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78" r:id="rId7"/>
    <p:sldId id="261" r:id="rId8"/>
    <p:sldId id="271" r:id="rId9"/>
    <p:sldId id="264" r:id="rId10"/>
    <p:sldId id="277" r:id="rId11"/>
    <p:sldId id="282" r:id="rId12"/>
    <p:sldId id="265" r:id="rId13"/>
    <p:sldId id="266" r:id="rId14"/>
    <p:sldId id="272" r:id="rId15"/>
    <p:sldId id="280" r:id="rId16"/>
    <p:sldId id="283" r:id="rId17"/>
    <p:sldId id="281" r:id="rId18"/>
    <p:sldId id="273" r:id="rId19"/>
    <p:sldId id="275" r:id="rId20"/>
  </p:sldIdLst>
  <p:sldSz cx="9144000" cy="5143500" type="screen16x9"/>
  <p:notesSz cx="6858000" cy="9144000"/>
  <p:embeddedFontLst>
    <p:embeddedFont>
      <p:font typeface="Advent Pro" panose="02020500000000000000" charset="0"/>
      <p:regular r:id="rId22"/>
      <p:bold r:id="rId23"/>
    </p:embeddedFont>
    <p:embeddedFont>
      <p:font typeface="Bebas Neue" panose="02020500000000000000" charset="0"/>
      <p:regular r:id="rId24"/>
    </p:embeddedFont>
    <p:embeddedFont>
      <p:font typeface="Comfortaa" panose="02020500000000000000" charset="0"/>
      <p:regular r:id="rId25"/>
      <p:bold r:id="rId26"/>
    </p:embeddedFont>
    <p:embeddedFont>
      <p:font typeface="Trebuchet MS" panose="020B0603020202020204" pitchFamily="34" charset="0"/>
      <p:regular r:id="rId27"/>
      <p:bold r:id="rId28"/>
      <p:italic r:id="rId29"/>
      <p:boldItalic r:id="rId30"/>
    </p:embeddedFont>
    <p:embeddedFont>
      <p:font typeface="華康新綜藝體" panose="040B0709000000000000" pitchFamily="81" charset="-120"/>
      <p:regular r:id="rId31"/>
    </p:embeddedFont>
    <p:embeddedFont>
      <p:font typeface="微軟正黑體" panose="020B0604030504040204" pitchFamily="34" charset="-12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4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8fa07a808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e8fa07a808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e8fa07a808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e8fa07a808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e57582cdea_0_5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e57582cdea_0_5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e57582cdea_0_4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e57582cdea_0_4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845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eb776132c0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eb776132c0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755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eb776132c0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eb776132c0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a2a60ea93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a2a60ea93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a9b2eb27d1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a9b2eb27d1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a2a60ea939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a2a60ea939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c3aba4b70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c3aba4b70_0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a16ca711b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a16ca711b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eb776132c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eb776132c0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e57582cdea_0_4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e57582cdea_0_4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eb776132c0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eb776132c0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eb776132c0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eb776132c0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98695" y="595831"/>
            <a:ext cx="636241" cy="604657"/>
          </a:xfrm>
          <a:custGeom>
            <a:avLst/>
            <a:gdLst/>
            <a:ahLst/>
            <a:cxnLst/>
            <a:rect l="l" t="t" r="r" b="b"/>
            <a:pathLst>
              <a:path w="14665" h="13937" fill="none" extrusionOk="0">
                <a:moveTo>
                  <a:pt x="4340" y="837"/>
                </a:moveTo>
                <a:lnTo>
                  <a:pt x="4340" y="837"/>
                </a:lnTo>
                <a:lnTo>
                  <a:pt x="3963" y="1025"/>
                </a:lnTo>
                <a:lnTo>
                  <a:pt x="3586" y="1241"/>
                </a:lnTo>
                <a:lnTo>
                  <a:pt x="3235" y="1484"/>
                </a:lnTo>
                <a:lnTo>
                  <a:pt x="2858" y="1780"/>
                </a:lnTo>
                <a:lnTo>
                  <a:pt x="2508" y="2103"/>
                </a:lnTo>
                <a:lnTo>
                  <a:pt x="2157" y="2454"/>
                </a:lnTo>
                <a:lnTo>
                  <a:pt x="1807" y="2831"/>
                </a:lnTo>
                <a:lnTo>
                  <a:pt x="1483" y="3209"/>
                </a:lnTo>
                <a:lnTo>
                  <a:pt x="1187" y="3640"/>
                </a:lnTo>
                <a:lnTo>
                  <a:pt x="917" y="4044"/>
                </a:lnTo>
                <a:lnTo>
                  <a:pt x="675" y="4476"/>
                </a:lnTo>
                <a:lnTo>
                  <a:pt x="459" y="4907"/>
                </a:lnTo>
                <a:lnTo>
                  <a:pt x="297" y="5365"/>
                </a:lnTo>
                <a:lnTo>
                  <a:pt x="162" y="5796"/>
                </a:lnTo>
                <a:lnTo>
                  <a:pt x="55" y="6228"/>
                </a:lnTo>
                <a:lnTo>
                  <a:pt x="1" y="6632"/>
                </a:lnTo>
                <a:lnTo>
                  <a:pt x="1" y="6632"/>
                </a:lnTo>
                <a:lnTo>
                  <a:pt x="1" y="7063"/>
                </a:lnTo>
                <a:lnTo>
                  <a:pt x="1" y="7468"/>
                </a:lnTo>
                <a:lnTo>
                  <a:pt x="55" y="7872"/>
                </a:lnTo>
                <a:lnTo>
                  <a:pt x="135" y="8276"/>
                </a:lnTo>
                <a:lnTo>
                  <a:pt x="216" y="8681"/>
                </a:lnTo>
                <a:lnTo>
                  <a:pt x="351" y="9058"/>
                </a:lnTo>
                <a:lnTo>
                  <a:pt x="486" y="9435"/>
                </a:lnTo>
                <a:lnTo>
                  <a:pt x="675" y="9813"/>
                </a:lnTo>
                <a:lnTo>
                  <a:pt x="863" y="10190"/>
                </a:lnTo>
                <a:lnTo>
                  <a:pt x="1079" y="10540"/>
                </a:lnTo>
                <a:lnTo>
                  <a:pt x="1322" y="10864"/>
                </a:lnTo>
                <a:lnTo>
                  <a:pt x="1564" y="11187"/>
                </a:lnTo>
                <a:lnTo>
                  <a:pt x="1861" y="11511"/>
                </a:lnTo>
                <a:lnTo>
                  <a:pt x="2130" y="11807"/>
                </a:lnTo>
                <a:lnTo>
                  <a:pt x="2454" y="12077"/>
                </a:lnTo>
                <a:lnTo>
                  <a:pt x="2777" y="12320"/>
                </a:lnTo>
                <a:lnTo>
                  <a:pt x="2777" y="12320"/>
                </a:lnTo>
                <a:lnTo>
                  <a:pt x="3128" y="12562"/>
                </a:lnTo>
                <a:lnTo>
                  <a:pt x="3478" y="12778"/>
                </a:lnTo>
                <a:lnTo>
                  <a:pt x="3828" y="12966"/>
                </a:lnTo>
                <a:lnTo>
                  <a:pt x="4206" y="13155"/>
                </a:lnTo>
                <a:lnTo>
                  <a:pt x="4583" y="13317"/>
                </a:lnTo>
                <a:lnTo>
                  <a:pt x="4987" y="13452"/>
                </a:lnTo>
                <a:lnTo>
                  <a:pt x="5365" y="13586"/>
                </a:lnTo>
                <a:lnTo>
                  <a:pt x="5769" y="13694"/>
                </a:lnTo>
                <a:lnTo>
                  <a:pt x="6173" y="13775"/>
                </a:lnTo>
                <a:lnTo>
                  <a:pt x="6578" y="13856"/>
                </a:lnTo>
                <a:lnTo>
                  <a:pt x="6982" y="13910"/>
                </a:lnTo>
                <a:lnTo>
                  <a:pt x="7386" y="13937"/>
                </a:lnTo>
                <a:lnTo>
                  <a:pt x="7791" y="13937"/>
                </a:lnTo>
                <a:lnTo>
                  <a:pt x="8222" y="13937"/>
                </a:lnTo>
                <a:lnTo>
                  <a:pt x="8626" y="13910"/>
                </a:lnTo>
                <a:lnTo>
                  <a:pt x="9031" y="13883"/>
                </a:lnTo>
                <a:lnTo>
                  <a:pt x="9031" y="13883"/>
                </a:lnTo>
                <a:lnTo>
                  <a:pt x="9624" y="13802"/>
                </a:lnTo>
                <a:lnTo>
                  <a:pt x="10217" y="13667"/>
                </a:lnTo>
                <a:lnTo>
                  <a:pt x="10783" y="13506"/>
                </a:lnTo>
                <a:lnTo>
                  <a:pt x="11349" y="13317"/>
                </a:lnTo>
                <a:lnTo>
                  <a:pt x="11861" y="13047"/>
                </a:lnTo>
                <a:lnTo>
                  <a:pt x="12373" y="12751"/>
                </a:lnTo>
                <a:lnTo>
                  <a:pt x="12616" y="12562"/>
                </a:lnTo>
                <a:lnTo>
                  <a:pt x="12831" y="12400"/>
                </a:lnTo>
                <a:lnTo>
                  <a:pt x="13047" y="12185"/>
                </a:lnTo>
                <a:lnTo>
                  <a:pt x="13263" y="11969"/>
                </a:lnTo>
                <a:lnTo>
                  <a:pt x="13263" y="11969"/>
                </a:lnTo>
                <a:lnTo>
                  <a:pt x="13478" y="11726"/>
                </a:lnTo>
                <a:lnTo>
                  <a:pt x="13667" y="11457"/>
                </a:lnTo>
                <a:lnTo>
                  <a:pt x="13829" y="11187"/>
                </a:lnTo>
                <a:lnTo>
                  <a:pt x="13990" y="10918"/>
                </a:lnTo>
                <a:lnTo>
                  <a:pt x="14125" y="10621"/>
                </a:lnTo>
                <a:lnTo>
                  <a:pt x="14260" y="10325"/>
                </a:lnTo>
                <a:lnTo>
                  <a:pt x="14368" y="10028"/>
                </a:lnTo>
                <a:lnTo>
                  <a:pt x="14449" y="9705"/>
                </a:lnTo>
                <a:lnTo>
                  <a:pt x="14583" y="9058"/>
                </a:lnTo>
                <a:lnTo>
                  <a:pt x="14637" y="8411"/>
                </a:lnTo>
                <a:lnTo>
                  <a:pt x="14664" y="7764"/>
                </a:lnTo>
                <a:lnTo>
                  <a:pt x="14637" y="7117"/>
                </a:lnTo>
                <a:lnTo>
                  <a:pt x="14637" y="7117"/>
                </a:lnTo>
                <a:lnTo>
                  <a:pt x="14583" y="6659"/>
                </a:lnTo>
                <a:lnTo>
                  <a:pt x="14503" y="6201"/>
                </a:lnTo>
                <a:lnTo>
                  <a:pt x="14395" y="5769"/>
                </a:lnTo>
                <a:lnTo>
                  <a:pt x="14260" y="5338"/>
                </a:lnTo>
                <a:lnTo>
                  <a:pt x="14125" y="4907"/>
                </a:lnTo>
                <a:lnTo>
                  <a:pt x="13964" y="4502"/>
                </a:lnTo>
                <a:lnTo>
                  <a:pt x="13775" y="4098"/>
                </a:lnTo>
                <a:lnTo>
                  <a:pt x="13559" y="3721"/>
                </a:lnTo>
                <a:lnTo>
                  <a:pt x="13317" y="3343"/>
                </a:lnTo>
                <a:lnTo>
                  <a:pt x="13074" y="2966"/>
                </a:lnTo>
                <a:lnTo>
                  <a:pt x="12804" y="2616"/>
                </a:lnTo>
                <a:lnTo>
                  <a:pt x="12508" y="2292"/>
                </a:lnTo>
                <a:lnTo>
                  <a:pt x="12184" y="1969"/>
                </a:lnTo>
                <a:lnTo>
                  <a:pt x="11861" y="1645"/>
                </a:lnTo>
                <a:lnTo>
                  <a:pt x="11511" y="1376"/>
                </a:lnTo>
                <a:lnTo>
                  <a:pt x="11133" y="1106"/>
                </a:lnTo>
                <a:lnTo>
                  <a:pt x="11133" y="1106"/>
                </a:lnTo>
                <a:lnTo>
                  <a:pt x="10756" y="864"/>
                </a:lnTo>
                <a:lnTo>
                  <a:pt x="10352" y="675"/>
                </a:lnTo>
                <a:lnTo>
                  <a:pt x="9947" y="486"/>
                </a:lnTo>
                <a:lnTo>
                  <a:pt x="9516" y="324"/>
                </a:lnTo>
                <a:lnTo>
                  <a:pt x="9085" y="217"/>
                </a:lnTo>
                <a:lnTo>
                  <a:pt x="8653" y="109"/>
                </a:lnTo>
                <a:lnTo>
                  <a:pt x="8195" y="55"/>
                </a:lnTo>
                <a:lnTo>
                  <a:pt x="7764" y="28"/>
                </a:lnTo>
                <a:lnTo>
                  <a:pt x="7306" y="1"/>
                </a:lnTo>
                <a:lnTo>
                  <a:pt x="6874" y="28"/>
                </a:lnTo>
                <a:lnTo>
                  <a:pt x="6416" y="82"/>
                </a:lnTo>
                <a:lnTo>
                  <a:pt x="5985" y="163"/>
                </a:lnTo>
                <a:lnTo>
                  <a:pt x="5553" y="297"/>
                </a:lnTo>
                <a:lnTo>
                  <a:pt x="5149" y="432"/>
                </a:lnTo>
                <a:lnTo>
                  <a:pt x="4745" y="621"/>
                </a:lnTo>
                <a:lnTo>
                  <a:pt x="4340" y="83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567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2592600"/>
            <a:ext cx="298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-1412214">
            <a:off x="3129932" y="-567491"/>
            <a:ext cx="7692570" cy="7478764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832505" y="484012"/>
            <a:ext cx="532160" cy="532160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663763" y="3157875"/>
            <a:ext cx="105295" cy="105295"/>
          </a:xfrm>
          <a:custGeom>
            <a:avLst/>
            <a:gdLst/>
            <a:ahLst/>
            <a:cxnLst/>
            <a:rect l="l" t="t" r="r" b="b"/>
            <a:pathLst>
              <a:path w="2427" h="2427" extrusionOk="0">
                <a:moveTo>
                  <a:pt x="1214" y="0"/>
                </a:moveTo>
                <a:lnTo>
                  <a:pt x="971" y="27"/>
                </a:lnTo>
                <a:lnTo>
                  <a:pt x="728" y="81"/>
                </a:lnTo>
                <a:lnTo>
                  <a:pt x="513" y="189"/>
                </a:lnTo>
                <a:lnTo>
                  <a:pt x="351" y="351"/>
                </a:lnTo>
                <a:lnTo>
                  <a:pt x="189" y="540"/>
                </a:lnTo>
                <a:lnTo>
                  <a:pt x="82" y="728"/>
                </a:lnTo>
                <a:lnTo>
                  <a:pt x="28" y="971"/>
                </a:lnTo>
                <a:lnTo>
                  <a:pt x="1" y="1213"/>
                </a:lnTo>
                <a:lnTo>
                  <a:pt x="28" y="1456"/>
                </a:lnTo>
                <a:lnTo>
                  <a:pt x="82" y="1672"/>
                </a:lnTo>
                <a:lnTo>
                  <a:pt x="189" y="1887"/>
                </a:lnTo>
                <a:lnTo>
                  <a:pt x="351" y="2076"/>
                </a:lnTo>
                <a:lnTo>
                  <a:pt x="513" y="2211"/>
                </a:lnTo>
                <a:lnTo>
                  <a:pt x="728" y="2319"/>
                </a:lnTo>
                <a:lnTo>
                  <a:pt x="971" y="2399"/>
                </a:lnTo>
                <a:lnTo>
                  <a:pt x="1214" y="2426"/>
                </a:lnTo>
                <a:lnTo>
                  <a:pt x="1456" y="2399"/>
                </a:lnTo>
                <a:lnTo>
                  <a:pt x="1672" y="2319"/>
                </a:lnTo>
                <a:lnTo>
                  <a:pt x="1888" y="2211"/>
                </a:lnTo>
                <a:lnTo>
                  <a:pt x="2049" y="2076"/>
                </a:lnTo>
                <a:lnTo>
                  <a:pt x="2211" y="1887"/>
                </a:lnTo>
                <a:lnTo>
                  <a:pt x="2319" y="1672"/>
                </a:lnTo>
                <a:lnTo>
                  <a:pt x="2400" y="1456"/>
                </a:lnTo>
                <a:lnTo>
                  <a:pt x="2427" y="1213"/>
                </a:lnTo>
                <a:lnTo>
                  <a:pt x="2400" y="971"/>
                </a:lnTo>
                <a:lnTo>
                  <a:pt x="2319" y="728"/>
                </a:lnTo>
                <a:lnTo>
                  <a:pt x="2211" y="540"/>
                </a:lnTo>
                <a:lnTo>
                  <a:pt x="2049" y="351"/>
                </a:lnTo>
                <a:lnTo>
                  <a:pt x="1888" y="189"/>
                </a:lnTo>
                <a:lnTo>
                  <a:pt x="1672" y="81"/>
                </a:lnTo>
                <a:lnTo>
                  <a:pt x="1456" y="27"/>
                </a:lnTo>
                <a:lnTo>
                  <a:pt x="121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3353098" y="3695156"/>
            <a:ext cx="532193" cy="505739"/>
          </a:xfrm>
          <a:custGeom>
            <a:avLst/>
            <a:gdLst/>
            <a:ahLst/>
            <a:cxnLst/>
            <a:rect l="l" t="t" r="r" b="b"/>
            <a:pathLst>
              <a:path w="14665" h="13937" extrusionOk="0">
                <a:moveTo>
                  <a:pt x="7306" y="1"/>
                </a:moveTo>
                <a:lnTo>
                  <a:pt x="6874" y="28"/>
                </a:lnTo>
                <a:lnTo>
                  <a:pt x="6416" y="81"/>
                </a:lnTo>
                <a:lnTo>
                  <a:pt x="5985" y="162"/>
                </a:lnTo>
                <a:lnTo>
                  <a:pt x="5554" y="270"/>
                </a:lnTo>
                <a:lnTo>
                  <a:pt x="5149" y="432"/>
                </a:lnTo>
                <a:lnTo>
                  <a:pt x="4745" y="594"/>
                </a:lnTo>
                <a:lnTo>
                  <a:pt x="4341" y="809"/>
                </a:lnTo>
                <a:lnTo>
                  <a:pt x="4341" y="836"/>
                </a:lnTo>
                <a:lnTo>
                  <a:pt x="3963" y="998"/>
                </a:lnTo>
                <a:lnTo>
                  <a:pt x="3613" y="1214"/>
                </a:lnTo>
                <a:lnTo>
                  <a:pt x="3235" y="1483"/>
                </a:lnTo>
                <a:lnTo>
                  <a:pt x="2858" y="1753"/>
                </a:lnTo>
                <a:lnTo>
                  <a:pt x="2508" y="2076"/>
                </a:lnTo>
                <a:lnTo>
                  <a:pt x="2157" y="2427"/>
                </a:lnTo>
                <a:lnTo>
                  <a:pt x="1807" y="2804"/>
                </a:lnTo>
                <a:lnTo>
                  <a:pt x="1483" y="3208"/>
                </a:lnTo>
                <a:lnTo>
                  <a:pt x="1187" y="3613"/>
                </a:lnTo>
                <a:lnTo>
                  <a:pt x="917" y="4044"/>
                </a:lnTo>
                <a:lnTo>
                  <a:pt x="675" y="4475"/>
                </a:lnTo>
                <a:lnTo>
                  <a:pt x="459" y="4906"/>
                </a:lnTo>
                <a:lnTo>
                  <a:pt x="297" y="5338"/>
                </a:lnTo>
                <a:lnTo>
                  <a:pt x="162" y="5769"/>
                </a:lnTo>
                <a:lnTo>
                  <a:pt x="55" y="6200"/>
                </a:lnTo>
                <a:lnTo>
                  <a:pt x="1" y="6632"/>
                </a:lnTo>
                <a:lnTo>
                  <a:pt x="1" y="7036"/>
                </a:lnTo>
                <a:lnTo>
                  <a:pt x="1" y="7440"/>
                </a:lnTo>
                <a:lnTo>
                  <a:pt x="55" y="7845"/>
                </a:lnTo>
                <a:lnTo>
                  <a:pt x="136" y="8249"/>
                </a:lnTo>
                <a:lnTo>
                  <a:pt x="216" y="8653"/>
                </a:lnTo>
                <a:lnTo>
                  <a:pt x="351" y="9058"/>
                </a:lnTo>
                <a:lnTo>
                  <a:pt x="486" y="9435"/>
                </a:lnTo>
                <a:lnTo>
                  <a:pt x="675" y="9812"/>
                </a:lnTo>
                <a:lnTo>
                  <a:pt x="863" y="10163"/>
                </a:lnTo>
                <a:lnTo>
                  <a:pt x="1079" y="10513"/>
                </a:lnTo>
                <a:lnTo>
                  <a:pt x="1322" y="10864"/>
                </a:lnTo>
                <a:lnTo>
                  <a:pt x="1564" y="11187"/>
                </a:lnTo>
                <a:lnTo>
                  <a:pt x="1861" y="11484"/>
                </a:lnTo>
                <a:lnTo>
                  <a:pt x="2130" y="11780"/>
                </a:lnTo>
                <a:lnTo>
                  <a:pt x="2454" y="12050"/>
                </a:lnTo>
                <a:lnTo>
                  <a:pt x="2777" y="12319"/>
                </a:lnTo>
                <a:lnTo>
                  <a:pt x="3128" y="12535"/>
                </a:lnTo>
                <a:lnTo>
                  <a:pt x="3478" y="12750"/>
                </a:lnTo>
                <a:lnTo>
                  <a:pt x="3855" y="12966"/>
                </a:lnTo>
                <a:lnTo>
                  <a:pt x="4206" y="13128"/>
                </a:lnTo>
                <a:lnTo>
                  <a:pt x="4583" y="13290"/>
                </a:lnTo>
                <a:lnTo>
                  <a:pt x="4987" y="13424"/>
                </a:lnTo>
                <a:lnTo>
                  <a:pt x="5365" y="13559"/>
                </a:lnTo>
                <a:lnTo>
                  <a:pt x="5769" y="13667"/>
                </a:lnTo>
                <a:lnTo>
                  <a:pt x="6173" y="13748"/>
                </a:lnTo>
                <a:lnTo>
                  <a:pt x="6578" y="13829"/>
                </a:lnTo>
                <a:lnTo>
                  <a:pt x="6982" y="13883"/>
                </a:lnTo>
                <a:lnTo>
                  <a:pt x="7386" y="13910"/>
                </a:lnTo>
                <a:lnTo>
                  <a:pt x="7791" y="13936"/>
                </a:lnTo>
                <a:lnTo>
                  <a:pt x="8222" y="13936"/>
                </a:lnTo>
                <a:lnTo>
                  <a:pt x="8626" y="13910"/>
                </a:lnTo>
                <a:lnTo>
                  <a:pt x="9058" y="13856"/>
                </a:lnTo>
                <a:lnTo>
                  <a:pt x="9624" y="13775"/>
                </a:lnTo>
                <a:lnTo>
                  <a:pt x="10217" y="13667"/>
                </a:lnTo>
                <a:lnTo>
                  <a:pt x="10783" y="13505"/>
                </a:lnTo>
                <a:lnTo>
                  <a:pt x="11349" y="13290"/>
                </a:lnTo>
                <a:lnTo>
                  <a:pt x="11861" y="13047"/>
                </a:lnTo>
                <a:lnTo>
                  <a:pt x="12373" y="12723"/>
                </a:lnTo>
                <a:lnTo>
                  <a:pt x="12616" y="12562"/>
                </a:lnTo>
                <a:lnTo>
                  <a:pt x="12831" y="12373"/>
                </a:lnTo>
                <a:lnTo>
                  <a:pt x="13047" y="12184"/>
                </a:lnTo>
                <a:lnTo>
                  <a:pt x="13263" y="11969"/>
                </a:lnTo>
                <a:lnTo>
                  <a:pt x="13478" y="11699"/>
                </a:lnTo>
                <a:lnTo>
                  <a:pt x="13667" y="11457"/>
                </a:lnTo>
                <a:lnTo>
                  <a:pt x="13829" y="11187"/>
                </a:lnTo>
                <a:lnTo>
                  <a:pt x="13990" y="10891"/>
                </a:lnTo>
                <a:lnTo>
                  <a:pt x="14125" y="10621"/>
                </a:lnTo>
                <a:lnTo>
                  <a:pt x="14260" y="10298"/>
                </a:lnTo>
                <a:lnTo>
                  <a:pt x="14368" y="10001"/>
                </a:lnTo>
                <a:lnTo>
                  <a:pt x="14449" y="9678"/>
                </a:lnTo>
                <a:lnTo>
                  <a:pt x="14584" y="9058"/>
                </a:lnTo>
                <a:lnTo>
                  <a:pt x="14637" y="8411"/>
                </a:lnTo>
                <a:lnTo>
                  <a:pt x="14664" y="7737"/>
                </a:lnTo>
                <a:lnTo>
                  <a:pt x="14637" y="7090"/>
                </a:lnTo>
                <a:lnTo>
                  <a:pt x="14584" y="6632"/>
                </a:lnTo>
                <a:lnTo>
                  <a:pt x="14503" y="6200"/>
                </a:lnTo>
                <a:lnTo>
                  <a:pt x="14395" y="5742"/>
                </a:lnTo>
                <a:lnTo>
                  <a:pt x="14287" y="5311"/>
                </a:lnTo>
                <a:lnTo>
                  <a:pt x="14125" y="4906"/>
                </a:lnTo>
                <a:lnTo>
                  <a:pt x="13964" y="4502"/>
                </a:lnTo>
                <a:lnTo>
                  <a:pt x="13775" y="4098"/>
                </a:lnTo>
                <a:lnTo>
                  <a:pt x="13559" y="3693"/>
                </a:lnTo>
                <a:lnTo>
                  <a:pt x="13317" y="3316"/>
                </a:lnTo>
                <a:lnTo>
                  <a:pt x="13074" y="2966"/>
                </a:lnTo>
                <a:lnTo>
                  <a:pt x="12804" y="2615"/>
                </a:lnTo>
                <a:lnTo>
                  <a:pt x="12508" y="2265"/>
                </a:lnTo>
                <a:lnTo>
                  <a:pt x="12184" y="1941"/>
                </a:lnTo>
                <a:lnTo>
                  <a:pt x="11861" y="1645"/>
                </a:lnTo>
                <a:lnTo>
                  <a:pt x="11511" y="1348"/>
                </a:lnTo>
                <a:lnTo>
                  <a:pt x="11133" y="1079"/>
                </a:lnTo>
                <a:lnTo>
                  <a:pt x="10756" y="863"/>
                </a:lnTo>
                <a:lnTo>
                  <a:pt x="10352" y="648"/>
                </a:lnTo>
                <a:lnTo>
                  <a:pt x="9947" y="459"/>
                </a:lnTo>
                <a:lnTo>
                  <a:pt x="9516" y="324"/>
                </a:lnTo>
                <a:lnTo>
                  <a:pt x="9085" y="189"/>
                </a:lnTo>
                <a:lnTo>
                  <a:pt x="8653" y="108"/>
                </a:lnTo>
                <a:lnTo>
                  <a:pt x="8195" y="28"/>
                </a:lnTo>
                <a:lnTo>
                  <a:pt x="77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597740" y="1551963"/>
            <a:ext cx="203519" cy="204690"/>
          </a:xfrm>
          <a:custGeom>
            <a:avLst/>
            <a:gdLst/>
            <a:ahLst/>
            <a:cxnLst/>
            <a:rect l="l" t="t" r="r" b="b"/>
            <a:pathLst>
              <a:path w="4691" h="4718" extrusionOk="0">
                <a:moveTo>
                  <a:pt x="4691" y="2345"/>
                </a:moveTo>
                <a:lnTo>
                  <a:pt x="4691" y="2345"/>
                </a:lnTo>
                <a:lnTo>
                  <a:pt x="4691" y="2588"/>
                </a:lnTo>
                <a:lnTo>
                  <a:pt x="4664" y="2831"/>
                </a:lnTo>
                <a:lnTo>
                  <a:pt x="4583" y="3046"/>
                </a:lnTo>
                <a:lnTo>
                  <a:pt x="4529" y="3262"/>
                </a:lnTo>
                <a:lnTo>
                  <a:pt x="4421" y="3478"/>
                </a:lnTo>
                <a:lnTo>
                  <a:pt x="4286" y="3666"/>
                </a:lnTo>
                <a:lnTo>
                  <a:pt x="4152" y="3855"/>
                </a:lnTo>
                <a:lnTo>
                  <a:pt x="4017" y="4017"/>
                </a:lnTo>
                <a:lnTo>
                  <a:pt x="3855" y="4178"/>
                </a:lnTo>
                <a:lnTo>
                  <a:pt x="3666" y="4313"/>
                </a:lnTo>
                <a:lnTo>
                  <a:pt x="3478" y="4421"/>
                </a:lnTo>
                <a:lnTo>
                  <a:pt x="3262" y="4529"/>
                </a:lnTo>
                <a:lnTo>
                  <a:pt x="3046" y="4610"/>
                </a:lnTo>
                <a:lnTo>
                  <a:pt x="2831" y="4664"/>
                </a:lnTo>
                <a:lnTo>
                  <a:pt x="2588" y="4691"/>
                </a:lnTo>
                <a:lnTo>
                  <a:pt x="2346" y="4717"/>
                </a:lnTo>
                <a:lnTo>
                  <a:pt x="2346" y="4717"/>
                </a:lnTo>
                <a:lnTo>
                  <a:pt x="2103" y="4691"/>
                </a:lnTo>
                <a:lnTo>
                  <a:pt x="1860" y="4664"/>
                </a:lnTo>
                <a:lnTo>
                  <a:pt x="1645" y="4610"/>
                </a:lnTo>
                <a:lnTo>
                  <a:pt x="1429" y="4529"/>
                </a:lnTo>
                <a:lnTo>
                  <a:pt x="1214" y="4421"/>
                </a:lnTo>
                <a:lnTo>
                  <a:pt x="1025" y="4313"/>
                </a:lnTo>
                <a:lnTo>
                  <a:pt x="836" y="4178"/>
                </a:lnTo>
                <a:lnTo>
                  <a:pt x="674" y="4017"/>
                </a:lnTo>
                <a:lnTo>
                  <a:pt x="540" y="3855"/>
                </a:lnTo>
                <a:lnTo>
                  <a:pt x="405" y="3666"/>
                </a:lnTo>
                <a:lnTo>
                  <a:pt x="270" y="3478"/>
                </a:lnTo>
                <a:lnTo>
                  <a:pt x="162" y="3262"/>
                </a:lnTo>
                <a:lnTo>
                  <a:pt x="108" y="3046"/>
                </a:lnTo>
                <a:lnTo>
                  <a:pt x="27" y="2831"/>
                </a:lnTo>
                <a:lnTo>
                  <a:pt x="1" y="2588"/>
                </a:lnTo>
                <a:lnTo>
                  <a:pt x="1" y="2345"/>
                </a:lnTo>
                <a:lnTo>
                  <a:pt x="1" y="2345"/>
                </a:lnTo>
                <a:lnTo>
                  <a:pt x="1" y="2103"/>
                </a:lnTo>
                <a:lnTo>
                  <a:pt x="27" y="1887"/>
                </a:lnTo>
                <a:lnTo>
                  <a:pt x="108" y="1645"/>
                </a:lnTo>
                <a:lnTo>
                  <a:pt x="162" y="1429"/>
                </a:lnTo>
                <a:lnTo>
                  <a:pt x="270" y="1240"/>
                </a:lnTo>
                <a:lnTo>
                  <a:pt x="405" y="1025"/>
                </a:lnTo>
                <a:lnTo>
                  <a:pt x="540" y="863"/>
                </a:lnTo>
                <a:lnTo>
                  <a:pt x="674" y="701"/>
                </a:lnTo>
                <a:lnTo>
                  <a:pt x="836" y="539"/>
                </a:lnTo>
                <a:lnTo>
                  <a:pt x="1025" y="405"/>
                </a:lnTo>
                <a:lnTo>
                  <a:pt x="1214" y="270"/>
                </a:lnTo>
                <a:lnTo>
                  <a:pt x="1429" y="189"/>
                </a:lnTo>
                <a:lnTo>
                  <a:pt x="1645" y="108"/>
                </a:lnTo>
                <a:lnTo>
                  <a:pt x="1860" y="54"/>
                </a:lnTo>
                <a:lnTo>
                  <a:pt x="2103" y="0"/>
                </a:lnTo>
                <a:lnTo>
                  <a:pt x="2346" y="0"/>
                </a:lnTo>
                <a:lnTo>
                  <a:pt x="2346" y="0"/>
                </a:lnTo>
                <a:lnTo>
                  <a:pt x="2588" y="0"/>
                </a:lnTo>
                <a:lnTo>
                  <a:pt x="2831" y="54"/>
                </a:lnTo>
                <a:lnTo>
                  <a:pt x="3046" y="108"/>
                </a:lnTo>
                <a:lnTo>
                  <a:pt x="3262" y="189"/>
                </a:lnTo>
                <a:lnTo>
                  <a:pt x="3478" y="270"/>
                </a:lnTo>
                <a:lnTo>
                  <a:pt x="3666" y="405"/>
                </a:lnTo>
                <a:lnTo>
                  <a:pt x="3855" y="539"/>
                </a:lnTo>
                <a:lnTo>
                  <a:pt x="4017" y="701"/>
                </a:lnTo>
                <a:lnTo>
                  <a:pt x="4152" y="863"/>
                </a:lnTo>
                <a:lnTo>
                  <a:pt x="4286" y="1025"/>
                </a:lnTo>
                <a:lnTo>
                  <a:pt x="4421" y="1240"/>
                </a:lnTo>
                <a:lnTo>
                  <a:pt x="4529" y="1429"/>
                </a:lnTo>
                <a:lnTo>
                  <a:pt x="4583" y="1645"/>
                </a:lnTo>
                <a:lnTo>
                  <a:pt x="4664" y="1887"/>
                </a:lnTo>
                <a:lnTo>
                  <a:pt x="4691" y="2103"/>
                </a:lnTo>
                <a:lnTo>
                  <a:pt x="4691" y="2345"/>
                </a:lnTo>
                <a:lnTo>
                  <a:pt x="4691" y="2345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349582" y="3695146"/>
            <a:ext cx="719280" cy="99438"/>
          </a:xfrm>
          <a:custGeom>
            <a:avLst/>
            <a:gdLst/>
            <a:ahLst/>
            <a:cxnLst/>
            <a:rect l="l" t="t" r="r" b="b"/>
            <a:pathLst>
              <a:path w="16579" h="2292" extrusionOk="0">
                <a:moveTo>
                  <a:pt x="1" y="1"/>
                </a:moveTo>
                <a:lnTo>
                  <a:pt x="1" y="2292"/>
                </a:lnTo>
                <a:lnTo>
                  <a:pt x="16578" y="2292"/>
                </a:lnTo>
                <a:lnTo>
                  <a:pt x="16578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349582" y="3874066"/>
            <a:ext cx="311114" cy="98310"/>
          </a:xfrm>
          <a:custGeom>
            <a:avLst/>
            <a:gdLst/>
            <a:ahLst/>
            <a:cxnLst/>
            <a:rect l="l" t="t" r="r" b="b"/>
            <a:pathLst>
              <a:path w="7171" h="2266" extrusionOk="0">
                <a:moveTo>
                  <a:pt x="1" y="1"/>
                </a:moveTo>
                <a:lnTo>
                  <a:pt x="1" y="2265"/>
                </a:lnTo>
                <a:lnTo>
                  <a:pt x="7171" y="2265"/>
                </a:lnTo>
                <a:lnTo>
                  <a:pt x="7171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0">
    <p:bg>
      <p:bgPr>
        <a:noFill/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/>
          <p:nvPr/>
        </p:nvSpPr>
        <p:spPr>
          <a:xfrm rot="4373519">
            <a:off x="-1803238" y="-68770"/>
            <a:ext cx="6215811" cy="604304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720000" y="3219450"/>
            <a:ext cx="3896400" cy="13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8274846" y="4146301"/>
            <a:ext cx="1812577" cy="181248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noFill/>
          <a:ln w="28575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/>
          <p:nvPr/>
        </p:nvSpPr>
        <p:spPr>
          <a:xfrm>
            <a:off x="468487" y="2320238"/>
            <a:ext cx="503028" cy="503028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bg>
      <p:bgPr>
        <a:solidFill>
          <a:schemeClr val="dk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subTitle" idx="1"/>
          </p:nvPr>
        </p:nvSpPr>
        <p:spPr>
          <a:xfrm>
            <a:off x="720000" y="1049425"/>
            <a:ext cx="233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 b="1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2"/>
          </p:nvPr>
        </p:nvSpPr>
        <p:spPr>
          <a:xfrm>
            <a:off x="720000" y="3616225"/>
            <a:ext cx="233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3"/>
          </p:nvPr>
        </p:nvSpPr>
        <p:spPr>
          <a:xfrm>
            <a:off x="3403800" y="1049425"/>
            <a:ext cx="233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 b="1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4"/>
          </p:nvPr>
        </p:nvSpPr>
        <p:spPr>
          <a:xfrm>
            <a:off x="3403800" y="3616225"/>
            <a:ext cx="233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5"/>
          </p:nvPr>
        </p:nvSpPr>
        <p:spPr>
          <a:xfrm>
            <a:off x="6087600" y="1049425"/>
            <a:ext cx="233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 b="1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6"/>
          </p:nvPr>
        </p:nvSpPr>
        <p:spPr>
          <a:xfrm>
            <a:off x="6087600" y="3616225"/>
            <a:ext cx="233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4"/>
          <p:cNvSpPr/>
          <p:nvPr/>
        </p:nvSpPr>
        <p:spPr>
          <a:xfrm rot="10800000">
            <a:off x="-1310533" y="-1203999"/>
            <a:ext cx="3421033" cy="332594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-682999" y="4259200"/>
            <a:ext cx="1537819" cy="1537788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8194301" y="4259200"/>
            <a:ext cx="1537819" cy="1537788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/>
          <p:nvPr/>
        </p:nvSpPr>
        <p:spPr>
          <a:xfrm rot="-1979271">
            <a:off x="1002530" y="-2805231"/>
            <a:ext cx="9494158" cy="9875002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4572000" y="2353350"/>
            <a:ext cx="38520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4572000" y="1389325"/>
            <a:ext cx="3852000" cy="9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7624752" y="4165033"/>
            <a:ext cx="1035526" cy="1035496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 rot="10800000" flipH="1">
            <a:off x="-52325" y="0"/>
            <a:ext cx="8423935" cy="5143438"/>
          </a:xfrm>
          <a:custGeom>
            <a:avLst/>
            <a:gdLst/>
            <a:ahLst/>
            <a:cxnLst/>
            <a:rect l="l" t="t" r="r" b="b"/>
            <a:pathLst>
              <a:path w="80554" h="69822" extrusionOk="0">
                <a:moveTo>
                  <a:pt x="485" y="1"/>
                </a:moveTo>
                <a:lnTo>
                  <a:pt x="0" y="534"/>
                </a:lnTo>
                <a:lnTo>
                  <a:pt x="0" y="69822"/>
                </a:lnTo>
                <a:lnTo>
                  <a:pt x="51768" y="69822"/>
                </a:lnTo>
                <a:lnTo>
                  <a:pt x="51736" y="68852"/>
                </a:lnTo>
                <a:lnTo>
                  <a:pt x="51687" y="67882"/>
                </a:lnTo>
                <a:lnTo>
                  <a:pt x="51606" y="66912"/>
                </a:lnTo>
                <a:lnTo>
                  <a:pt x="51509" y="65959"/>
                </a:lnTo>
                <a:lnTo>
                  <a:pt x="51396" y="64989"/>
                </a:lnTo>
                <a:lnTo>
                  <a:pt x="51267" y="64019"/>
                </a:lnTo>
                <a:lnTo>
                  <a:pt x="50976" y="62064"/>
                </a:lnTo>
                <a:lnTo>
                  <a:pt x="50701" y="60076"/>
                </a:lnTo>
                <a:lnTo>
                  <a:pt x="50572" y="59074"/>
                </a:lnTo>
                <a:lnTo>
                  <a:pt x="50459" y="58056"/>
                </a:lnTo>
                <a:lnTo>
                  <a:pt x="50346" y="57021"/>
                </a:lnTo>
                <a:lnTo>
                  <a:pt x="50265" y="55987"/>
                </a:lnTo>
                <a:lnTo>
                  <a:pt x="50200" y="54920"/>
                </a:lnTo>
                <a:lnTo>
                  <a:pt x="50168" y="53853"/>
                </a:lnTo>
                <a:lnTo>
                  <a:pt x="50168" y="52948"/>
                </a:lnTo>
                <a:lnTo>
                  <a:pt x="50168" y="52043"/>
                </a:lnTo>
                <a:lnTo>
                  <a:pt x="50200" y="51138"/>
                </a:lnTo>
                <a:lnTo>
                  <a:pt x="50233" y="50233"/>
                </a:lnTo>
                <a:lnTo>
                  <a:pt x="50297" y="49328"/>
                </a:lnTo>
                <a:lnTo>
                  <a:pt x="50362" y="48423"/>
                </a:lnTo>
                <a:lnTo>
                  <a:pt x="50443" y="47502"/>
                </a:lnTo>
                <a:lnTo>
                  <a:pt x="50556" y="46596"/>
                </a:lnTo>
                <a:lnTo>
                  <a:pt x="50669" y="45691"/>
                </a:lnTo>
                <a:lnTo>
                  <a:pt x="50814" y="44786"/>
                </a:lnTo>
                <a:lnTo>
                  <a:pt x="50976" y="43897"/>
                </a:lnTo>
                <a:lnTo>
                  <a:pt x="51154" y="43008"/>
                </a:lnTo>
                <a:lnTo>
                  <a:pt x="51348" y="42120"/>
                </a:lnTo>
                <a:lnTo>
                  <a:pt x="51574" y="41247"/>
                </a:lnTo>
                <a:lnTo>
                  <a:pt x="51816" y="40374"/>
                </a:lnTo>
                <a:lnTo>
                  <a:pt x="52075" y="39501"/>
                </a:lnTo>
                <a:lnTo>
                  <a:pt x="52350" y="38661"/>
                </a:lnTo>
                <a:lnTo>
                  <a:pt x="52657" y="37804"/>
                </a:lnTo>
                <a:lnTo>
                  <a:pt x="52980" y="36980"/>
                </a:lnTo>
                <a:lnTo>
                  <a:pt x="53336" y="36172"/>
                </a:lnTo>
                <a:lnTo>
                  <a:pt x="53707" y="35364"/>
                </a:lnTo>
                <a:lnTo>
                  <a:pt x="54111" y="34572"/>
                </a:lnTo>
                <a:lnTo>
                  <a:pt x="54532" y="33796"/>
                </a:lnTo>
                <a:lnTo>
                  <a:pt x="54984" y="33036"/>
                </a:lnTo>
                <a:lnTo>
                  <a:pt x="55453" y="32293"/>
                </a:lnTo>
                <a:lnTo>
                  <a:pt x="55954" y="31566"/>
                </a:lnTo>
                <a:lnTo>
                  <a:pt x="56471" y="30871"/>
                </a:lnTo>
                <a:lnTo>
                  <a:pt x="57037" y="30176"/>
                </a:lnTo>
                <a:lnTo>
                  <a:pt x="57619" y="29513"/>
                </a:lnTo>
                <a:lnTo>
                  <a:pt x="58217" y="28866"/>
                </a:lnTo>
                <a:lnTo>
                  <a:pt x="58863" y="28252"/>
                </a:lnTo>
                <a:lnTo>
                  <a:pt x="59526" y="27654"/>
                </a:lnTo>
                <a:lnTo>
                  <a:pt x="59930" y="27315"/>
                </a:lnTo>
                <a:lnTo>
                  <a:pt x="60334" y="26992"/>
                </a:lnTo>
                <a:lnTo>
                  <a:pt x="60738" y="26685"/>
                </a:lnTo>
                <a:lnTo>
                  <a:pt x="61158" y="26377"/>
                </a:lnTo>
                <a:lnTo>
                  <a:pt x="61999" y="25779"/>
                </a:lnTo>
                <a:lnTo>
                  <a:pt x="62871" y="25214"/>
                </a:lnTo>
                <a:lnTo>
                  <a:pt x="63760" y="24664"/>
                </a:lnTo>
                <a:lnTo>
                  <a:pt x="64649" y="24131"/>
                </a:lnTo>
                <a:lnTo>
                  <a:pt x="66460" y="23097"/>
                </a:lnTo>
                <a:lnTo>
                  <a:pt x="68270" y="22046"/>
                </a:lnTo>
                <a:lnTo>
                  <a:pt x="69159" y="21513"/>
                </a:lnTo>
                <a:lnTo>
                  <a:pt x="70031" y="20963"/>
                </a:lnTo>
                <a:lnTo>
                  <a:pt x="70904" y="20381"/>
                </a:lnTo>
                <a:lnTo>
                  <a:pt x="71745" y="19783"/>
                </a:lnTo>
                <a:lnTo>
                  <a:pt x="72165" y="19476"/>
                </a:lnTo>
                <a:lnTo>
                  <a:pt x="72569" y="19153"/>
                </a:lnTo>
                <a:lnTo>
                  <a:pt x="72973" y="18830"/>
                </a:lnTo>
                <a:lnTo>
                  <a:pt x="73361" y="18490"/>
                </a:lnTo>
                <a:lnTo>
                  <a:pt x="73846" y="18054"/>
                </a:lnTo>
                <a:lnTo>
                  <a:pt x="74298" y="17601"/>
                </a:lnTo>
                <a:lnTo>
                  <a:pt x="74735" y="17149"/>
                </a:lnTo>
                <a:lnTo>
                  <a:pt x="75171" y="16664"/>
                </a:lnTo>
                <a:lnTo>
                  <a:pt x="75575" y="16179"/>
                </a:lnTo>
                <a:lnTo>
                  <a:pt x="75963" y="15678"/>
                </a:lnTo>
                <a:lnTo>
                  <a:pt x="76351" y="15161"/>
                </a:lnTo>
                <a:lnTo>
                  <a:pt x="76706" y="14644"/>
                </a:lnTo>
                <a:lnTo>
                  <a:pt x="77046" y="14110"/>
                </a:lnTo>
                <a:lnTo>
                  <a:pt x="77385" y="13561"/>
                </a:lnTo>
                <a:lnTo>
                  <a:pt x="77692" y="13011"/>
                </a:lnTo>
                <a:lnTo>
                  <a:pt x="77983" y="12446"/>
                </a:lnTo>
                <a:lnTo>
                  <a:pt x="78274" y="11880"/>
                </a:lnTo>
                <a:lnTo>
                  <a:pt x="78533" y="11298"/>
                </a:lnTo>
                <a:lnTo>
                  <a:pt x="78775" y="10716"/>
                </a:lnTo>
                <a:lnTo>
                  <a:pt x="79018" y="10118"/>
                </a:lnTo>
                <a:lnTo>
                  <a:pt x="79228" y="9520"/>
                </a:lnTo>
                <a:lnTo>
                  <a:pt x="79422" y="8906"/>
                </a:lnTo>
                <a:lnTo>
                  <a:pt x="79616" y="8292"/>
                </a:lnTo>
                <a:lnTo>
                  <a:pt x="79777" y="7678"/>
                </a:lnTo>
                <a:lnTo>
                  <a:pt x="79923" y="7047"/>
                </a:lnTo>
                <a:lnTo>
                  <a:pt x="80068" y="6417"/>
                </a:lnTo>
                <a:lnTo>
                  <a:pt x="80181" y="5787"/>
                </a:lnTo>
                <a:lnTo>
                  <a:pt x="80278" y="5156"/>
                </a:lnTo>
                <a:lnTo>
                  <a:pt x="80359" y="4510"/>
                </a:lnTo>
                <a:lnTo>
                  <a:pt x="80440" y="3880"/>
                </a:lnTo>
                <a:lnTo>
                  <a:pt x="80488" y="3233"/>
                </a:lnTo>
                <a:lnTo>
                  <a:pt x="80521" y="2587"/>
                </a:lnTo>
                <a:lnTo>
                  <a:pt x="80553" y="1940"/>
                </a:lnTo>
                <a:lnTo>
                  <a:pt x="80553" y="1294"/>
                </a:lnTo>
                <a:lnTo>
                  <a:pt x="80537" y="647"/>
                </a:lnTo>
                <a:lnTo>
                  <a:pt x="80505" y="1"/>
                </a:lnTo>
                <a:close/>
              </a:path>
            </a:pathLst>
          </a:custGeom>
          <a:solidFill>
            <a:srgbClr val="526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/>
          <p:nvPr/>
        </p:nvSpPr>
        <p:spPr>
          <a:xfrm flipH="1">
            <a:off x="239085" y="4352824"/>
            <a:ext cx="961838" cy="961808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/>
          <p:nvPr/>
        </p:nvSpPr>
        <p:spPr>
          <a:xfrm flipH="1">
            <a:off x="8357657" y="440613"/>
            <a:ext cx="503028" cy="503028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2" name="Google Shape;122;p16"/>
          <p:cNvSpPr/>
          <p:nvPr/>
        </p:nvSpPr>
        <p:spPr>
          <a:xfrm flipH="1">
            <a:off x="358531" y="1102178"/>
            <a:ext cx="361397" cy="36139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1"/>
          </p:nvPr>
        </p:nvSpPr>
        <p:spPr>
          <a:xfrm>
            <a:off x="720000" y="2353350"/>
            <a:ext cx="38520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/>
          </p:nvPr>
        </p:nvSpPr>
        <p:spPr>
          <a:xfrm>
            <a:off x="720000" y="1389325"/>
            <a:ext cx="3852000" cy="9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dk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/>
          <p:nvPr/>
        </p:nvSpPr>
        <p:spPr>
          <a:xfrm rot="6084613">
            <a:off x="-3425968" y="-449828"/>
            <a:ext cx="6215915" cy="6043150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588475" y="679628"/>
            <a:ext cx="26103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DA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title" idx="2" hasCustomPrompt="1"/>
          </p:nvPr>
        </p:nvSpPr>
        <p:spPr>
          <a:xfrm>
            <a:off x="890650" y="660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1"/>
          </p:nvPr>
        </p:nvSpPr>
        <p:spPr>
          <a:xfrm>
            <a:off x="1588475" y="1491100"/>
            <a:ext cx="21840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3"/>
          </p:nvPr>
        </p:nvSpPr>
        <p:spPr>
          <a:xfrm>
            <a:off x="4622700" y="679628"/>
            <a:ext cx="18573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DA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4" hasCustomPrompt="1"/>
          </p:nvPr>
        </p:nvSpPr>
        <p:spPr>
          <a:xfrm>
            <a:off x="3924875" y="660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5"/>
          </p:nvPr>
        </p:nvSpPr>
        <p:spPr>
          <a:xfrm>
            <a:off x="4622700" y="1491100"/>
            <a:ext cx="2211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6"/>
          </p:nvPr>
        </p:nvSpPr>
        <p:spPr>
          <a:xfrm>
            <a:off x="3178050" y="2697629"/>
            <a:ext cx="20547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DA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 idx="7" hasCustomPrompt="1"/>
          </p:nvPr>
        </p:nvSpPr>
        <p:spPr>
          <a:xfrm>
            <a:off x="2480225" y="2678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8"/>
          </p:nvPr>
        </p:nvSpPr>
        <p:spPr>
          <a:xfrm>
            <a:off x="3178050" y="3509100"/>
            <a:ext cx="2211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title" idx="9"/>
          </p:nvPr>
        </p:nvSpPr>
        <p:spPr>
          <a:xfrm>
            <a:off x="6212275" y="2697629"/>
            <a:ext cx="21840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DA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title" idx="13" hasCustomPrompt="1"/>
          </p:nvPr>
        </p:nvSpPr>
        <p:spPr>
          <a:xfrm>
            <a:off x="5514450" y="2678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14"/>
          </p:nvPr>
        </p:nvSpPr>
        <p:spPr>
          <a:xfrm>
            <a:off x="6212275" y="3509100"/>
            <a:ext cx="2211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256755" y="3543954"/>
            <a:ext cx="1375387" cy="137532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526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0" y="3040926"/>
            <a:ext cx="503028" cy="503028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lt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2290025" y="324902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1"/>
          </p:nvPr>
        </p:nvSpPr>
        <p:spPr>
          <a:xfrm>
            <a:off x="1904350" y="1833250"/>
            <a:ext cx="53352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-647700" y="4382143"/>
            <a:ext cx="1447796" cy="144779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7704732" y="4166316"/>
            <a:ext cx="311114" cy="98310"/>
          </a:xfrm>
          <a:custGeom>
            <a:avLst/>
            <a:gdLst/>
            <a:ahLst/>
            <a:cxnLst/>
            <a:rect l="l" t="t" r="r" b="b"/>
            <a:pathLst>
              <a:path w="7171" h="2266" extrusionOk="0">
                <a:moveTo>
                  <a:pt x="1" y="1"/>
                </a:moveTo>
                <a:lnTo>
                  <a:pt x="1" y="2265"/>
                </a:lnTo>
                <a:lnTo>
                  <a:pt x="7171" y="2265"/>
                </a:lnTo>
                <a:lnTo>
                  <a:pt x="717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 rot="10800000" flipH="1">
            <a:off x="6976217" y="-1203999"/>
            <a:ext cx="3421033" cy="332594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7704732" y="3987396"/>
            <a:ext cx="719280" cy="99438"/>
          </a:xfrm>
          <a:custGeom>
            <a:avLst/>
            <a:gdLst/>
            <a:ahLst/>
            <a:cxnLst/>
            <a:rect l="l" t="t" r="r" b="b"/>
            <a:pathLst>
              <a:path w="16579" h="2292" extrusionOk="0">
                <a:moveTo>
                  <a:pt x="1" y="1"/>
                </a:moveTo>
                <a:lnTo>
                  <a:pt x="1" y="2292"/>
                </a:lnTo>
                <a:lnTo>
                  <a:pt x="16578" y="2292"/>
                </a:lnTo>
                <a:lnTo>
                  <a:pt x="1657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s 2">
  <p:cSld name="CUSTOM_5">
    <p:bg>
      <p:bgPr>
        <a:solidFill>
          <a:schemeClr val="lt2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>
            <a:spLocks noGrp="1"/>
          </p:cNvSpPr>
          <p:nvPr>
            <p:ph type="subTitle" idx="1"/>
          </p:nvPr>
        </p:nvSpPr>
        <p:spPr>
          <a:xfrm>
            <a:off x="2485513" y="1372275"/>
            <a:ext cx="2424300" cy="4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 b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2"/>
          </p:nvPr>
        </p:nvSpPr>
        <p:spPr>
          <a:xfrm>
            <a:off x="2485513" y="1777450"/>
            <a:ext cx="40812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9"/>
          <p:cNvSpPr/>
          <p:nvPr/>
        </p:nvSpPr>
        <p:spPr>
          <a:xfrm rot="899980">
            <a:off x="5248130" y="2166453"/>
            <a:ext cx="6215842" cy="604307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456512" y="276526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6752312" y="4603492"/>
            <a:ext cx="392072" cy="392051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4" name="Google Shape;154;p19"/>
          <p:cNvSpPr/>
          <p:nvPr/>
        </p:nvSpPr>
        <p:spPr>
          <a:xfrm rot="9450036" flipH="1">
            <a:off x="-315833" y="3368170"/>
            <a:ext cx="1548557" cy="1913022"/>
          </a:xfrm>
          <a:custGeom>
            <a:avLst/>
            <a:gdLst/>
            <a:ahLst/>
            <a:cxnLst/>
            <a:rect l="l" t="t" r="r" b="b"/>
            <a:pathLst>
              <a:path w="260480" h="68867" extrusionOk="0">
                <a:moveTo>
                  <a:pt x="77329" y="1"/>
                </a:moveTo>
                <a:lnTo>
                  <a:pt x="42877" y="121"/>
                </a:lnTo>
                <a:lnTo>
                  <a:pt x="25623" y="5887"/>
                </a:lnTo>
                <a:lnTo>
                  <a:pt x="24107" y="6480"/>
                </a:lnTo>
                <a:lnTo>
                  <a:pt x="22644" y="7068"/>
                </a:lnTo>
                <a:lnTo>
                  <a:pt x="21235" y="7646"/>
                </a:lnTo>
                <a:lnTo>
                  <a:pt x="19881" y="8218"/>
                </a:lnTo>
                <a:lnTo>
                  <a:pt x="18581" y="8785"/>
                </a:lnTo>
                <a:lnTo>
                  <a:pt x="17335" y="9342"/>
                </a:lnTo>
                <a:lnTo>
                  <a:pt x="16143" y="9889"/>
                </a:lnTo>
                <a:lnTo>
                  <a:pt x="14979" y="10430"/>
                </a:lnTo>
                <a:lnTo>
                  <a:pt x="13895" y="10961"/>
                </a:lnTo>
                <a:lnTo>
                  <a:pt x="12839" y="11486"/>
                </a:lnTo>
                <a:lnTo>
                  <a:pt x="11837" y="12007"/>
                </a:lnTo>
                <a:lnTo>
                  <a:pt x="10889" y="12517"/>
                </a:lnTo>
                <a:lnTo>
                  <a:pt x="9968" y="13016"/>
                </a:lnTo>
                <a:lnTo>
                  <a:pt x="9101" y="13511"/>
                </a:lnTo>
                <a:lnTo>
                  <a:pt x="8289" y="13995"/>
                </a:lnTo>
                <a:lnTo>
                  <a:pt x="7503" y="14473"/>
                </a:lnTo>
                <a:lnTo>
                  <a:pt x="6772" y="14947"/>
                </a:lnTo>
                <a:lnTo>
                  <a:pt x="6095" y="15405"/>
                </a:lnTo>
                <a:lnTo>
                  <a:pt x="5445" y="15863"/>
                </a:lnTo>
                <a:lnTo>
                  <a:pt x="4849" y="16305"/>
                </a:lnTo>
                <a:lnTo>
                  <a:pt x="4280" y="16747"/>
                </a:lnTo>
                <a:lnTo>
                  <a:pt x="3738" y="17174"/>
                </a:lnTo>
                <a:lnTo>
                  <a:pt x="3251" y="17601"/>
                </a:lnTo>
                <a:lnTo>
                  <a:pt x="2817" y="18012"/>
                </a:lnTo>
                <a:lnTo>
                  <a:pt x="2384" y="18418"/>
                </a:lnTo>
                <a:lnTo>
                  <a:pt x="2005" y="18819"/>
                </a:lnTo>
                <a:lnTo>
                  <a:pt x="1680" y="19209"/>
                </a:lnTo>
                <a:lnTo>
                  <a:pt x="1355" y="19589"/>
                </a:lnTo>
                <a:lnTo>
                  <a:pt x="1084" y="19964"/>
                </a:lnTo>
                <a:lnTo>
                  <a:pt x="840" y="20333"/>
                </a:lnTo>
                <a:lnTo>
                  <a:pt x="651" y="20692"/>
                </a:lnTo>
                <a:lnTo>
                  <a:pt x="461" y="21041"/>
                </a:lnTo>
                <a:lnTo>
                  <a:pt x="326" y="21384"/>
                </a:lnTo>
                <a:lnTo>
                  <a:pt x="190" y="21717"/>
                </a:lnTo>
                <a:lnTo>
                  <a:pt x="109" y="22040"/>
                </a:lnTo>
                <a:lnTo>
                  <a:pt x="55" y="22363"/>
                </a:lnTo>
                <a:lnTo>
                  <a:pt x="1" y="22670"/>
                </a:lnTo>
                <a:lnTo>
                  <a:pt x="1" y="22972"/>
                </a:lnTo>
                <a:lnTo>
                  <a:pt x="28" y="23263"/>
                </a:lnTo>
                <a:lnTo>
                  <a:pt x="55" y="23549"/>
                </a:lnTo>
                <a:lnTo>
                  <a:pt x="136" y="23825"/>
                </a:lnTo>
                <a:lnTo>
                  <a:pt x="217" y="24096"/>
                </a:lnTo>
                <a:lnTo>
                  <a:pt x="326" y="24356"/>
                </a:lnTo>
                <a:lnTo>
                  <a:pt x="461" y="24606"/>
                </a:lnTo>
                <a:lnTo>
                  <a:pt x="624" y="24850"/>
                </a:lnTo>
                <a:lnTo>
                  <a:pt x="786" y="25084"/>
                </a:lnTo>
                <a:lnTo>
                  <a:pt x="976" y="25313"/>
                </a:lnTo>
                <a:lnTo>
                  <a:pt x="1192" y="25532"/>
                </a:lnTo>
                <a:lnTo>
                  <a:pt x="1436" y="25745"/>
                </a:lnTo>
                <a:lnTo>
                  <a:pt x="1680" y="25948"/>
                </a:lnTo>
                <a:lnTo>
                  <a:pt x="1951" y="26141"/>
                </a:lnTo>
                <a:lnTo>
                  <a:pt x="2222" y="26328"/>
                </a:lnTo>
                <a:lnTo>
                  <a:pt x="2520" y="26505"/>
                </a:lnTo>
                <a:lnTo>
                  <a:pt x="2817" y="26672"/>
                </a:lnTo>
                <a:lnTo>
                  <a:pt x="3142" y="26833"/>
                </a:lnTo>
                <a:lnTo>
                  <a:pt x="3468" y="26984"/>
                </a:lnTo>
                <a:lnTo>
                  <a:pt x="3820" y="27130"/>
                </a:lnTo>
                <a:lnTo>
                  <a:pt x="4172" y="27265"/>
                </a:lnTo>
                <a:lnTo>
                  <a:pt x="4524" y="27390"/>
                </a:lnTo>
                <a:lnTo>
                  <a:pt x="4903" y="27509"/>
                </a:lnTo>
                <a:lnTo>
                  <a:pt x="5282" y="27619"/>
                </a:lnTo>
                <a:lnTo>
                  <a:pt x="5661" y="27723"/>
                </a:lnTo>
                <a:lnTo>
                  <a:pt x="6068" y="27817"/>
                </a:lnTo>
                <a:lnTo>
                  <a:pt x="6474" y="27900"/>
                </a:lnTo>
                <a:lnTo>
                  <a:pt x="6880" y="27978"/>
                </a:lnTo>
                <a:lnTo>
                  <a:pt x="7287" y="28051"/>
                </a:lnTo>
                <a:lnTo>
                  <a:pt x="7693" y="28118"/>
                </a:lnTo>
                <a:lnTo>
                  <a:pt x="8099" y="28181"/>
                </a:lnTo>
                <a:lnTo>
                  <a:pt x="8532" y="28238"/>
                </a:lnTo>
                <a:lnTo>
                  <a:pt x="8939" y="28290"/>
                </a:lnTo>
                <a:lnTo>
                  <a:pt x="9372" y="28337"/>
                </a:lnTo>
                <a:lnTo>
                  <a:pt x="9805" y="28384"/>
                </a:lnTo>
                <a:lnTo>
                  <a:pt x="10239" y="28420"/>
                </a:lnTo>
                <a:lnTo>
                  <a:pt x="10672" y="28451"/>
                </a:lnTo>
                <a:lnTo>
                  <a:pt x="11106" y="28483"/>
                </a:lnTo>
                <a:lnTo>
                  <a:pt x="11539" y="28509"/>
                </a:lnTo>
                <a:lnTo>
                  <a:pt x="11972" y="28529"/>
                </a:lnTo>
                <a:lnTo>
                  <a:pt x="12433" y="28545"/>
                </a:lnTo>
                <a:lnTo>
                  <a:pt x="12866" y="28556"/>
                </a:lnTo>
                <a:lnTo>
                  <a:pt x="13327" y="28566"/>
                </a:lnTo>
                <a:lnTo>
                  <a:pt x="13787" y="28571"/>
                </a:lnTo>
                <a:lnTo>
                  <a:pt x="14220" y="28571"/>
                </a:lnTo>
                <a:lnTo>
                  <a:pt x="14681" y="28566"/>
                </a:lnTo>
                <a:lnTo>
                  <a:pt x="15141" y="28561"/>
                </a:lnTo>
                <a:lnTo>
                  <a:pt x="15602" y="28550"/>
                </a:lnTo>
                <a:lnTo>
                  <a:pt x="16062" y="28535"/>
                </a:lnTo>
                <a:lnTo>
                  <a:pt x="16496" y="28519"/>
                </a:lnTo>
                <a:lnTo>
                  <a:pt x="16956" y="28498"/>
                </a:lnTo>
                <a:lnTo>
                  <a:pt x="17877" y="28446"/>
                </a:lnTo>
                <a:lnTo>
                  <a:pt x="18825" y="28384"/>
                </a:lnTo>
                <a:lnTo>
                  <a:pt x="19746" y="28306"/>
                </a:lnTo>
                <a:lnTo>
                  <a:pt x="20667" y="28217"/>
                </a:lnTo>
                <a:lnTo>
                  <a:pt x="21588" y="28118"/>
                </a:lnTo>
                <a:lnTo>
                  <a:pt x="22508" y="28014"/>
                </a:lnTo>
                <a:lnTo>
                  <a:pt x="23429" y="27895"/>
                </a:lnTo>
                <a:lnTo>
                  <a:pt x="24350" y="27770"/>
                </a:lnTo>
                <a:lnTo>
                  <a:pt x="25244" y="27640"/>
                </a:lnTo>
                <a:lnTo>
                  <a:pt x="26165" y="27499"/>
                </a:lnTo>
                <a:lnTo>
                  <a:pt x="27059" y="27348"/>
                </a:lnTo>
                <a:lnTo>
                  <a:pt x="27953" y="27197"/>
                </a:lnTo>
                <a:lnTo>
                  <a:pt x="28819" y="27041"/>
                </a:lnTo>
                <a:lnTo>
                  <a:pt x="29686" y="26875"/>
                </a:lnTo>
                <a:lnTo>
                  <a:pt x="30553" y="26708"/>
                </a:lnTo>
                <a:lnTo>
                  <a:pt x="31392" y="26542"/>
                </a:lnTo>
                <a:lnTo>
                  <a:pt x="32232" y="26365"/>
                </a:lnTo>
                <a:lnTo>
                  <a:pt x="33045" y="26193"/>
                </a:lnTo>
                <a:lnTo>
                  <a:pt x="34616" y="25839"/>
                </a:lnTo>
                <a:lnTo>
                  <a:pt x="36187" y="25480"/>
                </a:lnTo>
                <a:lnTo>
                  <a:pt x="37703" y="25116"/>
                </a:lnTo>
                <a:lnTo>
                  <a:pt x="39247" y="24746"/>
                </a:lnTo>
                <a:lnTo>
                  <a:pt x="40737" y="24371"/>
                </a:lnTo>
                <a:lnTo>
                  <a:pt x="43608" y="23658"/>
                </a:lnTo>
                <a:lnTo>
                  <a:pt x="44989" y="23320"/>
                </a:lnTo>
                <a:lnTo>
                  <a:pt x="46316" y="22998"/>
                </a:lnTo>
                <a:lnTo>
                  <a:pt x="47562" y="22706"/>
                </a:lnTo>
                <a:lnTo>
                  <a:pt x="48727" y="22441"/>
                </a:lnTo>
                <a:lnTo>
                  <a:pt x="49296" y="22321"/>
                </a:lnTo>
                <a:lnTo>
                  <a:pt x="49838" y="22212"/>
                </a:lnTo>
                <a:lnTo>
                  <a:pt x="50352" y="22113"/>
                </a:lnTo>
                <a:lnTo>
                  <a:pt x="50867" y="22024"/>
                </a:lnTo>
                <a:lnTo>
                  <a:pt x="51327" y="21941"/>
                </a:lnTo>
                <a:lnTo>
                  <a:pt x="51788" y="21873"/>
                </a:lnTo>
                <a:lnTo>
                  <a:pt x="52194" y="21821"/>
                </a:lnTo>
                <a:lnTo>
                  <a:pt x="52600" y="21780"/>
                </a:lnTo>
                <a:lnTo>
                  <a:pt x="52952" y="21749"/>
                </a:lnTo>
                <a:lnTo>
                  <a:pt x="53142" y="21738"/>
                </a:lnTo>
                <a:lnTo>
                  <a:pt x="53304" y="21733"/>
                </a:lnTo>
                <a:lnTo>
                  <a:pt x="53602" y="21733"/>
                </a:lnTo>
                <a:lnTo>
                  <a:pt x="53765" y="21738"/>
                </a:lnTo>
                <a:lnTo>
                  <a:pt x="53900" y="21749"/>
                </a:lnTo>
                <a:lnTo>
                  <a:pt x="54415" y="21795"/>
                </a:lnTo>
                <a:lnTo>
                  <a:pt x="54875" y="21847"/>
                </a:lnTo>
                <a:lnTo>
                  <a:pt x="55309" y="21910"/>
                </a:lnTo>
                <a:lnTo>
                  <a:pt x="55715" y="21972"/>
                </a:lnTo>
                <a:lnTo>
                  <a:pt x="56067" y="22050"/>
                </a:lnTo>
                <a:lnTo>
                  <a:pt x="56392" y="22134"/>
                </a:lnTo>
                <a:lnTo>
                  <a:pt x="56663" y="22222"/>
                </a:lnTo>
                <a:lnTo>
                  <a:pt x="56880" y="22326"/>
                </a:lnTo>
                <a:lnTo>
                  <a:pt x="57069" y="22436"/>
                </a:lnTo>
                <a:lnTo>
                  <a:pt x="57205" y="22560"/>
                </a:lnTo>
                <a:lnTo>
                  <a:pt x="57286" y="22696"/>
                </a:lnTo>
                <a:lnTo>
                  <a:pt x="57313" y="22841"/>
                </a:lnTo>
                <a:lnTo>
                  <a:pt x="57313" y="23003"/>
                </a:lnTo>
                <a:lnTo>
                  <a:pt x="57232" y="23180"/>
                </a:lnTo>
                <a:lnTo>
                  <a:pt x="57096" y="23367"/>
                </a:lnTo>
                <a:lnTo>
                  <a:pt x="56934" y="23570"/>
                </a:lnTo>
                <a:lnTo>
                  <a:pt x="56094" y="24387"/>
                </a:lnTo>
                <a:lnTo>
                  <a:pt x="55471" y="25058"/>
                </a:lnTo>
                <a:lnTo>
                  <a:pt x="55119" y="25443"/>
                </a:lnTo>
                <a:lnTo>
                  <a:pt x="54767" y="25865"/>
                </a:lnTo>
                <a:lnTo>
                  <a:pt x="54388" y="26318"/>
                </a:lnTo>
                <a:lnTo>
                  <a:pt x="54036" y="26797"/>
                </a:lnTo>
                <a:lnTo>
                  <a:pt x="53684" y="27296"/>
                </a:lnTo>
                <a:lnTo>
                  <a:pt x="53332" y="27811"/>
                </a:lnTo>
                <a:lnTo>
                  <a:pt x="53007" y="28347"/>
                </a:lnTo>
                <a:lnTo>
                  <a:pt x="52736" y="28899"/>
                </a:lnTo>
                <a:lnTo>
                  <a:pt x="52465" y="29461"/>
                </a:lnTo>
                <a:lnTo>
                  <a:pt x="52275" y="30028"/>
                </a:lnTo>
                <a:lnTo>
                  <a:pt x="52113" y="30601"/>
                </a:lnTo>
                <a:lnTo>
                  <a:pt x="52004" y="31178"/>
                </a:lnTo>
                <a:lnTo>
                  <a:pt x="51977" y="31465"/>
                </a:lnTo>
                <a:lnTo>
                  <a:pt x="51977" y="31751"/>
                </a:lnTo>
                <a:lnTo>
                  <a:pt x="51977" y="32037"/>
                </a:lnTo>
                <a:lnTo>
                  <a:pt x="52004" y="32318"/>
                </a:lnTo>
                <a:lnTo>
                  <a:pt x="52031" y="32604"/>
                </a:lnTo>
                <a:lnTo>
                  <a:pt x="52113" y="32880"/>
                </a:lnTo>
                <a:lnTo>
                  <a:pt x="52194" y="33156"/>
                </a:lnTo>
                <a:lnTo>
                  <a:pt x="52302" y="33432"/>
                </a:lnTo>
                <a:lnTo>
                  <a:pt x="52438" y="33702"/>
                </a:lnTo>
                <a:lnTo>
                  <a:pt x="52573" y="33968"/>
                </a:lnTo>
                <a:lnTo>
                  <a:pt x="52763" y="34233"/>
                </a:lnTo>
                <a:lnTo>
                  <a:pt x="52952" y="34488"/>
                </a:lnTo>
                <a:lnTo>
                  <a:pt x="53196" y="34743"/>
                </a:lnTo>
                <a:lnTo>
                  <a:pt x="53440" y="34988"/>
                </a:lnTo>
                <a:lnTo>
                  <a:pt x="53738" y="35232"/>
                </a:lnTo>
                <a:lnTo>
                  <a:pt x="54063" y="35467"/>
                </a:lnTo>
                <a:lnTo>
                  <a:pt x="54388" y="35695"/>
                </a:lnTo>
                <a:lnTo>
                  <a:pt x="54767" y="35919"/>
                </a:lnTo>
                <a:lnTo>
                  <a:pt x="55173" y="36133"/>
                </a:lnTo>
                <a:lnTo>
                  <a:pt x="55607" y="36341"/>
                </a:lnTo>
                <a:lnTo>
                  <a:pt x="56094" y="36544"/>
                </a:lnTo>
                <a:lnTo>
                  <a:pt x="56582" y="36731"/>
                </a:lnTo>
                <a:lnTo>
                  <a:pt x="57124" y="36913"/>
                </a:lnTo>
                <a:lnTo>
                  <a:pt x="57692" y="37090"/>
                </a:lnTo>
                <a:lnTo>
                  <a:pt x="58315" y="37252"/>
                </a:lnTo>
                <a:lnTo>
                  <a:pt x="58965" y="37408"/>
                </a:lnTo>
                <a:lnTo>
                  <a:pt x="59290" y="37480"/>
                </a:lnTo>
                <a:lnTo>
                  <a:pt x="59642" y="37548"/>
                </a:lnTo>
                <a:lnTo>
                  <a:pt x="59995" y="37616"/>
                </a:lnTo>
                <a:lnTo>
                  <a:pt x="60374" y="37683"/>
                </a:lnTo>
                <a:lnTo>
                  <a:pt x="60753" y="37746"/>
                </a:lnTo>
                <a:lnTo>
                  <a:pt x="61132" y="37803"/>
                </a:lnTo>
                <a:lnTo>
                  <a:pt x="61511" y="37855"/>
                </a:lnTo>
                <a:lnTo>
                  <a:pt x="61891" y="37907"/>
                </a:lnTo>
                <a:lnTo>
                  <a:pt x="62297" y="37959"/>
                </a:lnTo>
                <a:lnTo>
                  <a:pt x="62703" y="38001"/>
                </a:lnTo>
                <a:lnTo>
                  <a:pt x="63082" y="38043"/>
                </a:lnTo>
                <a:lnTo>
                  <a:pt x="63489" y="38084"/>
                </a:lnTo>
                <a:lnTo>
                  <a:pt x="64301" y="38152"/>
                </a:lnTo>
                <a:lnTo>
                  <a:pt x="65141" y="38209"/>
                </a:lnTo>
                <a:lnTo>
                  <a:pt x="65980" y="38251"/>
                </a:lnTo>
                <a:lnTo>
                  <a:pt x="66847" y="38282"/>
                </a:lnTo>
                <a:lnTo>
                  <a:pt x="67714" y="38303"/>
                </a:lnTo>
                <a:lnTo>
                  <a:pt x="68581" y="38318"/>
                </a:lnTo>
                <a:lnTo>
                  <a:pt x="69474" y="38318"/>
                </a:lnTo>
                <a:lnTo>
                  <a:pt x="70368" y="38308"/>
                </a:lnTo>
                <a:lnTo>
                  <a:pt x="71262" y="38287"/>
                </a:lnTo>
                <a:lnTo>
                  <a:pt x="72156" y="38261"/>
                </a:lnTo>
                <a:lnTo>
                  <a:pt x="73077" y="38219"/>
                </a:lnTo>
                <a:lnTo>
                  <a:pt x="73998" y="38173"/>
                </a:lnTo>
                <a:lnTo>
                  <a:pt x="74919" y="38121"/>
                </a:lnTo>
                <a:lnTo>
                  <a:pt x="75867" y="38058"/>
                </a:lnTo>
                <a:lnTo>
                  <a:pt x="76787" y="37990"/>
                </a:lnTo>
                <a:lnTo>
                  <a:pt x="77708" y="37912"/>
                </a:lnTo>
                <a:lnTo>
                  <a:pt x="78656" y="37829"/>
                </a:lnTo>
                <a:lnTo>
                  <a:pt x="79604" y="37735"/>
                </a:lnTo>
                <a:lnTo>
                  <a:pt x="80525" y="37642"/>
                </a:lnTo>
                <a:lnTo>
                  <a:pt x="81473" y="37538"/>
                </a:lnTo>
                <a:lnTo>
                  <a:pt x="82394" y="37428"/>
                </a:lnTo>
                <a:lnTo>
                  <a:pt x="83315" y="37319"/>
                </a:lnTo>
                <a:lnTo>
                  <a:pt x="84263" y="37199"/>
                </a:lnTo>
                <a:lnTo>
                  <a:pt x="85184" y="37080"/>
                </a:lnTo>
                <a:lnTo>
                  <a:pt x="86105" y="36955"/>
                </a:lnTo>
                <a:lnTo>
                  <a:pt x="86999" y="36825"/>
                </a:lnTo>
                <a:lnTo>
                  <a:pt x="87920" y="36689"/>
                </a:lnTo>
                <a:lnTo>
                  <a:pt x="88813" y="36554"/>
                </a:lnTo>
                <a:lnTo>
                  <a:pt x="90601" y="36278"/>
                </a:lnTo>
                <a:lnTo>
                  <a:pt x="92334" y="35992"/>
                </a:lnTo>
                <a:lnTo>
                  <a:pt x="94014" y="35701"/>
                </a:lnTo>
                <a:lnTo>
                  <a:pt x="95666" y="35409"/>
                </a:lnTo>
                <a:lnTo>
                  <a:pt x="97237" y="35123"/>
                </a:lnTo>
                <a:lnTo>
                  <a:pt x="98754" y="34837"/>
                </a:lnTo>
                <a:lnTo>
                  <a:pt x="100189" y="34556"/>
                </a:lnTo>
                <a:lnTo>
                  <a:pt x="101571" y="34285"/>
                </a:lnTo>
                <a:lnTo>
                  <a:pt x="104062" y="33791"/>
                </a:lnTo>
                <a:lnTo>
                  <a:pt x="106148" y="33364"/>
                </a:lnTo>
                <a:lnTo>
                  <a:pt x="107042" y="33187"/>
                </a:lnTo>
                <a:lnTo>
                  <a:pt x="107827" y="33036"/>
                </a:lnTo>
                <a:lnTo>
                  <a:pt x="108477" y="32917"/>
                </a:lnTo>
                <a:lnTo>
                  <a:pt x="109019" y="32828"/>
                </a:lnTo>
                <a:lnTo>
                  <a:pt x="109479" y="32760"/>
                </a:lnTo>
                <a:lnTo>
                  <a:pt x="109913" y="32708"/>
                </a:lnTo>
                <a:lnTo>
                  <a:pt x="110346" y="32662"/>
                </a:lnTo>
                <a:lnTo>
                  <a:pt x="110752" y="32625"/>
                </a:lnTo>
                <a:lnTo>
                  <a:pt x="111159" y="32594"/>
                </a:lnTo>
                <a:lnTo>
                  <a:pt x="111538" y="32578"/>
                </a:lnTo>
                <a:lnTo>
                  <a:pt x="111917" y="32568"/>
                </a:lnTo>
                <a:lnTo>
                  <a:pt x="112269" y="32563"/>
                </a:lnTo>
                <a:lnTo>
                  <a:pt x="112594" y="32568"/>
                </a:lnTo>
                <a:lnTo>
                  <a:pt x="112946" y="32578"/>
                </a:lnTo>
                <a:lnTo>
                  <a:pt x="113244" y="32594"/>
                </a:lnTo>
                <a:lnTo>
                  <a:pt x="113542" y="32620"/>
                </a:lnTo>
                <a:lnTo>
                  <a:pt x="113840" y="32651"/>
                </a:lnTo>
                <a:lnTo>
                  <a:pt x="114111" y="32688"/>
                </a:lnTo>
                <a:lnTo>
                  <a:pt x="114382" y="32724"/>
                </a:lnTo>
                <a:lnTo>
                  <a:pt x="114599" y="32771"/>
                </a:lnTo>
                <a:lnTo>
                  <a:pt x="114842" y="32823"/>
                </a:lnTo>
                <a:lnTo>
                  <a:pt x="115059" y="32875"/>
                </a:lnTo>
                <a:lnTo>
                  <a:pt x="115249" y="32932"/>
                </a:lnTo>
                <a:lnTo>
                  <a:pt x="115438" y="32989"/>
                </a:lnTo>
                <a:lnTo>
                  <a:pt x="115601" y="33057"/>
                </a:lnTo>
                <a:lnTo>
                  <a:pt x="115763" y="33119"/>
                </a:lnTo>
                <a:lnTo>
                  <a:pt x="115899" y="33187"/>
                </a:lnTo>
                <a:lnTo>
                  <a:pt x="116034" y="33260"/>
                </a:lnTo>
                <a:lnTo>
                  <a:pt x="116224" y="33400"/>
                </a:lnTo>
                <a:lnTo>
                  <a:pt x="116386" y="33546"/>
                </a:lnTo>
                <a:lnTo>
                  <a:pt x="116467" y="33687"/>
                </a:lnTo>
                <a:lnTo>
                  <a:pt x="116495" y="33827"/>
                </a:lnTo>
                <a:lnTo>
                  <a:pt x="116386" y="35581"/>
                </a:lnTo>
                <a:lnTo>
                  <a:pt x="116305" y="37153"/>
                </a:lnTo>
                <a:lnTo>
                  <a:pt x="116169" y="39005"/>
                </a:lnTo>
                <a:lnTo>
                  <a:pt x="115980" y="40998"/>
                </a:lnTo>
                <a:lnTo>
                  <a:pt x="115763" y="42986"/>
                </a:lnTo>
                <a:lnTo>
                  <a:pt x="115628" y="43939"/>
                </a:lnTo>
                <a:lnTo>
                  <a:pt x="115492" y="44839"/>
                </a:lnTo>
                <a:lnTo>
                  <a:pt x="115330" y="45666"/>
                </a:lnTo>
                <a:lnTo>
                  <a:pt x="115167" y="46411"/>
                </a:lnTo>
                <a:lnTo>
                  <a:pt x="115113" y="46754"/>
                </a:lnTo>
                <a:lnTo>
                  <a:pt x="115086" y="47087"/>
                </a:lnTo>
                <a:lnTo>
                  <a:pt x="115086" y="47415"/>
                </a:lnTo>
                <a:lnTo>
                  <a:pt x="115113" y="47738"/>
                </a:lnTo>
                <a:lnTo>
                  <a:pt x="115167" y="48050"/>
                </a:lnTo>
                <a:lnTo>
                  <a:pt x="115276" y="48357"/>
                </a:lnTo>
                <a:lnTo>
                  <a:pt x="115411" y="48654"/>
                </a:lnTo>
                <a:lnTo>
                  <a:pt x="115601" y="48940"/>
                </a:lnTo>
                <a:lnTo>
                  <a:pt x="115790" y="49221"/>
                </a:lnTo>
                <a:lnTo>
                  <a:pt x="116034" y="49497"/>
                </a:lnTo>
                <a:lnTo>
                  <a:pt x="116332" y="49757"/>
                </a:lnTo>
                <a:lnTo>
                  <a:pt x="116630" y="50012"/>
                </a:lnTo>
                <a:lnTo>
                  <a:pt x="116982" y="50262"/>
                </a:lnTo>
                <a:lnTo>
                  <a:pt x="117388" y="50496"/>
                </a:lnTo>
                <a:lnTo>
                  <a:pt x="117795" y="50725"/>
                </a:lnTo>
                <a:lnTo>
                  <a:pt x="118255" y="50943"/>
                </a:lnTo>
                <a:lnTo>
                  <a:pt x="118770" y="51152"/>
                </a:lnTo>
                <a:lnTo>
                  <a:pt x="119311" y="51355"/>
                </a:lnTo>
                <a:lnTo>
                  <a:pt x="119880" y="51542"/>
                </a:lnTo>
                <a:lnTo>
                  <a:pt x="120503" y="51724"/>
                </a:lnTo>
                <a:lnTo>
                  <a:pt x="121153" y="51896"/>
                </a:lnTo>
                <a:lnTo>
                  <a:pt x="121830" y="52057"/>
                </a:lnTo>
                <a:lnTo>
                  <a:pt x="122210" y="52130"/>
                </a:lnTo>
                <a:lnTo>
                  <a:pt x="122562" y="52203"/>
                </a:lnTo>
                <a:lnTo>
                  <a:pt x="122941" y="52276"/>
                </a:lnTo>
                <a:lnTo>
                  <a:pt x="123347" y="52343"/>
                </a:lnTo>
                <a:lnTo>
                  <a:pt x="123753" y="52411"/>
                </a:lnTo>
                <a:lnTo>
                  <a:pt x="124160" y="52473"/>
                </a:lnTo>
                <a:lnTo>
                  <a:pt x="124566" y="52536"/>
                </a:lnTo>
                <a:lnTo>
                  <a:pt x="124999" y="52593"/>
                </a:lnTo>
                <a:lnTo>
                  <a:pt x="125433" y="52650"/>
                </a:lnTo>
                <a:lnTo>
                  <a:pt x="125893" y="52702"/>
                </a:lnTo>
                <a:lnTo>
                  <a:pt x="126354" y="52749"/>
                </a:lnTo>
                <a:lnTo>
                  <a:pt x="126841" y="52796"/>
                </a:lnTo>
                <a:lnTo>
                  <a:pt x="127302" y="52843"/>
                </a:lnTo>
                <a:lnTo>
                  <a:pt x="127789" y="52885"/>
                </a:lnTo>
                <a:lnTo>
                  <a:pt x="128304" y="52921"/>
                </a:lnTo>
                <a:lnTo>
                  <a:pt x="128818" y="52957"/>
                </a:lnTo>
                <a:lnTo>
                  <a:pt x="129333" y="52989"/>
                </a:lnTo>
                <a:lnTo>
                  <a:pt x="129875" y="53020"/>
                </a:lnTo>
                <a:lnTo>
                  <a:pt x="130416" y="53051"/>
                </a:lnTo>
                <a:lnTo>
                  <a:pt x="130958" y="53072"/>
                </a:lnTo>
                <a:lnTo>
                  <a:pt x="131527" y="53093"/>
                </a:lnTo>
                <a:lnTo>
                  <a:pt x="132069" y="53108"/>
                </a:lnTo>
                <a:lnTo>
                  <a:pt x="132610" y="53113"/>
                </a:lnTo>
                <a:lnTo>
                  <a:pt x="133152" y="53119"/>
                </a:lnTo>
                <a:lnTo>
                  <a:pt x="133694" y="53119"/>
                </a:lnTo>
                <a:lnTo>
                  <a:pt x="134208" y="53108"/>
                </a:lnTo>
                <a:lnTo>
                  <a:pt x="134723" y="53098"/>
                </a:lnTo>
                <a:lnTo>
                  <a:pt x="135238" y="53077"/>
                </a:lnTo>
                <a:lnTo>
                  <a:pt x="135752" y="53056"/>
                </a:lnTo>
                <a:lnTo>
                  <a:pt x="136240" y="53030"/>
                </a:lnTo>
                <a:lnTo>
                  <a:pt x="136727" y="52999"/>
                </a:lnTo>
                <a:lnTo>
                  <a:pt x="137215" y="52963"/>
                </a:lnTo>
                <a:lnTo>
                  <a:pt x="137702" y="52921"/>
                </a:lnTo>
                <a:lnTo>
                  <a:pt x="138190" y="52874"/>
                </a:lnTo>
                <a:lnTo>
                  <a:pt x="138650" y="52827"/>
                </a:lnTo>
                <a:lnTo>
                  <a:pt x="139111" y="52775"/>
                </a:lnTo>
                <a:lnTo>
                  <a:pt x="139571" y="52718"/>
                </a:lnTo>
                <a:lnTo>
                  <a:pt x="140032" y="52661"/>
                </a:lnTo>
                <a:lnTo>
                  <a:pt x="140492" y="52598"/>
                </a:lnTo>
                <a:lnTo>
                  <a:pt x="140925" y="52531"/>
                </a:lnTo>
                <a:lnTo>
                  <a:pt x="141792" y="52390"/>
                </a:lnTo>
                <a:lnTo>
                  <a:pt x="142659" y="52239"/>
                </a:lnTo>
                <a:lnTo>
                  <a:pt x="143499" y="52078"/>
                </a:lnTo>
                <a:lnTo>
                  <a:pt x="144311" y="51911"/>
                </a:lnTo>
                <a:lnTo>
                  <a:pt x="145097" y="51729"/>
                </a:lnTo>
                <a:lnTo>
                  <a:pt x="145882" y="51547"/>
                </a:lnTo>
                <a:lnTo>
                  <a:pt x="146640" y="51360"/>
                </a:lnTo>
                <a:lnTo>
                  <a:pt x="147399" y="51162"/>
                </a:lnTo>
                <a:lnTo>
                  <a:pt x="148130" y="50969"/>
                </a:lnTo>
                <a:lnTo>
                  <a:pt x="148834" y="50772"/>
                </a:lnTo>
                <a:lnTo>
                  <a:pt x="150243" y="50371"/>
                </a:lnTo>
                <a:lnTo>
                  <a:pt x="151570" y="49981"/>
                </a:lnTo>
                <a:lnTo>
                  <a:pt x="152870" y="49606"/>
                </a:lnTo>
                <a:lnTo>
                  <a:pt x="154116" y="49257"/>
                </a:lnTo>
                <a:lnTo>
                  <a:pt x="154739" y="49096"/>
                </a:lnTo>
                <a:lnTo>
                  <a:pt x="155335" y="48945"/>
                </a:lnTo>
                <a:lnTo>
                  <a:pt x="155931" y="48805"/>
                </a:lnTo>
                <a:lnTo>
                  <a:pt x="156500" y="48674"/>
                </a:lnTo>
                <a:lnTo>
                  <a:pt x="156797" y="48617"/>
                </a:lnTo>
                <a:lnTo>
                  <a:pt x="157095" y="48560"/>
                </a:lnTo>
                <a:lnTo>
                  <a:pt x="157393" y="48513"/>
                </a:lnTo>
                <a:lnTo>
                  <a:pt x="157691" y="48466"/>
                </a:lnTo>
                <a:lnTo>
                  <a:pt x="157962" y="48425"/>
                </a:lnTo>
                <a:lnTo>
                  <a:pt x="158260" y="48388"/>
                </a:lnTo>
                <a:lnTo>
                  <a:pt x="158558" y="48352"/>
                </a:lnTo>
                <a:lnTo>
                  <a:pt x="158856" y="48321"/>
                </a:lnTo>
                <a:lnTo>
                  <a:pt x="159154" y="48295"/>
                </a:lnTo>
                <a:lnTo>
                  <a:pt x="159425" y="48269"/>
                </a:lnTo>
                <a:lnTo>
                  <a:pt x="160021" y="48232"/>
                </a:lnTo>
                <a:lnTo>
                  <a:pt x="160589" y="48211"/>
                </a:lnTo>
                <a:lnTo>
                  <a:pt x="161158" y="48201"/>
                </a:lnTo>
                <a:lnTo>
                  <a:pt x="161727" y="48196"/>
                </a:lnTo>
                <a:lnTo>
                  <a:pt x="162296" y="48206"/>
                </a:lnTo>
                <a:lnTo>
                  <a:pt x="162837" y="48227"/>
                </a:lnTo>
                <a:lnTo>
                  <a:pt x="163379" y="48253"/>
                </a:lnTo>
                <a:lnTo>
                  <a:pt x="163894" y="48284"/>
                </a:lnTo>
                <a:lnTo>
                  <a:pt x="164408" y="48326"/>
                </a:lnTo>
                <a:lnTo>
                  <a:pt x="164896" y="48373"/>
                </a:lnTo>
                <a:lnTo>
                  <a:pt x="165356" y="48419"/>
                </a:lnTo>
                <a:lnTo>
                  <a:pt x="165817" y="48477"/>
                </a:lnTo>
                <a:lnTo>
                  <a:pt x="166250" y="48534"/>
                </a:lnTo>
                <a:lnTo>
                  <a:pt x="166684" y="48591"/>
                </a:lnTo>
                <a:lnTo>
                  <a:pt x="167063" y="48654"/>
                </a:lnTo>
                <a:lnTo>
                  <a:pt x="167794" y="48773"/>
                </a:lnTo>
                <a:lnTo>
                  <a:pt x="168417" y="48888"/>
                </a:lnTo>
                <a:lnTo>
                  <a:pt x="168905" y="48992"/>
                </a:lnTo>
                <a:lnTo>
                  <a:pt x="169257" y="49070"/>
                </a:lnTo>
                <a:lnTo>
                  <a:pt x="169582" y="49148"/>
                </a:lnTo>
                <a:lnTo>
                  <a:pt x="170096" y="49377"/>
                </a:lnTo>
                <a:lnTo>
                  <a:pt x="170746" y="49663"/>
                </a:lnTo>
                <a:lnTo>
                  <a:pt x="171667" y="50059"/>
                </a:lnTo>
                <a:lnTo>
                  <a:pt x="172886" y="50563"/>
                </a:lnTo>
                <a:lnTo>
                  <a:pt x="174376" y="51178"/>
                </a:lnTo>
                <a:lnTo>
                  <a:pt x="176191" y="51891"/>
                </a:lnTo>
                <a:lnTo>
                  <a:pt x="178276" y="52713"/>
                </a:lnTo>
                <a:lnTo>
                  <a:pt x="180714" y="53629"/>
                </a:lnTo>
                <a:lnTo>
                  <a:pt x="183449" y="54643"/>
                </a:lnTo>
                <a:lnTo>
                  <a:pt x="186510" y="55757"/>
                </a:lnTo>
                <a:lnTo>
                  <a:pt x="188162" y="56350"/>
                </a:lnTo>
                <a:lnTo>
                  <a:pt x="189923" y="56964"/>
                </a:lnTo>
                <a:lnTo>
                  <a:pt x="191737" y="57599"/>
                </a:lnTo>
                <a:lnTo>
                  <a:pt x="193661" y="58260"/>
                </a:lnTo>
                <a:lnTo>
                  <a:pt x="195665" y="58942"/>
                </a:lnTo>
                <a:lnTo>
                  <a:pt x="197750" y="59650"/>
                </a:lnTo>
                <a:lnTo>
                  <a:pt x="199944" y="60373"/>
                </a:lnTo>
                <a:lnTo>
                  <a:pt x="202220" y="61123"/>
                </a:lnTo>
                <a:lnTo>
                  <a:pt x="204576" y="61893"/>
                </a:lnTo>
                <a:lnTo>
                  <a:pt x="207041" y="62684"/>
                </a:lnTo>
                <a:lnTo>
                  <a:pt x="208287" y="63074"/>
                </a:lnTo>
                <a:lnTo>
                  <a:pt x="209533" y="63449"/>
                </a:lnTo>
                <a:lnTo>
                  <a:pt x="210751" y="63813"/>
                </a:lnTo>
                <a:lnTo>
                  <a:pt x="211943" y="64157"/>
                </a:lnTo>
                <a:lnTo>
                  <a:pt x="213162" y="64484"/>
                </a:lnTo>
                <a:lnTo>
                  <a:pt x="214327" y="64797"/>
                </a:lnTo>
                <a:lnTo>
                  <a:pt x="215518" y="65098"/>
                </a:lnTo>
                <a:lnTo>
                  <a:pt x="216656" y="65385"/>
                </a:lnTo>
                <a:lnTo>
                  <a:pt x="217821" y="65655"/>
                </a:lnTo>
                <a:lnTo>
                  <a:pt x="218931" y="65910"/>
                </a:lnTo>
                <a:lnTo>
                  <a:pt x="220069" y="66155"/>
                </a:lnTo>
                <a:lnTo>
                  <a:pt x="221152" y="66384"/>
                </a:lnTo>
                <a:lnTo>
                  <a:pt x="222236" y="66602"/>
                </a:lnTo>
                <a:lnTo>
                  <a:pt x="223319" y="66811"/>
                </a:lnTo>
                <a:lnTo>
                  <a:pt x="224375" y="67003"/>
                </a:lnTo>
                <a:lnTo>
                  <a:pt x="225432" y="67185"/>
                </a:lnTo>
                <a:lnTo>
                  <a:pt x="226434" y="67357"/>
                </a:lnTo>
                <a:lnTo>
                  <a:pt x="227463" y="67513"/>
                </a:lnTo>
                <a:lnTo>
                  <a:pt x="228438" y="67664"/>
                </a:lnTo>
                <a:lnTo>
                  <a:pt x="229440" y="67799"/>
                </a:lnTo>
                <a:lnTo>
                  <a:pt x="230388" y="67929"/>
                </a:lnTo>
                <a:lnTo>
                  <a:pt x="231336" y="68049"/>
                </a:lnTo>
                <a:lnTo>
                  <a:pt x="232257" y="68158"/>
                </a:lnTo>
                <a:lnTo>
                  <a:pt x="233178" y="68257"/>
                </a:lnTo>
                <a:lnTo>
                  <a:pt x="234072" y="68346"/>
                </a:lnTo>
                <a:lnTo>
                  <a:pt x="234939" y="68429"/>
                </a:lnTo>
                <a:lnTo>
                  <a:pt x="235805" y="68502"/>
                </a:lnTo>
                <a:lnTo>
                  <a:pt x="236645" y="68570"/>
                </a:lnTo>
                <a:lnTo>
                  <a:pt x="237457" y="68627"/>
                </a:lnTo>
                <a:lnTo>
                  <a:pt x="238270" y="68679"/>
                </a:lnTo>
                <a:lnTo>
                  <a:pt x="239056" y="68720"/>
                </a:lnTo>
                <a:lnTo>
                  <a:pt x="239814" y="68762"/>
                </a:lnTo>
                <a:lnTo>
                  <a:pt x="240545" y="68793"/>
                </a:lnTo>
                <a:lnTo>
                  <a:pt x="241277" y="68819"/>
                </a:lnTo>
                <a:lnTo>
                  <a:pt x="241981" y="68835"/>
                </a:lnTo>
                <a:lnTo>
                  <a:pt x="242658" y="68851"/>
                </a:lnTo>
                <a:lnTo>
                  <a:pt x="243335" y="68861"/>
                </a:lnTo>
                <a:lnTo>
                  <a:pt x="243958" y="68866"/>
                </a:lnTo>
                <a:lnTo>
                  <a:pt x="245177" y="68866"/>
                </a:lnTo>
                <a:lnTo>
                  <a:pt x="245773" y="68856"/>
                </a:lnTo>
                <a:lnTo>
                  <a:pt x="246314" y="68845"/>
                </a:lnTo>
                <a:lnTo>
                  <a:pt x="246856" y="68835"/>
                </a:lnTo>
                <a:lnTo>
                  <a:pt x="247371" y="68819"/>
                </a:lnTo>
                <a:lnTo>
                  <a:pt x="248319" y="68778"/>
                </a:lnTo>
                <a:lnTo>
                  <a:pt x="249185" y="68736"/>
                </a:lnTo>
                <a:lnTo>
                  <a:pt x="249944" y="68684"/>
                </a:lnTo>
                <a:lnTo>
                  <a:pt x="250621" y="68632"/>
                </a:lnTo>
                <a:lnTo>
                  <a:pt x="251217" y="68580"/>
                </a:lnTo>
                <a:lnTo>
                  <a:pt x="251677" y="68533"/>
                </a:lnTo>
                <a:lnTo>
                  <a:pt x="252056" y="68491"/>
                </a:lnTo>
                <a:lnTo>
                  <a:pt x="252327" y="68460"/>
                </a:lnTo>
                <a:lnTo>
                  <a:pt x="252544" y="68429"/>
                </a:lnTo>
                <a:lnTo>
                  <a:pt x="252300" y="68497"/>
                </a:lnTo>
                <a:lnTo>
                  <a:pt x="252517" y="68476"/>
                </a:lnTo>
                <a:lnTo>
                  <a:pt x="252788" y="68445"/>
                </a:lnTo>
                <a:lnTo>
                  <a:pt x="253167" y="68403"/>
                </a:lnTo>
                <a:lnTo>
                  <a:pt x="253600" y="68346"/>
                </a:lnTo>
                <a:lnTo>
                  <a:pt x="254088" y="68278"/>
                </a:lnTo>
                <a:lnTo>
                  <a:pt x="254630" y="68190"/>
                </a:lnTo>
                <a:lnTo>
                  <a:pt x="255198" y="68086"/>
                </a:lnTo>
                <a:lnTo>
                  <a:pt x="255821" y="67961"/>
                </a:lnTo>
                <a:lnTo>
                  <a:pt x="256444" y="67820"/>
                </a:lnTo>
                <a:lnTo>
                  <a:pt x="256742" y="67742"/>
                </a:lnTo>
                <a:lnTo>
                  <a:pt x="257040" y="67659"/>
                </a:lnTo>
                <a:lnTo>
                  <a:pt x="257338" y="67576"/>
                </a:lnTo>
                <a:lnTo>
                  <a:pt x="257663" y="67482"/>
                </a:lnTo>
                <a:lnTo>
                  <a:pt x="257934" y="67383"/>
                </a:lnTo>
                <a:lnTo>
                  <a:pt x="258232" y="67279"/>
                </a:lnTo>
                <a:lnTo>
                  <a:pt x="258503" y="67170"/>
                </a:lnTo>
                <a:lnTo>
                  <a:pt x="258774" y="67050"/>
                </a:lnTo>
                <a:lnTo>
                  <a:pt x="259017" y="66930"/>
                </a:lnTo>
                <a:lnTo>
                  <a:pt x="259261" y="66805"/>
                </a:lnTo>
                <a:lnTo>
                  <a:pt x="259478" y="66670"/>
                </a:lnTo>
                <a:lnTo>
                  <a:pt x="259667" y="66530"/>
                </a:lnTo>
                <a:lnTo>
                  <a:pt x="259857" y="66384"/>
                </a:lnTo>
                <a:lnTo>
                  <a:pt x="260020" y="66233"/>
                </a:lnTo>
                <a:lnTo>
                  <a:pt x="260155" y="66072"/>
                </a:lnTo>
                <a:lnTo>
                  <a:pt x="260290" y="65905"/>
                </a:lnTo>
                <a:lnTo>
                  <a:pt x="260372" y="65733"/>
                </a:lnTo>
                <a:lnTo>
                  <a:pt x="260453" y="65556"/>
                </a:lnTo>
                <a:lnTo>
                  <a:pt x="260480" y="65369"/>
                </a:lnTo>
                <a:lnTo>
                  <a:pt x="260480" y="65176"/>
                </a:lnTo>
                <a:lnTo>
                  <a:pt x="260480" y="64974"/>
                </a:lnTo>
                <a:lnTo>
                  <a:pt x="260399" y="64765"/>
                </a:lnTo>
                <a:lnTo>
                  <a:pt x="260317" y="64552"/>
                </a:lnTo>
                <a:lnTo>
                  <a:pt x="260182" y="64328"/>
                </a:lnTo>
                <a:lnTo>
                  <a:pt x="260020" y="64099"/>
                </a:lnTo>
                <a:lnTo>
                  <a:pt x="259830" y="63860"/>
                </a:lnTo>
                <a:lnTo>
                  <a:pt x="259586" y="63610"/>
                </a:lnTo>
                <a:lnTo>
                  <a:pt x="259288" y="63355"/>
                </a:lnTo>
                <a:lnTo>
                  <a:pt x="258963" y="63095"/>
                </a:lnTo>
                <a:lnTo>
                  <a:pt x="258584" y="62824"/>
                </a:lnTo>
                <a:lnTo>
                  <a:pt x="258151" y="62543"/>
                </a:lnTo>
                <a:lnTo>
                  <a:pt x="257690" y="62252"/>
                </a:lnTo>
                <a:lnTo>
                  <a:pt x="257176" y="61955"/>
                </a:lnTo>
                <a:lnTo>
                  <a:pt x="256580" y="61653"/>
                </a:lnTo>
                <a:lnTo>
                  <a:pt x="255957" y="61336"/>
                </a:lnTo>
                <a:lnTo>
                  <a:pt x="255280" y="61013"/>
                </a:lnTo>
                <a:lnTo>
                  <a:pt x="254548" y="60680"/>
                </a:lnTo>
                <a:lnTo>
                  <a:pt x="253736" y="60337"/>
                </a:lnTo>
                <a:lnTo>
                  <a:pt x="252869" y="59988"/>
                </a:lnTo>
                <a:lnTo>
                  <a:pt x="251975" y="59624"/>
                </a:lnTo>
                <a:lnTo>
                  <a:pt x="250973" y="59254"/>
                </a:lnTo>
                <a:lnTo>
                  <a:pt x="249944" y="58874"/>
                </a:lnTo>
                <a:lnTo>
                  <a:pt x="248833" y="58484"/>
                </a:lnTo>
                <a:lnTo>
                  <a:pt x="247642" y="58089"/>
                </a:lnTo>
                <a:lnTo>
                  <a:pt x="245231" y="57287"/>
                </a:lnTo>
                <a:lnTo>
                  <a:pt x="242902" y="56517"/>
                </a:lnTo>
                <a:lnTo>
                  <a:pt x="240599" y="55773"/>
                </a:lnTo>
                <a:lnTo>
                  <a:pt x="238351" y="55055"/>
                </a:lnTo>
                <a:lnTo>
                  <a:pt x="236157" y="54362"/>
                </a:lnTo>
                <a:lnTo>
                  <a:pt x="234018" y="53691"/>
                </a:lnTo>
                <a:lnTo>
                  <a:pt x="231959" y="53051"/>
                </a:lnTo>
                <a:lnTo>
                  <a:pt x="229955" y="52432"/>
                </a:lnTo>
                <a:lnTo>
                  <a:pt x="228005" y="51838"/>
                </a:lnTo>
                <a:lnTo>
                  <a:pt x="226109" y="51276"/>
                </a:lnTo>
                <a:lnTo>
                  <a:pt x="222561" y="50220"/>
                </a:lnTo>
                <a:lnTo>
                  <a:pt x="219256" y="49268"/>
                </a:lnTo>
                <a:lnTo>
                  <a:pt x="216250" y="48414"/>
                </a:lnTo>
                <a:lnTo>
                  <a:pt x="213568" y="47665"/>
                </a:lnTo>
                <a:lnTo>
                  <a:pt x="211185" y="47014"/>
                </a:lnTo>
                <a:lnTo>
                  <a:pt x="209126" y="46463"/>
                </a:lnTo>
                <a:lnTo>
                  <a:pt x="207420" y="46015"/>
                </a:lnTo>
                <a:lnTo>
                  <a:pt x="206066" y="45666"/>
                </a:lnTo>
                <a:lnTo>
                  <a:pt x="205091" y="45417"/>
                </a:lnTo>
                <a:lnTo>
                  <a:pt x="204278" y="45219"/>
                </a:lnTo>
                <a:lnTo>
                  <a:pt x="204088" y="45130"/>
                </a:lnTo>
                <a:lnTo>
                  <a:pt x="203899" y="45032"/>
                </a:lnTo>
                <a:lnTo>
                  <a:pt x="203682" y="44901"/>
                </a:lnTo>
                <a:lnTo>
                  <a:pt x="203465" y="44745"/>
                </a:lnTo>
                <a:lnTo>
                  <a:pt x="203249" y="44568"/>
                </a:lnTo>
                <a:lnTo>
                  <a:pt x="203167" y="44470"/>
                </a:lnTo>
                <a:lnTo>
                  <a:pt x="203113" y="44376"/>
                </a:lnTo>
                <a:lnTo>
                  <a:pt x="203059" y="44272"/>
                </a:lnTo>
                <a:lnTo>
                  <a:pt x="203032" y="44173"/>
                </a:lnTo>
                <a:lnTo>
                  <a:pt x="203032" y="44069"/>
                </a:lnTo>
                <a:lnTo>
                  <a:pt x="203059" y="43960"/>
                </a:lnTo>
                <a:lnTo>
                  <a:pt x="203140" y="43855"/>
                </a:lnTo>
                <a:lnTo>
                  <a:pt x="203222" y="43751"/>
                </a:lnTo>
                <a:lnTo>
                  <a:pt x="203384" y="43652"/>
                </a:lnTo>
                <a:lnTo>
                  <a:pt x="203547" y="43548"/>
                </a:lnTo>
                <a:lnTo>
                  <a:pt x="203790" y="43455"/>
                </a:lnTo>
                <a:lnTo>
                  <a:pt x="204061" y="43356"/>
                </a:lnTo>
                <a:lnTo>
                  <a:pt x="204386" y="43267"/>
                </a:lnTo>
                <a:lnTo>
                  <a:pt x="204793" y="43179"/>
                </a:lnTo>
                <a:lnTo>
                  <a:pt x="205226" y="43101"/>
                </a:lnTo>
                <a:lnTo>
                  <a:pt x="205470" y="43059"/>
                </a:lnTo>
                <a:lnTo>
                  <a:pt x="205741" y="43023"/>
                </a:lnTo>
                <a:lnTo>
                  <a:pt x="206011" y="42986"/>
                </a:lnTo>
                <a:lnTo>
                  <a:pt x="206309" y="42955"/>
                </a:lnTo>
                <a:lnTo>
                  <a:pt x="206634" y="42924"/>
                </a:lnTo>
                <a:lnTo>
                  <a:pt x="206959" y="42893"/>
                </a:lnTo>
                <a:lnTo>
                  <a:pt x="207312" y="42867"/>
                </a:lnTo>
                <a:lnTo>
                  <a:pt x="207691" y="42841"/>
                </a:lnTo>
                <a:lnTo>
                  <a:pt x="208070" y="42815"/>
                </a:lnTo>
                <a:lnTo>
                  <a:pt x="208476" y="42794"/>
                </a:lnTo>
                <a:lnTo>
                  <a:pt x="209343" y="42757"/>
                </a:lnTo>
                <a:lnTo>
                  <a:pt x="210291" y="42721"/>
                </a:lnTo>
                <a:lnTo>
                  <a:pt x="211266" y="42690"/>
                </a:lnTo>
                <a:lnTo>
                  <a:pt x="212295" y="42664"/>
                </a:lnTo>
                <a:lnTo>
                  <a:pt x="214489" y="42617"/>
                </a:lnTo>
                <a:lnTo>
                  <a:pt x="216818" y="42575"/>
                </a:lnTo>
                <a:lnTo>
                  <a:pt x="219256" y="42534"/>
                </a:lnTo>
                <a:lnTo>
                  <a:pt x="221748" y="42487"/>
                </a:lnTo>
                <a:lnTo>
                  <a:pt x="222994" y="42461"/>
                </a:lnTo>
                <a:lnTo>
                  <a:pt x="224267" y="42435"/>
                </a:lnTo>
                <a:lnTo>
                  <a:pt x="225513" y="42398"/>
                </a:lnTo>
                <a:lnTo>
                  <a:pt x="226732" y="42362"/>
                </a:lnTo>
                <a:lnTo>
                  <a:pt x="227951" y="42320"/>
                </a:lnTo>
                <a:lnTo>
                  <a:pt x="229169" y="42268"/>
                </a:lnTo>
                <a:lnTo>
                  <a:pt x="230334" y="42216"/>
                </a:lnTo>
                <a:lnTo>
                  <a:pt x="231472" y="42154"/>
                </a:lnTo>
                <a:lnTo>
                  <a:pt x="232582" y="42086"/>
                </a:lnTo>
                <a:lnTo>
                  <a:pt x="233638" y="42008"/>
                </a:lnTo>
                <a:lnTo>
                  <a:pt x="234668" y="41920"/>
                </a:lnTo>
                <a:lnTo>
                  <a:pt x="235155" y="41873"/>
                </a:lnTo>
                <a:lnTo>
                  <a:pt x="235616" y="41826"/>
                </a:lnTo>
                <a:lnTo>
                  <a:pt x="236076" y="41774"/>
                </a:lnTo>
                <a:lnTo>
                  <a:pt x="236537" y="41717"/>
                </a:lnTo>
                <a:lnTo>
                  <a:pt x="236970" y="41665"/>
                </a:lnTo>
                <a:lnTo>
                  <a:pt x="237376" y="41602"/>
                </a:lnTo>
                <a:lnTo>
                  <a:pt x="237783" y="41540"/>
                </a:lnTo>
                <a:lnTo>
                  <a:pt x="238162" y="41477"/>
                </a:lnTo>
                <a:lnTo>
                  <a:pt x="238541" y="41404"/>
                </a:lnTo>
                <a:lnTo>
                  <a:pt x="238866" y="41337"/>
                </a:lnTo>
                <a:lnTo>
                  <a:pt x="239191" y="41259"/>
                </a:lnTo>
                <a:lnTo>
                  <a:pt x="239516" y="41181"/>
                </a:lnTo>
                <a:lnTo>
                  <a:pt x="239787" y="41103"/>
                </a:lnTo>
                <a:lnTo>
                  <a:pt x="240058" y="41014"/>
                </a:lnTo>
                <a:lnTo>
                  <a:pt x="240301" y="40926"/>
                </a:lnTo>
                <a:lnTo>
                  <a:pt x="240518" y="40837"/>
                </a:lnTo>
                <a:lnTo>
                  <a:pt x="240708" y="40743"/>
                </a:lnTo>
                <a:lnTo>
                  <a:pt x="240897" y="40645"/>
                </a:lnTo>
                <a:lnTo>
                  <a:pt x="241033" y="40540"/>
                </a:lnTo>
                <a:lnTo>
                  <a:pt x="241168" y="40442"/>
                </a:lnTo>
                <a:lnTo>
                  <a:pt x="241304" y="40338"/>
                </a:lnTo>
                <a:lnTo>
                  <a:pt x="241385" y="40239"/>
                </a:lnTo>
                <a:lnTo>
                  <a:pt x="241466" y="40140"/>
                </a:lnTo>
                <a:lnTo>
                  <a:pt x="241547" y="40041"/>
                </a:lnTo>
                <a:lnTo>
                  <a:pt x="241574" y="39937"/>
                </a:lnTo>
                <a:lnTo>
                  <a:pt x="241629" y="39838"/>
                </a:lnTo>
                <a:lnTo>
                  <a:pt x="241629" y="39739"/>
                </a:lnTo>
                <a:lnTo>
                  <a:pt x="241629" y="39640"/>
                </a:lnTo>
                <a:lnTo>
                  <a:pt x="241602" y="39541"/>
                </a:lnTo>
                <a:lnTo>
                  <a:pt x="241574" y="39442"/>
                </a:lnTo>
                <a:lnTo>
                  <a:pt x="241520" y="39344"/>
                </a:lnTo>
                <a:lnTo>
                  <a:pt x="241439" y="39245"/>
                </a:lnTo>
                <a:lnTo>
                  <a:pt x="241358" y="39146"/>
                </a:lnTo>
                <a:lnTo>
                  <a:pt x="241249" y="39047"/>
                </a:lnTo>
                <a:lnTo>
                  <a:pt x="241114" y="38948"/>
                </a:lnTo>
                <a:lnTo>
                  <a:pt x="240979" y="38849"/>
                </a:lnTo>
                <a:lnTo>
                  <a:pt x="240654" y="38657"/>
                </a:lnTo>
                <a:lnTo>
                  <a:pt x="240274" y="38464"/>
                </a:lnTo>
                <a:lnTo>
                  <a:pt x="239814" y="38271"/>
                </a:lnTo>
                <a:lnTo>
                  <a:pt x="239299" y="38079"/>
                </a:lnTo>
                <a:lnTo>
                  <a:pt x="238731" y="37886"/>
                </a:lnTo>
                <a:lnTo>
                  <a:pt x="238080" y="37699"/>
                </a:lnTo>
                <a:lnTo>
                  <a:pt x="237376" y="37512"/>
                </a:lnTo>
                <a:lnTo>
                  <a:pt x="236618" y="37324"/>
                </a:lnTo>
                <a:lnTo>
                  <a:pt x="235778" y="37142"/>
                </a:lnTo>
                <a:lnTo>
                  <a:pt x="234911" y="36960"/>
                </a:lnTo>
                <a:lnTo>
                  <a:pt x="233963" y="36778"/>
                </a:lnTo>
                <a:lnTo>
                  <a:pt x="232961" y="36596"/>
                </a:lnTo>
                <a:lnTo>
                  <a:pt x="231905" y="36419"/>
                </a:lnTo>
                <a:lnTo>
                  <a:pt x="230795" y="36242"/>
                </a:lnTo>
                <a:lnTo>
                  <a:pt x="229603" y="36070"/>
                </a:lnTo>
                <a:lnTo>
                  <a:pt x="228384" y="35898"/>
                </a:lnTo>
                <a:lnTo>
                  <a:pt x="227084" y="35727"/>
                </a:lnTo>
                <a:lnTo>
                  <a:pt x="225757" y="35560"/>
                </a:lnTo>
                <a:lnTo>
                  <a:pt x="224375" y="35394"/>
                </a:lnTo>
                <a:lnTo>
                  <a:pt x="222913" y="35232"/>
                </a:lnTo>
                <a:lnTo>
                  <a:pt x="221423" y="35071"/>
                </a:lnTo>
                <a:lnTo>
                  <a:pt x="219879" y="34910"/>
                </a:lnTo>
                <a:lnTo>
                  <a:pt x="218281" y="34754"/>
                </a:lnTo>
                <a:lnTo>
                  <a:pt x="214814" y="34420"/>
                </a:lnTo>
                <a:lnTo>
                  <a:pt x="210941" y="34041"/>
                </a:lnTo>
                <a:lnTo>
                  <a:pt x="206770" y="33624"/>
                </a:lnTo>
                <a:lnTo>
                  <a:pt x="202382" y="33182"/>
                </a:lnTo>
                <a:lnTo>
                  <a:pt x="193200" y="32250"/>
                </a:lnTo>
                <a:lnTo>
                  <a:pt x="184045" y="31314"/>
                </a:lnTo>
                <a:lnTo>
                  <a:pt x="175540" y="30439"/>
                </a:lnTo>
                <a:lnTo>
                  <a:pt x="168309" y="29690"/>
                </a:lnTo>
                <a:lnTo>
                  <a:pt x="160264" y="28847"/>
                </a:lnTo>
                <a:lnTo>
                  <a:pt x="159641" y="28774"/>
                </a:lnTo>
                <a:lnTo>
                  <a:pt x="159018" y="28691"/>
                </a:lnTo>
                <a:lnTo>
                  <a:pt x="158423" y="28592"/>
                </a:lnTo>
                <a:lnTo>
                  <a:pt x="157854" y="28488"/>
                </a:lnTo>
                <a:lnTo>
                  <a:pt x="157610" y="28436"/>
                </a:lnTo>
                <a:lnTo>
                  <a:pt x="157366" y="28379"/>
                </a:lnTo>
                <a:lnTo>
                  <a:pt x="157122" y="28321"/>
                </a:lnTo>
                <a:lnTo>
                  <a:pt x="156906" y="28264"/>
                </a:lnTo>
                <a:lnTo>
                  <a:pt x="156716" y="28202"/>
                </a:lnTo>
                <a:lnTo>
                  <a:pt x="156554" y="28144"/>
                </a:lnTo>
                <a:lnTo>
                  <a:pt x="156418" y="28082"/>
                </a:lnTo>
                <a:lnTo>
                  <a:pt x="156310" y="28019"/>
                </a:lnTo>
                <a:lnTo>
                  <a:pt x="156202" y="27957"/>
                </a:lnTo>
                <a:lnTo>
                  <a:pt x="156147" y="27895"/>
                </a:lnTo>
                <a:lnTo>
                  <a:pt x="156120" y="27832"/>
                </a:lnTo>
                <a:lnTo>
                  <a:pt x="156120" y="27770"/>
                </a:lnTo>
                <a:lnTo>
                  <a:pt x="156174" y="27707"/>
                </a:lnTo>
                <a:lnTo>
                  <a:pt x="156229" y="27650"/>
                </a:lnTo>
                <a:lnTo>
                  <a:pt x="156364" y="27588"/>
                </a:lnTo>
                <a:lnTo>
                  <a:pt x="156500" y="27530"/>
                </a:lnTo>
                <a:lnTo>
                  <a:pt x="156689" y="27468"/>
                </a:lnTo>
                <a:lnTo>
                  <a:pt x="156933" y="27416"/>
                </a:lnTo>
                <a:lnTo>
                  <a:pt x="157231" y="27359"/>
                </a:lnTo>
                <a:lnTo>
                  <a:pt x="157556" y="27307"/>
                </a:lnTo>
                <a:lnTo>
                  <a:pt x="157935" y="27254"/>
                </a:lnTo>
                <a:lnTo>
                  <a:pt x="158341" y="27202"/>
                </a:lnTo>
                <a:lnTo>
                  <a:pt x="158829" y="27156"/>
                </a:lnTo>
                <a:lnTo>
                  <a:pt x="159371" y="27114"/>
                </a:lnTo>
                <a:lnTo>
                  <a:pt x="160048" y="27067"/>
                </a:lnTo>
                <a:lnTo>
                  <a:pt x="160914" y="27015"/>
                </a:lnTo>
                <a:lnTo>
                  <a:pt x="161998" y="26958"/>
                </a:lnTo>
                <a:lnTo>
                  <a:pt x="163244" y="26895"/>
                </a:lnTo>
                <a:lnTo>
                  <a:pt x="166196" y="26750"/>
                </a:lnTo>
                <a:lnTo>
                  <a:pt x="169690" y="26573"/>
                </a:lnTo>
                <a:lnTo>
                  <a:pt x="171586" y="26474"/>
                </a:lnTo>
                <a:lnTo>
                  <a:pt x="173563" y="26365"/>
                </a:lnTo>
                <a:lnTo>
                  <a:pt x="175595" y="26250"/>
                </a:lnTo>
                <a:lnTo>
                  <a:pt x="177680" y="26125"/>
                </a:lnTo>
                <a:lnTo>
                  <a:pt x="179793" y="25995"/>
                </a:lnTo>
                <a:lnTo>
                  <a:pt x="181933" y="25849"/>
                </a:lnTo>
                <a:lnTo>
                  <a:pt x="184072" y="25698"/>
                </a:lnTo>
                <a:lnTo>
                  <a:pt x="186185" y="25537"/>
                </a:lnTo>
                <a:lnTo>
                  <a:pt x="187241" y="25449"/>
                </a:lnTo>
                <a:lnTo>
                  <a:pt x="188298" y="25365"/>
                </a:lnTo>
                <a:lnTo>
                  <a:pt x="189327" y="25272"/>
                </a:lnTo>
                <a:lnTo>
                  <a:pt x="190329" y="25178"/>
                </a:lnTo>
                <a:lnTo>
                  <a:pt x="191331" y="25084"/>
                </a:lnTo>
                <a:lnTo>
                  <a:pt x="192306" y="24986"/>
                </a:lnTo>
                <a:lnTo>
                  <a:pt x="193281" y="24881"/>
                </a:lnTo>
                <a:lnTo>
                  <a:pt x="194229" y="24777"/>
                </a:lnTo>
                <a:lnTo>
                  <a:pt x="195123" y="24673"/>
                </a:lnTo>
                <a:lnTo>
                  <a:pt x="196017" y="24559"/>
                </a:lnTo>
                <a:lnTo>
                  <a:pt x="196884" y="24450"/>
                </a:lnTo>
                <a:lnTo>
                  <a:pt x="197723" y="24330"/>
                </a:lnTo>
                <a:lnTo>
                  <a:pt x="198536" y="24210"/>
                </a:lnTo>
                <a:lnTo>
                  <a:pt x="199294" y="24090"/>
                </a:lnTo>
                <a:lnTo>
                  <a:pt x="200026" y="23960"/>
                </a:lnTo>
                <a:lnTo>
                  <a:pt x="200730" y="23835"/>
                </a:lnTo>
                <a:lnTo>
                  <a:pt x="201380" y="23700"/>
                </a:lnTo>
                <a:lnTo>
                  <a:pt x="202003" y="23565"/>
                </a:lnTo>
                <a:lnTo>
                  <a:pt x="202572" y="23424"/>
                </a:lnTo>
                <a:lnTo>
                  <a:pt x="203086" y="23284"/>
                </a:lnTo>
                <a:lnTo>
                  <a:pt x="203574" y="23138"/>
                </a:lnTo>
                <a:lnTo>
                  <a:pt x="204007" y="22987"/>
                </a:lnTo>
                <a:lnTo>
                  <a:pt x="204386" y="22836"/>
                </a:lnTo>
                <a:lnTo>
                  <a:pt x="204684" y="22680"/>
                </a:lnTo>
                <a:lnTo>
                  <a:pt x="204955" y="22519"/>
                </a:lnTo>
                <a:lnTo>
                  <a:pt x="205172" y="22357"/>
                </a:lnTo>
                <a:lnTo>
                  <a:pt x="205334" y="22191"/>
                </a:lnTo>
                <a:lnTo>
                  <a:pt x="205416" y="22019"/>
                </a:lnTo>
                <a:lnTo>
                  <a:pt x="205443" y="21931"/>
                </a:lnTo>
                <a:lnTo>
                  <a:pt x="205443" y="21842"/>
                </a:lnTo>
                <a:lnTo>
                  <a:pt x="205416" y="21754"/>
                </a:lnTo>
                <a:lnTo>
                  <a:pt x="205388" y="21665"/>
                </a:lnTo>
                <a:lnTo>
                  <a:pt x="205361" y="21577"/>
                </a:lnTo>
                <a:lnTo>
                  <a:pt x="205280" y="21483"/>
                </a:lnTo>
                <a:lnTo>
                  <a:pt x="205199" y="21390"/>
                </a:lnTo>
                <a:lnTo>
                  <a:pt x="205118" y="21296"/>
                </a:lnTo>
                <a:lnTo>
                  <a:pt x="204982" y="21202"/>
                </a:lnTo>
                <a:lnTo>
                  <a:pt x="204874" y="21109"/>
                </a:lnTo>
                <a:lnTo>
                  <a:pt x="204711" y="21015"/>
                </a:lnTo>
                <a:lnTo>
                  <a:pt x="204549" y="20926"/>
                </a:lnTo>
                <a:lnTo>
                  <a:pt x="204170" y="20739"/>
                </a:lnTo>
                <a:lnTo>
                  <a:pt x="203709" y="20557"/>
                </a:lnTo>
                <a:lnTo>
                  <a:pt x="203222" y="20375"/>
                </a:lnTo>
                <a:lnTo>
                  <a:pt x="202653" y="20193"/>
                </a:lnTo>
                <a:lnTo>
                  <a:pt x="202030" y="20016"/>
                </a:lnTo>
                <a:lnTo>
                  <a:pt x="201353" y="19839"/>
                </a:lnTo>
                <a:lnTo>
                  <a:pt x="200621" y="19667"/>
                </a:lnTo>
                <a:lnTo>
                  <a:pt x="199836" y="19490"/>
                </a:lnTo>
                <a:lnTo>
                  <a:pt x="199023" y="19318"/>
                </a:lnTo>
                <a:lnTo>
                  <a:pt x="198130" y="19152"/>
                </a:lnTo>
                <a:lnTo>
                  <a:pt x="197236" y="18980"/>
                </a:lnTo>
                <a:lnTo>
                  <a:pt x="196261" y="18819"/>
                </a:lnTo>
                <a:lnTo>
                  <a:pt x="195259" y="18652"/>
                </a:lnTo>
                <a:lnTo>
                  <a:pt x="194229" y="18491"/>
                </a:lnTo>
                <a:lnTo>
                  <a:pt x="193146" y="18330"/>
                </a:lnTo>
                <a:lnTo>
                  <a:pt x="192035" y="18173"/>
                </a:lnTo>
                <a:lnTo>
                  <a:pt x="190898" y="18017"/>
                </a:lnTo>
                <a:lnTo>
                  <a:pt x="189733" y="17861"/>
                </a:lnTo>
                <a:lnTo>
                  <a:pt x="188541" y="17710"/>
                </a:lnTo>
                <a:lnTo>
                  <a:pt x="187323" y="17565"/>
                </a:lnTo>
                <a:lnTo>
                  <a:pt x="186104" y="17414"/>
                </a:lnTo>
                <a:lnTo>
                  <a:pt x="184831" y="17268"/>
                </a:lnTo>
                <a:lnTo>
                  <a:pt x="183558" y="17127"/>
                </a:lnTo>
                <a:lnTo>
                  <a:pt x="182258" y="16987"/>
                </a:lnTo>
                <a:lnTo>
                  <a:pt x="180958" y="16852"/>
                </a:lnTo>
                <a:lnTo>
                  <a:pt x="179630" y="16716"/>
                </a:lnTo>
                <a:lnTo>
                  <a:pt x="176976" y="16451"/>
                </a:lnTo>
                <a:lnTo>
                  <a:pt x="174295" y="16201"/>
                </a:lnTo>
                <a:lnTo>
                  <a:pt x="171613" y="15956"/>
                </a:lnTo>
                <a:lnTo>
                  <a:pt x="168932" y="15728"/>
                </a:lnTo>
                <a:lnTo>
                  <a:pt x="166277" y="15509"/>
                </a:lnTo>
                <a:lnTo>
                  <a:pt x="163677" y="15301"/>
                </a:lnTo>
                <a:lnTo>
                  <a:pt x="161158" y="15108"/>
                </a:lnTo>
                <a:lnTo>
                  <a:pt x="158721" y="14921"/>
                </a:lnTo>
                <a:lnTo>
                  <a:pt x="156364" y="14754"/>
                </a:lnTo>
                <a:lnTo>
                  <a:pt x="154143" y="14593"/>
                </a:lnTo>
                <a:lnTo>
                  <a:pt x="152058" y="14453"/>
                </a:lnTo>
                <a:lnTo>
                  <a:pt x="150107" y="14317"/>
                </a:lnTo>
                <a:lnTo>
                  <a:pt x="146749" y="14099"/>
                </a:lnTo>
                <a:lnTo>
                  <a:pt x="142605" y="13838"/>
                </a:lnTo>
                <a:lnTo>
                  <a:pt x="141603" y="13771"/>
                </a:lnTo>
                <a:lnTo>
                  <a:pt x="140682" y="13698"/>
                </a:lnTo>
                <a:lnTo>
                  <a:pt x="139842" y="13630"/>
                </a:lnTo>
                <a:lnTo>
                  <a:pt x="139111" y="13552"/>
                </a:lnTo>
                <a:lnTo>
                  <a:pt x="138461" y="13474"/>
                </a:lnTo>
                <a:lnTo>
                  <a:pt x="137865" y="13396"/>
                </a:lnTo>
                <a:lnTo>
                  <a:pt x="137377" y="13318"/>
                </a:lnTo>
                <a:lnTo>
                  <a:pt x="136944" y="13235"/>
                </a:lnTo>
                <a:lnTo>
                  <a:pt x="136592" y="13146"/>
                </a:lnTo>
                <a:lnTo>
                  <a:pt x="136294" y="13058"/>
                </a:lnTo>
                <a:lnTo>
                  <a:pt x="136077" y="12964"/>
                </a:lnTo>
                <a:lnTo>
                  <a:pt x="135888" y="12870"/>
                </a:lnTo>
                <a:lnTo>
                  <a:pt x="135779" y="12772"/>
                </a:lnTo>
                <a:lnTo>
                  <a:pt x="135725" y="12668"/>
                </a:lnTo>
                <a:lnTo>
                  <a:pt x="135698" y="12563"/>
                </a:lnTo>
                <a:lnTo>
                  <a:pt x="135725" y="12454"/>
                </a:lnTo>
                <a:lnTo>
                  <a:pt x="135752" y="12428"/>
                </a:lnTo>
                <a:lnTo>
                  <a:pt x="135779" y="12402"/>
                </a:lnTo>
                <a:lnTo>
                  <a:pt x="135861" y="12376"/>
                </a:lnTo>
                <a:lnTo>
                  <a:pt x="135942" y="12350"/>
                </a:lnTo>
                <a:lnTo>
                  <a:pt x="136050" y="12324"/>
                </a:lnTo>
                <a:lnTo>
                  <a:pt x="136158" y="12298"/>
                </a:lnTo>
                <a:lnTo>
                  <a:pt x="136483" y="12251"/>
                </a:lnTo>
                <a:lnTo>
                  <a:pt x="136863" y="12204"/>
                </a:lnTo>
                <a:lnTo>
                  <a:pt x="137323" y="12163"/>
                </a:lnTo>
                <a:lnTo>
                  <a:pt x="137838" y="12121"/>
                </a:lnTo>
                <a:lnTo>
                  <a:pt x="138434" y="12079"/>
                </a:lnTo>
                <a:lnTo>
                  <a:pt x="139084" y="12038"/>
                </a:lnTo>
                <a:lnTo>
                  <a:pt x="139788" y="12001"/>
                </a:lnTo>
                <a:lnTo>
                  <a:pt x="140573" y="11965"/>
                </a:lnTo>
                <a:lnTo>
                  <a:pt x="141386" y="11929"/>
                </a:lnTo>
                <a:lnTo>
                  <a:pt x="143146" y="11856"/>
                </a:lnTo>
                <a:lnTo>
                  <a:pt x="145097" y="11788"/>
                </a:lnTo>
                <a:lnTo>
                  <a:pt x="147209" y="11720"/>
                </a:lnTo>
                <a:lnTo>
                  <a:pt x="149403" y="11653"/>
                </a:lnTo>
                <a:lnTo>
                  <a:pt x="154089" y="11517"/>
                </a:lnTo>
                <a:lnTo>
                  <a:pt x="156500" y="11445"/>
                </a:lnTo>
                <a:lnTo>
                  <a:pt x="158910" y="11372"/>
                </a:lnTo>
                <a:lnTo>
                  <a:pt x="161321" y="11288"/>
                </a:lnTo>
                <a:lnTo>
                  <a:pt x="163704" y="11205"/>
                </a:lnTo>
                <a:lnTo>
                  <a:pt x="166088" y="11106"/>
                </a:lnTo>
                <a:lnTo>
                  <a:pt x="167279" y="11054"/>
                </a:lnTo>
                <a:lnTo>
                  <a:pt x="168444" y="11002"/>
                </a:lnTo>
                <a:lnTo>
                  <a:pt x="169636" y="10940"/>
                </a:lnTo>
                <a:lnTo>
                  <a:pt x="170801" y="10877"/>
                </a:lnTo>
                <a:lnTo>
                  <a:pt x="171965" y="10810"/>
                </a:lnTo>
                <a:lnTo>
                  <a:pt x="173130" y="10742"/>
                </a:lnTo>
                <a:lnTo>
                  <a:pt x="174240" y="10664"/>
                </a:lnTo>
                <a:lnTo>
                  <a:pt x="175351" y="10586"/>
                </a:lnTo>
                <a:lnTo>
                  <a:pt x="176434" y="10503"/>
                </a:lnTo>
                <a:lnTo>
                  <a:pt x="177464" y="10414"/>
                </a:lnTo>
                <a:lnTo>
                  <a:pt x="178493" y="10320"/>
                </a:lnTo>
                <a:lnTo>
                  <a:pt x="179468" y="10222"/>
                </a:lnTo>
                <a:lnTo>
                  <a:pt x="180416" y="10123"/>
                </a:lnTo>
                <a:lnTo>
                  <a:pt x="181310" y="10013"/>
                </a:lnTo>
                <a:lnTo>
                  <a:pt x="182149" y="9899"/>
                </a:lnTo>
                <a:lnTo>
                  <a:pt x="182962" y="9779"/>
                </a:lnTo>
                <a:lnTo>
                  <a:pt x="183693" y="9660"/>
                </a:lnTo>
                <a:lnTo>
                  <a:pt x="184370" y="9529"/>
                </a:lnTo>
                <a:lnTo>
                  <a:pt x="184695" y="9462"/>
                </a:lnTo>
                <a:lnTo>
                  <a:pt x="184993" y="9394"/>
                </a:lnTo>
                <a:lnTo>
                  <a:pt x="185291" y="9321"/>
                </a:lnTo>
                <a:lnTo>
                  <a:pt x="185562" y="9254"/>
                </a:lnTo>
                <a:lnTo>
                  <a:pt x="185806" y="9176"/>
                </a:lnTo>
                <a:lnTo>
                  <a:pt x="186050" y="9103"/>
                </a:lnTo>
                <a:lnTo>
                  <a:pt x="186266" y="9030"/>
                </a:lnTo>
                <a:lnTo>
                  <a:pt x="186456" y="8952"/>
                </a:lnTo>
                <a:lnTo>
                  <a:pt x="186645" y="8869"/>
                </a:lnTo>
                <a:lnTo>
                  <a:pt x="186808" y="8790"/>
                </a:lnTo>
                <a:lnTo>
                  <a:pt x="186943" y="8707"/>
                </a:lnTo>
                <a:lnTo>
                  <a:pt x="187052" y="8624"/>
                </a:lnTo>
                <a:lnTo>
                  <a:pt x="187160" y="8535"/>
                </a:lnTo>
                <a:lnTo>
                  <a:pt x="187241" y="8447"/>
                </a:lnTo>
                <a:lnTo>
                  <a:pt x="187296" y="8359"/>
                </a:lnTo>
                <a:lnTo>
                  <a:pt x="187323" y="8270"/>
                </a:lnTo>
                <a:lnTo>
                  <a:pt x="187350" y="8176"/>
                </a:lnTo>
                <a:lnTo>
                  <a:pt x="187350" y="8083"/>
                </a:lnTo>
                <a:lnTo>
                  <a:pt x="187296" y="7984"/>
                </a:lnTo>
                <a:lnTo>
                  <a:pt x="187241" y="7885"/>
                </a:lnTo>
                <a:lnTo>
                  <a:pt x="187160" y="7786"/>
                </a:lnTo>
                <a:lnTo>
                  <a:pt x="187052" y="7687"/>
                </a:lnTo>
                <a:lnTo>
                  <a:pt x="186916" y="7583"/>
                </a:lnTo>
                <a:lnTo>
                  <a:pt x="186781" y="7474"/>
                </a:lnTo>
                <a:lnTo>
                  <a:pt x="186591" y="7370"/>
                </a:lnTo>
                <a:lnTo>
                  <a:pt x="186348" y="7255"/>
                </a:lnTo>
                <a:lnTo>
                  <a:pt x="186077" y="7141"/>
                </a:lnTo>
                <a:lnTo>
                  <a:pt x="185752" y="7026"/>
                </a:lnTo>
                <a:lnTo>
                  <a:pt x="185400" y="6907"/>
                </a:lnTo>
                <a:lnTo>
                  <a:pt x="184993" y="6782"/>
                </a:lnTo>
                <a:lnTo>
                  <a:pt x="184560" y="6657"/>
                </a:lnTo>
                <a:lnTo>
                  <a:pt x="184072" y="6532"/>
                </a:lnTo>
                <a:lnTo>
                  <a:pt x="183531" y="6402"/>
                </a:lnTo>
                <a:lnTo>
                  <a:pt x="182962" y="6267"/>
                </a:lnTo>
                <a:lnTo>
                  <a:pt x="182339" y="6136"/>
                </a:lnTo>
                <a:lnTo>
                  <a:pt x="181689" y="6001"/>
                </a:lnTo>
                <a:lnTo>
                  <a:pt x="180985" y="5861"/>
                </a:lnTo>
                <a:lnTo>
                  <a:pt x="180226" y="5725"/>
                </a:lnTo>
                <a:lnTo>
                  <a:pt x="179414" y="5585"/>
                </a:lnTo>
                <a:lnTo>
                  <a:pt x="178574" y="5444"/>
                </a:lnTo>
                <a:lnTo>
                  <a:pt x="177680" y="5299"/>
                </a:lnTo>
                <a:lnTo>
                  <a:pt x="176732" y="5158"/>
                </a:lnTo>
                <a:lnTo>
                  <a:pt x="175757" y="5012"/>
                </a:lnTo>
                <a:lnTo>
                  <a:pt x="174728" y="4867"/>
                </a:lnTo>
                <a:lnTo>
                  <a:pt x="173645" y="4721"/>
                </a:lnTo>
                <a:lnTo>
                  <a:pt x="172507" y="4580"/>
                </a:lnTo>
                <a:lnTo>
                  <a:pt x="171342" y="4435"/>
                </a:lnTo>
                <a:lnTo>
                  <a:pt x="170096" y="4289"/>
                </a:lnTo>
                <a:lnTo>
                  <a:pt x="168823" y="4138"/>
                </a:lnTo>
                <a:lnTo>
                  <a:pt x="167496" y="3998"/>
                </a:lnTo>
                <a:lnTo>
                  <a:pt x="166142" y="3852"/>
                </a:lnTo>
                <a:lnTo>
                  <a:pt x="164706" y="3706"/>
                </a:lnTo>
                <a:lnTo>
                  <a:pt x="163217" y="3560"/>
                </a:lnTo>
                <a:lnTo>
                  <a:pt x="161700" y="3420"/>
                </a:lnTo>
                <a:lnTo>
                  <a:pt x="160129" y="3274"/>
                </a:lnTo>
                <a:lnTo>
                  <a:pt x="158504" y="3134"/>
                </a:lnTo>
                <a:lnTo>
                  <a:pt x="156825" y="2993"/>
                </a:lnTo>
                <a:lnTo>
                  <a:pt x="155091" y="2853"/>
                </a:lnTo>
                <a:lnTo>
                  <a:pt x="153303" y="2717"/>
                </a:lnTo>
                <a:lnTo>
                  <a:pt x="151462" y="2582"/>
                </a:lnTo>
                <a:lnTo>
                  <a:pt x="149566" y="2447"/>
                </a:lnTo>
                <a:lnTo>
                  <a:pt x="147643" y="2317"/>
                </a:lnTo>
                <a:lnTo>
                  <a:pt x="145638" y="2187"/>
                </a:lnTo>
                <a:lnTo>
                  <a:pt x="143580" y="2056"/>
                </a:lnTo>
                <a:lnTo>
                  <a:pt x="141494" y="1932"/>
                </a:lnTo>
                <a:lnTo>
                  <a:pt x="139327" y="1807"/>
                </a:lnTo>
                <a:lnTo>
                  <a:pt x="137106" y="1687"/>
                </a:lnTo>
                <a:lnTo>
                  <a:pt x="134831" y="1567"/>
                </a:lnTo>
                <a:lnTo>
                  <a:pt x="132529" y="1453"/>
                </a:lnTo>
                <a:lnTo>
                  <a:pt x="130146" y="1343"/>
                </a:lnTo>
                <a:lnTo>
                  <a:pt x="127708" y="1234"/>
                </a:lnTo>
                <a:lnTo>
                  <a:pt x="125216" y="1125"/>
                </a:lnTo>
                <a:lnTo>
                  <a:pt x="122643" y="1026"/>
                </a:lnTo>
                <a:lnTo>
                  <a:pt x="120043" y="927"/>
                </a:lnTo>
                <a:lnTo>
                  <a:pt x="117388" y="833"/>
                </a:lnTo>
                <a:lnTo>
                  <a:pt x="114653" y="740"/>
                </a:lnTo>
                <a:lnTo>
                  <a:pt x="111863" y="651"/>
                </a:lnTo>
                <a:lnTo>
                  <a:pt x="109046" y="568"/>
                </a:lnTo>
                <a:lnTo>
                  <a:pt x="106121" y="490"/>
                </a:lnTo>
                <a:lnTo>
                  <a:pt x="103169" y="417"/>
                </a:lnTo>
                <a:lnTo>
                  <a:pt x="100162" y="350"/>
                </a:lnTo>
                <a:lnTo>
                  <a:pt x="97074" y="282"/>
                </a:lnTo>
                <a:lnTo>
                  <a:pt x="93932" y="225"/>
                </a:lnTo>
                <a:lnTo>
                  <a:pt x="90736" y="167"/>
                </a:lnTo>
                <a:lnTo>
                  <a:pt x="87486" y="115"/>
                </a:lnTo>
                <a:lnTo>
                  <a:pt x="84155" y="74"/>
                </a:lnTo>
                <a:lnTo>
                  <a:pt x="80769" y="32"/>
                </a:lnTo>
                <a:lnTo>
                  <a:pt x="77329" y="1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9"/>
          <p:cNvSpPr/>
          <p:nvPr/>
        </p:nvSpPr>
        <p:spPr>
          <a:xfrm rot="9450036" flipH="1">
            <a:off x="-28511" y="3573720"/>
            <a:ext cx="1124107" cy="1727240"/>
          </a:xfrm>
          <a:custGeom>
            <a:avLst/>
            <a:gdLst/>
            <a:ahLst/>
            <a:cxnLst/>
            <a:rect l="l" t="t" r="r" b="b"/>
            <a:pathLst>
              <a:path w="189084" h="62179" extrusionOk="0">
                <a:moveTo>
                  <a:pt x="651" y="0"/>
                </a:moveTo>
                <a:lnTo>
                  <a:pt x="1" y="104"/>
                </a:lnTo>
                <a:lnTo>
                  <a:pt x="3766" y="1343"/>
                </a:lnTo>
                <a:lnTo>
                  <a:pt x="7883" y="2691"/>
                </a:lnTo>
                <a:lnTo>
                  <a:pt x="16875" y="5668"/>
                </a:lnTo>
                <a:lnTo>
                  <a:pt x="26761" y="8962"/>
                </a:lnTo>
                <a:lnTo>
                  <a:pt x="37324" y="12485"/>
                </a:lnTo>
                <a:lnTo>
                  <a:pt x="59643" y="19932"/>
                </a:lnTo>
                <a:lnTo>
                  <a:pt x="70937" y="23694"/>
                </a:lnTo>
                <a:lnTo>
                  <a:pt x="82015" y="27379"/>
                </a:lnTo>
                <a:lnTo>
                  <a:pt x="92822" y="30954"/>
                </a:lnTo>
                <a:lnTo>
                  <a:pt x="103304" y="34425"/>
                </a:lnTo>
                <a:lnTo>
                  <a:pt x="113461" y="37777"/>
                </a:lnTo>
                <a:lnTo>
                  <a:pt x="123212" y="40982"/>
                </a:lnTo>
                <a:lnTo>
                  <a:pt x="132502" y="44037"/>
                </a:lnTo>
                <a:lnTo>
                  <a:pt x="141305" y="46910"/>
                </a:lnTo>
                <a:lnTo>
                  <a:pt x="149539" y="49595"/>
                </a:lnTo>
                <a:lnTo>
                  <a:pt x="157177" y="52062"/>
                </a:lnTo>
                <a:lnTo>
                  <a:pt x="164138" y="54305"/>
                </a:lnTo>
                <a:lnTo>
                  <a:pt x="170367" y="56303"/>
                </a:lnTo>
                <a:lnTo>
                  <a:pt x="175785" y="58036"/>
                </a:lnTo>
                <a:lnTo>
                  <a:pt x="180389" y="59493"/>
                </a:lnTo>
                <a:lnTo>
                  <a:pt x="186781" y="61481"/>
                </a:lnTo>
                <a:lnTo>
                  <a:pt x="187756" y="61783"/>
                </a:lnTo>
                <a:lnTo>
                  <a:pt x="188460" y="62007"/>
                </a:lnTo>
                <a:lnTo>
                  <a:pt x="188921" y="62132"/>
                </a:lnTo>
                <a:lnTo>
                  <a:pt x="189083" y="62178"/>
                </a:lnTo>
                <a:lnTo>
                  <a:pt x="188569" y="61991"/>
                </a:lnTo>
                <a:lnTo>
                  <a:pt x="186971" y="61460"/>
                </a:lnTo>
                <a:lnTo>
                  <a:pt x="180741" y="59425"/>
                </a:lnTo>
                <a:lnTo>
                  <a:pt x="170882" y="56215"/>
                </a:lnTo>
                <a:lnTo>
                  <a:pt x="157827" y="51963"/>
                </a:lnTo>
                <a:lnTo>
                  <a:pt x="150270" y="49486"/>
                </a:lnTo>
                <a:lnTo>
                  <a:pt x="142090" y="46800"/>
                </a:lnTo>
                <a:lnTo>
                  <a:pt x="124079" y="40863"/>
                </a:lnTo>
                <a:lnTo>
                  <a:pt x="104252" y="34300"/>
                </a:lnTo>
                <a:lnTo>
                  <a:pt x="82963" y="27249"/>
                </a:lnTo>
                <a:lnTo>
                  <a:pt x="71858" y="23559"/>
                </a:lnTo>
                <a:lnTo>
                  <a:pt x="60537" y="19802"/>
                </a:lnTo>
                <a:lnTo>
                  <a:pt x="38191" y="12360"/>
                </a:lnTo>
                <a:lnTo>
                  <a:pt x="27574" y="8842"/>
                </a:lnTo>
                <a:lnTo>
                  <a:pt x="17633" y="5553"/>
                </a:lnTo>
                <a:lnTo>
                  <a:pt x="12975" y="4023"/>
                </a:lnTo>
                <a:lnTo>
                  <a:pt x="8587" y="2582"/>
                </a:lnTo>
                <a:lnTo>
                  <a:pt x="4470" y="1239"/>
                </a:lnTo>
                <a:lnTo>
                  <a:pt x="6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9"/>
          <p:cNvSpPr/>
          <p:nvPr/>
        </p:nvSpPr>
        <p:spPr>
          <a:xfrm rot="9450036" flipH="1">
            <a:off x="-28511" y="3573720"/>
            <a:ext cx="1124107" cy="1727240"/>
          </a:xfrm>
          <a:custGeom>
            <a:avLst/>
            <a:gdLst/>
            <a:ahLst/>
            <a:cxnLst/>
            <a:rect l="l" t="t" r="r" b="b"/>
            <a:pathLst>
              <a:path w="189084" h="62179" fill="none" extrusionOk="0">
                <a:moveTo>
                  <a:pt x="651" y="0"/>
                </a:moveTo>
                <a:lnTo>
                  <a:pt x="651" y="0"/>
                </a:lnTo>
                <a:lnTo>
                  <a:pt x="4470" y="1239"/>
                </a:lnTo>
                <a:lnTo>
                  <a:pt x="8587" y="2582"/>
                </a:lnTo>
                <a:lnTo>
                  <a:pt x="12975" y="4023"/>
                </a:lnTo>
                <a:lnTo>
                  <a:pt x="17633" y="5553"/>
                </a:lnTo>
                <a:lnTo>
                  <a:pt x="27574" y="8842"/>
                </a:lnTo>
                <a:lnTo>
                  <a:pt x="38191" y="12360"/>
                </a:lnTo>
                <a:lnTo>
                  <a:pt x="60537" y="19802"/>
                </a:lnTo>
                <a:lnTo>
                  <a:pt x="71858" y="23559"/>
                </a:lnTo>
                <a:lnTo>
                  <a:pt x="82963" y="27249"/>
                </a:lnTo>
                <a:lnTo>
                  <a:pt x="82963" y="27249"/>
                </a:lnTo>
                <a:lnTo>
                  <a:pt x="104252" y="34300"/>
                </a:lnTo>
                <a:lnTo>
                  <a:pt x="124079" y="40863"/>
                </a:lnTo>
                <a:lnTo>
                  <a:pt x="142090" y="46800"/>
                </a:lnTo>
                <a:lnTo>
                  <a:pt x="150270" y="49486"/>
                </a:lnTo>
                <a:lnTo>
                  <a:pt x="157827" y="51963"/>
                </a:lnTo>
                <a:lnTo>
                  <a:pt x="157827" y="51963"/>
                </a:lnTo>
                <a:lnTo>
                  <a:pt x="170882" y="56215"/>
                </a:lnTo>
                <a:lnTo>
                  <a:pt x="180741" y="59425"/>
                </a:lnTo>
                <a:lnTo>
                  <a:pt x="186971" y="61460"/>
                </a:lnTo>
                <a:lnTo>
                  <a:pt x="188569" y="61991"/>
                </a:lnTo>
                <a:lnTo>
                  <a:pt x="189083" y="62178"/>
                </a:lnTo>
                <a:lnTo>
                  <a:pt x="189083" y="62178"/>
                </a:lnTo>
                <a:lnTo>
                  <a:pt x="188921" y="62132"/>
                </a:lnTo>
                <a:lnTo>
                  <a:pt x="188460" y="62007"/>
                </a:lnTo>
                <a:lnTo>
                  <a:pt x="188460" y="62007"/>
                </a:lnTo>
                <a:lnTo>
                  <a:pt x="187756" y="61783"/>
                </a:lnTo>
                <a:lnTo>
                  <a:pt x="186781" y="61481"/>
                </a:lnTo>
                <a:lnTo>
                  <a:pt x="180389" y="59493"/>
                </a:lnTo>
                <a:lnTo>
                  <a:pt x="180389" y="59493"/>
                </a:lnTo>
                <a:lnTo>
                  <a:pt x="175785" y="58036"/>
                </a:lnTo>
                <a:lnTo>
                  <a:pt x="170367" y="56303"/>
                </a:lnTo>
                <a:lnTo>
                  <a:pt x="164138" y="54305"/>
                </a:lnTo>
                <a:lnTo>
                  <a:pt x="157177" y="52062"/>
                </a:lnTo>
                <a:lnTo>
                  <a:pt x="157177" y="52062"/>
                </a:lnTo>
                <a:lnTo>
                  <a:pt x="149539" y="49595"/>
                </a:lnTo>
                <a:lnTo>
                  <a:pt x="141305" y="46910"/>
                </a:lnTo>
                <a:lnTo>
                  <a:pt x="132502" y="44037"/>
                </a:lnTo>
                <a:lnTo>
                  <a:pt x="123212" y="40982"/>
                </a:lnTo>
                <a:lnTo>
                  <a:pt x="113461" y="37777"/>
                </a:lnTo>
                <a:lnTo>
                  <a:pt x="103304" y="34425"/>
                </a:lnTo>
                <a:lnTo>
                  <a:pt x="92822" y="30954"/>
                </a:lnTo>
                <a:lnTo>
                  <a:pt x="82015" y="27379"/>
                </a:lnTo>
                <a:lnTo>
                  <a:pt x="82015" y="27379"/>
                </a:lnTo>
                <a:lnTo>
                  <a:pt x="70937" y="23694"/>
                </a:lnTo>
                <a:lnTo>
                  <a:pt x="59643" y="19932"/>
                </a:lnTo>
                <a:lnTo>
                  <a:pt x="37324" y="12485"/>
                </a:lnTo>
                <a:lnTo>
                  <a:pt x="26761" y="8962"/>
                </a:lnTo>
                <a:lnTo>
                  <a:pt x="16875" y="5668"/>
                </a:lnTo>
                <a:lnTo>
                  <a:pt x="7883" y="2691"/>
                </a:lnTo>
                <a:lnTo>
                  <a:pt x="3766" y="1343"/>
                </a:lnTo>
                <a:lnTo>
                  <a:pt x="1" y="104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9"/>
          <p:cNvSpPr/>
          <p:nvPr/>
        </p:nvSpPr>
        <p:spPr>
          <a:xfrm rot="9450036" flipH="1">
            <a:off x="534711" y="4061185"/>
            <a:ext cx="355702" cy="110031"/>
          </a:xfrm>
          <a:custGeom>
            <a:avLst/>
            <a:gdLst/>
            <a:ahLst/>
            <a:cxnLst/>
            <a:rect l="l" t="t" r="r" b="b"/>
            <a:pathLst>
              <a:path w="59832" h="3961" extrusionOk="0">
                <a:moveTo>
                  <a:pt x="0" y="0"/>
                </a:moveTo>
                <a:lnTo>
                  <a:pt x="569" y="52"/>
                </a:lnTo>
                <a:lnTo>
                  <a:pt x="1138" y="99"/>
                </a:lnTo>
                <a:lnTo>
                  <a:pt x="1706" y="141"/>
                </a:lnTo>
                <a:lnTo>
                  <a:pt x="2302" y="177"/>
                </a:lnTo>
                <a:lnTo>
                  <a:pt x="8694" y="640"/>
                </a:lnTo>
                <a:lnTo>
                  <a:pt x="29713" y="2108"/>
                </a:lnTo>
                <a:lnTo>
                  <a:pt x="35726" y="2514"/>
                </a:lnTo>
                <a:lnTo>
                  <a:pt x="41332" y="2883"/>
                </a:lnTo>
                <a:lnTo>
                  <a:pt x="46451" y="3211"/>
                </a:lnTo>
                <a:lnTo>
                  <a:pt x="48754" y="3357"/>
                </a:lnTo>
                <a:lnTo>
                  <a:pt x="50920" y="3482"/>
                </a:lnTo>
                <a:lnTo>
                  <a:pt x="52843" y="3601"/>
                </a:lnTo>
                <a:lnTo>
                  <a:pt x="54604" y="3700"/>
                </a:lnTo>
                <a:lnTo>
                  <a:pt x="56121" y="3789"/>
                </a:lnTo>
                <a:lnTo>
                  <a:pt x="57421" y="3856"/>
                </a:lnTo>
                <a:lnTo>
                  <a:pt x="58017" y="3893"/>
                </a:lnTo>
                <a:lnTo>
                  <a:pt x="58613" y="3919"/>
                </a:lnTo>
                <a:lnTo>
                  <a:pt x="59208" y="3945"/>
                </a:lnTo>
                <a:lnTo>
                  <a:pt x="59831" y="3961"/>
                </a:lnTo>
                <a:lnTo>
                  <a:pt x="59290" y="3898"/>
                </a:lnTo>
                <a:lnTo>
                  <a:pt x="58721" y="3841"/>
                </a:lnTo>
                <a:lnTo>
                  <a:pt x="58125" y="3789"/>
                </a:lnTo>
                <a:lnTo>
                  <a:pt x="57529" y="3747"/>
                </a:lnTo>
                <a:lnTo>
                  <a:pt x="51137" y="3320"/>
                </a:lnTo>
                <a:lnTo>
                  <a:pt x="30092" y="1889"/>
                </a:lnTo>
                <a:lnTo>
                  <a:pt x="24079" y="1473"/>
                </a:lnTo>
                <a:lnTo>
                  <a:pt x="18472" y="1093"/>
                </a:lnTo>
                <a:lnTo>
                  <a:pt x="13380" y="760"/>
                </a:lnTo>
                <a:lnTo>
                  <a:pt x="11078" y="609"/>
                </a:lnTo>
                <a:lnTo>
                  <a:pt x="8938" y="479"/>
                </a:lnTo>
                <a:lnTo>
                  <a:pt x="5255" y="255"/>
                </a:lnTo>
                <a:lnTo>
                  <a:pt x="3738" y="167"/>
                </a:lnTo>
                <a:lnTo>
                  <a:pt x="2438" y="99"/>
                </a:lnTo>
                <a:lnTo>
                  <a:pt x="1842" y="63"/>
                </a:lnTo>
                <a:lnTo>
                  <a:pt x="1246" y="37"/>
                </a:lnTo>
                <a:lnTo>
                  <a:pt x="623" y="16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9"/>
          <p:cNvSpPr/>
          <p:nvPr/>
        </p:nvSpPr>
        <p:spPr>
          <a:xfrm rot="9450036" flipH="1">
            <a:off x="358553" y="3894291"/>
            <a:ext cx="127057" cy="372426"/>
          </a:xfrm>
          <a:custGeom>
            <a:avLst/>
            <a:gdLst/>
            <a:ahLst/>
            <a:cxnLst/>
            <a:rect l="l" t="t" r="r" b="b"/>
            <a:pathLst>
              <a:path w="21372" h="13407" extrusionOk="0">
                <a:moveTo>
                  <a:pt x="21344" y="1"/>
                </a:moveTo>
                <a:lnTo>
                  <a:pt x="21317" y="11"/>
                </a:lnTo>
                <a:lnTo>
                  <a:pt x="21236" y="37"/>
                </a:lnTo>
                <a:lnTo>
                  <a:pt x="21019" y="136"/>
                </a:lnTo>
                <a:lnTo>
                  <a:pt x="20721" y="297"/>
                </a:lnTo>
                <a:lnTo>
                  <a:pt x="20315" y="516"/>
                </a:lnTo>
                <a:lnTo>
                  <a:pt x="19258" y="1130"/>
                </a:lnTo>
                <a:lnTo>
                  <a:pt x="17877" y="1942"/>
                </a:lnTo>
                <a:lnTo>
                  <a:pt x="16225" y="2930"/>
                </a:lnTo>
                <a:lnTo>
                  <a:pt x="14383" y="4065"/>
                </a:lnTo>
                <a:lnTo>
                  <a:pt x="12352" y="5319"/>
                </a:lnTo>
                <a:lnTo>
                  <a:pt x="10185" y="6672"/>
                </a:lnTo>
                <a:lnTo>
                  <a:pt x="8045" y="8025"/>
                </a:lnTo>
                <a:lnTo>
                  <a:pt x="6068" y="9285"/>
                </a:lnTo>
                <a:lnTo>
                  <a:pt x="4307" y="10424"/>
                </a:lnTo>
                <a:lnTo>
                  <a:pt x="2790" y="11424"/>
                </a:lnTo>
                <a:lnTo>
                  <a:pt x="1545" y="12246"/>
                </a:lnTo>
                <a:lnTo>
                  <a:pt x="651" y="12870"/>
                </a:lnTo>
                <a:lnTo>
                  <a:pt x="353" y="13099"/>
                </a:lnTo>
                <a:lnTo>
                  <a:pt x="136" y="13266"/>
                </a:lnTo>
                <a:lnTo>
                  <a:pt x="28" y="13370"/>
                </a:lnTo>
                <a:lnTo>
                  <a:pt x="1" y="13396"/>
                </a:lnTo>
                <a:lnTo>
                  <a:pt x="1" y="13406"/>
                </a:lnTo>
                <a:lnTo>
                  <a:pt x="55" y="13401"/>
                </a:lnTo>
                <a:lnTo>
                  <a:pt x="109" y="13375"/>
                </a:lnTo>
                <a:lnTo>
                  <a:pt x="326" y="13276"/>
                </a:lnTo>
                <a:lnTo>
                  <a:pt x="651" y="13115"/>
                </a:lnTo>
                <a:lnTo>
                  <a:pt x="1057" y="12891"/>
                </a:lnTo>
                <a:lnTo>
                  <a:pt x="2113" y="12277"/>
                </a:lnTo>
                <a:lnTo>
                  <a:pt x="3495" y="11460"/>
                </a:lnTo>
                <a:lnTo>
                  <a:pt x="5120" y="10471"/>
                </a:lnTo>
                <a:lnTo>
                  <a:pt x="6989" y="9337"/>
                </a:lnTo>
                <a:lnTo>
                  <a:pt x="9020" y="8077"/>
                </a:lnTo>
                <a:lnTo>
                  <a:pt x="11187" y="6729"/>
                </a:lnTo>
                <a:lnTo>
                  <a:pt x="13327" y="5382"/>
                </a:lnTo>
                <a:lnTo>
                  <a:pt x="15304" y="4122"/>
                </a:lnTo>
                <a:lnTo>
                  <a:pt x="17064" y="2977"/>
                </a:lnTo>
                <a:lnTo>
                  <a:pt x="18581" y="1983"/>
                </a:lnTo>
                <a:lnTo>
                  <a:pt x="19800" y="1156"/>
                </a:lnTo>
                <a:lnTo>
                  <a:pt x="20694" y="537"/>
                </a:lnTo>
                <a:lnTo>
                  <a:pt x="21236" y="141"/>
                </a:lnTo>
                <a:lnTo>
                  <a:pt x="21344" y="37"/>
                </a:lnTo>
                <a:lnTo>
                  <a:pt x="21371" y="11"/>
                </a:lnTo>
                <a:lnTo>
                  <a:pt x="213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9"/>
          <p:cNvSpPr/>
          <p:nvPr/>
        </p:nvSpPr>
        <p:spPr>
          <a:xfrm rot="9450036" flipH="1">
            <a:off x="240498" y="4466676"/>
            <a:ext cx="197737" cy="295369"/>
          </a:xfrm>
          <a:custGeom>
            <a:avLst/>
            <a:gdLst/>
            <a:ahLst/>
            <a:cxnLst/>
            <a:rect l="l" t="t" r="r" b="b"/>
            <a:pathLst>
              <a:path w="33261" h="10633" extrusionOk="0">
                <a:moveTo>
                  <a:pt x="33261" y="1"/>
                </a:moveTo>
                <a:lnTo>
                  <a:pt x="32773" y="84"/>
                </a:lnTo>
                <a:lnTo>
                  <a:pt x="32313" y="178"/>
                </a:lnTo>
                <a:lnTo>
                  <a:pt x="31880" y="277"/>
                </a:lnTo>
                <a:lnTo>
                  <a:pt x="31473" y="375"/>
                </a:lnTo>
                <a:lnTo>
                  <a:pt x="30634" y="584"/>
                </a:lnTo>
                <a:lnTo>
                  <a:pt x="29686" y="833"/>
                </a:lnTo>
                <a:lnTo>
                  <a:pt x="27411" y="1447"/>
                </a:lnTo>
                <a:lnTo>
                  <a:pt x="26083" y="1812"/>
                </a:lnTo>
                <a:lnTo>
                  <a:pt x="24675" y="2207"/>
                </a:lnTo>
                <a:lnTo>
                  <a:pt x="23185" y="2629"/>
                </a:lnTo>
                <a:lnTo>
                  <a:pt x="21641" y="3082"/>
                </a:lnTo>
                <a:lnTo>
                  <a:pt x="20016" y="3560"/>
                </a:lnTo>
                <a:lnTo>
                  <a:pt x="18364" y="4065"/>
                </a:lnTo>
                <a:lnTo>
                  <a:pt x="16658" y="4585"/>
                </a:lnTo>
                <a:lnTo>
                  <a:pt x="14951" y="5132"/>
                </a:lnTo>
                <a:lnTo>
                  <a:pt x="13272" y="5678"/>
                </a:lnTo>
                <a:lnTo>
                  <a:pt x="11674" y="6214"/>
                </a:lnTo>
                <a:lnTo>
                  <a:pt x="10130" y="6735"/>
                </a:lnTo>
                <a:lnTo>
                  <a:pt x="8695" y="7234"/>
                </a:lnTo>
                <a:lnTo>
                  <a:pt x="7367" y="7713"/>
                </a:lnTo>
                <a:lnTo>
                  <a:pt x="6122" y="8166"/>
                </a:lnTo>
                <a:lnTo>
                  <a:pt x="4957" y="8587"/>
                </a:lnTo>
                <a:lnTo>
                  <a:pt x="3928" y="8978"/>
                </a:lnTo>
                <a:lnTo>
                  <a:pt x="3007" y="9337"/>
                </a:lnTo>
                <a:lnTo>
                  <a:pt x="2194" y="9659"/>
                </a:lnTo>
                <a:lnTo>
                  <a:pt x="921" y="10180"/>
                </a:lnTo>
                <a:lnTo>
                  <a:pt x="650" y="10289"/>
                </a:lnTo>
                <a:lnTo>
                  <a:pt x="407" y="10404"/>
                </a:lnTo>
                <a:lnTo>
                  <a:pt x="190" y="10518"/>
                </a:lnTo>
                <a:lnTo>
                  <a:pt x="0" y="10633"/>
                </a:lnTo>
                <a:lnTo>
                  <a:pt x="352" y="10534"/>
                </a:lnTo>
                <a:lnTo>
                  <a:pt x="704" y="10435"/>
                </a:lnTo>
                <a:lnTo>
                  <a:pt x="1029" y="10326"/>
                </a:lnTo>
                <a:lnTo>
                  <a:pt x="1300" y="10216"/>
                </a:lnTo>
                <a:lnTo>
                  <a:pt x="4740" y="9045"/>
                </a:lnTo>
                <a:lnTo>
                  <a:pt x="7042" y="8244"/>
                </a:lnTo>
                <a:lnTo>
                  <a:pt x="9724" y="7323"/>
                </a:lnTo>
                <a:lnTo>
                  <a:pt x="12730" y="6313"/>
                </a:lnTo>
                <a:lnTo>
                  <a:pt x="14355" y="5782"/>
                </a:lnTo>
                <a:lnTo>
                  <a:pt x="16035" y="5236"/>
                </a:lnTo>
                <a:lnTo>
                  <a:pt x="17714" y="4695"/>
                </a:lnTo>
                <a:lnTo>
                  <a:pt x="19393" y="4169"/>
                </a:lnTo>
                <a:lnTo>
                  <a:pt x="21018" y="3664"/>
                </a:lnTo>
                <a:lnTo>
                  <a:pt x="22589" y="3186"/>
                </a:lnTo>
                <a:lnTo>
                  <a:pt x="25542" y="2296"/>
                </a:lnTo>
                <a:lnTo>
                  <a:pt x="28169" y="1531"/>
                </a:lnTo>
                <a:lnTo>
                  <a:pt x="31961" y="422"/>
                </a:lnTo>
                <a:lnTo>
                  <a:pt x="32313" y="323"/>
                </a:lnTo>
                <a:lnTo>
                  <a:pt x="32638" y="214"/>
                </a:lnTo>
                <a:lnTo>
                  <a:pt x="32963" y="110"/>
                </a:lnTo>
                <a:lnTo>
                  <a:pt x="3326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9"/>
          <p:cNvSpPr/>
          <p:nvPr/>
        </p:nvSpPr>
        <p:spPr>
          <a:xfrm rot="9450036" flipH="1">
            <a:off x="469190" y="4623974"/>
            <a:ext cx="354091" cy="18806"/>
          </a:xfrm>
          <a:custGeom>
            <a:avLst/>
            <a:gdLst/>
            <a:ahLst/>
            <a:cxnLst/>
            <a:rect l="l" t="t" r="r" b="b"/>
            <a:pathLst>
              <a:path w="59561" h="677" extrusionOk="0">
                <a:moveTo>
                  <a:pt x="596" y="0"/>
                </a:moveTo>
                <a:lnTo>
                  <a:pt x="0" y="11"/>
                </a:lnTo>
                <a:lnTo>
                  <a:pt x="569" y="37"/>
                </a:lnTo>
                <a:lnTo>
                  <a:pt x="1165" y="57"/>
                </a:lnTo>
                <a:lnTo>
                  <a:pt x="1761" y="73"/>
                </a:lnTo>
                <a:lnTo>
                  <a:pt x="2357" y="78"/>
                </a:lnTo>
                <a:lnTo>
                  <a:pt x="8694" y="177"/>
                </a:lnTo>
                <a:lnTo>
                  <a:pt x="13109" y="234"/>
                </a:lnTo>
                <a:lnTo>
                  <a:pt x="18147" y="297"/>
                </a:lnTo>
                <a:lnTo>
                  <a:pt x="29740" y="427"/>
                </a:lnTo>
                <a:lnTo>
                  <a:pt x="35753" y="495"/>
                </a:lnTo>
                <a:lnTo>
                  <a:pt x="41359" y="557"/>
                </a:lnTo>
                <a:lnTo>
                  <a:pt x="43960" y="583"/>
                </a:lnTo>
                <a:lnTo>
                  <a:pt x="46424" y="604"/>
                </a:lnTo>
                <a:lnTo>
                  <a:pt x="48727" y="614"/>
                </a:lnTo>
                <a:lnTo>
                  <a:pt x="50839" y="619"/>
                </a:lnTo>
                <a:lnTo>
                  <a:pt x="57231" y="661"/>
                </a:lnTo>
                <a:lnTo>
                  <a:pt x="57800" y="672"/>
                </a:lnTo>
                <a:lnTo>
                  <a:pt x="58396" y="677"/>
                </a:lnTo>
                <a:lnTo>
                  <a:pt x="58992" y="672"/>
                </a:lnTo>
                <a:lnTo>
                  <a:pt x="59561" y="661"/>
                </a:lnTo>
                <a:lnTo>
                  <a:pt x="58992" y="635"/>
                </a:lnTo>
                <a:lnTo>
                  <a:pt x="58423" y="614"/>
                </a:lnTo>
                <a:lnTo>
                  <a:pt x="57827" y="599"/>
                </a:lnTo>
                <a:lnTo>
                  <a:pt x="57258" y="593"/>
                </a:lnTo>
                <a:lnTo>
                  <a:pt x="50893" y="495"/>
                </a:lnTo>
                <a:lnTo>
                  <a:pt x="46478" y="432"/>
                </a:lnTo>
                <a:lnTo>
                  <a:pt x="41414" y="364"/>
                </a:lnTo>
                <a:lnTo>
                  <a:pt x="35834" y="302"/>
                </a:lnTo>
                <a:lnTo>
                  <a:pt x="29821" y="234"/>
                </a:lnTo>
                <a:lnTo>
                  <a:pt x="23808" y="172"/>
                </a:lnTo>
                <a:lnTo>
                  <a:pt x="18229" y="120"/>
                </a:lnTo>
                <a:lnTo>
                  <a:pt x="13164" y="78"/>
                </a:lnTo>
                <a:lnTo>
                  <a:pt x="8749" y="42"/>
                </a:lnTo>
                <a:lnTo>
                  <a:pt x="2357" y="11"/>
                </a:lnTo>
                <a:lnTo>
                  <a:pt x="17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9"/>
          <p:cNvSpPr/>
          <p:nvPr/>
        </p:nvSpPr>
        <p:spPr>
          <a:xfrm rot="9450036" flipH="1">
            <a:off x="374057" y="5073480"/>
            <a:ext cx="454086" cy="19695"/>
          </a:xfrm>
          <a:custGeom>
            <a:avLst/>
            <a:gdLst/>
            <a:ahLst/>
            <a:cxnLst/>
            <a:rect l="l" t="t" r="r" b="b"/>
            <a:pathLst>
              <a:path w="76381" h="709" extrusionOk="0">
                <a:moveTo>
                  <a:pt x="1490" y="0"/>
                </a:moveTo>
                <a:lnTo>
                  <a:pt x="759" y="6"/>
                </a:lnTo>
                <a:lnTo>
                  <a:pt x="0" y="16"/>
                </a:lnTo>
                <a:lnTo>
                  <a:pt x="732" y="42"/>
                </a:lnTo>
                <a:lnTo>
                  <a:pt x="1490" y="63"/>
                </a:lnTo>
                <a:lnTo>
                  <a:pt x="2221" y="73"/>
                </a:lnTo>
                <a:lnTo>
                  <a:pt x="2953" y="84"/>
                </a:lnTo>
                <a:lnTo>
                  <a:pt x="11159" y="183"/>
                </a:lnTo>
                <a:lnTo>
                  <a:pt x="16820" y="245"/>
                </a:lnTo>
                <a:lnTo>
                  <a:pt x="23294" y="313"/>
                </a:lnTo>
                <a:lnTo>
                  <a:pt x="30471" y="380"/>
                </a:lnTo>
                <a:lnTo>
                  <a:pt x="38163" y="448"/>
                </a:lnTo>
                <a:lnTo>
                  <a:pt x="45856" y="516"/>
                </a:lnTo>
                <a:lnTo>
                  <a:pt x="53033" y="573"/>
                </a:lnTo>
                <a:lnTo>
                  <a:pt x="59534" y="620"/>
                </a:lnTo>
                <a:lnTo>
                  <a:pt x="65195" y="656"/>
                </a:lnTo>
                <a:lnTo>
                  <a:pt x="73374" y="693"/>
                </a:lnTo>
                <a:lnTo>
                  <a:pt x="74133" y="703"/>
                </a:lnTo>
                <a:lnTo>
                  <a:pt x="74891" y="708"/>
                </a:lnTo>
                <a:lnTo>
                  <a:pt x="75622" y="703"/>
                </a:lnTo>
                <a:lnTo>
                  <a:pt x="76381" y="693"/>
                </a:lnTo>
                <a:lnTo>
                  <a:pt x="75650" y="672"/>
                </a:lnTo>
                <a:lnTo>
                  <a:pt x="74891" y="651"/>
                </a:lnTo>
                <a:lnTo>
                  <a:pt x="74133" y="640"/>
                </a:lnTo>
                <a:lnTo>
                  <a:pt x="73374" y="635"/>
                </a:lnTo>
                <a:lnTo>
                  <a:pt x="65222" y="526"/>
                </a:lnTo>
                <a:lnTo>
                  <a:pt x="53087" y="401"/>
                </a:lnTo>
                <a:lnTo>
                  <a:pt x="45937" y="333"/>
                </a:lnTo>
                <a:lnTo>
                  <a:pt x="38218" y="261"/>
                </a:lnTo>
                <a:lnTo>
                  <a:pt x="30525" y="198"/>
                </a:lnTo>
                <a:lnTo>
                  <a:pt x="23348" y="141"/>
                </a:lnTo>
                <a:lnTo>
                  <a:pt x="11214" y="58"/>
                </a:lnTo>
                <a:lnTo>
                  <a:pt x="3007" y="16"/>
                </a:lnTo>
                <a:lnTo>
                  <a:pt x="2248" y="6"/>
                </a:lnTo>
                <a:lnTo>
                  <a:pt x="1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9"/>
          <p:cNvSpPr/>
          <p:nvPr/>
        </p:nvSpPr>
        <p:spPr>
          <a:xfrm rot="9450036" flipH="1">
            <a:off x="102538" y="4850318"/>
            <a:ext cx="237997" cy="381371"/>
          </a:xfrm>
          <a:custGeom>
            <a:avLst/>
            <a:gdLst/>
            <a:ahLst/>
            <a:cxnLst/>
            <a:rect l="l" t="t" r="r" b="b"/>
            <a:pathLst>
              <a:path w="40033" h="13729" extrusionOk="0">
                <a:moveTo>
                  <a:pt x="40033" y="0"/>
                </a:moveTo>
                <a:lnTo>
                  <a:pt x="39545" y="125"/>
                </a:lnTo>
                <a:lnTo>
                  <a:pt x="39085" y="250"/>
                </a:lnTo>
                <a:lnTo>
                  <a:pt x="38624" y="380"/>
                </a:lnTo>
                <a:lnTo>
                  <a:pt x="38218" y="516"/>
                </a:lnTo>
                <a:lnTo>
                  <a:pt x="37243" y="792"/>
                </a:lnTo>
                <a:lnTo>
                  <a:pt x="36105" y="1119"/>
                </a:lnTo>
                <a:lnTo>
                  <a:pt x="34805" y="1499"/>
                </a:lnTo>
                <a:lnTo>
                  <a:pt x="33370" y="1926"/>
                </a:lnTo>
                <a:lnTo>
                  <a:pt x="31799" y="2400"/>
                </a:lnTo>
                <a:lnTo>
                  <a:pt x="30146" y="2915"/>
                </a:lnTo>
                <a:lnTo>
                  <a:pt x="28359" y="3466"/>
                </a:lnTo>
                <a:lnTo>
                  <a:pt x="26517" y="4054"/>
                </a:lnTo>
                <a:lnTo>
                  <a:pt x="24567" y="4674"/>
                </a:lnTo>
                <a:lnTo>
                  <a:pt x="22590" y="5324"/>
                </a:lnTo>
                <a:lnTo>
                  <a:pt x="20558" y="6001"/>
                </a:lnTo>
                <a:lnTo>
                  <a:pt x="18473" y="6703"/>
                </a:lnTo>
                <a:lnTo>
                  <a:pt x="16441" y="7406"/>
                </a:lnTo>
                <a:lnTo>
                  <a:pt x="14491" y="8093"/>
                </a:lnTo>
                <a:lnTo>
                  <a:pt x="12622" y="8759"/>
                </a:lnTo>
                <a:lnTo>
                  <a:pt x="10862" y="9399"/>
                </a:lnTo>
                <a:lnTo>
                  <a:pt x="9237" y="10008"/>
                </a:lnTo>
                <a:lnTo>
                  <a:pt x="7693" y="10586"/>
                </a:lnTo>
                <a:lnTo>
                  <a:pt x="6284" y="11127"/>
                </a:lnTo>
                <a:lnTo>
                  <a:pt x="5011" y="11632"/>
                </a:lnTo>
                <a:lnTo>
                  <a:pt x="3819" y="12090"/>
                </a:lnTo>
                <a:lnTo>
                  <a:pt x="2817" y="12501"/>
                </a:lnTo>
                <a:lnTo>
                  <a:pt x="1951" y="12860"/>
                </a:lnTo>
                <a:lnTo>
                  <a:pt x="1246" y="13162"/>
                </a:lnTo>
                <a:lnTo>
                  <a:pt x="894" y="13297"/>
                </a:lnTo>
                <a:lnTo>
                  <a:pt x="569" y="13437"/>
                </a:lnTo>
                <a:lnTo>
                  <a:pt x="271" y="13583"/>
                </a:lnTo>
                <a:lnTo>
                  <a:pt x="0" y="13729"/>
                </a:lnTo>
                <a:lnTo>
                  <a:pt x="0" y="13729"/>
                </a:lnTo>
                <a:lnTo>
                  <a:pt x="461" y="13599"/>
                </a:lnTo>
                <a:lnTo>
                  <a:pt x="867" y="13469"/>
                </a:lnTo>
                <a:lnTo>
                  <a:pt x="1273" y="13333"/>
                </a:lnTo>
                <a:lnTo>
                  <a:pt x="1626" y="13193"/>
                </a:lnTo>
                <a:lnTo>
                  <a:pt x="3413" y="12527"/>
                </a:lnTo>
                <a:lnTo>
                  <a:pt x="5661" y="11694"/>
                </a:lnTo>
                <a:lnTo>
                  <a:pt x="8478" y="10664"/>
                </a:lnTo>
                <a:lnTo>
                  <a:pt x="11783" y="9488"/>
                </a:lnTo>
                <a:lnTo>
                  <a:pt x="15439" y="8186"/>
                </a:lnTo>
                <a:lnTo>
                  <a:pt x="17416" y="7505"/>
                </a:lnTo>
                <a:lnTo>
                  <a:pt x="19448" y="6802"/>
                </a:lnTo>
                <a:lnTo>
                  <a:pt x="21506" y="6100"/>
                </a:lnTo>
                <a:lnTo>
                  <a:pt x="23510" y="5423"/>
                </a:lnTo>
                <a:lnTo>
                  <a:pt x="25488" y="4773"/>
                </a:lnTo>
                <a:lnTo>
                  <a:pt x="27384" y="4153"/>
                </a:lnTo>
                <a:lnTo>
                  <a:pt x="30932" y="3003"/>
                </a:lnTo>
                <a:lnTo>
                  <a:pt x="34047" y="2009"/>
                </a:lnTo>
                <a:lnTo>
                  <a:pt x="36566" y="1203"/>
                </a:lnTo>
                <a:lnTo>
                  <a:pt x="38597" y="563"/>
                </a:lnTo>
                <a:lnTo>
                  <a:pt x="39003" y="427"/>
                </a:lnTo>
                <a:lnTo>
                  <a:pt x="39382" y="287"/>
                </a:lnTo>
                <a:lnTo>
                  <a:pt x="39707" y="146"/>
                </a:lnTo>
                <a:lnTo>
                  <a:pt x="400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3"/>
          </p:nvPr>
        </p:nvSpPr>
        <p:spPr>
          <a:xfrm flipH="1">
            <a:off x="4142413" y="2710550"/>
            <a:ext cx="2424300" cy="4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 b="1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4"/>
          </p:nvPr>
        </p:nvSpPr>
        <p:spPr>
          <a:xfrm flipH="1">
            <a:off x="2074213" y="3115725"/>
            <a:ext cx="44925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s 3">
  <p:cSld name="CUSTOM_8">
    <p:bg>
      <p:bgPr>
        <a:solidFill>
          <a:schemeClr val="dk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>
            <a:spLocks noGrp="1"/>
          </p:cNvSpPr>
          <p:nvPr>
            <p:ph type="subTitle" idx="1"/>
          </p:nvPr>
        </p:nvSpPr>
        <p:spPr>
          <a:xfrm>
            <a:off x="720000" y="3200700"/>
            <a:ext cx="2276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 b="1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" name="Google Shape;168;p20"/>
          <p:cNvSpPr txBox="1">
            <a:spLocks noGrp="1"/>
          </p:cNvSpPr>
          <p:nvPr>
            <p:ph type="subTitle" idx="2"/>
          </p:nvPr>
        </p:nvSpPr>
        <p:spPr>
          <a:xfrm>
            <a:off x="3433950" y="2746500"/>
            <a:ext cx="2276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 b="1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subTitle" idx="3"/>
          </p:nvPr>
        </p:nvSpPr>
        <p:spPr>
          <a:xfrm>
            <a:off x="720000" y="3890100"/>
            <a:ext cx="2276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subTitle" idx="4"/>
          </p:nvPr>
        </p:nvSpPr>
        <p:spPr>
          <a:xfrm>
            <a:off x="3433950" y="3435900"/>
            <a:ext cx="2276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482457" y="1142159"/>
            <a:ext cx="719280" cy="99438"/>
          </a:xfrm>
          <a:custGeom>
            <a:avLst/>
            <a:gdLst/>
            <a:ahLst/>
            <a:cxnLst/>
            <a:rect l="l" t="t" r="r" b="b"/>
            <a:pathLst>
              <a:path w="16579" h="2292" extrusionOk="0">
                <a:moveTo>
                  <a:pt x="1" y="1"/>
                </a:moveTo>
                <a:lnTo>
                  <a:pt x="1" y="2292"/>
                </a:lnTo>
                <a:lnTo>
                  <a:pt x="16578" y="2292"/>
                </a:lnTo>
                <a:lnTo>
                  <a:pt x="1657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482457" y="1321079"/>
            <a:ext cx="311114" cy="98310"/>
          </a:xfrm>
          <a:custGeom>
            <a:avLst/>
            <a:gdLst/>
            <a:ahLst/>
            <a:cxnLst/>
            <a:rect l="l" t="t" r="r" b="b"/>
            <a:pathLst>
              <a:path w="7171" h="2266" extrusionOk="0">
                <a:moveTo>
                  <a:pt x="1" y="1"/>
                </a:moveTo>
                <a:lnTo>
                  <a:pt x="1" y="2265"/>
                </a:lnTo>
                <a:lnTo>
                  <a:pt x="7171" y="2265"/>
                </a:lnTo>
                <a:lnTo>
                  <a:pt x="717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 rot="-4958421" flipH="1">
            <a:off x="5874701" y="1817089"/>
            <a:ext cx="6215988" cy="6043221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0"/>
          <p:cNvSpPr/>
          <p:nvPr/>
        </p:nvSpPr>
        <p:spPr>
          <a:xfrm flipH="1">
            <a:off x="8193323" y="315392"/>
            <a:ext cx="1375387" cy="137532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ubTitle" idx="5"/>
          </p:nvPr>
        </p:nvSpPr>
        <p:spPr>
          <a:xfrm>
            <a:off x="6147900" y="2213100"/>
            <a:ext cx="2276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 b="1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6"/>
          </p:nvPr>
        </p:nvSpPr>
        <p:spPr>
          <a:xfrm>
            <a:off x="6147900" y="2902500"/>
            <a:ext cx="2276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">
    <p:bg>
      <p:bgPr>
        <a:solidFill>
          <a:schemeClr val="lt2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>
          <a:xfrm>
            <a:off x="720000" y="158909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ubTitle" idx="1"/>
          </p:nvPr>
        </p:nvSpPr>
        <p:spPr>
          <a:xfrm>
            <a:off x="720000" y="1999050"/>
            <a:ext cx="240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title" idx="2"/>
          </p:nvPr>
        </p:nvSpPr>
        <p:spPr>
          <a:xfrm>
            <a:off x="720000" y="291852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subTitle" idx="3"/>
          </p:nvPr>
        </p:nvSpPr>
        <p:spPr>
          <a:xfrm>
            <a:off x="720000" y="3328477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8298113" y="565130"/>
            <a:ext cx="478350" cy="47835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21"/>
          <p:cNvSpPr/>
          <p:nvPr/>
        </p:nvSpPr>
        <p:spPr>
          <a:xfrm>
            <a:off x="6164450" y="4316675"/>
            <a:ext cx="1590697" cy="159069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5" name="Google Shape;185;p21"/>
          <p:cNvSpPr txBox="1">
            <a:spLocks noGrp="1"/>
          </p:cNvSpPr>
          <p:nvPr>
            <p:ph type="title" idx="4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s 2">
  <p:cSld name="CUSTOM_6">
    <p:bg>
      <p:bgPr>
        <a:solidFill>
          <a:schemeClr val="lt2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7200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subTitle" idx="1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title" idx="2"/>
          </p:nvPr>
        </p:nvSpPr>
        <p:spPr>
          <a:xfrm>
            <a:off x="34038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subTitle" idx="3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title" idx="4"/>
          </p:nvPr>
        </p:nvSpPr>
        <p:spPr>
          <a:xfrm>
            <a:off x="60876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subTitle" idx="5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title" idx="6"/>
          </p:nvPr>
        </p:nvSpPr>
        <p:spPr>
          <a:xfrm>
            <a:off x="720000" y="4057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solidFill>
          <a:schemeClr val="dk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1195863" y="12767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ubTitle" idx="1"/>
          </p:nvPr>
        </p:nvSpPr>
        <p:spPr>
          <a:xfrm>
            <a:off x="1195875" y="1710875"/>
            <a:ext cx="28671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title" idx="2"/>
          </p:nvPr>
        </p:nvSpPr>
        <p:spPr>
          <a:xfrm>
            <a:off x="5081043" y="12767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subTitle" idx="3"/>
          </p:nvPr>
        </p:nvSpPr>
        <p:spPr>
          <a:xfrm>
            <a:off x="5081052" y="1710875"/>
            <a:ext cx="28671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title" idx="4"/>
          </p:nvPr>
        </p:nvSpPr>
        <p:spPr>
          <a:xfrm>
            <a:off x="1195863" y="308627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subTitle" idx="5"/>
          </p:nvPr>
        </p:nvSpPr>
        <p:spPr>
          <a:xfrm>
            <a:off x="1195875" y="3520400"/>
            <a:ext cx="28671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title" idx="6"/>
          </p:nvPr>
        </p:nvSpPr>
        <p:spPr>
          <a:xfrm>
            <a:off x="5081043" y="308627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subTitle" idx="7"/>
          </p:nvPr>
        </p:nvSpPr>
        <p:spPr>
          <a:xfrm>
            <a:off x="5081052" y="3520400"/>
            <a:ext cx="28671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3"/>
          <p:cNvSpPr/>
          <p:nvPr/>
        </p:nvSpPr>
        <p:spPr>
          <a:xfrm rot="4958421">
            <a:off x="-2940524" y="2567314"/>
            <a:ext cx="6215988" cy="6043221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8332980" y="4222867"/>
            <a:ext cx="1375387" cy="137532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 txBox="1">
            <a:spLocks noGrp="1"/>
          </p:cNvSpPr>
          <p:nvPr>
            <p:ph type="title" idx="8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9">
    <p:bg>
      <p:bgPr>
        <a:solidFill>
          <a:schemeClr val="lt2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1024800" y="1185300"/>
            <a:ext cx="180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subTitle" idx="1"/>
          </p:nvPr>
        </p:nvSpPr>
        <p:spPr>
          <a:xfrm>
            <a:off x="1024800" y="1619425"/>
            <a:ext cx="1807500" cy="1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title" idx="2"/>
          </p:nvPr>
        </p:nvSpPr>
        <p:spPr>
          <a:xfrm>
            <a:off x="1024550" y="3097588"/>
            <a:ext cx="180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ubTitle" idx="3"/>
          </p:nvPr>
        </p:nvSpPr>
        <p:spPr>
          <a:xfrm>
            <a:off x="1024550" y="3531713"/>
            <a:ext cx="1807500" cy="1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title" idx="4"/>
          </p:nvPr>
        </p:nvSpPr>
        <p:spPr>
          <a:xfrm>
            <a:off x="6311450" y="1185300"/>
            <a:ext cx="180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subTitle" idx="5"/>
          </p:nvPr>
        </p:nvSpPr>
        <p:spPr>
          <a:xfrm>
            <a:off x="6311450" y="1619425"/>
            <a:ext cx="1807500" cy="1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title" idx="6"/>
          </p:nvPr>
        </p:nvSpPr>
        <p:spPr>
          <a:xfrm>
            <a:off x="6311700" y="3097600"/>
            <a:ext cx="180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subTitle" idx="7"/>
          </p:nvPr>
        </p:nvSpPr>
        <p:spPr>
          <a:xfrm>
            <a:off x="6311700" y="3531725"/>
            <a:ext cx="1807500" cy="1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4"/>
          <p:cNvSpPr/>
          <p:nvPr/>
        </p:nvSpPr>
        <p:spPr>
          <a:xfrm>
            <a:off x="8566338" y="4459580"/>
            <a:ext cx="478350" cy="47835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6" name="Google Shape;216;p24"/>
          <p:cNvSpPr/>
          <p:nvPr/>
        </p:nvSpPr>
        <p:spPr>
          <a:xfrm>
            <a:off x="8424000" y="358100"/>
            <a:ext cx="3047801" cy="3047801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241388" y="4459580"/>
            <a:ext cx="478350" cy="47835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4055765" y="4675703"/>
            <a:ext cx="1032215" cy="1032153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title" idx="8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solidFill>
          <a:schemeClr val="dk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subTitle" idx="1"/>
          </p:nvPr>
        </p:nvSpPr>
        <p:spPr>
          <a:xfrm>
            <a:off x="720000" y="2116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5"/>
          <p:cNvSpPr txBox="1">
            <a:spLocks noGrp="1"/>
          </p:cNvSpPr>
          <p:nvPr>
            <p:ph type="title" idx="2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subTitle" idx="3"/>
          </p:nvPr>
        </p:nvSpPr>
        <p:spPr>
          <a:xfrm>
            <a:off x="3419269" y="2116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title" idx="4"/>
          </p:nvPr>
        </p:nvSpPr>
        <p:spPr>
          <a:xfrm>
            <a:off x="720000" y="3344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subTitle" idx="5"/>
          </p:nvPr>
        </p:nvSpPr>
        <p:spPr>
          <a:xfrm>
            <a:off x="720000" y="3778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 idx="6"/>
          </p:nvPr>
        </p:nvSpPr>
        <p:spPr>
          <a:xfrm>
            <a:off x="3419269" y="3344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subTitle" idx="7"/>
          </p:nvPr>
        </p:nvSpPr>
        <p:spPr>
          <a:xfrm>
            <a:off x="3419269" y="3778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title" idx="8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subTitle" idx="9"/>
          </p:nvPr>
        </p:nvSpPr>
        <p:spPr>
          <a:xfrm>
            <a:off x="6118545" y="2116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title" idx="13"/>
          </p:nvPr>
        </p:nvSpPr>
        <p:spPr>
          <a:xfrm>
            <a:off x="6118545" y="3344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subTitle" idx="14"/>
          </p:nvPr>
        </p:nvSpPr>
        <p:spPr>
          <a:xfrm>
            <a:off x="6118545" y="3778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5"/>
          <p:cNvSpPr/>
          <p:nvPr/>
        </p:nvSpPr>
        <p:spPr>
          <a:xfrm rot="5400000">
            <a:off x="-1572733" y="3073001"/>
            <a:ext cx="3421033" cy="332594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4" name="Google Shape;234;p25"/>
          <p:cNvSpPr/>
          <p:nvPr/>
        </p:nvSpPr>
        <p:spPr>
          <a:xfrm>
            <a:off x="8291678" y="4317674"/>
            <a:ext cx="1555237" cy="155514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5"/>
          <p:cNvSpPr/>
          <p:nvPr/>
        </p:nvSpPr>
        <p:spPr>
          <a:xfrm>
            <a:off x="8513100" y="1131826"/>
            <a:ext cx="503028" cy="503028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36" name="Google Shape;236;p25"/>
          <p:cNvSpPr txBox="1">
            <a:spLocks noGrp="1"/>
          </p:cNvSpPr>
          <p:nvPr>
            <p:ph type="title" idx="15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solidFill>
          <a:schemeClr val="dk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>
            <a:spLocks noGrp="1"/>
          </p:cNvSpPr>
          <p:nvPr>
            <p:ph type="title" hasCustomPrompt="1"/>
          </p:nvPr>
        </p:nvSpPr>
        <p:spPr>
          <a:xfrm>
            <a:off x="1284000" y="1268063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9" name="Google Shape;239;p26"/>
          <p:cNvSpPr txBox="1">
            <a:spLocks noGrp="1"/>
          </p:cNvSpPr>
          <p:nvPr>
            <p:ph type="subTitle" idx="1"/>
          </p:nvPr>
        </p:nvSpPr>
        <p:spPr>
          <a:xfrm>
            <a:off x="1284000" y="1974088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6"/>
          <p:cNvSpPr txBox="1">
            <a:spLocks noGrp="1"/>
          </p:cNvSpPr>
          <p:nvPr>
            <p:ph type="title" idx="2" hasCustomPrompt="1"/>
          </p:nvPr>
        </p:nvSpPr>
        <p:spPr>
          <a:xfrm>
            <a:off x="1284000" y="3199425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3"/>
          </p:nvPr>
        </p:nvSpPr>
        <p:spPr>
          <a:xfrm>
            <a:off x="1284000" y="3905450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6"/>
          <p:cNvSpPr/>
          <p:nvPr/>
        </p:nvSpPr>
        <p:spPr>
          <a:xfrm rot="4958421">
            <a:off x="-2597624" y="1817089"/>
            <a:ext cx="6215988" cy="6043221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236730" y="315392"/>
            <a:ext cx="1375387" cy="137532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6"/>
          <p:cNvSpPr/>
          <p:nvPr/>
        </p:nvSpPr>
        <p:spPr>
          <a:xfrm rot="-5400000">
            <a:off x="5641526" y="-2576881"/>
            <a:ext cx="6216033" cy="6043266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7931937" y="3764826"/>
            <a:ext cx="503028" cy="503028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dk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9422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8" name="Google Shape;248;p27"/>
          <p:cNvSpPr txBox="1">
            <a:spLocks noGrp="1"/>
          </p:cNvSpPr>
          <p:nvPr>
            <p:ph type="subTitle" idx="1"/>
          </p:nvPr>
        </p:nvSpPr>
        <p:spPr>
          <a:xfrm>
            <a:off x="720000" y="1633675"/>
            <a:ext cx="4942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9" name="Google Shape;249;p27"/>
          <p:cNvSpPr txBox="1"/>
          <p:nvPr/>
        </p:nvSpPr>
        <p:spPr>
          <a:xfrm>
            <a:off x="720000" y="3124375"/>
            <a:ext cx="38520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lang="en" sz="1200" b="1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,</a:t>
            </a:r>
            <a:r>
              <a:rPr lang="en" sz="12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including icons by </a:t>
            </a:r>
            <a:r>
              <a:rPr lang="en" sz="1200" b="1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, infographics &amp; images by </a:t>
            </a:r>
            <a:r>
              <a:rPr lang="en" sz="1200" b="1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and illustrations by </a:t>
            </a:r>
            <a:r>
              <a:rPr lang="en" sz="1200" b="1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200"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0" name="Google Shape;250;p27"/>
          <p:cNvSpPr/>
          <p:nvPr/>
        </p:nvSpPr>
        <p:spPr>
          <a:xfrm rot="-1767966">
            <a:off x="4111417" y="-553570"/>
            <a:ext cx="6215800" cy="604303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1" name="Google Shape;251;p27"/>
          <p:cNvSpPr/>
          <p:nvPr/>
        </p:nvSpPr>
        <p:spPr>
          <a:xfrm rot="10800000">
            <a:off x="8486807" y="2158700"/>
            <a:ext cx="601937" cy="873650"/>
          </a:xfrm>
          <a:custGeom>
            <a:avLst/>
            <a:gdLst/>
            <a:ahLst/>
            <a:cxnLst/>
            <a:rect l="l" t="t" r="r" b="b"/>
            <a:pathLst>
              <a:path w="112459" h="34946" extrusionOk="0">
                <a:moveTo>
                  <a:pt x="77085" y="0"/>
                </a:moveTo>
                <a:lnTo>
                  <a:pt x="76083" y="11"/>
                </a:lnTo>
                <a:lnTo>
                  <a:pt x="75081" y="26"/>
                </a:lnTo>
                <a:lnTo>
                  <a:pt x="74106" y="47"/>
                </a:lnTo>
                <a:lnTo>
                  <a:pt x="73104" y="73"/>
                </a:lnTo>
                <a:lnTo>
                  <a:pt x="72128" y="110"/>
                </a:lnTo>
                <a:lnTo>
                  <a:pt x="71126" y="146"/>
                </a:lnTo>
                <a:lnTo>
                  <a:pt x="70151" y="193"/>
                </a:lnTo>
                <a:lnTo>
                  <a:pt x="69176" y="245"/>
                </a:lnTo>
                <a:lnTo>
                  <a:pt x="68201" y="302"/>
                </a:lnTo>
                <a:lnTo>
                  <a:pt x="67199" y="365"/>
                </a:lnTo>
                <a:lnTo>
                  <a:pt x="66251" y="432"/>
                </a:lnTo>
                <a:lnTo>
                  <a:pt x="65276" y="510"/>
                </a:lnTo>
                <a:lnTo>
                  <a:pt x="64301" y="588"/>
                </a:lnTo>
                <a:lnTo>
                  <a:pt x="63326" y="672"/>
                </a:lnTo>
                <a:lnTo>
                  <a:pt x="62378" y="760"/>
                </a:lnTo>
                <a:lnTo>
                  <a:pt x="61403" y="854"/>
                </a:lnTo>
                <a:lnTo>
                  <a:pt x="60455" y="948"/>
                </a:lnTo>
                <a:lnTo>
                  <a:pt x="59507" y="1052"/>
                </a:lnTo>
                <a:lnTo>
                  <a:pt x="58559" y="1156"/>
                </a:lnTo>
                <a:lnTo>
                  <a:pt x="57611" y="1265"/>
                </a:lnTo>
                <a:lnTo>
                  <a:pt x="56663" y="1379"/>
                </a:lnTo>
                <a:lnTo>
                  <a:pt x="55742" y="1499"/>
                </a:lnTo>
                <a:lnTo>
                  <a:pt x="54794" y="1619"/>
                </a:lnTo>
                <a:lnTo>
                  <a:pt x="53873" y="1744"/>
                </a:lnTo>
                <a:lnTo>
                  <a:pt x="52031" y="2004"/>
                </a:lnTo>
                <a:lnTo>
                  <a:pt x="50189" y="2275"/>
                </a:lnTo>
                <a:lnTo>
                  <a:pt x="48375" y="2556"/>
                </a:lnTo>
                <a:lnTo>
                  <a:pt x="46587" y="2847"/>
                </a:lnTo>
                <a:lnTo>
                  <a:pt x="44826" y="3149"/>
                </a:lnTo>
                <a:lnTo>
                  <a:pt x="43066" y="3456"/>
                </a:lnTo>
                <a:lnTo>
                  <a:pt x="41332" y="3768"/>
                </a:lnTo>
                <a:lnTo>
                  <a:pt x="39626" y="4086"/>
                </a:lnTo>
                <a:lnTo>
                  <a:pt x="37947" y="4403"/>
                </a:lnTo>
                <a:lnTo>
                  <a:pt x="36295" y="4731"/>
                </a:lnTo>
                <a:lnTo>
                  <a:pt x="34642" y="5054"/>
                </a:lnTo>
                <a:lnTo>
                  <a:pt x="33044" y="5381"/>
                </a:lnTo>
                <a:lnTo>
                  <a:pt x="31446" y="5704"/>
                </a:lnTo>
                <a:lnTo>
                  <a:pt x="30661" y="5865"/>
                </a:lnTo>
                <a:lnTo>
                  <a:pt x="29902" y="6027"/>
                </a:lnTo>
                <a:lnTo>
                  <a:pt x="29144" y="6193"/>
                </a:lnTo>
                <a:lnTo>
                  <a:pt x="28413" y="6365"/>
                </a:lnTo>
                <a:lnTo>
                  <a:pt x="26977" y="6703"/>
                </a:lnTo>
                <a:lnTo>
                  <a:pt x="25596" y="7052"/>
                </a:lnTo>
                <a:lnTo>
                  <a:pt x="24269" y="7406"/>
                </a:lnTo>
                <a:lnTo>
                  <a:pt x="22969" y="7770"/>
                </a:lnTo>
                <a:lnTo>
                  <a:pt x="21750" y="8134"/>
                </a:lnTo>
                <a:lnTo>
                  <a:pt x="20558" y="8509"/>
                </a:lnTo>
                <a:lnTo>
                  <a:pt x="19393" y="8889"/>
                </a:lnTo>
                <a:lnTo>
                  <a:pt x="18310" y="9274"/>
                </a:lnTo>
                <a:lnTo>
                  <a:pt x="17254" y="9659"/>
                </a:lnTo>
                <a:lnTo>
                  <a:pt x="16224" y="10055"/>
                </a:lnTo>
                <a:lnTo>
                  <a:pt x="15249" y="10455"/>
                </a:lnTo>
                <a:lnTo>
                  <a:pt x="14328" y="10856"/>
                </a:lnTo>
                <a:lnTo>
                  <a:pt x="13435" y="11262"/>
                </a:lnTo>
                <a:lnTo>
                  <a:pt x="12568" y="11673"/>
                </a:lnTo>
                <a:lnTo>
                  <a:pt x="11755" y="12089"/>
                </a:lnTo>
                <a:lnTo>
                  <a:pt x="10970" y="12506"/>
                </a:lnTo>
                <a:lnTo>
                  <a:pt x="10211" y="12922"/>
                </a:lnTo>
                <a:lnTo>
                  <a:pt x="9507" y="13349"/>
                </a:lnTo>
                <a:lnTo>
                  <a:pt x="8803" y="13770"/>
                </a:lnTo>
                <a:lnTo>
                  <a:pt x="8153" y="14202"/>
                </a:lnTo>
                <a:lnTo>
                  <a:pt x="7530" y="14629"/>
                </a:lnTo>
                <a:lnTo>
                  <a:pt x="6907" y="15061"/>
                </a:lnTo>
                <a:lnTo>
                  <a:pt x="6338" y="15493"/>
                </a:lnTo>
                <a:lnTo>
                  <a:pt x="5797" y="15925"/>
                </a:lnTo>
                <a:lnTo>
                  <a:pt x="5282" y="16362"/>
                </a:lnTo>
                <a:lnTo>
                  <a:pt x="4767" y="16794"/>
                </a:lnTo>
                <a:lnTo>
                  <a:pt x="4307" y="17231"/>
                </a:lnTo>
                <a:lnTo>
                  <a:pt x="3846" y="17668"/>
                </a:lnTo>
                <a:lnTo>
                  <a:pt x="3413" y="18100"/>
                </a:lnTo>
                <a:lnTo>
                  <a:pt x="2980" y="18537"/>
                </a:lnTo>
                <a:lnTo>
                  <a:pt x="2411" y="19162"/>
                </a:lnTo>
                <a:lnTo>
                  <a:pt x="1896" y="19786"/>
                </a:lnTo>
                <a:lnTo>
                  <a:pt x="1409" y="20416"/>
                </a:lnTo>
                <a:lnTo>
                  <a:pt x="1002" y="21051"/>
                </a:lnTo>
                <a:lnTo>
                  <a:pt x="813" y="21363"/>
                </a:lnTo>
                <a:lnTo>
                  <a:pt x="650" y="21681"/>
                </a:lnTo>
                <a:lnTo>
                  <a:pt x="488" y="21998"/>
                </a:lnTo>
                <a:lnTo>
                  <a:pt x="352" y="22315"/>
                </a:lnTo>
                <a:lnTo>
                  <a:pt x="244" y="22633"/>
                </a:lnTo>
                <a:lnTo>
                  <a:pt x="136" y="22950"/>
                </a:lnTo>
                <a:lnTo>
                  <a:pt x="82" y="23263"/>
                </a:lnTo>
                <a:lnTo>
                  <a:pt x="27" y="23580"/>
                </a:lnTo>
                <a:lnTo>
                  <a:pt x="0" y="23897"/>
                </a:lnTo>
                <a:lnTo>
                  <a:pt x="0" y="24210"/>
                </a:lnTo>
                <a:lnTo>
                  <a:pt x="27" y="24527"/>
                </a:lnTo>
                <a:lnTo>
                  <a:pt x="109" y="24839"/>
                </a:lnTo>
                <a:lnTo>
                  <a:pt x="190" y="25157"/>
                </a:lnTo>
                <a:lnTo>
                  <a:pt x="298" y="25469"/>
                </a:lnTo>
                <a:lnTo>
                  <a:pt x="461" y="25781"/>
                </a:lnTo>
                <a:lnTo>
                  <a:pt x="623" y="26094"/>
                </a:lnTo>
                <a:lnTo>
                  <a:pt x="840" y="26401"/>
                </a:lnTo>
                <a:lnTo>
                  <a:pt x="1084" y="26713"/>
                </a:lnTo>
                <a:lnTo>
                  <a:pt x="1382" y="27020"/>
                </a:lnTo>
                <a:lnTo>
                  <a:pt x="1707" y="27327"/>
                </a:lnTo>
                <a:lnTo>
                  <a:pt x="2059" y="27634"/>
                </a:lnTo>
                <a:lnTo>
                  <a:pt x="2438" y="27941"/>
                </a:lnTo>
                <a:lnTo>
                  <a:pt x="2871" y="28243"/>
                </a:lnTo>
                <a:lnTo>
                  <a:pt x="3359" y="28545"/>
                </a:lnTo>
                <a:lnTo>
                  <a:pt x="3874" y="28847"/>
                </a:lnTo>
                <a:lnTo>
                  <a:pt x="4469" y="29143"/>
                </a:lnTo>
                <a:lnTo>
                  <a:pt x="5092" y="29440"/>
                </a:lnTo>
                <a:lnTo>
                  <a:pt x="5769" y="29731"/>
                </a:lnTo>
                <a:lnTo>
                  <a:pt x="6501" y="30017"/>
                </a:lnTo>
                <a:lnTo>
                  <a:pt x="7259" y="30304"/>
                </a:lnTo>
                <a:lnTo>
                  <a:pt x="8099" y="30585"/>
                </a:lnTo>
                <a:lnTo>
                  <a:pt x="8966" y="30860"/>
                </a:lnTo>
                <a:lnTo>
                  <a:pt x="9859" y="31131"/>
                </a:lnTo>
                <a:lnTo>
                  <a:pt x="10834" y="31391"/>
                </a:lnTo>
                <a:lnTo>
                  <a:pt x="11810" y="31652"/>
                </a:lnTo>
                <a:lnTo>
                  <a:pt x="12839" y="31901"/>
                </a:lnTo>
                <a:lnTo>
                  <a:pt x="13922" y="32151"/>
                </a:lnTo>
                <a:lnTo>
                  <a:pt x="15033" y="32385"/>
                </a:lnTo>
                <a:lnTo>
                  <a:pt x="16197" y="32614"/>
                </a:lnTo>
                <a:lnTo>
                  <a:pt x="17362" y="32838"/>
                </a:lnTo>
                <a:lnTo>
                  <a:pt x="18608" y="33051"/>
                </a:lnTo>
                <a:lnTo>
                  <a:pt x="19854" y="33254"/>
                </a:lnTo>
                <a:lnTo>
                  <a:pt x="21127" y="33452"/>
                </a:lnTo>
                <a:lnTo>
                  <a:pt x="22454" y="33634"/>
                </a:lnTo>
                <a:lnTo>
                  <a:pt x="23808" y="33811"/>
                </a:lnTo>
                <a:lnTo>
                  <a:pt x="25163" y="33973"/>
                </a:lnTo>
                <a:lnTo>
                  <a:pt x="26571" y="34123"/>
                </a:lnTo>
                <a:lnTo>
                  <a:pt x="27275" y="34196"/>
                </a:lnTo>
                <a:lnTo>
                  <a:pt x="28007" y="34264"/>
                </a:lnTo>
                <a:lnTo>
                  <a:pt x="28711" y="34332"/>
                </a:lnTo>
                <a:lnTo>
                  <a:pt x="29442" y="34394"/>
                </a:lnTo>
                <a:lnTo>
                  <a:pt x="30173" y="34451"/>
                </a:lnTo>
                <a:lnTo>
                  <a:pt x="30932" y="34509"/>
                </a:lnTo>
                <a:lnTo>
                  <a:pt x="31663" y="34566"/>
                </a:lnTo>
                <a:lnTo>
                  <a:pt x="32421" y="34613"/>
                </a:lnTo>
                <a:lnTo>
                  <a:pt x="33180" y="34659"/>
                </a:lnTo>
                <a:lnTo>
                  <a:pt x="33938" y="34701"/>
                </a:lnTo>
                <a:lnTo>
                  <a:pt x="34697" y="34743"/>
                </a:lnTo>
                <a:lnTo>
                  <a:pt x="35482" y="34779"/>
                </a:lnTo>
                <a:lnTo>
                  <a:pt x="36268" y="34810"/>
                </a:lnTo>
                <a:lnTo>
                  <a:pt x="37026" y="34842"/>
                </a:lnTo>
                <a:lnTo>
                  <a:pt x="37811" y="34868"/>
                </a:lnTo>
                <a:lnTo>
                  <a:pt x="38624" y="34888"/>
                </a:lnTo>
                <a:lnTo>
                  <a:pt x="39409" y="34909"/>
                </a:lnTo>
                <a:lnTo>
                  <a:pt x="40195" y="34920"/>
                </a:lnTo>
                <a:lnTo>
                  <a:pt x="41007" y="34930"/>
                </a:lnTo>
                <a:lnTo>
                  <a:pt x="41793" y="34940"/>
                </a:lnTo>
                <a:lnTo>
                  <a:pt x="42606" y="34946"/>
                </a:lnTo>
                <a:lnTo>
                  <a:pt x="43391" y="34946"/>
                </a:lnTo>
                <a:lnTo>
                  <a:pt x="44176" y="34940"/>
                </a:lnTo>
                <a:lnTo>
                  <a:pt x="44962" y="34935"/>
                </a:lnTo>
                <a:lnTo>
                  <a:pt x="45747" y="34925"/>
                </a:lnTo>
                <a:lnTo>
                  <a:pt x="46533" y="34914"/>
                </a:lnTo>
                <a:lnTo>
                  <a:pt x="47318" y="34899"/>
                </a:lnTo>
                <a:lnTo>
                  <a:pt x="48077" y="34878"/>
                </a:lnTo>
                <a:lnTo>
                  <a:pt x="49648" y="34831"/>
                </a:lnTo>
                <a:lnTo>
                  <a:pt x="51164" y="34769"/>
                </a:lnTo>
                <a:lnTo>
                  <a:pt x="52681" y="34701"/>
                </a:lnTo>
                <a:lnTo>
                  <a:pt x="54198" y="34618"/>
                </a:lnTo>
                <a:lnTo>
                  <a:pt x="55688" y="34529"/>
                </a:lnTo>
                <a:lnTo>
                  <a:pt x="57177" y="34425"/>
                </a:lnTo>
                <a:lnTo>
                  <a:pt x="58640" y="34311"/>
                </a:lnTo>
                <a:lnTo>
                  <a:pt x="60103" y="34191"/>
                </a:lnTo>
                <a:lnTo>
                  <a:pt x="61538" y="34056"/>
                </a:lnTo>
                <a:lnTo>
                  <a:pt x="62947" y="33920"/>
                </a:lnTo>
                <a:lnTo>
                  <a:pt x="64355" y="33770"/>
                </a:lnTo>
                <a:lnTo>
                  <a:pt x="65736" y="33613"/>
                </a:lnTo>
                <a:lnTo>
                  <a:pt x="67118" y="33447"/>
                </a:lnTo>
                <a:lnTo>
                  <a:pt x="68472" y="33275"/>
                </a:lnTo>
                <a:lnTo>
                  <a:pt x="69799" y="33098"/>
                </a:lnTo>
                <a:lnTo>
                  <a:pt x="71126" y="32911"/>
                </a:lnTo>
                <a:lnTo>
                  <a:pt x="72399" y="32724"/>
                </a:lnTo>
                <a:lnTo>
                  <a:pt x="73672" y="32526"/>
                </a:lnTo>
                <a:lnTo>
                  <a:pt x="74918" y="32323"/>
                </a:lnTo>
                <a:lnTo>
                  <a:pt x="76164" y="32115"/>
                </a:lnTo>
                <a:lnTo>
                  <a:pt x="77356" y="31901"/>
                </a:lnTo>
                <a:lnTo>
                  <a:pt x="78548" y="31683"/>
                </a:lnTo>
                <a:lnTo>
                  <a:pt x="79712" y="31464"/>
                </a:lnTo>
                <a:lnTo>
                  <a:pt x="80850" y="31240"/>
                </a:lnTo>
                <a:lnTo>
                  <a:pt x="81960" y="31011"/>
                </a:lnTo>
                <a:lnTo>
                  <a:pt x="83044" y="30782"/>
                </a:lnTo>
                <a:lnTo>
                  <a:pt x="84127" y="30553"/>
                </a:lnTo>
                <a:lnTo>
                  <a:pt x="85779" y="30174"/>
                </a:lnTo>
                <a:lnTo>
                  <a:pt x="87378" y="29783"/>
                </a:lnTo>
                <a:lnTo>
                  <a:pt x="88948" y="29393"/>
                </a:lnTo>
                <a:lnTo>
                  <a:pt x="90438" y="28992"/>
                </a:lnTo>
                <a:lnTo>
                  <a:pt x="91901" y="28586"/>
                </a:lnTo>
                <a:lnTo>
                  <a:pt x="93309" y="28170"/>
                </a:lnTo>
                <a:lnTo>
                  <a:pt x="94663" y="27754"/>
                </a:lnTo>
                <a:lnTo>
                  <a:pt x="95964" y="27327"/>
                </a:lnTo>
                <a:lnTo>
                  <a:pt x="97209" y="26900"/>
                </a:lnTo>
                <a:lnTo>
                  <a:pt x="98428" y="26463"/>
                </a:lnTo>
                <a:lnTo>
                  <a:pt x="99566" y="26021"/>
                </a:lnTo>
                <a:lnTo>
                  <a:pt x="100676" y="25578"/>
                </a:lnTo>
                <a:lnTo>
                  <a:pt x="101733" y="25126"/>
                </a:lnTo>
                <a:lnTo>
                  <a:pt x="102735" y="24673"/>
                </a:lnTo>
                <a:lnTo>
                  <a:pt x="103683" y="24210"/>
                </a:lnTo>
                <a:lnTo>
                  <a:pt x="104604" y="23747"/>
                </a:lnTo>
                <a:lnTo>
                  <a:pt x="105443" y="23278"/>
                </a:lnTo>
                <a:lnTo>
                  <a:pt x="106256" y="22810"/>
                </a:lnTo>
                <a:lnTo>
                  <a:pt x="107014" y="22336"/>
                </a:lnTo>
                <a:lnTo>
                  <a:pt x="107719" y="21857"/>
                </a:lnTo>
                <a:lnTo>
                  <a:pt x="108369" y="21373"/>
                </a:lnTo>
                <a:lnTo>
                  <a:pt x="108992" y="20890"/>
                </a:lnTo>
                <a:lnTo>
                  <a:pt x="109533" y="20406"/>
                </a:lnTo>
                <a:lnTo>
                  <a:pt x="110048" y="19916"/>
                </a:lnTo>
                <a:lnTo>
                  <a:pt x="110508" y="19422"/>
                </a:lnTo>
                <a:lnTo>
                  <a:pt x="110915" y="18928"/>
                </a:lnTo>
                <a:lnTo>
                  <a:pt x="111267" y="18433"/>
                </a:lnTo>
                <a:lnTo>
                  <a:pt x="111592" y="17934"/>
                </a:lnTo>
                <a:lnTo>
                  <a:pt x="111863" y="17439"/>
                </a:lnTo>
                <a:lnTo>
                  <a:pt x="112079" y="16934"/>
                </a:lnTo>
                <a:lnTo>
                  <a:pt x="112242" y="16435"/>
                </a:lnTo>
                <a:lnTo>
                  <a:pt x="112350" y="15935"/>
                </a:lnTo>
                <a:lnTo>
                  <a:pt x="112431" y="15430"/>
                </a:lnTo>
                <a:lnTo>
                  <a:pt x="112459" y="14931"/>
                </a:lnTo>
                <a:lnTo>
                  <a:pt x="112431" y="14426"/>
                </a:lnTo>
                <a:lnTo>
                  <a:pt x="112350" y="13921"/>
                </a:lnTo>
                <a:lnTo>
                  <a:pt x="112215" y="13422"/>
                </a:lnTo>
                <a:lnTo>
                  <a:pt x="112052" y="12917"/>
                </a:lnTo>
                <a:lnTo>
                  <a:pt x="111836" y="12417"/>
                </a:lnTo>
                <a:lnTo>
                  <a:pt x="111565" y="11913"/>
                </a:lnTo>
                <a:lnTo>
                  <a:pt x="111267" y="11413"/>
                </a:lnTo>
                <a:lnTo>
                  <a:pt x="110888" y="10913"/>
                </a:lnTo>
                <a:lnTo>
                  <a:pt x="110481" y="10419"/>
                </a:lnTo>
                <a:lnTo>
                  <a:pt x="110021" y="9925"/>
                </a:lnTo>
                <a:lnTo>
                  <a:pt x="109533" y="9430"/>
                </a:lnTo>
                <a:lnTo>
                  <a:pt x="108965" y="8936"/>
                </a:lnTo>
                <a:lnTo>
                  <a:pt x="108369" y="8447"/>
                </a:lnTo>
                <a:lnTo>
                  <a:pt x="107719" y="7963"/>
                </a:lnTo>
                <a:lnTo>
                  <a:pt x="107041" y="7473"/>
                </a:lnTo>
                <a:lnTo>
                  <a:pt x="106283" y="6995"/>
                </a:lnTo>
                <a:lnTo>
                  <a:pt x="105498" y="6516"/>
                </a:lnTo>
                <a:lnTo>
                  <a:pt x="104658" y="6042"/>
                </a:lnTo>
                <a:lnTo>
                  <a:pt x="103791" y="5569"/>
                </a:lnTo>
                <a:lnTo>
                  <a:pt x="102870" y="5100"/>
                </a:lnTo>
                <a:lnTo>
                  <a:pt x="101868" y="4637"/>
                </a:lnTo>
                <a:lnTo>
                  <a:pt x="100866" y="4179"/>
                </a:lnTo>
                <a:lnTo>
                  <a:pt x="99783" y="3721"/>
                </a:lnTo>
                <a:lnTo>
                  <a:pt x="98672" y="3274"/>
                </a:lnTo>
                <a:lnTo>
                  <a:pt x="97507" y="2826"/>
                </a:lnTo>
                <a:lnTo>
                  <a:pt x="96316" y="2384"/>
                </a:lnTo>
                <a:lnTo>
                  <a:pt x="95043" y="1952"/>
                </a:lnTo>
                <a:lnTo>
                  <a:pt x="93743" y="1520"/>
                </a:lnTo>
                <a:lnTo>
                  <a:pt x="92415" y="1093"/>
                </a:lnTo>
                <a:lnTo>
                  <a:pt x="91007" y="677"/>
                </a:lnTo>
                <a:lnTo>
                  <a:pt x="91142" y="677"/>
                </a:lnTo>
                <a:lnTo>
                  <a:pt x="90140" y="573"/>
                </a:lnTo>
                <a:lnTo>
                  <a:pt x="89138" y="484"/>
                </a:lnTo>
                <a:lnTo>
                  <a:pt x="88136" y="396"/>
                </a:lnTo>
                <a:lnTo>
                  <a:pt x="87107" y="323"/>
                </a:lnTo>
                <a:lnTo>
                  <a:pt x="86105" y="255"/>
                </a:lnTo>
                <a:lnTo>
                  <a:pt x="85102" y="198"/>
                </a:lnTo>
                <a:lnTo>
                  <a:pt x="84100" y="146"/>
                </a:lnTo>
                <a:lnTo>
                  <a:pt x="83098" y="104"/>
                </a:lnTo>
                <a:lnTo>
                  <a:pt x="82096" y="68"/>
                </a:lnTo>
                <a:lnTo>
                  <a:pt x="81094" y="37"/>
                </a:lnTo>
                <a:lnTo>
                  <a:pt x="80092" y="21"/>
                </a:lnTo>
                <a:lnTo>
                  <a:pt x="79089" y="6"/>
                </a:lnTo>
                <a:lnTo>
                  <a:pt x="78087" y="0"/>
                </a:lnTo>
                <a:close/>
              </a:path>
            </a:pathLst>
          </a:custGeom>
          <a:noFill/>
          <a:ln w="28575" cap="flat" cmpd="sng">
            <a:solidFill>
              <a:srgbClr val="FFDA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7"/>
          <p:cNvSpPr/>
          <p:nvPr/>
        </p:nvSpPr>
        <p:spPr>
          <a:xfrm rot="10800000">
            <a:off x="8646713" y="3659425"/>
            <a:ext cx="348523" cy="433525"/>
          </a:xfrm>
          <a:custGeom>
            <a:avLst/>
            <a:gdLst/>
            <a:ahLst/>
            <a:cxnLst/>
            <a:rect l="l" t="t" r="r" b="b"/>
            <a:pathLst>
              <a:path w="65114" h="17341" extrusionOk="0">
                <a:moveTo>
                  <a:pt x="49566" y="1"/>
                </a:moveTo>
                <a:lnTo>
                  <a:pt x="48456" y="6"/>
                </a:lnTo>
                <a:lnTo>
                  <a:pt x="47345" y="22"/>
                </a:lnTo>
                <a:lnTo>
                  <a:pt x="46208" y="53"/>
                </a:lnTo>
                <a:lnTo>
                  <a:pt x="45097" y="95"/>
                </a:lnTo>
                <a:lnTo>
                  <a:pt x="43960" y="141"/>
                </a:lnTo>
                <a:lnTo>
                  <a:pt x="42795" y="204"/>
                </a:lnTo>
                <a:lnTo>
                  <a:pt x="41658" y="272"/>
                </a:lnTo>
                <a:lnTo>
                  <a:pt x="40520" y="344"/>
                </a:lnTo>
                <a:lnTo>
                  <a:pt x="39382" y="433"/>
                </a:lnTo>
                <a:lnTo>
                  <a:pt x="38245" y="521"/>
                </a:lnTo>
                <a:lnTo>
                  <a:pt x="37107" y="620"/>
                </a:lnTo>
                <a:lnTo>
                  <a:pt x="35970" y="724"/>
                </a:lnTo>
                <a:lnTo>
                  <a:pt x="34859" y="834"/>
                </a:lnTo>
                <a:lnTo>
                  <a:pt x="33749" y="953"/>
                </a:lnTo>
                <a:lnTo>
                  <a:pt x="32665" y="1073"/>
                </a:lnTo>
                <a:lnTo>
                  <a:pt x="31555" y="1198"/>
                </a:lnTo>
                <a:lnTo>
                  <a:pt x="30498" y="1328"/>
                </a:lnTo>
                <a:lnTo>
                  <a:pt x="29442" y="1458"/>
                </a:lnTo>
                <a:lnTo>
                  <a:pt x="28386" y="1593"/>
                </a:lnTo>
                <a:lnTo>
                  <a:pt x="27384" y="1729"/>
                </a:lnTo>
                <a:lnTo>
                  <a:pt x="26381" y="1869"/>
                </a:lnTo>
                <a:lnTo>
                  <a:pt x="25379" y="2004"/>
                </a:lnTo>
                <a:lnTo>
                  <a:pt x="24431" y="2150"/>
                </a:lnTo>
                <a:lnTo>
                  <a:pt x="23510" y="2296"/>
                </a:lnTo>
                <a:lnTo>
                  <a:pt x="22589" y="2447"/>
                </a:lnTo>
                <a:lnTo>
                  <a:pt x="21723" y="2603"/>
                </a:lnTo>
                <a:lnTo>
                  <a:pt x="20856" y="2764"/>
                </a:lnTo>
                <a:lnTo>
                  <a:pt x="20016" y="2926"/>
                </a:lnTo>
                <a:lnTo>
                  <a:pt x="19204" y="3092"/>
                </a:lnTo>
                <a:lnTo>
                  <a:pt x="18418" y="3264"/>
                </a:lnTo>
                <a:lnTo>
                  <a:pt x="17660" y="3441"/>
                </a:lnTo>
                <a:lnTo>
                  <a:pt x="16902" y="3623"/>
                </a:lnTo>
                <a:lnTo>
                  <a:pt x="16170" y="3805"/>
                </a:lnTo>
                <a:lnTo>
                  <a:pt x="15466" y="3987"/>
                </a:lnTo>
                <a:lnTo>
                  <a:pt x="14789" y="4175"/>
                </a:lnTo>
                <a:lnTo>
                  <a:pt x="14112" y="4367"/>
                </a:lnTo>
                <a:lnTo>
                  <a:pt x="13462" y="4560"/>
                </a:lnTo>
                <a:lnTo>
                  <a:pt x="12839" y="4757"/>
                </a:lnTo>
                <a:lnTo>
                  <a:pt x="12216" y="4960"/>
                </a:lnTo>
                <a:lnTo>
                  <a:pt x="11620" y="5158"/>
                </a:lnTo>
                <a:lnTo>
                  <a:pt x="11051" y="5361"/>
                </a:lnTo>
                <a:lnTo>
                  <a:pt x="10482" y="5569"/>
                </a:lnTo>
                <a:lnTo>
                  <a:pt x="9941" y="5777"/>
                </a:lnTo>
                <a:lnTo>
                  <a:pt x="9399" y="5986"/>
                </a:lnTo>
                <a:lnTo>
                  <a:pt x="8370" y="6407"/>
                </a:lnTo>
                <a:lnTo>
                  <a:pt x="7395" y="6834"/>
                </a:lnTo>
                <a:lnTo>
                  <a:pt x="6447" y="7266"/>
                </a:lnTo>
                <a:lnTo>
                  <a:pt x="5553" y="7698"/>
                </a:lnTo>
                <a:lnTo>
                  <a:pt x="4713" y="8135"/>
                </a:lnTo>
                <a:lnTo>
                  <a:pt x="4036" y="8437"/>
                </a:lnTo>
                <a:lnTo>
                  <a:pt x="3440" y="8749"/>
                </a:lnTo>
                <a:lnTo>
                  <a:pt x="2871" y="9061"/>
                </a:lnTo>
                <a:lnTo>
                  <a:pt x="2357" y="9373"/>
                </a:lnTo>
                <a:lnTo>
                  <a:pt x="1896" y="9691"/>
                </a:lnTo>
                <a:lnTo>
                  <a:pt x="1490" y="10014"/>
                </a:lnTo>
                <a:lnTo>
                  <a:pt x="1111" y="10336"/>
                </a:lnTo>
                <a:lnTo>
                  <a:pt x="813" y="10659"/>
                </a:lnTo>
                <a:lnTo>
                  <a:pt x="542" y="10987"/>
                </a:lnTo>
                <a:lnTo>
                  <a:pt x="325" y="11309"/>
                </a:lnTo>
                <a:lnTo>
                  <a:pt x="190" y="11637"/>
                </a:lnTo>
                <a:lnTo>
                  <a:pt x="82" y="11970"/>
                </a:lnTo>
                <a:lnTo>
                  <a:pt x="27" y="12298"/>
                </a:lnTo>
                <a:lnTo>
                  <a:pt x="0" y="12631"/>
                </a:lnTo>
                <a:lnTo>
                  <a:pt x="55" y="12959"/>
                </a:lnTo>
                <a:lnTo>
                  <a:pt x="163" y="13292"/>
                </a:lnTo>
                <a:lnTo>
                  <a:pt x="298" y="13453"/>
                </a:lnTo>
                <a:lnTo>
                  <a:pt x="461" y="13620"/>
                </a:lnTo>
                <a:lnTo>
                  <a:pt x="623" y="13781"/>
                </a:lnTo>
                <a:lnTo>
                  <a:pt x="840" y="13943"/>
                </a:lnTo>
                <a:lnTo>
                  <a:pt x="1084" y="14104"/>
                </a:lnTo>
                <a:lnTo>
                  <a:pt x="1355" y="14265"/>
                </a:lnTo>
                <a:lnTo>
                  <a:pt x="1653" y="14421"/>
                </a:lnTo>
                <a:lnTo>
                  <a:pt x="1978" y="14583"/>
                </a:lnTo>
                <a:lnTo>
                  <a:pt x="2303" y="14734"/>
                </a:lnTo>
                <a:lnTo>
                  <a:pt x="2682" y="14890"/>
                </a:lnTo>
                <a:lnTo>
                  <a:pt x="3061" y="15035"/>
                </a:lnTo>
                <a:lnTo>
                  <a:pt x="3494" y="15186"/>
                </a:lnTo>
                <a:lnTo>
                  <a:pt x="3928" y="15332"/>
                </a:lnTo>
                <a:lnTo>
                  <a:pt x="4388" y="15473"/>
                </a:lnTo>
                <a:lnTo>
                  <a:pt x="4876" y="15608"/>
                </a:lnTo>
                <a:lnTo>
                  <a:pt x="5390" y="15743"/>
                </a:lnTo>
                <a:lnTo>
                  <a:pt x="5905" y="15873"/>
                </a:lnTo>
                <a:lnTo>
                  <a:pt x="6447" y="16003"/>
                </a:lnTo>
                <a:lnTo>
                  <a:pt x="7015" y="16123"/>
                </a:lnTo>
                <a:lnTo>
                  <a:pt x="7611" y="16243"/>
                </a:lnTo>
                <a:lnTo>
                  <a:pt x="8234" y="16357"/>
                </a:lnTo>
                <a:lnTo>
                  <a:pt x="8857" y="16461"/>
                </a:lnTo>
                <a:lnTo>
                  <a:pt x="9507" y="16565"/>
                </a:lnTo>
                <a:lnTo>
                  <a:pt x="10184" y="16664"/>
                </a:lnTo>
                <a:lnTo>
                  <a:pt x="10862" y="16758"/>
                </a:lnTo>
                <a:lnTo>
                  <a:pt x="11566" y="16841"/>
                </a:lnTo>
                <a:lnTo>
                  <a:pt x="12297" y="16919"/>
                </a:lnTo>
                <a:lnTo>
                  <a:pt x="13028" y="16992"/>
                </a:lnTo>
                <a:lnTo>
                  <a:pt x="13787" y="17060"/>
                </a:lnTo>
                <a:lnTo>
                  <a:pt x="14572" y="17122"/>
                </a:lnTo>
                <a:lnTo>
                  <a:pt x="15358" y="17174"/>
                </a:lnTo>
                <a:lnTo>
                  <a:pt x="16143" y="17221"/>
                </a:lnTo>
                <a:lnTo>
                  <a:pt x="16956" y="17258"/>
                </a:lnTo>
                <a:lnTo>
                  <a:pt x="17768" y="17289"/>
                </a:lnTo>
                <a:lnTo>
                  <a:pt x="18608" y="17310"/>
                </a:lnTo>
                <a:lnTo>
                  <a:pt x="19421" y="17325"/>
                </a:lnTo>
                <a:lnTo>
                  <a:pt x="20233" y="17336"/>
                </a:lnTo>
                <a:lnTo>
                  <a:pt x="21046" y="17341"/>
                </a:lnTo>
                <a:lnTo>
                  <a:pt x="21858" y="17336"/>
                </a:lnTo>
                <a:lnTo>
                  <a:pt x="22698" y="17325"/>
                </a:lnTo>
                <a:lnTo>
                  <a:pt x="23510" y="17310"/>
                </a:lnTo>
                <a:lnTo>
                  <a:pt x="24323" y="17289"/>
                </a:lnTo>
                <a:lnTo>
                  <a:pt x="25136" y="17263"/>
                </a:lnTo>
                <a:lnTo>
                  <a:pt x="25948" y="17226"/>
                </a:lnTo>
                <a:lnTo>
                  <a:pt x="26761" y="17190"/>
                </a:lnTo>
                <a:lnTo>
                  <a:pt x="27546" y="17148"/>
                </a:lnTo>
                <a:lnTo>
                  <a:pt x="28359" y="17101"/>
                </a:lnTo>
                <a:lnTo>
                  <a:pt x="29144" y="17049"/>
                </a:lnTo>
                <a:lnTo>
                  <a:pt x="29930" y="16992"/>
                </a:lnTo>
                <a:lnTo>
                  <a:pt x="30715" y="16930"/>
                </a:lnTo>
                <a:lnTo>
                  <a:pt x="31501" y="16862"/>
                </a:lnTo>
                <a:lnTo>
                  <a:pt x="32286" y="16794"/>
                </a:lnTo>
                <a:lnTo>
                  <a:pt x="33044" y="16722"/>
                </a:lnTo>
                <a:lnTo>
                  <a:pt x="33803" y="16643"/>
                </a:lnTo>
                <a:lnTo>
                  <a:pt x="34534" y="16565"/>
                </a:lnTo>
                <a:lnTo>
                  <a:pt x="35292" y="16482"/>
                </a:lnTo>
                <a:lnTo>
                  <a:pt x="36024" y="16394"/>
                </a:lnTo>
                <a:lnTo>
                  <a:pt x="36728" y="16305"/>
                </a:lnTo>
                <a:lnTo>
                  <a:pt x="37459" y="16217"/>
                </a:lnTo>
                <a:lnTo>
                  <a:pt x="38136" y="16123"/>
                </a:lnTo>
                <a:lnTo>
                  <a:pt x="39518" y="15931"/>
                </a:lnTo>
                <a:lnTo>
                  <a:pt x="40845" y="15728"/>
                </a:lnTo>
                <a:lnTo>
                  <a:pt x="41874" y="15556"/>
                </a:lnTo>
                <a:lnTo>
                  <a:pt x="42903" y="15374"/>
                </a:lnTo>
                <a:lnTo>
                  <a:pt x="43906" y="15192"/>
                </a:lnTo>
                <a:lnTo>
                  <a:pt x="44908" y="15009"/>
                </a:lnTo>
                <a:lnTo>
                  <a:pt x="45856" y="14822"/>
                </a:lnTo>
                <a:lnTo>
                  <a:pt x="46804" y="14630"/>
                </a:lnTo>
                <a:lnTo>
                  <a:pt x="47725" y="14432"/>
                </a:lnTo>
                <a:lnTo>
                  <a:pt x="48618" y="14234"/>
                </a:lnTo>
                <a:lnTo>
                  <a:pt x="49485" y="14036"/>
                </a:lnTo>
                <a:lnTo>
                  <a:pt x="50325" y="13833"/>
                </a:lnTo>
                <a:lnTo>
                  <a:pt x="51164" y="13625"/>
                </a:lnTo>
                <a:lnTo>
                  <a:pt x="51977" y="13417"/>
                </a:lnTo>
                <a:lnTo>
                  <a:pt x="52763" y="13209"/>
                </a:lnTo>
                <a:lnTo>
                  <a:pt x="53494" y="12995"/>
                </a:lnTo>
                <a:lnTo>
                  <a:pt x="54252" y="12777"/>
                </a:lnTo>
                <a:lnTo>
                  <a:pt x="54956" y="12558"/>
                </a:lnTo>
                <a:lnTo>
                  <a:pt x="55634" y="12340"/>
                </a:lnTo>
                <a:lnTo>
                  <a:pt x="56311" y="12116"/>
                </a:lnTo>
                <a:lnTo>
                  <a:pt x="56961" y="11892"/>
                </a:lnTo>
                <a:lnTo>
                  <a:pt x="57557" y="11663"/>
                </a:lnTo>
                <a:lnTo>
                  <a:pt x="58152" y="11434"/>
                </a:lnTo>
                <a:lnTo>
                  <a:pt x="58721" y="11200"/>
                </a:lnTo>
                <a:lnTo>
                  <a:pt x="59290" y="10966"/>
                </a:lnTo>
                <a:lnTo>
                  <a:pt x="59805" y="10732"/>
                </a:lnTo>
                <a:lnTo>
                  <a:pt x="60292" y="10497"/>
                </a:lnTo>
                <a:lnTo>
                  <a:pt x="60780" y="10258"/>
                </a:lnTo>
                <a:lnTo>
                  <a:pt x="61240" y="10019"/>
                </a:lnTo>
                <a:lnTo>
                  <a:pt x="61646" y="9774"/>
                </a:lnTo>
                <a:lnTo>
                  <a:pt x="62053" y="9535"/>
                </a:lnTo>
                <a:lnTo>
                  <a:pt x="62432" y="9290"/>
                </a:lnTo>
                <a:lnTo>
                  <a:pt x="62784" y="9040"/>
                </a:lnTo>
                <a:lnTo>
                  <a:pt x="63109" y="8796"/>
                </a:lnTo>
                <a:lnTo>
                  <a:pt x="63434" y="8546"/>
                </a:lnTo>
                <a:lnTo>
                  <a:pt x="63705" y="8296"/>
                </a:lnTo>
                <a:lnTo>
                  <a:pt x="63949" y="8046"/>
                </a:lnTo>
                <a:lnTo>
                  <a:pt x="64193" y="7797"/>
                </a:lnTo>
                <a:lnTo>
                  <a:pt x="64382" y="7547"/>
                </a:lnTo>
                <a:lnTo>
                  <a:pt x="64572" y="7292"/>
                </a:lnTo>
                <a:lnTo>
                  <a:pt x="64707" y="7037"/>
                </a:lnTo>
                <a:lnTo>
                  <a:pt x="64843" y="6782"/>
                </a:lnTo>
                <a:lnTo>
                  <a:pt x="64951" y="6527"/>
                </a:lnTo>
                <a:lnTo>
                  <a:pt x="65032" y="6272"/>
                </a:lnTo>
                <a:lnTo>
                  <a:pt x="65086" y="6017"/>
                </a:lnTo>
                <a:lnTo>
                  <a:pt x="65113" y="5762"/>
                </a:lnTo>
                <a:lnTo>
                  <a:pt x="65113" y="5507"/>
                </a:lnTo>
                <a:lnTo>
                  <a:pt x="65086" y="5247"/>
                </a:lnTo>
                <a:lnTo>
                  <a:pt x="65032" y="4992"/>
                </a:lnTo>
                <a:lnTo>
                  <a:pt x="64951" y="4737"/>
                </a:lnTo>
                <a:lnTo>
                  <a:pt x="64843" y="4476"/>
                </a:lnTo>
                <a:lnTo>
                  <a:pt x="64707" y="4221"/>
                </a:lnTo>
                <a:lnTo>
                  <a:pt x="64545" y="3961"/>
                </a:lnTo>
                <a:lnTo>
                  <a:pt x="64382" y="3706"/>
                </a:lnTo>
                <a:lnTo>
                  <a:pt x="64165" y="3451"/>
                </a:lnTo>
                <a:lnTo>
                  <a:pt x="63922" y="3196"/>
                </a:lnTo>
                <a:lnTo>
                  <a:pt x="63651" y="2936"/>
                </a:lnTo>
                <a:lnTo>
                  <a:pt x="63380" y="2681"/>
                </a:lnTo>
                <a:lnTo>
                  <a:pt x="63055" y="2431"/>
                </a:lnTo>
                <a:lnTo>
                  <a:pt x="62703" y="2176"/>
                </a:lnTo>
                <a:lnTo>
                  <a:pt x="62324" y="1921"/>
                </a:lnTo>
                <a:lnTo>
                  <a:pt x="61944" y="1671"/>
                </a:lnTo>
                <a:lnTo>
                  <a:pt x="61511" y="1416"/>
                </a:lnTo>
                <a:lnTo>
                  <a:pt x="61051" y="1167"/>
                </a:lnTo>
                <a:lnTo>
                  <a:pt x="60563" y="917"/>
                </a:lnTo>
                <a:lnTo>
                  <a:pt x="60076" y="667"/>
                </a:lnTo>
                <a:lnTo>
                  <a:pt x="59859" y="683"/>
                </a:lnTo>
                <a:lnTo>
                  <a:pt x="59398" y="610"/>
                </a:lnTo>
                <a:lnTo>
                  <a:pt x="58911" y="542"/>
                </a:lnTo>
                <a:lnTo>
                  <a:pt x="58450" y="480"/>
                </a:lnTo>
                <a:lnTo>
                  <a:pt x="57963" y="422"/>
                </a:lnTo>
                <a:lnTo>
                  <a:pt x="57475" y="370"/>
                </a:lnTo>
                <a:lnTo>
                  <a:pt x="56988" y="318"/>
                </a:lnTo>
                <a:lnTo>
                  <a:pt x="56473" y="272"/>
                </a:lnTo>
                <a:lnTo>
                  <a:pt x="55959" y="230"/>
                </a:lnTo>
                <a:lnTo>
                  <a:pt x="55471" y="193"/>
                </a:lnTo>
                <a:lnTo>
                  <a:pt x="54956" y="157"/>
                </a:lnTo>
                <a:lnTo>
                  <a:pt x="54415" y="126"/>
                </a:lnTo>
                <a:lnTo>
                  <a:pt x="53900" y="100"/>
                </a:lnTo>
                <a:lnTo>
                  <a:pt x="53385" y="74"/>
                </a:lnTo>
                <a:lnTo>
                  <a:pt x="52844" y="53"/>
                </a:lnTo>
                <a:lnTo>
                  <a:pt x="52302" y="37"/>
                </a:lnTo>
                <a:lnTo>
                  <a:pt x="51760" y="22"/>
                </a:lnTo>
                <a:lnTo>
                  <a:pt x="51219" y="11"/>
                </a:lnTo>
                <a:lnTo>
                  <a:pt x="50677" y="6"/>
                </a:lnTo>
                <a:lnTo>
                  <a:pt x="49566" y="1"/>
                </a:lnTo>
                <a:close/>
              </a:path>
            </a:pathLst>
          </a:custGeom>
          <a:solidFill>
            <a:srgbClr val="FFDA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7"/>
          <p:cNvSpPr/>
          <p:nvPr/>
        </p:nvSpPr>
        <p:spPr>
          <a:xfrm rot="10800000">
            <a:off x="7725259" y="3461400"/>
            <a:ext cx="567146" cy="579900"/>
          </a:xfrm>
          <a:custGeom>
            <a:avLst/>
            <a:gdLst/>
            <a:ahLst/>
            <a:cxnLst/>
            <a:rect l="l" t="t" r="r" b="b"/>
            <a:pathLst>
              <a:path w="105959" h="23196" extrusionOk="0">
                <a:moveTo>
                  <a:pt x="21073" y="1"/>
                </a:moveTo>
                <a:lnTo>
                  <a:pt x="20234" y="6"/>
                </a:lnTo>
                <a:lnTo>
                  <a:pt x="19421" y="17"/>
                </a:lnTo>
                <a:lnTo>
                  <a:pt x="18581" y="32"/>
                </a:lnTo>
                <a:lnTo>
                  <a:pt x="17769" y="48"/>
                </a:lnTo>
                <a:lnTo>
                  <a:pt x="16956" y="69"/>
                </a:lnTo>
                <a:lnTo>
                  <a:pt x="16144" y="95"/>
                </a:lnTo>
                <a:lnTo>
                  <a:pt x="15358" y="121"/>
                </a:lnTo>
                <a:lnTo>
                  <a:pt x="14573" y="152"/>
                </a:lnTo>
                <a:lnTo>
                  <a:pt x="13787" y="188"/>
                </a:lnTo>
                <a:lnTo>
                  <a:pt x="13002" y="230"/>
                </a:lnTo>
                <a:lnTo>
                  <a:pt x="12243" y="277"/>
                </a:lnTo>
                <a:lnTo>
                  <a:pt x="11512" y="329"/>
                </a:lnTo>
                <a:lnTo>
                  <a:pt x="10754" y="381"/>
                </a:lnTo>
                <a:lnTo>
                  <a:pt x="10022" y="443"/>
                </a:lnTo>
                <a:lnTo>
                  <a:pt x="9318" y="506"/>
                </a:lnTo>
                <a:lnTo>
                  <a:pt x="8587" y="573"/>
                </a:lnTo>
                <a:lnTo>
                  <a:pt x="7910" y="646"/>
                </a:lnTo>
                <a:lnTo>
                  <a:pt x="7206" y="724"/>
                </a:lnTo>
                <a:lnTo>
                  <a:pt x="6528" y="808"/>
                </a:lnTo>
                <a:lnTo>
                  <a:pt x="5878" y="896"/>
                </a:lnTo>
                <a:lnTo>
                  <a:pt x="5228" y="990"/>
                </a:lnTo>
                <a:lnTo>
                  <a:pt x="4578" y="1089"/>
                </a:lnTo>
                <a:lnTo>
                  <a:pt x="3955" y="1193"/>
                </a:lnTo>
                <a:lnTo>
                  <a:pt x="3359" y="1302"/>
                </a:lnTo>
                <a:lnTo>
                  <a:pt x="2764" y="1416"/>
                </a:lnTo>
                <a:lnTo>
                  <a:pt x="2195" y="1536"/>
                </a:lnTo>
                <a:lnTo>
                  <a:pt x="1626" y="1661"/>
                </a:lnTo>
                <a:lnTo>
                  <a:pt x="1599" y="1661"/>
                </a:lnTo>
                <a:lnTo>
                  <a:pt x="1247" y="2041"/>
                </a:lnTo>
                <a:lnTo>
                  <a:pt x="949" y="2426"/>
                </a:lnTo>
                <a:lnTo>
                  <a:pt x="705" y="2806"/>
                </a:lnTo>
                <a:lnTo>
                  <a:pt x="488" y="3186"/>
                </a:lnTo>
                <a:lnTo>
                  <a:pt x="299" y="3566"/>
                </a:lnTo>
                <a:lnTo>
                  <a:pt x="163" y="3946"/>
                </a:lnTo>
                <a:lnTo>
                  <a:pt x="82" y="4325"/>
                </a:lnTo>
                <a:lnTo>
                  <a:pt x="28" y="4705"/>
                </a:lnTo>
                <a:lnTo>
                  <a:pt x="1" y="5080"/>
                </a:lnTo>
                <a:lnTo>
                  <a:pt x="28" y="5460"/>
                </a:lnTo>
                <a:lnTo>
                  <a:pt x="82" y="5835"/>
                </a:lnTo>
                <a:lnTo>
                  <a:pt x="191" y="6209"/>
                </a:lnTo>
                <a:lnTo>
                  <a:pt x="326" y="6584"/>
                </a:lnTo>
                <a:lnTo>
                  <a:pt x="488" y="6959"/>
                </a:lnTo>
                <a:lnTo>
                  <a:pt x="705" y="7328"/>
                </a:lnTo>
                <a:lnTo>
                  <a:pt x="949" y="7698"/>
                </a:lnTo>
                <a:lnTo>
                  <a:pt x="1220" y="8067"/>
                </a:lnTo>
                <a:lnTo>
                  <a:pt x="1545" y="8437"/>
                </a:lnTo>
                <a:lnTo>
                  <a:pt x="1897" y="8801"/>
                </a:lnTo>
                <a:lnTo>
                  <a:pt x="2303" y="9165"/>
                </a:lnTo>
                <a:lnTo>
                  <a:pt x="2737" y="9524"/>
                </a:lnTo>
                <a:lnTo>
                  <a:pt x="3197" y="9883"/>
                </a:lnTo>
                <a:lnTo>
                  <a:pt x="3712" y="10243"/>
                </a:lnTo>
                <a:lnTo>
                  <a:pt x="4226" y="10596"/>
                </a:lnTo>
                <a:lnTo>
                  <a:pt x="4822" y="10950"/>
                </a:lnTo>
                <a:lnTo>
                  <a:pt x="5418" y="11299"/>
                </a:lnTo>
                <a:lnTo>
                  <a:pt x="6068" y="11648"/>
                </a:lnTo>
                <a:lnTo>
                  <a:pt x="6745" y="11996"/>
                </a:lnTo>
                <a:lnTo>
                  <a:pt x="7449" y="12340"/>
                </a:lnTo>
                <a:lnTo>
                  <a:pt x="8181" y="12678"/>
                </a:lnTo>
                <a:lnTo>
                  <a:pt x="8966" y="13016"/>
                </a:lnTo>
                <a:lnTo>
                  <a:pt x="9779" y="13349"/>
                </a:lnTo>
                <a:lnTo>
                  <a:pt x="10618" y="13682"/>
                </a:lnTo>
                <a:lnTo>
                  <a:pt x="11512" y="14010"/>
                </a:lnTo>
                <a:lnTo>
                  <a:pt x="12406" y="14333"/>
                </a:lnTo>
                <a:lnTo>
                  <a:pt x="13354" y="14656"/>
                </a:lnTo>
                <a:lnTo>
                  <a:pt x="14329" y="14973"/>
                </a:lnTo>
                <a:lnTo>
                  <a:pt x="15331" y="15290"/>
                </a:lnTo>
                <a:lnTo>
                  <a:pt x="16388" y="15603"/>
                </a:lnTo>
                <a:lnTo>
                  <a:pt x="17444" y="15910"/>
                </a:lnTo>
                <a:lnTo>
                  <a:pt x="18554" y="16212"/>
                </a:lnTo>
                <a:lnTo>
                  <a:pt x="19692" y="16508"/>
                </a:lnTo>
                <a:lnTo>
                  <a:pt x="20857" y="16805"/>
                </a:lnTo>
                <a:lnTo>
                  <a:pt x="22048" y="17096"/>
                </a:lnTo>
                <a:lnTo>
                  <a:pt x="23267" y="17382"/>
                </a:lnTo>
                <a:lnTo>
                  <a:pt x="24513" y="17669"/>
                </a:lnTo>
                <a:lnTo>
                  <a:pt x="25813" y="17945"/>
                </a:lnTo>
                <a:lnTo>
                  <a:pt x="27113" y="18220"/>
                </a:lnTo>
                <a:lnTo>
                  <a:pt x="28468" y="18491"/>
                </a:lnTo>
                <a:lnTo>
                  <a:pt x="29849" y="18756"/>
                </a:lnTo>
                <a:lnTo>
                  <a:pt x="31230" y="19017"/>
                </a:lnTo>
                <a:lnTo>
                  <a:pt x="32666" y="19272"/>
                </a:lnTo>
                <a:lnTo>
                  <a:pt x="34128" y="19521"/>
                </a:lnTo>
                <a:lnTo>
                  <a:pt x="35618" y="19766"/>
                </a:lnTo>
                <a:lnTo>
                  <a:pt x="37135" y="20005"/>
                </a:lnTo>
                <a:lnTo>
                  <a:pt x="38679" y="20240"/>
                </a:lnTo>
                <a:lnTo>
                  <a:pt x="40250" y="20468"/>
                </a:lnTo>
                <a:lnTo>
                  <a:pt x="41848" y="20692"/>
                </a:lnTo>
                <a:lnTo>
                  <a:pt x="43473" y="20911"/>
                </a:lnTo>
                <a:lnTo>
                  <a:pt x="45125" y="21124"/>
                </a:lnTo>
                <a:lnTo>
                  <a:pt x="46804" y="21327"/>
                </a:lnTo>
                <a:lnTo>
                  <a:pt x="48511" y="21530"/>
                </a:lnTo>
                <a:lnTo>
                  <a:pt x="50217" y="21728"/>
                </a:lnTo>
                <a:lnTo>
                  <a:pt x="51978" y="21915"/>
                </a:lnTo>
                <a:lnTo>
                  <a:pt x="53061" y="22019"/>
                </a:lnTo>
                <a:lnTo>
                  <a:pt x="54172" y="22123"/>
                </a:lnTo>
                <a:lnTo>
                  <a:pt x="55282" y="22222"/>
                </a:lnTo>
                <a:lnTo>
                  <a:pt x="56393" y="22321"/>
                </a:lnTo>
                <a:lnTo>
                  <a:pt x="57530" y="22415"/>
                </a:lnTo>
                <a:lnTo>
                  <a:pt x="58695" y="22503"/>
                </a:lnTo>
                <a:lnTo>
                  <a:pt x="59859" y="22587"/>
                </a:lnTo>
                <a:lnTo>
                  <a:pt x="61024" y="22670"/>
                </a:lnTo>
                <a:lnTo>
                  <a:pt x="62189" y="22743"/>
                </a:lnTo>
                <a:lnTo>
                  <a:pt x="63381" y="22816"/>
                </a:lnTo>
                <a:lnTo>
                  <a:pt x="64572" y="22878"/>
                </a:lnTo>
                <a:lnTo>
                  <a:pt x="65764" y="22940"/>
                </a:lnTo>
                <a:lnTo>
                  <a:pt x="66956" y="22992"/>
                </a:lnTo>
                <a:lnTo>
                  <a:pt x="68148" y="23044"/>
                </a:lnTo>
                <a:lnTo>
                  <a:pt x="69366" y="23086"/>
                </a:lnTo>
                <a:lnTo>
                  <a:pt x="70558" y="23123"/>
                </a:lnTo>
                <a:lnTo>
                  <a:pt x="71777" y="23149"/>
                </a:lnTo>
                <a:lnTo>
                  <a:pt x="72969" y="23175"/>
                </a:lnTo>
                <a:lnTo>
                  <a:pt x="74188" y="23190"/>
                </a:lnTo>
                <a:lnTo>
                  <a:pt x="75379" y="23195"/>
                </a:lnTo>
                <a:lnTo>
                  <a:pt x="76571" y="23195"/>
                </a:lnTo>
                <a:lnTo>
                  <a:pt x="77763" y="23190"/>
                </a:lnTo>
                <a:lnTo>
                  <a:pt x="78955" y="23175"/>
                </a:lnTo>
                <a:lnTo>
                  <a:pt x="80146" y="23149"/>
                </a:lnTo>
                <a:lnTo>
                  <a:pt x="81311" y="23117"/>
                </a:lnTo>
                <a:lnTo>
                  <a:pt x="82476" y="23076"/>
                </a:lnTo>
                <a:lnTo>
                  <a:pt x="83640" y="23024"/>
                </a:lnTo>
                <a:lnTo>
                  <a:pt x="84778" y="22966"/>
                </a:lnTo>
                <a:lnTo>
                  <a:pt x="85916" y="22899"/>
                </a:lnTo>
                <a:lnTo>
                  <a:pt x="87026" y="22816"/>
                </a:lnTo>
                <a:lnTo>
                  <a:pt x="88137" y="22727"/>
                </a:lnTo>
                <a:lnTo>
                  <a:pt x="89247" y="22628"/>
                </a:lnTo>
                <a:lnTo>
                  <a:pt x="90303" y="22519"/>
                </a:lnTo>
                <a:lnTo>
                  <a:pt x="91360" y="22399"/>
                </a:lnTo>
                <a:lnTo>
                  <a:pt x="92362" y="22274"/>
                </a:lnTo>
                <a:lnTo>
                  <a:pt x="93337" y="22139"/>
                </a:lnTo>
                <a:lnTo>
                  <a:pt x="94258" y="21993"/>
                </a:lnTo>
                <a:lnTo>
                  <a:pt x="95179" y="21837"/>
                </a:lnTo>
                <a:lnTo>
                  <a:pt x="96045" y="21676"/>
                </a:lnTo>
                <a:lnTo>
                  <a:pt x="96885" y="21509"/>
                </a:lnTo>
                <a:lnTo>
                  <a:pt x="97671" y="21332"/>
                </a:lnTo>
                <a:lnTo>
                  <a:pt x="98429" y="21150"/>
                </a:lnTo>
                <a:lnTo>
                  <a:pt x="99160" y="20958"/>
                </a:lnTo>
                <a:lnTo>
                  <a:pt x="99864" y="20765"/>
                </a:lnTo>
                <a:lnTo>
                  <a:pt x="100514" y="20562"/>
                </a:lnTo>
                <a:lnTo>
                  <a:pt x="101137" y="20359"/>
                </a:lnTo>
                <a:lnTo>
                  <a:pt x="101733" y="20146"/>
                </a:lnTo>
                <a:lnTo>
                  <a:pt x="102275" y="19932"/>
                </a:lnTo>
                <a:lnTo>
                  <a:pt x="102790" y="19709"/>
                </a:lnTo>
                <a:lnTo>
                  <a:pt x="103250" y="19490"/>
                </a:lnTo>
                <a:lnTo>
                  <a:pt x="103683" y="19261"/>
                </a:lnTo>
                <a:lnTo>
                  <a:pt x="104090" y="19032"/>
                </a:lnTo>
                <a:lnTo>
                  <a:pt x="104442" y="18798"/>
                </a:lnTo>
                <a:lnTo>
                  <a:pt x="104767" y="18564"/>
                </a:lnTo>
                <a:lnTo>
                  <a:pt x="105065" y="18324"/>
                </a:lnTo>
                <a:lnTo>
                  <a:pt x="105309" y="18085"/>
                </a:lnTo>
                <a:lnTo>
                  <a:pt x="105498" y="17846"/>
                </a:lnTo>
                <a:lnTo>
                  <a:pt x="105688" y="17606"/>
                </a:lnTo>
                <a:lnTo>
                  <a:pt x="105796" y="17362"/>
                </a:lnTo>
                <a:lnTo>
                  <a:pt x="105904" y="17122"/>
                </a:lnTo>
                <a:lnTo>
                  <a:pt x="105959" y="16878"/>
                </a:lnTo>
                <a:lnTo>
                  <a:pt x="105959" y="16638"/>
                </a:lnTo>
                <a:lnTo>
                  <a:pt x="105932" y="16399"/>
                </a:lnTo>
                <a:lnTo>
                  <a:pt x="105850" y="16160"/>
                </a:lnTo>
                <a:lnTo>
                  <a:pt x="105742" y="15920"/>
                </a:lnTo>
                <a:lnTo>
                  <a:pt x="105607" y="15686"/>
                </a:lnTo>
                <a:lnTo>
                  <a:pt x="105444" y="15447"/>
                </a:lnTo>
                <a:lnTo>
                  <a:pt x="105254" y="15212"/>
                </a:lnTo>
                <a:lnTo>
                  <a:pt x="105038" y="14983"/>
                </a:lnTo>
                <a:lnTo>
                  <a:pt x="104767" y="14749"/>
                </a:lnTo>
                <a:lnTo>
                  <a:pt x="104496" y="14520"/>
                </a:lnTo>
                <a:lnTo>
                  <a:pt x="104198" y="14286"/>
                </a:lnTo>
                <a:lnTo>
                  <a:pt x="103873" y="14057"/>
                </a:lnTo>
                <a:lnTo>
                  <a:pt x="103521" y="13833"/>
                </a:lnTo>
                <a:lnTo>
                  <a:pt x="103142" y="13604"/>
                </a:lnTo>
                <a:lnTo>
                  <a:pt x="102763" y="13381"/>
                </a:lnTo>
                <a:lnTo>
                  <a:pt x="102329" y="13157"/>
                </a:lnTo>
                <a:lnTo>
                  <a:pt x="101896" y="12933"/>
                </a:lnTo>
                <a:lnTo>
                  <a:pt x="101435" y="12709"/>
                </a:lnTo>
                <a:lnTo>
                  <a:pt x="100975" y="12485"/>
                </a:lnTo>
                <a:lnTo>
                  <a:pt x="100460" y="12267"/>
                </a:lnTo>
                <a:lnTo>
                  <a:pt x="99946" y="12048"/>
                </a:lnTo>
                <a:lnTo>
                  <a:pt x="99431" y="11830"/>
                </a:lnTo>
                <a:lnTo>
                  <a:pt x="98889" y="11616"/>
                </a:lnTo>
                <a:lnTo>
                  <a:pt x="97752" y="11184"/>
                </a:lnTo>
                <a:lnTo>
                  <a:pt x="96587" y="10758"/>
                </a:lnTo>
                <a:lnTo>
                  <a:pt x="95368" y="10336"/>
                </a:lnTo>
                <a:lnTo>
                  <a:pt x="94122" y="9920"/>
                </a:lnTo>
                <a:lnTo>
                  <a:pt x="92822" y="9509"/>
                </a:lnTo>
                <a:lnTo>
                  <a:pt x="91522" y="9098"/>
                </a:lnTo>
                <a:lnTo>
                  <a:pt x="89653" y="8536"/>
                </a:lnTo>
                <a:lnTo>
                  <a:pt x="87730" y="7974"/>
                </a:lnTo>
                <a:lnTo>
                  <a:pt x="86728" y="7693"/>
                </a:lnTo>
                <a:lnTo>
                  <a:pt x="85726" y="7417"/>
                </a:lnTo>
                <a:lnTo>
                  <a:pt x="84724" y="7141"/>
                </a:lnTo>
                <a:lnTo>
                  <a:pt x="83695" y="6865"/>
                </a:lnTo>
                <a:lnTo>
                  <a:pt x="82638" y="6594"/>
                </a:lnTo>
                <a:lnTo>
                  <a:pt x="81555" y="6329"/>
                </a:lnTo>
                <a:lnTo>
                  <a:pt x="80471" y="6064"/>
                </a:lnTo>
                <a:lnTo>
                  <a:pt x="79388" y="5803"/>
                </a:lnTo>
                <a:lnTo>
                  <a:pt x="78250" y="5543"/>
                </a:lnTo>
                <a:lnTo>
                  <a:pt x="77113" y="5288"/>
                </a:lnTo>
                <a:lnTo>
                  <a:pt x="75948" y="5038"/>
                </a:lnTo>
                <a:lnTo>
                  <a:pt x="74783" y="4794"/>
                </a:lnTo>
                <a:lnTo>
                  <a:pt x="73565" y="4549"/>
                </a:lnTo>
                <a:lnTo>
                  <a:pt x="72346" y="4310"/>
                </a:lnTo>
                <a:lnTo>
                  <a:pt x="71100" y="4081"/>
                </a:lnTo>
                <a:lnTo>
                  <a:pt x="69827" y="3852"/>
                </a:lnTo>
                <a:lnTo>
                  <a:pt x="68554" y="3628"/>
                </a:lnTo>
                <a:lnTo>
                  <a:pt x="67227" y="3415"/>
                </a:lnTo>
                <a:lnTo>
                  <a:pt x="65899" y="3201"/>
                </a:lnTo>
                <a:lnTo>
                  <a:pt x="64545" y="2998"/>
                </a:lnTo>
                <a:lnTo>
                  <a:pt x="63164" y="2795"/>
                </a:lnTo>
                <a:lnTo>
                  <a:pt x="61755" y="2608"/>
                </a:lnTo>
                <a:lnTo>
                  <a:pt x="60320" y="2421"/>
                </a:lnTo>
                <a:lnTo>
                  <a:pt x="58857" y="2244"/>
                </a:lnTo>
                <a:lnTo>
                  <a:pt x="57395" y="2072"/>
                </a:lnTo>
                <a:lnTo>
                  <a:pt x="55878" y="1906"/>
                </a:lnTo>
                <a:lnTo>
                  <a:pt x="54334" y="1749"/>
                </a:lnTo>
                <a:lnTo>
                  <a:pt x="52763" y="1604"/>
                </a:lnTo>
                <a:lnTo>
                  <a:pt x="51192" y="1458"/>
                </a:lnTo>
                <a:lnTo>
                  <a:pt x="49567" y="1318"/>
                </a:lnTo>
                <a:lnTo>
                  <a:pt x="47915" y="1182"/>
                </a:lnTo>
                <a:lnTo>
                  <a:pt x="46236" y="1052"/>
                </a:lnTo>
                <a:lnTo>
                  <a:pt x="44529" y="922"/>
                </a:lnTo>
                <a:lnTo>
                  <a:pt x="42823" y="802"/>
                </a:lnTo>
                <a:lnTo>
                  <a:pt x="41089" y="688"/>
                </a:lnTo>
                <a:lnTo>
                  <a:pt x="39356" y="579"/>
                </a:lnTo>
                <a:lnTo>
                  <a:pt x="37595" y="474"/>
                </a:lnTo>
                <a:lnTo>
                  <a:pt x="35835" y="381"/>
                </a:lnTo>
                <a:lnTo>
                  <a:pt x="34074" y="298"/>
                </a:lnTo>
                <a:lnTo>
                  <a:pt x="32314" y="219"/>
                </a:lnTo>
                <a:lnTo>
                  <a:pt x="30580" y="157"/>
                </a:lnTo>
                <a:lnTo>
                  <a:pt x="28820" y="100"/>
                </a:lnTo>
                <a:lnTo>
                  <a:pt x="27059" y="58"/>
                </a:lnTo>
                <a:lnTo>
                  <a:pt x="25326" y="27"/>
                </a:lnTo>
                <a:lnTo>
                  <a:pt x="24486" y="17"/>
                </a:lnTo>
                <a:lnTo>
                  <a:pt x="23619" y="6"/>
                </a:lnTo>
                <a:lnTo>
                  <a:pt x="22780" y="1"/>
                </a:lnTo>
                <a:close/>
              </a:path>
            </a:pathLst>
          </a:custGeom>
          <a:noFill/>
          <a:ln w="28575" cap="flat" cmpd="sng">
            <a:solidFill>
              <a:srgbClr val="FFDA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7"/>
          <p:cNvSpPr/>
          <p:nvPr/>
        </p:nvSpPr>
        <p:spPr>
          <a:xfrm rot="10800000">
            <a:off x="7684954" y="2791650"/>
            <a:ext cx="649344" cy="711925"/>
          </a:xfrm>
          <a:custGeom>
            <a:avLst/>
            <a:gdLst/>
            <a:ahLst/>
            <a:cxnLst/>
            <a:rect l="l" t="t" r="r" b="b"/>
            <a:pathLst>
              <a:path w="121316" h="28477" extrusionOk="0">
                <a:moveTo>
                  <a:pt x="23212" y="0"/>
                </a:moveTo>
                <a:lnTo>
                  <a:pt x="22183" y="11"/>
                </a:lnTo>
                <a:lnTo>
                  <a:pt x="21154" y="26"/>
                </a:lnTo>
                <a:lnTo>
                  <a:pt x="20125" y="47"/>
                </a:lnTo>
                <a:lnTo>
                  <a:pt x="19122" y="68"/>
                </a:lnTo>
                <a:lnTo>
                  <a:pt x="18120" y="99"/>
                </a:lnTo>
                <a:lnTo>
                  <a:pt x="17145" y="136"/>
                </a:lnTo>
                <a:lnTo>
                  <a:pt x="16170" y="177"/>
                </a:lnTo>
                <a:lnTo>
                  <a:pt x="15195" y="224"/>
                </a:lnTo>
                <a:lnTo>
                  <a:pt x="14247" y="276"/>
                </a:lnTo>
                <a:lnTo>
                  <a:pt x="13326" y="339"/>
                </a:lnTo>
                <a:lnTo>
                  <a:pt x="12405" y="401"/>
                </a:lnTo>
                <a:lnTo>
                  <a:pt x="11512" y="474"/>
                </a:lnTo>
                <a:lnTo>
                  <a:pt x="10618" y="552"/>
                </a:lnTo>
                <a:lnTo>
                  <a:pt x="9751" y="640"/>
                </a:lnTo>
                <a:lnTo>
                  <a:pt x="8884" y="729"/>
                </a:lnTo>
                <a:lnTo>
                  <a:pt x="8072" y="828"/>
                </a:lnTo>
                <a:lnTo>
                  <a:pt x="7232" y="932"/>
                </a:lnTo>
                <a:lnTo>
                  <a:pt x="6447" y="1046"/>
                </a:lnTo>
                <a:lnTo>
                  <a:pt x="5661" y="1166"/>
                </a:lnTo>
                <a:lnTo>
                  <a:pt x="4903" y="1291"/>
                </a:lnTo>
                <a:lnTo>
                  <a:pt x="4171" y="1426"/>
                </a:lnTo>
                <a:lnTo>
                  <a:pt x="3521" y="1848"/>
                </a:lnTo>
                <a:lnTo>
                  <a:pt x="2925" y="2269"/>
                </a:lnTo>
                <a:lnTo>
                  <a:pt x="2411" y="2696"/>
                </a:lnTo>
                <a:lnTo>
                  <a:pt x="1923" y="3128"/>
                </a:lnTo>
                <a:lnTo>
                  <a:pt x="1490" y="3560"/>
                </a:lnTo>
                <a:lnTo>
                  <a:pt x="1111" y="3992"/>
                </a:lnTo>
                <a:lnTo>
                  <a:pt x="813" y="4424"/>
                </a:lnTo>
                <a:lnTo>
                  <a:pt x="542" y="4861"/>
                </a:lnTo>
                <a:lnTo>
                  <a:pt x="325" y="5298"/>
                </a:lnTo>
                <a:lnTo>
                  <a:pt x="163" y="5740"/>
                </a:lnTo>
                <a:lnTo>
                  <a:pt x="54" y="6178"/>
                </a:lnTo>
                <a:lnTo>
                  <a:pt x="0" y="6620"/>
                </a:lnTo>
                <a:lnTo>
                  <a:pt x="0" y="7062"/>
                </a:lnTo>
                <a:lnTo>
                  <a:pt x="54" y="7505"/>
                </a:lnTo>
                <a:lnTo>
                  <a:pt x="163" y="7947"/>
                </a:lnTo>
                <a:lnTo>
                  <a:pt x="298" y="8389"/>
                </a:lnTo>
                <a:lnTo>
                  <a:pt x="488" y="8832"/>
                </a:lnTo>
                <a:lnTo>
                  <a:pt x="732" y="9274"/>
                </a:lnTo>
                <a:lnTo>
                  <a:pt x="1029" y="9716"/>
                </a:lnTo>
                <a:lnTo>
                  <a:pt x="1355" y="10153"/>
                </a:lnTo>
                <a:lnTo>
                  <a:pt x="1734" y="10596"/>
                </a:lnTo>
                <a:lnTo>
                  <a:pt x="2167" y="11038"/>
                </a:lnTo>
                <a:lnTo>
                  <a:pt x="2655" y="11475"/>
                </a:lnTo>
                <a:lnTo>
                  <a:pt x="3169" y="11912"/>
                </a:lnTo>
                <a:lnTo>
                  <a:pt x="3738" y="12350"/>
                </a:lnTo>
                <a:lnTo>
                  <a:pt x="4334" y="12781"/>
                </a:lnTo>
                <a:lnTo>
                  <a:pt x="4984" y="13219"/>
                </a:lnTo>
                <a:lnTo>
                  <a:pt x="5688" y="13645"/>
                </a:lnTo>
                <a:lnTo>
                  <a:pt x="6419" y="14077"/>
                </a:lnTo>
                <a:lnTo>
                  <a:pt x="7205" y="14504"/>
                </a:lnTo>
                <a:lnTo>
                  <a:pt x="8045" y="14926"/>
                </a:lnTo>
                <a:lnTo>
                  <a:pt x="8911" y="15347"/>
                </a:lnTo>
                <a:lnTo>
                  <a:pt x="9805" y="15769"/>
                </a:lnTo>
                <a:lnTo>
                  <a:pt x="10753" y="16180"/>
                </a:lnTo>
                <a:lnTo>
                  <a:pt x="11728" y="16596"/>
                </a:lnTo>
                <a:lnTo>
                  <a:pt x="12757" y="17002"/>
                </a:lnTo>
                <a:lnTo>
                  <a:pt x="13814" y="17408"/>
                </a:lnTo>
                <a:lnTo>
                  <a:pt x="14924" y="17809"/>
                </a:lnTo>
                <a:lnTo>
                  <a:pt x="16062" y="18209"/>
                </a:lnTo>
                <a:lnTo>
                  <a:pt x="17227" y="18605"/>
                </a:lnTo>
                <a:lnTo>
                  <a:pt x="18418" y="18995"/>
                </a:lnTo>
                <a:lnTo>
                  <a:pt x="19664" y="19380"/>
                </a:lnTo>
                <a:lnTo>
                  <a:pt x="20964" y="19760"/>
                </a:lnTo>
                <a:lnTo>
                  <a:pt x="22264" y="20135"/>
                </a:lnTo>
                <a:lnTo>
                  <a:pt x="23619" y="20510"/>
                </a:lnTo>
                <a:lnTo>
                  <a:pt x="25000" y="20874"/>
                </a:lnTo>
                <a:lnTo>
                  <a:pt x="26408" y="21233"/>
                </a:lnTo>
                <a:lnTo>
                  <a:pt x="27871" y="21592"/>
                </a:lnTo>
                <a:lnTo>
                  <a:pt x="29361" y="21941"/>
                </a:lnTo>
                <a:lnTo>
                  <a:pt x="30878" y="22284"/>
                </a:lnTo>
                <a:lnTo>
                  <a:pt x="32421" y="22622"/>
                </a:lnTo>
                <a:lnTo>
                  <a:pt x="33992" y="22955"/>
                </a:lnTo>
                <a:lnTo>
                  <a:pt x="35590" y="23278"/>
                </a:lnTo>
                <a:lnTo>
                  <a:pt x="37215" y="23601"/>
                </a:lnTo>
                <a:lnTo>
                  <a:pt x="38895" y="23913"/>
                </a:lnTo>
                <a:lnTo>
                  <a:pt x="40574" y="24220"/>
                </a:lnTo>
                <a:lnTo>
                  <a:pt x="42308" y="24517"/>
                </a:lnTo>
                <a:lnTo>
                  <a:pt x="44041" y="24808"/>
                </a:lnTo>
                <a:lnTo>
                  <a:pt x="45829" y="25094"/>
                </a:lnTo>
                <a:lnTo>
                  <a:pt x="47616" y="25370"/>
                </a:lnTo>
                <a:lnTo>
                  <a:pt x="49458" y="25641"/>
                </a:lnTo>
                <a:lnTo>
                  <a:pt x="51300" y="25901"/>
                </a:lnTo>
                <a:lnTo>
                  <a:pt x="53196" y="26156"/>
                </a:lnTo>
                <a:lnTo>
                  <a:pt x="55092" y="26401"/>
                </a:lnTo>
                <a:lnTo>
                  <a:pt x="56284" y="26546"/>
                </a:lnTo>
                <a:lnTo>
                  <a:pt x="57502" y="26692"/>
                </a:lnTo>
                <a:lnTo>
                  <a:pt x="58748" y="26832"/>
                </a:lnTo>
                <a:lnTo>
                  <a:pt x="59994" y="26973"/>
                </a:lnTo>
                <a:lnTo>
                  <a:pt x="61267" y="27108"/>
                </a:lnTo>
                <a:lnTo>
                  <a:pt x="62540" y="27233"/>
                </a:lnTo>
                <a:lnTo>
                  <a:pt x="63840" y="27358"/>
                </a:lnTo>
                <a:lnTo>
                  <a:pt x="65140" y="27478"/>
                </a:lnTo>
                <a:lnTo>
                  <a:pt x="66468" y="27592"/>
                </a:lnTo>
                <a:lnTo>
                  <a:pt x="67795" y="27702"/>
                </a:lnTo>
                <a:lnTo>
                  <a:pt x="69149" y="27806"/>
                </a:lnTo>
                <a:lnTo>
                  <a:pt x="70503" y="27904"/>
                </a:lnTo>
                <a:lnTo>
                  <a:pt x="71858" y="27993"/>
                </a:lnTo>
                <a:lnTo>
                  <a:pt x="73239" y="28076"/>
                </a:lnTo>
                <a:lnTo>
                  <a:pt x="74620" y="28154"/>
                </a:lnTo>
                <a:lnTo>
                  <a:pt x="76002" y="28222"/>
                </a:lnTo>
                <a:lnTo>
                  <a:pt x="77383" y="28284"/>
                </a:lnTo>
                <a:lnTo>
                  <a:pt x="78764" y="28336"/>
                </a:lnTo>
                <a:lnTo>
                  <a:pt x="80146" y="28383"/>
                </a:lnTo>
                <a:lnTo>
                  <a:pt x="81554" y="28420"/>
                </a:lnTo>
                <a:lnTo>
                  <a:pt x="82935" y="28446"/>
                </a:lnTo>
                <a:lnTo>
                  <a:pt x="84317" y="28467"/>
                </a:lnTo>
                <a:lnTo>
                  <a:pt x="85725" y="28477"/>
                </a:lnTo>
                <a:lnTo>
                  <a:pt x="87107" y="28472"/>
                </a:lnTo>
                <a:lnTo>
                  <a:pt x="88488" y="28461"/>
                </a:lnTo>
                <a:lnTo>
                  <a:pt x="89869" y="28440"/>
                </a:lnTo>
                <a:lnTo>
                  <a:pt x="91251" y="28409"/>
                </a:lnTo>
                <a:lnTo>
                  <a:pt x="92605" y="28362"/>
                </a:lnTo>
                <a:lnTo>
                  <a:pt x="93959" y="28310"/>
                </a:lnTo>
                <a:lnTo>
                  <a:pt x="95313" y="28243"/>
                </a:lnTo>
                <a:lnTo>
                  <a:pt x="96668" y="28165"/>
                </a:lnTo>
                <a:lnTo>
                  <a:pt x="97995" y="28076"/>
                </a:lnTo>
                <a:lnTo>
                  <a:pt x="98672" y="28024"/>
                </a:lnTo>
                <a:lnTo>
                  <a:pt x="99322" y="27972"/>
                </a:lnTo>
                <a:lnTo>
                  <a:pt x="99945" y="27915"/>
                </a:lnTo>
                <a:lnTo>
                  <a:pt x="100595" y="27858"/>
                </a:lnTo>
                <a:lnTo>
                  <a:pt x="101218" y="27795"/>
                </a:lnTo>
                <a:lnTo>
                  <a:pt x="101841" y="27733"/>
                </a:lnTo>
                <a:lnTo>
                  <a:pt x="102437" y="27665"/>
                </a:lnTo>
                <a:lnTo>
                  <a:pt x="103060" y="27592"/>
                </a:lnTo>
                <a:lnTo>
                  <a:pt x="104225" y="27447"/>
                </a:lnTo>
                <a:lnTo>
                  <a:pt x="105362" y="27285"/>
                </a:lnTo>
                <a:lnTo>
                  <a:pt x="106473" y="27119"/>
                </a:lnTo>
                <a:lnTo>
                  <a:pt x="107556" y="26942"/>
                </a:lnTo>
                <a:lnTo>
                  <a:pt x="108585" y="26754"/>
                </a:lnTo>
                <a:lnTo>
                  <a:pt x="109587" y="26557"/>
                </a:lnTo>
                <a:lnTo>
                  <a:pt x="110562" y="26354"/>
                </a:lnTo>
                <a:lnTo>
                  <a:pt x="111483" y="26146"/>
                </a:lnTo>
                <a:lnTo>
                  <a:pt x="112377" y="25927"/>
                </a:lnTo>
                <a:lnTo>
                  <a:pt x="113217" y="25698"/>
                </a:lnTo>
                <a:lnTo>
                  <a:pt x="114029" y="25469"/>
                </a:lnTo>
                <a:lnTo>
                  <a:pt x="114788" y="25230"/>
                </a:lnTo>
                <a:lnTo>
                  <a:pt x="115519" y="24985"/>
                </a:lnTo>
                <a:lnTo>
                  <a:pt x="116223" y="24735"/>
                </a:lnTo>
                <a:lnTo>
                  <a:pt x="116873" y="24480"/>
                </a:lnTo>
                <a:lnTo>
                  <a:pt x="117469" y="24225"/>
                </a:lnTo>
                <a:lnTo>
                  <a:pt x="118038" y="23960"/>
                </a:lnTo>
                <a:lnTo>
                  <a:pt x="118553" y="23694"/>
                </a:lnTo>
                <a:lnTo>
                  <a:pt x="119040" y="23424"/>
                </a:lnTo>
                <a:lnTo>
                  <a:pt x="119474" y="23153"/>
                </a:lnTo>
                <a:lnTo>
                  <a:pt x="119853" y="22877"/>
                </a:lnTo>
                <a:lnTo>
                  <a:pt x="120205" y="22602"/>
                </a:lnTo>
                <a:lnTo>
                  <a:pt x="120503" y="22321"/>
                </a:lnTo>
                <a:lnTo>
                  <a:pt x="120747" y="22045"/>
                </a:lnTo>
                <a:lnTo>
                  <a:pt x="120963" y="21764"/>
                </a:lnTo>
                <a:lnTo>
                  <a:pt x="121126" y="21483"/>
                </a:lnTo>
                <a:lnTo>
                  <a:pt x="121234" y="21202"/>
                </a:lnTo>
                <a:lnTo>
                  <a:pt x="121288" y="20921"/>
                </a:lnTo>
                <a:lnTo>
                  <a:pt x="121315" y="20645"/>
                </a:lnTo>
                <a:lnTo>
                  <a:pt x="121315" y="20364"/>
                </a:lnTo>
                <a:lnTo>
                  <a:pt x="121261" y="20088"/>
                </a:lnTo>
                <a:lnTo>
                  <a:pt x="121180" y="19812"/>
                </a:lnTo>
                <a:lnTo>
                  <a:pt x="121072" y="19531"/>
                </a:lnTo>
                <a:lnTo>
                  <a:pt x="120909" y="19255"/>
                </a:lnTo>
                <a:lnTo>
                  <a:pt x="120747" y="18985"/>
                </a:lnTo>
                <a:lnTo>
                  <a:pt x="120530" y="18709"/>
                </a:lnTo>
                <a:lnTo>
                  <a:pt x="120286" y="18433"/>
                </a:lnTo>
                <a:lnTo>
                  <a:pt x="120015" y="18162"/>
                </a:lnTo>
                <a:lnTo>
                  <a:pt x="119717" y="17892"/>
                </a:lnTo>
                <a:lnTo>
                  <a:pt x="119392" y="17621"/>
                </a:lnTo>
                <a:lnTo>
                  <a:pt x="119040" y="17351"/>
                </a:lnTo>
                <a:lnTo>
                  <a:pt x="118661" y="17080"/>
                </a:lnTo>
                <a:lnTo>
                  <a:pt x="118282" y="16809"/>
                </a:lnTo>
                <a:lnTo>
                  <a:pt x="117848" y="16544"/>
                </a:lnTo>
                <a:lnTo>
                  <a:pt x="117415" y="16279"/>
                </a:lnTo>
                <a:lnTo>
                  <a:pt x="116955" y="16008"/>
                </a:lnTo>
                <a:lnTo>
                  <a:pt x="116467" y="15748"/>
                </a:lnTo>
                <a:lnTo>
                  <a:pt x="115980" y="15482"/>
                </a:lnTo>
                <a:lnTo>
                  <a:pt x="115465" y="15217"/>
                </a:lnTo>
                <a:lnTo>
                  <a:pt x="114923" y="14957"/>
                </a:lnTo>
                <a:lnTo>
                  <a:pt x="113813" y="14436"/>
                </a:lnTo>
                <a:lnTo>
                  <a:pt x="112648" y="13916"/>
                </a:lnTo>
                <a:lnTo>
                  <a:pt x="111456" y="13406"/>
                </a:lnTo>
                <a:lnTo>
                  <a:pt x="110210" y="12896"/>
                </a:lnTo>
                <a:lnTo>
                  <a:pt x="108937" y="12391"/>
                </a:lnTo>
                <a:lnTo>
                  <a:pt x="107096" y="11689"/>
                </a:lnTo>
                <a:lnTo>
                  <a:pt x="106148" y="11340"/>
                </a:lnTo>
                <a:lnTo>
                  <a:pt x="105200" y="10991"/>
                </a:lnTo>
                <a:lnTo>
                  <a:pt x="104225" y="10643"/>
                </a:lnTo>
                <a:lnTo>
                  <a:pt x="103222" y="10299"/>
                </a:lnTo>
                <a:lnTo>
                  <a:pt x="102193" y="9956"/>
                </a:lnTo>
                <a:lnTo>
                  <a:pt x="101164" y="9612"/>
                </a:lnTo>
                <a:lnTo>
                  <a:pt x="100108" y="9274"/>
                </a:lnTo>
                <a:lnTo>
                  <a:pt x="99024" y="8936"/>
                </a:lnTo>
                <a:lnTo>
                  <a:pt x="97941" y="8603"/>
                </a:lnTo>
                <a:lnTo>
                  <a:pt x="96803" y="8275"/>
                </a:lnTo>
                <a:lnTo>
                  <a:pt x="95666" y="7947"/>
                </a:lnTo>
                <a:lnTo>
                  <a:pt x="94474" y="7624"/>
                </a:lnTo>
                <a:lnTo>
                  <a:pt x="93282" y="7307"/>
                </a:lnTo>
                <a:lnTo>
                  <a:pt x="92063" y="6995"/>
                </a:lnTo>
                <a:lnTo>
                  <a:pt x="90817" y="6682"/>
                </a:lnTo>
                <a:lnTo>
                  <a:pt x="89544" y="6380"/>
                </a:lnTo>
                <a:lnTo>
                  <a:pt x="88244" y="6079"/>
                </a:lnTo>
                <a:lnTo>
                  <a:pt x="86890" y="5787"/>
                </a:lnTo>
                <a:lnTo>
                  <a:pt x="85536" y="5501"/>
                </a:lnTo>
                <a:lnTo>
                  <a:pt x="84154" y="5220"/>
                </a:lnTo>
                <a:lnTo>
                  <a:pt x="82719" y="4944"/>
                </a:lnTo>
                <a:lnTo>
                  <a:pt x="81256" y="4674"/>
                </a:lnTo>
                <a:lnTo>
                  <a:pt x="79794" y="4413"/>
                </a:lnTo>
                <a:lnTo>
                  <a:pt x="78277" y="4158"/>
                </a:lnTo>
                <a:lnTo>
                  <a:pt x="76706" y="3909"/>
                </a:lnTo>
                <a:lnTo>
                  <a:pt x="75135" y="3669"/>
                </a:lnTo>
                <a:lnTo>
                  <a:pt x="73510" y="3440"/>
                </a:lnTo>
                <a:lnTo>
                  <a:pt x="71858" y="3216"/>
                </a:lnTo>
                <a:lnTo>
                  <a:pt x="70151" y="3003"/>
                </a:lnTo>
                <a:lnTo>
                  <a:pt x="68418" y="2795"/>
                </a:lnTo>
                <a:lnTo>
                  <a:pt x="66657" y="2597"/>
                </a:lnTo>
                <a:lnTo>
                  <a:pt x="64815" y="2394"/>
                </a:lnTo>
                <a:lnTo>
                  <a:pt x="62892" y="2196"/>
                </a:lnTo>
                <a:lnTo>
                  <a:pt x="60942" y="1999"/>
                </a:lnTo>
                <a:lnTo>
                  <a:pt x="58938" y="1811"/>
                </a:lnTo>
                <a:lnTo>
                  <a:pt x="56906" y="1624"/>
                </a:lnTo>
                <a:lnTo>
                  <a:pt x="54821" y="1442"/>
                </a:lnTo>
                <a:lnTo>
                  <a:pt x="52708" y="1265"/>
                </a:lnTo>
                <a:lnTo>
                  <a:pt x="50541" y="1098"/>
                </a:lnTo>
                <a:lnTo>
                  <a:pt x="48375" y="937"/>
                </a:lnTo>
                <a:lnTo>
                  <a:pt x="46181" y="786"/>
                </a:lnTo>
                <a:lnTo>
                  <a:pt x="43987" y="646"/>
                </a:lnTo>
                <a:lnTo>
                  <a:pt x="41766" y="515"/>
                </a:lnTo>
                <a:lnTo>
                  <a:pt x="39545" y="401"/>
                </a:lnTo>
                <a:lnTo>
                  <a:pt x="38434" y="344"/>
                </a:lnTo>
                <a:lnTo>
                  <a:pt x="37324" y="297"/>
                </a:lnTo>
                <a:lnTo>
                  <a:pt x="36213" y="250"/>
                </a:lnTo>
                <a:lnTo>
                  <a:pt x="35103" y="208"/>
                </a:lnTo>
                <a:lnTo>
                  <a:pt x="34019" y="167"/>
                </a:lnTo>
                <a:lnTo>
                  <a:pt x="32909" y="130"/>
                </a:lnTo>
                <a:lnTo>
                  <a:pt x="31798" y="99"/>
                </a:lnTo>
                <a:lnTo>
                  <a:pt x="30715" y="73"/>
                </a:lnTo>
                <a:lnTo>
                  <a:pt x="29632" y="47"/>
                </a:lnTo>
                <a:lnTo>
                  <a:pt x="28548" y="26"/>
                </a:lnTo>
                <a:lnTo>
                  <a:pt x="27465" y="16"/>
                </a:lnTo>
                <a:lnTo>
                  <a:pt x="26381" y="6"/>
                </a:lnTo>
                <a:lnTo>
                  <a:pt x="25325" y="0"/>
                </a:lnTo>
                <a:close/>
              </a:path>
            </a:pathLst>
          </a:custGeom>
          <a:solidFill>
            <a:srgbClr val="FFDA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7"/>
          <p:cNvSpPr/>
          <p:nvPr/>
        </p:nvSpPr>
        <p:spPr>
          <a:xfrm rot="10800000">
            <a:off x="7909813" y="3630025"/>
            <a:ext cx="557720" cy="933350"/>
          </a:xfrm>
          <a:custGeom>
            <a:avLst/>
            <a:gdLst/>
            <a:ahLst/>
            <a:cxnLst/>
            <a:rect l="l" t="t" r="r" b="b"/>
            <a:pathLst>
              <a:path w="104198" h="37334" extrusionOk="0">
                <a:moveTo>
                  <a:pt x="55" y="0"/>
                </a:moveTo>
                <a:lnTo>
                  <a:pt x="1" y="120"/>
                </a:lnTo>
                <a:lnTo>
                  <a:pt x="1" y="234"/>
                </a:lnTo>
                <a:lnTo>
                  <a:pt x="55" y="349"/>
                </a:lnTo>
                <a:lnTo>
                  <a:pt x="109" y="463"/>
                </a:lnTo>
                <a:lnTo>
                  <a:pt x="380" y="1030"/>
                </a:lnTo>
                <a:lnTo>
                  <a:pt x="732" y="1728"/>
                </a:lnTo>
                <a:lnTo>
                  <a:pt x="922" y="2160"/>
                </a:lnTo>
                <a:lnTo>
                  <a:pt x="1057" y="2394"/>
                </a:lnTo>
                <a:lnTo>
                  <a:pt x="1220" y="2638"/>
                </a:lnTo>
                <a:lnTo>
                  <a:pt x="2114" y="3716"/>
                </a:lnTo>
                <a:lnTo>
                  <a:pt x="2628" y="4314"/>
                </a:lnTo>
                <a:lnTo>
                  <a:pt x="3197" y="4949"/>
                </a:lnTo>
                <a:lnTo>
                  <a:pt x="3522" y="5282"/>
                </a:lnTo>
                <a:lnTo>
                  <a:pt x="3874" y="5620"/>
                </a:lnTo>
                <a:lnTo>
                  <a:pt x="4253" y="5969"/>
                </a:lnTo>
                <a:lnTo>
                  <a:pt x="4687" y="6328"/>
                </a:lnTo>
                <a:lnTo>
                  <a:pt x="5093" y="6692"/>
                </a:lnTo>
                <a:lnTo>
                  <a:pt x="5499" y="7067"/>
                </a:lnTo>
                <a:lnTo>
                  <a:pt x="5933" y="7452"/>
                </a:lnTo>
                <a:lnTo>
                  <a:pt x="6176" y="7645"/>
                </a:lnTo>
                <a:lnTo>
                  <a:pt x="6447" y="7837"/>
                </a:lnTo>
                <a:lnTo>
                  <a:pt x="7612" y="8628"/>
                </a:lnTo>
                <a:lnTo>
                  <a:pt x="8804" y="9445"/>
                </a:lnTo>
                <a:lnTo>
                  <a:pt x="9399" y="9867"/>
                </a:lnTo>
                <a:lnTo>
                  <a:pt x="10050" y="10299"/>
                </a:lnTo>
                <a:lnTo>
                  <a:pt x="10781" y="10731"/>
                </a:lnTo>
                <a:lnTo>
                  <a:pt x="11512" y="11163"/>
                </a:lnTo>
                <a:lnTo>
                  <a:pt x="13083" y="12053"/>
                </a:lnTo>
                <a:lnTo>
                  <a:pt x="13869" y="12511"/>
                </a:lnTo>
                <a:lnTo>
                  <a:pt x="14654" y="12969"/>
                </a:lnTo>
                <a:lnTo>
                  <a:pt x="15629" y="13463"/>
                </a:lnTo>
                <a:lnTo>
                  <a:pt x="16631" y="13963"/>
                </a:lnTo>
                <a:lnTo>
                  <a:pt x="17633" y="14452"/>
                </a:lnTo>
                <a:lnTo>
                  <a:pt x="18663" y="14946"/>
                </a:lnTo>
                <a:lnTo>
                  <a:pt x="19719" y="15435"/>
                </a:lnTo>
                <a:lnTo>
                  <a:pt x="20775" y="15924"/>
                </a:lnTo>
                <a:lnTo>
                  <a:pt x="21886" y="16408"/>
                </a:lnTo>
                <a:lnTo>
                  <a:pt x="22996" y="16892"/>
                </a:lnTo>
                <a:lnTo>
                  <a:pt x="24134" y="17376"/>
                </a:lnTo>
                <a:lnTo>
                  <a:pt x="25299" y="17855"/>
                </a:lnTo>
                <a:lnTo>
                  <a:pt x="26463" y="18334"/>
                </a:lnTo>
                <a:lnTo>
                  <a:pt x="27655" y="18813"/>
                </a:lnTo>
                <a:lnTo>
                  <a:pt x="28874" y="19291"/>
                </a:lnTo>
                <a:lnTo>
                  <a:pt x="30120" y="19765"/>
                </a:lnTo>
                <a:lnTo>
                  <a:pt x="31366" y="20233"/>
                </a:lnTo>
                <a:lnTo>
                  <a:pt x="32666" y="20702"/>
                </a:lnTo>
                <a:lnTo>
                  <a:pt x="33993" y="21170"/>
                </a:lnTo>
                <a:lnTo>
                  <a:pt x="35347" y="21628"/>
                </a:lnTo>
                <a:lnTo>
                  <a:pt x="36701" y="22091"/>
                </a:lnTo>
                <a:lnTo>
                  <a:pt x="38083" y="22549"/>
                </a:lnTo>
                <a:lnTo>
                  <a:pt x="39491" y="23002"/>
                </a:lnTo>
                <a:lnTo>
                  <a:pt x="40927" y="23455"/>
                </a:lnTo>
                <a:lnTo>
                  <a:pt x="42389" y="23907"/>
                </a:lnTo>
                <a:lnTo>
                  <a:pt x="43852" y="24355"/>
                </a:lnTo>
                <a:lnTo>
                  <a:pt x="45342" y="24803"/>
                </a:lnTo>
                <a:lnTo>
                  <a:pt x="46831" y="25245"/>
                </a:lnTo>
                <a:lnTo>
                  <a:pt x="48375" y="25687"/>
                </a:lnTo>
                <a:lnTo>
                  <a:pt x="49892" y="26124"/>
                </a:lnTo>
                <a:lnTo>
                  <a:pt x="51463" y="26562"/>
                </a:lnTo>
                <a:lnTo>
                  <a:pt x="53061" y="26993"/>
                </a:lnTo>
                <a:lnTo>
                  <a:pt x="54659" y="27425"/>
                </a:lnTo>
                <a:lnTo>
                  <a:pt x="56257" y="27857"/>
                </a:lnTo>
                <a:lnTo>
                  <a:pt x="57801" y="28237"/>
                </a:lnTo>
                <a:lnTo>
                  <a:pt x="59345" y="28617"/>
                </a:lnTo>
                <a:lnTo>
                  <a:pt x="62324" y="29361"/>
                </a:lnTo>
                <a:lnTo>
                  <a:pt x="63814" y="29720"/>
                </a:lnTo>
                <a:lnTo>
                  <a:pt x="65276" y="30074"/>
                </a:lnTo>
                <a:lnTo>
                  <a:pt x="66793" y="30413"/>
                </a:lnTo>
                <a:lnTo>
                  <a:pt x="68283" y="30746"/>
                </a:lnTo>
                <a:lnTo>
                  <a:pt x="73890" y="31989"/>
                </a:lnTo>
                <a:lnTo>
                  <a:pt x="79469" y="33108"/>
                </a:lnTo>
                <a:lnTo>
                  <a:pt x="80769" y="33374"/>
                </a:lnTo>
                <a:lnTo>
                  <a:pt x="82042" y="33629"/>
                </a:lnTo>
                <a:lnTo>
                  <a:pt x="83342" y="33873"/>
                </a:lnTo>
                <a:lnTo>
                  <a:pt x="84588" y="34107"/>
                </a:lnTo>
                <a:lnTo>
                  <a:pt x="87026" y="34550"/>
                </a:lnTo>
                <a:lnTo>
                  <a:pt x="89355" y="34961"/>
                </a:lnTo>
                <a:lnTo>
                  <a:pt x="93526" y="35705"/>
                </a:lnTo>
                <a:lnTo>
                  <a:pt x="97210" y="36283"/>
                </a:lnTo>
                <a:lnTo>
                  <a:pt x="102356" y="37074"/>
                </a:lnTo>
                <a:lnTo>
                  <a:pt x="102790" y="37147"/>
                </a:lnTo>
                <a:lnTo>
                  <a:pt x="103250" y="37214"/>
                </a:lnTo>
                <a:lnTo>
                  <a:pt x="103711" y="37277"/>
                </a:lnTo>
                <a:lnTo>
                  <a:pt x="104198" y="37334"/>
                </a:lnTo>
                <a:lnTo>
                  <a:pt x="103846" y="37245"/>
                </a:lnTo>
                <a:lnTo>
                  <a:pt x="103440" y="37167"/>
                </a:lnTo>
                <a:lnTo>
                  <a:pt x="103033" y="37089"/>
                </a:lnTo>
                <a:lnTo>
                  <a:pt x="102600" y="37017"/>
                </a:lnTo>
                <a:lnTo>
                  <a:pt x="97698" y="36173"/>
                </a:lnTo>
                <a:lnTo>
                  <a:pt x="94258" y="35565"/>
                </a:lnTo>
                <a:lnTo>
                  <a:pt x="90222" y="34810"/>
                </a:lnTo>
                <a:lnTo>
                  <a:pt x="89139" y="34597"/>
                </a:lnTo>
                <a:lnTo>
                  <a:pt x="88028" y="34378"/>
                </a:lnTo>
                <a:lnTo>
                  <a:pt x="85645" y="33930"/>
                </a:lnTo>
                <a:lnTo>
                  <a:pt x="84399" y="33691"/>
                </a:lnTo>
                <a:lnTo>
                  <a:pt x="83153" y="33447"/>
                </a:lnTo>
                <a:lnTo>
                  <a:pt x="81853" y="33192"/>
                </a:lnTo>
                <a:lnTo>
                  <a:pt x="80553" y="32921"/>
                </a:lnTo>
                <a:lnTo>
                  <a:pt x="77898" y="32369"/>
                </a:lnTo>
                <a:lnTo>
                  <a:pt x="75108" y="31797"/>
                </a:lnTo>
                <a:lnTo>
                  <a:pt x="69529" y="30517"/>
                </a:lnTo>
                <a:lnTo>
                  <a:pt x="68066" y="30189"/>
                </a:lnTo>
                <a:lnTo>
                  <a:pt x="66604" y="29851"/>
                </a:lnTo>
                <a:lnTo>
                  <a:pt x="65141" y="29497"/>
                </a:lnTo>
                <a:lnTo>
                  <a:pt x="63678" y="29132"/>
                </a:lnTo>
                <a:lnTo>
                  <a:pt x="60753" y="28393"/>
                </a:lnTo>
                <a:lnTo>
                  <a:pt x="59236" y="28013"/>
                </a:lnTo>
                <a:lnTo>
                  <a:pt x="57720" y="27634"/>
                </a:lnTo>
                <a:lnTo>
                  <a:pt x="56122" y="27202"/>
                </a:lnTo>
                <a:lnTo>
                  <a:pt x="54551" y="26770"/>
                </a:lnTo>
                <a:lnTo>
                  <a:pt x="52980" y="26338"/>
                </a:lnTo>
                <a:lnTo>
                  <a:pt x="51463" y="25901"/>
                </a:lnTo>
                <a:lnTo>
                  <a:pt x="49946" y="25463"/>
                </a:lnTo>
                <a:lnTo>
                  <a:pt x="48429" y="25021"/>
                </a:lnTo>
                <a:lnTo>
                  <a:pt x="46940" y="24579"/>
                </a:lnTo>
                <a:lnTo>
                  <a:pt x="45477" y="24136"/>
                </a:lnTo>
                <a:lnTo>
                  <a:pt x="44042" y="23689"/>
                </a:lnTo>
                <a:lnTo>
                  <a:pt x="42606" y="23241"/>
                </a:lnTo>
                <a:lnTo>
                  <a:pt x="41198" y="22789"/>
                </a:lnTo>
                <a:lnTo>
                  <a:pt x="39789" y="22336"/>
                </a:lnTo>
                <a:lnTo>
                  <a:pt x="38435" y="21878"/>
                </a:lnTo>
                <a:lnTo>
                  <a:pt x="37081" y="21420"/>
                </a:lnTo>
                <a:lnTo>
                  <a:pt x="35726" y="20962"/>
                </a:lnTo>
                <a:lnTo>
                  <a:pt x="34399" y="20499"/>
                </a:lnTo>
                <a:lnTo>
                  <a:pt x="33126" y="20030"/>
                </a:lnTo>
                <a:lnTo>
                  <a:pt x="31880" y="19562"/>
                </a:lnTo>
                <a:lnTo>
                  <a:pt x="30661" y="19094"/>
                </a:lnTo>
                <a:lnTo>
                  <a:pt x="29443" y="18625"/>
                </a:lnTo>
                <a:lnTo>
                  <a:pt x="28251" y="18152"/>
                </a:lnTo>
                <a:lnTo>
                  <a:pt x="27059" y="17673"/>
                </a:lnTo>
                <a:lnTo>
                  <a:pt x="25921" y="17199"/>
                </a:lnTo>
                <a:lnTo>
                  <a:pt x="24784" y="16721"/>
                </a:lnTo>
                <a:lnTo>
                  <a:pt x="23646" y="16237"/>
                </a:lnTo>
                <a:lnTo>
                  <a:pt x="22563" y="15758"/>
                </a:lnTo>
                <a:lnTo>
                  <a:pt x="21480" y="15274"/>
                </a:lnTo>
                <a:lnTo>
                  <a:pt x="20423" y="14785"/>
                </a:lnTo>
                <a:lnTo>
                  <a:pt x="19394" y="14301"/>
                </a:lnTo>
                <a:lnTo>
                  <a:pt x="18365" y="13812"/>
                </a:lnTo>
                <a:lnTo>
                  <a:pt x="17363" y="13322"/>
                </a:lnTo>
                <a:lnTo>
                  <a:pt x="16387" y="12828"/>
                </a:lnTo>
                <a:lnTo>
                  <a:pt x="15575" y="12375"/>
                </a:lnTo>
                <a:lnTo>
                  <a:pt x="14762" y="11923"/>
                </a:lnTo>
                <a:lnTo>
                  <a:pt x="13164" y="11043"/>
                </a:lnTo>
                <a:lnTo>
                  <a:pt x="12406" y="10611"/>
                </a:lnTo>
                <a:lnTo>
                  <a:pt x="11675" y="10184"/>
                </a:lnTo>
                <a:lnTo>
                  <a:pt x="10997" y="9758"/>
                </a:lnTo>
                <a:lnTo>
                  <a:pt x="10375" y="9341"/>
                </a:lnTo>
                <a:lnTo>
                  <a:pt x="9074" y="8524"/>
                </a:lnTo>
                <a:lnTo>
                  <a:pt x="8479" y="8129"/>
                </a:lnTo>
                <a:lnTo>
                  <a:pt x="8208" y="7931"/>
                </a:lnTo>
                <a:lnTo>
                  <a:pt x="7937" y="7738"/>
                </a:lnTo>
                <a:lnTo>
                  <a:pt x="6989" y="6979"/>
                </a:lnTo>
                <a:lnTo>
                  <a:pt x="6041" y="6245"/>
                </a:lnTo>
                <a:lnTo>
                  <a:pt x="5580" y="5896"/>
                </a:lnTo>
                <a:lnTo>
                  <a:pt x="5174" y="5553"/>
                </a:lnTo>
                <a:lnTo>
                  <a:pt x="4795" y="5214"/>
                </a:lnTo>
                <a:lnTo>
                  <a:pt x="4443" y="4887"/>
                </a:lnTo>
                <a:lnTo>
                  <a:pt x="3793" y="4252"/>
                </a:lnTo>
                <a:lnTo>
                  <a:pt x="3224" y="3658"/>
                </a:lnTo>
                <a:lnTo>
                  <a:pt x="2141" y="2592"/>
                </a:lnTo>
                <a:lnTo>
                  <a:pt x="1491" y="1691"/>
                </a:lnTo>
                <a:lnTo>
                  <a:pt x="949" y="994"/>
                </a:lnTo>
                <a:lnTo>
                  <a:pt x="543" y="437"/>
                </a:lnTo>
                <a:lnTo>
                  <a:pt x="461" y="328"/>
                </a:lnTo>
                <a:lnTo>
                  <a:pt x="353" y="219"/>
                </a:lnTo>
                <a:lnTo>
                  <a:pt x="218" y="109"/>
                </a:lnTo>
                <a:lnTo>
                  <a:pt x="55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7"/>
          <p:cNvSpPr/>
          <p:nvPr/>
        </p:nvSpPr>
        <p:spPr>
          <a:xfrm rot="10800000">
            <a:off x="7934456" y="3005400"/>
            <a:ext cx="551340" cy="1598200"/>
          </a:xfrm>
          <a:custGeom>
            <a:avLst/>
            <a:gdLst/>
            <a:ahLst/>
            <a:cxnLst/>
            <a:rect l="l" t="t" r="r" b="b"/>
            <a:pathLst>
              <a:path w="103006" h="63928" extrusionOk="0">
                <a:moveTo>
                  <a:pt x="4523" y="1"/>
                </a:moveTo>
                <a:lnTo>
                  <a:pt x="4334" y="84"/>
                </a:lnTo>
                <a:lnTo>
                  <a:pt x="4171" y="167"/>
                </a:lnTo>
                <a:lnTo>
                  <a:pt x="4090" y="277"/>
                </a:lnTo>
                <a:lnTo>
                  <a:pt x="3955" y="402"/>
                </a:lnTo>
                <a:lnTo>
                  <a:pt x="3846" y="537"/>
                </a:lnTo>
                <a:lnTo>
                  <a:pt x="3819" y="610"/>
                </a:lnTo>
                <a:lnTo>
                  <a:pt x="3792" y="683"/>
                </a:lnTo>
                <a:lnTo>
                  <a:pt x="3196" y="1547"/>
                </a:lnTo>
                <a:lnTo>
                  <a:pt x="2465" y="2671"/>
                </a:lnTo>
                <a:lnTo>
                  <a:pt x="2004" y="3352"/>
                </a:lnTo>
                <a:lnTo>
                  <a:pt x="1788" y="3722"/>
                </a:lnTo>
                <a:lnTo>
                  <a:pt x="1571" y="4107"/>
                </a:lnTo>
                <a:lnTo>
                  <a:pt x="1381" y="4513"/>
                </a:lnTo>
                <a:lnTo>
                  <a:pt x="1219" y="4934"/>
                </a:lnTo>
                <a:lnTo>
                  <a:pt x="948" y="5830"/>
                </a:lnTo>
                <a:lnTo>
                  <a:pt x="650" y="6787"/>
                </a:lnTo>
                <a:lnTo>
                  <a:pt x="352" y="7802"/>
                </a:lnTo>
                <a:lnTo>
                  <a:pt x="217" y="8338"/>
                </a:lnTo>
                <a:lnTo>
                  <a:pt x="108" y="8884"/>
                </a:lnTo>
                <a:lnTo>
                  <a:pt x="27" y="9446"/>
                </a:lnTo>
                <a:lnTo>
                  <a:pt x="0" y="10024"/>
                </a:lnTo>
                <a:lnTo>
                  <a:pt x="0" y="12465"/>
                </a:lnTo>
                <a:lnTo>
                  <a:pt x="27" y="12787"/>
                </a:lnTo>
                <a:lnTo>
                  <a:pt x="81" y="13110"/>
                </a:lnTo>
                <a:lnTo>
                  <a:pt x="136" y="13438"/>
                </a:lnTo>
                <a:lnTo>
                  <a:pt x="217" y="13766"/>
                </a:lnTo>
                <a:lnTo>
                  <a:pt x="406" y="14437"/>
                </a:lnTo>
                <a:lnTo>
                  <a:pt x="596" y="15114"/>
                </a:lnTo>
                <a:lnTo>
                  <a:pt x="650" y="15462"/>
                </a:lnTo>
                <a:lnTo>
                  <a:pt x="731" y="15811"/>
                </a:lnTo>
                <a:lnTo>
                  <a:pt x="840" y="16165"/>
                </a:lnTo>
                <a:lnTo>
                  <a:pt x="948" y="16513"/>
                </a:lnTo>
                <a:lnTo>
                  <a:pt x="1219" y="17226"/>
                </a:lnTo>
                <a:lnTo>
                  <a:pt x="1571" y="17950"/>
                </a:lnTo>
                <a:lnTo>
                  <a:pt x="1950" y="18684"/>
                </a:lnTo>
                <a:lnTo>
                  <a:pt x="2357" y="19423"/>
                </a:lnTo>
                <a:lnTo>
                  <a:pt x="3196" y="20937"/>
                </a:lnTo>
                <a:lnTo>
                  <a:pt x="3765" y="21764"/>
                </a:lnTo>
                <a:lnTo>
                  <a:pt x="4388" y="22592"/>
                </a:lnTo>
                <a:lnTo>
                  <a:pt x="5038" y="23419"/>
                </a:lnTo>
                <a:lnTo>
                  <a:pt x="5742" y="24247"/>
                </a:lnTo>
                <a:lnTo>
                  <a:pt x="6501" y="25074"/>
                </a:lnTo>
                <a:lnTo>
                  <a:pt x="7286" y="25896"/>
                </a:lnTo>
                <a:lnTo>
                  <a:pt x="8126" y="26719"/>
                </a:lnTo>
                <a:lnTo>
                  <a:pt x="8992" y="27536"/>
                </a:lnTo>
                <a:lnTo>
                  <a:pt x="9886" y="28358"/>
                </a:lnTo>
                <a:lnTo>
                  <a:pt x="10834" y="29175"/>
                </a:lnTo>
                <a:lnTo>
                  <a:pt x="11836" y="29987"/>
                </a:lnTo>
                <a:lnTo>
                  <a:pt x="12866" y="30804"/>
                </a:lnTo>
                <a:lnTo>
                  <a:pt x="13922" y="31610"/>
                </a:lnTo>
                <a:lnTo>
                  <a:pt x="15032" y="32422"/>
                </a:lnTo>
                <a:lnTo>
                  <a:pt x="16197" y="33229"/>
                </a:lnTo>
                <a:lnTo>
                  <a:pt x="17389" y="34036"/>
                </a:lnTo>
                <a:lnTo>
                  <a:pt x="18662" y="34837"/>
                </a:lnTo>
                <a:lnTo>
                  <a:pt x="19989" y="35633"/>
                </a:lnTo>
                <a:lnTo>
                  <a:pt x="21370" y="36429"/>
                </a:lnTo>
                <a:lnTo>
                  <a:pt x="22779" y="37220"/>
                </a:lnTo>
                <a:lnTo>
                  <a:pt x="24214" y="38011"/>
                </a:lnTo>
                <a:lnTo>
                  <a:pt x="25704" y="38797"/>
                </a:lnTo>
                <a:lnTo>
                  <a:pt x="27221" y="39583"/>
                </a:lnTo>
                <a:lnTo>
                  <a:pt x="28792" y="40364"/>
                </a:lnTo>
                <a:lnTo>
                  <a:pt x="30390" y="41144"/>
                </a:lnTo>
                <a:lnTo>
                  <a:pt x="32015" y="41920"/>
                </a:lnTo>
                <a:lnTo>
                  <a:pt x="33694" y="42695"/>
                </a:lnTo>
                <a:lnTo>
                  <a:pt x="35401" y="43465"/>
                </a:lnTo>
                <a:lnTo>
                  <a:pt x="37161" y="44230"/>
                </a:lnTo>
                <a:lnTo>
                  <a:pt x="38949" y="44995"/>
                </a:lnTo>
                <a:lnTo>
                  <a:pt x="40791" y="45755"/>
                </a:lnTo>
                <a:lnTo>
                  <a:pt x="42659" y="46515"/>
                </a:lnTo>
                <a:lnTo>
                  <a:pt x="46262" y="47873"/>
                </a:lnTo>
                <a:lnTo>
                  <a:pt x="48022" y="48539"/>
                </a:lnTo>
                <a:lnTo>
                  <a:pt x="49783" y="49195"/>
                </a:lnTo>
                <a:lnTo>
                  <a:pt x="51543" y="49835"/>
                </a:lnTo>
                <a:lnTo>
                  <a:pt x="53331" y="50460"/>
                </a:lnTo>
                <a:lnTo>
                  <a:pt x="54225" y="50767"/>
                </a:lnTo>
                <a:lnTo>
                  <a:pt x="55146" y="51068"/>
                </a:lnTo>
                <a:lnTo>
                  <a:pt x="56067" y="51370"/>
                </a:lnTo>
                <a:lnTo>
                  <a:pt x="56988" y="51667"/>
                </a:lnTo>
                <a:lnTo>
                  <a:pt x="58694" y="52255"/>
                </a:lnTo>
                <a:lnTo>
                  <a:pt x="60400" y="52833"/>
                </a:lnTo>
                <a:lnTo>
                  <a:pt x="61240" y="53114"/>
                </a:lnTo>
                <a:lnTo>
                  <a:pt x="62107" y="53395"/>
                </a:lnTo>
                <a:lnTo>
                  <a:pt x="63001" y="53670"/>
                </a:lnTo>
                <a:lnTo>
                  <a:pt x="63894" y="53941"/>
                </a:lnTo>
                <a:lnTo>
                  <a:pt x="70774" y="55981"/>
                </a:lnTo>
                <a:lnTo>
                  <a:pt x="71587" y="56226"/>
                </a:lnTo>
                <a:lnTo>
                  <a:pt x="72399" y="56465"/>
                </a:lnTo>
                <a:lnTo>
                  <a:pt x="74051" y="56933"/>
                </a:lnTo>
                <a:lnTo>
                  <a:pt x="75676" y="57381"/>
                </a:lnTo>
                <a:lnTo>
                  <a:pt x="77302" y="57813"/>
                </a:lnTo>
                <a:lnTo>
                  <a:pt x="78900" y="58229"/>
                </a:lnTo>
                <a:lnTo>
                  <a:pt x="80471" y="58630"/>
                </a:lnTo>
                <a:lnTo>
                  <a:pt x="81987" y="59020"/>
                </a:lnTo>
                <a:lnTo>
                  <a:pt x="83423" y="59400"/>
                </a:lnTo>
                <a:lnTo>
                  <a:pt x="84858" y="59770"/>
                </a:lnTo>
                <a:lnTo>
                  <a:pt x="86213" y="60123"/>
                </a:lnTo>
                <a:lnTo>
                  <a:pt x="87540" y="60457"/>
                </a:lnTo>
                <a:lnTo>
                  <a:pt x="88840" y="60779"/>
                </a:lnTo>
                <a:lnTo>
                  <a:pt x="93661" y="61888"/>
                </a:lnTo>
                <a:lnTo>
                  <a:pt x="100568" y="63412"/>
                </a:lnTo>
                <a:lnTo>
                  <a:pt x="102355" y="63803"/>
                </a:lnTo>
                <a:lnTo>
                  <a:pt x="102816" y="63902"/>
                </a:lnTo>
                <a:lnTo>
                  <a:pt x="102951" y="63928"/>
                </a:lnTo>
                <a:lnTo>
                  <a:pt x="103006" y="63928"/>
                </a:lnTo>
                <a:lnTo>
                  <a:pt x="103006" y="63917"/>
                </a:lnTo>
                <a:lnTo>
                  <a:pt x="102924" y="63891"/>
                </a:lnTo>
                <a:lnTo>
                  <a:pt x="102491" y="63777"/>
                </a:lnTo>
                <a:lnTo>
                  <a:pt x="101760" y="63595"/>
                </a:lnTo>
                <a:lnTo>
                  <a:pt x="100866" y="63366"/>
                </a:lnTo>
                <a:lnTo>
                  <a:pt x="94419" y="61799"/>
                </a:lnTo>
                <a:lnTo>
                  <a:pt x="89707" y="60665"/>
                </a:lnTo>
                <a:lnTo>
                  <a:pt x="89030" y="60509"/>
                </a:lnTo>
                <a:lnTo>
                  <a:pt x="88379" y="60342"/>
                </a:lnTo>
                <a:lnTo>
                  <a:pt x="87757" y="60176"/>
                </a:lnTo>
                <a:lnTo>
                  <a:pt x="87106" y="60004"/>
                </a:lnTo>
                <a:lnTo>
                  <a:pt x="85833" y="59645"/>
                </a:lnTo>
                <a:lnTo>
                  <a:pt x="84452" y="59275"/>
                </a:lnTo>
                <a:lnTo>
                  <a:pt x="83044" y="58890"/>
                </a:lnTo>
                <a:lnTo>
                  <a:pt x="81554" y="58500"/>
                </a:lnTo>
                <a:lnTo>
                  <a:pt x="78466" y="57672"/>
                </a:lnTo>
                <a:lnTo>
                  <a:pt x="76868" y="57240"/>
                </a:lnTo>
                <a:lnTo>
                  <a:pt x="75270" y="56793"/>
                </a:lnTo>
                <a:lnTo>
                  <a:pt x="73672" y="56325"/>
                </a:lnTo>
                <a:lnTo>
                  <a:pt x="72887" y="56085"/>
                </a:lnTo>
                <a:lnTo>
                  <a:pt x="72074" y="55835"/>
                </a:lnTo>
                <a:lnTo>
                  <a:pt x="65194" y="53785"/>
                </a:lnTo>
                <a:lnTo>
                  <a:pt x="64328" y="53514"/>
                </a:lnTo>
                <a:lnTo>
                  <a:pt x="63461" y="53239"/>
                </a:lnTo>
                <a:lnTo>
                  <a:pt x="61782" y="52676"/>
                </a:lnTo>
                <a:lnTo>
                  <a:pt x="60075" y="52094"/>
                </a:lnTo>
                <a:lnTo>
                  <a:pt x="58288" y="51506"/>
                </a:lnTo>
                <a:lnTo>
                  <a:pt x="57394" y="51209"/>
                </a:lnTo>
                <a:lnTo>
                  <a:pt x="56473" y="50912"/>
                </a:lnTo>
                <a:lnTo>
                  <a:pt x="55579" y="50605"/>
                </a:lnTo>
                <a:lnTo>
                  <a:pt x="54712" y="50298"/>
                </a:lnTo>
                <a:lnTo>
                  <a:pt x="52952" y="49674"/>
                </a:lnTo>
                <a:lnTo>
                  <a:pt x="51218" y="49034"/>
                </a:lnTo>
                <a:lnTo>
                  <a:pt x="49458" y="48378"/>
                </a:lnTo>
                <a:lnTo>
                  <a:pt x="47724" y="47717"/>
                </a:lnTo>
                <a:lnTo>
                  <a:pt x="44176" y="46359"/>
                </a:lnTo>
                <a:lnTo>
                  <a:pt x="42334" y="45604"/>
                </a:lnTo>
                <a:lnTo>
                  <a:pt x="40520" y="44844"/>
                </a:lnTo>
                <a:lnTo>
                  <a:pt x="38759" y="44085"/>
                </a:lnTo>
                <a:lnTo>
                  <a:pt x="37026" y="43320"/>
                </a:lnTo>
                <a:lnTo>
                  <a:pt x="35346" y="42555"/>
                </a:lnTo>
                <a:lnTo>
                  <a:pt x="33694" y="41779"/>
                </a:lnTo>
                <a:lnTo>
                  <a:pt x="32069" y="41009"/>
                </a:lnTo>
                <a:lnTo>
                  <a:pt x="30498" y="40234"/>
                </a:lnTo>
                <a:lnTo>
                  <a:pt x="28954" y="39453"/>
                </a:lnTo>
                <a:lnTo>
                  <a:pt x="27438" y="38672"/>
                </a:lnTo>
                <a:lnTo>
                  <a:pt x="25975" y="37887"/>
                </a:lnTo>
                <a:lnTo>
                  <a:pt x="24539" y="37101"/>
                </a:lnTo>
                <a:lnTo>
                  <a:pt x="23131" y="36310"/>
                </a:lnTo>
                <a:lnTo>
                  <a:pt x="21777" y="35519"/>
                </a:lnTo>
                <a:lnTo>
                  <a:pt x="20450" y="34728"/>
                </a:lnTo>
                <a:lnTo>
                  <a:pt x="19177" y="33931"/>
                </a:lnTo>
                <a:lnTo>
                  <a:pt x="18012" y="33130"/>
                </a:lnTo>
                <a:lnTo>
                  <a:pt x="16874" y="32323"/>
                </a:lnTo>
                <a:lnTo>
                  <a:pt x="15764" y="31522"/>
                </a:lnTo>
                <a:lnTo>
                  <a:pt x="14707" y="30715"/>
                </a:lnTo>
                <a:lnTo>
                  <a:pt x="13678" y="29903"/>
                </a:lnTo>
                <a:lnTo>
                  <a:pt x="12703" y="29097"/>
                </a:lnTo>
                <a:lnTo>
                  <a:pt x="11755" y="28285"/>
                </a:lnTo>
                <a:lnTo>
                  <a:pt x="10861" y="27468"/>
                </a:lnTo>
                <a:lnTo>
                  <a:pt x="9995" y="26656"/>
                </a:lnTo>
                <a:lnTo>
                  <a:pt x="9155" y="25839"/>
                </a:lnTo>
                <a:lnTo>
                  <a:pt x="8369" y="25017"/>
                </a:lnTo>
                <a:lnTo>
                  <a:pt x="7611" y="24200"/>
                </a:lnTo>
                <a:lnTo>
                  <a:pt x="6907" y="23378"/>
                </a:lnTo>
                <a:lnTo>
                  <a:pt x="6230" y="22555"/>
                </a:lnTo>
                <a:lnTo>
                  <a:pt x="5607" y="21733"/>
                </a:lnTo>
                <a:lnTo>
                  <a:pt x="5011" y="20911"/>
                </a:lnTo>
                <a:lnTo>
                  <a:pt x="4144" y="19402"/>
                </a:lnTo>
                <a:lnTo>
                  <a:pt x="3738" y="18658"/>
                </a:lnTo>
                <a:lnTo>
                  <a:pt x="3332" y="17929"/>
                </a:lnTo>
                <a:lnTo>
                  <a:pt x="2979" y="17211"/>
                </a:lnTo>
                <a:lnTo>
                  <a:pt x="2682" y="16503"/>
                </a:lnTo>
                <a:lnTo>
                  <a:pt x="2546" y="16149"/>
                </a:lnTo>
                <a:lnTo>
                  <a:pt x="2411" y="15800"/>
                </a:lnTo>
                <a:lnTo>
                  <a:pt x="2329" y="15457"/>
                </a:lnTo>
                <a:lnTo>
                  <a:pt x="2248" y="15114"/>
                </a:lnTo>
                <a:lnTo>
                  <a:pt x="2167" y="14770"/>
                </a:lnTo>
                <a:lnTo>
                  <a:pt x="2059" y="14427"/>
                </a:lnTo>
                <a:lnTo>
                  <a:pt x="1842" y="13760"/>
                </a:lnTo>
                <a:lnTo>
                  <a:pt x="1734" y="13433"/>
                </a:lnTo>
                <a:lnTo>
                  <a:pt x="1652" y="13105"/>
                </a:lnTo>
                <a:lnTo>
                  <a:pt x="1571" y="12782"/>
                </a:lnTo>
                <a:lnTo>
                  <a:pt x="1571" y="12465"/>
                </a:lnTo>
                <a:lnTo>
                  <a:pt x="1571" y="10029"/>
                </a:lnTo>
                <a:lnTo>
                  <a:pt x="1517" y="9743"/>
                </a:lnTo>
                <a:lnTo>
                  <a:pt x="1517" y="9462"/>
                </a:lnTo>
                <a:lnTo>
                  <a:pt x="1517" y="8905"/>
                </a:lnTo>
                <a:lnTo>
                  <a:pt x="1598" y="8359"/>
                </a:lnTo>
                <a:lnTo>
                  <a:pt x="1679" y="7828"/>
                </a:lnTo>
                <a:lnTo>
                  <a:pt x="1815" y="7307"/>
                </a:lnTo>
                <a:lnTo>
                  <a:pt x="1950" y="6808"/>
                </a:lnTo>
                <a:lnTo>
                  <a:pt x="2086" y="6319"/>
                </a:lnTo>
                <a:lnTo>
                  <a:pt x="2194" y="5850"/>
                </a:lnTo>
                <a:lnTo>
                  <a:pt x="2275" y="5392"/>
                </a:lnTo>
                <a:lnTo>
                  <a:pt x="2357" y="4950"/>
                </a:lnTo>
                <a:lnTo>
                  <a:pt x="2465" y="4528"/>
                </a:lnTo>
                <a:lnTo>
                  <a:pt x="2546" y="4326"/>
                </a:lnTo>
                <a:lnTo>
                  <a:pt x="2627" y="4128"/>
                </a:lnTo>
                <a:lnTo>
                  <a:pt x="3007" y="3378"/>
                </a:lnTo>
                <a:lnTo>
                  <a:pt x="3359" y="2691"/>
                </a:lnTo>
                <a:lnTo>
                  <a:pt x="4334" y="704"/>
                </a:lnTo>
                <a:lnTo>
                  <a:pt x="4442" y="553"/>
                </a:lnTo>
                <a:lnTo>
                  <a:pt x="4496" y="412"/>
                </a:lnTo>
                <a:lnTo>
                  <a:pt x="4523" y="292"/>
                </a:lnTo>
                <a:lnTo>
                  <a:pt x="4523" y="178"/>
                </a:lnTo>
                <a:lnTo>
                  <a:pt x="4550" y="136"/>
                </a:lnTo>
                <a:lnTo>
                  <a:pt x="4550" y="89"/>
                </a:lnTo>
                <a:lnTo>
                  <a:pt x="4550" y="48"/>
                </a:lnTo>
                <a:lnTo>
                  <a:pt x="4523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7"/>
          <p:cNvSpPr/>
          <p:nvPr/>
        </p:nvSpPr>
        <p:spPr>
          <a:xfrm rot="10800000">
            <a:off x="8462164" y="2427225"/>
            <a:ext cx="420284" cy="1678475"/>
          </a:xfrm>
          <a:custGeom>
            <a:avLst/>
            <a:gdLst/>
            <a:ahLst/>
            <a:cxnLst/>
            <a:rect l="l" t="t" r="r" b="b"/>
            <a:pathLst>
              <a:path w="78521" h="67139" extrusionOk="0">
                <a:moveTo>
                  <a:pt x="77627" y="1"/>
                </a:moveTo>
                <a:lnTo>
                  <a:pt x="77600" y="43"/>
                </a:lnTo>
                <a:lnTo>
                  <a:pt x="77600" y="89"/>
                </a:lnTo>
                <a:lnTo>
                  <a:pt x="77600" y="136"/>
                </a:lnTo>
                <a:lnTo>
                  <a:pt x="77627" y="178"/>
                </a:lnTo>
                <a:lnTo>
                  <a:pt x="77654" y="89"/>
                </a:lnTo>
                <a:lnTo>
                  <a:pt x="77627" y="1"/>
                </a:lnTo>
                <a:close/>
                <a:moveTo>
                  <a:pt x="77627" y="703"/>
                </a:moveTo>
                <a:lnTo>
                  <a:pt x="77627" y="709"/>
                </a:lnTo>
                <a:lnTo>
                  <a:pt x="77627" y="2733"/>
                </a:lnTo>
                <a:lnTo>
                  <a:pt x="77627" y="5949"/>
                </a:lnTo>
                <a:lnTo>
                  <a:pt x="77600" y="6917"/>
                </a:lnTo>
                <a:lnTo>
                  <a:pt x="77573" y="7427"/>
                </a:lnTo>
                <a:lnTo>
                  <a:pt x="77519" y="7953"/>
                </a:lnTo>
                <a:lnTo>
                  <a:pt x="77465" y="8489"/>
                </a:lnTo>
                <a:lnTo>
                  <a:pt x="77383" y="9040"/>
                </a:lnTo>
                <a:lnTo>
                  <a:pt x="77248" y="9613"/>
                </a:lnTo>
                <a:lnTo>
                  <a:pt x="77113" y="10190"/>
                </a:lnTo>
                <a:lnTo>
                  <a:pt x="77031" y="10789"/>
                </a:lnTo>
                <a:lnTo>
                  <a:pt x="76896" y="11403"/>
                </a:lnTo>
                <a:lnTo>
                  <a:pt x="76788" y="12027"/>
                </a:lnTo>
                <a:lnTo>
                  <a:pt x="76625" y="12668"/>
                </a:lnTo>
                <a:lnTo>
                  <a:pt x="76435" y="13323"/>
                </a:lnTo>
                <a:lnTo>
                  <a:pt x="76246" y="13984"/>
                </a:lnTo>
                <a:lnTo>
                  <a:pt x="76029" y="14661"/>
                </a:lnTo>
                <a:lnTo>
                  <a:pt x="75758" y="15353"/>
                </a:lnTo>
                <a:lnTo>
                  <a:pt x="75487" y="16050"/>
                </a:lnTo>
                <a:lnTo>
                  <a:pt x="75190" y="16763"/>
                </a:lnTo>
                <a:lnTo>
                  <a:pt x="74864" y="17481"/>
                </a:lnTo>
                <a:lnTo>
                  <a:pt x="74512" y="18210"/>
                </a:lnTo>
                <a:lnTo>
                  <a:pt x="74133" y="18954"/>
                </a:lnTo>
                <a:lnTo>
                  <a:pt x="73727" y="19703"/>
                </a:lnTo>
                <a:lnTo>
                  <a:pt x="73294" y="20458"/>
                </a:lnTo>
                <a:lnTo>
                  <a:pt x="72833" y="21223"/>
                </a:lnTo>
                <a:lnTo>
                  <a:pt x="71858" y="22784"/>
                </a:lnTo>
                <a:lnTo>
                  <a:pt x="71316" y="23581"/>
                </a:lnTo>
                <a:lnTo>
                  <a:pt x="70775" y="24387"/>
                </a:lnTo>
                <a:lnTo>
                  <a:pt x="70206" y="25199"/>
                </a:lnTo>
                <a:lnTo>
                  <a:pt x="69610" y="26021"/>
                </a:lnTo>
                <a:lnTo>
                  <a:pt x="68960" y="26854"/>
                </a:lnTo>
                <a:lnTo>
                  <a:pt x="68310" y="27692"/>
                </a:lnTo>
                <a:lnTo>
                  <a:pt x="67633" y="28535"/>
                </a:lnTo>
                <a:lnTo>
                  <a:pt x="66901" y="29388"/>
                </a:lnTo>
                <a:lnTo>
                  <a:pt x="66170" y="30242"/>
                </a:lnTo>
                <a:lnTo>
                  <a:pt x="65385" y="31106"/>
                </a:lnTo>
                <a:lnTo>
                  <a:pt x="64545" y="31975"/>
                </a:lnTo>
                <a:lnTo>
                  <a:pt x="63678" y="32849"/>
                </a:lnTo>
                <a:lnTo>
                  <a:pt x="62784" y="33723"/>
                </a:lnTo>
                <a:lnTo>
                  <a:pt x="61836" y="34603"/>
                </a:lnTo>
                <a:lnTo>
                  <a:pt x="60861" y="35482"/>
                </a:lnTo>
                <a:lnTo>
                  <a:pt x="59886" y="36351"/>
                </a:lnTo>
                <a:lnTo>
                  <a:pt x="58857" y="37220"/>
                </a:lnTo>
                <a:lnTo>
                  <a:pt x="57828" y="38074"/>
                </a:lnTo>
                <a:lnTo>
                  <a:pt x="56772" y="38927"/>
                </a:lnTo>
                <a:lnTo>
                  <a:pt x="55715" y="39770"/>
                </a:lnTo>
                <a:lnTo>
                  <a:pt x="54632" y="40603"/>
                </a:lnTo>
                <a:lnTo>
                  <a:pt x="53521" y="41430"/>
                </a:lnTo>
                <a:lnTo>
                  <a:pt x="52411" y="42247"/>
                </a:lnTo>
                <a:lnTo>
                  <a:pt x="51273" y="43054"/>
                </a:lnTo>
                <a:lnTo>
                  <a:pt x="50136" y="43856"/>
                </a:lnTo>
                <a:lnTo>
                  <a:pt x="48971" y="44647"/>
                </a:lnTo>
                <a:lnTo>
                  <a:pt x="47806" y="45427"/>
                </a:lnTo>
                <a:lnTo>
                  <a:pt x="46642" y="46197"/>
                </a:lnTo>
                <a:lnTo>
                  <a:pt x="45450" y="46957"/>
                </a:lnTo>
                <a:lnTo>
                  <a:pt x="44258" y="47712"/>
                </a:lnTo>
                <a:lnTo>
                  <a:pt x="39193" y="50590"/>
                </a:lnTo>
                <a:lnTo>
                  <a:pt x="36783" y="51974"/>
                </a:lnTo>
                <a:lnTo>
                  <a:pt x="34128" y="53301"/>
                </a:lnTo>
                <a:lnTo>
                  <a:pt x="33532" y="53624"/>
                </a:lnTo>
                <a:lnTo>
                  <a:pt x="32936" y="53946"/>
                </a:lnTo>
                <a:lnTo>
                  <a:pt x="31691" y="54576"/>
                </a:lnTo>
                <a:lnTo>
                  <a:pt x="30418" y="55200"/>
                </a:lnTo>
                <a:lnTo>
                  <a:pt x="29144" y="55804"/>
                </a:lnTo>
                <a:lnTo>
                  <a:pt x="28494" y="56095"/>
                </a:lnTo>
                <a:lnTo>
                  <a:pt x="27844" y="56387"/>
                </a:lnTo>
                <a:lnTo>
                  <a:pt x="26544" y="56959"/>
                </a:lnTo>
                <a:lnTo>
                  <a:pt x="25271" y="57516"/>
                </a:lnTo>
                <a:lnTo>
                  <a:pt x="23998" y="58068"/>
                </a:lnTo>
                <a:lnTo>
                  <a:pt x="21615" y="59119"/>
                </a:lnTo>
                <a:lnTo>
                  <a:pt x="20450" y="59624"/>
                </a:lnTo>
                <a:lnTo>
                  <a:pt x="19285" y="60118"/>
                </a:lnTo>
                <a:lnTo>
                  <a:pt x="14627" y="61903"/>
                </a:lnTo>
                <a:lnTo>
                  <a:pt x="10591" y="63459"/>
                </a:lnTo>
                <a:lnTo>
                  <a:pt x="10104" y="63636"/>
                </a:lnTo>
                <a:lnTo>
                  <a:pt x="9616" y="63803"/>
                </a:lnTo>
                <a:lnTo>
                  <a:pt x="8668" y="64131"/>
                </a:lnTo>
                <a:lnTo>
                  <a:pt x="7747" y="64443"/>
                </a:lnTo>
                <a:lnTo>
                  <a:pt x="6880" y="64734"/>
                </a:lnTo>
                <a:lnTo>
                  <a:pt x="3955" y="65744"/>
                </a:lnTo>
                <a:lnTo>
                  <a:pt x="1707" y="66509"/>
                </a:lnTo>
                <a:lnTo>
                  <a:pt x="380" y="66977"/>
                </a:lnTo>
                <a:lnTo>
                  <a:pt x="163" y="67055"/>
                </a:lnTo>
                <a:lnTo>
                  <a:pt x="1" y="67139"/>
                </a:lnTo>
                <a:lnTo>
                  <a:pt x="28" y="67139"/>
                </a:lnTo>
                <a:lnTo>
                  <a:pt x="55" y="67133"/>
                </a:lnTo>
                <a:lnTo>
                  <a:pt x="136" y="67107"/>
                </a:lnTo>
                <a:lnTo>
                  <a:pt x="244" y="67066"/>
                </a:lnTo>
                <a:lnTo>
                  <a:pt x="326" y="67003"/>
                </a:lnTo>
                <a:lnTo>
                  <a:pt x="1815" y="66556"/>
                </a:lnTo>
                <a:lnTo>
                  <a:pt x="7287" y="64817"/>
                </a:lnTo>
                <a:lnTo>
                  <a:pt x="8208" y="64526"/>
                </a:lnTo>
                <a:lnTo>
                  <a:pt x="9183" y="64219"/>
                </a:lnTo>
                <a:lnTo>
                  <a:pt x="10185" y="63896"/>
                </a:lnTo>
                <a:lnTo>
                  <a:pt x="10699" y="63725"/>
                </a:lnTo>
                <a:lnTo>
                  <a:pt x="11187" y="63553"/>
                </a:lnTo>
                <a:lnTo>
                  <a:pt x="13191" y="62804"/>
                </a:lnTo>
                <a:lnTo>
                  <a:pt x="15385" y="62002"/>
                </a:lnTo>
                <a:lnTo>
                  <a:pt x="20179" y="60217"/>
                </a:lnTo>
                <a:lnTo>
                  <a:pt x="21290" y="59728"/>
                </a:lnTo>
                <a:lnTo>
                  <a:pt x="22509" y="59228"/>
                </a:lnTo>
                <a:lnTo>
                  <a:pt x="25082" y="58172"/>
                </a:lnTo>
                <a:lnTo>
                  <a:pt x="26382" y="57625"/>
                </a:lnTo>
                <a:lnTo>
                  <a:pt x="27709" y="57069"/>
                </a:lnTo>
                <a:lnTo>
                  <a:pt x="28982" y="56496"/>
                </a:lnTo>
                <a:lnTo>
                  <a:pt x="30282" y="55908"/>
                </a:lnTo>
                <a:lnTo>
                  <a:pt x="31528" y="55299"/>
                </a:lnTo>
                <a:lnTo>
                  <a:pt x="32828" y="54680"/>
                </a:lnTo>
                <a:lnTo>
                  <a:pt x="35401" y="53405"/>
                </a:lnTo>
                <a:lnTo>
                  <a:pt x="38137" y="52078"/>
                </a:lnTo>
                <a:lnTo>
                  <a:pt x="39356" y="51396"/>
                </a:lnTo>
                <a:lnTo>
                  <a:pt x="40602" y="50704"/>
                </a:lnTo>
                <a:lnTo>
                  <a:pt x="43148" y="49278"/>
                </a:lnTo>
                <a:lnTo>
                  <a:pt x="45748" y="47816"/>
                </a:lnTo>
                <a:lnTo>
                  <a:pt x="46967" y="47061"/>
                </a:lnTo>
                <a:lnTo>
                  <a:pt x="48185" y="46301"/>
                </a:lnTo>
                <a:lnTo>
                  <a:pt x="49377" y="45531"/>
                </a:lnTo>
                <a:lnTo>
                  <a:pt x="50569" y="44745"/>
                </a:lnTo>
                <a:lnTo>
                  <a:pt x="51761" y="43954"/>
                </a:lnTo>
                <a:lnTo>
                  <a:pt x="52925" y="43153"/>
                </a:lnTo>
                <a:lnTo>
                  <a:pt x="54090" y="42341"/>
                </a:lnTo>
                <a:lnTo>
                  <a:pt x="55228" y="41524"/>
                </a:lnTo>
                <a:lnTo>
                  <a:pt x="56338" y="40697"/>
                </a:lnTo>
                <a:lnTo>
                  <a:pt x="57449" y="39859"/>
                </a:lnTo>
                <a:lnTo>
                  <a:pt x="58532" y="39016"/>
                </a:lnTo>
                <a:lnTo>
                  <a:pt x="59588" y="38162"/>
                </a:lnTo>
                <a:lnTo>
                  <a:pt x="60618" y="37298"/>
                </a:lnTo>
                <a:lnTo>
                  <a:pt x="61620" y="36435"/>
                </a:lnTo>
                <a:lnTo>
                  <a:pt x="62595" y="35560"/>
                </a:lnTo>
                <a:lnTo>
                  <a:pt x="63543" y="34676"/>
                </a:lnTo>
                <a:lnTo>
                  <a:pt x="64464" y="33791"/>
                </a:lnTo>
                <a:lnTo>
                  <a:pt x="65330" y="32917"/>
                </a:lnTo>
                <a:lnTo>
                  <a:pt x="66197" y="32042"/>
                </a:lnTo>
                <a:lnTo>
                  <a:pt x="67037" y="31173"/>
                </a:lnTo>
                <a:lnTo>
                  <a:pt x="67849" y="30309"/>
                </a:lnTo>
                <a:lnTo>
                  <a:pt x="68608" y="29451"/>
                </a:lnTo>
                <a:lnTo>
                  <a:pt x="69339" y="28602"/>
                </a:lnTo>
                <a:lnTo>
                  <a:pt x="70043" y="27759"/>
                </a:lnTo>
                <a:lnTo>
                  <a:pt x="70720" y="26922"/>
                </a:lnTo>
                <a:lnTo>
                  <a:pt x="71370" y="26089"/>
                </a:lnTo>
                <a:lnTo>
                  <a:pt x="71966" y="25267"/>
                </a:lnTo>
                <a:lnTo>
                  <a:pt x="72535" y="24450"/>
                </a:lnTo>
                <a:lnTo>
                  <a:pt x="73077" y="23638"/>
                </a:lnTo>
                <a:lnTo>
                  <a:pt x="73564" y="22842"/>
                </a:lnTo>
                <a:lnTo>
                  <a:pt x="74025" y="22051"/>
                </a:lnTo>
                <a:lnTo>
                  <a:pt x="74431" y="21265"/>
                </a:lnTo>
                <a:lnTo>
                  <a:pt x="75190" y="19729"/>
                </a:lnTo>
                <a:lnTo>
                  <a:pt x="75867" y="18231"/>
                </a:lnTo>
                <a:lnTo>
                  <a:pt x="76490" y="16774"/>
                </a:lnTo>
                <a:lnTo>
                  <a:pt x="76788" y="16061"/>
                </a:lnTo>
                <a:lnTo>
                  <a:pt x="77031" y="15358"/>
                </a:lnTo>
                <a:lnTo>
                  <a:pt x="77275" y="14671"/>
                </a:lnTo>
                <a:lnTo>
                  <a:pt x="77492" y="13995"/>
                </a:lnTo>
                <a:lnTo>
                  <a:pt x="77681" y="13329"/>
                </a:lnTo>
                <a:lnTo>
                  <a:pt x="77871" y="12678"/>
                </a:lnTo>
                <a:lnTo>
                  <a:pt x="78006" y="12043"/>
                </a:lnTo>
                <a:lnTo>
                  <a:pt x="78142" y="11413"/>
                </a:lnTo>
                <a:lnTo>
                  <a:pt x="78223" y="10805"/>
                </a:lnTo>
                <a:lnTo>
                  <a:pt x="78277" y="10206"/>
                </a:lnTo>
                <a:lnTo>
                  <a:pt x="78359" y="9618"/>
                </a:lnTo>
                <a:lnTo>
                  <a:pt x="78440" y="9046"/>
                </a:lnTo>
                <a:lnTo>
                  <a:pt x="78494" y="7942"/>
                </a:lnTo>
                <a:lnTo>
                  <a:pt x="78521" y="6907"/>
                </a:lnTo>
                <a:lnTo>
                  <a:pt x="78521" y="5949"/>
                </a:lnTo>
                <a:lnTo>
                  <a:pt x="78494" y="5049"/>
                </a:lnTo>
                <a:lnTo>
                  <a:pt x="78413" y="4206"/>
                </a:lnTo>
                <a:lnTo>
                  <a:pt x="78304" y="3425"/>
                </a:lnTo>
                <a:lnTo>
                  <a:pt x="78142" y="2733"/>
                </a:lnTo>
                <a:lnTo>
                  <a:pt x="77979" y="2124"/>
                </a:lnTo>
                <a:lnTo>
                  <a:pt x="77817" y="1583"/>
                </a:lnTo>
                <a:lnTo>
                  <a:pt x="77681" y="1109"/>
                </a:lnTo>
                <a:lnTo>
                  <a:pt x="77654" y="896"/>
                </a:lnTo>
                <a:lnTo>
                  <a:pt x="77627" y="703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7"/>
          <p:cNvSpPr/>
          <p:nvPr/>
        </p:nvSpPr>
        <p:spPr>
          <a:xfrm rot="10800000">
            <a:off x="8569300" y="3788475"/>
            <a:ext cx="258055" cy="745775"/>
          </a:xfrm>
          <a:custGeom>
            <a:avLst/>
            <a:gdLst/>
            <a:ahLst/>
            <a:cxnLst/>
            <a:rect l="l" t="t" r="r" b="b"/>
            <a:pathLst>
              <a:path w="48212" h="29831" extrusionOk="0">
                <a:moveTo>
                  <a:pt x="47941" y="1"/>
                </a:moveTo>
                <a:lnTo>
                  <a:pt x="47697" y="313"/>
                </a:lnTo>
                <a:lnTo>
                  <a:pt x="47562" y="625"/>
                </a:lnTo>
                <a:lnTo>
                  <a:pt x="47454" y="932"/>
                </a:lnTo>
                <a:lnTo>
                  <a:pt x="47426" y="1250"/>
                </a:lnTo>
                <a:lnTo>
                  <a:pt x="47345" y="1562"/>
                </a:lnTo>
                <a:lnTo>
                  <a:pt x="47237" y="1911"/>
                </a:lnTo>
                <a:lnTo>
                  <a:pt x="46939" y="2702"/>
                </a:lnTo>
                <a:lnTo>
                  <a:pt x="46560" y="3607"/>
                </a:lnTo>
                <a:lnTo>
                  <a:pt x="46072" y="4627"/>
                </a:lnTo>
                <a:lnTo>
                  <a:pt x="45774" y="5168"/>
                </a:lnTo>
                <a:lnTo>
                  <a:pt x="45449" y="5741"/>
                </a:lnTo>
                <a:lnTo>
                  <a:pt x="45070" y="6329"/>
                </a:lnTo>
                <a:lnTo>
                  <a:pt x="44637" y="6943"/>
                </a:lnTo>
                <a:lnTo>
                  <a:pt x="44149" y="7578"/>
                </a:lnTo>
                <a:lnTo>
                  <a:pt x="43580" y="8228"/>
                </a:lnTo>
                <a:lnTo>
                  <a:pt x="42957" y="8900"/>
                </a:lnTo>
                <a:lnTo>
                  <a:pt x="42280" y="9587"/>
                </a:lnTo>
                <a:lnTo>
                  <a:pt x="41549" y="10289"/>
                </a:lnTo>
                <a:lnTo>
                  <a:pt x="40736" y="11007"/>
                </a:lnTo>
                <a:lnTo>
                  <a:pt x="39897" y="11736"/>
                </a:lnTo>
                <a:lnTo>
                  <a:pt x="38976" y="12480"/>
                </a:lnTo>
                <a:lnTo>
                  <a:pt x="37974" y="13229"/>
                </a:lnTo>
                <a:lnTo>
                  <a:pt x="37459" y="13615"/>
                </a:lnTo>
                <a:lnTo>
                  <a:pt x="36917" y="13994"/>
                </a:lnTo>
                <a:lnTo>
                  <a:pt x="36349" y="14380"/>
                </a:lnTo>
                <a:lnTo>
                  <a:pt x="35780" y="14765"/>
                </a:lnTo>
                <a:lnTo>
                  <a:pt x="35157" y="15155"/>
                </a:lnTo>
                <a:lnTo>
                  <a:pt x="34534" y="15545"/>
                </a:lnTo>
                <a:lnTo>
                  <a:pt x="33315" y="16279"/>
                </a:lnTo>
                <a:lnTo>
                  <a:pt x="32042" y="17002"/>
                </a:lnTo>
                <a:lnTo>
                  <a:pt x="30715" y="17731"/>
                </a:lnTo>
                <a:lnTo>
                  <a:pt x="29361" y="18449"/>
                </a:lnTo>
                <a:lnTo>
                  <a:pt x="27952" y="19167"/>
                </a:lnTo>
                <a:lnTo>
                  <a:pt x="26490" y="19880"/>
                </a:lnTo>
                <a:lnTo>
                  <a:pt x="24973" y="20593"/>
                </a:lnTo>
                <a:lnTo>
                  <a:pt x="23429" y="21301"/>
                </a:lnTo>
                <a:lnTo>
                  <a:pt x="21939" y="21941"/>
                </a:lnTo>
                <a:lnTo>
                  <a:pt x="20477" y="22560"/>
                </a:lnTo>
                <a:lnTo>
                  <a:pt x="19014" y="23154"/>
                </a:lnTo>
                <a:lnTo>
                  <a:pt x="17551" y="23731"/>
                </a:lnTo>
                <a:lnTo>
                  <a:pt x="16116" y="24288"/>
                </a:lnTo>
                <a:lnTo>
                  <a:pt x="14707" y="24819"/>
                </a:lnTo>
                <a:lnTo>
                  <a:pt x="13326" y="25329"/>
                </a:lnTo>
                <a:lnTo>
                  <a:pt x="11972" y="25813"/>
                </a:lnTo>
                <a:lnTo>
                  <a:pt x="9426" y="26708"/>
                </a:lnTo>
                <a:lnTo>
                  <a:pt x="8234" y="27119"/>
                </a:lnTo>
                <a:lnTo>
                  <a:pt x="7096" y="27499"/>
                </a:lnTo>
                <a:lnTo>
                  <a:pt x="6013" y="27858"/>
                </a:lnTo>
                <a:lnTo>
                  <a:pt x="5011" y="28186"/>
                </a:lnTo>
                <a:lnTo>
                  <a:pt x="4063" y="28483"/>
                </a:lnTo>
                <a:lnTo>
                  <a:pt x="3196" y="28743"/>
                </a:lnTo>
                <a:lnTo>
                  <a:pt x="2302" y="29008"/>
                </a:lnTo>
                <a:lnTo>
                  <a:pt x="1490" y="29279"/>
                </a:lnTo>
                <a:lnTo>
                  <a:pt x="704" y="29549"/>
                </a:lnTo>
                <a:lnTo>
                  <a:pt x="0" y="29830"/>
                </a:lnTo>
                <a:lnTo>
                  <a:pt x="1029" y="29596"/>
                </a:lnTo>
                <a:lnTo>
                  <a:pt x="2004" y="29352"/>
                </a:lnTo>
                <a:lnTo>
                  <a:pt x="2952" y="29102"/>
                </a:lnTo>
                <a:lnTo>
                  <a:pt x="3846" y="28842"/>
                </a:lnTo>
                <a:lnTo>
                  <a:pt x="4821" y="28581"/>
                </a:lnTo>
                <a:lnTo>
                  <a:pt x="5823" y="28290"/>
                </a:lnTo>
                <a:lnTo>
                  <a:pt x="6907" y="27973"/>
                </a:lnTo>
                <a:lnTo>
                  <a:pt x="8072" y="27624"/>
                </a:lnTo>
                <a:lnTo>
                  <a:pt x="9263" y="27244"/>
                </a:lnTo>
                <a:lnTo>
                  <a:pt x="10536" y="26843"/>
                </a:lnTo>
                <a:lnTo>
                  <a:pt x="13218" y="25959"/>
                </a:lnTo>
                <a:lnTo>
                  <a:pt x="14653" y="25475"/>
                </a:lnTo>
                <a:lnTo>
                  <a:pt x="16089" y="24970"/>
                </a:lnTo>
                <a:lnTo>
                  <a:pt x="17551" y="24444"/>
                </a:lnTo>
                <a:lnTo>
                  <a:pt x="19041" y="23887"/>
                </a:lnTo>
                <a:lnTo>
                  <a:pt x="20531" y="23315"/>
                </a:lnTo>
                <a:lnTo>
                  <a:pt x="22048" y="22716"/>
                </a:lnTo>
                <a:lnTo>
                  <a:pt x="23564" y="22097"/>
                </a:lnTo>
                <a:lnTo>
                  <a:pt x="25081" y="21462"/>
                </a:lnTo>
                <a:lnTo>
                  <a:pt x="26679" y="20749"/>
                </a:lnTo>
                <a:lnTo>
                  <a:pt x="28223" y="20036"/>
                </a:lnTo>
                <a:lnTo>
                  <a:pt x="29740" y="19318"/>
                </a:lnTo>
                <a:lnTo>
                  <a:pt x="31175" y="18595"/>
                </a:lnTo>
                <a:lnTo>
                  <a:pt x="32557" y="17871"/>
                </a:lnTo>
                <a:lnTo>
                  <a:pt x="33911" y="17143"/>
                </a:lnTo>
                <a:lnTo>
                  <a:pt x="35184" y="16409"/>
                </a:lnTo>
                <a:lnTo>
                  <a:pt x="36430" y="15670"/>
                </a:lnTo>
                <a:lnTo>
                  <a:pt x="37567" y="14926"/>
                </a:lnTo>
                <a:lnTo>
                  <a:pt x="38651" y="14182"/>
                </a:lnTo>
                <a:lnTo>
                  <a:pt x="39680" y="13432"/>
                </a:lnTo>
                <a:lnTo>
                  <a:pt x="40655" y="12683"/>
                </a:lnTo>
                <a:lnTo>
                  <a:pt x="41576" y="11928"/>
                </a:lnTo>
                <a:lnTo>
                  <a:pt x="42443" y="11174"/>
                </a:lnTo>
                <a:lnTo>
                  <a:pt x="43255" y="10414"/>
                </a:lnTo>
                <a:lnTo>
                  <a:pt x="44014" y="9649"/>
                </a:lnTo>
                <a:lnTo>
                  <a:pt x="44637" y="8957"/>
                </a:lnTo>
                <a:lnTo>
                  <a:pt x="45178" y="8275"/>
                </a:lnTo>
                <a:lnTo>
                  <a:pt x="45666" y="7614"/>
                </a:lnTo>
                <a:lnTo>
                  <a:pt x="46126" y="6974"/>
                </a:lnTo>
                <a:lnTo>
                  <a:pt x="46506" y="6350"/>
                </a:lnTo>
                <a:lnTo>
                  <a:pt x="46858" y="5756"/>
                </a:lnTo>
                <a:lnTo>
                  <a:pt x="47156" y="5184"/>
                </a:lnTo>
                <a:lnTo>
                  <a:pt x="47454" y="4643"/>
                </a:lnTo>
                <a:lnTo>
                  <a:pt x="47697" y="4128"/>
                </a:lnTo>
                <a:lnTo>
                  <a:pt x="47860" y="3633"/>
                </a:lnTo>
                <a:lnTo>
                  <a:pt x="47995" y="3165"/>
                </a:lnTo>
                <a:lnTo>
                  <a:pt x="48077" y="2722"/>
                </a:lnTo>
                <a:lnTo>
                  <a:pt x="48131" y="2311"/>
                </a:lnTo>
                <a:lnTo>
                  <a:pt x="48158" y="1926"/>
                </a:lnTo>
                <a:lnTo>
                  <a:pt x="48185" y="1255"/>
                </a:lnTo>
                <a:lnTo>
                  <a:pt x="48212" y="1099"/>
                </a:lnTo>
                <a:lnTo>
                  <a:pt x="48212" y="943"/>
                </a:lnTo>
                <a:lnTo>
                  <a:pt x="48212" y="781"/>
                </a:lnTo>
                <a:lnTo>
                  <a:pt x="48212" y="625"/>
                </a:lnTo>
                <a:lnTo>
                  <a:pt x="48158" y="469"/>
                </a:lnTo>
                <a:lnTo>
                  <a:pt x="48104" y="313"/>
                </a:lnTo>
                <a:lnTo>
                  <a:pt x="48022" y="157"/>
                </a:lnTo>
                <a:lnTo>
                  <a:pt x="47941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7"/>
          <p:cNvSpPr/>
          <p:nvPr/>
        </p:nvSpPr>
        <p:spPr>
          <a:xfrm rot="10800000">
            <a:off x="7889222" y="3060950"/>
            <a:ext cx="368964" cy="316825"/>
          </a:xfrm>
          <a:custGeom>
            <a:avLst/>
            <a:gdLst/>
            <a:ahLst/>
            <a:cxnLst/>
            <a:rect l="l" t="t" r="r" b="b"/>
            <a:pathLst>
              <a:path w="68933" h="12673" extrusionOk="0">
                <a:moveTo>
                  <a:pt x="51137" y="1"/>
                </a:moveTo>
                <a:lnTo>
                  <a:pt x="42091" y="11"/>
                </a:lnTo>
                <a:lnTo>
                  <a:pt x="31717" y="32"/>
                </a:lnTo>
                <a:lnTo>
                  <a:pt x="20179" y="58"/>
                </a:lnTo>
                <a:lnTo>
                  <a:pt x="7665" y="94"/>
                </a:lnTo>
                <a:lnTo>
                  <a:pt x="6880" y="94"/>
                </a:lnTo>
                <a:lnTo>
                  <a:pt x="6880" y="209"/>
                </a:lnTo>
                <a:lnTo>
                  <a:pt x="6663" y="578"/>
                </a:lnTo>
                <a:lnTo>
                  <a:pt x="5200" y="3014"/>
                </a:lnTo>
                <a:lnTo>
                  <a:pt x="3846" y="5283"/>
                </a:lnTo>
                <a:lnTo>
                  <a:pt x="2654" y="7338"/>
                </a:lnTo>
                <a:lnTo>
                  <a:pt x="1652" y="9129"/>
                </a:lnTo>
                <a:lnTo>
                  <a:pt x="298" y="11720"/>
                </a:lnTo>
                <a:lnTo>
                  <a:pt x="190" y="11824"/>
                </a:lnTo>
                <a:lnTo>
                  <a:pt x="108" y="11928"/>
                </a:lnTo>
                <a:lnTo>
                  <a:pt x="54" y="12027"/>
                </a:lnTo>
                <a:lnTo>
                  <a:pt x="27" y="12121"/>
                </a:lnTo>
                <a:lnTo>
                  <a:pt x="0" y="12287"/>
                </a:lnTo>
                <a:lnTo>
                  <a:pt x="0" y="12428"/>
                </a:lnTo>
                <a:lnTo>
                  <a:pt x="0" y="12673"/>
                </a:lnTo>
                <a:lnTo>
                  <a:pt x="135" y="12600"/>
                </a:lnTo>
                <a:lnTo>
                  <a:pt x="271" y="12522"/>
                </a:lnTo>
                <a:lnTo>
                  <a:pt x="352" y="12444"/>
                </a:lnTo>
                <a:lnTo>
                  <a:pt x="406" y="12365"/>
                </a:lnTo>
                <a:lnTo>
                  <a:pt x="650" y="12048"/>
                </a:lnTo>
                <a:lnTo>
                  <a:pt x="948" y="11663"/>
                </a:lnTo>
                <a:lnTo>
                  <a:pt x="1734" y="10528"/>
                </a:lnTo>
                <a:lnTo>
                  <a:pt x="2736" y="9082"/>
                </a:lnTo>
                <a:lnTo>
                  <a:pt x="3900" y="7292"/>
                </a:lnTo>
                <a:lnTo>
                  <a:pt x="5200" y="5236"/>
                </a:lnTo>
                <a:lnTo>
                  <a:pt x="6636" y="2967"/>
                </a:lnTo>
                <a:lnTo>
                  <a:pt x="8126" y="547"/>
                </a:lnTo>
                <a:lnTo>
                  <a:pt x="8296" y="285"/>
                </a:lnTo>
                <a:lnTo>
                  <a:pt x="8296" y="285"/>
                </a:lnTo>
                <a:lnTo>
                  <a:pt x="20124" y="245"/>
                </a:lnTo>
                <a:lnTo>
                  <a:pt x="31663" y="204"/>
                </a:lnTo>
                <a:lnTo>
                  <a:pt x="42091" y="162"/>
                </a:lnTo>
                <a:lnTo>
                  <a:pt x="51137" y="115"/>
                </a:lnTo>
                <a:lnTo>
                  <a:pt x="64246" y="37"/>
                </a:lnTo>
                <a:lnTo>
                  <a:pt x="67686" y="37"/>
                </a:lnTo>
                <a:lnTo>
                  <a:pt x="68228" y="16"/>
                </a:lnTo>
                <a:lnTo>
                  <a:pt x="68607" y="6"/>
                </a:lnTo>
                <a:lnTo>
                  <a:pt x="68932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7"/>
          <p:cNvSpPr/>
          <p:nvPr/>
        </p:nvSpPr>
        <p:spPr>
          <a:xfrm rot="10800000">
            <a:off x="7750919" y="2866325"/>
            <a:ext cx="345916" cy="326975"/>
          </a:xfrm>
          <a:custGeom>
            <a:avLst/>
            <a:gdLst/>
            <a:ahLst/>
            <a:cxnLst/>
            <a:rect l="l" t="t" r="r" b="b"/>
            <a:pathLst>
              <a:path w="64627" h="13079" extrusionOk="0">
                <a:moveTo>
                  <a:pt x="922" y="1"/>
                </a:moveTo>
                <a:lnTo>
                  <a:pt x="922" y="141"/>
                </a:lnTo>
                <a:lnTo>
                  <a:pt x="922" y="553"/>
                </a:lnTo>
                <a:lnTo>
                  <a:pt x="624" y="3077"/>
                </a:lnTo>
                <a:lnTo>
                  <a:pt x="326" y="5424"/>
                </a:lnTo>
                <a:lnTo>
                  <a:pt x="191" y="6522"/>
                </a:lnTo>
                <a:lnTo>
                  <a:pt x="82" y="7552"/>
                </a:lnTo>
                <a:lnTo>
                  <a:pt x="28" y="8515"/>
                </a:lnTo>
                <a:lnTo>
                  <a:pt x="1" y="9405"/>
                </a:lnTo>
                <a:lnTo>
                  <a:pt x="1" y="12095"/>
                </a:lnTo>
                <a:lnTo>
                  <a:pt x="1" y="12824"/>
                </a:lnTo>
                <a:lnTo>
                  <a:pt x="1" y="13079"/>
                </a:lnTo>
                <a:lnTo>
                  <a:pt x="109" y="13006"/>
                </a:lnTo>
                <a:lnTo>
                  <a:pt x="191" y="12928"/>
                </a:lnTo>
                <a:lnTo>
                  <a:pt x="245" y="12850"/>
                </a:lnTo>
                <a:lnTo>
                  <a:pt x="272" y="12772"/>
                </a:lnTo>
                <a:lnTo>
                  <a:pt x="353" y="12694"/>
                </a:lnTo>
                <a:lnTo>
                  <a:pt x="407" y="12616"/>
                </a:lnTo>
                <a:lnTo>
                  <a:pt x="461" y="12532"/>
                </a:lnTo>
                <a:lnTo>
                  <a:pt x="489" y="12444"/>
                </a:lnTo>
                <a:lnTo>
                  <a:pt x="516" y="12251"/>
                </a:lnTo>
                <a:lnTo>
                  <a:pt x="516" y="12043"/>
                </a:lnTo>
                <a:lnTo>
                  <a:pt x="759" y="10883"/>
                </a:lnTo>
                <a:lnTo>
                  <a:pt x="1084" y="9394"/>
                </a:lnTo>
                <a:lnTo>
                  <a:pt x="1382" y="7542"/>
                </a:lnTo>
                <a:lnTo>
                  <a:pt x="1707" y="5413"/>
                </a:lnTo>
                <a:lnTo>
                  <a:pt x="2032" y="3061"/>
                </a:lnTo>
                <a:lnTo>
                  <a:pt x="2384" y="537"/>
                </a:lnTo>
                <a:lnTo>
                  <a:pt x="2384" y="262"/>
                </a:lnTo>
                <a:lnTo>
                  <a:pt x="2384" y="262"/>
                </a:lnTo>
                <a:lnTo>
                  <a:pt x="4443" y="292"/>
                </a:lnTo>
                <a:lnTo>
                  <a:pt x="7260" y="329"/>
                </a:lnTo>
                <a:lnTo>
                  <a:pt x="10050" y="360"/>
                </a:lnTo>
                <a:lnTo>
                  <a:pt x="12839" y="386"/>
                </a:lnTo>
                <a:lnTo>
                  <a:pt x="15656" y="407"/>
                </a:lnTo>
                <a:lnTo>
                  <a:pt x="18446" y="423"/>
                </a:lnTo>
                <a:lnTo>
                  <a:pt x="21263" y="438"/>
                </a:lnTo>
                <a:lnTo>
                  <a:pt x="24053" y="449"/>
                </a:lnTo>
                <a:lnTo>
                  <a:pt x="26843" y="454"/>
                </a:lnTo>
                <a:lnTo>
                  <a:pt x="29659" y="454"/>
                </a:lnTo>
                <a:lnTo>
                  <a:pt x="32449" y="449"/>
                </a:lnTo>
                <a:lnTo>
                  <a:pt x="35266" y="438"/>
                </a:lnTo>
                <a:lnTo>
                  <a:pt x="38056" y="428"/>
                </a:lnTo>
                <a:lnTo>
                  <a:pt x="40873" y="412"/>
                </a:lnTo>
                <a:lnTo>
                  <a:pt x="43663" y="391"/>
                </a:lnTo>
                <a:lnTo>
                  <a:pt x="46479" y="365"/>
                </a:lnTo>
                <a:lnTo>
                  <a:pt x="50515" y="324"/>
                </a:lnTo>
                <a:lnTo>
                  <a:pt x="54145" y="277"/>
                </a:lnTo>
                <a:lnTo>
                  <a:pt x="57259" y="225"/>
                </a:lnTo>
                <a:lnTo>
                  <a:pt x="59914" y="173"/>
                </a:lnTo>
                <a:lnTo>
                  <a:pt x="60916" y="152"/>
                </a:lnTo>
                <a:lnTo>
                  <a:pt x="61864" y="126"/>
                </a:lnTo>
                <a:lnTo>
                  <a:pt x="62676" y="105"/>
                </a:lnTo>
                <a:lnTo>
                  <a:pt x="63029" y="95"/>
                </a:lnTo>
                <a:lnTo>
                  <a:pt x="63354" y="95"/>
                </a:lnTo>
                <a:lnTo>
                  <a:pt x="63679" y="89"/>
                </a:lnTo>
                <a:lnTo>
                  <a:pt x="64004" y="79"/>
                </a:lnTo>
                <a:lnTo>
                  <a:pt x="64329" y="63"/>
                </a:lnTo>
                <a:lnTo>
                  <a:pt x="64627" y="48"/>
                </a:lnTo>
                <a:lnTo>
                  <a:pt x="63354" y="48"/>
                </a:lnTo>
                <a:lnTo>
                  <a:pt x="59697" y="79"/>
                </a:lnTo>
                <a:lnTo>
                  <a:pt x="57097" y="105"/>
                </a:lnTo>
                <a:lnTo>
                  <a:pt x="53955" y="136"/>
                </a:lnTo>
                <a:lnTo>
                  <a:pt x="50325" y="168"/>
                </a:lnTo>
                <a:lnTo>
                  <a:pt x="46263" y="194"/>
                </a:lnTo>
                <a:lnTo>
                  <a:pt x="43473" y="209"/>
                </a:lnTo>
                <a:lnTo>
                  <a:pt x="40683" y="220"/>
                </a:lnTo>
                <a:lnTo>
                  <a:pt x="37893" y="230"/>
                </a:lnTo>
                <a:lnTo>
                  <a:pt x="35104" y="230"/>
                </a:lnTo>
                <a:lnTo>
                  <a:pt x="32314" y="235"/>
                </a:lnTo>
                <a:lnTo>
                  <a:pt x="29524" y="230"/>
                </a:lnTo>
                <a:lnTo>
                  <a:pt x="26734" y="225"/>
                </a:lnTo>
                <a:lnTo>
                  <a:pt x="23944" y="214"/>
                </a:lnTo>
                <a:lnTo>
                  <a:pt x="21155" y="199"/>
                </a:lnTo>
                <a:lnTo>
                  <a:pt x="18365" y="183"/>
                </a:lnTo>
                <a:lnTo>
                  <a:pt x="15575" y="162"/>
                </a:lnTo>
                <a:lnTo>
                  <a:pt x="12785" y="136"/>
                </a:lnTo>
                <a:lnTo>
                  <a:pt x="9995" y="110"/>
                </a:lnTo>
                <a:lnTo>
                  <a:pt x="7233" y="74"/>
                </a:lnTo>
                <a:lnTo>
                  <a:pt x="4443" y="43"/>
                </a:lnTo>
                <a:lnTo>
                  <a:pt x="1653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7"/>
          <p:cNvSpPr/>
          <p:nvPr/>
        </p:nvSpPr>
        <p:spPr>
          <a:xfrm rot="10800000">
            <a:off x="7682059" y="2800100"/>
            <a:ext cx="286905" cy="244875"/>
          </a:xfrm>
          <a:custGeom>
            <a:avLst/>
            <a:gdLst/>
            <a:ahLst/>
            <a:cxnLst/>
            <a:rect l="l" t="t" r="r" b="b"/>
            <a:pathLst>
              <a:path w="53602" h="9795" extrusionOk="0">
                <a:moveTo>
                  <a:pt x="0" y="1"/>
                </a:moveTo>
                <a:lnTo>
                  <a:pt x="407" y="282"/>
                </a:lnTo>
                <a:lnTo>
                  <a:pt x="1111" y="766"/>
                </a:lnTo>
                <a:lnTo>
                  <a:pt x="1788" y="1250"/>
                </a:lnTo>
                <a:lnTo>
                  <a:pt x="3061" y="2186"/>
                </a:lnTo>
                <a:lnTo>
                  <a:pt x="4226" y="3097"/>
                </a:lnTo>
                <a:lnTo>
                  <a:pt x="5282" y="3971"/>
                </a:lnTo>
                <a:lnTo>
                  <a:pt x="6257" y="4804"/>
                </a:lnTo>
                <a:lnTo>
                  <a:pt x="7151" y="5590"/>
                </a:lnTo>
                <a:lnTo>
                  <a:pt x="7936" y="6324"/>
                </a:lnTo>
                <a:lnTo>
                  <a:pt x="8613" y="7000"/>
                </a:lnTo>
                <a:lnTo>
                  <a:pt x="9697" y="8140"/>
                </a:lnTo>
                <a:lnTo>
                  <a:pt x="10591" y="9050"/>
                </a:lnTo>
                <a:lnTo>
                  <a:pt x="10726" y="9238"/>
                </a:lnTo>
                <a:lnTo>
                  <a:pt x="10916" y="9425"/>
                </a:lnTo>
                <a:lnTo>
                  <a:pt x="11132" y="9613"/>
                </a:lnTo>
                <a:lnTo>
                  <a:pt x="11403" y="9795"/>
                </a:lnTo>
                <a:lnTo>
                  <a:pt x="11376" y="9597"/>
                </a:lnTo>
                <a:lnTo>
                  <a:pt x="11322" y="9399"/>
                </a:lnTo>
                <a:lnTo>
                  <a:pt x="11214" y="9201"/>
                </a:lnTo>
                <a:lnTo>
                  <a:pt x="11051" y="9004"/>
                </a:lnTo>
                <a:lnTo>
                  <a:pt x="10807" y="8598"/>
                </a:lnTo>
                <a:lnTo>
                  <a:pt x="10482" y="8114"/>
                </a:lnTo>
                <a:lnTo>
                  <a:pt x="10049" y="7557"/>
                </a:lnTo>
                <a:lnTo>
                  <a:pt x="9507" y="6938"/>
                </a:lnTo>
                <a:lnTo>
                  <a:pt x="8749" y="6084"/>
                </a:lnTo>
                <a:lnTo>
                  <a:pt x="7909" y="5231"/>
                </a:lnTo>
                <a:lnTo>
                  <a:pt x="7015" y="4382"/>
                </a:lnTo>
                <a:lnTo>
                  <a:pt x="6067" y="3534"/>
                </a:lnTo>
                <a:lnTo>
                  <a:pt x="5065" y="2691"/>
                </a:lnTo>
                <a:lnTo>
                  <a:pt x="3982" y="1848"/>
                </a:lnTo>
                <a:lnTo>
                  <a:pt x="2871" y="1010"/>
                </a:lnTo>
                <a:lnTo>
                  <a:pt x="2069" y="446"/>
                </a:lnTo>
                <a:lnTo>
                  <a:pt x="2069" y="446"/>
                </a:lnTo>
                <a:lnTo>
                  <a:pt x="2384" y="474"/>
                </a:lnTo>
                <a:lnTo>
                  <a:pt x="4496" y="662"/>
                </a:lnTo>
                <a:lnTo>
                  <a:pt x="6636" y="838"/>
                </a:lnTo>
                <a:lnTo>
                  <a:pt x="8803" y="1010"/>
                </a:lnTo>
                <a:lnTo>
                  <a:pt x="10970" y="1172"/>
                </a:lnTo>
                <a:lnTo>
                  <a:pt x="13164" y="1322"/>
                </a:lnTo>
                <a:lnTo>
                  <a:pt x="15385" y="1468"/>
                </a:lnTo>
                <a:lnTo>
                  <a:pt x="17606" y="1598"/>
                </a:lnTo>
                <a:lnTo>
                  <a:pt x="19827" y="1723"/>
                </a:lnTo>
                <a:lnTo>
                  <a:pt x="22075" y="1838"/>
                </a:lnTo>
                <a:lnTo>
                  <a:pt x="24350" y="1942"/>
                </a:lnTo>
                <a:lnTo>
                  <a:pt x="26625" y="2041"/>
                </a:lnTo>
                <a:lnTo>
                  <a:pt x="28900" y="2124"/>
                </a:lnTo>
                <a:lnTo>
                  <a:pt x="31203" y="2202"/>
                </a:lnTo>
                <a:lnTo>
                  <a:pt x="33505" y="2270"/>
                </a:lnTo>
                <a:lnTo>
                  <a:pt x="35834" y="2327"/>
                </a:lnTo>
                <a:lnTo>
                  <a:pt x="38163" y="2374"/>
                </a:lnTo>
                <a:lnTo>
                  <a:pt x="39572" y="2400"/>
                </a:lnTo>
                <a:lnTo>
                  <a:pt x="40980" y="2421"/>
                </a:lnTo>
                <a:lnTo>
                  <a:pt x="42389" y="2436"/>
                </a:lnTo>
                <a:lnTo>
                  <a:pt x="43797" y="2447"/>
                </a:lnTo>
                <a:lnTo>
                  <a:pt x="45206" y="2457"/>
                </a:lnTo>
                <a:lnTo>
                  <a:pt x="46641" y="2462"/>
                </a:lnTo>
                <a:lnTo>
                  <a:pt x="48050" y="2462"/>
                </a:lnTo>
                <a:lnTo>
                  <a:pt x="49458" y="2457"/>
                </a:lnTo>
                <a:lnTo>
                  <a:pt x="52519" y="2457"/>
                </a:lnTo>
                <a:lnTo>
                  <a:pt x="52789" y="2467"/>
                </a:lnTo>
                <a:lnTo>
                  <a:pt x="53331" y="2467"/>
                </a:lnTo>
                <a:lnTo>
                  <a:pt x="53602" y="2457"/>
                </a:lnTo>
                <a:lnTo>
                  <a:pt x="52573" y="2441"/>
                </a:lnTo>
                <a:lnTo>
                  <a:pt x="51544" y="2431"/>
                </a:lnTo>
                <a:lnTo>
                  <a:pt x="49485" y="2431"/>
                </a:lnTo>
                <a:lnTo>
                  <a:pt x="47291" y="2415"/>
                </a:lnTo>
                <a:lnTo>
                  <a:pt x="44664" y="2379"/>
                </a:lnTo>
                <a:lnTo>
                  <a:pt x="43201" y="2358"/>
                </a:lnTo>
                <a:lnTo>
                  <a:pt x="41657" y="2332"/>
                </a:lnTo>
                <a:lnTo>
                  <a:pt x="40032" y="2301"/>
                </a:lnTo>
                <a:lnTo>
                  <a:pt x="38299" y="2259"/>
                </a:lnTo>
                <a:lnTo>
                  <a:pt x="35997" y="2202"/>
                </a:lnTo>
                <a:lnTo>
                  <a:pt x="33721" y="2134"/>
                </a:lnTo>
                <a:lnTo>
                  <a:pt x="31419" y="2056"/>
                </a:lnTo>
                <a:lnTo>
                  <a:pt x="29171" y="1973"/>
                </a:lnTo>
                <a:lnTo>
                  <a:pt x="26896" y="1879"/>
                </a:lnTo>
                <a:lnTo>
                  <a:pt x="24648" y="1775"/>
                </a:lnTo>
                <a:lnTo>
                  <a:pt x="22427" y="1666"/>
                </a:lnTo>
                <a:lnTo>
                  <a:pt x="20179" y="1546"/>
                </a:lnTo>
                <a:lnTo>
                  <a:pt x="17985" y="1416"/>
                </a:lnTo>
                <a:lnTo>
                  <a:pt x="15791" y="1276"/>
                </a:lnTo>
                <a:lnTo>
                  <a:pt x="13597" y="1130"/>
                </a:lnTo>
                <a:lnTo>
                  <a:pt x="11430" y="979"/>
                </a:lnTo>
                <a:lnTo>
                  <a:pt x="9290" y="812"/>
                </a:lnTo>
                <a:lnTo>
                  <a:pt x="7151" y="641"/>
                </a:lnTo>
                <a:lnTo>
                  <a:pt x="5038" y="464"/>
                </a:lnTo>
                <a:lnTo>
                  <a:pt x="2925" y="271"/>
                </a:lnTo>
                <a:lnTo>
                  <a:pt x="1354" y="126"/>
                </a:lnTo>
                <a:lnTo>
                  <a:pt x="0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7"/>
          <p:cNvSpPr/>
          <p:nvPr/>
        </p:nvSpPr>
        <p:spPr>
          <a:xfrm rot="10800000">
            <a:off x="8670633" y="3852100"/>
            <a:ext cx="239937" cy="139225"/>
          </a:xfrm>
          <a:custGeom>
            <a:avLst/>
            <a:gdLst/>
            <a:ahLst/>
            <a:cxnLst/>
            <a:rect l="l" t="t" r="r" b="b"/>
            <a:pathLst>
              <a:path w="44827" h="5569" extrusionOk="0">
                <a:moveTo>
                  <a:pt x="39707" y="0"/>
                </a:moveTo>
                <a:lnTo>
                  <a:pt x="34155" y="136"/>
                </a:lnTo>
                <a:lnTo>
                  <a:pt x="31148" y="188"/>
                </a:lnTo>
                <a:lnTo>
                  <a:pt x="28142" y="234"/>
                </a:lnTo>
                <a:lnTo>
                  <a:pt x="25108" y="266"/>
                </a:lnTo>
                <a:lnTo>
                  <a:pt x="22102" y="292"/>
                </a:lnTo>
                <a:lnTo>
                  <a:pt x="19068" y="302"/>
                </a:lnTo>
                <a:lnTo>
                  <a:pt x="16062" y="307"/>
                </a:lnTo>
                <a:lnTo>
                  <a:pt x="13028" y="297"/>
                </a:lnTo>
                <a:lnTo>
                  <a:pt x="10022" y="281"/>
                </a:lnTo>
                <a:lnTo>
                  <a:pt x="7828" y="260"/>
                </a:lnTo>
                <a:lnTo>
                  <a:pt x="5851" y="240"/>
                </a:lnTo>
                <a:lnTo>
                  <a:pt x="2682" y="208"/>
                </a:lnTo>
                <a:lnTo>
                  <a:pt x="1544" y="193"/>
                </a:lnTo>
                <a:lnTo>
                  <a:pt x="677" y="188"/>
                </a:lnTo>
                <a:lnTo>
                  <a:pt x="163" y="188"/>
                </a:lnTo>
                <a:lnTo>
                  <a:pt x="27" y="193"/>
                </a:lnTo>
                <a:lnTo>
                  <a:pt x="0" y="198"/>
                </a:lnTo>
                <a:lnTo>
                  <a:pt x="650" y="240"/>
                </a:lnTo>
                <a:lnTo>
                  <a:pt x="1327" y="276"/>
                </a:lnTo>
                <a:lnTo>
                  <a:pt x="2032" y="307"/>
                </a:lnTo>
                <a:lnTo>
                  <a:pt x="2709" y="328"/>
                </a:lnTo>
                <a:lnTo>
                  <a:pt x="4144" y="365"/>
                </a:lnTo>
                <a:lnTo>
                  <a:pt x="5878" y="406"/>
                </a:lnTo>
                <a:lnTo>
                  <a:pt x="7855" y="448"/>
                </a:lnTo>
                <a:lnTo>
                  <a:pt x="10049" y="484"/>
                </a:lnTo>
                <a:lnTo>
                  <a:pt x="11566" y="505"/>
                </a:lnTo>
                <a:lnTo>
                  <a:pt x="13082" y="521"/>
                </a:lnTo>
                <a:lnTo>
                  <a:pt x="14572" y="531"/>
                </a:lnTo>
                <a:lnTo>
                  <a:pt x="16089" y="541"/>
                </a:lnTo>
                <a:lnTo>
                  <a:pt x="17606" y="552"/>
                </a:lnTo>
                <a:lnTo>
                  <a:pt x="22129" y="552"/>
                </a:lnTo>
                <a:lnTo>
                  <a:pt x="23646" y="541"/>
                </a:lnTo>
                <a:lnTo>
                  <a:pt x="25135" y="531"/>
                </a:lnTo>
                <a:lnTo>
                  <a:pt x="26652" y="521"/>
                </a:lnTo>
                <a:lnTo>
                  <a:pt x="28169" y="505"/>
                </a:lnTo>
                <a:lnTo>
                  <a:pt x="29659" y="484"/>
                </a:lnTo>
                <a:lnTo>
                  <a:pt x="31175" y="458"/>
                </a:lnTo>
                <a:lnTo>
                  <a:pt x="32692" y="432"/>
                </a:lnTo>
                <a:lnTo>
                  <a:pt x="34182" y="406"/>
                </a:lnTo>
                <a:lnTo>
                  <a:pt x="39149" y="286"/>
                </a:lnTo>
                <a:lnTo>
                  <a:pt x="40141" y="1286"/>
                </a:lnTo>
                <a:lnTo>
                  <a:pt x="41170" y="2311"/>
                </a:lnTo>
                <a:lnTo>
                  <a:pt x="42091" y="3232"/>
                </a:lnTo>
                <a:lnTo>
                  <a:pt x="42930" y="4028"/>
                </a:lnTo>
                <a:lnTo>
                  <a:pt x="43120" y="4221"/>
                </a:lnTo>
                <a:lnTo>
                  <a:pt x="43310" y="4419"/>
                </a:lnTo>
                <a:lnTo>
                  <a:pt x="43499" y="4611"/>
                </a:lnTo>
                <a:lnTo>
                  <a:pt x="43743" y="4804"/>
                </a:lnTo>
                <a:lnTo>
                  <a:pt x="43987" y="4996"/>
                </a:lnTo>
                <a:lnTo>
                  <a:pt x="44258" y="5189"/>
                </a:lnTo>
                <a:lnTo>
                  <a:pt x="44528" y="5381"/>
                </a:lnTo>
                <a:lnTo>
                  <a:pt x="44826" y="5569"/>
                </a:lnTo>
                <a:lnTo>
                  <a:pt x="44772" y="5371"/>
                </a:lnTo>
                <a:lnTo>
                  <a:pt x="44691" y="5173"/>
                </a:lnTo>
                <a:lnTo>
                  <a:pt x="44583" y="4975"/>
                </a:lnTo>
                <a:lnTo>
                  <a:pt x="44474" y="4778"/>
                </a:lnTo>
                <a:lnTo>
                  <a:pt x="44339" y="4580"/>
                </a:lnTo>
                <a:lnTo>
                  <a:pt x="44176" y="4387"/>
                </a:lnTo>
                <a:lnTo>
                  <a:pt x="43987" y="4190"/>
                </a:lnTo>
                <a:lnTo>
                  <a:pt x="43797" y="3997"/>
                </a:lnTo>
                <a:lnTo>
                  <a:pt x="43120" y="3196"/>
                </a:lnTo>
                <a:lnTo>
                  <a:pt x="42307" y="2269"/>
                </a:lnTo>
                <a:lnTo>
                  <a:pt x="41387" y="1239"/>
                </a:lnTo>
                <a:lnTo>
                  <a:pt x="40357" y="120"/>
                </a:lnTo>
                <a:lnTo>
                  <a:pt x="40357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7"/>
          <p:cNvSpPr/>
          <p:nvPr/>
        </p:nvSpPr>
        <p:spPr>
          <a:xfrm rot="10800000">
            <a:off x="8760951" y="3718225"/>
            <a:ext cx="216600" cy="148725"/>
          </a:xfrm>
          <a:custGeom>
            <a:avLst/>
            <a:gdLst/>
            <a:ahLst/>
            <a:cxnLst/>
            <a:rect l="l" t="t" r="r" b="b"/>
            <a:pathLst>
              <a:path w="40467" h="5949" extrusionOk="0">
                <a:moveTo>
                  <a:pt x="28" y="0"/>
                </a:moveTo>
                <a:lnTo>
                  <a:pt x="1" y="6"/>
                </a:lnTo>
                <a:lnTo>
                  <a:pt x="624" y="68"/>
                </a:lnTo>
                <a:lnTo>
                  <a:pt x="1274" y="115"/>
                </a:lnTo>
                <a:lnTo>
                  <a:pt x="1924" y="156"/>
                </a:lnTo>
                <a:lnTo>
                  <a:pt x="2601" y="182"/>
                </a:lnTo>
                <a:lnTo>
                  <a:pt x="3901" y="250"/>
                </a:lnTo>
                <a:lnTo>
                  <a:pt x="5499" y="318"/>
                </a:lnTo>
                <a:lnTo>
                  <a:pt x="7368" y="396"/>
                </a:lnTo>
                <a:lnTo>
                  <a:pt x="9508" y="469"/>
                </a:lnTo>
                <a:lnTo>
                  <a:pt x="10997" y="510"/>
                </a:lnTo>
                <a:lnTo>
                  <a:pt x="12460" y="547"/>
                </a:lnTo>
                <a:lnTo>
                  <a:pt x="13950" y="583"/>
                </a:lnTo>
                <a:lnTo>
                  <a:pt x="15439" y="609"/>
                </a:lnTo>
                <a:lnTo>
                  <a:pt x="16929" y="635"/>
                </a:lnTo>
                <a:lnTo>
                  <a:pt x="18419" y="651"/>
                </a:lnTo>
                <a:lnTo>
                  <a:pt x="19908" y="666"/>
                </a:lnTo>
                <a:lnTo>
                  <a:pt x="21398" y="677"/>
                </a:lnTo>
                <a:lnTo>
                  <a:pt x="22888" y="682"/>
                </a:lnTo>
                <a:lnTo>
                  <a:pt x="24378" y="682"/>
                </a:lnTo>
                <a:lnTo>
                  <a:pt x="25867" y="677"/>
                </a:lnTo>
                <a:lnTo>
                  <a:pt x="27357" y="672"/>
                </a:lnTo>
                <a:lnTo>
                  <a:pt x="28847" y="656"/>
                </a:lnTo>
                <a:lnTo>
                  <a:pt x="30336" y="640"/>
                </a:lnTo>
                <a:lnTo>
                  <a:pt x="31826" y="614"/>
                </a:lnTo>
                <a:lnTo>
                  <a:pt x="33316" y="588"/>
                </a:lnTo>
                <a:lnTo>
                  <a:pt x="34399" y="568"/>
                </a:lnTo>
                <a:lnTo>
                  <a:pt x="35455" y="542"/>
                </a:lnTo>
                <a:lnTo>
                  <a:pt x="36855" y="503"/>
                </a:lnTo>
                <a:lnTo>
                  <a:pt x="36855" y="503"/>
                </a:lnTo>
                <a:lnTo>
                  <a:pt x="37406" y="1510"/>
                </a:lnTo>
                <a:lnTo>
                  <a:pt x="38029" y="2566"/>
                </a:lnTo>
                <a:lnTo>
                  <a:pt x="38624" y="3518"/>
                </a:lnTo>
                <a:lnTo>
                  <a:pt x="39139" y="4346"/>
                </a:lnTo>
                <a:lnTo>
                  <a:pt x="39247" y="4549"/>
                </a:lnTo>
                <a:lnTo>
                  <a:pt x="39356" y="4746"/>
                </a:lnTo>
                <a:lnTo>
                  <a:pt x="39491" y="4949"/>
                </a:lnTo>
                <a:lnTo>
                  <a:pt x="39654" y="5152"/>
                </a:lnTo>
                <a:lnTo>
                  <a:pt x="39816" y="5350"/>
                </a:lnTo>
                <a:lnTo>
                  <a:pt x="40006" y="5548"/>
                </a:lnTo>
                <a:lnTo>
                  <a:pt x="40222" y="5751"/>
                </a:lnTo>
                <a:lnTo>
                  <a:pt x="40466" y="5949"/>
                </a:lnTo>
                <a:lnTo>
                  <a:pt x="40466" y="5746"/>
                </a:lnTo>
                <a:lnTo>
                  <a:pt x="40466" y="5543"/>
                </a:lnTo>
                <a:lnTo>
                  <a:pt x="40439" y="5335"/>
                </a:lnTo>
                <a:lnTo>
                  <a:pt x="40412" y="5132"/>
                </a:lnTo>
                <a:lnTo>
                  <a:pt x="40358" y="4929"/>
                </a:lnTo>
                <a:lnTo>
                  <a:pt x="40277" y="4731"/>
                </a:lnTo>
                <a:lnTo>
                  <a:pt x="40168" y="4528"/>
                </a:lnTo>
                <a:lnTo>
                  <a:pt x="40033" y="4325"/>
                </a:lnTo>
                <a:lnTo>
                  <a:pt x="39681" y="3513"/>
                </a:lnTo>
                <a:lnTo>
                  <a:pt x="39220" y="2566"/>
                </a:lnTo>
                <a:lnTo>
                  <a:pt x="38679" y="1504"/>
                </a:lnTo>
                <a:lnTo>
                  <a:pt x="38083" y="349"/>
                </a:lnTo>
                <a:lnTo>
                  <a:pt x="38083" y="219"/>
                </a:lnTo>
                <a:lnTo>
                  <a:pt x="37378" y="219"/>
                </a:lnTo>
                <a:lnTo>
                  <a:pt x="36403" y="250"/>
                </a:lnTo>
                <a:lnTo>
                  <a:pt x="35374" y="281"/>
                </a:lnTo>
                <a:lnTo>
                  <a:pt x="34832" y="297"/>
                </a:lnTo>
                <a:lnTo>
                  <a:pt x="34318" y="307"/>
                </a:lnTo>
                <a:lnTo>
                  <a:pt x="33776" y="313"/>
                </a:lnTo>
                <a:lnTo>
                  <a:pt x="33262" y="318"/>
                </a:lnTo>
                <a:lnTo>
                  <a:pt x="31772" y="344"/>
                </a:lnTo>
                <a:lnTo>
                  <a:pt x="30309" y="370"/>
                </a:lnTo>
                <a:lnTo>
                  <a:pt x="28847" y="385"/>
                </a:lnTo>
                <a:lnTo>
                  <a:pt x="27384" y="401"/>
                </a:lnTo>
                <a:lnTo>
                  <a:pt x="25894" y="411"/>
                </a:lnTo>
                <a:lnTo>
                  <a:pt x="24432" y="422"/>
                </a:lnTo>
                <a:lnTo>
                  <a:pt x="21479" y="422"/>
                </a:lnTo>
                <a:lnTo>
                  <a:pt x="19990" y="417"/>
                </a:lnTo>
                <a:lnTo>
                  <a:pt x="18527" y="406"/>
                </a:lnTo>
                <a:lnTo>
                  <a:pt x="17064" y="396"/>
                </a:lnTo>
                <a:lnTo>
                  <a:pt x="15575" y="380"/>
                </a:lnTo>
                <a:lnTo>
                  <a:pt x="14112" y="359"/>
                </a:lnTo>
                <a:lnTo>
                  <a:pt x="12650" y="333"/>
                </a:lnTo>
                <a:lnTo>
                  <a:pt x="11187" y="302"/>
                </a:lnTo>
                <a:lnTo>
                  <a:pt x="9724" y="271"/>
                </a:lnTo>
                <a:lnTo>
                  <a:pt x="7585" y="219"/>
                </a:lnTo>
                <a:lnTo>
                  <a:pt x="5662" y="167"/>
                </a:lnTo>
                <a:lnTo>
                  <a:pt x="4009" y="115"/>
                </a:lnTo>
                <a:lnTo>
                  <a:pt x="2601" y="73"/>
                </a:lnTo>
                <a:lnTo>
                  <a:pt x="678" y="11"/>
                </a:lnTo>
                <a:lnTo>
                  <a:pt x="163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7"/>
          <p:cNvSpPr/>
          <p:nvPr/>
        </p:nvSpPr>
        <p:spPr>
          <a:xfrm rot="10800000">
            <a:off x="8498695" y="2564475"/>
            <a:ext cx="526986" cy="311225"/>
          </a:xfrm>
          <a:custGeom>
            <a:avLst/>
            <a:gdLst/>
            <a:ahLst/>
            <a:cxnLst/>
            <a:rect l="l" t="t" r="r" b="b"/>
            <a:pathLst>
              <a:path w="98456" h="12449" extrusionOk="0">
                <a:moveTo>
                  <a:pt x="70233" y="0"/>
                </a:moveTo>
                <a:lnTo>
                  <a:pt x="69610" y="47"/>
                </a:lnTo>
                <a:lnTo>
                  <a:pt x="67064" y="250"/>
                </a:lnTo>
                <a:lnTo>
                  <a:pt x="19529" y="4033"/>
                </a:lnTo>
                <a:lnTo>
                  <a:pt x="5201" y="5204"/>
                </a:lnTo>
                <a:lnTo>
                  <a:pt x="1301" y="5537"/>
                </a:lnTo>
                <a:lnTo>
                  <a:pt x="623" y="5594"/>
                </a:lnTo>
                <a:lnTo>
                  <a:pt x="0" y="5667"/>
                </a:lnTo>
                <a:lnTo>
                  <a:pt x="353" y="5657"/>
                </a:lnTo>
                <a:lnTo>
                  <a:pt x="705" y="5641"/>
                </a:lnTo>
                <a:lnTo>
                  <a:pt x="1057" y="5620"/>
                </a:lnTo>
                <a:lnTo>
                  <a:pt x="1409" y="5594"/>
                </a:lnTo>
                <a:lnTo>
                  <a:pt x="5390" y="5313"/>
                </a:lnTo>
                <a:lnTo>
                  <a:pt x="19881" y="4210"/>
                </a:lnTo>
                <a:lnTo>
                  <a:pt x="67551" y="505"/>
                </a:lnTo>
                <a:lnTo>
                  <a:pt x="69538" y="348"/>
                </a:lnTo>
                <a:lnTo>
                  <a:pt x="89707" y="8915"/>
                </a:lnTo>
                <a:lnTo>
                  <a:pt x="95991" y="11517"/>
                </a:lnTo>
                <a:lnTo>
                  <a:pt x="97778" y="12219"/>
                </a:lnTo>
                <a:lnTo>
                  <a:pt x="97914" y="12282"/>
                </a:lnTo>
                <a:lnTo>
                  <a:pt x="98076" y="12339"/>
                </a:lnTo>
                <a:lnTo>
                  <a:pt x="98266" y="12396"/>
                </a:lnTo>
                <a:lnTo>
                  <a:pt x="98456" y="12448"/>
                </a:lnTo>
                <a:lnTo>
                  <a:pt x="98374" y="12386"/>
                </a:lnTo>
                <a:lnTo>
                  <a:pt x="98293" y="12318"/>
                </a:lnTo>
                <a:lnTo>
                  <a:pt x="98158" y="12256"/>
                </a:lnTo>
                <a:lnTo>
                  <a:pt x="98022" y="12193"/>
                </a:lnTo>
                <a:lnTo>
                  <a:pt x="96478" y="11475"/>
                </a:lnTo>
                <a:lnTo>
                  <a:pt x="90574" y="8826"/>
                </a:lnTo>
                <a:lnTo>
                  <a:pt x="70476" y="120"/>
                </a:lnTo>
                <a:lnTo>
                  <a:pt x="70233" y="0"/>
                </a:lnTo>
                <a:close/>
                <a:moveTo>
                  <a:pt x="98456" y="12448"/>
                </a:moveTo>
                <a:lnTo>
                  <a:pt x="98456" y="12448"/>
                </a:lnTo>
                <a:lnTo>
                  <a:pt x="98456" y="12448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7"/>
          <p:cNvSpPr/>
          <p:nvPr/>
        </p:nvSpPr>
        <p:spPr>
          <a:xfrm rot="10800000">
            <a:off x="8618008" y="2294900"/>
            <a:ext cx="469869" cy="346100"/>
          </a:xfrm>
          <a:custGeom>
            <a:avLst/>
            <a:gdLst/>
            <a:ahLst/>
            <a:cxnLst/>
            <a:rect l="l" t="t" r="r" b="b"/>
            <a:pathLst>
              <a:path w="87785" h="13844" extrusionOk="0">
                <a:moveTo>
                  <a:pt x="61457" y="0"/>
                </a:moveTo>
                <a:lnTo>
                  <a:pt x="60753" y="83"/>
                </a:lnTo>
                <a:lnTo>
                  <a:pt x="17579" y="5142"/>
                </a:lnTo>
                <a:lnTo>
                  <a:pt x="4605" y="6693"/>
                </a:lnTo>
                <a:lnTo>
                  <a:pt x="1165" y="7119"/>
                </a:lnTo>
                <a:lnTo>
                  <a:pt x="868" y="7161"/>
                </a:lnTo>
                <a:lnTo>
                  <a:pt x="570" y="7197"/>
                </a:lnTo>
                <a:lnTo>
                  <a:pt x="272" y="7244"/>
                </a:lnTo>
                <a:lnTo>
                  <a:pt x="1" y="7286"/>
                </a:lnTo>
                <a:lnTo>
                  <a:pt x="28" y="7291"/>
                </a:lnTo>
                <a:lnTo>
                  <a:pt x="82" y="7286"/>
                </a:lnTo>
                <a:lnTo>
                  <a:pt x="353" y="7265"/>
                </a:lnTo>
                <a:lnTo>
                  <a:pt x="1301" y="7166"/>
                </a:lnTo>
                <a:lnTo>
                  <a:pt x="4741" y="6776"/>
                </a:lnTo>
                <a:lnTo>
                  <a:pt x="17904" y="5293"/>
                </a:lnTo>
                <a:lnTo>
                  <a:pt x="60785" y="382"/>
                </a:lnTo>
                <a:lnTo>
                  <a:pt x="61268" y="640"/>
                </a:lnTo>
                <a:lnTo>
                  <a:pt x="71425" y="5772"/>
                </a:lnTo>
                <a:lnTo>
                  <a:pt x="79740" y="9997"/>
                </a:lnTo>
                <a:lnTo>
                  <a:pt x="81419" y="10830"/>
                </a:lnTo>
                <a:lnTo>
                  <a:pt x="82963" y="11584"/>
                </a:lnTo>
                <a:lnTo>
                  <a:pt x="84344" y="12251"/>
                </a:lnTo>
                <a:lnTo>
                  <a:pt x="85509" y="12823"/>
                </a:lnTo>
                <a:lnTo>
                  <a:pt x="87134" y="13588"/>
                </a:lnTo>
                <a:lnTo>
                  <a:pt x="87270" y="13656"/>
                </a:lnTo>
                <a:lnTo>
                  <a:pt x="87405" y="13718"/>
                </a:lnTo>
                <a:lnTo>
                  <a:pt x="87595" y="13781"/>
                </a:lnTo>
                <a:lnTo>
                  <a:pt x="87784" y="13843"/>
                </a:lnTo>
                <a:lnTo>
                  <a:pt x="87622" y="13703"/>
                </a:lnTo>
                <a:lnTo>
                  <a:pt x="87405" y="13567"/>
                </a:lnTo>
                <a:lnTo>
                  <a:pt x="86782" y="13219"/>
                </a:lnTo>
                <a:lnTo>
                  <a:pt x="85997" y="12792"/>
                </a:lnTo>
                <a:lnTo>
                  <a:pt x="83667" y="11538"/>
                </a:lnTo>
                <a:lnTo>
                  <a:pt x="80661" y="9935"/>
                </a:lnTo>
                <a:lnTo>
                  <a:pt x="72481" y="5688"/>
                </a:lnTo>
                <a:lnTo>
                  <a:pt x="67687" y="3201"/>
                </a:lnTo>
                <a:lnTo>
                  <a:pt x="62514" y="547"/>
                </a:lnTo>
                <a:lnTo>
                  <a:pt x="61728" y="146"/>
                </a:lnTo>
                <a:lnTo>
                  <a:pt x="61457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7"/>
          <p:cNvSpPr/>
          <p:nvPr/>
        </p:nvSpPr>
        <p:spPr>
          <a:xfrm rot="10800000">
            <a:off x="7950840" y="3740475"/>
            <a:ext cx="306479" cy="226275"/>
          </a:xfrm>
          <a:custGeom>
            <a:avLst/>
            <a:gdLst/>
            <a:ahLst/>
            <a:cxnLst/>
            <a:rect l="l" t="t" r="r" b="b"/>
            <a:pathLst>
              <a:path w="57259" h="9051" extrusionOk="0">
                <a:moveTo>
                  <a:pt x="55363" y="1"/>
                </a:moveTo>
                <a:lnTo>
                  <a:pt x="54442" y="6"/>
                </a:lnTo>
                <a:lnTo>
                  <a:pt x="53494" y="16"/>
                </a:lnTo>
                <a:lnTo>
                  <a:pt x="43147" y="89"/>
                </a:lnTo>
                <a:lnTo>
                  <a:pt x="36105" y="157"/>
                </a:lnTo>
                <a:lnTo>
                  <a:pt x="28007" y="240"/>
                </a:lnTo>
                <a:lnTo>
                  <a:pt x="19069" y="339"/>
                </a:lnTo>
                <a:lnTo>
                  <a:pt x="9480" y="448"/>
                </a:lnTo>
                <a:lnTo>
                  <a:pt x="5905" y="448"/>
                </a:lnTo>
                <a:lnTo>
                  <a:pt x="5905" y="568"/>
                </a:lnTo>
                <a:lnTo>
                  <a:pt x="5797" y="948"/>
                </a:lnTo>
                <a:lnTo>
                  <a:pt x="5688" y="1328"/>
                </a:lnTo>
                <a:lnTo>
                  <a:pt x="5580" y="1708"/>
                </a:lnTo>
                <a:lnTo>
                  <a:pt x="5445" y="2082"/>
                </a:lnTo>
                <a:lnTo>
                  <a:pt x="5282" y="2462"/>
                </a:lnTo>
                <a:lnTo>
                  <a:pt x="5120" y="2842"/>
                </a:lnTo>
                <a:lnTo>
                  <a:pt x="4903" y="3217"/>
                </a:lnTo>
                <a:lnTo>
                  <a:pt x="4713" y="3597"/>
                </a:lnTo>
                <a:lnTo>
                  <a:pt x="4497" y="3972"/>
                </a:lnTo>
                <a:lnTo>
                  <a:pt x="4253" y="4351"/>
                </a:lnTo>
                <a:lnTo>
                  <a:pt x="3982" y="4726"/>
                </a:lnTo>
                <a:lnTo>
                  <a:pt x="3711" y="5101"/>
                </a:lnTo>
                <a:lnTo>
                  <a:pt x="3413" y="5476"/>
                </a:lnTo>
                <a:lnTo>
                  <a:pt x="3115" y="5850"/>
                </a:lnTo>
                <a:lnTo>
                  <a:pt x="2790" y="6225"/>
                </a:lnTo>
                <a:lnTo>
                  <a:pt x="2438" y="6600"/>
                </a:lnTo>
                <a:lnTo>
                  <a:pt x="1924" y="7141"/>
                </a:lnTo>
                <a:lnTo>
                  <a:pt x="1436" y="7625"/>
                </a:lnTo>
                <a:lnTo>
                  <a:pt x="976" y="8041"/>
                </a:lnTo>
                <a:lnTo>
                  <a:pt x="596" y="8390"/>
                </a:lnTo>
                <a:lnTo>
                  <a:pt x="380" y="8551"/>
                </a:lnTo>
                <a:lnTo>
                  <a:pt x="217" y="8718"/>
                </a:lnTo>
                <a:lnTo>
                  <a:pt x="82" y="8884"/>
                </a:lnTo>
                <a:lnTo>
                  <a:pt x="1" y="9051"/>
                </a:lnTo>
                <a:lnTo>
                  <a:pt x="271" y="8905"/>
                </a:lnTo>
                <a:lnTo>
                  <a:pt x="542" y="8754"/>
                </a:lnTo>
                <a:lnTo>
                  <a:pt x="759" y="8603"/>
                </a:lnTo>
                <a:lnTo>
                  <a:pt x="921" y="8447"/>
                </a:lnTo>
                <a:lnTo>
                  <a:pt x="1409" y="8104"/>
                </a:lnTo>
                <a:lnTo>
                  <a:pt x="1951" y="7687"/>
                </a:lnTo>
                <a:lnTo>
                  <a:pt x="2547" y="7208"/>
                </a:lnTo>
                <a:lnTo>
                  <a:pt x="3170" y="6667"/>
                </a:lnTo>
                <a:lnTo>
                  <a:pt x="3576" y="6293"/>
                </a:lnTo>
                <a:lnTo>
                  <a:pt x="3955" y="5918"/>
                </a:lnTo>
                <a:lnTo>
                  <a:pt x="4307" y="5543"/>
                </a:lnTo>
                <a:lnTo>
                  <a:pt x="4659" y="5163"/>
                </a:lnTo>
                <a:lnTo>
                  <a:pt x="4984" y="4789"/>
                </a:lnTo>
                <a:lnTo>
                  <a:pt x="5282" y="4409"/>
                </a:lnTo>
                <a:lnTo>
                  <a:pt x="5553" y="4034"/>
                </a:lnTo>
                <a:lnTo>
                  <a:pt x="5824" y="3654"/>
                </a:lnTo>
                <a:lnTo>
                  <a:pt x="6068" y="3274"/>
                </a:lnTo>
                <a:lnTo>
                  <a:pt x="6284" y="2894"/>
                </a:lnTo>
                <a:lnTo>
                  <a:pt x="6474" y="2514"/>
                </a:lnTo>
                <a:lnTo>
                  <a:pt x="6664" y="2135"/>
                </a:lnTo>
                <a:lnTo>
                  <a:pt x="6826" y="1755"/>
                </a:lnTo>
                <a:lnTo>
                  <a:pt x="6961" y="1370"/>
                </a:lnTo>
                <a:lnTo>
                  <a:pt x="7070" y="990"/>
                </a:lnTo>
                <a:lnTo>
                  <a:pt x="7145" y="727"/>
                </a:lnTo>
                <a:lnTo>
                  <a:pt x="7145" y="727"/>
                </a:lnTo>
                <a:lnTo>
                  <a:pt x="9507" y="698"/>
                </a:lnTo>
                <a:lnTo>
                  <a:pt x="19123" y="589"/>
                </a:lnTo>
                <a:lnTo>
                  <a:pt x="28061" y="474"/>
                </a:lnTo>
                <a:lnTo>
                  <a:pt x="36132" y="370"/>
                </a:lnTo>
                <a:lnTo>
                  <a:pt x="43175" y="271"/>
                </a:lnTo>
                <a:lnTo>
                  <a:pt x="53521" y="110"/>
                </a:lnTo>
                <a:lnTo>
                  <a:pt x="54469" y="95"/>
                </a:lnTo>
                <a:lnTo>
                  <a:pt x="55390" y="79"/>
                </a:lnTo>
                <a:lnTo>
                  <a:pt x="56338" y="53"/>
                </a:lnTo>
                <a:lnTo>
                  <a:pt x="57259" y="16"/>
                </a:lnTo>
                <a:lnTo>
                  <a:pt x="56311" y="6"/>
                </a:lnTo>
                <a:lnTo>
                  <a:pt x="55363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7"/>
          <p:cNvSpPr/>
          <p:nvPr/>
        </p:nvSpPr>
        <p:spPr>
          <a:xfrm rot="10800000">
            <a:off x="7803111" y="3560925"/>
            <a:ext cx="314888" cy="242275"/>
          </a:xfrm>
          <a:custGeom>
            <a:avLst/>
            <a:gdLst/>
            <a:ahLst/>
            <a:cxnLst/>
            <a:rect l="l" t="t" r="r" b="b"/>
            <a:pathLst>
              <a:path w="58830" h="9691" extrusionOk="0">
                <a:moveTo>
                  <a:pt x="58830" y="0"/>
                </a:moveTo>
                <a:lnTo>
                  <a:pt x="57882" y="6"/>
                </a:lnTo>
                <a:lnTo>
                  <a:pt x="56907" y="21"/>
                </a:lnTo>
                <a:lnTo>
                  <a:pt x="55959" y="42"/>
                </a:lnTo>
                <a:lnTo>
                  <a:pt x="55011" y="73"/>
                </a:lnTo>
                <a:lnTo>
                  <a:pt x="44664" y="344"/>
                </a:lnTo>
                <a:lnTo>
                  <a:pt x="41197" y="427"/>
                </a:lnTo>
                <a:lnTo>
                  <a:pt x="37460" y="516"/>
                </a:lnTo>
                <a:lnTo>
                  <a:pt x="33424" y="604"/>
                </a:lnTo>
                <a:lnTo>
                  <a:pt x="29171" y="687"/>
                </a:lnTo>
                <a:lnTo>
                  <a:pt x="24702" y="776"/>
                </a:lnTo>
                <a:lnTo>
                  <a:pt x="20017" y="859"/>
                </a:lnTo>
                <a:lnTo>
                  <a:pt x="15195" y="937"/>
                </a:lnTo>
                <a:lnTo>
                  <a:pt x="10185" y="1005"/>
                </a:lnTo>
                <a:lnTo>
                  <a:pt x="5932" y="1057"/>
                </a:lnTo>
                <a:lnTo>
                  <a:pt x="5363" y="1057"/>
                </a:lnTo>
                <a:lnTo>
                  <a:pt x="5363" y="1166"/>
                </a:lnTo>
                <a:lnTo>
                  <a:pt x="4172" y="2899"/>
                </a:lnTo>
                <a:lnTo>
                  <a:pt x="3088" y="4507"/>
                </a:lnTo>
                <a:lnTo>
                  <a:pt x="2113" y="5959"/>
                </a:lnTo>
                <a:lnTo>
                  <a:pt x="1301" y="7213"/>
                </a:lnTo>
                <a:lnTo>
                  <a:pt x="705" y="8218"/>
                </a:lnTo>
                <a:lnTo>
                  <a:pt x="244" y="9024"/>
                </a:lnTo>
                <a:lnTo>
                  <a:pt x="109" y="9191"/>
                </a:lnTo>
                <a:lnTo>
                  <a:pt x="55" y="9357"/>
                </a:lnTo>
                <a:lnTo>
                  <a:pt x="1" y="9524"/>
                </a:lnTo>
                <a:lnTo>
                  <a:pt x="28" y="9690"/>
                </a:lnTo>
                <a:lnTo>
                  <a:pt x="244" y="9529"/>
                </a:lnTo>
                <a:lnTo>
                  <a:pt x="434" y="9368"/>
                </a:lnTo>
                <a:lnTo>
                  <a:pt x="569" y="9206"/>
                </a:lnTo>
                <a:lnTo>
                  <a:pt x="678" y="9045"/>
                </a:lnTo>
                <a:lnTo>
                  <a:pt x="2140" y="7244"/>
                </a:lnTo>
                <a:lnTo>
                  <a:pt x="2547" y="6646"/>
                </a:lnTo>
                <a:lnTo>
                  <a:pt x="3034" y="5990"/>
                </a:lnTo>
                <a:lnTo>
                  <a:pt x="4145" y="4543"/>
                </a:lnTo>
                <a:lnTo>
                  <a:pt x="5363" y="2941"/>
                </a:lnTo>
                <a:lnTo>
                  <a:pt x="6557" y="1310"/>
                </a:lnTo>
                <a:lnTo>
                  <a:pt x="6557" y="1310"/>
                </a:lnTo>
                <a:lnTo>
                  <a:pt x="10293" y="1265"/>
                </a:lnTo>
                <a:lnTo>
                  <a:pt x="12812" y="1229"/>
                </a:lnTo>
                <a:lnTo>
                  <a:pt x="15304" y="1192"/>
                </a:lnTo>
                <a:lnTo>
                  <a:pt x="20179" y="1109"/>
                </a:lnTo>
                <a:lnTo>
                  <a:pt x="24838" y="1020"/>
                </a:lnTo>
                <a:lnTo>
                  <a:pt x="29334" y="927"/>
                </a:lnTo>
                <a:lnTo>
                  <a:pt x="33586" y="828"/>
                </a:lnTo>
                <a:lnTo>
                  <a:pt x="37595" y="724"/>
                </a:lnTo>
                <a:lnTo>
                  <a:pt x="41333" y="625"/>
                </a:lnTo>
                <a:lnTo>
                  <a:pt x="44773" y="521"/>
                </a:lnTo>
                <a:lnTo>
                  <a:pt x="47887" y="427"/>
                </a:lnTo>
                <a:lnTo>
                  <a:pt x="50650" y="333"/>
                </a:lnTo>
                <a:lnTo>
                  <a:pt x="53088" y="245"/>
                </a:lnTo>
                <a:lnTo>
                  <a:pt x="55119" y="172"/>
                </a:lnTo>
                <a:lnTo>
                  <a:pt x="56067" y="141"/>
                </a:lnTo>
                <a:lnTo>
                  <a:pt x="56988" y="104"/>
                </a:lnTo>
                <a:lnTo>
                  <a:pt x="57909" y="58"/>
                </a:lnTo>
                <a:lnTo>
                  <a:pt x="58830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7"/>
          <p:cNvSpPr/>
          <p:nvPr/>
        </p:nvSpPr>
        <p:spPr>
          <a:xfrm rot="10800000">
            <a:off x="7728160" y="3483650"/>
            <a:ext cx="225726" cy="162125"/>
          </a:xfrm>
          <a:custGeom>
            <a:avLst/>
            <a:gdLst/>
            <a:ahLst/>
            <a:cxnLst/>
            <a:rect l="l" t="t" r="r" b="b"/>
            <a:pathLst>
              <a:path w="42172" h="6485" extrusionOk="0">
                <a:moveTo>
                  <a:pt x="3738" y="0"/>
                </a:moveTo>
                <a:lnTo>
                  <a:pt x="3738" y="136"/>
                </a:lnTo>
                <a:lnTo>
                  <a:pt x="3657" y="698"/>
                </a:lnTo>
                <a:lnTo>
                  <a:pt x="3521" y="1265"/>
                </a:lnTo>
                <a:lnTo>
                  <a:pt x="3332" y="1832"/>
                </a:lnTo>
                <a:lnTo>
                  <a:pt x="3088" y="2394"/>
                </a:lnTo>
                <a:lnTo>
                  <a:pt x="2790" y="2961"/>
                </a:lnTo>
                <a:lnTo>
                  <a:pt x="2438" y="3523"/>
                </a:lnTo>
                <a:lnTo>
                  <a:pt x="2032" y="4085"/>
                </a:lnTo>
                <a:lnTo>
                  <a:pt x="1598" y="4642"/>
                </a:lnTo>
                <a:lnTo>
                  <a:pt x="1246" y="5048"/>
                </a:lnTo>
                <a:lnTo>
                  <a:pt x="921" y="5412"/>
                </a:lnTo>
                <a:lnTo>
                  <a:pt x="379" y="5990"/>
                </a:lnTo>
                <a:lnTo>
                  <a:pt x="190" y="6203"/>
                </a:lnTo>
                <a:lnTo>
                  <a:pt x="54" y="6354"/>
                </a:lnTo>
                <a:lnTo>
                  <a:pt x="0" y="6453"/>
                </a:lnTo>
                <a:lnTo>
                  <a:pt x="27" y="6474"/>
                </a:lnTo>
                <a:lnTo>
                  <a:pt x="27" y="6485"/>
                </a:lnTo>
                <a:lnTo>
                  <a:pt x="54" y="6485"/>
                </a:lnTo>
                <a:lnTo>
                  <a:pt x="298" y="6365"/>
                </a:lnTo>
                <a:lnTo>
                  <a:pt x="515" y="6245"/>
                </a:lnTo>
                <a:lnTo>
                  <a:pt x="704" y="6120"/>
                </a:lnTo>
                <a:lnTo>
                  <a:pt x="840" y="5995"/>
                </a:lnTo>
                <a:lnTo>
                  <a:pt x="1219" y="5740"/>
                </a:lnTo>
                <a:lnTo>
                  <a:pt x="1598" y="5433"/>
                </a:lnTo>
                <a:lnTo>
                  <a:pt x="2032" y="5074"/>
                </a:lnTo>
                <a:lnTo>
                  <a:pt x="2492" y="4668"/>
                </a:lnTo>
                <a:lnTo>
                  <a:pt x="3034" y="4106"/>
                </a:lnTo>
                <a:lnTo>
                  <a:pt x="3494" y="3544"/>
                </a:lnTo>
                <a:lnTo>
                  <a:pt x="3927" y="2977"/>
                </a:lnTo>
                <a:lnTo>
                  <a:pt x="4280" y="2410"/>
                </a:lnTo>
                <a:lnTo>
                  <a:pt x="4550" y="1842"/>
                </a:lnTo>
                <a:lnTo>
                  <a:pt x="4794" y="1275"/>
                </a:lnTo>
                <a:lnTo>
                  <a:pt x="4930" y="703"/>
                </a:lnTo>
                <a:lnTo>
                  <a:pt x="5011" y="277"/>
                </a:lnTo>
                <a:lnTo>
                  <a:pt x="5011" y="277"/>
                </a:lnTo>
                <a:lnTo>
                  <a:pt x="6528" y="313"/>
                </a:lnTo>
                <a:lnTo>
                  <a:pt x="9670" y="380"/>
                </a:lnTo>
                <a:lnTo>
                  <a:pt x="12811" y="437"/>
                </a:lnTo>
                <a:lnTo>
                  <a:pt x="15953" y="484"/>
                </a:lnTo>
                <a:lnTo>
                  <a:pt x="19122" y="515"/>
                </a:lnTo>
                <a:lnTo>
                  <a:pt x="22264" y="536"/>
                </a:lnTo>
                <a:lnTo>
                  <a:pt x="25433" y="547"/>
                </a:lnTo>
                <a:lnTo>
                  <a:pt x="28602" y="541"/>
                </a:lnTo>
                <a:lnTo>
                  <a:pt x="31744" y="526"/>
                </a:lnTo>
                <a:lnTo>
                  <a:pt x="32936" y="515"/>
                </a:lnTo>
                <a:lnTo>
                  <a:pt x="34073" y="500"/>
                </a:lnTo>
                <a:lnTo>
                  <a:pt x="36105" y="469"/>
                </a:lnTo>
                <a:lnTo>
                  <a:pt x="37892" y="443"/>
                </a:lnTo>
                <a:lnTo>
                  <a:pt x="38678" y="432"/>
                </a:lnTo>
                <a:lnTo>
                  <a:pt x="39409" y="432"/>
                </a:lnTo>
                <a:lnTo>
                  <a:pt x="40113" y="422"/>
                </a:lnTo>
                <a:lnTo>
                  <a:pt x="40791" y="406"/>
                </a:lnTo>
                <a:lnTo>
                  <a:pt x="41495" y="375"/>
                </a:lnTo>
                <a:lnTo>
                  <a:pt x="42172" y="339"/>
                </a:lnTo>
                <a:lnTo>
                  <a:pt x="41468" y="328"/>
                </a:lnTo>
                <a:lnTo>
                  <a:pt x="40763" y="323"/>
                </a:lnTo>
                <a:lnTo>
                  <a:pt x="40059" y="328"/>
                </a:lnTo>
                <a:lnTo>
                  <a:pt x="39382" y="339"/>
                </a:lnTo>
                <a:lnTo>
                  <a:pt x="31744" y="339"/>
                </a:lnTo>
                <a:lnTo>
                  <a:pt x="28602" y="333"/>
                </a:lnTo>
                <a:lnTo>
                  <a:pt x="25487" y="323"/>
                </a:lnTo>
                <a:lnTo>
                  <a:pt x="22345" y="302"/>
                </a:lnTo>
                <a:lnTo>
                  <a:pt x="19204" y="271"/>
                </a:lnTo>
                <a:lnTo>
                  <a:pt x="16062" y="229"/>
                </a:lnTo>
                <a:lnTo>
                  <a:pt x="12947" y="177"/>
                </a:lnTo>
                <a:lnTo>
                  <a:pt x="9805" y="120"/>
                </a:lnTo>
                <a:lnTo>
                  <a:pt x="6690" y="52"/>
                </a:lnTo>
                <a:lnTo>
                  <a:pt x="4442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7"/>
          <p:cNvSpPr/>
          <p:nvPr/>
        </p:nvSpPr>
        <p:spPr>
          <a:xfrm rot="10800000">
            <a:off x="8823148" y="3663200"/>
            <a:ext cx="65825" cy="128950"/>
          </a:xfrm>
          <a:custGeom>
            <a:avLst/>
            <a:gdLst/>
            <a:ahLst/>
            <a:cxnLst/>
            <a:rect l="l" t="t" r="r" b="b"/>
            <a:pathLst>
              <a:path w="12298" h="5158" extrusionOk="0">
                <a:moveTo>
                  <a:pt x="12298" y="1"/>
                </a:moveTo>
                <a:lnTo>
                  <a:pt x="11404" y="308"/>
                </a:lnTo>
                <a:lnTo>
                  <a:pt x="10537" y="620"/>
                </a:lnTo>
                <a:lnTo>
                  <a:pt x="9697" y="937"/>
                </a:lnTo>
                <a:lnTo>
                  <a:pt x="8885" y="1255"/>
                </a:lnTo>
                <a:lnTo>
                  <a:pt x="8099" y="1572"/>
                </a:lnTo>
                <a:lnTo>
                  <a:pt x="7341" y="1895"/>
                </a:lnTo>
                <a:lnTo>
                  <a:pt x="6610" y="2218"/>
                </a:lnTo>
                <a:lnTo>
                  <a:pt x="5905" y="2545"/>
                </a:lnTo>
                <a:lnTo>
                  <a:pt x="5093" y="2863"/>
                </a:lnTo>
                <a:lnTo>
                  <a:pt x="4280" y="3186"/>
                </a:lnTo>
                <a:lnTo>
                  <a:pt x="3495" y="3508"/>
                </a:lnTo>
                <a:lnTo>
                  <a:pt x="2736" y="3836"/>
                </a:lnTo>
                <a:lnTo>
                  <a:pt x="2005" y="4164"/>
                </a:lnTo>
                <a:lnTo>
                  <a:pt x="1301" y="4492"/>
                </a:lnTo>
                <a:lnTo>
                  <a:pt x="624" y="4825"/>
                </a:lnTo>
                <a:lnTo>
                  <a:pt x="114" y="5098"/>
                </a:lnTo>
                <a:lnTo>
                  <a:pt x="976" y="4835"/>
                </a:lnTo>
                <a:lnTo>
                  <a:pt x="1951" y="4533"/>
                </a:lnTo>
                <a:lnTo>
                  <a:pt x="2899" y="4226"/>
                </a:lnTo>
                <a:lnTo>
                  <a:pt x="3793" y="3919"/>
                </a:lnTo>
                <a:lnTo>
                  <a:pt x="4687" y="3607"/>
                </a:lnTo>
                <a:lnTo>
                  <a:pt x="5526" y="3295"/>
                </a:lnTo>
                <a:lnTo>
                  <a:pt x="6339" y="2977"/>
                </a:lnTo>
                <a:lnTo>
                  <a:pt x="7124" y="2655"/>
                </a:lnTo>
                <a:lnTo>
                  <a:pt x="7883" y="2332"/>
                </a:lnTo>
                <a:lnTo>
                  <a:pt x="8614" y="2004"/>
                </a:lnTo>
                <a:lnTo>
                  <a:pt x="9291" y="1676"/>
                </a:lnTo>
                <a:lnTo>
                  <a:pt x="9968" y="1349"/>
                </a:lnTo>
                <a:lnTo>
                  <a:pt x="10591" y="1015"/>
                </a:lnTo>
                <a:lnTo>
                  <a:pt x="11187" y="677"/>
                </a:lnTo>
                <a:lnTo>
                  <a:pt x="11756" y="339"/>
                </a:lnTo>
                <a:lnTo>
                  <a:pt x="12298" y="1"/>
                </a:lnTo>
                <a:close/>
                <a:moveTo>
                  <a:pt x="114" y="5098"/>
                </a:moveTo>
                <a:lnTo>
                  <a:pt x="1" y="5132"/>
                </a:lnTo>
                <a:lnTo>
                  <a:pt x="1" y="5158"/>
                </a:lnTo>
                <a:lnTo>
                  <a:pt x="114" y="5098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7"/>
          <p:cNvSpPr/>
          <p:nvPr/>
        </p:nvSpPr>
        <p:spPr>
          <a:xfrm rot="10800000">
            <a:off x="8821697" y="3746975"/>
            <a:ext cx="156577" cy="44650"/>
          </a:xfrm>
          <a:custGeom>
            <a:avLst/>
            <a:gdLst/>
            <a:ahLst/>
            <a:cxnLst/>
            <a:rect l="l" t="t" r="r" b="b"/>
            <a:pathLst>
              <a:path w="29253" h="1786" extrusionOk="0">
                <a:moveTo>
                  <a:pt x="29252" y="1"/>
                </a:moveTo>
                <a:lnTo>
                  <a:pt x="27519" y="162"/>
                </a:lnTo>
                <a:lnTo>
                  <a:pt x="25786" y="318"/>
                </a:lnTo>
                <a:lnTo>
                  <a:pt x="24025" y="469"/>
                </a:lnTo>
                <a:lnTo>
                  <a:pt x="22264" y="620"/>
                </a:lnTo>
                <a:lnTo>
                  <a:pt x="20477" y="760"/>
                </a:lnTo>
                <a:lnTo>
                  <a:pt x="18689" y="901"/>
                </a:lnTo>
                <a:lnTo>
                  <a:pt x="16902" y="1031"/>
                </a:lnTo>
                <a:lnTo>
                  <a:pt x="15087" y="1161"/>
                </a:lnTo>
                <a:lnTo>
                  <a:pt x="13218" y="1249"/>
                </a:lnTo>
                <a:lnTo>
                  <a:pt x="11349" y="1338"/>
                </a:lnTo>
                <a:lnTo>
                  <a:pt x="9480" y="1416"/>
                </a:lnTo>
                <a:lnTo>
                  <a:pt x="7584" y="1494"/>
                </a:lnTo>
                <a:lnTo>
                  <a:pt x="5688" y="1562"/>
                </a:lnTo>
                <a:lnTo>
                  <a:pt x="3792" y="1629"/>
                </a:lnTo>
                <a:lnTo>
                  <a:pt x="1896" y="1687"/>
                </a:lnTo>
                <a:lnTo>
                  <a:pt x="0" y="1744"/>
                </a:lnTo>
                <a:lnTo>
                  <a:pt x="975" y="1759"/>
                </a:lnTo>
                <a:lnTo>
                  <a:pt x="1950" y="1775"/>
                </a:lnTo>
                <a:lnTo>
                  <a:pt x="2926" y="1785"/>
                </a:lnTo>
                <a:lnTo>
                  <a:pt x="4903" y="1785"/>
                </a:lnTo>
                <a:lnTo>
                  <a:pt x="5878" y="1775"/>
                </a:lnTo>
                <a:lnTo>
                  <a:pt x="6853" y="1765"/>
                </a:lnTo>
                <a:lnTo>
                  <a:pt x="7828" y="1744"/>
                </a:lnTo>
                <a:lnTo>
                  <a:pt x="8803" y="1723"/>
                </a:lnTo>
                <a:lnTo>
                  <a:pt x="9778" y="1692"/>
                </a:lnTo>
                <a:lnTo>
                  <a:pt x="10726" y="1655"/>
                </a:lnTo>
                <a:lnTo>
                  <a:pt x="11701" y="1619"/>
                </a:lnTo>
                <a:lnTo>
                  <a:pt x="12649" y="1572"/>
                </a:lnTo>
                <a:lnTo>
                  <a:pt x="13597" y="1520"/>
                </a:lnTo>
                <a:lnTo>
                  <a:pt x="14545" y="1463"/>
                </a:lnTo>
                <a:lnTo>
                  <a:pt x="15466" y="1406"/>
                </a:lnTo>
                <a:lnTo>
                  <a:pt x="16414" y="1354"/>
                </a:lnTo>
                <a:lnTo>
                  <a:pt x="17362" y="1296"/>
                </a:lnTo>
                <a:lnTo>
                  <a:pt x="18283" y="1234"/>
                </a:lnTo>
                <a:lnTo>
                  <a:pt x="19204" y="1166"/>
                </a:lnTo>
                <a:lnTo>
                  <a:pt x="20125" y="1099"/>
                </a:lnTo>
                <a:lnTo>
                  <a:pt x="21019" y="1020"/>
                </a:lnTo>
                <a:lnTo>
                  <a:pt x="21912" y="937"/>
                </a:lnTo>
                <a:lnTo>
                  <a:pt x="22779" y="854"/>
                </a:lnTo>
                <a:lnTo>
                  <a:pt x="23646" y="766"/>
                </a:lnTo>
                <a:lnTo>
                  <a:pt x="24485" y="667"/>
                </a:lnTo>
                <a:lnTo>
                  <a:pt x="25325" y="568"/>
                </a:lnTo>
                <a:lnTo>
                  <a:pt x="26138" y="464"/>
                </a:lnTo>
                <a:lnTo>
                  <a:pt x="26950" y="354"/>
                </a:lnTo>
                <a:lnTo>
                  <a:pt x="27736" y="240"/>
                </a:lnTo>
                <a:lnTo>
                  <a:pt x="28494" y="120"/>
                </a:lnTo>
                <a:lnTo>
                  <a:pt x="29252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7"/>
          <p:cNvSpPr/>
          <p:nvPr/>
        </p:nvSpPr>
        <p:spPr>
          <a:xfrm>
            <a:off x="7864900" y="714830"/>
            <a:ext cx="478350" cy="47835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-466299" y="4405940"/>
            <a:ext cx="1290077" cy="129001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bg>
      <p:bgPr>
        <a:solidFill>
          <a:schemeClr val="lt2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/>
          <p:nvPr/>
        </p:nvSpPr>
        <p:spPr>
          <a:xfrm rot="-899980" flipH="1">
            <a:off x="-2715468" y="2166453"/>
            <a:ext cx="6215842" cy="604307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5" name="Google Shape;275;p28"/>
          <p:cNvSpPr/>
          <p:nvPr/>
        </p:nvSpPr>
        <p:spPr>
          <a:xfrm flipH="1">
            <a:off x="7765015" y="276526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6" name="Google Shape;276;p28"/>
          <p:cNvSpPr/>
          <p:nvPr/>
        </p:nvSpPr>
        <p:spPr>
          <a:xfrm flipH="1">
            <a:off x="1604119" y="4603492"/>
            <a:ext cx="392072" cy="392051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7" name="Google Shape;277;p28"/>
          <p:cNvSpPr/>
          <p:nvPr/>
        </p:nvSpPr>
        <p:spPr>
          <a:xfrm flipH="1">
            <a:off x="849865" y="804301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8" name="Google Shape;278;p28"/>
          <p:cNvSpPr/>
          <p:nvPr/>
        </p:nvSpPr>
        <p:spPr>
          <a:xfrm flipH="1">
            <a:off x="8082775" y="4074925"/>
            <a:ext cx="1449274" cy="1449191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9" name="Google Shape;279;p28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bg>
      <p:bgPr>
        <a:solidFill>
          <a:schemeClr val="dk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/>
          <p:nvPr/>
        </p:nvSpPr>
        <p:spPr>
          <a:xfrm rot="-6545385">
            <a:off x="5884704" y="-3110292"/>
            <a:ext cx="6215951" cy="6043185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2" name="Google Shape;282;p29"/>
          <p:cNvSpPr/>
          <p:nvPr/>
        </p:nvSpPr>
        <p:spPr>
          <a:xfrm>
            <a:off x="4462026" y="4603492"/>
            <a:ext cx="392072" cy="392051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8160513" y="4340026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-762688" y="4023872"/>
            <a:ext cx="2084791" cy="208470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5" name="Google Shape;285;p29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dk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/>
          <p:nvPr/>
        </p:nvSpPr>
        <p:spPr>
          <a:xfrm rot="-6545385">
            <a:off x="5884704" y="-3110292"/>
            <a:ext cx="6215951" cy="6043185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30"/>
          <p:cNvSpPr/>
          <p:nvPr/>
        </p:nvSpPr>
        <p:spPr>
          <a:xfrm>
            <a:off x="8160513" y="4340026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p30"/>
          <p:cNvSpPr/>
          <p:nvPr/>
        </p:nvSpPr>
        <p:spPr>
          <a:xfrm>
            <a:off x="-762688" y="4023872"/>
            <a:ext cx="2084791" cy="208470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/>
          <p:nvPr/>
        </p:nvSpPr>
        <p:spPr>
          <a:xfrm rot="-899980" flipH="1">
            <a:off x="-2715468" y="2166453"/>
            <a:ext cx="6215842" cy="604307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p31"/>
          <p:cNvSpPr/>
          <p:nvPr/>
        </p:nvSpPr>
        <p:spPr>
          <a:xfrm flipH="1">
            <a:off x="7765015" y="276526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/>
          <p:nvPr/>
        </p:nvSpPr>
        <p:spPr>
          <a:xfrm flipH="1">
            <a:off x="1604119" y="4603492"/>
            <a:ext cx="392072" cy="392051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4" name="Google Shape;294;p31"/>
          <p:cNvSpPr/>
          <p:nvPr/>
        </p:nvSpPr>
        <p:spPr>
          <a:xfrm flipH="1">
            <a:off x="849865" y="804301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5" name="Google Shape;295;p31"/>
          <p:cNvSpPr/>
          <p:nvPr/>
        </p:nvSpPr>
        <p:spPr>
          <a:xfrm flipH="1">
            <a:off x="8082775" y="4074925"/>
            <a:ext cx="1449274" cy="1449191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143849" y="3354024"/>
            <a:ext cx="529830" cy="529799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rot="10800000">
            <a:off x="-1310533" y="-1203999"/>
            <a:ext cx="3421033" cy="332594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8300451" y="4336828"/>
            <a:ext cx="1329696" cy="1329634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noFill/>
          <a:ln w="28575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1290775" y="2633325"/>
            <a:ext cx="29076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 b="1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4945650" y="2633325"/>
            <a:ext cx="29076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 b="1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1172100" y="3020625"/>
            <a:ext cx="31449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4"/>
          </p:nvPr>
        </p:nvSpPr>
        <p:spPr>
          <a:xfrm>
            <a:off x="4827000" y="3020625"/>
            <a:ext cx="31449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 rot="10800000">
            <a:off x="-1310533" y="-1203999"/>
            <a:ext cx="3421033" cy="332594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 rot="10800000">
            <a:off x="8633466" y="3119600"/>
            <a:ext cx="674715" cy="2148525"/>
          </a:xfrm>
          <a:custGeom>
            <a:avLst/>
            <a:gdLst/>
            <a:ahLst/>
            <a:cxnLst/>
            <a:rect l="l" t="t" r="r" b="b"/>
            <a:pathLst>
              <a:path w="126056" h="85941" extrusionOk="0">
                <a:moveTo>
                  <a:pt x="19664" y="1"/>
                </a:moveTo>
                <a:lnTo>
                  <a:pt x="18798" y="105"/>
                </a:lnTo>
                <a:lnTo>
                  <a:pt x="17958" y="214"/>
                </a:lnTo>
                <a:lnTo>
                  <a:pt x="17118" y="334"/>
                </a:lnTo>
                <a:lnTo>
                  <a:pt x="16306" y="454"/>
                </a:lnTo>
                <a:lnTo>
                  <a:pt x="15520" y="584"/>
                </a:lnTo>
                <a:lnTo>
                  <a:pt x="14735" y="719"/>
                </a:lnTo>
                <a:lnTo>
                  <a:pt x="14003" y="860"/>
                </a:lnTo>
                <a:lnTo>
                  <a:pt x="13272" y="1005"/>
                </a:lnTo>
                <a:lnTo>
                  <a:pt x="12541" y="1151"/>
                </a:lnTo>
                <a:lnTo>
                  <a:pt x="11864" y="1307"/>
                </a:lnTo>
                <a:lnTo>
                  <a:pt x="11187" y="1468"/>
                </a:lnTo>
                <a:lnTo>
                  <a:pt x="10537" y="1630"/>
                </a:lnTo>
                <a:lnTo>
                  <a:pt x="9887" y="1801"/>
                </a:lnTo>
                <a:lnTo>
                  <a:pt x="9291" y="1973"/>
                </a:lnTo>
                <a:lnTo>
                  <a:pt x="8695" y="2150"/>
                </a:lnTo>
                <a:lnTo>
                  <a:pt x="8099" y="2332"/>
                </a:lnTo>
                <a:lnTo>
                  <a:pt x="7557" y="2520"/>
                </a:lnTo>
                <a:lnTo>
                  <a:pt x="7015" y="2707"/>
                </a:lnTo>
                <a:lnTo>
                  <a:pt x="6501" y="2900"/>
                </a:lnTo>
                <a:lnTo>
                  <a:pt x="6013" y="3097"/>
                </a:lnTo>
                <a:lnTo>
                  <a:pt x="5526" y="3295"/>
                </a:lnTo>
                <a:lnTo>
                  <a:pt x="5065" y="3498"/>
                </a:lnTo>
                <a:lnTo>
                  <a:pt x="4632" y="3701"/>
                </a:lnTo>
                <a:lnTo>
                  <a:pt x="4226" y="3909"/>
                </a:lnTo>
                <a:lnTo>
                  <a:pt x="3819" y="4117"/>
                </a:lnTo>
                <a:lnTo>
                  <a:pt x="3440" y="4331"/>
                </a:lnTo>
                <a:lnTo>
                  <a:pt x="3088" y="4549"/>
                </a:lnTo>
                <a:lnTo>
                  <a:pt x="2736" y="4763"/>
                </a:lnTo>
                <a:lnTo>
                  <a:pt x="2438" y="4981"/>
                </a:lnTo>
                <a:lnTo>
                  <a:pt x="2140" y="5205"/>
                </a:lnTo>
                <a:lnTo>
                  <a:pt x="1842" y="5423"/>
                </a:lnTo>
                <a:lnTo>
                  <a:pt x="1598" y="5647"/>
                </a:lnTo>
                <a:lnTo>
                  <a:pt x="1355" y="5876"/>
                </a:lnTo>
                <a:lnTo>
                  <a:pt x="1138" y="6100"/>
                </a:lnTo>
                <a:lnTo>
                  <a:pt x="921" y="6329"/>
                </a:lnTo>
                <a:lnTo>
                  <a:pt x="732" y="6558"/>
                </a:lnTo>
                <a:lnTo>
                  <a:pt x="569" y="6782"/>
                </a:lnTo>
                <a:lnTo>
                  <a:pt x="434" y="7011"/>
                </a:lnTo>
                <a:lnTo>
                  <a:pt x="325" y="7245"/>
                </a:lnTo>
                <a:lnTo>
                  <a:pt x="217" y="7474"/>
                </a:lnTo>
                <a:lnTo>
                  <a:pt x="136" y="7703"/>
                </a:lnTo>
                <a:lnTo>
                  <a:pt x="55" y="7932"/>
                </a:lnTo>
                <a:lnTo>
                  <a:pt x="27" y="8161"/>
                </a:lnTo>
                <a:lnTo>
                  <a:pt x="0" y="8390"/>
                </a:lnTo>
                <a:lnTo>
                  <a:pt x="0" y="8619"/>
                </a:lnTo>
                <a:lnTo>
                  <a:pt x="0" y="8843"/>
                </a:lnTo>
                <a:lnTo>
                  <a:pt x="55" y="9072"/>
                </a:lnTo>
                <a:lnTo>
                  <a:pt x="109" y="9295"/>
                </a:lnTo>
                <a:lnTo>
                  <a:pt x="190" y="9519"/>
                </a:lnTo>
                <a:lnTo>
                  <a:pt x="271" y="9743"/>
                </a:lnTo>
                <a:lnTo>
                  <a:pt x="380" y="9961"/>
                </a:lnTo>
                <a:lnTo>
                  <a:pt x="515" y="10180"/>
                </a:lnTo>
                <a:lnTo>
                  <a:pt x="678" y="10399"/>
                </a:lnTo>
                <a:lnTo>
                  <a:pt x="840" y="10612"/>
                </a:lnTo>
                <a:lnTo>
                  <a:pt x="1030" y="10825"/>
                </a:lnTo>
                <a:lnTo>
                  <a:pt x="1246" y="11039"/>
                </a:lnTo>
                <a:lnTo>
                  <a:pt x="1490" y="11247"/>
                </a:lnTo>
                <a:lnTo>
                  <a:pt x="1734" y="11450"/>
                </a:lnTo>
                <a:lnTo>
                  <a:pt x="2005" y="11653"/>
                </a:lnTo>
                <a:lnTo>
                  <a:pt x="2303" y="11851"/>
                </a:lnTo>
                <a:lnTo>
                  <a:pt x="2628" y="12048"/>
                </a:lnTo>
                <a:lnTo>
                  <a:pt x="2953" y="12241"/>
                </a:lnTo>
                <a:lnTo>
                  <a:pt x="3305" y="12428"/>
                </a:lnTo>
                <a:lnTo>
                  <a:pt x="3684" y="12616"/>
                </a:lnTo>
                <a:lnTo>
                  <a:pt x="4442" y="12985"/>
                </a:lnTo>
                <a:lnTo>
                  <a:pt x="5255" y="13349"/>
                </a:lnTo>
                <a:lnTo>
                  <a:pt x="6095" y="13708"/>
                </a:lnTo>
                <a:lnTo>
                  <a:pt x="6961" y="14073"/>
                </a:lnTo>
                <a:lnTo>
                  <a:pt x="7828" y="14432"/>
                </a:lnTo>
                <a:lnTo>
                  <a:pt x="8722" y="14791"/>
                </a:lnTo>
                <a:lnTo>
                  <a:pt x="10537" y="15504"/>
                </a:lnTo>
                <a:lnTo>
                  <a:pt x="12405" y="16217"/>
                </a:lnTo>
                <a:lnTo>
                  <a:pt x="14274" y="16930"/>
                </a:lnTo>
                <a:lnTo>
                  <a:pt x="16116" y="17637"/>
                </a:lnTo>
                <a:lnTo>
                  <a:pt x="17904" y="18350"/>
                </a:lnTo>
                <a:lnTo>
                  <a:pt x="18770" y="18709"/>
                </a:lnTo>
                <a:lnTo>
                  <a:pt x="19637" y="19069"/>
                </a:lnTo>
                <a:lnTo>
                  <a:pt x="20477" y="19428"/>
                </a:lnTo>
                <a:lnTo>
                  <a:pt x="21289" y="19787"/>
                </a:lnTo>
                <a:lnTo>
                  <a:pt x="22048" y="20151"/>
                </a:lnTo>
                <a:lnTo>
                  <a:pt x="22806" y="20515"/>
                </a:lnTo>
                <a:lnTo>
                  <a:pt x="23510" y="20880"/>
                </a:lnTo>
                <a:lnTo>
                  <a:pt x="24188" y="21249"/>
                </a:lnTo>
                <a:lnTo>
                  <a:pt x="24811" y="21619"/>
                </a:lnTo>
                <a:lnTo>
                  <a:pt x="25406" y="21988"/>
                </a:lnTo>
                <a:lnTo>
                  <a:pt x="25948" y="22363"/>
                </a:lnTo>
                <a:lnTo>
                  <a:pt x="26436" y="22743"/>
                </a:lnTo>
                <a:lnTo>
                  <a:pt x="26869" y="23123"/>
                </a:lnTo>
                <a:lnTo>
                  <a:pt x="27221" y="23508"/>
                </a:lnTo>
                <a:lnTo>
                  <a:pt x="27546" y="23893"/>
                </a:lnTo>
                <a:lnTo>
                  <a:pt x="27682" y="24090"/>
                </a:lnTo>
                <a:lnTo>
                  <a:pt x="27790" y="24283"/>
                </a:lnTo>
                <a:lnTo>
                  <a:pt x="27952" y="24585"/>
                </a:lnTo>
                <a:lnTo>
                  <a:pt x="28034" y="24892"/>
                </a:lnTo>
                <a:lnTo>
                  <a:pt x="28115" y="25194"/>
                </a:lnTo>
                <a:lnTo>
                  <a:pt x="28142" y="25496"/>
                </a:lnTo>
                <a:lnTo>
                  <a:pt x="28142" y="25797"/>
                </a:lnTo>
                <a:lnTo>
                  <a:pt x="28115" y="26104"/>
                </a:lnTo>
                <a:lnTo>
                  <a:pt x="28088" y="26406"/>
                </a:lnTo>
                <a:lnTo>
                  <a:pt x="28007" y="26713"/>
                </a:lnTo>
                <a:lnTo>
                  <a:pt x="27817" y="27322"/>
                </a:lnTo>
                <a:lnTo>
                  <a:pt x="27600" y="27931"/>
                </a:lnTo>
                <a:lnTo>
                  <a:pt x="27113" y="29144"/>
                </a:lnTo>
                <a:lnTo>
                  <a:pt x="26869" y="29752"/>
                </a:lnTo>
                <a:lnTo>
                  <a:pt x="26788" y="30054"/>
                </a:lnTo>
                <a:lnTo>
                  <a:pt x="26706" y="30361"/>
                </a:lnTo>
                <a:lnTo>
                  <a:pt x="26652" y="30663"/>
                </a:lnTo>
                <a:lnTo>
                  <a:pt x="26625" y="30965"/>
                </a:lnTo>
                <a:lnTo>
                  <a:pt x="26598" y="31267"/>
                </a:lnTo>
                <a:lnTo>
                  <a:pt x="26625" y="31563"/>
                </a:lnTo>
                <a:lnTo>
                  <a:pt x="26652" y="31865"/>
                </a:lnTo>
                <a:lnTo>
                  <a:pt x="26734" y="32167"/>
                </a:lnTo>
                <a:lnTo>
                  <a:pt x="26869" y="32464"/>
                </a:lnTo>
                <a:lnTo>
                  <a:pt x="27032" y="32766"/>
                </a:lnTo>
                <a:lnTo>
                  <a:pt x="27221" y="33062"/>
                </a:lnTo>
                <a:lnTo>
                  <a:pt x="27465" y="33359"/>
                </a:lnTo>
                <a:lnTo>
                  <a:pt x="27763" y="33650"/>
                </a:lnTo>
                <a:lnTo>
                  <a:pt x="28115" y="33947"/>
                </a:lnTo>
                <a:lnTo>
                  <a:pt x="28386" y="34145"/>
                </a:lnTo>
                <a:lnTo>
                  <a:pt x="28657" y="34342"/>
                </a:lnTo>
                <a:lnTo>
                  <a:pt x="28982" y="34535"/>
                </a:lnTo>
                <a:lnTo>
                  <a:pt x="29307" y="34733"/>
                </a:lnTo>
                <a:lnTo>
                  <a:pt x="29659" y="34925"/>
                </a:lnTo>
                <a:lnTo>
                  <a:pt x="30011" y="35118"/>
                </a:lnTo>
                <a:lnTo>
                  <a:pt x="30417" y="35305"/>
                </a:lnTo>
                <a:lnTo>
                  <a:pt x="30823" y="35498"/>
                </a:lnTo>
                <a:lnTo>
                  <a:pt x="31230" y="35685"/>
                </a:lnTo>
                <a:lnTo>
                  <a:pt x="31690" y="35872"/>
                </a:lnTo>
                <a:lnTo>
                  <a:pt x="32611" y="36242"/>
                </a:lnTo>
                <a:lnTo>
                  <a:pt x="33586" y="36611"/>
                </a:lnTo>
                <a:lnTo>
                  <a:pt x="34615" y="36976"/>
                </a:lnTo>
                <a:lnTo>
                  <a:pt x="35672" y="37340"/>
                </a:lnTo>
                <a:lnTo>
                  <a:pt x="36755" y="37699"/>
                </a:lnTo>
                <a:lnTo>
                  <a:pt x="37893" y="38058"/>
                </a:lnTo>
                <a:lnTo>
                  <a:pt x="39030" y="38412"/>
                </a:lnTo>
                <a:lnTo>
                  <a:pt x="41333" y="39125"/>
                </a:lnTo>
                <a:lnTo>
                  <a:pt x="43635" y="39833"/>
                </a:lnTo>
                <a:lnTo>
                  <a:pt x="44772" y="40187"/>
                </a:lnTo>
                <a:lnTo>
                  <a:pt x="45883" y="40546"/>
                </a:lnTo>
                <a:lnTo>
                  <a:pt x="46939" y="40900"/>
                </a:lnTo>
                <a:lnTo>
                  <a:pt x="47996" y="41259"/>
                </a:lnTo>
                <a:lnTo>
                  <a:pt x="48998" y="41618"/>
                </a:lnTo>
                <a:lnTo>
                  <a:pt x="49919" y="41982"/>
                </a:lnTo>
                <a:lnTo>
                  <a:pt x="50812" y="42346"/>
                </a:lnTo>
                <a:lnTo>
                  <a:pt x="51246" y="42534"/>
                </a:lnTo>
                <a:lnTo>
                  <a:pt x="51625" y="42716"/>
                </a:lnTo>
                <a:lnTo>
                  <a:pt x="52031" y="42903"/>
                </a:lnTo>
                <a:lnTo>
                  <a:pt x="52383" y="43085"/>
                </a:lnTo>
                <a:lnTo>
                  <a:pt x="52735" y="43273"/>
                </a:lnTo>
                <a:lnTo>
                  <a:pt x="53060" y="43465"/>
                </a:lnTo>
                <a:lnTo>
                  <a:pt x="53358" y="43653"/>
                </a:lnTo>
                <a:lnTo>
                  <a:pt x="53629" y="43840"/>
                </a:lnTo>
                <a:lnTo>
                  <a:pt x="53900" y="44032"/>
                </a:lnTo>
                <a:lnTo>
                  <a:pt x="54144" y="44225"/>
                </a:lnTo>
                <a:lnTo>
                  <a:pt x="54334" y="44418"/>
                </a:lnTo>
                <a:lnTo>
                  <a:pt x="54523" y="44615"/>
                </a:lnTo>
                <a:lnTo>
                  <a:pt x="54686" y="44813"/>
                </a:lnTo>
                <a:lnTo>
                  <a:pt x="54821" y="45011"/>
                </a:lnTo>
                <a:lnTo>
                  <a:pt x="54902" y="45209"/>
                </a:lnTo>
                <a:lnTo>
                  <a:pt x="54984" y="45412"/>
                </a:lnTo>
                <a:lnTo>
                  <a:pt x="55011" y="45609"/>
                </a:lnTo>
                <a:lnTo>
                  <a:pt x="55038" y="45817"/>
                </a:lnTo>
                <a:lnTo>
                  <a:pt x="55011" y="46046"/>
                </a:lnTo>
                <a:lnTo>
                  <a:pt x="54956" y="46270"/>
                </a:lnTo>
                <a:lnTo>
                  <a:pt x="54848" y="46499"/>
                </a:lnTo>
                <a:lnTo>
                  <a:pt x="54713" y="46728"/>
                </a:lnTo>
                <a:lnTo>
                  <a:pt x="54550" y="46952"/>
                </a:lnTo>
                <a:lnTo>
                  <a:pt x="54361" y="47176"/>
                </a:lnTo>
                <a:lnTo>
                  <a:pt x="54144" y="47405"/>
                </a:lnTo>
                <a:lnTo>
                  <a:pt x="53900" y="47628"/>
                </a:lnTo>
                <a:lnTo>
                  <a:pt x="53656" y="47852"/>
                </a:lnTo>
                <a:lnTo>
                  <a:pt x="53358" y="48076"/>
                </a:lnTo>
                <a:lnTo>
                  <a:pt x="52763" y="48524"/>
                </a:lnTo>
                <a:lnTo>
                  <a:pt x="52140" y="48971"/>
                </a:lnTo>
                <a:lnTo>
                  <a:pt x="51490" y="49413"/>
                </a:lnTo>
                <a:lnTo>
                  <a:pt x="50840" y="49861"/>
                </a:lnTo>
                <a:lnTo>
                  <a:pt x="50244" y="50309"/>
                </a:lnTo>
                <a:lnTo>
                  <a:pt x="49946" y="50532"/>
                </a:lnTo>
                <a:lnTo>
                  <a:pt x="49675" y="50756"/>
                </a:lnTo>
                <a:lnTo>
                  <a:pt x="49431" y="50980"/>
                </a:lnTo>
                <a:lnTo>
                  <a:pt x="49187" y="51204"/>
                </a:lnTo>
                <a:lnTo>
                  <a:pt x="48998" y="51427"/>
                </a:lnTo>
                <a:lnTo>
                  <a:pt x="48808" y="51656"/>
                </a:lnTo>
                <a:lnTo>
                  <a:pt x="48673" y="51880"/>
                </a:lnTo>
                <a:lnTo>
                  <a:pt x="48537" y="52109"/>
                </a:lnTo>
                <a:lnTo>
                  <a:pt x="48456" y="52333"/>
                </a:lnTo>
                <a:lnTo>
                  <a:pt x="48402" y="52562"/>
                </a:lnTo>
                <a:lnTo>
                  <a:pt x="48402" y="52791"/>
                </a:lnTo>
                <a:lnTo>
                  <a:pt x="48456" y="53020"/>
                </a:lnTo>
                <a:lnTo>
                  <a:pt x="48483" y="53160"/>
                </a:lnTo>
                <a:lnTo>
                  <a:pt x="48564" y="53301"/>
                </a:lnTo>
                <a:lnTo>
                  <a:pt x="48727" y="53577"/>
                </a:lnTo>
                <a:lnTo>
                  <a:pt x="48944" y="53847"/>
                </a:lnTo>
                <a:lnTo>
                  <a:pt x="49241" y="54118"/>
                </a:lnTo>
                <a:lnTo>
                  <a:pt x="49594" y="54383"/>
                </a:lnTo>
                <a:lnTo>
                  <a:pt x="49973" y="54644"/>
                </a:lnTo>
                <a:lnTo>
                  <a:pt x="50406" y="54904"/>
                </a:lnTo>
                <a:lnTo>
                  <a:pt x="50894" y="55164"/>
                </a:lnTo>
                <a:lnTo>
                  <a:pt x="51435" y="55419"/>
                </a:lnTo>
                <a:lnTo>
                  <a:pt x="52004" y="55674"/>
                </a:lnTo>
                <a:lnTo>
                  <a:pt x="52627" y="55924"/>
                </a:lnTo>
                <a:lnTo>
                  <a:pt x="53250" y="56174"/>
                </a:lnTo>
                <a:lnTo>
                  <a:pt x="53927" y="56418"/>
                </a:lnTo>
                <a:lnTo>
                  <a:pt x="54631" y="56668"/>
                </a:lnTo>
                <a:lnTo>
                  <a:pt x="55363" y="56912"/>
                </a:lnTo>
                <a:lnTo>
                  <a:pt x="56094" y="57152"/>
                </a:lnTo>
                <a:lnTo>
                  <a:pt x="56880" y="57396"/>
                </a:lnTo>
                <a:lnTo>
                  <a:pt x="57665" y="57636"/>
                </a:lnTo>
                <a:lnTo>
                  <a:pt x="59263" y="58120"/>
                </a:lnTo>
                <a:lnTo>
                  <a:pt x="62567" y="59077"/>
                </a:lnTo>
                <a:lnTo>
                  <a:pt x="64193" y="59556"/>
                </a:lnTo>
                <a:lnTo>
                  <a:pt x="65791" y="60040"/>
                </a:lnTo>
                <a:lnTo>
                  <a:pt x="66576" y="60280"/>
                </a:lnTo>
                <a:lnTo>
                  <a:pt x="67334" y="60524"/>
                </a:lnTo>
                <a:lnTo>
                  <a:pt x="68066" y="60769"/>
                </a:lnTo>
                <a:lnTo>
                  <a:pt x="68770" y="61013"/>
                </a:lnTo>
                <a:lnTo>
                  <a:pt x="69826" y="61393"/>
                </a:lnTo>
                <a:lnTo>
                  <a:pt x="70801" y="61778"/>
                </a:lnTo>
                <a:lnTo>
                  <a:pt x="71749" y="62169"/>
                </a:lnTo>
                <a:lnTo>
                  <a:pt x="72616" y="62559"/>
                </a:lnTo>
                <a:lnTo>
                  <a:pt x="73429" y="62954"/>
                </a:lnTo>
                <a:lnTo>
                  <a:pt x="74214" y="63355"/>
                </a:lnTo>
                <a:lnTo>
                  <a:pt x="74945" y="63756"/>
                </a:lnTo>
                <a:lnTo>
                  <a:pt x="75623" y="64162"/>
                </a:lnTo>
                <a:lnTo>
                  <a:pt x="76273" y="64573"/>
                </a:lnTo>
                <a:lnTo>
                  <a:pt x="76868" y="64984"/>
                </a:lnTo>
                <a:lnTo>
                  <a:pt x="77437" y="65400"/>
                </a:lnTo>
                <a:lnTo>
                  <a:pt x="77952" y="65817"/>
                </a:lnTo>
                <a:lnTo>
                  <a:pt x="78439" y="66233"/>
                </a:lnTo>
                <a:lnTo>
                  <a:pt x="78927" y="66654"/>
                </a:lnTo>
                <a:lnTo>
                  <a:pt x="79360" y="67076"/>
                </a:lnTo>
                <a:lnTo>
                  <a:pt x="79767" y="67503"/>
                </a:lnTo>
                <a:lnTo>
                  <a:pt x="80173" y="67924"/>
                </a:lnTo>
                <a:lnTo>
                  <a:pt x="80552" y="68351"/>
                </a:lnTo>
                <a:lnTo>
                  <a:pt x="81256" y="69210"/>
                </a:lnTo>
                <a:lnTo>
                  <a:pt x="81906" y="70068"/>
                </a:lnTo>
                <a:lnTo>
                  <a:pt x="82529" y="70932"/>
                </a:lnTo>
                <a:lnTo>
                  <a:pt x="83152" y="71791"/>
                </a:lnTo>
                <a:lnTo>
                  <a:pt x="83802" y="72650"/>
                </a:lnTo>
                <a:lnTo>
                  <a:pt x="84479" y="73508"/>
                </a:lnTo>
                <a:lnTo>
                  <a:pt x="84832" y="73935"/>
                </a:lnTo>
                <a:lnTo>
                  <a:pt x="85184" y="74362"/>
                </a:lnTo>
                <a:lnTo>
                  <a:pt x="85590" y="74783"/>
                </a:lnTo>
                <a:lnTo>
                  <a:pt x="85996" y="75210"/>
                </a:lnTo>
                <a:lnTo>
                  <a:pt x="86457" y="75637"/>
                </a:lnTo>
                <a:lnTo>
                  <a:pt x="86944" y="76069"/>
                </a:lnTo>
                <a:lnTo>
                  <a:pt x="87486" y="76495"/>
                </a:lnTo>
                <a:lnTo>
                  <a:pt x="88028" y="76922"/>
                </a:lnTo>
                <a:lnTo>
                  <a:pt x="88624" y="77349"/>
                </a:lnTo>
                <a:lnTo>
                  <a:pt x="89274" y="77770"/>
                </a:lnTo>
                <a:lnTo>
                  <a:pt x="89951" y="78192"/>
                </a:lnTo>
                <a:lnTo>
                  <a:pt x="90655" y="78608"/>
                </a:lnTo>
                <a:lnTo>
                  <a:pt x="91413" y="79025"/>
                </a:lnTo>
                <a:lnTo>
                  <a:pt x="92226" y="79436"/>
                </a:lnTo>
                <a:lnTo>
                  <a:pt x="93065" y="79836"/>
                </a:lnTo>
                <a:lnTo>
                  <a:pt x="93959" y="80237"/>
                </a:lnTo>
                <a:lnTo>
                  <a:pt x="94907" y="80633"/>
                </a:lnTo>
                <a:lnTo>
                  <a:pt x="95882" y="81023"/>
                </a:lnTo>
                <a:lnTo>
                  <a:pt x="96939" y="81403"/>
                </a:lnTo>
                <a:lnTo>
                  <a:pt x="98022" y="81777"/>
                </a:lnTo>
                <a:lnTo>
                  <a:pt x="98591" y="81965"/>
                </a:lnTo>
                <a:lnTo>
                  <a:pt x="99160" y="82147"/>
                </a:lnTo>
                <a:lnTo>
                  <a:pt x="99756" y="82324"/>
                </a:lnTo>
                <a:lnTo>
                  <a:pt x="100351" y="82501"/>
                </a:lnTo>
                <a:lnTo>
                  <a:pt x="100974" y="82678"/>
                </a:lnTo>
                <a:lnTo>
                  <a:pt x="101597" y="82850"/>
                </a:lnTo>
                <a:lnTo>
                  <a:pt x="102247" y="83021"/>
                </a:lnTo>
                <a:lnTo>
                  <a:pt x="102897" y="83193"/>
                </a:lnTo>
                <a:lnTo>
                  <a:pt x="103575" y="83354"/>
                </a:lnTo>
                <a:lnTo>
                  <a:pt x="104279" y="83521"/>
                </a:lnTo>
                <a:lnTo>
                  <a:pt x="104983" y="83682"/>
                </a:lnTo>
                <a:lnTo>
                  <a:pt x="105687" y="83838"/>
                </a:lnTo>
                <a:lnTo>
                  <a:pt x="106419" y="83994"/>
                </a:lnTo>
                <a:lnTo>
                  <a:pt x="107177" y="84145"/>
                </a:lnTo>
                <a:lnTo>
                  <a:pt x="107935" y="84296"/>
                </a:lnTo>
                <a:lnTo>
                  <a:pt x="108721" y="84442"/>
                </a:lnTo>
                <a:lnTo>
                  <a:pt x="109506" y="84588"/>
                </a:lnTo>
                <a:lnTo>
                  <a:pt x="110319" y="84728"/>
                </a:lnTo>
                <a:lnTo>
                  <a:pt x="111158" y="84863"/>
                </a:lnTo>
                <a:lnTo>
                  <a:pt x="111998" y="84999"/>
                </a:lnTo>
                <a:lnTo>
                  <a:pt x="112838" y="85129"/>
                </a:lnTo>
                <a:lnTo>
                  <a:pt x="113732" y="85254"/>
                </a:lnTo>
                <a:lnTo>
                  <a:pt x="114598" y="85379"/>
                </a:lnTo>
                <a:lnTo>
                  <a:pt x="115519" y="85498"/>
                </a:lnTo>
                <a:lnTo>
                  <a:pt x="116440" y="85613"/>
                </a:lnTo>
                <a:lnTo>
                  <a:pt x="117388" y="85727"/>
                </a:lnTo>
                <a:lnTo>
                  <a:pt x="118336" y="85837"/>
                </a:lnTo>
                <a:lnTo>
                  <a:pt x="119311" y="85941"/>
                </a:lnTo>
                <a:lnTo>
                  <a:pt x="119609" y="85582"/>
                </a:lnTo>
                <a:lnTo>
                  <a:pt x="119907" y="85233"/>
                </a:lnTo>
                <a:lnTo>
                  <a:pt x="120530" y="84546"/>
                </a:lnTo>
                <a:lnTo>
                  <a:pt x="121180" y="83875"/>
                </a:lnTo>
                <a:lnTo>
                  <a:pt x="121830" y="83219"/>
                </a:lnTo>
                <a:lnTo>
                  <a:pt x="122480" y="82569"/>
                </a:lnTo>
                <a:lnTo>
                  <a:pt x="123130" y="81918"/>
                </a:lnTo>
                <a:lnTo>
                  <a:pt x="123726" y="81262"/>
                </a:lnTo>
                <a:lnTo>
                  <a:pt x="124295" y="80596"/>
                </a:lnTo>
                <a:lnTo>
                  <a:pt x="124566" y="80258"/>
                </a:lnTo>
                <a:lnTo>
                  <a:pt x="124809" y="79914"/>
                </a:lnTo>
                <a:lnTo>
                  <a:pt x="125053" y="79566"/>
                </a:lnTo>
                <a:lnTo>
                  <a:pt x="125243" y="79212"/>
                </a:lnTo>
                <a:lnTo>
                  <a:pt x="125432" y="78853"/>
                </a:lnTo>
                <a:lnTo>
                  <a:pt x="125622" y="78483"/>
                </a:lnTo>
                <a:lnTo>
                  <a:pt x="125757" y="78103"/>
                </a:lnTo>
                <a:lnTo>
                  <a:pt x="125866" y="77718"/>
                </a:lnTo>
                <a:lnTo>
                  <a:pt x="125974" y="77323"/>
                </a:lnTo>
                <a:lnTo>
                  <a:pt x="126028" y="76917"/>
                </a:lnTo>
                <a:lnTo>
                  <a:pt x="126055" y="76501"/>
                </a:lnTo>
                <a:lnTo>
                  <a:pt x="126055" y="76074"/>
                </a:lnTo>
                <a:lnTo>
                  <a:pt x="126028" y="75637"/>
                </a:lnTo>
                <a:lnTo>
                  <a:pt x="125947" y="75184"/>
                </a:lnTo>
                <a:lnTo>
                  <a:pt x="125839" y="74716"/>
                </a:lnTo>
                <a:lnTo>
                  <a:pt x="125703" y="74232"/>
                </a:lnTo>
                <a:lnTo>
                  <a:pt x="125595" y="74055"/>
                </a:lnTo>
                <a:lnTo>
                  <a:pt x="125460" y="73862"/>
                </a:lnTo>
                <a:lnTo>
                  <a:pt x="125243" y="73664"/>
                </a:lnTo>
                <a:lnTo>
                  <a:pt x="124972" y="73451"/>
                </a:lnTo>
                <a:lnTo>
                  <a:pt x="124674" y="73232"/>
                </a:lnTo>
                <a:lnTo>
                  <a:pt x="124322" y="73009"/>
                </a:lnTo>
                <a:lnTo>
                  <a:pt x="123916" y="72774"/>
                </a:lnTo>
                <a:lnTo>
                  <a:pt x="123509" y="72530"/>
                </a:lnTo>
                <a:lnTo>
                  <a:pt x="122534" y="72015"/>
                </a:lnTo>
                <a:lnTo>
                  <a:pt x="121478" y="71468"/>
                </a:lnTo>
                <a:lnTo>
                  <a:pt x="120367" y="70896"/>
                </a:lnTo>
                <a:lnTo>
                  <a:pt x="119176" y="70297"/>
                </a:lnTo>
                <a:lnTo>
                  <a:pt x="118011" y="69668"/>
                </a:lnTo>
                <a:lnTo>
                  <a:pt x="117415" y="69345"/>
                </a:lnTo>
                <a:lnTo>
                  <a:pt x="116846" y="69017"/>
                </a:lnTo>
                <a:lnTo>
                  <a:pt x="116278" y="68679"/>
                </a:lnTo>
                <a:lnTo>
                  <a:pt x="115709" y="68341"/>
                </a:lnTo>
                <a:lnTo>
                  <a:pt x="115194" y="67997"/>
                </a:lnTo>
                <a:lnTo>
                  <a:pt x="114680" y="67643"/>
                </a:lnTo>
                <a:lnTo>
                  <a:pt x="114192" y="67289"/>
                </a:lnTo>
                <a:lnTo>
                  <a:pt x="113759" y="66930"/>
                </a:lnTo>
                <a:lnTo>
                  <a:pt x="113325" y="66566"/>
                </a:lnTo>
                <a:lnTo>
                  <a:pt x="112946" y="66197"/>
                </a:lnTo>
                <a:lnTo>
                  <a:pt x="112621" y="65822"/>
                </a:lnTo>
                <a:lnTo>
                  <a:pt x="112323" y="65447"/>
                </a:lnTo>
                <a:lnTo>
                  <a:pt x="112079" y="65067"/>
                </a:lnTo>
                <a:lnTo>
                  <a:pt x="111917" y="64682"/>
                </a:lnTo>
                <a:lnTo>
                  <a:pt x="111538" y="63766"/>
                </a:lnTo>
                <a:lnTo>
                  <a:pt x="111213" y="62845"/>
                </a:lnTo>
                <a:lnTo>
                  <a:pt x="110590" y="61003"/>
                </a:lnTo>
                <a:lnTo>
                  <a:pt x="109967" y="59161"/>
                </a:lnTo>
                <a:lnTo>
                  <a:pt x="109344" y="57318"/>
                </a:lnTo>
                <a:lnTo>
                  <a:pt x="109019" y="56402"/>
                </a:lnTo>
                <a:lnTo>
                  <a:pt x="108856" y="55945"/>
                </a:lnTo>
                <a:lnTo>
                  <a:pt x="108640" y="55492"/>
                </a:lnTo>
                <a:lnTo>
                  <a:pt x="108423" y="55044"/>
                </a:lnTo>
                <a:lnTo>
                  <a:pt x="108179" y="54597"/>
                </a:lnTo>
                <a:lnTo>
                  <a:pt x="107908" y="54149"/>
                </a:lnTo>
                <a:lnTo>
                  <a:pt x="107610" y="53707"/>
                </a:lnTo>
                <a:lnTo>
                  <a:pt x="107258" y="53270"/>
                </a:lnTo>
                <a:lnTo>
                  <a:pt x="106852" y="52832"/>
                </a:lnTo>
                <a:lnTo>
                  <a:pt x="106391" y="52395"/>
                </a:lnTo>
                <a:lnTo>
                  <a:pt x="105877" y="51969"/>
                </a:lnTo>
                <a:lnTo>
                  <a:pt x="105579" y="51750"/>
                </a:lnTo>
                <a:lnTo>
                  <a:pt x="105281" y="51537"/>
                </a:lnTo>
                <a:lnTo>
                  <a:pt x="104983" y="51323"/>
                </a:lnTo>
                <a:lnTo>
                  <a:pt x="104631" y="51115"/>
                </a:lnTo>
                <a:lnTo>
                  <a:pt x="104279" y="50902"/>
                </a:lnTo>
                <a:lnTo>
                  <a:pt x="103927" y="50694"/>
                </a:lnTo>
                <a:lnTo>
                  <a:pt x="103520" y="50480"/>
                </a:lnTo>
                <a:lnTo>
                  <a:pt x="103114" y="50272"/>
                </a:lnTo>
                <a:lnTo>
                  <a:pt x="102437" y="49955"/>
                </a:lnTo>
                <a:lnTo>
                  <a:pt x="101733" y="49637"/>
                </a:lnTo>
                <a:lnTo>
                  <a:pt x="100974" y="49325"/>
                </a:lnTo>
                <a:lnTo>
                  <a:pt x="100216" y="49013"/>
                </a:lnTo>
                <a:lnTo>
                  <a:pt x="98618" y="48393"/>
                </a:lnTo>
                <a:lnTo>
                  <a:pt x="96993" y="47774"/>
                </a:lnTo>
                <a:lnTo>
                  <a:pt x="96207" y="47467"/>
                </a:lnTo>
                <a:lnTo>
                  <a:pt x="95422" y="47160"/>
                </a:lnTo>
                <a:lnTo>
                  <a:pt x="94664" y="46848"/>
                </a:lnTo>
                <a:lnTo>
                  <a:pt x="93959" y="46536"/>
                </a:lnTo>
                <a:lnTo>
                  <a:pt x="93255" y="46218"/>
                </a:lnTo>
                <a:lnTo>
                  <a:pt x="92632" y="45895"/>
                </a:lnTo>
                <a:lnTo>
                  <a:pt x="92063" y="45573"/>
                </a:lnTo>
                <a:lnTo>
                  <a:pt x="91792" y="45412"/>
                </a:lnTo>
                <a:lnTo>
                  <a:pt x="91522" y="45245"/>
                </a:lnTo>
                <a:lnTo>
                  <a:pt x="91115" y="44933"/>
                </a:lnTo>
                <a:lnTo>
                  <a:pt x="90736" y="44620"/>
                </a:lnTo>
                <a:lnTo>
                  <a:pt x="90438" y="44308"/>
                </a:lnTo>
                <a:lnTo>
                  <a:pt x="90194" y="43991"/>
                </a:lnTo>
                <a:lnTo>
                  <a:pt x="89978" y="43673"/>
                </a:lnTo>
                <a:lnTo>
                  <a:pt x="89815" y="43356"/>
                </a:lnTo>
                <a:lnTo>
                  <a:pt x="89707" y="43033"/>
                </a:lnTo>
                <a:lnTo>
                  <a:pt x="89626" y="42711"/>
                </a:lnTo>
                <a:lnTo>
                  <a:pt x="89571" y="42393"/>
                </a:lnTo>
                <a:lnTo>
                  <a:pt x="89544" y="42065"/>
                </a:lnTo>
                <a:lnTo>
                  <a:pt x="89571" y="41743"/>
                </a:lnTo>
                <a:lnTo>
                  <a:pt x="89599" y="41420"/>
                </a:lnTo>
                <a:lnTo>
                  <a:pt x="89707" y="40769"/>
                </a:lnTo>
                <a:lnTo>
                  <a:pt x="89869" y="40119"/>
                </a:lnTo>
                <a:lnTo>
                  <a:pt x="90032" y="39463"/>
                </a:lnTo>
                <a:lnTo>
                  <a:pt x="90167" y="38813"/>
                </a:lnTo>
                <a:lnTo>
                  <a:pt x="90222" y="38485"/>
                </a:lnTo>
                <a:lnTo>
                  <a:pt x="90249" y="38162"/>
                </a:lnTo>
                <a:lnTo>
                  <a:pt x="90276" y="37834"/>
                </a:lnTo>
                <a:lnTo>
                  <a:pt x="90276" y="37512"/>
                </a:lnTo>
                <a:lnTo>
                  <a:pt x="90222" y="37189"/>
                </a:lnTo>
                <a:lnTo>
                  <a:pt x="90167" y="36861"/>
                </a:lnTo>
                <a:lnTo>
                  <a:pt x="90059" y="36544"/>
                </a:lnTo>
                <a:lnTo>
                  <a:pt x="89924" y="36221"/>
                </a:lnTo>
                <a:lnTo>
                  <a:pt x="89734" y="35898"/>
                </a:lnTo>
                <a:lnTo>
                  <a:pt x="89490" y="35581"/>
                </a:lnTo>
                <a:lnTo>
                  <a:pt x="89219" y="35264"/>
                </a:lnTo>
                <a:lnTo>
                  <a:pt x="88867" y="34946"/>
                </a:lnTo>
                <a:lnTo>
                  <a:pt x="88542" y="34681"/>
                </a:lnTo>
                <a:lnTo>
                  <a:pt x="88163" y="34415"/>
                </a:lnTo>
                <a:lnTo>
                  <a:pt x="87730" y="34155"/>
                </a:lnTo>
                <a:lnTo>
                  <a:pt x="87296" y="33895"/>
                </a:lnTo>
                <a:lnTo>
                  <a:pt x="86809" y="33635"/>
                </a:lnTo>
                <a:lnTo>
                  <a:pt x="86321" y="33380"/>
                </a:lnTo>
                <a:lnTo>
                  <a:pt x="85780" y="33125"/>
                </a:lnTo>
                <a:lnTo>
                  <a:pt x="85238" y="32870"/>
                </a:lnTo>
                <a:lnTo>
                  <a:pt x="84669" y="32620"/>
                </a:lnTo>
                <a:lnTo>
                  <a:pt x="84100" y="32365"/>
                </a:lnTo>
                <a:lnTo>
                  <a:pt x="82881" y="31865"/>
                </a:lnTo>
                <a:lnTo>
                  <a:pt x="80417" y="30866"/>
                </a:lnTo>
                <a:lnTo>
                  <a:pt x="79198" y="30367"/>
                </a:lnTo>
                <a:lnTo>
                  <a:pt x="78033" y="29867"/>
                </a:lnTo>
                <a:lnTo>
                  <a:pt x="77464" y="29612"/>
                </a:lnTo>
                <a:lnTo>
                  <a:pt x="76896" y="29362"/>
                </a:lnTo>
                <a:lnTo>
                  <a:pt x="76381" y="29107"/>
                </a:lnTo>
                <a:lnTo>
                  <a:pt x="75866" y="28852"/>
                </a:lnTo>
                <a:lnTo>
                  <a:pt x="75379" y="28597"/>
                </a:lnTo>
                <a:lnTo>
                  <a:pt x="74918" y="28337"/>
                </a:lnTo>
                <a:lnTo>
                  <a:pt x="74512" y="28077"/>
                </a:lnTo>
                <a:lnTo>
                  <a:pt x="74106" y="27817"/>
                </a:lnTo>
                <a:lnTo>
                  <a:pt x="73754" y="27551"/>
                </a:lnTo>
                <a:lnTo>
                  <a:pt x="73456" y="27286"/>
                </a:lnTo>
                <a:lnTo>
                  <a:pt x="73185" y="27020"/>
                </a:lnTo>
                <a:lnTo>
                  <a:pt x="72941" y="26750"/>
                </a:lnTo>
                <a:lnTo>
                  <a:pt x="72833" y="26557"/>
                </a:lnTo>
                <a:lnTo>
                  <a:pt x="72724" y="26370"/>
                </a:lnTo>
                <a:lnTo>
                  <a:pt x="72616" y="26177"/>
                </a:lnTo>
                <a:lnTo>
                  <a:pt x="72562" y="25985"/>
                </a:lnTo>
                <a:lnTo>
                  <a:pt x="72535" y="25792"/>
                </a:lnTo>
                <a:lnTo>
                  <a:pt x="72508" y="25605"/>
                </a:lnTo>
                <a:lnTo>
                  <a:pt x="72508" y="25412"/>
                </a:lnTo>
                <a:lnTo>
                  <a:pt x="72508" y="25220"/>
                </a:lnTo>
                <a:lnTo>
                  <a:pt x="72535" y="25027"/>
                </a:lnTo>
                <a:lnTo>
                  <a:pt x="72589" y="24835"/>
                </a:lnTo>
                <a:lnTo>
                  <a:pt x="72752" y="24450"/>
                </a:lnTo>
                <a:lnTo>
                  <a:pt x="72941" y="24064"/>
                </a:lnTo>
                <a:lnTo>
                  <a:pt x="73185" y="23679"/>
                </a:lnTo>
                <a:lnTo>
                  <a:pt x="73483" y="23294"/>
                </a:lnTo>
                <a:lnTo>
                  <a:pt x="73808" y="22904"/>
                </a:lnTo>
                <a:lnTo>
                  <a:pt x="74187" y="22519"/>
                </a:lnTo>
                <a:lnTo>
                  <a:pt x="74566" y="22134"/>
                </a:lnTo>
                <a:lnTo>
                  <a:pt x="75352" y="21358"/>
                </a:lnTo>
                <a:lnTo>
                  <a:pt x="76164" y="20588"/>
                </a:lnTo>
                <a:lnTo>
                  <a:pt x="76571" y="20203"/>
                </a:lnTo>
                <a:lnTo>
                  <a:pt x="76950" y="19823"/>
                </a:lnTo>
                <a:lnTo>
                  <a:pt x="77302" y="19438"/>
                </a:lnTo>
                <a:lnTo>
                  <a:pt x="77600" y="19053"/>
                </a:lnTo>
                <a:lnTo>
                  <a:pt x="77871" y="18673"/>
                </a:lnTo>
                <a:lnTo>
                  <a:pt x="78114" y="18293"/>
                </a:lnTo>
                <a:lnTo>
                  <a:pt x="78304" y="17913"/>
                </a:lnTo>
                <a:lnTo>
                  <a:pt x="78412" y="17539"/>
                </a:lnTo>
                <a:lnTo>
                  <a:pt x="78439" y="17346"/>
                </a:lnTo>
                <a:lnTo>
                  <a:pt x="78467" y="17159"/>
                </a:lnTo>
                <a:lnTo>
                  <a:pt x="78467" y="16971"/>
                </a:lnTo>
                <a:lnTo>
                  <a:pt x="78439" y="16784"/>
                </a:lnTo>
                <a:lnTo>
                  <a:pt x="78412" y="16597"/>
                </a:lnTo>
                <a:lnTo>
                  <a:pt x="78331" y="16409"/>
                </a:lnTo>
                <a:lnTo>
                  <a:pt x="78250" y="16222"/>
                </a:lnTo>
                <a:lnTo>
                  <a:pt x="78169" y="16040"/>
                </a:lnTo>
                <a:lnTo>
                  <a:pt x="78033" y="15852"/>
                </a:lnTo>
                <a:lnTo>
                  <a:pt x="77871" y="15670"/>
                </a:lnTo>
                <a:lnTo>
                  <a:pt x="77708" y="15483"/>
                </a:lnTo>
                <a:lnTo>
                  <a:pt x="77491" y="15301"/>
                </a:lnTo>
                <a:lnTo>
                  <a:pt x="77275" y="15119"/>
                </a:lnTo>
                <a:lnTo>
                  <a:pt x="77004" y="14931"/>
                </a:lnTo>
                <a:lnTo>
                  <a:pt x="76706" y="14749"/>
                </a:lnTo>
                <a:lnTo>
                  <a:pt x="76408" y="14567"/>
                </a:lnTo>
                <a:lnTo>
                  <a:pt x="76056" y="14390"/>
                </a:lnTo>
                <a:lnTo>
                  <a:pt x="75704" y="14213"/>
                </a:lnTo>
                <a:lnTo>
                  <a:pt x="75298" y="14041"/>
                </a:lnTo>
                <a:lnTo>
                  <a:pt x="74891" y="13864"/>
                </a:lnTo>
                <a:lnTo>
                  <a:pt x="74458" y="13693"/>
                </a:lnTo>
                <a:lnTo>
                  <a:pt x="74025" y="13526"/>
                </a:lnTo>
                <a:lnTo>
                  <a:pt x="73537" y="13354"/>
                </a:lnTo>
                <a:lnTo>
                  <a:pt x="73049" y="13188"/>
                </a:lnTo>
                <a:lnTo>
                  <a:pt x="72047" y="12855"/>
                </a:lnTo>
                <a:lnTo>
                  <a:pt x="71018" y="12527"/>
                </a:lnTo>
                <a:lnTo>
                  <a:pt x="68905" y="11871"/>
                </a:lnTo>
                <a:lnTo>
                  <a:pt x="67849" y="11543"/>
                </a:lnTo>
                <a:lnTo>
                  <a:pt x="66820" y="11216"/>
                </a:lnTo>
                <a:lnTo>
                  <a:pt x="65845" y="10883"/>
                </a:lnTo>
                <a:lnTo>
                  <a:pt x="65384" y="10716"/>
                </a:lnTo>
                <a:lnTo>
                  <a:pt x="64924" y="10544"/>
                </a:lnTo>
                <a:lnTo>
                  <a:pt x="64518" y="10373"/>
                </a:lnTo>
                <a:lnTo>
                  <a:pt x="64111" y="10201"/>
                </a:lnTo>
                <a:lnTo>
                  <a:pt x="63705" y="10029"/>
                </a:lnTo>
                <a:lnTo>
                  <a:pt x="63353" y="9852"/>
                </a:lnTo>
                <a:lnTo>
                  <a:pt x="63028" y="9675"/>
                </a:lnTo>
                <a:lnTo>
                  <a:pt x="62703" y="9493"/>
                </a:lnTo>
                <a:lnTo>
                  <a:pt x="62432" y="9311"/>
                </a:lnTo>
                <a:lnTo>
                  <a:pt x="62188" y="9124"/>
                </a:lnTo>
                <a:lnTo>
                  <a:pt x="62026" y="8983"/>
                </a:lnTo>
                <a:lnTo>
                  <a:pt x="61890" y="8837"/>
                </a:lnTo>
                <a:lnTo>
                  <a:pt x="61782" y="8692"/>
                </a:lnTo>
                <a:lnTo>
                  <a:pt x="61674" y="8541"/>
                </a:lnTo>
                <a:lnTo>
                  <a:pt x="61511" y="8249"/>
                </a:lnTo>
                <a:lnTo>
                  <a:pt x="61403" y="7953"/>
                </a:lnTo>
                <a:lnTo>
                  <a:pt x="61322" y="7656"/>
                </a:lnTo>
                <a:lnTo>
                  <a:pt x="61294" y="7359"/>
                </a:lnTo>
                <a:lnTo>
                  <a:pt x="61294" y="7063"/>
                </a:lnTo>
                <a:lnTo>
                  <a:pt x="61294" y="6766"/>
                </a:lnTo>
                <a:lnTo>
                  <a:pt x="61322" y="6168"/>
                </a:lnTo>
                <a:lnTo>
                  <a:pt x="61294" y="5871"/>
                </a:lnTo>
                <a:lnTo>
                  <a:pt x="61267" y="5574"/>
                </a:lnTo>
                <a:lnTo>
                  <a:pt x="61159" y="5278"/>
                </a:lnTo>
                <a:lnTo>
                  <a:pt x="61051" y="4981"/>
                </a:lnTo>
                <a:lnTo>
                  <a:pt x="60942" y="4835"/>
                </a:lnTo>
                <a:lnTo>
                  <a:pt x="60834" y="4690"/>
                </a:lnTo>
                <a:lnTo>
                  <a:pt x="60726" y="4544"/>
                </a:lnTo>
                <a:lnTo>
                  <a:pt x="60590" y="4398"/>
                </a:lnTo>
                <a:lnTo>
                  <a:pt x="60428" y="4279"/>
                </a:lnTo>
                <a:lnTo>
                  <a:pt x="60265" y="4164"/>
                </a:lnTo>
                <a:lnTo>
                  <a:pt x="60049" y="4050"/>
                </a:lnTo>
                <a:lnTo>
                  <a:pt x="59805" y="3935"/>
                </a:lnTo>
                <a:lnTo>
                  <a:pt x="59561" y="3826"/>
                </a:lnTo>
                <a:lnTo>
                  <a:pt x="59263" y="3711"/>
                </a:lnTo>
                <a:lnTo>
                  <a:pt x="58938" y="3602"/>
                </a:lnTo>
                <a:lnTo>
                  <a:pt x="58586" y="3493"/>
                </a:lnTo>
                <a:lnTo>
                  <a:pt x="58207" y="3384"/>
                </a:lnTo>
                <a:lnTo>
                  <a:pt x="57800" y="3279"/>
                </a:lnTo>
                <a:lnTo>
                  <a:pt x="57394" y="3170"/>
                </a:lnTo>
                <a:lnTo>
                  <a:pt x="56934" y="3066"/>
                </a:lnTo>
                <a:lnTo>
                  <a:pt x="56473" y="2962"/>
                </a:lnTo>
                <a:lnTo>
                  <a:pt x="55959" y="2863"/>
                </a:lnTo>
                <a:lnTo>
                  <a:pt x="55444" y="2759"/>
                </a:lnTo>
                <a:lnTo>
                  <a:pt x="54902" y="2660"/>
                </a:lnTo>
                <a:lnTo>
                  <a:pt x="54361" y="2561"/>
                </a:lnTo>
                <a:lnTo>
                  <a:pt x="53792" y="2468"/>
                </a:lnTo>
                <a:lnTo>
                  <a:pt x="53196" y="2369"/>
                </a:lnTo>
                <a:lnTo>
                  <a:pt x="52573" y="2275"/>
                </a:lnTo>
                <a:lnTo>
                  <a:pt x="51950" y="2187"/>
                </a:lnTo>
                <a:lnTo>
                  <a:pt x="51300" y="2093"/>
                </a:lnTo>
                <a:lnTo>
                  <a:pt x="49973" y="1916"/>
                </a:lnTo>
                <a:lnTo>
                  <a:pt x="48564" y="1749"/>
                </a:lnTo>
                <a:lnTo>
                  <a:pt x="47129" y="1588"/>
                </a:lnTo>
                <a:lnTo>
                  <a:pt x="45639" y="1432"/>
                </a:lnTo>
                <a:lnTo>
                  <a:pt x="44122" y="1281"/>
                </a:lnTo>
                <a:lnTo>
                  <a:pt x="42551" y="1141"/>
                </a:lnTo>
                <a:lnTo>
                  <a:pt x="40980" y="1010"/>
                </a:lnTo>
                <a:lnTo>
                  <a:pt x="39382" y="886"/>
                </a:lnTo>
                <a:lnTo>
                  <a:pt x="37784" y="771"/>
                </a:lnTo>
                <a:lnTo>
                  <a:pt x="36159" y="662"/>
                </a:lnTo>
                <a:lnTo>
                  <a:pt x="34561" y="568"/>
                </a:lnTo>
                <a:lnTo>
                  <a:pt x="32936" y="480"/>
                </a:lnTo>
                <a:lnTo>
                  <a:pt x="31338" y="402"/>
                </a:lnTo>
                <a:lnTo>
                  <a:pt x="29767" y="334"/>
                </a:lnTo>
                <a:lnTo>
                  <a:pt x="28223" y="277"/>
                </a:lnTo>
                <a:lnTo>
                  <a:pt x="26706" y="230"/>
                </a:lnTo>
                <a:lnTo>
                  <a:pt x="25217" y="193"/>
                </a:lnTo>
                <a:lnTo>
                  <a:pt x="23781" y="167"/>
                </a:lnTo>
                <a:lnTo>
                  <a:pt x="22373" y="152"/>
                </a:lnTo>
                <a:lnTo>
                  <a:pt x="20396" y="152"/>
                </a:lnTo>
                <a:lnTo>
                  <a:pt x="19773" y="157"/>
                </a:lnTo>
                <a:lnTo>
                  <a:pt x="19664" y="1"/>
                </a:lnTo>
                <a:close/>
              </a:path>
            </a:pathLst>
          </a:custGeom>
          <a:solidFill>
            <a:srgbClr val="FFDA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 rot="10800000">
            <a:off x="8698124" y="3214950"/>
            <a:ext cx="504660" cy="2050050"/>
          </a:xfrm>
          <a:custGeom>
            <a:avLst/>
            <a:gdLst/>
            <a:ahLst/>
            <a:cxnLst/>
            <a:rect l="l" t="t" r="r" b="b"/>
            <a:pathLst>
              <a:path w="94285" h="82002" extrusionOk="0">
                <a:moveTo>
                  <a:pt x="55" y="1"/>
                </a:moveTo>
                <a:lnTo>
                  <a:pt x="0" y="53"/>
                </a:lnTo>
                <a:lnTo>
                  <a:pt x="0" y="110"/>
                </a:lnTo>
                <a:lnTo>
                  <a:pt x="0" y="162"/>
                </a:lnTo>
                <a:lnTo>
                  <a:pt x="55" y="219"/>
                </a:lnTo>
                <a:lnTo>
                  <a:pt x="55" y="282"/>
                </a:lnTo>
                <a:lnTo>
                  <a:pt x="109" y="349"/>
                </a:lnTo>
                <a:lnTo>
                  <a:pt x="244" y="495"/>
                </a:lnTo>
                <a:lnTo>
                  <a:pt x="434" y="662"/>
                </a:lnTo>
                <a:lnTo>
                  <a:pt x="623" y="849"/>
                </a:lnTo>
                <a:lnTo>
                  <a:pt x="1680" y="1879"/>
                </a:lnTo>
                <a:lnTo>
                  <a:pt x="3034" y="3253"/>
                </a:lnTo>
                <a:lnTo>
                  <a:pt x="7070" y="7073"/>
                </a:lnTo>
                <a:lnTo>
                  <a:pt x="12351" y="12095"/>
                </a:lnTo>
                <a:lnTo>
                  <a:pt x="15439" y="15014"/>
                </a:lnTo>
                <a:lnTo>
                  <a:pt x="18825" y="18189"/>
                </a:lnTo>
                <a:lnTo>
                  <a:pt x="26354" y="25194"/>
                </a:lnTo>
                <a:lnTo>
                  <a:pt x="28332" y="27062"/>
                </a:lnTo>
                <a:lnTo>
                  <a:pt x="30336" y="28982"/>
                </a:lnTo>
                <a:lnTo>
                  <a:pt x="32340" y="30939"/>
                </a:lnTo>
                <a:lnTo>
                  <a:pt x="34399" y="32937"/>
                </a:lnTo>
                <a:lnTo>
                  <a:pt x="38597" y="37033"/>
                </a:lnTo>
                <a:lnTo>
                  <a:pt x="42931" y="41253"/>
                </a:lnTo>
                <a:lnTo>
                  <a:pt x="43418" y="41774"/>
                </a:lnTo>
                <a:lnTo>
                  <a:pt x="43906" y="42294"/>
                </a:lnTo>
                <a:lnTo>
                  <a:pt x="44366" y="42815"/>
                </a:lnTo>
                <a:lnTo>
                  <a:pt x="44799" y="43340"/>
                </a:lnTo>
                <a:lnTo>
                  <a:pt x="45206" y="43861"/>
                </a:lnTo>
                <a:lnTo>
                  <a:pt x="45612" y="44381"/>
                </a:lnTo>
                <a:lnTo>
                  <a:pt x="46018" y="44907"/>
                </a:lnTo>
                <a:lnTo>
                  <a:pt x="46370" y="45432"/>
                </a:lnTo>
                <a:lnTo>
                  <a:pt x="46723" y="45953"/>
                </a:lnTo>
                <a:lnTo>
                  <a:pt x="47075" y="46478"/>
                </a:lnTo>
                <a:lnTo>
                  <a:pt x="47373" y="47004"/>
                </a:lnTo>
                <a:lnTo>
                  <a:pt x="47671" y="47529"/>
                </a:lnTo>
                <a:lnTo>
                  <a:pt x="47941" y="48055"/>
                </a:lnTo>
                <a:lnTo>
                  <a:pt x="48212" y="48586"/>
                </a:lnTo>
                <a:lnTo>
                  <a:pt x="48456" y="49111"/>
                </a:lnTo>
                <a:lnTo>
                  <a:pt x="48673" y="49637"/>
                </a:lnTo>
                <a:lnTo>
                  <a:pt x="48781" y="49892"/>
                </a:lnTo>
                <a:lnTo>
                  <a:pt x="48916" y="50142"/>
                </a:lnTo>
                <a:lnTo>
                  <a:pt x="49079" y="50397"/>
                </a:lnTo>
                <a:lnTo>
                  <a:pt x="49269" y="50647"/>
                </a:lnTo>
                <a:lnTo>
                  <a:pt x="49458" y="50902"/>
                </a:lnTo>
                <a:lnTo>
                  <a:pt x="49675" y="51151"/>
                </a:lnTo>
                <a:lnTo>
                  <a:pt x="49892" y="51401"/>
                </a:lnTo>
                <a:lnTo>
                  <a:pt x="50162" y="51651"/>
                </a:lnTo>
                <a:lnTo>
                  <a:pt x="50433" y="51896"/>
                </a:lnTo>
                <a:lnTo>
                  <a:pt x="50731" y="52145"/>
                </a:lnTo>
                <a:lnTo>
                  <a:pt x="51056" y="52390"/>
                </a:lnTo>
                <a:lnTo>
                  <a:pt x="51381" y="52640"/>
                </a:lnTo>
                <a:lnTo>
                  <a:pt x="51733" y="52884"/>
                </a:lnTo>
                <a:lnTo>
                  <a:pt x="52113" y="53129"/>
                </a:lnTo>
                <a:lnTo>
                  <a:pt x="52492" y="53368"/>
                </a:lnTo>
                <a:lnTo>
                  <a:pt x="52925" y="53613"/>
                </a:lnTo>
                <a:lnTo>
                  <a:pt x="53358" y="53847"/>
                </a:lnTo>
                <a:lnTo>
                  <a:pt x="53819" y="54076"/>
                </a:lnTo>
                <a:lnTo>
                  <a:pt x="54767" y="54539"/>
                </a:lnTo>
                <a:lnTo>
                  <a:pt x="55769" y="54987"/>
                </a:lnTo>
                <a:lnTo>
                  <a:pt x="56798" y="55434"/>
                </a:lnTo>
                <a:lnTo>
                  <a:pt x="57855" y="55877"/>
                </a:lnTo>
                <a:lnTo>
                  <a:pt x="58911" y="56309"/>
                </a:lnTo>
                <a:lnTo>
                  <a:pt x="59940" y="56746"/>
                </a:lnTo>
                <a:lnTo>
                  <a:pt x="60942" y="57173"/>
                </a:lnTo>
                <a:lnTo>
                  <a:pt x="61863" y="57584"/>
                </a:lnTo>
                <a:lnTo>
                  <a:pt x="62730" y="57995"/>
                </a:lnTo>
                <a:lnTo>
                  <a:pt x="63570" y="58411"/>
                </a:lnTo>
                <a:lnTo>
                  <a:pt x="64355" y="58827"/>
                </a:lnTo>
                <a:lnTo>
                  <a:pt x="65113" y="59244"/>
                </a:lnTo>
                <a:lnTo>
                  <a:pt x="65818" y="59665"/>
                </a:lnTo>
                <a:lnTo>
                  <a:pt x="66495" y="60092"/>
                </a:lnTo>
                <a:lnTo>
                  <a:pt x="67145" y="60519"/>
                </a:lnTo>
                <a:lnTo>
                  <a:pt x="67741" y="60946"/>
                </a:lnTo>
                <a:lnTo>
                  <a:pt x="68310" y="61377"/>
                </a:lnTo>
                <a:lnTo>
                  <a:pt x="68824" y="61809"/>
                </a:lnTo>
                <a:lnTo>
                  <a:pt x="69312" y="62241"/>
                </a:lnTo>
                <a:lnTo>
                  <a:pt x="69745" y="62678"/>
                </a:lnTo>
                <a:lnTo>
                  <a:pt x="70151" y="63116"/>
                </a:lnTo>
                <a:lnTo>
                  <a:pt x="70531" y="63553"/>
                </a:lnTo>
                <a:lnTo>
                  <a:pt x="70856" y="63995"/>
                </a:lnTo>
                <a:lnTo>
                  <a:pt x="72345" y="65619"/>
                </a:lnTo>
                <a:lnTo>
                  <a:pt x="73104" y="66405"/>
                </a:lnTo>
                <a:lnTo>
                  <a:pt x="73862" y="67180"/>
                </a:lnTo>
                <a:lnTo>
                  <a:pt x="74648" y="67940"/>
                </a:lnTo>
                <a:lnTo>
                  <a:pt x="75433" y="68679"/>
                </a:lnTo>
                <a:lnTo>
                  <a:pt x="76246" y="69402"/>
                </a:lnTo>
                <a:lnTo>
                  <a:pt x="77085" y="70110"/>
                </a:lnTo>
                <a:lnTo>
                  <a:pt x="77952" y="70797"/>
                </a:lnTo>
                <a:lnTo>
                  <a:pt x="78819" y="71463"/>
                </a:lnTo>
                <a:lnTo>
                  <a:pt x="79740" y="72113"/>
                </a:lnTo>
                <a:lnTo>
                  <a:pt x="80660" y="72743"/>
                </a:lnTo>
                <a:lnTo>
                  <a:pt x="81581" y="73352"/>
                </a:lnTo>
                <a:lnTo>
                  <a:pt x="82529" y="73940"/>
                </a:lnTo>
                <a:lnTo>
                  <a:pt x="83477" y="74513"/>
                </a:lnTo>
                <a:lnTo>
                  <a:pt x="84425" y="75064"/>
                </a:lnTo>
                <a:lnTo>
                  <a:pt x="85400" y="75590"/>
                </a:lnTo>
                <a:lnTo>
                  <a:pt x="86375" y="76100"/>
                </a:lnTo>
                <a:lnTo>
                  <a:pt x="88244" y="77052"/>
                </a:lnTo>
                <a:lnTo>
                  <a:pt x="89084" y="77500"/>
                </a:lnTo>
                <a:lnTo>
                  <a:pt x="89842" y="77926"/>
                </a:lnTo>
                <a:lnTo>
                  <a:pt x="90194" y="78129"/>
                </a:lnTo>
                <a:lnTo>
                  <a:pt x="90492" y="78332"/>
                </a:lnTo>
                <a:lnTo>
                  <a:pt x="90763" y="78525"/>
                </a:lnTo>
                <a:lnTo>
                  <a:pt x="91007" y="78717"/>
                </a:lnTo>
                <a:lnTo>
                  <a:pt x="91413" y="79087"/>
                </a:lnTo>
                <a:lnTo>
                  <a:pt x="91765" y="79441"/>
                </a:lnTo>
                <a:lnTo>
                  <a:pt x="92090" y="79779"/>
                </a:lnTo>
                <a:lnTo>
                  <a:pt x="92388" y="80096"/>
                </a:lnTo>
                <a:lnTo>
                  <a:pt x="92849" y="80664"/>
                </a:lnTo>
                <a:lnTo>
                  <a:pt x="93066" y="80908"/>
                </a:lnTo>
                <a:lnTo>
                  <a:pt x="93282" y="81127"/>
                </a:lnTo>
                <a:lnTo>
                  <a:pt x="93932" y="81751"/>
                </a:lnTo>
                <a:lnTo>
                  <a:pt x="94176" y="81944"/>
                </a:lnTo>
                <a:lnTo>
                  <a:pt x="94257" y="82001"/>
                </a:lnTo>
                <a:lnTo>
                  <a:pt x="94284" y="81949"/>
                </a:lnTo>
                <a:lnTo>
                  <a:pt x="94284" y="81892"/>
                </a:lnTo>
                <a:lnTo>
                  <a:pt x="94284" y="81840"/>
                </a:lnTo>
                <a:lnTo>
                  <a:pt x="94257" y="81783"/>
                </a:lnTo>
                <a:lnTo>
                  <a:pt x="94230" y="81720"/>
                </a:lnTo>
                <a:lnTo>
                  <a:pt x="94203" y="81652"/>
                </a:lnTo>
                <a:lnTo>
                  <a:pt x="94095" y="81502"/>
                </a:lnTo>
                <a:lnTo>
                  <a:pt x="93932" y="81325"/>
                </a:lnTo>
                <a:lnTo>
                  <a:pt x="93797" y="81122"/>
                </a:lnTo>
                <a:lnTo>
                  <a:pt x="93445" y="80659"/>
                </a:lnTo>
                <a:lnTo>
                  <a:pt x="93011" y="80096"/>
                </a:lnTo>
                <a:lnTo>
                  <a:pt x="92497" y="79441"/>
                </a:lnTo>
                <a:lnTo>
                  <a:pt x="92199" y="79076"/>
                </a:lnTo>
                <a:lnTo>
                  <a:pt x="91847" y="78691"/>
                </a:lnTo>
                <a:lnTo>
                  <a:pt x="91630" y="78488"/>
                </a:lnTo>
                <a:lnTo>
                  <a:pt x="91359" y="78285"/>
                </a:lnTo>
                <a:lnTo>
                  <a:pt x="91088" y="78083"/>
                </a:lnTo>
                <a:lnTo>
                  <a:pt x="90763" y="77869"/>
                </a:lnTo>
                <a:lnTo>
                  <a:pt x="90411" y="77656"/>
                </a:lnTo>
                <a:lnTo>
                  <a:pt x="90005" y="77437"/>
                </a:lnTo>
                <a:lnTo>
                  <a:pt x="89192" y="76990"/>
                </a:lnTo>
                <a:lnTo>
                  <a:pt x="87378" y="76037"/>
                </a:lnTo>
                <a:lnTo>
                  <a:pt x="86457" y="75533"/>
                </a:lnTo>
                <a:lnTo>
                  <a:pt x="85996" y="75267"/>
                </a:lnTo>
                <a:lnTo>
                  <a:pt x="85563" y="75002"/>
                </a:lnTo>
                <a:lnTo>
                  <a:pt x="83775" y="73883"/>
                </a:lnTo>
                <a:lnTo>
                  <a:pt x="82881" y="73295"/>
                </a:lnTo>
                <a:lnTo>
                  <a:pt x="81988" y="72691"/>
                </a:lnTo>
                <a:lnTo>
                  <a:pt x="81067" y="72061"/>
                </a:lnTo>
                <a:lnTo>
                  <a:pt x="80200" y="71416"/>
                </a:lnTo>
                <a:lnTo>
                  <a:pt x="79333" y="70750"/>
                </a:lnTo>
                <a:lnTo>
                  <a:pt x="78494" y="70063"/>
                </a:lnTo>
                <a:lnTo>
                  <a:pt x="77681" y="69355"/>
                </a:lnTo>
                <a:lnTo>
                  <a:pt x="76923" y="68637"/>
                </a:lnTo>
                <a:lnTo>
                  <a:pt x="76164" y="67893"/>
                </a:lnTo>
                <a:lnTo>
                  <a:pt x="75406" y="67138"/>
                </a:lnTo>
                <a:lnTo>
                  <a:pt x="74675" y="66363"/>
                </a:lnTo>
                <a:lnTo>
                  <a:pt x="73970" y="65572"/>
                </a:lnTo>
                <a:lnTo>
                  <a:pt x="72508" y="63948"/>
                </a:lnTo>
                <a:lnTo>
                  <a:pt x="72183" y="63506"/>
                </a:lnTo>
                <a:lnTo>
                  <a:pt x="71831" y="63058"/>
                </a:lnTo>
                <a:lnTo>
                  <a:pt x="71424" y="62616"/>
                </a:lnTo>
                <a:lnTo>
                  <a:pt x="70991" y="62174"/>
                </a:lnTo>
                <a:lnTo>
                  <a:pt x="70503" y="61737"/>
                </a:lnTo>
                <a:lnTo>
                  <a:pt x="69989" y="61299"/>
                </a:lnTo>
                <a:lnTo>
                  <a:pt x="69447" y="60862"/>
                </a:lnTo>
                <a:lnTo>
                  <a:pt x="68851" y="60430"/>
                </a:lnTo>
                <a:lnTo>
                  <a:pt x="68201" y="59998"/>
                </a:lnTo>
                <a:lnTo>
                  <a:pt x="67524" y="59566"/>
                </a:lnTo>
                <a:lnTo>
                  <a:pt x="66820" y="59140"/>
                </a:lnTo>
                <a:lnTo>
                  <a:pt x="66061" y="58713"/>
                </a:lnTo>
                <a:lnTo>
                  <a:pt x="65249" y="58291"/>
                </a:lnTo>
                <a:lnTo>
                  <a:pt x="64409" y="57875"/>
                </a:lnTo>
                <a:lnTo>
                  <a:pt x="63543" y="57454"/>
                </a:lnTo>
                <a:lnTo>
                  <a:pt x="62649" y="57042"/>
                </a:lnTo>
                <a:lnTo>
                  <a:pt x="61619" y="56611"/>
                </a:lnTo>
                <a:lnTo>
                  <a:pt x="60590" y="56179"/>
                </a:lnTo>
                <a:lnTo>
                  <a:pt x="58532" y="55304"/>
                </a:lnTo>
                <a:lnTo>
                  <a:pt x="57530" y="54862"/>
                </a:lnTo>
                <a:lnTo>
                  <a:pt x="56527" y="54414"/>
                </a:lnTo>
                <a:lnTo>
                  <a:pt x="55607" y="53962"/>
                </a:lnTo>
                <a:lnTo>
                  <a:pt x="55146" y="53733"/>
                </a:lnTo>
                <a:lnTo>
                  <a:pt x="54713" y="53504"/>
                </a:lnTo>
                <a:lnTo>
                  <a:pt x="54306" y="53270"/>
                </a:lnTo>
                <a:lnTo>
                  <a:pt x="53927" y="53030"/>
                </a:lnTo>
                <a:lnTo>
                  <a:pt x="53575" y="52791"/>
                </a:lnTo>
                <a:lnTo>
                  <a:pt x="53223" y="52551"/>
                </a:lnTo>
                <a:lnTo>
                  <a:pt x="52898" y="52307"/>
                </a:lnTo>
                <a:lnTo>
                  <a:pt x="52600" y="52067"/>
                </a:lnTo>
                <a:lnTo>
                  <a:pt x="52302" y="51823"/>
                </a:lnTo>
                <a:lnTo>
                  <a:pt x="52031" y="51578"/>
                </a:lnTo>
                <a:lnTo>
                  <a:pt x="51788" y="51334"/>
                </a:lnTo>
                <a:lnTo>
                  <a:pt x="51571" y="51089"/>
                </a:lnTo>
                <a:lnTo>
                  <a:pt x="51381" y="50844"/>
                </a:lnTo>
                <a:lnTo>
                  <a:pt x="51192" y="50595"/>
                </a:lnTo>
                <a:lnTo>
                  <a:pt x="51029" y="50350"/>
                </a:lnTo>
                <a:lnTo>
                  <a:pt x="50867" y="50100"/>
                </a:lnTo>
                <a:lnTo>
                  <a:pt x="50758" y="49856"/>
                </a:lnTo>
                <a:lnTo>
                  <a:pt x="50650" y="49606"/>
                </a:lnTo>
                <a:lnTo>
                  <a:pt x="50433" y="49075"/>
                </a:lnTo>
                <a:lnTo>
                  <a:pt x="50189" y="48549"/>
                </a:lnTo>
                <a:lnTo>
                  <a:pt x="49919" y="48019"/>
                </a:lnTo>
                <a:lnTo>
                  <a:pt x="49648" y="47493"/>
                </a:lnTo>
                <a:lnTo>
                  <a:pt x="49350" y="46962"/>
                </a:lnTo>
                <a:lnTo>
                  <a:pt x="49025" y="46437"/>
                </a:lnTo>
                <a:lnTo>
                  <a:pt x="48700" y="45911"/>
                </a:lnTo>
                <a:lnTo>
                  <a:pt x="48348" y="45385"/>
                </a:lnTo>
                <a:lnTo>
                  <a:pt x="47968" y="44860"/>
                </a:lnTo>
                <a:lnTo>
                  <a:pt x="47589" y="44334"/>
                </a:lnTo>
                <a:lnTo>
                  <a:pt x="47156" y="43809"/>
                </a:lnTo>
                <a:lnTo>
                  <a:pt x="46750" y="43283"/>
                </a:lnTo>
                <a:lnTo>
                  <a:pt x="46289" y="42763"/>
                </a:lnTo>
                <a:lnTo>
                  <a:pt x="45829" y="42237"/>
                </a:lnTo>
                <a:lnTo>
                  <a:pt x="45341" y="41717"/>
                </a:lnTo>
                <a:lnTo>
                  <a:pt x="44854" y="41196"/>
                </a:lnTo>
                <a:lnTo>
                  <a:pt x="36213" y="32875"/>
                </a:lnTo>
                <a:lnTo>
                  <a:pt x="28142" y="25126"/>
                </a:lnTo>
                <a:lnTo>
                  <a:pt x="13760" y="12043"/>
                </a:lnTo>
                <a:lnTo>
                  <a:pt x="8153" y="7037"/>
                </a:lnTo>
                <a:lnTo>
                  <a:pt x="3901" y="3227"/>
                </a:lnTo>
                <a:lnTo>
                  <a:pt x="2330" y="1864"/>
                </a:lnTo>
                <a:lnTo>
                  <a:pt x="1111" y="833"/>
                </a:lnTo>
                <a:lnTo>
                  <a:pt x="353" y="214"/>
                </a:lnTo>
                <a:lnTo>
                  <a:pt x="217" y="105"/>
                </a:lnTo>
                <a:lnTo>
                  <a:pt x="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 rot="9972347">
            <a:off x="8383512" y="3752554"/>
            <a:ext cx="524715" cy="1671317"/>
          </a:xfrm>
          <a:custGeom>
            <a:avLst/>
            <a:gdLst/>
            <a:ahLst/>
            <a:cxnLst/>
            <a:rect l="l" t="t" r="r" b="b"/>
            <a:pathLst>
              <a:path w="126056" h="85941" extrusionOk="0">
                <a:moveTo>
                  <a:pt x="19664" y="1"/>
                </a:moveTo>
                <a:lnTo>
                  <a:pt x="18798" y="105"/>
                </a:lnTo>
                <a:lnTo>
                  <a:pt x="17958" y="214"/>
                </a:lnTo>
                <a:lnTo>
                  <a:pt x="17118" y="334"/>
                </a:lnTo>
                <a:lnTo>
                  <a:pt x="16306" y="454"/>
                </a:lnTo>
                <a:lnTo>
                  <a:pt x="15520" y="584"/>
                </a:lnTo>
                <a:lnTo>
                  <a:pt x="14735" y="719"/>
                </a:lnTo>
                <a:lnTo>
                  <a:pt x="14003" y="860"/>
                </a:lnTo>
                <a:lnTo>
                  <a:pt x="13272" y="1005"/>
                </a:lnTo>
                <a:lnTo>
                  <a:pt x="12541" y="1151"/>
                </a:lnTo>
                <a:lnTo>
                  <a:pt x="11864" y="1307"/>
                </a:lnTo>
                <a:lnTo>
                  <a:pt x="11187" y="1468"/>
                </a:lnTo>
                <a:lnTo>
                  <a:pt x="10537" y="1630"/>
                </a:lnTo>
                <a:lnTo>
                  <a:pt x="9887" y="1801"/>
                </a:lnTo>
                <a:lnTo>
                  <a:pt x="9291" y="1973"/>
                </a:lnTo>
                <a:lnTo>
                  <a:pt x="8695" y="2150"/>
                </a:lnTo>
                <a:lnTo>
                  <a:pt x="8099" y="2332"/>
                </a:lnTo>
                <a:lnTo>
                  <a:pt x="7557" y="2520"/>
                </a:lnTo>
                <a:lnTo>
                  <a:pt x="7015" y="2707"/>
                </a:lnTo>
                <a:lnTo>
                  <a:pt x="6501" y="2900"/>
                </a:lnTo>
                <a:lnTo>
                  <a:pt x="6013" y="3097"/>
                </a:lnTo>
                <a:lnTo>
                  <a:pt x="5526" y="3295"/>
                </a:lnTo>
                <a:lnTo>
                  <a:pt x="5065" y="3498"/>
                </a:lnTo>
                <a:lnTo>
                  <a:pt x="4632" y="3701"/>
                </a:lnTo>
                <a:lnTo>
                  <a:pt x="4226" y="3909"/>
                </a:lnTo>
                <a:lnTo>
                  <a:pt x="3819" y="4117"/>
                </a:lnTo>
                <a:lnTo>
                  <a:pt x="3440" y="4331"/>
                </a:lnTo>
                <a:lnTo>
                  <a:pt x="3088" y="4549"/>
                </a:lnTo>
                <a:lnTo>
                  <a:pt x="2736" y="4763"/>
                </a:lnTo>
                <a:lnTo>
                  <a:pt x="2438" y="4981"/>
                </a:lnTo>
                <a:lnTo>
                  <a:pt x="2140" y="5205"/>
                </a:lnTo>
                <a:lnTo>
                  <a:pt x="1842" y="5423"/>
                </a:lnTo>
                <a:lnTo>
                  <a:pt x="1598" y="5647"/>
                </a:lnTo>
                <a:lnTo>
                  <a:pt x="1355" y="5876"/>
                </a:lnTo>
                <a:lnTo>
                  <a:pt x="1138" y="6100"/>
                </a:lnTo>
                <a:lnTo>
                  <a:pt x="921" y="6329"/>
                </a:lnTo>
                <a:lnTo>
                  <a:pt x="732" y="6558"/>
                </a:lnTo>
                <a:lnTo>
                  <a:pt x="569" y="6782"/>
                </a:lnTo>
                <a:lnTo>
                  <a:pt x="434" y="7011"/>
                </a:lnTo>
                <a:lnTo>
                  <a:pt x="325" y="7245"/>
                </a:lnTo>
                <a:lnTo>
                  <a:pt x="217" y="7474"/>
                </a:lnTo>
                <a:lnTo>
                  <a:pt x="136" y="7703"/>
                </a:lnTo>
                <a:lnTo>
                  <a:pt x="55" y="7932"/>
                </a:lnTo>
                <a:lnTo>
                  <a:pt x="27" y="8161"/>
                </a:lnTo>
                <a:lnTo>
                  <a:pt x="0" y="8390"/>
                </a:lnTo>
                <a:lnTo>
                  <a:pt x="0" y="8619"/>
                </a:lnTo>
                <a:lnTo>
                  <a:pt x="0" y="8843"/>
                </a:lnTo>
                <a:lnTo>
                  <a:pt x="55" y="9072"/>
                </a:lnTo>
                <a:lnTo>
                  <a:pt x="109" y="9295"/>
                </a:lnTo>
                <a:lnTo>
                  <a:pt x="190" y="9519"/>
                </a:lnTo>
                <a:lnTo>
                  <a:pt x="271" y="9743"/>
                </a:lnTo>
                <a:lnTo>
                  <a:pt x="380" y="9961"/>
                </a:lnTo>
                <a:lnTo>
                  <a:pt x="515" y="10180"/>
                </a:lnTo>
                <a:lnTo>
                  <a:pt x="678" y="10399"/>
                </a:lnTo>
                <a:lnTo>
                  <a:pt x="840" y="10612"/>
                </a:lnTo>
                <a:lnTo>
                  <a:pt x="1030" y="10825"/>
                </a:lnTo>
                <a:lnTo>
                  <a:pt x="1246" y="11039"/>
                </a:lnTo>
                <a:lnTo>
                  <a:pt x="1490" y="11247"/>
                </a:lnTo>
                <a:lnTo>
                  <a:pt x="1734" y="11450"/>
                </a:lnTo>
                <a:lnTo>
                  <a:pt x="2005" y="11653"/>
                </a:lnTo>
                <a:lnTo>
                  <a:pt x="2303" y="11851"/>
                </a:lnTo>
                <a:lnTo>
                  <a:pt x="2628" y="12048"/>
                </a:lnTo>
                <a:lnTo>
                  <a:pt x="2953" y="12241"/>
                </a:lnTo>
                <a:lnTo>
                  <a:pt x="3305" y="12428"/>
                </a:lnTo>
                <a:lnTo>
                  <a:pt x="3684" y="12616"/>
                </a:lnTo>
                <a:lnTo>
                  <a:pt x="4442" y="12985"/>
                </a:lnTo>
                <a:lnTo>
                  <a:pt x="5255" y="13349"/>
                </a:lnTo>
                <a:lnTo>
                  <a:pt x="6095" y="13708"/>
                </a:lnTo>
                <a:lnTo>
                  <a:pt x="6961" y="14073"/>
                </a:lnTo>
                <a:lnTo>
                  <a:pt x="7828" y="14432"/>
                </a:lnTo>
                <a:lnTo>
                  <a:pt x="8722" y="14791"/>
                </a:lnTo>
                <a:lnTo>
                  <a:pt x="10537" y="15504"/>
                </a:lnTo>
                <a:lnTo>
                  <a:pt x="12405" y="16217"/>
                </a:lnTo>
                <a:lnTo>
                  <a:pt x="14274" y="16930"/>
                </a:lnTo>
                <a:lnTo>
                  <a:pt x="16116" y="17637"/>
                </a:lnTo>
                <a:lnTo>
                  <a:pt x="17904" y="18350"/>
                </a:lnTo>
                <a:lnTo>
                  <a:pt x="18770" y="18709"/>
                </a:lnTo>
                <a:lnTo>
                  <a:pt x="19637" y="19069"/>
                </a:lnTo>
                <a:lnTo>
                  <a:pt x="20477" y="19428"/>
                </a:lnTo>
                <a:lnTo>
                  <a:pt x="21289" y="19787"/>
                </a:lnTo>
                <a:lnTo>
                  <a:pt x="22048" y="20151"/>
                </a:lnTo>
                <a:lnTo>
                  <a:pt x="22806" y="20515"/>
                </a:lnTo>
                <a:lnTo>
                  <a:pt x="23510" y="20880"/>
                </a:lnTo>
                <a:lnTo>
                  <a:pt x="24188" y="21249"/>
                </a:lnTo>
                <a:lnTo>
                  <a:pt x="24811" y="21619"/>
                </a:lnTo>
                <a:lnTo>
                  <a:pt x="25406" y="21988"/>
                </a:lnTo>
                <a:lnTo>
                  <a:pt x="25948" y="22363"/>
                </a:lnTo>
                <a:lnTo>
                  <a:pt x="26436" y="22743"/>
                </a:lnTo>
                <a:lnTo>
                  <a:pt x="26869" y="23123"/>
                </a:lnTo>
                <a:lnTo>
                  <a:pt x="27221" y="23508"/>
                </a:lnTo>
                <a:lnTo>
                  <a:pt x="27546" y="23893"/>
                </a:lnTo>
                <a:lnTo>
                  <a:pt x="27682" y="24090"/>
                </a:lnTo>
                <a:lnTo>
                  <a:pt x="27790" y="24283"/>
                </a:lnTo>
                <a:lnTo>
                  <a:pt x="27952" y="24585"/>
                </a:lnTo>
                <a:lnTo>
                  <a:pt x="28034" y="24892"/>
                </a:lnTo>
                <a:lnTo>
                  <a:pt x="28115" y="25194"/>
                </a:lnTo>
                <a:lnTo>
                  <a:pt x="28142" y="25496"/>
                </a:lnTo>
                <a:lnTo>
                  <a:pt x="28142" y="25797"/>
                </a:lnTo>
                <a:lnTo>
                  <a:pt x="28115" y="26104"/>
                </a:lnTo>
                <a:lnTo>
                  <a:pt x="28088" y="26406"/>
                </a:lnTo>
                <a:lnTo>
                  <a:pt x="28007" y="26713"/>
                </a:lnTo>
                <a:lnTo>
                  <a:pt x="27817" y="27322"/>
                </a:lnTo>
                <a:lnTo>
                  <a:pt x="27600" y="27931"/>
                </a:lnTo>
                <a:lnTo>
                  <a:pt x="27113" y="29144"/>
                </a:lnTo>
                <a:lnTo>
                  <a:pt x="26869" y="29752"/>
                </a:lnTo>
                <a:lnTo>
                  <a:pt x="26788" y="30054"/>
                </a:lnTo>
                <a:lnTo>
                  <a:pt x="26706" y="30361"/>
                </a:lnTo>
                <a:lnTo>
                  <a:pt x="26652" y="30663"/>
                </a:lnTo>
                <a:lnTo>
                  <a:pt x="26625" y="30965"/>
                </a:lnTo>
                <a:lnTo>
                  <a:pt x="26598" y="31267"/>
                </a:lnTo>
                <a:lnTo>
                  <a:pt x="26625" y="31563"/>
                </a:lnTo>
                <a:lnTo>
                  <a:pt x="26652" y="31865"/>
                </a:lnTo>
                <a:lnTo>
                  <a:pt x="26734" y="32167"/>
                </a:lnTo>
                <a:lnTo>
                  <a:pt x="26869" y="32464"/>
                </a:lnTo>
                <a:lnTo>
                  <a:pt x="27032" y="32766"/>
                </a:lnTo>
                <a:lnTo>
                  <a:pt x="27221" y="33062"/>
                </a:lnTo>
                <a:lnTo>
                  <a:pt x="27465" y="33359"/>
                </a:lnTo>
                <a:lnTo>
                  <a:pt x="27763" y="33650"/>
                </a:lnTo>
                <a:lnTo>
                  <a:pt x="28115" y="33947"/>
                </a:lnTo>
                <a:lnTo>
                  <a:pt x="28386" y="34145"/>
                </a:lnTo>
                <a:lnTo>
                  <a:pt x="28657" y="34342"/>
                </a:lnTo>
                <a:lnTo>
                  <a:pt x="28982" y="34535"/>
                </a:lnTo>
                <a:lnTo>
                  <a:pt x="29307" y="34733"/>
                </a:lnTo>
                <a:lnTo>
                  <a:pt x="29659" y="34925"/>
                </a:lnTo>
                <a:lnTo>
                  <a:pt x="30011" y="35118"/>
                </a:lnTo>
                <a:lnTo>
                  <a:pt x="30417" y="35305"/>
                </a:lnTo>
                <a:lnTo>
                  <a:pt x="30823" y="35498"/>
                </a:lnTo>
                <a:lnTo>
                  <a:pt x="31230" y="35685"/>
                </a:lnTo>
                <a:lnTo>
                  <a:pt x="31690" y="35872"/>
                </a:lnTo>
                <a:lnTo>
                  <a:pt x="32611" y="36242"/>
                </a:lnTo>
                <a:lnTo>
                  <a:pt x="33586" y="36611"/>
                </a:lnTo>
                <a:lnTo>
                  <a:pt x="34615" y="36976"/>
                </a:lnTo>
                <a:lnTo>
                  <a:pt x="35672" y="37340"/>
                </a:lnTo>
                <a:lnTo>
                  <a:pt x="36755" y="37699"/>
                </a:lnTo>
                <a:lnTo>
                  <a:pt x="37893" y="38058"/>
                </a:lnTo>
                <a:lnTo>
                  <a:pt x="39030" y="38412"/>
                </a:lnTo>
                <a:lnTo>
                  <a:pt x="41333" y="39125"/>
                </a:lnTo>
                <a:lnTo>
                  <a:pt x="43635" y="39833"/>
                </a:lnTo>
                <a:lnTo>
                  <a:pt x="44772" y="40187"/>
                </a:lnTo>
                <a:lnTo>
                  <a:pt x="45883" y="40546"/>
                </a:lnTo>
                <a:lnTo>
                  <a:pt x="46939" y="40900"/>
                </a:lnTo>
                <a:lnTo>
                  <a:pt x="47996" y="41259"/>
                </a:lnTo>
                <a:lnTo>
                  <a:pt x="48998" y="41618"/>
                </a:lnTo>
                <a:lnTo>
                  <a:pt x="49919" y="41982"/>
                </a:lnTo>
                <a:lnTo>
                  <a:pt x="50812" y="42346"/>
                </a:lnTo>
                <a:lnTo>
                  <a:pt x="51246" y="42534"/>
                </a:lnTo>
                <a:lnTo>
                  <a:pt x="51625" y="42716"/>
                </a:lnTo>
                <a:lnTo>
                  <a:pt x="52031" y="42903"/>
                </a:lnTo>
                <a:lnTo>
                  <a:pt x="52383" y="43085"/>
                </a:lnTo>
                <a:lnTo>
                  <a:pt x="52735" y="43273"/>
                </a:lnTo>
                <a:lnTo>
                  <a:pt x="53060" y="43465"/>
                </a:lnTo>
                <a:lnTo>
                  <a:pt x="53358" y="43653"/>
                </a:lnTo>
                <a:lnTo>
                  <a:pt x="53629" y="43840"/>
                </a:lnTo>
                <a:lnTo>
                  <a:pt x="53900" y="44032"/>
                </a:lnTo>
                <a:lnTo>
                  <a:pt x="54144" y="44225"/>
                </a:lnTo>
                <a:lnTo>
                  <a:pt x="54334" y="44418"/>
                </a:lnTo>
                <a:lnTo>
                  <a:pt x="54523" y="44615"/>
                </a:lnTo>
                <a:lnTo>
                  <a:pt x="54686" y="44813"/>
                </a:lnTo>
                <a:lnTo>
                  <a:pt x="54821" y="45011"/>
                </a:lnTo>
                <a:lnTo>
                  <a:pt x="54902" y="45209"/>
                </a:lnTo>
                <a:lnTo>
                  <a:pt x="54984" y="45412"/>
                </a:lnTo>
                <a:lnTo>
                  <a:pt x="55011" y="45609"/>
                </a:lnTo>
                <a:lnTo>
                  <a:pt x="55038" y="45817"/>
                </a:lnTo>
                <a:lnTo>
                  <a:pt x="55011" y="46046"/>
                </a:lnTo>
                <a:lnTo>
                  <a:pt x="54956" y="46270"/>
                </a:lnTo>
                <a:lnTo>
                  <a:pt x="54848" y="46499"/>
                </a:lnTo>
                <a:lnTo>
                  <a:pt x="54713" y="46728"/>
                </a:lnTo>
                <a:lnTo>
                  <a:pt x="54550" y="46952"/>
                </a:lnTo>
                <a:lnTo>
                  <a:pt x="54361" y="47176"/>
                </a:lnTo>
                <a:lnTo>
                  <a:pt x="54144" y="47405"/>
                </a:lnTo>
                <a:lnTo>
                  <a:pt x="53900" y="47628"/>
                </a:lnTo>
                <a:lnTo>
                  <a:pt x="53656" y="47852"/>
                </a:lnTo>
                <a:lnTo>
                  <a:pt x="53358" y="48076"/>
                </a:lnTo>
                <a:lnTo>
                  <a:pt x="52763" y="48524"/>
                </a:lnTo>
                <a:lnTo>
                  <a:pt x="52140" y="48971"/>
                </a:lnTo>
                <a:lnTo>
                  <a:pt x="51490" y="49413"/>
                </a:lnTo>
                <a:lnTo>
                  <a:pt x="50840" y="49861"/>
                </a:lnTo>
                <a:lnTo>
                  <a:pt x="50244" y="50309"/>
                </a:lnTo>
                <a:lnTo>
                  <a:pt x="49946" y="50532"/>
                </a:lnTo>
                <a:lnTo>
                  <a:pt x="49675" y="50756"/>
                </a:lnTo>
                <a:lnTo>
                  <a:pt x="49431" y="50980"/>
                </a:lnTo>
                <a:lnTo>
                  <a:pt x="49187" y="51204"/>
                </a:lnTo>
                <a:lnTo>
                  <a:pt x="48998" y="51427"/>
                </a:lnTo>
                <a:lnTo>
                  <a:pt x="48808" y="51656"/>
                </a:lnTo>
                <a:lnTo>
                  <a:pt x="48673" y="51880"/>
                </a:lnTo>
                <a:lnTo>
                  <a:pt x="48537" y="52109"/>
                </a:lnTo>
                <a:lnTo>
                  <a:pt x="48456" y="52333"/>
                </a:lnTo>
                <a:lnTo>
                  <a:pt x="48402" y="52562"/>
                </a:lnTo>
                <a:lnTo>
                  <a:pt x="48402" y="52791"/>
                </a:lnTo>
                <a:lnTo>
                  <a:pt x="48456" y="53020"/>
                </a:lnTo>
                <a:lnTo>
                  <a:pt x="48483" y="53160"/>
                </a:lnTo>
                <a:lnTo>
                  <a:pt x="48564" y="53301"/>
                </a:lnTo>
                <a:lnTo>
                  <a:pt x="48727" y="53577"/>
                </a:lnTo>
                <a:lnTo>
                  <a:pt x="48944" y="53847"/>
                </a:lnTo>
                <a:lnTo>
                  <a:pt x="49241" y="54118"/>
                </a:lnTo>
                <a:lnTo>
                  <a:pt x="49594" y="54383"/>
                </a:lnTo>
                <a:lnTo>
                  <a:pt x="49973" y="54644"/>
                </a:lnTo>
                <a:lnTo>
                  <a:pt x="50406" y="54904"/>
                </a:lnTo>
                <a:lnTo>
                  <a:pt x="50894" y="55164"/>
                </a:lnTo>
                <a:lnTo>
                  <a:pt x="51435" y="55419"/>
                </a:lnTo>
                <a:lnTo>
                  <a:pt x="52004" y="55674"/>
                </a:lnTo>
                <a:lnTo>
                  <a:pt x="52627" y="55924"/>
                </a:lnTo>
                <a:lnTo>
                  <a:pt x="53250" y="56174"/>
                </a:lnTo>
                <a:lnTo>
                  <a:pt x="53927" y="56418"/>
                </a:lnTo>
                <a:lnTo>
                  <a:pt x="54631" y="56668"/>
                </a:lnTo>
                <a:lnTo>
                  <a:pt x="55363" y="56912"/>
                </a:lnTo>
                <a:lnTo>
                  <a:pt x="56094" y="57152"/>
                </a:lnTo>
                <a:lnTo>
                  <a:pt x="56880" y="57396"/>
                </a:lnTo>
                <a:lnTo>
                  <a:pt x="57665" y="57636"/>
                </a:lnTo>
                <a:lnTo>
                  <a:pt x="59263" y="58120"/>
                </a:lnTo>
                <a:lnTo>
                  <a:pt x="62567" y="59077"/>
                </a:lnTo>
                <a:lnTo>
                  <a:pt x="64193" y="59556"/>
                </a:lnTo>
                <a:lnTo>
                  <a:pt x="65791" y="60040"/>
                </a:lnTo>
                <a:lnTo>
                  <a:pt x="66576" y="60280"/>
                </a:lnTo>
                <a:lnTo>
                  <a:pt x="67334" y="60524"/>
                </a:lnTo>
                <a:lnTo>
                  <a:pt x="68066" y="60769"/>
                </a:lnTo>
                <a:lnTo>
                  <a:pt x="68770" y="61013"/>
                </a:lnTo>
                <a:lnTo>
                  <a:pt x="69826" y="61393"/>
                </a:lnTo>
                <a:lnTo>
                  <a:pt x="70801" y="61778"/>
                </a:lnTo>
                <a:lnTo>
                  <a:pt x="71749" y="62169"/>
                </a:lnTo>
                <a:lnTo>
                  <a:pt x="72616" y="62559"/>
                </a:lnTo>
                <a:lnTo>
                  <a:pt x="73429" y="62954"/>
                </a:lnTo>
                <a:lnTo>
                  <a:pt x="74214" y="63355"/>
                </a:lnTo>
                <a:lnTo>
                  <a:pt x="74945" y="63756"/>
                </a:lnTo>
                <a:lnTo>
                  <a:pt x="75623" y="64162"/>
                </a:lnTo>
                <a:lnTo>
                  <a:pt x="76273" y="64573"/>
                </a:lnTo>
                <a:lnTo>
                  <a:pt x="76868" y="64984"/>
                </a:lnTo>
                <a:lnTo>
                  <a:pt x="77437" y="65400"/>
                </a:lnTo>
                <a:lnTo>
                  <a:pt x="77952" y="65817"/>
                </a:lnTo>
                <a:lnTo>
                  <a:pt x="78439" y="66233"/>
                </a:lnTo>
                <a:lnTo>
                  <a:pt x="78927" y="66654"/>
                </a:lnTo>
                <a:lnTo>
                  <a:pt x="79360" y="67076"/>
                </a:lnTo>
                <a:lnTo>
                  <a:pt x="79767" y="67503"/>
                </a:lnTo>
                <a:lnTo>
                  <a:pt x="80173" y="67924"/>
                </a:lnTo>
                <a:lnTo>
                  <a:pt x="80552" y="68351"/>
                </a:lnTo>
                <a:lnTo>
                  <a:pt x="81256" y="69210"/>
                </a:lnTo>
                <a:lnTo>
                  <a:pt x="81906" y="70068"/>
                </a:lnTo>
                <a:lnTo>
                  <a:pt x="82529" y="70932"/>
                </a:lnTo>
                <a:lnTo>
                  <a:pt x="83152" y="71791"/>
                </a:lnTo>
                <a:lnTo>
                  <a:pt x="83802" y="72650"/>
                </a:lnTo>
                <a:lnTo>
                  <a:pt x="84479" y="73508"/>
                </a:lnTo>
                <a:lnTo>
                  <a:pt x="84832" y="73935"/>
                </a:lnTo>
                <a:lnTo>
                  <a:pt x="85184" y="74362"/>
                </a:lnTo>
                <a:lnTo>
                  <a:pt x="85590" y="74783"/>
                </a:lnTo>
                <a:lnTo>
                  <a:pt x="85996" y="75210"/>
                </a:lnTo>
                <a:lnTo>
                  <a:pt x="86457" y="75637"/>
                </a:lnTo>
                <a:lnTo>
                  <a:pt x="86944" y="76069"/>
                </a:lnTo>
                <a:lnTo>
                  <a:pt x="87486" y="76495"/>
                </a:lnTo>
                <a:lnTo>
                  <a:pt x="88028" y="76922"/>
                </a:lnTo>
                <a:lnTo>
                  <a:pt x="88624" y="77349"/>
                </a:lnTo>
                <a:lnTo>
                  <a:pt x="89274" y="77770"/>
                </a:lnTo>
                <a:lnTo>
                  <a:pt x="89951" y="78192"/>
                </a:lnTo>
                <a:lnTo>
                  <a:pt x="90655" y="78608"/>
                </a:lnTo>
                <a:lnTo>
                  <a:pt x="91413" y="79025"/>
                </a:lnTo>
                <a:lnTo>
                  <a:pt x="92226" y="79436"/>
                </a:lnTo>
                <a:lnTo>
                  <a:pt x="93065" y="79836"/>
                </a:lnTo>
                <a:lnTo>
                  <a:pt x="93959" y="80237"/>
                </a:lnTo>
                <a:lnTo>
                  <a:pt x="94907" y="80633"/>
                </a:lnTo>
                <a:lnTo>
                  <a:pt x="95882" y="81023"/>
                </a:lnTo>
                <a:lnTo>
                  <a:pt x="96939" y="81403"/>
                </a:lnTo>
                <a:lnTo>
                  <a:pt x="98022" y="81777"/>
                </a:lnTo>
                <a:lnTo>
                  <a:pt x="98591" y="81965"/>
                </a:lnTo>
                <a:lnTo>
                  <a:pt x="99160" y="82147"/>
                </a:lnTo>
                <a:lnTo>
                  <a:pt x="99756" y="82324"/>
                </a:lnTo>
                <a:lnTo>
                  <a:pt x="100351" y="82501"/>
                </a:lnTo>
                <a:lnTo>
                  <a:pt x="100974" y="82678"/>
                </a:lnTo>
                <a:lnTo>
                  <a:pt x="101597" y="82850"/>
                </a:lnTo>
                <a:lnTo>
                  <a:pt x="102247" y="83021"/>
                </a:lnTo>
                <a:lnTo>
                  <a:pt x="102897" y="83193"/>
                </a:lnTo>
                <a:lnTo>
                  <a:pt x="103575" y="83354"/>
                </a:lnTo>
                <a:lnTo>
                  <a:pt x="104279" y="83521"/>
                </a:lnTo>
                <a:lnTo>
                  <a:pt x="104983" y="83682"/>
                </a:lnTo>
                <a:lnTo>
                  <a:pt x="105687" y="83838"/>
                </a:lnTo>
                <a:lnTo>
                  <a:pt x="106419" y="83994"/>
                </a:lnTo>
                <a:lnTo>
                  <a:pt x="107177" y="84145"/>
                </a:lnTo>
                <a:lnTo>
                  <a:pt x="107935" y="84296"/>
                </a:lnTo>
                <a:lnTo>
                  <a:pt x="108721" y="84442"/>
                </a:lnTo>
                <a:lnTo>
                  <a:pt x="109506" y="84588"/>
                </a:lnTo>
                <a:lnTo>
                  <a:pt x="110319" y="84728"/>
                </a:lnTo>
                <a:lnTo>
                  <a:pt x="111158" y="84863"/>
                </a:lnTo>
                <a:lnTo>
                  <a:pt x="111998" y="84999"/>
                </a:lnTo>
                <a:lnTo>
                  <a:pt x="112838" y="85129"/>
                </a:lnTo>
                <a:lnTo>
                  <a:pt x="113732" y="85254"/>
                </a:lnTo>
                <a:lnTo>
                  <a:pt x="114598" y="85379"/>
                </a:lnTo>
                <a:lnTo>
                  <a:pt x="115519" y="85498"/>
                </a:lnTo>
                <a:lnTo>
                  <a:pt x="116440" y="85613"/>
                </a:lnTo>
                <a:lnTo>
                  <a:pt x="117388" y="85727"/>
                </a:lnTo>
                <a:lnTo>
                  <a:pt x="118336" y="85837"/>
                </a:lnTo>
                <a:lnTo>
                  <a:pt x="119311" y="85941"/>
                </a:lnTo>
                <a:lnTo>
                  <a:pt x="119609" y="85582"/>
                </a:lnTo>
                <a:lnTo>
                  <a:pt x="119907" y="85233"/>
                </a:lnTo>
                <a:lnTo>
                  <a:pt x="120530" y="84546"/>
                </a:lnTo>
                <a:lnTo>
                  <a:pt x="121180" y="83875"/>
                </a:lnTo>
                <a:lnTo>
                  <a:pt x="121830" y="83219"/>
                </a:lnTo>
                <a:lnTo>
                  <a:pt x="122480" y="82569"/>
                </a:lnTo>
                <a:lnTo>
                  <a:pt x="123130" y="81918"/>
                </a:lnTo>
                <a:lnTo>
                  <a:pt x="123726" y="81262"/>
                </a:lnTo>
                <a:lnTo>
                  <a:pt x="124295" y="80596"/>
                </a:lnTo>
                <a:lnTo>
                  <a:pt x="124566" y="80258"/>
                </a:lnTo>
                <a:lnTo>
                  <a:pt x="124809" y="79914"/>
                </a:lnTo>
                <a:lnTo>
                  <a:pt x="125053" y="79566"/>
                </a:lnTo>
                <a:lnTo>
                  <a:pt x="125243" y="79212"/>
                </a:lnTo>
                <a:lnTo>
                  <a:pt x="125432" y="78853"/>
                </a:lnTo>
                <a:lnTo>
                  <a:pt x="125622" y="78483"/>
                </a:lnTo>
                <a:lnTo>
                  <a:pt x="125757" y="78103"/>
                </a:lnTo>
                <a:lnTo>
                  <a:pt x="125866" y="77718"/>
                </a:lnTo>
                <a:lnTo>
                  <a:pt x="125974" y="77323"/>
                </a:lnTo>
                <a:lnTo>
                  <a:pt x="126028" y="76917"/>
                </a:lnTo>
                <a:lnTo>
                  <a:pt x="126055" y="76501"/>
                </a:lnTo>
                <a:lnTo>
                  <a:pt x="126055" y="76074"/>
                </a:lnTo>
                <a:lnTo>
                  <a:pt x="126028" y="75637"/>
                </a:lnTo>
                <a:lnTo>
                  <a:pt x="125947" y="75184"/>
                </a:lnTo>
                <a:lnTo>
                  <a:pt x="125839" y="74716"/>
                </a:lnTo>
                <a:lnTo>
                  <a:pt x="125703" y="74232"/>
                </a:lnTo>
                <a:lnTo>
                  <a:pt x="125595" y="74055"/>
                </a:lnTo>
                <a:lnTo>
                  <a:pt x="125460" y="73862"/>
                </a:lnTo>
                <a:lnTo>
                  <a:pt x="125243" y="73664"/>
                </a:lnTo>
                <a:lnTo>
                  <a:pt x="124972" y="73451"/>
                </a:lnTo>
                <a:lnTo>
                  <a:pt x="124674" y="73232"/>
                </a:lnTo>
                <a:lnTo>
                  <a:pt x="124322" y="73009"/>
                </a:lnTo>
                <a:lnTo>
                  <a:pt x="123916" y="72774"/>
                </a:lnTo>
                <a:lnTo>
                  <a:pt x="123509" y="72530"/>
                </a:lnTo>
                <a:lnTo>
                  <a:pt x="122534" y="72015"/>
                </a:lnTo>
                <a:lnTo>
                  <a:pt x="121478" y="71468"/>
                </a:lnTo>
                <a:lnTo>
                  <a:pt x="120367" y="70896"/>
                </a:lnTo>
                <a:lnTo>
                  <a:pt x="119176" y="70297"/>
                </a:lnTo>
                <a:lnTo>
                  <a:pt x="118011" y="69668"/>
                </a:lnTo>
                <a:lnTo>
                  <a:pt x="117415" y="69345"/>
                </a:lnTo>
                <a:lnTo>
                  <a:pt x="116846" y="69017"/>
                </a:lnTo>
                <a:lnTo>
                  <a:pt x="116278" y="68679"/>
                </a:lnTo>
                <a:lnTo>
                  <a:pt x="115709" y="68341"/>
                </a:lnTo>
                <a:lnTo>
                  <a:pt x="115194" y="67997"/>
                </a:lnTo>
                <a:lnTo>
                  <a:pt x="114680" y="67643"/>
                </a:lnTo>
                <a:lnTo>
                  <a:pt x="114192" y="67289"/>
                </a:lnTo>
                <a:lnTo>
                  <a:pt x="113759" y="66930"/>
                </a:lnTo>
                <a:lnTo>
                  <a:pt x="113325" y="66566"/>
                </a:lnTo>
                <a:lnTo>
                  <a:pt x="112946" y="66197"/>
                </a:lnTo>
                <a:lnTo>
                  <a:pt x="112621" y="65822"/>
                </a:lnTo>
                <a:lnTo>
                  <a:pt x="112323" y="65447"/>
                </a:lnTo>
                <a:lnTo>
                  <a:pt x="112079" y="65067"/>
                </a:lnTo>
                <a:lnTo>
                  <a:pt x="111917" y="64682"/>
                </a:lnTo>
                <a:lnTo>
                  <a:pt x="111538" y="63766"/>
                </a:lnTo>
                <a:lnTo>
                  <a:pt x="111213" y="62845"/>
                </a:lnTo>
                <a:lnTo>
                  <a:pt x="110590" y="61003"/>
                </a:lnTo>
                <a:lnTo>
                  <a:pt x="109967" y="59161"/>
                </a:lnTo>
                <a:lnTo>
                  <a:pt x="109344" y="57318"/>
                </a:lnTo>
                <a:lnTo>
                  <a:pt x="109019" y="56402"/>
                </a:lnTo>
                <a:lnTo>
                  <a:pt x="108856" y="55945"/>
                </a:lnTo>
                <a:lnTo>
                  <a:pt x="108640" y="55492"/>
                </a:lnTo>
                <a:lnTo>
                  <a:pt x="108423" y="55044"/>
                </a:lnTo>
                <a:lnTo>
                  <a:pt x="108179" y="54597"/>
                </a:lnTo>
                <a:lnTo>
                  <a:pt x="107908" y="54149"/>
                </a:lnTo>
                <a:lnTo>
                  <a:pt x="107610" y="53707"/>
                </a:lnTo>
                <a:lnTo>
                  <a:pt x="107258" y="53270"/>
                </a:lnTo>
                <a:lnTo>
                  <a:pt x="106852" y="52832"/>
                </a:lnTo>
                <a:lnTo>
                  <a:pt x="106391" y="52395"/>
                </a:lnTo>
                <a:lnTo>
                  <a:pt x="105877" y="51969"/>
                </a:lnTo>
                <a:lnTo>
                  <a:pt x="105579" y="51750"/>
                </a:lnTo>
                <a:lnTo>
                  <a:pt x="105281" y="51537"/>
                </a:lnTo>
                <a:lnTo>
                  <a:pt x="104983" y="51323"/>
                </a:lnTo>
                <a:lnTo>
                  <a:pt x="104631" y="51115"/>
                </a:lnTo>
                <a:lnTo>
                  <a:pt x="104279" y="50902"/>
                </a:lnTo>
                <a:lnTo>
                  <a:pt x="103927" y="50694"/>
                </a:lnTo>
                <a:lnTo>
                  <a:pt x="103520" y="50480"/>
                </a:lnTo>
                <a:lnTo>
                  <a:pt x="103114" y="50272"/>
                </a:lnTo>
                <a:lnTo>
                  <a:pt x="102437" y="49955"/>
                </a:lnTo>
                <a:lnTo>
                  <a:pt x="101733" y="49637"/>
                </a:lnTo>
                <a:lnTo>
                  <a:pt x="100974" y="49325"/>
                </a:lnTo>
                <a:lnTo>
                  <a:pt x="100216" y="49013"/>
                </a:lnTo>
                <a:lnTo>
                  <a:pt x="98618" y="48393"/>
                </a:lnTo>
                <a:lnTo>
                  <a:pt x="96993" y="47774"/>
                </a:lnTo>
                <a:lnTo>
                  <a:pt x="96207" y="47467"/>
                </a:lnTo>
                <a:lnTo>
                  <a:pt x="95422" y="47160"/>
                </a:lnTo>
                <a:lnTo>
                  <a:pt x="94664" y="46848"/>
                </a:lnTo>
                <a:lnTo>
                  <a:pt x="93959" y="46536"/>
                </a:lnTo>
                <a:lnTo>
                  <a:pt x="93255" y="46218"/>
                </a:lnTo>
                <a:lnTo>
                  <a:pt x="92632" y="45895"/>
                </a:lnTo>
                <a:lnTo>
                  <a:pt x="92063" y="45573"/>
                </a:lnTo>
                <a:lnTo>
                  <a:pt x="91792" y="45412"/>
                </a:lnTo>
                <a:lnTo>
                  <a:pt x="91522" y="45245"/>
                </a:lnTo>
                <a:lnTo>
                  <a:pt x="91115" y="44933"/>
                </a:lnTo>
                <a:lnTo>
                  <a:pt x="90736" y="44620"/>
                </a:lnTo>
                <a:lnTo>
                  <a:pt x="90438" y="44308"/>
                </a:lnTo>
                <a:lnTo>
                  <a:pt x="90194" y="43991"/>
                </a:lnTo>
                <a:lnTo>
                  <a:pt x="89978" y="43673"/>
                </a:lnTo>
                <a:lnTo>
                  <a:pt x="89815" y="43356"/>
                </a:lnTo>
                <a:lnTo>
                  <a:pt x="89707" y="43033"/>
                </a:lnTo>
                <a:lnTo>
                  <a:pt x="89626" y="42711"/>
                </a:lnTo>
                <a:lnTo>
                  <a:pt x="89571" y="42393"/>
                </a:lnTo>
                <a:lnTo>
                  <a:pt x="89544" y="42065"/>
                </a:lnTo>
                <a:lnTo>
                  <a:pt x="89571" y="41743"/>
                </a:lnTo>
                <a:lnTo>
                  <a:pt x="89599" y="41420"/>
                </a:lnTo>
                <a:lnTo>
                  <a:pt x="89707" y="40769"/>
                </a:lnTo>
                <a:lnTo>
                  <a:pt x="89869" y="40119"/>
                </a:lnTo>
                <a:lnTo>
                  <a:pt x="90032" y="39463"/>
                </a:lnTo>
                <a:lnTo>
                  <a:pt x="90167" y="38813"/>
                </a:lnTo>
                <a:lnTo>
                  <a:pt x="90222" y="38485"/>
                </a:lnTo>
                <a:lnTo>
                  <a:pt x="90249" y="38162"/>
                </a:lnTo>
                <a:lnTo>
                  <a:pt x="90276" y="37834"/>
                </a:lnTo>
                <a:lnTo>
                  <a:pt x="90276" y="37512"/>
                </a:lnTo>
                <a:lnTo>
                  <a:pt x="90222" y="37189"/>
                </a:lnTo>
                <a:lnTo>
                  <a:pt x="90167" y="36861"/>
                </a:lnTo>
                <a:lnTo>
                  <a:pt x="90059" y="36544"/>
                </a:lnTo>
                <a:lnTo>
                  <a:pt x="89924" y="36221"/>
                </a:lnTo>
                <a:lnTo>
                  <a:pt x="89734" y="35898"/>
                </a:lnTo>
                <a:lnTo>
                  <a:pt x="89490" y="35581"/>
                </a:lnTo>
                <a:lnTo>
                  <a:pt x="89219" y="35264"/>
                </a:lnTo>
                <a:lnTo>
                  <a:pt x="88867" y="34946"/>
                </a:lnTo>
                <a:lnTo>
                  <a:pt x="88542" y="34681"/>
                </a:lnTo>
                <a:lnTo>
                  <a:pt x="88163" y="34415"/>
                </a:lnTo>
                <a:lnTo>
                  <a:pt x="87730" y="34155"/>
                </a:lnTo>
                <a:lnTo>
                  <a:pt x="87296" y="33895"/>
                </a:lnTo>
                <a:lnTo>
                  <a:pt x="86809" y="33635"/>
                </a:lnTo>
                <a:lnTo>
                  <a:pt x="86321" y="33380"/>
                </a:lnTo>
                <a:lnTo>
                  <a:pt x="85780" y="33125"/>
                </a:lnTo>
                <a:lnTo>
                  <a:pt x="85238" y="32870"/>
                </a:lnTo>
                <a:lnTo>
                  <a:pt x="84669" y="32620"/>
                </a:lnTo>
                <a:lnTo>
                  <a:pt x="84100" y="32365"/>
                </a:lnTo>
                <a:lnTo>
                  <a:pt x="82881" y="31865"/>
                </a:lnTo>
                <a:lnTo>
                  <a:pt x="80417" y="30866"/>
                </a:lnTo>
                <a:lnTo>
                  <a:pt x="79198" y="30367"/>
                </a:lnTo>
                <a:lnTo>
                  <a:pt x="78033" y="29867"/>
                </a:lnTo>
                <a:lnTo>
                  <a:pt x="77464" y="29612"/>
                </a:lnTo>
                <a:lnTo>
                  <a:pt x="76896" y="29362"/>
                </a:lnTo>
                <a:lnTo>
                  <a:pt x="76381" y="29107"/>
                </a:lnTo>
                <a:lnTo>
                  <a:pt x="75866" y="28852"/>
                </a:lnTo>
                <a:lnTo>
                  <a:pt x="75379" y="28597"/>
                </a:lnTo>
                <a:lnTo>
                  <a:pt x="74918" y="28337"/>
                </a:lnTo>
                <a:lnTo>
                  <a:pt x="74512" y="28077"/>
                </a:lnTo>
                <a:lnTo>
                  <a:pt x="74106" y="27817"/>
                </a:lnTo>
                <a:lnTo>
                  <a:pt x="73754" y="27551"/>
                </a:lnTo>
                <a:lnTo>
                  <a:pt x="73456" y="27286"/>
                </a:lnTo>
                <a:lnTo>
                  <a:pt x="73185" y="27020"/>
                </a:lnTo>
                <a:lnTo>
                  <a:pt x="72941" y="26750"/>
                </a:lnTo>
                <a:lnTo>
                  <a:pt x="72833" y="26557"/>
                </a:lnTo>
                <a:lnTo>
                  <a:pt x="72724" y="26370"/>
                </a:lnTo>
                <a:lnTo>
                  <a:pt x="72616" y="26177"/>
                </a:lnTo>
                <a:lnTo>
                  <a:pt x="72562" y="25985"/>
                </a:lnTo>
                <a:lnTo>
                  <a:pt x="72535" y="25792"/>
                </a:lnTo>
                <a:lnTo>
                  <a:pt x="72508" y="25605"/>
                </a:lnTo>
                <a:lnTo>
                  <a:pt x="72508" y="25412"/>
                </a:lnTo>
                <a:lnTo>
                  <a:pt x="72508" y="25220"/>
                </a:lnTo>
                <a:lnTo>
                  <a:pt x="72535" y="25027"/>
                </a:lnTo>
                <a:lnTo>
                  <a:pt x="72589" y="24835"/>
                </a:lnTo>
                <a:lnTo>
                  <a:pt x="72752" y="24450"/>
                </a:lnTo>
                <a:lnTo>
                  <a:pt x="72941" y="24064"/>
                </a:lnTo>
                <a:lnTo>
                  <a:pt x="73185" y="23679"/>
                </a:lnTo>
                <a:lnTo>
                  <a:pt x="73483" y="23294"/>
                </a:lnTo>
                <a:lnTo>
                  <a:pt x="73808" y="22904"/>
                </a:lnTo>
                <a:lnTo>
                  <a:pt x="74187" y="22519"/>
                </a:lnTo>
                <a:lnTo>
                  <a:pt x="74566" y="22134"/>
                </a:lnTo>
                <a:lnTo>
                  <a:pt x="75352" y="21358"/>
                </a:lnTo>
                <a:lnTo>
                  <a:pt x="76164" y="20588"/>
                </a:lnTo>
                <a:lnTo>
                  <a:pt x="76571" y="20203"/>
                </a:lnTo>
                <a:lnTo>
                  <a:pt x="76950" y="19823"/>
                </a:lnTo>
                <a:lnTo>
                  <a:pt x="77302" y="19438"/>
                </a:lnTo>
                <a:lnTo>
                  <a:pt x="77600" y="19053"/>
                </a:lnTo>
                <a:lnTo>
                  <a:pt x="77871" y="18673"/>
                </a:lnTo>
                <a:lnTo>
                  <a:pt x="78114" y="18293"/>
                </a:lnTo>
                <a:lnTo>
                  <a:pt x="78304" y="17913"/>
                </a:lnTo>
                <a:lnTo>
                  <a:pt x="78412" y="17539"/>
                </a:lnTo>
                <a:lnTo>
                  <a:pt x="78439" y="17346"/>
                </a:lnTo>
                <a:lnTo>
                  <a:pt x="78467" y="17159"/>
                </a:lnTo>
                <a:lnTo>
                  <a:pt x="78467" y="16971"/>
                </a:lnTo>
                <a:lnTo>
                  <a:pt x="78439" y="16784"/>
                </a:lnTo>
                <a:lnTo>
                  <a:pt x="78412" y="16597"/>
                </a:lnTo>
                <a:lnTo>
                  <a:pt x="78331" y="16409"/>
                </a:lnTo>
                <a:lnTo>
                  <a:pt x="78250" y="16222"/>
                </a:lnTo>
                <a:lnTo>
                  <a:pt x="78169" y="16040"/>
                </a:lnTo>
                <a:lnTo>
                  <a:pt x="78033" y="15852"/>
                </a:lnTo>
                <a:lnTo>
                  <a:pt x="77871" y="15670"/>
                </a:lnTo>
                <a:lnTo>
                  <a:pt x="77708" y="15483"/>
                </a:lnTo>
                <a:lnTo>
                  <a:pt x="77491" y="15301"/>
                </a:lnTo>
                <a:lnTo>
                  <a:pt x="77275" y="15119"/>
                </a:lnTo>
                <a:lnTo>
                  <a:pt x="77004" y="14931"/>
                </a:lnTo>
                <a:lnTo>
                  <a:pt x="76706" y="14749"/>
                </a:lnTo>
                <a:lnTo>
                  <a:pt x="76408" y="14567"/>
                </a:lnTo>
                <a:lnTo>
                  <a:pt x="76056" y="14390"/>
                </a:lnTo>
                <a:lnTo>
                  <a:pt x="75704" y="14213"/>
                </a:lnTo>
                <a:lnTo>
                  <a:pt x="75298" y="14041"/>
                </a:lnTo>
                <a:lnTo>
                  <a:pt x="74891" y="13864"/>
                </a:lnTo>
                <a:lnTo>
                  <a:pt x="74458" y="13693"/>
                </a:lnTo>
                <a:lnTo>
                  <a:pt x="74025" y="13526"/>
                </a:lnTo>
                <a:lnTo>
                  <a:pt x="73537" y="13354"/>
                </a:lnTo>
                <a:lnTo>
                  <a:pt x="73049" y="13188"/>
                </a:lnTo>
                <a:lnTo>
                  <a:pt x="72047" y="12855"/>
                </a:lnTo>
                <a:lnTo>
                  <a:pt x="71018" y="12527"/>
                </a:lnTo>
                <a:lnTo>
                  <a:pt x="68905" y="11871"/>
                </a:lnTo>
                <a:lnTo>
                  <a:pt x="67849" y="11543"/>
                </a:lnTo>
                <a:lnTo>
                  <a:pt x="66820" y="11216"/>
                </a:lnTo>
                <a:lnTo>
                  <a:pt x="65845" y="10883"/>
                </a:lnTo>
                <a:lnTo>
                  <a:pt x="65384" y="10716"/>
                </a:lnTo>
                <a:lnTo>
                  <a:pt x="64924" y="10544"/>
                </a:lnTo>
                <a:lnTo>
                  <a:pt x="64518" y="10373"/>
                </a:lnTo>
                <a:lnTo>
                  <a:pt x="64111" y="10201"/>
                </a:lnTo>
                <a:lnTo>
                  <a:pt x="63705" y="10029"/>
                </a:lnTo>
                <a:lnTo>
                  <a:pt x="63353" y="9852"/>
                </a:lnTo>
                <a:lnTo>
                  <a:pt x="63028" y="9675"/>
                </a:lnTo>
                <a:lnTo>
                  <a:pt x="62703" y="9493"/>
                </a:lnTo>
                <a:lnTo>
                  <a:pt x="62432" y="9311"/>
                </a:lnTo>
                <a:lnTo>
                  <a:pt x="62188" y="9124"/>
                </a:lnTo>
                <a:lnTo>
                  <a:pt x="62026" y="8983"/>
                </a:lnTo>
                <a:lnTo>
                  <a:pt x="61890" y="8837"/>
                </a:lnTo>
                <a:lnTo>
                  <a:pt x="61782" y="8692"/>
                </a:lnTo>
                <a:lnTo>
                  <a:pt x="61674" y="8541"/>
                </a:lnTo>
                <a:lnTo>
                  <a:pt x="61511" y="8249"/>
                </a:lnTo>
                <a:lnTo>
                  <a:pt x="61403" y="7953"/>
                </a:lnTo>
                <a:lnTo>
                  <a:pt x="61322" y="7656"/>
                </a:lnTo>
                <a:lnTo>
                  <a:pt x="61294" y="7359"/>
                </a:lnTo>
                <a:lnTo>
                  <a:pt x="61294" y="7063"/>
                </a:lnTo>
                <a:lnTo>
                  <a:pt x="61294" y="6766"/>
                </a:lnTo>
                <a:lnTo>
                  <a:pt x="61322" y="6168"/>
                </a:lnTo>
                <a:lnTo>
                  <a:pt x="61294" y="5871"/>
                </a:lnTo>
                <a:lnTo>
                  <a:pt x="61267" y="5574"/>
                </a:lnTo>
                <a:lnTo>
                  <a:pt x="61159" y="5278"/>
                </a:lnTo>
                <a:lnTo>
                  <a:pt x="61051" y="4981"/>
                </a:lnTo>
                <a:lnTo>
                  <a:pt x="60942" y="4835"/>
                </a:lnTo>
                <a:lnTo>
                  <a:pt x="60834" y="4690"/>
                </a:lnTo>
                <a:lnTo>
                  <a:pt x="60726" y="4544"/>
                </a:lnTo>
                <a:lnTo>
                  <a:pt x="60590" y="4398"/>
                </a:lnTo>
                <a:lnTo>
                  <a:pt x="60428" y="4279"/>
                </a:lnTo>
                <a:lnTo>
                  <a:pt x="60265" y="4164"/>
                </a:lnTo>
                <a:lnTo>
                  <a:pt x="60049" y="4050"/>
                </a:lnTo>
                <a:lnTo>
                  <a:pt x="59805" y="3935"/>
                </a:lnTo>
                <a:lnTo>
                  <a:pt x="59561" y="3826"/>
                </a:lnTo>
                <a:lnTo>
                  <a:pt x="59263" y="3711"/>
                </a:lnTo>
                <a:lnTo>
                  <a:pt x="58938" y="3602"/>
                </a:lnTo>
                <a:lnTo>
                  <a:pt x="58586" y="3493"/>
                </a:lnTo>
                <a:lnTo>
                  <a:pt x="58207" y="3384"/>
                </a:lnTo>
                <a:lnTo>
                  <a:pt x="57800" y="3279"/>
                </a:lnTo>
                <a:lnTo>
                  <a:pt x="57394" y="3170"/>
                </a:lnTo>
                <a:lnTo>
                  <a:pt x="56934" y="3066"/>
                </a:lnTo>
                <a:lnTo>
                  <a:pt x="56473" y="2962"/>
                </a:lnTo>
                <a:lnTo>
                  <a:pt x="55959" y="2863"/>
                </a:lnTo>
                <a:lnTo>
                  <a:pt x="55444" y="2759"/>
                </a:lnTo>
                <a:lnTo>
                  <a:pt x="54902" y="2660"/>
                </a:lnTo>
                <a:lnTo>
                  <a:pt x="54361" y="2561"/>
                </a:lnTo>
                <a:lnTo>
                  <a:pt x="53792" y="2468"/>
                </a:lnTo>
                <a:lnTo>
                  <a:pt x="53196" y="2369"/>
                </a:lnTo>
                <a:lnTo>
                  <a:pt x="52573" y="2275"/>
                </a:lnTo>
                <a:lnTo>
                  <a:pt x="51950" y="2187"/>
                </a:lnTo>
                <a:lnTo>
                  <a:pt x="51300" y="2093"/>
                </a:lnTo>
                <a:lnTo>
                  <a:pt x="49973" y="1916"/>
                </a:lnTo>
                <a:lnTo>
                  <a:pt x="48564" y="1749"/>
                </a:lnTo>
                <a:lnTo>
                  <a:pt x="47129" y="1588"/>
                </a:lnTo>
                <a:lnTo>
                  <a:pt x="45639" y="1432"/>
                </a:lnTo>
                <a:lnTo>
                  <a:pt x="44122" y="1281"/>
                </a:lnTo>
                <a:lnTo>
                  <a:pt x="42551" y="1141"/>
                </a:lnTo>
                <a:lnTo>
                  <a:pt x="40980" y="1010"/>
                </a:lnTo>
                <a:lnTo>
                  <a:pt x="39382" y="886"/>
                </a:lnTo>
                <a:lnTo>
                  <a:pt x="37784" y="771"/>
                </a:lnTo>
                <a:lnTo>
                  <a:pt x="36159" y="662"/>
                </a:lnTo>
                <a:lnTo>
                  <a:pt x="34561" y="568"/>
                </a:lnTo>
                <a:lnTo>
                  <a:pt x="32936" y="480"/>
                </a:lnTo>
                <a:lnTo>
                  <a:pt x="31338" y="402"/>
                </a:lnTo>
                <a:lnTo>
                  <a:pt x="29767" y="334"/>
                </a:lnTo>
                <a:lnTo>
                  <a:pt x="28223" y="277"/>
                </a:lnTo>
                <a:lnTo>
                  <a:pt x="26706" y="230"/>
                </a:lnTo>
                <a:lnTo>
                  <a:pt x="25217" y="193"/>
                </a:lnTo>
                <a:lnTo>
                  <a:pt x="23781" y="167"/>
                </a:lnTo>
                <a:lnTo>
                  <a:pt x="22373" y="152"/>
                </a:lnTo>
                <a:lnTo>
                  <a:pt x="20396" y="152"/>
                </a:lnTo>
                <a:lnTo>
                  <a:pt x="19773" y="157"/>
                </a:lnTo>
                <a:lnTo>
                  <a:pt x="19664" y="1"/>
                </a:lnTo>
                <a:close/>
              </a:path>
            </a:pathLst>
          </a:custGeom>
          <a:solidFill>
            <a:srgbClr val="FFDA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 rot="9972347">
            <a:off x="8442801" y="3829504"/>
            <a:ext cx="392466" cy="1594714"/>
          </a:xfrm>
          <a:custGeom>
            <a:avLst/>
            <a:gdLst/>
            <a:ahLst/>
            <a:cxnLst/>
            <a:rect l="l" t="t" r="r" b="b"/>
            <a:pathLst>
              <a:path w="94285" h="82002" extrusionOk="0">
                <a:moveTo>
                  <a:pt x="55" y="1"/>
                </a:moveTo>
                <a:lnTo>
                  <a:pt x="0" y="53"/>
                </a:lnTo>
                <a:lnTo>
                  <a:pt x="0" y="110"/>
                </a:lnTo>
                <a:lnTo>
                  <a:pt x="0" y="162"/>
                </a:lnTo>
                <a:lnTo>
                  <a:pt x="55" y="219"/>
                </a:lnTo>
                <a:lnTo>
                  <a:pt x="55" y="282"/>
                </a:lnTo>
                <a:lnTo>
                  <a:pt x="109" y="349"/>
                </a:lnTo>
                <a:lnTo>
                  <a:pt x="244" y="495"/>
                </a:lnTo>
                <a:lnTo>
                  <a:pt x="434" y="662"/>
                </a:lnTo>
                <a:lnTo>
                  <a:pt x="623" y="849"/>
                </a:lnTo>
                <a:lnTo>
                  <a:pt x="1680" y="1879"/>
                </a:lnTo>
                <a:lnTo>
                  <a:pt x="3034" y="3253"/>
                </a:lnTo>
                <a:lnTo>
                  <a:pt x="7070" y="7073"/>
                </a:lnTo>
                <a:lnTo>
                  <a:pt x="12351" y="12095"/>
                </a:lnTo>
                <a:lnTo>
                  <a:pt x="15439" y="15014"/>
                </a:lnTo>
                <a:lnTo>
                  <a:pt x="18825" y="18189"/>
                </a:lnTo>
                <a:lnTo>
                  <a:pt x="26354" y="25194"/>
                </a:lnTo>
                <a:lnTo>
                  <a:pt x="28332" y="27062"/>
                </a:lnTo>
                <a:lnTo>
                  <a:pt x="30336" y="28982"/>
                </a:lnTo>
                <a:lnTo>
                  <a:pt x="32340" y="30939"/>
                </a:lnTo>
                <a:lnTo>
                  <a:pt x="34399" y="32937"/>
                </a:lnTo>
                <a:lnTo>
                  <a:pt x="38597" y="37033"/>
                </a:lnTo>
                <a:lnTo>
                  <a:pt x="42931" y="41253"/>
                </a:lnTo>
                <a:lnTo>
                  <a:pt x="43418" y="41774"/>
                </a:lnTo>
                <a:lnTo>
                  <a:pt x="43906" y="42294"/>
                </a:lnTo>
                <a:lnTo>
                  <a:pt x="44366" y="42815"/>
                </a:lnTo>
                <a:lnTo>
                  <a:pt x="44799" y="43340"/>
                </a:lnTo>
                <a:lnTo>
                  <a:pt x="45206" y="43861"/>
                </a:lnTo>
                <a:lnTo>
                  <a:pt x="45612" y="44381"/>
                </a:lnTo>
                <a:lnTo>
                  <a:pt x="46018" y="44907"/>
                </a:lnTo>
                <a:lnTo>
                  <a:pt x="46370" y="45432"/>
                </a:lnTo>
                <a:lnTo>
                  <a:pt x="46723" y="45953"/>
                </a:lnTo>
                <a:lnTo>
                  <a:pt x="47075" y="46478"/>
                </a:lnTo>
                <a:lnTo>
                  <a:pt x="47373" y="47004"/>
                </a:lnTo>
                <a:lnTo>
                  <a:pt x="47671" y="47529"/>
                </a:lnTo>
                <a:lnTo>
                  <a:pt x="47941" y="48055"/>
                </a:lnTo>
                <a:lnTo>
                  <a:pt x="48212" y="48586"/>
                </a:lnTo>
                <a:lnTo>
                  <a:pt x="48456" y="49111"/>
                </a:lnTo>
                <a:lnTo>
                  <a:pt x="48673" y="49637"/>
                </a:lnTo>
                <a:lnTo>
                  <a:pt x="48781" y="49892"/>
                </a:lnTo>
                <a:lnTo>
                  <a:pt x="48916" y="50142"/>
                </a:lnTo>
                <a:lnTo>
                  <a:pt x="49079" y="50397"/>
                </a:lnTo>
                <a:lnTo>
                  <a:pt x="49269" y="50647"/>
                </a:lnTo>
                <a:lnTo>
                  <a:pt x="49458" y="50902"/>
                </a:lnTo>
                <a:lnTo>
                  <a:pt x="49675" y="51151"/>
                </a:lnTo>
                <a:lnTo>
                  <a:pt x="49892" y="51401"/>
                </a:lnTo>
                <a:lnTo>
                  <a:pt x="50162" y="51651"/>
                </a:lnTo>
                <a:lnTo>
                  <a:pt x="50433" y="51896"/>
                </a:lnTo>
                <a:lnTo>
                  <a:pt x="50731" y="52145"/>
                </a:lnTo>
                <a:lnTo>
                  <a:pt x="51056" y="52390"/>
                </a:lnTo>
                <a:lnTo>
                  <a:pt x="51381" y="52640"/>
                </a:lnTo>
                <a:lnTo>
                  <a:pt x="51733" y="52884"/>
                </a:lnTo>
                <a:lnTo>
                  <a:pt x="52113" y="53129"/>
                </a:lnTo>
                <a:lnTo>
                  <a:pt x="52492" y="53368"/>
                </a:lnTo>
                <a:lnTo>
                  <a:pt x="52925" y="53613"/>
                </a:lnTo>
                <a:lnTo>
                  <a:pt x="53358" y="53847"/>
                </a:lnTo>
                <a:lnTo>
                  <a:pt x="53819" y="54076"/>
                </a:lnTo>
                <a:lnTo>
                  <a:pt x="54767" y="54539"/>
                </a:lnTo>
                <a:lnTo>
                  <a:pt x="55769" y="54987"/>
                </a:lnTo>
                <a:lnTo>
                  <a:pt x="56798" y="55434"/>
                </a:lnTo>
                <a:lnTo>
                  <a:pt x="57855" y="55877"/>
                </a:lnTo>
                <a:lnTo>
                  <a:pt x="58911" y="56309"/>
                </a:lnTo>
                <a:lnTo>
                  <a:pt x="59940" y="56746"/>
                </a:lnTo>
                <a:lnTo>
                  <a:pt x="60942" y="57173"/>
                </a:lnTo>
                <a:lnTo>
                  <a:pt x="61863" y="57584"/>
                </a:lnTo>
                <a:lnTo>
                  <a:pt x="62730" y="57995"/>
                </a:lnTo>
                <a:lnTo>
                  <a:pt x="63570" y="58411"/>
                </a:lnTo>
                <a:lnTo>
                  <a:pt x="64355" y="58827"/>
                </a:lnTo>
                <a:lnTo>
                  <a:pt x="65113" y="59244"/>
                </a:lnTo>
                <a:lnTo>
                  <a:pt x="65818" y="59665"/>
                </a:lnTo>
                <a:lnTo>
                  <a:pt x="66495" y="60092"/>
                </a:lnTo>
                <a:lnTo>
                  <a:pt x="67145" y="60519"/>
                </a:lnTo>
                <a:lnTo>
                  <a:pt x="67741" y="60946"/>
                </a:lnTo>
                <a:lnTo>
                  <a:pt x="68310" y="61377"/>
                </a:lnTo>
                <a:lnTo>
                  <a:pt x="68824" y="61809"/>
                </a:lnTo>
                <a:lnTo>
                  <a:pt x="69312" y="62241"/>
                </a:lnTo>
                <a:lnTo>
                  <a:pt x="69745" y="62678"/>
                </a:lnTo>
                <a:lnTo>
                  <a:pt x="70151" y="63116"/>
                </a:lnTo>
                <a:lnTo>
                  <a:pt x="70531" y="63553"/>
                </a:lnTo>
                <a:lnTo>
                  <a:pt x="70856" y="63995"/>
                </a:lnTo>
                <a:lnTo>
                  <a:pt x="72345" y="65619"/>
                </a:lnTo>
                <a:lnTo>
                  <a:pt x="73104" y="66405"/>
                </a:lnTo>
                <a:lnTo>
                  <a:pt x="73862" y="67180"/>
                </a:lnTo>
                <a:lnTo>
                  <a:pt x="74648" y="67940"/>
                </a:lnTo>
                <a:lnTo>
                  <a:pt x="75433" y="68679"/>
                </a:lnTo>
                <a:lnTo>
                  <a:pt x="76246" y="69402"/>
                </a:lnTo>
                <a:lnTo>
                  <a:pt x="77085" y="70110"/>
                </a:lnTo>
                <a:lnTo>
                  <a:pt x="77952" y="70797"/>
                </a:lnTo>
                <a:lnTo>
                  <a:pt x="78819" y="71463"/>
                </a:lnTo>
                <a:lnTo>
                  <a:pt x="79740" y="72113"/>
                </a:lnTo>
                <a:lnTo>
                  <a:pt x="80660" y="72743"/>
                </a:lnTo>
                <a:lnTo>
                  <a:pt x="81581" y="73352"/>
                </a:lnTo>
                <a:lnTo>
                  <a:pt x="82529" y="73940"/>
                </a:lnTo>
                <a:lnTo>
                  <a:pt x="83477" y="74513"/>
                </a:lnTo>
                <a:lnTo>
                  <a:pt x="84425" y="75064"/>
                </a:lnTo>
                <a:lnTo>
                  <a:pt x="85400" y="75590"/>
                </a:lnTo>
                <a:lnTo>
                  <a:pt x="86375" y="76100"/>
                </a:lnTo>
                <a:lnTo>
                  <a:pt x="88244" y="77052"/>
                </a:lnTo>
                <a:lnTo>
                  <a:pt x="89084" y="77500"/>
                </a:lnTo>
                <a:lnTo>
                  <a:pt x="89842" y="77926"/>
                </a:lnTo>
                <a:lnTo>
                  <a:pt x="90194" y="78129"/>
                </a:lnTo>
                <a:lnTo>
                  <a:pt x="90492" y="78332"/>
                </a:lnTo>
                <a:lnTo>
                  <a:pt x="90763" y="78525"/>
                </a:lnTo>
                <a:lnTo>
                  <a:pt x="91007" y="78717"/>
                </a:lnTo>
                <a:lnTo>
                  <a:pt x="91413" y="79087"/>
                </a:lnTo>
                <a:lnTo>
                  <a:pt x="91765" y="79441"/>
                </a:lnTo>
                <a:lnTo>
                  <a:pt x="92090" y="79779"/>
                </a:lnTo>
                <a:lnTo>
                  <a:pt x="92388" y="80096"/>
                </a:lnTo>
                <a:lnTo>
                  <a:pt x="92849" y="80664"/>
                </a:lnTo>
                <a:lnTo>
                  <a:pt x="93066" y="80908"/>
                </a:lnTo>
                <a:lnTo>
                  <a:pt x="93282" y="81127"/>
                </a:lnTo>
                <a:lnTo>
                  <a:pt x="93932" y="81751"/>
                </a:lnTo>
                <a:lnTo>
                  <a:pt x="94176" y="81944"/>
                </a:lnTo>
                <a:lnTo>
                  <a:pt x="94257" y="82001"/>
                </a:lnTo>
                <a:lnTo>
                  <a:pt x="94284" y="81949"/>
                </a:lnTo>
                <a:lnTo>
                  <a:pt x="94284" y="81892"/>
                </a:lnTo>
                <a:lnTo>
                  <a:pt x="94284" y="81840"/>
                </a:lnTo>
                <a:lnTo>
                  <a:pt x="94257" y="81783"/>
                </a:lnTo>
                <a:lnTo>
                  <a:pt x="94230" y="81720"/>
                </a:lnTo>
                <a:lnTo>
                  <a:pt x="94203" y="81652"/>
                </a:lnTo>
                <a:lnTo>
                  <a:pt x="94095" y="81502"/>
                </a:lnTo>
                <a:lnTo>
                  <a:pt x="93932" y="81325"/>
                </a:lnTo>
                <a:lnTo>
                  <a:pt x="93797" y="81122"/>
                </a:lnTo>
                <a:lnTo>
                  <a:pt x="93445" y="80659"/>
                </a:lnTo>
                <a:lnTo>
                  <a:pt x="93011" y="80096"/>
                </a:lnTo>
                <a:lnTo>
                  <a:pt x="92497" y="79441"/>
                </a:lnTo>
                <a:lnTo>
                  <a:pt x="92199" y="79076"/>
                </a:lnTo>
                <a:lnTo>
                  <a:pt x="91847" y="78691"/>
                </a:lnTo>
                <a:lnTo>
                  <a:pt x="91630" y="78488"/>
                </a:lnTo>
                <a:lnTo>
                  <a:pt x="91359" y="78285"/>
                </a:lnTo>
                <a:lnTo>
                  <a:pt x="91088" y="78083"/>
                </a:lnTo>
                <a:lnTo>
                  <a:pt x="90763" y="77869"/>
                </a:lnTo>
                <a:lnTo>
                  <a:pt x="90411" y="77656"/>
                </a:lnTo>
                <a:lnTo>
                  <a:pt x="90005" y="77437"/>
                </a:lnTo>
                <a:lnTo>
                  <a:pt x="89192" y="76990"/>
                </a:lnTo>
                <a:lnTo>
                  <a:pt x="87378" y="76037"/>
                </a:lnTo>
                <a:lnTo>
                  <a:pt x="86457" y="75533"/>
                </a:lnTo>
                <a:lnTo>
                  <a:pt x="85996" y="75267"/>
                </a:lnTo>
                <a:lnTo>
                  <a:pt x="85563" y="75002"/>
                </a:lnTo>
                <a:lnTo>
                  <a:pt x="83775" y="73883"/>
                </a:lnTo>
                <a:lnTo>
                  <a:pt x="82881" y="73295"/>
                </a:lnTo>
                <a:lnTo>
                  <a:pt x="81988" y="72691"/>
                </a:lnTo>
                <a:lnTo>
                  <a:pt x="81067" y="72061"/>
                </a:lnTo>
                <a:lnTo>
                  <a:pt x="80200" y="71416"/>
                </a:lnTo>
                <a:lnTo>
                  <a:pt x="79333" y="70750"/>
                </a:lnTo>
                <a:lnTo>
                  <a:pt x="78494" y="70063"/>
                </a:lnTo>
                <a:lnTo>
                  <a:pt x="77681" y="69355"/>
                </a:lnTo>
                <a:lnTo>
                  <a:pt x="76923" y="68637"/>
                </a:lnTo>
                <a:lnTo>
                  <a:pt x="76164" y="67893"/>
                </a:lnTo>
                <a:lnTo>
                  <a:pt x="75406" y="67138"/>
                </a:lnTo>
                <a:lnTo>
                  <a:pt x="74675" y="66363"/>
                </a:lnTo>
                <a:lnTo>
                  <a:pt x="73970" y="65572"/>
                </a:lnTo>
                <a:lnTo>
                  <a:pt x="72508" y="63948"/>
                </a:lnTo>
                <a:lnTo>
                  <a:pt x="72183" y="63506"/>
                </a:lnTo>
                <a:lnTo>
                  <a:pt x="71831" y="63058"/>
                </a:lnTo>
                <a:lnTo>
                  <a:pt x="71424" y="62616"/>
                </a:lnTo>
                <a:lnTo>
                  <a:pt x="70991" y="62174"/>
                </a:lnTo>
                <a:lnTo>
                  <a:pt x="70503" y="61737"/>
                </a:lnTo>
                <a:lnTo>
                  <a:pt x="69989" y="61299"/>
                </a:lnTo>
                <a:lnTo>
                  <a:pt x="69447" y="60862"/>
                </a:lnTo>
                <a:lnTo>
                  <a:pt x="68851" y="60430"/>
                </a:lnTo>
                <a:lnTo>
                  <a:pt x="68201" y="59998"/>
                </a:lnTo>
                <a:lnTo>
                  <a:pt x="67524" y="59566"/>
                </a:lnTo>
                <a:lnTo>
                  <a:pt x="66820" y="59140"/>
                </a:lnTo>
                <a:lnTo>
                  <a:pt x="66061" y="58713"/>
                </a:lnTo>
                <a:lnTo>
                  <a:pt x="65249" y="58291"/>
                </a:lnTo>
                <a:lnTo>
                  <a:pt x="64409" y="57875"/>
                </a:lnTo>
                <a:lnTo>
                  <a:pt x="63543" y="57454"/>
                </a:lnTo>
                <a:lnTo>
                  <a:pt x="62649" y="57042"/>
                </a:lnTo>
                <a:lnTo>
                  <a:pt x="61619" y="56611"/>
                </a:lnTo>
                <a:lnTo>
                  <a:pt x="60590" y="56179"/>
                </a:lnTo>
                <a:lnTo>
                  <a:pt x="58532" y="55304"/>
                </a:lnTo>
                <a:lnTo>
                  <a:pt x="57530" y="54862"/>
                </a:lnTo>
                <a:lnTo>
                  <a:pt x="56527" y="54414"/>
                </a:lnTo>
                <a:lnTo>
                  <a:pt x="55607" y="53962"/>
                </a:lnTo>
                <a:lnTo>
                  <a:pt x="55146" y="53733"/>
                </a:lnTo>
                <a:lnTo>
                  <a:pt x="54713" y="53504"/>
                </a:lnTo>
                <a:lnTo>
                  <a:pt x="54306" y="53270"/>
                </a:lnTo>
                <a:lnTo>
                  <a:pt x="53927" y="53030"/>
                </a:lnTo>
                <a:lnTo>
                  <a:pt x="53575" y="52791"/>
                </a:lnTo>
                <a:lnTo>
                  <a:pt x="53223" y="52551"/>
                </a:lnTo>
                <a:lnTo>
                  <a:pt x="52898" y="52307"/>
                </a:lnTo>
                <a:lnTo>
                  <a:pt x="52600" y="52067"/>
                </a:lnTo>
                <a:lnTo>
                  <a:pt x="52302" y="51823"/>
                </a:lnTo>
                <a:lnTo>
                  <a:pt x="52031" y="51578"/>
                </a:lnTo>
                <a:lnTo>
                  <a:pt x="51788" y="51334"/>
                </a:lnTo>
                <a:lnTo>
                  <a:pt x="51571" y="51089"/>
                </a:lnTo>
                <a:lnTo>
                  <a:pt x="51381" y="50844"/>
                </a:lnTo>
                <a:lnTo>
                  <a:pt x="51192" y="50595"/>
                </a:lnTo>
                <a:lnTo>
                  <a:pt x="51029" y="50350"/>
                </a:lnTo>
                <a:lnTo>
                  <a:pt x="50867" y="50100"/>
                </a:lnTo>
                <a:lnTo>
                  <a:pt x="50758" y="49856"/>
                </a:lnTo>
                <a:lnTo>
                  <a:pt x="50650" y="49606"/>
                </a:lnTo>
                <a:lnTo>
                  <a:pt x="50433" y="49075"/>
                </a:lnTo>
                <a:lnTo>
                  <a:pt x="50189" y="48549"/>
                </a:lnTo>
                <a:lnTo>
                  <a:pt x="49919" y="48019"/>
                </a:lnTo>
                <a:lnTo>
                  <a:pt x="49648" y="47493"/>
                </a:lnTo>
                <a:lnTo>
                  <a:pt x="49350" y="46962"/>
                </a:lnTo>
                <a:lnTo>
                  <a:pt x="49025" y="46437"/>
                </a:lnTo>
                <a:lnTo>
                  <a:pt x="48700" y="45911"/>
                </a:lnTo>
                <a:lnTo>
                  <a:pt x="48348" y="45385"/>
                </a:lnTo>
                <a:lnTo>
                  <a:pt x="47968" y="44860"/>
                </a:lnTo>
                <a:lnTo>
                  <a:pt x="47589" y="44334"/>
                </a:lnTo>
                <a:lnTo>
                  <a:pt x="47156" y="43809"/>
                </a:lnTo>
                <a:lnTo>
                  <a:pt x="46750" y="43283"/>
                </a:lnTo>
                <a:lnTo>
                  <a:pt x="46289" y="42763"/>
                </a:lnTo>
                <a:lnTo>
                  <a:pt x="45829" y="42237"/>
                </a:lnTo>
                <a:lnTo>
                  <a:pt x="45341" y="41717"/>
                </a:lnTo>
                <a:lnTo>
                  <a:pt x="44854" y="41196"/>
                </a:lnTo>
                <a:lnTo>
                  <a:pt x="36213" y="32875"/>
                </a:lnTo>
                <a:lnTo>
                  <a:pt x="28142" y="25126"/>
                </a:lnTo>
                <a:lnTo>
                  <a:pt x="13760" y="12043"/>
                </a:lnTo>
                <a:lnTo>
                  <a:pt x="8153" y="7037"/>
                </a:lnTo>
                <a:lnTo>
                  <a:pt x="3901" y="3227"/>
                </a:lnTo>
                <a:lnTo>
                  <a:pt x="2330" y="1864"/>
                </a:lnTo>
                <a:lnTo>
                  <a:pt x="1111" y="833"/>
                </a:lnTo>
                <a:lnTo>
                  <a:pt x="353" y="214"/>
                </a:lnTo>
                <a:lnTo>
                  <a:pt x="217" y="105"/>
                </a:lnTo>
                <a:lnTo>
                  <a:pt x="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8505840" y="3987503"/>
            <a:ext cx="1078381" cy="1211863"/>
            <a:chOff x="8296567" y="3382846"/>
            <a:chExt cx="1566731" cy="1760661"/>
          </a:xfrm>
        </p:grpSpPr>
        <p:sp>
          <p:nvSpPr>
            <p:cNvPr id="42" name="Google Shape;42;p6"/>
            <p:cNvSpPr/>
            <p:nvPr/>
          </p:nvSpPr>
          <p:spPr>
            <a:xfrm rot="-9843276">
              <a:off x="8477850" y="3519591"/>
              <a:ext cx="1204165" cy="1487169"/>
            </a:xfrm>
            <a:custGeom>
              <a:avLst/>
              <a:gdLst/>
              <a:ahLst/>
              <a:cxnLst/>
              <a:rect l="l" t="t" r="r" b="b"/>
              <a:pathLst>
                <a:path w="260480" h="68867" extrusionOk="0">
                  <a:moveTo>
                    <a:pt x="77329" y="1"/>
                  </a:moveTo>
                  <a:lnTo>
                    <a:pt x="42877" y="121"/>
                  </a:lnTo>
                  <a:lnTo>
                    <a:pt x="25623" y="5887"/>
                  </a:lnTo>
                  <a:lnTo>
                    <a:pt x="24107" y="6480"/>
                  </a:lnTo>
                  <a:lnTo>
                    <a:pt x="22644" y="7068"/>
                  </a:lnTo>
                  <a:lnTo>
                    <a:pt x="21235" y="7646"/>
                  </a:lnTo>
                  <a:lnTo>
                    <a:pt x="19881" y="8218"/>
                  </a:lnTo>
                  <a:lnTo>
                    <a:pt x="18581" y="8785"/>
                  </a:lnTo>
                  <a:lnTo>
                    <a:pt x="17335" y="9342"/>
                  </a:lnTo>
                  <a:lnTo>
                    <a:pt x="16143" y="9889"/>
                  </a:lnTo>
                  <a:lnTo>
                    <a:pt x="14979" y="10430"/>
                  </a:lnTo>
                  <a:lnTo>
                    <a:pt x="13895" y="10961"/>
                  </a:lnTo>
                  <a:lnTo>
                    <a:pt x="12839" y="11486"/>
                  </a:lnTo>
                  <a:lnTo>
                    <a:pt x="11837" y="12007"/>
                  </a:lnTo>
                  <a:lnTo>
                    <a:pt x="10889" y="12517"/>
                  </a:lnTo>
                  <a:lnTo>
                    <a:pt x="9968" y="13016"/>
                  </a:lnTo>
                  <a:lnTo>
                    <a:pt x="9101" y="13511"/>
                  </a:lnTo>
                  <a:lnTo>
                    <a:pt x="8289" y="13995"/>
                  </a:lnTo>
                  <a:lnTo>
                    <a:pt x="7503" y="14473"/>
                  </a:lnTo>
                  <a:lnTo>
                    <a:pt x="6772" y="14947"/>
                  </a:lnTo>
                  <a:lnTo>
                    <a:pt x="6095" y="15405"/>
                  </a:lnTo>
                  <a:lnTo>
                    <a:pt x="5445" y="15863"/>
                  </a:lnTo>
                  <a:lnTo>
                    <a:pt x="4849" y="16305"/>
                  </a:lnTo>
                  <a:lnTo>
                    <a:pt x="4280" y="16747"/>
                  </a:lnTo>
                  <a:lnTo>
                    <a:pt x="3738" y="17174"/>
                  </a:lnTo>
                  <a:lnTo>
                    <a:pt x="3251" y="17601"/>
                  </a:lnTo>
                  <a:lnTo>
                    <a:pt x="2817" y="18012"/>
                  </a:lnTo>
                  <a:lnTo>
                    <a:pt x="2384" y="18418"/>
                  </a:lnTo>
                  <a:lnTo>
                    <a:pt x="2005" y="18819"/>
                  </a:lnTo>
                  <a:lnTo>
                    <a:pt x="1680" y="19209"/>
                  </a:lnTo>
                  <a:lnTo>
                    <a:pt x="1355" y="19589"/>
                  </a:lnTo>
                  <a:lnTo>
                    <a:pt x="1084" y="19964"/>
                  </a:lnTo>
                  <a:lnTo>
                    <a:pt x="840" y="20333"/>
                  </a:lnTo>
                  <a:lnTo>
                    <a:pt x="651" y="20692"/>
                  </a:lnTo>
                  <a:lnTo>
                    <a:pt x="461" y="21041"/>
                  </a:lnTo>
                  <a:lnTo>
                    <a:pt x="326" y="21384"/>
                  </a:lnTo>
                  <a:lnTo>
                    <a:pt x="190" y="21717"/>
                  </a:lnTo>
                  <a:lnTo>
                    <a:pt x="109" y="22040"/>
                  </a:lnTo>
                  <a:lnTo>
                    <a:pt x="55" y="22363"/>
                  </a:lnTo>
                  <a:lnTo>
                    <a:pt x="1" y="22670"/>
                  </a:lnTo>
                  <a:lnTo>
                    <a:pt x="1" y="22972"/>
                  </a:lnTo>
                  <a:lnTo>
                    <a:pt x="28" y="23263"/>
                  </a:lnTo>
                  <a:lnTo>
                    <a:pt x="55" y="23549"/>
                  </a:lnTo>
                  <a:lnTo>
                    <a:pt x="136" y="23825"/>
                  </a:lnTo>
                  <a:lnTo>
                    <a:pt x="217" y="24096"/>
                  </a:lnTo>
                  <a:lnTo>
                    <a:pt x="326" y="24356"/>
                  </a:lnTo>
                  <a:lnTo>
                    <a:pt x="461" y="24606"/>
                  </a:lnTo>
                  <a:lnTo>
                    <a:pt x="624" y="24850"/>
                  </a:lnTo>
                  <a:lnTo>
                    <a:pt x="786" y="25084"/>
                  </a:lnTo>
                  <a:lnTo>
                    <a:pt x="976" y="25313"/>
                  </a:lnTo>
                  <a:lnTo>
                    <a:pt x="1192" y="25532"/>
                  </a:lnTo>
                  <a:lnTo>
                    <a:pt x="1436" y="25745"/>
                  </a:lnTo>
                  <a:lnTo>
                    <a:pt x="1680" y="25948"/>
                  </a:lnTo>
                  <a:lnTo>
                    <a:pt x="1951" y="26141"/>
                  </a:lnTo>
                  <a:lnTo>
                    <a:pt x="2222" y="26328"/>
                  </a:lnTo>
                  <a:lnTo>
                    <a:pt x="2520" y="26505"/>
                  </a:lnTo>
                  <a:lnTo>
                    <a:pt x="2817" y="26672"/>
                  </a:lnTo>
                  <a:lnTo>
                    <a:pt x="3142" y="26833"/>
                  </a:lnTo>
                  <a:lnTo>
                    <a:pt x="3468" y="26984"/>
                  </a:lnTo>
                  <a:lnTo>
                    <a:pt x="3820" y="27130"/>
                  </a:lnTo>
                  <a:lnTo>
                    <a:pt x="4172" y="27265"/>
                  </a:lnTo>
                  <a:lnTo>
                    <a:pt x="4524" y="27390"/>
                  </a:lnTo>
                  <a:lnTo>
                    <a:pt x="4903" y="27509"/>
                  </a:lnTo>
                  <a:lnTo>
                    <a:pt x="5282" y="27619"/>
                  </a:lnTo>
                  <a:lnTo>
                    <a:pt x="5661" y="27723"/>
                  </a:lnTo>
                  <a:lnTo>
                    <a:pt x="6068" y="27817"/>
                  </a:lnTo>
                  <a:lnTo>
                    <a:pt x="6474" y="27900"/>
                  </a:lnTo>
                  <a:lnTo>
                    <a:pt x="6880" y="27978"/>
                  </a:lnTo>
                  <a:lnTo>
                    <a:pt x="7287" y="28051"/>
                  </a:lnTo>
                  <a:lnTo>
                    <a:pt x="7693" y="28118"/>
                  </a:lnTo>
                  <a:lnTo>
                    <a:pt x="8099" y="28181"/>
                  </a:lnTo>
                  <a:lnTo>
                    <a:pt x="8532" y="28238"/>
                  </a:lnTo>
                  <a:lnTo>
                    <a:pt x="8939" y="28290"/>
                  </a:lnTo>
                  <a:lnTo>
                    <a:pt x="9372" y="28337"/>
                  </a:lnTo>
                  <a:lnTo>
                    <a:pt x="9805" y="28384"/>
                  </a:lnTo>
                  <a:lnTo>
                    <a:pt x="10239" y="28420"/>
                  </a:lnTo>
                  <a:lnTo>
                    <a:pt x="10672" y="28451"/>
                  </a:lnTo>
                  <a:lnTo>
                    <a:pt x="11106" y="28483"/>
                  </a:lnTo>
                  <a:lnTo>
                    <a:pt x="11539" y="28509"/>
                  </a:lnTo>
                  <a:lnTo>
                    <a:pt x="11972" y="28529"/>
                  </a:lnTo>
                  <a:lnTo>
                    <a:pt x="12433" y="28545"/>
                  </a:lnTo>
                  <a:lnTo>
                    <a:pt x="12866" y="28556"/>
                  </a:lnTo>
                  <a:lnTo>
                    <a:pt x="13327" y="28566"/>
                  </a:lnTo>
                  <a:lnTo>
                    <a:pt x="13787" y="28571"/>
                  </a:lnTo>
                  <a:lnTo>
                    <a:pt x="14220" y="28571"/>
                  </a:lnTo>
                  <a:lnTo>
                    <a:pt x="14681" y="28566"/>
                  </a:lnTo>
                  <a:lnTo>
                    <a:pt x="15141" y="28561"/>
                  </a:lnTo>
                  <a:lnTo>
                    <a:pt x="15602" y="28550"/>
                  </a:lnTo>
                  <a:lnTo>
                    <a:pt x="16062" y="28535"/>
                  </a:lnTo>
                  <a:lnTo>
                    <a:pt x="16496" y="28519"/>
                  </a:lnTo>
                  <a:lnTo>
                    <a:pt x="16956" y="28498"/>
                  </a:lnTo>
                  <a:lnTo>
                    <a:pt x="17877" y="28446"/>
                  </a:lnTo>
                  <a:lnTo>
                    <a:pt x="18825" y="28384"/>
                  </a:lnTo>
                  <a:lnTo>
                    <a:pt x="19746" y="28306"/>
                  </a:lnTo>
                  <a:lnTo>
                    <a:pt x="20667" y="28217"/>
                  </a:lnTo>
                  <a:lnTo>
                    <a:pt x="21588" y="28118"/>
                  </a:lnTo>
                  <a:lnTo>
                    <a:pt x="22508" y="28014"/>
                  </a:lnTo>
                  <a:lnTo>
                    <a:pt x="23429" y="27895"/>
                  </a:lnTo>
                  <a:lnTo>
                    <a:pt x="24350" y="27770"/>
                  </a:lnTo>
                  <a:lnTo>
                    <a:pt x="25244" y="27640"/>
                  </a:lnTo>
                  <a:lnTo>
                    <a:pt x="26165" y="27499"/>
                  </a:lnTo>
                  <a:lnTo>
                    <a:pt x="27059" y="27348"/>
                  </a:lnTo>
                  <a:lnTo>
                    <a:pt x="27953" y="27197"/>
                  </a:lnTo>
                  <a:lnTo>
                    <a:pt x="28819" y="27041"/>
                  </a:lnTo>
                  <a:lnTo>
                    <a:pt x="29686" y="26875"/>
                  </a:lnTo>
                  <a:lnTo>
                    <a:pt x="30553" y="26708"/>
                  </a:lnTo>
                  <a:lnTo>
                    <a:pt x="31392" y="26542"/>
                  </a:lnTo>
                  <a:lnTo>
                    <a:pt x="32232" y="26365"/>
                  </a:lnTo>
                  <a:lnTo>
                    <a:pt x="33045" y="26193"/>
                  </a:lnTo>
                  <a:lnTo>
                    <a:pt x="34616" y="25839"/>
                  </a:lnTo>
                  <a:lnTo>
                    <a:pt x="36187" y="25480"/>
                  </a:lnTo>
                  <a:lnTo>
                    <a:pt x="37703" y="25116"/>
                  </a:lnTo>
                  <a:lnTo>
                    <a:pt x="39247" y="24746"/>
                  </a:lnTo>
                  <a:lnTo>
                    <a:pt x="40737" y="24371"/>
                  </a:lnTo>
                  <a:lnTo>
                    <a:pt x="43608" y="23658"/>
                  </a:lnTo>
                  <a:lnTo>
                    <a:pt x="44989" y="23320"/>
                  </a:lnTo>
                  <a:lnTo>
                    <a:pt x="46316" y="22998"/>
                  </a:lnTo>
                  <a:lnTo>
                    <a:pt x="47562" y="22706"/>
                  </a:lnTo>
                  <a:lnTo>
                    <a:pt x="48727" y="22441"/>
                  </a:lnTo>
                  <a:lnTo>
                    <a:pt x="49296" y="22321"/>
                  </a:lnTo>
                  <a:lnTo>
                    <a:pt x="49838" y="22212"/>
                  </a:lnTo>
                  <a:lnTo>
                    <a:pt x="50352" y="22113"/>
                  </a:lnTo>
                  <a:lnTo>
                    <a:pt x="50867" y="22024"/>
                  </a:lnTo>
                  <a:lnTo>
                    <a:pt x="51327" y="21941"/>
                  </a:lnTo>
                  <a:lnTo>
                    <a:pt x="51788" y="21873"/>
                  </a:lnTo>
                  <a:lnTo>
                    <a:pt x="52194" y="21821"/>
                  </a:lnTo>
                  <a:lnTo>
                    <a:pt x="52600" y="21780"/>
                  </a:lnTo>
                  <a:lnTo>
                    <a:pt x="52952" y="21749"/>
                  </a:lnTo>
                  <a:lnTo>
                    <a:pt x="53142" y="21738"/>
                  </a:lnTo>
                  <a:lnTo>
                    <a:pt x="53304" y="21733"/>
                  </a:lnTo>
                  <a:lnTo>
                    <a:pt x="53602" y="21733"/>
                  </a:lnTo>
                  <a:lnTo>
                    <a:pt x="53765" y="21738"/>
                  </a:lnTo>
                  <a:lnTo>
                    <a:pt x="53900" y="21749"/>
                  </a:lnTo>
                  <a:lnTo>
                    <a:pt x="54415" y="21795"/>
                  </a:lnTo>
                  <a:lnTo>
                    <a:pt x="54875" y="21847"/>
                  </a:lnTo>
                  <a:lnTo>
                    <a:pt x="55309" y="21910"/>
                  </a:lnTo>
                  <a:lnTo>
                    <a:pt x="55715" y="21972"/>
                  </a:lnTo>
                  <a:lnTo>
                    <a:pt x="56067" y="22050"/>
                  </a:lnTo>
                  <a:lnTo>
                    <a:pt x="56392" y="22134"/>
                  </a:lnTo>
                  <a:lnTo>
                    <a:pt x="56663" y="22222"/>
                  </a:lnTo>
                  <a:lnTo>
                    <a:pt x="56880" y="22326"/>
                  </a:lnTo>
                  <a:lnTo>
                    <a:pt x="57069" y="22436"/>
                  </a:lnTo>
                  <a:lnTo>
                    <a:pt x="57205" y="22560"/>
                  </a:lnTo>
                  <a:lnTo>
                    <a:pt x="57286" y="22696"/>
                  </a:lnTo>
                  <a:lnTo>
                    <a:pt x="57313" y="22841"/>
                  </a:lnTo>
                  <a:lnTo>
                    <a:pt x="57313" y="23003"/>
                  </a:lnTo>
                  <a:lnTo>
                    <a:pt x="57232" y="23180"/>
                  </a:lnTo>
                  <a:lnTo>
                    <a:pt x="57096" y="23367"/>
                  </a:lnTo>
                  <a:lnTo>
                    <a:pt x="56934" y="23570"/>
                  </a:lnTo>
                  <a:lnTo>
                    <a:pt x="56094" y="24387"/>
                  </a:lnTo>
                  <a:lnTo>
                    <a:pt x="55471" y="25058"/>
                  </a:lnTo>
                  <a:lnTo>
                    <a:pt x="55119" y="25443"/>
                  </a:lnTo>
                  <a:lnTo>
                    <a:pt x="54767" y="25865"/>
                  </a:lnTo>
                  <a:lnTo>
                    <a:pt x="54388" y="26318"/>
                  </a:lnTo>
                  <a:lnTo>
                    <a:pt x="54036" y="26797"/>
                  </a:lnTo>
                  <a:lnTo>
                    <a:pt x="53684" y="27296"/>
                  </a:lnTo>
                  <a:lnTo>
                    <a:pt x="53332" y="27811"/>
                  </a:lnTo>
                  <a:lnTo>
                    <a:pt x="53007" y="28347"/>
                  </a:lnTo>
                  <a:lnTo>
                    <a:pt x="52736" y="28899"/>
                  </a:lnTo>
                  <a:lnTo>
                    <a:pt x="52465" y="29461"/>
                  </a:lnTo>
                  <a:lnTo>
                    <a:pt x="52275" y="30028"/>
                  </a:lnTo>
                  <a:lnTo>
                    <a:pt x="52113" y="30601"/>
                  </a:lnTo>
                  <a:lnTo>
                    <a:pt x="52004" y="31178"/>
                  </a:lnTo>
                  <a:lnTo>
                    <a:pt x="51977" y="31465"/>
                  </a:lnTo>
                  <a:lnTo>
                    <a:pt x="51977" y="31751"/>
                  </a:lnTo>
                  <a:lnTo>
                    <a:pt x="51977" y="32037"/>
                  </a:lnTo>
                  <a:lnTo>
                    <a:pt x="52004" y="32318"/>
                  </a:lnTo>
                  <a:lnTo>
                    <a:pt x="52031" y="32604"/>
                  </a:lnTo>
                  <a:lnTo>
                    <a:pt x="52113" y="32880"/>
                  </a:lnTo>
                  <a:lnTo>
                    <a:pt x="52194" y="33156"/>
                  </a:lnTo>
                  <a:lnTo>
                    <a:pt x="52302" y="33432"/>
                  </a:lnTo>
                  <a:lnTo>
                    <a:pt x="52438" y="33702"/>
                  </a:lnTo>
                  <a:lnTo>
                    <a:pt x="52573" y="33968"/>
                  </a:lnTo>
                  <a:lnTo>
                    <a:pt x="52763" y="34233"/>
                  </a:lnTo>
                  <a:lnTo>
                    <a:pt x="52952" y="34488"/>
                  </a:lnTo>
                  <a:lnTo>
                    <a:pt x="53196" y="34743"/>
                  </a:lnTo>
                  <a:lnTo>
                    <a:pt x="53440" y="34988"/>
                  </a:lnTo>
                  <a:lnTo>
                    <a:pt x="53738" y="35232"/>
                  </a:lnTo>
                  <a:lnTo>
                    <a:pt x="54063" y="35467"/>
                  </a:lnTo>
                  <a:lnTo>
                    <a:pt x="54388" y="35695"/>
                  </a:lnTo>
                  <a:lnTo>
                    <a:pt x="54767" y="35919"/>
                  </a:lnTo>
                  <a:lnTo>
                    <a:pt x="55173" y="36133"/>
                  </a:lnTo>
                  <a:lnTo>
                    <a:pt x="55607" y="36341"/>
                  </a:lnTo>
                  <a:lnTo>
                    <a:pt x="56094" y="36544"/>
                  </a:lnTo>
                  <a:lnTo>
                    <a:pt x="56582" y="36731"/>
                  </a:lnTo>
                  <a:lnTo>
                    <a:pt x="57124" y="36913"/>
                  </a:lnTo>
                  <a:lnTo>
                    <a:pt x="57692" y="37090"/>
                  </a:lnTo>
                  <a:lnTo>
                    <a:pt x="58315" y="37252"/>
                  </a:lnTo>
                  <a:lnTo>
                    <a:pt x="58965" y="37408"/>
                  </a:lnTo>
                  <a:lnTo>
                    <a:pt x="59290" y="37480"/>
                  </a:lnTo>
                  <a:lnTo>
                    <a:pt x="59642" y="37548"/>
                  </a:lnTo>
                  <a:lnTo>
                    <a:pt x="59995" y="37616"/>
                  </a:lnTo>
                  <a:lnTo>
                    <a:pt x="60374" y="37683"/>
                  </a:lnTo>
                  <a:lnTo>
                    <a:pt x="60753" y="37746"/>
                  </a:lnTo>
                  <a:lnTo>
                    <a:pt x="61132" y="37803"/>
                  </a:lnTo>
                  <a:lnTo>
                    <a:pt x="61511" y="37855"/>
                  </a:lnTo>
                  <a:lnTo>
                    <a:pt x="61891" y="37907"/>
                  </a:lnTo>
                  <a:lnTo>
                    <a:pt x="62297" y="37959"/>
                  </a:lnTo>
                  <a:lnTo>
                    <a:pt x="62703" y="38001"/>
                  </a:lnTo>
                  <a:lnTo>
                    <a:pt x="63082" y="38043"/>
                  </a:lnTo>
                  <a:lnTo>
                    <a:pt x="63489" y="38084"/>
                  </a:lnTo>
                  <a:lnTo>
                    <a:pt x="64301" y="38152"/>
                  </a:lnTo>
                  <a:lnTo>
                    <a:pt x="65141" y="38209"/>
                  </a:lnTo>
                  <a:lnTo>
                    <a:pt x="65980" y="38251"/>
                  </a:lnTo>
                  <a:lnTo>
                    <a:pt x="66847" y="38282"/>
                  </a:lnTo>
                  <a:lnTo>
                    <a:pt x="67714" y="38303"/>
                  </a:lnTo>
                  <a:lnTo>
                    <a:pt x="68581" y="38318"/>
                  </a:lnTo>
                  <a:lnTo>
                    <a:pt x="69474" y="38318"/>
                  </a:lnTo>
                  <a:lnTo>
                    <a:pt x="70368" y="38308"/>
                  </a:lnTo>
                  <a:lnTo>
                    <a:pt x="71262" y="38287"/>
                  </a:lnTo>
                  <a:lnTo>
                    <a:pt x="72156" y="38261"/>
                  </a:lnTo>
                  <a:lnTo>
                    <a:pt x="73077" y="38219"/>
                  </a:lnTo>
                  <a:lnTo>
                    <a:pt x="73998" y="38173"/>
                  </a:lnTo>
                  <a:lnTo>
                    <a:pt x="74919" y="38121"/>
                  </a:lnTo>
                  <a:lnTo>
                    <a:pt x="75867" y="38058"/>
                  </a:lnTo>
                  <a:lnTo>
                    <a:pt x="76787" y="37990"/>
                  </a:lnTo>
                  <a:lnTo>
                    <a:pt x="77708" y="37912"/>
                  </a:lnTo>
                  <a:lnTo>
                    <a:pt x="78656" y="37829"/>
                  </a:lnTo>
                  <a:lnTo>
                    <a:pt x="79604" y="37735"/>
                  </a:lnTo>
                  <a:lnTo>
                    <a:pt x="80525" y="37642"/>
                  </a:lnTo>
                  <a:lnTo>
                    <a:pt x="81473" y="37538"/>
                  </a:lnTo>
                  <a:lnTo>
                    <a:pt x="82394" y="37428"/>
                  </a:lnTo>
                  <a:lnTo>
                    <a:pt x="83315" y="37319"/>
                  </a:lnTo>
                  <a:lnTo>
                    <a:pt x="84263" y="37199"/>
                  </a:lnTo>
                  <a:lnTo>
                    <a:pt x="85184" y="37080"/>
                  </a:lnTo>
                  <a:lnTo>
                    <a:pt x="86105" y="36955"/>
                  </a:lnTo>
                  <a:lnTo>
                    <a:pt x="86999" y="36825"/>
                  </a:lnTo>
                  <a:lnTo>
                    <a:pt x="87920" y="36689"/>
                  </a:lnTo>
                  <a:lnTo>
                    <a:pt x="88813" y="36554"/>
                  </a:lnTo>
                  <a:lnTo>
                    <a:pt x="90601" y="36278"/>
                  </a:lnTo>
                  <a:lnTo>
                    <a:pt x="92334" y="35992"/>
                  </a:lnTo>
                  <a:lnTo>
                    <a:pt x="94014" y="35701"/>
                  </a:lnTo>
                  <a:lnTo>
                    <a:pt x="95666" y="35409"/>
                  </a:lnTo>
                  <a:lnTo>
                    <a:pt x="97237" y="35123"/>
                  </a:lnTo>
                  <a:lnTo>
                    <a:pt x="98754" y="34837"/>
                  </a:lnTo>
                  <a:lnTo>
                    <a:pt x="100189" y="34556"/>
                  </a:lnTo>
                  <a:lnTo>
                    <a:pt x="101571" y="34285"/>
                  </a:lnTo>
                  <a:lnTo>
                    <a:pt x="104062" y="33791"/>
                  </a:lnTo>
                  <a:lnTo>
                    <a:pt x="106148" y="33364"/>
                  </a:lnTo>
                  <a:lnTo>
                    <a:pt x="107042" y="33187"/>
                  </a:lnTo>
                  <a:lnTo>
                    <a:pt x="107827" y="33036"/>
                  </a:lnTo>
                  <a:lnTo>
                    <a:pt x="108477" y="32917"/>
                  </a:lnTo>
                  <a:lnTo>
                    <a:pt x="109019" y="32828"/>
                  </a:lnTo>
                  <a:lnTo>
                    <a:pt x="109479" y="32760"/>
                  </a:lnTo>
                  <a:lnTo>
                    <a:pt x="109913" y="32708"/>
                  </a:lnTo>
                  <a:lnTo>
                    <a:pt x="110346" y="32662"/>
                  </a:lnTo>
                  <a:lnTo>
                    <a:pt x="110752" y="32625"/>
                  </a:lnTo>
                  <a:lnTo>
                    <a:pt x="111159" y="32594"/>
                  </a:lnTo>
                  <a:lnTo>
                    <a:pt x="111538" y="32578"/>
                  </a:lnTo>
                  <a:lnTo>
                    <a:pt x="111917" y="32568"/>
                  </a:lnTo>
                  <a:lnTo>
                    <a:pt x="112269" y="32563"/>
                  </a:lnTo>
                  <a:lnTo>
                    <a:pt x="112594" y="32568"/>
                  </a:lnTo>
                  <a:lnTo>
                    <a:pt x="112946" y="32578"/>
                  </a:lnTo>
                  <a:lnTo>
                    <a:pt x="113244" y="32594"/>
                  </a:lnTo>
                  <a:lnTo>
                    <a:pt x="113542" y="32620"/>
                  </a:lnTo>
                  <a:lnTo>
                    <a:pt x="113840" y="32651"/>
                  </a:lnTo>
                  <a:lnTo>
                    <a:pt x="114111" y="32688"/>
                  </a:lnTo>
                  <a:lnTo>
                    <a:pt x="114382" y="32724"/>
                  </a:lnTo>
                  <a:lnTo>
                    <a:pt x="114599" y="32771"/>
                  </a:lnTo>
                  <a:lnTo>
                    <a:pt x="114842" y="32823"/>
                  </a:lnTo>
                  <a:lnTo>
                    <a:pt x="115059" y="32875"/>
                  </a:lnTo>
                  <a:lnTo>
                    <a:pt x="115249" y="32932"/>
                  </a:lnTo>
                  <a:lnTo>
                    <a:pt x="115438" y="32989"/>
                  </a:lnTo>
                  <a:lnTo>
                    <a:pt x="115601" y="33057"/>
                  </a:lnTo>
                  <a:lnTo>
                    <a:pt x="115763" y="33119"/>
                  </a:lnTo>
                  <a:lnTo>
                    <a:pt x="115899" y="33187"/>
                  </a:lnTo>
                  <a:lnTo>
                    <a:pt x="116034" y="33260"/>
                  </a:lnTo>
                  <a:lnTo>
                    <a:pt x="116224" y="33400"/>
                  </a:lnTo>
                  <a:lnTo>
                    <a:pt x="116386" y="33546"/>
                  </a:lnTo>
                  <a:lnTo>
                    <a:pt x="116467" y="33687"/>
                  </a:lnTo>
                  <a:lnTo>
                    <a:pt x="116495" y="33827"/>
                  </a:lnTo>
                  <a:lnTo>
                    <a:pt x="116386" y="35581"/>
                  </a:lnTo>
                  <a:lnTo>
                    <a:pt x="116305" y="37153"/>
                  </a:lnTo>
                  <a:lnTo>
                    <a:pt x="116169" y="39005"/>
                  </a:lnTo>
                  <a:lnTo>
                    <a:pt x="115980" y="40998"/>
                  </a:lnTo>
                  <a:lnTo>
                    <a:pt x="115763" y="42986"/>
                  </a:lnTo>
                  <a:lnTo>
                    <a:pt x="115628" y="43939"/>
                  </a:lnTo>
                  <a:lnTo>
                    <a:pt x="115492" y="44839"/>
                  </a:lnTo>
                  <a:lnTo>
                    <a:pt x="115330" y="45666"/>
                  </a:lnTo>
                  <a:lnTo>
                    <a:pt x="115167" y="46411"/>
                  </a:lnTo>
                  <a:lnTo>
                    <a:pt x="115113" y="46754"/>
                  </a:lnTo>
                  <a:lnTo>
                    <a:pt x="115086" y="47087"/>
                  </a:lnTo>
                  <a:lnTo>
                    <a:pt x="115086" y="47415"/>
                  </a:lnTo>
                  <a:lnTo>
                    <a:pt x="115113" y="47738"/>
                  </a:lnTo>
                  <a:lnTo>
                    <a:pt x="115167" y="48050"/>
                  </a:lnTo>
                  <a:lnTo>
                    <a:pt x="115276" y="48357"/>
                  </a:lnTo>
                  <a:lnTo>
                    <a:pt x="115411" y="48654"/>
                  </a:lnTo>
                  <a:lnTo>
                    <a:pt x="115601" y="48940"/>
                  </a:lnTo>
                  <a:lnTo>
                    <a:pt x="115790" y="49221"/>
                  </a:lnTo>
                  <a:lnTo>
                    <a:pt x="116034" y="49497"/>
                  </a:lnTo>
                  <a:lnTo>
                    <a:pt x="116332" y="49757"/>
                  </a:lnTo>
                  <a:lnTo>
                    <a:pt x="116630" y="50012"/>
                  </a:lnTo>
                  <a:lnTo>
                    <a:pt x="116982" y="50262"/>
                  </a:lnTo>
                  <a:lnTo>
                    <a:pt x="117388" y="50496"/>
                  </a:lnTo>
                  <a:lnTo>
                    <a:pt x="117795" y="50725"/>
                  </a:lnTo>
                  <a:lnTo>
                    <a:pt x="118255" y="50943"/>
                  </a:lnTo>
                  <a:lnTo>
                    <a:pt x="118770" y="51152"/>
                  </a:lnTo>
                  <a:lnTo>
                    <a:pt x="119311" y="51355"/>
                  </a:lnTo>
                  <a:lnTo>
                    <a:pt x="119880" y="51542"/>
                  </a:lnTo>
                  <a:lnTo>
                    <a:pt x="120503" y="51724"/>
                  </a:lnTo>
                  <a:lnTo>
                    <a:pt x="121153" y="51896"/>
                  </a:lnTo>
                  <a:lnTo>
                    <a:pt x="121830" y="52057"/>
                  </a:lnTo>
                  <a:lnTo>
                    <a:pt x="122210" y="52130"/>
                  </a:lnTo>
                  <a:lnTo>
                    <a:pt x="122562" y="52203"/>
                  </a:lnTo>
                  <a:lnTo>
                    <a:pt x="122941" y="52276"/>
                  </a:lnTo>
                  <a:lnTo>
                    <a:pt x="123347" y="52343"/>
                  </a:lnTo>
                  <a:lnTo>
                    <a:pt x="123753" y="52411"/>
                  </a:lnTo>
                  <a:lnTo>
                    <a:pt x="124160" y="52473"/>
                  </a:lnTo>
                  <a:lnTo>
                    <a:pt x="124566" y="52536"/>
                  </a:lnTo>
                  <a:lnTo>
                    <a:pt x="124999" y="52593"/>
                  </a:lnTo>
                  <a:lnTo>
                    <a:pt x="125433" y="52650"/>
                  </a:lnTo>
                  <a:lnTo>
                    <a:pt x="125893" y="52702"/>
                  </a:lnTo>
                  <a:lnTo>
                    <a:pt x="126354" y="52749"/>
                  </a:lnTo>
                  <a:lnTo>
                    <a:pt x="126841" y="52796"/>
                  </a:lnTo>
                  <a:lnTo>
                    <a:pt x="127302" y="52843"/>
                  </a:lnTo>
                  <a:lnTo>
                    <a:pt x="127789" y="52885"/>
                  </a:lnTo>
                  <a:lnTo>
                    <a:pt x="128304" y="52921"/>
                  </a:lnTo>
                  <a:lnTo>
                    <a:pt x="128818" y="52957"/>
                  </a:lnTo>
                  <a:lnTo>
                    <a:pt x="129333" y="52989"/>
                  </a:lnTo>
                  <a:lnTo>
                    <a:pt x="129875" y="53020"/>
                  </a:lnTo>
                  <a:lnTo>
                    <a:pt x="130416" y="53051"/>
                  </a:lnTo>
                  <a:lnTo>
                    <a:pt x="130958" y="53072"/>
                  </a:lnTo>
                  <a:lnTo>
                    <a:pt x="131527" y="53093"/>
                  </a:lnTo>
                  <a:lnTo>
                    <a:pt x="132069" y="53108"/>
                  </a:lnTo>
                  <a:lnTo>
                    <a:pt x="132610" y="53113"/>
                  </a:lnTo>
                  <a:lnTo>
                    <a:pt x="133152" y="53119"/>
                  </a:lnTo>
                  <a:lnTo>
                    <a:pt x="133694" y="53119"/>
                  </a:lnTo>
                  <a:lnTo>
                    <a:pt x="134208" y="53108"/>
                  </a:lnTo>
                  <a:lnTo>
                    <a:pt x="134723" y="53098"/>
                  </a:lnTo>
                  <a:lnTo>
                    <a:pt x="135238" y="53077"/>
                  </a:lnTo>
                  <a:lnTo>
                    <a:pt x="135752" y="53056"/>
                  </a:lnTo>
                  <a:lnTo>
                    <a:pt x="136240" y="53030"/>
                  </a:lnTo>
                  <a:lnTo>
                    <a:pt x="136727" y="52999"/>
                  </a:lnTo>
                  <a:lnTo>
                    <a:pt x="137215" y="52963"/>
                  </a:lnTo>
                  <a:lnTo>
                    <a:pt x="137702" y="52921"/>
                  </a:lnTo>
                  <a:lnTo>
                    <a:pt x="138190" y="52874"/>
                  </a:lnTo>
                  <a:lnTo>
                    <a:pt x="138650" y="52827"/>
                  </a:lnTo>
                  <a:lnTo>
                    <a:pt x="139111" y="52775"/>
                  </a:lnTo>
                  <a:lnTo>
                    <a:pt x="139571" y="52718"/>
                  </a:lnTo>
                  <a:lnTo>
                    <a:pt x="140032" y="52661"/>
                  </a:lnTo>
                  <a:lnTo>
                    <a:pt x="140492" y="52598"/>
                  </a:lnTo>
                  <a:lnTo>
                    <a:pt x="140925" y="52531"/>
                  </a:lnTo>
                  <a:lnTo>
                    <a:pt x="141792" y="52390"/>
                  </a:lnTo>
                  <a:lnTo>
                    <a:pt x="142659" y="52239"/>
                  </a:lnTo>
                  <a:lnTo>
                    <a:pt x="143499" y="52078"/>
                  </a:lnTo>
                  <a:lnTo>
                    <a:pt x="144311" y="51911"/>
                  </a:lnTo>
                  <a:lnTo>
                    <a:pt x="145097" y="51729"/>
                  </a:lnTo>
                  <a:lnTo>
                    <a:pt x="145882" y="51547"/>
                  </a:lnTo>
                  <a:lnTo>
                    <a:pt x="146640" y="51360"/>
                  </a:lnTo>
                  <a:lnTo>
                    <a:pt x="147399" y="51162"/>
                  </a:lnTo>
                  <a:lnTo>
                    <a:pt x="148130" y="50969"/>
                  </a:lnTo>
                  <a:lnTo>
                    <a:pt x="148834" y="50772"/>
                  </a:lnTo>
                  <a:lnTo>
                    <a:pt x="150243" y="50371"/>
                  </a:lnTo>
                  <a:lnTo>
                    <a:pt x="151570" y="49981"/>
                  </a:lnTo>
                  <a:lnTo>
                    <a:pt x="152870" y="49606"/>
                  </a:lnTo>
                  <a:lnTo>
                    <a:pt x="154116" y="49257"/>
                  </a:lnTo>
                  <a:lnTo>
                    <a:pt x="154739" y="49096"/>
                  </a:lnTo>
                  <a:lnTo>
                    <a:pt x="155335" y="48945"/>
                  </a:lnTo>
                  <a:lnTo>
                    <a:pt x="155931" y="48805"/>
                  </a:lnTo>
                  <a:lnTo>
                    <a:pt x="156500" y="48674"/>
                  </a:lnTo>
                  <a:lnTo>
                    <a:pt x="156797" y="48617"/>
                  </a:lnTo>
                  <a:lnTo>
                    <a:pt x="157095" y="48560"/>
                  </a:lnTo>
                  <a:lnTo>
                    <a:pt x="157393" y="48513"/>
                  </a:lnTo>
                  <a:lnTo>
                    <a:pt x="157691" y="48466"/>
                  </a:lnTo>
                  <a:lnTo>
                    <a:pt x="157962" y="48425"/>
                  </a:lnTo>
                  <a:lnTo>
                    <a:pt x="158260" y="48388"/>
                  </a:lnTo>
                  <a:lnTo>
                    <a:pt x="158558" y="48352"/>
                  </a:lnTo>
                  <a:lnTo>
                    <a:pt x="158856" y="48321"/>
                  </a:lnTo>
                  <a:lnTo>
                    <a:pt x="159154" y="48295"/>
                  </a:lnTo>
                  <a:lnTo>
                    <a:pt x="159425" y="48269"/>
                  </a:lnTo>
                  <a:lnTo>
                    <a:pt x="160021" y="48232"/>
                  </a:lnTo>
                  <a:lnTo>
                    <a:pt x="160589" y="48211"/>
                  </a:lnTo>
                  <a:lnTo>
                    <a:pt x="161158" y="48201"/>
                  </a:lnTo>
                  <a:lnTo>
                    <a:pt x="161727" y="48196"/>
                  </a:lnTo>
                  <a:lnTo>
                    <a:pt x="162296" y="48206"/>
                  </a:lnTo>
                  <a:lnTo>
                    <a:pt x="162837" y="48227"/>
                  </a:lnTo>
                  <a:lnTo>
                    <a:pt x="163379" y="48253"/>
                  </a:lnTo>
                  <a:lnTo>
                    <a:pt x="163894" y="48284"/>
                  </a:lnTo>
                  <a:lnTo>
                    <a:pt x="164408" y="48326"/>
                  </a:lnTo>
                  <a:lnTo>
                    <a:pt x="164896" y="48373"/>
                  </a:lnTo>
                  <a:lnTo>
                    <a:pt x="165356" y="48419"/>
                  </a:lnTo>
                  <a:lnTo>
                    <a:pt x="165817" y="48477"/>
                  </a:lnTo>
                  <a:lnTo>
                    <a:pt x="166250" y="48534"/>
                  </a:lnTo>
                  <a:lnTo>
                    <a:pt x="166684" y="48591"/>
                  </a:lnTo>
                  <a:lnTo>
                    <a:pt x="167063" y="48654"/>
                  </a:lnTo>
                  <a:lnTo>
                    <a:pt x="167794" y="48773"/>
                  </a:lnTo>
                  <a:lnTo>
                    <a:pt x="168417" y="48888"/>
                  </a:lnTo>
                  <a:lnTo>
                    <a:pt x="168905" y="48992"/>
                  </a:lnTo>
                  <a:lnTo>
                    <a:pt x="169257" y="49070"/>
                  </a:lnTo>
                  <a:lnTo>
                    <a:pt x="169582" y="49148"/>
                  </a:lnTo>
                  <a:lnTo>
                    <a:pt x="170096" y="49377"/>
                  </a:lnTo>
                  <a:lnTo>
                    <a:pt x="170746" y="49663"/>
                  </a:lnTo>
                  <a:lnTo>
                    <a:pt x="171667" y="50059"/>
                  </a:lnTo>
                  <a:lnTo>
                    <a:pt x="172886" y="50563"/>
                  </a:lnTo>
                  <a:lnTo>
                    <a:pt x="174376" y="51178"/>
                  </a:lnTo>
                  <a:lnTo>
                    <a:pt x="176191" y="51891"/>
                  </a:lnTo>
                  <a:lnTo>
                    <a:pt x="178276" y="52713"/>
                  </a:lnTo>
                  <a:lnTo>
                    <a:pt x="180714" y="53629"/>
                  </a:lnTo>
                  <a:lnTo>
                    <a:pt x="183449" y="54643"/>
                  </a:lnTo>
                  <a:lnTo>
                    <a:pt x="186510" y="55757"/>
                  </a:lnTo>
                  <a:lnTo>
                    <a:pt x="188162" y="56350"/>
                  </a:lnTo>
                  <a:lnTo>
                    <a:pt x="189923" y="56964"/>
                  </a:lnTo>
                  <a:lnTo>
                    <a:pt x="191737" y="57599"/>
                  </a:lnTo>
                  <a:lnTo>
                    <a:pt x="193661" y="58260"/>
                  </a:lnTo>
                  <a:lnTo>
                    <a:pt x="195665" y="58942"/>
                  </a:lnTo>
                  <a:lnTo>
                    <a:pt x="197750" y="59650"/>
                  </a:lnTo>
                  <a:lnTo>
                    <a:pt x="199944" y="60373"/>
                  </a:lnTo>
                  <a:lnTo>
                    <a:pt x="202220" y="61123"/>
                  </a:lnTo>
                  <a:lnTo>
                    <a:pt x="204576" y="61893"/>
                  </a:lnTo>
                  <a:lnTo>
                    <a:pt x="207041" y="62684"/>
                  </a:lnTo>
                  <a:lnTo>
                    <a:pt x="208287" y="63074"/>
                  </a:lnTo>
                  <a:lnTo>
                    <a:pt x="209533" y="63449"/>
                  </a:lnTo>
                  <a:lnTo>
                    <a:pt x="210751" y="63813"/>
                  </a:lnTo>
                  <a:lnTo>
                    <a:pt x="211943" y="64157"/>
                  </a:lnTo>
                  <a:lnTo>
                    <a:pt x="213162" y="64484"/>
                  </a:lnTo>
                  <a:lnTo>
                    <a:pt x="214327" y="64797"/>
                  </a:lnTo>
                  <a:lnTo>
                    <a:pt x="215518" y="65098"/>
                  </a:lnTo>
                  <a:lnTo>
                    <a:pt x="216656" y="65385"/>
                  </a:lnTo>
                  <a:lnTo>
                    <a:pt x="217821" y="65655"/>
                  </a:lnTo>
                  <a:lnTo>
                    <a:pt x="218931" y="65910"/>
                  </a:lnTo>
                  <a:lnTo>
                    <a:pt x="220069" y="66155"/>
                  </a:lnTo>
                  <a:lnTo>
                    <a:pt x="221152" y="66384"/>
                  </a:lnTo>
                  <a:lnTo>
                    <a:pt x="222236" y="66602"/>
                  </a:lnTo>
                  <a:lnTo>
                    <a:pt x="223319" y="66811"/>
                  </a:lnTo>
                  <a:lnTo>
                    <a:pt x="224375" y="67003"/>
                  </a:lnTo>
                  <a:lnTo>
                    <a:pt x="225432" y="67185"/>
                  </a:lnTo>
                  <a:lnTo>
                    <a:pt x="226434" y="67357"/>
                  </a:lnTo>
                  <a:lnTo>
                    <a:pt x="227463" y="67513"/>
                  </a:lnTo>
                  <a:lnTo>
                    <a:pt x="228438" y="67664"/>
                  </a:lnTo>
                  <a:lnTo>
                    <a:pt x="229440" y="67799"/>
                  </a:lnTo>
                  <a:lnTo>
                    <a:pt x="230388" y="67929"/>
                  </a:lnTo>
                  <a:lnTo>
                    <a:pt x="231336" y="68049"/>
                  </a:lnTo>
                  <a:lnTo>
                    <a:pt x="232257" y="68158"/>
                  </a:lnTo>
                  <a:lnTo>
                    <a:pt x="233178" y="68257"/>
                  </a:lnTo>
                  <a:lnTo>
                    <a:pt x="234072" y="68346"/>
                  </a:lnTo>
                  <a:lnTo>
                    <a:pt x="234939" y="68429"/>
                  </a:lnTo>
                  <a:lnTo>
                    <a:pt x="235805" y="68502"/>
                  </a:lnTo>
                  <a:lnTo>
                    <a:pt x="236645" y="68570"/>
                  </a:lnTo>
                  <a:lnTo>
                    <a:pt x="237457" y="68627"/>
                  </a:lnTo>
                  <a:lnTo>
                    <a:pt x="238270" y="68679"/>
                  </a:lnTo>
                  <a:lnTo>
                    <a:pt x="239056" y="68720"/>
                  </a:lnTo>
                  <a:lnTo>
                    <a:pt x="239814" y="68762"/>
                  </a:lnTo>
                  <a:lnTo>
                    <a:pt x="240545" y="68793"/>
                  </a:lnTo>
                  <a:lnTo>
                    <a:pt x="241277" y="68819"/>
                  </a:lnTo>
                  <a:lnTo>
                    <a:pt x="241981" y="68835"/>
                  </a:lnTo>
                  <a:lnTo>
                    <a:pt x="242658" y="68851"/>
                  </a:lnTo>
                  <a:lnTo>
                    <a:pt x="243335" y="68861"/>
                  </a:lnTo>
                  <a:lnTo>
                    <a:pt x="243958" y="68866"/>
                  </a:lnTo>
                  <a:lnTo>
                    <a:pt x="245177" y="68866"/>
                  </a:lnTo>
                  <a:lnTo>
                    <a:pt x="245773" y="68856"/>
                  </a:lnTo>
                  <a:lnTo>
                    <a:pt x="246314" y="68845"/>
                  </a:lnTo>
                  <a:lnTo>
                    <a:pt x="246856" y="68835"/>
                  </a:lnTo>
                  <a:lnTo>
                    <a:pt x="247371" y="68819"/>
                  </a:lnTo>
                  <a:lnTo>
                    <a:pt x="248319" y="68778"/>
                  </a:lnTo>
                  <a:lnTo>
                    <a:pt x="249185" y="68736"/>
                  </a:lnTo>
                  <a:lnTo>
                    <a:pt x="249944" y="68684"/>
                  </a:lnTo>
                  <a:lnTo>
                    <a:pt x="250621" y="68632"/>
                  </a:lnTo>
                  <a:lnTo>
                    <a:pt x="251217" y="68580"/>
                  </a:lnTo>
                  <a:lnTo>
                    <a:pt x="251677" y="68533"/>
                  </a:lnTo>
                  <a:lnTo>
                    <a:pt x="252056" y="68491"/>
                  </a:lnTo>
                  <a:lnTo>
                    <a:pt x="252327" y="68460"/>
                  </a:lnTo>
                  <a:lnTo>
                    <a:pt x="252544" y="68429"/>
                  </a:lnTo>
                  <a:lnTo>
                    <a:pt x="252300" y="68497"/>
                  </a:lnTo>
                  <a:lnTo>
                    <a:pt x="252517" y="68476"/>
                  </a:lnTo>
                  <a:lnTo>
                    <a:pt x="252788" y="68445"/>
                  </a:lnTo>
                  <a:lnTo>
                    <a:pt x="253167" y="68403"/>
                  </a:lnTo>
                  <a:lnTo>
                    <a:pt x="253600" y="68346"/>
                  </a:lnTo>
                  <a:lnTo>
                    <a:pt x="254088" y="68278"/>
                  </a:lnTo>
                  <a:lnTo>
                    <a:pt x="254630" y="68190"/>
                  </a:lnTo>
                  <a:lnTo>
                    <a:pt x="255198" y="68086"/>
                  </a:lnTo>
                  <a:lnTo>
                    <a:pt x="255821" y="67961"/>
                  </a:lnTo>
                  <a:lnTo>
                    <a:pt x="256444" y="67820"/>
                  </a:lnTo>
                  <a:lnTo>
                    <a:pt x="256742" y="67742"/>
                  </a:lnTo>
                  <a:lnTo>
                    <a:pt x="257040" y="67659"/>
                  </a:lnTo>
                  <a:lnTo>
                    <a:pt x="257338" y="67576"/>
                  </a:lnTo>
                  <a:lnTo>
                    <a:pt x="257663" y="67482"/>
                  </a:lnTo>
                  <a:lnTo>
                    <a:pt x="257934" y="67383"/>
                  </a:lnTo>
                  <a:lnTo>
                    <a:pt x="258232" y="67279"/>
                  </a:lnTo>
                  <a:lnTo>
                    <a:pt x="258503" y="67170"/>
                  </a:lnTo>
                  <a:lnTo>
                    <a:pt x="258774" y="67050"/>
                  </a:lnTo>
                  <a:lnTo>
                    <a:pt x="259017" y="66930"/>
                  </a:lnTo>
                  <a:lnTo>
                    <a:pt x="259261" y="66805"/>
                  </a:lnTo>
                  <a:lnTo>
                    <a:pt x="259478" y="66670"/>
                  </a:lnTo>
                  <a:lnTo>
                    <a:pt x="259667" y="66530"/>
                  </a:lnTo>
                  <a:lnTo>
                    <a:pt x="259857" y="66384"/>
                  </a:lnTo>
                  <a:lnTo>
                    <a:pt x="260020" y="66233"/>
                  </a:lnTo>
                  <a:lnTo>
                    <a:pt x="260155" y="66072"/>
                  </a:lnTo>
                  <a:lnTo>
                    <a:pt x="260290" y="65905"/>
                  </a:lnTo>
                  <a:lnTo>
                    <a:pt x="260372" y="65733"/>
                  </a:lnTo>
                  <a:lnTo>
                    <a:pt x="260453" y="65556"/>
                  </a:lnTo>
                  <a:lnTo>
                    <a:pt x="260480" y="65369"/>
                  </a:lnTo>
                  <a:lnTo>
                    <a:pt x="260480" y="65176"/>
                  </a:lnTo>
                  <a:lnTo>
                    <a:pt x="260480" y="64974"/>
                  </a:lnTo>
                  <a:lnTo>
                    <a:pt x="260399" y="64765"/>
                  </a:lnTo>
                  <a:lnTo>
                    <a:pt x="260317" y="64552"/>
                  </a:lnTo>
                  <a:lnTo>
                    <a:pt x="260182" y="64328"/>
                  </a:lnTo>
                  <a:lnTo>
                    <a:pt x="260020" y="64099"/>
                  </a:lnTo>
                  <a:lnTo>
                    <a:pt x="259830" y="63860"/>
                  </a:lnTo>
                  <a:lnTo>
                    <a:pt x="259586" y="63610"/>
                  </a:lnTo>
                  <a:lnTo>
                    <a:pt x="259288" y="63355"/>
                  </a:lnTo>
                  <a:lnTo>
                    <a:pt x="258963" y="63095"/>
                  </a:lnTo>
                  <a:lnTo>
                    <a:pt x="258584" y="62824"/>
                  </a:lnTo>
                  <a:lnTo>
                    <a:pt x="258151" y="62543"/>
                  </a:lnTo>
                  <a:lnTo>
                    <a:pt x="257690" y="62252"/>
                  </a:lnTo>
                  <a:lnTo>
                    <a:pt x="257176" y="61955"/>
                  </a:lnTo>
                  <a:lnTo>
                    <a:pt x="256580" y="61653"/>
                  </a:lnTo>
                  <a:lnTo>
                    <a:pt x="255957" y="61336"/>
                  </a:lnTo>
                  <a:lnTo>
                    <a:pt x="255280" y="61013"/>
                  </a:lnTo>
                  <a:lnTo>
                    <a:pt x="254548" y="60680"/>
                  </a:lnTo>
                  <a:lnTo>
                    <a:pt x="253736" y="60337"/>
                  </a:lnTo>
                  <a:lnTo>
                    <a:pt x="252869" y="59988"/>
                  </a:lnTo>
                  <a:lnTo>
                    <a:pt x="251975" y="59624"/>
                  </a:lnTo>
                  <a:lnTo>
                    <a:pt x="250973" y="59254"/>
                  </a:lnTo>
                  <a:lnTo>
                    <a:pt x="249944" y="58874"/>
                  </a:lnTo>
                  <a:lnTo>
                    <a:pt x="248833" y="58484"/>
                  </a:lnTo>
                  <a:lnTo>
                    <a:pt x="247642" y="58089"/>
                  </a:lnTo>
                  <a:lnTo>
                    <a:pt x="245231" y="57287"/>
                  </a:lnTo>
                  <a:lnTo>
                    <a:pt x="242902" y="56517"/>
                  </a:lnTo>
                  <a:lnTo>
                    <a:pt x="240599" y="55773"/>
                  </a:lnTo>
                  <a:lnTo>
                    <a:pt x="238351" y="55055"/>
                  </a:lnTo>
                  <a:lnTo>
                    <a:pt x="236157" y="54362"/>
                  </a:lnTo>
                  <a:lnTo>
                    <a:pt x="234018" y="53691"/>
                  </a:lnTo>
                  <a:lnTo>
                    <a:pt x="231959" y="53051"/>
                  </a:lnTo>
                  <a:lnTo>
                    <a:pt x="229955" y="52432"/>
                  </a:lnTo>
                  <a:lnTo>
                    <a:pt x="228005" y="51838"/>
                  </a:lnTo>
                  <a:lnTo>
                    <a:pt x="226109" y="51276"/>
                  </a:lnTo>
                  <a:lnTo>
                    <a:pt x="222561" y="50220"/>
                  </a:lnTo>
                  <a:lnTo>
                    <a:pt x="219256" y="49268"/>
                  </a:lnTo>
                  <a:lnTo>
                    <a:pt x="216250" y="48414"/>
                  </a:lnTo>
                  <a:lnTo>
                    <a:pt x="213568" y="47665"/>
                  </a:lnTo>
                  <a:lnTo>
                    <a:pt x="211185" y="47014"/>
                  </a:lnTo>
                  <a:lnTo>
                    <a:pt x="209126" y="46463"/>
                  </a:lnTo>
                  <a:lnTo>
                    <a:pt x="207420" y="46015"/>
                  </a:lnTo>
                  <a:lnTo>
                    <a:pt x="206066" y="45666"/>
                  </a:lnTo>
                  <a:lnTo>
                    <a:pt x="205091" y="45417"/>
                  </a:lnTo>
                  <a:lnTo>
                    <a:pt x="204278" y="45219"/>
                  </a:lnTo>
                  <a:lnTo>
                    <a:pt x="204088" y="45130"/>
                  </a:lnTo>
                  <a:lnTo>
                    <a:pt x="203899" y="45032"/>
                  </a:lnTo>
                  <a:lnTo>
                    <a:pt x="203682" y="44901"/>
                  </a:lnTo>
                  <a:lnTo>
                    <a:pt x="203465" y="44745"/>
                  </a:lnTo>
                  <a:lnTo>
                    <a:pt x="203249" y="44568"/>
                  </a:lnTo>
                  <a:lnTo>
                    <a:pt x="203167" y="44470"/>
                  </a:lnTo>
                  <a:lnTo>
                    <a:pt x="203113" y="44376"/>
                  </a:lnTo>
                  <a:lnTo>
                    <a:pt x="203059" y="44272"/>
                  </a:lnTo>
                  <a:lnTo>
                    <a:pt x="203032" y="44173"/>
                  </a:lnTo>
                  <a:lnTo>
                    <a:pt x="203032" y="44069"/>
                  </a:lnTo>
                  <a:lnTo>
                    <a:pt x="203059" y="43960"/>
                  </a:lnTo>
                  <a:lnTo>
                    <a:pt x="203140" y="43855"/>
                  </a:lnTo>
                  <a:lnTo>
                    <a:pt x="203222" y="43751"/>
                  </a:lnTo>
                  <a:lnTo>
                    <a:pt x="203384" y="43652"/>
                  </a:lnTo>
                  <a:lnTo>
                    <a:pt x="203547" y="43548"/>
                  </a:lnTo>
                  <a:lnTo>
                    <a:pt x="203790" y="43455"/>
                  </a:lnTo>
                  <a:lnTo>
                    <a:pt x="204061" y="43356"/>
                  </a:lnTo>
                  <a:lnTo>
                    <a:pt x="204386" y="43267"/>
                  </a:lnTo>
                  <a:lnTo>
                    <a:pt x="204793" y="43179"/>
                  </a:lnTo>
                  <a:lnTo>
                    <a:pt x="205226" y="43101"/>
                  </a:lnTo>
                  <a:lnTo>
                    <a:pt x="205470" y="43059"/>
                  </a:lnTo>
                  <a:lnTo>
                    <a:pt x="205741" y="43023"/>
                  </a:lnTo>
                  <a:lnTo>
                    <a:pt x="206011" y="42986"/>
                  </a:lnTo>
                  <a:lnTo>
                    <a:pt x="206309" y="42955"/>
                  </a:lnTo>
                  <a:lnTo>
                    <a:pt x="206634" y="42924"/>
                  </a:lnTo>
                  <a:lnTo>
                    <a:pt x="206959" y="42893"/>
                  </a:lnTo>
                  <a:lnTo>
                    <a:pt x="207312" y="42867"/>
                  </a:lnTo>
                  <a:lnTo>
                    <a:pt x="207691" y="42841"/>
                  </a:lnTo>
                  <a:lnTo>
                    <a:pt x="208070" y="42815"/>
                  </a:lnTo>
                  <a:lnTo>
                    <a:pt x="208476" y="42794"/>
                  </a:lnTo>
                  <a:lnTo>
                    <a:pt x="209343" y="42757"/>
                  </a:lnTo>
                  <a:lnTo>
                    <a:pt x="210291" y="42721"/>
                  </a:lnTo>
                  <a:lnTo>
                    <a:pt x="211266" y="42690"/>
                  </a:lnTo>
                  <a:lnTo>
                    <a:pt x="212295" y="42664"/>
                  </a:lnTo>
                  <a:lnTo>
                    <a:pt x="214489" y="42617"/>
                  </a:lnTo>
                  <a:lnTo>
                    <a:pt x="216818" y="42575"/>
                  </a:lnTo>
                  <a:lnTo>
                    <a:pt x="219256" y="42534"/>
                  </a:lnTo>
                  <a:lnTo>
                    <a:pt x="221748" y="42487"/>
                  </a:lnTo>
                  <a:lnTo>
                    <a:pt x="222994" y="42461"/>
                  </a:lnTo>
                  <a:lnTo>
                    <a:pt x="224267" y="42435"/>
                  </a:lnTo>
                  <a:lnTo>
                    <a:pt x="225513" y="42398"/>
                  </a:lnTo>
                  <a:lnTo>
                    <a:pt x="226732" y="42362"/>
                  </a:lnTo>
                  <a:lnTo>
                    <a:pt x="227951" y="42320"/>
                  </a:lnTo>
                  <a:lnTo>
                    <a:pt x="229169" y="42268"/>
                  </a:lnTo>
                  <a:lnTo>
                    <a:pt x="230334" y="42216"/>
                  </a:lnTo>
                  <a:lnTo>
                    <a:pt x="231472" y="42154"/>
                  </a:lnTo>
                  <a:lnTo>
                    <a:pt x="232582" y="42086"/>
                  </a:lnTo>
                  <a:lnTo>
                    <a:pt x="233638" y="42008"/>
                  </a:lnTo>
                  <a:lnTo>
                    <a:pt x="234668" y="41920"/>
                  </a:lnTo>
                  <a:lnTo>
                    <a:pt x="235155" y="41873"/>
                  </a:lnTo>
                  <a:lnTo>
                    <a:pt x="235616" y="41826"/>
                  </a:lnTo>
                  <a:lnTo>
                    <a:pt x="236076" y="41774"/>
                  </a:lnTo>
                  <a:lnTo>
                    <a:pt x="236537" y="41717"/>
                  </a:lnTo>
                  <a:lnTo>
                    <a:pt x="236970" y="41665"/>
                  </a:lnTo>
                  <a:lnTo>
                    <a:pt x="237376" y="41602"/>
                  </a:lnTo>
                  <a:lnTo>
                    <a:pt x="237783" y="41540"/>
                  </a:lnTo>
                  <a:lnTo>
                    <a:pt x="238162" y="41477"/>
                  </a:lnTo>
                  <a:lnTo>
                    <a:pt x="238541" y="41404"/>
                  </a:lnTo>
                  <a:lnTo>
                    <a:pt x="238866" y="41337"/>
                  </a:lnTo>
                  <a:lnTo>
                    <a:pt x="239191" y="41259"/>
                  </a:lnTo>
                  <a:lnTo>
                    <a:pt x="239516" y="41181"/>
                  </a:lnTo>
                  <a:lnTo>
                    <a:pt x="239787" y="41103"/>
                  </a:lnTo>
                  <a:lnTo>
                    <a:pt x="240058" y="41014"/>
                  </a:lnTo>
                  <a:lnTo>
                    <a:pt x="240301" y="40926"/>
                  </a:lnTo>
                  <a:lnTo>
                    <a:pt x="240518" y="40837"/>
                  </a:lnTo>
                  <a:lnTo>
                    <a:pt x="240708" y="40743"/>
                  </a:lnTo>
                  <a:lnTo>
                    <a:pt x="240897" y="40645"/>
                  </a:lnTo>
                  <a:lnTo>
                    <a:pt x="241033" y="40540"/>
                  </a:lnTo>
                  <a:lnTo>
                    <a:pt x="241168" y="40442"/>
                  </a:lnTo>
                  <a:lnTo>
                    <a:pt x="241304" y="40338"/>
                  </a:lnTo>
                  <a:lnTo>
                    <a:pt x="241385" y="40239"/>
                  </a:lnTo>
                  <a:lnTo>
                    <a:pt x="241466" y="40140"/>
                  </a:lnTo>
                  <a:lnTo>
                    <a:pt x="241547" y="40041"/>
                  </a:lnTo>
                  <a:lnTo>
                    <a:pt x="241574" y="39937"/>
                  </a:lnTo>
                  <a:lnTo>
                    <a:pt x="241629" y="39838"/>
                  </a:lnTo>
                  <a:lnTo>
                    <a:pt x="241629" y="39739"/>
                  </a:lnTo>
                  <a:lnTo>
                    <a:pt x="241629" y="39640"/>
                  </a:lnTo>
                  <a:lnTo>
                    <a:pt x="241602" y="39541"/>
                  </a:lnTo>
                  <a:lnTo>
                    <a:pt x="241574" y="39442"/>
                  </a:lnTo>
                  <a:lnTo>
                    <a:pt x="241520" y="39344"/>
                  </a:lnTo>
                  <a:lnTo>
                    <a:pt x="241439" y="39245"/>
                  </a:lnTo>
                  <a:lnTo>
                    <a:pt x="241358" y="39146"/>
                  </a:lnTo>
                  <a:lnTo>
                    <a:pt x="241249" y="39047"/>
                  </a:lnTo>
                  <a:lnTo>
                    <a:pt x="241114" y="38948"/>
                  </a:lnTo>
                  <a:lnTo>
                    <a:pt x="240979" y="38849"/>
                  </a:lnTo>
                  <a:lnTo>
                    <a:pt x="240654" y="38657"/>
                  </a:lnTo>
                  <a:lnTo>
                    <a:pt x="240274" y="38464"/>
                  </a:lnTo>
                  <a:lnTo>
                    <a:pt x="239814" y="38271"/>
                  </a:lnTo>
                  <a:lnTo>
                    <a:pt x="239299" y="38079"/>
                  </a:lnTo>
                  <a:lnTo>
                    <a:pt x="238731" y="37886"/>
                  </a:lnTo>
                  <a:lnTo>
                    <a:pt x="238080" y="37699"/>
                  </a:lnTo>
                  <a:lnTo>
                    <a:pt x="237376" y="37512"/>
                  </a:lnTo>
                  <a:lnTo>
                    <a:pt x="236618" y="37324"/>
                  </a:lnTo>
                  <a:lnTo>
                    <a:pt x="235778" y="37142"/>
                  </a:lnTo>
                  <a:lnTo>
                    <a:pt x="234911" y="36960"/>
                  </a:lnTo>
                  <a:lnTo>
                    <a:pt x="233963" y="36778"/>
                  </a:lnTo>
                  <a:lnTo>
                    <a:pt x="232961" y="36596"/>
                  </a:lnTo>
                  <a:lnTo>
                    <a:pt x="231905" y="36419"/>
                  </a:lnTo>
                  <a:lnTo>
                    <a:pt x="230795" y="36242"/>
                  </a:lnTo>
                  <a:lnTo>
                    <a:pt x="229603" y="36070"/>
                  </a:lnTo>
                  <a:lnTo>
                    <a:pt x="228384" y="35898"/>
                  </a:lnTo>
                  <a:lnTo>
                    <a:pt x="227084" y="35727"/>
                  </a:lnTo>
                  <a:lnTo>
                    <a:pt x="225757" y="35560"/>
                  </a:lnTo>
                  <a:lnTo>
                    <a:pt x="224375" y="35394"/>
                  </a:lnTo>
                  <a:lnTo>
                    <a:pt x="222913" y="35232"/>
                  </a:lnTo>
                  <a:lnTo>
                    <a:pt x="221423" y="35071"/>
                  </a:lnTo>
                  <a:lnTo>
                    <a:pt x="219879" y="34910"/>
                  </a:lnTo>
                  <a:lnTo>
                    <a:pt x="218281" y="34754"/>
                  </a:lnTo>
                  <a:lnTo>
                    <a:pt x="214814" y="34420"/>
                  </a:lnTo>
                  <a:lnTo>
                    <a:pt x="210941" y="34041"/>
                  </a:lnTo>
                  <a:lnTo>
                    <a:pt x="206770" y="33624"/>
                  </a:lnTo>
                  <a:lnTo>
                    <a:pt x="202382" y="33182"/>
                  </a:lnTo>
                  <a:lnTo>
                    <a:pt x="193200" y="32250"/>
                  </a:lnTo>
                  <a:lnTo>
                    <a:pt x="184045" y="31314"/>
                  </a:lnTo>
                  <a:lnTo>
                    <a:pt x="175540" y="30439"/>
                  </a:lnTo>
                  <a:lnTo>
                    <a:pt x="168309" y="29690"/>
                  </a:lnTo>
                  <a:lnTo>
                    <a:pt x="160264" y="28847"/>
                  </a:lnTo>
                  <a:lnTo>
                    <a:pt x="159641" y="28774"/>
                  </a:lnTo>
                  <a:lnTo>
                    <a:pt x="159018" y="28691"/>
                  </a:lnTo>
                  <a:lnTo>
                    <a:pt x="158423" y="28592"/>
                  </a:lnTo>
                  <a:lnTo>
                    <a:pt x="157854" y="28488"/>
                  </a:lnTo>
                  <a:lnTo>
                    <a:pt x="157610" y="28436"/>
                  </a:lnTo>
                  <a:lnTo>
                    <a:pt x="157366" y="28379"/>
                  </a:lnTo>
                  <a:lnTo>
                    <a:pt x="157122" y="28321"/>
                  </a:lnTo>
                  <a:lnTo>
                    <a:pt x="156906" y="28264"/>
                  </a:lnTo>
                  <a:lnTo>
                    <a:pt x="156716" y="28202"/>
                  </a:lnTo>
                  <a:lnTo>
                    <a:pt x="156554" y="28144"/>
                  </a:lnTo>
                  <a:lnTo>
                    <a:pt x="156418" y="28082"/>
                  </a:lnTo>
                  <a:lnTo>
                    <a:pt x="156310" y="28019"/>
                  </a:lnTo>
                  <a:lnTo>
                    <a:pt x="156202" y="27957"/>
                  </a:lnTo>
                  <a:lnTo>
                    <a:pt x="156147" y="27895"/>
                  </a:lnTo>
                  <a:lnTo>
                    <a:pt x="156120" y="27832"/>
                  </a:lnTo>
                  <a:lnTo>
                    <a:pt x="156120" y="27770"/>
                  </a:lnTo>
                  <a:lnTo>
                    <a:pt x="156174" y="27707"/>
                  </a:lnTo>
                  <a:lnTo>
                    <a:pt x="156229" y="27650"/>
                  </a:lnTo>
                  <a:lnTo>
                    <a:pt x="156364" y="27588"/>
                  </a:lnTo>
                  <a:lnTo>
                    <a:pt x="156500" y="27530"/>
                  </a:lnTo>
                  <a:lnTo>
                    <a:pt x="156689" y="27468"/>
                  </a:lnTo>
                  <a:lnTo>
                    <a:pt x="156933" y="27416"/>
                  </a:lnTo>
                  <a:lnTo>
                    <a:pt x="157231" y="27359"/>
                  </a:lnTo>
                  <a:lnTo>
                    <a:pt x="157556" y="27307"/>
                  </a:lnTo>
                  <a:lnTo>
                    <a:pt x="157935" y="27254"/>
                  </a:lnTo>
                  <a:lnTo>
                    <a:pt x="158341" y="27202"/>
                  </a:lnTo>
                  <a:lnTo>
                    <a:pt x="158829" y="27156"/>
                  </a:lnTo>
                  <a:lnTo>
                    <a:pt x="159371" y="27114"/>
                  </a:lnTo>
                  <a:lnTo>
                    <a:pt x="160048" y="27067"/>
                  </a:lnTo>
                  <a:lnTo>
                    <a:pt x="160914" y="27015"/>
                  </a:lnTo>
                  <a:lnTo>
                    <a:pt x="161998" y="26958"/>
                  </a:lnTo>
                  <a:lnTo>
                    <a:pt x="163244" y="26895"/>
                  </a:lnTo>
                  <a:lnTo>
                    <a:pt x="166196" y="26750"/>
                  </a:lnTo>
                  <a:lnTo>
                    <a:pt x="169690" y="26573"/>
                  </a:lnTo>
                  <a:lnTo>
                    <a:pt x="171586" y="26474"/>
                  </a:lnTo>
                  <a:lnTo>
                    <a:pt x="173563" y="26365"/>
                  </a:lnTo>
                  <a:lnTo>
                    <a:pt x="175595" y="26250"/>
                  </a:lnTo>
                  <a:lnTo>
                    <a:pt x="177680" y="26125"/>
                  </a:lnTo>
                  <a:lnTo>
                    <a:pt x="179793" y="25995"/>
                  </a:lnTo>
                  <a:lnTo>
                    <a:pt x="181933" y="25849"/>
                  </a:lnTo>
                  <a:lnTo>
                    <a:pt x="184072" y="25698"/>
                  </a:lnTo>
                  <a:lnTo>
                    <a:pt x="186185" y="25537"/>
                  </a:lnTo>
                  <a:lnTo>
                    <a:pt x="187241" y="25449"/>
                  </a:lnTo>
                  <a:lnTo>
                    <a:pt x="188298" y="25365"/>
                  </a:lnTo>
                  <a:lnTo>
                    <a:pt x="189327" y="25272"/>
                  </a:lnTo>
                  <a:lnTo>
                    <a:pt x="190329" y="25178"/>
                  </a:lnTo>
                  <a:lnTo>
                    <a:pt x="191331" y="25084"/>
                  </a:lnTo>
                  <a:lnTo>
                    <a:pt x="192306" y="24986"/>
                  </a:lnTo>
                  <a:lnTo>
                    <a:pt x="193281" y="24881"/>
                  </a:lnTo>
                  <a:lnTo>
                    <a:pt x="194229" y="24777"/>
                  </a:lnTo>
                  <a:lnTo>
                    <a:pt x="195123" y="24673"/>
                  </a:lnTo>
                  <a:lnTo>
                    <a:pt x="196017" y="24559"/>
                  </a:lnTo>
                  <a:lnTo>
                    <a:pt x="196884" y="24450"/>
                  </a:lnTo>
                  <a:lnTo>
                    <a:pt x="197723" y="24330"/>
                  </a:lnTo>
                  <a:lnTo>
                    <a:pt x="198536" y="24210"/>
                  </a:lnTo>
                  <a:lnTo>
                    <a:pt x="199294" y="24090"/>
                  </a:lnTo>
                  <a:lnTo>
                    <a:pt x="200026" y="23960"/>
                  </a:lnTo>
                  <a:lnTo>
                    <a:pt x="200730" y="23835"/>
                  </a:lnTo>
                  <a:lnTo>
                    <a:pt x="201380" y="23700"/>
                  </a:lnTo>
                  <a:lnTo>
                    <a:pt x="202003" y="23565"/>
                  </a:lnTo>
                  <a:lnTo>
                    <a:pt x="202572" y="23424"/>
                  </a:lnTo>
                  <a:lnTo>
                    <a:pt x="203086" y="23284"/>
                  </a:lnTo>
                  <a:lnTo>
                    <a:pt x="203574" y="23138"/>
                  </a:lnTo>
                  <a:lnTo>
                    <a:pt x="204007" y="22987"/>
                  </a:lnTo>
                  <a:lnTo>
                    <a:pt x="204386" y="22836"/>
                  </a:lnTo>
                  <a:lnTo>
                    <a:pt x="204684" y="22680"/>
                  </a:lnTo>
                  <a:lnTo>
                    <a:pt x="204955" y="22519"/>
                  </a:lnTo>
                  <a:lnTo>
                    <a:pt x="205172" y="22357"/>
                  </a:lnTo>
                  <a:lnTo>
                    <a:pt x="205334" y="22191"/>
                  </a:lnTo>
                  <a:lnTo>
                    <a:pt x="205416" y="22019"/>
                  </a:lnTo>
                  <a:lnTo>
                    <a:pt x="205443" y="21931"/>
                  </a:lnTo>
                  <a:lnTo>
                    <a:pt x="205443" y="21842"/>
                  </a:lnTo>
                  <a:lnTo>
                    <a:pt x="205416" y="21754"/>
                  </a:lnTo>
                  <a:lnTo>
                    <a:pt x="205388" y="21665"/>
                  </a:lnTo>
                  <a:lnTo>
                    <a:pt x="205361" y="21577"/>
                  </a:lnTo>
                  <a:lnTo>
                    <a:pt x="205280" y="21483"/>
                  </a:lnTo>
                  <a:lnTo>
                    <a:pt x="205199" y="21390"/>
                  </a:lnTo>
                  <a:lnTo>
                    <a:pt x="205118" y="21296"/>
                  </a:lnTo>
                  <a:lnTo>
                    <a:pt x="204982" y="21202"/>
                  </a:lnTo>
                  <a:lnTo>
                    <a:pt x="204874" y="21109"/>
                  </a:lnTo>
                  <a:lnTo>
                    <a:pt x="204711" y="21015"/>
                  </a:lnTo>
                  <a:lnTo>
                    <a:pt x="204549" y="20926"/>
                  </a:lnTo>
                  <a:lnTo>
                    <a:pt x="204170" y="20739"/>
                  </a:lnTo>
                  <a:lnTo>
                    <a:pt x="203709" y="20557"/>
                  </a:lnTo>
                  <a:lnTo>
                    <a:pt x="203222" y="20375"/>
                  </a:lnTo>
                  <a:lnTo>
                    <a:pt x="202653" y="20193"/>
                  </a:lnTo>
                  <a:lnTo>
                    <a:pt x="202030" y="20016"/>
                  </a:lnTo>
                  <a:lnTo>
                    <a:pt x="201353" y="19839"/>
                  </a:lnTo>
                  <a:lnTo>
                    <a:pt x="200621" y="19667"/>
                  </a:lnTo>
                  <a:lnTo>
                    <a:pt x="199836" y="19490"/>
                  </a:lnTo>
                  <a:lnTo>
                    <a:pt x="199023" y="19318"/>
                  </a:lnTo>
                  <a:lnTo>
                    <a:pt x="198130" y="19152"/>
                  </a:lnTo>
                  <a:lnTo>
                    <a:pt x="197236" y="18980"/>
                  </a:lnTo>
                  <a:lnTo>
                    <a:pt x="196261" y="18819"/>
                  </a:lnTo>
                  <a:lnTo>
                    <a:pt x="195259" y="18652"/>
                  </a:lnTo>
                  <a:lnTo>
                    <a:pt x="194229" y="18491"/>
                  </a:lnTo>
                  <a:lnTo>
                    <a:pt x="193146" y="18330"/>
                  </a:lnTo>
                  <a:lnTo>
                    <a:pt x="192035" y="18173"/>
                  </a:lnTo>
                  <a:lnTo>
                    <a:pt x="190898" y="18017"/>
                  </a:lnTo>
                  <a:lnTo>
                    <a:pt x="189733" y="17861"/>
                  </a:lnTo>
                  <a:lnTo>
                    <a:pt x="188541" y="17710"/>
                  </a:lnTo>
                  <a:lnTo>
                    <a:pt x="187323" y="17565"/>
                  </a:lnTo>
                  <a:lnTo>
                    <a:pt x="186104" y="17414"/>
                  </a:lnTo>
                  <a:lnTo>
                    <a:pt x="184831" y="17268"/>
                  </a:lnTo>
                  <a:lnTo>
                    <a:pt x="183558" y="17127"/>
                  </a:lnTo>
                  <a:lnTo>
                    <a:pt x="182258" y="16987"/>
                  </a:lnTo>
                  <a:lnTo>
                    <a:pt x="180958" y="16852"/>
                  </a:lnTo>
                  <a:lnTo>
                    <a:pt x="179630" y="16716"/>
                  </a:lnTo>
                  <a:lnTo>
                    <a:pt x="176976" y="16451"/>
                  </a:lnTo>
                  <a:lnTo>
                    <a:pt x="174295" y="16201"/>
                  </a:lnTo>
                  <a:lnTo>
                    <a:pt x="171613" y="15956"/>
                  </a:lnTo>
                  <a:lnTo>
                    <a:pt x="168932" y="15728"/>
                  </a:lnTo>
                  <a:lnTo>
                    <a:pt x="166277" y="15509"/>
                  </a:lnTo>
                  <a:lnTo>
                    <a:pt x="163677" y="15301"/>
                  </a:lnTo>
                  <a:lnTo>
                    <a:pt x="161158" y="15108"/>
                  </a:lnTo>
                  <a:lnTo>
                    <a:pt x="158721" y="14921"/>
                  </a:lnTo>
                  <a:lnTo>
                    <a:pt x="156364" y="14754"/>
                  </a:lnTo>
                  <a:lnTo>
                    <a:pt x="154143" y="14593"/>
                  </a:lnTo>
                  <a:lnTo>
                    <a:pt x="152058" y="14453"/>
                  </a:lnTo>
                  <a:lnTo>
                    <a:pt x="150107" y="14317"/>
                  </a:lnTo>
                  <a:lnTo>
                    <a:pt x="146749" y="14099"/>
                  </a:lnTo>
                  <a:lnTo>
                    <a:pt x="142605" y="13838"/>
                  </a:lnTo>
                  <a:lnTo>
                    <a:pt x="141603" y="13771"/>
                  </a:lnTo>
                  <a:lnTo>
                    <a:pt x="140682" y="13698"/>
                  </a:lnTo>
                  <a:lnTo>
                    <a:pt x="139842" y="13630"/>
                  </a:lnTo>
                  <a:lnTo>
                    <a:pt x="139111" y="13552"/>
                  </a:lnTo>
                  <a:lnTo>
                    <a:pt x="138461" y="13474"/>
                  </a:lnTo>
                  <a:lnTo>
                    <a:pt x="137865" y="13396"/>
                  </a:lnTo>
                  <a:lnTo>
                    <a:pt x="137377" y="13318"/>
                  </a:lnTo>
                  <a:lnTo>
                    <a:pt x="136944" y="13235"/>
                  </a:lnTo>
                  <a:lnTo>
                    <a:pt x="136592" y="13146"/>
                  </a:lnTo>
                  <a:lnTo>
                    <a:pt x="136294" y="13058"/>
                  </a:lnTo>
                  <a:lnTo>
                    <a:pt x="136077" y="12964"/>
                  </a:lnTo>
                  <a:lnTo>
                    <a:pt x="135888" y="12870"/>
                  </a:lnTo>
                  <a:lnTo>
                    <a:pt x="135779" y="12772"/>
                  </a:lnTo>
                  <a:lnTo>
                    <a:pt x="135725" y="12668"/>
                  </a:lnTo>
                  <a:lnTo>
                    <a:pt x="135698" y="12563"/>
                  </a:lnTo>
                  <a:lnTo>
                    <a:pt x="135725" y="12454"/>
                  </a:lnTo>
                  <a:lnTo>
                    <a:pt x="135752" y="12428"/>
                  </a:lnTo>
                  <a:lnTo>
                    <a:pt x="135779" y="12402"/>
                  </a:lnTo>
                  <a:lnTo>
                    <a:pt x="135861" y="12376"/>
                  </a:lnTo>
                  <a:lnTo>
                    <a:pt x="135942" y="12350"/>
                  </a:lnTo>
                  <a:lnTo>
                    <a:pt x="136050" y="12324"/>
                  </a:lnTo>
                  <a:lnTo>
                    <a:pt x="136158" y="12298"/>
                  </a:lnTo>
                  <a:lnTo>
                    <a:pt x="136483" y="12251"/>
                  </a:lnTo>
                  <a:lnTo>
                    <a:pt x="136863" y="12204"/>
                  </a:lnTo>
                  <a:lnTo>
                    <a:pt x="137323" y="12163"/>
                  </a:lnTo>
                  <a:lnTo>
                    <a:pt x="137838" y="12121"/>
                  </a:lnTo>
                  <a:lnTo>
                    <a:pt x="138434" y="12079"/>
                  </a:lnTo>
                  <a:lnTo>
                    <a:pt x="139084" y="12038"/>
                  </a:lnTo>
                  <a:lnTo>
                    <a:pt x="139788" y="12001"/>
                  </a:lnTo>
                  <a:lnTo>
                    <a:pt x="140573" y="11965"/>
                  </a:lnTo>
                  <a:lnTo>
                    <a:pt x="141386" y="11929"/>
                  </a:lnTo>
                  <a:lnTo>
                    <a:pt x="143146" y="11856"/>
                  </a:lnTo>
                  <a:lnTo>
                    <a:pt x="145097" y="11788"/>
                  </a:lnTo>
                  <a:lnTo>
                    <a:pt x="147209" y="11720"/>
                  </a:lnTo>
                  <a:lnTo>
                    <a:pt x="149403" y="11653"/>
                  </a:lnTo>
                  <a:lnTo>
                    <a:pt x="154089" y="11517"/>
                  </a:lnTo>
                  <a:lnTo>
                    <a:pt x="156500" y="11445"/>
                  </a:lnTo>
                  <a:lnTo>
                    <a:pt x="158910" y="11372"/>
                  </a:lnTo>
                  <a:lnTo>
                    <a:pt x="161321" y="11288"/>
                  </a:lnTo>
                  <a:lnTo>
                    <a:pt x="163704" y="11205"/>
                  </a:lnTo>
                  <a:lnTo>
                    <a:pt x="166088" y="11106"/>
                  </a:lnTo>
                  <a:lnTo>
                    <a:pt x="167279" y="11054"/>
                  </a:lnTo>
                  <a:lnTo>
                    <a:pt x="168444" y="11002"/>
                  </a:lnTo>
                  <a:lnTo>
                    <a:pt x="169636" y="10940"/>
                  </a:lnTo>
                  <a:lnTo>
                    <a:pt x="170801" y="10877"/>
                  </a:lnTo>
                  <a:lnTo>
                    <a:pt x="171965" y="10810"/>
                  </a:lnTo>
                  <a:lnTo>
                    <a:pt x="173130" y="10742"/>
                  </a:lnTo>
                  <a:lnTo>
                    <a:pt x="174240" y="10664"/>
                  </a:lnTo>
                  <a:lnTo>
                    <a:pt x="175351" y="10586"/>
                  </a:lnTo>
                  <a:lnTo>
                    <a:pt x="176434" y="10503"/>
                  </a:lnTo>
                  <a:lnTo>
                    <a:pt x="177464" y="10414"/>
                  </a:lnTo>
                  <a:lnTo>
                    <a:pt x="178493" y="10320"/>
                  </a:lnTo>
                  <a:lnTo>
                    <a:pt x="179468" y="10222"/>
                  </a:lnTo>
                  <a:lnTo>
                    <a:pt x="180416" y="10123"/>
                  </a:lnTo>
                  <a:lnTo>
                    <a:pt x="181310" y="10013"/>
                  </a:lnTo>
                  <a:lnTo>
                    <a:pt x="182149" y="9899"/>
                  </a:lnTo>
                  <a:lnTo>
                    <a:pt x="182962" y="9779"/>
                  </a:lnTo>
                  <a:lnTo>
                    <a:pt x="183693" y="9660"/>
                  </a:lnTo>
                  <a:lnTo>
                    <a:pt x="184370" y="9529"/>
                  </a:lnTo>
                  <a:lnTo>
                    <a:pt x="184695" y="9462"/>
                  </a:lnTo>
                  <a:lnTo>
                    <a:pt x="184993" y="9394"/>
                  </a:lnTo>
                  <a:lnTo>
                    <a:pt x="185291" y="9321"/>
                  </a:lnTo>
                  <a:lnTo>
                    <a:pt x="185562" y="9254"/>
                  </a:lnTo>
                  <a:lnTo>
                    <a:pt x="185806" y="9176"/>
                  </a:lnTo>
                  <a:lnTo>
                    <a:pt x="186050" y="9103"/>
                  </a:lnTo>
                  <a:lnTo>
                    <a:pt x="186266" y="9030"/>
                  </a:lnTo>
                  <a:lnTo>
                    <a:pt x="186456" y="8952"/>
                  </a:lnTo>
                  <a:lnTo>
                    <a:pt x="186645" y="8869"/>
                  </a:lnTo>
                  <a:lnTo>
                    <a:pt x="186808" y="8790"/>
                  </a:lnTo>
                  <a:lnTo>
                    <a:pt x="186943" y="8707"/>
                  </a:lnTo>
                  <a:lnTo>
                    <a:pt x="187052" y="8624"/>
                  </a:lnTo>
                  <a:lnTo>
                    <a:pt x="187160" y="8535"/>
                  </a:lnTo>
                  <a:lnTo>
                    <a:pt x="187241" y="8447"/>
                  </a:lnTo>
                  <a:lnTo>
                    <a:pt x="187296" y="8359"/>
                  </a:lnTo>
                  <a:lnTo>
                    <a:pt x="187323" y="8270"/>
                  </a:lnTo>
                  <a:lnTo>
                    <a:pt x="187350" y="8176"/>
                  </a:lnTo>
                  <a:lnTo>
                    <a:pt x="187350" y="8083"/>
                  </a:lnTo>
                  <a:lnTo>
                    <a:pt x="187296" y="7984"/>
                  </a:lnTo>
                  <a:lnTo>
                    <a:pt x="187241" y="7885"/>
                  </a:lnTo>
                  <a:lnTo>
                    <a:pt x="187160" y="7786"/>
                  </a:lnTo>
                  <a:lnTo>
                    <a:pt x="187052" y="7687"/>
                  </a:lnTo>
                  <a:lnTo>
                    <a:pt x="186916" y="7583"/>
                  </a:lnTo>
                  <a:lnTo>
                    <a:pt x="186781" y="7474"/>
                  </a:lnTo>
                  <a:lnTo>
                    <a:pt x="186591" y="7370"/>
                  </a:lnTo>
                  <a:lnTo>
                    <a:pt x="186348" y="7255"/>
                  </a:lnTo>
                  <a:lnTo>
                    <a:pt x="186077" y="7141"/>
                  </a:lnTo>
                  <a:lnTo>
                    <a:pt x="185752" y="7026"/>
                  </a:lnTo>
                  <a:lnTo>
                    <a:pt x="185400" y="6907"/>
                  </a:lnTo>
                  <a:lnTo>
                    <a:pt x="184993" y="6782"/>
                  </a:lnTo>
                  <a:lnTo>
                    <a:pt x="184560" y="6657"/>
                  </a:lnTo>
                  <a:lnTo>
                    <a:pt x="184072" y="6532"/>
                  </a:lnTo>
                  <a:lnTo>
                    <a:pt x="183531" y="6402"/>
                  </a:lnTo>
                  <a:lnTo>
                    <a:pt x="182962" y="6267"/>
                  </a:lnTo>
                  <a:lnTo>
                    <a:pt x="182339" y="6136"/>
                  </a:lnTo>
                  <a:lnTo>
                    <a:pt x="181689" y="6001"/>
                  </a:lnTo>
                  <a:lnTo>
                    <a:pt x="180985" y="5861"/>
                  </a:lnTo>
                  <a:lnTo>
                    <a:pt x="180226" y="5725"/>
                  </a:lnTo>
                  <a:lnTo>
                    <a:pt x="179414" y="5585"/>
                  </a:lnTo>
                  <a:lnTo>
                    <a:pt x="178574" y="5444"/>
                  </a:lnTo>
                  <a:lnTo>
                    <a:pt x="177680" y="5299"/>
                  </a:lnTo>
                  <a:lnTo>
                    <a:pt x="176732" y="5158"/>
                  </a:lnTo>
                  <a:lnTo>
                    <a:pt x="175757" y="5012"/>
                  </a:lnTo>
                  <a:lnTo>
                    <a:pt x="174728" y="4867"/>
                  </a:lnTo>
                  <a:lnTo>
                    <a:pt x="173645" y="4721"/>
                  </a:lnTo>
                  <a:lnTo>
                    <a:pt x="172507" y="4580"/>
                  </a:lnTo>
                  <a:lnTo>
                    <a:pt x="171342" y="4435"/>
                  </a:lnTo>
                  <a:lnTo>
                    <a:pt x="170096" y="4289"/>
                  </a:lnTo>
                  <a:lnTo>
                    <a:pt x="168823" y="4138"/>
                  </a:lnTo>
                  <a:lnTo>
                    <a:pt x="167496" y="3998"/>
                  </a:lnTo>
                  <a:lnTo>
                    <a:pt x="166142" y="3852"/>
                  </a:lnTo>
                  <a:lnTo>
                    <a:pt x="164706" y="3706"/>
                  </a:lnTo>
                  <a:lnTo>
                    <a:pt x="163217" y="3560"/>
                  </a:lnTo>
                  <a:lnTo>
                    <a:pt x="161700" y="3420"/>
                  </a:lnTo>
                  <a:lnTo>
                    <a:pt x="160129" y="3274"/>
                  </a:lnTo>
                  <a:lnTo>
                    <a:pt x="158504" y="3134"/>
                  </a:lnTo>
                  <a:lnTo>
                    <a:pt x="156825" y="2993"/>
                  </a:lnTo>
                  <a:lnTo>
                    <a:pt x="155091" y="2853"/>
                  </a:lnTo>
                  <a:lnTo>
                    <a:pt x="153303" y="2717"/>
                  </a:lnTo>
                  <a:lnTo>
                    <a:pt x="151462" y="2582"/>
                  </a:lnTo>
                  <a:lnTo>
                    <a:pt x="149566" y="2447"/>
                  </a:lnTo>
                  <a:lnTo>
                    <a:pt x="147643" y="2317"/>
                  </a:lnTo>
                  <a:lnTo>
                    <a:pt x="145638" y="2187"/>
                  </a:lnTo>
                  <a:lnTo>
                    <a:pt x="143580" y="2056"/>
                  </a:lnTo>
                  <a:lnTo>
                    <a:pt x="141494" y="1932"/>
                  </a:lnTo>
                  <a:lnTo>
                    <a:pt x="139327" y="1807"/>
                  </a:lnTo>
                  <a:lnTo>
                    <a:pt x="137106" y="1687"/>
                  </a:lnTo>
                  <a:lnTo>
                    <a:pt x="134831" y="1567"/>
                  </a:lnTo>
                  <a:lnTo>
                    <a:pt x="132529" y="1453"/>
                  </a:lnTo>
                  <a:lnTo>
                    <a:pt x="130146" y="1343"/>
                  </a:lnTo>
                  <a:lnTo>
                    <a:pt x="127708" y="1234"/>
                  </a:lnTo>
                  <a:lnTo>
                    <a:pt x="125216" y="1125"/>
                  </a:lnTo>
                  <a:lnTo>
                    <a:pt x="122643" y="1026"/>
                  </a:lnTo>
                  <a:lnTo>
                    <a:pt x="120043" y="927"/>
                  </a:lnTo>
                  <a:lnTo>
                    <a:pt x="117388" y="833"/>
                  </a:lnTo>
                  <a:lnTo>
                    <a:pt x="114653" y="740"/>
                  </a:lnTo>
                  <a:lnTo>
                    <a:pt x="111863" y="651"/>
                  </a:lnTo>
                  <a:lnTo>
                    <a:pt x="109046" y="568"/>
                  </a:lnTo>
                  <a:lnTo>
                    <a:pt x="106121" y="490"/>
                  </a:lnTo>
                  <a:lnTo>
                    <a:pt x="103169" y="417"/>
                  </a:lnTo>
                  <a:lnTo>
                    <a:pt x="100162" y="350"/>
                  </a:lnTo>
                  <a:lnTo>
                    <a:pt x="97074" y="282"/>
                  </a:lnTo>
                  <a:lnTo>
                    <a:pt x="93932" y="225"/>
                  </a:lnTo>
                  <a:lnTo>
                    <a:pt x="90736" y="167"/>
                  </a:lnTo>
                  <a:lnTo>
                    <a:pt x="87486" y="115"/>
                  </a:lnTo>
                  <a:lnTo>
                    <a:pt x="84155" y="74"/>
                  </a:lnTo>
                  <a:lnTo>
                    <a:pt x="80769" y="32"/>
                  </a:lnTo>
                  <a:lnTo>
                    <a:pt x="773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 rot="-9843276">
              <a:off x="8594932" y="3685525"/>
              <a:ext cx="874111" cy="1342743"/>
            </a:xfrm>
            <a:custGeom>
              <a:avLst/>
              <a:gdLst/>
              <a:ahLst/>
              <a:cxnLst/>
              <a:rect l="l" t="t" r="r" b="b"/>
              <a:pathLst>
                <a:path w="189084" h="62179" extrusionOk="0">
                  <a:moveTo>
                    <a:pt x="651" y="0"/>
                  </a:moveTo>
                  <a:lnTo>
                    <a:pt x="1" y="104"/>
                  </a:lnTo>
                  <a:lnTo>
                    <a:pt x="3766" y="1343"/>
                  </a:lnTo>
                  <a:lnTo>
                    <a:pt x="7883" y="2691"/>
                  </a:lnTo>
                  <a:lnTo>
                    <a:pt x="16875" y="5668"/>
                  </a:lnTo>
                  <a:lnTo>
                    <a:pt x="26761" y="8962"/>
                  </a:lnTo>
                  <a:lnTo>
                    <a:pt x="37324" y="12485"/>
                  </a:lnTo>
                  <a:lnTo>
                    <a:pt x="59643" y="19932"/>
                  </a:lnTo>
                  <a:lnTo>
                    <a:pt x="70937" y="23694"/>
                  </a:lnTo>
                  <a:lnTo>
                    <a:pt x="82015" y="27379"/>
                  </a:lnTo>
                  <a:lnTo>
                    <a:pt x="92822" y="30954"/>
                  </a:lnTo>
                  <a:lnTo>
                    <a:pt x="103304" y="34425"/>
                  </a:lnTo>
                  <a:lnTo>
                    <a:pt x="113461" y="37777"/>
                  </a:lnTo>
                  <a:lnTo>
                    <a:pt x="123212" y="40982"/>
                  </a:lnTo>
                  <a:lnTo>
                    <a:pt x="132502" y="44037"/>
                  </a:lnTo>
                  <a:lnTo>
                    <a:pt x="141305" y="46910"/>
                  </a:lnTo>
                  <a:lnTo>
                    <a:pt x="149539" y="49595"/>
                  </a:lnTo>
                  <a:lnTo>
                    <a:pt x="157177" y="52062"/>
                  </a:lnTo>
                  <a:lnTo>
                    <a:pt x="164138" y="54305"/>
                  </a:lnTo>
                  <a:lnTo>
                    <a:pt x="170367" y="56303"/>
                  </a:lnTo>
                  <a:lnTo>
                    <a:pt x="175785" y="58036"/>
                  </a:lnTo>
                  <a:lnTo>
                    <a:pt x="180389" y="59493"/>
                  </a:lnTo>
                  <a:lnTo>
                    <a:pt x="186781" y="61481"/>
                  </a:lnTo>
                  <a:lnTo>
                    <a:pt x="187756" y="61783"/>
                  </a:lnTo>
                  <a:lnTo>
                    <a:pt x="188460" y="62007"/>
                  </a:lnTo>
                  <a:lnTo>
                    <a:pt x="188921" y="62132"/>
                  </a:lnTo>
                  <a:lnTo>
                    <a:pt x="189083" y="62178"/>
                  </a:lnTo>
                  <a:lnTo>
                    <a:pt x="188569" y="61991"/>
                  </a:lnTo>
                  <a:lnTo>
                    <a:pt x="186971" y="61460"/>
                  </a:lnTo>
                  <a:lnTo>
                    <a:pt x="180741" y="59425"/>
                  </a:lnTo>
                  <a:lnTo>
                    <a:pt x="170882" y="56215"/>
                  </a:lnTo>
                  <a:lnTo>
                    <a:pt x="157827" y="51963"/>
                  </a:lnTo>
                  <a:lnTo>
                    <a:pt x="150270" y="49486"/>
                  </a:lnTo>
                  <a:lnTo>
                    <a:pt x="142090" y="46800"/>
                  </a:lnTo>
                  <a:lnTo>
                    <a:pt x="124079" y="40863"/>
                  </a:lnTo>
                  <a:lnTo>
                    <a:pt x="104252" y="34300"/>
                  </a:lnTo>
                  <a:lnTo>
                    <a:pt x="82963" y="27249"/>
                  </a:lnTo>
                  <a:lnTo>
                    <a:pt x="71858" y="23559"/>
                  </a:lnTo>
                  <a:lnTo>
                    <a:pt x="60537" y="19802"/>
                  </a:lnTo>
                  <a:lnTo>
                    <a:pt x="38191" y="12360"/>
                  </a:lnTo>
                  <a:lnTo>
                    <a:pt x="27574" y="8842"/>
                  </a:lnTo>
                  <a:lnTo>
                    <a:pt x="17633" y="5553"/>
                  </a:lnTo>
                  <a:lnTo>
                    <a:pt x="12975" y="4023"/>
                  </a:lnTo>
                  <a:lnTo>
                    <a:pt x="8587" y="2582"/>
                  </a:lnTo>
                  <a:lnTo>
                    <a:pt x="4470" y="123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9843276">
              <a:off x="8594932" y="3685525"/>
              <a:ext cx="874111" cy="1342743"/>
            </a:xfrm>
            <a:custGeom>
              <a:avLst/>
              <a:gdLst/>
              <a:ahLst/>
              <a:cxnLst/>
              <a:rect l="l" t="t" r="r" b="b"/>
              <a:pathLst>
                <a:path w="189084" h="62179" fill="none" extrusionOk="0">
                  <a:moveTo>
                    <a:pt x="651" y="0"/>
                  </a:moveTo>
                  <a:lnTo>
                    <a:pt x="651" y="0"/>
                  </a:lnTo>
                  <a:lnTo>
                    <a:pt x="4470" y="1239"/>
                  </a:lnTo>
                  <a:lnTo>
                    <a:pt x="8587" y="2582"/>
                  </a:lnTo>
                  <a:lnTo>
                    <a:pt x="12975" y="4023"/>
                  </a:lnTo>
                  <a:lnTo>
                    <a:pt x="17633" y="5553"/>
                  </a:lnTo>
                  <a:lnTo>
                    <a:pt x="27574" y="8842"/>
                  </a:lnTo>
                  <a:lnTo>
                    <a:pt x="38191" y="12360"/>
                  </a:lnTo>
                  <a:lnTo>
                    <a:pt x="60537" y="19802"/>
                  </a:lnTo>
                  <a:lnTo>
                    <a:pt x="71858" y="23559"/>
                  </a:lnTo>
                  <a:lnTo>
                    <a:pt x="82963" y="27249"/>
                  </a:lnTo>
                  <a:lnTo>
                    <a:pt x="82963" y="27249"/>
                  </a:lnTo>
                  <a:lnTo>
                    <a:pt x="104252" y="34300"/>
                  </a:lnTo>
                  <a:lnTo>
                    <a:pt x="124079" y="40863"/>
                  </a:lnTo>
                  <a:lnTo>
                    <a:pt x="142090" y="46800"/>
                  </a:lnTo>
                  <a:lnTo>
                    <a:pt x="150270" y="49486"/>
                  </a:lnTo>
                  <a:lnTo>
                    <a:pt x="157827" y="51963"/>
                  </a:lnTo>
                  <a:lnTo>
                    <a:pt x="157827" y="51963"/>
                  </a:lnTo>
                  <a:lnTo>
                    <a:pt x="170882" y="56215"/>
                  </a:lnTo>
                  <a:lnTo>
                    <a:pt x="180741" y="59425"/>
                  </a:lnTo>
                  <a:lnTo>
                    <a:pt x="186971" y="61460"/>
                  </a:lnTo>
                  <a:lnTo>
                    <a:pt x="188569" y="61991"/>
                  </a:lnTo>
                  <a:lnTo>
                    <a:pt x="189083" y="62178"/>
                  </a:lnTo>
                  <a:lnTo>
                    <a:pt x="189083" y="62178"/>
                  </a:lnTo>
                  <a:lnTo>
                    <a:pt x="188921" y="62132"/>
                  </a:lnTo>
                  <a:lnTo>
                    <a:pt x="188460" y="62007"/>
                  </a:lnTo>
                  <a:lnTo>
                    <a:pt x="188460" y="62007"/>
                  </a:lnTo>
                  <a:lnTo>
                    <a:pt x="187756" y="61783"/>
                  </a:lnTo>
                  <a:lnTo>
                    <a:pt x="186781" y="61481"/>
                  </a:lnTo>
                  <a:lnTo>
                    <a:pt x="180389" y="59493"/>
                  </a:lnTo>
                  <a:lnTo>
                    <a:pt x="180389" y="59493"/>
                  </a:lnTo>
                  <a:lnTo>
                    <a:pt x="175785" y="58036"/>
                  </a:lnTo>
                  <a:lnTo>
                    <a:pt x="170367" y="56303"/>
                  </a:lnTo>
                  <a:lnTo>
                    <a:pt x="164138" y="54305"/>
                  </a:lnTo>
                  <a:lnTo>
                    <a:pt x="157177" y="52062"/>
                  </a:lnTo>
                  <a:lnTo>
                    <a:pt x="157177" y="52062"/>
                  </a:lnTo>
                  <a:lnTo>
                    <a:pt x="149539" y="49595"/>
                  </a:lnTo>
                  <a:lnTo>
                    <a:pt x="141305" y="46910"/>
                  </a:lnTo>
                  <a:lnTo>
                    <a:pt x="132502" y="44037"/>
                  </a:lnTo>
                  <a:lnTo>
                    <a:pt x="123212" y="40982"/>
                  </a:lnTo>
                  <a:lnTo>
                    <a:pt x="113461" y="37777"/>
                  </a:lnTo>
                  <a:lnTo>
                    <a:pt x="103304" y="34425"/>
                  </a:lnTo>
                  <a:lnTo>
                    <a:pt x="92822" y="30954"/>
                  </a:lnTo>
                  <a:lnTo>
                    <a:pt x="82015" y="27379"/>
                  </a:lnTo>
                  <a:lnTo>
                    <a:pt x="82015" y="27379"/>
                  </a:lnTo>
                  <a:lnTo>
                    <a:pt x="70937" y="23694"/>
                  </a:lnTo>
                  <a:lnTo>
                    <a:pt x="59643" y="19932"/>
                  </a:lnTo>
                  <a:lnTo>
                    <a:pt x="37324" y="12485"/>
                  </a:lnTo>
                  <a:lnTo>
                    <a:pt x="26761" y="8962"/>
                  </a:lnTo>
                  <a:lnTo>
                    <a:pt x="16875" y="5668"/>
                  </a:lnTo>
                  <a:lnTo>
                    <a:pt x="7883" y="2691"/>
                  </a:lnTo>
                  <a:lnTo>
                    <a:pt x="3766" y="1343"/>
                  </a:lnTo>
                  <a:lnTo>
                    <a:pt x="1" y="1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 rot="-9843276">
              <a:off x="8726951" y="4082119"/>
              <a:ext cx="276596" cy="85537"/>
            </a:xfrm>
            <a:custGeom>
              <a:avLst/>
              <a:gdLst/>
              <a:ahLst/>
              <a:cxnLst/>
              <a:rect l="l" t="t" r="r" b="b"/>
              <a:pathLst>
                <a:path w="59832" h="3961" extrusionOk="0">
                  <a:moveTo>
                    <a:pt x="0" y="0"/>
                  </a:moveTo>
                  <a:lnTo>
                    <a:pt x="569" y="52"/>
                  </a:lnTo>
                  <a:lnTo>
                    <a:pt x="1138" y="99"/>
                  </a:lnTo>
                  <a:lnTo>
                    <a:pt x="1706" y="141"/>
                  </a:lnTo>
                  <a:lnTo>
                    <a:pt x="2302" y="177"/>
                  </a:lnTo>
                  <a:lnTo>
                    <a:pt x="8694" y="640"/>
                  </a:lnTo>
                  <a:lnTo>
                    <a:pt x="29713" y="2108"/>
                  </a:lnTo>
                  <a:lnTo>
                    <a:pt x="35726" y="2514"/>
                  </a:lnTo>
                  <a:lnTo>
                    <a:pt x="41332" y="2883"/>
                  </a:lnTo>
                  <a:lnTo>
                    <a:pt x="46451" y="3211"/>
                  </a:lnTo>
                  <a:lnTo>
                    <a:pt x="48754" y="3357"/>
                  </a:lnTo>
                  <a:lnTo>
                    <a:pt x="50920" y="3482"/>
                  </a:lnTo>
                  <a:lnTo>
                    <a:pt x="52843" y="3601"/>
                  </a:lnTo>
                  <a:lnTo>
                    <a:pt x="54604" y="3700"/>
                  </a:lnTo>
                  <a:lnTo>
                    <a:pt x="56121" y="3789"/>
                  </a:lnTo>
                  <a:lnTo>
                    <a:pt x="57421" y="3856"/>
                  </a:lnTo>
                  <a:lnTo>
                    <a:pt x="58017" y="3893"/>
                  </a:lnTo>
                  <a:lnTo>
                    <a:pt x="58613" y="3919"/>
                  </a:lnTo>
                  <a:lnTo>
                    <a:pt x="59208" y="3945"/>
                  </a:lnTo>
                  <a:lnTo>
                    <a:pt x="59831" y="3961"/>
                  </a:lnTo>
                  <a:lnTo>
                    <a:pt x="59290" y="3898"/>
                  </a:lnTo>
                  <a:lnTo>
                    <a:pt x="58721" y="3841"/>
                  </a:lnTo>
                  <a:lnTo>
                    <a:pt x="58125" y="3789"/>
                  </a:lnTo>
                  <a:lnTo>
                    <a:pt x="57529" y="3747"/>
                  </a:lnTo>
                  <a:lnTo>
                    <a:pt x="51137" y="3320"/>
                  </a:lnTo>
                  <a:lnTo>
                    <a:pt x="30092" y="1889"/>
                  </a:lnTo>
                  <a:lnTo>
                    <a:pt x="24079" y="1473"/>
                  </a:lnTo>
                  <a:lnTo>
                    <a:pt x="18472" y="1093"/>
                  </a:lnTo>
                  <a:lnTo>
                    <a:pt x="13380" y="760"/>
                  </a:lnTo>
                  <a:lnTo>
                    <a:pt x="11078" y="609"/>
                  </a:lnTo>
                  <a:lnTo>
                    <a:pt x="8938" y="479"/>
                  </a:lnTo>
                  <a:lnTo>
                    <a:pt x="5255" y="255"/>
                  </a:lnTo>
                  <a:lnTo>
                    <a:pt x="3738" y="167"/>
                  </a:lnTo>
                  <a:lnTo>
                    <a:pt x="2438" y="99"/>
                  </a:lnTo>
                  <a:lnTo>
                    <a:pt x="1842" y="63"/>
                  </a:lnTo>
                  <a:lnTo>
                    <a:pt x="1246" y="37"/>
                  </a:lnTo>
                  <a:lnTo>
                    <a:pt x="62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 rot="-9843276">
              <a:off x="9037031" y="3926766"/>
              <a:ext cx="98800" cy="289521"/>
            </a:xfrm>
            <a:custGeom>
              <a:avLst/>
              <a:gdLst/>
              <a:ahLst/>
              <a:cxnLst/>
              <a:rect l="l" t="t" r="r" b="b"/>
              <a:pathLst>
                <a:path w="21372" h="13407" extrusionOk="0">
                  <a:moveTo>
                    <a:pt x="21344" y="1"/>
                  </a:moveTo>
                  <a:lnTo>
                    <a:pt x="21317" y="11"/>
                  </a:lnTo>
                  <a:lnTo>
                    <a:pt x="21236" y="37"/>
                  </a:lnTo>
                  <a:lnTo>
                    <a:pt x="21019" y="136"/>
                  </a:lnTo>
                  <a:lnTo>
                    <a:pt x="20721" y="297"/>
                  </a:lnTo>
                  <a:lnTo>
                    <a:pt x="20315" y="516"/>
                  </a:lnTo>
                  <a:lnTo>
                    <a:pt x="19258" y="1130"/>
                  </a:lnTo>
                  <a:lnTo>
                    <a:pt x="17877" y="1942"/>
                  </a:lnTo>
                  <a:lnTo>
                    <a:pt x="16225" y="2930"/>
                  </a:lnTo>
                  <a:lnTo>
                    <a:pt x="14383" y="4065"/>
                  </a:lnTo>
                  <a:lnTo>
                    <a:pt x="12352" y="5319"/>
                  </a:lnTo>
                  <a:lnTo>
                    <a:pt x="10185" y="6672"/>
                  </a:lnTo>
                  <a:lnTo>
                    <a:pt x="8045" y="8025"/>
                  </a:lnTo>
                  <a:lnTo>
                    <a:pt x="6068" y="9285"/>
                  </a:lnTo>
                  <a:lnTo>
                    <a:pt x="4307" y="10424"/>
                  </a:lnTo>
                  <a:lnTo>
                    <a:pt x="2790" y="11424"/>
                  </a:lnTo>
                  <a:lnTo>
                    <a:pt x="1545" y="12246"/>
                  </a:lnTo>
                  <a:lnTo>
                    <a:pt x="651" y="12870"/>
                  </a:lnTo>
                  <a:lnTo>
                    <a:pt x="353" y="13099"/>
                  </a:lnTo>
                  <a:lnTo>
                    <a:pt x="136" y="13266"/>
                  </a:lnTo>
                  <a:lnTo>
                    <a:pt x="28" y="13370"/>
                  </a:lnTo>
                  <a:lnTo>
                    <a:pt x="1" y="13396"/>
                  </a:lnTo>
                  <a:lnTo>
                    <a:pt x="1" y="13406"/>
                  </a:lnTo>
                  <a:lnTo>
                    <a:pt x="55" y="13401"/>
                  </a:lnTo>
                  <a:lnTo>
                    <a:pt x="109" y="13375"/>
                  </a:lnTo>
                  <a:lnTo>
                    <a:pt x="326" y="13276"/>
                  </a:lnTo>
                  <a:lnTo>
                    <a:pt x="651" y="13115"/>
                  </a:lnTo>
                  <a:lnTo>
                    <a:pt x="1057" y="12891"/>
                  </a:lnTo>
                  <a:lnTo>
                    <a:pt x="2113" y="12277"/>
                  </a:lnTo>
                  <a:lnTo>
                    <a:pt x="3495" y="11460"/>
                  </a:lnTo>
                  <a:lnTo>
                    <a:pt x="5120" y="10471"/>
                  </a:lnTo>
                  <a:lnTo>
                    <a:pt x="6989" y="9337"/>
                  </a:lnTo>
                  <a:lnTo>
                    <a:pt x="9020" y="8077"/>
                  </a:lnTo>
                  <a:lnTo>
                    <a:pt x="11187" y="6729"/>
                  </a:lnTo>
                  <a:lnTo>
                    <a:pt x="13327" y="5382"/>
                  </a:lnTo>
                  <a:lnTo>
                    <a:pt x="15304" y="4122"/>
                  </a:lnTo>
                  <a:lnTo>
                    <a:pt x="17064" y="2977"/>
                  </a:lnTo>
                  <a:lnTo>
                    <a:pt x="18581" y="1983"/>
                  </a:lnTo>
                  <a:lnTo>
                    <a:pt x="19800" y="1156"/>
                  </a:lnTo>
                  <a:lnTo>
                    <a:pt x="20694" y="537"/>
                  </a:lnTo>
                  <a:lnTo>
                    <a:pt x="21236" y="141"/>
                  </a:lnTo>
                  <a:lnTo>
                    <a:pt x="21344" y="37"/>
                  </a:lnTo>
                  <a:lnTo>
                    <a:pt x="21371" y="11"/>
                  </a:lnTo>
                  <a:lnTo>
                    <a:pt x="213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 rot="-9843276">
              <a:off x="9120861" y="4361644"/>
              <a:ext cx="153761" cy="229617"/>
            </a:xfrm>
            <a:custGeom>
              <a:avLst/>
              <a:gdLst/>
              <a:ahLst/>
              <a:cxnLst/>
              <a:rect l="l" t="t" r="r" b="b"/>
              <a:pathLst>
                <a:path w="33261" h="10633" extrusionOk="0">
                  <a:moveTo>
                    <a:pt x="33261" y="1"/>
                  </a:moveTo>
                  <a:lnTo>
                    <a:pt x="32773" y="84"/>
                  </a:lnTo>
                  <a:lnTo>
                    <a:pt x="32313" y="178"/>
                  </a:lnTo>
                  <a:lnTo>
                    <a:pt x="31880" y="277"/>
                  </a:lnTo>
                  <a:lnTo>
                    <a:pt x="31473" y="375"/>
                  </a:lnTo>
                  <a:lnTo>
                    <a:pt x="30634" y="584"/>
                  </a:lnTo>
                  <a:lnTo>
                    <a:pt x="29686" y="833"/>
                  </a:lnTo>
                  <a:lnTo>
                    <a:pt x="27411" y="1447"/>
                  </a:lnTo>
                  <a:lnTo>
                    <a:pt x="26083" y="1812"/>
                  </a:lnTo>
                  <a:lnTo>
                    <a:pt x="24675" y="2207"/>
                  </a:lnTo>
                  <a:lnTo>
                    <a:pt x="23185" y="2629"/>
                  </a:lnTo>
                  <a:lnTo>
                    <a:pt x="21641" y="3082"/>
                  </a:lnTo>
                  <a:lnTo>
                    <a:pt x="20016" y="3560"/>
                  </a:lnTo>
                  <a:lnTo>
                    <a:pt x="18364" y="4065"/>
                  </a:lnTo>
                  <a:lnTo>
                    <a:pt x="16658" y="4585"/>
                  </a:lnTo>
                  <a:lnTo>
                    <a:pt x="14951" y="5132"/>
                  </a:lnTo>
                  <a:lnTo>
                    <a:pt x="13272" y="5678"/>
                  </a:lnTo>
                  <a:lnTo>
                    <a:pt x="11674" y="6214"/>
                  </a:lnTo>
                  <a:lnTo>
                    <a:pt x="10130" y="6735"/>
                  </a:lnTo>
                  <a:lnTo>
                    <a:pt x="8695" y="7234"/>
                  </a:lnTo>
                  <a:lnTo>
                    <a:pt x="7367" y="7713"/>
                  </a:lnTo>
                  <a:lnTo>
                    <a:pt x="6122" y="8166"/>
                  </a:lnTo>
                  <a:lnTo>
                    <a:pt x="4957" y="8587"/>
                  </a:lnTo>
                  <a:lnTo>
                    <a:pt x="3928" y="8978"/>
                  </a:lnTo>
                  <a:lnTo>
                    <a:pt x="3007" y="9337"/>
                  </a:lnTo>
                  <a:lnTo>
                    <a:pt x="2194" y="9659"/>
                  </a:lnTo>
                  <a:lnTo>
                    <a:pt x="921" y="10180"/>
                  </a:lnTo>
                  <a:lnTo>
                    <a:pt x="650" y="10289"/>
                  </a:lnTo>
                  <a:lnTo>
                    <a:pt x="407" y="10404"/>
                  </a:lnTo>
                  <a:lnTo>
                    <a:pt x="190" y="10518"/>
                  </a:lnTo>
                  <a:lnTo>
                    <a:pt x="0" y="10633"/>
                  </a:lnTo>
                  <a:lnTo>
                    <a:pt x="352" y="10534"/>
                  </a:lnTo>
                  <a:lnTo>
                    <a:pt x="704" y="10435"/>
                  </a:lnTo>
                  <a:lnTo>
                    <a:pt x="1029" y="10326"/>
                  </a:lnTo>
                  <a:lnTo>
                    <a:pt x="1300" y="10216"/>
                  </a:lnTo>
                  <a:lnTo>
                    <a:pt x="4740" y="9045"/>
                  </a:lnTo>
                  <a:lnTo>
                    <a:pt x="7042" y="8244"/>
                  </a:lnTo>
                  <a:lnTo>
                    <a:pt x="9724" y="7323"/>
                  </a:lnTo>
                  <a:lnTo>
                    <a:pt x="12730" y="6313"/>
                  </a:lnTo>
                  <a:lnTo>
                    <a:pt x="14355" y="5782"/>
                  </a:lnTo>
                  <a:lnTo>
                    <a:pt x="16035" y="5236"/>
                  </a:lnTo>
                  <a:lnTo>
                    <a:pt x="17714" y="4695"/>
                  </a:lnTo>
                  <a:lnTo>
                    <a:pt x="19393" y="4169"/>
                  </a:lnTo>
                  <a:lnTo>
                    <a:pt x="21018" y="3664"/>
                  </a:lnTo>
                  <a:lnTo>
                    <a:pt x="22589" y="3186"/>
                  </a:lnTo>
                  <a:lnTo>
                    <a:pt x="25542" y="2296"/>
                  </a:lnTo>
                  <a:lnTo>
                    <a:pt x="28169" y="1531"/>
                  </a:lnTo>
                  <a:lnTo>
                    <a:pt x="31961" y="422"/>
                  </a:lnTo>
                  <a:lnTo>
                    <a:pt x="32313" y="323"/>
                  </a:lnTo>
                  <a:lnTo>
                    <a:pt x="32638" y="214"/>
                  </a:lnTo>
                  <a:lnTo>
                    <a:pt x="32963" y="110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rot="-9843276">
              <a:off x="8824757" y="4511086"/>
              <a:ext cx="275343" cy="14620"/>
            </a:xfrm>
            <a:custGeom>
              <a:avLst/>
              <a:gdLst/>
              <a:ahLst/>
              <a:cxnLst/>
              <a:rect l="l" t="t" r="r" b="b"/>
              <a:pathLst>
                <a:path w="59561" h="677" extrusionOk="0">
                  <a:moveTo>
                    <a:pt x="596" y="0"/>
                  </a:moveTo>
                  <a:lnTo>
                    <a:pt x="0" y="11"/>
                  </a:lnTo>
                  <a:lnTo>
                    <a:pt x="569" y="37"/>
                  </a:lnTo>
                  <a:lnTo>
                    <a:pt x="1165" y="57"/>
                  </a:lnTo>
                  <a:lnTo>
                    <a:pt x="1761" y="73"/>
                  </a:lnTo>
                  <a:lnTo>
                    <a:pt x="2357" y="78"/>
                  </a:lnTo>
                  <a:lnTo>
                    <a:pt x="8694" y="177"/>
                  </a:lnTo>
                  <a:lnTo>
                    <a:pt x="13109" y="234"/>
                  </a:lnTo>
                  <a:lnTo>
                    <a:pt x="18147" y="297"/>
                  </a:lnTo>
                  <a:lnTo>
                    <a:pt x="29740" y="427"/>
                  </a:lnTo>
                  <a:lnTo>
                    <a:pt x="35753" y="495"/>
                  </a:lnTo>
                  <a:lnTo>
                    <a:pt x="41359" y="557"/>
                  </a:lnTo>
                  <a:lnTo>
                    <a:pt x="43960" y="583"/>
                  </a:lnTo>
                  <a:lnTo>
                    <a:pt x="46424" y="604"/>
                  </a:lnTo>
                  <a:lnTo>
                    <a:pt x="48727" y="614"/>
                  </a:lnTo>
                  <a:lnTo>
                    <a:pt x="50839" y="619"/>
                  </a:lnTo>
                  <a:lnTo>
                    <a:pt x="57231" y="661"/>
                  </a:lnTo>
                  <a:lnTo>
                    <a:pt x="57800" y="672"/>
                  </a:lnTo>
                  <a:lnTo>
                    <a:pt x="58396" y="677"/>
                  </a:lnTo>
                  <a:lnTo>
                    <a:pt x="58992" y="672"/>
                  </a:lnTo>
                  <a:lnTo>
                    <a:pt x="59561" y="661"/>
                  </a:lnTo>
                  <a:lnTo>
                    <a:pt x="58992" y="635"/>
                  </a:lnTo>
                  <a:lnTo>
                    <a:pt x="58423" y="614"/>
                  </a:lnTo>
                  <a:lnTo>
                    <a:pt x="57827" y="599"/>
                  </a:lnTo>
                  <a:lnTo>
                    <a:pt x="57258" y="593"/>
                  </a:lnTo>
                  <a:lnTo>
                    <a:pt x="50893" y="495"/>
                  </a:lnTo>
                  <a:lnTo>
                    <a:pt x="46478" y="432"/>
                  </a:lnTo>
                  <a:lnTo>
                    <a:pt x="41414" y="364"/>
                  </a:lnTo>
                  <a:lnTo>
                    <a:pt x="35834" y="302"/>
                  </a:lnTo>
                  <a:lnTo>
                    <a:pt x="29821" y="234"/>
                  </a:lnTo>
                  <a:lnTo>
                    <a:pt x="23808" y="172"/>
                  </a:lnTo>
                  <a:lnTo>
                    <a:pt x="18229" y="120"/>
                  </a:lnTo>
                  <a:lnTo>
                    <a:pt x="13164" y="78"/>
                  </a:lnTo>
                  <a:lnTo>
                    <a:pt x="8749" y="42"/>
                  </a:lnTo>
                  <a:lnTo>
                    <a:pt x="2357" y="11"/>
                  </a:lnTo>
                  <a:lnTo>
                    <a:pt x="17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 rot="-9843276">
              <a:off x="8860710" y="4854203"/>
              <a:ext cx="353099" cy="15311"/>
            </a:xfrm>
            <a:custGeom>
              <a:avLst/>
              <a:gdLst/>
              <a:ahLst/>
              <a:cxnLst/>
              <a:rect l="l" t="t" r="r" b="b"/>
              <a:pathLst>
                <a:path w="76381" h="709" extrusionOk="0">
                  <a:moveTo>
                    <a:pt x="1490" y="0"/>
                  </a:moveTo>
                  <a:lnTo>
                    <a:pt x="759" y="6"/>
                  </a:lnTo>
                  <a:lnTo>
                    <a:pt x="0" y="16"/>
                  </a:lnTo>
                  <a:lnTo>
                    <a:pt x="732" y="42"/>
                  </a:lnTo>
                  <a:lnTo>
                    <a:pt x="1490" y="63"/>
                  </a:lnTo>
                  <a:lnTo>
                    <a:pt x="2221" y="73"/>
                  </a:lnTo>
                  <a:lnTo>
                    <a:pt x="2953" y="84"/>
                  </a:lnTo>
                  <a:lnTo>
                    <a:pt x="11159" y="183"/>
                  </a:lnTo>
                  <a:lnTo>
                    <a:pt x="16820" y="245"/>
                  </a:lnTo>
                  <a:lnTo>
                    <a:pt x="23294" y="313"/>
                  </a:lnTo>
                  <a:lnTo>
                    <a:pt x="30471" y="380"/>
                  </a:lnTo>
                  <a:lnTo>
                    <a:pt x="38163" y="448"/>
                  </a:lnTo>
                  <a:lnTo>
                    <a:pt x="45856" y="516"/>
                  </a:lnTo>
                  <a:lnTo>
                    <a:pt x="53033" y="573"/>
                  </a:lnTo>
                  <a:lnTo>
                    <a:pt x="59534" y="620"/>
                  </a:lnTo>
                  <a:lnTo>
                    <a:pt x="65195" y="656"/>
                  </a:lnTo>
                  <a:lnTo>
                    <a:pt x="73374" y="693"/>
                  </a:lnTo>
                  <a:lnTo>
                    <a:pt x="74133" y="703"/>
                  </a:lnTo>
                  <a:lnTo>
                    <a:pt x="74891" y="708"/>
                  </a:lnTo>
                  <a:lnTo>
                    <a:pt x="75622" y="703"/>
                  </a:lnTo>
                  <a:lnTo>
                    <a:pt x="76381" y="693"/>
                  </a:lnTo>
                  <a:lnTo>
                    <a:pt x="75650" y="672"/>
                  </a:lnTo>
                  <a:lnTo>
                    <a:pt x="74891" y="651"/>
                  </a:lnTo>
                  <a:lnTo>
                    <a:pt x="74133" y="640"/>
                  </a:lnTo>
                  <a:lnTo>
                    <a:pt x="73374" y="635"/>
                  </a:lnTo>
                  <a:lnTo>
                    <a:pt x="65222" y="526"/>
                  </a:lnTo>
                  <a:lnTo>
                    <a:pt x="53087" y="401"/>
                  </a:lnTo>
                  <a:lnTo>
                    <a:pt x="45937" y="333"/>
                  </a:lnTo>
                  <a:lnTo>
                    <a:pt x="38218" y="261"/>
                  </a:lnTo>
                  <a:lnTo>
                    <a:pt x="30525" y="198"/>
                  </a:lnTo>
                  <a:lnTo>
                    <a:pt x="23348" y="141"/>
                  </a:lnTo>
                  <a:lnTo>
                    <a:pt x="11214" y="58"/>
                  </a:lnTo>
                  <a:lnTo>
                    <a:pt x="3007" y="16"/>
                  </a:lnTo>
                  <a:lnTo>
                    <a:pt x="2248" y="6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 rot="-9843276">
              <a:off x="9234116" y="4647224"/>
              <a:ext cx="185067" cy="296475"/>
            </a:xfrm>
            <a:custGeom>
              <a:avLst/>
              <a:gdLst/>
              <a:ahLst/>
              <a:cxnLst/>
              <a:rect l="l" t="t" r="r" b="b"/>
              <a:pathLst>
                <a:path w="40033" h="13729" extrusionOk="0">
                  <a:moveTo>
                    <a:pt x="40033" y="0"/>
                  </a:moveTo>
                  <a:lnTo>
                    <a:pt x="39545" y="125"/>
                  </a:lnTo>
                  <a:lnTo>
                    <a:pt x="39085" y="250"/>
                  </a:lnTo>
                  <a:lnTo>
                    <a:pt x="38624" y="380"/>
                  </a:lnTo>
                  <a:lnTo>
                    <a:pt x="38218" y="516"/>
                  </a:lnTo>
                  <a:lnTo>
                    <a:pt x="37243" y="792"/>
                  </a:lnTo>
                  <a:lnTo>
                    <a:pt x="36105" y="1119"/>
                  </a:lnTo>
                  <a:lnTo>
                    <a:pt x="34805" y="1499"/>
                  </a:lnTo>
                  <a:lnTo>
                    <a:pt x="33370" y="1926"/>
                  </a:lnTo>
                  <a:lnTo>
                    <a:pt x="31799" y="2400"/>
                  </a:lnTo>
                  <a:lnTo>
                    <a:pt x="30146" y="2915"/>
                  </a:lnTo>
                  <a:lnTo>
                    <a:pt x="28359" y="3466"/>
                  </a:lnTo>
                  <a:lnTo>
                    <a:pt x="26517" y="4054"/>
                  </a:lnTo>
                  <a:lnTo>
                    <a:pt x="24567" y="4674"/>
                  </a:lnTo>
                  <a:lnTo>
                    <a:pt x="22590" y="5324"/>
                  </a:lnTo>
                  <a:lnTo>
                    <a:pt x="20558" y="6001"/>
                  </a:lnTo>
                  <a:lnTo>
                    <a:pt x="18473" y="6703"/>
                  </a:lnTo>
                  <a:lnTo>
                    <a:pt x="16441" y="7406"/>
                  </a:lnTo>
                  <a:lnTo>
                    <a:pt x="14491" y="8093"/>
                  </a:lnTo>
                  <a:lnTo>
                    <a:pt x="12622" y="8759"/>
                  </a:lnTo>
                  <a:lnTo>
                    <a:pt x="10862" y="9399"/>
                  </a:lnTo>
                  <a:lnTo>
                    <a:pt x="9237" y="10008"/>
                  </a:lnTo>
                  <a:lnTo>
                    <a:pt x="7693" y="10586"/>
                  </a:lnTo>
                  <a:lnTo>
                    <a:pt x="6284" y="11127"/>
                  </a:lnTo>
                  <a:lnTo>
                    <a:pt x="5011" y="11632"/>
                  </a:lnTo>
                  <a:lnTo>
                    <a:pt x="3819" y="12090"/>
                  </a:lnTo>
                  <a:lnTo>
                    <a:pt x="2817" y="12501"/>
                  </a:lnTo>
                  <a:lnTo>
                    <a:pt x="1951" y="12860"/>
                  </a:lnTo>
                  <a:lnTo>
                    <a:pt x="1246" y="13162"/>
                  </a:lnTo>
                  <a:lnTo>
                    <a:pt x="894" y="13297"/>
                  </a:lnTo>
                  <a:lnTo>
                    <a:pt x="569" y="13437"/>
                  </a:lnTo>
                  <a:lnTo>
                    <a:pt x="271" y="13583"/>
                  </a:lnTo>
                  <a:lnTo>
                    <a:pt x="0" y="13729"/>
                  </a:lnTo>
                  <a:lnTo>
                    <a:pt x="0" y="13729"/>
                  </a:lnTo>
                  <a:lnTo>
                    <a:pt x="461" y="13599"/>
                  </a:lnTo>
                  <a:lnTo>
                    <a:pt x="867" y="13469"/>
                  </a:lnTo>
                  <a:lnTo>
                    <a:pt x="1273" y="13333"/>
                  </a:lnTo>
                  <a:lnTo>
                    <a:pt x="1626" y="13193"/>
                  </a:lnTo>
                  <a:lnTo>
                    <a:pt x="3413" y="12527"/>
                  </a:lnTo>
                  <a:lnTo>
                    <a:pt x="5661" y="11694"/>
                  </a:lnTo>
                  <a:lnTo>
                    <a:pt x="8478" y="10664"/>
                  </a:lnTo>
                  <a:lnTo>
                    <a:pt x="11783" y="9488"/>
                  </a:lnTo>
                  <a:lnTo>
                    <a:pt x="15439" y="8186"/>
                  </a:lnTo>
                  <a:lnTo>
                    <a:pt x="17416" y="7505"/>
                  </a:lnTo>
                  <a:lnTo>
                    <a:pt x="19448" y="6802"/>
                  </a:lnTo>
                  <a:lnTo>
                    <a:pt x="21506" y="6100"/>
                  </a:lnTo>
                  <a:lnTo>
                    <a:pt x="23510" y="5423"/>
                  </a:lnTo>
                  <a:lnTo>
                    <a:pt x="25488" y="4773"/>
                  </a:lnTo>
                  <a:lnTo>
                    <a:pt x="27384" y="4153"/>
                  </a:lnTo>
                  <a:lnTo>
                    <a:pt x="30932" y="3003"/>
                  </a:lnTo>
                  <a:lnTo>
                    <a:pt x="34047" y="2009"/>
                  </a:lnTo>
                  <a:lnTo>
                    <a:pt x="36566" y="1203"/>
                  </a:lnTo>
                  <a:lnTo>
                    <a:pt x="38597" y="563"/>
                  </a:lnTo>
                  <a:lnTo>
                    <a:pt x="39003" y="427"/>
                  </a:lnTo>
                  <a:lnTo>
                    <a:pt x="39382" y="287"/>
                  </a:lnTo>
                  <a:lnTo>
                    <a:pt x="39707" y="146"/>
                  </a:lnTo>
                  <a:lnTo>
                    <a:pt x="400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1;p6"/>
          <p:cNvSpPr/>
          <p:nvPr/>
        </p:nvSpPr>
        <p:spPr>
          <a:xfrm>
            <a:off x="-400049" y="4264015"/>
            <a:ext cx="1290077" cy="129001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7668050" y="4806009"/>
            <a:ext cx="929503" cy="929503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3" name="Google Shape;53;p6"/>
          <p:cNvSpPr/>
          <p:nvPr/>
        </p:nvSpPr>
        <p:spPr>
          <a:xfrm>
            <a:off x="5813" y="3591330"/>
            <a:ext cx="478350" cy="47835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/>
          <p:nvPr/>
        </p:nvSpPr>
        <p:spPr>
          <a:xfrm rot="9450036" flipH="1">
            <a:off x="432840" y="5190724"/>
            <a:ext cx="354091" cy="18806"/>
          </a:xfrm>
          <a:custGeom>
            <a:avLst/>
            <a:gdLst/>
            <a:ahLst/>
            <a:cxnLst/>
            <a:rect l="l" t="t" r="r" b="b"/>
            <a:pathLst>
              <a:path w="59561" h="677" extrusionOk="0">
                <a:moveTo>
                  <a:pt x="596" y="0"/>
                </a:moveTo>
                <a:lnTo>
                  <a:pt x="0" y="11"/>
                </a:lnTo>
                <a:lnTo>
                  <a:pt x="569" y="37"/>
                </a:lnTo>
                <a:lnTo>
                  <a:pt x="1165" y="57"/>
                </a:lnTo>
                <a:lnTo>
                  <a:pt x="1761" y="73"/>
                </a:lnTo>
                <a:lnTo>
                  <a:pt x="2357" y="78"/>
                </a:lnTo>
                <a:lnTo>
                  <a:pt x="8694" y="177"/>
                </a:lnTo>
                <a:lnTo>
                  <a:pt x="13109" y="234"/>
                </a:lnTo>
                <a:lnTo>
                  <a:pt x="18147" y="297"/>
                </a:lnTo>
                <a:lnTo>
                  <a:pt x="29740" y="427"/>
                </a:lnTo>
                <a:lnTo>
                  <a:pt x="35753" y="495"/>
                </a:lnTo>
                <a:lnTo>
                  <a:pt x="41359" y="557"/>
                </a:lnTo>
                <a:lnTo>
                  <a:pt x="43960" y="583"/>
                </a:lnTo>
                <a:lnTo>
                  <a:pt x="46424" y="604"/>
                </a:lnTo>
                <a:lnTo>
                  <a:pt x="48727" y="614"/>
                </a:lnTo>
                <a:lnTo>
                  <a:pt x="50839" y="619"/>
                </a:lnTo>
                <a:lnTo>
                  <a:pt x="57231" y="661"/>
                </a:lnTo>
                <a:lnTo>
                  <a:pt x="57800" y="672"/>
                </a:lnTo>
                <a:lnTo>
                  <a:pt x="58396" y="677"/>
                </a:lnTo>
                <a:lnTo>
                  <a:pt x="58992" y="672"/>
                </a:lnTo>
                <a:lnTo>
                  <a:pt x="59561" y="661"/>
                </a:lnTo>
                <a:lnTo>
                  <a:pt x="58992" y="635"/>
                </a:lnTo>
                <a:lnTo>
                  <a:pt x="58423" y="614"/>
                </a:lnTo>
                <a:lnTo>
                  <a:pt x="57827" y="599"/>
                </a:lnTo>
                <a:lnTo>
                  <a:pt x="57258" y="593"/>
                </a:lnTo>
                <a:lnTo>
                  <a:pt x="50893" y="495"/>
                </a:lnTo>
                <a:lnTo>
                  <a:pt x="46478" y="432"/>
                </a:lnTo>
                <a:lnTo>
                  <a:pt x="41414" y="364"/>
                </a:lnTo>
                <a:lnTo>
                  <a:pt x="35834" y="302"/>
                </a:lnTo>
                <a:lnTo>
                  <a:pt x="29821" y="234"/>
                </a:lnTo>
                <a:lnTo>
                  <a:pt x="23808" y="172"/>
                </a:lnTo>
                <a:lnTo>
                  <a:pt x="18229" y="120"/>
                </a:lnTo>
                <a:lnTo>
                  <a:pt x="13164" y="78"/>
                </a:lnTo>
                <a:lnTo>
                  <a:pt x="8749" y="42"/>
                </a:lnTo>
                <a:lnTo>
                  <a:pt x="2357" y="11"/>
                </a:lnTo>
                <a:lnTo>
                  <a:pt x="17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/>
          <p:nvPr/>
        </p:nvSpPr>
        <p:spPr>
          <a:xfrm rot="9450036" flipH="1">
            <a:off x="337707" y="5640230"/>
            <a:ext cx="454086" cy="19695"/>
          </a:xfrm>
          <a:custGeom>
            <a:avLst/>
            <a:gdLst/>
            <a:ahLst/>
            <a:cxnLst/>
            <a:rect l="l" t="t" r="r" b="b"/>
            <a:pathLst>
              <a:path w="76381" h="709" extrusionOk="0">
                <a:moveTo>
                  <a:pt x="1490" y="0"/>
                </a:moveTo>
                <a:lnTo>
                  <a:pt x="759" y="6"/>
                </a:lnTo>
                <a:lnTo>
                  <a:pt x="0" y="16"/>
                </a:lnTo>
                <a:lnTo>
                  <a:pt x="732" y="42"/>
                </a:lnTo>
                <a:lnTo>
                  <a:pt x="1490" y="63"/>
                </a:lnTo>
                <a:lnTo>
                  <a:pt x="2221" y="73"/>
                </a:lnTo>
                <a:lnTo>
                  <a:pt x="2953" y="84"/>
                </a:lnTo>
                <a:lnTo>
                  <a:pt x="11159" y="183"/>
                </a:lnTo>
                <a:lnTo>
                  <a:pt x="16820" y="245"/>
                </a:lnTo>
                <a:lnTo>
                  <a:pt x="23294" y="313"/>
                </a:lnTo>
                <a:lnTo>
                  <a:pt x="30471" y="380"/>
                </a:lnTo>
                <a:lnTo>
                  <a:pt x="38163" y="448"/>
                </a:lnTo>
                <a:lnTo>
                  <a:pt x="45856" y="516"/>
                </a:lnTo>
                <a:lnTo>
                  <a:pt x="53033" y="573"/>
                </a:lnTo>
                <a:lnTo>
                  <a:pt x="59534" y="620"/>
                </a:lnTo>
                <a:lnTo>
                  <a:pt x="65195" y="656"/>
                </a:lnTo>
                <a:lnTo>
                  <a:pt x="73374" y="693"/>
                </a:lnTo>
                <a:lnTo>
                  <a:pt x="74133" y="703"/>
                </a:lnTo>
                <a:lnTo>
                  <a:pt x="74891" y="708"/>
                </a:lnTo>
                <a:lnTo>
                  <a:pt x="75622" y="703"/>
                </a:lnTo>
                <a:lnTo>
                  <a:pt x="76381" y="693"/>
                </a:lnTo>
                <a:lnTo>
                  <a:pt x="75650" y="672"/>
                </a:lnTo>
                <a:lnTo>
                  <a:pt x="74891" y="651"/>
                </a:lnTo>
                <a:lnTo>
                  <a:pt x="74133" y="640"/>
                </a:lnTo>
                <a:lnTo>
                  <a:pt x="73374" y="635"/>
                </a:lnTo>
                <a:lnTo>
                  <a:pt x="65222" y="526"/>
                </a:lnTo>
                <a:lnTo>
                  <a:pt x="53087" y="401"/>
                </a:lnTo>
                <a:lnTo>
                  <a:pt x="45937" y="333"/>
                </a:lnTo>
                <a:lnTo>
                  <a:pt x="38218" y="261"/>
                </a:lnTo>
                <a:lnTo>
                  <a:pt x="30525" y="198"/>
                </a:lnTo>
                <a:lnTo>
                  <a:pt x="23348" y="141"/>
                </a:lnTo>
                <a:lnTo>
                  <a:pt x="11214" y="58"/>
                </a:lnTo>
                <a:lnTo>
                  <a:pt x="3007" y="16"/>
                </a:lnTo>
                <a:lnTo>
                  <a:pt x="2248" y="6"/>
                </a:lnTo>
                <a:lnTo>
                  <a:pt x="1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rot="9450036" flipH="1">
            <a:off x="66188" y="5417068"/>
            <a:ext cx="237997" cy="381371"/>
          </a:xfrm>
          <a:custGeom>
            <a:avLst/>
            <a:gdLst/>
            <a:ahLst/>
            <a:cxnLst/>
            <a:rect l="l" t="t" r="r" b="b"/>
            <a:pathLst>
              <a:path w="40033" h="13729" extrusionOk="0">
                <a:moveTo>
                  <a:pt x="40033" y="0"/>
                </a:moveTo>
                <a:lnTo>
                  <a:pt x="39545" y="125"/>
                </a:lnTo>
                <a:lnTo>
                  <a:pt x="39085" y="250"/>
                </a:lnTo>
                <a:lnTo>
                  <a:pt x="38624" y="380"/>
                </a:lnTo>
                <a:lnTo>
                  <a:pt x="38218" y="516"/>
                </a:lnTo>
                <a:lnTo>
                  <a:pt x="37243" y="792"/>
                </a:lnTo>
                <a:lnTo>
                  <a:pt x="36105" y="1119"/>
                </a:lnTo>
                <a:lnTo>
                  <a:pt x="34805" y="1499"/>
                </a:lnTo>
                <a:lnTo>
                  <a:pt x="33370" y="1926"/>
                </a:lnTo>
                <a:lnTo>
                  <a:pt x="31799" y="2400"/>
                </a:lnTo>
                <a:lnTo>
                  <a:pt x="30146" y="2915"/>
                </a:lnTo>
                <a:lnTo>
                  <a:pt x="28359" y="3466"/>
                </a:lnTo>
                <a:lnTo>
                  <a:pt x="26517" y="4054"/>
                </a:lnTo>
                <a:lnTo>
                  <a:pt x="24567" y="4674"/>
                </a:lnTo>
                <a:lnTo>
                  <a:pt x="22590" y="5324"/>
                </a:lnTo>
                <a:lnTo>
                  <a:pt x="20558" y="6001"/>
                </a:lnTo>
                <a:lnTo>
                  <a:pt x="18473" y="6703"/>
                </a:lnTo>
                <a:lnTo>
                  <a:pt x="16441" y="7406"/>
                </a:lnTo>
                <a:lnTo>
                  <a:pt x="14491" y="8093"/>
                </a:lnTo>
                <a:lnTo>
                  <a:pt x="12622" y="8759"/>
                </a:lnTo>
                <a:lnTo>
                  <a:pt x="10862" y="9399"/>
                </a:lnTo>
                <a:lnTo>
                  <a:pt x="9237" y="10008"/>
                </a:lnTo>
                <a:lnTo>
                  <a:pt x="7693" y="10586"/>
                </a:lnTo>
                <a:lnTo>
                  <a:pt x="6284" y="11127"/>
                </a:lnTo>
                <a:lnTo>
                  <a:pt x="5011" y="11632"/>
                </a:lnTo>
                <a:lnTo>
                  <a:pt x="3819" y="12090"/>
                </a:lnTo>
                <a:lnTo>
                  <a:pt x="2817" y="12501"/>
                </a:lnTo>
                <a:lnTo>
                  <a:pt x="1951" y="12860"/>
                </a:lnTo>
                <a:lnTo>
                  <a:pt x="1246" y="13162"/>
                </a:lnTo>
                <a:lnTo>
                  <a:pt x="894" y="13297"/>
                </a:lnTo>
                <a:lnTo>
                  <a:pt x="569" y="13437"/>
                </a:lnTo>
                <a:lnTo>
                  <a:pt x="271" y="13583"/>
                </a:lnTo>
                <a:lnTo>
                  <a:pt x="0" y="13729"/>
                </a:lnTo>
                <a:lnTo>
                  <a:pt x="0" y="13729"/>
                </a:lnTo>
                <a:lnTo>
                  <a:pt x="461" y="13599"/>
                </a:lnTo>
                <a:lnTo>
                  <a:pt x="867" y="13469"/>
                </a:lnTo>
                <a:lnTo>
                  <a:pt x="1273" y="13333"/>
                </a:lnTo>
                <a:lnTo>
                  <a:pt x="1626" y="13193"/>
                </a:lnTo>
                <a:lnTo>
                  <a:pt x="3413" y="12527"/>
                </a:lnTo>
                <a:lnTo>
                  <a:pt x="5661" y="11694"/>
                </a:lnTo>
                <a:lnTo>
                  <a:pt x="8478" y="10664"/>
                </a:lnTo>
                <a:lnTo>
                  <a:pt x="11783" y="9488"/>
                </a:lnTo>
                <a:lnTo>
                  <a:pt x="15439" y="8186"/>
                </a:lnTo>
                <a:lnTo>
                  <a:pt x="17416" y="7505"/>
                </a:lnTo>
                <a:lnTo>
                  <a:pt x="19448" y="6802"/>
                </a:lnTo>
                <a:lnTo>
                  <a:pt x="21506" y="6100"/>
                </a:lnTo>
                <a:lnTo>
                  <a:pt x="23510" y="5423"/>
                </a:lnTo>
                <a:lnTo>
                  <a:pt x="25488" y="4773"/>
                </a:lnTo>
                <a:lnTo>
                  <a:pt x="27384" y="4153"/>
                </a:lnTo>
                <a:lnTo>
                  <a:pt x="30932" y="3003"/>
                </a:lnTo>
                <a:lnTo>
                  <a:pt x="34047" y="2009"/>
                </a:lnTo>
                <a:lnTo>
                  <a:pt x="36566" y="1203"/>
                </a:lnTo>
                <a:lnTo>
                  <a:pt x="38597" y="563"/>
                </a:lnTo>
                <a:lnTo>
                  <a:pt x="39003" y="427"/>
                </a:lnTo>
                <a:lnTo>
                  <a:pt x="39382" y="287"/>
                </a:lnTo>
                <a:lnTo>
                  <a:pt x="39707" y="146"/>
                </a:lnTo>
                <a:lnTo>
                  <a:pt x="400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-66900" y="-40850"/>
            <a:ext cx="8557654" cy="5225129"/>
          </a:xfrm>
          <a:custGeom>
            <a:avLst/>
            <a:gdLst/>
            <a:ahLst/>
            <a:cxnLst/>
            <a:rect l="l" t="t" r="r" b="b"/>
            <a:pathLst>
              <a:path w="80554" h="69822" extrusionOk="0">
                <a:moveTo>
                  <a:pt x="485" y="1"/>
                </a:moveTo>
                <a:lnTo>
                  <a:pt x="0" y="534"/>
                </a:lnTo>
                <a:lnTo>
                  <a:pt x="0" y="69822"/>
                </a:lnTo>
                <a:lnTo>
                  <a:pt x="51768" y="69822"/>
                </a:lnTo>
                <a:lnTo>
                  <a:pt x="51736" y="68852"/>
                </a:lnTo>
                <a:lnTo>
                  <a:pt x="51687" y="67882"/>
                </a:lnTo>
                <a:lnTo>
                  <a:pt x="51606" y="66912"/>
                </a:lnTo>
                <a:lnTo>
                  <a:pt x="51509" y="65959"/>
                </a:lnTo>
                <a:lnTo>
                  <a:pt x="51396" y="64989"/>
                </a:lnTo>
                <a:lnTo>
                  <a:pt x="51267" y="64019"/>
                </a:lnTo>
                <a:lnTo>
                  <a:pt x="50976" y="62064"/>
                </a:lnTo>
                <a:lnTo>
                  <a:pt x="50701" y="60076"/>
                </a:lnTo>
                <a:lnTo>
                  <a:pt x="50572" y="59074"/>
                </a:lnTo>
                <a:lnTo>
                  <a:pt x="50459" y="58056"/>
                </a:lnTo>
                <a:lnTo>
                  <a:pt x="50346" y="57021"/>
                </a:lnTo>
                <a:lnTo>
                  <a:pt x="50265" y="55987"/>
                </a:lnTo>
                <a:lnTo>
                  <a:pt x="50200" y="54920"/>
                </a:lnTo>
                <a:lnTo>
                  <a:pt x="50168" y="53853"/>
                </a:lnTo>
                <a:lnTo>
                  <a:pt x="50168" y="52948"/>
                </a:lnTo>
                <a:lnTo>
                  <a:pt x="50168" y="52043"/>
                </a:lnTo>
                <a:lnTo>
                  <a:pt x="50200" y="51138"/>
                </a:lnTo>
                <a:lnTo>
                  <a:pt x="50233" y="50233"/>
                </a:lnTo>
                <a:lnTo>
                  <a:pt x="50297" y="49328"/>
                </a:lnTo>
                <a:lnTo>
                  <a:pt x="50362" y="48423"/>
                </a:lnTo>
                <a:lnTo>
                  <a:pt x="50443" y="47502"/>
                </a:lnTo>
                <a:lnTo>
                  <a:pt x="50556" y="46596"/>
                </a:lnTo>
                <a:lnTo>
                  <a:pt x="50669" y="45691"/>
                </a:lnTo>
                <a:lnTo>
                  <a:pt x="50814" y="44786"/>
                </a:lnTo>
                <a:lnTo>
                  <a:pt x="50976" y="43897"/>
                </a:lnTo>
                <a:lnTo>
                  <a:pt x="51154" y="43008"/>
                </a:lnTo>
                <a:lnTo>
                  <a:pt x="51348" y="42120"/>
                </a:lnTo>
                <a:lnTo>
                  <a:pt x="51574" y="41247"/>
                </a:lnTo>
                <a:lnTo>
                  <a:pt x="51816" y="40374"/>
                </a:lnTo>
                <a:lnTo>
                  <a:pt x="52075" y="39501"/>
                </a:lnTo>
                <a:lnTo>
                  <a:pt x="52350" y="38661"/>
                </a:lnTo>
                <a:lnTo>
                  <a:pt x="52657" y="37804"/>
                </a:lnTo>
                <a:lnTo>
                  <a:pt x="52980" y="36980"/>
                </a:lnTo>
                <a:lnTo>
                  <a:pt x="53336" y="36172"/>
                </a:lnTo>
                <a:lnTo>
                  <a:pt x="53707" y="35364"/>
                </a:lnTo>
                <a:lnTo>
                  <a:pt x="54111" y="34572"/>
                </a:lnTo>
                <a:lnTo>
                  <a:pt x="54532" y="33796"/>
                </a:lnTo>
                <a:lnTo>
                  <a:pt x="54984" y="33036"/>
                </a:lnTo>
                <a:lnTo>
                  <a:pt x="55453" y="32293"/>
                </a:lnTo>
                <a:lnTo>
                  <a:pt x="55954" y="31566"/>
                </a:lnTo>
                <a:lnTo>
                  <a:pt x="56471" y="30871"/>
                </a:lnTo>
                <a:lnTo>
                  <a:pt x="57037" y="30176"/>
                </a:lnTo>
                <a:lnTo>
                  <a:pt x="57619" y="29513"/>
                </a:lnTo>
                <a:lnTo>
                  <a:pt x="58217" y="28866"/>
                </a:lnTo>
                <a:lnTo>
                  <a:pt x="58863" y="28252"/>
                </a:lnTo>
                <a:lnTo>
                  <a:pt x="59526" y="27654"/>
                </a:lnTo>
                <a:lnTo>
                  <a:pt x="59930" y="27315"/>
                </a:lnTo>
                <a:lnTo>
                  <a:pt x="60334" y="26992"/>
                </a:lnTo>
                <a:lnTo>
                  <a:pt x="60738" y="26685"/>
                </a:lnTo>
                <a:lnTo>
                  <a:pt x="61158" y="26377"/>
                </a:lnTo>
                <a:lnTo>
                  <a:pt x="61999" y="25779"/>
                </a:lnTo>
                <a:lnTo>
                  <a:pt x="62871" y="25214"/>
                </a:lnTo>
                <a:lnTo>
                  <a:pt x="63760" y="24664"/>
                </a:lnTo>
                <a:lnTo>
                  <a:pt x="64649" y="24131"/>
                </a:lnTo>
                <a:lnTo>
                  <a:pt x="66460" y="23097"/>
                </a:lnTo>
                <a:lnTo>
                  <a:pt x="68270" y="22046"/>
                </a:lnTo>
                <a:lnTo>
                  <a:pt x="69159" y="21513"/>
                </a:lnTo>
                <a:lnTo>
                  <a:pt x="70031" y="20963"/>
                </a:lnTo>
                <a:lnTo>
                  <a:pt x="70904" y="20381"/>
                </a:lnTo>
                <a:lnTo>
                  <a:pt x="71745" y="19783"/>
                </a:lnTo>
                <a:lnTo>
                  <a:pt x="72165" y="19476"/>
                </a:lnTo>
                <a:lnTo>
                  <a:pt x="72569" y="19153"/>
                </a:lnTo>
                <a:lnTo>
                  <a:pt x="72973" y="18830"/>
                </a:lnTo>
                <a:lnTo>
                  <a:pt x="73361" y="18490"/>
                </a:lnTo>
                <a:lnTo>
                  <a:pt x="73846" y="18054"/>
                </a:lnTo>
                <a:lnTo>
                  <a:pt x="74298" y="17601"/>
                </a:lnTo>
                <a:lnTo>
                  <a:pt x="74735" y="17149"/>
                </a:lnTo>
                <a:lnTo>
                  <a:pt x="75171" y="16664"/>
                </a:lnTo>
                <a:lnTo>
                  <a:pt x="75575" y="16179"/>
                </a:lnTo>
                <a:lnTo>
                  <a:pt x="75963" y="15678"/>
                </a:lnTo>
                <a:lnTo>
                  <a:pt x="76351" y="15161"/>
                </a:lnTo>
                <a:lnTo>
                  <a:pt x="76706" y="14644"/>
                </a:lnTo>
                <a:lnTo>
                  <a:pt x="77046" y="14110"/>
                </a:lnTo>
                <a:lnTo>
                  <a:pt x="77385" y="13561"/>
                </a:lnTo>
                <a:lnTo>
                  <a:pt x="77692" y="13011"/>
                </a:lnTo>
                <a:lnTo>
                  <a:pt x="77983" y="12446"/>
                </a:lnTo>
                <a:lnTo>
                  <a:pt x="78274" y="11880"/>
                </a:lnTo>
                <a:lnTo>
                  <a:pt x="78533" y="11298"/>
                </a:lnTo>
                <a:lnTo>
                  <a:pt x="78775" y="10716"/>
                </a:lnTo>
                <a:lnTo>
                  <a:pt x="79018" y="10118"/>
                </a:lnTo>
                <a:lnTo>
                  <a:pt x="79228" y="9520"/>
                </a:lnTo>
                <a:lnTo>
                  <a:pt x="79422" y="8906"/>
                </a:lnTo>
                <a:lnTo>
                  <a:pt x="79616" y="8292"/>
                </a:lnTo>
                <a:lnTo>
                  <a:pt x="79777" y="7678"/>
                </a:lnTo>
                <a:lnTo>
                  <a:pt x="79923" y="7047"/>
                </a:lnTo>
                <a:lnTo>
                  <a:pt x="80068" y="6417"/>
                </a:lnTo>
                <a:lnTo>
                  <a:pt x="80181" y="5787"/>
                </a:lnTo>
                <a:lnTo>
                  <a:pt x="80278" y="5156"/>
                </a:lnTo>
                <a:lnTo>
                  <a:pt x="80359" y="4510"/>
                </a:lnTo>
                <a:lnTo>
                  <a:pt x="80440" y="3880"/>
                </a:lnTo>
                <a:lnTo>
                  <a:pt x="80488" y="3233"/>
                </a:lnTo>
                <a:lnTo>
                  <a:pt x="80521" y="2587"/>
                </a:lnTo>
                <a:lnTo>
                  <a:pt x="80553" y="1940"/>
                </a:lnTo>
                <a:lnTo>
                  <a:pt x="80553" y="1294"/>
                </a:lnTo>
                <a:lnTo>
                  <a:pt x="80537" y="647"/>
                </a:lnTo>
                <a:lnTo>
                  <a:pt x="8050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1"/>
          </p:nvPr>
        </p:nvSpPr>
        <p:spPr>
          <a:xfrm>
            <a:off x="1091750" y="2685350"/>
            <a:ext cx="3108600" cy="11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7704732" y="3987396"/>
            <a:ext cx="719280" cy="99438"/>
          </a:xfrm>
          <a:custGeom>
            <a:avLst/>
            <a:gdLst/>
            <a:ahLst/>
            <a:cxnLst/>
            <a:rect l="l" t="t" r="r" b="b"/>
            <a:pathLst>
              <a:path w="16579" h="2292" extrusionOk="0">
                <a:moveTo>
                  <a:pt x="1" y="1"/>
                </a:moveTo>
                <a:lnTo>
                  <a:pt x="1" y="2292"/>
                </a:lnTo>
                <a:lnTo>
                  <a:pt x="16578" y="2292"/>
                </a:lnTo>
                <a:lnTo>
                  <a:pt x="1657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4571997" y="1249300"/>
            <a:ext cx="758897" cy="758867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/>
          <p:nvPr/>
        </p:nvSpPr>
        <p:spPr>
          <a:xfrm>
            <a:off x="-911614" y="4086811"/>
            <a:ext cx="2085404" cy="2085312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/>
          <p:nvPr/>
        </p:nvSpPr>
        <p:spPr>
          <a:xfrm>
            <a:off x="8350381" y="1200503"/>
            <a:ext cx="361397" cy="36139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/>
          <p:nvPr/>
        </p:nvSpPr>
        <p:spPr>
          <a:xfrm>
            <a:off x="7704732" y="4166316"/>
            <a:ext cx="311114" cy="98310"/>
          </a:xfrm>
          <a:custGeom>
            <a:avLst/>
            <a:gdLst/>
            <a:ahLst/>
            <a:cxnLst/>
            <a:rect l="l" t="t" r="r" b="b"/>
            <a:pathLst>
              <a:path w="7171" h="2266" extrusionOk="0">
                <a:moveTo>
                  <a:pt x="1" y="1"/>
                </a:moveTo>
                <a:lnTo>
                  <a:pt x="1" y="2265"/>
                </a:lnTo>
                <a:lnTo>
                  <a:pt x="7171" y="2265"/>
                </a:lnTo>
                <a:lnTo>
                  <a:pt x="717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091675" y="830375"/>
            <a:ext cx="3108600" cy="17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720000" y="155555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2149650" y="2577850"/>
            <a:ext cx="4844700" cy="12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" name="Google Shape;72;p9"/>
          <p:cNvGrpSpPr/>
          <p:nvPr/>
        </p:nvGrpSpPr>
        <p:grpSpPr>
          <a:xfrm>
            <a:off x="927225" y="3848378"/>
            <a:ext cx="1010999" cy="1374293"/>
            <a:chOff x="927225" y="3848378"/>
            <a:chExt cx="1010999" cy="1374293"/>
          </a:xfrm>
        </p:grpSpPr>
        <p:sp>
          <p:nvSpPr>
            <p:cNvPr id="73" name="Google Shape;73;p9"/>
            <p:cNvSpPr/>
            <p:nvPr/>
          </p:nvSpPr>
          <p:spPr>
            <a:xfrm>
              <a:off x="1132338" y="3848378"/>
              <a:ext cx="351745" cy="729703"/>
            </a:xfrm>
            <a:custGeom>
              <a:avLst/>
              <a:gdLst/>
              <a:ahLst/>
              <a:cxnLst/>
              <a:rect l="l" t="t" r="r" b="b"/>
              <a:pathLst>
                <a:path w="3236" h="6713" fill="none" extrusionOk="0">
                  <a:moveTo>
                    <a:pt x="863" y="1"/>
                  </a:moveTo>
                  <a:lnTo>
                    <a:pt x="863" y="1"/>
                  </a:lnTo>
                  <a:lnTo>
                    <a:pt x="1106" y="55"/>
                  </a:lnTo>
                  <a:lnTo>
                    <a:pt x="1348" y="135"/>
                  </a:lnTo>
                  <a:lnTo>
                    <a:pt x="1564" y="243"/>
                  </a:lnTo>
                  <a:lnTo>
                    <a:pt x="1780" y="351"/>
                  </a:lnTo>
                  <a:lnTo>
                    <a:pt x="1968" y="513"/>
                  </a:lnTo>
                  <a:lnTo>
                    <a:pt x="2157" y="675"/>
                  </a:lnTo>
                  <a:lnTo>
                    <a:pt x="2346" y="836"/>
                  </a:lnTo>
                  <a:lnTo>
                    <a:pt x="2480" y="1025"/>
                  </a:lnTo>
                  <a:lnTo>
                    <a:pt x="2480" y="1025"/>
                  </a:lnTo>
                  <a:lnTo>
                    <a:pt x="2723" y="1456"/>
                  </a:lnTo>
                  <a:lnTo>
                    <a:pt x="2939" y="1915"/>
                  </a:lnTo>
                  <a:lnTo>
                    <a:pt x="3073" y="2373"/>
                  </a:lnTo>
                  <a:lnTo>
                    <a:pt x="3181" y="2858"/>
                  </a:lnTo>
                  <a:lnTo>
                    <a:pt x="3181" y="2858"/>
                  </a:lnTo>
                  <a:lnTo>
                    <a:pt x="3235" y="3343"/>
                  </a:lnTo>
                  <a:lnTo>
                    <a:pt x="3235" y="3828"/>
                  </a:lnTo>
                  <a:lnTo>
                    <a:pt x="3208" y="4314"/>
                  </a:lnTo>
                  <a:lnTo>
                    <a:pt x="3127" y="4799"/>
                  </a:lnTo>
                  <a:lnTo>
                    <a:pt x="3046" y="5311"/>
                  </a:lnTo>
                  <a:lnTo>
                    <a:pt x="2912" y="5796"/>
                  </a:lnTo>
                  <a:lnTo>
                    <a:pt x="2750" y="6254"/>
                  </a:lnTo>
                  <a:lnTo>
                    <a:pt x="2588" y="6713"/>
                  </a:lnTo>
                  <a:lnTo>
                    <a:pt x="2588" y="6713"/>
                  </a:lnTo>
                  <a:lnTo>
                    <a:pt x="2346" y="6578"/>
                  </a:lnTo>
                  <a:lnTo>
                    <a:pt x="2130" y="6443"/>
                  </a:lnTo>
                  <a:lnTo>
                    <a:pt x="1941" y="6281"/>
                  </a:lnTo>
                  <a:lnTo>
                    <a:pt x="1726" y="6120"/>
                  </a:lnTo>
                  <a:lnTo>
                    <a:pt x="1402" y="5742"/>
                  </a:lnTo>
                  <a:lnTo>
                    <a:pt x="1106" y="5338"/>
                  </a:lnTo>
                  <a:lnTo>
                    <a:pt x="836" y="4933"/>
                  </a:lnTo>
                  <a:lnTo>
                    <a:pt x="621" y="4529"/>
                  </a:lnTo>
                  <a:lnTo>
                    <a:pt x="459" y="4179"/>
                  </a:lnTo>
                  <a:lnTo>
                    <a:pt x="324" y="3855"/>
                  </a:lnTo>
                  <a:lnTo>
                    <a:pt x="324" y="3855"/>
                  </a:lnTo>
                  <a:lnTo>
                    <a:pt x="243" y="3613"/>
                  </a:lnTo>
                  <a:lnTo>
                    <a:pt x="189" y="3343"/>
                  </a:lnTo>
                  <a:lnTo>
                    <a:pt x="54" y="2750"/>
                  </a:lnTo>
                  <a:lnTo>
                    <a:pt x="1" y="2130"/>
                  </a:lnTo>
                  <a:lnTo>
                    <a:pt x="1" y="1807"/>
                  </a:lnTo>
                  <a:lnTo>
                    <a:pt x="1" y="1510"/>
                  </a:lnTo>
                  <a:lnTo>
                    <a:pt x="27" y="1214"/>
                  </a:lnTo>
                  <a:lnTo>
                    <a:pt x="81" y="944"/>
                  </a:lnTo>
                  <a:lnTo>
                    <a:pt x="162" y="702"/>
                  </a:lnTo>
                  <a:lnTo>
                    <a:pt x="243" y="486"/>
                  </a:lnTo>
                  <a:lnTo>
                    <a:pt x="378" y="297"/>
                  </a:lnTo>
                  <a:lnTo>
                    <a:pt x="513" y="162"/>
                  </a:lnTo>
                  <a:lnTo>
                    <a:pt x="674" y="55"/>
                  </a:lnTo>
                  <a:lnTo>
                    <a:pt x="863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1583544" y="4393397"/>
              <a:ext cx="354680" cy="375124"/>
            </a:xfrm>
            <a:custGeom>
              <a:avLst/>
              <a:gdLst/>
              <a:ahLst/>
              <a:cxnLst/>
              <a:rect l="l" t="t" r="r" b="b"/>
              <a:pathLst>
                <a:path w="3263" h="3451" extrusionOk="0">
                  <a:moveTo>
                    <a:pt x="2211" y="0"/>
                  </a:moveTo>
                  <a:lnTo>
                    <a:pt x="1968" y="81"/>
                  </a:lnTo>
                  <a:lnTo>
                    <a:pt x="1699" y="162"/>
                  </a:lnTo>
                  <a:lnTo>
                    <a:pt x="1456" y="270"/>
                  </a:lnTo>
                  <a:lnTo>
                    <a:pt x="1214" y="405"/>
                  </a:lnTo>
                  <a:lnTo>
                    <a:pt x="971" y="566"/>
                  </a:lnTo>
                  <a:lnTo>
                    <a:pt x="782" y="728"/>
                  </a:lnTo>
                  <a:lnTo>
                    <a:pt x="594" y="917"/>
                  </a:lnTo>
                  <a:lnTo>
                    <a:pt x="405" y="1132"/>
                  </a:lnTo>
                  <a:lnTo>
                    <a:pt x="270" y="1375"/>
                  </a:lnTo>
                  <a:lnTo>
                    <a:pt x="135" y="1618"/>
                  </a:lnTo>
                  <a:lnTo>
                    <a:pt x="55" y="1887"/>
                  </a:lnTo>
                  <a:lnTo>
                    <a:pt x="28" y="2157"/>
                  </a:lnTo>
                  <a:lnTo>
                    <a:pt x="1" y="2426"/>
                  </a:lnTo>
                  <a:lnTo>
                    <a:pt x="28" y="2696"/>
                  </a:lnTo>
                  <a:lnTo>
                    <a:pt x="82" y="2965"/>
                  </a:lnTo>
                  <a:lnTo>
                    <a:pt x="189" y="3208"/>
                  </a:lnTo>
                  <a:lnTo>
                    <a:pt x="324" y="3451"/>
                  </a:lnTo>
                  <a:lnTo>
                    <a:pt x="701" y="3397"/>
                  </a:lnTo>
                  <a:lnTo>
                    <a:pt x="1079" y="3289"/>
                  </a:lnTo>
                  <a:lnTo>
                    <a:pt x="1429" y="3154"/>
                  </a:lnTo>
                  <a:lnTo>
                    <a:pt x="1753" y="2938"/>
                  </a:lnTo>
                  <a:lnTo>
                    <a:pt x="2049" y="2696"/>
                  </a:lnTo>
                  <a:lnTo>
                    <a:pt x="2346" y="2453"/>
                  </a:lnTo>
                  <a:lnTo>
                    <a:pt x="2615" y="2157"/>
                  </a:lnTo>
                  <a:lnTo>
                    <a:pt x="2858" y="1833"/>
                  </a:lnTo>
                  <a:lnTo>
                    <a:pt x="2993" y="1645"/>
                  </a:lnTo>
                  <a:lnTo>
                    <a:pt x="3127" y="1429"/>
                  </a:lnTo>
                  <a:lnTo>
                    <a:pt x="3208" y="1213"/>
                  </a:lnTo>
                  <a:lnTo>
                    <a:pt x="3262" y="998"/>
                  </a:lnTo>
                  <a:lnTo>
                    <a:pt x="3262" y="863"/>
                  </a:lnTo>
                  <a:lnTo>
                    <a:pt x="3262" y="755"/>
                  </a:lnTo>
                  <a:lnTo>
                    <a:pt x="3208" y="513"/>
                  </a:lnTo>
                  <a:lnTo>
                    <a:pt x="3100" y="324"/>
                  </a:lnTo>
                  <a:lnTo>
                    <a:pt x="3020" y="216"/>
                  </a:lnTo>
                  <a:lnTo>
                    <a:pt x="2939" y="135"/>
                  </a:lnTo>
                  <a:lnTo>
                    <a:pt x="2696" y="54"/>
                  </a:lnTo>
                  <a:lnTo>
                    <a:pt x="24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1568870" y="4536989"/>
              <a:ext cx="222830" cy="662309"/>
            </a:xfrm>
            <a:custGeom>
              <a:avLst/>
              <a:gdLst/>
              <a:ahLst/>
              <a:cxnLst/>
              <a:rect l="l" t="t" r="r" b="b"/>
              <a:pathLst>
                <a:path w="2050" h="6093" extrusionOk="0">
                  <a:moveTo>
                    <a:pt x="2049" y="0"/>
                  </a:moveTo>
                  <a:lnTo>
                    <a:pt x="1942" y="54"/>
                  </a:lnTo>
                  <a:lnTo>
                    <a:pt x="1834" y="135"/>
                  </a:lnTo>
                  <a:lnTo>
                    <a:pt x="1537" y="351"/>
                  </a:lnTo>
                  <a:lnTo>
                    <a:pt x="1268" y="593"/>
                  </a:lnTo>
                  <a:lnTo>
                    <a:pt x="1052" y="809"/>
                  </a:lnTo>
                  <a:lnTo>
                    <a:pt x="890" y="1051"/>
                  </a:lnTo>
                  <a:lnTo>
                    <a:pt x="729" y="1321"/>
                  </a:lnTo>
                  <a:lnTo>
                    <a:pt x="567" y="1591"/>
                  </a:lnTo>
                  <a:lnTo>
                    <a:pt x="432" y="1860"/>
                  </a:lnTo>
                  <a:lnTo>
                    <a:pt x="324" y="2130"/>
                  </a:lnTo>
                  <a:lnTo>
                    <a:pt x="243" y="2426"/>
                  </a:lnTo>
                  <a:lnTo>
                    <a:pt x="163" y="2723"/>
                  </a:lnTo>
                  <a:lnTo>
                    <a:pt x="82" y="3316"/>
                  </a:lnTo>
                  <a:lnTo>
                    <a:pt x="28" y="3909"/>
                  </a:lnTo>
                  <a:lnTo>
                    <a:pt x="1" y="4502"/>
                  </a:lnTo>
                  <a:lnTo>
                    <a:pt x="28" y="5095"/>
                  </a:lnTo>
                  <a:lnTo>
                    <a:pt x="82" y="5822"/>
                  </a:lnTo>
                  <a:lnTo>
                    <a:pt x="109" y="5957"/>
                  </a:lnTo>
                  <a:lnTo>
                    <a:pt x="136" y="6092"/>
                  </a:lnTo>
                  <a:lnTo>
                    <a:pt x="136" y="5607"/>
                  </a:lnTo>
                  <a:lnTo>
                    <a:pt x="136" y="5095"/>
                  </a:lnTo>
                  <a:lnTo>
                    <a:pt x="136" y="4502"/>
                  </a:lnTo>
                  <a:lnTo>
                    <a:pt x="163" y="3909"/>
                  </a:lnTo>
                  <a:lnTo>
                    <a:pt x="217" y="3343"/>
                  </a:lnTo>
                  <a:lnTo>
                    <a:pt x="324" y="2750"/>
                  </a:lnTo>
                  <a:lnTo>
                    <a:pt x="378" y="2453"/>
                  </a:lnTo>
                  <a:lnTo>
                    <a:pt x="459" y="2184"/>
                  </a:lnTo>
                  <a:lnTo>
                    <a:pt x="567" y="1914"/>
                  </a:lnTo>
                  <a:lnTo>
                    <a:pt x="702" y="1644"/>
                  </a:lnTo>
                  <a:lnTo>
                    <a:pt x="836" y="1375"/>
                  </a:lnTo>
                  <a:lnTo>
                    <a:pt x="971" y="1132"/>
                  </a:lnTo>
                  <a:lnTo>
                    <a:pt x="1160" y="890"/>
                  </a:lnTo>
                  <a:lnTo>
                    <a:pt x="1322" y="647"/>
                  </a:lnTo>
                  <a:lnTo>
                    <a:pt x="1672" y="324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1261254" y="4056428"/>
              <a:ext cx="328266" cy="1166242"/>
            </a:xfrm>
            <a:custGeom>
              <a:avLst/>
              <a:gdLst/>
              <a:ahLst/>
              <a:cxnLst/>
              <a:rect l="l" t="t" r="r" b="b"/>
              <a:pathLst>
                <a:path w="3020" h="10729" extrusionOk="0">
                  <a:moveTo>
                    <a:pt x="1" y="1"/>
                  </a:moveTo>
                  <a:lnTo>
                    <a:pt x="28" y="216"/>
                  </a:lnTo>
                  <a:lnTo>
                    <a:pt x="108" y="432"/>
                  </a:lnTo>
                  <a:lnTo>
                    <a:pt x="432" y="1564"/>
                  </a:lnTo>
                  <a:lnTo>
                    <a:pt x="944" y="3262"/>
                  </a:lnTo>
                  <a:lnTo>
                    <a:pt x="1537" y="5365"/>
                  </a:lnTo>
                  <a:lnTo>
                    <a:pt x="2130" y="7440"/>
                  </a:lnTo>
                  <a:lnTo>
                    <a:pt x="2588" y="9165"/>
                  </a:lnTo>
                  <a:lnTo>
                    <a:pt x="2885" y="10324"/>
                  </a:lnTo>
                  <a:lnTo>
                    <a:pt x="2939" y="10540"/>
                  </a:lnTo>
                  <a:lnTo>
                    <a:pt x="3020" y="10729"/>
                  </a:lnTo>
                  <a:lnTo>
                    <a:pt x="2993" y="10513"/>
                  </a:lnTo>
                  <a:lnTo>
                    <a:pt x="2939" y="10297"/>
                  </a:lnTo>
                  <a:lnTo>
                    <a:pt x="2669" y="9138"/>
                  </a:lnTo>
                  <a:lnTo>
                    <a:pt x="2238" y="7413"/>
                  </a:lnTo>
                  <a:lnTo>
                    <a:pt x="1672" y="5311"/>
                  </a:lnTo>
                  <a:lnTo>
                    <a:pt x="1079" y="3235"/>
                  </a:lnTo>
                  <a:lnTo>
                    <a:pt x="540" y="1537"/>
                  </a:lnTo>
                  <a:lnTo>
                    <a:pt x="162" y="405"/>
                  </a:lnTo>
                  <a:lnTo>
                    <a:pt x="81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927225" y="4592643"/>
              <a:ext cx="506965" cy="331209"/>
            </a:xfrm>
            <a:custGeom>
              <a:avLst/>
              <a:gdLst/>
              <a:ahLst/>
              <a:cxnLst/>
              <a:rect l="l" t="t" r="r" b="b"/>
              <a:pathLst>
                <a:path w="4664" h="3047" extrusionOk="0">
                  <a:moveTo>
                    <a:pt x="728" y="0"/>
                  </a:moveTo>
                  <a:lnTo>
                    <a:pt x="567" y="27"/>
                  </a:lnTo>
                  <a:lnTo>
                    <a:pt x="432" y="54"/>
                  </a:lnTo>
                  <a:lnTo>
                    <a:pt x="297" y="108"/>
                  </a:lnTo>
                  <a:lnTo>
                    <a:pt x="189" y="189"/>
                  </a:lnTo>
                  <a:lnTo>
                    <a:pt x="108" y="297"/>
                  </a:lnTo>
                  <a:lnTo>
                    <a:pt x="28" y="432"/>
                  </a:lnTo>
                  <a:lnTo>
                    <a:pt x="1" y="566"/>
                  </a:lnTo>
                  <a:lnTo>
                    <a:pt x="1" y="701"/>
                  </a:lnTo>
                  <a:lnTo>
                    <a:pt x="28" y="863"/>
                  </a:lnTo>
                  <a:lnTo>
                    <a:pt x="82" y="998"/>
                  </a:lnTo>
                  <a:lnTo>
                    <a:pt x="135" y="1132"/>
                  </a:lnTo>
                  <a:lnTo>
                    <a:pt x="297" y="1402"/>
                  </a:lnTo>
                  <a:lnTo>
                    <a:pt x="486" y="1645"/>
                  </a:lnTo>
                  <a:lnTo>
                    <a:pt x="702" y="1860"/>
                  </a:lnTo>
                  <a:lnTo>
                    <a:pt x="944" y="2076"/>
                  </a:lnTo>
                  <a:lnTo>
                    <a:pt x="1187" y="2265"/>
                  </a:lnTo>
                  <a:lnTo>
                    <a:pt x="1429" y="2426"/>
                  </a:lnTo>
                  <a:lnTo>
                    <a:pt x="1699" y="2561"/>
                  </a:lnTo>
                  <a:lnTo>
                    <a:pt x="1968" y="2696"/>
                  </a:lnTo>
                  <a:lnTo>
                    <a:pt x="2238" y="2804"/>
                  </a:lnTo>
                  <a:lnTo>
                    <a:pt x="2534" y="2911"/>
                  </a:lnTo>
                  <a:lnTo>
                    <a:pt x="2831" y="2965"/>
                  </a:lnTo>
                  <a:lnTo>
                    <a:pt x="3127" y="3019"/>
                  </a:lnTo>
                  <a:lnTo>
                    <a:pt x="3424" y="3046"/>
                  </a:lnTo>
                  <a:lnTo>
                    <a:pt x="3747" y="3046"/>
                  </a:lnTo>
                  <a:lnTo>
                    <a:pt x="4044" y="3019"/>
                  </a:lnTo>
                  <a:lnTo>
                    <a:pt x="4340" y="2992"/>
                  </a:lnTo>
                  <a:lnTo>
                    <a:pt x="4664" y="2911"/>
                  </a:lnTo>
                  <a:lnTo>
                    <a:pt x="4664" y="2804"/>
                  </a:lnTo>
                  <a:lnTo>
                    <a:pt x="4529" y="2534"/>
                  </a:lnTo>
                  <a:lnTo>
                    <a:pt x="4394" y="2292"/>
                  </a:lnTo>
                  <a:lnTo>
                    <a:pt x="4233" y="2049"/>
                  </a:lnTo>
                  <a:lnTo>
                    <a:pt x="4044" y="1806"/>
                  </a:lnTo>
                  <a:lnTo>
                    <a:pt x="3882" y="1591"/>
                  </a:lnTo>
                  <a:lnTo>
                    <a:pt x="3667" y="1375"/>
                  </a:lnTo>
                  <a:lnTo>
                    <a:pt x="3478" y="1186"/>
                  </a:lnTo>
                  <a:lnTo>
                    <a:pt x="3262" y="998"/>
                  </a:lnTo>
                  <a:lnTo>
                    <a:pt x="3020" y="836"/>
                  </a:lnTo>
                  <a:lnTo>
                    <a:pt x="2777" y="674"/>
                  </a:lnTo>
                  <a:lnTo>
                    <a:pt x="2534" y="539"/>
                  </a:lnTo>
                  <a:lnTo>
                    <a:pt x="2265" y="405"/>
                  </a:lnTo>
                  <a:lnTo>
                    <a:pt x="2022" y="270"/>
                  </a:lnTo>
                  <a:lnTo>
                    <a:pt x="1726" y="189"/>
                  </a:lnTo>
                  <a:lnTo>
                    <a:pt x="1456" y="108"/>
                  </a:lnTo>
                  <a:lnTo>
                    <a:pt x="1187" y="27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1100164" y="4715691"/>
              <a:ext cx="474682" cy="463062"/>
            </a:xfrm>
            <a:custGeom>
              <a:avLst/>
              <a:gdLst/>
              <a:ahLst/>
              <a:cxnLst/>
              <a:rect l="l" t="t" r="r" b="b"/>
              <a:pathLst>
                <a:path w="4367" h="4260" extrusionOk="0">
                  <a:moveTo>
                    <a:pt x="0" y="0"/>
                  </a:moveTo>
                  <a:lnTo>
                    <a:pt x="81" y="54"/>
                  </a:lnTo>
                  <a:lnTo>
                    <a:pt x="243" y="81"/>
                  </a:lnTo>
                  <a:lnTo>
                    <a:pt x="539" y="189"/>
                  </a:lnTo>
                  <a:lnTo>
                    <a:pt x="890" y="324"/>
                  </a:lnTo>
                  <a:lnTo>
                    <a:pt x="1348" y="513"/>
                  </a:lnTo>
                  <a:lnTo>
                    <a:pt x="1806" y="782"/>
                  </a:lnTo>
                  <a:lnTo>
                    <a:pt x="2318" y="1133"/>
                  </a:lnTo>
                  <a:lnTo>
                    <a:pt x="2776" y="1537"/>
                  </a:lnTo>
                  <a:lnTo>
                    <a:pt x="3208" y="1995"/>
                  </a:lnTo>
                  <a:lnTo>
                    <a:pt x="3558" y="2480"/>
                  </a:lnTo>
                  <a:lnTo>
                    <a:pt x="3828" y="2912"/>
                  </a:lnTo>
                  <a:lnTo>
                    <a:pt x="4043" y="3370"/>
                  </a:lnTo>
                  <a:lnTo>
                    <a:pt x="4205" y="3720"/>
                  </a:lnTo>
                  <a:lnTo>
                    <a:pt x="4286" y="4017"/>
                  </a:lnTo>
                  <a:lnTo>
                    <a:pt x="4340" y="4178"/>
                  </a:lnTo>
                  <a:lnTo>
                    <a:pt x="4367" y="4259"/>
                  </a:lnTo>
                  <a:lnTo>
                    <a:pt x="4367" y="4125"/>
                  </a:lnTo>
                  <a:lnTo>
                    <a:pt x="4340" y="3990"/>
                  </a:lnTo>
                  <a:lnTo>
                    <a:pt x="4286" y="3693"/>
                  </a:lnTo>
                  <a:lnTo>
                    <a:pt x="4151" y="3343"/>
                  </a:lnTo>
                  <a:lnTo>
                    <a:pt x="3935" y="2858"/>
                  </a:lnTo>
                  <a:lnTo>
                    <a:pt x="3666" y="2399"/>
                  </a:lnTo>
                  <a:lnTo>
                    <a:pt x="3504" y="2157"/>
                  </a:lnTo>
                  <a:lnTo>
                    <a:pt x="3316" y="1887"/>
                  </a:lnTo>
                  <a:lnTo>
                    <a:pt x="3100" y="1645"/>
                  </a:lnTo>
                  <a:lnTo>
                    <a:pt x="2884" y="1429"/>
                  </a:lnTo>
                  <a:lnTo>
                    <a:pt x="2642" y="1213"/>
                  </a:lnTo>
                  <a:lnTo>
                    <a:pt x="2399" y="1025"/>
                  </a:lnTo>
                  <a:lnTo>
                    <a:pt x="2129" y="836"/>
                  </a:lnTo>
                  <a:lnTo>
                    <a:pt x="1860" y="647"/>
                  </a:lnTo>
                  <a:lnTo>
                    <a:pt x="1402" y="405"/>
                  </a:lnTo>
                  <a:lnTo>
                    <a:pt x="943" y="216"/>
                  </a:lnTo>
                  <a:lnTo>
                    <a:pt x="566" y="108"/>
                  </a:lnTo>
                  <a:lnTo>
                    <a:pt x="270" y="27"/>
                  </a:lnTo>
                  <a:lnTo>
                    <a:pt x="135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9"/>
          <p:cNvSpPr/>
          <p:nvPr/>
        </p:nvSpPr>
        <p:spPr>
          <a:xfrm>
            <a:off x="436947" y="169187"/>
            <a:ext cx="758897" cy="758867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7409644" y="4218784"/>
            <a:ext cx="719280" cy="99438"/>
          </a:xfrm>
          <a:custGeom>
            <a:avLst/>
            <a:gdLst/>
            <a:ahLst/>
            <a:cxnLst/>
            <a:rect l="l" t="t" r="r" b="b"/>
            <a:pathLst>
              <a:path w="16579" h="2292" extrusionOk="0">
                <a:moveTo>
                  <a:pt x="1" y="1"/>
                </a:moveTo>
                <a:lnTo>
                  <a:pt x="1" y="2292"/>
                </a:lnTo>
                <a:lnTo>
                  <a:pt x="16578" y="2292"/>
                </a:lnTo>
                <a:lnTo>
                  <a:pt x="16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7409644" y="4397704"/>
            <a:ext cx="311114" cy="98310"/>
          </a:xfrm>
          <a:custGeom>
            <a:avLst/>
            <a:gdLst/>
            <a:ahLst/>
            <a:cxnLst/>
            <a:rect l="l" t="t" r="r" b="b"/>
            <a:pathLst>
              <a:path w="7171" h="2266" extrusionOk="0">
                <a:moveTo>
                  <a:pt x="1" y="1"/>
                </a:moveTo>
                <a:lnTo>
                  <a:pt x="1" y="2265"/>
                </a:lnTo>
                <a:lnTo>
                  <a:pt x="7171" y="2265"/>
                </a:lnTo>
                <a:lnTo>
                  <a:pt x="71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558475"/>
            <a:ext cx="76845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-1407800" y="1290501"/>
            <a:ext cx="2188684" cy="2188561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302513" y="3654380"/>
            <a:ext cx="478350" cy="47835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8424000" y="1290501"/>
            <a:ext cx="2188684" cy="2188561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1"/>
          <p:cNvSpPr/>
          <p:nvPr/>
        </p:nvSpPr>
        <p:spPr>
          <a:xfrm>
            <a:off x="8363113" y="937680"/>
            <a:ext cx="478350" cy="47835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3048200" y="3997850"/>
            <a:ext cx="3047801" cy="3047801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  <a:defRPr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>
            <a:spLocks noGrp="1"/>
          </p:cNvSpPr>
          <p:nvPr>
            <p:ph type="ctrTitle"/>
          </p:nvPr>
        </p:nvSpPr>
        <p:spPr>
          <a:xfrm>
            <a:off x="200100" y="137475"/>
            <a:ext cx="4567500" cy="15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0" dirty="0"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PREview</a:t>
            </a:r>
            <a:endParaRPr sz="7000" b="0" dirty="0">
              <a:latin typeface="微軟正黑體" panose="020B0604030504040204" pitchFamily="34" charset="-120"/>
              <a:ea typeface="微軟正黑體" panose="020B0604030504040204" pitchFamily="34" charset="-120"/>
              <a:cs typeface="Trebuchet MS"/>
              <a:sym typeface="Trebuchet MS"/>
            </a:endParaRPr>
          </a:p>
        </p:txBody>
      </p:sp>
      <p:sp>
        <p:nvSpPr>
          <p:cNvPr id="505" name="Google Shape;505;p32"/>
          <p:cNvSpPr txBox="1">
            <a:spLocks noGrp="1"/>
          </p:cNvSpPr>
          <p:nvPr>
            <p:ph type="title" idx="4294967295"/>
          </p:nvPr>
        </p:nvSpPr>
        <p:spPr>
          <a:xfrm>
            <a:off x="1033531" y="3033221"/>
            <a:ext cx="4873625" cy="1019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法律系法學組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年級</a:t>
            </a:r>
            <a:b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李易儒</a:t>
            </a:r>
            <a:endParaRPr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01" name="Google Shape;301;p32"/>
          <p:cNvGrpSpPr/>
          <p:nvPr/>
        </p:nvGrpSpPr>
        <p:grpSpPr>
          <a:xfrm rot="10800000" flipH="1">
            <a:off x="4964966" y="1176278"/>
            <a:ext cx="3631170" cy="5562979"/>
            <a:chOff x="-3002450" y="-19693725"/>
            <a:chExt cx="4934325" cy="19931850"/>
          </a:xfrm>
        </p:grpSpPr>
        <p:sp>
          <p:nvSpPr>
            <p:cNvPr id="302" name="Google Shape;302;p32"/>
            <p:cNvSpPr/>
            <p:nvPr/>
          </p:nvSpPr>
          <p:spPr>
            <a:xfrm>
              <a:off x="-893850" y="-17881275"/>
              <a:ext cx="15675" cy="46100"/>
            </a:xfrm>
            <a:custGeom>
              <a:avLst/>
              <a:gdLst/>
              <a:ahLst/>
              <a:cxnLst/>
              <a:rect l="l" t="t" r="r" b="b"/>
              <a:pathLst>
                <a:path w="627" h="1844" extrusionOk="0">
                  <a:moveTo>
                    <a:pt x="297" y="0"/>
                  </a:moveTo>
                  <a:lnTo>
                    <a:pt x="255" y="16"/>
                  </a:lnTo>
                  <a:lnTo>
                    <a:pt x="218" y="46"/>
                  </a:lnTo>
                  <a:lnTo>
                    <a:pt x="186" y="93"/>
                  </a:lnTo>
                  <a:lnTo>
                    <a:pt x="149" y="139"/>
                  </a:lnTo>
                  <a:lnTo>
                    <a:pt x="122" y="200"/>
                  </a:lnTo>
                  <a:lnTo>
                    <a:pt x="101" y="262"/>
                  </a:lnTo>
                  <a:lnTo>
                    <a:pt x="58" y="400"/>
                  </a:lnTo>
                  <a:lnTo>
                    <a:pt x="27" y="553"/>
                  </a:lnTo>
                  <a:lnTo>
                    <a:pt x="11" y="722"/>
                  </a:lnTo>
                  <a:lnTo>
                    <a:pt x="0" y="907"/>
                  </a:lnTo>
                  <a:lnTo>
                    <a:pt x="5" y="1076"/>
                  </a:lnTo>
                  <a:lnTo>
                    <a:pt x="21" y="1260"/>
                  </a:lnTo>
                  <a:lnTo>
                    <a:pt x="37" y="1337"/>
                  </a:lnTo>
                  <a:lnTo>
                    <a:pt x="53" y="1429"/>
                  </a:lnTo>
                  <a:lnTo>
                    <a:pt x="69" y="1506"/>
                  </a:lnTo>
                  <a:lnTo>
                    <a:pt x="90" y="1567"/>
                  </a:lnTo>
                  <a:lnTo>
                    <a:pt x="138" y="1690"/>
                  </a:lnTo>
                  <a:lnTo>
                    <a:pt x="196" y="1767"/>
                  </a:lnTo>
                  <a:lnTo>
                    <a:pt x="249" y="1829"/>
                  </a:lnTo>
                  <a:lnTo>
                    <a:pt x="313" y="1844"/>
                  </a:lnTo>
                  <a:lnTo>
                    <a:pt x="377" y="1829"/>
                  </a:lnTo>
                  <a:lnTo>
                    <a:pt x="435" y="1782"/>
                  </a:lnTo>
                  <a:lnTo>
                    <a:pt x="462" y="1752"/>
                  </a:lnTo>
                  <a:lnTo>
                    <a:pt x="493" y="1706"/>
                  </a:lnTo>
                  <a:lnTo>
                    <a:pt x="520" y="1629"/>
                  </a:lnTo>
                  <a:lnTo>
                    <a:pt x="546" y="1552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00" y="1291"/>
                  </a:lnTo>
                  <a:lnTo>
                    <a:pt x="610" y="1199"/>
                  </a:lnTo>
                  <a:lnTo>
                    <a:pt x="621" y="1106"/>
                  </a:lnTo>
                  <a:lnTo>
                    <a:pt x="626" y="1014"/>
                  </a:lnTo>
                  <a:lnTo>
                    <a:pt x="621" y="830"/>
                  </a:lnTo>
                  <a:lnTo>
                    <a:pt x="610" y="646"/>
                  </a:lnTo>
                  <a:lnTo>
                    <a:pt x="584" y="477"/>
                  </a:lnTo>
                  <a:lnTo>
                    <a:pt x="552" y="323"/>
                  </a:lnTo>
                  <a:lnTo>
                    <a:pt x="525" y="246"/>
                  </a:lnTo>
                  <a:lnTo>
                    <a:pt x="504" y="185"/>
                  </a:lnTo>
                  <a:lnTo>
                    <a:pt x="478" y="123"/>
                  </a:lnTo>
                  <a:lnTo>
                    <a:pt x="446" y="77"/>
                  </a:lnTo>
                  <a:lnTo>
                    <a:pt x="409" y="31"/>
                  </a:lnTo>
                  <a:lnTo>
                    <a:pt x="371" y="1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-893850" y="-17881275"/>
              <a:ext cx="15675" cy="46100"/>
            </a:xfrm>
            <a:custGeom>
              <a:avLst/>
              <a:gdLst/>
              <a:ahLst/>
              <a:cxnLst/>
              <a:rect l="l" t="t" r="r" b="b"/>
              <a:pathLst>
                <a:path w="627" h="1844" fill="none" extrusionOk="0">
                  <a:moveTo>
                    <a:pt x="493" y="1706"/>
                  </a:moveTo>
                  <a:lnTo>
                    <a:pt x="493" y="1706"/>
                  </a:lnTo>
                  <a:lnTo>
                    <a:pt x="462" y="1752"/>
                  </a:lnTo>
                  <a:lnTo>
                    <a:pt x="435" y="1782"/>
                  </a:lnTo>
                  <a:lnTo>
                    <a:pt x="377" y="1829"/>
                  </a:lnTo>
                  <a:lnTo>
                    <a:pt x="313" y="1844"/>
                  </a:lnTo>
                  <a:lnTo>
                    <a:pt x="249" y="1829"/>
                  </a:lnTo>
                  <a:lnTo>
                    <a:pt x="196" y="1767"/>
                  </a:lnTo>
                  <a:lnTo>
                    <a:pt x="138" y="1690"/>
                  </a:lnTo>
                  <a:lnTo>
                    <a:pt x="90" y="1567"/>
                  </a:lnTo>
                  <a:lnTo>
                    <a:pt x="69" y="1506"/>
                  </a:lnTo>
                  <a:lnTo>
                    <a:pt x="53" y="1429"/>
                  </a:lnTo>
                  <a:lnTo>
                    <a:pt x="53" y="1429"/>
                  </a:lnTo>
                  <a:lnTo>
                    <a:pt x="37" y="1337"/>
                  </a:lnTo>
                  <a:lnTo>
                    <a:pt x="21" y="1260"/>
                  </a:lnTo>
                  <a:lnTo>
                    <a:pt x="5" y="1076"/>
                  </a:lnTo>
                  <a:lnTo>
                    <a:pt x="0" y="907"/>
                  </a:lnTo>
                  <a:lnTo>
                    <a:pt x="11" y="722"/>
                  </a:lnTo>
                  <a:lnTo>
                    <a:pt x="27" y="553"/>
                  </a:lnTo>
                  <a:lnTo>
                    <a:pt x="58" y="400"/>
                  </a:lnTo>
                  <a:lnTo>
                    <a:pt x="101" y="262"/>
                  </a:lnTo>
                  <a:lnTo>
                    <a:pt x="122" y="200"/>
                  </a:lnTo>
                  <a:lnTo>
                    <a:pt x="149" y="139"/>
                  </a:lnTo>
                  <a:lnTo>
                    <a:pt x="149" y="139"/>
                  </a:lnTo>
                  <a:lnTo>
                    <a:pt x="186" y="93"/>
                  </a:lnTo>
                  <a:lnTo>
                    <a:pt x="218" y="46"/>
                  </a:lnTo>
                  <a:lnTo>
                    <a:pt x="255" y="16"/>
                  </a:lnTo>
                  <a:lnTo>
                    <a:pt x="297" y="0"/>
                  </a:lnTo>
                  <a:lnTo>
                    <a:pt x="334" y="0"/>
                  </a:lnTo>
                  <a:lnTo>
                    <a:pt x="371" y="16"/>
                  </a:lnTo>
                  <a:lnTo>
                    <a:pt x="409" y="31"/>
                  </a:lnTo>
                  <a:lnTo>
                    <a:pt x="446" y="77"/>
                  </a:lnTo>
                  <a:lnTo>
                    <a:pt x="446" y="77"/>
                  </a:lnTo>
                  <a:lnTo>
                    <a:pt x="478" y="123"/>
                  </a:lnTo>
                  <a:lnTo>
                    <a:pt x="504" y="185"/>
                  </a:lnTo>
                  <a:lnTo>
                    <a:pt x="525" y="246"/>
                  </a:lnTo>
                  <a:lnTo>
                    <a:pt x="552" y="323"/>
                  </a:lnTo>
                  <a:lnTo>
                    <a:pt x="584" y="477"/>
                  </a:lnTo>
                  <a:lnTo>
                    <a:pt x="610" y="646"/>
                  </a:lnTo>
                  <a:lnTo>
                    <a:pt x="621" y="830"/>
                  </a:lnTo>
                  <a:lnTo>
                    <a:pt x="626" y="1014"/>
                  </a:lnTo>
                  <a:lnTo>
                    <a:pt x="621" y="1106"/>
                  </a:lnTo>
                  <a:lnTo>
                    <a:pt x="610" y="1199"/>
                  </a:lnTo>
                  <a:lnTo>
                    <a:pt x="600" y="1291"/>
                  </a:lnTo>
                  <a:lnTo>
                    <a:pt x="589" y="1383"/>
                  </a:lnTo>
                  <a:lnTo>
                    <a:pt x="589" y="1383"/>
                  </a:lnTo>
                  <a:lnTo>
                    <a:pt x="568" y="1475"/>
                  </a:lnTo>
                  <a:lnTo>
                    <a:pt x="546" y="1552"/>
                  </a:lnTo>
                  <a:lnTo>
                    <a:pt x="520" y="1629"/>
                  </a:lnTo>
                  <a:lnTo>
                    <a:pt x="493" y="17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-2840400" y="-4835475"/>
              <a:ext cx="1604975" cy="3241200"/>
            </a:xfrm>
            <a:custGeom>
              <a:avLst/>
              <a:gdLst/>
              <a:ahLst/>
              <a:cxnLst/>
              <a:rect l="l" t="t" r="r" b="b"/>
              <a:pathLst>
                <a:path w="64199" h="129648" extrusionOk="0">
                  <a:moveTo>
                    <a:pt x="62443" y="0"/>
                  </a:moveTo>
                  <a:lnTo>
                    <a:pt x="62029" y="169"/>
                  </a:lnTo>
                  <a:lnTo>
                    <a:pt x="60857" y="676"/>
                  </a:lnTo>
                  <a:lnTo>
                    <a:pt x="59027" y="1475"/>
                  </a:lnTo>
                  <a:lnTo>
                    <a:pt x="56640" y="2550"/>
                  </a:lnTo>
                  <a:lnTo>
                    <a:pt x="55271" y="3180"/>
                  </a:lnTo>
                  <a:lnTo>
                    <a:pt x="53802" y="3887"/>
                  </a:lnTo>
                  <a:lnTo>
                    <a:pt x="52248" y="4624"/>
                  </a:lnTo>
                  <a:lnTo>
                    <a:pt x="50619" y="5423"/>
                  </a:lnTo>
                  <a:lnTo>
                    <a:pt x="48922" y="6268"/>
                  </a:lnTo>
                  <a:lnTo>
                    <a:pt x="47182" y="7175"/>
                  </a:lnTo>
                  <a:lnTo>
                    <a:pt x="45405" y="8112"/>
                  </a:lnTo>
                  <a:lnTo>
                    <a:pt x="43602" y="9080"/>
                  </a:lnTo>
                  <a:lnTo>
                    <a:pt x="41788" y="10093"/>
                  </a:lnTo>
                  <a:lnTo>
                    <a:pt x="39974" y="11138"/>
                  </a:lnTo>
                  <a:lnTo>
                    <a:pt x="39072" y="11660"/>
                  </a:lnTo>
                  <a:lnTo>
                    <a:pt x="38181" y="12198"/>
                  </a:lnTo>
                  <a:lnTo>
                    <a:pt x="37290" y="12751"/>
                  </a:lnTo>
                  <a:lnTo>
                    <a:pt x="36409" y="13304"/>
                  </a:lnTo>
                  <a:lnTo>
                    <a:pt x="35539" y="13857"/>
                  </a:lnTo>
                  <a:lnTo>
                    <a:pt x="34680" y="14426"/>
                  </a:lnTo>
                  <a:lnTo>
                    <a:pt x="33837" y="14994"/>
                  </a:lnTo>
                  <a:lnTo>
                    <a:pt x="33004" y="15563"/>
                  </a:lnTo>
                  <a:lnTo>
                    <a:pt x="32187" y="16131"/>
                  </a:lnTo>
                  <a:lnTo>
                    <a:pt x="31391" y="16715"/>
                  </a:lnTo>
                  <a:lnTo>
                    <a:pt x="30617" y="17299"/>
                  </a:lnTo>
                  <a:lnTo>
                    <a:pt x="29858" y="17882"/>
                  </a:lnTo>
                  <a:lnTo>
                    <a:pt x="29126" y="18466"/>
                  </a:lnTo>
                  <a:lnTo>
                    <a:pt x="28421" y="19050"/>
                  </a:lnTo>
                  <a:lnTo>
                    <a:pt x="27737" y="19634"/>
                  </a:lnTo>
                  <a:lnTo>
                    <a:pt x="27084" y="20233"/>
                  </a:lnTo>
                  <a:lnTo>
                    <a:pt x="26458" y="20817"/>
                  </a:lnTo>
                  <a:lnTo>
                    <a:pt x="25864" y="21416"/>
                  </a:lnTo>
                  <a:lnTo>
                    <a:pt x="25302" y="22000"/>
                  </a:lnTo>
                  <a:lnTo>
                    <a:pt x="24772" y="22599"/>
                  </a:lnTo>
                  <a:lnTo>
                    <a:pt x="24522" y="22891"/>
                  </a:lnTo>
                  <a:lnTo>
                    <a:pt x="24278" y="23183"/>
                  </a:lnTo>
                  <a:lnTo>
                    <a:pt x="24050" y="23475"/>
                  </a:lnTo>
                  <a:lnTo>
                    <a:pt x="23822" y="23766"/>
                  </a:lnTo>
                  <a:lnTo>
                    <a:pt x="23610" y="24058"/>
                  </a:lnTo>
                  <a:lnTo>
                    <a:pt x="23408" y="24350"/>
                  </a:lnTo>
                  <a:lnTo>
                    <a:pt x="23212" y="24642"/>
                  </a:lnTo>
                  <a:lnTo>
                    <a:pt x="23032" y="24934"/>
                  </a:lnTo>
                  <a:lnTo>
                    <a:pt x="22857" y="25226"/>
                  </a:lnTo>
                  <a:lnTo>
                    <a:pt x="22698" y="25518"/>
                  </a:lnTo>
                  <a:lnTo>
                    <a:pt x="22549" y="25810"/>
                  </a:lnTo>
                  <a:lnTo>
                    <a:pt x="22406" y="26086"/>
                  </a:lnTo>
                  <a:lnTo>
                    <a:pt x="22279" y="26378"/>
                  </a:lnTo>
                  <a:lnTo>
                    <a:pt x="22162" y="26670"/>
                  </a:lnTo>
                  <a:lnTo>
                    <a:pt x="22056" y="26947"/>
                  </a:lnTo>
                  <a:lnTo>
                    <a:pt x="21960" y="27238"/>
                  </a:lnTo>
                  <a:lnTo>
                    <a:pt x="21775" y="27853"/>
                  </a:lnTo>
                  <a:lnTo>
                    <a:pt x="21573" y="28544"/>
                  </a:lnTo>
                  <a:lnTo>
                    <a:pt x="21345" y="29343"/>
                  </a:lnTo>
                  <a:lnTo>
                    <a:pt x="21101" y="30204"/>
                  </a:lnTo>
                  <a:lnTo>
                    <a:pt x="20560" y="32185"/>
                  </a:lnTo>
                  <a:lnTo>
                    <a:pt x="19950" y="34459"/>
                  </a:lnTo>
                  <a:lnTo>
                    <a:pt x="19276" y="36994"/>
                  </a:lnTo>
                  <a:lnTo>
                    <a:pt x="18550" y="39775"/>
                  </a:lnTo>
                  <a:lnTo>
                    <a:pt x="17775" y="42786"/>
                  </a:lnTo>
                  <a:lnTo>
                    <a:pt x="16958" y="45966"/>
                  </a:lnTo>
                  <a:lnTo>
                    <a:pt x="16104" y="49330"/>
                  </a:lnTo>
                  <a:lnTo>
                    <a:pt x="15219" y="52833"/>
                  </a:lnTo>
                  <a:lnTo>
                    <a:pt x="14306" y="56443"/>
                  </a:lnTo>
                  <a:lnTo>
                    <a:pt x="13378" y="60161"/>
                  </a:lnTo>
                  <a:lnTo>
                    <a:pt x="11484" y="67735"/>
                  </a:lnTo>
                  <a:lnTo>
                    <a:pt x="9585" y="75386"/>
                  </a:lnTo>
                  <a:lnTo>
                    <a:pt x="7729" y="82898"/>
                  </a:lnTo>
                  <a:lnTo>
                    <a:pt x="5968" y="90057"/>
                  </a:lnTo>
                  <a:lnTo>
                    <a:pt x="4345" y="96679"/>
                  </a:lnTo>
                  <a:lnTo>
                    <a:pt x="2907" y="102532"/>
                  </a:lnTo>
                  <a:lnTo>
                    <a:pt x="791" y="111212"/>
                  </a:lnTo>
                  <a:lnTo>
                    <a:pt x="1" y="114469"/>
                  </a:lnTo>
                  <a:lnTo>
                    <a:pt x="11654" y="129648"/>
                  </a:lnTo>
                  <a:lnTo>
                    <a:pt x="32871" y="59900"/>
                  </a:lnTo>
                  <a:lnTo>
                    <a:pt x="64198" y="44506"/>
                  </a:lnTo>
                  <a:lnTo>
                    <a:pt x="62443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5" name="Google Shape;305;p32"/>
            <p:cNvSpPr/>
            <p:nvPr/>
          </p:nvSpPr>
          <p:spPr>
            <a:xfrm>
              <a:off x="-2840400" y="-4835475"/>
              <a:ext cx="1604975" cy="3241200"/>
            </a:xfrm>
            <a:custGeom>
              <a:avLst/>
              <a:gdLst/>
              <a:ahLst/>
              <a:cxnLst/>
              <a:rect l="l" t="t" r="r" b="b"/>
              <a:pathLst>
                <a:path w="64199" h="129648" fill="none" extrusionOk="0">
                  <a:moveTo>
                    <a:pt x="11654" y="129648"/>
                  </a:moveTo>
                  <a:lnTo>
                    <a:pt x="1" y="114469"/>
                  </a:lnTo>
                  <a:lnTo>
                    <a:pt x="1" y="114469"/>
                  </a:lnTo>
                  <a:lnTo>
                    <a:pt x="791" y="111212"/>
                  </a:lnTo>
                  <a:lnTo>
                    <a:pt x="2907" y="102532"/>
                  </a:lnTo>
                  <a:lnTo>
                    <a:pt x="4345" y="96679"/>
                  </a:lnTo>
                  <a:lnTo>
                    <a:pt x="5968" y="90057"/>
                  </a:lnTo>
                  <a:lnTo>
                    <a:pt x="7729" y="82898"/>
                  </a:lnTo>
                  <a:lnTo>
                    <a:pt x="9585" y="75386"/>
                  </a:lnTo>
                  <a:lnTo>
                    <a:pt x="11484" y="67735"/>
                  </a:lnTo>
                  <a:lnTo>
                    <a:pt x="13378" y="60161"/>
                  </a:lnTo>
                  <a:lnTo>
                    <a:pt x="14306" y="56443"/>
                  </a:lnTo>
                  <a:lnTo>
                    <a:pt x="15219" y="52833"/>
                  </a:lnTo>
                  <a:lnTo>
                    <a:pt x="16104" y="49330"/>
                  </a:lnTo>
                  <a:lnTo>
                    <a:pt x="16958" y="45966"/>
                  </a:lnTo>
                  <a:lnTo>
                    <a:pt x="17775" y="42786"/>
                  </a:lnTo>
                  <a:lnTo>
                    <a:pt x="18550" y="39775"/>
                  </a:lnTo>
                  <a:lnTo>
                    <a:pt x="19276" y="36994"/>
                  </a:lnTo>
                  <a:lnTo>
                    <a:pt x="19950" y="34459"/>
                  </a:lnTo>
                  <a:lnTo>
                    <a:pt x="20560" y="32185"/>
                  </a:lnTo>
                  <a:lnTo>
                    <a:pt x="21101" y="30204"/>
                  </a:lnTo>
                  <a:lnTo>
                    <a:pt x="21345" y="29343"/>
                  </a:lnTo>
                  <a:lnTo>
                    <a:pt x="21573" y="28544"/>
                  </a:lnTo>
                  <a:lnTo>
                    <a:pt x="21775" y="27853"/>
                  </a:lnTo>
                  <a:lnTo>
                    <a:pt x="21960" y="27238"/>
                  </a:lnTo>
                  <a:lnTo>
                    <a:pt x="21960" y="27238"/>
                  </a:lnTo>
                  <a:lnTo>
                    <a:pt x="22056" y="26947"/>
                  </a:lnTo>
                  <a:lnTo>
                    <a:pt x="22162" y="26670"/>
                  </a:lnTo>
                  <a:lnTo>
                    <a:pt x="22279" y="26378"/>
                  </a:lnTo>
                  <a:lnTo>
                    <a:pt x="22406" y="26086"/>
                  </a:lnTo>
                  <a:lnTo>
                    <a:pt x="22549" y="25810"/>
                  </a:lnTo>
                  <a:lnTo>
                    <a:pt x="22698" y="25518"/>
                  </a:lnTo>
                  <a:lnTo>
                    <a:pt x="22857" y="25226"/>
                  </a:lnTo>
                  <a:lnTo>
                    <a:pt x="23032" y="24934"/>
                  </a:lnTo>
                  <a:lnTo>
                    <a:pt x="23212" y="24642"/>
                  </a:lnTo>
                  <a:lnTo>
                    <a:pt x="23408" y="24350"/>
                  </a:lnTo>
                  <a:lnTo>
                    <a:pt x="23610" y="24058"/>
                  </a:lnTo>
                  <a:lnTo>
                    <a:pt x="23822" y="23766"/>
                  </a:lnTo>
                  <a:lnTo>
                    <a:pt x="24050" y="23475"/>
                  </a:lnTo>
                  <a:lnTo>
                    <a:pt x="24278" y="23183"/>
                  </a:lnTo>
                  <a:lnTo>
                    <a:pt x="24522" y="22891"/>
                  </a:lnTo>
                  <a:lnTo>
                    <a:pt x="24772" y="22599"/>
                  </a:lnTo>
                  <a:lnTo>
                    <a:pt x="25302" y="22000"/>
                  </a:lnTo>
                  <a:lnTo>
                    <a:pt x="25864" y="21416"/>
                  </a:lnTo>
                  <a:lnTo>
                    <a:pt x="26458" y="20817"/>
                  </a:lnTo>
                  <a:lnTo>
                    <a:pt x="27084" y="20233"/>
                  </a:lnTo>
                  <a:lnTo>
                    <a:pt x="27737" y="19634"/>
                  </a:lnTo>
                  <a:lnTo>
                    <a:pt x="28421" y="19050"/>
                  </a:lnTo>
                  <a:lnTo>
                    <a:pt x="29126" y="18466"/>
                  </a:lnTo>
                  <a:lnTo>
                    <a:pt x="29858" y="17882"/>
                  </a:lnTo>
                  <a:lnTo>
                    <a:pt x="30617" y="17299"/>
                  </a:lnTo>
                  <a:lnTo>
                    <a:pt x="31391" y="16715"/>
                  </a:lnTo>
                  <a:lnTo>
                    <a:pt x="32187" y="16131"/>
                  </a:lnTo>
                  <a:lnTo>
                    <a:pt x="33004" y="15563"/>
                  </a:lnTo>
                  <a:lnTo>
                    <a:pt x="33837" y="14994"/>
                  </a:lnTo>
                  <a:lnTo>
                    <a:pt x="34680" y="14426"/>
                  </a:lnTo>
                  <a:lnTo>
                    <a:pt x="35539" y="13857"/>
                  </a:lnTo>
                  <a:lnTo>
                    <a:pt x="36409" y="13304"/>
                  </a:lnTo>
                  <a:lnTo>
                    <a:pt x="37290" y="12751"/>
                  </a:lnTo>
                  <a:lnTo>
                    <a:pt x="38181" y="12198"/>
                  </a:lnTo>
                  <a:lnTo>
                    <a:pt x="39072" y="11660"/>
                  </a:lnTo>
                  <a:lnTo>
                    <a:pt x="39974" y="11138"/>
                  </a:lnTo>
                  <a:lnTo>
                    <a:pt x="41788" y="10093"/>
                  </a:lnTo>
                  <a:lnTo>
                    <a:pt x="43602" y="9080"/>
                  </a:lnTo>
                  <a:lnTo>
                    <a:pt x="45405" y="8112"/>
                  </a:lnTo>
                  <a:lnTo>
                    <a:pt x="47182" y="7175"/>
                  </a:lnTo>
                  <a:lnTo>
                    <a:pt x="48922" y="6268"/>
                  </a:lnTo>
                  <a:lnTo>
                    <a:pt x="50619" y="5423"/>
                  </a:lnTo>
                  <a:lnTo>
                    <a:pt x="52248" y="4624"/>
                  </a:lnTo>
                  <a:lnTo>
                    <a:pt x="53802" y="3887"/>
                  </a:lnTo>
                  <a:lnTo>
                    <a:pt x="55271" y="3180"/>
                  </a:lnTo>
                  <a:lnTo>
                    <a:pt x="56640" y="2550"/>
                  </a:lnTo>
                  <a:lnTo>
                    <a:pt x="59027" y="1475"/>
                  </a:lnTo>
                  <a:lnTo>
                    <a:pt x="60857" y="676"/>
                  </a:lnTo>
                  <a:lnTo>
                    <a:pt x="62029" y="169"/>
                  </a:lnTo>
                  <a:lnTo>
                    <a:pt x="62443" y="0"/>
                  </a:lnTo>
                  <a:lnTo>
                    <a:pt x="64198" y="44506"/>
                  </a:lnTo>
                  <a:lnTo>
                    <a:pt x="32871" y="59900"/>
                  </a:lnTo>
                  <a:lnTo>
                    <a:pt x="11654" y="1296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-2251100" y="-4243625"/>
              <a:ext cx="232900" cy="923725"/>
            </a:xfrm>
            <a:custGeom>
              <a:avLst/>
              <a:gdLst/>
              <a:ahLst/>
              <a:cxnLst/>
              <a:rect l="l" t="t" r="r" b="b"/>
              <a:pathLst>
                <a:path w="9316" h="36949" extrusionOk="0">
                  <a:moveTo>
                    <a:pt x="33" y="0"/>
                  </a:moveTo>
                  <a:lnTo>
                    <a:pt x="17" y="231"/>
                  </a:lnTo>
                  <a:lnTo>
                    <a:pt x="11" y="477"/>
                  </a:lnTo>
                  <a:lnTo>
                    <a:pt x="6" y="722"/>
                  </a:lnTo>
                  <a:lnTo>
                    <a:pt x="1" y="953"/>
                  </a:lnTo>
                  <a:lnTo>
                    <a:pt x="6" y="1199"/>
                  </a:lnTo>
                  <a:lnTo>
                    <a:pt x="11" y="1429"/>
                  </a:lnTo>
                  <a:lnTo>
                    <a:pt x="17" y="1675"/>
                  </a:lnTo>
                  <a:lnTo>
                    <a:pt x="33" y="1905"/>
                  </a:lnTo>
                  <a:lnTo>
                    <a:pt x="49" y="2551"/>
                  </a:lnTo>
                  <a:lnTo>
                    <a:pt x="70" y="3196"/>
                  </a:lnTo>
                  <a:lnTo>
                    <a:pt x="96" y="3841"/>
                  </a:lnTo>
                  <a:lnTo>
                    <a:pt x="128" y="4486"/>
                  </a:lnTo>
                  <a:lnTo>
                    <a:pt x="165" y="5116"/>
                  </a:lnTo>
                  <a:lnTo>
                    <a:pt x="208" y="5761"/>
                  </a:lnTo>
                  <a:lnTo>
                    <a:pt x="255" y="6391"/>
                  </a:lnTo>
                  <a:lnTo>
                    <a:pt x="303" y="7021"/>
                  </a:lnTo>
                  <a:lnTo>
                    <a:pt x="383" y="7943"/>
                  </a:lnTo>
                  <a:lnTo>
                    <a:pt x="473" y="8880"/>
                  </a:lnTo>
                  <a:lnTo>
                    <a:pt x="563" y="9802"/>
                  </a:lnTo>
                  <a:lnTo>
                    <a:pt x="669" y="10708"/>
                  </a:lnTo>
                  <a:lnTo>
                    <a:pt x="775" y="11630"/>
                  </a:lnTo>
                  <a:lnTo>
                    <a:pt x="892" y="12521"/>
                  </a:lnTo>
                  <a:lnTo>
                    <a:pt x="1019" y="13412"/>
                  </a:lnTo>
                  <a:lnTo>
                    <a:pt x="1147" y="14303"/>
                  </a:lnTo>
                  <a:lnTo>
                    <a:pt x="1316" y="15379"/>
                  </a:lnTo>
                  <a:lnTo>
                    <a:pt x="1497" y="16439"/>
                  </a:lnTo>
                  <a:lnTo>
                    <a:pt x="1688" y="17483"/>
                  </a:lnTo>
                  <a:lnTo>
                    <a:pt x="1884" y="18513"/>
                  </a:lnTo>
                  <a:lnTo>
                    <a:pt x="2091" y="19527"/>
                  </a:lnTo>
                  <a:lnTo>
                    <a:pt x="2308" y="20525"/>
                  </a:lnTo>
                  <a:lnTo>
                    <a:pt x="2531" y="21508"/>
                  </a:lnTo>
                  <a:lnTo>
                    <a:pt x="2764" y="22476"/>
                  </a:lnTo>
                  <a:lnTo>
                    <a:pt x="3014" y="23413"/>
                  </a:lnTo>
                  <a:lnTo>
                    <a:pt x="3268" y="24335"/>
                  </a:lnTo>
                  <a:lnTo>
                    <a:pt x="3533" y="25242"/>
                  </a:lnTo>
                  <a:lnTo>
                    <a:pt x="3804" y="26117"/>
                  </a:lnTo>
                  <a:lnTo>
                    <a:pt x="4080" y="26978"/>
                  </a:lnTo>
                  <a:lnTo>
                    <a:pt x="4366" y="27823"/>
                  </a:lnTo>
                  <a:lnTo>
                    <a:pt x="4658" y="28652"/>
                  </a:lnTo>
                  <a:lnTo>
                    <a:pt x="4955" y="29451"/>
                  </a:lnTo>
                  <a:lnTo>
                    <a:pt x="5204" y="30081"/>
                  </a:lnTo>
                  <a:lnTo>
                    <a:pt x="5464" y="30695"/>
                  </a:lnTo>
                  <a:lnTo>
                    <a:pt x="5724" y="31279"/>
                  </a:lnTo>
                  <a:lnTo>
                    <a:pt x="5989" y="31863"/>
                  </a:lnTo>
                  <a:lnTo>
                    <a:pt x="6260" y="32416"/>
                  </a:lnTo>
                  <a:lnTo>
                    <a:pt x="6536" y="32954"/>
                  </a:lnTo>
                  <a:lnTo>
                    <a:pt x="6812" y="33476"/>
                  </a:lnTo>
                  <a:lnTo>
                    <a:pt x="7098" y="33983"/>
                  </a:lnTo>
                  <a:lnTo>
                    <a:pt x="7289" y="34321"/>
                  </a:lnTo>
                  <a:lnTo>
                    <a:pt x="7480" y="34644"/>
                  </a:lnTo>
                  <a:lnTo>
                    <a:pt x="7676" y="34951"/>
                  </a:lnTo>
                  <a:lnTo>
                    <a:pt x="7878" y="35258"/>
                  </a:lnTo>
                  <a:lnTo>
                    <a:pt x="8074" y="35535"/>
                  </a:lnTo>
                  <a:lnTo>
                    <a:pt x="8281" y="35811"/>
                  </a:lnTo>
                  <a:lnTo>
                    <a:pt x="8482" y="36072"/>
                  </a:lnTo>
                  <a:lnTo>
                    <a:pt x="8689" y="36318"/>
                  </a:lnTo>
                  <a:lnTo>
                    <a:pt x="8949" y="36625"/>
                  </a:lnTo>
                  <a:lnTo>
                    <a:pt x="9140" y="36841"/>
                  </a:lnTo>
                  <a:lnTo>
                    <a:pt x="9209" y="36902"/>
                  </a:lnTo>
                  <a:lnTo>
                    <a:pt x="9257" y="36933"/>
                  </a:lnTo>
                  <a:lnTo>
                    <a:pt x="9278" y="36948"/>
                  </a:lnTo>
                  <a:lnTo>
                    <a:pt x="9294" y="36933"/>
                  </a:lnTo>
                  <a:lnTo>
                    <a:pt x="9305" y="36917"/>
                  </a:lnTo>
                  <a:lnTo>
                    <a:pt x="9315" y="36887"/>
                  </a:lnTo>
                  <a:lnTo>
                    <a:pt x="9315" y="36871"/>
                  </a:lnTo>
                  <a:lnTo>
                    <a:pt x="9310" y="36856"/>
                  </a:lnTo>
                  <a:lnTo>
                    <a:pt x="9283" y="36779"/>
                  </a:lnTo>
                  <a:lnTo>
                    <a:pt x="9241" y="36702"/>
                  </a:lnTo>
                  <a:lnTo>
                    <a:pt x="9177" y="36595"/>
                  </a:lnTo>
                  <a:lnTo>
                    <a:pt x="9002" y="36303"/>
                  </a:lnTo>
                  <a:lnTo>
                    <a:pt x="8758" y="35919"/>
                  </a:lnTo>
                  <a:lnTo>
                    <a:pt x="8456" y="35443"/>
                  </a:lnTo>
                  <a:lnTo>
                    <a:pt x="8095" y="34843"/>
                  </a:lnTo>
                  <a:lnTo>
                    <a:pt x="7692" y="34137"/>
                  </a:lnTo>
                  <a:lnTo>
                    <a:pt x="7475" y="33737"/>
                  </a:lnTo>
                  <a:lnTo>
                    <a:pt x="7246" y="33307"/>
                  </a:lnTo>
                  <a:lnTo>
                    <a:pt x="6976" y="32785"/>
                  </a:lnTo>
                  <a:lnTo>
                    <a:pt x="6711" y="32232"/>
                  </a:lnTo>
                  <a:lnTo>
                    <a:pt x="6451" y="31679"/>
                  </a:lnTo>
                  <a:lnTo>
                    <a:pt x="6191" y="31110"/>
                  </a:lnTo>
                  <a:lnTo>
                    <a:pt x="5942" y="30526"/>
                  </a:lnTo>
                  <a:lnTo>
                    <a:pt x="5692" y="29912"/>
                  </a:lnTo>
                  <a:lnTo>
                    <a:pt x="5443" y="29297"/>
                  </a:lnTo>
                  <a:lnTo>
                    <a:pt x="5204" y="28667"/>
                  </a:lnTo>
                  <a:lnTo>
                    <a:pt x="4918" y="27869"/>
                  </a:lnTo>
                  <a:lnTo>
                    <a:pt x="4637" y="27054"/>
                  </a:lnTo>
                  <a:lnTo>
                    <a:pt x="4361" y="26209"/>
                  </a:lnTo>
                  <a:lnTo>
                    <a:pt x="4090" y="25364"/>
                  </a:lnTo>
                  <a:lnTo>
                    <a:pt x="3831" y="24504"/>
                  </a:lnTo>
                  <a:lnTo>
                    <a:pt x="3576" y="23613"/>
                  </a:lnTo>
                  <a:lnTo>
                    <a:pt x="3327" y="22722"/>
                  </a:lnTo>
                  <a:lnTo>
                    <a:pt x="3083" y="21800"/>
                  </a:lnTo>
                  <a:lnTo>
                    <a:pt x="2860" y="20848"/>
                  </a:lnTo>
                  <a:lnTo>
                    <a:pt x="2637" y="19895"/>
                  </a:lnTo>
                  <a:lnTo>
                    <a:pt x="2425" y="18927"/>
                  </a:lnTo>
                  <a:lnTo>
                    <a:pt x="2223" y="17944"/>
                  </a:lnTo>
                  <a:lnTo>
                    <a:pt x="2027" y="16946"/>
                  </a:lnTo>
                  <a:lnTo>
                    <a:pt x="1836" y="15932"/>
                  </a:lnTo>
                  <a:lnTo>
                    <a:pt x="1650" y="14918"/>
                  </a:lnTo>
                  <a:lnTo>
                    <a:pt x="1475" y="13873"/>
                  </a:lnTo>
                  <a:lnTo>
                    <a:pt x="1343" y="13028"/>
                  </a:lnTo>
                  <a:lnTo>
                    <a:pt x="1216" y="12152"/>
                  </a:lnTo>
                  <a:lnTo>
                    <a:pt x="1094" y="11277"/>
                  </a:lnTo>
                  <a:lnTo>
                    <a:pt x="977" y="10401"/>
                  </a:lnTo>
                  <a:lnTo>
                    <a:pt x="871" y="9510"/>
                  </a:lnTo>
                  <a:lnTo>
                    <a:pt x="765" y="8619"/>
                  </a:lnTo>
                  <a:lnTo>
                    <a:pt x="669" y="7728"/>
                  </a:lnTo>
                  <a:lnTo>
                    <a:pt x="579" y="6821"/>
                  </a:lnTo>
                  <a:lnTo>
                    <a:pt x="510" y="6053"/>
                  </a:lnTo>
                  <a:lnTo>
                    <a:pt x="446" y="5331"/>
                  </a:lnTo>
                  <a:lnTo>
                    <a:pt x="335" y="4010"/>
                  </a:lnTo>
                  <a:lnTo>
                    <a:pt x="250" y="2842"/>
                  </a:lnTo>
                  <a:lnTo>
                    <a:pt x="181" y="1859"/>
                  </a:lnTo>
                  <a:lnTo>
                    <a:pt x="128" y="1060"/>
                  </a:lnTo>
                  <a:lnTo>
                    <a:pt x="91" y="477"/>
                  </a:lnTo>
                  <a:lnTo>
                    <a:pt x="75" y="277"/>
                  </a:lnTo>
                  <a:lnTo>
                    <a:pt x="59" y="123"/>
                  </a:lnTo>
                  <a:lnTo>
                    <a:pt x="43" y="3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-2190350" y="-4285875"/>
              <a:ext cx="767025" cy="466675"/>
            </a:xfrm>
            <a:custGeom>
              <a:avLst/>
              <a:gdLst/>
              <a:ahLst/>
              <a:cxnLst/>
              <a:rect l="l" t="t" r="r" b="b"/>
              <a:pathLst>
                <a:path w="30681" h="18667" extrusionOk="0">
                  <a:moveTo>
                    <a:pt x="30526" y="0"/>
                  </a:moveTo>
                  <a:lnTo>
                    <a:pt x="30372" y="16"/>
                  </a:lnTo>
                  <a:lnTo>
                    <a:pt x="30219" y="46"/>
                  </a:lnTo>
                  <a:lnTo>
                    <a:pt x="30065" y="77"/>
                  </a:lnTo>
                  <a:lnTo>
                    <a:pt x="29911" y="123"/>
                  </a:lnTo>
                  <a:lnTo>
                    <a:pt x="29757" y="169"/>
                  </a:lnTo>
                  <a:lnTo>
                    <a:pt x="29603" y="231"/>
                  </a:lnTo>
                  <a:lnTo>
                    <a:pt x="29450" y="308"/>
                  </a:lnTo>
                  <a:lnTo>
                    <a:pt x="28792" y="538"/>
                  </a:lnTo>
                  <a:lnTo>
                    <a:pt x="28012" y="830"/>
                  </a:lnTo>
                  <a:lnTo>
                    <a:pt x="27121" y="1199"/>
                  </a:lnTo>
                  <a:lnTo>
                    <a:pt x="26118" y="1629"/>
                  </a:lnTo>
                  <a:lnTo>
                    <a:pt x="25015" y="2120"/>
                  </a:lnTo>
                  <a:lnTo>
                    <a:pt x="23827" y="2674"/>
                  </a:lnTo>
                  <a:lnTo>
                    <a:pt x="22549" y="3303"/>
                  </a:lnTo>
                  <a:lnTo>
                    <a:pt x="21201" y="3979"/>
                  </a:lnTo>
                  <a:lnTo>
                    <a:pt x="19780" y="4732"/>
                  </a:lnTo>
                  <a:lnTo>
                    <a:pt x="18305" y="5546"/>
                  </a:lnTo>
                  <a:lnTo>
                    <a:pt x="16772" y="6422"/>
                  </a:lnTo>
                  <a:lnTo>
                    <a:pt x="15993" y="6883"/>
                  </a:lnTo>
                  <a:lnTo>
                    <a:pt x="15202" y="7359"/>
                  </a:lnTo>
                  <a:lnTo>
                    <a:pt x="13632" y="8342"/>
                  </a:lnTo>
                  <a:lnTo>
                    <a:pt x="12110" y="9326"/>
                  </a:lnTo>
                  <a:lnTo>
                    <a:pt x="10641" y="10294"/>
                  </a:lnTo>
                  <a:lnTo>
                    <a:pt x="9240" y="11246"/>
                  </a:lnTo>
                  <a:lnTo>
                    <a:pt x="7909" y="12199"/>
                  </a:lnTo>
                  <a:lnTo>
                    <a:pt x="6652" y="13105"/>
                  </a:lnTo>
                  <a:lnTo>
                    <a:pt x="5485" y="13996"/>
                  </a:lnTo>
                  <a:lnTo>
                    <a:pt x="4408" y="14841"/>
                  </a:lnTo>
                  <a:lnTo>
                    <a:pt x="3432" y="15624"/>
                  </a:lnTo>
                  <a:lnTo>
                    <a:pt x="2562" y="16331"/>
                  </a:lnTo>
                  <a:lnTo>
                    <a:pt x="1804" y="16976"/>
                  </a:lnTo>
                  <a:lnTo>
                    <a:pt x="1172" y="17529"/>
                  </a:lnTo>
                  <a:lnTo>
                    <a:pt x="875" y="17760"/>
                  </a:lnTo>
                  <a:lnTo>
                    <a:pt x="578" y="18036"/>
                  </a:lnTo>
                  <a:lnTo>
                    <a:pt x="287" y="18328"/>
                  </a:lnTo>
                  <a:lnTo>
                    <a:pt x="0" y="18666"/>
                  </a:lnTo>
                  <a:lnTo>
                    <a:pt x="154" y="18620"/>
                  </a:lnTo>
                  <a:lnTo>
                    <a:pt x="308" y="18559"/>
                  </a:lnTo>
                  <a:lnTo>
                    <a:pt x="462" y="18482"/>
                  </a:lnTo>
                  <a:lnTo>
                    <a:pt x="610" y="18390"/>
                  </a:lnTo>
                  <a:lnTo>
                    <a:pt x="764" y="18298"/>
                  </a:lnTo>
                  <a:lnTo>
                    <a:pt x="913" y="18190"/>
                  </a:lnTo>
                  <a:lnTo>
                    <a:pt x="1061" y="18067"/>
                  </a:lnTo>
                  <a:lnTo>
                    <a:pt x="1210" y="17944"/>
                  </a:lnTo>
                  <a:lnTo>
                    <a:pt x="4477" y="15640"/>
                  </a:lnTo>
                  <a:lnTo>
                    <a:pt x="5559" y="14872"/>
                  </a:lnTo>
                  <a:lnTo>
                    <a:pt x="6731" y="14057"/>
                  </a:lnTo>
                  <a:lnTo>
                    <a:pt x="7988" y="13197"/>
                  </a:lnTo>
                  <a:lnTo>
                    <a:pt x="9320" y="12291"/>
                  </a:lnTo>
                  <a:lnTo>
                    <a:pt x="10725" y="11369"/>
                  </a:lnTo>
                  <a:lnTo>
                    <a:pt x="12189" y="10416"/>
                  </a:lnTo>
                  <a:lnTo>
                    <a:pt x="13706" y="9449"/>
                  </a:lnTo>
                  <a:lnTo>
                    <a:pt x="15277" y="8481"/>
                  </a:lnTo>
                  <a:lnTo>
                    <a:pt x="16847" y="7544"/>
                  </a:lnTo>
                  <a:lnTo>
                    <a:pt x="18374" y="6653"/>
                  </a:lnTo>
                  <a:lnTo>
                    <a:pt x="19849" y="5808"/>
                  </a:lnTo>
                  <a:lnTo>
                    <a:pt x="21265" y="5024"/>
                  </a:lnTo>
                  <a:lnTo>
                    <a:pt x="22612" y="4287"/>
                  </a:lnTo>
                  <a:lnTo>
                    <a:pt x="23880" y="3611"/>
                  </a:lnTo>
                  <a:lnTo>
                    <a:pt x="25068" y="2996"/>
                  </a:lnTo>
                  <a:lnTo>
                    <a:pt x="26161" y="2443"/>
                  </a:lnTo>
                  <a:lnTo>
                    <a:pt x="29476" y="738"/>
                  </a:lnTo>
                  <a:lnTo>
                    <a:pt x="29625" y="676"/>
                  </a:lnTo>
                  <a:lnTo>
                    <a:pt x="29778" y="615"/>
                  </a:lnTo>
                  <a:lnTo>
                    <a:pt x="29932" y="538"/>
                  </a:lnTo>
                  <a:lnTo>
                    <a:pt x="30081" y="446"/>
                  </a:lnTo>
                  <a:lnTo>
                    <a:pt x="30235" y="338"/>
                  </a:lnTo>
                  <a:lnTo>
                    <a:pt x="30383" y="231"/>
                  </a:lnTo>
                  <a:lnTo>
                    <a:pt x="30532" y="123"/>
                  </a:lnTo>
                  <a:lnTo>
                    <a:pt x="30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8" name="Google Shape;308;p32"/>
            <p:cNvSpPr/>
            <p:nvPr/>
          </p:nvSpPr>
          <p:spPr>
            <a:xfrm>
              <a:off x="-2625050" y="-3466650"/>
              <a:ext cx="534825" cy="1749850"/>
            </a:xfrm>
            <a:custGeom>
              <a:avLst/>
              <a:gdLst/>
              <a:ahLst/>
              <a:cxnLst/>
              <a:rect l="l" t="t" r="r" b="b"/>
              <a:pathLst>
                <a:path w="21393" h="69994" extrusionOk="0">
                  <a:moveTo>
                    <a:pt x="21382" y="0"/>
                  </a:moveTo>
                  <a:lnTo>
                    <a:pt x="21366" y="31"/>
                  </a:lnTo>
                  <a:lnTo>
                    <a:pt x="21313" y="154"/>
                  </a:lnTo>
                  <a:lnTo>
                    <a:pt x="21239" y="354"/>
                  </a:lnTo>
                  <a:lnTo>
                    <a:pt x="21133" y="646"/>
                  </a:lnTo>
                  <a:lnTo>
                    <a:pt x="20852" y="1475"/>
                  </a:lnTo>
                  <a:lnTo>
                    <a:pt x="20475" y="2612"/>
                  </a:lnTo>
                  <a:lnTo>
                    <a:pt x="20009" y="4056"/>
                  </a:lnTo>
                  <a:lnTo>
                    <a:pt x="19457" y="5777"/>
                  </a:lnTo>
                  <a:lnTo>
                    <a:pt x="18826" y="7774"/>
                  </a:lnTo>
                  <a:lnTo>
                    <a:pt x="18125" y="10002"/>
                  </a:lnTo>
                  <a:lnTo>
                    <a:pt x="16524" y="15133"/>
                  </a:lnTo>
                  <a:lnTo>
                    <a:pt x="14699" y="21048"/>
                  </a:lnTo>
                  <a:lnTo>
                    <a:pt x="12683" y="27592"/>
                  </a:lnTo>
                  <a:lnTo>
                    <a:pt x="10530" y="34628"/>
                  </a:lnTo>
                  <a:lnTo>
                    <a:pt x="8382" y="41695"/>
                  </a:lnTo>
                  <a:lnTo>
                    <a:pt x="6387" y="48286"/>
                  </a:lnTo>
                  <a:lnTo>
                    <a:pt x="4589" y="54262"/>
                  </a:lnTo>
                  <a:lnTo>
                    <a:pt x="3024" y="59486"/>
                  </a:lnTo>
                  <a:lnTo>
                    <a:pt x="1741" y="63803"/>
                  </a:lnTo>
                  <a:lnTo>
                    <a:pt x="1221" y="65585"/>
                  </a:lnTo>
                  <a:lnTo>
                    <a:pt x="786" y="67090"/>
                  </a:lnTo>
                  <a:lnTo>
                    <a:pt x="436" y="68304"/>
                  </a:lnTo>
                  <a:lnTo>
                    <a:pt x="192" y="69210"/>
                  </a:lnTo>
                  <a:lnTo>
                    <a:pt x="102" y="69533"/>
                  </a:lnTo>
                  <a:lnTo>
                    <a:pt x="43" y="69763"/>
                  </a:lnTo>
                  <a:lnTo>
                    <a:pt x="11" y="69917"/>
                  </a:lnTo>
                  <a:lnTo>
                    <a:pt x="1" y="69963"/>
                  </a:lnTo>
                  <a:lnTo>
                    <a:pt x="1" y="69994"/>
                  </a:lnTo>
                  <a:lnTo>
                    <a:pt x="11" y="69994"/>
                  </a:lnTo>
                  <a:lnTo>
                    <a:pt x="27" y="69963"/>
                  </a:lnTo>
                  <a:lnTo>
                    <a:pt x="80" y="69840"/>
                  </a:lnTo>
                  <a:lnTo>
                    <a:pt x="160" y="69640"/>
                  </a:lnTo>
                  <a:lnTo>
                    <a:pt x="261" y="69364"/>
                  </a:lnTo>
                  <a:lnTo>
                    <a:pt x="547" y="68534"/>
                  </a:lnTo>
                  <a:lnTo>
                    <a:pt x="924" y="67397"/>
                  </a:lnTo>
                  <a:lnTo>
                    <a:pt x="1390" y="65953"/>
                  </a:lnTo>
                  <a:lnTo>
                    <a:pt x="1937" y="64233"/>
                  </a:lnTo>
                  <a:lnTo>
                    <a:pt x="2568" y="62236"/>
                  </a:lnTo>
                  <a:lnTo>
                    <a:pt x="3268" y="60008"/>
                  </a:lnTo>
                  <a:lnTo>
                    <a:pt x="4870" y="54877"/>
                  </a:lnTo>
                  <a:lnTo>
                    <a:pt x="6700" y="48962"/>
                  </a:lnTo>
                  <a:lnTo>
                    <a:pt x="8710" y="42417"/>
                  </a:lnTo>
                  <a:lnTo>
                    <a:pt x="10864" y="35381"/>
                  </a:lnTo>
                  <a:lnTo>
                    <a:pt x="13012" y="28330"/>
                  </a:lnTo>
                  <a:lnTo>
                    <a:pt x="15012" y="21739"/>
                  </a:lnTo>
                  <a:lnTo>
                    <a:pt x="16821" y="15747"/>
                  </a:lnTo>
                  <a:lnTo>
                    <a:pt x="18385" y="10524"/>
                  </a:lnTo>
                  <a:lnTo>
                    <a:pt x="19064" y="8235"/>
                  </a:lnTo>
                  <a:lnTo>
                    <a:pt x="19669" y="6192"/>
                  </a:lnTo>
                  <a:lnTo>
                    <a:pt x="20194" y="4410"/>
                  </a:lnTo>
                  <a:lnTo>
                    <a:pt x="20629" y="2904"/>
                  </a:lnTo>
                  <a:lnTo>
                    <a:pt x="20974" y="1690"/>
                  </a:lnTo>
                  <a:lnTo>
                    <a:pt x="21218" y="784"/>
                  </a:lnTo>
                  <a:lnTo>
                    <a:pt x="21303" y="461"/>
                  </a:lnTo>
                  <a:lnTo>
                    <a:pt x="21361" y="216"/>
                  </a:lnTo>
                  <a:lnTo>
                    <a:pt x="21388" y="62"/>
                  </a:lnTo>
                  <a:lnTo>
                    <a:pt x="21393" y="31"/>
                  </a:lnTo>
                  <a:lnTo>
                    <a:pt x="213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-2265950" y="-3095625"/>
              <a:ext cx="15950" cy="44950"/>
            </a:xfrm>
            <a:custGeom>
              <a:avLst/>
              <a:gdLst/>
              <a:ahLst/>
              <a:cxnLst/>
              <a:rect l="l" t="t" r="r" b="b"/>
              <a:pathLst>
                <a:path w="638" h="1798" extrusionOk="0">
                  <a:moveTo>
                    <a:pt x="292" y="0"/>
                  </a:moveTo>
                  <a:lnTo>
                    <a:pt x="261" y="15"/>
                  </a:lnTo>
                  <a:lnTo>
                    <a:pt x="229" y="31"/>
                  </a:lnTo>
                  <a:lnTo>
                    <a:pt x="170" y="108"/>
                  </a:lnTo>
                  <a:lnTo>
                    <a:pt x="117" y="200"/>
                  </a:lnTo>
                  <a:lnTo>
                    <a:pt x="75" y="323"/>
                  </a:lnTo>
                  <a:lnTo>
                    <a:pt x="38" y="476"/>
                  </a:lnTo>
                  <a:lnTo>
                    <a:pt x="17" y="645"/>
                  </a:lnTo>
                  <a:lnTo>
                    <a:pt x="1" y="814"/>
                  </a:lnTo>
                  <a:lnTo>
                    <a:pt x="1" y="906"/>
                  </a:lnTo>
                  <a:lnTo>
                    <a:pt x="1" y="999"/>
                  </a:lnTo>
                  <a:lnTo>
                    <a:pt x="17" y="1152"/>
                  </a:lnTo>
                  <a:lnTo>
                    <a:pt x="38" y="1290"/>
                  </a:lnTo>
                  <a:lnTo>
                    <a:pt x="54" y="1367"/>
                  </a:lnTo>
                  <a:lnTo>
                    <a:pt x="75" y="1444"/>
                  </a:lnTo>
                  <a:lnTo>
                    <a:pt x="96" y="1521"/>
                  </a:lnTo>
                  <a:lnTo>
                    <a:pt x="123" y="1582"/>
                  </a:lnTo>
                  <a:lnTo>
                    <a:pt x="176" y="1690"/>
                  </a:lnTo>
                  <a:lnTo>
                    <a:pt x="234" y="1751"/>
                  </a:lnTo>
                  <a:lnTo>
                    <a:pt x="298" y="1797"/>
                  </a:lnTo>
                  <a:lnTo>
                    <a:pt x="361" y="1797"/>
                  </a:lnTo>
                  <a:lnTo>
                    <a:pt x="393" y="1782"/>
                  </a:lnTo>
                  <a:lnTo>
                    <a:pt x="425" y="1767"/>
                  </a:lnTo>
                  <a:lnTo>
                    <a:pt x="457" y="1736"/>
                  </a:lnTo>
                  <a:lnTo>
                    <a:pt x="489" y="1690"/>
                  </a:lnTo>
                  <a:lnTo>
                    <a:pt x="521" y="1644"/>
                  </a:lnTo>
                  <a:lnTo>
                    <a:pt x="547" y="1567"/>
                  </a:lnTo>
                  <a:lnTo>
                    <a:pt x="574" y="1475"/>
                  </a:lnTo>
                  <a:lnTo>
                    <a:pt x="595" y="1383"/>
                  </a:lnTo>
                  <a:lnTo>
                    <a:pt x="616" y="1275"/>
                  </a:lnTo>
                  <a:lnTo>
                    <a:pt x="627" y="1183"/>
                  </a:lnTo>
                  <a:lnTo>
                    <a:pt x="637" y="1060"/>
                  </a:lnTo>
                  <a:lnTo>
                    <a:pt x="637" y="953"/>
                  </a:lnTo>
                  <a:lnTo>
                    <a:pt x="637" y="830"/>
                  </a:lnTo>
                  <a:lnTo>
                    <a:pt x="632" y="737"/>
                  </a:lnTo>
                  <a:lnTo>
                    <a:pt x="627" y="645"/>
                  </a:lnTo>
                  <a:lnTo>
                    <a:pt x="600" y="476"/>
                  </a:lnTo>
                  <a:lnTo>
                    <a:pt x="568" y="338"/>
                  </a:lnTo>
                  <a:lnTo>
                    <a:pt x="526" y="215"/>
                  </a:lnTo>
                  <a:lnTo>
                    <a:pt x="473" y="108"/>
                  </a:lnTo>
                  <a:lnTo>
                    <a:pt x="414" y="46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-2265950" y="-3095625"/>
              <a:ext cx="15950" cy="44950"/>
            </a:xfrm>
            <a:custGeom>
              <a:avLst/>
              <a:gdLst/>
              <a:ahLst/>
              <a:cxnLst/>
              <a:rect l="l" t="t" r="r" b="b"/>
              <a:pathLst>
                <a:path w="638" h="1798" fill="none" extrusionOk="0">
                  <a:moveTo>
                    <a:pt x="489" y="1690"/>
                  </a:moveTo>
                  <a:lnTo>
                    <a:pt x="489" y="1690"/>
                  </a:lnTo>
                  <a:lnTo>
                    <a:pt x="457" y="1736"/>
                  </a:lnTo>
                  <a:lnTo>
                    <a:pt x="425" y="1767"/>
                  </a:lnTo>
                  <a:lnTo>
                    <a:pt x="393" y="1782"/>
                  </a:lnTo>
                  <a:lnTo>
                    <a:pt x="361" y="1797"/>
                  </a:lnTo>
                  <a:lnTo>
                    <a:pt x="298" y="1797"/>
                  </a:lnTo>
                  <a:lnTo>
                    <a:pt x="234" y="1751"/>
                  </a:lnTo>
                  <a:lnTo>
                    <a:pt x="176" y="1690"/>
                  </a:lnTo>
                  <a:lnTo>
                    <a:pt x="123" y="1582"/>
                  </a:lnTo>
                  <a:lnTo>
                    <a:pt x="96" y="1521"/>
                  </a:lnTo>
                  <a:lnTo>
                    <a:pt x="75" y="1444"/>
                  </a:lnTo>
                  <a:lnTo>
                    <a:pt x="54" y="1367"/>
                  </a:lnTo>
                  <a:lnTo>
                    <a:pt x="38" y="1290"/>
                  </a:lnTo>
                  <a:lnTo>
                    <a:pt x="38" y="1290"/>
                  </a:lnTo>
                  <a:lnTo>
                    <a:pt x="17" y="1152"/>
                  </a:lnTo>
                  <a:lnTo>
                    <a:pt x="1" y="999"/>
                  </a:lnTo>
                  <a:lnTo>
                    <a:pt x="1" y="999"/>
                  </a:lnTo>
                  <a:lnTo>
                    <a:pt x="1" y="906"/>
                  </a:lnTo>
                  <a:lnTo>
                    <a:pt x="1" y="814"/>
                  </a:lnTo>
                  <a:lnTo>
                    <a:pt x="17" y="645"/>
                  </a:lnTo>
                  <a:lnTo>
                    <a:pt x="38" y="476"/>
                  </a:lnTo>
                  <a:lnTo>
                    <a:pt x="75" y="323"/>
                  </a:lnTo>
                  <a:lnTo>
                    <a:pt x="117" y="200"/>
                  </a:lnTo>
                  <a:lnTo>
                    <a:pt x="170" y="108"/>
                  </a:lnTo>
                  <a:lnTo>
                    <a:pt x="229" y="31"/>
                  </a:lnTo>
                  <a:lnTo>
                    <a:pt x="261" y="15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324" y="0"/>
                  </a:lnTo>
                  <a:lnTo>
                    <a:pt x="356" y="0"/>
                  </a:lnTo>
                  <a:lnTo>
                    <a:pt x="414" y="46"/>
                  </a:lnTo>
                  <a:lnTo>
                    <a:pt x="473" y="108"/>
                  </a:lnTo>
                  <a:lnTo>
                    <a:pt x="526" y="215"/>
                  </a:lnTo>
                  <a:lnTo>
                    <a:pt x="568" y="338"/>
                  </a:lnTo>
                  <a:lnTo>
                    <a:pt x="600" y="476"/>
                  </a:lnTo>
                  <a:lnTo>
                    <a:pt x="627" y="645"/>
                  </a:lnTo>
                  <a:lnTo>
                    <a:pt x="632" y="737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53"/>
                  </a:lnTo>
                  <a:lnTo>
                    <a:pt x="637" y="1060"/>
                  </a:lnTo>
                  <a:lnTo>
                    <a:pt x="627" y="1183"/>
                  </a:lnTo>
                  <a:lnTo>
                    <a:pt x="616" y="1275"/>
                  </a:lnTo>
                  <a:lnTo>
                    <a:pt x="595" y="1383"/>
                  </a:lnTo>
                  <a:lnTo>
                    <a:pt x="574" y="1475"/>
                  </a:lnTo>
                  <a:lnTo>
                    <a:pt x="547" y="1567"/>
                  </a:lnTo>
                  <a:lnTo>
                    <a:pt x="521" y="16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-1788950" y="-3991675"/>
              <a:ext cx="16075" cy="45725"/>
            </a:xfrm>
            <a:custGeom>
              <a:avLst/>
              <a:gdLst/>
              <a:ahLst/>
              <a:cxnLst/>
              <a:rect l="l" t="t" r="r" b="b"/>
              <a:pathLst>
                <a:path w="643" h="1829" extrusionOk="0">
                  <a:moveTo>
                    <a:pt x="319" y="0"/>
                  </a:moveTo>
                  <a:lnTo>
                    <a:pt x="287" y="16"/>
                  </a:lnTo>
                  <a:lnTo>
                    <a:pt x="255" y="31"/>
                  </a:lnTo>
                  <a:lnTo>
                    <a:pt x="223" y="46"/>
                  </a:lnTo>
                  <a:lnTo>
                    <a:pt x="165" y="123"/>
                  </a:lnTo>
                  <a:lnTo>
                    <a:pt x="117" y="231"/>
                  </a:lnTo>
                  <a:lnTo>
                    <a:pt x="69" y="354"/>
                  </a:lnTo>
                  <a:lnTo>
                    <a:pt x="37" y="492"/>
                  </a:lnTo>
                  <a:lnTo>
                    <a:pt x="16" y="661"/>
                  </a:lnTo>
                  <a:lnTo>
                    <a:pt x="0" y="845"/>
                  </a:lnTo>
                  <a:lnTo>
                    <a:pt x="0" y="937"/>
                  </a:lnTo>
                  <a:lnTo>
                    <a:pt x="6" y="1030"/>
                  </a:lnTo>
                  <a:lnTo>
                    <a:pt x="16" y="1199"/>
                  </a:lnTo>
                  <a:lnTo>
                    <a:pt x="43" y="1368"/>
                  </a:lnTo>
                  <a:lnTo>
                    <a:pt x="64" y="1444"/>
                  </a:lnTo>
                  <a:lnTo>
                    <a:pt x="80" y="1521"/>
                  </a:lnTo>
                  <a:lnTo>
                    <a:pt x="106" y="1583"/>
                  </a:lnTo>
                  <a:lnTo>
                    <a:pt x="128" y="1644"/>
                  </a:lnTo>
                  <a:lnTo>
                    <a:pt x="181" y="1736"/>
                  </a:lnTo>
                  <a:lnTo>
                    <a:pt x="244" y="1813"/>
                  </a:lnTo>
                  <a:lnTo>
                    <a:pt x="303" y="1829"/>
                  </a:lnTo>
                  <a:lnTo>
                    <a:pt x="366" y="1829"/>
                  </a:lnTo>
                  <a:lnTo>
                    <a:pt x="398" y="1813"/>
                  </a:lnTo>
                  <a:lnTo>
                    <a:pt x="430" y="1798"/>
                  </a:lnTo>
                  <a:lnTo>
                    <a:pt x="462" y="1752"/>
                  </a:lnTo>
                  <a:lnTo>
                    <a:pt x="488" y="1706"/>
                  </a:lnTo>
                  <a:lnTo>
                    <a:pt x="515" y="1675"/>
                  </a:lnTo>
                  <a:lnTo>
                    <a:pt x="547" y="1583"/>
                  </a:lnTo>
                  <a:lnTo>
                    <a:pt x="573" y="1506"/>
                  </a:lnTo>
                  <a:lnTo>
                    <a:pt x="594" y="1398"/>
                  </a:lnTo>
                  <a:lnTo>
                    <a:pt x="616" y="1291"/>
                  </a:lnTo>
                  <a:lnTo>
                    <a:pt x="626" y="1183"/>
                  </a:lnTo>
                  <a:lnTo>
                    <a:pt x="637" y="1076"/>
                  </a:lnTo>
                  <a:lnTo>
                    <a:pt x="642" y="953"/>
                  </a:lnTo>
                  <a:lnTo>
                    <a:pt x="637" y="830"/>
                  </a:lnTo>
                  <a:lnTo>
                    <a:pt x="631" y="738"/>
                  </a:lnTo>
                  <a:lnTo>
                    <a:pt x="626" y="646"/>
                  </a:lnTo>
                  <a:lnTo>
                    <a:pt x="600" y="477"/>
                  </a:lnTo>
                  <a:lnTo>
                    <a:pt x="562" y="338"/>
                  </a:lnTo>
                  <a:lnTo>
                    <a:pt x="520" y="215"/>
                  </a:lnTo>
                  <a:lnTo>
                    <a:pt x="467" y="108"/>
                  </a:lnTo>
                  <a:lnTo>
                    <a:pt x="414" y="46"/>
                  </a:lnTo>
                  <a:lnTo>
                    <a:pt x="350" y="16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-1788950" y="-3991675"/>
              <a:ext cx="16075" cy="45725"/>
            </a:xfrm>
            <a:custGeom>
              <a:avLst/>
              <a:gdLst/>
              <a:ahLst/>
              <a:cxnLst/>
              <a:rect l="l" t="t" r="r" b="b"/>
              <a:pathLst>
                <a:path w="643" h="1829" fill="none" extrusionOk="0">
                  <a:moveTo>
                    <a:pt x="488" y="1706"/>
                  </a:moveTo>
                  <a:lnTo>
                    <a:pt x="488" y="1706"/>
                  </a:lnTo>
                  <a:lnTo>
                    <a:pt x="462" y="1752"/>
                  </a:lnTo>
                  <a:lnTo>
                    <a:pt x="430" y="1798"/>
                  </a:lnTo>
                  <a:lnTo>
                    <a:pt x="398" y="1813"/>
                  </a:lnTo>
                  <a:lnTo>
                    <a:pt x="366" y="1829"/>
                  </a:lnTo>
                  <a:lnTo>
                    <a:pt x="303" y="1829"/>
                  </a:lnTo>
                  <a:lnTo>
                    <a:pt x="244" y="1813"/>
                  </a:lnTo>
                  <a:lnTo>
                    <a:pt x="181" y="1736"/>
                  </a:lnTo>
                  <a:lnTo>
                    <a:pt x="128" y="1644"/>
                  </a:lnTo>
                  <a:lnTo>
                    <a:pt x="106" y="1583"/>
                  </a:lnTo>
                  <a:lnTo>
                    <a:pt x="80" y="1521"/>
                  </a:lnTo>
                  <a:lnTo>
                    <a:pt x="64" y="1444"/>
                  </a:lnTo>
                  <a:lnTo>
                    <a:pt x="43" y="1368"/>
                  </a:lnTo>
                  <a:lnTo>
                    <a:pt x="43" y="1368"/>
                  </a:lnTo>
                  <a:lnTo>
                    <a:pt x="16" y="1199"/>
                  </a:lnTo>
                  <a:lnTo>
                    <a:pt x="6" y="1030"/>
                  </a:lnTo>
                  <a:lnTo>
                    <a:pt x="6" y="1030"/>
                  </a:lnTo>
                  <a:lnTo>
                    <a:pt x="0" y="937"/>
                  </a:lnTo>
                  <a:lnTo>
                    <a:pt x="0" y="845"/>
                  </a:lnTo>
                  <a:lnTo>
                    <a:pt x="16" y="661"/>
                  </a:lnTo>
                  <a:lnTo>
                    <a:pt x="37" y="492"/>
                  </a:lnTo>
                  <a:lnTo>
                    <a:pt x="69" y="354"/>
                  </a:lnTo>
                  <a:lnTo>
                    <a:pt x="117" y="231"/>
                  </a:lnTo>
                  <a:lnTo>
                    <a:pt x="165" y="123"/>
                  </a:lnTo>
                  <a:lnTo>
                    <a:pt x="223" y="46"/>
                  </a:lnTo>
                  <a:lnTo>
                    <a:pt x="255" y="31"/>
                  </a:lnTo>
                  <a:lnTo>
                    <a:pt x="287" y="16"/>
                  </a:lnTo>
                  <a:lnTo>
                    <a:pt x="287" y="16"/>
                  </a:lnTo>
                  <a:lnTo>
                    <a:pt x="319" y="0"/>
                  </a:lnTo>
                  <a:lnTo>
                    <a:pt x="350" y="16"/>
                  </a:lnTo>
                  <a:lnTo>
                    <a:pt x="414" y="46"/>
                  </a:lnTo>
                  <a:lnTo>
                    <a:pt x="467" y="108"/>
                  </a:lnTo>
                  <a:lnTo>
                    <a:pt x="520" y="215"/>
                  </a:lnTo>
                  <a:lnTo>
                    <a:pt x="562" y="338"/>
                  </a:lnTo>
                  <a:lnTo>
                    <a:pt x="600" y="477"/>
                  </a:lnTo>
                  <a:lnTo>
                    <a:pt x="626" y="646"/>
                  </a:lnTo>
                  <a:lnTo>
                    <a:pt x="631" y="738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42" y="953"/>
                  </a:lnTo>
                  <a:lnTo>
                    <a:pt x="637" y="1076"/>
                  </a:lnTo>
                  <a:lnTo>
                    <a:pt x="626" y="1183"/>
                  </a:lnTo>
                  <a:lnTo>
                    <a:pt x="616" y="1291"/>
                  </a:lnTo>
                  <a:lnTo>
                    <a:pt x="594" y="1398"/>
                  </a:lnTo>
                  <a:lnTo>
                    <a:pt x="573" y="1506"/>
                  </a:lnTo>
                  <a:lnTo>
                    <a:pt x="547" y="1583"/>
                  </a:lnTo>
                  <a:lnTo>
                    <a:pt x="515" y="16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3" name="Google Shape;313;p32"/>
            <p:cNvSpPr/>
            <p:nvPr/>
          </p:nvSpPr>
          <p:spPr>
            <a:xfrm>
              <a:off x="-2018225" y="-3843050"/>
              <a:ext cx="15525" cy="44200"/>
            </a:xfrm>
            <a:custGeom>
              <a:avLst/>
              <a:gdLst/>
              <a:ahLst/>
              <a:cxnLst/>
              <a:rect l="l" t="t" r="r" b="b"/>
              <a:pathLst>
                <a:path w="621" h="1768" extrusionOk="0">
                  <a:moveTo>
                    <a:pt x="340" y="1"/>
                  </a:moveTo>
                  <a:lnTo>
                    <a:pt x="302" y="16"/>
                  </a:lnTo>
                  <a:lnTo>
                    <a:pt x="271" y="16"/>
                  </a:lnTo>
                  <a:lnTo>
                    <a:pt x="239" y="47"/>
                  </a:lnTo>
                  <a:lnTo>
                    <a:pt x="207" y="78"/>
                  </a:lnTo>
                  <a:lnTo>
                    <a:pt x="149" y="170"/>
                  </a:lnTo>
                  <a:lnTo>
                    <a:pt x="101" y="277"/>
                  </a:lnTo>
                  <a:lnTo>
                    <a:pt x="58" y="416"/>
                  </a:lnTo>
                  <a:lnTo>
                    <a:pt x="27" y="585"/>
                  </a:lnTo>
                  <a:lnTo>
                    <a:pt x="16" y="677"/>
                  </a:lnTo>
                  <a:lnTo>
                    <a:pt x="5" y="769"/>
                  </a:lnTo>
                  <a:lnTo>
                    <a:pt x="0" y="861"/>
                  </a:lnTo>
                  <a:lnTo>
                    <a:pt x="0" y="953"/>
                  </a:lnTo>
                  <a:lnTo>
                    <a:pt x="11" y="1107"/>
                  </a:lnTo>
                  <a:lnTo>
                    <a:pt x="32" y="1261"/>
                  </a:lnTo>
                  <a:lnTo>
                    <a:pt x="48" y="1337"/>
                  </a:lnTo>
                  <a:lnTo>
                    <a:pt x="69" y="1430"/>
                  </a:lnTo>
                  <a:lnTo>
                    <a:pt x="90" y="1491"/>
                  </a:lnTo>
                  <a:lnTo>
                    <a:pt x="117" y="1552"/>
                  </a:lnTo>
                  <a:lnTo>
                    <a:pt x="170" y="1660"/>
                  </a:lnTo>
                  <a:lnTo>
                    <a:pt x="228" y="1737"/>
                  </a:lnTo>
                  <a:lnTo>
                    <a:pt x="292" y="1768"/>
                  </a:lnTo>
                  <a:lnTo>
                    <a:pt x="356" y="1768"/>
                  </a:lnTo>
                  <a:lnTo>
                    <a:pt x="387" y="1752"/>
                  </a:lnTo>
                  <a:lnTo>
                    <a:pt x="424" y="1737"/>
                  </a:lnTo>
                  <a:lnTo>
                    <a:pt x="451" y="1706"/>
                  </a:lnTo>
                  <a:lnTo>
                    <a:pt x="483" y="1660"/>
                  </a:lnTo>
                  <a:lnTo>
                    <a:pt x="515" y="1599"/>
                  </a:lnTo>
                  <a:lnTo>
                    <a:pt x="552" y="1476"/>
                  </a:lnTo>
                  <a:lnTo>
                    <a:pt x="584" y="1322"/>
                  </a:lnTo>
                  <a:lnTo>
                    <a:pt x="600" y="1245"/>
                  </a:lnTo>
                  <a:lnTo>
                    <a:pt x="610" y="1153"/>
                  </a:lnTo>
                  <a:lnTo>
                    <a:pt x="615" y="1061"/>
                  </a:lnTo>
                  <a:lnTo>
                    <a:pt x="621" y="969"/>
                  </a:lnTo>
                  <a:lnTo>
                    <a:pt x="615" y="784"/>
                  </a:lnTo>
                  <a:lnTo>
                    <a:pt x="605" y="600"/>
                  </a:lnTo>
                  <a:lnTo>
                    <a:pt x="578" y="431"/>
                  </a:lnTo>
                  <a:lnTo>
                    <a:pt x="541" y="293"/>
                  </a:lnTo>
                  <a:lnTo>
                    <a:pt x="520" y="216"/>
                  </a:lnTo>
                  <a:lnTo>
                    <a:pt x="493" y="154"/>
                  </a:lnTo>
                  <a:lnTo>
                    <a:pt x="467" y="108"/>
                  </a:lnTo>
                  <a:lnTo>
                    <a:pt x="440" y="62"/>
                  </a:lnTo>
                  <a:lnTo>
                    <a:pt x="387" y="1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-2018225" y="-3843050"/>
              <a:ext cx="15525" cy="44200"/>
            </a:xfrm>
            <a:custGeom>
              <a:avLst/>
              <a:gdLst/>
              <a:ahLst/>
              <a:cxnLst/>
              <a:rect l="l" t="t" r="r" b="b"/>
              <a:pathLst>
                <a:path w="621" h="1768" fill="none" extrusionOk="0">
                  <a:moveTo>
                    <a:pt x="483" y="1660"/>
                  </a:moveTo>
                  <a:lnTo>
                    <a:pt x="483" y="1660"/>
                  </a:lnTo>
                  <a:lnTo>
                    <a:pt x="451" y="1706"/>
                  </a:lnTo>
                  <a:lnTo>
                    <a:pt x="424" y="1737"/>
                  </a:lnTo>
                  <a:lnTo>
                    <a:pt x="387" y="1752"/>
                  </a:lnTo>
                  <a:lnTo>
                    <a:pt x="356" y="1768"/>
                  </a:lnTo>
                  <a:lnTo>
                    <a:pt x="292" y="1768"/>
                  </a:lnTo>
                  <a:lnTo>
                    <a:pt x="228" y="1737"/>
                  </a:lnTo>
                  <a:lnTo>
                    <a:pt x="170" y="1660"/>
                  </a:lnTo>
                  <a:lnTo>
                    <a:pt x="117" y="1552"/>
                  </a:lnTo>
                  <a:lnTo>
                    <a:pt x="90" y="1491"/>
                  </a:lnTo>
                  <a:lnTo>
                    <a:pt x="69" y="1430"/>
                  </a:lnTo>
                  <a:lnTo>
                    <a:pt x="48" y="1337"/>
                  </a:lnTo>
                  <a:lnTo>
                    <a:pt x="32" y="1261"/>
                  </a:lnTo>
                  <a:lnTo>
                    <a:pt x="32" y="1261"/>
                  </a:lnTo>
                  <a:lnTo>
                    <a:pt x="11" y="1107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0" y="861"/>
                  </a:lnTo>
                  <a:lnTo>
                    <a:pt x="5" y="769"/>
                  </a:lnTo>
                  <a:lnTo>
                    <a:pt x="16" y="677"/>
                  </a:lnTo>
                  <a:lnTo>
                    <a:pt x="27" y="585"/>
                  </a:lnTo>
                  <a:lnTo>
                    <a:pt x="58" y="416"/>
                  </a:lnTo>
                  <a:lnTo>
                    <a:pt x="101" y="277"/>
                  </a:lnTo>
                  <a:lnTo>
                    <a:pt x="149" y="170"/>
                  </a:lnTo>
                  <a:lnTo>
                    <a:pt x="207" y="78"/>
                  </a:lnTo>
                  <a:lnTo>
                    <a:pt x="239" y="47"/>
                  </a:lnTo>
                  <a:lnTo>
                    <a:pt x="271" y="16"/>
                  </a:lnTo>
                  <a:lnTo>
                    <a:pt x="302" y="16"/>
                  </a:lnTo>
                  <a:lnTo>
                    <a:pt x="340" y="1"/>
                  </a:lnTo>
                  <a:lnTo>
                    <a:pt x="340" y="1"/>
                  </a:lnTo>
                  <a:lnTo>
                    <a:pt x="387" y="16"/>
                  </a:lnTo>
                  <a:lnTo>
                    <a:pt x="440" y="62"/>
                  </a:lnTo>
                  <a:lnTo>
                    <a:pt x="440" y="62"/>
                  </a:lnTo>
                  <a:lnTo>
                    <a:pt x="467" y="108"/>
                  </a:lnTo>
                  <a:lnTo>
                    <a:pt x="493" y="154"/>
                  </a:lnTo>
                  <a:lnTo>
                    <a:pt x="520" y="216"/>
                  </a:lnTo>
                  <a:lnTo>
                    <a:pt x="541" y="293"/>
                  </a:lnTo>
                  <a:lnTo>
                    <a:pt x="578" y="431"/>
                  </a:lnTo>
                  <a:lnTo>
                    <a:pt x="605" y="600"/>
                  </a:lnTo>
                  <a:lnTo>
                    <a:pt x="615" y="784"/>
                  </a:lnTo>
                  <a:lnTo>
                    <a:pt x="621" y="969"/>
                  </a:lnTo>
                  <a:lnTo>
                    <a:pt x="615" y="1061"/>
                  </a:lnTo>
                  <a:lnTo>
                    <a:pt x="610" y="1153"/>
                  </a:lnTo>
                  <a:lnTo>
                    <a:pt x="600" y="1245"/>
                  </a:lnTo>
                  <a:lnTo>
                    <a:pt x="584" y="1322"/>
                  </a:lnTo>
                  <a:lnTo>
                    <a:pt x="584" y="1322"/>
                  </a:lnTo>
                  <a:lnTo>
                    <a:pt x="552" y="1476"/>
                  </a:lnTo>
                  <a:lnTo>
                    <a:pt x="515" y="1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-2396025" y="-267315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extrusionOk="0">
                  <a:moveTo>
                    <a:pt x="287" y="0"/>
                  </a:moveTo>
                  <a:lnTo>
                    <a:pt x="255" y="16"/>
                  </a:lnTo>
                  <a:lnTo>
                    <a:pt x="223" y="46"/>
                  </a:lnTo>
                  <a:lnTo>
                    <a:pt x="165" y="123"/>
                  </a:lnTo>
                  <a:lnTo>
                    <a:pt x="112" y="215"/>
                  </a:lnTo>
                  <a:lnTo>
                    <a:pt x="69" y="338"/>
                  </a:lnTo>
                  <a:lnTo>
                    <a:pt x="37" y="492"/>
                  </a:lnTo>
                  <a:lnTo>
                    <a:pt x="16" y="661"/>
                  </a:lnTo>
                  <a:lnTo>
                    <a:pt x="0" y="830"/>
                  </a:lnTo>
                  <a:lnTo>
                    <a:pt x="0" y="922"/>
                  </a:lnTo>
                  <a:lnTo>
                    <a:pt x="0" y="1030"/>
                  </a:lnTo>
                  <a:lnTo>
                    <a:pt x="16" y="1199"/>
                  </a:lnTo>
                  <a:lnTo>
                    <a:pt x="43" y="1352"/>
                  </a:lnTo>
                  <a:lnTo>
                    <a:pt x="59" y="1444"/>
                  </a:lnTo>
                  <a:lnTo>
                    <a:pt x="80" y="1521"/>
                  </a:lnTo>
                  <a:lnTo>
                    <a:pt x="101" y="1583"/>
                  </a:lnTo>
                  <a:lnTo>
                    <a:pt x="128" y="1644"/>
                  </a:lnTo>
                  <a:lnTo>
                    <a:pt x="181" y="1736"/>
                  </a:lnTo>
                  <a:lnTo>
                    <a:pt x="239" y="1798"/>
                  </a:lnTo>
                  <a:lnTo>
                    <a:pt x="303" y="1828"/>
                  </a:lnTo>
                  <a:lnTo>
                    <a:pt x="366" y="1828"/>
                  </a:lnTo>
                  <a:lnTo>
                    <a:pt x="398" y="1813"/>
                  </a:lnTo>
                  <a:lnTo>
                    <a:pt x="430" y="1782"/>
                  </a:lnTo>
                  <a:lnTo>
                    <a:pt x="456" y="1752"/>
                  </a:lnTo>
                  <a:lnTo>
                    <a:pt x="488" y="1705"/>
                  </a:lnTo>
                  <a:lnTo>
                    <a:pt x="509" y="1659"/>
                  </a:lnTo>
                  <a:lnTo>
                    <a:pt x="541" y="1583"/>
                  </a:lnTo>
                  <a:lnTo>
                    <a:pt x="568" y="1490"/>
                  </a:lnTo>
                  <a:lnTo>
                    <a:pt x="594" y="1398"/>
                  </a:lnTo>
                  <a:lnTo>
                    <a:pt x="610" y="1291"/>
                  </a:lnTo>
                  <a:lnTo>
                    <a:pt x="626" y="1183"/>
                  </a:lnTo>
                  <a:lnTo>
                    <a:pt x="637" y="1060"/>
                  </a:lnTo>
                  <a:lnTo>
                    <a:pt x="637" y="937"/>
                  </a:lnTo>
                  <a:lnTo>
                    <a:pt x="637" y="830"/>
                  </a:lnTo>
                  <a:lnTo>
                    <a:pt x="631" y="722"/>
                  </a:lnTo>
                  <a:lnTo>
                    <a:pt x="621" y="645"/>
                  </a:lnTo>
                  <a:lnTo>
                    <a:pt x="600" y="476"/>
                  </a:lnTo>
                  <a:lnTo>
                    <a:pt x="563" y="323"/>
                  </a:lnTo>
                  <a:lnTo>
                    <a:pt x="520" y="200"/>
                  </a:lnTo>
                  <a:lnTo>
                    <a:pt x="467" y="108"/>
                  </a:lnTo>
                  <a:lnTo>
                    <a:pt x="409" y="31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-2396025" y="-267315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fill="none" extrusionOk="0">
                  <a:moveTo>
                    <a:pt x="488" y="1705"/>
                  </a:moveTo>
                  <a:lnTo>
                    <a:pt x="488" y="1705"/>
                  </a:lnTo>
                  <a:lnTo>
                    <a:pt x="456" y="1752"/>
                  </a:lnTo>
                  <a:lnTo>
                    <a:pt x="430" y="1782"/>
                  </a:lnTo>
                  <a:lnTo>
                    <a:pt x="398" y="1813"/>
                  </a:lnTo>
                  <a:lnTo>
                    <a:pt x="366" y="1828"/>
                  </a:lnTo>
                  <a:lnTo>
                    <a:pt x="303" y="1828"/>
                  </a:lnTo>
                  <a:lnTo>
                    <a:pt x="239" y="1798"/>
                  </a:lnTo>
                  <a:lnTo>
                    <a:pt x="181" y="1736"/>
                  </a:lnTo>
                  <a:lnTo>
                    <a:pt x="128" y="1644"/>
                  </a:lnTo>
                  <a:lnTo>
                    <a:pt x="101" y="1583"/>
                  </a:lnTo>
                  <a:lnTo>
                    <a:pt x="80" y="1521"/>
                  </a:lnTo>
                  <a:lnTo>
                    <a:pt x="59" y="1444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16" y="1199"/>
                  </a:lnTo>
                  <a:lnTo>
                    <a:pt x="0" y="1030"/>
                  </a:lnTo>
                  <a:lnTo>
                    <a:pt x="0" y="1030"/>
                  </a:lnTo>
                  <a:lnTo>
                    <a:pt x="0" y="922"/>
                  </a:lnTo>
                  <a:lnTo>
                    <a:pt x="0" y="830"/>
                  </a:lnTo>
                  <a:lnTo>
                    <a:pt x="16" y="661"/>
                  </a:lnTo>
                  <a:lnTo>
                    <a:pt x="37" y="492"/>
                  </a:lnTo>
                  <a:lnTo>
                    <a:pt x="69" y="338"/>
                  </a:lnTo>
                  <a:lnTo>
                    <a:pt x="112" y="215"/>
                  </a:lnTo>
                  <a:lnTo>
                    <a:pt x="165" y="123"/>
                  </a:lnTo>
                  <a:lnTo>
                    <a:pt x="223" y="46"/>
                  </a:lnTo>
                  <a:lnTo>
                    <a:pt x="255" y="16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319" y="0"/>
                  </a:lnTo>
                  <a:lnTo>
                    <a:pt x="350" y="0"/>
                  </a:lnTo>
                  <a:lnTo>
                    <a:pt x="409" y="31"/>
                  </a:lnTo>
                  <a:lnTo>
                    <a:pt x="467" y="108"/>
                  </a:lnTo>
                  <a:lnTo>
                    <a:pt x="520" y="200"/>
                  </a:lnTo>
                  <a:lnTo>
                    <a:pt x="563" y="323"/>
                  </a:lnTo>
                  <a:lnTo>
                    <a:pt x="600" y="476"/>
                  </a:lnTo>
                  <a:lnTo>
                    <a:pt x="621" y="645"/>
                  </a:lnTo>
                  <a:lnTo>
                    <a:pt x="631" y="722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37"/>
                  </a:lnTo>
                  <a:lnTo>
                    <a:pt x="637" y="1060"/>
                  </a:lnTo>
                  <a:lnTo>
                    <a:pt x="626" y="1183"/>
                  </a:lnTo>
                  <a:lnTo>
                    <a:pt x="610" y="1291"/>
                  </a:lnTo>
                  <a:lnTo>
                    <a:pt x="594" y="1398"/>
                  </a:lnTo>
                  <a:lnTo>
                    <a:pt x="568" y="1490"/>
                  </a:lnTo>
                  <a:lnTo>
                    <a:pt x="541" y="1583"/>
                  </a:lnTo>
                  <a:lnTo>
                    <a:pt x="509" y="16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-2532625" y="-2224950"/>
              <a:ext cx="15825" cy="46125"/>
            </a:xfrm>
            <a:custGeom>
              <a:avLst/>
              <a:gdLst/>
              <a:ahLst/>
              <a:cxnLst/>
              <a:rect l="l" t="t" r="r" b="b"/>
              <a:pathLst>
                <a:path w="633" h="1845" extrusionOk="0">
                  <a:moveTo>
                    <a:pt x="293" y="1"/>
                  </a:moveTo>
                  <a:lnTo>
                    <a:pt x="255" y="16"/>
                  </a:lnTo>
                  <a:lnTo>
                    <a:pt x="213" y="47"/>
                  </a:lnTo>
                  <a:lnTo>
                    <a:pt x="176" y="93"/>
                  </a:lnTo>
                  <a:lnTo>
                    <a:pt x="144" y="154"/>
                  </a:lnTo>
                  <a:lnTo>
                    <a:pt x="118" y="216"/>
                  </a:lnTo>
                  <a:lnTo>
                    <a:pt x="91" y="277"/>
                  </a:lnTo>
                  <a:lnTo>
                    <a:pt x="54" y="416"/>
                  </a:lnTo>
                  <a:lnTo>
                    <a:pt x="22" y="569"/>
                  </a:lnTo>
                  <a:lnTo>
                    <a:pt x="6" y="738"/>
                  </a:lnTo>
                  <a:lnTo>
                    <a:pt x="1" y="922"/>
                  </a:lnTo>
                  <a:lnTo>
                    <a:pt x="6" y="1091"/>
                  </a:lnTo>
                  <a:lnTo>
                    <a:pt x="27" y="1276"/>
                  </a:lnTo>
                  <a:lnTo>
                    <a:pt x="38" y="1353"/>
                  </a:lnTo>
                  <a:lnTo>
                    <a:pt x="54" y="1429"/>
                  </a:lnTo>
                  <a:lnTo>
                    <a:pt x="75" y="1506"/>
                  </a:lnTo>
                  <a:lnTo>
                    <a:pt x="96" y="1583"/>
                  </a:lnTo>
                  <a:lnTo>
                    <a:pt x="144" y="1691"/>
                  </a:lnTo>
                  <a:lnTo>
                    <a:pt x="202" y="1783"/>
                  </a:lnTo>
                  <a:lnTo>
                    <a:pt x="261" y="1829"/>
                  </a:lnTo>
                  <a:lnTo>
                    <a:pt x="319" y="1844"/>
                  </a:lnTo>
                  <a:lnTo>
                    <a:pt x="383" y="1829"/>
                  </a:lnTo>
                  <a:lnTo>
                    <a:pt x="441" y="1767"/>
                  </a:lnTo>
                  <a:lnTo>
                    <a:pt x="473" y="1737"/>
                  </a:lnTo>
                  <a:lnTo>
                    <a:pt x="499" y="1691"/>
                  </a:lnTo>
                  <a:lnTo>
                    <a:pt x="526" y="1614"/>
                  </a:lnTo>
                  <a:lnTo>
                    <a:pt x="552" y="1537"/>
                  </a:lnTo>
                  <a:lnTo>
                    <a:pt x="579" y="1445"/>
                  </a:lnTo>
                  <a:lnTo>
                    <a:pt x="595" y="1353"/>
                  </a:lnTo>
                  <a:lnTo>
                    <a:pt x="611" y="1260"/>
                  </a:lnTo>
                  <a:lnTo>
                    <a:pt x="621" y="1168"/>
                  </a:lnTo>
                  <a:lnTo>
                    <a:pt x="627" y="1076"/>
                  </a:lnTo>
                  <a:lnTo>
                    <a:pt x="632" y="984"/>
                  </a:lnTo>
                  <a:lnTo>
                    <a:pt x="627" y="800"/>
                  </a:lnTo>
                  <a:lnTo>
                    <a:pt x="616" y="631"/>
                  </a:lnTo>
                  <a:lnTo>
                    <a:pt x="590" y="462"/>
                  </a:lnTo>
                  <a:lnTo>
                    <a:pt x="552" y="308"/>
                  </a:lnTo>
                  <a:lnTo>
                    <a:pt x="531" y="247"/>
                  </a:lnTo>
                  <a:lnTo>
                    <a:pt x="510" y="185"/>
                  </a:lnTo>
                  <a:lnTo>
                    <a:pt x="484" y="124"/>
                  </a:lnTo>
                  <a:lnTo>
                    <a:pt x="452" y="78"/>
                  </a:lnTo>
                  <a:lnTo>
                    <a:pt x="415" y="31"/>
                  </a:lnTo>
                  <a:lnTo>
                    <a:pt x="372" y="1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-2532625" y="-2224950"/>
              <a:ext cx="15825" cy="46125"/>
            </a:xfrm>
            <a:custGeom>
              <a:avLst/>
              <a:gdLst/>
              <a:ahLst/>
              <a:cxnLst/>
              <a:rect l="l" t="t" r="r" b="b"/>
              <a:pathLst>
                <a:path w="633" h="1845" fill="none" extrusionOk="0">
                  <a:moveTo>
                    <a:pt x="499" y="1691"/>
                  </a:moveTo>
                  <a:lnTo>
                    <a:pt x="499" y="1691"/>
                  </a:lnTo>
                  <a:lnTo>
                    <a:pt x="473" y="1737"/>
                  </a:lnTo>
                  <a:lnTo>
                    <a:pt x="441" y="1767"/>
                  </a:lnTo>
                  <a:lnTo>
                    <a:pt x="383" y="1829"/>
                  </a:lnTo>
                  <a:lnTo>
                    <a:pt x="319" y="1844"/>
                  </a:lnTo>
                  <a:lnTo>
                    <a:pt x="261" y="1829"/>
                  </a:lnTo>
                  <a:lnTo>
                    <a:pt x="202" y="1783"/>
                  </a:lnTo>
                  <a:lnTo>
                    <a:pt x="144" y="1691"/>
                  </a:lnTo>
                  <a:lnTo>
                    <a:pt x="96" y="1583"/>
                  </a:lnTo>
                  <a:lnTo>
                    <a:pt x="75" y="1506"/>
                  </a:lnTo>
                  <a:lnTo>
                    <a:pt x="54" y="1429"/>
                  </a:lnTo>
                  <a:lnTo>
                    <a:pt x="54" y="1429"/>
                  </a:lnTo>
                  <a:lnTo>
                    <a:pt x="38" y="1353"/>
                  </a:lnTo>
                  <a:lnTo>
                    <a:pt x="27" y="1276"/>
                  </a:lnTo>
                  <a:lnTo>
                    <a:pt x="6" y="1091"/>
                  </a:lnTo>
                  <a:lnTo>
                    <a:pt x="1" y="922"/>
                  </a:lnTo>
                  <a:lnTo>
                    <a:pt x="6" y="738"/>
                  </a:lnTo>
                  <a:lnTo>
                    <a:pt x="22" y="569"/>
                  </a:lnTo>
                  <a:lnTo>
                    <a:pt x="54" y="416"/>
                  </a:lnTo>
                  <a:lnTo>
                    <a:pt x="91" y="277"/>
                  </a:lnTo>
                  <a:lnTo>
                    <a:pt x="118" y="216"/>
                  </a:lnTo>
                  <a:lnTo>
                    <a:pt x="144" y="154"/>
                  </a:lnTo>
                  <a:lnTo>
                    <a:pt x="144" y="154"/>
                  </a:lnTo>
                  <a:lnTo>
                    <a:pt x="176" y="93"/>
                  </a:lnTo>
                  <a:lnTo>
                    <a:pt x="213" y="47"/>
                  </a:lnTo>
                  <a:lnTo>
                    <a:pt x="255" y="16"/>
                  </a:lnTo>
                  <a:lnTo>
                    <a:pt x="293" y="1"/>
                  </a:lnTo>
                  <a:lnTo>
                    <a:pt x="335" y="1"/>
                  </a:lnTo>
                  <a:lnTo>
                    <a:pt x="372" y="16"/>
                  </a:lnTo>
                  <a:lnTo>
                    <a:pt x="415" y="31"/>
                  </a:lnTo>
                  <a:lnTo>
                    <a:pt x="452" y="78"/>
                  </a:lnTo>
                  <a:lnTo>
                    <a:pt x="452" y="78"/>
                  </a:lnTo>
                  <a:lnTo>
                    <a:pt x="484" y="124"/>
                  </a:lnTo>
                  <a:lnTo>
                    <a:pt x="510" y="185"/>
                  </a:lnTo>
                  <a:lnTo>
                    <a:pt x="531" y="247"/>
                  </a:lnTo>
                  <a:lnTo>
                    <a:pt x="552" y="308"/>
                  </a:lnTo>
                  <a:lnTo>
                    <a:pt x="590" y="462"/>
                  </a:lnTo>
                  <a:lnTo>
                    <a:pt x="616" y="631"/>
                  </a:lnTo>
                  <a:lnTo>
                    <a:pt x="627" y="800"/>
                  </a:lnTo>
                  <a:lnTo>
                    <a:pt x="632" y="984"/>
                  </a:lnTo>
                  <a:lnTo>
                    <a:pt x="627" y="1076"/>
                  </a:lnTo>
                  <a:lnTo>
                    <a:pt x="621" y="1168"/>
                  </a:lnTo>
                  <a:lnTo>
                    <a:pt x="611" y="1260"/>
                  </a:lnTo>
                  <a:lnTo>
                    <a:pt x="595" y="1353"/>
                  </a:lnTo>
                  <a:lnTo>
                    <a:pt x="595" y="1353"/>
                  </a:lnTo>
                  <a:lnTo>
                    <a:pt x="579" y="1445"/>
                  </a:lnTo>
                  <a:lnTo>
                    <a:pt x="552" y="1537"/>
                  </a:lnTo>
                  <a:lnTo>
                    <a:pt x="526" y="1614"/>
                  </a:lnTo>
                  <a:lnTo>
                    <a:pt x="499" y="16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-1972875" y="-3717075"/>
              <a:ext cx="535475" cy="288075"/>
            </a:xfrm>
            <a:custGeom>
              <a:avLst/>
              <a:gdLst/>
              <a:ahLst/>
              <a:cxnLst/>
              <a:rect l="l" t="t" r="r" b="b"/>
              <a:pathLst>
                <a:path w="21419" h="11523" extrusionOk="0">
                  <a:moveTo>
                    <a:pt x="19976" y="1"/>
                  </a:moveTo>
                  <a:lnTo>
                    <a:pt x="19605" y="16"/>
                  </a:lnTo>
                  <a:lnTo>
                    <a:pt x="19196" y="62"/>
                  </a:lnTo>
                  <a:lnTo>
                    <a:pt x="18751" y="124"/>
                  </a:lnTo>
                  <a:lnTo>
                    <a:pt x="18273" y="201"/>
                  </a:lnTo>
                  <a:lnTo>
                    <a:pt x="17764" y="308"/>
                  </a:lnTo>
                  <a:lnTo>
                    <a:pt x="17223" y="446"/>
                  </a:lnTo>
                  <a:lnTo>
                    <a:pt x="16656" y="585"/>
                  </a:lnTo>
                  <a:lnTo>
                    <a:pt x="16062" y="769"/>
                  </a:lnTo>
                  <a:lnTo>
                    <a:pt x="15441" y="969"/>
                  </a:lnTo>
                  <a:lnTo>
                    <a:pt x="14799" y="1184"/>
                  </a:lnTo>
                  <a:lnTo>
                    <a:pt x="14136" y="1430"/>
                  </a:lnTo>
                  <a:lnTo>
                    <a:pt x="13452" y="1691"/>
                  </a:lnTo>
                  <a:lnTo>
                    <a:pt x="12746" y="1967"/>
                  </a:lnTo>
                  <a:lnTo>
                    <a:pt x="12030" y="2275"/>
                  </a:lnTo>
                  <a:lnTo>
                    <a:pt x="11298" y="2597"/>
                  </a:lnTo>
                  <a:lnTo>
                    <a:pt x="10550" y="2935"/>
                  </a:lnTo>
                  <a:lnTo>
                    <a:pt x="9458" y="3473"/>
                  </a:lnTo>
                  <a:lnTo>
                    <a:pt x="8397" y="4011"/>
                  </a:lnTo>
                  <a:lnTo>
                    <a:pt x="7373" y="4564"/>
                  </a:lnTo>
                  <a:lnTo>
                    <a:pt x="6397" y="5117"/>
                  </a:lnTo>
                  <a:lnTo>
                    <a:pt x="5469" y="5670"/>
                  </a:lnTo>
                  <a:lnTo>
                    <a:pt x="4594" y="6223"/>
                  </a:lnTo>
                  <a:lnTo>
                    <a:pt x="3777" y="6776"/>
                  </a:lnTo>
                  <a:lnTo>
                    <a:pt x="3029" y="7314"/>
                  </a:lnTo>
                  <a:lnTo>
                    <a:pt x="2679" y="7590"/>
                  </a:lnTo>
                  <a:lnTo>
                    <a:pt x="2350" y="7851"/>
                  </a:lnTo>
                  <a:lnTo>
                    <a:pt x="2037" y="8097"/>
                  </a:lnTo>
                  <a:lnTo>
                    <a:pt x="1745" y="8358"/>
                  </a:lnTo>
                  <a:lnTo>
                    <a:pt x="1469" y="8604"/>
                  </a:lnTo>
                  <a:lnTo>
                    <a:pt x="1220" y="8834"/>
                  </a:lnTo>
                  <a:lnTo>
                    <a:pt x="992" y="9065"/>
                  </a:lnTo>
                  <a:lnTo>
                    <a:pt x="780" y="9295"/>
                  </a:lnTo>
                  <a:lnTo>
                    <a:pt x="600" y="9510"/>
                  </a:lnTo>
                  <a:lnTo>
                    <a:pt x="435" y="9726"/>
                  </a:lnTo>
                  <a:lnTo>
                    <a:pt x="297" y="9925"/>
                  </a:lnTo>
                  <a:lnTo>
                    <a:pt x="186" y="10125"/>
                  </a:lnTo>
                  <a:lnTo>
                    <a:pt x="101" y="10309"/>
                  </a:lnTo>
                  <a:lnTo>
                    <a:pt x="69" y="10386"/>
                  </a:lnTo>
                  <a:lnTo>
                    <a:pt x="37" y="10478"/>
                  </a:lnTo>
                  <a:lnTo>
                    <a:pt x="21" y="10555"/>
                  </a:lnTo>
                  <a:lnTo>
                    <a:pt x="6" y="10647"/>
                  </a:lnTo>
                  <a:lnTo>
                    <a:pt x="0" y="10724"/>
                  </a:lnTo>
                  <a:lnTo>
                    <a:pt x="0" y="10786"/>
                  </a:lnTo>
                  <a:lnTo>
                    <a:pt x="11" y="10878"/>
                  </a:lnTo>
                  <a:lnTo>
                    <a:pt x="32" y="10970"/>
                  </a:lnTo>
                  <a:lnTo>
                    <a:pt x="69" y="11047"/>
                  </a:lnTo>
                  <a:lnTo>
                    <a:pt x="112" y="11124"/>
                  </a:lnTo>
                  <a:lnTo>
                    <a:pt x="165" y="11185"/>
                  </a:lnTo>
                  <a:lnTo>
                    <a:pt x="234" y="11246"/>
                  </a:lnTo>
                  <a:lnTo>
                    <a:pt x="308" y="11293"/>
                  </a:lnTo>
                  <a:lnTo>
                    <a:pt x="393" y="11354"/>
                  </a:lnTo>
                  <a:lnTo>
                    <a:pt x="488" y="11385"/>
                  </a:lnTo>
                  <a:lnTo>
                    <a:pt x="594" y="11431"/>
                  </a:lnTo>
                  <a:lnTo>
                    <a:pt x="838" y="11477"/>
                  </a:lnTo>
                  <a:lnTo>
                    <a:pt x="1114" y="11523"/>
                  </a:lnTo>
                  <a:lnTo>
                    <a:pt x="1798" y="11523"/>
                  </a:lnTo>
                  <a:lnTo>
                    <a:pt x="2207" y="11477"/>
                  </a:lnTo>
                  <a:lnTo>
                    <a:pt x="2652" y="11415"/>
                  </a:lnTo>
                  <a:lnTo>
                    <a:pt x="3130" y="11339"/>
                  </a:lnTo>
                  <a:lnTo>
                    <a:pt x="3639" y="11216"/>
                  </a:lnTo>
                  <a:lnTo>
                    <a:pt x="4180" y="11093"/>
                  </a:lnTo>
                  <a:lnTo>
                    <a:pt x="4748" y="10939"/>
                  </a:lnTo>
                  <a:lnTo>
                    <a:pt x="5342" y="10755"/>
                  </a:lnTo>
                  <a:lnTo>
                    <a:pt x="5962" y="10555"/>
                  </a:lnTo>
                  <a:lnTo>
                    <a:pt x="6609" y="10340"/>
                  </a:lnTo>
                  <a:lnTo>
                    <a:pt x="7272" y="10094"/>
                  </a:lnTo>
                  <a:lnTo>
                    <a:pt x="7962" y="9833"/>
                  </a:lnTo>
                  <a:lnTo>
                    <a:pt x="8662" y="9541"/>
                  </a:lnTo>
                  <a:lnTo>
                    <a:pt x="9383" y="9234"/>
                  </a:lnTo>
                  <a:lnTo>
                    <a:pt x="10121" y="8911"/>
                  </a:lnTo>
                  <a:lnTo>
                    <a:pt x="10869" y="8573"/>
                  </a:lnTo>
                  <a:lnTo>
                    <a:pt x="11967" y="8036"/>
                  </a:lnTo>
                  <a:lnTo>
                    <a:pt x="13028" y="7498"/>
                  </a:lnTo>
                  <a:lnTo>
                    <a:pt x="14046" y="6945"/>
                  </a:lnTo>
                  <a:lnTo>
                    <a:pt x="15027" y="6392"/>
                  </a:lnTo>
                  <a:lnTo>
                    <a:pt x="15955" y="5839"/>
                  </a:lnTo>
                  <a:lnTo>
                    <a:pt x="16831" y="5286"/>
                  </a:lnTo>
                  <a:lnTo>
                    <a:pt x="17648" y="4733"/>
                  </a:lnTo>
                  <a:lnTo>
                    <a:pt x="18395" y="4195"/>
                  </a:lnTo>
                  <a:lnTo>
                    <a:pt x="18746" y="3934"/>
                  </a:lnTo>
                  <a:lnTo>
                    <a:pt x="19074" y="3673"/>
                  </a:lnTo>
                  <a:lnTo>
                    <a:pt x="19387" y="3411"/>
                  </a:lnTo>
                  <a:lnTo>
                    <a:pt x="19679" y="3166"/>
                  </a:lnTo>
                  <a:lnTo>
                    <a:pt x="19950" y="2920"/>
                  </a:lnTo>
                  <a:lnTo>
                    <a:pt x="20204" y="2674"/>
                  </a:lnTo>
                  <a:lnTo>
                    <a:pt x="20432" y="2444"/>
                  </a:lnTo>
                  <a:lnTo>
                    <a:pt x="20639" y="2228"/>
                  </a:lnTo>
                  <a:lnTo>
                    <a:pt x="20825" y="1998"/>
                  </a:lnTo>
                  <a:lnTo>
                    <a:pt x="20984" y="1798"/>
                  </a:lnTo>
                  <a:lnTo>
                    <a:pt x="21122" y="1599"/>
                  </a:lnTo>
                  <a:lnTo>
                    <a:pt x="21233" y="1399"/>
                  </a:lnTo>
                  <a:lnTo>
                    <a:pt x="21318" y="1214"/>
                  </a:lnTo>
                  <a:lnTo>
                    <a:pt x="21355" y="1138"/>
                  </a:lnTo>
                  <a:lnTo>
                    <a:pt x="21382" y="1046"/>
                  </a:lnTo>
                  <a:lnTo>
                    <a:pt x="21403" y="969"/>
                  </a:lnTo>
                  <a:lnTo>
                    <a:pt x="21414" y="892"/>
                  </a:lnTo>
                  <a:lnTo>
                    <a:pt x="21419" y="815"/>
                  </a:lnTo>
                  <a:lnTo>
                    <a:pt x="21419" y="738"/>
                  </a:lnTo>
                  <a:lnTo>
                    <a:pt x="21408" y="646"/>
                  </a:lnTo>
                  <a:lnTo>
                    <a:pt x="21387" y="569"/>
                  </a:lnTo>
                  <a:lnTo>
                    <a:pt x="21355" y="492"/>
                  </a:lnTo>
                  <a:lnTo>
                    <a:pt x="21307" y="416"/>
                  </a:lnTo>
                  <a:lnTo>
                    <a:pt x="21254" y="354"/>
                  </a:lnTo>
                  <a:lnTo>
                    <a:pt x="21185" y="293"/>
                  </a:lnTo>
                  <a:lnTo>
                    <a:pt x="21111" y="231"/>
                  </a:lnTo>
                  <a:lnTo>
                    <a:pt x="21026" y="185"/>
                  </a:lnTo>
                  <a:lnTo>
                    <a:pt x="20926" y="139"/>
                  </a:lnTo>
                  <a:lnTo>
                    <a:pt x="20820" y="108"/>
                  </a:lnTo>
                  <a:lnTo>
                    <a:pt x="20576" y="47"/>
                  </a:lnTo>
                  <a:lnTo>
                    <a:pt x="20294" y="16"/>
                  </a:lnTo>
                  <a:lnTo>
                    <a:pt x="19976" y="1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-1972875" y="-3717075"/>
              <a:ext cx="535475" cy="288075"/>
            </a:xfrm>
            <a:custGeom>
              <a:avLst/>
              <a:gdLst/>
              <a:ahLst/>
              <a:cxnLst/>
              <a:rect l="l" t="t" r="r" b="b"/>
              <a:pathLst>
                <a:path w="21419" h="11523" fill="none" extrusionOk="0">
                  <a:moveTo>
                    <a:pt x="1427" y="11523"/>
                  </a:moveTo>
                  <a:lnTo>
                    <a:pt x="1427" y="11523"/>
                  </a:lnTo>
                  <a:lnTo>
                    <a:pt x="1798" y="11523"/>
                  </a:lnTo>
                  <a:lnTo>
                    <a:pt x="2207" y="11477"/>
                  </a:lnTo>
                  <a:lnTo>
                    <a:pt x="2652" y="11415"/>
                  </a:lnTo>
                  <a:lnTo>
                    <a:pt x="3130" y="11339"/>
                  </a:lnTo>
                  <a:lnTo>
                    <a:pt x="3639" y="11216"/>
                  </a:lnTo>
                  <a:lnTo>
                    <a:pt x="4180" y="11093"/>
                  </a:lnTo>
                  <a:lnTo>
                    <a:pt x="4748" y="10939"/>
                  </a:lnTo>
                  <a:lnTo>
                    <a:pt x="5342" y="10755"/>
                  </a:lnTo>
                  <a:lnTo>
                    <a:pt x="5962" y="10555"/>
                  </a:lnTo>
                  <a:lnTo>
                    <a:pt x="6609" y="10340"/>
                  </a:lnTo>
                  <a:lnTo>
                    <a:pt x="7272" y="10094"/>
                  </a:lnTo>
                  <a:lnTo>
                    <a:pt x="7962" y="9833"/>
                  </a:lnTo>
                  <a:lnTo>
                    <a:pt x="8662" y="9541"/>
                  </a:lnTo>
                  <a:lnTo>
                    <a:pt x="9383" y="9234"/>
                  </a:lnTo>
                  <a:lnTo>
                    <a:pt x="10121" y="8911"/>
                  </a:lnTo>
                  <a:lnTo>
                    <a:pt x="10869" y="8573"/>
                  </a:lnTo>
                  <a:lnTo>
                    <a:pt x="10869" y="8573"/>
                  </a:lnTo>
                  <a:lnTo>
                    <a:pt x="11967" y="8036"/>
                  </a:lnTo>
                  <a:lnTo>
                    <a:pt x="13028" y="7498"/>
                  </a:lnTo>
                  <a:lnTo>
                    <a:pt x="14046" y="6945"/>
                  </a:lnTo>
                  <a:lnTo>
                    <a:pt x="15027" y="6392"/>
                  </a:lnTo>
                  <a:lnTo>
                    <a:pt x="15955" y="5839"/>
                  </a:lnTo>
                  <a:lnTo>
                    <a:pt x="16831" y="5286"/>
                  </a:lnTo>
                  <a:lnTo>
                    <a:pt x="17648" y="4733"/>
                  </a:lnTo>
                  <a:lnTo>
                    <a:pt x="18395" y="4195"/>
                  </a:lnTo>
                  <a:lnTo>
                    <a:pt x="18746" y="3934"/>
                  </a:lnTo>
                  <a:lnTo>
                    <a:pt x="19074" y="3673"/>
                  </a:lnTo>
                  <a:lnTo>
                    <a:pt x="19387" y="3411"/>
                  </a:lnTo>
                  <a:lnTo>
                    <a:pt x="19679" y="3166"/>
                  </a:lnTo>
                  <a:lnTo>
                    <a:pt x="19950" y="2920"/>
                  </a:lnTo>
                  <a:lnTo>
                    <a:pt x="20204" y="2674"/>
                  </a:lnTo>
                  <a:lnTo>
                    <a:pt x="20432" y="2444"/>
                  </a:lnTo>
                  <a:lnTo>
                    <a:pt x="20639" y="2228"/>
                  </a:lnTo>
                  <a:lnTo>
                    <a:pt x="20825" y="1998"/>
                  </a:lnTo>
                  <a:lnTo>
                    <a:pt x="20984" y="1798"/>
                  </a:lnTo>
                  <a:lnTo>
                    <a:pt x="21122" y="1599"/>
                  </a:lnTo>
                  <a:lnTo>
                    <a:pt x="21233" y="1399"/>
                  </a:lnTo>
                  <a:lnTo>
                    <a:pt x="21318" y="1214"/>
                  </a:lnTo>
                  <a:lnTo>
                    <a:pt x="21355" y="1138"/>
                  </a:lnTo>
                  <a:lnTo>
                    <a:pt x="21382" y="1046"/>
                  </a:lnTo>
                  <a:lnTo>
                    <a:pt x="21403" y="969"/>
                  </a:lnTo>
                  <a:lnTo>
                    <a:pt x="21414" y="892"/>
                  </a:lnTo>
                  <a:lnTo>
                    <a:pt x="21419" y="815"/>
                  </a:lnTo>
                  <a:lnTo>
                    <a:pt x="21419" y="738"/>
                  </a:lnTo>
                  <a:lnTo>
                    <a:pt x="21419" y="738"/>
                  </a:lnTo>
                  <a:lnTo>
                    <a:pt x="21408" y="646"/>
                  </a:lnTo>
                  <a:lnTo>
                    <a:pt x="21387" y="569"/>
                  </a:lnTo>
                  <a:lnTo>
                    <a:pt x="21355" y="492"/>
                  </a:lnTo>
                  <a:lnTo>
                    <a:pt x="21307" y="416"/>
                  </a:lnTo>
                  <a:lnTo>
                    <a:pt x="21254" y="354"/>
                  </a:lnTo>
                  <a:lnTo>
                    <a:pt x="21185" y="293"/>
                  </a:lnTo>
                  <a:lnTo>
                    <a:pt x="21111" y="231"/>
                  </a:lnTo>
                  <a:lnTo>
                    <a:pt x="21026" y="185"/>
                  </a:lnTo>
                  <a:lnTo>
                    <a:pt x="20926" y="139"/>
                  </a:lnTo>
                  <a:lnTo>
                    <a:pt x="20820" y="108"/>
                  </a:lnTo>
                  <a:lnTo>
                    <a:pt x="20576" y="47"/>
                  </a:lnTo>
                  <a:lnTo>
                    <a:pt x="20294" y="16"/>
                  </a:lnTo>
                  <a:lnTo>
                    <a:pt x="19976" y="1"/>
                  </a:lnTo>
                  <a:lnTo>
                    <a:pt x="19976" y="1"/>
                  </a:lnTo>
                  <a:lnTo>
                    <a:pt x="19605" y="16"/>
                  </a:lnTo>
                  <a:lnTo>
                    <a:pt x="19196" y="62"/>
                  </a:lnTo>
                  <a:lnTo>
                    <a:pt x="18751" y="124"/>
                  </a:lnTo>
                  <a:lnTo>
                    <a:pt x="18273" y="201"/>
                  </a:lnTo>
                  <a:lnTo>
                    <a:pt x="17764" y="308"/>
                  </a:lnTo>
                  <a:lnTo>
                    <a:pt x="17223" y="446"/>
                  </a:lnTo>
                  <a:lnTo>
                    <a:pt x="16656" y="585"/>
                  </a:lnTo>
                  <a:lnTo>
                    <a:pt x="16062" y="769"/>
                  </a:lnTo>
                  <a:lnTo>
                    <a:pt x="15441" y="969"/>
                  </a:lnTo>
                  <a:lnTo>
                    <a:pt x="14799" y="1184"/>
                  </a:lnTo>
                  <a:lnTo>
                    <a:pt x="14136" y="1430"/>
                  </a:lnTo>
                  <a:lnTo>
                    <a:pt x="13452" y="1691"/>
                  </a:lnTo>
                  <a:lnTo>
                    <a:pt x="12746" y="1967"/>
                  </a:lnTo>
                  <a:lnTo>
                    <a:pt x="12030" y="2275"/>
                  </a:lnTo>
                  <a:lnTo>
                    <a:pt x="11298" y="2597"/>
                  </a:lnTo>
                  <a:lnTo>
                    <a:pt x="10550" y="2935"/>
                  </a:lnTo>
                  <a:lnTo>
                    <a:pt x="10550" y="2935"/>
                  </a:lnTo>
                  <a:lnTo>
                    <a:pt x="9458" y="3473"/>
                  </a:lnTo>
                  <a:lnTo>
                    <a:pt x="8397" y="4011"/>
                  </a:lnTo>
                  <a:lnTo>
                    <a:pt x="7373" y="4564"/>
                  </a:lnTo>
                  <a:lnTo>
                    <a:pt x="6397" y="5117"/>
                  </a:lnTo>
                  <a:lnTo>
                    <a:pt x="5469" y="5670"/>
                  </a:lnTo>
                  <a:lnTo>
                    <a:pt x="4594" y="6223"/>
                  </a:lnTo>
                  <a:lnTo>
                    <a:pt x="3777" y="6776"/>
                  </a:lnTo>
                  <a:lnTo>
                    <a:pt x="3029" y="7314"/>
                  </a:lnTo>
                  <a:lnTo>
                    <a:pt x="2679" y="7590"/>
                  </a:lnTo>
                  <a:lnTo>
                    <a:pt x="2350" y="7851"/>
                  </a:lnTo>
                  <a:lnTo>
                    <a:pt x="2037" y="8097"/>
                  </a:lnTo>
                  <a:lnTo>
                    <a:pt x="1745" y="8358"/>
                  </a:lnTo>
                  <a:lnTo>
                    <a:pt x="1469" y="8604"/>
                  </a:lnTo>
                  <a:lnTo>
                    <a:pt x="1220" y="8834"/>
                  </a:lnTo>
                  <a:lnTo>
                    <a:pt x="992" y="9065"/>
                  </a:lnTo>
                  <a:lnTo>
                    <a:pt x="780" y="9295"/>
                  </a:lnTo>
                  <a:lnTo>
                    <a:pt x="600" y="9510"/>
                  </a:lnTo>
                  <a:lnTo>
                    <a:pt x="435" y="9726"/>
                  </a:lnTo>
                  <a:lnTo>
                    <a:pt x="297" y="9925"/>
                  </a:lnTo>
                  <a:lnTo>
                    <a:pt x="186" y="10125"/>
                  </a:lnTo>
                  <a:lnTo>
                    <a:pt x="101" y="10309"/>
                  </a:lnTo>
                  <a:lnTo>
                    <a:pt x="69" y="10386"/>
                  </a:lnTo>
                  <a:lnTo>
                    <a:pt x="37" y="10478"/>
                  </a:lnTo>
                  <a:lnTo>
                    <a:pt x="21" y="10555"/>
                  </a:lnTo>
                  <a:lnTo>
                    <a:pt x="6" y="10647"/>
                  </a:lnTo>
                  <a:lnTo>
                    <a:pt x="0" y="10724"/>
                  </a:lnTo>
                  <a:lnTo>
                    <a:pt x="0" y="10786"/>
                  </a:lnTo>
                  <a:lnTo>
                    <a:pt x="0" y="10786"/>
                  </a:lnTo>
                  <a:lnTo>
                    <a:pt x="11" y="10878"/>
                  </a:lnTo>
                  <a:lnTo>
                    <a:pt x="32" y="10970"/>
                  </a:lnTo>
                  <a:lnTo>
                    <a:pt x="69" y="11047"/>
                  </a:lnTo>
                  <a:lnTo>
                    <a:pt x="112" y="11124"/>
                  </a:lnTo>
                  <a:lnTo>
                    <a:pt x="165" y="11185"/>
                  </a:lnTo>
                  <a:lnTo>
                    <a:pt x="234" y="11246"/>
                  </a:lnTo>
                  <a:lnTo>
                    <a:pt x="308" y="11293"/>
                  </a:lnTo>
                  <a:lnTo>
                    <a:pt x="393" y="11354"/>
                  </a:lnTo>
                  <a:lnTo>
                    <a:pt x="488" y="11385"/>
                  </a:lnTo>
                  <a:lnTo>
                    <a:pt x="594" y="11431"/>
                  </a:lnTo>
                  <a:lnTo>
                    <a:pt x="838" y="11477"/>
                  </a:lnTo>
                  <a:lnTo>
                    <a:pt x="1114" y="11523"/>
                  </a:lnTo>
                  <a:lnTo>
                    <a:pt x="1427" y="115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-1590575" y="-4093850"/>
              <a:ext cx="15800" cy="46125"/>
            </a:xfrm>
            <a:custGeom>
              <a:avLst/>
              <a:gdLst/>
              <a:ahLst/>
              <a:cxnLst/>
              <a:rect l="l" t="t" r="r" b="b"/>
              <a:pathLst>
                <a:path w="632" h="1845" extrusionOk="0">
                  <a:moveTo>
                    <a:pt x="297" y="1"/>
                  </a:moveTo>
                  <a:lnTo>
                    <a:pt x="255" y="16"/>
                  </a:lnTo>
                  <a:lnTo>
                    <a:pt x="218" y="47"/>
                  </a:lnTo>
                  <a:lnTo>
                    <a:pt x="181" y="93"/>
                  </a:lnTo>
                  <a:lnTo>
                    <a:pt x="144" y="154"/>
                  </a:lnTo>
                  <a:lnTo>
                    <a:pt x="117" y="216"/>
                  </a:lnTo>
                  <a:lnTo>
                    <a:pt x="91" y="277"/>
                  </a:lnTo>
                  <a:lnTo>
                    <a:pt x="53" y="416"/>
                  </a:lnTo>
                  <a:lnTo>
                    <a:pt x="27" y="569"/>
                  </a:lnTo>
                  <a:lnTo>
                    <a:pt x="6" y="738"/>
                  </a:lnTo>
                  <a:lnTo>
                    <a:pt x="0" y="923"/>
                  </a:lnTo>
                  <a:lnTo>
                    <a:pt x="6" y="1092"/>
                  </a:lnTo>
                  <a:lnTo>
                    <a:pt x="27" y="1276"/>
                  </a:lnTo>
                  <a:lnTo>
                    <a:pt x="38" y="1353"/>
                  </a:lnTo>
                  <a:lnTo>
                    <a:pt x="59" y="1430"/>
                  </a:lnTo>
                  <a:lnTo>
                    <a:pt x="75" y="1506"/>
                  </a:lnTo>
                  <a:lnTo>
                    <a:pt x="96" y="1583"/>
                  </a:lnTo>
                  <a:lnTo>
                    <a:pt x="149" y="1691"/>
                  </a:lnTo>
                  <a:lnTo>
                    <a:pt x="202" y="1783"/>
                  </a:lnTo>
                  <a:lnTo>
                    <a:pt x="260" y="1829"/>
                  </a:lnTo>
                  <a:lnTo>
                    <a:pt x="324" y="1844"/>
                  </a:lnTo>
                  <a:lnTo>
                    <a:pt x="382" y="1829"/>
                  </a:lnTo>
                  <a:lnTo>
                    <a:pt x="441" y="1768"/>
                  </a:lnTo>
                  <a:lnTo>
                    <a:pt x="473" y="1737"/>
                  </a:lnTo>
                  <a:lnTo>
                    <a:pt x="499" y="1691"/>
                  </a:lnTo>
                  <a:lnTo>
                    <a:pt x="531" y="1614"/>
                  </a:lnTo>
                  <a:lnTo>
                    <a:pt x="557" y="1537"/>
                  </a:lnTo>
                  <a:lnTo>
                    <a:pt x="579" y="1445"/>
                  </a:lnTo>
                  <a:lnTo>
                    <a:pt x="600" y="1353"/>
                  </a:lnTo>
                  <a:lnTo>
                    <a:pt x="610" y="1261"/>
                  </a:lnTo>
                  <a:lnTo>
                    <a:pt x="621" y="1168"/>
                  </a:lnTo>
                  <a:lnTo>
                    <a:pt x="626" y="1076"/>
                  </a:lnTo>
                  <a:lnTo>
                    <a:pt x="632" y="984"/>
                  </a:lnTo>
                  <a:lnTo>
                    <a:pt x="632" y="800"/>
                  </a:lnTo>
                  <a:lnTo>
                    <a:pt x="616" y="631"/>
                  </a:lnTo>
                  <a:lnTo>
                    <a:pt x="589" y="462"/>
                  </a:lnTo>
                  <a:lnTo>
                    <a:pt x="557" y="308"/>
                  </a:lnTo>
                  <a:lnTo>
                    <a:pt x="536" y="247"/>
                  </a:lnTo>
                  <a:lnTo>
                    <a:pt x="510" y="185"/>
                  </a:lnTo>
                  <a:lnTo>
                    <a:pt x="483" y="124"/>
                  </a:lnTo>
                  <a:lnTo>
                    <a:pt x="457" y="78"/>
                  </a:lnTo>
                  <a:lnTo>
                    <a:pt x="414" y="32"/>
                  </a:lnTo>
                  <a:lnTo>
                    <a:pt x="377" y="1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-1590575" y="-4093850"/>
              <a:ext cx="15800" cy="46125"/>
            </a:xfrm>
            <a:custGeom>
              <a:avLst/>
              <a:gdLst/>
              <a:ahLst/>
              <a:cxnLst/>
              <a:rect l="l" t="t" r="r" b="b"/>
              <a:pathLst>
                <a:path w="632" h="1845" fill="none" extrusionOk="0">
                  <a:moveTo>
                    <a:pt x="499" y="1691"/>
                  </a:moveTo>
                  <a:lnTo>
                    <a:pt x="499" y="1691"/>
                  </a:lnTo>
                  <a:lnTo>
                    <a:pt x="473" y="1737"/>
                  </a:lnTo>
                  <a:lnTo>
                    <a:pt x="441" y="1768"/>
                  </a:lnTo>
                  <a:lnTo>
                    <a:pt x="382" y="1829"/>
                  </a:lnTo>
                  <a:lnTo>
                    <a:pt x="324" y="1844"/>
                  </a:lnTo>
                  <a:lnTo>
                    <a:pt x="260" y="1829"/>
                  </a:lnTo>
                  <a:lnTo>
                    <a:pt x="202" y="1783"/>
                  </a:lnTo>
                  <a:lnTo>
                    <a:pt x="149" y="1691"/>
                  </a:lnTo>
                  <a:lnTo>
                    <a:pt x="96" y="1583"/>
                  </a:lnTo>
                  <a:lnTo>
                    <a:pt x="75" y="1506"/>
                  </a:lnTo>
                  <a:lnTo>
                    <a:pt x="59" y="1430"/>
                  </a:lnTo>
                  <a:lnTo>
                    <a:pt x="59" y="1430"/>
                  </a:lnTo>
                  <a:lnTo>
                    <a:pt x="38" y="1353"/>
                  </a:lnTo>
                  <a:lnTo>
                    <a:pt x="27" y="1276"/>
                  </a:lnTo>
                  <a:lnTo>
                    <a:pt x="6" y="1092"/>
                  </a:lnTo>
                  <a:lnTo>
                    <a:pt x="0" y="923"/>
                  </a:lnTo>
                  <a:lnTo>
                    <a:pt x="6" y="738"/>
                  </a:lnTo>
                  <a:lnTo>
                    <a:pt x="27" y="569"/>
                  </a:lnTo>
                  <a:lnTo>
                    <a:pt x="53" y="416"/>
                  </a:lnTo>
                  <a:lnTo>
                    <a:pt x="91" y="277"/>
                  </a:lnTo>
                  <a:lnTo>
                    <a:pt x="117" y="216"/>
                  </a:lnTo>
                  <a:lnTo>
                    <a:pt x="144" y="154"/>
                  </a:lnTo>
                  <a:lnTo>
                    <a:pt x="144" y="154"/>
                  </a:lnTo>
                  <a:lnTo>
                    <a:pt x="181" y="93"/>
                  </a:lnTo>
                  <a:lnTo>
                    <a:pt x="218" y="47"/>
                  </a:lnTo>
                  <a:lnTo>
                    <a:pt x="255" y="16"/>
                  </a:lnTo>
                  <a:lnTo>
                    <a:pt x="297" y="1"/>
                  </a:lnTo>
                  <a:lnTo>
                    <a:pt x="335" y="1"/>
                  </a:lnTo>
                  <a:lnTo>
                    <a:pt x="377" y="16"/>
                  </a:lnTo>
                  <a:lnTo>
                    <a:pt x="414" y="32"/>
                  </a:lnTo>
                  <a:lnTo>
                    <a:pt x="457" y="78"/>
                  </a:lnTo>
                  <a:lnTo>
                    <a:pt x="457" y="78"/>
                  </a:lnTo>
                  <a:lnTo>
                    <a:pt x="483" y="124"/>
                  </a:lnTo>
                  <a:lnTo>
                    <a:pt x="510" y="185"/>
                  </a:lnTo>
                  <a:lnTo>
                    <a:pt x="536" y="247"/>
                  </a:lnTo>
                  <a:lnTo>
                    <a:pt x="557" y="308"/>
                  </a:lnTo>
                  <a:lnTo>
                    <a:pt x="589" y="462"/>
                  </a:lnTo>
                  <a:lnTo>
                    <a:pt x="616" y="631"/>
                  </a:lnTo>
                  <a:lnTo>
                    <a:pt x="632" y="800"/>
                  </a:lnTo>
                  <a:lnTo>
                    <a:pt x="632" y="984"/>
                  </a:lnTo>
                  <a:lnTo>
                    <a:pt x="626" y="1076"/>
                  </a:lnTo>
                  <a:lnTo>
                    <a:pt x="621" y="1168"/>
                  </a:lnTo>
                  <a:lnTo>
                    <a:pt x="610" y="1261"/>
                  </a:lnTo>
                  <a:lnTo>
                    <a:pt x="600" y="1353"/>
                  </a:lnTo>
                  <a:lnTo>
                    <a:pt x="600" y="1353"/>
                  </a:lnTo>
                  <a:lnTo>
                    <a:pt x="579" y="1445"/>
                  </a:lnTo>
                  <a:lnTo>
                    <a:pt x="557" y="1537"/>
                  </a:lnTo>
                  <a:lnTo>
                    <a:pt x="531" y="1614"/>
                  </a:lnTo>
                  <a:lnTo>
                    <a:pt x="499" y="16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-1433975" y="-5070150"/>
              <a:ext cx="280750" cy="1539775"/>
            </a:xfrm>
            <a:custGeom>
              <a:avLst/>
              <a:gdLst/>
              <a:ahLst/>
              <a:cxnLst/>
              <a:rect l="l" t="t" r="r" b="b"/>
              <a:pathLst>
                <a:path w="11230" h="61591" extrusionOk="0">
                  <a:moveTo>
                    <a:pt x="8525" y="0"/>
                  </a:moveTo>
                  <a:lnTo>
                    <a:pt x="8387" y="169"/>
                  </a:lnTo>
                  <a:lnTo>
                    <a:pt x="8249" y="354"/>
                  </a:lnTo>
                  <a:lnTo>
                    <a:pt x="7963" y="753"/>
                  </a:lnTo>
                  <a:lnTo>
                    <a:pt x="7676" y="1199"/>
                  </a:lnTo>
                  <a:lnTo>
                    <a:pt x="7379" y="1706"/>
                  </a:lnTo>
                  <a:lnTo>
                    <a:pt x="7082" y="2243"/>
                  </a:lnTo>
                  <a:lnTo>
                    <a:pt x="6780" y="2842"/>
                  </a:lnTo>
                  <a:lnTo>
                    <a:pt x="6472" y="3457"/>
                  </a:lnTo>
                  <a:lnTo>
                    <a:pt x="6164" y="4118"/>
                  </a:lnTo>
                  <a:lnTo>
                    <a:pt x="5851" y="4824"/>
                  </a:lnTo>
                  <a:lnTo>
                    <a:pt x="5544" y="5546"/>
                  </a:lnTo>
                  <a:lnTo>
                    <a:pt x="5236" y="6314"/>
                  </a:lnTo>
                  <a:lnTo>
                    <a:pt x="4928" y="7098"/>
                  </a:lnTo>
                  <a:lnTo>
                    <a:pt x="4621" y="7912"/>
                  </a:lnTo>
                  <a:lnTo>
                    <a:pt x="4318" y="8757"/>
                  </a:lnTo>
                  <a:lnTo>
                    <a:pt x="4021" y="9617"/>
                  </a:lnTo>
                  <a:lnTo>
                    <a:pt x="3730" y="10493"/>
                  </a:lnTo>
                  <a:lnTo>
                    <a:pt x="3443" y="11400"/>
                  </a:lnTo>
                  <a:lnTo>
                    <a:pt x="3162" y="12306"/>
                  </a:lnTo>
                  <a:lnTo>
                    <a:pt x="2892" y="13228"/>
                  </a:lnTo>
                  <a:lnTo>
                    <a:pt x="2626" y="14165"/>
                  </a:lnTo>
                  <a:lnTo>
                    <a:pt x="2372" y="15102"/>
                  </a:lnTo>
                  <a:lnTo>
                    <a:pt x="2128" y="16055"/>
                  </a:lnTo>
                  <a:lnTo>
                    <a:pt x="1894" y="17007"/>
                  </a:lnTo>
                  <a:lnTo>
                    <a:pt x="1672" y="17960"/>
                  </a:lnTo>
                  <a:lnTo>
                    <a:pt x="1465" y="18912"/>
                  </a:lnTo>
                  <a:lnTo>
                    <a:pt x="1269" y="19865"/>
                  </a:lnTo>
                  <a:lnTo>
                    <a:pt x="1088" y="20802"/>
                  </a:lnTo>
                  <a:lnTo>
                    <a:pt x="1003" y="21278"/>
                  </a:lnTo>
                  <a:lnTo>
                    <a:pt x="924" y="21739"/>
                  </a:lnTo>
                  <a:lnTo>
                    <a:pt x="844" y="22200"/>
                  </a:lnTo>
                  <a:lnTo>
                    <a:pt x="775" y="22661"/>
                  </a:lnTo>
                  <a:lnTo>
                    <a:pt x="706" y="23121"/>
                  </a:lnTo>
                  <a:lnTo>
                    <a:pt x="643" y="23582"/>
                  </a:lnTo>
                  <a:lnTo>
                    <a:pt x="584" y="24028"/>
                  </a:lnTo>
                  <a:lnTo>
                    <a:pt x="526" y="24473"/>
                  </a:lnTo>
                  <a:lnTo>
                    <a:pt x="478" y="24919"/>
                  </a:lnTo>
                  <a:lnTo>
                    <a:pt x="436" y="25364"/>
                  </a:lnTo>
                  <a:lnTo>
                    <a:pt x="351" y="26240"/>
                  </a:lnTo>
                  <a:lnTo>
                    <a:pt x="271" y="27131"/>
                  </a:lnTo>
                  <a:lnTo>
                    <a:pt x="208" y="28022"/>
                  </a:lnTo>
                  <a:lnTo>
                    <a:pt x="149" y="28929"/>
                  </a:lnTo>
                  <a:lnTo>
                    <a:pt x="102" y="29820"/>
                  </a:lnTo>
                  <a:lnTo>
                    <a:pt x="59" y="30726"/>
                  </a:lnTo>
                  <a:lnTo>
                    <a:pt x="33" y="31633"/>
                  </a:lnTo>
                  <a:lnTo>
                    <a:pt x="11" y="32524"/>
                  </a:lnTo>
                  <a:lnTo>
                    <a:pt x="1" y="33430"/>
                  </a:lnTo>
                  <a:lnTo>
                    <a:pt x="1" y="34336"/>
                  </a:lnTo>
                  <a:lnTo>
                    <a:pt x="6" y="35227"/>
                  </a:lnTo>
                  <a:lnTo>
                    <a:pt x="22" y="36134"/>
                  </a:lnTo>
                  <a:lnTo>
                    <a:pt x="49" y="37025"/>
                  </a:lnTo>
                  <a:lnTo>
                    <a:pt x="86" y="37916"/>
                  </a:lnTo>
                  <a:lnTo>
                    <a:pt x="128" y="38807"/>
                  </a:lnTo>
                  <a:lnTo>
                    <a:pt x="181" y="39683"/>
                  </a:lnTo>
                  <a:lnTo>
                    <a:pt x="245" y="40558"/>
                  </a:lnTo>
                  <a:lnTo>
                    <a:pt x="314" y="41434"/>
                  </a:lnTo>
                  <a:lnTo>
                    <a:pt x="393" y="42310"/>
                  </a:lnTo>
                  <a:lnTo>
                    <a:pt x="478" y="43170"/>
                  </a:lnTo>
                  <a:lnTo>
                    <a:pt x="579" y="44015"/>
                  </a:lnTo>
                  <a:lnTo>
                    <a:pt x="685" y="44860"/>
                  </a:lnTo>
                  <a:lnTo>
                    <a:pt x="796" y="45705"/>
                  </a:lnTo>
                  <a:lnTo>
                    <a:pt x="918" y="46535"/>
                  </a:lnTo>
                  <a:lnTo>
                    <a:pt x="1051" y="47349"/>
                  </a:lnTo>
                  <a:lnTo>
                    <a:pt x="1194" y="48163"/>
                  </a:lnTo>
                  <a:lnTo>
                    <a:pt x="1343" y="48962"/>
                  </a:lnTo>
                  <a:lnTo>
                    <a:pt x="1497" y="49745"/>
                  </a:lnTo>
                  <a:lnTo>
                    <a:pt x="1666" y="50529"/>
                  </a:lnTo>
                  <a:lnTo>
                    <a:pt x="1836" y="51282"/>
                  </a:lnTo>
                  <a:lnTo>
                    <a:pt x="2022" y="52034"/>
                  </a:lnTo>
                  <a:lnTo>
                    <a:pt x="2213" y="52772"/>
                  </a:lnTo>
                  <a:lnTo>
                    <a:pt x="2420" y="53479"/>
                  </a:lnTo>
                  <a:lnTo>
                    <a:pt x="2637" y="54155"/>
                  </a:lnTo>
                  <a:lnTo>
                    <a:pt x="2860" y="54800"/>
                  </a:lnTo>
                  <a:lnTo>
                    <a:pt x="3088" y="55430"/>
                  </a:lnTo>
                  <a:lnTo>
                    <a:pt x="3327" y="56013"/>
                  </a:lnTo>
                  <a:lnTo>
                    <a:pt x="3571" y="56582"/>
                  </a:lnTo>
                  <a:lnTo>
                    <a:pt x="3825" y="57120"/>
                  </a:lnTo>
                  <a:lnTo>
                    <a:pt x="4080" y="57627"/>
                  </a:lnTo>
                  <a:lnTo>
                    <a:pt x="4345" y="58103"/>
                  </a:lnTo>
                  <a:lnTo>
                    <a:pt x="4610" y="58564"/>
                  </a:lnTo>
                  <a:lnTo>
                    <a:pt x="4886" y="58979"/>
                  </a:lnTo>
                  <a:lnTo>
                    <a:pt x="5162" y="59363"/>
                  </a:lnTo>
                  <a:lnTo>
                    <a:pt x="5443" y="59731"/>
                  </a:lnTo>
                  <a:lnTo>
                    <a:pt x="5729" y="60054"/>
                  </a:lnTo>
                  <a:lnTo>
                    <a:pt x="6021" y="60346"/>
                  </a:lnTo>
                  <a:lnTo>
                    <a:pt x="6313" y="60622"/>
                  </a:lnTo>
                  <a:lnTo>
                    <a:pt x="6610" y="60853"/>
                  </a:lnTo>
                  <a:lnTo>
                    <a:pt x="6907" y="61052"/>
                  </a:lnTo>
                  <a:lnTo>
                    <a:pt x="7209" y="61221"/>
                  </a:lnTo>
                  <a:lnTo>
                    <a:pt x="7517" y="61360"/>
                  </a:lnTo>
                  <a:lnTo>
                    <a:pt x="7819" y="61467"/>
                  </a:lnTo>
                  <a:lnTo>
                    <a:pt x="8127" y="61544"/>
                  </a:lnTo>
                  <a:lnTo>
                    <a:pt x="8440" y="61590"/>
                  </a:lnTo>
                  <a:lnTo>
                    <a:pt x="8748" y="61590"/>
                  </a:lnTo>
                  <a:lnTo>
                    <a:pt x="9061" y="61575"/>
                  </a:lnTo>
                  <a:lnTo>
                    <a:pt x="9368" y="61513"/>
                  </a:lnTo>
                  <a:lnTo>
                    <a:pt x="9681" y="61421"/>
                  </a:lnTo>
                  <a:lnTo>
                    <a:pt x="9994" y="61283"/>
                  </a:lnTo>
                  <a:lnTo>
                    <a:pt x="10302" y="61129"/>
                  </a:lnTo>
                  <a:lnTo>
                    <a:pt x="10615" y="60930"/>
                  </a:lnTo>
                  <a:lnTo>
                    <a:pt x="10922" y="60699"/>
                  </a:lnTo>
                  <a:lnTo>
                    <a:pt x="11230" y="60423"/>
                  </a:lnTo>
                  <a:lnTo>
                    <a:pt x="85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-1433975" y="-5070150"/>
              <a:ext cx="280750" cy="1539775"/>
            </a:xfrm>
            <a:custGeom>
              <a:avLst/>
              <a:gdLst/>
              <a:ahLst/>
              <a:cxnLst/>
              <a:rect l="l" t="t" r="r" b="b"/>
              <a:pathLst>
                <a:path w="11230" h="61591" fill="none" extrusionOk="0">
                  <a:moveTo>
                    <a:pt x="11230" y="60423"/>
                  </a:moveTo>
                  <a:lnTo>
                    <a:pt x="11230" y="60423"/>
                  </a:lnTo>
                  <a:lnTo>
                    <a:pt x="10922" y="60699"/>
                  </a:lnTo>
                  <a:lnTo>
                    <a:pt x="10615" y="60930"/>
                  </a:lnTo>
                  <a:lnTo>
                    <a:pt x="10302" y="61129"/>
                  </a:lnTo>
                  <a:lnTo>
                    <a:pt x="9994" y="61283"/>
                  </a:lnTo>
                  <a:lnTo>
                    <a:pt x="9681" y="61421"/>
                  </a:lnTo>
                  <a:lnTo>
                    <a:pt x="9368" y="61513"/>
                  </a:lnTo>
                  <a:lnTo>
                    <a:pt x="9061" y="61575"/>
                  </a:lnTo>
                  <a:lnTo>
                    <a:pt x="8748" y="61590"/>
                  </a:lnTo>
                  <a:lnTo>
                    <a:pt x="8440" y="61590"/>
                  </a:lnTo>
                  <a:lnTo>
                    <a:pt x="8127" y="61544"/>
                  </a:lnTo>
                  <a:lnTo>
                    <a:pt x="7819" y="61467"/>
                  </a:lnTo>
                  <a:lnTo>
                    <a:pt x="7517" y="61360"/>
                  </a:lnTo>
                  <a:lnTo>
                    <a:pt x="7209" y="61221"/>
                  </a:lnTo>
                  <a:lnTo>
                    <a:pt x="6907" y="61052"/>
                  </a:lnTo>
                  <a:lnTo>
                    <a:pt x="6610" y="60853"/>
                  </a:lnTo>
                  <a:lnTo>
                    <a:pt x="6313" y="60622"/>
                  </a:lnTo>
                  <a:lnTo>
                    <a:pt x="6021" y="60346"/>
                  </a:lnTo>
                  <a:lnTo>
                    <a:pt x="5729" y="60054"/>
                  </a:lnTo>
                  <a:lnTo>
                    <a:pt x="5443" y="59731"/>
                  </a:lnTo>
                  <a:lnTo>
                    <a:pt x="5162" y="59363"/>
                  </a:lnTo>
                  <a:lnTo>
                    <a:pt x="4886" y="58979"/>
                  </a:lnTo>
                  <a:lnTo>
                    <a:pt x="4610" y="58564"/>
                  </a:lnTo>
                  <a:lnTo>
                    <a:pt x="4345" y="58103"/>
                  </a:lnTo>
                  <a:lnTo>
                    <a:pt x="4080" y="57627"/>
                  </a:lnTo>
                  <a:lnTo>
                    <a:pt x="3825" y="57120"/>
                  </a:lnTo>
                  <a:lnTo>
                    <a:pt x="3571" y="56582"/>
                  </a:lnTo>
                  <a:lnTo>
                    <a:pt x="3327" y="56013"/>
                  </a:lnTo>
                  <a:lnTo>
                    <a:pt x="3088" y="55430"/>
                  </a:lnTo>
                  <a:lnTo>
                    <a:pt x="2860" y="54800"/>
                  </a:lnTo>
                  <a:lnTo>
                    <a:pt x="2637" y="54155"/>
                  </a:lnTo>
                  <a:lnTo>
                    <a:pt x="2420" y="53479"/>
                  </a:lnTo>
                  <a:lnTo>
                    <a:pt x="2213" y="52772"/>
                  </a:lnTo>
                  <a:lnTo>
                    <a:pt x="2213" y="52772"/>
                  </a:lnTo>
                  <a:lnTo>
                    <a:pt x="2022" y="52034"/>
                  </a:lnTo>
                  <a:lnTo>
                    <a:pt x="1836" y="51282"/>
                  </a:lnTo>
                  <a:lnTo>
                    <a:pt x="1666" y="50529"/>
                  </a:lnTo>
                  <a:lnTo>
                    <a:pt x="1497" y="49745"/>
                  </a:lnTo>
                  <a:lnTo>
                    <a:pt x="1343" y="48962"/>
                  </a:lnTo>
                  <a:lnTo>
                    <a:pt x="1194" y="48163"/>
                  </a:lnTo>
                  <a:lnTo>
                    <a:pt x="1051" y="47349"/>
                  </a:lnTo>
                  <a:lnTo>
                    <a:pt x="918" y="46535"/>
                  </a:lnTo>
                  <a:lnTo>
                    <a:pt x="796" y="45705"/>
                  </a:lnTo>
                  <a:lnTo>
                    <a:pt x="685" y="44860"/>
                  </a:lnTo>
                  <a:lnTo>
                    <a:pt x="579" y="44015"/>
                  </a:lnTo>
                  <a:lnTo>
                    <a:pt x="478" y="43170"/>
                  </a:lnTo>
                  <a:lnTo>
                    <a:pt x="393" y="42310"/>
                  </a:lnTo>
                  <a:lnTo>
                    <a:pt x="314" y="41434"/>
                  </a:lnTo>
                  <a:lnTo>
                    <a:pt x="245" y="40558"/>
                  </a:lnTo>
                  <a:lnTo>
                    <a:pt x="181" y="39683"/>
                  </a:lnTo>
                  <a:lnTo>
                    <a:pt x="128" y="38807"/>
                  </a:lnTo>
                  <a:lnTo>
                    <a:pt x="86" y="37916"/>
                  </a:lnTo>
                  <a:lnTo>
                    <a:pt x="49" y="37025"/>
                  </a:lnTo>
                  <a:lnTo>
                    <a:pt x="22" y="36134"/>
                  </a:lnTo>
                  <a:lnTo>
                    <a:pt x="6" y="35227"/>
                  </a:lnTo>
                  <a:lnTo>
                    <a:pt x="1" y="34336"/>
                  </a:lnTo>
                  <a:lnTo>
                    <a:pt x="1" y="33430"/>
                  </a:lnTo>
                  <a:lnTo>
                    <a:pt x="11" y="32524"/>
                  </a:lnTo>
                  <a:lnTo>
                    <a:pt x="33" y="31633"/>
                  </a:lnTo>
                  <a:lnTo>
                    <a:pt x="59" y="30726"/>
                  </a:lnTo>
                  <a:lnTo>
                    <a:pt x="102" y="29820"/>
                  </a:lnTo>
                  <a:lnTo>
                    <a:pt x="149" y="28929"/>
                  </a:lnTo>
                  <a:lnTo>
                    <a:pt x="208" y="28022"/>
                  </a:lnTo>
                  <a:lnTo>
                    <a:pt x="271" y="27131"/>
                  </a:lnTo>
                  <a:lnTo>
                    <a:pt x="351" y="26240"/>
                  </a:lnTo>
                  <a:lnTo>
                    <a:pt x="436" y="25364"/>
                  </a:lnTo>
                  <a:lnTo>
                    <a:pt x="436" y="25364"/>
                  </a:lnTo>
                  <a:lnTo>
                    <a:pt x="478" y="24919"/>
                  </a:lnTo>
                  <a:lnTo>
                    <a:pt x="526" y="24473"/>
                  </a:lnTo>
                  <a:lnTo>
                    <a:pt x="584" y="24028"/>
                  </a:lnTo>
                  <a:lnTo>
                    <a:pt x="643" y="23582"/>
                  </a:lnTo>
                  <a:lnTo>
                    <a:pt x="706" y="23121"/>
                  </a:lnTo>
                  <a:lnTo>
                    <a:pt x="775" y="22661"/>
                  </a:lnTo>
                  <a:lnTo>
                    <a:pt x="844" y="22200"/>
                  </a:lnTo>
                  <a:lnTo>
                    <a:pt x="924" y="21739"/>
                  </a:lnTo>
                  <a:lnTo>
                    <a:pt x="1003" y="21278"/>
                  </a:lnTo>
                  <a:lnTo>
                    <a:pt x="1088" y="20802"/>
                  </a:lnTo>
                  <a:lnTo>
                    <a:pt x="1269" y="19865"/>
                  </a:lnTo>
                  <a:lnTo>
                    <a:pt x="1465" y="18912"/>
                  </a:lnTo>
                  <a:lnTo>
                    <a:pt x="1672" y="17960"/>
                  </a:lnTo>
                  <a:lnTo>
                    <a:pt x="1894" y="17007"/>
                  </a:lnTo>
                  <a:lnTo>
                    <a:pt x="2128" y="16055"/>
                  </a:lnTo>
                  <a:lnTo>
                    <a:pt x="2372" y="15102"/>
                  </a:lnTo>
                  <a:lnTo>
                    <a:pt x="2626" y="14165"/>
                  </a:lnTo>
                  <a:lnTo>
                    <a:pt x="2892" y="13228"/>
                  </a:lnTo>
                  <a:lnTo>
                    <a:pt x="3162" y="12306"/>
                  </a:lnTo>
                  <a:lnTo>
                    <a:pt x="3443" y="11400"/>
                  </a:lnTo>
                  <a:lnTo>
                    <a:pt x="3730" y="10493"/>
                  </a:lnTo>
                  <a:lnTo>
                    <a:pt x="4021" y="9617"/>
                  </a:lnTo>
                  <a:lnTo>
                    <a:pt x="4318" y="8757"/>
                  </a:lnTo>
                  <a:lnTo>
                    <a:pt x="4621" y="7912"/>
                  </a:lnTo>
                  <a:lnTo>
                    <a:pt x="4928" y="7098"/>
                  </a:lnTo>
                  <a:lnTo>
                    <a:pt x="5236" y="6314"/>
                  </a:lnTo>
                  <a:lnTo>
                    <a:pt x="5544" y="5546"/>
                  </a:lnTo>
                  <a:lnTo>
                    <a:pt x="5851" y="4824"/>
                  </a:lnTo>
                  <a:lnTo>
                    <a:pt x="6164" y="4118"/>
                  </a:lnTo>
                  <a:lnTo>
                    <a:pt x="6472" y="3457"/>
                  </a:lnTo>
                  <a:lnTo>
                    <a:pt x="6780" y="2842"/>
                  </a:lnTo>
                  <a:lnTo>
                    <a:pt x="7082" y="2243"/>
                  </a:lnTo>
                  <a:lnTo>
                    <a:pt x="7379" y="1706"/>
                  </a:lnTo>
                  <a:lnTo>
                    <a:pt x="7676" y="1199"/>
                  </a:lnTo>
                  <a:lnTo>
                    <a:pt x="7963" y="753"/>
                  </a:lnTo>
                  <a:lnTo>
                    <a:pt x="8249" y="354"/>
                  </a:lnTo>
                  <a:lnTo>
                    <a:pt x="8387" y="169"/>
                  </a:lnTo>
                  <a:lnTo>
                    <a:pt x="85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-3002450" y="-1716825"/>
              <a:ext cx="469725" cy="1459500"/>
            </a:xfrm>
            <a:custGeom>
              <a:avLst/>
              <a:gdLst/>
              <a:ahLst/>
              <a:cxnLst/>
              <a:rect l="l" t="t" r="r" b="b"/>
              <a:pathLst>
                <a:path w="18789" h="58380" extrusionOk="0">
                  <a:moveTo>
                    <a:pt x="3369" y="1"/>
                  </a:moveTo>
                  <a:lnTo>
                    <a:pt x="3183" y="708"/>
                  </a:lnTo>
                  <a:lnTo>
                    <a:pt x="3003" y="1414"/>
                  </a:lnTo>
                  <a:lnTo>
                    <a:pt x="2823" y="2136"/>
                  </a:lnTo>
                  <a:lnTo>
                    <a:pt x="2648" y="2858"/>
                  </a:lnTo>
                  <a:lnTo>
                    <a:pt x="2478" y="3596"/>
                  </a:lnTo>
                  <a:lnTo>
                    <a:pt x="2308" y="4333"/>
                  </a:lnTo>
                  <a:lnTo>
                    <a:pt x="2144" y="5086"/>
                  </a:lnTo>
                  <a:lnTo>
                    <a:pt x="1979" y="5839"/>
                  </a:lnTo>
                  <a:lnTo>
                    <a:pt x="1820" y="6592"/>
                  </a:lnTo>
                  <a:lnTo>
                    <a:pt x="1666" y="7360"/>
                  </a:lnTo>
                  <a:lnTo>
                    <a:pt x="1513" y="8128"/>
                  </a:lnTo>
                  <a:lnTo>
                    <a:pt x="1364" y="8896"/>
                  </a:lnTo>
                  <a:lnTo>
                    <a:pt x="1221" y="9679"/>
                  </a:lnTo>
                  <a:lnTo>
                    <a:pt x="1078" y="10463"/>
                  </a:lnTo>
                  <a:lnTo>
                    <a:pt x="940" y="11262"/>
                  </a:lnTo>
                  <a:lnTo>
                    <a:pt x="802" y="12045"/>
                  </a:lnTo>
                  <a:lnTo>
                    <a:pt x="674" y="12860"/>
                  </a:lnTo>
                  <a:lnTo>
                    <a:pt x="558" y="13674"/>
                  </a:lnTo>
                  <a:lnTo>
                    <a:pt x="452" y="14519"/>
                  </a:lnTo>
                  <a:lnTo>
                    <a:pt x="356" y="15348"/>
                  </a:lnTo>
                  <a:lnTo>
                    <a:pt x="271" y="16209"/>
                  </a:lnTo>
                  <a:lnTo>
                    <a:pt x="197" y="17054"/>
                  </a:lnTo>
                  <a:lnTo>
                    <a:pt x="139" y="17929"/>
                  </a:lnTo>
                  <a:lnTo>
                    <a:pt x="86" y="18790"/>
                  </a:lnTo>
                  <a:lnTo>
                    <a:pt x="49" y="19665"/>
                  </a:lnTo>
                  <a:lnTo>
                    <a:pt x="22" y="20541"/>
                  </a:lnTo>
                  <a:lnTo>
                    <a:pt x="6" y="21432"/>
                  </a:lnTo>
                  <a:lnTo>
                    <a:pt x="1" y="22308"/>
                  </a:lnTo>
                  <a:lnTo>
                    <a:pt x="11" y="23199"/>
                  </a:lnTo>
                  <a:lnTo>
                    <a:pt x="33" y="24074"/>
                  </a:lnTo>
                  <a:lnTo>
                    <a:pt x="59" y="24966"/>
                  </a:lnTo>
                  <a:lnTo>
                    <a:pt x="107" y="25841"/>
                  </a:lnTo>
                  <a:lnTo>
                    <a:pt x="133" y="26287"/>
                  </a:lnTo>
                  <a:lnTo>
                    <a:pt x="165" y="26732"/>
                  </a:lnTo>
                  <a:lnTo>
                    <a:pt x="202" y="27162"/>
                  </a:lnTo>
                  <a:lnTo>
                    <a:pt x="245" y="27593"/>
                  </a:lnTo>
                  <a:lnTo>
                    <a:pt x="293" y="28007"/>
                  </a:lnTo>
                  <a:lnTo>
                    <a:pt x="346" y="28422"/>
                  </a:lnTo>
                  <a:lnTo>
                    <a:pt x="399" y="28837"/>
                  </a:lnTo>
                  <a:lnTo>
                    <a:pt x="462" y="29252"/>
                  </a:lnTo>
                  <a:lnTo>
                    <a:pt x="526" y="29651"/>
                  </a:lnTo>
                  <a:lnTo>
                    <a:pt x="595" y="30035"/>
                  </a:lnTo>
                  <a:lnTo>
                    <a:pt x="664" y="30419"/>
                  </a:lnTo>
                  <a:lnTo>
                    <a:pt x="743" y="30803"/>
                  </a:lnTo>
                  <a:lnTo>
                    <a:pt x="823" y="31172"/>
                  </a:lnTo>
                  <a:lnTo>
                    <a:pt x="908" y="31541"/>
                  </a:lnTo>
                  <a:lnTo>
                    <a:pt x="993" y="31894"/>
                  </a:lnTo>
                  <a:lnTo>
                    <a:pt x="1088" y="32248"/>
                  </a:lnTo>
                  <a:lnTo>
                    <a:pt x="1184" y="32586"/>
                  </a:lnTo>
                  <a:lnTo>
                    <a:pt x="1279" y="32908"/>
                  </a:lnTo>
                  <a:lnTo>
                    <a:pt x="1385" y="33231"/>
                  </a:lnTo>
                  <a:lnTo>
                    <a:pt x="1491" y="33553"/>
                  </a:lnTo>
                  <a:lnTo>
                    <a:pt x="1597" y="33845"/>
                  </a:lnTo>
                  <a:lnTo>
                    <a:pt x="1709" y="34137"/>
                  </a:lnTo>
                  <a:lnTo>
                    <a:pt x="1825" y="34429"/>
                  </a:lnTo>
                  <a:lnTo>
                    <a:pt x="1947" y="34706"/>
                  </a:lnTo>
                  <a:lnTo>
                    <a:pt x="2069" y="34967"/>
                  </a:lnTo>
                  <a:lnTo>
                    <a:pt x="2191" y="35213"/>
                  </a:lnTo>
                  <a:lnTo>
                    <a:pt x="2324" y="35458"/>
                  </a:lnTo>
                  <a:lnTo>
                    <a:pt x="2451" y="35689"/>
                  </a:lnTo>
                  <a:lnTo>
                    <a:pt x="2589" y="35904"/>
                  </a:lnTo>
                  <a:lnTo>
                    <a:pt x="2722" y="36119"/>
                  </a:lnTo>
                  <a:lnTo>
                    <a:pt x="2865" y="36303"/>
                  </a:lnTo>
                  <a:lnTo>
                    <a:pt x="3008" y="36488"/>
                  </a:lnTo>
                  <a:lnTo>
                    <a:pt x="3152" y="36641"/>
                  </a:lnTo>
                  <a:lnTo>
                    <a:pt x="3305" y="36780"/>
                  </a:lnTo>
                  <a:lnTo>
                    <a:pt x="3454" y="36903"/>
                  </a:lnTo>
                  <a:lnTo>
                    <a:pt x="3602" y="36995"/>
                  </a:lnTo>
                  <a:lnTo>
                    <a:pt x="3756" y="37072"/>
                  </a:lnTo>
                  <a:lnTo>
                    <a:pt x="3905" y="37118"/>
                  </a:lnTo>
                  <a:lnTo>
                    <a:pt x="4059" y="37164"/>
                  </a:lnTo>
                  <a:lnTo>
                    <a:pt x="4207" y="37179"/>
                  </a:lnTo>
                  <a:lnTo>
                    <a:pt x="4361" y="37179"/>
                  </a:lnTo>
                  <a:lnTo>
                    <a:pt x="4509" y="37164"/>
                  </a:lnTo>
                  <a:lnTo>
                    <a:pt x="4658" y="37118"/>
                  </a:lnTo>
                  <a:lnTo>
                    <a:pt x="4806" y="37072"/>
                  </a:lnTo>
                  <a:lnTo>
                    <a:pt x="4955" y="36995"/>
                  </a:lnTo>
                  <a:lnTo>
                    <a:pt x="5098" y="36903"/>
                  </a:lnTo>
                  <a:lnTo>
                    <a:pt x="5247" y="36795"/>
                  </a:lnTo>
                  <a:lnTo>
                    <a:pt x="5390" y="36657"/>
                  </a:lnTo>
                  <a:lnTo>
                    <a:pt x="5528" y="36518"/>
                  </a:lnTo>
                  <a:lnTo>
                    <a:pt x="5666" y="36365"/>
                  </a:lnTo>
                  <a:lnTo>
                    <a:pt x="5804" y="36180"/>
                  </a:lnTo>
                  <a:lnTo>
                    <a:pt x="5936" y="35981"/>
                  </a:lnTo>
                  <a:lnTo>
                    <a:pt x="6069" y="35781"/>
                  </a:lnTo>
                  <a:lnTo>
                    <a:pt x="6196" y="35551"/>
                  </a:lnTo>
                  <a:lnTo>
                    <a:pt x="6318" y="35305"/>
                  </a:lnTo>
                  <a:lnTo>
                    <a:pt x="6440" y="35044"/>
                  </a:lnTo>
                  <a:lnTo>
                    <a:pt x="6557" y="34767"/>
                  </a:lnTo>
                  <a:lnTo>
                    <a:pt x="6674" y="34475"/>
                  </a:lnTo>
                  <a:lnTo>
                    <a:pt x="6785" y="34168"/>
                  </a:lnTo>
                  <a:lnTo>
                    <a:pt x="6891" y="33861"/>
                  </a:lnTo>
                  <a:lnTo>
                    <a:pt x="6992" y="33523"/>
                  </a:lnTo>
                  <a:lnTo>
                    <a:pt x="7087" y="33169"/>
                  </a:lnTo>
                  <a:lnTo>
                    <a:pt x="7177" y="32801"/>
                  </a:lnTo>
                  <a:lnTo>
                    <a:pt x="7268" y="32417"/>
                  </a:lnTo>
                  <a:lnTo>
                    <a:pt x="4175" y="50022"/>
                  </a:lnTo>
                  <a:lnTo>
                    <a:pt x="4037" y="50867"/>
                  </a:lnTo>
                  <a:lnTo>
                    <a:pt x="3968" y="51313"/>
                  </a:lnTo>
                  <a:lnTo>
                    <a:pt x="3905" y="51743"/>
                  </a:lnTo>
                  <a:lnTo>
                    <a:pt x="3846" y="52189"/>
                  </a:lnTo>
                  <a:lnTo>
                    <a:pt x="3793" y="52649"/>
                  </a:lnTo>
                  <a:lnTo>
                    <a:pt x="3751" y="53095"/>
                  </a:lnTo>
                  <a:lnTo>
                    <a:pt x="3714" y="53541"/>
                  </a:lnTo>
                  <a:lnTo>
                    <a:pt x="3693" y="53986"/>
                  </a:lnTo>
                  <a:lnTo>
                    <a:pt x="3677" y="54432"/>
                  </a:lnTo>
                  <a:lnTo>
                    <a:pt x="3677" y="54647"/>
                  </a:lnTo>
                  <a:lnTo>
                    <a:pt x="3677" y="54877"/>
                  </a:lnTo>
                  <a:lnTo>
                    <a:pt x="3682" y="55092"/>
                  </a:lnTo>
                  <a:lnTo>
                    <a:pt x="3693" y="55292"/>
                  </a:lnTo>
                  <a:lnTo>
                    <a:pt x="3703" y="55507"/>
                  </a:lnTo>
                  <a:lnTo>
                    <a:pt x="3724" y="55722"/>
                  </a:lnTo>
                  <a:lnTo>
                    <a:pt x="3746" y="55922"/>
                  </a:lnTo>
                  <a:lnTo>
                    <a:pt x="3767" y="56122"/>
                  </a:lnTo>
                  <a:lnTo>
                    <a:pt x="3799" y="56321"/>
                  </a:lnTo>
                  <a:lnTo>
                    <a:pt x="3836" y="56506"/>
                  </a:lnTo>
                  <a:lnTo>
                    <a:pt x="3873" y="56705"/>
                  </a:lnTo>
                  <a:lnTo>
                    <a:pt x="3915" y="56890"/>
                  </a:lnTo>
                  <a:lnTo>
                    <a:pt x="3968" y="57043"/>
                  </a:lnTo>
                  <a:lnTo>
                    <a:pt x="4027" y="57197"/>
                  </a:lnTo>
                  <a:lnTo>
                    <a:pt x="4080" y="57335"/>
                  </a:lnTo>
                  <a:lnTo>
                    <a:pt x="4138" y="57473"/>
                  </a:lnTo>
                  <a:lnTo>
                    <a:pt x="4196" y="57596"/>
                  </a:lnTo>
                  <a:lnTo>
                    <a:pt x="4260" y="57704"/>
                  </a:lnTo>
                  <a:lnTo>
                    <a:pt x="4324" y="57811"/>
                  </a:lnTo>
                  <a:lnTo>
                    <a:pt x="4387" y="57904"/>
                  </a:lnTo>
                  <a:lnTo>
                    <a:pt x="4451" y="57996"/>
                  </a:lnTo>
                  <a:lnTo>
                    <a:pt x="4520" y="58073"/>
                  </a:lnTo>
                  <a:lnTo>
                    <a:pt x="4584" y="58149"/>
                  </a:lnTo>
                  <a:lnTo>
                    <a:pt x="4653" y="58211"/>
                  </a:lnTo>
                  <a:lnTo>
                    <a:pt x="4791" y="58303"/>
                  </a:lnTo>
                  <a:lnTo>
                    <a:pt x="4934" y="58364"/>
                  </a:lnTo>
                  <a:lnTo>
                    <a:pt x="5077" y="58380"/>
                  </a:lnTo>
                  <a:lnTo>
                    <a:pt x="5215" y="58364"/>
                  </a:lnTo>
                  <a:lnTo>
                    <a:pt x="5289" y="58349"/>
                  </a:lnTo>
                  <a:lnTo>
                    <a:pt x="5358" y="58318"/>
                  </a:lnTo>
                  <a:lnTo>
                    <a:pt x="5427" y="58272"/>
                  </a:lnTo>
                  <a:lnTo>
                    <a:pt x="5501" y="58226"/>
                  </a:lnTo>
                  <a:lnTo>
                    <a:pt x="5570" y="58180"/>
                  </a:lnTo>
                  <a:lnTo>
                    <a:pt x="5639" y="58103"/>
                  </a:lnTo>
                  <a:lnTo>
                    <a:pt x="5703" y="58027"/>
                  </a:lnTo>
                  <a:lnTo>
                    <a:pt x="5772" y="57950"/>
                  </a:lnTo>
                  <a:lnTo>
                    <a:pt x="5841" y="57842"/>
                  </a:lnTo>
                  <a:lnTo>
                    <a:pt x="5904" y="57750"/>
                  </a:lnTo>
                  <a:lnTo>
                    <a:pt x="5968" y="57627"/>
                  </a:lnTo>
                  <a:lnTo>
                    <a:pt x="6026" y="57504"/>
                  </a:lnTo>
                  <a:lnTo>
                    <a:pt x="6143" y="57243"/>
                  </a:lnTo>
                  <a:lnTo>
                    <a:pt x="6255" y="56966"/>
                  </a:lnTo>
                  <a:lnTo>
                    <a:pt x="6361" y="56675"/>
                  </a:lnTo>
                  <a:lnTo>
                    <a:pt x="6467" y="56383"/>
                  </a:lnTo>
                  <a:lnTo>
                    <a:pt x="6567" y="56075"/>
                  </a:lnTo>
                  <a:lnTo>
                    <a:pt x="6668" y="55768"/>
                  </a:lnTo>
                  <a:lnTo>
                    <a:pt x="6758" y="55446"/>
                  </a:lnTo>
                  <a:lnTo>
                    <a:pt x="6854" y="55108"/>
                  </a:lnTo>
                  <a:lnTo>
                    <a:pt x="6939" y="54770"/>
                  </a:lnTo>
                  <a:lnTo>
                    <a:pt x="7024" y="54432"/>
                  </a:lnTo>
                  <a:lnTo>
                    <a:pt x="7103" y="54078"/>
                  </a:lnTo>
                  <a:lnTo>
                    <a:pt x="7177" y="53710"/>
                  </a:lnTo>
                  <a:lnTo>
                    <a:pt x="7252" y="53341"/>
                  </a:lnTo>
                  <a:lnTo>
                    <a:pt x="7315" y="52972"/>
                  </a:lnTo>
                  <a:lnTo>
                    <a:pt x="7384" y="52588"/>
                  </a:lnTo>
                  <a:lnTo>
                    <a:pt x="7443" y="52204"/>
                  </a:lnTo>
                  <a:lnTo>
                    <a:pt x="11999" y="27362"/>
                  </a:lnTo>
                  <a:lnTo>
                    <a:pt x="16041" y="45690"/>
                  </a:lnTo>
                  <a:lnTo>
                    <a:pt x="16120" y="46043"/>
                  </a:lnTo>
                  <a:lnTo>
                    <a:pt x="16200" y="46397"/>
                  </a:lnTo>
                  <a:lnTo>
                    <a:pt x="16290" y="46735"/>
                  </a:lnTo>
                  <a:lnTo>
                    <a:pt x="16380" y="47088"/>
                  </a:lnTo>
                  <a:lnTo>
                    <a:pt x="16476" y="47411"/>
                  </a:lnTo>
                  <a:lnTo>
                    <a:pt x="16577" y="47733"/>
                  </a:lnTo>
                  <a:lnTo>
                    <a:pt x="16677" y="48041"/>
                  </a:lnTo>
                  <a:lnTo>
                    <a:pt x="16784" y="48317"/>
                  </a:lnTo>
                  <a:lnTo>
                    <a:pt x="16895" y="48578"/>
                  </a:lnTo>
                  <a:lnTo>
                    <a:pt x="17012" y="48793"/>
                  </a:lnTo>
                  <a:lnTo>
                    <a:pt x="17070" y="48901"/>
                  </a:lnTo>
                  <a:lnTo>
                    <a:pt x="17134" y="48993"/>
                  </a:lnTo>
                  <a:lnTo>
                    <a:pt x="17192" y="49070"/>
                  </a:lnTo>
                  <a:lnTo>
                    <a:pt x="17256" y="49147"/>
                  </a:lnTo>
                  <a:lnTo>
                    <a:pt x="17319" y="49208"/>
                  </a:lnTo>
                  <a:lnTo>
                    <a:pt x="17383" y="49254"/>
                  </a:lnTo>
                  <a:lnTo>
                    <a:pt x="17447" y="49285"/>
                  </a:lnTo>
                  <a:lnTo>
                    <a:pt x="17516" y="49316"/>
                  </a:lnTo>
                  <a:lnTo>
                    <a:pt x="17579" y="49331"/>
                  </a:lnTo>
                  <a:lnTo>
                    <a:pt x="17648" y="49331"/>
                  </a:lnTo>
                  <a:lnTo>
                    <a:pt x="17717" y="49316"/>
                  </a:lnTo>
                  <a:lnTo>
                    <a:pt x="17786" y="49300"/>
                  </a:lnTo>
                  <a:lnTo>
                    <a:pt x="17897" y="49193"/>
                  </a:lnTo>
                  <a:lnTo>
                    <a:pt x="18004" y="49070"/>
                  </a:lnTo>
                  <a:lnTo>
                    <a:pt x="18104" y="48916"/>
                  </a:lnTo>
                  <a:lnTo>
                    <a:pt x="18200" y="48747"/>
                  </a:lnTo>
                  <a:lnTo>
                    <a:pt x="18290" y="48548"/>
                  </a:lnTo>
                  <a:lnTo>
                    <a:pt x="18375" y="48333"/>
                  </a:lnTo>
                  <a:lnTo>
                    <a:pt x="18454" y="48102"/>
                  </a:lnTo>
                  <a:lnTo>
                    <a:pt x="18523" y="47856"/>
                  </a:lnTo>
                  <a:lnTo>
                    <a:pt x="18587" y="47595"/>
                  </a:lnTo>
                  <a:lnTo>
                    <a:pt x="18640" y="47303"/>
                  </a:lnTo>
                  <a:lnTo>
                    <a:pt x="18688" y="47011"/>
                  </a:lnTo>
                  <a:lnTo>
                    <a:pt x="18725" y="46704"/>
                  </a:lnTo>
                  <a:lnTo>
                    <a:pt x="18757" y="46397"/>
                  </a:lnTo>
                  <a:lnTo>
                    <a:pt x="18778" y="46074"/>
                  </a:lnTo>
                  <a:lnTo>
                    <a:pt x="18789" y="45736"/>
                  </a:lnTo>
                  <a:lnTo>
                    <a:pt x="18789" y="45398"/>
                  </a:lnTo>
                  <a:lnTo>
                    <a:pt x="18783" y="45076"/>
                  </a:lnTo>
                  <a:lnTo>
                    <a:pt x="18767" y="44738"/>
                  </a:lnTo>
                  <a:lnTo>
                    <a:pt x="18736" y="44092"/>
                  </a:lnTo>
                  <a:lnTo>
                    <a:pt x="18688" y="43447"/>
                  </a:lnTo>
                  <a:lnTo>
                    <a:pt x="18629" y="42802"/>
                  </a:lnTo>
                  <a:lnTo>
                    <a:pt x="18560" y="42172"/>
                  </a:lnTo>
                  <a:lnTo>
                    <a:pt x="18476" y="41557"/>
                  </a:lnTo>
                  <a:lnTo>
                    <a:pt x="18428" y="41250"/>
                  </a:lnTo>
                  <a:lnTo>
                    <a:pt x="18380" y="40958"/>
                  </a:lnTo>
                  <a:lnTo>
                    <a:pt x="18327" y="40651"/>
                  </a:lnTo>
                  <a:lnTo>
                    <a:pt x="18274" y="40359"/>
                  </a:lnTo>
                  <a:lnTo>
                    <a:pt x="18041" y="38915"/>
                  </a:lnTo>
                  <a:lnTo>
                    <a:pt x="17791" y="37271"/>
                  </a:lnTo>
                  <a:lnTo>
                    <a:pt x="17531" y="35504"/>
                  </a:lnTo>
                  <a:lnTo>
                    <a:pt x="17261" y="33630"/>
                  </a:lnTo>
                  <a:lnTo>
                    <a:pt x="16985" y="31679"/>
                  </a:lnTo>
                  <a:lnTo>
                    <a:pt x="16709" y="29713"/>
                  </a:lnTo>
                  <a:lnTo>
                    <a:pt x="16179" y="25841"/>
                  </a:lnTo>
                  <a:lnTo>
                    <a:pt x="15701" y="22292"/>
                  </a:lnTo>
                  <a:lnTo>
                    <a:pt x="15314" y="19389"/>
                  </a:lnTo>
                  <a:lnTo>
                    <a:pt x="14964" y="16716"/>
                  </a:lnTo>
                  <a:lnTo>
                    <a:pt x="3369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-1347250" y="-5039050"/>
              <a:ext cx="142850" cy="1510600"/>
            </a:xfrm>
            <a:custGeom>
              <a:avLst/>
              <a:gdLst/>
              <a:ahLst/>
              <a:cxnLst/>
              <a:rect l="l" t="t" r="r" b="b"/>
              <a:pathLst>
                <a:path w="5714" h="60424" extrusionOk="0">
                  <a:moveTo>
                    <a:pt x="5056" y="1"/>
                  </a:moveTo>
                  <a:lnTo>
                    <a:pt x="4950" y="170"/>
                  </a:lnTo>
                  <a:lnTo>
                    <a:pt x="4844" y="354"/>
                  </a:lnTo>
                  <a:lnTo>
                    <a:pt x="4738" y="538"/>
                  </a:lnTo>
                  <a:lnTo>
                    <a:pt x="4637" y="723"/>
                  </a:lnTo>
                  <a:lnTo>
                    <a:pt x="4536" y="938"/>
                  </a:lnTo>
                  <a:lnTo>
                    <a:pt x="4440" y="1138"/>
                  </a:lnTo>
                  <a:lnTo>
                    <a:pt x="4345" y="1368"/>
                  </a:lnTo>
                  <a:lnTo>
                    <a:pt x="4250" y="1583"/>
                  </a:lnTo>
                  <a:lnTo>
                    <a:pt x="4006" y="2213"/>
                  </a:lnTo>
                  <a:lnTo>
                    <a:pt x="3762" y="2858"/>
                  </a:lnTo>
                  <a:lnTo>
                    <a:pt x="3528" y="3519"/>
                  </a:lnTo>
                  <a:lnTo>
                    <a:pt x="3300" y="4195"/>
                  </a:lnTo>
                  <a:lnTo>
                    <a:pt x="3072" y="4886"/>
                  </a:lnTo>
                  <a:lnTo>
                    <a:pt x="2854" y="5593"/>
                  </a:lnTo>
                  <a:lnTo>
                    <a:pt x="2642" y="6315"/>
                  </a:lnTo>
                  <a:lnTo>
                    <a:pt x="2435" y="7037"/>
                  </a:lnTo>
                  <a:lnTo>
                    <a:pt x="2282" y="7605"/>
                  </a:lnTo>
                  <a:lnTo>
                    <a:pt x="2133" y="8174"/>
                  </a:lnTo>
                  <a:lnTo>
                    <a:pt x="1990" y="8742"/>
                  </a:lnTo>
                  <a:lnTo>
                    <a:pt x="1847" y="9326"/>
                  </a:lnTo>
                  <a:lnTo>
                    <a:pt x="1714" y="9925"/>
                  </a:lnTo>
                  <a:lnTo>
                    <a:pt x="1581" y="10524"/>
                  </a:lnTo>
                  <a:lnTo>
                    <a:pt x="1454" y="11123"/>
                  </a:lnTo>
                  <a:lnTo>
                    <a:pt x="1337" y="11753"/>
                  </a:lnTo>
                  <a:lnTo>
                    <a:pt x="1221" y="12368"/>
                  </a:lnTo>
                  <a:lnTo>
                    <a:pt x="1109" y="12998"/>
                  </a:lnTo>
                  <a:lnTo>
                    <a:pt x="1003" y="13643"/>
                  </a:lnTo>
                  <a:lnTo>
                    <a:pt x="897" y="14288"/>
                  </a:lnTo>
                  <a:lnTo>
                    <a:pt x="802" y="14949"/>
                  </a:lnTo>
                  <a:lnTo>
                    <a:pt x="712" y="15609"/>
                  </a:lnTo>
                  <a:lnTo>
                    <a:pt x="627" y="16270"/>
                  </a:lnTo>
                  <a:lnTo>
                    <a:pt x="542" y="16946"/>
                  </a:lnTo>
                  <a:lnTo>
                    <a:pt x="457" y="17791"/>
                  </a:lnTo>
                  <a:lnTo>
                    <a:pt x="377" y="18636"/>
                  </a:lnTo>
                  <a:lnTo>
                    <a:pt x="303" y="19496"/>
                  </a:lnTo>
                  <a:lnTo>
                    <a:pt x="239" y="20341"/>
                  </a:lnTo>
                  <a:lnTo>
                    <a:pt x="186" y="21202"/>
                  </a:lnTo>
                  <a:lnTo>
                    <a:pt x="133" y="22077"/>
                  </a:lnTo>
                  <a:lnTo>
                    <a:pt x="91" y="22938"/>
                  </a:lnTo>
                  <a:lnTo>
                    <a:pt x="59" y="23813"/>
                  </a:lnTo>
                  <a:lnTo>
                    <a:pt x="33" y="24689"/>
                  </a:lnTo>
                  <a:lnTo>
                    <a:pt x="17" y="25565"/>
                  </a:lnTo>
                  <a:lnTo>
                    <a:pt x="6" y="26440"/>
                  </a:lnTo>
                  <a:lnTo>
                    <a:pt x="1" y="27316"/>
                  </a:lnTo>
                  <a:lnTo>
                    <a:pt x="6" y="28192"/>
                  </a:lnTo>
                  <a:lnTo>
                    <a:pt x="17" y="29067"/>
                  </a:lnTo>
                  <a:lnTo>
                    <a:pt x="38" y="29943"/>
                  </a:lnTo>
                  <a:lnTo>
                    <a:pt x="64" y="30819"/>
                  </a:lnTo>
                  <a:lnTo>
                    <a:pt x="86" y="31618"/>
                  </a:lnTo>
                  <a:lnTo>
                    <a:pt x="112" y="32401"/>
                  </a:lnTo>
                  <a:lnTo>
                    <a:pt x="144" y="33185"/>
                  </a:lnTo>
                  <a:lnTo>
                    <a:pt x="176" y="33968"/>
                  </a:lnTo>
                  <a:lnTo>
                    <a:pt x="218" y="34752"/>
                  </a:lnTo>
                  <a:lnTo>
                    <a:pt x="261" y="35520"/>
                  </a:lnTo>
                  <a:lnTo>
                    <a:pt x="308" y="36303"/>
                  </a:lnTo>
                  <a:lnTo>
                    <a:pt x="361" y="37071"/>
                  </a:lnTo>
                  <a:lnTo>
                    <a:pt x="420" y="37840"/>
                  </a:lnTo>
                  <a:lnTo>
                    <a:pt x="483" y="38608"/>
                  </a:lnTo>
                  <a:lnTo>
                    <a:pt x="547" y="39360"/>
                  </a:lnTo>
                  <a:lnTo>
                    <a:pt x="621" y="40129"/>
                  </a:lnTo>
                  <a:lnTo>
                    <a:pt x="696" y="40881"/>
                  </a:lnTo>
                  <a:lnTo>
                    <a:pt x="775" y="41634"/>
                  </a:lnTo>
                  <a:lnTo>
                    <a:pt x="860" y="42372"/>
                  </a:lnTo>
                  <a:lnTo>
                    <a:pt x="945" y="43124"/>
                  </a:lnTo>
                  <a:lnTo>
                    <a:pt x="1040" y="43862"/>
                  </a:lnTo>
                  <a:lnTo>
                    <a:pt x="1136" y="44599"/>
                  </a:lnTo>
                  <a:lnTo>
                    <a:pt x="1237" y="45321"/>
                  </a:lnTo>
                  <a:lnTo>
                    <a:pt x="1337" y="46043"/>
                  </a:lnTo>
                  <a:lnTo>
                    <a:pt x="1449" y="46765"/>
                  </a:lnTo>
                  <a:lnTo>
                    <a:pt x="1560" y="47472"/>
                  </a:lnTo>
                  <a:lnTo>
                    <a:pt x="1677" y="48179"/>
                  </a:lnTo>
                  <a:lnTo>
                    <a:pt x="1799" y="48885"/>
                  </a:lnTo>
                  <a:lnTo>
                    <a:pt x="1926" y="49592"/>
                  </a:lnTo>
                  <a:lnTo>
                    <a:pt x="2059" y="50283"/>
                  </a:lnTo>
                  <a:lnTo>
                    <a:pt x="2191" y="50959"/>
                  </a:lnTo>
                  <a:lnTo>
                    <a:pt x="2329" y="51651"/>
                  </a:lnTo>
                  <a:lnTo>
                    <a:pt x="2473" y="52311"/>
                  </a:lnTo>
                  <a:lnTo>
                    <a:pt x="2616" y="52987"/>
                  </a:lnTo>
                  <a:lnTo>
                    <a:pt x="2764" y="53648"/>
                  </a:lnTo>
                  <a:lnTo>
                    <a:pt x="2918" y="54293"/>
                  </a:lnTo>
                  <a:lnTo>
                    <a:pt x="3008" y="54708"/>
                  </a:lnTo>
                  <a:lnTo>
                    <a:pt x="3104" y="55107"/>
                  </a:lnTo>
                  <a:lnTo>
                    <a:pt x="3199" y="55507"/>
                  </a:lnTo>
                  <a:lnTo>
                    <a:pt x="3300" y="55876"/>
                  </a:lnTo>
                  <a:lnTo>
                    <a:pt x="3401" y="56260"/>
                  </a:lnTo>
                  <a:lnTo>
                    <a:pt x="3512" y="56628"/>
                  </a:lnTo>
                  <a:lnTo>
                    <a:pt x="3624" y="56982"/>
                  </a:lnTo>
                  <a:lnTo>
                    <a:pt x="3735" y="57320"/>
                  </a:lnTo>
                  <a:lnTo>
                    <a:pt x="3857" y="57658"/>
                  </a:lnTo>
                  <a:lnTo>
                    <a:pt x="3979" y="57980"/>
                  </a:lnTo>
                  <a:lnTo>
                    <a:pt x="4101" y="58303"/>
                  </a:lnTo>
                  <a:lnTo>
                    <a:pt x="4228" y="58610"/>
                  </a:lnTo>
                  <a:lnTo>
                    <a:pt x="4361" y="58902"/>
                  </a:lnTo>
                  <a:lnTo>
                    <a:pt x="4494" y="59179"/>
                  </a:lnTo>
                  <a:lnTo>
                    <a:pt x="4631" y="59455"/>
                  </a:lnTo>
                  <a:lnTo>
                    <a:pt x="4775" y="59716"/>
                  </a:lnTo>
                  <a:lnTo>
                    <a:pt x="4854" y="59824"/>
                  </a:lnTo>
                  <a:lnTo>
                    <a:pt x="4939" y="59947"/>
                  </a:lnTo>
                  <a:lnTo>
                    <a:pt x="5019" y="60039"/>
                  </a:lnTo>
                  <a:lnTo>
                    <a:pt x="5104" y="60131"/>
                  </a:lnTo>
                  <a:lnTo>
                    <a:pt x="5194" y="60208"/>
                  </a:lnTo>
                  <a:lnTo>
                    <a:pt x="5279" y="60285"/>
                  </a:lnTo>
                  <a:lnTo>
                    <a:pt x="5369" y="60346"/>
                  </a:lnTo>
                  <a:lnTo>
                    <a:pt x="5459" y="60392"/>
                  </a:lnTo>
                  <a:lnTo>
                    <a:pt x="5523" y="60423"/>
                  </a:lnTo>
                  <a:lnTo>
                    <a:pt x="5650" y="60423"/>
                  </a:lnTo>
                  <a:lnTo>
                    <a:pt x="5714" y="60392"/>
                  </a:lnTo>
                  <a:lnTo>
                    <a:pt x="5491" y="60162"/>
                  </a:lnTo>
                  <a:lnTo>
                    <a:pt x="5273" y="59901"/>
                  </a:lnTo>
                  <a:lnTo>
                    <a:pt x="5061" y="59609"/>
                  </a:lnTo>
                  <a:lnTo>
                    <a:pt x="4849" y="59286"/>
                  </a:lnTo>
                  <a:lnTo>
                    <a:pt x="4722" y="59025"/>
                  </a:lnTo>
                  <a:lnTo>
                    <a:pt x="4594" y="58733"/>
                  </a:lnTo>
                  <a:lnTo>
                    <a:pt x="4472" y="58441"/>
                  </a:lnTo>
                  <a:lnTo>
                    <a:pt x="4350" y="58134"/>
                  </a:lnTo>
                  <a:lnTo>
                    <a:pt x="4234" y="57827"/>
                  </a:lnTo>
                  <a:lnTo>
                    <a:pt x="4117" y="57504"/>
                  </a:lnTo>
                  <a:lnTo>
                    <a:pt x="4006" y="57181"/>
                  </a:lnTo>
                  <a:lnTo>
                    <a:pt x="3899" y="56843"/>
                  </a:lnTo>
                  <a:lnTo>
                    <a:pt x="3793" y="56490"/>
                  </a:lnTo>
                  <a:lnTo>
                    <a:pt x="3693" y="56137"/>
                  </a:lnTo>
                  <a:lnTo>
                    <a:pt x="3592" y="55768"/>
                  </a:lnTo>
                  <a:lnTo>
                    <a:pt x="3496" y="55399"/>
                  </a:lnTo>
                  <a:lnTo>
                    <a:pt x="3406" y="55015"/>
                  </a:lnTo>
                  <a:lnTo>
                    <a:pt x="3321" y="54631"/>
                  </a:lnTo>
                  <a:lnTo>
                    <a:pt x="3236" y="54232"/>
                  </a:lnTo>
                  <a:lnTo>
                    <a:pt x="3157" y="53832"/>
                  </a:lnTo>
                  <a:lnTo>
                    <a:pt x="3014" y="53187"/>
                  </a:lnTo>
                  <a:lnTo>
                    <a:pt x="2870" y="52526"/>
                  </a:lnTo>
                  <a:lnTo>
                    <a:pt x="2733" y="51866"/>
                  </a:lnTo>
                  <a:lnTo>
                    <a:pt x="2600" y="51190"/>
                  </a:lnTo>
                  <a:lnTo>
                    <a:pt x="2473" y="50529"/>
                  </a:lnTo>
                  <a:lnTo>
                    <a:pt x="2345" y="49838"/>
                  </a:lnTo>
                  <a:lnTo>
                    <a:pt x="2223" y="49162"/>
                  </a:lnTo>
                  <a:lnTo>
                    <a:pt x="2107" y="48471"/>
                  </a:lnTo>
                  <a:lnTo>
                    <a:pt x="1995" y="47779"/>
                  </a:lnTo>
                  <a:lnTo>
                    <a:pt x="1884" y="47073"/>
                  </a:lnTo>
                  <a:lnTo>
                    <a:pt x="1778" y="46366"/>
                  </a:lnTo>
                  <a:lnTo>
                    <a:pt x="1672" y="45659"/>
                  </a:lnTo>
                  <a:lnTo>
                    <a:pt x="1576" y="44953"/>
                  </a:lnTo>
                  <a:lnTo>
                    <a:pt x="1481" y="44231"/>
                  </a:lnTo>
                  <a:lnTo>
                    <a:pt x="1391" y="43508"/>
                  </a:lnTo>
                  <a:lnTo>
                    <a:pt x="1300" y="42786"/>
                  </a:lnTo>
                  <a:lnTo>
                    <a:pt x="1221" y="42049"/>
                  </a:lnTo>
                  <a:lnTo>
                    <a:pt x="1141" y="41312"/>
                  </a:lnTo>
                  <a:lnTo>
                    <a:pt x="1067" y="40590"/>
                  </a:lnTo>
                  <a:lnTo>
                    <a:pt x="993" y="39837"/>
                  </a:lnTo>
                  <a:lnTo>
                    <a:pt x="929" y="39099"/>
                  </a:lnTo>
                  <a:lnTo>
                    <a:pt x="865" y="38347"/>
                  </a:lnTo>
                  <a:lnTo>
                    <a:pt x="807" y="37594"/>
                  </a:lnTo>
                  <a:lnTo>
                    <a:pt x="749" y="36841"/>
                  </a:lnTo>
                  <a:lnTo>
                    <a:pt x="701" y="36088"/>
                  </a:lnTo>
                  <a:lnTo>
                    <a:pt x="653" y="35335"/>
                  </a:lnTo>
                  <a:lnTo>
                    <a:pt x="611" y="34567"/>
                  </a:lnTo>
                  <a:lnTo>
                    <a:pt x="574" y="33814"/>
                  </a:lnTo>
                  <a:lnTo>
                    <a:pt x="537" y="33046"/>
                  </a:lnTo>
                  <a:lnTo>
                    <a:pt x="505" y="32278"/>
                  </a:lnTo>
                  <a:lnTo>
                    <a:pt x="483" y="31510"/>
                  </a:lnTo>
                  <a:lnTo>
                    <a:pt x="457" y="30742"/>
                  </a:lnTo>
                  <a:lnTo>
                    <a:pt x="436" y="29897"/>
                  </a:lnTo>
                  <a:lnTo>
                    <a:pt x="420" y="29052"/>
                  </a:lnTo>
                  <a:lnTo>
                    <a:pt x="409" y="28207"/>
                  </a:lnTo>
                  <a:lnTo>
                    <a:pt x="409" y="27362"/>
                  </a:lnTo>
                  <a:lnTo>
                    <a:pt x="409" y="26517"/>
                  </a:lnTo>
                  <a:lnTo>
                    <a:pt x="425" y="25672"/>
                  </a:lnTo>
                  <a:lnTo>
                    <a:pt x="441" y="24827"/>
                  </a:lnTo>
                  <a:lnTo>
                    <a:pt x="468" y="23998"/>
                  </a:lnTo>
                  <a:lnTo>
                    <a:pt x="499" y="23153"/>
                  </a:lnTo>
                  <a:lnTo>
                    <a:pt x="542" y="22323"/>
                  </a:lnTo>
                  <a:lnTo>
                    <a:pt x="590" y="21493"/>
                  </a:lnTo>
                  <a:lnTo>
                    <a:pt x="643" y="20664"/>
                  </a:lnTo>
                  <a:lnTo>
                    <a:pt x="706" y="19834"/>
                  </a:lnTo>
                  <a:lnTo>
                    <a:pt x="775" y="19020"/>
                  </a:lnTo>
                  <a:lnTo>
                    <a:pt x="849" y="18190"/>
                  </a:lnTo>
                  <a:lnTo>
                    <a:pt x="929" y="17376"/>
                  </a:lnTo>
                  <a:lnTo>
                    <a:pt x="1003" y="16731"/>
                  </a:lnTo>
                  <a:lnTo>
                    <a:pt x="1088" y="16070"/>
                  </a:lnTo>
                  <a:lnTo>
                    <a:pt x="1173" y="15440"/>
                  </a:lnTo>
                  <a:lnTo>
                    <a:pt x="1263" y="14795"/>
                  </a:lnTo>
                  <a:lnTo>
                    <a:pt x="1359" y="14165"/>
                  </a:lnTo>
                  <a:lnTo>
                    <a:pt x="1454" y="13535"/>
                  </a:lnTo>
                  <a:lnTo>
                    <a:pt x="1560" y="12921"/>
                  </a:lnTo>
                  <a:lnTo>
                    <a:pt x="1666" y="12306"/>
                  </a:lnTo>
                  <a:lnTo>
                    <a:pt x="1778" y="11692"/>
                  </a:lnTo>
                  <a:lnTo>
                    <a:pt x="1900" y="11093"/>
                  </a:lnTo>
                  <a:lnTo>
                    <a:pt x="2022" y="10509"/>
                  </a:lnTo>
                  <a:lnTo>
                    <a:pt x="2144" y="9925"/>
                  </a:lnTo>
                  <a:lnTo>
                    <a:pt x="2276" y="9341"/>
                  </a:lnTo>
                  <a:lnTo>
                    <a:pt x="2409" y="8773"/>
                  </a:lnTo>
                  <a:lnTo>
                    <a:pt x="2547" y="8205"/>
                  </a:lnTo>
                  <a:lnTo>
                    <a:pt x="2690" y="7651"/>
                  </a:lnTo>
                  <a:lnTo>
                    <a:pt x="2939" y="6745"/>
                  </a:lnTo>
                  <a:lnTo>
                    <a:pt x="3178" y="5885"/>
                  </a:lnTo>
                  <a:lnTo>
                    <a:pt x="3406" y="5101"/>
                  </a:lnTo>
                  <a:lnTo>
                    <a:pt x="3629" y="4364"/>
                  </a:lnTo>
                  <a:lnTo>
                    <a:pt x="3836" y="3688"/>
                  </a:lnTo>
                  <a:lnTo>
                    <a:pt x="4037" y="3073"/>
                  </a:lnTo>
                  <a:lnTo>
                    <a:pt x="4223" y="2505"/>
                  </a:lnTo>
                  <a:lnTo>
                    <a:pt x="4393" y="2013"/>
                  </a:lnTo>
                  <a:lnTo>
                    <a:pt x="4684" y="1168"/>
                  </a:lnTo>
                  <a:lnTo>
                    <a:pt x="4897" y="569"/>
                  </a:lnTo>
                  <a:lnTo>
                    <a:pt x="4971" y="339"/>
                  </a:lnTo>
                  <a:lnTo>
                    <a:pt x="5024" y="170"/>
                  </a:lnTo>
                  <a:lnTo>
                    <a:pt x="5050" y="62"/>
                  </a:lnTo>
                  <a:lnTo>
                    <a:pt x="5056" y="31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-2928450" y="-2039825"/>
              <a:ext cx="408725" cy="850750"/>
            </a:xfrm>
            <a:custGeom>
              <a:avLst/>
              <a:gdLst/>
              <a:ahLst/>
              <a:cxnLst/>
              <a:rect l="l" t="t" r="r" b="b"/>
              <a:pathLst>
                <a:path w="16349" h="34030" extrusionOk="0">
                  <a:moveTo>
                    <a:pt x="2430" y="1"/>
                  </a:moveTo>
                  <a:lnTo>
                    <a:pt x="2297" y="16"/>
                  </a:lnTo>
                  <a:lnTo>
                    <a:pt x="2159" y="47"/>
                  </a:lnTo>
                  <a:lnTo>
                    <a:pt x="2027" y="108"/>
                  </a:lnTo>
                  <a:lnTo>
                    <a:pt x="1900" y="185"/>
                  </a:lnTo>
                  <a:lnTo>
                    <a:pt x="1767" y="277"/>
                  </a:lnTo>
                  <a:lnTo>
                    <a:pt x="1640" y="385"/>
                  </a:lnTo>
                  <a:lnTo>
                    <a:pt x="1512" y="523"/>
                  </a:lnTo>
                  <a:lnTo>
                    <a:pt x="1390" y="677"/>
                  </a:lnTo>
                  <a:lnTo>
                    <a:pt x="1268" y="846"/>
                  </a:lnTo>
                  <a:lnTo>
                    <a:pt x="1152" y="1045"/>
                  </a:lnTo>
                  <a:lnTo>
                    <a:pt x="1035" y="1276"/>
                  </a:lnTo>
                  <a:lnTo>
                    <a:pt x="955" y="1475"/>
                  </a:lnTo>
                  <a:lnTo>
                    <a:pt x="881" y="1675"/>
                  </a:lnTo>
                  <a:lnTo>
                    <a:pt x="807" y="1890"/>
                  </a:lnTo>
                  <a:lnTo>
                    <a:pt x="738" y="2105"/>
                  </a:lnTo>
                  <a:lnTo>
                    <a:pt x="669" y="2320"/>
                  </a:lnTo>
                  <a:lnTo>
                    <a:pt x="605" y="2551"/>
                  </a:lnTo>
                  <a:lnTo>
                    <a:pt x="547" y="2781"/>
                  </a:lnTo>
                  <a:lnTo>
                    <a:pt x="489" y="3027"/>
                  </a:lnTo>
                  <a:lnTo>
                    <a:pt x="436" y="3273"/>
                  </a:lnTo>
                  <a:lnTo>
                    <a:pt x="382" y="3519"/>
                  </a:lnTo>
                  <a:lnTo>
                    <a:pt x="335" y="3780"/>
                  </a:lnTo>
                  <a:lnTo>
                    <a:pt x="287" y="4026"/>
                  </a:lnTo>
                  <a:lnTo>
                    <a:pt x="245" y="4302"/>
                  </a:lnTo>
                  <a:lnTo>
                    <a:pt x="207" y="4563"/>
                  </a:lnTo>
                  <a:lnTo>
                    <a:pt x="170" y="4825"/>
                  </a:lnTo>
                  <a:lnTo>
                    <a:pt x="138" y="5101"/>
                  </a:lnTo>
                  <a:lnTo>
                    <a:pt x="112" y="5378"/>
                  </a:lnTo>
                  <a:lnTo>
                    <a:pt x="85" y="5654"/>
                  </a:lnTo>
                  <a:lnTo>
                    <a:pt x="64" y="5946"/>
                  </a:lnTo>
                  <a:lnTo>
                    <a:pt x="43" y="6223"/>
                  </a:lnTo>
                  <a:lnTo>
                    <a:pt x="27" y="6514"/>
                  </a:lnTo>
                  <a:lnTo>
                    <a:pt x="16" y="6806"/>
                  </a:lnTo>
                  <a:lnTo>
                    <a:pt x="6" y="7098"/>
                  </a:lnTo>
                  <a:lnTo>
                    <a:pt x="1" y="7390"/>
                  </a:lnTo>
                  <a:lnTo>
                    <a:pt x="1" y="7682"/>
                  </a:lnTo>
                  <a:lnTo>
                    <a:pt x="1" y="7974"/>
                  </a:lnTo>
                  <a:lnTo>
                    <a:pt x="6" y="8266"/>
                  </a:lnTo>
                  <a:lnTo>
                    <a:pt x="16" y="8558"/>
                  </a:lnTo>
                  <a:lnTo>
                    <a:pt x="32" y="8850"/>
                  </a:lnTo>
                  <a:lnTo>
                    <a:pt x="48" y="9142"/>
                  </a:lnTo>
                  <a:lnTo>
                    <a:pt x="70" y="9433"/>
                  </a:lnTo>
                  <a:lnTo>
                    <a:pt x="91" y="9725"/>
                  </a:lnTo>
                  <a:lnTo>
                    <a:pt x="149" y="10294"/>
                  </a:lnTo>
                  <a:lnTo>
                    <a:pt x="213" y="10847"/>
                  </a:lnTo>
                  <a:lnTo>
                    <a:pt x="282" y="11400"/>
                  </a:lnTo>
                  <a:lnTo>
                    <a:pt x="361" y="11953"/>
                  </a:lnTo>
                  <a:lnTo>
                    <a:pt x="441" y="12491"/>
                  </a:lnTo>
                  <a:lnTo>
                    <a:pt x="531" y="13013"/>
                  </a:lnTo>
                  <a:lnTo>
                    <a:pt x="621" y="13535"/>
                  </a:lnTo>
                  <a:lnTo>
                    <a:pt x="722" y="14058"/>
                  </a:lnTo>
                  <a:lnTo>
                    <a:pt x="828" y="14549"/>
                  </a:lnTo>
                  <a:lnTo>
                    <a:pt x="939" y="15041"/>
                  </a:lnTo>
                  <a:lnTo>
                    <a:pt x="1051" y="15533"/>
                  </a:lnTo>
                  <a:lnTo>
                    <a:pt x="1173" y="16009"/>
                  </a:lnTo>
                  <a:lnTo>
                    <a:pt x="1300" y="16470"/>
                  </a:lnTo>
                  <a:lnTo>
                    <a:pt x="1433" y="16915"/>
                  </a:lnTo>
                  <a:lnTo>
                    <a:pt x="1565" y="17345"/>
                  </a:lnTo>
                  <a:lnTo>
                    <a:pt x="1709" y="17776"/>
                  </a:lnTo>
                  <a:lnTo>
                    <a:pt x="1921" y="18451"/>
                  </a:lnTo>
                  <a:lnTo>
                    <a:pt x="2133" y="19112"/>
                  </a:lnTo>
                  <a:lnTo>
                    <a:pt x="2356" y="19757"/>
                  </a:lnTo>
                  <a:lnTo>
                    <a:pt x="2578" y="20403"/>
                  </a:lnTo>
                  <a:lnTo>
                    <a:pt x="2801" y="21032"/>
                  </a:lnTo>
                  <a:lnTo>
                    <a:pt x="3035" y="21647"/>
                  </a:lnTo>
                  <a:lnTo>
                    <a:pt x="3268" y="22246"/>
                  </a:lnTo>
                  <a:lnTo>
                    <a:pt x="3501" y="22830"/>
                  </a:lnTo>
                  <a:lnTo>
                    <a:pt x="3745" y="23414"/>
                  </a:lnTo>
                  <a:lnTo>
                    <a:pt x="3984" y="23967"/>
                  </a:lnTo>
                  <a:lnTo>
                    <a:pt x="4233" y="24520"/>
                  </a:lnTo>
                  <a:lnTo>
                    <a:pt x="4483" y="25058"/>
                  </a:lnTo>
                  <a:lnTo>
                    <a:pt x="4737" y="25580"/>
                  </a:lnTo>
                  <a:lnTo>
                    <a:pt x="4992" y="26102"/>
                  </a:lnTo>
                  <a:lnTo>
                    <a:pt x="5252" y="26594"/>
                  </a:lnTo>
                  <a:lnTo>
                    <a:pt x="5512" y="27085"/>
                  </a:lnTo>
                  <a:lnTo>
                    <a:pt x="5777" y="27546"/>
                  </a:lnTo>
                  <a:lnTo>
                    <a:pt x="6047" y="28007"/>
                  </a:lnTo>
                  <a:lnTo>
                    <a:pt x="6318" y="28453"/>
                  </a:lnTo>
                  <a:lnTo>
                    <a:pt x="6594" y="28883"/>
                  </a:lnTo>
                  <a:lnTo>
                    <a:pt x="6870" y="29298"/>
                  </a:lnTo>
                  <a:lnTo>
                    <a:pt x="7145" y="29712"/>
                  </a:lnTo>
                  <a:lnTo>
                    <a:pt x="7427" y="30097"/>
                  </a:lnTo>
                  <a:lnTo>
                    <a:pt x="7713" y="30465"/>
                  </a:lnTo>
                  <a:lnTo>
                    <a:pt x="7999" y="30834"/>
                  </a:lnTo>
                  <a:lnTo>
                    <a:pt x="8286" y="31172"/>
                  </a:lnTo>
                  <a:lnTo>
                    <a:pt x="8578" y="31510"/>
                  </a:lnTo>
                  <a:lnTo>
                    <a:pt x="8869" y="31817"/>
                  </a:lnTo>
                  <a:lnTo>
                    <a:pt x="9166" y="32124"/>
                  </a:lnTo>
                  <a:lnTo>
                    <a:pt x="9463" y="32401"/>
                  </a:lnTo>
                  <a:lnTo>
                    <a:pt x="9766" y="32678"/>
                  </a:lnTo>
                  <a:lnTo>
                    <a:pt x="10063" y="32939"/>
                  </a:lnTo>
                  <a:lnTo>
                    <a:pt x="10280" y="33138"/>
                  </a:lnTo>
                  <a:lnTo>
                    <a:pt x="10492" y="33307"/>
                  </a:lnTo>
                  <a:lnTo>
                    <a:pt x="10710" y="33461"/>
                  </a:lnTo>
                  <a:lnTo>
                    <a:pt x="10927" y="33615"/>
                  </a:lnTo>
                  <a:lnTo>
                    <a:pt x="11145" y="33722"/>
                  </a:lnTo>
                  <a:lnTo>
                    <a:pt x="11362" y="33830"/>
                  </a:lnTo>
                  <a:lnTo>
                    <a:pt x="11585" y="33907"/>
                  </a:lnTo>
                  <a:lnTo>
                    <a:pt x="11808" y="33968"/>
                  </a:lnTo>
                  <a:lnTo>
                    <a:pt x="12031" y="33999"/>
                  </a:lnTo>
                  <a:lnTo>
                    <a:pt x="12248" y="34029"/>
                  </a:lnTo>
                  <a:lnTo>
                    <a:pt x="12471" y="34029"/>
                  </a:lnTo>
                  <a:lnTo>
                    <a:pt x="12694" y="33999"/>
                  </a:lnTo>
                  <a:lnTo>
                    <a:pt x="12916" y="33968"/>
                  </a:lnTo>
                  <a:lnTo>
                    <a:pt x="13139" y="33907"/>
                  </a:lnTo>
                  <a:lnTo>
                    <a:pt x="13362" y="33830"/>
                  </a:lnTo>
                  <a:lnTo>
                    <a:pt x="13580" y="33722"/>
                  </a:lnTo>
                  <a:lnTo>
                    <a:pt x="13691" y="33661"/>
                  </a:lnTo>
                  <a:lnTo>
                    <a:pt x="13802" y="33584"/>
                  </a:lnTo>
                  <a:lnTo>
                    <a:pt x="13914" y="33507"/>
                  </a:lnTo>
                  <a:lnTo>
                    <a:pt x="14020" y="33415"/>
                  </a:lnTo>
                  <a:lnTo>
                    <a:pt x="14126" y="33307"/>
                  </a:lnTo>
                  <a:lnTo>
                    <a:pt x="14232" y="33200"/>
                  </a:lnTo>
                  <a:lnTo>
                    <a:pt x="14333" y="33077"/>
                  </a:lnTo>
                  <a:lnTo>
                    <a:pt x="14434" y="32939"/>
                  </a:lnTo>
                  <a:lnTo>
                    <a:pt x="14534" y="32800"/>
                  </a:lnTo>
                  <a:lnTo>
                    <a:pt x="14630" y="32647"/>
                  </a:lnTo>
                  <a:lnTo>
                    <a:pt x="14725" y="32493"/>
                  </a:lnTo>
                  <a:lnTo>
                    <a:pt x="14821" y="32324"/>
                  </a:lnTo>
                  <a:lnTo>
                    <a:pt x="14911" y="32140"/>
                  </a:lnTo>
                  <a:lnTo>
                    <a:pt x="15001" y="31955"/>
                  </a:lnTo>
                  <a:lnTo>
                    <a:pt x="15086" y="31756"/>
                  </a:lnTo>
                  <a:lnTo>
                    <a:pt x="15171" y="31556"/>
                  </a:lnTo>
                  <a:lnTo>
                    <a:pt x="15256" y="31341"/>
                  </a:lnTo>
                  <a:lnTo>
                    <a:pt x="15335" y="31126"/>
                  </a:lnTo>
                  <a:lnTo>
                    <a:pt x="15415" y="30911"/>
                  </a:lnTo>
                  <a:lnTo>
                    <a:pt x="15489" y="30680"/>
                  </a:lnTo>
                  <a:lnTo>
                    <a:pt x="15563" y="30435"/>
                  </a:lnTo>
                  <a:lnTo>
                    <a:pt x="15632" y="30189"/>
                  </a:lnTo>
                  <a:lnTo>
                    <a:pt x="15701" y="29928"/>
                  </a:lnTo>
                  <a:lnTo>
                    <a:pt x="15765" y="29666"/>
                  </a:lnTo>
                  <a:lnTo>
                    <a:pt x="15823" y="29405"/>
                  </a:lnTo>
                  <a:lnTo>
                    <a:pt x="15887" y="29129"/>
                  </a:lnTo>
                  <a:lnTo>
                    <a:pt x="15940" y="28852"/>
                  </a:lnTo>
                  <a:lnTo>
                    <a:pt x="15993" y="28576"/>
                  </a:lnTo>
                  <a:lnTo>
                    <a:pt x="16041" y="28284"/>
                  </a:lnTo>
                  <a:lnTo>
                    <a:pt x="16088" y="27976"/>
                  </a:lnTo>
                  <a:lnTo>
                    <a:pt x="16131" y="27685"/>
                  </a:lnTo>
                  <a:lnTo>
                    <a:pt x="16173" y="27362"/>
                  </a:lnTo>
                  <a:lnTo>
                    <a:pt x="16210" y="27039"/>
                  </a:lnTo>
                  <a:lnTo>
                    <a:pt x="16242" y="26717"/>
                  </a:lnTo>
                  <a:lnTo>
                    <a:pt x="16274" y="26394"/>
                  </a:lnTo>
                  <a:lnTo>
                    <a:pt x="16295" y="26056"/>
                  </a:lnTo>
                  <a:lnTo>
                    <a:pt x="16317" y="25733"/>
                  </a:lnTo>
                  <a:lnTo>
                    <a:pt x="16332" y="25396"/>
                  </a:lnTo>
                  <a:lnTo>
                    <a:pt x="16343" y="25073"/>
                  </a:lnTo>
                  <a:lnTo>
                    <a:pt x="16348" y="24735"/>
                  </a:lnTo>
                  <a:lnTo>
                    <a:pt x="16348" y="24397"/>
                  </a:lnTo>
                  <a:lnTo>
                    <a:pt x="16348" y="24074"/>
                  </a:lnTo>
                  <a:lnTo>
                    <a:pt x="16338" y="23752"/>
                  </a:lnTo>
                  <a:lnTo>
                    <a:pt x="16327" y="23414"/>
                  </a:lnTo>
                  <a:lnTo>
                    <a:pt x="16311" y="23091"/>
                  </a:lnTo>
                  <a:lnTo>
                    <a:pt x="16290" y="22768"/>
                  </a:lnTo>
                  <a:lnTo>
                    <a:pt x="16263" y="22446"/>
                  </a:lnTo>
                  <a:lnTo>
                    <a:pt x="16232" y="22139"/>
                  </a:lnTo>
                  <a:lnTo>
                    <a:pt x="16200" y="21816"/>
                  </a:lnTo>
                  <a:lnTo>
                    <a:pt x="16163" y="21509"/>
                  </a:lnTo>
                  <a:lnTo>
                    <a:pt x="16120" y="21201"/>
                  </a:lnTo>
                  <a:lnTo>
                    <a:pt x="16073" y="20910"/>
                  </a:lnTo>
                  <a:lnTo>
                    <a:pt x="16025" y="20618"/>
                  </a:lnTo>
                  <a:lnTo>
                    <a:pt x="15966" y="20326"/>
                  </a:lnTo>
                  <a:lnTo>
                    <a:pt x="15908" y="20049"/>
                  </a:lnTo>
                  <a:lnTo>
                    <a:pt x="15844" y="19757"/>
                  </a:lnTo>
                  <a:lnTo>
                    <a:pt x="15781" y="19496"/>
                  </a:lnTo>
                  <a:lnTo>
                    <a:pt x="15712" y="19235"/>
                  </a:lnTo>
                  <a:lnTo>
                    <a:pt x="15638" y="18974"/>
                  </a:lnTo>
                  <a:lnTo>
                    <a:pt x="15558" y="18728"/>
                  </a:lnTo>
                  <a:lnTo>
                    <a:pt x="15473" y="18482"/>
                  </a:lnTo>
                  <a:lnTo>
                    <a:pt x="15388" y="18252"/>
                  </a:lnTo>
                  <a:lnTo>
                    <a:pt x="15298" y="18037"/>
                  </a:lnTo>
                  <a:lnTo>
                    <a:pt x="15208" y="17822"/>
                  </a:lnTo>
                  <a:lnTo>
                    <a:pt x="15176" y="17822"/>
                  </a:lnTo>
                  <a:lnTo>
                    <a:pt x="14582" y="16731"/>
                  </a:lnTo>
                  <a:lnTo>
                    <a:pt x="13983" y="15655"/>
                  </a:lnTo>
                  <a:lnTo>
                    <a:pt x="13383" y="14595"/>
                  </a:lnTo>
                  <a:lnTo>
                    <a:pt x="12779" y="13551"/>
                  </a:lnTo>
                  <a:lnTo>
                    <a:pt x="12174" y="12521"/>
                  </a:lnTo>
                  <a:lnTo>
                    <a:pt x="11564" y="11507"/>
                  </a:lnTo>
                  <a:lnTo>
                    <a:pt x="10949" y="10524"/>
                  </a:lnTo>
                  <a:lnTo>
                    <a:pt x="10333" y="9541"/>
                  </a:lnTo>
                  <a:lnTo>
                    <a:pt x="9718" y="8573"/>
                  </a:lnTo>
                  <a:lnTo>
                    <a:pt x="9092" y="7621"/>
                  </a:lnTo>
                  <a:lnTo>
                    <a:pt x="8472" y="6683"/>
                  </a:lnTo>
                  <a:lnTo>
                    <a:pt x="7840" y="5777"/>
                  </a:lnTo>
                  <a:lnTo>
                    <a:pt x="7209" y="4871"/>
                  </a:lnTo>
                  <a:lnTo>
                    <a:pt x="6578" y="3995"/>
                  </a:lnTo>
                  <a:lnTo>
                    <a:pt x="5941" y="3119"/>
                  </a:lnTo>
                  <a:lnTo>
                    <a:pt x="5305" y="2274"/>
                  </a:lnTo>
                  <a:lnTo>
                    <a:pt x="5045" y="1921"/>
                  </a:lnTo>
                  <a:lnTo>
                    <a:pt x="4780" y="1598"/>
                  </a:lnTo>
                  <a:lnTo>
                    <a:pt x="4509" y="1276"/>
                  </a:lnTo>
                  <a:lnTo>
                    <a:pt x="4233" y="984"/>
                  </a:lnTo>
                  <a:lnTo>
                    <a:pt x="3958" y="723"/>
                  </a:lnTo>
                  <a:lnTo>
                    <a:pt x="3676" y="477"/>
                  </a:lnTo>
                  <a:lnTo>
                    <a:pt x="3539" y="385"/>
                  </a:lnTo>
                  <a:lnTo>
                    <a:pt x="3401" y="293"/>
                  </a:lnTo>
                  <a:lnTo>
                    <a:pt x="3257" y="200"/>
                  </a:lnTo>
                  <a:lnTo>
                    <a:pt x="3119" y="139"/>
                  </a:lnTo>
                  <a:lnTo>
                    <a:pt x="2982" y="77"/>
                  </a:lnTo>
                  <a:lnTo>
                    <a:pt x="2844" y="47"/>
                  </a:lnTo>
                  <a:lnTo>
                    <a:pt x="2706" y="16"/>
                  </a:lnTo>
                  <a:lnTo>
                    <a:pt x="25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-2928450" y="-2039825"/>
              <a:ext cx="408725" cy="850750"/>
            </a:xfrm>
            <a:custGeom>
              <a:avLst/>
              <a:gdLst/>
              <a:ahLst/>
              <a:cxnLst/>
              <a:rect l="l" t="t" r="r" b="b"/>
              <a:pathLst>
                <a:path w="16349" h="34030" fill="none" extrusionOk="0">
                  <a:moveTo>
                    <a:pt x="15176" y="17822"/>
                  </a:moveTo>
                  <a:lnTo>
                    <a:pt x="15176" y="17822"/>
                  </a:lnTo>
                  <a:lnTo>
                    <a:pt x="14582" y="16731"/>
                  </a:lnTo>
                  <a:lnTo>
                    <a:pt x="13983" y="15655"/>
                  </a:lnTo>
                  <a:lnTo>
                    <a:pt x="13383" y="14595"/>
                  </a:lnTo>
                  <a:lnTo>
                    <a:pt x="12779" y="13551"/>
                  </a:lnTo>
                  <a:lnTo>
                    <a:pt x="12174" y="12521"/>
                  </a:lnTo>
                  <a:lnTo>
                    <a:pt x="11564" y="11507"/>
                  </a:lnTo>
                  <a:lnTo>
                    <a:pt x="10949" y="10524"/>
                  </a:lnTo>
                  <a:lnTo>
                    <a:pt x="10333" y="9541"/>
                  </a:lnTo>
                  <a:lnTo>
                    <a:pt x="9718" y="8573"/>
                  </a:lnTo>
                  <a:lnTo>
                    <a:pt x="9092" y="7621"/>
                  </a:lnTo>
                  <a:lnTo>
                    <a:pt x="8472" y="6683"/>
                  </a:lnTo>
                  <a:lnTo>
                    <a:pt x="7840" y="5777"/>
                  </a:lnTo>
                  <a:lnTo>
                    <a:pt x="7209" y="4871"/>
                  </a:lnTo>
                  <a:lnTo>
                    <a:pt x="6578" y="3995"/>
                  </a:lnTo>
                  <a:lnTo>
                    <a:pt x="5941" y="3119"/>
                  </a:lnTo>
                  <a:lnTo>
                    <a:pt x="5305" y="2274"/>
                  </a:lnTo>
                  <a:lnTo>
                    <a:pt x="5305" y="2274"/>
                  </a:lnTo>
                  <a:lnTo>
                    <a:pt x="5045" y="1921"/>
                  </a:lnTo>
                  <a:lnTo>
                    <a:pt x="4780" y="1598"/>
                  </a:lnTo>
                  <a:lnTo>
                    <a:pt x="4509" y="1276"/>
                  </a:lnTo>
                  <a:lnTo>
                    <a:pt x="4233" y="984"/>
                  </a:lnTo>
                  <a:lnTo>
                    <a:pt x="3958" y="723"/>
                  </a:lnTo>
                  <a:lnTo>
                    <a:pt x="3676" y="477"/>
                  </a:lnTo>
                  <a:lnTo>
                    <a:pt x="3539" y="385"/>
                  </a:lnTo>
                  <a:lnTo>
                    <a:pt x="3401" y="293"/>
                  </a:lnTo>
                  <a:lnTo>
                    <a:pt x="3257" y="200"/>
                  </a:lnTo>
                  <a:lnTo>
                    <a:pt x="3119" y="139"/>
                  </a:lnTo>
                  <a:lnTo>
                    <a:pt x="2982" y="77"/>
                  </a:lnTo>
                  <a:lnTo>
                    <a:pt x="2844" y="47"/>
                  </a:lnTo>
                  <a:lnTo>
                    <a:pt x="2706" y="16"/>
                  </a:lnTo>
                  <a:lnTo>
                    <a:pt x="2568" y="1"/>
                  </a:lnTo>
                  <a:lnTo>
                    <a:pt x="2430" y="1"/>
                  </a:lnTo>
                  <a:lnTo>
                    <a:pt x="2297" y="16"/>
                  </a:lnTo>
                  <a:lnTo>
                    <a:pt x="2159" y="47"/>
                  </a:lnTo>
                  <a:lnTo>
                    <a:pt x="2027" y="108"/>
                  </a:lnTo>
                  <a:lnTo>
                    <a:pt x="1900" y="185"/>
                  </a:lnTo>
                  <a:lnTo>
                    <a:pt x="1767" y="277"/>
                  </a:lnTo>
                  <a:lnTo>
                    <a:pt x="1640" y="385"/>
                  </a:lnTo>
                  <a:lnTo>
                    <a:pt x="1512" y="523"/>
                  </a:lnTo>
                  <a:lnTo>
                    <a:pt x="1390" y="677"/>
                  </a:lnTo>
                  <a:lnTo>
                    <a:pt x="1268" y="846"/>
                  </a:lnTo>
                  <a:lnTo>
                    <a:pt x="1152" y="1045"/>
                  </a:lnTo>
                  <a:lnTo>
                    <a:pt x="1035" y="1276"/>
                  </a:lnTo>
                  <a:lnTo>
                    <a:pt x="1035" y="1276"/>
                  </a:lnTo>
                  <a:lnTo>
                    <a:pt x="955" y="1475"/>
                  </a:lnTo>
                  <a:lnTo>
                    <a:pt x="881" y="1675"/>
                  </a:lnTo>
                  <a:lnTo>
                    <a:pt x="807" y="1890"/>
                  </a:lnTo>
                  <a:lnTo>
                    <a:pt x="738" y="2105"/>
                  </a:lnTo>
                  <a:lnTo>
                    <a:pt x="669" y="2320"/>
                  </a:lnTo>
                  <a:lnTo>
                    <a:pt x="605" y="2551"/>
                  </a:lnTo>
                  <a:lnTo>
                    <a:pt x="547" y="2781"/>
                  </a:lnTo>
                  <a:lnTo>
                    <a:pt x="489" y="3027"/>
                  </a:lnTo>
                  <a:lnTo>
                    <a:pt x="436" y="3273"/>
                  </a:lnTo>
                  <a:lnTo>
                    <a:pt x="382" y="3519"/>
                  </a:lnTo>
                  <a:lnTo>
                    <a:pt x="335" y="3780"/>
                  </a:lnTo>
                  <a:lnTo>
                    <a:pt x="287" y="4026"/>
                  </a:lnTo>
                  <a:lnTo>
                    <a:pt x="245" y="4302"/>
                  </a:lnTo>
                  <a:lnTo>
                    <a:pt x="207" y="4563"/>
                  </a:lnTo>
                  <a:lnTo>
                    <a:pt x="170" y="4825"/>
                  </a:lnTo>
                  <a:lnTo>
                    <a:pt x="138" y="5101"/>
                  </a:lnTo>
                  <a:lnTo>
                    <a:pt x="112" y="5378"/>
                  </a:lnTo>
                  <a:lnTo>
                    <a:pt x="85" y="5654"/>
                  </a:lnTo>
                  <a:lnTo>
                    <a:pt x="64" y="5946"/>
                  </a:lnTo>
                  <a:lnTo>
                    <a:pt x="43" y="6223"/>
                  </a:lnTo>
                  <a:lnTo>
                    <a:pt x="27" y="6514"/>
                  </a:lnTo>
                  <a:lnTo>
                    <a:pt x="16" y="6806"/>
                  </a:lnTo>
                  <a:lnTo>
                    <a:pt x="6" y="7098"/>
                  </a:lnTo>
                  <a:lnTo>
                    <a:pt x="1" y="7390"/>
                  </a:lnTo>
                  <a:lnTo>
                    <a:pt x="1" y="7682"/>
                  </a:lnTo>
                  <a:lnTo>
                    <a:pt x="1" y="7974"/>
                  </a:lnTo>
                  <a:lnTo>
                    <a:pt x="6" y="8266"/>
                  </a:lnTo>
                  <a:lnTo>
                    <a:pt x="16" y="8558"/>
                  </a:lnTo>
                  <a:lnTo>
                    <a:pt x="32" y="8850"/>
                  </a:lnTo>
                  <a:lnTo>
                    <a:pt x="48" y="9142"/>
                  </a:lnTo>
                  <a:lnTo>
                    <a:pt x="70" y="9433"/>
                  </a:lnTo>
                  <a:lnTo>
                    <a:pt x="91" y="9725"/>
                  </a:lnTo>
                  <a:lnTo>
                    <a:pt x="91" y="9725"/>
                  </a:lnTo>
                  <a:lnTo>
                    <a:pt x="149" y="10294"/>
                  </a:lnTo>
                  <a:lnTo>
                    <a:pt x="213" y="10847"/>
                  </a:lnTo>
                  <a:lnTo>
                    <a:pt x="282" y="11400"/>
                  </a:lnTo>
                  <a:lnTo>
                    <a:pt x="361" y="11953"/>
                  </a:lnTo>
                  <a:lnTo>
                    <a:pt x="441" y="12491"/>
                  </a:lnTo>
                  <a:lnTo>
                    <a:pt x="531" y="13013"/>
                  </a:lnTo>
                  <a:lnTo>
                    <a:pt x="621" y="13535"/>
                  </a:lnTo>
                  <a:lnTo>
                    <a:pt x="722" y="14058"/>
                  </a:lnTo>
                  <a:lnTo>
                    <a:pt x="828" y="14549"/>
                  </a:lnTo>
                  <a:lnTo>
                    <a:pt x="939" y="15041"/>
                  </a:lnTo>
                  <a:lnTo>
                    <a:pt x="1051" y="15533"/>
                  </a:lnTo>
                  <a:lnTo>
                    <a:pt x="1173" y="16009"/>
                  </a:lnTo>
                  <a:lnTo>
                    <a:pt x="1300" y="16470"/>
                  </a:lnTo>
                  <a:lnTo>
                    <a:pt x="1433" y="16915"/>
                  </a:lnTo>
                  <a:lnTo>
                    <a:pt x="1565" y="17345"/>
                  </a:lnTo>
                  <a:lnTo>
                    <a:pt x="1709" y="17776"/>
                  </a:lnTo>
                  <a:lnTo>
                    <a:pt x="1709" y="17776"/>
                  </a:lnTo>
                  <a:lnTo>
                    <a:pt x="1921" y="18451"/>
                  </a:lnTo>
                  <a:lnTo>
                    <a:pt x="2133" y="19112"/>
                  </a:lnTo>
                  <a:lnTo>
                    <a:pt x="2356" y="19757"/>
                  </a:lnTo>
                  <a:lnTo>
                    <a:pt x="2578" y="20403"/>
                  </a:lnTo>
                  <a:lnTo>
                    <a:pt x="2801" y="21032"/>
                  </a:lnTo>
                  <a:lnTo>
                    <a:pt x="3035" y="21647"/>
                  </a:lnTo>
                  <a:lnTo>
                    <a:pt x="3268" y="22246"/>
                  </a:lnTo>
                  <a:lnTo>
                    <a:pt x="3501" y="22830"/>
                  </a:lnTo>
                  <a:lnTo>
                    <a:pt x="3745" y="23414"/>
                  </a:lnTo>
                  <a:lnTo>
                    <a:pt x="3984" y="23967"/>
                  </a:lnTo>
                  <a:lnTo>
                    <a:pt x="4233" y="24520"/>
                  </a:lnTo>
                  <a:lnTo>
                    <a:pt x="4483" y="25058"/>
                  </a:lnTo>
                  <a:lnTo>
                    <a:pt x="4737" y="25580"/>
                  </a:lnTo>
                  <a:lnTo>
                    <a:pt x="4992" y="26102"/>
                  </a:lnTo>
                  <a:lnTo>
                    <a:pt x="5252" y="26594"/>
                  </a:lnTo>
                  <a:lnTo>
                    <a:pt x="5512" y="27085"/>
                  </a:lnTo>
                  <a:lnTo>
                    <a:pt x="5777" y="27546"/>
                  </a:lnTo>
                  <a:lnTo>
                    <a:pt x="6047" y="28007"/>
                  </a:lnTo>
                  <a:lnTo>
                    <a:pt x="6318" y="28453"/>
                  </a:lnTo>
                  <a:lnTo>
                    <a:pt x="6594" y="28883"/>
                  </a:lnTo>
                  <a:lnTo>
                    <a:pt x="6870" y="29298"/>
                  </a:lnTo>
                  <a:lnTo>
                    <a:pt x="7145" y="29712"/>
                  </a:lnTo>
                  <a:lnTo>
                    <a:pt x="7427" y="30097"/>
                  </a:lnTo>
                  <a:lnTo>
                    <a:pt x="7713" y="30465"/>
                  </a:lnTo>
                  <a:lnTo>
                    <a:pt x="7999" y="30834"/>
                  </a:lnTo>
                  <a:lnTo>
                    <a:pt x="8286" y="31172"/>
                  </a:lnTo>
                  <a:lnTo>
                    <a:pt x="8578" y="31510"/>
                  </a:lnTo>
                  <a:lnTo>
                    <a:pt x="8869" y="31817"/>
                  </a:lnTo>
                  <a:lnTo>
                    <a:pt x="9166" y="32124"/>
                  </a:lnTo>
                  <a:lnTo>
                    <a:pt x="9463" y="32401"/>
                  </a:lnTo>
                  <a:lnTo>
                    <a:pt x="9766" y="32678"/>
                  </a:lnTo>
                  <a:lnTo>
                    <a:pt x="10063" y="32939"/>
                  </a:lnTo>
                  <a:lnTo>
                    <a:pt x="10063" y="32939"/>
                  </a:lnTo>
                  <a:lnTo>
                    <a:pt x="10280" y="33138"/>
                  </a:lnTo>
                  <a:lnTo>
                    <a:pt x="10492" y="33307"/>
                  </a:lnTo>
                  <a:lnTo>
                    <a:pt x="10710" y="33461"/>
                  </a:lnTo>
                  <a:lnTo>
                    <a:pt x="10927" y="33615"/>
                  </a:lnTo>
                  <a:lnTo>
                    <a:pt x="11145" y="33722"/>
                  </a:lnTo>
                  <a:lnTo>
                    <a:pt x="11362" y="33830"/>
                  </a:lnTo>
                  <a:lnTo>
                    <a:pt x="11585" y="33907"/>
                  </a:lnTo>
                  <a:lnTo>
                    <a:pt x="11808" y="33968"/>
                  </a:lnTo>
                  <a:lnTo>
                    <a:pt x="12031" y="33999"/>
                  </a:lnTo>
                  <a:lnTo>
                    <a:pt x="12248" y="34029"/>
                  </a:lnTo>
                  <a:lnTo>
                    <a:pt x="12471" y="34029"/>
                  </a:lnTo>
                  <a:lnTo>
                    <a:pt x="12694" y="33999"/>
                  </a:lnTo>
                  <a:lnTo>
                    <a:pt x="12916" y="33968"/>
                  </a:lnTo>
                  <a:lnTo>
                    <a:pt x="13139" y="33907"/>
                  </a:lnTo>
                  <a:lnTo>
                    <a:pt x="13362" y="33830"/>
                  </a:lnTo>
                  <a:lnTo>
                    <a:pt x="13580" y="33722"/>
                  </a:lnTo>
                  <a:lnTo>
                    <a:pt x="13580" y="33722"/>
                  </a:lnTo>
                  <a:lnTo>
                    <a:pt x="13691" y="33661"/>
                  </a:lnTo>
                  <a:lnTo>
                    <a:pt x="13802" y="33584"/>
                  </a:lnTo>
                  <a:lnTo>
                    <a:pt x="13914" y="33507"/>
                  </a:lnTo>
                  <a:lnTo>
                    <a:pt x="14020" y="33415"/>
                  </a:lnTo>
                  <a:lnTo>
                    <a:pt x="14126" y="33307"/>
                  </a:lnTo>
                  <a:lnTo>
                    <a:pt x="14232" y="33200"/>
                  </a:lnTo>
                  <a:lnTo>
                    <a:pt x="14333" y="33077"/>
                  </a:lnTo>
                  <a:lnTo>
                    <a:pt x="14434" y="32939"/>
                  </a:lnTo>
                  <a:lnTo>
                    <a:pt x="14534" y="32800"/>
                  </a:lnTo>
                  <a:lnTo>
                    <a:pt x="14630" y="32647"/>
                  </a:lnTo>
                  <a:lnTo>
                    <a:pt x="14725" y="32493"/>
                  </a:lnTo>
                  <a:lnTo>
                    <a:pt x="14821" y="32324"/>
                  </a:lnTo>
                  <a:lnTo>
                    <a:pt x="14911" y="32140"/>
                  </a:lnTo>
                  <a:lnTo>
                    <a:pt x="15001" y="31955"/>
                  </a:lnTo>
                  <a:lnTo>
                    <a:pt x="15086" y="31756"/>
                  </a:lnTo>
                  <a:lnTo>
                    <a:pt x="15171" y="31556"/>
                  </a:lnTo>
                  <a:lnTo>
                    <a:pt x="15256" y="31341"/>
                  </a:lnTo>
                  <a:lnTo>
                    <a:pt x="15335" y="31126"/>
                  </a:lnTo>
                  <a:lnTo>
                    <a:pt x="15415" y="30911"/>
                  </a:lnTo>
                  <a:lnTo>
                    <a:pt x="15489" y="30680"/>
                  </a:lnTo>
                  <a:lnTo>
                    <a:pt x="15563" y="30435"/>
                  </a:lnTo>
                  <a:lnTo>
                    <a:pt x="15632" y="30189"/>
                  </a:lnTo>
                  <a:lnTo>
                    <a:pt x="15701" y="29928"/>
                  </a:lnTo>
                  <a:lnTo>
                    <a:pt x="15765" y="29666"/>
                  </a:lnTo>
                  <a:lnTo>
                    <a:pt x="15823" y="29405"/>
                  </a:lnTo>
                  <a:lnTo>
                    <a:pt x="15887" y="29129"/>
                  </a:lnTo>
                  <a:lnTo>
                    <a:pt x="15940" y="28852"/>
                  </a:lnTo>
                  <a:lnTo>
                    <a:pt x="15993" y="28576"/>
                  </a:lnTo>
                  <a:lnTo>
                    <a:pt x="16041" y="28284"/>
                  </a:lnTo>
                  <a:lnTo>
                    <a:pt x="16088" y="27976"/>
                  </a:lnTo>
                  <a:lnTo>
                    <a:pt x="16131" y="27685"/>
                  </a:lnTo>
                  <a:lnTo>
                    <a:pt x="16173" y="27362"/>
                  </a:lnTo>
                  <a:lnTo>
                    <a:pt x="16173" y="27362"/>
                  </a:lnTo>
                  <a:lnTo>
                    <a:pt x="16210" y="27039"/>
                  </a:lnTo>
                  <a:lnTo>
                    <a:pt x="16242" y="26717"/>
                  </a:lnTo>
                  <a:lnTo>
                    <a:pt x="16274" y="26394"/>
                  </a:lnTo>
                  <a:lnTo>
                    <a:pt x="16295" y="26056"/>
                  </a:lnTo>
                  <a:lnTo>
                    <a:pt x="16317" y="25733"/>
                  </a:lnTo>
                  <a:lnTo>
                    <a:pt x="16332" y="25396"/>
                  </a:lnTo>
                  <a:lnTo>
                    <a:pt x="16343" y="25073"/>
                  </a:lnTo>
                  <a:lnTo>
                    <a:pt x="16348" y="24735"/>
                  </a:lnTo>
                  <a:lnTo>
                    <a:pt x="16348" y="24397"/>
                  </a:lnTo>
                  <a:lnTo>
                    <a:pt x="16348" y="24074"/>
                  </a:lnTo>
                  <a:lnTo>
                    <a:pt x="16338" y="23752"/>
                  </a:lnTo>
                  <a:lnTo>
                    <a:pt x="16327" y="23414"/>
                  </a:lnTo>
                  <a:lnTo>
                    <a:pt x="16311" y="23091"/>
                  </a:lnTo>
                  <a:lnTo>
                    <a:pt x="16290" y="22768"/>
                  </a:lnTo>
                  <a:lnTo>
                    <a:pt x="16263" y="22446"/>
                  </a:lnTo>
                  <a:lnTo>
                    <a:pt x="16232" y="22139"/>
                  </a:lnTo>
                  <a:lnTo>
                    <a:pt x="16200" y="21816"/>
                  </a:lnTo>
                  <a:lnTo>
                    <a:pt x="16163" y="21509"/>
                  </a:lnTo>
                  <a:lnTo>
                    <a:pt x="16120" y="21201"/>
                  </a:lnTo>
                  <a:lnTo>
                    <a:pt x="16073" y="20910"/>
                  </a:lnTo>
                  <a:lnTo>
                    <a:pt x="16025" y="20618"/>
                  </a:lnTo>
                  <a:lnTo>
                    <a:pt x="15966" y="20326"/>
                  </a:lnTo>
                  <a:lnTo>
                    <a:pt x="15908" y="20049"/>
                  </a:lnTo>
                  <a:lnTo>
                    <a:pt x="15844" y="19757"/>
                  </a:lnTo>
                  <a:lnTo>
                    <a:pt x="15781" y="19496"/>
                  </a:lnTo>
                  <a:lnTo>
                    <a:pt x="15712" y="19235"/>
                  </a:lnTo>
                  <a:lnTo>
                    <a:pt x="15638" y="18974"/>
                  </a:lnTo>
                  <a:lnTo>
                    <a:pt x="15558" y="18728"/>
                  </a:lnTo>
                  <a:lnTo>
                    <a:pt x="15473" y="18482"/>
                  </a:lnTo>
                  <a:lnTo>
                    <a:pt x="15388" y="18252"/>
                  </a:lnTo>
                  <a:lnTo>
                    <a:pt x="15298" y="18037"/>
                  </a:lnTo>
                  <a:lnTo>
                    <a:pt x="15208" y="178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-2915325" y="-1903850"/>
              <a:ext cx="383800" cy="577650"/>
            </a:xfrm>
            <a:custGeom>
              <a:avLst/>
              <a:gdLst/>
              <a:ahLst/>
              <a:cxnLst/>
              <a:rect l="l" t="t" r="r" b="b"/>
              <a:pathLst>
                <a:path w="15352" h="23106" extrusionOk="0">
                  <a:moveTo>
                    <a:pt x="1" y="0"/>
                  </a:moveTo>
                  <a:lnTo>
                    <a:pt x="17" y="246"/>
                  </a:lnTo>
                  <a:lnTo>
                    <a:pt x="38" y="507"/>
                  </a:lnTo>
                  <a:lnTo>
                    <a:pt x="59" y="753"/>
                  </a:lnTo>
                  <a:lnTo>
                    <a:pt x="91" y="999"/>
                  </a:lnTo>
                  <a:lnTo>
                    <a:pt x="117" y="1244"/>
                  </a:lnTo>
                  <a:lnTo>
                    <a:pt x="155" y="1490"/>
                  </a:lnTo>
                  <a:lnTo>
                    <a:pt x="192" y="1721"/>
                  </a:lnTo>
                  <a:lnTo>
                    <a:pt x="234" y="1951"/>
                  </a:lnTo>
                  <a:lnTo>
                    <a:pt x="351" y="2596"/>
                  </a:lnTo>
                  <a:lnTo>
                    <a:pt x="467" y="3226"/>
                  </a:lnTo>
                  <a:lnTo>
                    <a:pt x="589" y="3856"/>
                  </a:lnTo>
                  <a:lnTo>
                    <a:pt x="717" y="4471"/>
                  </a:lnTo>
                  <a:lnTo>
                    <a:pt x="849" y="5085"/>
                  </a:lnTo>
                  <a:lnTo>
                    <a:pt x="987" y="5684"/>
                  </a:lnTo>
                  <a:lnTo>
                    <a:pt x="1131" y="6284"/>
                  </a:lnTo>
                  <a:lnTo>
                    <a:pt x="1274" y="6867"/>
                  </a:lnTo>
                  <a:lnTo>
                    <a:pt x="1401" y="7344"/>
                  </a:lnTo>
                  <a:lnTo>
                    <a:pt x="1528" y="7835"/>
                  </a:lnTo>
                  <a:lnTo>
                    <a:pt x="1661" y="8311"/>
                  </a:lnTo>
                  <a:lnTo>
                    <a:pt x="1788" y="8772"/>
                  </a:lnTo>
                  <a:lnTo>
                    <a:pt x="2064" y="9694"/>
                  </a:lnTo>
                  <a:lnTo>
                    <a:pt x="2340" y="10585"/>
                  </a:lnTo>
                  <a:lnTo>
                    <a:pt x="2632" y="11445"/>
                  </a:lnTo>
                  <a:lnTo>
                    <a:pt x="2923" y="12290"/>
                  </a:lnTo>
                  <a:lnTo>
                    <a:pt x="3231" y="13089"/>
                  </a:lnTo>
                  <a:lnTo>
                    <a:pt x="3544" y="13873"/>
                  </a:lnTo>
                  <a:lnTo>
                    <a:pt x="3862" y="14626"/>
                  </a:lnTo>
                  <a:lnTo>
                    <a:pt x="4186" y="15348"/>
                  </a:lnTo>
                  <a:lnTo>
                    <a:pt x="4520" y="16039"/>
                  </a:lnTo>
                  <a:lnTo>
                    <a:pt x="4859" y="16700"/>
                  </a:lnTo>
                  <a:lnTo>
                    <a:pt x="5210" y="17329"/>
                  </a:lnTo>
                  <a:lnTo>
                    <a:pt x="5560" y="17929"/>
                  </a:lnTo>
                  <a:lnTo>
                    <a:pt x="5920" y="18497"/>
                  </a:lnTo>
                  <a:lnTo>
                    <a:pt x="6281" y="19035"/>
                  </a:lnTo>
                  <a:lnTo>
                    <a:pt x="6652" y="19542"/>
                  </a:lnTo>
                  <a:lnTo>
                    <a:pt x="7029" y="20018"/>
                  </a:lnTo>
                  <a:lnTo>
                    <a:pt x="7405" y="20463"/>
                  </a:lnTo>
                  <a:lnTo>
                    <a:pt x="7793" y="20878"/>
                  </a:lnTo>
                  <a:lnTo>
                    <a:pt x="8180" y="21247"/>
                  </a:lnTo>
                  <a:lnTo>
                    <a:pt x="8572" y="21600"/>
                  </a:lnTo>
                  <a:lnTo>
                    <a:pt x="8970" y="21908"/>
                  </a:lnTo>
                  <a:lnTo>
                    <a:pt x="9368" y="22184"/>
                  </a:lnTo>
                  <a:lnTo>
                    <a:pt x="9771" y="22415"/>
                  </a:lnTo>
                  <a:lnTo>
                    <a:pt x="10180" y="22614"/>
                  </a:lnTo>
                  <a:lnTo>
                    <a:pt x="10588" y="22799"/>
                  </a:lnTo>
                  <a:lnTo>
                    <a:pt x="11002" y="22922"/>
                  </a:lnTo>
                  <a:lnTo>
                    <a:pt x="11416" y="23029"/>
                  </a:lnTo>
                  <a:lnTo>
                    <a:pt x="11622" y="23060"/>
                  </a:lnTo>
                  <a:lnTo>
                    <a:pt x="11829" y="23091"/>
                  </a:lnTo>
                  <a:lnTo>
                    <a:pt x="12041" y="23106"/>
                  </a:lnTo>
                  <a:lnTo>
                    <a:pt x="12460" y="23106"/>
                  </a:lnTo>
                  <a:lnTo>
                    <a:pt x="12667" y="23091"/>
                  </a:lnTo>
                  <a:lnTo>
                    <a:pt x="12917" y="23075"/>
                  </a:lnTo>
                  <a:lnTo>
                    <a:pt x="13166" y="23029"/>
                  </a:lnTo>
                  <a:lnTo>
                    <a:pt x="13415" y="22968"/>
                  </a:lnTo>
                  <a:lnTo>
                    <a:pt x="13659" y="22906"/>
                  </a:lnTo>
                  <a:lnTo>
                    <a:pt x="13909" y="22814"/>
                  </a:lnTo>
                  <a:lnTo>
                    <a:pt x="14153" y="22722"/>
                  </a:lnTo>
                  <a:lnTo>
                    <a:pt x="14402" y="22599"/>
                  </a:lnTo>
                  <a:lnTo>
                    <a:pt x="14646" y="22476"/>
                  </a:lnTo>
                  <a:lnTo>
                    <a:pt x="14736" y="22445"/>
                  </a:lnTo>
                  <a:lnTo>
                    <a:pt x="14826" y="22399"/>
                  </a:lnTo>
                  <a:lnTo>
                    <a:pt x="14916" y="22338"/>
                  </a:lnTo>
                  <a:lnTo>
                    <a:pt x="15007" y="22276"/>
                  </a:lnTo>
                  <a:lnTo>
                    <a:pt x="15091" y="22199"/>
                  </a:lnTo>
                  <a:lnTo>
                    <a:pt x="15182" y="22107"/>
                  </a:lnTo>
                  <a:lnTo>
                    <a:pt x="15266" y="22015"/>
                  </a:lnTo>
                  <a:lnTo>
                    <a:pt x="15351" y="21908"/>
                  </a:lnTo>
                  <a:lnTo>
                    <a:pt x="15346" y="21892"/>
                  </a:lnTo>
                  <a:lnTo>
                    <a:pt x="15335" y="21877"/>
                  </a:lnTo>
                  <a:lnTo>
                    <a:pt x="15298" y="21862"/>
                  </a:lnTo>
                  <a:lnTo>
                    <a:pt x="15240" y="21862"/>
                  </a:lnTo>
                  <a:lnTo>
                    <a:pt x="15155" y="21877"/>
                  </a:lnTo>
                  <a:lnTo>
                    <a:pt x="14625" y="22015"/>
                  </a:lnTo>
                  <a:lnTo>
                    <a:pt x="14237" y="22107"/>
                  </a:lnTo>
                  <a:lnTo>
                    <a:pt x="13781" y="22199"/>
                  </a:lnTo>
                  <a:lnTo>
                    <a:pt x="13527" y="22230"/>
                  </a:lnTo>
                  <a:lnTo>
                    <a:pt x="13256" y="22261"/>
                  </a:lnTo>
                  <a:lnTo>
                    <a:pt x="12970" y="22276"/>
                  </a:lnTo>
                  <a:lnTo>
                    <a:pt x="12667" y="22276"/>
                  </a:lnTo>
                  <a:lnTo>
                    <a:pt x="12264" y="22261"/>
                  </a:lnTo>
                  <a:lnTo>
                    <a:pt x="11856" y="22199"/>
                  </a:lnTo>
                  <a:lnTo>
                    <a:pt x="11453" y="22092"/>
                  </a:lnTo>
                  <a:lnTo>
                    <a:pt x="11050" y="21969"/>
                  </a:lnTo>
                  <a:lnTo>
                    <a:pt x="10652" y="21815"/>
                  </a:lnTo>
                  <a:lnTo>
                    <a:pt x="10254" y="21616"/>
                  </a:lnTo>
                  <a:lnTo>
                    <a:pt x="9856" y="21401"/>
                  </a:lnTo>
                  <a:lnTo>
                    <a:pt x="9469" y="21139"/>
                  </a:lnTo>
                  <a:lnTo>
                    <a:pt x="9076" y="20863"/>
                  </a:lnTo>
                  <a:lnTo>
                    <a:pt x="8694" y="20540"/>
                  </a:lnTo>
                  <a:lnTo>
                    <a:pt x="8313" y="20187"/>
                  </a:lnTo>
                  <a:lnTo>
                    <a:pt x="7936" y="19818"/>
                  </a:lnTo>
                  <a:lnTo>
                    <a:pt x="7559" y="19403"/>
                  </a:lnTo>
                  <a:lnTo>
                    <a:pt x="7193" y="18973"/>
                  </a:lnTo>
                  <a:lnTo>
                    <a:pt x="6827" y="18512"/>
                  </a:lnTo>
                  <a:lnTo>
                    <a:pt x="6467" y="18005"/>
                  </a:lnTo>
                  <a:lnTo>
                    <a:pt x="6111" y="17483"/>
                  </a:lnTo>
                  <a:lnTo>
                    <a:pt x="5761" y="16930"/>
                  </a:lnTo>
                  <a:lnTo>
                    <a:pt x="5416" y="16346"/>
                  </a:lnTo>
                  <a:lnTo>
                    <a:pt x="5077" y="15747"/>
                  </a:lnTo>
                  <a:lnTo>
                    <a:pt x="4748" y="15102"/>
                  </a:lnTo>
                  <a:lnTo>
                    <a:pt x="4419" y="14441"/>
                  </a:lnTo>
                  <a:lnTo>
                    <a:pt x="4096" y="13750"/>
                  </a:lnTo>
                  <a:lnTo>
                    <a:pt x="3783" y="13043"/>
                  </a:lnTo>
                  <a:lnTo>
                    <a:pt x="3475" y="12290"/>
                  </a:lnTo>
                  <a:lnTo>
                    <a:pt x="3173" y="11522"/>
                  </a:lnTo>
                  <a:lnTo>
                    <a:pt x="2881" y="10723"/>
                  </a:lnTo>
                  <a:lnTo>
                    <a:pt x="2589" y="9909"/>
                  </a:lnTo>
                  <a:lnTo>
                    <a:pt x="2313" y="9064"/>
                  </a:lnTo>
                  <a:lnTo>
                    <a:pt x="2038" y="8189"/>
                  </a:lnTo>
                  <a:lnTo>
                    <a:pt x="1772" y="7297"/>
                  </a:lnTo>
                  <a:lnTo>
                    <a:pt x="1518" y="6376"/>
                  </a:lnTo>
                  <a:lnTo>
                    <a:pt x="1332" y="5684"/>
                  </a:lnTo>
                  <a:lnTo>
                    <a:pt x="1162" y="5024"/>
                  </a:lnTo>
                  <a:lnTo>
                    <a:pt x="1003" y="4394"/>
                  </a:lnTo>
                  <a:lnTo>
                    <a:pt x="860" y="3795"/>
                  </a:lnTo>
                  <a:lnTo>
                    <a:pt x="605" y="2719"/>
                  </a:lnTo>
                  <a:lnTo>
                    <a:pt x="399" y="1782"/>
                  </a:lnTo>
                  <a:lnTo>
                    <a:pt x="117" y="461"/>
                  </a:lnTo>
                  <a:lnTo>
                    <a:pt x="38" y="123"/>
                  </a:lnTo>
                  <a:lnTo>
                    <a:pt x="17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-1038400" y="-8006400"/>
              <a:ext cx="763450" cy="371050"/>
            </a:xfrm>
            <a:custGeom>
              <a:avLst/>
              <a:gdLst/>
              <a:ahLst/>
              <a:cxnLst/>
              <a:rect l="l" t="t" r="r" b="b"/>
              <a:pathLst>
                <a:path w="30538" h="14842" extrusionOk="0">
                  <a:moveTo>
                    <a:pt x="17324" y="1"/>
                  </a:moveTo>
                  <a:lnTo>
                    <a:pt x="16932" y="16"/>
                  </a:lnTo>
                  <a:lnTo>
                    <a:pt x="16545" y="47"/>
                  </a:lnTo>
                  <a:lnTo>
                    <a:pt x="16157" y="93"/>
                  </a:lnTo>
                  <a:lnTo>
                    <a:pt x="15765" y="155"/>
                  </a:lnTo>
                  <a:lnTo>
                    <a:pt x="15378" y="216"/>
                  </a:lnTo>
                  <a:lnTo>
                    <a:pt x="14990" y="293"/>
                  </a:lnTo>
                  <a:lnTo>
                    <a:pt x="14603" y="385"/>
                  </a:lnTo>
                  <a:lnTo>
                    <a:pt x="14216" y="477"/>
                  </a:lnTo>
                  <a:lnTo>
                    <a:pt x="13829" y="585"/>
                  </a:lnTo>
                  <a:lnTo>
                    <a:pt x="13442" y="723"/>
                  </a:lnTo>
                  <a:lnTo>
                    <a:pt x="13054" y="846"/>
                  </a:lnTo>
                  <a:lnTo>
                    <a:pt x="12667" y="1000"/>
                  </a:lnTo>
                  <a:lnTo>
                    <a:pt x="12285" y="1153"/>
                  </a:lnTo>
                  <a:lnTo>
                    <a:pt x="11898" y="1322"/>
                  </a:lnTo>
                  <a:lnTo>
                    <a:pt x="11516" y="1506"/>
                  </a:lnTo>
                  <a:lnTo>
                    <a:pt x="11129" y="1706"/>
                  </a:lnTo>
                  <a:lnTo>
                    <a:pt x="10747" y="1906"/>
                  </a:lnTo>
                  <a:lnTo>
                    <a:pt x="10365" y="2121"/>
                  </a:lnTo>
                  <a:lnTo>
                    <a:pt x="9983" y="2351"/>
                  </a:lnTo>
                  <a:lnTo>
                    <a:pt x="9601" y="2597"/>
                  </a:lnTo>
                  <a:lnTo>
                    <a:pt x="9219" y="2843"/>
                  </a:lnTo>
                  <a:lnTo>
                    <a:pt x="8843" y="3104"/>
                  </a:lnTo>
                  <a:lnTo>
                    <a:pt x="8227" y="3565"/>
                  </a:lnTo>
                  <a:lnTo>
                    <a:pt x="7617" y="4057"/>
                  </a:lnTo>
                  <a:lnTo>
                    <a:pt x="7007" y="4579"/>
                  </a:lnTo>
                  <a:lnTo>
                    <a:pt x="6403" y="5132"/>
                  </a:lnTo>
                  <a:lnTo>
                    <a:pt x="5803" y="5731"/>
                  </a:lnTo>
                  <a:lnTo>
                    <a:pt x="5204" y="6361"/>
                  </a:lnTo>
                  <a:lnTo>
                    <a:pt x="4615" y="7022"/>
                  </a:lnTo>
                  <a:lnTo>
                    <a:pt x="4026" y="7713"/>
                  </a:lnTo>
                  <a:lnTo>
                    <a:pt x="3538" y="8312"/>
                  </a:lnTo>
                  <a:lnTo>
                    <a:pt x="3082" y="8911"/>
                  </a:lnTo>
                  <a:lnTo>
                    <a:pt x="2658" y="9495"/>
                  </a:lnTo>
                  <a:lnTo>
                    <a:pt x="2260" y="10064"/>
                  </a:lnTo>
                  <a:lnTo>
                    <a:pt x="1889" y="10617"/>
                  </a:lnTo>
                  <a:lnTo>
                    <a:pt x="1555" y="11154"/>
                  </a:lnTo>
                  <a:lnTo>
                    <a:pt x="1252" y="11661"/>
                  </a:lnTo>
                  <a:lnTo>
                    <a:pt x="976" y="12138"/>
                  </a:lnTo>
                  <a:lnTo>
                    <a:pt x="738" y="12599"/>
                  </a:lnTo>
                  <a:lnTo>
                    <a:pt x="531" y="13013"/>
                  </a:lnTo>
                  <a:lnTo>
                    <a:pt x="356" y="13397"/>
                  </a:lnTo>
                  <a:lnTo>
                    <a:pt x="218" y="13735"/>
                  </a:lnTo>
                  <a:lnTo>
                    <a:pt x="160" y="13889"/>
                  </a:lnTo>
                  <a:lnTo>
                    <a:pt x="112" y="14027"/>
                  </a:lnTo>
                  <a:lnTo>
                    <a:pt x="69" y="14166"/>
                  </a:lnTo>
                  <a:lnTo>
                    <a:pt x="43" y="14288"/>
                  </a:lnTo>
                  <a:lnTo>
                    <a:pt x="16" y="14396"/>
                  </a:lnTo>
                  <a:lnTo>
                    <a:pt x="6" y="14488"/>
                  </a:lnTo>
                  <a:lnTo>
                    <a:pt x="0" y="14565"/>
                  </a:lnTo>
                  <a:lnTo>
                    <a:pt x="6" y="14642"/>
                  </a:lnTo>
                  <a:lnTo>
                    <a:pt x="27" y="14703"/>
                  </a:lnTo>
                  <a:lnTo>
                    <a:pt x="48" y="14765"/>
                  </a:lnTo>
                  <a:lnTo>
                    <a:pt x="85" y="14795"/>
                  </a:lnTo>
                  <a:lnTo>
                    <a:pt x="128" y="14826"/>
                  </a:lnTo>
                  <a:lnTo>
                    <a:pt x="181" y="14841"/>
                  </a:lnTo>
                  <a:lnTo>
                    <a:pt x="239" y="14841"/>
                  </a:lnTo>
                  <a:lnTo>
                    <a:pt x="308" y="14826"/>
                  </a:lnTo>
                  <a:lnTo>
                    <a:pt x="382" y="14811"/>
                  </a:lnTo>
                  <a:lnTo>
                    <a:pt x="563" y="14719"/>
                  </a:lnTo>
                  <a:lnTo>
                    <a:pt x="775" y="14596"/>
                  </a:lnTo>
                  <a:lnTo>
                    <a:pt x="1019" y="14427"/>
                  </a:lnTo>
                  <a:lnTo>
                    <a:pt x="1289" y="14212"/>
                  </a:lnTo>
                  <a:lnTo>
                    <a:pt x="1597" y="13966"/>
                  </a:lnTo>
                  <a:lnTo>
                    <a:pt x="1926" y="13689"/>
                  </a:lnTo>
                  <a:lnTo>
                    <a:pt x="2679" y="13044"/>
                  </a:lnTo>
                  <a:lnTo>
                    <a:pt x="3538" y="12291"/>
                  </a:lnTo>
                  <a:lnTo>
                    <a:pt x="4504" y="11462"/>
                  </a:lnTo>
                  <a:lnTo>
                    <a:pt x="5024" y="11062"/>
                  </a:lnTo>
                  <a:lnTo>
                    <a:pt x="5559" y="10663"/>
                  </a:lnTo>
                  <a:lnTo>
                    <a:pt x="6127" y="10248"/>
                  </a:lnTo>
                  <a:lnTo>
                    <a:pt x="6710" y="9833"/>
                  </a:lnTo>
                  <a:lnTo>
                    <a:pt x="7320" y="9418"/>
                  </a:lnTo>
                  <a:lnTo>
                    <a:pt x="7946" y="9004"/>
                  </a:lnTo>
                  <a:lnTo>
                    <a:pt x="8593" y="8604"/>
                  </a:lnTo>
                  <a:lnTo>
                    <a:pt x="9262" y="8205"/>
                  </a:lnTo>
                  <a:lnTo>
                    <a:pt x="9994" y="7836"/>
                  </a:lnTo>
                  <a:lnTo>
                    <a:pt x="10726" y="7483"/>
                  </a:lnTo>
                  <a:lnTo>
                    <a:pt x="11463" y="7175"/>
                  </a:lnTo>
                  <a:lnTo>
                    <a:pt x="12200" y="6884"/>
                  </a:lnTo>
                  <a:lnTo>
                    <a:pt x="12938" y="6622"/>
                  </a:lnTo>
                  <a:lnTo>
                    <a:pt x="13680" y="6392"/>
                  </a:lnTo>
                  <a:lnTo>
                    <a:pt x="14417" y="6192"/>
                  </a:lnTo>
                  <a:lnTo>
                    <a:pt x="15160" y="6008"/>
                  </a:lnTo>
                  <a:lnTo>
                    <a:pt x="15903" y="5870"/>
                  </a:lnTo>
                  <a:lnTo>
                    <a:pt x="16645" y="5777"/>
                  </a:lnTo>
                  <a:lnTo>
                    <a:pt x="17393" y="5701"/>
                  </a:lnTo>
                  <a:lnTo>
                    <a:pt x="18136" y="5639"/>
                  </a:lnTo>
                  <a:lnTo>
                    <a:pt x="18878" y="5624"/>
                  </a:lnTo>
                  <a:lnTo>
                    <a:pt x="19621" y="5639"/>
                  </a:lnTo>
                  <a:lnTo>
                    <a:pt x="20364" y="5685"/>
                  </a:lnTo>
                  <a:lnTo>
                    <a:pt x="21111" y="5747"/>
                  </a:lnTo>
                  <a:lnTo>
                    <a:pt x="21785" y="5854"/>
                  </a:lnTo>
                  <a:lnTo>
                    <a:pt x="22448" y="5962"/>
                  </a:lnTo>
                  <a:lnTo>
                    <a:pt x="23090" y="6085"/>
                  </a:lnTo>
                  <a:lnTo>
                    <a:pt x="23711" y="6238"/>
                  </a:lnTo>
                  <a:lnTo>
                    <a:pt x="24315" y="6392"/>
                  </a:lnTo>
                  <a:lnTo>
                    <a:pt x="24893" y="6561"/>
                  </a:lnTo>
                  <a:lnTo>
                    <a:pt x="25445" y="6745"/>
                  </a:lnTo>
                  <a:lnTo>
                    <a:pt x="25981" y="6930"/>
                  </a:lnTo>
                  <a:lnTo>
                    <a:pt x="26957" y="7314"/>
                  </a:lnTo>
                  <a:lnTo>
                    <a:pt x="27837" y="7652"/>
                  </a:lnTo>
                  <a:lnTo>
                    <a:pt x="28606" y="7944"/>
                  </a:lnTo>
                  <a:lnTo>
                    <a:pt x="29259" y="8174"/>
                  </a:lnTo>
                  <a:lnTo>
                    <a:pt x="29535" y="8266"/>
                  </a:lnTo>
                  <a:lnTo>
                    <a:pt x="29784" y="8328"/>
                  </a:lnTo>
                  <a:lnTo>
                    <a:pt x="29996" y="8374"/>
                  </a:lnTo>
                  <a:lnTo>
                    <a:pt x="30177" y="8374"/>
                  </a:lnTo>
                  <a:lnTo>
                    <a:pt x="30320" y="8358"/>
                  </a:lnTo>
                  <a:lnTo>
                    <a:pt x="30383" y="8343"/>
                  </a:lnTo>
                  <a:lnTo>
                    <a:pt x="30431" y="8312"/>
                  </a:lnTo>
                  <a:lnTo>
                    <a:pt x="30474" y="8266"/>
                  </a:lnTo>
                  <a:lnTo>
                    <a:pt x="30500" y="8220"/>
                  </a:lnTo>
                  <a:lnTo>
                    <a:pt x="30521" y="8174"/>
                  </a:lnTo>
                  <a:lnTo>
                    <a:pt x="30537" y="8097"/>
                  </a:lnTo>
                  <a:lnTo>
                    <a:pt x="30537" y="8020"/>
                  </a:lnTo>
                  <a:lnTo>
                    <a:pt x="30532" y="7944"/>
                  </a:lnTo>
                  <a:lnTo>
                    <a:pt x="30516" y="7851"/>
                  </a:lnTo>
                  <a:lnTo>
                    <a:pt x="30489" y="7759"/>
                  </a:lnTo>
                  <a:lnTo>
                    <a:pt x="30452" y="7636"/>
                  </a:lnTo>
                  <a:lnTo>
                    <a:pt x="30405" y="7529"/>
                  </a:lnTo>
                  <a:lnTo>
                    <a:pt x="30352" y="7406"/>
                  </a:lnTo>
                  <a:lnTo>
                    <a:pt x="30288" y="7283"/>
                  </a:lnTo>
                  <a:lnTo>
                    <a:pt x="30134" y="6991"/>
                  </a:lnTo>
                  <a:lnTo>
                    <a:pt x="29943" y="6699"/>
                  </a:lnTo>
                  <a:lnTo>
                    <a:pt x="29715" y="6377"/>
                  </a:lnTo>
                  <a:lnTo>
                    <a:pt x="29455" y="6039"/>
                  </a:lnTo>
                  <a:lnTo>
                    <a:pt x="29158" y="5670"/>
                  </a:lnTo>
                  <a:lnTo>
                    <a:pt x="28835" y="5301"/>
                  </a:lnTo>
                  <a:lnTo>
                    <a:pt x="28474" y="4917"/>
                  </a:lnTo>
                  <a:lnTo>
                    <a:pt x="28081" y="4533"/>
                  </a:lnTo>
                  <a:lnTo>
                    <a:pt x="27662" y="4134"/>
                  </a:lnTo>
                  <a:lnTo>
                    <a:pt x="27206" y="3749"/>
                  </a:lnTo>
                  <a:lnTo>
                    <a:pt x="26723" y="3350"/>
                  </a:lnTo>
                  <a:lnTo>
                    <a:pt x="26214" y="2951"/>
                  </a:lnTo>
                  <a:lnTo>
                    <a:pt x="25599" y="2520"/>
                  </a:lnTo>
                  <a:lnTo>
                    <a:pt x="24978" y="2136"/>
                  </a:lnTo>
                  <a:lnTo>
                    <a:pt x="24352" y="1768"/>
                  </a:lnTo>
                  <a:lnTo>
                    <a:pt x="23732" y="1445"/>
                  </a:lnTo>
                  <a:lnTo>
                    <a:pt x="23106" y="1153"/>
                  </a:lnTo>
                  <a:lnTo>
                    <a:pt x="22475" y="892"/>
                  </a:lnTo>
                  <a:lnTo>
                    <a:pt x="21849" y="662"/>
                  </a:lnTo>
                  <a:lnTo>
                    <a:pt x="21218" y="462"/>
                  </a:lnTo>
                  <a:lnTo>
                    <a:pt x="20825" y="370"/>
                  </a:lnTo>
                  <a:lnTo>
                    <a:pt x="20438" y="277"/>
                  </a:lnTo>
                  <a:lnTo>
                    <a:pt x="20051" y="201"/>
                  </a:lnTo>
                  <a:lnTo>
                    <a:pt x="19658" y="139"/>
                  </a:lnTo>
                  <a:lnTo>
                    <a:pt x="19271" y="93"/>
                  </a:lnTo>
                  <a:lnTo>
                    <a:pt x="18878" y="47"/>
                  </a:lnTo>
                  <a:lnTo>
                    <a:pt x="18491" y="16"/>
                  </a:lnTo>
                  <a:lnTo>
                    <a:pt x="1810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-1013475" y="-8219175"/>
              <a:ext cx="691050" cy="284625"/>
            </a:xfrm>
            <a:custGeom>
              <a:avLst/>
              <a:gdLst/>
              <a:ahLst/>
              <a:cxnLst/>
              <a:rect l="l" t="t" r="r" b="b"/>
              <a:pathLst>
                <a:path w="27642" h="11385" extrusionOk="0">
                  <a:moveTo>
                    <a:pt x="16757" y="1"/>
                  </a:moveTo>
                  <a:lnTo>
                    <a:pt x="16131" y="16"/>
                  </a:lnTo>
                  <a:lnTo>
                    <a:pt x="15505" y="62"/>
                  </a:lnTo>
                  <a:lnTo>
                    <a:pt x="14879" y="124"/>
                  </a:lnTo>
                  <a:lnTo>
                    <a:pt x="14253" y="216"/>
                  </a:lnTo>
                  <a:lnTo>
                    <a:pt x="13622" y="339"/>
                  </a:lnTo>
                  <a:lnTo>
                    <a:pt x="13001" y="477"/>
                  </a:lnTo>
                  <a:lnTo>
                    <a:pt x="12376" y="646"/>
                  </a:lnTo>
                  <a:lnTo>
                    <a:pt x="11750" y="846"/>
                  </a:lnTo>
                  <a:lnTo>
                    <a:pt x="11129" y="1076"/>
                  </a:lnTo>
                  <a:lnTo>
                    <a:pt x="10508" y="1322"/>
                  </a:lnTo>
                  <a:lnTo>
                    <a:pt x="9888" y="1599"/>
                  </a:lnTo>
                  <a:lnTo>
                    <a:pt x="9267" y="1891"/>
                  </a:lnTo>
                  <a:lnTo>
                    <a:pt x="8647" y="2229"/>
                  </a:lnTo>
                  <a:lnTo>
                    <a:pt x="8031" y="2582"/>
                  </a:lnTo>
                  <a:lnTo>
                    <a:pt x="7416" y="2966"/>
                  </a:lnTo>
                  <a:lnTo>
                    <a:pt x="6806" y="3365"/>
                  </a:lnTo>
                  <a:lnTo>
                    <a:pt x="6191" y="3796"/>
                  </a:lnTo>
                  <a:lnTo>
                    <a:pt x="5581" y="4256"/>
                  </a:lnTo>
                  <a:lnTo>
                    <a:pt x="4976" y="4748"/>
                  </a:lnTo>
                  <a:lnTo>
                    <a:pt x="4371" y="5255"/>
                  </a:lnTo>
                  <a:lnTo>
                    <a:pt x="3767" y="5793"/>
                  </a:lnTo>
                  <a:lnTo>
                    <a:pt x="3321" y="6223"/>
                  </a:lnTo>
                  <a:lnTo>
                    <a:pt x="2902" y="6653"/>
                  </a:lnTo>
                  <a:lnTo>
                    <a:pt x="2504" y="7083"/>
                  </a:lnTo>
                  <a:lnTo>
                    <a:pt x="2138" y="7498"/>
                  </a:lnTo>
                  <a:lnTo>
                    <a:pt x="1799" y="7897"/>
                  </a:lnTo>
                  <a:lnTo>
                    <a:pt x="1481" y="8297"/>
                  </a:lnTo>
                  <a:lnTo>
                    <a:pt x="1199" y="8666"/>
                  </a:lnTo>
                  <a:lnTo>
                    <a:pt x="940" y="9034"/>
                  </a:lnTo>
                  <a:lnTo>
                    <a:pt x="711" y="9372"/>
                  </a:lnTo>
                  <a:lnTo>
                    <a:pt x="515" y="9695"/>
                  </a:lnTo>
                  <a:lnTo>
                    <a:pt x="351" y="9987"/>
                  </a:lnTo>
                  <a:lnTo>
                    <a:pt x="213" y="10263"/>
                  </a:lnTo>
                  <a:lnTo>
                    <a:pt x="160" y="10386"/>
                  </a:lnTo>
                  <a:lnTo>
                    <a:pt x="112" y="10509"/>
                  </a:lnTo>
                  <a:lnTo>
                    <a:pt x="75" y="10632"/>
                  </a:lnTo>
                  <a:lnTo>
                    <a:pt x="43" y="10724"/>
                  </a:lnTo>
                  <a:lnTo>
                    <a:pt x="22" y="10832"/>
                  </a:lnTo>
                  <a:lnTo>
                    <a:pt x="6" y="10909"/>
                  </a:lnTo>
                  <a:lnTo>
                    <a:pt x="1" y="11001"/>
                  </a:lnTo>
                  <a:lnTo>
                    <a:pt x="6" y="11062"/>
                  </a:lnTo>
                  <a:lnTo>
                    <a:pt x="17" y="11139"/>
                  </a:lnTo>
                  <a:lnTo>
                    <a:pt x="38" y="11200"/>
                  </a:lnTo>
                  <a:lnTo>
                    <a:pt x="70" y="11247"/>
                  </a:lnTo>
                  <a:lnTo>
                    <a:pt x="107" y="11293"/>
                  </a:lnTo>
                  <a:lnTo>
                    <a:pt x="154" y="11323"/>
                  </a:lnTo>
                  <a:lnTo>
                    <a:pt x="208" y="11354"/>
                  </a:lnTo>
                  <a:lnTo>
                    <a:pt x="271" y="11369"/>
                  </a:lnTo>
                  <a:lnTo>
                    <a:pt x="340" y="11385"/>
                  </a:lnTo>
                  <a:lnTo>
                    <a:pt x="499" y="11385"/>
                  </a:lnTo>
                  <a:lnTo>
                    <a:pt x="696" y="11339"/>
                  </a:lnTo>
                  <a:lnTo>
                    <a:pt x="918" y="11277"/>
                  </a:lnTo>
                  <a:lnTo>
                    <a:pt x="1168" y="11200"/>
                  </a:lnTo>
                  <a:lnTo>
                    <a:pt x="1449" y="11078"/>
                  </a:lnTo>
                  <a:lnTo>
                    <a:pt x="1751" y="10955"/>
                  </a:lnTo>
                  <a:lnTo>
                    <a:pt x="2441" y="10617"/>
                  </a:lnTo>
                  <a:lnTo>
                    <a:pt x="3231" y="10233"/>
                  </a:lnTo>
                  <a:lnTo>
                    <a:pt x="4111" y="9772"/>
                  </a:lnTo>
                  <a:lnTo>
                    <a:pt x="5082" y="9295"/>
                  </a:lnTo>
                  <a:lnTo>
                    <a:pt x="6132" y="8788"/>
                  </a:lnTo>
                  <a:lnTo>
                    <a:pt x="7257" y="8266"/>
                  </a:lnTo>
                  <a:lnTo>
                    <a:pt x="7840" y="8005"/>
                  </a:lnTo>
                  <a:lnTo>
                    <a:pt x="8445" y="7744"/>
                  </a:lnTo>
                  <a:lnTo>
                    <a:pt x="9066" y="7498"/>
                  </a:lnTo>
                  <a:lnTo>
                    <a:pt x="9702" y="7252"/>
                  </a:lnTo>
                  <a:lnTo>
                    <a:pt x="10349" y="7022"/>
                  </a:lnTo>
                  <a:lnTo>
                    <a:pt x="11007" y="6791"/>
                  </a:lnTo>
                  <a:lnTo>
                    <a:pt x="11681" y="6576"/>
                  </a:lnTo>
                  <a:lnTo>
                    <a:pt x="12370" y="6376"/>
                  </a:lnTo>
                  <a:lnTo>
                    <a:pt x="13065" y="6192"/>
                  </a:lnTo>
                  <a:lnTo>
                    <a:pt x="13771" y="6039"/>
                  </a:lnTo>
                  <a:lnTo>
                    <a:pt x="14476" y="5885"/>
                  </a:lnTo>
                  <a:lnTo>
                    <a:pt x="15176" y="5762"/>
                  </a:lnTo>
                  <a:lnTo>
                    <a:pt x="15860" y="5670"/>
                  </a:lnTo>
                  <a:lnTo>
                    <a:pt x="16539" y="5593"/>
                  </a:lnTo>
                  <a:lnTo>
                    <a:pt x="17202" y="5532"/>
                  </a:lnTo>
                  <a:lnTo>
                    <a:pt x="17855" y="5485"/>
                  </a:lnTo>
                  <a:lnTo>
                    <a:pt x="18497" y="5455"/>
                  </a:lnTo>
                  <a:lnTo>
                    <a:pt x="19123" y="5439"/>
                  </a:lnTo>
                  <a:lnTo>
                    <a:pt x="20327" y="5439"/>
                  </a:lnTo>
                  <a:lnTo>
                    <a:pt x="21462" y="5485"/>
                  </a:lnTo>
                  <a:lnTo>
                    <a:pt x="22523" y="5547"/>
                  </a:lnTo>
                  <a:lnTo>
                    <a:pt x="23509" y="5639"/>
                  </a:lnTo>
                  <a:lnTo>
                    <a:pt x="25201" y="5777"/>
                  </a:lnTo>
                  <a:lnTo>
                    <a:pt x="25901" y="5823"/>
                  </a:lnTo>
                  <a:lnTo>
                    <a:pt x="26214" y="5839"/>
                  </a:lnTo>
                  <a:lnTo>
                    <a:pt x="26496" y="5839"/>
                  </a:lnTo>
                  <a:lnTo>
                    <a:pt x="26745" y="5823"/>
                  </a:lnTo>
                  <a:lnTo>
                    <a:pt x="26968" y="5793"/>
                  </a:lnTo>
                  <a:lnTo>
                    <a:pt x="27164" y="5747"/>
                  </a:lnTo>
                  <a:lnTo>
                    <a:pt x="27323" y="5685"/>
                  </a:lnTo>
                  <a:lnTo>
                    <a:pt x="27392" y="5654"/>
                  </a:lnTo>
                  <a:lnTo>
                    <a:pt x="27456" y="5608"/>
                  </a:lnTo>
                  <a:lnTo>
                    <a:pt x="27503" y="5562"/>
                  </a:lnTo>
                  <a:lnTo>
                    <a:pt x="27551" y="5501"/>
                  </a:lnTo>
                  <a:lnTo>
                    <a:pt x="27583" y="5455"/>
                  </a:lnTo>
                  <a:lnTo>
                    <a:pt x="27615" y="5378"/>
                  </a:lnTo>
                  <a:lnTo>
                    <a:pt x="27631" y="5316"/>
                  </a:lnTo>
                  <a:lnTo>
                    <a:pt x="27641" y="5240"/>
                  </a:lnTo>
                  <a:lnTo>
                    <a:pt x="27641" y="5163"/>
                  </a:lnTo>
                  <a:lnTo>
                    <a:pt x="27631" y="5086"/>
                  </a:lnTo>
                  <a:lnTo>
                    <a:pt x="27615" y="5009"/>
                  </a:lnTo>
                  <a:lnTo>
                    <a:pt x="27583" y="4932"/>
                  </a:lnTo>
                  <a:lnTo>
                    <a:pt x="27551" y="4840"/>
                  </a:lnTo>
                  <a:lnTo>
                    <a:pt x="27503" y="4748"/>
                  </a:lnTo>
                  <a:lnTo>
                    <a:pt x="27450" y="4640"/>
                  </a:lnTo>
                  <a:lnTo>
                    <a:pt x="27392" y="4548"/>
                  </a:lnTo>
                  <a:lnTo>
                    <a:pt x="27243" y="4333"/>
                  </a:lnTo>
                  <a:lnTo>
                    <a:pt x="27063" y="4103"/>
                  </a:lnTo>
                  <a:lnTo>
                    <a:pt x="26856" y="3872"/>
                  </a:lnTo>
                  <a:lnTo>
                    <a:pt x="26612" y="3627"/>
                  </a:lnTo>
                  <a:lnTo>
                    <a:pt x="26342" y="3381"/>
                  </a:lnTo>
                  <a:lnTo>
                    <a:pt x="26039" y="3120"/>
                  </a:lnTo>
                  <a:lnTo>
                    <a:pt x="25705" y="2874"/>
                  </a:lnTo>
                  <a:lnTo>
                    <a:pt x="25350" y="2613"/>
                  </a:lnTo>
                  <a:lnTo>
                    <a:pt x="24963" y="2351"/>
                  </a:lnTo>
                  <a:lnTo>
                    <a:pt x="24549" y="2106"/>
                  </a:lnTo>
                  <a:lnTo>
                    <a:pt x="24114" y="1844"/>
                  </a:lnTo>
                  <a:lnTo>
                    <a:pt x="23652" y="1614"/>
                  </a:lnTo>
                  <a:lnTo>
                    <a:pt x="23027" y="1337"/>
                  </a:lnTo>
                  <a:lnTo>
                    <a:pt x="22401" y="1076"/>
                  </a:lnTo>
                  <a:lnTo>
                    <a:pt x="21780" y="846"/>
                  </a:lnTo>
                  <a:lnTo>
                    <a:pt x="21154" y="661"/>
                  </a:lnTo>
                  <a:lnTo>
                    <a:pt x="20523" y="477"/>
                  </a:lnTo>
                  <a:lnTo>
                    <a:pt x="19897" y="339"/>
                  </a:lnTo>
                  <a:lnTo>
                    <a:pt x="19271" y="216"/>
                  </a:lnTo>
                  <a:lnTo>
                    <a:pt x="18645" y="124"/>
                  </a:lnTo>
                  <a:lnTo>
                    <a:pt x="18014" y="62"/>
                  </a:lnTo>
                  <a:lnTo>
                    <a:pt x="17388" y="16"/>
                  </a:lnTo>
                  <a:lnTo>
                    <a:pt x="167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-1244075" y="-3152875"/>
              <a:ext cx="1537350" cy="3391000"/>
            </a:xfrm>
            <a:custGeom>
              <a:avLst/>
              <a:gdLst/>
              <a:ahLst/>
              <a:cxnLst/>
              <a:rect l="l" t="t" r="r" b="b"/>
              <a:pathLst>
                <a:path w="61494" h="135640" extrusionOk="0">
                  <a:moveTo>
                    <a:pt x="41756" y="1"/>
                  </a:moveTo>
                  <a:lnTo>
                    <a:pt x="41209" y="32"/>
                  </a:lnTo>
                  <a:lnTo>
                    <a:pt x="40668" y="93"/>
                  </a:lnTo>
                  <a:lnTo>
                    <a:pt x="40133" y="155"/>
                  </a:lnTo>
                  <a:lnTo>
                    <a:pt x="39613" y="247"/>
                  </a:lnTo>
                  <a:lnTo>
                    <a:pt x="39098" y="354"/>
                  </a:lnTo>
                  <a:lnTo>
                    <a:pt x="38600" y="462"/>
                  </a:lnTo>
                  <a:lnTo>
                    <a:pt x="38112" y="585"/>
                  </a:lnTo>
                  <a:lnTo>
                    <a:pt x="37634" y="723"/>
                  </a:lnTo>
                  <a:lnTo>
                    <a:pt x="37173" y="861"/>
                  </a:lnTo>
                  <a:lnTo>
                    <a:pt x="36727" y="1015"/>
                  </a:lnTo>
                  <a:lnTo>
                    <a:pt x="35884" y="1307"/>
                  </a:lnTo>
                  <a:lnTo>
                    <a:pt x="35104" y="1599"/>
                  </a:lnTo>
                  <a:lnTo>
                    <a:pt x="33778" y="2106"/>
                  </a:lnTo>
                  <a:lnTo>
                    <a:pt x="32606" y="2551"/>
                  </a:lnTo>
                  <a:lnTo>
                    <a:pt x="31211" y="3089"/>
                  </a:lnTo>
                  <a:lnTo>
                    <a:pt x="29630" y="3734"/>
                  </a:lnTo>
                  <a:lnTo>
                    <a:pt x="27896" y="4425"/>
                  </a:lnTo>
                  <a:lnTo>
                    <a:pt x="24114" y="5977"/>
                  </a:lnTo>
                  <a:lnTo>
                    <a:pt x="20162" y="7621"/>
                  </a:lnTo>
                  <a:lnTo>
                    <a:pt x="19642" y="7851"/>
                  </a:lnTo>
                  <a:lnTo>
                    <a:pt x="19122" y="8097"/>
                  </a:lnTo>
                  <a:lnTo>
                    <a:pt x="18613" y="8358"/>
                  </a:lnTo>
                  <a:lnTo>
                    <a:pt x="18104" y="8635"/>
                  </a:lnTo>
                  <a:lnTo>
                    <a:pt x="17605" y="8927"/>
                  </a:lnTo>
                  <a:lnTo>
                    <a:pt x="17107" y="9234"/>
                  </a:lnTo>
                  <a:lnTo>
                    <a:pt x="16614" y="9557"/>
                  </a:lnTo>
                  <a:lnTo>
                    <a:pt x="16126" y="9910"/>
                  </a:lnTo>
                  <a:lnTo>
                    <a:pt x="15643" y="10263"/>
                  </a:lnTo>
                  <a:lnTo>
                    <a:pt x="15160" y="10647"/>
                  </a:lnTo>
                  <a:lnTo>
                    <a:pt x="14688" y="11047"/>
                  </a:lnTo>
                  <a:lnTo>
                    <a:pt x="14221" y="11462"/>
                  </a:lnTo>
                  <a:lnTo>
                    <a:pt x="13760" y="11892"/>
                  </a:lnTo>
                  <a:lnTo>
                    <a:pt x="13304" y="12337"/>
                  </a:lnTo>
                  <a:lnTo>
                    <a:pt x="12853" y="12798"/>
                  </a:lnTo>
                  <a:lnTo>
                    <a:pt x="12407" y="13290"/>
                  </a:lnTo>
                  <a:lnTo>
                    <a:pt x="11967" y="13797"/>
                  </a:lnTo>
                  <a:lnTo>
                    <a:pt x="11537" y="14319"/>
                  </a:lnTo>
                  <a:lnTo>
                    <a:pt x="11108" y="14857"/>
                  </a:lnTo>
                  <a:lnTo>
                    <a:pt x="10689" y="15410"/>
                  </a:lnTo>
                  <a:lnTo>
                    <a:pt x="10275" y="15994"/>
                  </a:lnTo>
                  <a:lnTo>
                    <a:pt x="9866" y="16593"/>
                  </a:lnTo>
                  <a:lnTo>
                    <a:pt x="9463" y="17207"/>
                  </a:lnTo>
                  <a:lnTo>
                    <a:pt x="9071" y="17837"/>
                  </a:lnTo>
                  <a:lnTo>
                    <a:pt x="8684" y="18498"/>
                  </a:lnTo>
                  <a:lnTo>
                    <a:pt x="8302" y="19174"/>
                  </a:lnTo>
                  <a:lnTo>
                    <a:pt x="7930" y="19865"/>
                  </a:lnTo>
                  <a:lnTo>
                    <a:pt x="7564" y="20572"/>
                  </a:lnTo>
                  <a:lnTo>
                    <a:pt x="7204" y="21309"/>
                  </a:lnTo>
                  <a:lnTo>
                    <a:pt x="6848" y="22062"/>
                  </a:lnTo>
                  <a:lnTo>
                    <a:pt x="6504" y="22846"/>
                  </a:lnTo>
                  <a:lnTo>
                    <a:pt x="6169" y="23629"/>
                  </a:lnTo>
                  <a:lnTo>
                    <a:pt x="5841" y="24443"/>
                  </a:lnTo>
                  <a:lnTo>
                    <a:pt x="5517" y="25288"/>
                  </a:lnTo>
                  <a:lnTo>
                    <a:pt x="5204" y="26133"/>
                  </a:lnTo>
                  <a:lnTo>
                    <a:pt x="4896" y="27009"/>
                  </a:lnTo>
                  <a:lnTo>
                    <a:pt x="4599" y="27915"/>
                  </a:lnTo>
                  <a:lnTo>
                    <a:pt x="4313" y="28837"/>
                  </a:lnTo>
                  <a:lnTo>
                    <a:pt x="4032" y="29774"/>
                  </a:lnTo>
                  <a:lnTo>
                    <a:pt x="3756" y="30727"/>
                  </a:lnTo>
                  <a:lnTo>
                    <a:pt x="3496" y="31710"/>
                  </a:lnTo>
                  <a:lnTo>
                    <a:pt x="3236" y="32724"/>
                  </a:lnTo>
                  <a:lnTo>
                    <a:pt x="2992" y="33753"/>
                  </a:lnTo>
                  <a:lnTo>
                    <a:pt x="2753" y="34798"/>
                  </a:lnTo>
                  <a:lnTo>
                    <a:pt x="2525" y="35873"/>
                  </a:lnTo>
                  <a:lnTo>
                    <a:pt x="2308" y="36964"/>
                  </a:lnTo>
                  <a:lnTo>
                    <a:pt x="2096" y="38070"/>
                  </a:lnTo>
                  <a:lnTo>
                    <a:pt x="1894" y="39207"/>
                  </a:lnTo>
                  <a:lnTo>
                    <a:pt x="1703" y="40375"/>
                  </a:lnTo>
                  <a:lnTo>
                    <a:pt x="1523" y="41558"/>
                  </a:lnTo>
                  <a:lnTo>
                    <a:pt x="1348" y="42756"/>
                  </a:lnTo>
                  <a:lnTo>
                    <a:pt x="1189" y="43985"/>
                  </a:lnTo>
                  <a:lnTo>
                    <a:pt x="1035" y="45229"/>
                  </a:lnTo>
                  <a:lnTo>
                    <a:pt x="892" y="46504"/>
                  </a:lnTo>
                  <a:lnTo>
                    <a:pt x="759" y="47810"/>
                  </a:lnTo>
                  <a:lnTo>
                    <a:pt x="637" y="49131"/>
                  </a:lnTo>
                  <a:lnTo>
                    <a:pt x="526" y="50468"/>
                  </a:lnTo>
                  <a:lnTo>
                    <a:pt x="425" y="51835"/>
                  </a:lnTo>
                  <a:lnTo>
                    <a:pt x="329" y="53233"/>
                  </a:lnTo>
                  <a:lnTo>
                    <a:pt x="250" y="54647"/>
                  </a:lnTo>
                  <a:lnTo>
                    <a:pt x="181" y="56091"/>
                  </a:lnTo>
                  <a:lnTo>
                    <a:pt x="123" y="57550"/>
                  </a:lnTo>
                  <a:lnTo>
                    <a:pt x="75" y="59041"/>
                  </a:lnTo>
                  <a:lnTo>
                    <a:pt x="38" y="60561"/>
                  </a:lnTo>
                  <a:lnTo>
                    <a:pt x="11" y="61990"/>
                  </a:lnTo>
                  <a:lnTo>
                    <a:pt x="1" y="63419"/>
                  </a:lnTo>
                  <a:lnTo>
                    <a:pt x="1" y="64863"/>
                  </a:lnTo>
                  <a:lnTo>
                    <a:pt x="11" y="66292"/>
                  </a:lnTo>
                  <a:lnTo>
                    <a:pt x="32" y="67721"/>
                  </a:lnTo>
                  <a:lnTo>
                    <a:pt x="69" y="69149"/>
                  </a:lnTo>
                  <a:lnTo>
                    <a:pt x="117" y="70578"/>
                  </a:lnTo>
                  <a:lnTo>
                    <a:pt x="176" y="72007"/>
                  </a:lnTo>
                  <a:lnTo>
                    <a:pt x="213" y="72806"/>
                  </a:lnTo>
                  <a:lnTo>
                    <a:pt x="255" y="73620"/>
                  </a:lnTo>
                  <a:lnTo>
                    <a:pt x="303" y="74434"/>
                  </a:lnTo>
                  <a:lnTo>
                    <a:pt x="351" y="75248"/>
                  </a:lnTo>
                  <a:lnTo>
                    <a:pt x="404" y="76063"/>
                  </a:lnTo>
                  <a:lnTo>
                    <a:pt x="457" y="76877"/>
                  </a:lnTo>
                  <a:lnTo>
                    <a:pt x="515" y="77691"/>
                  </a:lnTo>
                  <a:lnTo>
                    <a:pt x="579" y="78505"/>
                  </a:lnTo>
                  <a:lnTo>
                    <a:pt x="648" y="79335"/>
                  </a:lnTo>
                  <a:lnTo>
                    <a:pt x="717" y="80149"/>
                  </a:lnTo>
                  <a:lnTo>
                    <a:pt x="791" y="80979"/>
                  </a:lnTo>
                  <a:lnTo>
                    <a:pt x="865" y="81793"/>
                  </a:lnTo>
                  <a:lnTo>
                    <a:pt x="950" y="82623"/>
                  </a:lnTo>
                  <a:lnTo>
                    <a:pt x="1035" y="83437"/>
                  </a:lnTo>
                  <a:lnTo>
                    <a:pt x="1120" y="84266"/>
                  </a:lnTo>
                  <a:lnTo>
                    <a:pt x="1215" y="85096"/>
                  </a:lnTo>
                  <a:lnTo>
                    <a:pt x="1305" y="85910"/>
                  </a:lnTo>
                  <a:lnTo>
                    <a:pt x="1406" y="86740"/>
                  </a:lnTo>
                  <a:lnTo>
                    <a:pt x="1507" y="87554"/>
                  </a:lnTo>
                  <a:lnTo>
                    <a:pt x="1618" y="88384"/>
                  </a:lnTo>
                  <a:lnTo>
                    <a:pt x="1724" y="89198"/>
                  </a:lnTo>
                  <a:lnTo>
                    <a:pt x="1841" y="90012"/>
                  </a:lnTo>
                  <a:lnTo>
                    <a:pt x="1958" y="90826"/>
                  </a:lnTo>
                  <a:lnTo>
                    <a:pt x="2080" y="91656"/>
                  </a:lnTo>
                  <a:lnTo>
                    <a:pt x="2202" y="92455"/>
                  </a:lnTo>
                  <a:lnTo>
                    <a:pt x="2329" y="93269"/>
                  </a:lnTo>
                  <a:lnTo>
                    <a:pt x="2462" y="94083"/>
                  </a:lnTo>
                  <a:lnTo>
                    <a:pt x="2600" y="94882"/>
                  </a:lnTo>
                  <a:lnTo>
                    <a:pt x="2738" y="95696"/>
                  </a:lnTo>
                  <a:lnTo>
                    <a:pt x="2881" y="96495"/>
                  </a:lnTo>
                  <a:lnTo>
                    <a:pt x="3029" y="97294"/>
                  </a:lnTo>
                  <a:lnTo>
                    <a:pt x="3183" y="98093"/>
                  </a:lnTo>
                  <a:lnTo>
                    <a:pt x="3337" y="98877"/>
                  </a:lnTo>
                  <a:lnTo>
                    <a:pt x="3496" y="99675"/>
                  </a:lnTo>
                  <a:lnTo>
                    <a:pt x="3655" y="100459"/>
                  </a:lnTo>
                  <a:lnTo>
                    <a:pt x="3825" y="101242"/>
                  </a:lnTo>
                  <a:lnTo>
                    <a:pt x="3995" y="102011"/>
                  </a:lnTo>
                  <a:lnTo>
                    <a:pt x="4170" y="102794"/>
                  </a:lnTo>
                  <a:lnTo>
                    <a:pt x="4345" y="103562"/>
                  </a:lnTo>
                  <a:lnTo>
                    <a:pt x="4525" y="104315"/>
                  </a:lnTo>
                  <a:lnTo>
                    <a:pt x="4711" y="105083"/>
                  </a:lnTo>
                  <a:lnTo>
                    <a:pt x="4902" y="105836"/>
                  </a:lnTo>
                  <a:lnTo>
                    <a:pt x="5098" y="106589"/>
                  </a:lnTo>
                  <a:lnTo>
                    <a:pt x="5294" y="107326"/>
                  </a:lnTo>
                  <a:lnTo>
                    <a:pt x="5496" y="108064"/>
                  </a:lnTo>
                  <a:lnTo>
                    <a:pt x="5697" y="108801"/>
                  </a:lnTo>
                  <a:lnTo>
                    <a:pt x="5909" y="109523"/>
                  </a:lnTo>
                  <a:lnTo>
                    <a:pt x="6122" y="110245"/>
                  </a:lnTo>
                  <a:lnTo>
                    <a:pt x="6339" y="110967"/>
                  </a:lnTo>
                  <a:lnTo>
                    <a:pt x="6557" y="111674"/>
                  </a:lnTo>
                  <a:lnTo>
                    <a:pt x="6785" y="112381"/>
                  </a:lnTo>
                  <a:lnTo>
                    <a:pt x="7013" y="113072"/>
                  </a:lnTo>
                  <a:lnTo>
                    <a:pt x="7246" y="113763"/>
                  </a:lnTo>
                  <a:lnTo>
                    <a:pt x="7480" y="114439"/>
                  </a:lnTo>
                  <a:lnTo>
                    <a:pt x="7724" y="115115"/>
                  </a:lnTo>
                  <a:lnTo>
                    <a:pt x="7968" y="115776"/>
                  </a:lnTo>
                  <a:lnTo>
                    <a:pt x="8217" y="116436"/>
                  </a:lnTo>
                  <a:lnTo>
                    <a:pt x="8466" y="117097"/>
                  </a:lnTo>
                  <a:lnTo>
                    <a:pt x="8726" y="117742"/>
                  </a:lnTo>
                  <a:lnTo>
                    <a:pt x="8986" y="118372"/>
                  </a:lnTo>
                  <a:lnTo>
                    <a:pt x="9251" y="119002"/>
                  </a:lnTo>
                  <a:lnTo>
                    <a:pt x="9522" y="119616"/>
                  </a:lnTo>
                  <a:lnTo>
                    <a:pt x="9792" y="120231"/>
                  </a:lnTo>
                  <a:lnTo>
                    <a:pt x="10068" y="120830"/>
                  </a:lnTo>
                  <a:lnTo>
                    <a:pt x="10349" y="121414"/>
                  </a:lnTo>
                  <a:lnTo>
                    <a:pt x="10636" y="121998"/>
                  </a:lnTo>
                  <a:lnTo>
                    <a:pt x="10927" y="122566"/>
                  </a:lnTo>
                  <a:lnTo>
                    <a:pt x="11219" y="123135"/>
                  </a:lnTo>
                  <a:lnTo>
                    <a:pt x="11516" y="123688"/>
                  </a:lnTo>
                  <a:lnTo>
                    <a:pt x="11818" y="124225"/>
                  </a:lnTo>
                  <a:lnTo>
                    <a:pt x="12126" y="124763"/>
                  </a:lnTo>
                  <a:lnTo>
                    <a:pt x="12434" y="125285"/>
                  </a:lnTo>
                  <a:lnTo>
                    <a:pt x="12752" y="125792"/>
                  </a:lnTo>
                  <a:lnTo>
                    <a:pt x="13070" y="126299"/>
                  </a:lnTo>
                  <a:lnTo>
                    <a:pt x="13394" y="126791"/>
                  </a:lnTo>
                  <a:lnTo>
                    <a:pt x="13717" y="127267"/>
                  </a:lnTo>
                  <a:lnTo>
                    <a:pt x="14052" y="127728"/>
                  </a:lnTo>
                  <a:lnTo>
                    <a:pt x="14386" y="128189"/>
                  </a:lnTo>
                  <a:lnTo>
                    <a:pt x="14725" y="128635"/>
                  </a:lnTo>
                  <a:lnTo>
                    <a:pt x="15070" y="129065"/>
                  </a:lnTo>
                  <a:lnTo>
                    <a:pt x="15415" y="129495"/>
                  </a:lnTo>
                  <a:lnTo>
                    <a:pt x="15770" y="129894"/>
                  </a:lnTo>
                  <a:lnTo>
                    <a:pt x="16126" y="130294"/>
                  </a:lnTo>
                  <a:lnTo>
                    <a:pt x="16486" y="130678"/>
                  </a:lnTo>
                  <a:lnTo>
                    <a:pt x="16852" y="131046"/>
                  </a:lnTo>
                  <a:lnTo>
                    <a:pt x="17218" y="131400"/>
                  </a:lnTo>
                  <a:lnTo>
                    <a:pt x="17595" y="131753"/>
                  </a:lnTo>
                  <a:lnTo>
                    <a:pt x="17971" y="132076"/>
                  </a:lnTo>
                  <a:lnTo>
                    <a:pt x="18353" y="132398"/>
                  </a:lnTo>
                  <a:lnTo>
                    <a:pt x="18741" y="132706"/>
                  </a:lnTo>
                  <a:lnTo>
                    <a:pt x="19133" y="132998"/>
                  </a:lnTo>
                  <a:lnTo>
                    <a:pt x="19526" y="133274"/>
                  </a:lnTo>
                  <a:lnTo>
                    <a:pt x="19929" y="133535"/>
                  </a:lnTo>
                  <a:lnTo>
                    <a:pt x="20332" y="133781"/>
                  </a:lnTo>
                  <a:lnTo>
                    <a:pt x="20740" y="134012"/>
                  </a:lnTo>
                  <a:lnTo>
                    <a:pt x="21154" y="134227"/>
                  </a:lnTo>
                  <a:lnTo>
                    <a:pt x="21573" y="134426"/>
                  </a:lnTo>
                  <a:lnTo>
                    <a:pt x="21992" y="134626"/>
                  </a:lnTo>
                  <a:lnTo>
                    <a:pt x="22416" y="134795"/>
                  </a:lnTo>
                  <a:lnTo>
                    <a:pt x="22851" y="134949"/>
                  </a:lnTo>
                  <a:lnTo>
                    <a:pt x="23286" y="135087"/>
                  </a:lnTo>
                  <a:lnTo>
                    <a:pt x="23721" y="135225"/>
                  </a:lnTo>
                  <a:lnTo>
                    <a:pt x="24167" y="135333"/>
                  </a:lnTo>
                  <a:lnTo>
                    <a:pt x="24618" y="135425"/>
                  </a:lnTo>
                  <a:lnTo>
                    <a:pt x="25069" y="135502"/>
                  </a:lnTo>
                  <a:lnTo>
                    <a:pt x="25525" y="135563"/>
                  </a:lnTo>
                  <a:lnTo>
                    <a:pt x="25986" y="135609"/>
                  </a:lnTo>
                  <a:lnTo>
                    <a:pt x="26453" y="135625"/>
                  </a:lnTo>
                  <a:lnTo>
                    <a:pt x="26925" y="135640"/>
                  </a:lnTo>
                  <a:lnTo>
                    <a:pt x="27402" y="135640"/>
                  </a:lnTo>
                  <a:lnTo>
                    <a:pt x="27880" y="135609"/>
                  </a:lnTo>
                  <a:lnTo>
                    <a:pt x="28368" y="135563"/>
                  </a:lnTo>
                  <a:lnTo>
                    <a:pt x="28856" y="135502"/>
                  </a:lnTo>
                  <a:lnTo>
                    <a:pt x="29349" y="135425"/>
                  </a:lnTo>
                  <a:lnTo>
                    <a:pt x="29848" y="135333"/>
                  </a:lnTo>
                  <a:lnTo>
                    <a:pt x="30346" y="135210"/>
                  </a:lnTo>
                  <a:lnTo>
                    <a:pt x="30856" y="135072"/>
                  </a:lnTo>
                  <a:lnTo>
                    <a:pt x="31370" y="134933"/>
                  </a:lnTo>
                  <a:lnTo>
                    <a:pt x="31885" y="134749"/>
                  </a:lnTo>
                  <a:lnTo>
                    <a:pt x="32404" y="134565"/>
                  </a:lnTo>
                  <a:lnTo>
                    <a:pt x="32929" y="134350"/>
                  </a:lnTo>
                  <a:lnTo>
                    <a:pt x="33460" y="134119"/>
                  </a:lnTo>
                  <a:lnTo>
                    <a:pt x="33996" y="133873"/>
                  </a:lnTo>
                  <a:lnTo>
                    <a:pt x="34537" y="133612"/>
                  </a:lnTo>
                  <a:lnTo>
                    <a:pt x="35083" y="133320"/>
                  </a:lnTo>
                  <a:lnTo>
                    <a:pt x="35629" y="133013"/>
                  </a:lnTo>
                  <a:lnTo>
                    <a:pt x="36186" y="132675"/>
                  </a:lnTo>
                  <a:lnTo>
                    <a:pt x="36743" y="132322"/>
                  </a:lnTo>
                  <a:lnTo>
                    <a:pt x="37024" y="132153"/>
                  </a:lnTo>
                  <a:lnTo>
                    <a:pt x="37364" y="131938"/>
                  </a:lnTo>
                  <a:lnTo>
                    <a:pt x="37820" y="131615"/>
                  </a:lnTo>
                  <a:lnTo>
                    <a:pt x="38388" y="131200"/>
                  </a:lnTo>
                  <a:lnTo>
                    <a:pt x="38706" y="130939"/>
                  </a:lnTo>
                  <a:lnTo>
                    <a:pt x="39056" y="130662"/>
                  </a:lnTo>
                  <a:lnTo>
                    <a:pt x="39422" y="130340"/>
                  </a:lnTo>
                  <a:lnTo>
                    <a:pt x="39814" y="130002"/>
                  </a:lnTo>
                  <a:lnTo>
                    <a:pt x="40223" y="129618"/>
                  </a:lnTo>
                  <a:lnTo>
                    <a:pt x="40653" y="129218"/>
                  </a:lnTo>
                  <a:lnTo>
                    <a:pt x="41103" y="128773"/>
                  </a:lnTo>
                  <a:lnTo>
                    <a:pt x="41570" y="128297"/>
                  </a:lnTo>
                  <a:lnTo>
                    <a:pt x="42048" y="127774"/>
                  </a:lnTo>
                  <a:lnTo>
                    <a:pt x="42546" y="127236"/>
                  </a:lnTo>
                  <a:lnTo>
                    <a:pt x="43055" y="126637"/>
                  </a:lnTo>
                  <a:lnTo>
                    <a:pt x="43580" y="126023"/>
                  </a:lnTo>
                  <a:lnTo>
                    <a:pt x="44111" y="125347"/>
                  </a:lnTo>
                  <a:lnTo>
                    <a:pt x="44657" y="124656"/>
                  </a:lnTo>
                  <a:lnTo>
                    <a:pt x="45209" y="123903"/>
                  </a:lnTo>
                  <a:lnTo>
                    <a:pt x="45771" y="123119"/>
                  </a:lnTo>
                  <a:lnTo>
                    <a:pt x="46339" y="122290"/>
                  </a:lnTo>
                  <a:lnTo>
                    <a:pt x="46912" y="121429"/>
                  </a:lnTo>
                  <a:lnTo>
                    <a:pt x="47490" y="120508"/>
                  </a:lnTo>
                  <a:lnTo>
                    <a:pt x="48068" y="119555"/>
                  </a:lnTo>
                  <a:lnTo>
                    <a:pt x="48360" y="119048"/>
                  </a:lnTo>
                  <a:lnTo>
                    <a:pt x="48651" y="118541"/>
                  </a:lnTo>
                  <a:lnTo>
                    <a:pt x="48943" y="118019"/>
                  </a:lnTo>
                  <a:lnTo>
                    <a:pt x="49235" y="117496"/>
                  </a:lnTo>
                  <a:lnTo>
                    <a:pt x="49527" y="116943"/>
                  </a:lnTo>
                  <a:lnTo>
                    <a:pt x="49818" y="116390"/>
                  </a:lnTo>
                  <a:lnTo>
                    <a:pt x="50110" y="115822"/>
                  </a:lnTo>
                  <a:lnTo>
                    <a:pt x="50402" y="115238"/>
                  </a:lnTo>
                  <a:lnTo>
                    <a:pt x="50694" y="114654"/>
                  </a:lnTo>
                  <a:lnTo>
                    <a:pt x="50980" y="114040"/>
                  </a:lnTo>
                  <a:lnTo>
                    <a:pt x="51272" y="113425"/>
                  </a:lnTo>
                  <a:lnTo>
                    <a:pt x="51558" y="112795"/>
                  </a:lnTo>
                  <a:lnTo>
                    <a:pt x="51845" y="112150"/>
                  </a:lnTo>
                  <a:lnTo>
                    <a:pt x="52126" y="111490"/>
                  </a:lnTo>
                  <a:lnTo>
                    <a:pt x="52412" y="110829"/>
                  </a:lnTo>
                  <a:lnTo>
                    <a:pt x="52693" y="110138"/>
                  </a:lnTo>
                  <a:lnTo>
                    <a:pt x="52974" y="109446"/>
                  </a:lnTo>
                  <a:lnTo>
                    <a:pt x="53250" y="108740"/>
                  </a:lnTo>
                  <a:lnTo>
                    <a:pt x="53526" y="108018"/>
                  </a:lnTo>
                  <a:lnTo>
                    <a:pt x="53802" y="107280"/>
                  </a:lnTo>
                  <a:lnTo>
                    <a:pt x="54072" y="106527"/>
                  </a:lnTo>
                  <a:lnTo>
                    <a:pt x="54338" y="105775"/>
                  </a:lnTo>
                  <a:lnTo>
                    <a:pt x="54608" y="104991"/>
                  </a:lnTo>
                  <a:lnTo>
                    <a:pt x="54868" y="104192"/>
                  </a:lnTo>
                  <a:lnTo>
                    <a:pt x="55128" y="103393"/>
                  </a:lnTo>
                  <a:lnTo>
                    <a:pt x="55388" y="102579"/>
                  </a:lnTo>
                  <a:lnTo>
                    <a:pt x="55642" y="101734"/>
                  </a:lnTo>
                  <a:lnTo>
                    <a:pt x="55892" y="100889"/>
                  </a:lnTo>
                  <a:lnTo>
                    <a:pt x="56141" y="100029"/>
                  </a:lnTo>
                  <a:lnTo>
                    <a:pt x="56380" y="99153"/>
                  </a:lnTo>
                  <a:lnTo>
                    <a:pt x="56624" y="98262"/>
                  </a:lnTo>
                  <a:lnTo>
                    <a:pt x="56857" y="97356"/>
                  </a:lnTo>
                  <a:lnTo>
                    <a:pt x="57090" y="96434"/>
                  </a:lnTo>
                  <a:lnTo>
                    <a:pt x="57319" y="95497"/>
                  </a:lnTo>
                  <a:lnTo>
                    <a:pt x="57541" y="94544"/>
                  </a:lnTo>
                  <a:lnTo>
                    <a:pt x="57759" y="93576"/>
                  </a:lnTo>
                  <a:lnTo>
                    <a:pt x="57971" y="92593"/>
                  </a:lnTo>
                  <a:lnTo>
                    <a:pt x="58178" y="91595"/>
                  </a:lnTo>
                  <a:lnTo>
                    <a:pt x="58385" y="90581"/>
                  </a:lnTo>
                  <a:lnTo>
                    <a:pt x="58581" y="89551"/>
                  </a:lnTo>
                  <a:lnTo>
                    <a:pt x="58777" y="88507"/>
                  </a:lnTo>
                  <a:lnTo>
                    <a:pt x="58963" y="87447"/>
                  </a:lnTo>
                  <a:lnTo>
                    <a:pt x="59149" y="86371"/>
                  </a:lnTo>
                  <a:lnTo>
                    <a:pt x="59324" y="85280"/>
                  </a:lnTo>
                  <a:lnTo>
                    <a:pt x="59493" y="84159"/>
                  </a:lnTo>
                  <a:lnTo>
                    <a:pt x="59663" y="83037"/>
                  </a:lnTo>
                  <a:lnTo>
                    <a:pt x="59822" y="81901"/>
                  </a:lnTo>
                  <a:lnTo>
                    <a:pt x="59971" y="80733"/>
                  </a:lnTo>
                  <a:lnTo>
                    <a:pt x="60119" y="79565"/>
                  </a:lnTo>
                  <a:lnTo>
                    <a:pt x="60257" y="78367"/>
                  </a:lnTo>
                  <a:lnTo>
                    <a:pt x="60390" y="77153"/>
                  </a:lnTo>
                  <a:lnTo>
                    <a:pt x="60517" y="75924"/>
                  </a:lnTo>
                  <a:lnTo>
                    <a:pt x="60639" y="74680"/>
                  </a:lnTo>
                  <a:lnTo>
                    <a:pt x="60750" y="73420"/>
                  </a:lnTo>
                  <a:lnTo>
                    <a:pt x="60857" y="72145"/>
                  </a:lnTo>
                  <a:lnTo>
                    <a:pt x="60952" y="70855"/>
                  </a:lnTo>
                  <a:lnTo>
                    <a:pt x="61042" y="69533"/>
                  </a:lnTo>
                  <a:lnTo>
                    <a:pt x="61122" y="68212"/>
                  </a:lnTo>
                  <a:lnTo>
                    <a:pt x="61196" y="66860"/>
                  </a:lnTo>
                  <a:lnTo>
                    <a:pt x="61265" y="65493"/>
                  </a:lnTo>
                  <a:lnTo>
                    <a:pt x="61323" y="64110"/>
                  </a:lnTo>
                  <a:lnTo>
                    <a:pt x="61371" y="62697"/>
                  </a:lnTo>
                  <a:lnTo>
                    <a:pt x="61413" y="61284"/>
                  </a:lnTo>
                  <a:lnTo>
                    <a:pt x="61445" y="59839"/>
                  </a:lnTo>
                  <a:lnTo>
                    <a:pt x="61472" y="58380"/>
                  </a:lnTo>
                  <a:lnTo>
                    <a:pt x="61488" y="56905"/>
                  </a:lnTo>
                  <a:lnTo>
                    <a:pt x="61493" y="55415"/>
                  </a:lnTo>
                  <a:lnTo>
                    <a:pt x="61488" y="53894"/>
                  </a:lnTo>
                  <a:lnTo>
                    <a:pt x="61477" y="52388"/>
                  </a:lnTo>
                  <a:lnTo>
                    <a:pt x="61461" y="50898"/>
                  </a:lnTo>
                  <a:lnTo>
                    <a:pt x="61435" y="49454"/>
                  </a:lnTo>
                  <a:lnTo>
                    <a:pt x="61398" y="48025"/>
                  </a:lnTo>
                  <a:lnTo>
                    <a:pt x="61360" y="46612"/>
                  </a:lnTo>
                  <a:lnTo>
                    <a:pt x="61313" y="45245"/>
                  </a:lnTo>
                  <a:lnTo>
                    <a:pt x="61254" y="43893"/>
                  </a:lnTo>
                  <a:lnTo>
                    <a:pt x="61196" y="42572"/>
                  </a:lnTo>
                  <a:lnTo>
                    <a:pt x="61127" y="41281"/>
                  </a:lnTo>
                  <a:lnTo>
                    <a:pt x="61047" y="40006"/>
                  </a:lnTo>
                  <a:lnTo>
                    <a:pt x="60968" y="38762"/>
                  </a:lnTo>
                  <a:lnTo>
                    <a:pt x="60878" y="37548"/>
                  </a:lnTo>
                  <a:lnTo>
                    <a:pt x="60782" y="36350"/>
                  </a:lnTo>
                  <a:lnTo>
                    <a:pt x="60681" y="35182"/>
                  </a:lnTo>
                  <a:lnTo>
                    <a:pt x="60575" y="34030"/>
                  </a:lnTo>
                  <a:lnTo>
                    <a:pt x="60459" y="32908"/>
                  </a:lnTo>
                  <a:lnTo>
                    <a:pt x="60342" y="31818"/>
                  </a:lnTo>
                  <a:lnTo>
                    <a:pt x="60215" y="30742"/>
                  </a:lnTo>
                  <a:lnTo>
                    <a:pt x="60082" y="29682"/>
                  </a:lnTo>
                  <a:lnTo>
                    <a:pt x="59944" y="28668"/>
                  </a:lnTo>
                  <a:lnTo>
                    <a:pt x="59801" y="27654"/>
                  </a:lnTo>
                  <a:lnTo>
                    <a:pt x="59658" y="26671"/>
                  </a:lnTo>
                  <a:lnTo>
                    <a:pt x="59504" y="25718"/>
                  </a:lnTo>
                  <a:lnTo>
                    <a:pt x="59345" y="24781"/>
                  </a:lnTo>
                  <a:lnTo>
                    <a:pt x="59180" y="23860"/>
                  </a:lnTo>
                  <a:lnTo>
                    <a:pt x="59011" y="22968"/>
                  </a:lnTo>
                  <a:lnTo>
                    <a:pt x="58836" y="22093"/>
                  </a:lnTo>
                  <a:lnTo>
                    <a:pt x="58655" y="21248"/>
                  </a:lnTo>
                  <a:lnTo>
                    <a:pt x="58470" y="20418"/>
                  </a:lnTo>
                  <a:lnTo>
                    <a:pt x="58284" y="19604"/>
                  </a:lnTo>
                  <a:lnTo>
                    <a:pt x="58093" y="18820"/>
                  </a:lnTo>
                  <a:lnTo>
                    <a:pt x="57891" y="18052"/>
                  </a:lnTo>
                  <a:lnTo>
                    <a:pt x="57690" y="17315"/>
                  </a:lnTo>
                  <a:lnTo>
                    <a:pt x="57483" y="16578"/>
                  </a:lnTo>
                  <a:lnTo>
                    <a:pt x="57276" y="15871"/>
                  </a:lnTo>
                  <a:lnTo>
                    <a:pt x="57059" y="15179"/>
                  </a:lnTo>
                  <a:lnTo>
                    <a:pt x="56841" y="14519"/>
                  </a:lnTo>
                  <a:lnTo>
                    <a:pt x="56618" y="13858"/>
                  </a:lnTo>
                  <a:lnTo>
                    <a:pt x="56396" y="13228"/>
                  </a:lnTo>
                  <a:lnTo>
                    <a:pt x="56162" y="12614"/>
                  </a:lnTo>
                  <a:lnTo>
                    <a:pt x="55929" y="12015"/>
                  </a:lnTo>
                  <a:lnTo>
                    <a:pt x="55695" y="11446"/>
                  </a:lnTo>
                  <a:lnTo>
                    <a:pt x="55457" y="10878"/>
                  </a:lnTo>
                  <a:lnTo>
                    <a:pt x="55213" y="10340"/>
                  </a:lnTo>
                  <a:lnTo>
                    <a:pt x="54963" y="9818"/>
                  </a:lnTo>
                  <a:lnTo>
                    <a:pt x="54714" y="9311"/>
                  </a:lnTo>
                  <a:lnTo>
                    <a:pt x="54465" y="8819"/>
                  </a:lnTo>
                  <a:lnTo>
                    <a:pt x="54210" y="8343"/>
                  </a:lnTo>
                  <a:lnTo>
                    <a:pt x="53950" y="7882"/>
                  </a:lnTo>
                  <a:lnTo>
                    <a:pt x="53690" y="7437"/>
                  </a:lnTo>
                  <a:lnTo>
                    <a:pt x="53425" y="7006"/>
                  </a:lnTo>
                  <a:lnTo>
                    <a:pt x="53160" y="6592"/>
                  </a:lnTo>
                  <a:lnTo>
                    <a:pt x="52895" y="6192"/>
                  </a:lnTo>
                  <a:lnTo>
                    <a:pt x="52624" y="5808"/>
                  </a:lnTo>
                  <a:lnTo>
                    <a:pt x="52354" y="5439"/>
                  </a:lnTo>
                  <a:lnTo>
                    <a:pt x="52078" y="5101"/>
                  </a:lnTo>
                  <a:lnTo>
                    <a:pt x="51802" y="4748"/>
                  </a:lnTo>
                  <a:lnTo>
                    <a:pt x="51526" y="4425"/>
                  </a:lnTo>
                  <a:lnTo>
                    <a:pt x="51245" y="4118"/>
                  </a:lnTo>
                  <a:lnTo>
                    <a:pt x="50964" y="3826"/>
                  </a:lnTo>
                  <a:lnTo>
                    <a:pt x="50683" y="3534"/>
                  </a:lnTo>
                  <a:lnTo>
                    <a:pt x="50402" y="3273"/>
                  </a:lnTo>
                  <a:lnTo>
                    <a:pt x="50115" y="3012"/>
                  </a:lnTo>
                  <a:lnTo>
                    <a:pt x="49829" y="2766"/>
                  </a:lnTo>
                  <a:lnTo>
                    <a:pt x="49542" y="2536"/>
                  </a:lnTo>
                  <a:lnTo>
                    <a:pt x="49251" y="2305"/>
                  </a:lnTo>
                  <a:lnTo>
                    <a:pt x="48964" y="2106"/>
                  </a:lnTo>
                  <a:lnTo>
                    <a:pt x="48673" y="1906"/>
                  </a:lnTo>
                  <a:lnTo>
                    <a:pt x="48381" y="1722"/>
                  </a:lnTo>
                  <a:lnTo>
                    <a:pt x="48094" y="1537"/>
                  </a:lnTo>
                  <a:lnTo>
                    <a:pt x="47803" y="1384"/>
                  </a:lnTo>
                  <a:lnTo>
                    <a:pt x="47511" y="1230"/>
                  </a:lnTo>
                  <a:lnTo>
                    <a:pt x="47219" y="1076"/>
                  </a:lnTo>
                  <a:lnTo>
                    <a:pt x="46922" y="953"/>
                  </a:lnTo>
                  <a:lnTo>
                    <a:pt x="46630" y="815"/>
                  </a:lnTo>
                  <a:lnTo>
                    <a:pt x="46339" y="708"/>
                  </a:lnTo>
                  <a:lnTo>
                    <a:pt x="45755" y="508"/>
                  </a:lnTo>
                  <a:lnTo>
                    <a:pt x="45172" y="339"/>
                  </a:lnTo>
                  <a:lnTo>
                    <a:pt x="44594" y="216"/>
                  </a:lnTo>
                  <a:lnTo>
                    <a:pt x="44015" y="124"/>
                  </a:lnTo>
                  <a:lnTo>
                    <a:pt x="43443" y="47"/>
                  </a:lnTo>
                  <a:lnTo>
                    <a:pt x="42875" y="16"/>
                  </a:lnTo>
                  <a:lnTo>
                    <a:pt x="42313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-1244075" y="-3152875"/>
              <a:ext cx="1537350" cy="3391000"/>
            </a:xfrm>
            <a:custGeom>
              <a:avLst/>
              <a:gdLst/>
              <a:ahLst/>
              <a:cxnLst/>
              <a:rect l="l" t="t" r="r" b="b"/>
              <a:pathLst>
                <a:path w="61494" h="135640" fill="none" extrusionOk="0">
                  <a:moveTo>
                    <a:pt x="36743" y="132322"/>
                  </a:moveTo>
                  <a:lnTo>
                    <a:pt x="36743" y="132322"/>
                  </a:lnTo>
                  <a:lnTo>
                    <a:pt x="37024" y="132153"/>
                  </a:lnTo>
                  <a:lnTo>
                    <a:pt x="37364" y="131938"/>
                  </a:lnTo>
                  <a:lnTo>
                    <a:pt x="37820" y="131615"/>
                  </a:lnTo>
                  <a:lnTo>
                    <a:pt x="38388" y="131200"/>
                  </a:lnTo>
                  <a:lnTo>
                    <a:pt x="38706" y="130939"/>
                  </a:lnTo>
                  <a:lnTo>
                    <a:pt x="39056" y="130662"/>
                  </a:lnTo>
                  <a:lnTo>
                    <a:pt x="39422" y="130340"/>
                  </a:lnTo>
                  <a:lnTo>
                    <a:pt x="39814" y="130002"/>
                  </a:lnTo>
                  <a:lnTo>
                    <a:pt x="40223" y="129618"/>
                  </a:lnTo>
                  <a:lnTo>
                    <a:pt x="40653" y="129218"/>
                  </a:lnTo>
                  <a:lnTo>
                    <a:pt x="41103" y="128773"/>
                  </a:lnTo>
                  <a:lnTo>
                    <a:pt x="41570" y="128297"/>
                  </a:lnTo>
                  <a:lnTo>
                    <a:pt x="42048" y="127774"/>
                  </a:lnTo>
                  <a:lnTo>
                    <a:pt x="42546" y="127236"/>
                  </a:lnTo>
                  <a:lnTo>
                    <a:pt x="43055" y="126637"/>
                  </a:lnTo>
                  <a:lnTo>
                    <a:pt x="43580" y="126023"/>
                  </a:lnTo>
                  <a:lnTo>
                    <a:pt x="44111" y="125347"/>
                  </a:lnTo>
                  <a:lnTo>
                    <a:pt x="44657" y="124656"/>
                  </a:lnTo>
                  <a:lnTo>
                    <a:pt x="45209" y="123903"/>
                  </a:lnTo>
                  <a:lnTo>
                    <a:pt x="45771" y="123119"/>
                  </a:lnTo>
                  <a:lnTo>
                    <a:pt x="46339" y="122290"/>
                  </a:lnTo>
                  <a:lnTo>
                    <a:pt x="46912" y="121429"/>
                  </a:lnTo>
                  <a:lnTo>
                    <a:pt x="47490" y="120508"/>
                  </a:lnTo>
                  <a:lnTo>
                    <a:pt x="48068" y="119555"/>
                  </a:lnTo>
                  <a:lnTo>
                    <a:pt x="48360" y="119048"/>
                  </a:lnTo>
                  <a:lnTo>
                    <a:pt x="48651" y="118541"/>
                  </a:lnTo>
                  <a:lnTo>
                    <a:pt x="48943" y="118019"/>
                  </a:lnTo>
                  <a:lnTo>
                    <a:pt x="49235" y="117496"/>
                  </a:lnTo>
                  <a:lnTo>
                    <a:pt x="49527" y="116943"/>
                  </a:lnTo>
                  <a:lnTo>
                    <a:pt x="49818" y="116390"/>
                  </a:lnTo>
                  <a:lnTo>
                    <a:pt x="50110" y="115822"/>
                  </a:lnTo>
                  <a:lnTo>
                    <a:pt x="50402" y="115238"/>
                  </a:lnTo>
                  <a:lnTo>
                    <a:pt x="50694" y="114654"/>
                  </a:lnTo>
                  <a:lnTo>
                    <a:pt x="50980" y="114040"/>
                  </a:lnTo>
                  <a:lnTo>
                    <a:pt x="51272" y="113425"/>
                  </a:lnTo>
                  <a:lnTo>
                    <a:pt x="51558" y="112795"/>
                  </a:lnTo>
                  <a:lnTo>
                    <a:pt x="51845" y="112150"/>
                  </a:lnTo>
                  <a:lnTo>
                    <a:pt x="52126" y="111490"/>
                  </a:lnTo>
                  <a:lnTo>
                    <a:pt x="52412" y="110829"/>
                  </a:lnTo>
                  <a:lnTo>
                    <a:pt x="52693" y="110138"/>
                  </a:lnTo>
                  <a:lnTo>
                    <a:pt x="52974" y="109446"/>
                  </a:lnTo>
                  <a:lnTo>
                    <a:pt x="53250" y="108740"/>
                  </a:lnTo>
                  <a:lnTo>
                    <a:pt x="53526" y="108018"/>
                  </a:lnTo>
                  <a:lnTo>
                    <a:pt x="53802" y="107280"/>
                  </a:lnTo>
                  <a:lnTo>
                    <a:pt x="54072" y="106527"/>
                  </a:lnTo>
                  <a:lnTo>
                    <a:pt x="54338" y="105775"/>
                  </a:lnTo>
                  <a:lnTo>
                    <a:pt x="54608" y="104991"/>
                  </a:lnTo>
                  <a:lnTo>
                    <a:pt x="54868" y="104192"/>
                  </a:lnTo>
                  <a:lnTo>
                    <a:pt x="55128" y="103393"/>
                  </a:lnTo>
                  <a:lnTo>
                    <a:pt x="55388" y="102579"/>
                  </a:lnTo>
                  <a:lnTo>
                    <a:pt x="55642" y="101734"/>
                  </a:lnTo>
                  <a:lnTo>
                    <a:pt x="55892" y="100889"/>
                  </a:lnTo>
                  <a:lnTo>
                    <a:pt x="56141" y="100029"/>
                  </a:lnTo>
                  <a:lnTo>
                    <a:pt x="56380" y="99153"/>
                  </a:lnTo>
                  <a:lnTo>
                    <a:pt x="56624" y="98262"/>
                  </a:lnTo>
                  <a:lnTo>
                    <a:pt x="56857" y="97356"/>
                  </a:lnTo>
                  <a:lnTo>
                    <a:pt x="57090" y="96434"/>
                  </a:lnTo>
                  <a:lnTo>
                    <a:pt x="57319" y="95497"/>
                  </a:lnTo>
                  <a:lnTo>
                    <a:pt x="57541" y="94544"/>
                  </a:lnTo>
                  <a:lnTo>
                    <a:pt x="57759" y="93576"/>
                  </a:lnTo>
                  <a:lnTo>
                    <a:pt x="57971" y="92593"/>
                  </a:lnTo>
                  <a:lnTo>
                    <a:pt x="58178" y="91595"/>
                  </a:lnTo>
                  <a:lnTo>
                    <a:pt x="58385" y="90581"/>
                  </a:lnTo>
                  <a:lnTo>
                    <a:pt x="58581" y="89551"/>
                  </a:lnTo>
                  <a:lnTo>
                    <a:pt x="58777" y="88507"/>
                  </a:lnTo>
                  <a:lnTo>
                    <a:pt x="58963" y="87447"/>
                  </a:lnTo>
                  <a:lnTo>
                    <a:pt x="59149" y="86371"/>
                  </a:lnTo>
                  <a:lnTo>
                    <a:pt x="59324" y="85280"/>
                  </a:lnTo>
                  <a:lnTo>
                    <a:pt x="59493" y="84159"/>
                  </a:lnTo>
                  <a:lnTo>
                    <a:pt x="59663" y="83037"/>
                  </a:lnTo>
                  <a:lnTo>
                    <a:pt x="59822" y="81901"/>
                  </a:lnTo>
                  <a:lnTo>
                    <a:pt x="59971" y="80733"/>
                  </a:lnTo>
                  <a:lnTo>
                    <a:pt x="60119" y="79565"/>
                  </a:lnTo>
                  <a:lnTo>
                    <a:pt x="60257" y="78367"/>
                  </a:lnTo>
                  <a:lnTo>
                    <a:pt x="60390" y="77153"/>
                  </a:lnTo>
                  <a:lnTo>
                    <a:pt x="60517" y="75924"/>
                  </a:lnTo>
                  <a:lnTo>
                    <a:pt x="60639" y="74680"/>
                  </a:lnTo>
                  <a:lnTo>
                    <a:pt x="60750" y="73420"/>
                  </a:lnTo>
                  <a:lnTo>
                    <a:pt x="60857" y="72145"/>
                  </a:lnTo>
                  <a:lnTo>
                    <a:pt x="60952" y="70855"/>
                  </a:lnTo>
                  <a:lnTo>
                    <a:pt x="61042" y="69533"/>
                  </a:lnTo>
                  <a:lnTo>
                    <a:pt x="61122" y="68212"/>
                  </a:lnTo>
                  <a:lnTo>
                    <a:pt x="61196" y="66860"/>
                  </a:lnTo>
                  <a:lnTo>
                    <a:pt x="61265" y="65493"/>
                  </a:lnTo>
                  <a:lnTo>
                    <a:pt x="61323" y="64110"/>
                  </a:lnTo>
                  <a:lnTo>
                    <a:pt x="61371" y="62697"/>
                  </a:lnTo>
                  <a:lnTo>
                    <a:pt x="61413" y="61284"/>
                  </a:lnTo>
                  <a:lnTo>
                    <a:pt x="61445" y="59839"/>
                  </a:lnTo>
                  <a:lnTo>
                    <a:pt x="61472" y="58380"/>
                  </a:lnTo>
                  <a:lnTo>
                    <a:pt x="61488" y="56905"/>
                  </a:lnTo>
                  <a:lnTo>
                    <a:pt x="61493" y="55415"/>
                  </a:lnTo>
                  <a:lnTo>
                    <a:pt x="61488" y="53894"/>
                  </a:lnTo>
                  <a:lnTo>
                    <a:pt x="61488" y="53894"/>
                  </a:lnTo>
                  <a:lnTo>
                    <a:pt x="61477" y="52388"/>
                  </a:lnTo>
                  <a:lnTo>
                    <a:pt x="61461" y="50898"/>
                  </a:lnTo>
                  <a:lnTo>
                    <a:pt x="61435" y="49454"/>
                  </a:lnTo>
                  <a:lnTo>
                    <a:pt x="61398" y="48025"/>
                  </a:lnTo>
                  <a:lnTo>
                    <a:pt x="61360" y="46612"/>
                  </a:lnTo>
                  <a:lnTo>
                    <a:pt x="61313" y="45245"/>
                  </a:lnTo>
                  <a:lnTo>
                    <a:pt x="61254" y="43893"/>
                  </a:lnTo>
                  <a:lnTo>
                    <a:pt x="61196" y="42572"/>
                  </a:lnTo>
                  <a:lnTo>
                    <a:pt x="61127" y="41281"/>
                  </a:lnTo>
                  <a:lnTo>
                    <a:pt x="61047" y="40006"/>
                  </a:lnTo>
                  <a:lnTo>
                    <a:pt x="60968" y="38762"/>
                  </a:lnTo>
                  <a:lnTo>
                    <a:pt x="60878" y="37548"/>
                  </a:lnTo>
                  <a:lnTo>
                    <a:pt x="60782" y="36350"/>
                  </a:lnTo>
                  <a:lnTo>
                    <a:pt x="60681" y="35182"/>
                  </a:lnTo>
                  <a:lnTo>
                    <a:pt x="60575" y="34030"/>
                  </a:lnTo>
                  <a:lnTo>
                    <a:pt x="60459" y="32908"/>
                  </a:lnTo>
                  <a:lnTo>
                    <a:pt x="60342" y="31818"/>
                  </a:lnTo>
                  <a:lnTo>
                    <a:pt x="60215" y="30742"/>
                  </a:lnTo>
                  <a:lnTo>
                    <a:pt x="60082" y="29682"/>
                  </a:lnTo>
                  <a:lnTo>
                    <a:pt x="59944" y="28668"/>
                  </a:lnTo>
                  <a:lnTo>
                    <a:pt x="59801" y="27654"/>
                  </a:lnTo>
                  <a:lnTo>
                    <a:pt x="59658" y="26671"/>
                  </a:lnTo>
                  <a:lnTo>
                    <a:pt x="59504" y="25718"/>
                  </a:lnTo>
                  <a:lnTo>
                    <a:pt x="59345" y="24781"/>
                  </a:lnTo>
                  <a:lnTo>
                    <a:pt x="59180" y="23860"/>
                  </a:lnTo>
                  <a:lnTo>
                    <a:pt x="59011" y="22968"/>
                  </a:lnTo>
                  <a:lnTo>
                    <a:pt x="58836" y="22093"/>
                  </a:lnTo>
                  <a:lnTo>
                    <a:pt x="58655" y="21248"/>
                  </a:lnTo>
                  <a:lnTo>
                    <a:pt x="58470" y="20418"/>
                  </a:lnTo>
                  <a:lnTo>
                    <a:pt x="58284" y="19604"/>
                  </a:lnTo>
                  <a:lnTo>
                    <a:pt x="58093" y="18820"/>
                  </a:lnTo>
                  <a:lnTo>
                    <a:pt x="57891" y="18052"/>
                  </a:lnTo>
                  <a:lnTo>
                    <a:pt x="57690" y="17315"/>
                  </a:lnTo>
                  <a:lnTo>
                    <a:pt x="57483" y="16578"/>
                  </a:lnTo>
                  <a:lnTo>
                    <a:pt x="57276" y="15871"/>
                  </a:lnTo>
                  <a:lnTo>
                    <a:pt x="57059" y="15179"/>
                  </a:lnTo>
                  <a:lnTo>
                    <a:pt x="56841" y="14519"/>
                  </a:lnTo>
                  <a:lnTo>
                    <a:pt x="56618" y="13858"/>
                  </a:lnTo>
                  <a:lnTo>
                    <a:pt x="56396" y="13228"/>
                  </a:lnTo>
                  <a:lnTo>
                    <a:pt x="56162" y="12614"/>
                  </a:lnTo>
                  <a:lnTo>
                    <a:pt x="55929" y="12015"/>
                  </a:lnTo>
                  <a:lnTo>
                    <a:pt x="55695" y="11446"/>
                  </a:lnTo>
                  <a:lnTo>
                    <a:pt x="55457" y="10878"/>
                  </a:lnTo>
                  <a:lnTo>
                    <a:pt x="55213" y="10340"/>
                  </a:lnTo>
                  <a:lnTo>
                    <a:pt x="54963" y="9818"/>
                  </a:lnTo>
                  <a:lnTo>
                    <a:pt x="54714" y="9311"/>
                  </a:lnTo>
                  <a:lnTo>
                    <a:pt x="54465" y="8819"/>
                  </a:lnTo>
                  <a:lnTo>
                    <a:pt x="54210" y="8343"/>
                  </a:lnTo>
                  <a:lnTo>
                    <a:pt x="53950" y="7882"/>
                  </a:lnTo>
                  <a:lnTo>
                    <a:pt x="53690" y="7437"/>
                  </a:lnTo>
                  <a:lnTo>
                    <a:pt x="53425" y="7006"/>
                  </a:lnTo>
                  <a:lnTo>
                    <a:pt x="53160" y="6592"/>
                  </a:lnTo>
                  <a:lnTo>
                    <a:pt x="52895" y="6192"/>
                  </a:lnTo>
                  <a:lnTo>
                    <a:pt x="52624" y="5808"/>
                  </a:lnTo>
                  <a:lnTo>
                    <a:pt x="52354" y="5439"/>
                  </a:lnTo>
                  <a:lnTo>
                    <a:pt x="52078" y="5101"/>
                  </a:lnTo>
                  <a:lnTo>
                    <a:pt x="51802" y="4748"/>
                  </a:lnTo>
                  <a:lnTo>
                    <a:pt x="51526" y="4425"/>
                  </a:lnTo>
                  <a:lnTo>
                    <a:pt x="51245" y="4118"/>
                  </a:lnTo>
                  <a:lnTo>
                    <a:pt x="50964" y="3826"/>
                  </a:lnTo>
                  <a:lnTo>
                    <a:pt x="50683" y="3534"/>
                  </a:lnTo>
                  <a:lnTo>
                    <a:pt x="50402" y="3273"/>
                  </a:lnTo>
                  <a:lnTo>
                    <a:pt x="50115" y="3012"/>
                  </a:lnTo>
                  <a:lnTo>
                    <a:pt x="49829" y="2766"/>
                  </a:lnTo>
                  <a:lnTo>
                    <a:pt x="49542" y="2536"/>
                  </a:lnTo>
                  <a:lnTo>
                    <a:pt x="49251" y="2305"/>
                  </a:lnTo>
                  <a:lnTo>
                    <a:pt x="48964" y="2106"/>
                  </a:lnTo>
                  <a:lnTo>
                    <a:pt x="48673" y="1906"/>
                  </a:lnTo>
                  <a:lnTo>
                    <a:pt x="48381" y="1722"/>
                  </a:lnTo>
                  <a:lnTo>
                    <a:pt x="48094" y="1537"/>
                  </a:lnTo>
                  <a:lnTo>
                    <a:pt x="47803" y="1384"/>
                  </a:lnTo>
                  <a:lnTo>
                    <a:pt x="47511" y="1230"/>
                  </a:lnTo>
                  <a:lnTo>
                    <a:pt x="47219" y="1076"/>
                  </a:lnTo>
                  <a:lnTo>
                    <a:pt x="46922" y="953"/>
                  </a:lnTo>
                  <a:lnTo>
                    <a:pt x="46630" y="815"/>
                  </a:lnTo>
                  <a:lnTo>
                    <a:pt x="46339" y="708"/>
                  </a:lnTo>
                  <a:lnTo>
                    <a:pt x="45755" y="508"/>
                  </a:lnTo>
                  <a:lnTo>
                    <a:pt x="45172" y="339"/>
                  </a:lnTo>
                  <a:lnTo>
                    <a:pt x="44594" y="216"/>
                  </a:lnTo>
                  <a:lnTo>
                    <a:pt x="44015" y="124"/>
                  </a:lnTo>
                  <a:lnTo>
                    <a:pt x="43443" y="47"/>
                  </a:lnTo>
                  <a:lnTo>
                    <a:pt x="42875" y="16"/>
                  </a:lnTo>
                  <a:lnTo>
                    <a:pt x="42313" y="1"/>
                  </a:lnTo>
                  <a:lnTo>
                    <a:pt x="41756" y="1"/>
                  </a:lnTo>
                  <a:lnTo>
                    <a:pt x="41209" y="32"/>
                  </a:lnTo>
                  <a:lnTo>
                    <a:pt x="40668" y="93"/>
                  </a:lnTo>
                  <a:lnTo>
                    <a:pt x="40133" y="155"/>
                  </a:lnTo>
                  <a:lnTo>
                    <a:pt x="39613" y="247"/>
                  </a:lnTo>
                  <a:lnTo>
                    <a:pt x="39098" y="354"/>
                  </a:lnTo>
                  <a:lnTo>
                    <a:pt x="38600" y="462"/>
                  </a:lnTo>
                  <a:lnTo>
                    <a:pt x="38112" y="585"/>
                  </a:lnTo>
                  <a:lnTo>
                    <a:pt x="37634" y="723"/>
                  </a:lnTo>
                  <a:lnTo>
                    <a:pt x="37173" y="861"/>
                  </a:lnTo>
                  <a:lnTo>
                    <a:pt x="36727" y="1015"/>
                  </a:lnTo>
                  <a:lnTo>
                    <a:pt x="35884" y="1307"/>
                  </a:lnTo>
                  <a:lnTo>
                    <a:pt x="35104" y="1599"/>
                  </a:lnTo>
                  <a:lnTo>
                    <a:pt x="33778" y="2106"/>
                  </a:lnTo>
                  <a:lnTo>
                    <a:pt x="33778" y="2106"/>
                  </a:lnTo>
                  <a:lnTo>
                    <a:pt x="32606" y="2551"/>
                  </a:lnTo>
                  <a:lnTo>
                    <a:pt x="31211" y="3089"/>
                  </a:lnTo>
                  <a:lnTo>
                    <a:pt x="29630" y="3734"/>
                  </a:lnTo>
                  <a:lnTo>
                    <a:pt x="27896" y="4425"/>
                  </a:lnTo>
                  <a:lnTo>
                    <a:pt x="24114" y="5977"/>
                  </a:lnTo>
                  <a:lnTo>
                    <a:pt x="20162" y="7621"/>
                  </a:lnTo>
                  <a:lnTo>
                    <a:pt x="20162" y="7621"/>
                  </a:lnTo>
                  <a:lnTo>
                    <a:pt x="19642" y="7851"/>
                  </a:lnTo>
                  <a:lnTo>
                    <a:pt x="19122" y="8097"/>
                  </a:lnTo>
                  <a:lnTo>
                    <a:pt x="18613" y="8358"/>
                  </a:lnTo>
                  <a:lnTo>
                    <a:pt x="18104" y="8635"/>
                  </a:lnTo>
                  <a:lnTo>
                    <a:pt x="17605" y="8927"/>
                  </a:lnTo>
                  <a:lnTo>
                    <a:pt x="17107" y="9234"/>
                  </a:lnTo>
                  <a:lnTo>
                    <a:pt x="16614" y="9557"/>
                  </a:lnTo>
                  <a:lnTo>
                    <a:pt x="16126" y="9910"/>
                  </a:lnTo>
                  <a:lnTo>
                    <a:pt x="15643" y="10263"/>
                  </a:lnTo>
                  <a:lnTo>
                    <a:pt x="15160" y="10647"/>
                  </a:lnTo>
                  <a:lnTo>
                    <a:pt x="14688" y="11047"/>
                  </a:lnTo>
                  <a:lnTo>
                    <a:pt x="14221" y="11462"/>
                  </a:lnTo>
                  <a:lnTo>
                    <a:pt x="13760" y="11892"/>
                  </a:lnTo>
                  <a:lnTo>
                    <a:pt x="13304" y="12337"/>
                  </a:lnTo>
                  <a:lnTo>
                    <a:pt x="12853" y="12798"/>
                  </a:lnTo>
                  <a:lnTo>
                    <a:pt x="12407" y="13290"/>
                  </a:lnTo>
                  <a:lnTo>
                    <a:pt x="11967" y="13797"/>
                  </a:lnTo>
                  <a:lnTo>
                    <a:pt x="11537" y="14319"/>
                  </a:lnTo>
                  <a:lnTo>
                    <a:pt x="11108" y="14857"/>
                  </a:lnTo>
                  <a:lnTo>
                    <a:pt x="10689" y="15410"/>
                  </a:lnTo>
                  <a:lnTo>
                    <a:pt x="10275" y="15994"/>
                  </a:lnTo>
                  <a:lnTo>
                    <a:pt x="9866" y="16593"/>
                  </a:lnTo>
                  <a:lnTo>
                    <a:pt x="9463" y="17207"/>
                  </a:lnTo>
                  <a:lnTo>
                    <a:pt x="9071" y="17837"/>
                  </a:lnTo>
                  <a:lnTo>
                    <a:pt x="8684" y="18498"/>
                  </a:lnTo>
                  <a:lnTo>
                    <a:pt x="8302" y="19174"/>
                  </a:lnTo>
                  <a:lnTo>
                    <a:pt x="7930" y="19865"/>
                  </a:lnTo>
                  <a:lnTo>
                    <a:pt x="7564" y="20572"/>
                  </a:lnTo>
                  <a:lnTo>
                    <a:pt x="7204" y="21309"/>
                  </a:lnTo>
                  <a:lnTo>
                    <a:pt x="6848" y="22062"/>
                  </a:lnTo>
                  <a:lnTo>
                    <a:pt x="6504" y="22846"/>
                  </a:lnTo>
                  <a:lnTo>
                    <a:pt x="6169" y="23629"/>
                  </a:lnTo>
                  <a:lnTo>
                    <a:pt x="5841" y="24443"/>
                  </a:lnTo>
                  <a:lnTo>
                    <a:pt x="5517" y="25288"/>
                  </a:lnTo>
                  <a:lnTo>
                    <a:pt x="5204" y="26133"/>
                  </a:lnTo>
                  <a:lnTo>
                    <a:pt x="4896" y="27009"/>
                  </a:lnTo>
                  <a:lnTo>
                    <a:pt x="4599" y="27915"/>
                  </a:lnTo>
                  <a:lnTo>
                    <a:pt x="4313" y="28837"/>
                  </a:lnTo>
                  <a:lnTo>
                    <a:pt x="4032" y="29774"/>
                  </a:lnTo>
                  <a:lnTo>
                    <a:pt x="3756" y="30727"/>
                  </a:lnTo>
                  <a:lnTo>
                    <a:pt x="3496" y="31710"/>
                  </a:lnTo>
                  <a:lnTo>
                    <a:pt x="3236" y="32724"/>
                  </a:lnTo>
                  <a:lnTo>
                    <a:pt x="2992" y="33753"/>
                  </a:lnTo>
                  <a:lnTo>
                    <a:pt x="2753" y="34798"/>
                  </a:lnTo>
                  <a:lnTo>
                    <a:pt x="2525" y="35873"/>
                  </a:lnTo>
                  <a:lnTo>
                    <a:pt x="2308" y="36964"/>
                  </a:lnTo>
                  <a:lnTo>
                    <a:pt x="2096" y="38070"/>
                  </a:lnTo>
                  <a:lnTo>
                    <a:pt x="1894" y="39207"/>
                  </a:lnTo>
                  <a:lnTo>
                    <a:pt x="1703" y="40375"/>
                  </a:lnTo>
                  <a:lnTo>
                    <a:pt x="1523" y="41558"/>
                  </a:lnTo>
                  <a:lnTo>
                    <a:pt x="1348" y="42756"/>
                  </a:lnTo>
                  <a:lnTo>
                    <a:pt x="1189" y="43985"/>
                  </a:lnTo>
                  <a:lnTo>
                    <a:pt x="1035" y="45229"/>
                  </a:lnTo>
                  <a:lnTo>
                    <a:pt x="892" y="46504"/>
                  </a:lnTo>
                  <a:lnTo>
                    <a:pt x="759" y="47810"/>
                  </a:lnTo>
                  <a:lnTo>
                    <a:pt x="637" y="49131"/>
                  </a:lnTo>
                  <a:lnTo>
                    <a:pt x="526" y="50468"/>
                  </a:lnTo>
                  <a:lnTo>
                    <a:pt x="425" y="51835"/>
                  </a:lnTo>
                  <a:lnTo>
                    <a:pt x="329" y="53233"/>
                  </a:lnTo>
                  <a:lnTo>
                    <a:pt x="250" y="54647"/>
                  </a:lnTo>
                  <a:lnTo>
                    <a:pt x="181" y="56091"/>
                  </a:lnTo>
                  <a:lnTo>
                    <a:pt x="123" y="57550"/>
                  </a:lnTo>
                  <a:lnTo>
                    <a:pt x="75" y="59041"/>
                  </a:lnTo>
                  <a:lnTo>
                    <a:pt x="38" y="60561"/>
                  </a:lnTo>
                  <a:lnTo>
                    <a:pt x="38" y="60561"/>
                  </a:lnTo>
                  <a:lnTo>
                    <a:pt x="11" y="61990"/>
                  </a:lnTo>
                  <a:lnTo>
                    <a:pt x="1" y="63419"/>
                  </a:lnTo>
                  <a:lnTo>
                    <a:pt x="1" y="64863"/>
                  </a:lnTo>
                  <a:lnTo>
                    <a:pt x="11" y="66292"/>
                  </a:lnTo>
                  <a:lnTo>
                    <a:pt x="32" y="67721"/>
                  </a:lnTo>
                  <a:lnTo>
                    <a:pt x="69" y="69149"/>
                  </a:lnTo>
                  <a:lnTo>
                    <a:pt x="117" y="70578"/>
                  </a:lnTo>
                  <a:lnTo>
                    <a:pt x="176" y="72007"/>
                  </a:lnTo>
                  <a:lnTo>
                    <a:pt x="176" y="72007"/>
                  </a:lnTo>
                  <a:lnTo>
                    <a:pt x="213" y="72806"/>
                  </a:lnTo>
                  <a:lnTo>
                    <a:pt x="255" y="73620"/>
                  </a:lnTo>
                  <a:lnTo>
                    <a:pt x="303" y="74434"/>
                  </a:lnTo>
                  <a:lnTo>
                    <a:pt x="351" y="75248"/>
                  </a:lnTo>
                  <a:lnTo>
                    <a:pt x="404" y="76063"/>
                  </a:lnTo>
                  <a:lnTo>
                    <a:pt x="457" y="76877"/>
                  </a:lnTo>
                  <a:lnTo>
                    <a:pt x="515" y="77691"/>
                  </a:lnTo>
                  <a:lnTo>
                    <a:pt x="579" y="78505"/>
                  </a:lnTo>
                  <a:lnTo>
                    <a:pt x="648" y="79335"/>
                  </a:lnTo>
                  <a:lnTo>
                    <a:pt x="717" y="80149"/>
                  </a:lnTo>
                  <a:lnTo>
                    <a:pt x="791" y="80979"/>
                  </a:lnTo>
                  <a:lnTo>
                    <a:pt x="865" y="81793"/>
                  </a:lnTo>
                  <a:lnTo>
                    <a:pt x="950" y="82623"/>
                  </a:lnTo>
                  <a:lnTo>
                    <a:pt x="1035" y="83437"/>
                  </a:lnTo>
                  <a:lnTo>
                    <a:pt x="1120" y="84266"/>
                  </a:lnTo>
                  <a:lnTo>
                    <a:pt x="1215" y="85096"/>
                  </a:lnTo>
                  <a:lnTo>
                    <a:pt x="1305" y="85910"/>
                  </a:lnTo>
                  <a:lnTo>
                    <a:pt x="1406" y="86740"/>
                  </a:lnTo>
                  <a:lnTo>
                    <a:pt x="1507" y="87554"/>
                  </a:lnTo>
                  <a:lnTo>
                    <a:pt x="1618" y="88384"/>
                  </a:lnTo>
                  <a:lnTo>
                    <a:pt x="1724" y="89198"/>
                  </a:lnTo>
                  <a:lnTo>
                    <a:pt x="1841" y="90012"/>
                  </a:lnTo>
                  <a:lnTo>
                    <a:pt x="1958" y="90826"/>
                  </a:lnTo>
                  <a:lnTo>
                    <a:pt x="2080" y="91656"/>
                  </a:lnTo>
                  <a:lnTo>
                    <a:pt x="2202" y="92455"/>
                  </a:lnTo>
                  <a:lnTo>
                    <a:pt x="2329" y="93269"/>
                  </a:lnTo>
                  <a:lnTo>
                    <a:pt x="2462" y="94083"/>
                  </a:lnTo>
                  <a:lnTo>
                    <a:pt x="2600" y="94882"/>
                  </a:lnTo>
                  <a:lnTo>
                    <a:pt x="2738" y="95696"/>
                  </a:lnTo>
                  <a:lnTo>
                    <a:pt x="2881" y="96495"/>
                  </a:lnTo>
                  <a:lnTo>
                    <a:pt x="3029" y="97294"/>
                  </a:lnTo>
                  <a:lnTo>
                    <a:pt x="3183" y="98093"/>
                  </a:lnTo>
                  <a:lnTo>
                    <a:pt x="3337" y="98877"/>
                  </a:lnTo>
                  <a:lnTo>
                    <a:pt x="3496" y="99675"/>
                  </a:lnTo>
                  <a:lnTo>
                    <a:pt x="3655" y="100459"/>
                  </a:lnTo>
                  <a:lnTo>
                    <a:pt x="3825" y="101242"/>
                  </a:lnTo>
                  <a:lnTo>
                    <a:pt x="3995" y="102011"/>
                  </a:lnTo>
                  <a:lnTo>
                    <a:pt x="4170" y="102794"/>
                  </a:lnTo>
                  <a:lnTo>
                    <a:pt x="4345" y="103562"/>
                  </a:lnTo>
                  <a:lnTo>
                    <a:pt x="4525" y="104315"/>
                  </a:lnTo>
                  <a:lnTo>
                    <a:pt x="4711" y="105083"/>
                  </a:lnTo>
                  <a:lnTo>
                    <a:pt x="4902" y="105836"/>
                  </a:lnTo>
                  <a:lnTo>
                    <a:pt x="5098" y="106589"/>
                  </a:lnTo>
                  <a:lnTo>
                    <a:pt x="5294" y="107326"/>
                  </a:lnTo>
                  <a:lnTo>
                    <a:pt x="5496" y="108064"/>
                  </a:lnTo>
                  <a:lnTo>
                    <a:pt x="5697" y="108801"/>
                  </a:lnTo>
                  <a:lnTo>
                    <a:pt x="5909" y="109523"/>
                  </a:lnTo>
                  <a:lnTo>
                    <a:pt x="6122" y="110245"/>
                  </a:lnTo>
                  <a:lnTo>
                    <a:pt x="6339" y="110967"/>
                  </a:lnTo>
                  <a:lnTo>
                    <a:pt x="6557" y="111674"/>
                  </a:lnTo>
                  <a:lnTo>
                    <a:pt x="6785" y="112381"/>
                  </a:lnTo>
                  <a:lnTo>
                    <a:pt x="7013" y="113072"/>
                  </a:lnTo>
                  <a:lnTo>
                    <a:pt x="7246" y="113763"/>
                  </a:lnTo>
                  <a:lnTo>
                    <a:pt x="7480" y="114439"/>
                  </a:lnTo>
                  <a:lnTo>
                    <a:pt x="7724" y="115115"/>
                  </a:lnTo>
                  <a:lnTo>
                    <a:pt x="7968" y="115776"/>
                  </a:lnTo>
                  <a:lnTo>
                    <a:pt x="8217" y="116436"/>
                  </a:lnTo>
                  <a:lnTo>
                    <a:pt x="8466" y="117097"/>
                  </a:lnTo>
                  <a:lnTo>
                    <a:pt x="8726" y="117742"/>
                  </a:lnTo>
                  <a:lnTo>
                    <a:pt x="8986" y="118372"/>
                  </a:lnTo>
                  <a:lnTo>
                    <a:pt x="9251" y="119002"/>
                  </a:lnTo>
                  <a:lnTo>
                    <a:pt x="9522" y="119616"/>
                  </a:lnTo>
                  <a:lnTo>
                    <a:pt x="9792" y="120231"/>
                  </a:lnTo>
                  <a:lnTo>
                    <a:pt x="10068" y="120830"/>
                  </a:lnTo>
                  <a:lnTo>
                    <a:pt x="10349" y="121414"/>
                  </a:lnTo>
                  <a:lnTo>
                    <a:pt x="10636" y="121998"/>
                  </a:lnTo>
                  <a:lnTo>
                    <a:pt x="10927" y="122566"/>
                  </a:lnTo>
                  <a:lnTo>
                    <a:pt x="11219" y="123135"/>
                  </a:lnTo>
                  <a:lnTo>
                    <a:pt x="11516" y="123688"/>
                  </a:lnTo>
                  <a:lnTo>
                    <a:pt x="11818" y="124225"/>
                  </a:lnTo>
                  <a:lnTo>
                    <a:pt x="12126" y="124763"/>
                  </a:lnTo>
                  <a:lnTo>
                    <a:pt x="12434" y="125285"/>
                  </a:lnTo>
                  <a:lnTo>
                    <a:pt x="12752" y="125792"/>
                  </a:lnTo>
                  <a:lnTo>
                    <a:pt x="13070" y="126299"/>
                  </a:lnTo>
                  <a:lnTo>
                    <a:pt x="13394" y="126791"/>
                  </a:lnTo>
                  <a:lnTo>
                    <a:pt x="13717" y="127267"/>
                  </a:lnTo>
                  <a:lnTo>
                    <a:pt x="14052" y="127728"/>
                  </a:lnTo>
                  <a:lnTo>
                    <a:pt x="14386" y="128189"/>
                  </a:lnTo>
                  <a:lnTo>
                    <a:pt x="14725" y="128635"/>
                  </a:lnTo>
                  <a:lnTo>
                    <a:pt x="15070" y="129065"/>
                  </a:lnTo>
                  <a:lnTo>
                    <a:pt x="15415" y="129495"/>
                  </a:lnTo>
                  <a:lnTo>
                    <a:pt x="15770" y="129894"/>
                  </a:lnTo>
                  <a:lnTo>
                    <a:pt x="16126" y="130294"/>
                  </a:lnTo>
                  <a:lnTo>
                    <a:pt x="16486" y="130678"/>
                  </a:lnTo>
                  <a:lnTo>
                    <a:pt x="16852" y="131046"/>
                  </a:lnTo>
                  <a:lnTo>
                    <a:pt x="17218" y="131400"/>
                  </a:lnTo>
                  <a:lnTo>
                    <a:pt x="17595" y="131753"/>
                  </a:lnTo>
                  <a:lnTo>
                    <a:pt x="17971" y="132076"/>
                  </a:lnTo>
                  <a:lnTo>
                    <a:pt x="18353" y="132398"/>
                  </a:lnTo>
                  <a:lnTo>
                    <a:pt x="18741" y="132706"/>
                  </a:lnTo>
                  <a:lnTo>
                    <a:pt x="19133" y="132998"/>
                  </a:lnTo>
                  <a:lnTo>
                    <a:pt x="19526" y="133274"/>
                  </a:lnTo>
                  <a:lnTo>
                    <a:pt x="19929" y="133535"/>
                  </a:lnTo>
                  <a:lnTo>
                    <a:pt x="20332" y="133781"/>
                  </a:lnTo>
                  <a:lnTo>
                    <a:pt x="20740" y="134012"/>
                  </a:lnTo>
                  <a:lnTo>
                    <a:pt x="21154" y="134227"/>
                  </a:lnTo>
                  <a:lnTo>
                    <a:pt x="21573" y="134426"/>
                  </a:lnTo>
                  <a:lnTo>
                    <a:pt x="21992" y="134626"/>
                  </a:lnTo>
                  <a:lnTo>
                    <a:pt x="22416" y="134795"/>
                  </a:lnTo>
                  <a:lnTo>
                    <a:pt x="22851" y="134949"/>
                  </a:lnTo>
                  <a:lnTo>
                    <a:pt x="23286" y="135087"/>
                  </a:lnTo>
                  <a:lnTo>
                    <a:pt x="23721" y="135225"/>
                  </a:lnTo>
                  <a:lnTo>
                    <a:pt x="24167" y="135333"/>
                  </a:lnTo>
                  <a:lnTo>
                    <a:pt x="24618" y="135425"/>
                  </a:lnTo>
                  <a:lnTo>
                    <a:pt x="25069" y="135502"/>
                  </a:lnTo>
                  <a:lnTo>
                    <a:pt x="25525" y="135563"/>
                  </a:lnTo>
                  <a:lnTo>
                    <a:pt x="25986" y="135609"/>
                  </a:lnTo>
                  <a:lnTo>
                    <a:pt x="26453" y="135625"/>
                  </a:lnTo>
                  <a:lnTo>
                    <a:pt x="26925" y="135640"/>
                  </a:lnTo>
                  <a:lnTo>
                    <a:pt x="27402" y="135640"/>
                  </a:lnTo>
                  <a:lnTo>
                    <a:pt x="27880" y="135609"/>
                  </a:lnTo>
                  <a:lnTo>
                    <a:pt x="28368" y="135563"/>
                  </a:lnTo>
                  <a:lnTo>
                    <a:pt x="28856" y="135502"/>
                  </a:lnTo>
                  <a:lnTo>
                    <a:pt x="29349" y="135425"/>
                  </a:lnTo>
                  <a:lnTo>
                    <a:pt x="29848" y="135333"/>
                  </a:lnTo>
                  <a:lnTo>
                    <a:pt x="30346" y="135210"/>
                  </a:lnTo>
                  <a:lnTo>
                    <a:pt x="30856" y="135072"/>
                  </a:lnTo>
                  <a:lnTo>
                    <a:pt x="31370" y="134933"/>
                  </a:lnTo>
                  <a:lnTo>
                    <a:pt x="31885" y="134749"/>
                  </a:lnTo>
                  <a:lnTo>
                    <a:pt x="32404" y="134565"/>
                  </a:lnTo>
                  <a:lnTo>
                    <a:pt x="32929" y="134350"/>
                  </a:lnTo>
                  <a:lnTo>
                    <a:pt x="33460" y="134119"/>
                  </a:lnTo>
                  <a:lnTo>
                    <a:pt x="33996" y="133873"/>
                  </a:lnTo>
                  <a:lnTo>
                    <a:pt x="34537" y="133612"/>
                  </a:lnTo>
                  <a:lnTo>
                    <a:pt x="35083" y="133320"/>
                  </a:lnTo>
                  <a:lnTo>
                    <a:pt x="35629" y="133013"/>
                  </a:lnTo>
                  <a:lnTo>
                    <a:pt x="36186" y="132675"/>
                  </a:lnTo>
                  <a:lnTo>
                    <a:pt x="36743" y="132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-1124850" y="-1975300"/>
              <a:ext cx="1110200" cy="1389975"/>
            </a:xfrm>
            <a:custGeom>
              <a:avLst/>
              <a:gdLst/>
              <a:ahLst/>
              <a:cxnLst/>
              <a:rect l="l" t="t" r="r" b="b"/>
              <a:pathLst>
                <a:path w="44408" h="55599" extrusionOk="0">
                  <a:moveTo>
                    <a:pt x="38005" y="1"/>
                  </a:moveTo>
                  <a:lnTo>
                    <a:pt x="37851" y="16"/>
                  </a:lnTo>
                  <a:lnTo>
                    <a:pt x="37692" y="62"/>
                  </a:lnTo>
                  <a:lnTo>
                    <a:pt x="37538" y="93"/>
                  </a:lnTo>
                  <a:lnTo>
                    <a:pt x="37379" y="154"/>
                  </a:lnTo>
                  <a:lnTo>
                    <a:pt x="37226" y="216"/>
                  </a:lnTo>
                  <a:lnTo>
                    <a:pt x="37066" y="292"/>
                  </a:lnTo>
                  <a:lnTo>
                    <a:pt x="36913" y="385"/>
                  </a:lnTo>
                  <a:lnTo>
                    <a:pt x="4922" y="20034"/>
                  </a:lnTo>
                  <a:lnTo>
                    <a:pt x="4763" y="20141"/>
                  </a:lnTo>
                  <a:lnTo>
                    <a:pt x="4609" y="20249"/>
                  </a:lnTo>
                  <a:lnTo>
                    <a:pt x="4456" y="20372"/>
                  </a:lnTo>
                  <a:lnTo>
                    <a:pt x="4307" y="20510"/>
                  </a:lnTo>
                  <a:lnTo>
                    <a:pt x="4159" y="20648"/>
                  </a:lnTo>
                  <a:lnTo>
                    <a:pt x="4010" y="20817"/>
                  </a:lnTo>
                  <a:lnTo>
                    <a:pt x="3867" y="20971"/>
                  </a:lnTo>
                  <a:lnTo>
                    <a:pt x="3724" y="21155"/>
                  </a:lnTo>
                  <a:lnTo>
                    <a:pt x="3580" y="21324"/>
                  </a:lnTo>
                  <a:lnTo>
                    <a:pt x="3443" y="21524"/>
                  </a:lnTo>
                  <a:lnTo>
                    <a:pt x="3310" y="21724"/>
                  </a:lnTo>
                  <a:lnTo>
                    <a:pt x="3172" y="21939"/>
                  </a:lnTo>
                  <a:lnTo>
                    <a:pt x="3039" y="22154"/>
                  </a:lnTo>
                  <a:lnTo>
                    <a:pt x="2912" y="22384"/>
                  </a:lnTo>
                  <a:lnTo>
                    <a:pt x="2785" y="22630"/>
                  </a:lnTo>
                  <a:lnTo>
                    <a:pt x="2658" y="22876"/>
                  </a:lnTo>
                  <a:lnTo>
                    <a:pt x="2536" y="23122"/>
                  </a:lnTo>
                  <a:lnTo>
                    <a:pt x="2414" y="23398"/>
                  </a:lnTo>
                  <a:lnTo>
                    <a:pt x="2297" y="23659"/>
                  </a:lnTo>
                  <a:lnTo>
                    <a:pt x="2180" y="23936"/>
                  </a:lnTo>
                  <a:lnTo>
                    <a:pt x="2069" y="24228"/>
                  </a:lnTo>
                  <a:lnTo>
                    <a:pt x="1957" y="24520"/>
                  </a:lnTo>
                  <a:lnTo>
                    <a:pt x="1851" y="24827"/>
                  </a:lnTo>
                  <a:lnTo>
                    <a:pt x="1745" y="25134"/>
                  </a:lnTo>
                  <a:lnTo>
                    <a:pt x="1644" y="25442"/>
                  </a:lnTo>
                  <a:lnTo>
                    <a:pt x="1544" y="25764"/>
                  </a:lnTo>
                  <a:lnTo>
                    <a:pt x="1448" y="26087"/>
                  </a:lnTo>
                  <a:lnTo>
                    <a:pt x="1353" y="26425"/>
                  </a:lnTo>
                  <a:lnTo>
                    <a:pt x="1262" y="26763"/>
                  </a:lnTo>
                  <a:lnTo>
                    <a:pt x="1172" y="27116"/>
                  </a:lnTo>
                  <a:lnTo>
                    <a:pt x="1087" y="27469"/>
                  </a:lnTo>
                  <a:lnTo>
                    <a:pt x="1008" y="27823"/>
                  </a:lnTo>
                  <a:lnTo>
                    <a:pt x="928" y="28192"/>
                  </a:lnTo>
                  <a:lnTo>
                    <a:pt x="849" y="28560"/>
                  </a:lnTo>
                  <a:lnTo>
                    <a:pt x="774" y="28944"/>
                  </a:lnTo>
                  <a:lnTo>
                    <a:pt x="706" y="29313"/>
                  </a:lnTo>
                  <a:lnTo>
                    <a:pt x="637" y="29697"/>
                  </a:lnTo>
                  <a:lnTo>
                    <a:pt x="573" y="30097"/>
                  </a:lnTo>
                  <a:lnTo>
                    <a:pt x="515" y="30481"/>
                  </a:lnTo>
                  <a:lnTo>
                    <a:pt x="456" y="30880"/>
                  </a:lnTo>
                  <a:lnTo>
                    <a:pt x="398" y="31295"/>
                  </a:lnTo>
                  <a:lnTo>
                    <a:pt x="350" y="31694"/>
                  </a:lnTo>
                  <a:lnTo>
                    <a:pt x="302" y="32109"/>
                  </a:lnTo>
                  <a:lnTo>
                    <a:pt x="255" y="32524"/>
                  </a:lnTo>
                  <a:lnTo>
                    <a:pt x="218" y="32939"/>
                  </a:lnTo>
                  <a:lnTo>
                    <a:pt x="180" y="33369"/>
                  </a:lnTo>
                  <a:lnTo>
                    <a:pt x="143" y="33784"/>
                  </a:lnTo>
                  <a:lnTo>
                    <a:pt x="117" y="34214"/>
                  </a:lnTo>
                  <a:lnTo>
                    <a:pt x="85" y="34644"/>
                  </a:lnTo>
                  <a:lnTo>
                    <a:pt x="64" y="35089"/>
                  </a:lnTo>
                  <a:lnTo>
                    <a:pt x="43" y="35520"/>
                  </a:lnTo>
                  <a:lnTo>
                    <a:pt x="27" y="35965"/>
                  </a:lnTo>
                  <a:lnTo>
                    <a:pt x="16" y="36395"/>
                  </a:lnTo>
                  <a:lnTo>
                    <a:pt x="5" y="36841"/>
                  </a:lnTo>
                  <a:lnTo>
                    <a:pt x="5" y="37286"/>
                  </a:lnTo>
                  <a:lnTo>
                    <a:pt x="0" y="37732"/>
                  </a:lnTo>
                  <a:lnTo>
                    <a:pt x="5" y="38177"/>
                  </a:lnTo>
                  <a:lnTo>
                    <a:pt x="11" y="38638"/>
                  </a:lnTo>
                  <a:lnTo>
                    <a:pt x="21" y="39084"/>
                  </a:lnTo>
                  <a:lnTo>
                    <a:pt x="37" y="39545"/>
                  </a:lnTo>
                  <a:lnTo>
                    <a:pt x="58" y="39990"/>
                  </a:lnTo>
                  <a:lnTo>
                    <a:pt x="80" y="40451"/>
                  </a:lnTo>
                  <a:lnTo>
                    <a:pt x="106" y="40897"/>
                  </a:lnTo>
                  <a:lnTo>
                    <a:pt x="138" y="41358"/>
                  </a:lnTo>
                  <a:lnTo>
                    <a:pt x="175" y="41803"/>
                  </a:lnTo>
                  <a:lnTo>
                    <a:pt x="212" y="42249"/>
                  </a:lnTo>
                  <a:lnTo>
                    <a:pt x="255" y="42694"/>
                  </a:lnTo>
                  <a:lnTo>
                    <a:pt x="302" y="43140"/>
                  </a:lnTo>
                  <a:lnTo>
                    <a:pt x="350" y="43570"/>
                  </a:lnTo>
                  <a:lnTo>
                    <a:pt x="403" y="43985"/>
                  </a:lnTo>
                  <a:lnTo>
                    <a:pt x="462" y="44415"/>
                  </a:lnTo>
                  <a:lnTo>
                    <a:pt x="525" y="44814"/>
                  </a:lnTo>
                  <a:lnTo>
                    <a:pt x="584" y="45229"/>
                  </a:lnTo>
                  <a:lnTo>
                    <a:pt x="652" y="45628"/>
                  </a:lnTo>
                  <a:lnTo>
                    <a:pt x="721" y="46028"/>
                  </a:lnTo>
                  <a:lnTo>
                    <a:pt x="796" y="46412"/>
                  </a:lnTo>
                  <a:lnTo>
                    <a:pt x="870" y="46796"/>
                  </a:lnTo>
                  <a:lnTo>
                    <a:pt x="950" y="47180"/>
                  </a:lnTo>
                  <a:lnTo>
                    <a:pt x="1034" y="47549"/>
                  </a:lnTo>
                  <a:lnTo>
                    <a:pt x="1119" y="47902"/>
                  </a:lnTo>
                  <a:lnTo>
                    <a:pt x="1204" y="48255"/>
                  </a:lnTo>
                  <a:lnTo>
                    <a:pt x="1300" y="48609"/>
                  </a:lnTo>
                  <a:lnTo>
                    <a:pt x="1390" y="48947"/>
                  </a:lnTo>
                  <a:lnTo>
                    <a:pt x="1485" y="49285"/>
                  </a:lnTo>
                  <a:lnTo>
                    <a:pt x="1586" y="49607"/>
                  </a:lnTo>
                  <a:lnTo>
                    <a:pt x="1687" y="49930"/>
                  </a:lnTo>
                  <a:lnTo>
                    <a:pt x="1793" y="50237"/>
                  </a:lnTo>
                  <a:lnTo>
                    <a:pt x="1899" y="50545"/>
                  </a:lnTo>
                  <a:lnTo>
                    <a:pt x="2005" y="50836"/>
                  </a:lnTo>
                  <a:lnTo>
                    <a:pt x="2116" y="51128"/>
                  </a:lnTo>
                  <a:lnTo>
                    <a:pt x="2228" y="51420"/>
                  </a:lnTo>
                  <a:lnTo>
                    <a:pt x="2345" y="51681"/>
                  </a:lnTo>
                  <a:lnTo>
                    <a:pt x="2461" y="51943"/>
                  </a:lnTo>
                  <a:lnTo>
                    <a:pt x="2583" y="52204"/>
                  </a:lnTo>
                  <a:lnTo>
                    <a:pt x="2705" y="52450"/>
                  </a:lnTo>
                  <a:lnTo>
                    <a:pt x="2827" y="52695"/>
                  </a:lnTo>
                  <a:lnTo>
                    <a:pt x="2955" y="52926"/>
                  </a:lnTo>
                  <a:lnTo>
                    <a:pt x="3082" y="53141"/>
                  </a:lnTo>
                  <a:lnTo>
                    <a:pt x="3214" y="53356"/>
                  </a:lnTo>
                  <a:lnTo>
                    <a:pt x="3342" y="53571"/>
                  </a:lnTo>
                  <a:lnTo>
                    <a:pt x="3474" y="53755"/>
                  </a:lnTo>
                  <a:lnTo>
                    <a:pt x="3612" y="53940"/>
                  </a:lnTo>
                  <a:lnTo>
                    <a:pt x="3745" y="54124"/>
                  </a:lnTo>
                  <a:lnTo>
                    <a:pt x="3883" y="54293"/>
                  </a:lnTo>
                  <a:lnTo>
                    <a:pt x="4026" y="54447"/>
                  </a:lnTo>
                  <a:lnTo>
                    <a:pt x="4164" y="54600"/>
                  </a:lnTo>
                  <a:lnTo>
                    <a:pt x="4307" y="54739"/>
                  </a:lnTo>
                  <a:lnTo>
                    <a:pt x="4450" y="54862"/>
                  </a:lnTo>
                  <a:lnTo>
                    <a:pt x="4594" y="54984"/>
                  </a:lnTo>
                  <a:lnTo>
                    <a:pt x="4742" y="55092"/>
                  </a:lnTo>
                  <a:lnTo>
                    <a:pt x="4885" y="55184"/>
                  </a:lnTo>
                  <a:lnTo>
                    <a:pt x="5034" y="55276"/>
                  </a:lnTo>
                  <a:lnTo>
                    <a:pt x="5182" y="55353"/>
                  </a:lnTo>
                  <a:lnTo>
                    <a:pt x="5336" y="55430"/>
                  </a:lnTo>
                  <a:lnTo>
                    <a:pt x="5485" y="55476"/>
                  </a:lnTo>
                  <a:lnTo>
                    <a:pt x="5639" y="55522"/>
                  </a:lnTo>
                  <a:lnTo>
                    <a:pt x="5787" y="55568"/>
                  </a:lnTo>
                  <a:lnTo>
                    <a:pt x="5941" y="55584"/>
                  </a:lnTo>
                  <a:lnTo>
                    <a:pt x="6095" y="55599"/>
                  </a:lnTo>
                  <a:lnTo>
                    <a:pt x="6402" y="55599"/>
                  </a:lnTo>
                  <a:lnTo>
                    <a:pt x="6561" y="55584"/>
                  </a:lnTo>
                  <a:lnTo>
                    <a:pt x="6715" y="55553"/>
                  </a:lnTo>
                  <a:lnTo>
                    <a:pt x="6874" y="55507"/>
                  </a:lnTo>
                  <a:lnTo>
                    <a:pt x="7028" y="55445"/>
                  </a:lnTo>
                  <a:lnTo>
                    <a:pt x="7187" y="55384"/>
                  </a:lnTo>
                  <a:lnTo>
                    <a:pt x="7341" y="55307"/>
                  </a:lnTo>
                  <a:lnTo>
                    <a:pt x="7500" y="55215"/>
                  </a:lnTo>
                  <a:lnTo>
                    <a:pt x="39485" y="35550"/>
                  </a:lnTo>
                  <a:lnTo>
                    <a:pt x="39644" y="35443"/>
                  </a:lnTo>
                  <a:lnTo>
                    <a:pt x="39798" y="35335"/>
                  </a:lnTo>
                  <a:lnTo>
                    <a:pt x="39947" y="35212"/>
                  </a:lnTo>
                  <a:lnTo>
                    <a:pt x="40100" y="35074"/>
                  </a:lnTo>
                  <a:lnTo>
                    <a:pt x="40249" y="34936"/>
                  </a:lnTo>
                  <a:lnTo>
                    <a:pt x="40397" y="34767"/>
                  </a:lnTo>
                  <a:lnTo>
                    <a:pt x="40541" y="34613"/>
                  </a:lnTo>
                  <a:lnTo>
                    <a:pt x="40684" y="34429"/>
                  </a:lnTo>
                  <a:lnTo>
                    <a:pt x="40822" y="34245"/>
                  </a:lnTo>
                  <a:lnTo>
                    <a:pt x="40960" y="34060"/>
                  </a:lnTo>
                  <a:lnTo>
                    <a:pt x="41098" y="33860"/>
                  </a:lnTo>
                  <a:lnTo>
                    <a:pt x="41230" y="33645"/>
                  </a:lnTo>
                  <a:lnTo>
                    <a:pt x="41363" y="33430"/>
                  </a:lnTo>
                  <a:lnTo>
                    <a:pt x="41495" y="33200"/>
                  </a:lnTo>
                  <a:lnTo>
                    <a:pt x="41623" y="32954"/>
                  </a:lnTo>
                  <a:lnTo>
                    <a:pt x="41745" y="32708"/>
                  </a:lnTo>
                  <a:lnTo>
                    <a:pt x="41872" y="32447"/>
                  </a:lnTo>
                  <a:lnTo>
                    <a:pt x="41989" y="32186"/>
                  </a:lnTo>
                  <a:lnTo>
                    <a:pt x="42105" y="31925"/>
                  </a:lnTo>
                  <a:lnTo>
                    <a:pt x="42222" y="31648"/>
                  </a:lnTo>
                  <a:lnTo>
                    <a:pt x="42339" y="31356"/>
                  </a:lnTo>
                  <a:lnTo>
                    <a:pt x="42445" y="31064"/>
                  </a:lnTo>
                  <a:lnTo>
                    <a:pt x="42556" y="30757"/>
                  </a:lnTo>
                  <a:lnTo>
                    <a:pt x="42657" y="30450"/>
                  </a:lnTo>
                  <a:lnTo>
                    <a:pt x="42763" y="30143"/>
                  </a:lnTo>
                  <a:lnTo>
                    <a:pt x="42864" y="29820"/>
                  </a:lnTo>
                  <a:lnTo>
                    <a:pt x="42959" y="29482"/>
                  </a:lnTo>
                  <a:lnTo>
                    <a:pt x="43055" y="29159"/>
                  </a:lnTo>
                  <a:lnTo>
                    <a:pt x="43145" y="28806"/>
                  </a:lnTo>
                  <a:lnTo>
                    <a:pt x="43235" y="28468"/>
                  </a:lnTo>
                  <a:lnTo>
                    <a:pt x="43320" y="28115"/>
                  </a:lnTo>
                  <a:lnTo>
                    <a:pt x="43400" y="27761"/>
                  </a:lnTo>
                  <a:lnTo>
                    <a:pt x="43479" y="27393"/>
                  </a:lnTo>
                  <a:lnTo>
                    <a:pt x="43559" y="27024"/>
                  </a:lnTo>
                  <a:lnTo>
                    <a:pt x="43633" y="26640"/>
                  </a:lnTo>
                  <a:lnTo>
                    <a:pt x="43702" y="26271"/>
                  </a:lnTo>
                  <a:lnTo>
                    <a:pt x="43771" y="25872"/>
                  </a:lnTo>
                  <a:lnTo>
                    <a:pt x="43835" y="25488"/>
                  </a:lnTo>
                  <a:lnTo>
                    <a:pt x="43893" y="25088"/>
                  </a:lnTo>
                  <a:lnTo>
                    <a:pt x="43951" y="24689"/>
                  </a:lnTo>
                  <a:lnTo>
                    <a:pt x="44004" y="24289"/>
                  </a:lnTo>
                  <a:lnTo>
                    <a:pt x="44057" y="23890"/>
                  </a:lnTo>
                  <a:lnTo>
                    <a:pt x="44105" y="23475"/>
                  </a:lnTo>
                  <a:lnTo>
                    <a:pt x="44148" y="23060"/>
                  </a:lnTo>
                  <a:lnTo>
                    <a:pt x="44190" y="22646"/>
                  </a:lnTo>
                  <a:lnTo>
                    <a:pt x="44227" y="22215"/>
                  </a:lnTo>
                  <a:lnTo>
                    <a:pt x="44264" y="21801"/>
                  </a:lnTo>
                  <a:lnTo>
                    <a:pt x="44291" y="21370"/>
                  </a:lnTo>
                  <a:lnTo>
                    <a:pt x="44323" y="20940"/>
                  </a:lnTo>
                  <a:lnTo>
                    <a:pt x="44344" y="20495"/>
                  </a:lnTo>
                  <a:lnTo>
                    <a:pt x="44365" y="20065"/>
                  </a:lnTo>
                  <a:lnTo>
                    <a:pt x="44381" y="19619"/>
                  </a:lnTo>
                  <a:lnTo>
                    <a:pt x="44392" y="19189"/>
                  </a:lnTo>
                  <a:lnTo>
                    <a:pt x="44402" y="18743"/>
                  </a:lnTo>
                  <a:lnTo>
                    <a:pt x="44407" y="18298"/>
                  </a:lnTo>
                  <a:lnTo>
                    <a:pt x="44407" y="17852"/>
                  </a:lnTo>
                  <a:lnTo>
                    <a:pt x="44402" y="17391"/>
                  </a:lnTo>
                  <a:lnTo>
                    <a:pt x="44397" y="16946"/>
                  </a:lnTo>
                  <a:lnTo>
                    <a:pt x="44386" y="16500"/>
                  </a:lnTo>
                  <a:lnTo>
                    <a:pt x="44370" y="16039"/>
                  </a:lnTo>
                  <a:lnTo>
                    <a:pt x="44354" y="15594"/>
                  </a:lnTo>
                  <a:lnTo>
                    <a:pt x="44328" y="15133"/>
                  </a:lnTo>
                  <a:lnTo>
                    <a:pt x="44301" y="14688"/>
                  </a:lnTo>
                  <a:lnTo>
                    <a:pt x="44270" y="14227"/>
                  </a:lnTo>
                  <a:lnTo>
                    <a:pt x="44238" y="13781"/>
                  </a:lnTo>
                  <a:lnTo>
                    <a:pt x="44195" y="13336"/>
                  </a:lnTo>
                  <a:lnTo>
                    <a:pt x="44153" y="12890"/>
                  </a:lnTo>
                  <a:lnTo>
                    <a:pt x="44105" y="12445"/>
                  </a:lnTo>
                  <a:lnTo>
                    <a:pt x="44057" y="12014"/>
                  </a:lnTo>
                  <a:lnTo>
                    <a:pt x="44004" y="11600"/>
                  </a:lnTo>
                  <a:lnTo>
                    <a:pt x="43946" y="11169"/>
                  </a:lnTo>
                  <a:lnTo>
                    <a:pt x="43888" y="10755"/>
                  </a:lnTo>
                  <a:lnTo>
                    <a:pt x="43824" y="10355"/>
                  </a:lnTo>
                  <a:lnTo>
                    <a:pt x="43755" y="9956"/>
                  </a:lnTo>
                  <a:lnTo>
                    <a:pt x="43686" y="9556"/>
                  </a:lnTo>
                  <a:lnTo>
                    <a:pt x="43612" y="9172"/>
                  </a:lnTo>
                  <a:lnTo>
                    <a:pt x="43538" y="8788"/>
                  </a:lnTo>
                  <a:lnTo>
                    <a:pt x="43458" y="8404"/>
                  </a:lnTo>
                  <a:lnTo>
                    <a:pt x="43378" y="8035"/>
                  </a:lnTo>
                  <a:lnTo>
                    <a:pt x="43294" y="7682"/>
                  </a:lnTo>
                  <a:lnTo>
                    <a:pt x="43203" y="7329"/>
                  </a:lnTo>
                  <a:lnTo>
                    <a:pt x="43113" y="6975"/>
                  </a:lnTo>
                  <a:lnTo>
                    <a:pt x="43018" y="6637"/>
                  </a:lnTo>
                  <a:lnTo>
                    <a:pt x="42922" y="6299"/>
                  </a:lnTo>
                  <a:lnTo>
                    <a:pt x="42822" y="5977"/>
                  </a:lnTo>
                  <a:lnTo>
                    <a:pt x="42721" y="5654"/>
                  </a:lnTo>
                  <a:lnTo>
                    <a:pt x="42620" y="5347"/>
                  </a:lnTo>
                  <a:lnTo>
                    <a:pt x="42514" y="5040"/>
                  </a:lnTo>
                  <a:lnTo>
                    <a:pt x="42402" y="4748"/>
                  </a:lnTo>
                  <a:lnTo>
                    <a:pt x="42291" y="4456"/>
                  </a:lnTo>
                  <a:lnTo>
                    <a:pt x="42180" y="4179"/>
                  </a:lnTo>
                  <a:lnTo>
                    <a:pt x="42063" y="3903"/>
                  </a:lnTo>
                  <a:lnTo>
                    <a:pt x="41946" y="3642"/>
                  </a:lnTo>
                  <a:lnTo>
                    <a:pt x="41824" y="3380"/>
                  </a:lnTo>
                  <a:lnTo>
                    <a:pt x="41702" y="3135"/>
                  </a:lnTo>
                  <a:lnTo>
                    <a:pt x="41580" y="2889"/>
                  </a:lnTo>
                  <a:lnTo>
                    <a:pt x="41453" y="2658"/>
                  </a:lnTo>
                  <a:lnTo>
                    <a:pt x="41326" y="2443"/>
                  </a:lnTo>
                  <a:lnTo>
                    <a:pt x="41198" y="2228"/>
                  </a:lnTo>
                  <a:lnTo>
                    <a:pt x="41066" y="2028"/>
                  </a:lnTo>
                  <a:lnTo>
                    <a:pt x="40933" y="1829"/>
                  </a:lnTo>
                  <a:lnTo>
                    <a:pt x="40801" y="1644"/>
                  </a:lnTo>
                  <a:lnTo>
                    <a:pt x="40663" y="1475"/>
                  </a:lnTo>
                  <a:lnTo>
                    <a:pt x="40525" y="1306"/>
                  </a:lnTo>
                  <a:lnTo>
                    <a:pt x="40387" y="1137"/>
                  </a:lnTo>
                  <a:lnTo>
                    <a:pt x="40244" y="999"/>
                  </a:lnTo>
                  <a:lnTo>
                    <a:pt x="40100" y="861"/>
                  </a:lnTo>
                  <a:lnTo>
                    <a:pt x="39957" y="723"/>
                  </a:lnTo>
                  <a:lnTo>
                    <a:pt x="39814" y="615"/>
                  </a:lnTo>
                  <a:lnTo>
                    <a:pt x="39671" y="508"/>
                  </a:lnTo>
                  <a:lnTo>
                    <a:pt x="39522" y="400"/>
                  </a:lnTo>
                  <a:lnTo>
                    <a:pt x="39374" y="323"/>
                  </a:lnTo>
                  <a:lnTo>
                    <a:pt x="39225" y="231"/>
                  </a:lnTo>
                  <a:lnTo>
                    <a:pt x="39077" y="170"/>
                  </a:lnTo>
                  <a:lnTo>
                    <a:pt x="38923" y="108"/>
                  </a:lnTo>
                  <a:lnTo>
                    <a:pt x="38774" y="62"/>
                  </a:lnTo>
                  <a:lnTo>
                    <a:pt x="38621" y="31"/>
                  </a:lnTo>
                  <a:lnTo>
                    <a:pt x="38467" y="16"/>
                  </a:lnTo>
                  <a:lnTo>
                    <a:pt x="3831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-359850" y="-1622325"/>
              <a:ext cx="99475" cy="288075"/>
            </a:xfrm>
            <a:custGeom>
              <a:avLst/>
              <a:gdLst/>
              <a:ahLst/>
              <a:cxnLst/>
              <a:rect l="l" t="t" r="r" b="b"/>
              <a:pathLst>
                <a:path w="3979" h="11523" extrusionOk="0">
                  <a:moveTo>
                    <a:pt x="1889" y="0"/>
                  </a:moveTo>
                  <a:lnTo>
                    <a:pt x="1783" y="31"/>
                  </a:lnTo>
                  <a:lnTo>
                    <a:pt x="1687" y="62"/>
                  </a:lnTo>
                  <a:lnTo>
                    <a:pt x="1586" y="123"/>
                  </a:lnTo>
                  <a:lnTo>
                    <a:pt x="1491" y="184"/>
                  </a:lnTo>
                  <a:lnTo>
                    <a:pt x="1395" y="261"/>
                  </a:lnTo>
                  <a:lnTo>
                    <a:pt x="1305" y="353"/>
                  </a:lnTo>
                  <a:lnTo>
                    <a:pt x="1215" y="446"/>
                  </a:lnTo>
                  <a:lnTo>
                    <a:pt x="1125" y="569"/>
                  </a:lnTo>
                  <a:lnTo>
                    <a:pt x="1040" y="691"/>
                  </a:lnTo>
                  <a:lnTo>
                    <a:pt x="955" y="830"/>
                  </a:lnTo>
                  <a:lnTo>
                    <a:pt x="876" y="983"/>
                  </a:lnTo>
                  <a:lnTo>
                    <a:pt x="796" y="1137"/>
                  </a:lnTo>
                  <a:lnTo>
                    <a:pt x="722" y="1321"/>
                  </a:lnTo>
                  <a:lnTo>
                    <a:pt x="653" y="1490"/>
                  </a:lnTo>
                  <a:lnTo>
                    <a:pt x="584" y="1690"/>
                  </a:lnTo>
                  <a:lnTo>
                    <a:pt x="515" y="1890"/>
                  </a:lnTo>
                  <a:lnTo>
                    <a:pt x="451" y="2089"/>
                  </a:lnTo>
                  <a:lnTo>
                    <a:pt x="393" y="2320"/>
                  </a:lnTo>
                  <a:lnTo>
                    <a:pt x="340" y="2535"/>
                  </a:lnTo>
                  <a:lnTo>
                    <a:pt x="287" y="2781"/>
                  </a:lnTo>
                  <a:lnTo>
                    <a:pt x="239" y="3011"/>
                  </a:lnTo>
                  <a:lnTo>
                    <a:pt x="197" y="3257"/>
                  </a:lnTo>
                  <a:lnTo>
                    <a:pt x="154" y="3518"/>
                  </a:lnTo>
                  <a:lnTo>
                    <a:pt x="117" y="3779"/>
                  </a:lnTo>
                  <a:lnTo>
                    <a:pt x="85" y="4056"/>
                  </a:lnTo>
                  <a:lnTo>
                    <a:pt x="59" y="4317"/>
                  </a:lnTo>
                  <a:lnTo>
                    <a:pt x="38" y="4609"/>
                  </a:lnTo>
                  <a:lnTo>
                    <a:pt x="22" y="4886"/>
                  </a:lnTo>
                  <a:lnTo>
                    <a:pt x="11" y="5177"/>
                  </a:lnTo>
                  <a:lnTo>
                    <a:pt x="0" y="5469"/>
                  </a:lnTo>
                  <a:lnTo>
                    <a:pt x="0" y="5761"/>
                  </a:lnTo>
                  <a:lnTo>
                    <a:pt x="0" y="6053"/>
                  </a:lnTo>
                  <a:lnTo>
                    <a:pt x="11" y="6345"/>
                  </a:lnTo>
                  <a:lnTo>
                    <a:pt x="22" y="6637"/>
                  </a:lnTo>
                  <a:lnTo>
                    <a:pt x="38" y="6929"/>
                  </a:lnTo>
                  <a:lnTo>
                    <a:pt x="59" y="7205"/>
                  </a:lnTo>
                  <a:lnTo>
                    <a:pt x="85" y="7482"/>
                  </a:lnTo>
                  <a:lnTo>
                    <a:pt x="117" y="7743"/>
                  </a:lnTo>
                  <a:lnTo>
                    <a:pt x="154" y="8004"/>
                  </a:lnTo>
                  <a:lnTo>
                    <a:pt x="197" y="8265"/>
                  </a:lnTo>
                  <a:lnTo>
                    <a:pt x="239" y="8511"/>
                  </a:lnTo>
                  <a:lnTo>
                    <a:pt x="287" y="8757"/>
                  </a:lnTo>
                  <a:lnTo>
                    <a:pt x="340" y="8987"/>
                  </a:lnTo>
                  <a:lnTo>
                    <a:pt x="393" y="9218"/>
                  </a:lnTo>
                  <a:lnTo>
                    <a:pt x="451" y="9433"/>
                  </a:lnTo>
                  <a:lnTo>
                    <a:pt x="515" y="9633"/>
                  </a:lnTo>
                  <a:lnTo>
                    <a:pt x="584" y="9832"/>
                  </a:lnTo>
                  <a:lnTo>
                    <a:pt x="653" y="10032"/>
                  </a:lnTo>
                  <a:lnTo>
                    <a:pt x="722" y="10216"/>
                  </a:lnTo>
                  <a:lnTo>
                    <a:pt x="796" y="10385"/>
                  </a:lnTo>
                  <a:lnTo>
                    <a:pt x="876" y="10539"/>
                  </a:lnTo>
                  <a:lnTo>
                    <a:pt x="955" y="10693"/>
                  </a:lnTo>
                  <a:lnTo>
                    <a:pt x="1040" y="10831"/>
                  </a:lnTo>
                  <a:lnTo>
                    <a:pt x="1125" y="10954"/>
                  </a:lnTo>
                  <a:lnTo>
                    <a:pt x="1215" y="11077"/>
                  </a:lnTo>
                  <a:lnTo>
                    <a:pt x="1305" y="11184"/>
                  </a:lnTo>
                  <a:lnTo>
                    <a:pt x="1395" y="11261"/>
                  </a:lnTo>
                  <a:lnTo>
                    <a:pt x="1491" y="11338"/>
                  </a:lnTo>
                  <a:lnTo>
                    <a:pt x="1586" y="11415"/>
                  </a:lnTo>
                  <a:lnTo>
                    <a:pt x="1687" y="11461"/>
                  </a:lnTo>
                  <a:lnTo>
                    <a:pt x="1783" y="11492"/>
                  </a:lnTo>
                  <a:lnTo>
                    <a:pt x="1889" y="11522"/>
                  </a:lnTo>
                  <a:lnTo>
                    <a:pt x="2090" y="11522"/>
                  </a:lnTo>
                  <a:lnTo>
                    <a:pt x="2191" y="11492"/>
                  </a:lnTo>
                  <a:lnTo>
                    <a:pt x="2292" y="11461"/>
                  </a:lnTo>
                  <a:lnTo>
                    <a:pt x="2387" y="11415"/>
                  </a:lnTo>
                  <a:lnTo>
                    <a:pt x="2488" y="11338"/>
                  </a:lnTo>
                  <a:lnTo>
                    <a:pt x="2578" y="11261"/>
                  </a:lnTo>
                  <a:lnTo>
                    <a:pt x="2674" y="11184"/>
                  </a:lnTo>
                  <a:lnTo>
                    <a:pt x="2764" y="11077"/>
                  </a:lnTo>
                  <a:lnTo>
                    <a:pt x="2849" y="10954"/>
                  </a:lnTo>
                  <a:lnTo>
                    <a:pt x="2939" y="10831"/>
                  </a:lnTo>
                  <a:lnTo>
                    <a:pt x="3019" y="10693"/>
                  </a:lnTo>
                  <a:lnTo>
                    <a:pt x="3103" y="10539"/>
                  </a:lnTo>
                  <a:lnTo>
                    <a:pt x="3178" y="10385"/>
                  </a:lnTo>
                  <a:lnTo>
                    <a:pt x="3252" y="10216"/>
                  </a:lnTo>
                  <a:lnTo>
                    <a:pt x="3326" y="10032"/>
                  </a:lnTo>
                  <a:lnTo>
                    <a:pt x="3395" y="9832"/>
                  </a:lnTo>
                  <a:lnTo>
                    <a:pt x="3464" y="9633"/>
                  </a:lnTo>
                  <a:lnTo>
                    <a:pt x="3522" y="9433"/>
                  </a:lnTo>
                  <a:lnTo>
                    <a:pt x="3581" y="9218"/>
                  </a:lnTo>
                  <a:lnTo>
                    <a:pt x="3639" y="8987"/>
                  </a:lnTo>
                  <a:lnTo>
                    <a:pt x="3692" y="8757"/>
                  </a:lnTo>
                  <a:lnTo>
                    <a:pt x="3740" y="8511"/>
                  </a:lnTo>
                  <a:lnTo>
                    <a:pt x="3782" y="8265"/>
                  </a:lnTo>
                  <a:lnTo>
                    <a:pt x="3825" y="8004"/>
                  </a:lnTo>
                  <a:lnTo>
                    <a:pt x="3857" y="7743"/>
                  </a:lnTo>
                  <a:lnTo>
                    <a:pt x="3888" y="7482"/>
                  </a:lnTo>
                  <a:lnTo>
                    <a:pt x="3915" y="7205"/>
                  </a:lnTo>
                  <a:lnTo>
                    <a:pt x="3936" y="6929"/>
                  </a:lnTo>
                  <a:lnTo>
                    <a:pt x="3957" y="6637"/>
                  </a:lnTo>
                  <a:lnTo>
                    <a:pt x="3968" y="6345"/>
                  </a:lnTo>
                  <a:lnTo>
                    <a:pt x="3979" y="6053"/>
                  </a:lnTo>
                  <a:lnTo>
                    <a:pt x="3979" y="5761"/>
                  </a:lnTo>
                  <a:lnTo>
                    <a:pt x="3979" y="5469"/>
                  </a:lnTo>
                  <a:lnTo>
                    <a:pt x="3968" y="5177"/>
                  </a:lnTo>
                  <a:lnTo>
                    <a:pt x="3957" y="4886"/>
                  </a:lnTo>
                  <a:lnTo>
                    <a:pt x="3936" y="4609"/>
                  </a:lnTo>
                  <a:lnTo>
                    <a:pt x="3915" y="4317"/>
                  </a:lnTo>
                  <a:lnTo>
                    <a:pt x="3888" y="4056"/>
                  </a:lnTo>
                  <a:lnTo>
                    <a:pt x="3857" y="3779"/>
                  </a:lnTo>
                  <a:lnTo>
                    <a:pt x="3825" y="3518"/>
                  </a:lnTo>
                  <a:lnTo>
                    <a:pt x="3782" y="3257"/>
                  </a:lnTo>
                  <a:lnTo>
                    <a:pt x="3740" y="3011"/>
                  </a:lnTo>
                  <a:lnTo>
                    <a:pt x="3692" y="2781"/>
                  </a:lnTo>
                  <a:lnTo>
                    <a:pt x="3639" y="2535"/>
                  </a:lnTo>
                  <a:lnTo>
                    <a:pt x="3581" y="2320"/>
                  </a:lnTo>
                  <a:lnTo>
                    <a:pt x="3522" y="2089"/>
                  </a:lnTo>
                  <a:lnTo>
                    <a:pt x="3464" y="1890"/>
                  </a:lnTo>
                  <a:lnTo>
                    <a:pt x="3395" y="1690"/>
                  </a:lnTo>
                  <a:lnTo>
                    <a:pt x="3326" y="1490"/>
                  </a:lnTo>
                  <a:lnTo>
                    <a:pt x="3252" y="1321"/>
                  </a:lnTo>
                  <a:lnTo>
                    <a:pt x="3178" y="1137"/>
                  </a:lnTo>
                  <a:lnTo>
                    <a:pt x="3103" y="983"/>
                  </a:lnTo>
                  <a:lnTo>
                    <a:pt x="3019" y="830"/>
                  </a:lnTo>
                  <a:lnTo>
                    <a:pt x="2939" y="691"/>
                  </a:lnTo>
                  <a:lnTo>
                    <a:pt x="2849" y="569"/>
                  </a:lnTo>
                  <a:lnTo>
                    <a:pt x="2764" y="446"/>
                  </a:lnTo>
                  <a:lnTo>
                    <a:pt x="2674" y="353"/>
                  </a:lnTo>
                  <a:lnTo>
                    <a:pt x="2578" y="261"/>
                  </a:lnTo>
                  <a:lnTo>
                    <a:pt x="2488" y="184"/>
                  </a:lnTo>
                  <a:lnTo>
                    <a:pt x="2387" y="123"/>
                  </a:lnTo>
                  <a:lnTo>
                    <a:pt x="2292" y="62"/>
                  </a:lnTo>
                  <a:lnTo>
                    <a:pt x="2191" y="31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-918525" y="-1278200"/>
              <a:ext cx="99475" cy="288450"/>
            </a:xfrm>
            <a:custGeom>
              <a:avLst/>
              <a:gdLst/>
              <a:ahLst/>
              <a:cxnLst/>
              <a:rect l="l" t="t" r="r" b="b"/>
              <a:pathLst>
                <a:path w="3979" h="11538" extrusionOk="0">
                  <a:moveTo>
                    <a:pt x="1990" y="0"/>
                  </a:moveTo>
                  <a:lnTo>
                    <a:pt x="1884" y="16"/>
                  </a:lnTo>
                  <a:lnTo>
                    <a:pt x="1783" y="31"/>
                  </a:lnTo>
                  <a:lnTo>
                    <a:pt x="1687" y="77"/>
                  </a:lnTo>
                  <a:lnTo>
                    <a:pt x="1587" y="123"/>
                  </a:lnTo>
                  <a:lnTo>
                    <a:pt x="1491" y="185"/>
                  </a:lnTo>
                  <a:lnTo>
                    <a:pt x="1396" y="261"/>
                  </a:lnTo>
                  <a:lnTo>
                    <a:pt x="1305" y="354"/>
                  </a:lnTo>
                  <a:lnTo>
                    <a:pt x="1215" y="461"/>
                  </a:lnTo>
                  <a:lnTo>
                    <a:pt x="1125" y="569"/>
                  </a:lnTo>
                  <a:lnTo>
                    <a:pt x="1040" y="707"/>
                  </a:lnTo>
                  <a:lnTo>
                    <a:pt x="955" y="845"/>
                  </a:lnTo>
                  <a:lnTo>
                    <a:pt x="876" y="983"/>
                  </a:lnTo>
                  <a:lnTo>
                    <a:pt x="796" y="1152"/>
                  </a:lnTo>
                  <a:lnTo>
                    <a:pt x="722" y="1321"/>
                  </a:lnTo>
                  <a:lnTo>
                    <a:pt x="653" y="1506"/>
                  </a:lnTo>
                  <a:lnTo>
                    <a:pt x="579" y="1690"/>
                  </a:lnTo>
                  <a:lnTo>
                    <a:pt x="515" y="1890"/>
                  </a:lnTo>
                  <a:lnTo>
                    <a:pt x="451" y="2105"/>
                  </a:lnTo>
                  <a:lnTo>
                    <a:pt x="393" y="2320"/>
                  </a:lnTo>
                  <a:lnTo>
                    <a:pt x="340" y="2551"/>
                  </a:lnTo>
                  <a:lnTo>
                    <a:pt x="287" y="2781"/>
                  </a:lnTo>
                  <a:lnTo>
                    <a:pt x="239" y="3027"/>
                  </a:lnTo>
                  <a:lnTo>
                    <a:pt x="197" y="3273"/>
                  </a:lnTo>
                  <a:lnTo>
                    <a:pt x="154" y="3534"/>
                  </a:lnTo>
                  <a:lnTo>
                    <a:pt x="117" y="3795"/>
                  </a:lnTo>
                  <a:lnTo>
                    <a:pt x="85" y="4056"/>
                  </a:lnTo>
                  <a:lnTo>
                    <a:pt x="59" y="4333"/>
                  </a:lnTo>
                  <a:lnTo>
                    <a:pt x="38" y="4609"/>
                  </a:lnTo>
                  <a:lnTo>
                    <a:pt x="22" y="4886"/>
                  </a:lnTo>
                  <a:lnTo>
                    <a:pt x="11" y="5178"/>
                  </a:lnTo>
                  <a:lnTo>
                    <a:pt x="1" y="5469"/>
                  </a:lnTo>
                  <a:lnTo>
                    <a:pt x="1" y="5777"/>
                  </a:lnTo>
                  <a:lnTo>
                    <a:pt x="1" y="6069"/>
                  </a:lnTo>
                  <a:lnTo>
                    <a:pt x="11" y="6361"/>
                  </a:lnTo>
                  <a:lnTo>
                    <a:pt x="22" y="6652"/>
                  </a:lnTo>
                  <a:lnTo>
                    <a:pt x="38" y="6929"/>
                  </a:lnTo>
                  <a:lnTo>
                    <a:pt x="59" y="7205"/>
                  </a:lnTo>
                  <a:lnTo>
                    <a:pt x="85" y="7482"/>
                  </a:lnTo>
                  <a:lnTo>
                    <a:pt x="117" y="7759"/>
                  </a:lnTo>
                  <a:lnTo>
                    <a:pt x="154" y="8020"/>
                  </a:lnTo>
                  <a:lnTo>
                    <a:pt x="197" y="8266"/>
                  </a:lnTo>
                  <a:lnTo>
                    <a:pt x="239" y="8511"/>
                  </a:lnTo>
                  <a:lnTo>
                    <a:pt x="287" y="8757"/>
                  </a:lnTo>
                  <a:lnTo>
                    <a:pt x="340" y="8988"/>
                  </a:lnTo>
                  <a:lnTo>
                    <a:pt x="393" y="9218"/>
                  </a:lnTo>
                  <a:lnTo>
                    <a:pt x="451" y="9433"/>
                  </a:lnTo>
                  <a:lnTo>
                    <a:pt x="515" y="9648"/>
                  </a:lnTo>
                  <a:lnTo>
                    <a:pt x="579" y="9848"/>
                  </a:lnTo>
                  <a:lnTo>
                    <a:pt x="653" y="10032"/>
                  </a:lnTo>
                  <a:lnTo>
                    <a:pt x="722" y="10217"/>
                  </a:lnTo>
                  <a:lnTo>
                    <a:pt x="796" y="10386"/>
                  </a:lnTo>
                  <a:lnTo>
                    <a:pt x="876" y="10555"/>
                  </a:lnTo>
                  <a:lnTo>
                    <a:pt x="955" y="10693"/>
                  </a:lnTo>
                  <a:lnTo>
                    <a:pt x="1040" y="10831"/>
                  </a:lnTo>
                  <a:lnTo>
                    <a:pt x="1125" y="10969"/>
                  </a:lnTo>
                  <a:lnTo>
                    <a:pt x="1215" y="11077"/>
                  </a:lnTo>
                  <a:lnTo>
                    <a:pt x="1305" y="11184"/>
                  </a:lnTo>
                  <a:lnTo>
                    <a:pt x="1396" y="11277"/>
                  </a:lnTo>
                  <a:lnTo>
                    <a:pt x="1491" y="11353"/>
                  </a:lnTo>
                  <a:lnTo>
                    <a:pt x="1587" y="11415"/>
                  </a:lnTo>
                  <a:lnTo>
                    <a:pt x="1687" y="11461"/>
                  </a:lnTo>
                  <a:lnTo>
                    <a:pt x="1783" y="11507"/>
                  </a:lnTo>
                  <a:lnTo>
                    <a:pt x="1884" y="11522"/>
                  </a:lnTo>
                  <a:lnTo>
                    <a:pt x="1990" y="11538"/>
                  </a:lnTo>
                  <a:lnTo>
                    <a:pt x="2090" y="11522"/>
                  </a:lnTo>
                  <a:lnTo>
                    <a:pt x="2191" y="11507"/>
                  </a:lnTo>
                  <a:lnTo>
                    <a:pt x="2292" y="11461"/>
                  </a:lnTo>
                  <a:lnTo>
                    <a:pt x="2387" y="11415"/>
                  </a:lnTo>
                  <a:lnTo>
                    <a:pt x="2488" y="11353"/>
                  </a:lnTo>
                  <a:lnTo>
                    <a:pt x="2578" y="11277"/>
                  </a:lnTo>
                  <a:lnTo>
                    <a:pt x="2674" y="11184"/>
                  </a:lnTo>
                  <a:lnTo>
                    <a:pt x="2764" y="11077"/>
                  </a:lnTo>
                  <a:lnTo>
                    <a:pt x="2849" y="10969"/>
                  </a:lnTo>
                  <a:lnTo>
                    <a:pt x="2939" y="10831"/>
                  </a:lnTo>
                  <a:lnTo>
                    <a:pt x="3019" y="10693"/>
                  </a:lnTo>
                  <a:lnTo>
                    <a:pt x="3104" y="10555"/>
                  </a:lnTo>
                  <a:lnTo>
                    <a:pt x="3178" y="10386"/>
                  </a:lnTo>
                  <a:lnTo>
                    <a:pt x="3252" y="10217"/>
                  </a:lnTo>
                  <a:lnTo>
                    <a:pt x="3326" y="10032"/>
                  </a:lnTo>
                  <a:lnTo>
                    <a:pt x="3395" y="9848"/>
                  </a:lnTo>
                  <a:lnTo>
                    <a:pt x="3464" y="9648"/>
                  </a:lnTo>
                  <a:lnTo>
                    <a:pt x="3523" y="9433"/>
                  </a:lnTo>
                  <a:lnTo>
                    <a:pt x="3581" y="9218"/>
                  </a:lnTo>
                  <a:lnTo>
                    <a:pt x="3639" y="8988"/>
                  </a:lnTo>
                  <a:lnTo>
                    <a:pt x="3692" y="8757"/>
                  </a:lnTo>
                  <a:lnTo>
                    <a:pt x="3740" y="8511"/>
                  </a:lnTo>
                  <a:lnTo>
                    <a:pt x="3782" y="8266"/>
                  </a:lnTo>
                  <a:lnTo>
                    <a:pt x="3820" y="8020"/>
                  </a:lnTo>
                  <a:lnTo>
                    <a:pt x="3857" y="7759"/>
                  </a:lnTo>
                  <a:lnTo>
                    <a:pt x="3889" y="7482"/>
                  </a:lnTo>
                  <a:lnTo>
                    <a:pt x="3915" y="7205"/>
                  </a:lnTo>
                  <a:lnTo>
                    <a:pt x="3936" y="6929"/>
                  </a:lnTo>
                  <a:lnTo>
                    <a:pt x="3958" y="6652"/>
                  </a:lnTo>
                  <a:lnTo>
                    <a:pt x="3968" y="6361"/>
                  </a:lnTo>
                  <a:lnTo>
                    <a:pt x="3973" y="6069"/>
                  </a:lnTo>
                  <a:lnTo>
                    <a:pt x="3979" y="5777"/>
                  </a:lnTo>
                  <a:lnTo>
                    <a:pt x="3973" y="5469"/>
                  </a:lnTo>
                  <a:lnTo>
                    <a:pt x="3968" y="5178"/>
                  </a:lnTo>
                  <a:lnTo>
                    <a:pt x="3958" y="4886"/>
                  </a:lnTo>
                  <a:lnTo>
                    <a:pt x="3936" y="4609"/>
                  </a:lnTo>
                  <a:lnTo>
                    <a:pt x="3915" y="4333"/>
                  </a:lnTo>
                  <a:lnTo>
                    <a:pt x="3889" y="4056"/>
                  </a:lnTo>
                  <a:lnTo>
                    <a:pt x="3857" y="3795"/>
                  </a:lnTo>
                  <a:lnTo>
                    <a:pt x="3820" y="3534"/>
                  </a:lnTo>
                  <a:lnTo>
                    <a:pt x="3782" y="3273"/>
                  </a:lnTo>
                  <a:lnTo>
                    <a:pt x="3740" y="3027"/>
                  </a:lnTo>
                  <a:lnTo>
                    <a:pt x="3692" y="2781"/>
                  </a:lnTo>
                  <a:lnTo>
                    <a:pt x="3639" y="2551"/>
                  </a:lnTo>
                  <a:lnTo>
                    <a:pt x="3581" y="2320"/>
                  </a:lnTo>
                  <a:lnTo>
                    <a:pt x="3523" y="2105"/>
                  </a:lnTo>
                  <a:lnTo>
                    <a:pt x="3464" y="1890"/>
                  </a:lnTo>
                  <a:lnTo>
                    <a:pt x="3395" y="1690"/>
                  </a:lnTo>
                  <a:lnTo>
                    <a:pt x="3326" y="1506"/>
                  </a:lnTo>
                  <a:lnTo>
                    <a:pt x="3252" y="1321"/>
                  </a:lnTo>
                  <a:lnTo>
                    <a:pt x="3178" y="1152"/>
                  </a:lnTo>
                  <a:lnTo>
                    <a:pt x="3104" y="983"/>
                  </a:lnTo>
                  <a:lnTo>
                    <a:pt x="3019" y="845"/>
                  </a:lnTo>
                  <a:lnTo>
                    <a:pt x="2939" y="707"/>
                  </a:lnTo>
                  <a:lnTo>
                    <a:pt x="2849" y="569"/>
                  </a:lnTo>
                  <a:lnTo>
                    <a:pt x="2764" y="461"/>
                  </a:lnTo>
                  <a:lnTo>
                    <a:pt x="2674" y="354"/>
                  </a:lnTo>
                  <a:lnTo>
                    <a:pt x="2578" y="261"/>
                  </a:lnTo>
                  <a:lnTo>
                    <a:pt x="2488" y="185"/>
                  </a:lnTo>
                  <a:lnTo>
                    <a:pt x="2387" y="123"/>
                  </a:lnTo>
                  <a:lnTo>
                    <a:pt x="2292" y="77"/>
                  </a:lnTo>
                  <a:lnTo>
                    <a:pt x="2191" y="31"/>
                  </a:lnTo>
                  <a:lnTo>
                    <a:pt x="2090" y="16"/>
                  </a:lnTo>
                  <a:lnTo>
                    <a:pt x="19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-569775" y="-702875"/>
              <a:ext cx="281825" cy="835775"/>
            </a:xfrm>
            <a:custGeom>
              <a:avLst/>
              <a:gdLst/>
              <a:ahLst/>
              <a:cxnLst/>
              <a:rect l="l" t="t" r="r" b="b"/>
              <a:pathLst>
                <a:path w="11273" h="33431" extrusionOk="0">
                  <a:moveTo>
                    <a:pt x="1" y="1"/>
                  </a:moveTo>
                  <a:lnTo>
                    <a:pt x="33" y="493"/>
                  </a:lnTo>
                  <a:lnTo>
                    <a:pt x="75" y="969"/>
                  </a:lnTo>
                  <a:lnTo>
                    <a:pt x="133" y="1430"/>
                  </a:lnTo>
                  <a:lnTo>
                    <a:pt x="197" y="1875"/>
                  </a:lnTo>
                  <a:lnTo>
                    <a:pt x="314" y="2843"/>
                  </a:lnTo>
                  <a:lnTo>
                    <a:pt x="462" y="3995"/>
                  </a:lnTo>
                  <a:lnTo>
                    <a:pt x="839" y="6868"/>
                  </a:lnTo>
                  <a:lnTo>
                    <a:pt x="977" y="7897"/>
                  </a:lnTo>
                  <a:lnTo>
                    <a:pt x="1125" y="8911"/>
                  </a:lnTo>
                  <a:lnTo>
                    <a:pt x="1279" y="9910"/>
                  </a:lnTo>
                  <a:lnTo>
                    <a:pt x="1444" y="10909"/>
                  </a:lnTo>
                  <a:lnTo>
                    <a:pt x="1613" y="11892"/>
                  </a:lnTo>
                  <a:lnTo>
                    <a:pt x="1783" y="12875"/>
                  </a:lnTo>
                  <a:lnTo>
                    <a:pt x="1969" y="13828"/>
                  </a:lnTo>
                  <a:lnTo>
                    <a:pt x="2154" y="14795"/>
                  </a:lnTo>
                  <a:lnTo>
                    <a:pt x="2345" y="15733"/>
                  </a:lnTo>
                  <a:lnTo>
                    <a:pt x="2547" y="16670"/>
                  </a:lnTo>
                  <a:lnTo>
                    <a:pt x="2754" y="17591"/>
                  </a:lnTo>
                  <a:lnTo>
                    <a:pt x="2966" y="18498"/>
                  </a:lnTo>
                  <a:lnTo>
                    <a:pt x="3183" y="19404"/>
                  </a:lnTo>
                  <a:lnTo>
                    <a:pt x="3406" y="20295"/>
                  </a:lnTo>
                  <a:lnTo>
                    <a:pt x="3640" y="21171"/>
                  </a:lnTo>
                  <a:lnTo>
                    <a:pt x="3878" y="22031"/>
                  </a:lnTo>
                  <a:lnTo>
                    <a:pt x="3995" y="22461"/>
                  </a:lnTo>
                  <a:lnTo>
                    <a:pt x="4117" y="22892"/>
                  </a:lnTo>
                  <a:lnTo>
                    <a:pt x="4244" y="23322"/>
                  </a:lnTo>
                  <a:lnTo>
                    <a:pt x="4372" y="23737"/>
                  </a:lnTo>
                  <a:lnTo>
                    <a:pt x="4499" y="24151"/>
                  </a:lnTo>
                  <a:lnTo>
                    <a:pt x="4631" y="24551"/>
                  </a:lnTo>
                  <a:lnTo>
                    <a:pt x="4764" y="24950"/>
                  </a:lnTo>
                  <a:lnTo>
                    <a:pt x="4902" y="25334"/>
                  </a:lnTo>
                  <a:lnTo>
                    <a:pt x="5040" y="25718"/>
                  </a:lnTo>
                  <a:lnTo>
                    <a:pt x="5183" y="26087"/>
                  </a:lnTo>
                  <a:lnTo>
                    <a:pt x="5326" y="26456"/>
                  </a:lnTo>
                  <a:lnTo>
                    <a:pt x="5469" y="26809"/>
                  </a:lnTo>
                  <a:lnTo>
                    <a:pt x="5618" y="27163"/>
                  </a:lnTo>
                  <a:lnTo>
                    <a:pt x="5772" y="27516"/>
                  </a:lnTo>
                  <a:lnTo>
                    <a:pt x="5920" y="27838"/>
                  </a:lnTo>
                  <a:lnTo>
                    <a:pt x="6074" y="28176"/>
                  </a:lnTo>
                  <a:lnTo>
                    <a:pt x="6233" y="28499"/>
                  </a:lnTo>
                  <a:lnTo>
                    <a:pt x="6387" y="28806"/>
                  </a:lnTo>
                  <a:lnTo>
                    <a:pt x="6546" y="29114"/>
                  </a:lnTo>
                  <a:lnTo>
                    <a:pt x="6711" y="29405"/>
                  </a:lnTo>
                  <a:lnTo>
                    <a:pt x="6875" y="29697"/>
                  </a:lnTo>
                  <a:lnTo>
                    <a:pt x="7040" y="29974"/>
                  </a:lnTo>
                  <a:lnTo>
                    <a:pt x="7204" y="30235"/>
                  </a:lnTo>
                  <a:lnTo>
                    <a:pt x="7374" y="30496"/>
                  </a:lnTo>
                  <a:lnTo>
                    <a:pt x="7543" y="30757"/>
                  </a:lnTo>
                  <a:lnTo>
                    <a:pt x="7719" y="31003"/>
                  </a:lnTo>
                  <a:lnTo>
                    <a:pt x="7894" y="31234"/>
                  </a:lnTo>
                  <a:lnTo>
                    <a:pt x="8069" y="31464"/>
                  </a:lnTo>
                  <a:lnTo>
                    <a:pt x="8244" y="31679"/>
                  </a:lnTo>
                  <a:lnTo>
                    <a:pt x="8424" y="31894"/>
                  </a:lnTo>
                  <a:lnTo>
                    <a:pt x="8599" y="32094"/>
                  </a:lnTo>
                  <a:lnTo>
                    <a:pt x="8785" y="32278"/>
                  </a:lnTo>
                  <a:lnTo>
                    <a:pt x="9002" y="32478"/>
                  </a:lnTo>
                  <a:lnTo>
                    <a:pt x="9230" y="32662"/>
                  </a:lnTo>
                  <a:lnTo>
                    <a:pt x="9453" y="32831"/>
                  </a:lnTo>
                  <a:lnTo>
                    <a:pt x="9681" y="32970"/>
                  </a:lnTo>
                  <a:lnTo>
                    <a:pt x="9909" y="33093"/>
                  </a:lnTo>
                  <a:lnTo>
                    <a:pt x="10137" y="33200"/>
                  </a:lnTo>
                  <a:lnTo>
                    <a:pt x="10365" y="33277"/>
                  </a:lnTo>
                  <a:lnTo>
                    <a:pt x="10599" y="33338"/>
                  </a:lnTo>
                  <a:lnTo>
                    <a:pt x="10684" y="33384"/>
                  </a:lnTo>
                  <a:lnTo>
                    <a:pt x="10768" y="33400"/>
                  </a:lnTo>
                  <a:lnTo>
                    <a:pt x="10853" y="33431"/>
                  </a:lnTo>
                  <a:lnTo>
                    <a:pt x="11023" y="33431"/>
                  </a:lnTo>
                  <a:lnTo>
                    <a:pt x="11108" y="33400"/>
                  </a:lnTo>
                  <a:lnTo>
                    <a:pt x="11193" y="33384"/>
                  </a:lnTo>
                  <a:lnTo>
                    <a:pt x="11272" y="33338"/>
                  </a:lnTo>
                  <a:lnTo>
                    <a:pt x="10970" y="33169"/>
                  </a:lnTo>
                  <a:lnTo>
                    <a:pt x="10668" y="32985"/>
                  </a:lnTo>
                  <a:lnTo>
                    <a:pt x="10365" y="32785"/>
                  </a:lnTo>
                  <a:lnTo>
                    <a:pt x="10063" y="32570"/>
                  </a:lnTo>
                  <a:lnTo>
                    <a:pt x="9766" y="32340"/>
                  </a:lnTo>
                  <a:lnTo>
                    <a:pt x="9464" y="32109"/>
                  </a:lnTo>
                  <a:lnTo>
                    <a:pt x="9172" y="31848"/>
                  </a:lnTo>
                  <a:lnTo>
                    <a:pt x="8875" y="31572"/>
                  </a:lnTo>
                  <a:lnTo>
                    <a:pt x="8530" y="31157"/>
                  </a:lnTo>
                  <a:lnTo>
                    <a:pt x="8191" y="30711"/>
                  </a:lnTo>
                  <a:lnTo>
                    <a:pt x="7856" y="30235"/>
                  </a:lnTo>
                  <a:lnTo>
                    <a:pt x="7533" y="29713"/>
                  </a:lnTo>
                  <a:lnTo>
                    <a:pt x="7209" y="29175"/>
                  </a:lnTo>
                  <a:lnTo>
                    <a:pt x="6896" y="28607"/>
                  </a:lnTo>
                  <a:lnTo>
                    <a:pt x="6594" y="28007"/>
                  </a:lnTo>
                  <a:lnTo>
                    <a:pt x="6292" y="27378"/>
                  </a:lnTo>
                  <a:lnTo>
                    <a:pt x="6000" y="26717"/>
                  </a:lnTo>
                  <a:lnTo>
                    <a:pt x="5713" y="26041"/>
                  </a:lnTo>
                  <a:lnTo>
                    <a:pt x="5438" y="25319"/>
                  </a:lnTo>
                  <a:lnTo>
                    <a:pt x="5167" y="24582"/>
                  </a:lnTo>
                  <a:lnTo>
                    <a:pt x="4907" y="23813"/>
                  </a:lnTo>
                  <a:lnTo>
                    <a:pt x="4658" y="23030"/>
                  </a:lnTo>
                  <a:lnTo>
                    <a:pt x="4414" y="22216"/>
                  </a:lnTo>
                  <a:lnTo>
                    <a:pt x="4181" y="21371"/>
                  </a:lnTo>
                  <a:lnTo>
                    <a:pt x="3947" y="20526"/>
                  </a:lnTo>
                  <a:lnTo>
                    <a:pt x="3719" y="19665"/>
                  </a:lnTo>
                  <a:lnTo>
                    <a:pt x="3496" y="18790"/>
                  </a:lnTo>
                  <a:lnTo>
                    <a:pt x="3274" y="17914"/>
                  </a:lnTo>
                  <a:lnTo>
                    <a:pt x="3061" y="17023"/>
                  </a:lnTo>
                  <a:lnTo>
                    <a:pt x="2854" y="16117"/>
                  </a:lnTo>
                  <a:lnTo>
                    <a:pt x="2653" y="15210"/>
                  </a:lnTo>
                  <a:lnTo>
                    <a:pt x="2457" y="14288"/>
                  </a:lnTo>
                  <a:lnTo>
                    <a:pt x="2266" y="13367"/>
                  </a:lnTo>
                  <a:lnTo>
                    <a:pt x="2075" y="12414"/>
                  </a:lnTo>
                  <a:lnTo>
                    <a:pt x="1894" y="11477"/>
                  </a:lnTo>
                  <a:lnTo>
                    <a:pt x="1719" y="10509"/>
                  </a:lnTo>
                  <a:lnTo>
                    <a:pt x="1550" y="9557"/>
                  </a:lnTo>
                  <a:lnTo>
                    <a:pt x="1385" y="8573"/>
                  </a:lnTo>
                  <a:lnTo>
                    <a:pt x="1226" y="7590"/>
                  </a:lnTo>
                  <a:lnTo>
                    <a:pt x="1072" y="6607"/>
                  </a:lnTo>
                  <a:lnTo>
                    <a:pt x="956" y="5762"/>
                  </a:lnTo>
                  <a:lnTo>
                    <a:pt x="834" y="4917"/>
                  </a:lnTo>
                  <a:lnTo>
                    <a:pt x="701" y="4087"/>
                  </a:lnTo>
                  <a:lnTo>
                    <a:pt x="574" y="3258"/>
                  </a:lnTo>
                  <a:lnTo>
                    <a:pt x="436" y="2444"/>
                  </a:lnTo>
                  <a:lnTo>
                    <a:pt x="298" y="1614"/>
                  </a:lnTo>
                  <a:lnTo>
                    <a:pt x="149" y="8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-569775" y="-702875"/>
              <a:ext cx="281825" cy="835775"/>
            </a:xfrm>
            <a:custGeom>
              <a:avLst/>
              <a:gdLst/>
              <a:ahLst/>
              <a:cxnLst/>
              <a:rect l="l" t="t" r="r" b="b"/>
              <a:pathLst>
                <a:path w="11273" h="3343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49" y="815"/>
                  </a:lnTo>
                  <a:lnTo>
                    <a:pt x="298" y="1614"/>
                  </a:lnTo>
                  <a:lnTo>
                    <a:pt x="436" y="2444"/>
                  </a:lnTo>
                  <a:lnTo>
                    <a:pt x="574" y="3258"/>
                  </a:lnTo>
                  <a:lnTo>
                    <a:pt x="701" y="4087"/>
                  </a:lnTo>
                  <a:lnTo>
                    <a:pt x="834" y="4917"/>
                  </a:lnTo>
                  <a:lnTo>
                    <a:pt x="956" y="5762"/>
                  </a:lnTo>
                  <a:lnTo>
                    <a:pt x="1072" y="6607"/>
                  </a:lnTo>
                  <a:lnTo>
                    <a:pt x="1072" y="6607"/>
                  </a:lnTo>
                  <a:lnTo>
                    <a:pt x="1226" y="7590"/>
                  </a:lnTo>
                  <a:lnTo>
                    <a:pt x="1385" y="8573"/>
                  </a:lnTo>
                  <a:lnTo>
                    <a:pt x="1550" y="9557"/>
                  </a:lnTo>
                  <a:lnTo>
                    <a:pt x="1719" y="10509"/>
                  </a:lnTo>
                  <a:lnTo>
                    <a:pt x="1894" y="11477"/>
                  </a:lnTo>
                  <a:lnTo>
                    <a:pt x="2075" y="12414"/>
                  </a:lnTo>
                  <a:lnTo>
                    <a:pt x="2266" y="13367"/>
                  </a:lnTo>
                  <a:lnTo>
                    <a:pt x="2457" y="14288"/>
                  </a:lnTo>
                  <a:lnTo>
                    <a:pt x="2653" y="15210"/>
                  </a:lnTo>
                  <a:lnTo>
                    <a:pt x="2854" y="16117"/>
                  </a:lnTo>
                  <a:lnTo>
                    <a:pt x="3061" y="17023"/>
                  </a:lnTo>
                  <a:lnTo>
                    <a:pt x="3274" y="17914"/>
                  </a:lnTo>
                  <a:lnTo>
                    <a:pt x="3496" y="18790"/>
                  </a:lnTo>
                  <a:lnTo>
                    <a:pt x="3719" y="19665"/>
                  </a:lnTo>
                  <a:lnTo>
                    <a:pt x="3947" y="20526"/>
                  </a:lnTo>
                  <a:lnTo>
                    <a:pt x="4181" y="21371"/>
                  </a:lnTo>
                  <a:lnTo>
                    <a:pt x="4181" y="21371"/>
                  </a:lnTo>
                  <a:lnTo>
                    <a:pt x="4414" y="22216"/>
                  </a:lnTo>
                  <a:lnTo>
                    <a:pt x="4658" y="23030"/>
                  </a:lnTo>
                  <a:lnTo>
                    <a:pt x="4907" y="23813"/>
                  </a:lnTo>
                  <a:lnTo>
                    <a:pt x="5167" y="24582"/>
                  </a:lnTo>
                  <a:lnTo>
                    <a:pt x="5438" y="25319"/>
                  </a:lnTo>
                  <a:lnTo>
                    <a:pt x="5713" y="26041"/>
                  </a:lnTo>
                  <a:lnTo>
                    <a:pt x="6000" y="26717"/>
                  </a:lnTo>
                  <a:lnTo>
                    <a:pt x="6292" y="27378"/>
                  </a:lnTo>
                  <a:lnTo>
                    <a:pt x="6594" y="28007"/>
                  </a:lnTo>
                  <a:lnTo>
                    <a:pt x="6896" y="28607"/>
                  </a:lnTo>
                  <a:lnTo>
                    <a:pt x="7209" y="29175"/>
                  </a:lnTo>
                  <a:lnTo>
                    <a:pt x="7533" y="29713"/>
                  </a:lnTo>
                  <a:lnTo>
                    <a:pt x="7856" y="30235"/>
                  </a:lnTo>
                  <a:lnTo>
                    <a:pt x="8191" y="30711"/>
                  </a:lnTo>
                  <a:lnTo>
                    <a:pt x="8530" y="31157"/>
                  </a:lnTo>
                  <a:lnTo>
                    <a:pt x="8875" y="31572"/>
                  </a:lnTo>
                  <a:lnTo>
                    <a:pt x="8875" y="31572"/>
                  </a:lnTo>
                  <a:lnTo>
                    <a:pt x="9172" y="31848"/>
                  </a:lnTo>
                  <a:lnTo>
                    <a:pt x="9464" y="32109"/>
                  </a:lnTo>
                  <a:lnTo>
                    <a:pt x="9766" y="32340"/>
                  </a:lnTo>
                  <a:lnTo>
                    <a:pt x="10063" y="32570"/>
                  </a:lnTo>
                  <a:lnTo>
                    <a:pt x="10365" y="32785"/>
                  </a:lnTo>
                  <a:lnTo>
                    <a:pt x="10668" y="32985"/>
                  </a:lnTo>
                  <a:lnTo>
                    <a:pt x="10970" y="33169"/>
                  </a:lnTo>
                  <a:lnTo>
                    <a:pt x="11272" y="33338"/>
                  </a:lnTo>
                  <a:lnTo>
                    <a:pt x="11272" y="33338"/>
                  </a:lnTo>
                  <a:lnTo>
                    <a:pt x="11193" y="33384"/>
                  </a:lnTo>
                  <a:lnTo>
                    <a:pt x="11108" y="33400"/>
                  </a:lnTo>
                  <a:lnTo>
                    <a:pt x="11023" y="33431"/>
                  </a:lnTo>
                  <a:lnTo>
                    <a:pt x="10938" y="33431"/>
                  </a:lnTo>
                  <a:lnTo>
                    <a:pt x="10853" y="33431"/>
                  </a:lnTo>
                  <a:lnTo>
                    <a:pt x="10768" y="33400"/>
                  </a:lnTo>
                  <a:lnTo>
                    <a:pt x="10684" y="33384"/>
                  </a:lnTo>
                  <a:lnTo>
                    <a:pt x="10599" y="33338"/>
                  </a:lnTo>
                  <a:lnTo>
                    <a:pt x="10599" y="33338"/>
                  </a:lnTo>
                  <a:lnTo>
                    <a:pt x="10365" y="33277"/>
                  </a:lnTo>
                  <a:lnTo>
                    <a:pt x="10137" y="33200"/>
                  </a:lnTo>
                  <a:lnTo>
                    <a:pt x="9909" y="33093"/>
                  </a:lnTo>
                  <a:lnTo>
                    <a:pt x="9681" y="32970"/>
                  </a:lnTo>
                  <a:lnTo>
                    <a:pt x="9453" y="32831"/>
                  </a:lnTo>
                  <a:lnTo>
                    <a:pt x="9230" y="32662"/>
                  </a:lnTo>
                  <a:lnTo>
                    <a:pt x="9002" y="32478"/>
                  </a:lnTo>
                  <a:lnTo>
                    <a:pt x="8785" y="32278"/>
                  </a:lnTo>
                  <a:lnTo>
                    <a:pt x="8785" y="32278"/>
                  </a:lnTo>
                  <a:lnTo>
                    <a:pt x="8599" y="32094"/>
                  </a:lnTo>
                  <a:lnTo>
                    <a:pt x="8424" y="31894"/>
                  </a:lnTo>
                  <a:lnTo>
                    <a:pt x="8244" y="31679"/>
                  </a:lnTo>
                  <a:lnTo>
                    <a:pt x="8069" y="31464"/>
                  </a:lnTo>
                  <a:lnTo>
                    <a:pt x="7894" y="31234"/>
                  </a:lnTo>
                  <a:lnTo>
                    <a:pt x="7719" y="31003"/>
                  </a:lnTo>
                  <a:lnTo>
                    <a:pt x="7543" y="30757"/>
                  </a:lnTo>
                  <a:lnTo>
                    <a:pt x="7374" y="30496"/>
                  </a:lnTo>
                  <a:lnTo>
                    <a:pt x="7204" y="30235"/>
                  </a:lnTo>
                  <a:lnTo>
                    <a:pt x="7040" y="29974"/>
                  </a:lnTo>
                  <a:lnTo>
                    <a:pt x="6875" y="29697"/>
                  </a:lnTo>
                  <a:lnTo>
                    <a:pt x="6711" y="29405"/>
                  </a:lnTo>
                  <a:lnTo>
                    <a:pt x="6546" y="29114"/>
                  </a:lnTo>
                  <a:lnTo>
                    <a:pt x="6387" y="28806"/>
                  </a:lnTo>
                  <a:lnTo>
                    <a:pt x="6233" y="28499"/>
                  </a:lnTo>
                  <a:lnTo>
                    <a:pt x="6074" y="28176"/>
                  </a:lnTo>
                  <a:lnTo>
                    <a:pt x="5920" y="27838"/>
                  </a:lnTo>
                  <a:lnTo>
                    <a:pt x="5772" y="27516"/>
                  </a:lnTo>
                  <a:lnTo>
                    <a:pt x="5618" y="27163"/>
                  </a:lnTo>
                  <a:lnTo>
                    <a:pt x="5469" y="26809"/>
                  </a:lnTo>
                  <a:lnTo>
                    <a:pt x="5326" y="26456"/>
                  </a:lnTo>
                  <a:lnTo>
                    <a:pt x="5183" y="26087"/>
                  </a:lnTo>
                  <a:lnTo>
                    <a:pt x="5040" y="25718"/>
                  </a:lnTo>
                  <a:lnTo>
                    <a:pt x="4902" y="25334"/>
                  </a:lnTo>
                  <a:lnTo>
                    <a:pt x="4764" y="24950"/>
                  </a:lnTo>
                  <a:lnTo>
                    <a:pt x="4631" y="24551"/>
                  </a:lnTo>
                  <a:lnTo>
                    <a:pt x="4499" y="24151"/>
                  </a:lnTo>
                  <a:lnTo>
                    <a:pt x="4372" y="23737"/>
                  </a:lnTo>
                  <a:lnTo>
                    <a:pt x="4244" y="23322"/>
                  </a:lnTo>
                  <a:lnTo>
                    <a:pt x="4117" y="22892"/>
                  </a:lnTo>
                  <a:lnTo>
                    <a:pt x="3995" y="22461"/>
                  </a:lnTo>
                  <a:lnTo>
                    <a:pt x="3878" y="22031"/>
                  </a:lnTo>
                  <a:lnTo>
                    <a:pt x="3878" y="22031"/>
                  </a:lnTo>
                  <a:lnTo>
                    <a:pt x="3640" y="21171"/>
                  </a:lnTo>
                  <a:lnTo>
                    <a:pt x="3406" y="20295"/>
                  </a:lnTo>
                  <a:lnTo>
                    <a:pt x="3183" y="19404"/>
                  </a:lnTo>
                  <a:lnTo>
                    <a:pt x="2966" y="18498"/>
                  </a:lnTo>
                  <a:lnTo>
                    <a:pt x="2754" y="17591"/>
                  </a:lnTo>
                  <a:lnTo>
                    <a:pt x="2547" y="16670"/>
                  </a:lnTo>
                  <a:lnTo>
                    <a:pt x="2345" y="15733"/>
                  </a:lnTo>
                  <a:lnTo>
                    <a:pt x="2154" y="14795"/>
                  </a:lnTo>
                  <a:lnTo>
                    <a:pt x="1969" y="13828"/>
                  </a:lnTo>
                  <a:lnTo>
                    <a:pt x="1783" y="12875"/>
                  </a:lnTo>
                  <a:lnTo>
                    <a:pt x="1613" y="11892"/>
                  </a:lnTo>
                  <a:lnTo>
                    <a:pt x="1444" y="10909"/>
                  </a:lnTo>
                  <a:lnTo>
                    <a:pt x="1279" y="9910"/>
                  </a:lnTo>
                  <a:lnTo>
                    <a:pt x="1125" y="8911"/>
                  </a:lnTo>
                  <a:lnTo>
                    <a:pt x="977" y="7897"/>
                  </a:lnTo>
                  <a:lnTo>
                    <a:pt x="839" y="6868"/>
                  </a:lnTo>
                  <a:lnTo>
                    <a:pt x="839" y="6868"/>
                  </a:lnTo>
                  <a:lnTo>
                    <a:pt x="462" y="3995"/>
                  </a:lnTo>
                  <a:lnTo>
                    <a:pt x="314" y="2843"/>
                  </a:lnTo>
                  <a:lnTo>
                    <a:pt x="197" y="1875"/>
                  </a:lnTo>
                  <a:lnTo>
                    <a:pt x="197" y="1875"/>
                  </a:lnTo>
                  <a:lnTo>
                    <a:pt x="133" y="1430"/>
                  </a:lnTo>
                  <a:lnTo>
                    <a:pt x="75" y="969"/>
                  </a:lnTo>
                  <a:lnTo>
                    <a:pt x="33" y="493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-696675" y="-3024200"/>
              <a:ext cx="106900" cy="1196800"/>
            </a:xfrm>
            <a:custGeom>
              <a:avLst/>
              <a:gdLst/>
              <a:ahLst/>
              <a:cxnLst/>
              <a:rect l="l" t="t" r="r" b="b"/>
              <a:pathLst>
                <a:path w="4276" h="47872" extrusionOk="0">
                  <a:moveTo>
                    <a:pt x="4271" y="1"/>
                  </a:moveTo>
                  <a:lnTo>
                    <a:pt x="4133" y="277"/>
                  </a:lnTo>
                  <a:lnTo>
                    <a:pt x="4005" y="600"/>
                  </a:lnTo>
                  <a:lnTo>
                    <a:pt x="3878" y="938"/>
                  </a:lnTo>
                  <a:lnTo>
                    <a:pt x="3761" y="1291"/>
                  </a:lnTo>
                  <a:lnTo>
                    <a:pt x="3597" y="1783"/>
                  </a:lnTo>
                  <a:lnTo>
                    <a:pt x="3432" y="2290"/>
                  </a:lnTo>
                  <a:lnTo>
                    <a:pt x="3273" y="2797"/>
                  </a:lnTo>
                  <a:lnTo>
                    <a:pt x="3114" y="3319"/>
                  </a:lnTo>
                  <a:lnTo>
                    <a:pt x="2960" y="3857"/>
                  </a:lnTo>
                  <a:lnTo>
                    <a:pt x="2812" y="4394"/>
                  </a:lnTo>
                  <a:lnTo>
                    <a:pt x="2669" y="4932"/>
                  </a:lnTo>
                  <a:lnTo>
                    <a:pt x="2525" y="5500"/>
                  </a:lnTo>
                  <a:lnTo>
                    <a:pt x="2297" y="6438"/>
                  </a:lnTo>
                  <a:lnTo>
                    <a:pt x="2080" y="7405"/>
                  </a:lnTo>
                  <a:lnTo>
                    <a:pt x="1868" y="8373"/>
                  </a:lnTo>
                  <a:lnTo>
                    <a:pt x="1671" y="9372"/>
                  </a:lnTo>
                  <a:lnTo>
                    <a:pt x="1486" y="10386"/>
                  </a:lnTo>
                  <a:lnTo>
                    <a:pt x="1311" y="11415"/>
                  </a:lnTo>
                  <a:lnTo>
                    <a:pt x="1146" y="12444"/>
                  </a:lnTo>
                  <a:lnTo>
                    <a:pt x="992" y="13504"/>
                  </a:lnTo>
                  <a:lnTo>
                    <a:pt x="849" y="14565"/>
                  </a:lnTo>
                  <a:lnTo>
                    <a:pt x="717" y="15655"/>
                  </a:lnTo>
                  <a:lnTo>
                    <a:pt x="595" y="16746"/>
                  </a:lnTo>
                  <a:lnTo>
                    <a:pt x="483" y="17852"/>
                  </a:lnTo>
                  <a:lnTo>
                    <a:pt x="388" y="18958"/>
                  </a:lnTo>
                  <a:lnTo>
                    <a:pt x="303" y="20080"/>
                  </a:lnTo>
                  <a:lnTo>
                    <a:pt x="229" y="21217"/>
                  </a:lnTo>
                  <a:lnTo>
                    <a:pt x="165" y="22354"/>
                  </a:lnTo>
                  <a:lnTo>
                    <a:pt x="117" y="23490"/>
                  </a:lnTo>
                  <a:lnTo>
                    <a:pt x="80" y="24627"/>
                  </a:lnTo>
                  <a:lnTo>
                    <a:pt x="48" y="25764"/>
                  </a:lnTo>
                  <a:lnTo>
                    <a:pt x="27" y="26901"/>
                  </a:lnTo>
                  <a:lnTo>
                    <a:pt x="11" y="28038"/>
                  </a:lnTo>
                  <a:lnTo>
                    <a:pt x="1" y="29175"/>
                  </a:lnTo>
                  <a:lnTo>
                    <a:pt x="1" y="30327"/>
                  </a:lnTo>
                  <a:lnTo>
                    <a:pt x="6" y="31464"/>
                  </a:lnTo>
                  <a:lnTo>
                    <a:pt x="22" y="32601"/>
                  </a:lnTo>
                  <a:lnTo>
                    <a:pt x="43" y="33737"/>
                  </a:lnTo>
                  <a:lnTo>
                    <a:pt x="75" y="34874"/>
                  </a:lnTo>
                  <a:lnTo>
                    <a:pt x="112" y="36011"/>
                  </a:lnTo>
                  <a:lnTo>
                    <a:pt x="154" y="37148"/>
                  </a:lnTo>
                  <a:lnTo>
                    <a:pt x="207" y="38285"/>
                  </a:lnTo>
                  <a:lnTo>
                    <a:pt x="266" y="39422"/>
                  </a:lnTo>
                  <a:lnTo>
                    <a:pt x="329" y="40543"/>
                  </a:lnTo>
                  <a:lnTo>
                    <a:pt x="441" y="42172"/>
                  </a:lnTo>
                  <a:lnTo>
                    <a:pt x="547" y="43616"/>
                  </a:lnTo>
                  <a:lnTo>
                    <a:pt x="648" y="44876"/>
                  </a:lnTo>
                  <a:lnTo>
                    <a:pt x="733" y="45936"/>
                  </a:lnTo>
                  <a:lnTo>
                    <a:pt x="770" y="46427"/>
                  </a:lnTo>
                  <a:lnTo>
                    <a:pt x="817" y="46919"/>
                  </a:lnTo>
                  <a:lnTo>
                    <a:pt x="876" y="47395"/>
                  </a:lnTo>
                  <a:lnTo>
                    <a:pt x="945" y="47871"/>
                  </a:lnTo>
                  <a:lnTo>
                    <a:pt x="924" y="46934"/>
                  </a:lnTo>
                  <a:lnTo>
                    <a:pt x="892" y="45997"/>
                  </a:lnTo>
                  <a:lnTo>
                    <a:pt x="855" y="45060"/>
                  </a:lnTo>
                  <a:lnTo>
                    <a:pt x="817" y="44123"/>
                  </a:lnTo>
                  <a:lnTo>
                    <a:pt x="770" y="43186"/>
                  </a:lnTo>
                  <a:lnTo>
                    <a:pt x="722" y="42264"/>
                  </a:lnTo>
                  <a:lnTo>
                    <a:pt x="664" y="41342"/>
                  </a:lnTo>
                  <a:lnTo>
                    <a:pt x="605" y="40405"/>
                  </a:lnTo>
                  <a:lnTo>
                    <a:pt x="552" y="39299"/>
                  </a:lnTo>
                  <a:lnTo>
                    <a:pt x="510" y="38177"/>
                  </a:lnTo>
                  <a:lnTo>
                    <a:pt x="473" y="37056"/>
                  </a:lnTo>
                  <a:lnTo>
                    <a:pt x="441" y="35950"/>
                  </a:lnTo>
                  <a:lnTo>
                    <a:pt x="414" y="34828"/>
                  </a:lnTo>
                  <a:lnTo>
                    <a:pt x="398" y="33707"/>
                  </a:lnTo>
                  <a:lnTo>
                    <a:pt x="388" y="32585"/>
                  </a:lnTo>
                  <a:lnTo>
                    <a:pt x="377" y="31464"/>
                  </a:lnTo>
                  <a:lnTo>
                    <a:pt x="377" y="30342"/>
                  </a:lnTo>
                  <a:lnTo>
                    <a:pt x="382" y="29221"/>
                  </a:lnTo>
                  <a:lnTo>
                    <a:pt x="398" y="28099"/>
                  </a:lnTo>
                  <a:lnTo>
                    <a:pt x="414" y="26978"/>
                  </a:lnTo>
                  <a:lnTo>
                    <a:pt x="441" y="25856"/>
                  </a:lnTo>
                  <a:lnTo>
                    <a:pt x="473" y="24735"/>
                  </a:lnTo>
                  <a:lnTo>
                    <a:pt x="510" y="23613"/>
                  </a:lnTo>
                  <a:lnTo>
                    <a:pt x="552" y="22507"/>
                  </a:lnTo>
                  <a:lnTo>
                    <a:pt x="616" y="21401"/>
                  </a:lnTo>
                  <a:lnTo>
                    <a:pt x="685" y="20295"/>
                  </a:lnTo>
                  <a:lnTo>
                    <a:pt x="770" y="19204"/>
                  </a:lnTo>
                  <a:lnTo>
                    <a:pt x="865" y="18113"/>
                  </a:lnTo>
                  <a:lnTo>
                    <a:pt x="966" y="17053"/>
                  </a:lnTo>
                  <a:lnTo>
                    <a:pt x="1083" y="15978"/>
                  </a:lnTo>
                  <a:lnTo>
                    <a:pt x="1205" y="14918"/>
                  </a:lnTo>
                  <a:lnTo>
                    <a:pt x="1337" y="13873"/>
                  </a:lnTo>
                  <a:lnTo>
                    <a:pt x="1480" y="12844"/>
                  </a:lnTo>
                  <a:lnTo>
                    <a:pt x="1634" y="11815"/>
                  </a:lnTo>
                  <a:lnTo>
                    <a:pt x="1799" y="10816"/>
                  </a:lnTo>
                  <a:lnTo>
                    <a:pt x="1968" y="9817"/>
                  </a:lnTo>
                  <a:lnTo>
                    <a:pt x="2149" y="8819"/>
                  </a:lnTo>
                  <a:lnTo>
                    <a:pt x="2345" y="7851"/>
                  </a:lnTo>
                  <a:lnTo>
                    <a:pt x="2541" y="6898"/>
                  </a:lnTo>
                  <a:lnTo>
                    <a:pt x="2754" y="5961"/>
                  </a:lnTo>
                  <a:lnTo>
                    <a:pt x="2913" y="5270"/>
                  </a:lnTo>
                  <a:lnTo>
                    <a:pt x="3066" y="4625"/>
                  </a:lnTo>
                  <a:lnTo>
                    <a:pt x="3215" y="4026"/>
                  </a:lnTo>
                  <a:lnTo>
                    <a:pt x="3358" y="3457"/>
                  </a:lnTo>
                  <a:lnTo>
                    <a:pt x="3623" y="2459"/>
                  </a:lnTo>
                  <a:lnTo>
                    <a:pt x="3851" y="1614"/>
                  </a:lnTo>
                  <a:lnTo>
                    <a:pt x="4175" y="461"/>
                  </a:lnTo>
                  <a:lnTo>
                    <a:pt x="4223" y="277"/>
                  </a:lnTo>
                  <a:lnTo>
                    <a:pt x="4260" y="139"/>
                  </a:lnTo>
                  <a:lnTo>
                    <a:pt x="4276" y="47"/>
                  </a:lnTo>
                  <a:lnTo>
                    <a:pt x="4276" y="16"/>
                  </a:lnTo>
                  <a:lnTo>
                    <a:pt x="4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-696675" y="-3024200"/>
              <a:ext cx="106900" cy="1196800"/>
            </a:xfrm>
            <a:custGeom>
              <a:avLst/>
              <a:gdLst/>
              <a:ahLst/>
              <a:cxnLst/>
              <a:rect l="l" t="t" r="r" b="b"/>
              <a:pathLst>
                <a:path w="4276" h="47872" fill="none" extrusionOk="0">
                  <a:moveTo>
                    <a:pt x="4271" y="1"/>
                  </a:moveTo>
                  <a:lnTo>
                    <a:pt x="4271" y="1"/>
                  </a:lnTo>
                  <a:lnTo>
                    <a:pt x="4276" y="16"/>
                  </a:lnTo>
                  <a:lnTo>
                    <a:pt x="4276" y="47"/>
                  </a:lnTo>
                  <a:lnTo>
                    <a:pt x="4260" y="139"/>
                  </a:lnTo>
                  <a:lnTo>
                    <a:pt x="4223" y="277"/>
                  </a:lnTo>
                  <a:lnTo>
                    <a:pt x="4175" y="461"/>
                  </a:lnTo>
                  <a:lnTo>
                    <a:pt x="3851" y="1614"/>
                  </a:lnTo>
                  <a:lnTo>
                    <a:pt x="3623" y="2459"/>
                  </a:lnTo>
                  <a:lnTo>
                    <a:pt x="3358" y="3457"/>
                  </a:lnTo>
                  <a:lnTo>
                    <a:pt x="3215" y="4026"/>
                  </a:lnTo>
                  <a:lnTo>
                    <a:pt x="3066" y="4625"/>
                  </a:lnTo>
                  <a:lnTo>
                    <a:pt x="2913" y="5270"/>
                  </a:lnTo>
                  <a:lnTo>
                    <a:pt x="2754" y="5961"/>
                  </a:lnTo>
                  <a:lnTo>
                    <a:pt x="2754" y="5961"/>
                  </a:lnTo>
                  <a:lnTo>
                    <a:pt x="2541" y="6898"/>
                  </a:lnTo>
                  <a:lnTo>
                    <a:pt x="2345" y="7851"/>
                  </a:lnTo>
                  <a:lnTo>
                    <a:pt x="2149" y="8819"/>
                  </a:lnTo>
                  <a:lnTo>
                    <a:pt x="1968" y="9817"/>
                  </a:lnTo>
                  <a:lnTo>
                    <a:pt x="1799" y="10816"/>
                  </a:lnTo>
                  <a:lnTo>
                    <a:pt x="1634" y="11815"/>
                  </a:lnTo>
                  <a:lnTo>
                    <a:pt x="1480" y="12844"/>
                  </a:lnTo>
                  <a:lnTo>
                    <a:pt x="1337" y="13873"/>
                  </a:lnTo>
                  <a:lnTo>
                    <a:pt x="1205" y="14918"/>
                  </a:lnTo>
                  <a:lnTo>
                    <a:pt x="1083" y="15978"/>
                  </a:lnTo>
                  <a:lnTo>
                    <a:pt x="966" y="17053"/>
                  </a:lnTo>
                  <a:lnTo>
                    <a:pt x="865" y="18113"/>
                  </a:lnTo>
                  <a:lnTo>
                    <a:pt x="770" y="19204"/>
                  </a:lnTo>
                  <a:lnTo>
                    <a:pt x="685" y="20295"/>
                  </a:lnTo>
                  <a:lnTo>
                    <a:pt x="616" y="21401"/>
                  </a:lnTo>
                  <a:lnTo>
                    <a:pt x="552" y="22507"/>
                  </a:lnTo>
                  <a:lnTo>
                    <a:pt x="552" y="22507"/>
                  </a:lnTo>
                  <a:lnTo>
                    <a:pt x="510" y="23613"/>
                  </a:lnTo>
                  <a:lnTo>
                    <a:pt x="473" y="24735"/>
                  </a:lnTo>
                  <a:lnTo>
                    <a:pt x="441" y="25856"/>
                  </a:lnTo>
                  <a:lnTo>
                    <a:pt x="414" y="26978"/>
                  </a:lnTo>
                  <a:lnTo>
                    <a:pt x="398" y="28099"/>
                  </a:lnTo>
                  <a:lnTo>
                    <a:pt x="382" y="29221"/>
                  </a:lnTo>
                  <a:lnTo>
                    <a:pt x="377" y="30342"/>
                  </a:lnTo>
                  <a:lnTo>
                    <a:pt x="377" y="31464"/>
                  </a:lnTo>
                  <a:lnTo>
                    <a:pt x="388" y="32585"/>
                  </a:lnTo>
                  <a:lnTo>
                    <a:pt x="398" y="33707"/>
                  </a:lnTo>
                  <a:lnTo>
                    <a:pt x="414" y="34828"/>
                  </a:lnTo>
                  <a:lnTo>
                    <a:pt x="441" y="35950"/>
                  </a:lnTo>
                  <a:lnTo>
                    <a:pt x="473" y="37056"/>
                  </a:lnTo>
                  <a:lnTo>
                    <a:pt x="510" y="38177"/>
                  </a:lnTo>
                  <a:lnTo>
                    <a:pt x="552" y="39299"/>
                  </a:lnTo>
                  <a:lnTo>
                    <a:pt x="605" y="40405"/>
                  </a:lnTo>
                  <a:lnTo>
                    <a:pt x="605" y="40405"/>
                  </a:lnTo>
                  <a:lnTo>
                    <a:pt x="664" y="41342"/>
                  </a:lnTo>
                  <a:lnTo>
                    <a:pt x="722" y="42264"/>
                  </a:lnTo>
                  <a:lnTo>
                    <a:pt x="770" y="43186"/>
                  </a:lnTo>
                  <a:lnTo>
                    <a:pt x="817" y="44123"/>
                  </a:lnTo>
                  <a:lnTo>
                    <a:pt x="855" y="45060"/>
                  </a:lnTo>
                  <a:lnTo>
                    <a:pt x="892" y="45997"/>
                  </a:lnTo>
                  <a:lnTo>
                    <a:pt x="924" y="46934"/>
                  </a:lnTo>
                  <a:lnTo>
                    <a:pt x="945" y="47871"/>
                  </a:lnTo>
                  <a:lnTo>
                    <a:pt x="945" y="47871"/>
                  </a:lnTo>
                  <a:lnTo>
                    <a:pt x="876" y="47395"/>
                  </a:lnTo>
                  <a:lnTo>
                    <a:pt x="817" y="46919"/>
                  </a:lnTo>
                  <a:lnTo>
                    <a:pt x="770" y="46427"/>
                  </a:lnTo>
                  <a:lnTo>
                    <a:pt x="733" y="45936"/>
                  </a:lnTo>
                  <a:lnTo>
                    <a:pt x="733" y="45936"/>
                  </a:lnTo>
                  <a:lnTo>
                    <a:pt x="648" y="44876"/>
                  </a:lnTo>
                  <a:lnTo>
                    <a:pt x="547" y="43616"/>
                  </a:lnTo>
                  <a:lnTo>
                    <a:pt x="441" y="42172"/>
                  </a:lnTo>
                  <a:lnTo>
                    <a:pt x="329" y="40543"/>
                  </a:lnTo>
                  <a:lnTo>
                    <a:pt x="329" y="40543"/>
                  </a:lnTo>
                  <a:lnTo>
                    <a:pt x="266" y="39422"/>
                  </a:lnTo>
                  <a:lnTo>
                    <a:pt x="207" y="38285"/>
                  </a:lnTo>
                  <a:lnTo>
                    <a:pt x="154" y="37148"/>
                  </a:lnTo>
                  <a:lnTo>
                    <a:pt x="112" y="36011"/>
                  </a:lnTo>
                  <a:lnTo>
                    <a:pt x="75" y="34874"/>
                  </a:lnTo>
                  <a:lnTo>
                    <a:pt x="43" y="33737"/>
                  </a:lnTo>
                  <a:lnTo>
                    <a:pt x="22" y="32601"/>
                  </a:lnTo>
                  <a:lnTo>
                    <a:pt x="6" y="31464"/>
                  </a:lnTo>
                  <a:lnTo>
                    <a:pt x="1" y="30327"/>
                  </a:lnTo>
                  <a:lnTo>
                    <a:pt x="1" y="29175"/>
                  </a:lnTo>
                  <a:lnTo>
                    <a:pt x="11" y="28038"/>
                  </a:lnTo>
                  <a:lnTo>
                    <a:pt x="27" y="26901"/>
                  </a:lnTo>
                  <a:lnTo>
                    <a:pt x="48" y="25764"/>
                  </a:lnTo>
                  <a:lnTo>
                    <a:pt x="80" y="24627"/>
                  </a:lnTo>
                  <a:lnTo>
                    <a:pt x="117" y="23490"/>
                  </a:lnTo>
                  <a:lnTo>
                    <a:pt x="165" y="22354"/>
                  </a:lnTo>
                  <a:lnTo>
                    <a:pt x="165" y="22354"/>
                  </a:lnTo>
                  <a:lnTo>
                    <a:pt x="229" y="21217"/>
                  </a:lnTo>
                  <a:lnTo>
                    <a:pt x="303" y="20080"/>
                  </a:lnTo>
                  <a:lnTo>
                    <a:pt x="388" y="18958"/>
                  </a:lnTo>
                  <a:lnTo>
                    <a:pt x="483" y="17852"/>
                  </a:lnTo>
                  <a:lnTo>
                    <a:pt x="595" y="16746"/>
                  </a:lnTo>
                  <a:lnTo>
                    <a:pt x="717" y="15655"/>
                  </a:lnTo>
                  <a:lnTo>
                    <a:pt x="849" y="14565"/>
                  </a:lnTo>
                  <a:lnTo>
                    <a:pt x="992" y="13504"/>
                  </a:lnTo>
                  <a:lnTo>
                    <a:pt x="1146" y="12444"/>
                  </a:lnTo>
                  <a:lnTo>
                    <a:pt x="1311" y="11415"/>
                  </a:lnTo>
                  <a:lnTo>
                    <a:pt x="1486" y="10386"/>
                  </a:lnTo>
                  <a:lnTo>
                    <a:pt x="1671" y="9372"/>
                  </a:lnTo>
                  <a:lnTo>
                    <a:pt x="1868" y="8373"/>
                  </a:lnTo>
                  <a:lnTo>
                    <a:pt x="2080" y="7405"/>
                  </a:lnTo>
                  <a:lnTo>
                    <a:pt x="2297" y="6438"/>
                  </a:lnTo>
                  <a:lnTo>
                    <a:pt x="2525" y="5500"/>
                  </a:lnTo>
                  <a:lnTo>
                    <a:pt x="2525" y="5500"/>
                  </a:lnTo>
                  <a:lnTo>
                    <a:pt x="2669" y="4932"/>
                  </a:lnTo>
                  <a:lnTo>
                    <a:pt x="2812" y="4394"/>
                  </a:lnTo>
                  <a:lnTo>
                    <a:pt x="2960" y="3857"/>
                  </a:lnTo>
                  <a:lnTo>
                    <a:pt x="3114" y="3319"/>
                  </a:lnTo>
                  <a:lnTo>
                    <a:pt x="3273" y="2797"/>
                  </a:lnTo>
                  <a:lnTo>
                    <a:pt x="3432" y="2290"/>
                  </a:lnTo>
                  <a:lnTo>
                    <a:pt x="3597" y="1783"/>
                  </a:lnTo>
                  <a:lnTo>
                    <a:pt x="3761" y="1291"/>
                  </a:lnTo>
                  <a:lnTo>
                    <a:pt x="3761" y="1291"/>
                  </a:lnTo>
                  <a:lnTo>
                    <a:pt x="3878" y="938"/>
                  </a:lnTo>
                  <a:lnTo>
                    <a:pt x="4005" y="600"/>
                  </a:lnTo>
                  <a:lnTo>
                    <a:pt x="4133" y="277"/>
                  </a:lnTo>
                  <a:lnTo>
                    <a:pt x="427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-1052600" y="-2804900"/>
              <a:ext cx="105050" cy="161725"/>
            </a:xfrm>
            <a:custGeom>
              <a:avLst/>
              <a:gdLst/>
              <a:ahLst/>
              <a:cxnLst/>
              <a:rect l="l" t="t" r="r" b="b"/>
              <a:pathLst>
                <a:path w="4202" h="6469" fill="none" extrusionOk="0">
                  <a:moveTo>
                    <a:pt x="1" y="6469"/>
                  </a:moveTo>
                  <a:lnTo>
                    <a:pt x="1" y="6469"/>
                  </a:lnTo>
                  <a:lnTo>
                    <a:pt x="240" y="6008"/>
                  </a:lnTo>
                  <a:lnTo>
                    <a:pt x="484" y="5547"/>
                  </a:lnTo>
                  <a:lnTo>
                    <a:pt x="728" y="5101"/>
                  </a:lnTo>
                  <a:lnTo>
                    <a:pt x="982" y="4656"/>
                  </a:lnTo>
                  <a:lnTo>
                    <a:pt x="1231" y="4226"/>
                  </a:lnTo>
                  <a:lnTo>
                    <a:pt x="1491" y="3795"/>
                  </a:lnTo>
                  <a:lnTo>
                    <a:pt x="1746" y="3381"/>
                  </a:lnTo>
                  <a:lnTo>
                    <a:pt x="2011" y="2966"/>
                  </a:lnTo>
                  <a:lnTo>
                    <a:pt x="2276" y="2566"/>
                  </a:lnTo>
                  <a:lnTo>
                    <a:pt x="2542" y="2182"/>
                  </a:lnTo>
                  <a:lnTo>
                    <a:pt x="2812" y="1798"/>
                  </a:lnTo>
                  <a:lnTo>
                    <a:pt x="3083" y="1414"/>
                  </a:lnTo>
                  <a:lnTo>
                    <a:pt x="3359" y="1061"/>
                  </a:lnTo>
                  <a:lnTo>
                    <a:pt x="3640" y="692"/>
                  </a:lnTo>
                  <a:lnTo>
                    <a:pt x="3921" y="339"/>
                  </a:lnTo>
                  <a:lnTo>
                    <a:pt x="4202" y="1"/>
                  </a:lnTo>
                  <a:lnTo>
                    <a:pt x="4202" y="1"/>
                  </a:lnTo>
                  <a:lnTo>
                    <a:pt x="3921" y="323"/>
                  </a:lnTo>
                  <a:lnTo>
                    <a:pt x="3645" y="661"/>
                  </a:lnTo>
                  <a:lnTo>
                    <a:pt x="3364" y="1015"/>
                  </a:lnTo>
                  <a:lnTo>
                    <a:pt x="3088" y="1368"/>
                  </a:lnTo>
                  <a:lnTo>
                    <a:pt x="2812" y="1737"/>
                  </a:lnTo>
                  <a:lnTo>
                    <a:pt x="2536" y="2105"/>
                  </a:lnTo>
                  <a:lnTo>
                    <a:pt x="2266" y="2505"/>
                  </a:lnTo>
                  <a:lnTo>
                    <a:pt x="1995" y="2904"/>
                  </a:lnTo>
                  <a:lnTo>
                    <a:pt x="1730" y="3304"/>
                  </a:lnTo>
                  <a:lnTo>
                    <a:pt x="1470" y="3719"/>
                  </a:lnTo>
                  <a:lnTo>
                    <a:pt x="1210" y="4149"/>
                  </a:lnTo>
                  <a:lnTo>
                    <a:pt x="956" y="4594"/>
                  </a:lnTo>
                  <a:lnTo>
                    <a:pt x="712" y="5055"/>
                  </a:lnTo>
                  <a:lnTo>
                    <a:pt x="468" y="5516"/>
                  </a:lnTo>
                  <a:lnTo>
                    <a:pt x="229" y="5992"/>
                  </a:lnTo>
                  <a:lnTo>
                    <a:pt x="1" y="64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-1171925" y="-2506850"/>
              <a:ext cx="60625" cy="194350"/>
            </a:xfrm>
            <a:custGeom>
              <a:avLst/>
              <a:gdLst/>
              <a:ahLst/>
              <a:cxnLst/>
              <a:rect l="l" t="t" r="r" b="b"/>
              <a:pathLst>
                <a:path w="2425" h="7774" fill="none" extrusionOk="0">
                  <a:moveTo>
                    <a:pt x="138" y="7774"/>
                  </a:moveTo>
                  <a:lnTo>
                    <a:pt x="138" y="7774"/>
                  </a:lnTo>
                  <a:lnTo>
                    <a:pt x="393" y="6714"/>
                  </a:lnTo>
                  <a:lnTo>
                    <a:pt x="658" y="5685"/>
                  </a:lnTo>
                  <a:lnTo>
                    <a:pt x="928" y="4686"/>
                  </a:lnTo>
                  <a:lnTo>
                    <a:pt x="1209" y="3703"/>
                  </a:lnTo>
                  <a:lnTo>
                    <a:pt x="1501" y="2750"/>
                  </a:lnTo>
                  <a:lnTo>
                    <a:pt x="1804" y="1813"/>
                  </a:lnTo>
                  <a:lnTo>
                    <a:pt x="2111" y="891"/>
                  </a:lnTo>
                  <a:lnTo>
                    <a:pt x="2424" y="0"/>
                  </a:lnTo>
                  <a:lnTo>
                    <a:pt x="2424" y="0"/>
                  </a:lnTo>
                  <a:lnTo>
                    <a:pt x="2069" y="922"/>
                  </a:lnTo>
                  <a:lnTo>
                    <a:pt x="1750" y="1767"/>
                  </a:lnTo>
                  <a:lnTo>
                    <a:pt x="1459" y="2566"/>
                  </a:lnTo>
                  <a:lnTo>
                    <a:pt x="1204" y="3303"/>
                  </a:lnTo>
                  <a:lnTo>
                    <a:pt x="976" y="3979"/>
                  </a:lnTo>
                  <a:lnTo>
                    <a:pt x="780" y="4609"/>
                  </a:lnTo>
                  <a:lnTo>
                    <a:pt x="610" y="5162"/>
                  </a:lnTo>
                  <a:lnTo>
                    <a:pt x="467" y="5654"/>
                  </a:lnTo>
                  <a:lnTo>
                    <a:pt x="345" y="6099"/>
                  </a:lnTo>
                  <a:lnTo>
                    <a:pt x="244" y="6483"/>
                  </a:lnTo>
                  <a:lnTo>
                    <a:pt x="159" y="6806"/>
                  </a:lnTo>
                  <a:lnTo>
                    <a:pt x="101" y="7067"/>
                  </a:lnTo>
                  <a:lnTo>
                    <a:pt x="21" y="7405"/>
                  </a:lnTo>
                  <a:lnTo>
                    <a:pt x="0" y="7528"/>
                  </a:lnTo>
                  <a:lnTo>
                    <a:pt x="0" y="7528"/>
                  </a:lnTo>
                  <a:lnTo>
                    <a:pt x="138" y="77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-1168500" y="-3152875"/>
              <a:ext cx="1160750" cy="1051625"/>
            </a:xfrm>
            <a:custGeom>
              <a:avLst/>
              <a:gdLst/>
              <a:ahLst/>
              <a:cxnLst/>
              <a:rect l="l" t="t" r="r" b="b"/>
              <a:pathLst>
                <a:path w="46430" h="42065" extrusionOk="0">
                  <a:moveTo>
                    <a:pt x="39253" y="1"/>
                  </a:moveTo>
                  <a:lnTo>
                    <a:pt x="38595" y="16"/>
                  </a:lnTo>
                  <a:lnTo>
                    <a:pt x="37948" y="62"/>
                  </a:lnTo>
                  <a:lnTo>
                    <a:pt x="37317" y="139"/>
                  </a:lnTo>
                  <a:lnTo>
                    <a:pt x="36691" y="231"/>
                  </a:lnTo>
                  <a:lnTo>
                    <a:pt x="36086" y="354"/>
                  </a:lnTo>
                  <a:lnTo>
                    <a:pt x="35497" y="493"/>
                  </a:lnTo>
                  <a:lnTo>
                    <a:pt x="34919" y="631"/>
                  </a:lnTo>
                  <a:lnTo>
                    <a:pt x="34367" y="800"/>
                  </a:lnTo>
                  <a:lnTo>
                    <a:pt x="33832" y="969"/>
                  </a:lnTo>
                  <a:lnTo>
                    <a:pt x="33317" y="1138"/>
                  </a:lnTo>
                  <a:lnTo>
                    <a:pt x="32357" y="1491"/>
                  </a:lnTo>
                  <a:lnTo>
                    <a:pt x="30755" y="2106"/>
                  </a:lnTo>
                  <a:lnTo>
                    <a:pt x="29583" y="2551"/>
                  </a:lnTo>
                  <a:lnTo>
                    <a:pt x="28188" y="3089"/>
                  </a:lnTo>
                  <a:lnTo>
                    <a:pt x="26607" y="3734"/>
                  </a:lnTo>
                  <a:lnTo>
                    <a:pt x="24873" y="4425"/>
                  </a:lnTo>
                  <a:lnTo>
                    <a:pt x="21091" y="5977"/>
                  </a:lnTo>
                  <a:lnTo>
                    <a:pt x="17139" y="7621"/>
                  </a:lnTo>
                  <a:lnTo>
                    <a:pt x="16678" y="7836"/>
                  </a:lnTo>
                  <a:lnTo>
                    <a:pt x="16216" y="8036"/>
                  </a:lnTo>
                  <a:lnTo>
                    <a:pt x="15760" y="8266"/>
                  </a:lnTo>
                  <a:lnTo>
                    <a:pt x="15309" y="8512"/>
                  </a:lnTo>
                  <a:lnTo>
                    <a:pt x="14853" y="8773"/>
                  </a:lnTo>
                  <a:lnTo>
                    <a:pt x="14259" y="9157"/>
                  </a:lnTo>
                  <a:lnTo>
                    <a:pt x="13914" y="9388"/>
                  </a:lnTo>
                  <a:lnTo>
                    <a:pt x="13543" y="9649"/>
                  </a:lnTo>
                  <a:lnTo>
                    <a:pt x="13140" y="9925"/>
                  </a:lnTo>
                  <a:lnTo>
                    <a:pt x="12721" y="10248"/>
                  </a:lnTo>
                  <a:lnTo>
                    <a:pt x="12280" y="10601"/>
                  </a:lnTo>
                  <a:lnTo>
                    <a:pt x="11824" y="10985"/>
                  </a:lnTo>
                  <a:lnTo>
                    <a:pt x="11347" y="11385"/>
                  </a:lnTo>
                  <a:lnTo>
                    <a:pt x="10859" y="11830"/>
                  </a:lnTo>
                  <a:lnTo>
                    <a:pt x="10366" y="12307"/>
                  </a:lnTo>
                  <a:lnTo>
                    <a:pt x="9862" y="12814"/>
                  </a:lnTo>
                  <a:lnTo>
                    <a:pt x="9352" y="13351"/>
                  </a:lnTo>
                  <a:lnTo>
                    <a:pt x="8838" y="13920"/>
                  </a:lnTo>
                  <a:lnTo>
                    <a:pt x="8557" y="14258"/>
                  </a:lnTo>
                  <a:lnTo>
                    <a:pt x="8276" y="14611"/>
                  </a:lnTo>
                  <a:lnTo>
                    <a:pt x="7995" y="14980"/>
                  </a:lnTo>
                  <a:lnTo>
                    <a:pt x="7719" y="15333"/>
                  </a:lnTo>
                  <a:lnTo>
                    <a:pt x="7448" y="15717"/>
                  </a:lnTo>
                  <a:lnTo>
                    <a:pt x="7178" y="16101"/>
                  </a:lnTo>
                  <a:lnTo>
                    <a:pt x="6912" y="16485"/>
                  </a:lnTo>
                  <a:lnTo>
                    <a:pt x="6647" y="16885"/>
                  </a:lnTo>
                  <a:lnTo>
                    <a:pt x="6382" y="17300"/>
                  </a:lnTo>
                  <a:lnTo>
                    <a:pt x="6127" y="17714"/>
                  </a:lnTo>
                  <a:lnTo>
                    <a:pt x="5867" y="18145"/>
                  </a:lnTo>
                  <a:lnTo>
                    <a:pt x="5618" y="18575"/>
                  </a:lnTo>
                  <a:lnTo>
                    <a:pt x="5364" y="19020"/>
                  </a:lnTo>
                  <a:lnTo>
                    <a:pt x="5120" y="19466"/>
                  </a:lnTo>
                  <a:lnTo>
                    <a:pt x="4876" y="19927"/>
                  </a:lnTo>
                  <a:lnTo>
                    <a:pt x="4637" y="20388"/>
                  </a:lnTo>
                  <a:lnTo>
                    <a:pt x="4605" y="20449"/>
                  </a:lnTo>
                  <a:lnTo>
                    <a:pt x="4260" y="21202"/>
                  </a:lnTo>
                  <a:lnTo>
                    <a:pt x="3931" y="21939"/>
                  </a:lnTo>
                  <a:lnTo>
                    <a:pt x="3618" y="22646"/>
                  </a:lnTo>
                  <a:lnTo>
                    <a:pt x="3321" y="23337"/>
                  </a:lnTo>
                  <a:lnTo>
                    <a:pt x="3040" y="23998"/>
                  </a:lnTo>
                  <a:lnTo>
                    <a:pt x="2775" y="24628"/>
                  </a:lnTo>
                  <a:lnTo>
                    <a:pt x="2526" y="25242"/>
                  </a:lnTo>
                  <a:lnTo>
                    <a:pt x="2287" y="25841"/>
                  </a:lnTo>
                  <a:lnTo>
                    <a:pt x="1974" y="26732"/>
                  </a:lnTo>
                  <a:lnTo>
                    <a:pt x="1667" y="27654"/>
                  </a:lnTo>
                  <a:lnTo>
                    <a:pt x="1364" y="28591"/>
                  </a:lnTo>
                  <a:lnTo>
                    <a:pt x="1072" y="29544"/>
                  </a:lnTo>
                  <a:lnTo>
                    <a:pt x="791" y="30527"/>
                  </a:lnTo>
                  <a:lnTo>
                    <a:pt x="521" y="31526"/>
                  </a:lnTo>
                  <a:lnTo>
                    <a:pt x="256" y="32555"/>
                  </a:lnTo>
                  <a:lnTo>
                    <a:pt x="1" y="33615"/>
                  </a:lnTo>
                  <a:lnTo>
                    <a:pt x="277" y="34076"/>
                  </a:lnTo>
                  <a:lnTo>
                    <a:pt x="553" y="34537"/>
                  </a:lnTo>
                  <a:lnTo>
                    <a:pt x="828" y="34982"/>
                  </a:lnTo>
                  <a:lnTo>
                    <a:pt x="1110" y="35412"/>
                  </a:lnTo>
                  <a:lnTo>
                    <a:pt x="1391" y="35827"/>
                  </a:lnTo>
                  <a:lnTo>
                    <a:pt x="1677" y="36242"/>
                  </a:lnTo>
                  <a:lnTo>
                    <a:pt x="1964" y="36626"/>
                  </a:lnTo>
                  <a:lnTo>
                    <a:pt x="2255" y="37010"/>
                  </a:lnTo>
                  <a:lnTo>
                    <a:pt x="2542" y="37379"/>
                  </a:lnTo>
                  <a:lnTo>
                    <a:pt x="2839" y="37717"/>
                  </a:lnTo>
                  <a:lnTo>
                    <a:pt x="3130" y="38055"/>
                  </a:lnTo>
                  <a:lnTo>
                    <a:pt x="3428" y="38393"/>
                  </a:lnTo>
                  <a:lnTo>
                    <a:pt x="3725" y="38700"/>
                  </a:lnTo>
                  <a:lnTo>
                    <a:pt x="4022" y="38992"/>
                  </a:lnTo>
                  <a:lnTo>
                    <a:pt x="4324" y="39284"/>
                  </a:lnTo>
                  <a:lnTo>
                    <a:pt x="4626" y="39545"/>
                  </a:lnTo>
                  <a:lnTo>
                    <a:pt x="4929" y="39806"/>
                  </a:lnTo>
                  <a:lnTo>
                    <a:pt x="5236" y="40052"/>
                  </a:lnTo>
                  <a:lnTo>
                    <a:pt x="5539" y="40282"/>
                  </a:lnTo>
                  <a:lnTo>
                    <a:pt x="5846" y="40498"/>
                  </a:lnTo>
                  <a:lnTo>
                    <a:pt x="6159" y="40697"/>
                  </a:lnTo>
                  <a:lnTo>
                    <a:pt x="6467" y="40882"/>
                  </a:lnTo>
                  <a:lnTo>
                    <a:pt x="6780" y="41051"/>
                  </a:lnTo>
                  <a:lnTo>
                    <a:pt x="7093" y="41220"/>
                  </a:lnTo>
                  <a:lnTo>
                    <a:pt x="7406" y="41358"/>
                  </a:lnTo>
                  <a:lnTo>
                    <a:pt x="7719" y="41496"/>
                  </a:lnTo>
                  <a:lnTo>
                    <a:pt x="8032" y="41604"/>
                  </a:lnTo>
                  <a:lnTo>
                    <a:pt x="8350" y="41711"/>
                  </a:lnTo>
                  <a:lnTo>
                    <a:pt x="8663" y="41788"/>
                  </a:lnTo>
                  <a:lnTo>
                    <a:pt x="8981" y="41865"/>
                  </a:lnTo>
                  <a:lnTo>
                    <a:pt x="9299" y="41926"/>
                  </a:lnTo>
                  <a:lnTo>
                    <a:pt x="9618" y="41972"/>
                  </a:lnTo>
                  <a:lnTo>
                    <a:pt x="10063" y="42018"/>
                  </a:lnTo>
                  <a:lnTo>
                    <a:pt x="10509" y="42049"/>
                  </a:lnTo>
                  <a:lnTo>
                    <a:pt x="10954" y="42065"/>
                  </a:lnTo>
                  <a:lnTo>
                    <a:pt x="11877" y="42065"/>
                  </a:lnTo>
                  <a:lnTo>
                    <a:pt x="12349" y="42034"/>
                  </a:lnTo>
                  <a:lnTo>
                    <a:pt x="12821" y="42003"/>
                  </a:lnTo>
                  <a:lnTo>
                    <a:pt x="13299" y="41957"/>
                  </a:lnTo>
                  <a:lnTo>
                    <a:pt x="13771" y="41896"/>
                  </a:lnTo>
                  <a:lnTo>
                    <a:pt x="14243" y="41819"/>
                  </a:lnTo>
                  <a:lnTo>
                    <a:pt x="14715" y="41742"/>
                  </a:lnTo>
                  <a:lnTo>
                    <a:pt x="15192" y="41634"/>
                  </a:lnTo>
                  <a:lnTo>
                    <a:pt x="15664" y="41527"/>
                  </a:lnTo>
                  <a:lnTo>
                    <a:pt x="16137" y="41404"/>
                  </a:lnTo>
                  <a:lnTo>
                    <a:pt x="16603" y="41266"/>
                  </a:lnTo>
                  <a:lnTo>
                    <a:pt x="17075" y="41112"/>
                  </a:lnTo>
                  <a:lnTo>
                    <a:pt x="17548" y="40943"/>
                  </a:lnTo>
                  <a:lnTo>
                    <a:pt x="18020" y="40759"/>
                  </a:lnTo>
                  <a:lnTo>
                    <a:pt x="18486" y="40574"/>
                  </a:lnTo>
                  <a:lnTo>
                    <a:pt x="18958" y="40359"/>
                  </a:lnTo>
                  <a:lnTo>
                    <a:pt x="18932" y="39560"/>
                  </a:lnTo>
                  <a:lnTo>
                    <a:pt x="18916" y="38762"/>
                  </a:lnTo>
                  <a:lnTo>
                    <a:pt x="18900" y="37947"/>
                  </a:lnTo>
                  <a:lnTo>
                    <a:pt x="18890" y="37148"/>
                  </a:lnTo>
                  <a:lnTo>
                    <a:pt x="18879" y="36350"/>
                  </a:lnTo>
                  <a:lnTo>
                    <a:pt x="18874" y="35535"/>
                  </a:lnTo>
                  <a:lnTo>
                    <a:pt x="18874" y="34736"/>
                  </a:lnTo>
                  <a:lnTo>
                    <a:pt x="18879" y="33922"/>
                  </a:lnTo>
                  <a:lnTo>
                    <a:pt x="18884" y="33123"/>
                  </a:lnTo>
                  <a:lnTo>
                    <a:pt x="18895" y="32324"/>
                  </a:lnTo>
                  <a:lnTo>
                    <a:pt x="18911" y="31510"/>
                  </a:lnTo>
                  <a:lnTo>
                    <a:pt x="18927" y="30711"/>
                  </a:lnTo>
                  <a:lnTo>
                    <a:pt x="18948" y="29897"/>
                  </a:lnTo>
                  <a:lnTo>
                    <a:pt x="18974" y="29098"/>
                  </a:lnTo>
                  <a:lnTo>
                    <a:pt x="19001" y="28299"/>
                  </a:lnTo>
                  <a:lnTo>
                    <a:pt x="19038" y="27501"/>
                  </a:lnTo>
                  <a:lnTo>
                    <a:pt x="19102" y="26364"/>
                  </a:lnTo>
                  <a:lnTo>
                    <a:pt x="19176" y="25227"/>
                  </a:lnTo>
                  <a:lnTo>
                    <a:pt x="19261" y="24105"/>
                  </a:lnTo>
                  <a:lnTo>
                    <a:pt x="19356" y="22999"/>
                  </a:lnTo>
                  <a:lnTo>
                    <a:pt x="19468" y="21893"/>
                  </a:lnTo>
                  <a:lnTo>
                    <a:pt x="19590" y="20802"/>
                  </a:lnTo>
                  <a:lnTo>
                    <a:pt x="19722" y="19712"/>
                  </a:lnTo>
                  <a:lnTo>
                    <a:pt x="19865" y="18651"/>
                  </a:lnTo>
                  <a:lnTo>
                    <a:pt x="20019" y="17591"/>
                  </a:lnTo>
                  <a:lnTo>
                    <a:pt x="20184" y="16562"/>
                  </a:lnTo>
                  <a:lnTo>
                    <a:pt x="20359" y="15533"/>
                  </a:lnTo>
                  <a:lnTo>
                    <a:pt x="20544" y="14519"/>
                  </a:lnTo>
                  <a:lnTo>
                    <a:pt x="20741" y="13520"/>
                  </a:lnTo>
                  <a:lnTo>
                    <a:pt x="20953" y="12552"/>
                  </a:lnTo>
                  <a:lnTo>
                    <a:pt x="21170" y="11585"/>
                  </a:lnTo>
                  <a:lnTo>
                    <a:pt x="21398" y="10647"/>
                  </a:lnTo>
                  <a:lnTo>
                    <a:pt x="21542" y="10079"/>
                  </a:lnTo>
                  <a:lnTo>
                    <a:pt x="21685" y="9541"/>
                  </a:lnTo>
                  <a:lnTo>
                    <a:pt x="21833" y="9004"/>
                  </a:lnTo>
                  <a:lnTo>
                    <a:pt x="21987" y="8466"/>
                  </a:lnTo>
                  <a:lnTo>
                    <a:pt x="22146" y="7944"/>
                  </a:lnTo>
                  <a:lnTo>
                    <a:pt x="22305" y="7437"/>
                  </a:lnTo>
                  <a:lnTo>
                    <a:pt x="22470" y="6930"/>
                  </a:lnTo>
                  <a:lnTo>
                    <a:pt x="22634" y="6438"/>
                  </a:lnTo>
                  <a:lnTo>
                    <a:pt x="22751" y="6085"/>
                  </a:lnTo>
                  <a:lnTo>
                    <a:pt x="22878" y="5747"/>
                  </a:lnTo>
                  <a:lnTo>
                    <a:pt x="23006" y="5424"/>
                  </a:lnTo>
                  <a:lnTo>
                    <a:pt x="23144" y="5148"/>
                  </a:lnTo>
                  <a:lnTo>
                    <a:pt x="23149" y="5163"/>
                  </a:lnTo>
                  <a:lnTo>
                    <a:pt x="23149" y="5194"/>
                  </a:lnTo>
                  <a:lnTo>
                    <a:pt x="23133" y="5286"/>
                  </a:lnTo>
                  <a:lnTo>
                    <a:pt x="23096" y="5424"/>
                  </a:lnTo>
                  <a:lnTo>
                    <a:pt x="23048" y="5608"/>
                  </a:lnTo>
                  <a:lnTo>
                    <a:pt x="22724" y="6761"/>
                  </a:lnTo>
                  <a:lnTo>
                    <a:pt x="22496" y="7606"/>
                  </a:lnTo>
                  <a:lnTo>
                    <a:pt x="22231" y="8604"/>
                  </a:lnTo>
                  <a:lnTo>
                    <a:pt x="22088" y="9173"/>
                  </a:lnTo>
                  <a:lnTo>
                    <a:pt x="21939" y="9772"/>
                  </a:lnTo>
                  <a:lnTo>
                    <a:pt x="21786" y="10417"/>
                  </a:lnTo>
                  <a:lnTo>
                    <a:pt x="21627" y="11108"/>
                  </a:lnTo>
                  <a:lnTo>
                    <a:pt x="21414" y="12045"/>
                  </a:lnTo>
                  <a:lnTo>
                    <a:pt x="21218" y="12998"/>
                  </a:lnTo>
                  <a:lnTo>
                    <a:pt x="21022" y="13966"/>
                  </a:lnTo>
                  <a:lnTo>
                    <a:pt x="20841" y="14964"/>
                  </a:lnTo>
                  <a:lnTo>
                    <a:pt x="20672" y="15963"/>
                  </a:lnTo>
                  <a:lnTo>
                    <a:pt x="20507" y="16962"/>
                  </a:lnTo>
                  <a:lnTo>
                    <a:pt x="20353" y="17991"/>
                  </a:lnTo>
                  <a:lnTo>
                    <a:pt x="20210" y="19020"/>
                  </a:lnTo>
                  <a:lnTo>
                    <a:pt x="20078" y="20065"/>
                  </a:lnTo>
                  <a:lnTo>
                    <a:pt x="19956" y="21125"/>
                  </a:lnTo>
                  <a:lnTo>
                    <a:pt x="19839" y="22200"/>
                  </a:lnTo>
                  <a:lnTo>
                    <a:pt x="19738" y="23260"/>
                  </a:lnTo>
                  <a:lnTo>
                    <a:pt x="19643" y="24351"/>
                  </a:lnTo>
                  <a:lnTo>
                    <a:pt x="19558" y="25442"/>
                  </a:lnTo>
                  <a:lnTo>
                    <a:pt x="19489" y="26548"/>
                  </a:lnTo>
                  <a:lnTo>
                    <a:pt x="19425" y="27654"/>
                  </a:lnTo>
                  <a:lnTo>
                    <a:pt x="19367" y="29221"/>
                  </a:lnTo>
                  <a:lnTo>
                    <a:pt x="19319" y="30788"/>
                  </a:lnTo>
                  <a:lnTo>
                    <a:pt x="19282" y="32355"/>
                  </a:lnTo>
                  <a:lnTo>
                    <a:pt x="19261" y="33922"/>
                  </a:lnTo>
                  <a:lnTo>
                    <a:pt x="19250" y="35489"/>
                  </a:lnTo>
                  <a:lnTo>
                    <a:pt x="19255" y="37072"/>
                  </a:lnTo>
                  <a:lnTo>
                    <a:pt x="19266" y="38639"/>
                  </a:lnTo>
                  <a:lnTo>
                    <a:pt x="19293" y="40206"/>
                  </a:lnTo>
                  <a:lnTo>
                    <a:pt x="19871" y="39929"/>
                  </a:lnTo>
                  <a:lnTo>
                    <a:pt x="20608" y="39591"/>
                  </a:lnTo>
                  <a:lnTo>
                    <a:pt x="21345" y="39253"/>
                  </a:lnTo>
                  <a:lnTo>
                    <a:pt x="22083" y="38900"/>
                  </a:lnTo>
                  <a:lnTo>
                    <a:pt x="22820" y="38531"/>
                  </a:lnTo>
                  <a:lnTo>
                    <a:pt x="23563" y="38147"/>
                  </a:lnTo>
                  <a:lnTo>
                    <a:pt x="24300" y="37748"/>
                  </a:lnTo>
                  <a:lnTo>
                    <a:pt x="25032" y="37333"/>
                  </a:lnTo>
                  <a:lnTo>
                    <a:pt x="25769" y="36887"/>
                  </a:lnTo>
                  <a:lnTo>
                    <a:pt x="26501" y="36426"/>
                  </a:lnTo>
                  <a:lnTo>
                    <a:pt x="27233" y="35950"/>
                  </a:lnTo>
                  <a:lnTo>
                    <a:pt x="27965" y="35443"/>
                  </a:lnTo>
                  <a:lnTo>
                    <a:pt x="28687" y="34905"/>
                  </a:lnTo>
                  <a:lnTo>
                    <a:pt x="29413" y="34352"/>
                  </a:lnTo>
                  <a:lnTo>
                    <a:pt x="30135" y="33769"/>
                  </a:lnTo>
                  <a:lnTo>
                    <a:pt x="30851" y="33154"/>
                  </a:lnTo>
                  <a:lnTo>
                    <a:pt x="31561" y="32509"/>
                  </a:lnTo>
                  <a:lnTo>
                    <a:pt x="32267" y="31848"/>
                  </a:lnTo>
                  <a:lnTo>
                    <a:pt x="32972" y="31142"/>
                  </a:lnTo>
                  <a:lnTo>
                    <a:pt x="33673" y="30404"/>
                  </a:lnTo>
                  <a:lnTo>
                    <a:pt x="34017" y="30035"/>
                  </a:lnTo>
                  <a:lnTo>
                    <a:pt x="34362" y="29636"/>
                  </a:lnTo>
                  <a:lnTo>
                    <a:pt x="34707" y="29252"/>
                  </a:lnTo>
                  <a:lnTo>
                    <a:pt x="35052" y="28837"/>
                  </a:lnTo>
                  <a:lnTo>
                    <a:pt x="35391" y="28422"/>
                  </a:lnTo>
                  <a:lnTo>
                    <a:pt x="35731" y="27992"/>
                  </a:lnTo>
                  <a:lnTo>
                    <a:pt x="36070" y="27562"/>
                  </a:lnTo>
                  <a:lnTo>
                    <a:pt x="36404" y="27116"/>
                  </a:lnTo>
                  <a:lnTo>
                    <a:pt x="36738" y="26671"/>
                  </a:lnTo>
                  <a:lnTo>
                    <a:pt x="37073" y="26210"/>
                  </a:lnTo>
                  <a:lnTo>
                    <a:pt x="37401" y="25734"/>
                  </a:lnTo>
                  <a:lnTo>
                    <a:pt x="37736" y="25258"/>
                  </a:lnTo>
                  <a:lnTo>
                    <a:pt x="38059" y="24766"/>
                  </a:lnTo>
                  <a:lnTo>
                    <a:pt x="38388" y="24259"/>
                  </a:lnTo>
                  <a:lnTo>
                    <a:pt x="38712" y="23737"/>
                  </a:lnTo>
                  <a:lnTo>
                    <a:pt x="39030" y="23214"/>
                  </a:lnTo>
                  <a:lnTo>
                    <a:pt x="39353" y="22677"/>
                  </a:lnTo>
                  <a:lnTo>
                    <a:pt x="39666" y="22139"/>
                  </a:lnTo>
                  <a:lnTo>
                    <a:pt x="39985" y="21586"/>
                  </a:lnTo>
                  <a:lnTo>
                    <a:pt x="40298" y="21017"/>
                  </a:lnTo>
                  <a:lnTo>
                    <a:pt x="40611" y="20434"/>
                  </a:lnTo>
                  <a:lnTo>
                    <a:pt x="40918" y="19834"/>
                  </a:lnTo>
                  <a:lnTo>
                    <a:pt x="41221" y="19235"/>
                  </a:lnTo>
                  <a:lnTo>
                    <a:pt x="41528" y="18621"/>
                  </a:lnTo>
                  <a:lnTo>
                    <a:pt x="41831" y="17991"/>
                  </a:lnTo>
                  <a:lnTo>
                    <a:pt x="42128" y="17346"/>
                  </a:lnTo>
                  <a:lnTo>
                    <a:pt x="42303" y="17008"/>
                  </a:lnTo>
                  <a:lnTo>
                    <a:pt x="42472" y="16654"/>
                  </a:lnTo>
                  <a:lnTo>
                    <a:pt x="42642" y="16286"/>
                  </a:lnTo>
                  <a:lnTo>
                    <a:pt x="42812" y="15917"/>
                  </a:lnTo>
                  <a:lnTo>
                    <a:pt x="42976" y="15548"/>
                  </a:lnTo>
                  <a:lnTo>
                    <a:pt x="43141" y="15164"/>
                  </a:lnTo>
                  <a:lnTo>
                    <a:pt x="43300" y="14765"/>
                  </a:lnTo>
                  <a:lnTo>
                    <a:pt x="43454" y="14365"/>
                  </a:lnTo>
                  <a:lnTo>
                    <a:pt x="43613" y="13950"/>
                  </a:lnTo>
                  <a:lnTo>
                    <a:pt x="43761" y="13536"/>
                  </a:lnTo>
                  <a:lnTo>
                    <a:pt x="43915" y="13121"/>
                  </a:lnTo>
                  <a:lnTo>
                    <a:pt x="44064" y="12691"/>
                  </a:lnTo>
                  <a:lnTo>
                    <a:pt x="44207" y="12245"/>
                  </a:lnTo>
                  <a:lnTo>
                    <a:pt x="44350" y="11800"/>
                  </a:lnTo>
                  <a:lnTo>
                    <a:pt x="44488" y="11354"/>
                  </a:lnTo>
                  <a:lnTo>
                    <a:pt x="44626" y="10893"/>
                  </a:lnTo>
                  <a:lnTo>
                    <a:pt x="44758" y="10432"/>
                  </a:lnTo>
                  <a:lnTo>
                    <a:pt x="44891" y="9956"/>
                  </a:lnTo>
                  <a:lnTo>
                    <a:pt x="45018" y="9480"/>
                  </a:lnTo>
                  <a:lnTo>
                    <a:pt x="45146" y="9004"/>
                  </a:lnTo>
                  <a:lnTo>
                    <a:pt x="45268" y="8512"/>
                  </a:lnTo>
                  <a:lnTo>
                    <a:pt x="45390" y="8005"/>
                  </a:lnTo>
                  <a:lnTo>
                    <a:pt x="45506" y="7513"/>
                  </a:lnTo>
                  <a:lnTo>
                    <a:pt x="45623" y="6991"/>
                  </a:lnTo>
                  <a:lnTo>
                    <a:pt x="45734" y="6484"/>
                  </a:lnTo>
                  <a:lnTo>
                    <a:pt x="45841" y="5962"/>
                  </a:lnTo>
                  <a:lnTo>
                    <a:pt x="45947" y="5439"/>
                  </a:lnTo>
                  <a:lnTo>
                    <a:pt x="46047" y="4902"/>
                  </a:lnTo>
                  <a:lnTo>
                    <a:pt x="46148" y="4364"/>
                  </a:lnTo>
                  <a:lnTo>
                    <a:pt x="46244" y="3826"/>
                  </a:lnTo>
                  <a:lnTo>
                    <a:pt x="46339" y="3273"/>
                  </a:lnTo>
                  <a:lnTo>
                    <a:pt x="46429" y="2720"/>
                  </a:lnTo>
                  <a:lnTo>
                    <a:pt x="46329" y="2613"/>
                  </a:lnTo>
                  <a:lnTo>
                    <a:pt x="46207" y="2490"/>
                  </a:lnTo>
                  <a:lnTo>
                    <a:pt x="46037" y="2321"/>
                  </a:lnTo>
                  <a:lnTo>
                    <a:pt x="45819" y="2136"/>
                  </a:lnTo>
                  <a:lnTo>
                    <a:pt x="45549" y="1906"/>
                  </a:lnTo>
                  <a:lnTo>
                    <a:pt x="45231" y="1675"/>
                  </a:lnTo>
                  <a:lnTo>
                    <a:pt x="44865" y="1430"/>
                  </a:lnTo>
                  <a:lnTo>
                    <a:pt x="44514" y="1230"/>
                  </a:lnTo>
                  <a:lnTo>
                    <a:pt x="44159" y="1061"/>
                  </a:lnTo>
                  <a:lnTo>
                    <a:pt x="43804" y="907"/>
                  </a:lnTo>
                  <a:lnTo>
                    <a:pt x="43448" y="754"/>
                  </a:lnTo>
                  <a:lnTo>
                    <a:pt x="43093" y="631"/>
                  </a:lnTo>
                  <a:lnTo>
                    <a:pt x="42738" y="508"/>
                  </a:lnTo>
                  <a:lnTo>
                    <a:pt x="42382" y="400"/>
                  </a:lnTo>
                  <a:lnTo>
                    <a:pt x="42032" y="324"/>
                  </a:lnTo>
                  <a:lnTo>
                    <a:pt x="41677" y="231"/>
                  </a:lnTo>
                  <a:lnTo>
                    <a:pt x="41327" y="170"/>
                  </a:lnTo>
                  <a:lnTo>
                    <a:pt x="40977" y="108"/>
                  </a:lnTo>
                  <a:lnTo>
                    <a:pt x="40626" y="78"/>
                  </a:lnTo>
                  <a:lnTo>
                    <a:pt x="40282" y="32"/>
                  </a:lnTo>
                  <a:lnTo>
                    <a:pt x="39937" y="16"/>
                  </a:lnTo>
                  <a:lnTo>
                    <a:pt x="39592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-696675" y="-3024200"/>
              <a:ext cx="106900" cy="880325"/>
            </a:xfrm>
            <a:custGeom>
              <a:avLst/>
              <a:gdLst/>
              <a:ahLst/>
              <a:cxnLst/>
              <a:rect l="l" t="t" r="r" b="b"/>
              <a:pathLst>
                <a:path w="4276" h="35213" extrusionOk="0">
                  <a:moveTo>
                    <a:pt x="4271" y="1"/>
                  </a:moveTo>
                  <a:lnTo>
                    <a:pt x="4133" y="277"/>
                  </a:lnTo>
                  <a:lnTo>
                    <a:pt x="4005" y="600"/>
                  </a:lnTo>
                  <a:lnTo>
                    <a:pt x="3878" y="938"/>
                  </a:lnTo>
                  <a:lnTo>
                    <a:pt x="3761" y="1291"/>
                  </a:lnTo>
                  <a:lnTo>
                    <a:pt x="3597" y="1783"/>
                  </a:lnTo>
                  <a:lnTo>
                    <a:pt x="3432" y="2290"/>
                  </a:lnTo>
                  <a:lnTo>
                    <a:pt x="3273" y="2797"/>
                  </a:lnTo>
                  <a:lnTo>
                    <a:pt x="3114" y="3319"/>
                  </a:lnTo>
                  <a:lnTo>
                    <a:pt x="2960" y="3857"/>
                  </a:lnTo>
                  <a:lnTo>
                    <a:pt x="2812" y="4394"/>
                  </a:lnTo>
                  <a:lnTo>
                    <a:pt x="2669" y="4932"/>
                  </a:lnTo>
                  <a:lnTo>
                    <a:pt x="2525" y="5500"/>
                  </a:lnTo>
                  <a:lnTo>
                    <a:pt x="2297" y="6438"/>
                  </a:lnTo>
                  <a:lnTo>
                    <a:pt x="2080" y="7405"/>
                  </a:lnTo>
                  <a:lnTo>
                    <a:pt x="1868" y="8373"/>
                  </a:lnTo>
                  <a:lnTo>
                    <a:pt x="1671" y="9372"/>
                  </a:lnTo>
                  <a:lnTo>
                    <a:pt x="1486" y="10386"/>
                  </a:lnTo>
                  <a:lnTo>
                    <a:pt x="1311" y="11415"/>
                  </a:lnTo>
                  <a:lnTo>
                    <a:pt x="1146" y="12444"/>
                  </a:lnTo>
                  <a:lnTo>
                    <a:pt x="992" y="13504"/>
                  </a:lnTo>
                  <a:lnTo>
                    <a:pt x="849" y="14565"/>
                  </a:lnTo>
                  <a:lnTo>
                    <a:pt x="717" y="15655"/>
                  </a:lnTo>
                  <a:lnTo>
                    <a:pt x="595" y="16746"/>
                  </a:lnTo>
                  <a:lnTo>
                    <a:pt x="483" y="17852"/>
                  </a:lnTo>
                  <a:lnTo>
                    <a:pt x="388" y="18958"/>
                  </a:lnTo>
                  <a:lnTo>
                    <a:pt x="303" y="20080"/>
                  </a:lnTo>
                  <a:lnTo>
                    <a:pt x="229" y="21217"/>
                  </a:lnTo>
                  <a:lnTo>
                    <a:pt x="165" y="22354"/>
                  </a:lnTo>
                  <a:lnTo>
                    <a:pt x="128" y="23152"/>
                  </a:lnTo>
                  <a:lnTo>
                    <a:pt x="101" y="23951"/>
                  </a:lnTo>
                  <a:lnTo>
                    <a:pt x="75" y="24750"/>
                  </a:lnTo>
                  <a:lnTo>
                    <a:pt x="54" y="25564"/>
                  </a:lnTo>
                  <a:lnTo>
                    <a:pt x="38" y="26363"/>
                  </a:lnTo>
                  <a:lnTo>
                    <a:pt x="22" y="27177"/>
                  </a:lnTo>
                  <a:lnTo>
                    <a:pt x="11" y="27976"/>
                  </a:lnTo>
                  <a:lnTo>
                    <a:pt x="6" y="28775"/>
                  </a:lnTo>
                  <a:lnTo>
                    <a:pt x="1" y="29589"/>
                  </a:lnTo>
                  <a:lnTo>
                    <a:pt x="1" y="30388"/>
                  </a:lnTo>
                  <a:lnTo>
                    <a:pt x="6" y="31203"/>
                  </a:lnTo>
                  <a:lnTo>
                    <a:pt x="17" y="32001"/>
                  </a:lnTo>
                  <a:lnTo>
                    <a:pt x="27" y="32800"/>
                  </a:lnTo>
                  <a:lnTo>
                    <a:pt x="43" y="33615"/>
                  </a:lnTo>
                  <a:lnTo>
                    <a:pt x="59" y="34413"/>
                  </a:lnTo>
                  <a:lnTo>
                    <a:pt x="85" y="35212"/>
                  </a:lnTo>
                  <a:lnTo>
                    <a:pt x="420" y="35059"/>
                  </a:lnTo>
                  <a:lnTo>
                    <a:pt x="393" y="33492"/>
                  </a:lnTo>
                  <a:lnTo>
                    <a:pt x="382" y="31925"/>
                  </a:lnTo>
                  <a:lnTo>
                    <a:pt x="377" y="30342"/>
                  </a:lnTo>
                  <a:lnTo>
                    <a:pt x="388" y="28775"/>
                  </a:lnTo>
                  <a:lnTo>
                    <a:pt x="409" y="27208"/>
                  </a:lnTo>
                  <a:lnTo>
                    <a:pt x="446" y="25641"/>
                  </a:lnTo>
                  <a:lnTo>
                    <a:pt x="494" y="24074"/>
                  </a:lnTo>
                  <a:lnTo>
                    <a:pt x="552" y="22507"/>
                  </a:lnTo>
                  <a:lnTo>
                    <a:pt x="616" y="21401"/>
                  </a:lnTo>
                  <a:lnTo>
                    <a:pt x="685" y="20295"/>
                  </a:lnTo>
                  <a:lnTo>
                    <a:pt x="770" y="19204"/>
                  </a:lnTo>
                  <a:lnTo>
                    <a:pt x="865" y="18113"/>
                  </a:lnTo>
                  <a:lnTo>
                    <a:pt x="966" y="17053"/>
                  </a:lnTo>
                  <a:lnTo>
                    <a:pt x="1083" y="15978"/>
                  </a:lnTo>
                  <a:lnTo>
                    <a:pt x="1205" y="14918"/>
                  </a:lnTo>
                  <a:lnTo>
                    <a:pt x="1337" y="13873"/>
                  </a:lnTo>
                  <a:lnTo>
                    <a:pt x="1480" y="12844"/>
                  </a:lnTo>
                  <a:lnTo>
                    <a:pt x="1634" y="11815"/>
                  </a:lnTo>
                  <a:lnTo>
                    <a:pt x="1799" y="10816"/>
                  </a:lnTo>
                  <a:lnTo>
                    <a:pt x="1968" y="9817"/>
                  </a:lnTo>
                  <a:lnTo>
                    <a:pt x="2149" y="8819"/>
                  </a:lnTo>
                  <a:lnTo>
                    <a:pt x="2345" y="7851"/>
                  </a:lnTo>
                  <a:lnTo>
                    <a:pt x="2541" y="6898"/>
                  </a:lnTo>
                  <a:lnTo>
                    <a:pt x="2754" y="5961"/>
                  </a:lnTo>
                  <a:lnTo>
                    <a:pt x="2913" y="5270"/>
                  </a:lnTo>
                  <a:lnTo>
                    <a:pt x="3066" y="4625"/>
                  </a:lnTo>
                  <a:lnTo>
                    <a:pt x="3215" y="4026"/>
                  </a:lnTo>
                  <a:lnTo>
                    <a:pt x="3358" y="3457"/>
                  </a:lnTo>
                  <a:lnTo>
                    <a:pt x="3623" y="2459"/>
                  </a:lnTo>
                  <a:lnTo>
                    <a:pt x="3851" y="1614"/>
                  </a:lnTo>
                  <a:lnTo>
                    <a:pt x="4175" y="461"/>
                  </a:lnTo>
                  <a:lnTo>
                    <a:pt x="4223" y="277"/>
                  </a:lnTo>
                  <a:lnTo>
                    <a:pt x="4260" y="139"/>
                  </a:lnTo>
                  <a:lnTo>
                    <a:pt x="4276" y="47"/>
                  </a:lnTo>
                  <a:lnTo>
                    <a:pt x="4276" y="16"/>
                  </a:lnTo>
                  <a:lnTo>
                    <a:pt x="42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-1178975" y="-2146200"/>
              <a:ext cx="1221600" cy="1681875"/>
            </a:xfrm>
            <a:custGeom>
              <a:avLst/>
              <a:gdLst/>
              <a:ahLst/>
              <a:cxnLst/>
              <a:rect l="l" t="t" r="r" b="b"/>
              <a:pathLst>
                <a:path w="48864" h="67275" extrusionOk="0">
                  <a:moveTo>
                    <a:pt x="40833" y="0"/>
                  </a:moveTo>
                  <a:lnTo>
                    <a:pt x="40648" y="15"/>
                  </a:lnTo>
                  <a:lnTo>
                    <a:pt x="40462" y="31"/>
                  </a:lnTo>
                  <a:lnTo>
                    <a:pt x="40276" y="62"/>
                  </a:lnTo>
                  <a:lnTo>
                    <a:pt x="40096" y="108"/>
                  </a:lnTo>
                  <a:lnTo>
                    <a:pt x="39910" y="154"/>
                  </a:lnTo>
                  <a:lnTo>
                    <a:pt x="39725" y="215"/>
                  </a:lnTo>
                  <a:lnTo>
                    <a:pt x="39539" y="292"/>
                  </a:lnTo>
                  <a:lnTo>
                    <a:pt x="39359" y="384"/>
                  </a:lnTo>
                  <a:lnTo>
                    <a:pt x="38998" y="522"/>
                  </a:lnTo>
                  <a:lnTo>
                    <a:pt x="38648" y="676"/>
                  </a:lnTo>
                  <a:lnTo>
                    <a:pt x="38293" y="845"/>
                  </a:lnTo>
                  <a:lnTo>
                    <a:pt x="37942" y="1029"/>
                  </a:lnTo>
                  <a:lnTo>
                    <a:pt x="37598" y="1214"/>
                  </a:lnTo>
                  <a:lnTo>
                    <a:pt x="37248" y="1413"/>
                  </a:lnTo>
                  <a:lnTo>
                    <a:pt x="36563" y="1828"/>
                  </a:lnTo>
                  <a:lnTo>
                    <a:pt x="35879" y="2258"/>
                  </a:lnTo>
                  <a:lnTo>
                    <a:pt x="35200" y="2689"/>
                  </a:lnTo>
                  <a:lnTo>
                    <a:pt x="34526" y="3119"/>
                  </a:lnTo>
                  <a:lnTo>
                    <a:pt x="33858" y="3534"/>
                  </a:lnTo>
                  <a:lnTo>
                    <a:pt x="28623" y="6837"/>
                  </a:lnTo>
                  <a:lnTo>
                    <a:pt x="10525" y="18405"/>
                  </a:lnTo>
                  <a:lnTo>
                    <a:pt x="10042" y="18697"/>
                  </a:lnTo>
                  <a:lnTo>
                    <a:pt x="9570" y="19004"/>
                  </a:lnTo>
                  <a:lnTo>
                    <a:pt x="9103" y="19327"/>
                  </a:lnTo>
                  <a:lnTo>
                    <a:pt x="8642" y="19649"/>
                  </a:lnTo>
                  <a:lnTo>
                    <a:pt x="8185" y="19972"/>
                  </a:lnTo>
                  <a:lnTo>
                    <a:pt x="7740" y="20325"/>
                  </a:lnTo>
                  <a:lnTo>
                    <a:pt x="7300" y="20694"/>
                  </a:lnTo>
                  <a:lnTo>
                    <a:pt x="6870" y="21078"/>
                  </a:lnTo>
                  <a:lnTo>
                    <a:pt x="6446" y="21477"/>
                  </a:lnTo>
                  <a:lnTo>
                    <a:pt x="6032" y="21908"/>
                  </a:lnTo>
                  <a:lnTo>
                    <a:pt x="5629" y="22353"/>
                  </a:lnTo>
                  <a:lnTo>
                    <a:pt x="5236" y="22814"/>
                  </a:lnTo>
                  <a:lnTo>
                    <a:pt x="5045" y="23060"/>
                  </a:lnTo>
                  <a:lnTo>
                    <a:pt x="4854" y="23321"/>
                  </a:lnTo>
                  <a:lnTo>
                    <a:pt x="4669" y="23582"/>
                  </a:lnTo>
                  <a:lnTo>
                    <a:pt x="4483" y="23843"/>
                  </a:lnTo>
                  <a:lnTo>
                    <a:pt x="4303" y="24120"/>
                  </a:lnTo>
                  <a:lnTo>
                    <a:pt x="4122" y="24412"/>
                  </a:lnTo>
                  <a:lnTo>
                    <a:pt x="3947" y="24704"/>
                  </a:lnTo>
                  <a:lnTo>
                    <a:pt x="3778" y="24996"/>
                  </a:lnTo>
                  <a:lnTo>
                    <a:pt x="3629" y="25257"/>
                  </a:lnTo>
                  <a:lnTo>
                    <a:pt x="3486" y="25518"/>
                  </a:lnTo>
                  <a:lnTo>
                    <a:pt x="3343" y="25794"/>
                  </a:lnTo>
                  <a:lnTo>
                    <a:pt x="3205" y="26071"/>
                  </a:lnTo>
                  <a:lnTo>
                    <a:pt x="3067" y="26363"/>
                  </a:lnTo>
                  <a:lnTo>
                    <a:pt x="2929" y="26670"/>
                  </a:lnTo>
                  <a:lnTo>
                    <a:pt x="2796" y="26977"/>
                  </a:lnTo>
                  <a:lnTo>
                    <a:pt x="2669" y="27285"/>
                  </a:lnTo>
                  <a:lnTo>
                    <a:pt x="2542" y="27607"/>
                  </a:lnTo>
                  <a:lnTo>
                    <a:pt x="2414" y="27945"/>
                  </a:lnTo>
                  <a:lnTo>
                    <a:pt x="2292" y="28283"/>
                  </a:lnTo>
                  <a:lnTo>
                    <a:pt x="2170" y="28621"/>
                  </a:lnTo>
                  <a:lnTo>
                    <a:pt x="2054" y="28975"/>
                  </a:lnTo>
                  <a:lnTo>
                    <a:pt x="1942" y="29343"/>
                  </a:lnTo>
                  <a:lnTo>
                    <a:pt x="1826" y="29697"/>
                  </a:lnTo>
                  <a:lnTo>
                    <a:pt x="1720" y="30081"/>
                  </a:lnTo>
                  <a:lnTo>
                    <a:pt x="1613" y="30449"/>
                  </a:lnTo>
                  <a:lnTo>
                    <a:pt x="1507" y="30849"/>
                  </a:lnTo>
                  <a:lnTo>
                    <a:pt x="1407" y="31233"/>
                  </a:lnTo>
                  <a:lnTo>
                    <a:pt x="1311" y="31632"/>
                  </a:lnTo>
                  <a:lnTo>
                    <a:pt x="1216" y="32047"/>
                  </a:lnTo>
                  <a:lnTo>
                    <a:pt x="1125" y="32462"/>
                  </a:lnTo>
                  <a:lnTo>
                    <a:pt x="1035" y="32877"/>
                  </a:lnTo>
                  <a:lnTo>
                    <a:pt x="950" y="33292"/>
                  </a:lnTo>
                  <a:lnTo>
                    <a:pt x="866" y="33722"/>
                  </a:lnTo>
                  <a:lnTo>
                    <a:pt x="791" y="34167"/>
                  </a:lnTo>
                  <a:lnTo>
                    <a:pt x="712" y="34597"/>
                  </a:lnTo>
                  <a:lnTo>
                    <a:pt x="637" y="35043"/>
                  </a:lnTo>
                  <a:lnTo>
                    <a:pt x="568" y="35504"/>
                  </a:lnTo>
                  <a:lnTo>
                    <a:pt x="505" y="35949"/>
                  </a:lnTo>
                  <a:lnTo>
                    <a:pt x="441" y="36410"/>
                  </a:lnTo>
                  <a:lnTo>
                    <a:pt x="383" y="36886"/>
                  </a:lnTo>
                  <a:lnTo>
                    <a:pt x="314" y="37470"/>
                  </a:lnTo>
                  <a:lnTo>
                    <a:pt x="256" y="38069"/>
                  </a:lnTo>
                  <a:lnTo>
                    <a:pt x="202" y="38669"/>
                  </a:lnTo>
                  <a:lnTo>
                    <a:pt x="155" y="39283"/>
                  </a:lnTo>
                  <a:lnTo>
                    <a:pt x="112" y="39882"/>
                  </a:lnTo>
                  <a:lnTo>
                    <a:pt x="80" y="40497"/>
                  </a:lnTo>
                  <a:lnTo>
                    <a:pt x="49" y="41111"/>
                  </a:lnTo>
                  <a:lnTo>
                    <a:pt x="27" y="41726"/>
                  </a:lnTo>
                  <a:lnTo>
                    <a:pt x="12" y="42340"/>
                  </a:lnTo>
                  <a:lnTo>
                    <a:pt x="1" y="42955"/>
                  </a:lnTo>
                  <a:lnTo>
                    <a:pt x="1" y="43585"/>
                  </a:lnTo>
                  <a:lnTo>
                    <a:pt x="1" y="44199"/>
                  </a:lnTo>
                  <a:lnTo>
                    <a:pt x="12" y="44814"/>
                  </a:lnTo>
                  <a:lnTo>
                    <a:pt x="27" y="45444"/>
                  </a:lnTo>
                  <a:lnTo>
                    <a:pt x="49" y="46058"/>
                  </a:lnTo>
                  <a:lnTo>
                    <a:pt x="80" y="46673"/>
                  </a:lnTo>
                  <a:lnTo>
                    <a:pt x="96" y="47103"/>
                  </a:lnTo>
                  <a:lnTo>
                    <a:pt x="123" y="47533"/>
                  </a:lnTo>
                  <a:lnTo>
                    <a:pt x="149" y="47948"/>
                  </a:lnTo>
                  <a:lnTo>
                    <a:pt x="187" y="48363"/>
                  </a:lnTo>
                  <a:lnTo>
                    <a:pt x="224" y="48793"/>
                  </a:lnTo>
                  <a:lnTo>
                    <a:pt x="261" y="49192"/>
                  </a:lnTo>
                  <a:lnTo>
                    <a:pt x="309" y="49607"/>
                  </a:lnTo>
                  <a:lnTo>
                    <a:pt x="362" y="50022"/>
                  </a:lnTo>
                  <a:lnTo>
                    <a:pt x="362" y="50006"/>
                  </a:lnTo>
                  <a:lnTo>
                    <a:pt x="362" y="49960"/>
                  </a:lnTo>
                  <a:lnTo>
                    <a:pt x="351" y="49791"/>
                  </a:lnTo>
                  <a:lnTo>
                    <a:pt x="298" y="49161"/>
                  </a:lnTo>
                  <a:lnTo>
                    <a:pt x="261" y="48685"/>
                  </a:lnTo>
                  <a:lnTo>
                    <a:pt x="224" y="48117"/>
                  </a:lnTo>
                  <a:lnTo>
                    <a:pt x="187" y="47441"/>
                  </a:lnTo>
                  <a:lnTo>
                    <a:pt x="144" y="46673"/>
                  </a:lnTo>
                  <a:lnTo>
                    <a:pt x="123" y="46058"/>
                  </a:lnTo>
                  <a:lnTo>
                    <a:pt x="112" y="45459"/>
                  </a:lnTo>
                  <a:lnTo>
                    <a:pt x="102" y="44844"/>
                  </a:lnTo>
                  <a:lnTo>
                    <a:pt x="96" y="44230"/>
                  </a:lnTo>
                  <a:lnTo>
                    <a:pt x="102" y="43631"/>
                  </a:lnTo>
                  <a:lnTo>
                    <a:pt x="107" y="43016"/>
                  </a:lnTo>
                  <a:lnTo>
                    <a:pt x="123" y="42402"/>
                  </a:lnTo>
                  <a:lnTo>
                    <a:pt x="144" y="41803"/>
                  </a:lnTo>
                  <a:lnTo>
                    <a:pt x="171" y="41203"/>
                  </a:lnTo>
                  <a:lnTo>
                    <a:pt x="202" y="40604"/>
                  </a:lnTo>
                  <a:lnTo>
                    <a:pt x="240" y="40005"/>
                  </a:lnTo>
                  <a:lnTo>
                    <a:pt x="282" y="39406"/>
                  </a:lnTo>
                  <a:lnTo>
                    <a:pt x="335" y="38807"/>
                  </a:lnTo>
                  <a:lnTo>
                    <a:pt x="388" y="38223"/>
                  </a:lnTo>
                  <a:lnTo>
                    <a:pt x="452" y="37639"/>
                  </a:lnTo>
                  <a:lnTo>
                    <a:pt x="521" y="37055"/>
                  </a:lnTo>
                  <a:lnTo>
                    <a:pt x="579" y="36610"/>
                  </a:lnTo>
                  <a:lnTo>
                    <a:pt x="643" y="36164"/>
                  </a:lnTo>
                  <a:lnTo>
                    <a:pt x="706" y="35719"/>
                  </a:lnTo>
                  <a:lnTo>
                    <a:pt x="775" y="35273"/>
                  </a:lnTo>
                  <a:lnTo>
                    <a:pt x="850" y="34843"/>
                  </a:lnTo>
                  <a:lnTo>
                    <a:pt x="929" y="34413"/>
                  </a:lnTo>
                  <a:lnTo>
                    <a:pt x="1003" y="33998"/>
                  </a:lnTo>
                  <a:lnTo>
                    <a:pt x="1088" y="33568"/>
                  </a:lnTo>
                  <a:lnTo>
                    <a:pt x="1173" y="33169"/>
                  </a:lnTo>
                  <a:lnTo>
                    <a:pt x="1263" y="32754"/>
                  </a:lnTo>
                  <a:lnTo>
                    <a:pt x="1354" y="32354"/>
                  </a:lnTo>
                  <a:lnTo>
                    <a:pt x="1449" y="31970"/>
                  </a:lnTo>
                  <a:lnTo>
                    <a:pt x="1544" y="31586"/>
                  </a:lnTo>
                  <a:lnTo>
                    <a:pt x="1645" y="31202"/>
                  </a:lnTo>
                  <a:lnTo>
                    <a:pt x="1746" y="30818"/>
                  </a:lnTo>
                  <a:lnTo>
                    <a:pt x="1852" y="30449"/>
                  </a:lnTo>
                  <a:lnTo>
                    <a:pt x="1958" y="30096"/>
                  </a:lnTo>
                  <a:lnTo>
                    <a:pt x="2070" y="29743"/>
                  </a:lnTo>
                  <a:lnTo>
                    <a:pt x="2186" y="29389"/>
                  </a:lnTo>
                  <a:lnTo>
                    <a:pt x="2298" y="29051"/>
                  </a:lnTo>
                  <a:lnTo>
                    <a:pt x="2420" y="28713"/>
                  </a:lnTo>
                  <a:lnTo>
                    <a:pt x="2542" y="28391"/>
                  </a:lnTo>
                  <a:lnTo>
                    <a:pt x="2664" y="28083"/>
                  </a:lnTo>
                  <a:lnTo>
                    <a:pt x="2791" y="27761"/>
                  </a:lnTo>
                  <a:lnTo>
                    <a:pt x="2918" y="27469"/>
                  </a:lnTo>
                  <a:lnTo>
                    <a:pt x="3051" y="27162"/>
                  </a:lnTo>
                  <a:lnTo>
                    <a:pt x="3183" y="26885"/>
                  </a:lnTo>
                  <a:lnTo>
                    <a:pt x="3316" y="26609"/>
                  </a:lnTo>
                  <a:lnTo>
                    <a:pt x="3459" y="26332"/>
                  </a:lnTo>
                  <a:lnTo>
                    <a:pt x="3597" y="26071"/>
                  </a:lnTo>
                  <a:lnTo>
                    <a:pt x="3740" y="25825"/>
                  </a:lnTo>
                  <a:lnTo>
                    <a:pt x="3884" y="25579"/>
                  </a:lnTo>
                  <a:lnTo>
                    <a:pt x="4276" y="24996"/>
                  </a:lnTo>
                  <a:lnTo>
                    <a:pt x="4679" y="24427"/>
                  </a:lnTo>
                  <a:lnTo>
                    <a:pt x="5077" y="23905"/>
                  </a:lnTo>
                  <a:lnTo>
                    <a:pt x="5486" y="23382"/>
                  </a:lnTo>
                  <a:lnTo>
                    <a:pt x="5894" y="22906"/>
                  </a:lnTo>
                  <a:lnTo>
                    <a:pt x="6308" y="22445"/>
                  </a:lnTo>
                  <a:lnTo>
                    <a:pt x="6721" y="22000"/>
                  </a:lnTo>
                  <a:lnTo>
                    <a:pt x="7140" y="21600"/>
                  </a:lnTo>
                  <a:lnTo>
                    <a:pt x="7560" y="21201"/>
                  </a:lnTo>
                  <a:lnTo>
                    <a:pt x="7984" y="20848"/>
                  </a:lnTo>
                  <a:lnTo>
                    <a:pt x="8408" y="20510"/>
                  </a:lnTo>
                  <a:lnTo>
                    <a:pt x="8838" y="20202"/>
                  </a:lnTo>
                  <a:lnTo>
                    <a:pt x="9273" y="19910"/>
                  </a:lnTo>
                  <a:lnTo>
                    <a:pt x="9702" y="19649"/>
                  </a:lnTo>
                  <a:lnTo>
                    <a:pt x="10137" y="19419"/>
                  </a:lnTo>
                  <a:lnTo>
                    <a:pt x="10578" y="19219"/>
                  </a:lnTo>
                  <a:lnTo>
                    <a:pt x="28692" y="7973"/>
                  </a:lnTo>
                  <a:lnTo>
                    <a:pt x="33932" y="4717"/>
                  </a:lnTo>
                  <a:lnTo>
                    <a:pt x="34606" y="4302"/>
                  </a:lnTo>
                  <a:lnTo>
                    <a:pt x="35280" y="3887"/>
                  </a:lnTo>
                  <a:lnTo>
                    <a:pt x="35953" y="3457"/>
                  </a:lnTo>
                  <a:lnTo>
                    <a:pt x="36638" y="3027"/>
                  </a:lnTo>
                  <a:lnTo>
                    <a:pt x="37322" y="2612"/>
                  </a:lnTo>
                  <a:lnTo>
                    <a:pt x="37661" y="2412"/>
                  </a:lnTo>
                  <a:lnTo>
                    <a:pt x="38006" y="2228"/>
                  </a:lnTo>
                  <a:lnTo>
                    <a:pt x="38351" y="2059"/>
                  </a:lnTo>
                  <a:lnTo>
                    <a:pt x="38701" y="1890"/>
                  </a:lnTo>
                  <a:lnTo>
                    <a:pt x="39046" y="1736"/>
                  </a:lnTo>
                  <a:lnTo>
                    <a:pt x="39396" y="1598"/>
                  </a:lnTo>
                  <a:lnTo>
                    <a:pt x="39571" y="1506"/>
                  </a:lnTo>
                  <a:lnTo>
                    <a:pt x="39746" y="1444"/>
                  </a:lnTo>
                  <a:lnTo>
                    <a:pt x="39921" y="1383"/>
                  </a:lnTo>
                  <a:lnTo>
                    <a:pt x="40101" y="1321"/>
                  </a:lnTo>
                  <a:lnTo>
                    <a:pt x="40276" y="1291"/>
                  </a:lnTo>
                  <a:lnTo>
                    <a:pt x="40451" y="1260"/>
                  </a:lnTo>
                  <a:lnTo>
                    <a:pt x="40626" y="1244"/>
                  </a:lnTo>
                  <a:lnTo>
                    <a:pt x="40807" y="1229"/>
                  </a:lnTo>
                  <a:lnTo>
                    <a:pt x="40982" y="1244"/>
                  </a:lnTo>
                  <a:lnTo>
                    <a:pt x="41157" y="1260"/>
                  </a:lnTo>
                  <a:lnTo>
                    <a:pt x="41332" y="1291"/>
                  </a:lnTo>
                  <a:lnTo>
                    <a:pt x="41507" y="1321"/>
                  </a:lnTo>
                  <a:lnTo>
                    <a:pt x="41682" y="1367"/>
                  </a:lnTo>
                  <a:lnTo>
                    <a:pt x="41857" y="1429"/>
                  </a:lnTo>
                  <a:lnTo>
                    <a:pt x="42032" y="1490"/>
                  </a:lnTo>
                  <a:lnTo>
                    <a:pt x="42207" y="1582"/>
                  </a:lnTo>
                  <a:lnTo>
                    <a:pt x="42377" y="1659"/>
                  </a:lnTo>
                  <a:lnTo>
                    <a:pt x="42552" y="1767"/>
                  </a:lnTo>
                  <a:lnTo>
                    <a:pt x="42722" y="1874"/>
                  </a:lnTo>
                  <a:lnTo>
                    <a:pt x="42891" y="1997"/>
                  </a:lnTo>
                  <a:lnTo>
                    <a:pt x="43061" y="2136"/>
                  </a:lnTo>
                  <a:lnTo>
                    <a:pt x="43231" y="2274"/>
                  </a:lnTo>
                  <a:lnTo>
                    <a:pt x="43401" y="2427"/>
                  </a:lnTo>
                  <a:lnTo>
                    <a:pt x="43565" y="2596"/>
                  </a:lnTo>
                  <a:lnTo>
                    <a:pt x="43729" y="2765"/>
                  </a:lnTo>
                  <a:lnTo>
                    <a:pt x="43894" y="2950"/>
                  </a:lnTo>
                  <a:lnTo>
                    <a:pt x="44058" y="3149"/>
                  </a:lnTo>
                  <a:lnTo>
                    <a:pt x="44223" y="3349"/>
                  </a:lnTo>
                  <a:lnTo>
                    <a:pt x="44382" y="3564"/>
                  </a:lnTo>
                  <a:lnTo>
                    <a:pt x="44541" y="3795"/>
                  </a:lnTo>
                  <a:lnTo>
                    <a:pt x="44700" y="4025"/>
                  </a:lnTo>
                  <a:lnTo>
                    <a:pt x="44854" y="4271"/>
                  </a:lnTo>
                  <a:lnTo>
                    <a:pt x="45008" y="4563"/>
                  </a:lnTo>
                  <a:lnTo>
                    <a:pt x="45162" y="4870"/>
                  </a:lnTo>
                  <a:lnTo>
                    <a:pt x="45305" y="5177"/>
                  </a:lnTo>
                  <a:lnTo>
                    <a:pt x="45453" y="5500"/>
                  </a:lnTo>
                  <a:lnTo>
                    <a:pt x="45591" y="5823"/>
                  </a:lnTo>
                  <a:lnTo>
                    <a:pt x="45734" y="6161"/>
                  </a:lnTo>
                  <a:lnTo>
                    <a:pt x="45867" y="6499"/>
                  </a:lnTo>
                  <a:lnTo>
                    <a:pt x="46000" y="6852"/>
                  </a:lnTo>
                  <a:lnTo>
                    <a:pt x="46132" y="7221"/>
                  </a:lnTo>
                  <a:lnTo>
                    <a:pt x="46260" y="7589"/>
                  </a:lnTo>
                  <a:lnTo>
                    <a:pt x="46382" y="7973"/>
                  </a:lnTo>
                  <a:lnTo>
                    <a:pt x="46504" y="8358"/>
                  </a:lnTo>
                  <a:lnTo>
                    <a:pt x="46620" y="8742"/>
                  </a:lnTo>
                  <a:lnTo>
                    <a:pt x="46737" y="9141"/>
                  </a:lnTo>
                  <a:lnTo>
                    <a:pt x="46848" y="9556"/>
                  </a:lnTo>
                  <a:lnTo>
                    <a:pt x="46954" y="9971"/>
                  </a:lnTo>
                  <a:lnTo>
                    <a:pt x="47060" y="10401"/>
                  </a:lnTo>
                  <a:lnTo>
                    <a:pt x="47161" y="10831"/>
                  </a:lnTo>
                  <a:lnTo>
                    <a:pt x="47262" y="11261"/>
                  </a:lnTo>
                  <a:lnTo>
                    <a:pt x="47358" y="11707"/>
                  </a:lnTo>
                  <a:lnTo>
                    <a:pt x="47448" y="12152"/>
                  </a:lnTo>
                  <a:lnTo>
                    <a:pt x="47533" y="12613"/>
                  </a:lnTo>
                  <a:lnTo>
                    <a:pt x="47617" y="13074"/>
                  </a:lnTo>
                  <a:lnTo>
                    <a:pt x="47697" y="13535"/>
                  </a:lnTo>
                  <a:lnTo>
                    <a:pt x="47777" y="14011"/>
                  </a:lnTo>
                  <a:lnTo>
                    <a:pt x="47846" y="14487"/>
                  </a:lnTo>
                  <a:lnTo>
                    <a:pt x="47920" y="14979"/>
                  </a:lnTo>
                  <a:lnTo>
                    <a:pt x="47983" y="15471"/>
                  </a:lnTo>
                  <a:lnTo>
                    <a:pt x="48047" y="15962"/>
                  </a:lnTo>
                  <a:lnTo>
                    <a:pt x="48100" y="16469"/>
                  </a:lnTo>
                  <a:lnTo>
                    <a:pt x="48158" y="16976"/>
                  </a:lnTo>
                  <a:lnTo>
                    <a:pt x="48206" y="17483"/>
                  </a:lnTo>
                  <a:lnTo>
                    <a:pt x="48249" y="17990"/>
                  </a:lnTo>
                  <a:lnTo>
                    <a:pt x="48291" y="18512"/>
                  </a:lnTo>
                  <a:lnTo>
                    <a:pt x="48328" y="19035"/>
                  </a:lnTo>
                  <a:lnTo>
                    <a:pt x="48360" y="19557"/>
                  </a:lnTo>
                  <a:lnTo>
                    <a:pt x="48387" y="20064"/>
                  </a:lnTo>
                  <a:lnTo>
                    <a:pt x="48413" y="20586"/>
                  </a:lnTo>
                  <a:lnTo>
                    <a:pt x="48429" y="21124"/>
                  </a:lnTo>
                  <a:lnTo>
                    <a:pt x="48445" y="21646"/>
                  </a:lnTo>
                  <a:lnTo>
                    <a:pt x="48456" y="22169"/>
                  </a:lnTo>
                  <a:lnTo>
                    <a:pt x="48461" y="22691"/>
                  </a:lnTo>
                  <a:lnTo>
                    <a:pt x="48466" y="23213"/>
                  </a:lnTo>
                  <a:lnTo>
                    <a:pt x="48461" y="23736"/>
                  </a:lnTo>
                  <a:lnTo>
                    <a:pt x="48456" y="24258"/>
                  </a:lnTo>
                  <a:lnTo>
                    <a:pt x="48445" y="24780"/>
                  </a:lnTo>
                  <a:lnTo>
                    <a:pt x="48434" y="25303"/>
                  </a:lnTo>
                  <a:lnTo>
                    <a:pt x="48413" y="25825"/>
                  </a:lnTo>
                  <a:lnTo>
                    <a:pt x="48392" y="26347"/>
                  </a:lnTo>
                  <a:lnTo>
                    <a:pt x="48360" y="26854"/>
                  </a:lnTo>
                  <a:lnTo>
                    <a:pt x="48334" y="27377"/>
                  </a:lnTo>
                  <a:lnTo>
                    <a:pt x="48296" y="27884"/>
                  </a:lnTo>
                  <a:lnTo>
                    <a:pt x="48254" y="28391"/>
                  </a:lnTo>
                  <a:lnTo>
                    <a:pt x="48212" y="28913"/>
                  </a:lnTo>
                  <a:lnTo>
                    <a:pt x="48164" y="29405"/>
                  </a:lnTo>
                  <a:lnTo>
                    <a:pt x="48111" y="29912"/>
                  </a:lnTo>
                  <a:lnTo>
                    <a:pt x="48052" y="30419"/>
                  </a:lnTo>
                  <a:lnTo>
                    <a:pt x="47994" y="30910"/>
                  </a:lnTo>
                  <a:lnTo>
                    <a:pt x="47930" y="31402"/>
                  </a:lnTo>
                  <a:lnTo>
                    <a:pt x="47861" y="31893"/>
                  </a:lnTo>
                  <a:lnTo>
                    <a:pt x="47787" y="32370"/>
                  </a:lnTo>
                  <a:lnTo>
                    <a:pt x="47713" y="32861"/>
                  </a:lnTo>
                  <a:lnTo>
                    <a:pt x="47628" y="33338"/>
                  </a:lnTo>
                  <a:lnTo>
                    <a:pt x="47543" y="33798"/>
                  </a:lnTo>
                  <a:lnTo>
                    <a:pt x="47458" y="34259"/>
                  </a:lnTo>
                  <a:lnTo>
                    <a:pt x="47368" y="34705"/>
                  </a:lnTo>
                  <a:lnTo>
                    <a:pt x="47278" y="35135"/>
                  </a:lnTo>
                  <a:lnTo>
                    <a:pt x="47182" y="35565"/>
                  </a:lnTo>
                  <a:lnTo>
                    <a:pt x="47082" y="35995"/>
                  </a:lnTo>
                  <a:lnTo>
                    <a:pt x="46981" y="36410"/>
                  </a:lnTo>
                  <a:lnTo>
                    <a:pt x="46875" y="36825"/>
                  </a:lnTo>
                  <a:lnTo>
                    <a:pt x="46769" y="37240"/>
                  </a:lnTo>
                  <a:lnTo>
                    <a:pt x="46657" y="37639"/>
                  </a:lnTo>
                  <a:lnTo>
                    <a:pt x="46546" y="38023"/>
                  </a:lnTo>
                  <a:lnTo>
                    <a:pt x="46429" y="38407"/>
                  </a:lnTo>
                  <a:lnTo>
                    <a:pt x="46313" y="38791"/>
                  </a:lnTo>
                  <a:lnTo>
                    <a:pt x="46191" y="39160"/>
                  </a:lnTo>
                  <a:lnTo>
                    <a:pt x="46069" y="39529"/>
                  </a:lnTo>
                  <a:lnTo>
                    <a:pt x="45941" y="39882"/>
                  </a:lnTo>
                  <a:lnTo>
                    <a:pt x="45814" y="40236"/>
                  </a:lnTo>
                  <a:lnTo>
                    <a:pt x="45681" y="40574"/>
                  </a:lnTo>
                  <a:lnTo>
                    <a:pt x="45549" y="40896"/>
                  </a:lnTo>
                  <a:lnTo>
                    <a:pt x="45411" y="41219"/>
                  </a:lnTo>
                  <a:lnTo>
                    <a:pt x="45273" y="41541"/>
                  </a:lnTo>
                  <a:lnTo>
                    <a:pt x="45135" y="41849"/>
                  </a:lnTo>
                  <a:lnTo>
                    <a:pt x="44992" y="42156"/>
                  </a:lnTo>
                  <a:lnTo>
                    <a:pt x="44849" y="42448"/>
                  </a:lnTo>
                  <a:lnTo>
                    <a:pt x="44700" y="42724"/>
                  </a:lnTo>
                  <a:lnTo>
                    <a:pt x="44552" y="43001"/>
                  </a:lnTo>
                  <a:lnTo>
                    <a:pt x="44398" y="43262"/>
                  </a:lnTo>
                  <a:lnTo>
                    <a:pt x="44244" y="43523"/>
                  </a:lnTo>
                  <a:lnTo>
                    <a:pt x="44090" y="43769"/>
                  </a:lnTo>
                  <a:lnTo>
                    <a:pt x="43931" y="44015"/>
                  </a:lnTo>
                  <a:lnTo>
                    <a:pt x="43772" y="44245"/>
                  </a:lnTo>
                  <a:lnTo>
                    <a:pt x="43613" y="44460"/>
                  </a:lnTo>
                  <a:lnTo>
                    <a:pt x="43448" y="44675"/>
                  </a:lnTo>
                  <a:lnTo>
                    <a:pt x="43125" y="45029"/>
                  </a:lnTo>
                  <a:lnTo>
                    <a:pt x="42796" y="45351"/>
                  </a:lnTo>
                  <a:lnTo>
                    <a:pt x="42467" y="45659"/>
                  </a:lnTo>
                  <a:lnTo>
                    <a:pt x="42138" y="45951"/>
                  </a:lnTo>
                  <a:lnTo>
                    <a:pt x="41799" y="46212"/>
                  </a:lnTo>
                  <a:lnTo>
                    <a:pt x="41464" y="46458"/>
                  </a:lnTo>
                  <a:lnTo>
                    <a:pt x="41125" y="46673"/>
                  </a:lnTo>
                  <a:lnTo>
                    <a:pt x="40786" y="46872"/>
                  </a:lnTo>
                  <a:lnTo>
                    <a:pt x="38086" y="48701"/>
                  </a:lnTo>
                  <a:lnTo>
                    <a:pt x="32877" y="52280"/>
                  </a:lnTo>
                  <a:lnTo>
                    <a:pt x="23239" y="58886"/>
                  </a:lnTo>
                  <a:lnTo>
                    <a:pt x="22671" y="59255"/>
                  </a:lnTo>
                  <a:lnTo>
                    <a:pt x="22114" y="59624"/>
                  </a:lnTo>
                  <a:lnTo>
                    <a:pt x="21558" y="60008"/>
                  </a:lnTo>
                  <a:lnTo>
                    <a:pt x="21011" y="60407"/>
                  </a:lnTo>
                  <a:lnTo>
                    <a:pt x="19940" y="61206"/>
                  </a:lnTo>
                  <a:lnTo>
                    <a:pt x="18884" y="62020"/>
                  </a:lnTo>
                  <a:lnTo>
                    <a:pt x="17855" y="62804"/>
                  </a:lnTo>
                  <a:lnTo>
                    <a:pt x="16847" y="63556"/>
                  </a:lnTo>
                  <a:lnTo>
                    <a:pt x="16349" y="63910"/>
                  </a:lnTo>
                  <a:lnTo>
                    <a:pt x="15855" y="64248"/>
                  </a:lnTo>
                  <a:lnTo>
                    <a:pt x="15367" y="64570"/>
                  </a:lnTo>
                  <a:lnTo>
                    <a:pt x="14885" y="64862"/>
                  </a:lnTo>
                  <a:lnTo>
                    <a:pt x="14423" y="65139"/>
                  </a:lnTo>
                  <a:lnTo>
                    <a:pt x="13962" y="65385"/>
                  </a:lnTo>
                  <a:lnTo>
                    <a:pt x="13500" y="65615"/>
                  </a:lnTo>
                  <a:lnTo>
                    <a:pt x="13039" y="65815"/>
                  </a:lnTo>
                  <a:lnTo>
                    <a:pt x="12572" y="65999"/>
                  </a:lnTo>
                  <a:lnTo>
                    <a:pt x="12111" y="66153"/>
                  </a:lnTo>
                  <a:lnTo>
                    <a:pt x="11644" y="66291"/>
                  </a:lnTo>
                  <a:lnTo>
                    <a:pt x="11177" y="66414"/>
                  </a:lnTo>
                  <a:lnTo>
                    <a:pt x="10763" y="66491"/>
                  </a:lnTo>
                  <a:lnTo>
                    <a:pt x="10344" y="66552"/>
                  </a:lnTo>
                  <a:lnTo>
                    <a:pt x="9931" y="66568"/>
                  </a:lnTo>
                  <a:lnTo>
                    <a:pt x="9511" y="66568"/>
                  </a:lnTo>
                  <a:lnTo>
                    <a:pt x="9098" y="66521"/>
                  </a:lnTo>
                  <a:lnTo>
                    <a:pt x="8684" y="66429"/>
                  </a:lnTo>
                  <a:lnTo>
                    <a:pt x="8270" y="66322"/>
                  </a:lnTo>
                  <a:lnTo>
                    <a:pt x="7857" y="66168"/>
                  </a:lnTo>
                  <a:lnTo>
                    <a:pt x="7528" y="66030"/>
                  </a:lnTo>
                  <a:lnTo>
                    <a:pt x="7199" y="65846"/>
                  </a:lnTo>
                  <a:lnTo>
                    <a:pt x="6870" y="65646"/>
                  </a:lnTo>
                  <a:lnTo>
                    <a:pt x="6552" y="65415"/>
                  </a:lnTo>
                  <a:lnTo>
                    <a:pt x="6228" y="65154"/>
                  </a:lnTo>
                  <a:lnTo>
                    <a:pt x="5915" y="64878"/>
                  </a:lnTo>
                  <a:lnTo>
                    <a:pt x="5597" y="64555"/>
                  </a:lnTo>
                  <a:lnTo>
                    <a:pt x="5289" y="64217"/>
                  </a:lnTo>
                  <a:lnTo>
                    <a:pt x="4982" y="63833"/>
                  </a:lnTo>
                  <a:lnTo>
                    <a:pt x="4685" y="63434"/>
                  </a:lnTo>
                  <a:lnTo>
                    <a:pt x="4388" y="63003"/>
                  </a:lnTo>
                  <a:lnTo>
                    <a:pt x="4091" y="62558"/>
                  </a:lnTo>
                  <a:lnTo>
                    <a:pt x="3804" y="62066"/>
                  </a:lnTo>
                  <a:lnTo>
                    <a:pt x="3523" y="61559"/>
                  </a:lnTo>
                  <a:lnTo>
                    <a:pt x="3242" y="61022"/>
                  </a:lnTo>
                  <a:lnTo>
                    <a:pt x="2971" y="60468"/>
                  </a:lnTo>
                  <a:lnTo>
                    <a:pt x="2807" y="60084"/>
                  </a:lnTo>
                  <a:lnTo>
                    <a:pt x="2642" y="59685"/>
                  </a:lnTo>
                  <a:lnTo>
                    <a:pt x="2489" y="59286"/>
                  </a:lnTo>
                  <a:lnTo>
                    <a:pt x="2335" y="58871"/>
                  </a:lnTo>
                  <a:lnTo>
                    <a:pt x="2186" y="58441"/>
                  </a:lnTo>
                  <a:lnTo>
                    <a:pt x="2038" y="57995"/>
                  </a:lnTo>
                  <a:lnTo>
                    <a:pt x="1900" y="57550"/>
                  </a:lnTo>
                  <a:lnTo>
                    <a:pt x="1762" y="57089"/>
                  </a:lnTo>
                  <a:lnTo>
                    <a:pt x="1629" y="56612"/>
                  </a:lnTo>
                  <a:lnTo>
                    <a:pt x="1502" y="56121"/>
                  </a:lnTo>
                  <a:lnTo>
                    <a:pt x="1380" y="55629"/>
                  </a:lnTo>
                  <a:lnTo>
                    <a:pt x="1263" y="55122"/>
                  </a:lnTo>
                  <a:lnTo>
                    <a:pt x="1147" y="54615"/>
                  </a:lnTo>
                  <a:lnTo>
                    <a:pt x="1041" y="54078"/>
                  </a:lnTo>
                  <a:lnTo>
                    <a:pt x="934" y="53555"/>
                  </a:lnTo>
                  <a:lnTo>
                    <a:pt x="839" y="53002"/>
                  </a:lnTo>
                  <a:lnTo>
                    <a:pt x="717" y="52295"/>
                  </a:lnTo>
                  <a:lnTo>
                    <a:pt x="616" y="51681"/>
                  </a:lnTo>
                  <a:lnTo>
                    <a:pt x="531" y="51143"/>
                  </a:lnTo>
                  <a:lnTo>
                    <a:pt x="468" y="50698"/>
                  </a:lnTo>
                  <a:lnTo>
                    <a:pt x="383" y="50083"/>
                  </a:lnTo>
                  <a:lnTo>
                    <a:pt x="362" y="49883"/>
                  </a:lnTo>
                  <a:lnTo>
                    <a:pt x="378" y="50099"/>
                  </a:lnTo>
                  <a:lnTo>
                    <a:pt x="393" y="50314"/>
                  </a:lnTo>
                  <a:lnTo>
                    <a:pt x="420" y="50513"/>
                  </a:lnTo>
                  <a:lnTo>
                    <a:pt x="441" y="50713"/>
                  </a:lnTo>
                  <a:lnTo>
                    <a:pt x="510" y="51328"/>
                  </a:lnTo>
                  <a:lnTo>
                    <a:pt x="590" y="51942"/>
                  </a:lnTo>
                  <a:lnTo>
                    <a:pt x="675" y="52541"/>
                  </a:lnTo>
                  <a:lnTo>
                    <a:pt x="770" y="53125"/>
                  </a:lnTo>
                  <a:lnTo>
                    <a:pt x="866" y="53678"/>
                  </a:lnTo>
                  <a:lnTo>
                    <a:pt x="961" y="54231"/>
                  </a:lnTo>
                  <a:lnTo>
                    <a:pt x="1067" y="54769"/>
                  </a:lnTo>
                  <a:lnTo>
                    <a:pt x="1178" y="55291"/>
                  </a:lnTo>
                  <a:lnTo>
                    <a:pt x="1295" y="55814"/>
                  </a:lnTo>
                  <a:lnTo>
                    <a:pt x="1412" y="56321"/>
                  </a:lnTo>
                  <a:lnTo>
                    <a:pt x="1539" y="56827"/>
                  </a:lnTo>
                  <a:lnTo>
                    <a:pt x="1666" y="57304"/>
                  </a:lnTo>
                  <a:lnTo>
                    <a:pt x="1804" y="57780"/>
                  </a:lnTo>
                  <a:lnTo>
                    <a:pt x="1942" y="58256"/>
                  </a:lnTo>
                  <a:lnTo>
                    <a:pt x="2086" y="58702"/>
                  </a:lnTo>
                  <a:lnTo>
                    <a:pt x="2234" y="59147"/>
                  </a:lnTo>
                  <a:lnTo>
                    <a:pt x="2388" y="59577"/>
                  </a:lnTo>
                  <a:lnTo>
                    <a:pt x="2547" y="59992"/>
                  </a:lnTo>
                  <a:lnTo>
                    <a:pt x="2706" y="60407"/>
                  </a:lnTo>
                  <a:lnTo>
                    <a:pt x="2876" y="60791"/>
                  </a:lnTo>
                  <a:lnTo>
                    <a:pt x="3146" y="61375"/>
                  </a:lnTo>
                  <a:lnTo>
                    <a:pt x="3427" y="61943"/>
                  </a:lnTo>
                  <a:lnTo>
                    <a:pt x="3714" y="62481"/>
                  </a:lnTo>
                  <a:lnTo>
                    <a:pt x="4006" y="62973"/>
                  </a:lnTo>
                  <a:lnTo>
                    <a:pt x="4303" y="63449"/>
                  </a:lnTo>
                  <a:lnTo>
                    <a:pt x="4600" y="63910"/>
                  </a:lnTo>
                  <a:lnTo>
                    <a:pt x="4907" y="64325"/>
                  </a:lnTo>
                  <a:lnTo>
                    <a:pt x="5215" y="64724"/>
                  </a:lnTo>
                  <a:lnTo>
                    <a:pt x="5533" y="65077"/>
                  </a:lnTo>
                  <a:lnTo>
                    <a:pt x="5852" y="65415"/>
                  </a:lnTo>
                  <a:lnTo>
                    <a:pt x="6170" y="65723"/>
                  </a:lnTo>
                  <a:lnTo>
                    <a:pt x="6493" y="65999"/>
                  </a:lnTo>
                  <a:lnTo>
                    <a:pt x="6822" y="66245"/>
                  </a:lnTo>
                  <a:lnTo>
                    <a:pt x="7156" y="66460"/>
                  </a:lnTo>
                  <a:lnTo>
                    <a:pt x="7491" y="66644"/>
                  </a:lnTo>
                  <a:lnTo>
                    <a:pt x="7825" y="66798"/>
                  </a:lnTo>
                  <a:lnTo>
                    <a:pt x="8244" y="66967"/>
                  </a:lnTo>
                  <a:lnTo>
                    <a:pt x="8668" y="67105"/>
                  </a:lnTo>
                  <a:lnTo>
                    <a:pt x="9087" y="67197"/>
                  </a:lnTo>
                  <a:lnTo>
                    <a:pt x="9511" y="67259"/>
                  </a:lnTo>
                  <a:lnTo>
                    <a:pt x="9931" y="67274"/>
                  </a:lnTo>
                  <a:lnTo>
                    <a:pt x="10355" y="67259"/>
                  </a:lnTo>
                  <a:lnTo>
                    <a:pt x="10779" y="67213"/>
                  </a:lnTo>
                  <a:lnTo>
                    <a:pt x="11198" y="67136"/>
                  </a:lnTo>
                  <a:lnTo>
                    <a:pt x="11670" y="67028"/>
                  </a:lnTo>
                  <a:lnTo>
                    <a:pt x="12137" y="66906"/>
                  </a:lnTo>
                  <a:lnTo>
                    <a:pt x="12609" y="66752"/>
                  </a:lnTo>
                  <a:lnTo>
                    <a:pt x="13076" y="66583"/>
                  </a:lnTo>
                  <a:lnTo>
                    <a:pt x="13543" y="66383"/>
                  </a:lnTo>
                  <a:lnTo>
                    <a:pt x="14010" y="66168"/>
                  </a:lnTo>
                  <a:lnTo>
                    <a:pt x="14471" y="65922"/>
                  </a:lnTo>
                  <a:lnTo>
                    <a:pt x="14938" y="65661"/>
                  </a:lnTo>
                  <a:lnTo>
                    <a:pt x="15426" y="65369"/>
                  </a:lnTo>
                  <a:lnTo>
                    <a:pt x="15919" y="65062"/>
                  </a:lnTo>
                  <a:lnTo>
                    <a:pt x="16412" y="64739"/>
                  </a:lnTo>
                  <a:lnTo>
                    <a:pt x="16916" y="64401"/>
                  </a:lnTo>
                  <a:lnTo>
                    <a:pt x="17420" y="64033"/>
                  </a:lnTo>
                  <a:lnTo>
                    <a:pt x="17935" y="63664"/>
                  </a:lnTo>
                  <a:lnTo>
                    <a:pt x="18969" y="62896"/>
                  </a:lnTo>
                  <a:lnTo>
                    <a:pt x="20025" y="62097"/>
                  </a:lnTo>
                  <a:lnTo>
                    <a:pt x="21101" y="61298"/>
                  </a:lnTo>
                  <a:lnTo>
                    <a:pt x="21648" y="60914"/>
                  </a:lnTo>
                  <a:lnTo>
                    <a:pt x="22205" y="60530"/>
                  </a:lnTo>
                  <a:lnTo>
                    <a:pt x="22762" y="60161"/>
                  </a:lnTo>
                  <a:lnTo>
                    <a:pt x="23329" y="59808"/>
                  </a:lnTo>
                  <a:lnTo>
                    <a:pt x="32978" y="53202"/>
                  </a:lnTo>
                  <a:lnTo>
                    <a:pt x="38186" y="49684"/>
                  </a:lnTo>
                  <a:lnTo>
                    <a:pt x="40881" y="47856"/>
                  </a:lnTo>
                  <a:lnTo>
                    <a:pt x="41231" y="47671"/>
                  </a:lnTo>
                  <a:lnTo>
                    <a:pt x="41581" y="47441"/>
                  </a:lnTo>
                  <a:lnTo>
                    <a:pt x="41926" y="47210"/>
                  </a:lnTo>
                  <a:lnTo>
                    <a:pt x="42271" y="46949"/>
                  </a:lnTo>
                  <a:lnTo>
                    <a:pt x="42610" y="46657"/>
                  </a:lnTo>
                  <a:lnTo>
                    <a:pt x="42950" y="46350"/>
                  </a:lnTo>
                  <a:lnTo>
                    <a:pt x="43284" y="46012"/>
                  </a:lnTo>
                  <a:lnTo>
                    <a:pt x="43618" y="45659"/>
                  </a:lnTo>
                  <a:lnTo>
                    <a:pt x="43788" y="45444"/>
                  </a:lnTo>
                  <a:lnTo>
                    <a:pt x="43957" y="45213"/>
                  </a:lnTo>
                  <a:lnTo>
                    <a:pt x="44122" y="44967"/>
                  </a:lnTo>
                  <a:lnTo>
                    <a:pt x="44286" y="44722"/>
                  </a:lnTo>
                  <a:lnTo>
                    <a:pt x="44451" y="44460"/>
                  </a:lnTo>
                  <a:lnTo>
                    <a:pt x="44610" y="44199"/>
                  </a:lnTo>
                  <a:lnTo>
                    <a:pt x="44769" y="43923"/>
                  </a:lnTo>
                  <a:lnTo>
                    <a:pt x="44923" y="43631"/>
                  </a:lnTo>
                  <a:lnTo>
                    <a:pt x="45077" y="43339"/>
                  </a:lnTo>
                  <a:lnTo>
                    <a:pt x="45231" y="43032"/>
                  </a:lnTo>
                  <a:lnTo>
                    <a:pt x="45379" y="42724"/>
                  </a:lnTo>
                  <a:lnTo>
                    <a:pt x="45528" y="42402"/>
                  </a:lnTo>
                  <a:lnTo>
                    <a:pt x="45671" y="42064"/>
                  </a:lnTo>
                  <a:lnTo>
                    <a:pt x="45814" y="41726"/>
                  </a:lnTo>
                  <a:lnTo>
                    <a:pt x="45952" y="41388"/>
                  </a:lnTo>
                  <a:lnTo>
                    <a:pt x="46090" y="41034"/>
                  </a:lnTo>
                  <a:lnTo>
                    <a:pt x="46222" y="40666"/>
                  </a:lnTo>
                  <a:lnTo>
                    <a:pt x="46355" y="40297"/>
                  </a:lnTo>
                  <a:lnTo>
                    <a:pt x="46488" y="39913"/>
                  </a:lnTo>
                  <a:lnTo>
                    <a:pt x="46610" y="39529"/>
                  </a:lnTo>
                  <a:lnTo>
                    <a:pt x="46737" y="39129"/>
                  </a:lnTo>
                  <a:lnTo>
                    <a:pt x="46859" y="38730"/>
                  </a:lnTo>
                  <a:lnTo>
                    <a:pt x="46976" y="38315"/>
                  </a:lnTo>
                  <a:lnTo>
                    <a:pt x="47092" y="37900"/>
                  </a:lnTo>
                  <a:lnTo>
                    <a:pt x="47204" y="37470"/>
                  </a:lnTo>
                  <a:lnTo>
                    <a:pt x="47310" y="37040"/>
                  </a:lnTo>
                  <a:lnTo>
                    <a:pt x="47416" y="36610"/>
                  </a:lnTo>
                  <a:lnTo>
                    <a:pt x="47522" y="36164"/>
                  </a:lnTo>
                  <a:lnTo>
                    <a:pt x="47623" y="35703"/>
                  </a:lnTo>
                  <a:lnTo>
                    <a:pt x="47718" y="35243"/>
                  </a:lnTo>
                  <a:lnTo>
                    <a:pt x="47814" y="34782"/>
                  </a:lnTo>
                  <a:lnTo>
                    <a:pt x="47904" y="34305"/>
                  </a:lnTo>
                  <a:lnTo>
                    <a:pt x="47989" y="33814"/>
                  </a:lnTo>
                  <a:lnTo>
                    <a:pt x="48074" y="33307"/>
                  </a:lnTo>
                  <a:lnTo>
                    <a:pt x="48158" y="32800"/>
                  </a:lnTo>
                  <a:lnTo>
                    <a:pt x="48233" y="32293"/>
                  </a:lnTo>
                  <a:lnTo>
                    <a:pt x="48307" y="31786"/>
                  </a:lnTo>
                  <a:lnTo>
                    <a:pt x="48371" y="31264"/>
                  </a:lnTo>
                  <a:lnTo>
                    <a:pt x="48434" y="30741"/>
                  </a:lnTo>
                  <a:lnTo>
                    <a:pt x="48498" y="30219"/>
                  </a:lnTo>
                  <a:lnTo>
                    <a:pt x="48551" y="29697"/>
                  </a:lnTo>
                  <a:lnTo>
                    <a:pt x="48599" y="29159"/>
                  </a:lnTo>
                  <a:lnTo>
                    <a:pt x="48646" y="28621"/>
                  </a:lnTo>
                  <a:lnTo>
                    <a:pt x="48689" y="28083"/>
                  </a:lnTo>
                  <a:lnTo>
                    <a:pt x="48726" y="27546"/>
                  </a:lnTo>
                  <a:lnTo>
                    <a:pt x="48758" y="27008"/>
                  </a:lnTo>
                  <a:lnTo>
                    <a:pt x="48790" y="26470"/>
                  </a:lnTo>
                  <a:lnTo>
                    <a:pt x="48811" y="25917"/>
                  </a:lnTo>
                  <a:lnTo>
                    <a:pt x="48832" y="25364"/>
                  </a:lnTo>
                  <a:lnTo>
                    <a:pt x="48848" y="24827"/>
                  </a:lnTo>
                  <a:lnTo>
                    <a:pt x="48859" y="24273"/>
                  </a:lnTo>
                  <a:lnTo>
                    <a:pt x="48864" y="23720"/>
                  </a:lnTo>
                  <a:lnTo>
                    <a:pt x="48864" y="23167"/>
                  </a:lnTo>
                  <a:lnTo>
                    <a:pt x="48864" y="22630"/>
                  </a:lnTo>
                  <a:lnTo>
                    <a:pt x="48859" y="22077"/>
                  </a:lnTo>
                  <a:lnTo>
                    <a:pt x="48848" y="21524"/>
                  </a:lnTo>
                  <a:lnTo>
                    <a:pt x="48832" y="20970"/>
                  </a:lnTo>
                  <a:lnTo>
                    <a:pt x="48811" y="20417"/>
                  </a:lnTo>
                  <a:lnTo>
                    <a:pt x="48784" y="19880"/>
                  </a:lnTo>
                  <a:lnTo>
                    <a:pt x="48758" y="19327"/>
                  </a:lnTo>
                  <a:lnTo>
                    <a:pt x="48721" y="18774"/>
                  </a:lnTo>
                  <a:lnTo>
                    <a:pt x="48684" y="18236"/>
                  </a:lnTo>
                  <a:lnTo>
                    <a:pt x="48641" y="17683"/>
                  </a:lnTo>
                  <a:lnTo>
                    <a:pt x="48593" y="17145"/>
                  </a:lnTo>
                  <a:lnTo>
                    <a:pt x="48540" y="16607"/>
                  </a:lnTo>
                  <a:lnTo>
                    <a:pt x="48487" y="16070"/>
                  </a:lnTo>
                  <a:lnTo>
                    <a:pt x="48424" y="15547"/>
                  </a:lnTo>
                  <a:lnTo>
                    <a:pt x="48360" y="15025"/>
                  </a:lnTo>
                  <a:lnTo>
                    <a:pt x="48291" y="14503"/>
                  </a:lnTo>
                  <a:lnTo>
                    <a:pt x="48222" y="13996"/>
                  </a:lnTo>
                  <a:lnTo>
                    <a:pt x="48143" y="13489"/>
                  </a:lnTo>
                  <a:lnTo>
                    <a:pt x="48063" y="12982"/>
                  </a:lnTo>
                  <a:lnTo>
                    <a:pt x="47978" y="12490"/>
                  </a:lnTo>
                  <a:lnTo>
                    <a:pt x="47888" y="11999"/>
                  </a:lnTo>
                  <a:lnTo>
                    <a:pt x="47798" y="11522"/>
                  </a:lnTo>
                  <a:lnTo>
                    <a:pt x="47702" y="11046"/>
                  </a:lnTo>
                  <a:lnTo>
                    <a:pt x="47602" y="10585"/>
                  </a:lnTo>
                  <a:lnTo>
                    <a:pt x="47501" y="10124"/>
                  </a:lnTo>
                  <a:lnTo>
                    <a:pt x="47395" y="9663"/>
                  </a:lnTo>
                  <a:lnTo>
                    <a:pt x="47283" y="9218"/>
                  </a:lnTo>
                  <a:lnTo>
                    <a:pt x="47167" y="8772"/>
                  </a:lnTo>
                  <a:lnTo>
                    <a:pt x="47050" y="8342"/>
                  </a:lnTo>
                  <a:lnTo>
                    <a:pt x="46933" y="7927"/>
                  </a:lnTo>
                  <a:lnTo>
                    <a:pt x="46806" y="7497"/>
                  </a:lnTo>
                  <a:lnTo>
                    <a:pt x="46679" y="7098"/>
                  </a:lnTo>
                  <a:lnTo>
                    <a:pt x="46546" y="6698"/>
                  </a:lnTo>
                  <a:lnTo>
                    <a:pt x="46413" y="6299"/>
                  </a:lnTo>
                  <a:lnTo>
                    <a:pt x="46275" y="5930"/>
                  </a:lnTo>
                  <a:lnTo>
                    <a:pt x="46138" y="5546"/>
                  </a:lnTo>
                  <a:lnTo>
                    <a:pt x="45994" y="5177"/>
                  </a:lnTo>
                  <a:lnTo>
                    <a:pt x="45846" y="4824"/>
                  </a:lnTo>
                  <a:lnTo>
                    <a:pt x="45697" y="4486"/>
                  </a:lnTo>
                  <a:lnTo>
                    <a:pt x="45543" y="4148"/>
                  </a:lnTo>
                  <a:lnTo>
                    <a:pt x="45390" y="3825"/>
                  </a:lnTo>
                  <a:lnTo>
                    <a:pt x="45231" y="3503"/>
                  </a:lnTo>
                  <a:lnTo>
                    <a:pt x="45071" y="3196"/>
                  </a:lnTo>
                  <a:lnTo>
                    <a:pt x="44907" y="2934"/>
                  </a:lnTo>
                  <a:lnTo>
                    <a:pt x="44743" y="2689"/>
                  </a:lnTo>
                  <a:lnTo>
                    <a:pt x="44573" y="2458"/>
                  </a:lnTo>
                  <a:lnTo>
                    <a:pt x="44408" y="2228"/>
                  </a:lnTo>
                  <a:lnTo>
                    <a:pt x="44239" y="2013"/>
                  </a:lnTo>
                  <a:lnTo>
                    <a:pt x="44064" y="1798"/>
                  </a:lnTo>
                  <a:lnTo>
                    <a:pt x="43894" y="1613"/>
                  </a:lnTo>
                  <a:lnTo>
                    <a:pt x="43719" y="1429"/>
                  </a:lnTo>
                  <a:lnTo>
                    <a:pt x="43544" y="1260"/>
                  </a:lnTo>
                  <a:lnTo>
                    <a:pt x="43369" y="1091"/>
                  </a:lnTo>
                  <a:lnTo>
                    <a:pt x="43194" y="937"/>
                  </a:lnTo>
                  <a:lnTo>
                    <a:pt x="43019" y="799"/>
                  </a:lnTo>
                  <a:lnTo>
                    <a:pt x="42838" y="676"/>
                  </a:lnTo>
                  <a:lnTo>
                    <a:pt x="42658" y="553"/>
                  </a:lnTo>
                  <a:lnTo>
                    <a:pt x="42478" y="446"/>
                  </a:lnTo>
                  <a:lnTo>
                    <a:pt x="42297" y="353"/>
                  </a:lnTo>
                  <a:lnTo>
                    <a:pt x="42117" y="277"/>
                  </a:lnTo>
                  <a:lnTo>
                    <a:pt x="41931" y="200"/>
                  </a:lnTo>
                  <a:lnTo>
                    <a:pt x="41751" y="138"/>
                  </a:lnTo>
                  <a:lnTo>
                    <a:pt x="41565" y="92"/>
                  </a:lnTo>
                  <a:lnTo>
                    <a:pt x="41385" y="46"/>
                  </a:lnTo>
                  <a:lnTo>
                    <a:pt x="41199" y="15"/>
                  </a:lnTo>
                  <a:lnTo>
                    <a:pt x="410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38900" y="-2074775"/>
              <a:ext cx="245600" cy="349525"/>
            </a:xfrm>
            <a:custGeom>
              <a:avLst/>
              <a:gdLst/>
              <a:ahLst/>
              <a:cxnLst/>
              <a:rect l="l" t="t" r="r" b="b"/>
              <a:pathLst>
                <a:path w="9824" h="13981" extrusionOk="0">
                  <a:moveTo>
                    <a:pt x="9808" y="1"/>
                  </a:moveTo>
                  <a:lnTo>
                    <a:pt x="9787" y="16"/>
                  </a:lnTo>
                  <a:lnTo>
                    <a:pt x="9750" y="47"/>
                  </a:lnTo>
                  <a:lnTo>
                    <a:pt x="9707" y="124"/>
                  </a:lnTo>
                  <a:lnTo>
                    <a:pt x="9585" y="308"/>
                  </a:lnTo>
                  <a:lnTo>
                    <a:pt x="9431" y="600"/>
                  </a:lnTo>
                  <a:lnTo>
                    <a:pt x="9002" y="1399"/>
                  </a:lnTo>
                  <a:lnTo>
                    <a:pt x="8434" y="2459"/>
                  </a:lnTo>
                  <a:lnTo>
                    <a:pt x="8105" y="3058"/>
                  </a:lnTo>
                  <a:lnTo>
                    <a:pt x="7750" y="3703"/>
                  </a:lnTo>
                  <a:lnTo>
                    <a:pt x="7363" y="4379"/>
                  </a:lnTo>
                  <a:lnTo>
                    <a:pt x="6949" y="5086"/>
                  </a:lnTo>
                  <a:lnTo>
                    <a:pt x="6514" y="5808"/>
                  </a:lnTo>
                  <a:lnTo>
                    <a:pt x="6053" y="6530"/>
                  </a:lnTo>
                  <a:lnTo>
                    <a:pt x="5575" y="7252"/>
                  </a:lnTo>
                  <a:lnTo>
                    <a:pt x="5071" y="7974"/>
                  </a:lnTo>
                  <a:lnTo>
                    <a:pt x="4567" y="8665"/>
                  </a:lnTo>
                  <a:lnTo>
                    <a:pt x="4074" y="9311"/>
                  </a:lnTo>
                  <a:lnTo>
                    <a:pt x="3597" y="9910"/>
                  </a:lnTo>
                  <a:lnTo>
                    <a:pt x="3130" y="10478"/>
                  </a:lnTo>
                  <a:lnTo>
                    <a:pt x="2690" y="10985"/>
                  </a:lnTo>
                  <a:lnTo>
                    <a:pt x="2265" y="11461"/>
                  </a:lnTo>
                  <a:lnTo>
                    <a:pt x="1873" y="11891"/>
                  </a:lnTo>
                  <a:lnTo>
                    <a:pt x="1507" y="12276"/>
                  </a:lnTo>
                  <a:lnTo>
                    <a:pt x="876" y="12936"/>
                  </a:lnTo>
                  <a:lnTo>
                    <a:pt x="393" y="13428"/>
                  </a:lnTo>
                  <a:lnTo>
                    <a:pt x="223" y="13627"/>
                  </a:lnTo>
                  <a:lnTo>
                    <a:pt x="96" y="13781"/>
                  </a:lnTo>
                  <a:lnTo>
                    <a:pt x="53" y="13843"/>
                  </a:lnTo>
                  <a:lnTo>
                    <a:pt x="22" y="13904"/>
                  </a:lnTo>
                  <a:lnTo>
                    <a:pt x="6" y="13950"/>
                  </a:lnTo>
                  <a:lnTo>
                    <a:pt x="0" y="13965"/>
                  </a:lnTo>
                  <a:lnTo>
                    <a:pt x="0" y="13981"/>
                  </a:lnTo>
                  <a:lnTo>
                    <a:pt x="202" y="13950"/>
                  </a:lnTo>
                  <a:lnTo>
                    <a:pt x="404" y="13889"/>
                  </a:lnTo>
                  <a:lnTo>
                    <a:pt x="605" y="13796"/>
                  </a:lnTo>
                  <a:lnTo>
                    <a:pt x="807" y="13689"/>
                  </a:lnTo>
                  <a:lnTo>
                    <a:pt x="1003" y="13566"/>
                  </a:lnTo>
                  <a:lnTo>
                    <a:pt x="1199" y="13428"/>
                  </a:lnTo>
                  <a:lnTo>
                    <a:pt x="1395" y="13259"/>
                  </a:lnTo>
                  <a:lnTo>
                    <a:pt x="1586" y="13074"/>
                  </a:lnTo>
                  <a:lnTo>
                    <a:pt x="2058" y="12675"/>
                  </a:lnTo>
                  <a:lnTo>
                    <a:pt x="2525" y="12245"/>
                  </a:lnTo>
                  <a:lnTo>
                    <a:pt x="2992" y="11784"/>
                  </a:lnTo>
                  <a:lnTo>
                    <a:pt x="3454" y="11277"/>
                  </a:lnTo>
                  <a:lnTo>
                    <a:pt x="3904" y="10755"/>
                  </a:lnTo>
                  <a:lnTo>
                    <a:pt x="4361" y="10202"/>
                  </a:lnTo>
                  <a:lnTo>
                    <a:pt x="4806" y="9618"/>
                  </a:lnTo>
                  <a:lnTo>
                    <a:pt x="5246" y="9019"/>
                  </a:lnTo>
                  <a:lnTo>
                    <a:pt x="5687" y="8373"/>
                  </a:lnTo>
                  <a:lnTo>
                    <a:pt x="6116" y="7697"/>
                  </a:lnTo>
                  <a:lnTo>
                    <a:pt x="6546" y="7006"/>
                  </a:lnTo>
                  <a:lnTo>
                    <a:pt x="6965" y="6284"/>
                  </a:lnTo>
                  <a:lnTo>
                    <a:pt x="7384" y="5531"/>
                  </a:lnTo>
                  <a:lnTo>
                    <a:pt x="7792" y="4748"/>
                  </a:lnTo>
                  <a:lnTo>
                    <a:pt x="8201" y="3949"/>
                  </a:lnTo>
                  <a:lnTo>
                    <a:pt x="8599" y="3119"/>
                  </a:lnTo>
                  <a:lnTo>
                    <a:pt x="8768" y="2781"/>
                  </a:lnTo>
                  <a:lnTo>
                    <a:pt x="8933" y="2443"/>
                  </a:lnTo>
                  <a:lnTo>
                    <a:pt x="9092" y="2075"/>
                  </a:lnTo>
                  <a:lnTo>
                    <a:pt x="9251" y="1691"/>
                  </a:lnTo>
                  <a:lnTo>
                    <a:pt x="9400" y="1306"/>
                  </a:lnTo>
                  <a:lnTo>
                    <a:pt x="9548" y="892"/>
                  </a:lnTo>
                  <a:lnTo>
                    <a:pt x="9686" y="461"/>
                  </a:lnTo>
                  <a:lnTo>
                    <a:pt x="9824" y="16"/>
                  </a:lnTo>
                  <a:lnTo>
                    <a:pt x="9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-379200" y="-114850"/>
              <a:ext cx="15650" cy="46500"/>
            </a:xfrm>
            <a:custGeom>
              <a:avLst/>
              <a:gdLst/>
              <a:ahLst/>
              <a:cxnLst/>
              <a:rect l="l" t="t" r="r" b="b"/>
              <a:pathLst>
                <a:path w="626" h="1860" extrusionOk="0">
                  <a:moveTo>
                    <a:pt x="334" y="0"/>
                  </a:moveTo>
                  <a:lnTo>
                    <a:pt x="297" y="16"/>
                  </a:lnTo>
                  <a:lnTo>
                    <a:pt x="255" y="31"/>
                  </a:lnTo>
                  <a:lnTo>
                    <a:pt x="218" y="62"/>
                  </a:lnTo>
                  <a:lnTo>
                    <a:pt x="180" y="108"/>
                  </a:lnTo>
                  <a:lnTo>
                    <a:pt x="143" y="169"/>
                  </a:lnTo>
                  <a:lnTo>
                    <a:pt x="117" y="216"/>
                  </a:lnTo>
                  <a:lnTo>
                    <a:pt x="90" y="277"/>
                  </a:lnTo>
                  <a:lnTo>
                    <a:pt x="53" y="431"/>
                  </a:lnTo>
                  <a:lnTo>
                    <a:pt x="27" y="584"/>
                  </a:lnTo>
                  <a:lnTo>
                    <a:pt x="5" y="753"/>
                  </a:lnTo>
                  <a:lnTo>
                    <a:pt x="0" y="938"/>
                  </a:lnTo>
                  <a:lnTo>
                    <a:pt x="5" y="1107"/>
                  </a:lnTo>
                  <a:lnTo>
                    <a:pt x="27" y="1276"/>
                  </a:lnTo>
                  <a:lnTo>
                    <a:pt x="37" y="1368"/>
                  </a:lnTo>
                  <a:lnTo>
                    <a:pt x="58" y="1445"/>
                  </a:lnTo>
                  <a:lnTo>
                    <a:pt x="74" y="1521"/>
                  </a:lnTo>
                  <a:lnTo>
                    <a:pt x="96" y="1598"/>
                  </a:lnTo>
                  <a:lnTo>
                    <a:pt x="149" y="1706"/>
                  </a:lnTo>
                  <a:lnTo>
                    <a:pt x="202" y="1783"/>
                  </a:lnTo>
                  <a:lnTo>
                    <a:pt x="260" y="1844"/>
                  </a:lnTo>
                  <a:lnTo>
                    <a:pt x="318" y="1859"/>
                  </a:lnTo>
                  <a:lnTo>
                    <a:pt x="382" y="1844"/>
                  </a:lnTo>
                  <a:lnTo>
                    <a:pt x="440" y="1783"/>
                  </a:lnTo>
                  <a:lnTo>
                    <a:pt x="472" y="1752"/>
                  </a:lnTo>
                  <a:lnTo>
                    <a:pt x="499" y="1690"/>
                  </a:lnTo>
                  <a:lnTo>
                    <a:pt x="525" y="1629"/>
                  </a:lnTo>
                  <a:lnTo>
                    <a:pt x="546" y="1568"/>
                  </a:lnTo>
                  <a:lnTo>
                    <a:pt x="568" y="1491"/>
                  </a:lnTo>
                  <a:lnTo>
                    <a:pt x="584" y="1399"/>
                  </a:lnTo>
                  <a:lnTo>
                    <a:pt x="599" y="1322"/>
                  </a:lnTo>
                  <a:lnTo>
                    <a:pt x="610" y="1230"/>
                  </a:lnTo>
                  <a:lnTo>
                    <a:pt x="621" y="1137"/>
                  </a:lnTo>
                  <a:lnTo>
                    <a:pt x="626" y="1045"/>
                  </a:lnTo>
                  <a:lnTo>
                    <a:pt x="626" y="845"/>
                  </a:lnTo>
                  <a:lnTo>
                    <a:pt x="615" y="676"/>
                  </a:lnTo>
                  <a:lnTo>
                    <a:pt x="589" y="492"/>
                  </a:lnTo>
                  <a:lnTo>
                    <a:pt x="557" y="338"/>
                  </a:lnTo>
                  <a:lnTo>
                    <a:pt x="530" y="262"/>
                  </a:lnTo>
                  <a:lnTo>
                    <a:pt x="509" y="200"/>
                  </a:lnTo>
                  <a:lnTo>
                    <a:pt x="483" y="139"/>
                  </a:lnTo>
                  <a:lnTo>
                    <a:pt x="451" y="93"/>
                  </a:lnTo>
                  <a:lnTo>
                    <a:pt x="414" y="47"/>
                  </a:lnTo>
                  <a:lnTo>
                    <a:pt x="377" y="1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-379200" y="-114850"/>
              <a:ext cx="15650" cy="46500"/>
            </a:xfrm>
            <a:custGeom>
              <a:avLst/>
              <a:gdLst/>
              <a:ahLst/>
              <a:cxnLst/>
              <a:rect l="l" t="t" r="r" b="b"/>
              <a:pathLst>
                <a:path w="626" h="1860" fill="none" extrusionOk="0">
                  <a:moveTo>
                    <a:pt x="499" y="1690"/>
                  </a:moveTo>
                  <a:lnTo>
                    <a:pt x="499" y="1690"/>
                  </a:lnTo>
                  <a:lnTo>
                    <a:pt x="472" y="1752"/>
                  </a:lnTo>
                  <a:lnTo>
                    <a:pt x="440" y="1783"/>
                  </a:lnTo>
                  <a:lnTo>
                    <a:pt x="382" y="1844"/>
                  </a:lnTo>
                  <a:lnTo>
                    <a:pt x="318" y="1859"/>
                  </a:lnTo>
                  <a:lnTo>
                    <a:pt x="260" y="1844"/>
                  </a:lnTo>
                  <a:lnTo>
                    <a:pt x="202" y="1783"/>
                  </a:lnTo>
                  <a:lnTo>
                    <a:pt x="149" y="1706"/>
                  </a:lnTo>
                  <a:lnTo>
                    <a:pt x="96" y="1598"/>
                  </a:lnTo>
                  <a:lnTo>
                    <a:pt x="74" y="1521"/>
                  </a:lnTo>
                  <a:lnTo>
                    <a:pt x="58" y="1445"/>
                  </a:lnTo>
                  <a:lnTo>
                    <a:pt x="58" y="1445"/>
                  </a:lnTo>
                  <a:lnTo>
                    <a:pt x="37" y="1368"/>
                  </a:lnTo>
                  <a:lnTo>
                    <a:pt x="27" y="1276"/>
                  </a:lnTo>
                  <a:lnTo>
                    <a:pt x="5" y="1107"/>
                  </a:lnTo>
                  <a:lnTo>
                    <a:pt x="0" y="938"/>
                  </a:lnTo>
                  <a:lnTo>
                    <a:pt x="5" y="753"/>
                  </a:lnTo>
                  <a:lnTo>
                    <a:pt x="27" y="584"/>
                  </a:lnTo>
                  <a:lnTo>
                    <a:pt x="53" y="431"/>
                  </a:lnTo>
                  <a:lnTo>
                    <a:pt x="90" y="277"/>
                  </a:lnTo>
                  <a:lnTo>
                    <a:pt x="117" y="216"/>
                  </a:lnTo>
                  <a:lnTo>
                    <a:pt x="143" y="169"/>
                  </a:lnTo>
                  <a:lnTo>
                    <a:pt x="143" y="169"/>
                  </a:lnTo>
                  <a:lnTo>
                    <a:pt x="180" y="108"/>
                  </a:lnTo>
                  <a:lnTo>
                    <a:pt x="218" y="62"/>
                  </a:lnTo>
                  <a:lnTo>
                    <a:pt x="255" y="31"/>
                  </a:lnTo>
                  <a:lnTo>
                    <a:pt x="297" y="16"/>
                  </a:lnTo>
                  <a:lnTo>
                    <a:pt x="334" y="0"/>
                  </a:lnTo>
                  <a:lnTo>
                    <a:pt x="377" y="16"/>
                  </a:lnTo>
                  <a:lnTo>
                    <a:pt x="414" y="47"/>
                  </a:lnTo>
                  <a:lnTo>
                    <a:pt x="451" y="93"/>
                  </a:lnTo>
                  <a:lnTo>
                    <a:pt x="451" y="93"/>
                  </a:lnTo>
                  <a:lnTo>
                    <a:pt x="483" y="139"/>
                  </a:lnTo>
                  <a:lnTo>
                    <a:pt x="509" y="200"/>
                  </a:lnTo>
                  <a:lnTo>
                    <a:pt x="530" y="262"/>
                  </a:lnTo>
                  <a:lnTo>
                    <a:pt x="557" y="338"/>
                  </a:lnTo>
                  <a:lnTo>
                    <a:pt x="589" y="492"/>
                  </a:lnTo>
                  <a:lnTo>
                    <a:pt x="615" y="676"/>
                  </a:lnTo>
                  <a:lnTo>
                    <a:pt x="626" y="845"/>
                  </a:lnTo>
                  <a:lnTo>
                    <a:pt x="626" y="1045"/>
                  </a:lnTo>
                  <a:lnTo>
                    <a:pt x="621" y="1137"/>
                  </a:lnTo>
                  <a:lnTo>
                    <a:pt x="610" y="1230"/>
                  </a:lnTo>
                  <a:lnTo>
                    <a:pt x="599" y="1322"/>
                  </a:lnTo>
                  <a:lnTo>
                    <a:pt x="584" y="1399"/>
                  </a:lnTo>
                  <a:lnTo>
                    <a:pt x="584" y="1399"/>
                  </a:lnTo>
                  <a:lnTo>
                    <a:pt x="568" y="1491"/>
                  </a:lnTo>
                  <a:lnTo>
                    <a:pt x="546" y="1568"/>
                  </a:lnTo>
                  <a:lnTo>
                    <a:pt x="525" y="1629"/>
                  </a:lnTo>
                  <a:lnTo>
                    <a:pt x="499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-478525" y="-535400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extrusionOk="0">
                  <a:moveTo>
                    <a:pt x="297" y="0"/>
                  </a:moveTo>
                  <a:lnTo>
                    <a:pt x="255" y="15"/>
                  </a:lnTo>
                  <a:lnTo>
                    <a:pt x="218" y="46"/>
                  </a:lnTo>
                  <a:lnTo>
                    <a:pt x="180" y="92"/>
                  </a:lnTo>
                  <a:lnTo>
                    <a:pt x="143" y="154"/>
                  </a:lnTo>
                  <a:lnTo>
                    <a:pt x="117" y="215"/>
                  </a:lnTo>
                  <a:lnTo>
                    <a:pt x="90" y="277"/>
                  </a:lnTo>
                  <a:lnTo>
                    <a:pt x="53" y="415"/>
                  </a:lnTo>
                  <a:lnTo>
                    <a:pt x="27" y="569"/>
                  </a:lnTo>
                  <a:lnTo>
                    <a:pt x="5" y="753"/>
                  </a:lnTo>
                  <a:lnTo>
                    <a:pt x="0" y="922"/>
                  </a:lnTo>
                  <a:lnTo>
                    <a:pt x="5" y="1106"/>
                  </a:lnTo>
                  <a:lnTo>
                    <a:pt x="27" y="1275"/>
                  </a:lnTo>
                  <a:lnTo>
                    <a:pt x="37" y="1352"/>
                  </a:lnTo>
                  <a:lnTo>
                    <a:pt x="58" y="1444"/>
                  </a:lnTo>
                  <a:lnTo>
                    <a:pt x="74" y="1521"/>
                  </a:lnTo>
                  <a:lnTo>
                    <a:pt x="96" y="1582"/>
                  </a:lnTo>
                  <a:lnTo>
                    <a:pt x="149" y="1690"/>
                  </a:lnTo>
                  <a:lnTo>
                    <a:pt x="202" y="1782"/>
                  </a:lnTo>
                  <a:lnTo>
                    <a:pt x="260" y="1828"/>
                  </a:lnTo>
                  <a:lnTo>
                    <a:pt x="318" y="1844"/>
                  </a:lnTo>
                  <a:lnTo>
                    <a:pt x="382" y="1828"/>
                  </a:lnTo>
                  <a:lnTo>
                    <a:pt x="440" y="1782"/>
                  </a:lnTo>
                  <a:lnTo>
                    <a:pt x="472" y="1736"/>
                  </a:lnTo>
                  <a:lnTo>
                    <a:pt x="499" y="1690"/>
                  </a:lnTo>
                  <a:lnTo>
                    <a:pt x="541" y="1567"/>
                  </a:lnTo>
                  <a:lnTo>
                    <a:pt x="573" y="1444"/>
                  </a:lnTo>
                  <a:lnTo>
                    <a:pt x="589" y="1352"/>
                  </a:lnTo>
                  <a:lnTo>
                    <a:pt x="600" y="1260"/>
                  </a:lnTo>
                  <a:lnTo>
                    <a:pt x="610" y="1168"/>
                  </a:lnTo>
                  <a:lnTo>
                    <a:pt x="615" y="1076"/>
                  </a:lnTo>
                  <a:lnTo>
                    <a:pt x="621" y="968"/>
                  </a:lnTo>
                  <a:lnTo>
                    <a:pt x="621" y="876"/>
                  </a:lnTo>
                  <a:lnTo>
                    <a:pt x="610" y="691"/>
                  </a:lnTo>
                  <a:lnTo>
                    <a:pt x="589" y="507"/>
                  </a:lnTo>
                  <a:lnTo>
                    <a:pt x="573" y="430"/>
                  </a:lnTo>
                  <a:lnTo>
                    <a:pt x="552" y="353"/>
                  </a:lnTo>
                  <a:lnTo>
                    <a:pt x="531" y="277"/>
                  </a:lnTo>
                  <a:lnTo>
                    <a:pt x="509" y="200"/>
                  </a:lnTo>
                  <a:lnTo>
                    <a:pt x="483" y="138"/>
                  </a:lnTo>
                  <a:lnTo>
                    <a:pt x="456" y="77"/>
                  </a:lnTo>
                  <a:lnTo>
                    <a:pt x="414" y="46"/>
                  </a:lnTo>
                  <a:lnTo>
                    <a:pt x="377" y="15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-478525" y="-535400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fill="none" extrusionOk="0">
                  <a:moveTo>
                    <a:pt x="499" y="1690"/>
                  </a:moveTo>
                  <a:lnTo>
                    <a:pt x="499" y="1690"/>
                  </a:lnTo>
                  <a:lnTo>
                    <a:pt x="472" y="1736"/>
                  </a:lnTo>
                  <a:lnTo>
                    <a:pt x="440" y="1782"/>
                  </a:lnTo>
                  <a:lnTo>
                    <a:pt x="382" y="1828"/>
                  </a:lnTo>
                  <a:lnTo>
                    <a:pt x="318" y="1844"/>
                  </a:lnTo>
                  <a:lnTo>
                    <a:pt x="260" y="1828"/>
                  </a:lnTo>
                  <a:lnTo>
                    <a:pt x="202" y="1782"/>
                  </a:lnTo>
                  <a:lnTo>
                    <a:pt x="149" y="1690"/>
                  </a:lnTo>
                  <a:lnTo>
                    <a:pt x="96" y="1582"/>
                  </a:lnTo>
                  <a:lnTo>
                    <a:pt x="74" y="1521"/>
                  </a:lnTo>
                  <a:lnTo>
                    <a:pt x="58" y="1444"/>
                  </a:lnTo>
                  <a:lnTo>
                    <a:pt x="58" y="1444"/>
                  </a:lnTo>
                  <a:lnTo>
                    <a:pt x="37" y="1352"/>
                  </a:lnTo>
                  <a:lnTo>
                    <a:pt x="27" y="1275"/>
                  </a:lnTo>
                  <a:lnTo>
                    <a:pt x="5" y="1106"/>
                  </a:lnTo>
                  <a:lnTo>
                    <a:pt x="0" y="922"/>
                  </a:lnTo>
                  <a:lnTo>
                    <a:pt x="5" y="753"/>
                  </a:lnTo>
                  <a:lnTo>
                    <a:pt x="27" y="569"/>
                  </a:lnTo>
                  <a:lnTo>
                    <a:pt x="53" y="415"/>
                  </a:lnTo>
                  <a:lnTo>
                    <a:pt x="90" y="277"/>
                  </a:lnTo>
                  <a:lnTo>
                    <a:pt x="117" y="215"/>
                  </a:lnTo>
                  <a:lnTo>
                    <a:pt x="143" y="154"/>
                  </a:lnTo>
                  <a:lnTo>
                    <a:pt x="143" y="154"/>
                  </a:lnTo>
                  <a:lnTo>
                    <a:pt x="180" y="92"/>
                  </a:lnTo>
                  <a:lnTo>
                    <a:pt x="218" y="46"/>
                  </a:lnTo>
                  <a:lnTo>
                    <a:pt x="255" y="15"/>
                  </a:lnTo>
                  <a:lnTo>
                    <a:pt x="297" y="0"/>
                  </a:lnTo>
                  <a:lnTo>
                    <a:pt x="334" y="0"/>
                  </a:lnTo>
                  <a:lnTo>
                    <a:pt x="377" y="15"/>
                  </a:lnTo>
                  <a:lnTo>
                    <a:pt x="414" y="46"/>
                  </a:lnTo>
                  <a:lnTo>
                    <a:pt x="456" y="77"/>
                  </a:lnTo>
                  <a:lnTo>
                    <a:pt x="456" y="77"/>
                  </a:lnTo>
                  <a:lnTo>
                    <a:pt x="483" y="138"/>
                  </a:lnTo>
                  <a:lnTo>
                    <a:pt x="509" y="200"/>
                  </a:lnTo>
                  <a:lnTo>
                    <a:pt x="531" y="277"/>
                  </a:lnTo>
                  <a:lnTo>
                    <a:pt x="552" y="353"/>
                  </a:lnTo>
                  <a:lnTo>
                    <a:pt x="573" y="430"/>
                  </a:lnTo>
                  <a:lnTo>
                    <a:pt x="589" y="507"/>
                  </a:lnTo>
                  <a:lnTo>
                    <a:pt x="610" y="691"/>
                  </a:lnTo>
                  <a:lnTo>
                    <a:pt x="621" y="876"/>
                  </a:lnTo>
                  <a:lnTo>
                    <a:pt x="621" y="968"/>
                  </a:lnTo>
                  <a:lnTo>
                    <a:pt x="615" y="1076"/>
                  </a:lnTo>
                  <a:lnTo>
                    <a:pt x="610" y="1168"/>
                  </a:lnTo>
                  <a:lnTo>
                    <a:pt x="600" y="1260"/>
                  </a:lnTo>
                  <a:lnTo>
                    <a:pt x="589" y="1352"/>
                  </a:lnTo>
                  <a:lnTo>
                    <a:pt x="573" y="1444"/>
                  </a:lnTo>
                  <a:lnTo>
                    <a:pt x="573" y="1444"/>
                  </a:lnTo>
                  <a:lnTo>
                    <a:pt x="541" y="1567"/>
                  </a:lnTo>
                  <a:lnTo>
                    <a:pt x="499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123225" y="-1711825"/>
              <a:ext cx="15425" cy="44575"/>
            </a:xfrm>
            <a:custGeom>
              <a:avLst/>
              <a:gdLst/>
              <a:ahLst/>
              <a:cxnLst/>
              <a:rect l="l" t="t" r="r" b="b"/>
              <a:pathLst>
                <a:path w="617" h="1783" extrusionOk="0">
                  <a:moveTo>
                    <a:pt x="287" y="1"/>
                  </a:moveTo>
                  <a:lnTo>
                    <a:pt x="256" y="16"/>
                  </a:lnTo>
                  <a:lnTo>
                    <a:pt x="224" y="47"/>
                  </a:lnTo>
                  <a:lnTo>
                    <a:pt x="192" y="77"/>
                  </a:lnTo>
                  <a:lnTo>
                    <a:pt x="139" y="170"/>
                  </a:lnTo>
                  <a:lnTo>
                    <a:pt x="91" y="292"/>
                  </a:lnTo>
                  <a:lnTo>
                    <a:pt x="54" y="431"/>
                  </a:lnTo>
                  <a:lnTo>
                    <a:pt x="22" y="584"/>
                  </a:lnTo>
                  <a:lnTo>
                    <a:pt x="12" y="677"/>
                  </a:lnTo>
                  <a:lnTo>
                    <a:pt x="6" y="769"/>
                  </a:lnTo>
                  <a:lnTo>
                    <a:pt x="1" y="861"/>
                  </a:lnTo>
                  <a:lnTo>
                    <a:pt x="1" y="968"/>
                  </a:lnTo>
                  <a:lnTo>
                    <a:pt x="6" y="1061"/>
                  </a:lnTo>
                  <a:lnTo>
                    <a:pt x="12" y="1137"/>
                  </a:lnTo>
                  <a:lnTo>
                    <a:pt x="27" y="1230"/>
                  </a:lnTo>
                  <a:lnTo>
                    <a:pt x="38" y="1306"/>
                  </a:lnTo>
                  <a:lnTo>
                    <a:pt x="59" y="1399"/>
                  </a:lnTo>
                  <a:lnTo>
                    <a:pt x="81" y="1475"/>
                  </a:lnTo>
                  <a:lnTo>
                    <a:pt x="102" y="1537"/>
                  </a:lnTo>
                  <a:lnTo>
                    <a:pt x="123" y="1598"/>
                  </a:lnTo>
                  <a:lnTo>
                    <a:pt x="181" y="1690"/>
                  </a:lnTo>
                  <a:lnTo>
                    <a:pt x="240" y="1752"/>
                  </a:lnTo>
                  <a:lnTo>
                    <a:pt x="298" y="1783"/>
                  </a:lnTo>
                  <a:lnTo>
                    <a:pt x="362" y="1783"/>
                  </a:lnTo>
                  <a:lnTo>
                    <a:pt x="393" y="1767"/>
                  </a:lnTo>
                  <a:lnTo>
                    <a:pt x="425" y="1737"/>
                  </a:lnTo>
                  <a:lnTo>
                    <a:pt x="457" y="1706"/>
                  </a:lnTo>
                  <a:lnTo>
                    <a:pt x="484" y="1660"/>
                  </a:lnTo>
                  <a:lnTo>
                    <a:pt x="510" y="1614"/>
                  </a:lnTo>
                  <a:lnTo>
                    <a:pt x="547" y="1506"/>
                  </a:lnTo>
                  <a:lnTo>
                    <a:pt x="574" y="1368"/>
                  </a:lnTo>
                  <a:lnTo>
                    <a:pt x="590" y="1276"/>
                  </a:lnTo>
                  <a:lnTo>
                    <a:pt x="600" y="1183"/>
                  </a:lnTo>
                  <a:lnTo>
                    <a:pt x="611" y="1091"/>
                  </a:lnTo>
                  <a:lnTo>
                    <a:pt x="616" y="999"/>
                  </a:lnTo>
                  <a:lnTo>
                    <a:pt x="616" y="815"/>
                  </a:lnTo>
                  <a:lnTo>
                    <a:pt x="600" y="630"/>
                  </a:lnTo>
                  <a:lnTo>
                    <a:pt x="579" y="461"/>
                  </a:lnTo>
                  <a:lnTo>
                    <a:pt x="542" y="308"/>
                  </a:lnTo>
                  <a:lnTo>
                    <a:pt x="521" y="231"/>
                  </a:lnTo>
                  <a:lnTo>
                    <a:pt x="494" y="170"/>
                  </a:lnTo>
                  <a:lnTo>
                    <a:pt x="468" y="108"/>
                  </a:lnTo>
                  <a:lnTo>
                    <a:pt x="441" y="62"/>
                  </a:lnTo>
                  <a:lnTo>
                    <a:pt x="383" y="16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123225" y="-1711825"/>
              <a:ext cx="15425" cy="44575"/>
            </a:xfrm>
            <a:custGeom>
              <a:avLst/>
              <a:gdLst/>
              <a:ahLst/>
              <a:cxnLst/>
              <a:rect l="l" t="t" r="r" b="b"/>
              <a:pathLst>
                <a:path w="617" h="1783" fill="none" extrusionOk="0">
                  <a:moveTo>
                    <a:pt x="484" y="1660"/>
                  </a:moveTo>
                  <a:lnTo>
                    <a:pt x="484" y="1660"/>
                  </a:lnTo>
                  <a:lnTo>
                    <a:pt x="457" y="1706"/>
                  </a:lnTo>
                  <a:lnTo>
                    <a:pt x="425" y="1737"/>
                  </a:lnTo>
                  <a:lnTo>
                    <a:pt x="393" y="1767"/>
                  </a:lnTo>
                  <a:lnTo>
                    <a:pt x="362" y="1783"/>
                  </a:lnTo>
                  <a:lnTo>
                    <a:pt x="298" y="1783"/>
                  </a:lnTo>
                  <a:lnTo>
                    <a:pt x="240" y="1752"/>
                  </a:lnTo>
                  <a:lnTo>
                    <a:pt x="181" y="1690"/>
                  </a:lnTo>
                  <a:lnTo>
                    <a:pt x="123" y="1598"/>
                  </a:lnTo>
                  <a:lnTo>
                    <a:pt x="102" y="1537"/>
                  </a:lnTo>
                  <a:lnTo>
                    <a:pt x="81" y="1475"/>
                  </a:lnTo>
                  <a:lnTo>
                    <a:pt x="59" y="1399"/>
                  </a:lnTo>
                  <a:lnTo>
                    <a:pt x="38" y="1306"/>
                  </a:lnTo>
                  <a:lnTo>
                    <a:pt x="38" y="1306"/>
                  </a:lnTo>
                  <a:lnTo>
                    <a:pt x="27" y="1230"/>
                  </a:lnTo>
                  <a:lnTo>
                    <a:pt x="12" y="1137"/>
                  </a:lnTo>
                  <a:lnTo>
                    <a:pt x="6" y="1061"/>
                  </a:lnTo>
                  <a:lnTo>
                    <a:pt x="1" y="968"/>
                  </a:lnTo>
                  <a:lnTo>
                    <a:pt x="1" y="968"/>
                  </a:lnTo>
                  <a:lnTo>
                    <a:pt x="1" y="861"/>
                  </a:lnTo>
                  <a:lnTo>
                    <a:pt x="6" y="769"/>
                  </a:lnTo>
                  <a:lnTo>
                    <a:pt x="12" y="677"/>
                  </a:lnTo>
                  <a:lnTo>
                    <a:pt x="22" y="584"/>
                  </a:lnTo>
                  <a:lnTo>
                    <a:pt x="54" y="431"/>
                  </a:lnTo>
                  <a:lnTo>
                    <a:pt x="91" y="292"/>
                  </a:lnTo>
                  <a:lnTo>
                    <a:pt x="139" y="170"/>
                  </a:lnTo>
                  <a:lnTo>
                    <a:pt x="192" y="77"/>
                  </a:lnTo>
                  <a:lnTo>
                    <a:pt x="224" y="47"/>
                  </a:lnTo>
                  <a:lnTo>
                    <a:pt x="256" y="16"/>
                  </a:lnTo>
                  <a:lnTo>
                    <a:pt x="287" y="1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383" y="16"/>
                  </a:lnTo>
                  <a:lnTo>
                    <a:pt x="441" y="62"/>
                  </a:lnTo>
                  <a:lnTo>
                    <a:pt x="441" y="62"/>
                  </a:lnTo>
                  <a:lnTo>
                    <a:pt x="468" y="108"/>
                  </a:lnTo>
                  <a:lnTo>
                    <a:pt x="494" y="170"/>
                  </a:lnTo>
                  <a:lnTo>
                    <a:pt x="521" y="231"/>
                  </a:lnTo>
                  <a:lnTo>
                    <a:pt x="542" y="308"/>
                  </a:lnTo>
                  <a:lnTo>
                    <a:pt x="579" y="461"/>
                  </a:lnTo>
                  <a:lnTo>
                    <a:pt x="600" y="630"/>
                  </a:lnTo>
                  <a:lnTo>
                    <a:pt x="616" y="815"/>
                  </a:lnTo>
                  <a:lnTo>
                    <a:pt x="616" y="999"/>
                  </a:lnTo>
                  <a:lnTo>
                    <a:pt x="611" y="1091"/>
                  </a:lnTo>
                  <a:lnTo>
                    <a:pt x="600" y="1183"/>
                  </a:lnTo>
                  <a:lnTo>
                    <a:pt x="590" y="1276"/>
                  </a:lnTo>
                  <a:lnTo>
                    <a:pt x="574" y="1368"/>
                  </a:lnTo>
                  <a:lnTo>
                    <a:pt x="574" y="1368"/>
                  </a:lnTo>
                  <a:lnTo>
                    <a:pt x="547" y="1506"/>
                  </a:lnTo>
                  <a:lnTo>
                    <a:pt x="510" y="16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247225" y="-1908075"/>
              <a:ext cx="15550" cy="46100"/>
            </a:xfrm>
            <a:custGeom>
              <a:avLst/>
              <a:gdLst/>
              <a:ahLst/>
              <a:cxnLst/>
              <a:rect l="l" t="t" r="r" b="b"/>
              <a:pathLst>
                <a:path w="622" h="1844" extrusionOk="0">
                  <a:moveTo>
                    <a:pt x="297" y="0"/>
                  </a:moveTo>
                  <a:lnTo>
                    <a:pt x="260" y="15"/>
                  </a:lnTo>
                  <a:lnTo>
                    <a:pt x="223" y="46"/>
                  </a:lnTo>
                  <a:lnTo>
                    <a:pt x="186" y="92"/>
                  </a:lnTo>
                  <a:lnTo>
                    <a:pt x="149" y="154"/>
                  </a:lnTo>
                  <a:lnTo>
                    <a:pt x="122" y="200"/>
                  </a:lnTo>
                  <a:lnTo>
                    <a:pt x="101" y="261"/>
                  </a:lnTo>
                  <a:lnTo>
                    <a:pt x="59" y="400"/>
                  </a:lnTo>
                  <a:lnTo>
                    <a:pt x="27" y="553"/>
                  </a:lnTo>
                  <a:lnTo>
                    <a:pt x="11" y="722"/>
                  </a:lnTo>
                  <a:lnTo>
                    <a:pt x="0" y="907"/>
                  </a:lnTo>
                  <a:lnTo>
                    <a:pt x="6" y="1076"/>
                  </a:lnTo>
                  <a:lnTo>
                    <a:pt x="22" y="1260"/>
                  </a:lnTo>
                  <a:lnTo>
                    <a:pt x="38" y="1337"/>
                  </a:lnTo>
                  <a:lnTo>
                    <a:pt x="53" y="1429"/>
                  </a:lnTo>
                  <a:lnTo>
                    <a:pt x="69" y="1506"/>
                  </a:lnTo>
                  <a:lnTo>
                    <a:pt x="91" y="1567"/>
                  </a:lnTo>
                  <a:lnTo>
                    <a:pt x="138" y="1690"/>
                  </a:lnTo>
                  <a:lnTo>
                    <a:pt x="197" y="1767"/>
                  </a:lnTo>
                  <a:lnTo>
                    <a:pt x="255" y="1828"/>
                  </a:lnTo>
                  <a:lnTo>
                    <a:pt x="313" y="1844"/>
                  </a:lnTo>
                  <a:lnTo>
                    <a:pt x="377" y="1844"/>
                  </a:lnTo>
                  <a:lnTo>
                    <a:pt x="435" y="1782"/>
                  </a:lnTo>
                  <a:lnTo>
                    <a:pt x="467" y="1751"/>
                  </a:lnTo>
                  <a:lnTo>
                    <a:pt x="494" y="1705"/>
                  </a:lnTo>
                  <a:lnTo>
                    <a:pt x="515" y="1644"/>
                  </a:lnTo>
                  <a:lnTo>
                    <a:pt x="552" y="1521"/>
                  </a:lnTo>
                  <a:lnTo>
                    <a:pt x="584" y="1383"/>
                  </a:lnTo>
                  <a:lnTo>
                    <a:pt x="600" y="1306"/>
                  </a:lnTo>
                  <a:lnTo>
                    <a:pt x="610" y="1214"/>
                  </a:lnTo>
                  <a:lnTo>
                    <a:pt x="616" y="1122"/>
                  </a:lnTo>
                  <a:lnTo>
                    <a:pt x="621" y="1014"/>
                  </a:lnTo>
                  <a:lnTo>
                    <a:pt x="621" y="830"/>
                  </a:lnTo>
                  <a:lnTo>
                    <a:pt x="610" y="645"/>
                  </a:lnTo>
                  <a:lnTo>
                    <a:pt x="584" y="476"/>
                  </a:lnTo>
                  <a:lnTo>
                    <a:pt x="552" y="323"/>
                  </a:lnTo>
                  <a:lnTo>
                    <a:pt x="526" y="246"/>
                  </a:lnTo>
                  <a:lnTo>
                    <a:pt x="504" y="184"/>
                  </a:lnTo>
                  <a:lnTo>
                    <a:pt x="478" y="123"/>
                  </a:lnTo>
                  <a:lnTo>
                    <a:pt x="446" y="77"/>
                  </a:lnTo>
                  <a:lnTo>
                    <a:pt x="409" y="31"/>
                  </a:lnTo>
                  <a:lnTo>
                    <a:pt x="372" y="15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247225" y="-1908075"/>
              <a:ext cx="15550" cy="46100"/>
            </a:xfrm>
            <a:custGeom>
              <a:avLst/>
              <a:gdLst/>
              <a:ahLst/>
              <a:cxnLst/>
              <a:rect l="l" t="t" r="r" b="b"/>
              <a:pathLst>
                <a:path w="622" h="1844" fill="none" extrusionOk="0">
                  <a:moveTo>
                    <a:pt x="494" y="1705"/>
                  </a:moveTo>
                  <a:lnTo>
                    <a:pt x="494" y="1705"/>
                  </a:lnTo>
                  <a:lnTo>
                    <a:pt x="467" y="1751"/>
                  </a:lnTo>
                  <a:lnTo>
                    <a:pt x="435" y="1782"/>
                  </a:lnTo>
                  <a:lnTo>
                    <a:pt x="377" y="1844"/>
                  </a:lnTo>
                  <a:lnTo>
                    <a:pt x="313" y="1844"/>
                  </a:lnTo>
                  <a:lnTo>
                    <a:pt x="255" y="1828"/>
                  </a:lnTo>
                  <a:lnTo>
                    <a:pt x="197" y="1767"/>
                  </a:lnTo>
                  <a:lnTo>
                    <a:pt x="138" y="1690"/>
                  </a:lnTo>
                  <a:lnTo>
                    <a:pt x="91" y="1567"/>
                  </a:lnTo>
                  <a:lnTo>
                    <a:pt x="69" y="1506"/>
                  </a:lnTo>
                  <a:lnTo>
                    <a:pt x="53" y="1429"/>
                  </a:lnTo>
                  <a:lnTo>
                    <a:pt x="53" y="1429"/>
                  </a:lnTo>
                  <a:lnTo>
                    <a:pt x="38" y="1337"/>
                  </a:lnTo>
                  <a:lnTo>
                    <a:pt x="22" y="1260"/>
                  </a:lnTo>
                  <a:lnTo>
                    <a:pt x="6" y="1076"/>
                  </a:lnTo>
                  <a:lnTo>
                    <a:pt x="0" y="907"/>
                  </a:lnTo>
                  <a:lnTo>
                    <a:pt x="11" y="722"/>
                  </a:lnTo>
                  <a:lnTo>
                    <a:pt x="27" y="553"/>
                  </a:lnTo>
                  <a:lnTo>
                    <a:pt x="59" y="400"/>
                  </a:lnTo>
                  <a:lnTo>
                    <a:pt x="101" y="261"/>
                  </a:lnTo>
                  <a:lnTo>
                    <a:pt x="122" y="200"/>
                  </a:lnTo>
                  <a:lnTo>
                    <a:pt x="149" y="154"/>
                  </a:lnTo>
                  <a:lnTo>
                    <a:pt x="149" y="154"/>
                  </a:lnTo>
                  <a:lnTo>
                    <a:pt x="186" y="92"/>
                  </a:lnTo>
                  <a:lnTo>
                    <a:pt x="223" y="46"/>
                  </a:lnTo>
                  <a:lnTo>
                    <a:pt x="260" y="15"/>
                  </a:lnTo>
                  <a:lnTo>
                    <a:pt x="297" y="0"/>
                  </a:lnTo>
                  <a:lnTo>
                    <a:pt x="335" y="0"/>
                  </a:lnTo>
                  <a:lnTo>
                    <a:pt x="372" y="15"/>
                  </a:lnTo>
                  <a:lnTo>
                    <a:pt x="409" y="31"/>
                  </a:lnTo>
                  <a:lnTo>
                    <a:pt x="446" y="77"/>
                  </a:lnTo>
                  <a:lnTo>
                    <a:pt x="446" y="77"/>
                  </a:lnTo>
                  <a:lnTo>
                    <a:pt x="478" y="123"/>
                  </a:lnTo>
                  <a:lnTo>
                    <a:pt x="504" y="184"/>
                  </a:lnTo>
                  <a:lnTo>
                    <a:pt x="526" y="246"/>
                  </a:lnTo>
                  <a:lnTo>
                    <a:pt x="552" y="323"/>
                  </a:lnTo>
                  <a:lnTo>
                    <a:pt x="584" y="476"/>
                  </a:lnTo>
                  <a:lnTo>
                    <a:pt x="610" y="645"/>
                  </a:lnTo>
                  <a:lnTo>
                    <a:pt x="621" y="830"/>
                  </a:lnTo>
                  <a:lnTo>
                    <a:pt x="621" y="1014"/>
                  </a:lnTo>
                  <a:lnTo>
                    <a:pt x="616" y="1122"/>
                  </a:lnTo>
                  <a:lnTo>
                    <a:pt x="610" y="1214"/>
                  </a:lnTo>
                  <a:lnTo>
                    <a:pt x="600" y="1306"/>
                  </a:lnTo>
                  <a:lnTo>
                    <a:pt x="584" y="1383"/>
                  </a:lnTo>
                  <a:lnTo>
                    <a:pt x="584" y="1383"/>
                  </a:lnTo>
                  <a:lnTo>
                    <a:pt x="552" y="1521"/>
                  </a:lnTo>
                  <a:lnTo>
                    <a:pt x="515" y="16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-494975" y="-1680725"/>
              <a:ext cx="729625" cy="1817475"/>
            </a:xfrm>
            <a:custGeom>
              <a:avLst/>
              <a:gdLst/>
              <a:ahLst/>
              <a:cxnLst/>
              <a:rect l="l" t="t" r="r" b="b"/>
              <a:pathLst>
                <a:path w="29185" h="72699" extrusionOk="0">
                  <a:moveTo>
                    <a:pt x="28771" y="1"/>
                  </a:moveTo>
                  <a:lnTo>
                    <a:pt x="28755" y="16"/>
                  </a:lnTo>
                  <a:lnTo>
                    <a:pt x="28739" y="32"/>
                  </a:lnTo>
                  <a:lnTo>
                    <a:pt x="28707" y="93"/>
                  </a:lnTo>
                  <a:lnTo>
                    <a:pt x="28686" y="185"/>
                  </a:lnTo>
                  <a:lnTo>
                    <a:pt x="28659" y="324"/>
                  </a:lnTo>
                  <a:lnTo>
                    <a:pt x="28638" y="508"/>
                  </a:lnTo>
                  <a:lnTo>
                    <a:pt x="28617" y="708"/>
                  </a:lnTo>
                  <a:lnTo>
                    <a:pt x="28596" y="969"/>
                  </a:lnTo>
                  <a:lnTo>
                    <a:pt x="28575" y="1245"/>
                  </a:lnTo>
                  <a:lnTo>
                    <a:pt x="28537" y="1921"/>
                  </a:lnTo>
                  <a:lnTo>
                    <a:pt x="28495" y="2720"/>
                  </a:lnTo>
                  <a:lnTo>
                    <a:pt x="28394" y="4702"/>
                  </a:lnTo>
                  <a:lnTo>
                    <a:pt x="28331" y="5885"/>
                  </a:lnTo>
                  <a:lnTo>
                    <a:pt x="28251" y="7160"/>
                  </a:lnTo>
                  <a:lnTo>
                    <a:pt x="28156" y="8543"/>
                  </a:lnTo>
                  <a:lnTo>
                    <a:pt x="28102" y="9280"/>
                  </a:lnTo>
                  <a:lnTo>
                    <a:pt x="28039" y="10033"/>
                  </a:lnTo>
                  <a:lnTo>
                    <a:pt x="27975" y="10801"/>
                  </a:lnTo>
                  <a:lnTo>
                    <a:pt x="27906" y="11615"/>
                  </a:lnTo>
                  <a:lnTo>
                    <a:pt x="27827" y="12430"/>
                  </a:lnTo>
                  <a:lnTo>
                    <a:pt x="27747" y="13274"/>
                  </a:lnTo>
                  <a:lnTo>
                    <a:pt x="27657" y="14135"/>
                  </a:lnTo>
                  <a:lnTo>
                    <a:pt x="27556" y="15026"/>
                  </a:lnTo>
                  <a:lnTo>
                    <a:pt x="27455" y="15932"/>
                  </a:lnTo>
                  <a:lnTo>
                    <a:pt x="27339" y="16854"/>
                  </a:lnTo>
                  <a:lnTo>
                    <a:pt x="27201" y="17929"/>
                  </a:lnTo>
                  <a:lnTo>
                    <a:pt x="27052" y="19005"/>
                  </a:lnTo>
                  <a:lnTo>
                    <a:pt x="26893" y="20065"/>
                  </a:lnTo>
                  <a:lnTo>
                    <a:pt x="26734" y="21125"/>
                  </a:lnTo>
                  <a:lnTo>
                    <a:pt x="26564" y="22170"/>
                  </a:lnTo>
                  <a:lnTo>
                    <a:pt x="26389" y="23199"/>
                  </a:lnTo>
                  <a:lnTo>
                    <a:pt x="26209" y="24228"/>
                  </a:lnTo>
                  <a:lnTo>
                    <a:pt x="26023" y="25242"/>
                  </a:lnTo>
                  <a:lnTo>
                    <a:pt x="25827" y="26256"/>
                  </a:lnTo>
                  <a:lnTo>
                    <a:pt x="25631" y="27255"/>
                  </a:lnTo>
                  <a:lnTo>
                    <a:pt x="25424" y="28238"/>
                  </a:lnTo>
                  <a:lnTo>
                    <a:pt x="25212" y="29206"/>
                  </a:lnTo>
                  <a:lnTo>
                    <a:pt x="24994" y="30174"/>
                  </a:lnTo>
                  <a:lnTo>
                    <a:pt x="24766" y="31126"/>
                  </a:lnTo>
                  <a:lnTo>
                    <a:pt x="24538" y="32079"/>
                  </a:lnTo>
                  <a:lnTo>
                    <a:pt x="24305" y="33000"/>
                  </a:lnTo>
                  <a:lnTo>
                    <a:pt x="24002" y="34122"/>
                  </a:lnTo>
                  <a:lnTo>
                    <a:pt x="23700" y="35228"/>
                  </a:lnTo>
                  <a:lnTo>
                    <a:pt x="23387" y="36319"/>
                  </a:lnTo>
                  <a:lnTo>
                    <a:pt x="23069" y="37379"/>
                  </a:lnTo>
                  <a:lnTo>
                    <a:pt x="22745" y="38439"/>
                  </a:lnTo>
                  <a:lnTo>
                    <a:pt x="22411" y="39468"/>
                  </a:lnTo>
                  <a:lnTo>
                    <a:pt x="22077" y="40482"/>
                  </a:lnTo>
                  <a:lnTo>
                    <a:pt x="21732" y="41481"/>
                  </a:lnTo>
                  <a:lnTo>
                    <a:pt x="21382" y="42464"/>
                  </a:lnTo>
                  <a:lnTo>
                    <a:pt x="21021" y="43417"/>
                  </a:lnTo>
                  <a:lnTo>
                    <a:pt x="20661" y="44369"/>
                  </a:lnTo>
                  <a:lnTo>
                    <a:pt x="20289" y="45291"/>
                  </a:lnTo>
                  <a:lnTo>
                    <a:pt x="19918" y="46182"/>
                  </a:lnTo>
                  <a:lnTo>
                    <a:pt x="19536" y="47073"/>
                  </a:lnTo>
                  <a:lnTo>
                    <a:pt x="19149" y="47933"/>
                  </a:lnTo>
                  <a:lnTo>
                    <a:pt x="18756" y="48778"/>
                  </a:lnTo>
                  <a:lnTo>
                    <a:pt x="18332" y="49638"/>
                  </a:lnTo>
                  <a:lnTo>
                    <a:pt x="17902" y="50468"/>
                  </a:lnTo>
                  <a:lnTo>
                    <a:pt x="17473" y="51282"/>
                  </a:lnTo>
                  <a:lnTo>
                    <a:pt x="17043" y="52081"/>
                  </a:lnTo>
                  <a:lnTo>
                    <a:pt x="16608" y="52834"/>
                  </a:lnTo>
                  <a:lnTo>
                    <a:pt x="16178" y="53587"/>
                  </a:lnTo>
                  <a:lnTo>
                    <a:pt x="15743" y="54293"/>
                  </a:lnTo>
                  <a:lnTo>
                    <a:pt x="15309" y="55000"/>
                  </a:lnTo>
                  <a:lnTo>
                    <a:pt x="14879" y="55676"/>
                  </a:lnTo>
                  <a:lnTo>
                    <a:pt x="14449" y="56321"/>
                  </a:lnTo>
                  <a:lnTo>
                    <a:pt x="14020" y="56951"/>
                  </a:lnTo>
                  <a:lnTo>
                    <a:pt x="13590" y="57566"/>
                  </a:lnTo>
                  <a:lnTo>
                    <a:pt x="13160" y="58165"/>
                  </a:lnTo>
                  <a:lnTo>
                    <a:pt x="12736" y="58733"/>
                  </a:lnTo>
                  <a:lnTo>
                    <a:pt x="12312" y="59286"/>
                  </a:lnTo>
                  <a:lnTo>
                    <a:pt x="11893" y="59824"/>
                  </a:lnTo>
                  <a:lnTo>
                    <a:pt x="11474" y="60346"/>
                  </a:lnTo>
                  <a:lnTo>
                    <a:pt x="11060" y="60853"/>
                  </a:lnTo>
                  <a:lnTo>
                    <a:pt x="10646" y="61345"/>
                  </a:lnTo>
                  <a:lnTo>
                    <a:pt x="10243" y="61806"/>
                  </a:lnTo>
                  <a:lnTo>
                    <a:pt x="9840" y="62267"/>
                  </a:lnTo>
                  <a:lnTo>
                    <a:pt x="9437" y="62697"/>
                  </a:lnTo>
                  <a:lnTo>
                    <a:pt x="8657" y="63542"/>
                  </a:lnTo>
                  <a:lnTo>
                    <a:pt x="7893" y="64325"/>
                  </a:lnTo>
                  <a:lnTo>
                    <a:pt x="7156" y="65047"/>
                  </a:lnTo>
                  <a:lnTo>
                    <a:pt x="6445" y="65739"/>
                  </a:lnTo>
                  <a:lnTo>
                    <a:pt x="5761" y="66384"/>
                  </a:lnTo>
                  <a:lnTo>
                    <a:pt x="4037" y="67966"/>
                  </a:lnTo>
                  <a:lnTo>
                    <a:pt x="4244" y="68335"/>
                  </a:lnTo>
                  <a:lnTo>
                    <a:pt x="4451" y="68688"/>
                  </a:lnTo>
                  <a:lnTo>
                    <a:pt x="4658" y="69026"/>
                  </a:lnTo>
                  <a:lnTo>
                    <a:pt x="4875" y="69349"/>
                  </a:lnTo>
                  <a:lnTo>
                    <a:pt x="5087" y="69672"/>
                  </a:lnTo>
                  <a:lnTo>
                    <a:pt x="5305" y="69964"/>
                  </a:lnTo>
                  <a:lnTo>
                    <a:pt x="5527" y="70255"/>
                  </a:lnTo>
                  <a:lnTo>
                    <a:pt x="5750" y="70532"/>
                  </a:lnTo>
                  <a:lnTo>
                    <a:pt x="6132" y="70286"/>
                  </a:lnTo>
                  <a:lnTo>
                    <a:pt x="6546" y="70025"/>
                  </a:lnTo>
                  <a:lnTo>
                    <a:pt x="6954" y="69749"/>
                  </a:lnTo>
                  <a:lnTo>
                    <a:pt x="7363" y="69457"/>
                  </a:lnTo>
                  <a:lnTo>
                    <a:pt x="7771" y="69165"/>
                  </a:lnTo>
                  <a:lnTo>
                    <a:pt x="8174" y="68857"/>
                  </a:lnTo>
                  <a:lnTo>
                    <a:pt x="8583" y="68535"/>
                  </a:lnTo>
                  <a:lnTo>
                    <a:pt x="8986" y="68197"/>
                  </a:lnTo>
                  <a:lnTo>
                    <a:pt x="9389" y="67859"/>
                  </a:lnTo>
                  <a:lnTo>
                    <a:pt x="9792" y="67506"/>
                  </a:lnTo>
                  <a:lnTo>
                    <a:pt x="10195" y="67137"/>
                  </a:lnTo>
                  <a:lnTo>
                    <a:pt x="10593" y="66753"/>
                  </a:lnTo>
                  <a:lnTo>
                    <a:pt x="10991" y="66369"/>
                  </a:lnTo>
                  <a:lnTo>
                    <a:pt x="11389" y="65969"/>
                  </a:lnTo>
                  <a:lnTo>
                    <a:pt x="11787" y="65554"/>
                  </a:lnTo>
                  <a:lnTo>
                    <a:pt x="12179" y="65140"/>
                  </a:lnTo>
                  <a:lnTo>
                    <a:pt x="12572" y="64709"/>
                  </a:lnTo>
                  <a:lnTo>
                    <a:pt x="13060" y="64156"/>
                  </a:lnTo>
                  <a:lnTo>
                    <a:pt x="13542" y="63588"/>
                  </a:lnTo>
                  <a:lnTo>
                    <a:pt x="14020" y="62989"/>
                  </a:lnTo>
                  <a:lnTo>
                    <a:pt x="14497" y="62374"/>
                  </a:lnTo>
                  <a:lnTo>
                    <a:pt x="14969" y="61729"/>
                  </a:lnTo>
                  <a:lnTo>
                    <a:pt x="15441" y="61068"/>
                  </a:lnTo>
                  <a:lnTo>
                    <a:pt x="15903" y="60393"/>
                  </a:lnTo>
                  <a:lnTo>
                    <a:pt x="16364" y="59686"/>
                  </a:lnTo>
                  <a:lnTo>
                    <a:pt x="16820" y="58979"/>
                  </a:lnTo>
                  <a:lnTo>
                    <a:pt x="17276" y="58226"/>
                  </a:lnTo>
                  <a:lnTo>
                    <a:pt x="17727" y="57474"/>
                  </a:lnTo>
                  <a:lnTo>
                    <a:pt x="18173" y="56690"/>
                  </a:lnTo>
                  <a:lnTo>
                    <a:pt x="18613" y="55876"/>
                  </a:lnTo>
                  <a:lnTo>
                    <a:pt x="19048" y="55062"/>
                  </a:lnTo>
                  <a:lnTo>
                    <a:pt x="19483" y="54217"/>
                  </a:lnTo>
                  <a:lnTo>
                    <a:pt x="19913" y="53356"/>
                  </a:lnTo>
                  <a:lnTo>
                    <a:pt x="20337" y="52450"/>
                  </a:lnTo>
                  <a:lnTo>
                    <a:pt x="20756" y="51513"/>
                  </a:lnTo>
                  <a:lnTo>
                    <a:pt x="21164" y="50545"/>
                  </a:lnTo>
                  <a:lnTo>
                    <a:pt x="21568" y="49562"/>
                  </a:lnTo>
                  <a:lnTo>
                    <a:pt x="21960" y="48563"/>
                  </a:lnTo>
                  <a:lnTo>
                    <a:pt x="22347" y="47534"/>
                  </a:lnTo>
                  <a:lnTo>
                    <a:pt x="22729" y="46474"/>
                  </a:lnTo>
                  <a:lnTo>
                    <a:pt x="23101" y="45398"/>
                  </a:lnTo>
                  <a:lnTo>
                    <a:pt x="23467" y="44292"/>
                  </a:lnTo>
                  <a:lnTo>
                    <a:pt x="23822" y="43171"/>
                  </a:lnTo>
                  <a:lnTo>
                    <a:pt x="24172" y="42034"/>
                  </a:lnTo>
                  <a:lnTo>
                    <a:pt x="24511" y="40866"/>
                  </a:lnTo>
                  <a:lnTo>
                    <a:pt x="24840" y="39683"/>
                  </a:lnTo>
                  <a:lnTo>
                    <a:pt x="25164" y="38470"/>
                  </a:lnTo>
                  <a:lnTo>
                    <a:pt x="25477" y="37241"/>
                  </a:lnTo>
                  <a:lnTo>
                    <a:pt x="25784" y="35996"/>
                  </a:lnTo>
                  <a:lnTo>
                    <a:pt x="26023" y="34967"/>
                  </a:lnTo>
                  <a:lnTo>
                    <a:pt x="26262" y="33907"/>
                  </a:lnTo>
                  <a:lnTo>
                    <a:pt x="26485" y="32847"/>
                  </a:lnTo>
                  <a:lnTo>
                    <a:pt x="26707" y="31771"/>
                  </a:lnTo>
                  <a:lnTo>
                    <a:pt x="26914" y="30696"/>
                  </a:lnTo>
                  <a:lnTo>
                    <a:pt x="27116" y="29590"/>
                  </a:lnTo>
                  <a:lnTo>
                    <a:pt x="27312" y="28484"/>
                  </a:lnTo>
                  <a:lnTo>
                    <a:pt x="27498" y="27362"/>
                  </a:lnTo>
                  <a:lnTo>
                    <a:pt x="27673" y="26225"/>
                  </a:lnTo>
                  <a:lnTo>
                    <a:pt x="27843" y="25073"/>
                  </a:lnTo>
                  <a:lnTo>
                    <a:pt x="28002" y="23921"/>
                  </a:lnTo>
                  <a:lnTo>
                    <a:pt x="28156" y="22753"/>
                  </a:lnTo>
                  <a:lnTo>
                    <a:pt x="28299" y="21586"/>
                  </a:lnTo>
                  <a:lnTo>
                    <a:pt x="28437" y="20403"/>
                  </a:lnTo>
                  <a:lnTo>
                    <a:pt x="28559" y="19205"/>
                  </a:lnTo>
                  <a:lnTo>
                    <a:pt x="28675" y="18006"/>
                  </a:lnTo>
                  <a:lnTo>
                    <a:pt x="28750" y="17192"/>
                  </a:lnTo>
                  <a:lnTo>
                    <a:pt x="28819" y="16378"/>
                  </a:lnTo>
                  <a:lnTo>
                    <a:pt x="28882" y="15564"/>
                  </a:lnTo>
                  <a:lnTo>
                    <a:pt x="28935" y="14749"/>
                  </a:lnTo>
                  <a:lnTo>
                    <a:pt x="28988" y="13935"/>
                  </a:lnTo>
                  <a:lnTo>
                    <a:pt x="29031" y="13105"/>
                  </a:lnTo>
                  <a:lnTo>
                    <a:pt x="29068" y="12276"/>
                  </a:lnTo>
                  <a:lnTo>
                    <a:pt x="29105" y="11462"/>
                  </a:lnTo>
                  <a:lnTo>
                    <a:pt x="29131" y="10632"/>
                  </a:lnTo>
                  <a:lnTo>
                    <a:pt x="29153" y="9802"/>
                  </a:lnTo>
                  <a:lnTo>
                    <a:pt x="29169" y="8973"/>
                  </a:lnTo>
                  <a:lnTo>
                    <a:pt x="29179" y="8128"/>
                  </a:lnTo>
                  <a:lnTo>
                    <a:pt x="29185" y="7298"/>
                  </a:lnTo>
                  <a:lnTo>
                    <a:pt x="29185" y="6469"/>
                  </a:lnTo>
                  <a:lnTo>
                    <a:pt x="29174" y="5639"/>
                  </a:lnTo>
                  <a:lnTo>
                    <a:pt x="29163" y="4794"/>
                  </a:lnTo>
                  <a:lnTo>
                    <a:pt x="29147" y="4226"/>
                  </a:lnTo>
                  <a:lnTo>
                    <a:pt x="29126" y="3688"/>
                  </a:lnTo>
                  <a:lnTo>
                    <a:pt x="29078" y="2720"/>
                  </a:lnTo>
                  <a:lnTo>
                    <a:pt x="29057" y="2290"/>
                  </a:lnTo>
                  <a:lnTo>
                    <a:pt x="29031" y="1906"/>
                  </a:lnTo>
                  <a:lnTo>
                    <a:pt x="29004" y="1537"/>
                  </a:lnTo>
                  <a:lnTo>
                    <a:pt x="28978" y="1215"/>
                  </a:lnTo>
                  <a:lnTo>
                    <a:pt x="28951" y="938"/>
                  </a:lnTo>
                  <a:lnTo>
                    <a:pt x="28925" y="692"/>
                  </a:lnTo>
                  <a:lnTo>
                    <a:pt x="28898" y="477"/>
                  </a:lnTo>
                  <a:lnTo>
                    <a:pt x="28866" y="308"/>
                  </a:lnTo>
                  <a:lnTo>
                    <a:pt x="28840" y="170"/>
                  </a:lnTo>
                  <a:lnTo>
                    <a:pt x="28819" y="78"/>
                  </a:lnTo>
                  <a:lnTo>
                    <a:pt x="28792" y="16"/>
                  </a:lnTo>
                  <a:lnTo>
                    <a:pt x="28771" y="1"/>
                  </a:lnTo>
                  <a:close/>
                  <a:moveTo>
                    <a:pt x="3623" y="68350"/>
                  </a:moveTo>
                  <a:lnTo>
                    <a:pt x="2806" y="69103"/>
                  </a:lnTo>
                  <a:lnTo>
                    <a:pt x="2080" y="69779"/>
                  </a:lnTo>
                  <a:lnTo>
                    <a:pt x="1454" y="70378"/>
                  </a:lnTo>
                  <a:lnTo>
                    <a:pt x="1178" y="70655"/>
                  </a:lnTo>
                  <a:lnTo>
                    <a:pt x="934" y="70916"/>
                  </a:lnTo>
                  <a:lnTo>
                    <a:pt x="711" y="71147"/>
                  </a:lnTo>
                  <a:lnTo>
                    <a:pt x="520" y="71377"/>
                  </a:lnTo>
                  <a:lnTo>
                    <a:pt x="356" y="71577"/>
                  </a:lnTo>
                  <a:lnTo>
                    <a:pt x="223" y="71776"/>
                  </a:lnTo>
                  <a:lnTo>
                    <a:pt x="122" y="71945"/>
                  </a:lnTo>
                  <a:lnTo>
                    <a:pt x="80" y="72038"/>
                  </a:lnTo>
                  <a:lnTo>
                    <a:pt x="48" y="72114"/>
                  </a:lnTo>
                  <a:lnTo>
                    <a:pt x="27" y="72176"/>
                  </a:lnTo>
                  <a:lnTo>
                    <a:pt x="11" y="72253"/>
                  </a:lnTo>
                  <a:lnTo>
                    <a:pt x="0" y="72314"/>
                  </a:lnTo>
                  <a:lnTo>
                    <a:pt x="0" y="72391"/>
                  </a:lnTo>
                  <a:lnTo>
                    <a:pt x="6" y="72422"/>
                  </a:lnTo>
                  <a:lnTo>
                    <a:pt x="16" y="72452"/>
                  </a:lnTo>
                  <a:lnTo>
                    <a:pt x="48" y="72514"/>
                  </a:lnTo>
                  <a:lnTo>
                    <a:pt x="96" y="72575"/>
                  </a:lnTo>
                  <a:lnTo>
                    <a:pt x="160" y="72621"/>
                  </a:lnTo>
                  <a:lnTo>
                    <a:pt x="239" y="72652"/>
                  </a:lnTo>
                  <a:lnTo>
                    <a:pt x="335" y="72683"/>
                  </a:lnTo>
                  <a:lnTo>
                    <a:pt x="446" y="72698"/>
                  </a:lnTo>
                  <a:lnTo>
                    <a:pt x="738" y="72698"/>
                  </a:lnTo>
                  <a:lnTo>
                    <a:pt x="918" y="72667"/>
                  </a:lnTo>
                  <a:lnTo>
                    <a:pt x="1120" y="72637"/>
                  </a:lnTo>
                  <a:lnTo>
                    <a:pt x="1337" y="72591"/>
                  </a:lnTo>
                  <a:lnTo>
                    <a:pt x="1576" y="72529"/>
                  </a:lnTo>
                  <a:lnTo>
                    <a:pt x="1830" y="72452"/>
                  </a:lnTo>
                  <a:lnTo>
                    <a:pt x="2387" y="72253"/>
                  </a:lnTo>
                  <a:lnTo>
                    <a:pt x="3019" y="71992"/>
                  </a:lnTo>
                  <a:lnTo>
                    <a:pt x="3708" y="71669"/>
                  </a:lnTo>
                  <a:lnTo>
                    <a:pt x="4461" y="71269"/>
                  </a:lnTo>
                  <a:lnTo>
                    <a:pt x="4859" y="71054"/>
                  </a:lnTo>
                  <a:lnTo>
                    <a:pt x="5273" y="70824"/>
                  </a:lnTo>
                  <a:lnTo>
                    <a:pt x="5055" y="70547"/>
                  </a:lnTo>
                  <a:lnTo>
                    <a:pt x="4843" y="70271"/>
                  </a:lnTo>
                  <a:lnTo>
                    <a:pt x="4636" y="69994"/>
                  </a:lnTo>
                  <a:lnTo>
                    <a:pt x="4429" y="69687"/>
                  </a:lnTo>
                  <a:lnTo>
                    <a:pt x="4223" y="69364"/>
                  </a:lnTo>
                  <a:lnTo>
                    <a:pt x="4021" y="69042"/>
                  </a:lnTo>
                  <a:lnTo>
                    <a:pt x="3819" y="68704"/>
                  </a:lnTo>
                  <a:lnTo>
                    <a:pt x="3623" y="68350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-394075" y="-1680725"/>
              <a:ext cx="628725" cy="1763325"/>
            </a:xfrm>
            <a:custGeom>
              <a:avLst/>
              <a:gdLst/>
              <a:ahLst/>
              <a:cxnLst/>
              <a:rect l="l" t="t" r="r" b="b"/>
              <a:pathLst>
                <a:path w="25149" h="70533" fill="none" extrusionOk="0">
                  <a:moveTo>
                    <a:pt x="1714" y="70532"/>
                  </a:moveTo>
                  <a:lnTo>
                    <a:pt x="1714" y="70532"/>
                  </a:lnTo>
                  <a:lnTo>
                    <a:pt x="2096" y="70286"/>
                  </a:lnTo>
                  <a:lnTo>
                    <a:pt x="2096" y="70286"/>
                  </a:lnTo>
                  <a:lnTo>
                    <a:pt x="2510" y="70025"/>
                  </a:lnTo>
                  <a:lnTo>
                    <a:pt x="2918" y="69749"/>
                  </a:lnTo>
                  <a:lnTo>
                    <a:pt x="3327" y="69457"/>
                  </a:lnTo>
                  <a:lnTo>
                    <a:pt x="3735" y="69165"/>
                  </a:lnTo>
                  <a:lnTo>
                    <a:pt x="4138" y="68857"/>
                  </a:lnTo>
                  <a:lnTo>
                    <a:pt x="4547" y="68535"/>
                  </a:lnTo>
                  <a:lnTo>
                    <a:pt x="4950" y="68197"/>
                  </a:lnTo>
                  <a:lnTo>
                    <a:pt x="5353" y="67859"/>
                  </a:lnTo>
                  <a:lnTo>
                    <a:pt x="5756" y="67506"/>
                  </a:lnTo>
                  <a:lnTo>
                    <a:pt x="6159" y="67137"/>
                  </a:lnTo>
                  <a:lnTo>
                    <a:pt x="6557" y="66753"/>
                  </a:lnTo>
                  <a:lnTo>
                    <a:pt x="6955" y="66369"/>
                  </a:lnTo>
                  <a:lnTo>
                    <a:pt x="7353" y="65969"/>
                  </a:lnTo>
                  <a:lnTo>
                    <a:pt x="7751" y="65554"/>
                  </a:lnTo>
                  <a:lnTo>
                    <a:pt x="8143" y="65140"/>
                  </a:lnTo>
                  <a:lnTo>
                    <a:pt x="8536" y="64709"/>
                  </a:lnTo>
                  <a:lnTo>
                    <a:pt x="8536" y="64709"/>
                  </a:lnTo>
                  <a:lnTo>
                    <a:pt x="9024" y="64156"/>
                  </a:lnTo>
                  <a:lnTo>
                    <a:pt x="9506" y="63588"/>
                  </a:lnTo>
                  <a:lnTo>
                    <a:pt x="9984" y="62989"/>
                  </a:lnTo>
                  <a:lnTo>
                    <a:pt x="10461" y="62374"/>
                  </a:lnTo>
                  <a:lnTo>
                    <a:pt x="10933" y="61729"/>
                  </a:lnTo>
                  <a:lnTo>
                    <a:pt x="11405" y="61068"/>
                  </a:lnTo>
                  <a:lnTo>
                    <a:pt x="11867" y="60393"/>
                  </a:lnTo>
                  <a:lnTo>
                    <a:pt x="12328" y="59686"/>
                  </a:lnTo>
                  <a:lnTo>
                    <a:pt x="12784" y="58979"/>
                  </a:lnTo>
                  <a:lnTo>
                    <a:pt x="13240" y="58226"/>
                  </a:lnTo>
                  <a:lnTo>
                    <a:pt x="13691" y="57474"/>
                  </a:lnTo>
                  <a:lnTo>
                    <a:pt x="14137" y="56690"/>
                  </a:lnTo>
                  <a:lnTo>
                    <a:pt x="14577" y="55876"/>
                  </a:lnTo>
                  <a:lnTo>
                    <a:pt x="15012" y="55062"/>
                  </a:lnTo>
                  <a:lnTo>
                    <a:pt x="15447" y="54217"/>
                  </a:lnTo>
                  <a:lnTo>
                    <a:pt x="15877" y="53356"/>
                  </a:lnTo>
                  <a:lnTo>
                    <a:pt x="15877" y="53356"/>
                  </a:lnTo>
                  <a:lnTo>
                    <a:pt x="16301" y="52450"/>
                  </a:lnTo>
                  <a:lnTo>
                    <a:pt x="16720" y="51513"/>
                  </a:lnTo>
                  <a:lnTo>
                    <a:pt x="17128" y="50545"/>
                  </a:lnTo>
                  <a:lnTo>
                    <a:pt x="17532" y="49562"/>
                  </a:lnTo>
                  <a:lnTo>
                    <a:pt x="17924" y="48563"/>
                  </a:lnTo>
                  <a:lnTo>
                    <a:pt x="18311" y="47534"/>
                  </a:lnTo>
                  <a:lnTo>
                    <a:pt x="18693" y="46474"/>
                  </a:lnTo>
                  <a:lnTo>
                    <a:pt x="19065" y="45398"/>
                  </a:lnTo>
                  <a:lnTo>
                    <a:pt x="19431" y="44292"/>
                  </a:lnTo>
                  <a:lnTo>
                    <a:pt x="19786" y="43171"/>
                  </a:lnTo>
                  <a:lnTo>
                    <a:pt x="20136" y="42034"/>
                  </a:lnTo>
                  <a:lnTo>
                    <a:pt x="20475" y="40866"/>
                  </a:lnTo>
                  <a:lnTo>
                    <a:pt x="20804" y="39683"/>
                  </a:lnTo>
                  <a:lnTo>
                    <a:pt x="21128" y="38470"/>
                  </a:lnTo>
                  <a:lnTo>
                    <a:pt x="21441" y="37241"/>
                  </a:lnTo>
                  <a:lnTo>
                    <a:pt x="21748" y="35996"/>
                  </a:lnTo>
                  <a:lnTo>
                    <a:pt x="21748" y="35996"/>
                  </a:lnTo>
                  <a:lnTo>
                    <a:pt x="21987" y="34967"/>
                  </a:lnTo>
                  <a:lnTo>
                    <a:pt x="22226" y="33907"/>
                  </a:lnTo>
                  <a:lnTo>
                    <a:pt x="22449" y="32847"/>
                  </a:lnTo>
                  <a:lnTo>
                    <a:pt x="22671" y="31771"/>
                  </a:lnTo>
                  <a:lnTo>
                    <a:pt x="22878" y="30696"/>
                  </a:lnTo>
                  <a:lnTo>
                    <a:pt x="23080" y="29590"/>
                  </a:lnTo>
                  <a:lnTo>
                    <a:pt x="23276" y="28484"/>
                  </a:lnTo>
                  <a:lnTo>
                    <a:pt x="23462" y="27362"/>
                  </a:lnTo>
                  <a:lnTo>
                    <a:pt x="23637" y="26225"/>
                  </a:lnTo>
                  <a:lnTo>
                    <a:pt x="23807" y="25073"/>
                  </a:lnTo>
                  <a:lnTo>
                    <a:pt x="23966" y="23921"/>
                  </a:lnTo>
                  <a:lnTo>
                    <a:pt x="24120" y="22753"/>
                  </a:lnTo>
                  <a:lnTo>
                    <a:pt x="24263" y="21586"/>
                  </a:lnTo>
                  <a:lnTo>
                    <a:pt x="24401" y="20403"/>
                  </a:lnTo>
                  <a:lnTo>
                    <a:pt x="24523" y="19205"/>
                  </a:lnTo>
                  <a:lnTo>
                    <a:pt x="24639" y="18006"/>
                  </a:lnTo>
                  <a:lnTo>
                    <a:pt x="24639" y="18006"/>
                  </a:lnTo>
                  <a:lnTo>
                    <a:pt x="24714" y="17192"/>
                  </a:lnTo>
                  <a:lnTo>
                    <a:pt x="24783" y="16378"/>
                  </a:lnTo>
                  <a:lnTo>
                    <a:pt x="24846" y="15564"/>
                  </a:lnTo>
                  <a:lnTo>
                    <a:pt x="24899" y="14749"/>
                  </a:lnTo>
                  <a:lnTo>
                    <a:pt x="24952" y="13935"/>
                  </a:lnTo>
                  <a:lnTo>
                    <a:pt x="24995" y="13105"/>
                  </a:lnTo>
                  <a:lnTo>
                    <a:pt x="25032" y="12276"/>
                  </a:lnTo>
                  <a:lnTo>
                    <a:pt x="25069" y="11462"/>
                  </a:lnTo>
                  <a:lnTo>
                    <a:pt x="25095" y="10632"/>
                  </a:lnTo>
                  <a:lnTo>
                    <a:pt x="25117" y="9802"/>
                  </a:lnTo>
                  <a:lnTo>
                    <a:pt x="25133" y="8973"/>
                  </a:lnTo>
                  <a:lnTo>
                    <a:pt x="25143" y="8128"/>
                  </a:lnTo>
                  <a:lnTo>
                    <a:pt x="25149" y="7298"/>
                  </a:lnTo>
                  <a:lnTo>
                    <a:pt x="25149" y="6469"/>
                  </a:lnTo>
                  <a:lnTo>
                    <a:pt x="25138" y="5639"/>
                  </a:lnTo>
                  <a:lnTo>
                    <a:pt x="25127" y="4794"/>
                  </a:lnTo>
                  <a:lnTo>
                    <a:pt x="25127" y="4794"/>
                  </a:lnTo>
                  <a:lnTo>
                    <a:pt x="25111" y="4226"/>
                  </a:lnTo>
                  <a:lnTo>
                    <a:pt x="25090" y="3688"/>
                  </a:lnTo>
                  <a:lnTo>
                    <a:pt x="25042" y="2720"/>
                  </a:lnTo>
                  <a:lnTo>
                    <a:pt x="25021" y="2290"/>
                  </a:lnTo>
                  <a:lnTo>
                    <a:pt x="24995" y="1906"/>
                  </a:lnTo>
                  <a:lnTo>
                    <a:pt x="24968" y="1537"/>
                  </a:lnTo>
                  <a:lnTo>
                    <a:pt x="24942" y="1215"/>
                  </a:lnTo>
                  <a:lnTo>
                    <a:pt x="24915" y="938"/>
                  </a:lnTo>
                  <a:lnTo>
                    <a:pt x="24889" y="692"/>
                  </a:lnTo>
                  <a:lnTo>
                    <a:pt x="24862" y="477"/>
                  </a:lnTo>
                  <a:lnTo>
                    <a:pt x="24830" y="308"/>
                  </a:lnTo>
                  <a:lnTo>
                    <a:pt x="24804" y="170"/>
                  </a:lnTo>
                  <a:lnTo>
                    <a:pt x="24783" y="78"/>
                  </a:lnTo>
                  <a:lnTo>
                    <a:pt x="24756" y="16"/>
                  </a:lnTo>
                  <a:lnTo>
                    <a:pt x="24735" y="1"/>
                  </a:lnTo>
                  <a:lnTo>
                    <a:pt x="24735" y="1"/>
                  </a:lnTo>
                  <a:lnTo>
                    <a:pt x="24719" y="16"/>
                  </a:lnTo>
                  <a:lnTo>
                    <a:pt x="24703" y="32"/>
                  </a:lnTo>
                  <a:lnTo>
                    <a:pt x="24671" y="93"/>
                  </a:lnTo>
                  <a:lnTo>
                    <a:pt x="24650" y="185"/>
                  </a:lnTo>
                  <a:lnTo>
                    <a:pt x="24623" y="324"/>
                  </a:lnTo>
                  <a:lnTo>
                    <a:pt x="24602" y="508"/>
                  </a:lnTo>
                  <a:lnTo>
                    <a:pt x="24581" y="708"/>
                  </a:lnTo>
                  <a:lnTo>
                    <a:pt x="24560" y="969"/>
                  </a:lnTo>
                  <a:lnTo>
                    <a:pt x="24539" y="1245"/>
                  </a:lnTo>
                  <a:lnTo>
                    <a:pt x="24501" y="1921"/>
                  </a:lnTo>
                  <a:lnTo>
                    <a:pt x="24459" y="2720"/>
                  </a:lnTo>
                  <a:lnTo>
                    <a:pt x="24358" y="4702"/>
                  </a:lnTo>
                  <a:lnTo>
                    <a:pt x="24295" y="5885"/>
                  </a:lnTo>
                  <a:lnTo>
                    <a:pt x="24215" y="7160"/>
                  </a:lnTo>
                  <a:lnTo>
                    <a:pt x="24120" y="8543"/>
                  </a:lnTo>
                  <a:lnTo>
                    <a:pt x="24066" y="9280"/>
                  </a:lnTo>
                  <a:lnTo>
                    <a:pt x="24003" y="10033"/>
                  </a:lnTo>
                  <a:lnTo>
                    <a:pt x="23939" y="10801"/>
                  </a:lnTo>
                  <a:lnTo>
                    <a:pt x="23870" y="11615"/>
                  </a:lnTo>
                  <a:lnTo>
                    <a:pt x="23791" y="12430"/>
                  </a:lnTo>
                  <a:lnTo>
                    <a:pt x="23711" y="13274"/>
                  </a:lnTo>
                  <a:lnTo>
                    <a:pt x="23621" y="14135"/>
                  </a:lnTo>
                  <a:lnTo>
                    <a:pt x="23520" y="15026"/>
                  </a:lnTo>
                  <a:lnTo>
                    <a:pt x="23419" y="15932"/>
                  </a:lnTo>
                  <a:lnTo>
                    <a:pt x="23303" y="16854"/>
                  </a:lnTo>
                  <a:lnTo>
                    <a:pt x="23303" y="16854"/>
                  </a:lnTo>
                  <a:lnTo>
                    <a:pt x="23165" y="17929"/>
                  </a:lnTo>
                  <a:lnTo>
                    <a:pt x="23016" y="19005"/>
                  </a:lnTo>
                  <a:lnTo>
                    <a:pt x="22857" y="20065"/>
                  </a:lnTo>
                  <a:lnTo>
                    <a:pt x="22698" y="21125"/>
                  </a:lnTo>
                  <a:lnTo>
                    <a:pt x="22528" y="22170"/>
                  </a:lnTo>
                  <a:lnTo>
                    <a:pt x="22353" y="23199"/>
                  </a:lnTo>
                  <a:lnTo>
                    <a:pt x="22173" y="24228"/>
                  </a:lnTo>
                  <a:lnTo>
                    <a:pt x="21987" y="25242"/>
                  </a:lnTo>
                  <a:lnTo>
                    <a:pt x="21791" y="26256"/>
                  </a:lnTo>
                  <a:lnTo>
                    <a:pt x="21595" y="27255"/>
                  </a:lnTo>
                  <a:lnTo>
                    <a:pt x="21388" y="28238"/>
                  </a:lnTo>
                  <a:lnTo>
                    <a:pt x="21176" y="29206"/>
                  </a:lnTo>
                  <a:lnTo>
                    <a:pt x="20958" y="30174"/>
                  </a:lnTo>
                  <a:lnTo>
                    <a:pt x="20730" y="31126"/>
                  </a:lnTo>
                  <a:lnTo>
                    <a:pt x="20502" y="32079"/>
                  </a:lnTo>
                  <a:lnTo>
                    <a:pt x="20269" y="33000"/>
                  </a:lnTo>
                  <a:lnTo>
                    <a:pt x="20269" y="33000"/>
                  </a:lnTo>
                  <a:lnTo>
                    <a:pt x="19966" y="34122"/>
                  </a:lnTo>
                  <a:lnTo>
                    <a:pt x="19664" y="35228"/>
                  </a:lnTo>
                  <a:lnTo>
                    <a:pt x="19351" y="36319"/>
                  </a:lnTo>
                  <a:lnTo>
                    <a:pt x="19033" y="37379"/>
                  </a:lnTo>
                  <a:lnTo>
                    <a:pt x="18709" y="38439"/>
                  </a:lnTo>
                  <a:lnTo>
                    <a:pt x="18375" y="39468"/>
                  </a:lnTo>
                  <a:lnTo>
                    <a:pt x="18041" y="40482"/>
                  </a:lnTo>
                  <a:lnTo>
                    <a:pt x="17696" y="41481"/>
                  </a:lnTo>
                  <a:lnTo>
                    <a:pt x="17346" y="42464"/>
                  </a:lnTo>
                  <a:lnTo>
                    <a:pt x="16985" y="43417"/>
                  </a:lnTo>
                  <a:lnTo>
                    <a:pt x="16625" y="44369"/>
                  </a:lnTo>
                  <a:lnTo>
                    <a:pt x="16253" y="45291"/>
                  </a:lnTo>
                  <a:lnTo>
                    <a:pt x="15882" y="46182"/>
                  </a:lnTo>
                  <a:lnTo>
                    <a:pt x="15500" y="47073"/>
                  </a:lnTo>
                  <a:lnTo>
                    <a:pt x="15113" y="47933"/>
                  </a:lnTo>
                  <a:lnTo>
                    <a:pt x="14720" y="48778"/>
                  </a:lnTo>
                  <a:lnTo>
                    <a:pt x="14720" y="48778"/>
                  </a:lnTo>
                  <a:lnTo>
                    <a:pt x="14296" y="49638"/>
                  </a:lnTo>
                  <a:lnTo>
                    <a:pt x="13866" y="50468"/>
                  </a:lnTo>
                  <a:lnTo>
                    <a:pt x="13437" y="51282"/>
                  </a:lnTo>
                  <a:lnTo>
                    <a:pt x="13007" y="52081"/>
                  </a:lnTo>
                  <a:lnTo>
                    <a:pt x="12572" y="52834"/>
                  </a:lnTo>
                  <a:lnTo>
                    <a:pt x="12142" y="53587"/>
                  </a:lnTo>
                  <a:lnTo>
                    <a:pt x="11707" y="54293"/>
                  </a:lnTo>
                  <a:lnTo>
                    <a:pt x="11273" y="55000"/>
                  </a:lnTo>
                  <a:lnTo>
                    <a:pt x="10843" y="55676"/>
                  </a:lnTo>
                  <a:lnTo>
                    <a:pt x="10413" y="56321"/>
                  </a:lnTo>
                  <a:lnTo>
                    <a:pt x="9984" y="56951"/>
                  </a:lnTo>
                  <a:lnTo>
                    <a:pt x="9554" y="57566"/>
                  </a:lnTo>
                  <a:lnTo>
                    <a:pt x="9124" y="58165"/>
                  </a:lnTo>
                  <a:lnTo>
                    <a:pt x="8700" y="58733"/>
                  </a:lnTo>
                  <a:lnTo>
                    <a:pt x="8276" y="59286"/>
                  </a:lnTo>
                  <a:lnTo>
                    <a:pt x="7857" y="59824"/>
                  </a:lnTo>
                  <a:lnTo>
                    <a:pt x="7438" y="60346"/>
                  </a:lnTo>
                  <a:lnTo>
                    <a:pt x="7024" y="60853"/>
                  </a:lnTo>
                  <a:lnTo>
                    <a:pt x="6610" y="61345"/>
                  </a:lnTo>
                  <a:lnTo>
                    <a:pt x="6207" y="61806"/>
                  </a:lnTo>
                  <a:lnTo>
                    <a:pt x="5804" y="62267"/>
                  </a:lnTo>
                  <a:lnTo>
                    <a:pt x="5401" y="62697"/>
                  </a:lnTo>
                  <a:lnTo>
                    <a:pt x="4621" y="63542"/>
                  </a:lnTo>
                  <a:lnTo>
                    <a:pt x="3857" y="64325"/>
                  </a:lnTo>
                  <a:lnTo>
                    <a:pt x="3120" y="65047"/>
                  </a:lnTo>
                  <a:lnTo>
                    <a:pt x="2409" y="65739"/>
                  </a:lnTo>
                  <a:lnTo>
                    <a:pt x="1725" y="66384"/>
                  </a:lnTo>
                  <a:lnTo>
                    <a:pt x="1725" y="66384"/>
                  </a:lnTo>
                  <a:lnTo>
                    <a:pt x="1" y="67966"/>
                  </a:lnTo>
                  <a:lnTo>
                    <a:pt x="1" y="67966"/>
                  </a:lnTo>
                  <a:lnTo>
                    <a:pt x="208" y="68335"/>
                  </a:lnTo>
                  <a:lnTo>
                    <a:pt x="415" y="68688"/>
                  </a:lnTo>
                  <a:lnTo>
                    <a:pt x="622" y="69026"/>
                  </a:lnTo>
                  <a:lnTo>
                    <a:pt x="839" y="69349"/>
                  </a:lnTo>
                  <a:lnTo>
                    <a:pt x="1051" y="69672"/>
                  </a:lnTo>
                  <a:lnTo>
                    <a:pt x="1269" y="69964"/>
                  </a:lnTo>
                  <a:lnTo>
                    <a:pt x="1491" y="70255"/>
                  </a:lnTo>
                  <a:lnTo>
                    <a:pt x="1714" y="705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-494975" y="28025"/>
              <a:ext cx="131825" cy="108725"/>
            </a:xfrm>
            <a:custGeom>
              <a:avLst/>
              <a:gdLst/>
              <a:ahLst/>
              <a:cxnLst/>
              <a:rect l="l" t="t" r="r" b="b"/>
              <a:pathLst>
                <a:path w="5273" h="4349" fill="none" extrusionOk="0">
                  <a:moveTo>
                    <a:pt x="573" y="4348"/>
                  </a:moveTo>
                  <a:lnTo>
                    <a:pt x="573" y="4348"/>
                  </a:lnTo>
                  <a:lnTo>
                    <a:pt x="738" y="4348"/>
                  </a:lnTo>
                  <a:lnTo>
                    <a:pt x="918" y="4317"/>
                  </a:lnTo>
                  <a:lnTo>
                    <a:pt x="1120" y="4287"/>
                  </a:lnTo>
                  <a:lnTo>
                    <a:pt x="1337" y="4241"/>
                  </a:lnTo>
                  <a:lnTo>
                    <a:pt x="1576" y="4179"/>
                  </a:lnTo>
                  <a:lnTo>
                    <a:pt x="1830" y="4102"/>
                  </a:lnTo>
                  <a:lnTo>
                    <a:pt x="2387" y="3903"/>
                  </a:lnTo>
                  <a:lnTo>
                    <a:pt x="3019" y="3642"/>
                  </a:lnTo>
                  <a:lnTo>
                    <a:pt x="3708" y="3319"/>
                  </a:lnTo>
                  <a:lnTo>
                    <a:pt x="4461" y="2919"/>
                  </a:lnTo>
                  <a:lnTo>
                    <a:pt x="4859" y="2704"/>
                  </a:lnTo>
                  <a:lnTo>
                    <a:pt x="5273" y="2474"/>
                  </a:lnTo>
                  <a:lnTo>
                    <a:pt x="5273" y="2474"/>
                  </a:lnTo>
                  <a:lnTo>
                    <a:pt x="5055" y="2197"/>
                  </a:lnTo>
                  <a:lnTo>
                    <a:pt x="4843" y="1921"/>
                  </a:lnTo>
                  <a:lnTo>
                    <a:pt x="4636" y="1644"/>
                  </a:lnTo>
                  <a:lnTo>
                    <a:pt x="4429" y="1337"/>
                  </a:lnTo>
                  <a:lnTo>
                    <a:pt x="4223" y="1014"/>
                  </a:lnTo>
                  <a:lnTo>
                    <a:pt x="4021" y="692"/>
                  </a:lnTo>
                  <a:lnTo>
                    <a:pt x="3819" y="354"/>
                  </a:lnTo>
                  <a:lnTo>
                    <a:pt x="3623" y="0"/>
                  </a:lnTo>
                  <a:lnTo>
                    <a:pt x="3623" y="0"/>
                  </a:lnTo>
                  <a:lnTo>
                    <a:pt x="2806" y="753"/>
                  </a:lnTo>
                  <a:lnTo>
                    <a:pt x="2080" y="1429"/>
                  </a:lnTo>
                  <a:lnTo>
                    <a:pt x="1454" y="2028"/>
                  </a:lnTo>
                  <a:lnTo>
                    <a:pt x="1178" y="2305"/>
                  </a:lnTo>
                  <a:lnTo>
                    <a:pt x="934" y="2566"/>
                  </a:lnTo>
                  <a:lnTo>
                    <a:pt x="711" y="2797"/>
                  </a:lnTo>
                  <a:lnTo>
                    <a:pt x="520" y="3027"/>
                  </a:lnTo>
                  <a:lnTo>
                    <a:pt x="356" y="3227"/>
                  </a:lnTo>
                  <a:lnTo>
                    <a:pt x="223" y="3426"/>
                  </a:lnTo>
                  <a:lnTo>
                    <a:pt x="122" y="3595"/>
                  </a:lnTo>
                  <a:lnTo>
                    <a:pt x="80" y="3688"/>
                  </a:lnTo>
                  <a:lnTo>
                    <a:pt x="48" y="3764"/>
                  </a:lnTo>
                  <a:lnTo>
                    <a:pt x="27" y="3826"/>
                  </a:lnTo>
                  <a:lnTo>
                    <a:pt x="11" y="3903"/>
                  </a:lnTo>
                  <a:lnTo>
                    <a:pt x="0" y="3964"/>
                  </a:lnTo>
                  <a:lnTo>
                    <a:pt x="0" y="4041"/>
                  </a:lnTo>
                  <a:lnTo>
                    <a:pt x="0" y="4041"/>
                  </a:lnTo>
                  <a:lnTo>
                    <a:pt x="6" y="4072"/>
                  </a:lnTo>
                  <a:lnTo>
                    <a:pt x="16" y="4102"/>
                  </a:lnTo>
                  <a:lnTo>
                    <a:pt x="48" y="4164"/>
                  </a:lnTo>
                  <a:lnTo>
                    <a:pt x="96" y="4225"/>
                  </a:lnTo>
                  <a:lnTo>
                    <a:pt x="160" y="4271"/>
                  </a:lnTo>
                  <a:lnTo>
                    <a:pt x="239" y="4302"/>
                  </a:lnTo>
                  <a:lnTo>
                    <a:pt x="335" y="4333"/>
                  </a:lnTo>
                  <a:lnTo>
                    <a:pt x="446" y="4348"/>
                  </a:lnTo>
                  <a:lnTo>
                    <a:pt x="573" y="4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-404400" y="18425"/>
              <a:ext cx="53200" cy="71450"/>
            </a:xfrm>
            <a:custGeom>
              <a:avLst/>
              <a:gdLst/>
              <a:ahLst/>
              <a:cxnLst/>
              <a:rect l="l" t="t" r="r" b="b"/>
              <a:pathLst>
                <a:path w="2128" h="2858" extrusionOk="0">
                  <a:moveTo>
                    <a:pt x="414" y="0"/>
                  </a:moveTo>
                  <a:lnTo>
                    <a:pt x="0" y="384"/>
                  </a:lnTo>
                  <a:lnTo>
                    <a:pt x="196" y="738"/>
                  </a:lnTo>
                  <a:lnTo>
                    <a:pt x="398" y="1076"/>
                  </a:lnTo>
                  <a:lnTo>
                    <a:pt x="600" y="1398"/>
                  </a:lnTo>
                  <a:lnTo>
                    <a:pt x="806" y="1721"/>
                  </a:lnTo>
                  <a:lnTo>
                    <a:pt x="1013" y="2028"/>
                  </a:lnTo>
                  <a:lnTo>
                    <a:pt x="1220" y="2305"/>
                  </a:lnTo>
                  <a:lnTo>
                    <a:pt x="1432" y="2581"/>
                  </a:lnTo>
                  <a:lnTo>
                    <a:pt x="1650" y="2858"/>
                  </a:lnTo>
                  <a:lnTo>
                    <a:pt x="2127" y="2566"/>
                  </a:lnTo>
                  <a:lnTo>
                    <a:pt x="1904" y="2289"/>
                  </a:lnTo>
                  <a:lnTo>
                    <a:pt x="1682" y="1998"/>
                  </a:lnTo>
                  <a:lnTo>
                    <a:pt x="1464" y="1706"/>
                  </a:lnTo>
                  <a:lnTo>
                    <a:pt x="1252" y="1383"/>
                  </a:lnTo>
                  <a:lnTo>
                    <a:pt x="1035" y="1060"/>
                  </a:lnTo>
                  <a:lnTo>
                    <a:pt x="828" y="722"/>
                  </a:lnTo>
                  <a:lnTo>
                    <a:pt x="621" y="369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-404400" y="18425"/>
              <a:ext cx="53200" cy="71450"/>
            </a:xfrm>
            <a:custGeom>
              <a:avLst/>
              <a:gdLst/>
              <a:ahLst/>
              <a:cxnLst/>
              <a:rect l="l" t="t" r="r" b="b"/>
              <a:pathLst>
                <a:path w="2128" h="2858" fill="none" extrusionOk="0">
                  <a:moveTo>
                    <a:pt x="1650" y="2858"/>
                  </a:moveTo>
                  <a:lnTo>
                    <a:pt x="1650" y="2858"/>
                  </a:lnTo>
                  <a:lnTo>
                    <a:pt x="2127" y="2566"/>
                  </a:lnTo>
                  <a:lnTo>
                    <a:pt x="2127" y="2566"/>
                  </a:lnTo>
                  <a:lnTo>
                    <a:pt x="1904" y="2289"/>
                  </a:lnTo>
                  <a:lnTo>
                    <a:pt x="1682" y="1998"/>
                  </a:lnTo>
                  <a:lnTo>
                    <a:pt x="1464" y="1706"/>
                  </a:lnTo>
                  <a:lnTo>
                    <a:pt x="1252" y="1383"/>
                  </a:lnTo>
                  <a:lnTo>
                    <a:pt x="1035" y="1060"/>
                  </a:lnTo>
                  <a:lnTo>
                    <a:pt x="828" y="722"/>
                  </a:lnTo>
                  <a:lnTo>
                    <a:pt x="621" y="369"/>
                  </a:lnTo>
                  <a:lnTo>
                    <a:pt x="414" y="0"/>
                  </a:lnTo>
                  <a:lnTo>
                    <a:pt x="414" y="0"/>
                  </a:lnTo>
                  <a:lnTo>
                    <a:pt x="0" y="384"/>
                  </a:lnTo>
                  <a:lnTo>
                    <a:pt x="0" y="384"/>
                  </a:lnTo>
                  <a:lnTo>
                    <a:pt x="196" y="738"/>
                  </a:lnTo>
                  <a:lnTo>
                    <a:pt x="398" y="1076"/>
                  </a:lnTo>
                  <a:lnTo>
                    <a:pt x="600" y="1398"/>
                  </a:lnTo>
                  <a:lnTo>
                    <a:pt x="806" y="1721"/>
                  </a:lnTo>
                  <a:lnTo>
                    <a:pt x="1013" y="2028"/>
                  </a:lnTo>
                  <a:lnTo>
                    <a:pt x="1220" y="2305"/>
                  </a:lnTo>
                  <a:lnTo>
                    <a:pt x="1432" y="2581"/>
                  </a:lnTo>
                  <a:lnTo>
                    <a:pt x="1650" y="28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108525" y="-2491100"/>
              <a:ext cx="96825" cy="364875"/>
            </a:xfrm>
            <a:custGeom>
              <a:avLst/>
              <a:gdLst/>
              <a:ahLst/>
              <a:cxnLst/>
              <a:rect l="l" t="t" r="r" b="b"/>
              <a:pathLst>
                <a:path w="3873" h="14595" extrusionOk="0">
                  <a:moveTo>
                    <a:pt x="382" y="0"/>
                  </a:moveTo>
                  <a:lnTo>
                    <a:pt x="329" y="16"/>
                  </a:lnTo>
                  <a:lnTo>
                    <a:pt x="281" y="46"/>
                  </a:lnTo>
                  <a:lnTo>
                    <a:pt x="234" y="92"/>
                  </a:lnTo>
                  <a:lnTo>
                    <a:pt x="191" y="154"/>
                  </a:lnTo>
                  <a:lnTo>
                    <a:pt x="154" y="215"/>
                  </a:lnTo>
                  <a:lnTo>
                    <a:pt x="122" y="292"/>
                  </a:lnTo>
                  <a:lnTo>
                    <a:pt x="96" y="384"/>
                  </a:lnTo>
                  <a:lnTo>
                    <a:pt x="64" y="507"/>
                  </a:lnTo>
                  <a:lnTo>
                    <a:pt x="43" y="645"/>
                  </a:lnTo>
                  <a:lnTo>
                    <a:pt x="21" y="784"/>
                  </a:lnTo>
                  <a:lnTo>
                    <a:pt x="11" y="953"/>
                  </a:lnTo>
                  <a:lnTo>
                    <a:pt x="0" y="1122"/>
                  </a:lnTo>
                  <a:lnTo>
                    <a:pt x="0" y="1291"/>
                  </a:lnTo>
                  <a:lnTo>
                    <a:pt x="0" y="1475"/>
                  </a:lnTo>
                  <a:lnTo>
                    <a:pt x="5" y="1675"/>
                  </a:lnTo>
                  <a:lnTo>
                    <a:pt x="21" y="1890"/>
                  </a:lnTo>
                  <a:lnTo>
                    <a:pt x="37" y="2105"/>
                  </a:lnTo>
                  <a:lnTo>
                    <a:pt x="59" y="2320"/>
                  </a:lnTo>
                  <a:lnTo>
                    <a:pt x="80" y="2566"/>
                  </a:lnTo>
                  <a:lnTo>
                    <a:pt x="143" y="3057"/>
                  </a:lnTo>
                  <a:lnTo>
                    <a:pt x="223" y="3564"/>
                  </a:lnTo>
                  <a:lnTo>
                    <a:pt x="313" y="4117"/>
                  </a:lnTo>
                  <a:lnTo>
                    <a:pt x="419" y="4686"/>
                  </a:lnTo>
                  <a:lnTo>
                    <a:pt x="541" y="5285"/>
                  </a:lnTo>
                  <a:lnTo>
                    <a:pt x="669" y="5900"/>
                  </a:lnTo>
                  <a:lnTo>
                    <a:pt x="812" y="6529"/>
                  </a:lnTo>
                  <a:lnTo>
                    <a:pt x="966" y="7175"/>
                  </a:lnTo>
                  <a:lnTo>
                    <a:pt x="1125" y="7835"/>
                  </a:lnTo>
                  <a:lnTo>
                    <a:pt x="1294" y="8511"/>
                  </a:lnTo>
                  <a:lnTo>
                    <a:pt x="1607" y="9710"/>
                  </a:lnTo>
                  <a:lnTo>
                    <a:pt x="1915" y="10846"/>
                  </a:lnTo>
                  <a:lnTo>
                    <a:pt x="2064" y="11384"/>
                  </a:lnTo>
                  <a:lnTo>
                    <a:pt x="2207" y="11876"/>
                  </a:lnTo>
                  <a:lnTo>
                    <a:pt x="2350" y="12352"/>
                  </a:lnTo>
                  <a:lnTo>
                    <a:pt x="2493" y="12782"/>
                  </a:lnTo>
                  <a:lnTo>
                    <a:pt x="2626" y="13182"/>
                  </a:lnTo>
                  <a:lnTo>
                    <a:pt x="2758" y="13535"/>
                  </a:lnTo>
                  <a:lnTo>
                    <a:pt x="2886" y="13842"/>
                  </a:lnTo>
                  <a:lnTo>
                    <a:pt x="3008" y="14103"/>
                  </a:lnTo>
                  <a:lnTo>
                    <a:pt x="3066" y="14226"/>
                  </a:lnTo>
                  <a:lnTo>
                    <a:pt x="3124" y="14318"/>
                  </a:lnTo>
                  <a:lnTo>
                    <a:pt x="3183" y="14395"/>
                  </a:lnTo>
                  <a:lnTo>
                    <a:pt x="3236" y="14472"/>
                  </a:lnTo>
                  <a:lnTo>
                    <a:pt x="3289" y="14518"/>
                  </a:lnTo>
                  <a:lnTo>
                    <a:pt x="3342" y="14564"/>
                  </a:lnTo>
                  <a:lnTo>
                    <a:pt x="3395" y="14595"/>
                  </a:lnTo>
                  <a:lnTo>
                    <a:pt x="3443" y="14595"/>
                  </a:lnTo>
                  <a:lnTo>
                    <a:pt x="3512" y="14580"/>
                  </a:lnTo>
                  <a:lnTo>
                    <a:pt x="3575" y="14534"/>
                  </a:lnTo>
                  <a:lnTo>
                    <a:pt x="3618" y="14472"/>
                  </a:lnTo>
                  <a:lnTo>
                    <a:pt x="3660" y="14380"/>
                  </a:lnTo>
                  <a:lnTo>
                    <a:pt x="3697" y="14272"/>
                  </a:lnTo>
                  <a:lnTo>
                    <a:pt x="3734" y="14149"/>
                  </a:lnTo>
                  <a:lnTo>
                    <a:pt x="3766" y="13996"/>
                  </a:lnTo>
                  <a:lnTo>
                    <a:pt x="3793" y="13827"/>
                  </a:lnTo>
                  <a:lnTo>
                    <a:pt x="3819" y="13642"/>
                  </a:lnTo>
                  <a:lnTo>
                    <a:pt x="3835" y="13443"/>
                  </a:lnTo>
                  <a:lnTo>
                    <a:pt x="3851" y="13228"/>
                  </a:lnTo>
                  <a:lnTo>
                    <a:pt x="3862" y="12982"/>
                  </a:lnTo>
                  <a:lnTo>
                    <a:pt x="3872" y="12736"/>
                  </a:lnTo>
                  <a:lnTo>
                    <a:pt x="3872" y="12475"/>
                  </a:lnTo>
                  <a:lnTo>
                    <a:pt x="3872" y="12183"/>
                  </a:lnTo>
                  <a:lnTo>
                    <a:pt x="3867" y="11891"/>
                  </a:lnTo>
                  <a:lnTo>
                    <a:pt x="3856" y="11584"/>
                  </a:lnTo>
                  <a:lnTo>
                    <a:pt x="3846" y="11261"/>
                  </a:lnTo>
                  <a:lnTo>
                    <a:pt x="3825" y="10939"/>
                  </a:lnTo>
                  <a:lnTo>
                    <a:pt x="3798" y="10601"/>
                  </a:lnTo>
                  <a:lnTo>
                    <a:pt x="3772" y="10247"/>
                  </a:lnTo>
                  <a:lnTo>
                    <a:pt x="3740" y="9894"/>
                  </a:lnTo>
                  <a:lnTo>
                    <a:pt x="3697" y="9525"/>
                  </a:lnTo>
                  <a:lnTo>
                    <a:pt x="3655" y="9157"/>
                  </a:lnTo>
                  <a:lnTo>
                    <a:pt x="3607" y="8772"/>
                  </a:lnTo>
                  <a:lnTo>
                    <a:pt x="3554" y="8388"/>
                  </a:lnTo>
                  <a:lnTo>
                    <a:pt x="3496" y="7989"/>
                  </a:lnTo>
                  <a:lnTo>
                    <a:pt x="3432" y="7605"/>
                  </a:lnTo>
                  <a:lnTo>
                    <a:pt x="3363" y="7205"/>
                  </a:lnTo>
                  <a:lnTo>
                    <a:pt x="3289" y="6806"/>
                  </a:lnTo>
                  <a:lnTo>
                    <a:pt x="3209" y="6391"/>
                  </a:lnTo>
                  <a:lnTo>
                    <a:pt x="3124" y="5992"/>
                  </a:lnTo>
                  <a:lnTo>
                    <a:pt x="3029" y="5592"/>
                  </a:lnTo>
                  <a:lnTo>
                    <a:pt x="2933" y="5178"/>
                  </a:lnTo>
                  <a:lnTo>
                    <a:pt x="2774" y="4563"/>
                  </a:lnTo>
                  <a:lnTo>
                    <a:pt x="2610" y="3979"/>
                  </a:lnTo>
                  <a:lnTo>
                    <a:pt x="2445" y="3442"/>
                  </a:lnTo>
                  <a:lnTo>
                    <a:pt x="2270" y="2935"/>
                  </a:lnTo>
                  <a:lnTo>
                    <a:pt x="2101" y="2474"/>
                  </a:lnTo>
                  <a:lnTo>
                    <a:pt x="1931" y="2043"/>
                  </a:lnTo>
                  <a:lnTo>
                    <a:pt x="1761" y="1659"/>
                  </a:lnTo>
                  <a:lnTo>
                    <a:pt x="1591" y="1321"/>
                  </a:lnTo>
                  <a:lnTo>
                    <a:pt x="1427" y="1014"/>
                  </a:lnTo>
                  <a:lnTo>
                    <a:pt x="1263" y="738"/>
                  </a:lnTo>
                  <a:lnTo>
                    <a:pt x="1109" y="507"/>
                  </a:lnTo>
                  <a:lnTo>
                    <a:pt x="960" y="323"/>
                  </a:lnTo>
                  <a:lnTo>
                    <a:pt x="817" y="185"/>
                  </a:lnTo>
                  <a:lnTo>
                    <a:pt x="679" y="77"/>
                  </a:lnTo>
                  <a:lnTo>
                    <a:pt x="557" y="16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108525" y="-2491100"/>
              <a:ext cx="96825" cy="364875"/>
            </a:xfrm>
            <a:custGeom>
              <a:avLst/>
              <a:gdLst/>
              <a:ahLst/>
              <a:cxnLst/>
              <a:rect l="l" t="t" r="r" b="b"/>
              <a:pathLst>
                <a:path w="3873" h="14595" fill="none" extrusionOk="0">
                  <a:moveTo>
                    <a:pt x="3443" y="14595"/>
                  </a:moveTo>
                  <a:lnTo>
                    <a:pt x="3443" y="14595"/>
                  </a:lnTo>
                  <a:lnTo>
                    <a:pt x="3512" y="14580"/>
                  </a:lnTo>
                  <a:lnTo>
                    <a:pt x="3575" y="14534"/>
                  </a:lnTo>
                  <a:lnTo>
                    <a:pt x="3575" y="14534"/>
                  </a:lnTo>
                  <a:lnTo>
                    <a:pt x="3618" y="14472"/>
                  </a:lnTo>
                  <a:lnTo>
                    <a:pt x="3660" y="14380"/>
                  </a:lnTo>
                  <a:lnTo>
                    <a:pt x="3697" y="14272"/>
                  </a:lnTo>
                  <a:lnTo>
                    <a:pt x="3734" y="14149"/>
                  </a:lnTo>
                  <a:lnTo>
                    <a:pt x="3766" y="13996"/>
                  </a:lnTo>
                  <a:lnTo>
                    <a:pt x="3793" y="13827"/>
                  </a:lnTo>
                  <a:lnTo>
                    <a:pt x="3819" y="13642"/>
                  </a:lnTo>
                  <a:lnTo>
                    <a:pt x="3835" y="13443"/>
                  </a:lnTo>
                  <a:lnTo>
                    <a:pt x="3851" y="13228"/>
                  </a:lnTo>
                  <a:lnTo>
                    <a:pt x="3862" y="12982"/>
                  </a:lnTo>
                  <a:lnTo>
                    <a:pt x="3872" y="12736"/>
                  </a:lnTo>
                  <a:lnTo>
                    <a:pt x="3872" y="12475"/>
                  </a:lnTo>
                  <a:lnTo>
                    <a:pt x="3872" y="12183"/>
                  </a:lnTo>
                  <a:lnTo>
                    <a:pt x="3867" y="11891"/>
                  </a:lnTo>
                  <a:lnTo>
                    <a:pt x="3856" y="11584"/>
                  </a:lnTo>
                  <a:lnTo>
                    <a:pt x="3846" y="11261"/>
                  </a:lnTo>
                  <a:lnTo>
                    <a:pt x="3825" y="10939"/>
                  </a:lnTo>
                  <a:lnTo>
                    <a:pt x="3798" y="10601"/>
                  </a:lnTo>
                  <a:lnTo>
                    <a:pt x="3772" y="10247"/>
                  </a:lnTo>
                  <a:lnTo>
                    <a:pt x="3740" y="9894"/>
                  </a:lnTo>
                  <a:lnTo>
                    <a:pt x="3697" y="9525"/>
                  </a:lnTo>
                  <a:lnTo>
                    <a:pt x="3655" y="9157"/>
                  </a:lnTo>
                  <a:lnTo>
                    <a:pt x="3607" y="8772"/>
                  </a:lnTo>
                  <a:lnTo>
                    <a:pt x="3554" y="8388"/>
                  </a:lnTo>
                  <a:lnTo>
                    <a:pt x="3496" y="7989"/>
                  </a:lnTo>
                  <a:lnTo>
                    <a:pt x="3432" y="7605"/>
                  </a:lnTo>
                  <a:lnTo>
                    <a:pt x="3363" y="7205"/>
                  </a:lnTo>
                  <a:lnTo>
                    <a:pt x="3289" y="6806"/>
                  </a:lnTo>
                  <a:lnTo>
                    <a:pt x="3209" y="6391"/>
                  </a:lnTo>
                  <a:lnTo>
                    <a:pt x="3124" y="5992"/>
                  </a:lnTo>
                  <a:lnTo>
                    <a:pt x="3029" y="5592"/>
                  </a:lnTo>
                  <a:lnTo>
                    <a:pt x="2933" y="5178"/>
                  </a:lnTo>
                  <a:lnTo>
                    <a:pt x="2933" y="5178"/>
                  </a:lnTo>
                  <a:lnTo>
                    <a:pt x="2774" y="4563"/>
                  </a:lnTo>
                  <a:lnTo>
                    <a:pt x="2610" y="3979"/>
                  </a:lnTo>
                  <a:lnTo>
                    <a:pt x="2445" y="3442"/>
                  </a:lnTo>
                  <a:lnTo>
                    <a:pt x="2270" y="2935"/>
                  </a:lnTo>
                  <a:lnTo>
                    <a:pt x="2101" y="2474"/>
                  </a:lnTo>
                  <a:lnTo>
                    <a:pt x="1931" y="2043"/>
                  </a:lnTo>
                  <a:lnTo>
                    <a:pt x="1761" y="1659"/>
                  </a:lnTo>
                  <a:lnTo>
                    <a:pt x="1591" y="1321"/>
                  </a:lnTo>
                  <a:lnTo>
                    <a:pt x="1427" y="1014"/>
                  </a:lnTo>
                  <a:lnTo>
                    <a:pt x="1263" y="738"/>
                  </a:lnTo>
                  <a:lnTo>
                    <a:pt x="1109" y="507"/>
                  </a:lnTo>
                  <a:lnTo>
                    <a:pt x="960" y="323"/>
                  </a:lnTo>
                  <a:lnTo>
                    <a:pt x="817" y="185"/>
                  </a:lnTo>
                  <a:lnTo>
                    <a:pt x="679" y="77"/>
                  </a:lnTo>
                  <a:lnTo>
                    <a:pt x="557" y="16"/>
                  </a:lnTo>
                  <a:lnTo>
                    <a:pt x="499" y="0"/>
                  </a:lnTo>
                  <a:lnTo>
                    <a:pt x="440" y="0"/>
                  </a:lnTo>
                  <a:lnTo>
                    <a:pt x="440" y="0"/>
                  </a:lnTo>
                  <a:lnTo>
                    <a:pt x="382" y="0"/>
                  </a:lnTo>
                  <a:lnTo>
                    <a:pt x="329" y="16"/>
                  </a:lnTo>
                  <a:lnTo>
                    <a:pt x="281" y="46"/>
                  </a:lnTo>
                  <a:lnTo>
                    <a:pt x="234" y="92"/>
                  </a:lnTo>
                  <a:lnTo>
                    <a:pt x="191" y="154"/>
                  </a:lnTo>
                  <a:lnTo>
                    <a:pt x="154" y="215"/>
                  </a:lnTo>
                  <a:lnTo>
                    <a:pt x="122" y="292"/>
                  </a:lnTo>
                  <a:lnTo>
                    <a:pt x="96" y="384"/>
                  </a:lnTo>
                  <a:lnTo>
                    <a:pt x="96" y="384"/>
                  </a:lnTo>
                  <a:lnTo>
                    <a:pt x="64" y="507"/>
                  </a:lnTo>
                  <a:lnTo>
                    <a:pt x="43" y="645"/>
                  </a:lnTo>
                  <a:lnTo>
                    <a:pt x="21" y="784"/>
                  </a:lnTo>
                  <a:lnTo>
                    <a:pt x="11" y="953"/>
                  </a:lnTo>
                  <a:lnTo>
                    <a:pt x="0" y="1122"/>
                  </a:lnTo>
                  <a:lnTo>
                    <a:pt x="0" y="1291"/>
                  </a:lnTo>
                  <a:lnTo>
                    <a:pt x="0" y="1475"/>
                  </a:lnTo>
                  <a:lnTo>
                    <a:pt x="5" y="1675"/>
                  </a:lnTo>
                  <a:lnTo>
                    <a:pt x="21" y="1890"/>
                  </a:lnTo>
                  <a:lnTo>
                    <a:pt x="37" y="2105"/>
                  </a:lnTo>
                  <a:lnTo>
                    <a:pt x="59" y="2320"/>
                  </a:lnTo>
                  <a:lnTo>
                    <a:pt x="80" y="2566"/>
                  </a:lnTo>
                  <a:lnTo>
                    <a:pt x="143" y="3057"/>
                  </a:lnTo>
                  <a:lnTo>
                    <a:pt x="223" y="3564"/>
                  </a:lnTo>
                  <a:lnTo>
                    <a:pt x="313" y="4117"/>
                  </a:lnTo>
                  <a:lnTo>
                    <a:pt x="419" y="4686"/>
                  </a:lnTo>
                  <a:lnTo>
                    <a:pt x="541" y="5285"/>
                  </a:lnTo>
                  <a:lnTo>
                    <a:pt x="669" y="5900"/>
                  </a:lnTo>
                  <a:lnTo>
                    <a:pt x="812" y="6529"/>
                  </a:lnTo>
                  <a:lnTo>
                    <a:pt x="966" y="7175"/>
                  </a:lnTo>
                  <a:lnTo>
                    <a:pt x="1125" y="7835"/>
                  </a:lnTo>
                  <a:lnTo>
                    <a:pt x="1294" y="8511"/>
                  </a:lnTo>
                  <a:lnTo>
                    <a:pt x="1294" y="8511"/>
                  </a:lnTo>
                  <a:lnTo>
                    <a:pt x="1607" y="9710"/>
                  </a:lnTo>
                  <a:lnTo>
                    <a:pt x="1915" y="10846"/>
                  </a:lnTo>
                  <a:lnTo>
                    <a:pt x="2064" y="11384"/>
                  </a:lnTo>
                  <a:lnTo>
                    <a:pt x="2207" y="11876"/>
                  </a:lnTo>
                  <a:lnTo>
                    <a:pt x="2350" y="12352"/>
                  </a:lnTo>
                  <a:lnTo>
                    <a:pt x="2493" y="12782"/>
                  </a:lnTo>
                  <a:lnTo>
                    <a:pt x="2626" y="13182"/>
                  </a:lnTo>
                  <a:lnTo>
                    <a:pt x="2758" y="13535"/>
                  </a:lnTo>
                  <a:lnTo>
                    <a:pt x="2886" y="13842"/>
                  </a:lnTo>
                  <a:lnTo>
                    <a:pt x="3008" y="14103"/>
                  </a:lnTo>
                  <a:lnTo>
                    <a:pt x="3066" y="14226"/>
                  </a:lnTo>
                  <a:lnTo>
                    <a:pt x="3124" y="14318"/>
                  </a:lnTo>
                  <a:lnTo>
                    <a:pt x="3183" y="14395"/>
                  </a:lnTo>
                  <a:lnTo>
                    <a:pt x="3236" y="14472"/>
                  </a:lnTo>
                  <a:lnTo>
                    <a:pt x="3289" y="14518"/>
                  </a:lnTo>
                  <a:lnTo>
                    <a:pt x="3342" y="14564"/>
                  </a:lnTo>
                  <a:lnTo>
                    <a:pt x="3395" y="14595"/>
                  </a:lnTo>
                  <a:lnTo>
                    <a:pt x="3443" y="14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-1220875" y="-7785175"/>
              <a:ext cx="1374500" cy="4591250"/>
            </a:xfrm>
            <a:custGeom>
              <a:avLst/>
              <a:gdLst/>
              <a:ahLst/>
              <a:cxnLst/>
              <a:rect l="l" t="t" r="r" b="b"/>
              <a:pathLst>
                <a:path w="54980" h="183650" extrusionOk="0">
                  <a:moveTo>
                    <a:pt x="22014" y="1"/>
                  </a:moveTo>
                  <a:lnTo>
                    <a:pt x="21637" y="16"/>
                  </a:lnTo>
                  <a:lnTo>
                    <a:pt x="21260" y="47"/>
                  </a:lnTo>
                  <a:lnTo>
                    <a:pt x="20884" y="93"/>
                  </a:lnTo>
                  <a:lnTo>
                    <a:pt x="20507" y="155"/>
                  </a:lnTo>
                  <a:lnTo>
                    <a:pt x="20194" y="216"/>
                  </a:lnTo>
                  <a:lnTo>
                    <a:pt x="19881" y="293"/>
                  </a:lnTo>
                  <a:lnTo>
                    <a:pt x="19568" y="385"/>
                  </a:lnTo>
                  <a:lnTo>
                    <a:pt x="19255" y="493"/>
                  </a:lnTo>
                  <a:lnTo>
                    <a:pt x="18942" y="615"/>
                  </a:lnTo>
                  <a:lnTo>
                    <a:pt x="18635" y="754"/>
                  </a:lnTo>
                  <a:lnTo>
                    <a:pt x="18322" y="892"/>
                  </a:lnTo>
                  <a:lnTo>
                    <a:pt x="18014" y="1046"/>
                  </a:lnTo>
                  <a:lnTo>
                    <a:pt x="17706" y="1230"/>
                  </a:lnTo>
                  <a:lnTo>
                    <a:pt x="17394" y="1414"/>
                  </a:lnTo>
                  <a:lnTo>
                    <a:pt x="17091" y="1614"/>
                  </a:lnTo>
                  <a:lnTo>
                    <a:pt x="16784" y="1814"/>
                  </a:lnTo>
                  <a:lnTo>
                    <a:pt x="16476" y="2044"/>
                  </a:lnTo>
                  <a:lnTo>
                    <a:pt x="16174" y="2290"/>
                  </a:lnTo>
                  <a:lnTo>
                    <a:pt x="15871" y="2536"/>
                  </a:lnTo>
                  <a:lnTo>
                    <a:pt x="15569" y="2797"/>
                  </a:lnTo>
                  <a:lnTo>
                    <a:pt x="15266" y="3074"/>
                  </a:lnTo>
                  <a:lnTo>
                    <a:pt x="14969" y="3365"/>
                  </a:lnTo>
                  <a:lnTo>
                    <a:pt x="14672" y="3657"/>
                  </a:lnTo>
                  <a:lnTo>
                    <a:pt x="14375" y="3965"/>
                  </a:lnTo>
                  <a:lnTo>
                    <a:pt x="14084" y="4303"/>
                  </a:lnTo>
                  <a:lnTo>
                    <a:pt x="13792" y="4625"/>
                  </a:lnTo>
                  <a:lnTo>
                    <a:pt x="13500" y="4979"/>
                  </a:lnTo>
                  <a:lnTo>
                    <a:pt x="13208" y="5347"/>
                  </a:lnTo>
                  <a:lnTo>
                    <a:pt x="12922" y="5716"/>
                  </a:lnTo>
                  <a:lnTo>
                    <a:pt x="12636" y="6100"/>
                  </a:lnTo>
                  <a:lnTo>
                    <a:pt x="12354" y="6499"/>
                  </a:lnTo>
                  <a:lnTo>
                    <a:pt x="12073" y="6899"/>
                  </a:lnTo>
                  <a:lnTo>
                    <a:pt x="11792" y="7329"/>
                  </a:lnTo>
                  <a:lnTo>
                    <a:pt x="11516" y="7759"/>
                  </a:lnTo>
                  <a:lnTo>
                    <a:pt x="11241" y="8205"/>
                  </a:lnTo>
                  <a:lnTo>
                    <a:pt x="10970" y="8650"/>
                  </a:lnTo>
                  <a:lnTo>
                    <a:pt x="10700" y="9127"/>
                  </a:lnTo>
                  <a:lnTo>
                    <a:pt x="10434" y="9603"/>
                  </a:lnTo>
                  <a:lnTo>
                    <a:pt x="10169" y="10079"/>
                  </a:lnTo>
                  <a:lnTo>
                    <a:pt x="9909" y="10586"/>
                  </a:lnTo>
                  <a:lnTo>
                    <a:pt x="9649" y="11093"/>
                  </a:lnTo>
                  <a:lnTo>
                    <a:pt x="9389" y="11615"/>
                  </a:lnTo>
                  <a:lnTo>
                    <a:pt x="9135" y="12153"/>
                  </a:lnTo>
                  <a:lnTo>
                    <a:pt x="8885" y="12691"/>
                  </a:lnTo>
                  <a:lnTo>
                    <a:pt x="8636" y="13244"/>
                  </a:lnTo>
                  <a:lnTo>
                    <a:pt x="8392" y="13812"/>
                  </a:lnTo>
                  <a:lnTo>
                    <a:pt x="8148" y="14381"/>
                  </a:lnTo>
                  <a:lnTo>
                    <a:pt x="7909" y="14964"/>
                  </a:lnTo>
                  <a:lnTo>
                    <a:pt x="7676" y="15564"/>
                  </a:lnTo>
                  <a:lnTo>
                    <a:pt x="7443" y="16178"/>
                  </a:lnTo>
                  <a:lnTo>
                    <a:pt x="7215" y="16793"/>
                  </a:lnTo>
                  <a:lnTo>
                    <a:pt x="6987" y="17422"/>
                  </a:lnTo>
                  <a:lnTo>
                    <a:pt x="6764" y="18052"/>
                  </a:lnTo>
                  <a:lnTo>
                    <a:pt x="6546" y="18698"/>
                  </a:lnTo>
                  <a:lnTo>
                    <a:pt x="6329" y="19358"/>
                  </a:lnTo>
                  <a:lnTo>
                    <a:pt x="6117" y="20019"/>
                  </a:lnTo>
                  <a:lnTo>
                    <a:pt x="5910" y="20695"/>
                  </a:lnTo>
                  <a:lnTo>
                    <a:pt x="5708" y="21386"/>
                  </a:lnTo>
                  <a:lnTo>
                    <a:pt x="5507" y="22077"/>
                  </a:lnTo>
                  <a:lnTo>
                    <a:pt x="5310" y="22784"/>
                  </a:lnTo>
                  <a:lnTo>
                    <a:pt x="5119" y="23491"/>
                  </a:lnTo>
                  <a:lnTo>
                    <a:pt x="4928" y="24228"/>
                  </a:lnTo>
                  <a:lnTo>
                    <a:pt x="4743" y="24950"/>
                  </a:lnTo>
                  <a:lnTo>
                    <a:pt x="4568" y="25703"/>
                  </a:lnTo>
                  <a:lnTo>
                    <a:pt x="4387" y="26441"/>
                  </a:lnTo>
                  <a:lnTo>
                    <a:pt x="4218" y="27209"/>
                  </a:lnTo>
                  <a:lnTo>
                    <a:pt x="4053" y="27977"/>
                  </a:lnTo>
                  <a:lnTo>
                    <a:pt x="3889" y="28760"/>
                  </a:lnTo>
                  <a:lnTo>
                    <a:pt x="3746" y="29467"/>
                  </a:lnTo>
                  <a:lnTo>
                    <a:pt x="3608" y="30174"/>
                  </a:lnTo>
                  <a:lnTo>
                    <a:pt x="3475" y="30880"/>
                  </a:lnTo>
                  <a:lnTo>
                    <a:pt x="3342" y="31602"/>
                  </a:lnTo>
                  <a:lnTo>
                    <a:pt x="3215" y="32325"/>
                  </a:lnTo>
                  <a:lnTo>
                    <a:pt x="3093" y="33047"/>
                  </a:lnTo>
                  <a:lnTo>
                    <a:pt x="2971" y="33784"/>
                  </a:lnTo>
                  <a:lnTo>
                    <a:pt x="2854" y="34521"/>
                  </a:lnTo>
                  <a:lnTo>
                    <a:pt x="2743" y="35259"/>
                  </a:lnTo>
                  <a:lnTo>
                    <a:pt x="2632" y="35996"/>
                  </a:lnTo>
                  <a:lnTo>
                    <a:pt x="2526" y="36749"/>
                  </a:lnTo>
                  <a:lnTo>
                    <a:pt x="2425" y="37502"/>
                  </a:lnTo>
                  <a:lnTo>
                    <a:pt x="2324" y="38255"/>
                  </a:lnTo>
                  <a:lnTo>
                    <a:pt x="2229" y="39007"/>
                  </a:lnTo>
                  <a:lnTo>
                    <a:pt x="2133" y="39760"/>
                  </a:lnTo>
                  <a:lnTo>
                    <a:pt x="2043" y="40528"/>
                  </a:lnTo>
                  <a:lnTo>
                    <a:pt x="1868" y="42065"/>
                  </a:lnTo>
                  <a:lnTo>
                    <a:pt x="1709" y="43616"/>
                  </a:lnTo>
                  <a:lnTo>
                    <a:pt x="1560" y="45183"/>
                  </a:lnTo>
                  <a:lnTo>
                    <a:pt x="1417" y="46750"/>
                  </a:lnTo>
                  <a:lnTo>
                    <a:pt x="1290" y="48333"/>
                  </a:lnTo>
                  <a:lnTo>
                    <a:pt x="1168" y="49930"/>
                  </a:lnTo>
                  <a:lnTo>
                    <a:pt x="1062" y="51528"/>
                  </a:lnTo>
                  <a:lnTo>
                    <a:pt x="956" y="53141"/>
                  </a:lnTo>
                  <a:lnTo>
                    <a:pt x="865" y="54754"/>
                  </a:lnTo>
                  <a:lnTo>
                    <a:pt x="781" y="56383"/>
                  </a:lnTo>
                  <a:lnTo>
                    <a:pt x="701" y="58011"/>
                  </a:lnTo>
                  <a:lnTo>
                    <a:pt x="632" y="59640"/>
                  </a:lnTo>
                  <a:lnTo>
                    <a:pt x="568" y="61284"/>
                  </a:lnTo>
                  <a:lnTo>
                    <a:pt x="515" y="62912"/>
                  </a:lnTo>
                  <a:lnTo>
                    <a:pt x="462" y="64556"/>
                  </a:lnTo>
                  <a:lnTo>
                    <a:pt x="415" y="66200"/>
                  </a:lnTo>
                  <a:lnTo>
                    <a:pt x="377" y="67859"/>
                  </a:lnTo>
                  <a:lnTo>
                    <a:pt x="340" y="69503"/>
                  </a:lnTo>
                  <a:lnTo>
                    <a:pt x="308" y="71147"/>
                  </a:lnTo>
                  <a:lnTo>
                    <a:pt x="282" y="72790"/>
                  </a:lnTo>
                  <a:lnTo>
                    <a:pt x="234" y="76078"/>
                  </a:lnTo>
                  <a:lnTo>
                    <a:pt x="197" y="79350"/>
                  </a:lnTo>
                  <a:lnTo>
                    <a:pt x="139" y="85803"/>
                  </a:lnTo>
                  <a:lnTo>
                    <a:pt x="91" y="92824"/>
                  </a:lnTo>
                  <a:lnTo>
                    <a:pt x="64" y="96526"/>
                  </a:lnTo>
                  <a:lnTo>
                    <a:pt x="49" y="100321"/>
                  </a:lnTo>
                  <a:lnTo>
                    <a:pt x="33" y="104192"/>
                  </a:lnTo>
                  <a:lnTo>
                    <a:pt x="17" y="108125"/>
                  </a:lnTo>
                  <a:lnTo>
                    <a:pt x="6" y="112104"/>
                  </a:lnTo>
                  <a:lnTo>
                    <a:pt x="1" y="116114"/>
                  </a:lnTo>
                  <a:lnTo>
                    <a:pt x="1" y="120139"/>
                  </a:lnTo>
                  <a:lnTo>
                    <a:pt x="1" y="124164"/>
                  </a:lnTo>
                  <a:lnTo>
                    <a:pt x="6" y="128158"/>
                  </a:lnTo>
                  <a:lnTo>
                    <a:pt x="17" y="132107"/>
                  </a:lnTo>
                  <a:lnTo>
                    <a:pt x="33" y="135993"/>
                  </a:lnTo>
                  <a:lnTo>
                    <a:pt x="54" y="139819"/>
                  </a:lnTo>
                  <a:lnTo>
                    <a:pt x="80" y="143552"/>
                  </a:lnTo>
                  <a:lnTo>
                    <a:pt x="112" y="147178"/>
                  </a:lnTo>
                  <a:lnTo>
                    <a:pt x="155" y="150665"/>
                  </a:lnTo>
                  <a:lnTo>
                    <a:pt x="197" y="154014"/>
                  </a:lnTo>
                  <a:lnTo>
                    <a:pt x="245" y="157210"/>
                  </a:lnTo>
                  <a:lnTo>
                    <a:pt x="303" y="160221"/>
                  </a:lnTo>
                  <a:lnTo>
                    <a:pt x="367" y="163047"/>
                  </a:lnTo>
                  <a:lnTo>
                    <a:pt x="404" y="164369"/>
                  </a:lnTo>
                  <a:lnTo>
                    <a:pt x="441" y="165644"/>
                  </a:lnTo>
                  <a:lnTo>
                    <a:pt x="478" y="166873"/>
                  </a:lnTo>
                  <a:lnTo>
                    <a:pt x="521" y="168025"/>
                  </a:lnTo>
                  <a:lnTo>
                    <a:pt x="563" y="169131"/>
                  </a:lnTo>
                  <a:lnTo>
                    <a:pt x="605" y="170160"/>
                  </a:lnTo>
                  <a:lnTo>
                    <a:pt x="653" y="171128"/>
                  </a:lnTo>
                  <a:lnTo>
                    <a:pt x="701" y="172035"/>
                  </a:lnTo>
                  <a:lnTo>
                    <a:pt x="749" y="172864"/>
                  </a:lnTo>
                  <a:lnTo>
                    <a:pt x="802" y="173617"/>
                  </a:lnTo>
                  <a:lnTo>
                    <a:pt x="855" y="174308"/>
                  </a:lnTo>
                  <a:lnTo>
                    <a:pt x="913" y="174923"/>
                  </a:lnTo>
                  <a:lnTo>
                    <a:pt x="971" y="175445"/>
                  </a:lnTo>
                  <a:lnTo>
                    <a:pt x="1030" y="175891"/>
                  </a:lnTo>
                  <a:lnTo>
                    <a:pt x="1062" y="176091"/>
                  </a:lnTo>
                  <a:lnTo>
                    <a:pt x="1093" y="176260"/>
                  </a:lnTo>
                  <a:lnTo>
                    <a:pt x="1125" y="176413"/>
                  </a:lnTo>
                  <a:lnTo>
                    <a:pt x="1162" y="176536"/>
                  </a:lnTo>
                  <a:lnTo>
                    <a:pt x="1194" y="176644"/>
                  </a:lnTo>
                  <a:lnTo>
                    <a:pt x="1226" y="176736"/>
                  </a:lnTo>
                  <a:lnTo>
                    <a:pt x="1263" y="176797"/>
                  </a:lnTo>
                  <a:lnTo>
                    <a:pt x="1300" y="176843"/>
                  </a:lnTo>
                  <a:lnTo>
                    <a:pt x="2085" y="177458"/>
                  </a:lnTo>
                  <a:lnTo>
                    <a:pt x="2870" y="178057"/>
                  </a:lnTo>
                  <a:lnTo>
                    <a:pt x="3655" y="178610"/>
                  </a:lnTo>
                  <a:lnTo>
                    <a:pt x="4440" y="179148"/>
                  </a:lnTo>
                  <a:lnTo>
                    <a:pt x="5220" y="179639"/>
                  </a:lnTo>
                  <a:lnTo>
                    <a:pt x="6000" y="180100"/>
                  </a:lnTo>
                  <a:lnTo>
                    <a:pt x="6780" y="180530"/>
                  </a:lnTo>
                  <a:lnTo>
                    <a:pt x="7559" y="180930"/>
                  </a:lnTo>
                  <a:lnTo>
                    <a:pt x="8334" y="181299"/>
                  </a:lnTo>
                  <a:lnTo>
                    <a:pt x="9108" y="181637"/>
                  </a:lnTo>
                  <a:lnTo>
                    <a:pt x="9877" y="181959"/>
                  </a:lnTo>
                  <a:lnTo>
                    <a:pt x="10646" y="182236"/>
                  </a:lnTo>
                  <a:lnTo>
                    <a:pt x="11416" y="182497"/>
                  </a:lnTo>
                  <a:lnTo>
                    <a:pt x="12179" y="182727"/>
                  </a:lnTo>
                  <a:lnTo>
                    <a:pt x="12938" y="182927"/>
                  </a:lnTo>
                  <a:lnTo>
                    <a:pt x="13696" y="183111"/>
                  </a:lnTo>
                  <a:lnTo>
                    <a:pt x="14455" y="183265"/>
                  </a:lnTo>
                  <a:lnTo>
                    <a:pt x="15208" y="183388"/>
                  </a:lnTo>
                  <a:lnTo>
                    <a:pt x="15956" y="183480"/>
                  </a:lnTo>
                  <a:lnTo>
                    <a:pt x="16704" y="183557"/>
                  </a:lnTo>
                  <a:lnTo>
                    <a:pt x="17447" y="183618"/>
                  </a:lnTo>
                  <a:lnTo>
                    <a:pt x="18189" y="183649"/>
                  </a:lnTo>
                  <a:lnTo>
                    <a:pt x="18921" y="183649"/>
                  </a:lnTo>
                  <a:lnTo>
                    <a:pt x="19658" y="183634"/>
                  </a:lnTo>
                  <a:lnTo>
                    <a:pt x="20385" y="183603"/>
                  </a:lnTo>
                  <a:lnTo>
                    <a:pt x="21112" y="183542"/>
                  </a:lnTo>
                  <a:lnTo>
                    <a:pt x="21828" y="183480"/>
                  </a:lnTo>
                  <a:lnTo>
                    <a:pt x="22544" y="183373"/>
                  </a:lnTo>
                  <a:lnTo>
                    <a:pt x="23260" y="183265"/>
                  </a:lnTo>
                  <a:lnTo>
                    <a:pt x="23966" y="183127"/>
                  </a:lnTo>
                  <a:lnTo>
                    <a:pt x="24671" y="182973"/>
                  </a:lnTo>
                  <a:lnTo>
                    <a:pt x="25366" y="182804"/>
                  </a:lnTo>
                  <a:lnTo>
                    <a:pt x="26061" y="182620"/>
                  </a:lnTo>
                  <a:lnTo>
                    <a:pt x="26750" y="182420"/>
                  </a:lnTo>
                  <a:lnTo>
                    <a:pt x="27429" y="182190"/>
                  </a:lnTo>
                  <a:lnTo>
                    <a:pt x="28108" y="181959"/>
                  </a:lnTo>
                  <a:lnTo>
                    <a:pt x="28782" y="181713"/>
                  </a:lnTo>
                  <a:lnTo>
                    <a:pt x="29450" y="181437"/>
                  </a:lnTo>
                  <a:lnTo>
                    <a:pt x="30108" y="181160"/>
                  </a:lnTo>
                  <a:lnTo>
                    <a:pt x="30766" y="180868"/>
                  </a:lnTo>
                  <a:lnTo>
                    <a:pt x="31413" y="180577"/>
                  </a:lnTo>
                  <a:lnTo>
                    <a:pt x="32060" y="180254"/>
                  </a:lnTo>
                  <a:lnTo>
                    <a:pt x="32696" y="179916"/>
                  </a:lnTo>
                  <a:lnTo>
                    <a:pt x="33328" y="179578"/>
                  </a:lnTo>
                  <a:lnTo>
                    <a:pt x="33953" y="179240"/>
                  </a:lnTo>
                  <a:lnTo>
                    <a:pt x="34569" y="178871"/>
                  </a:lnTo>
                  <a:lnTo>
                    <a:pt x="35184" y="178503"/>
                  </a:lnTo>
                  <a:lnTo>
                    <a:pt x="35789" y="178118"/>
                  </a:lnTo>
                  <a:lnTo>
                    <a:pt x="36383" y="177734"/>
                  </a:lnTo>
                  <a:lnTo>
                    <a:pt x="36977" y="177335"/>
                  </a:lnTo>
                  <a:lnTo>
                    <a:pt x="37560" y="176936"/>
                  </a:lnTo>
                  <a:lnTo>
                    <a:pt x="38139" y="176521"/>
                  </a:lnTo>
                  <a:lnTo>
                    <a:pt x="38706" y="176106"/>
                  </a:lnTo>
                  <a:lnTo>
                    <a:pt x="39268" y="175676"/>
                  </a:lnTo>
                  <a:lnTo>
                    <a:pt x="39820" y="175261"/>
                  </a:lnTo>
                  <a:lnTo>
                    <a:pt x="40366" y="174815"/>
                  </a:lnTo>
                  <a:lnTo>
                    <a:pt x="40907" y="174385"/>
                  </a:lnTo>
                  <a:lnTo>
                    <a:pt x="41438" y="173940"/>
                  </a:lnTo>
                  <a:lnTo>
                    <a:pt x="41958" y="173494"/>
                  </a:lnTo>
                  <a:lnTo>
                    <a:pt x="42472" y="173049"/>
                  </a:lnTo>
                  <a:lnTo>
                    <a:pt x="43475" y="172158"/>
                  </a:lnTo>
                  <a:lnTo>
                    <a:pt x="44445" y="171251"/>
                  </a:lnTo>
                  <a:lnTo>
                    <a:pt x="45050" y="170667"/>
                  </a:lnTo>
                  <a:lnTo>
                    <a:pt x="45639" y="170084"/>
                  </a:lnTo>
                  <a:lnTo>
                    <a:pt x="46212" y="169500"/>
                  </a:lnTo>
                  <a:lnTo>
                    <a:pt x="46769" y="168931"/>
                  </a:lnTo>
                  <a:lnTo>
                    <a:pt x="47315" y="168363"/>
                  </a:lnTo>
                  <a:lnTo>
                    <a:pt x="47840" y="167795"/>
                  </a:lnTo>
                  <a:lnTo>
                    <a:pt x="48349" y="167226"/>
                  </a:lnTo>
                  <a:lnTo>
                    <a:pt x="48843" y="166688"/>
                  </a:lnTo>
                  <a:lnTo>
                    <a:pt x="49781" y="165613"/>
                  </a:lnTo>
                  <a:lnTo>
                    <a:pt x="50646" y="164584"/>
                  </a:lnTo>
                  <a:lnTo>
                    <a:pt x="51442" y="163601"/>
                  </a:lnTo>
                  <a:lnTo>
                    <a:pt x="52158" y="162694"/>
                  </a:lnTo>
                  <a:lnTo>
                    <a:pt x="52805" y="161865"/>
                  </a:lnTo>
                  <a:lnTo>
                    <a:pt x="53367" y="161112"/>
                  </a:lnTo>
                  <a:lnTo>
                    <a:pt x="53850" y="160451"/>
                  </a:lnTo>
                  <a:lnTo>
                    <a:pt x="54253" y="159898"/>
                  </a:lnTo>
                  <a:lnTo>
                    <a:pt x="54794" y="159115"/>
                  </a:lnTo>
                  <a:lnTo>
                    <a:pt x="54980" y="158838"/>
                  </a:lnTo>
                  <a:lnTo>
                    <a:pt x="54852" y="150050"/>
                  </a:lnTo>
                  <a:lnTo>
                    <a:pt x="54778" y="145657"/>
                  </a:lnTo>
                  <a:lnTo>
                    <a:pt x="54704" y="141263"/>
                  </a:lnTo>
                  <a:lnTo>
                    <a:pt x="54619" y="136869"/>
                  </a:lnTo>
                  <a:lnTo>
                    <a:pt x="54523" y="132491"/>
                  </a:lnTo>
                  <a:lnTo>
                    <a:pt x="54476" y="130309"/>
                  </a:lnTo>
                  <a:lnTo>
                    <a:pt x="54417" y="128128"/>
                  </a:lnTo>
                  <a:lnTo>
                    <a:pt x="54359" y="125946"/>
                  </a:lnTo>
                  <a:lnTo>
                    <a:pt x="54295" y="123765"/>
                  </a:lnTo>
                  <a:lnTo>
                    <a:pt x="54226" y="121583"/>
                  </a:lnTo>
                  <a:lnTo>
                    <a:pt x="54157" y="119401"/>
                  </a:lnTo>
                  <a:lnTo>
                    <a:pt x="54083" y="117220"/>
                  </a:lnTo>
                  <a:lnTo>
                    <a:pt x="53998" y="115054"/>
                  </a:lnTo>
                  <a:lnTo>
                    <a:pt x="53913" y="112872"/>
                  </a:lnTo>
                  <a:lnTo>
                    <a:pt x="53823" y="110706"/>
                  </a:lnTo>
                  <a:lnTo>
                    <a:pt x="53723" y="108540"/>
                  </a:lnTo>
                  <a:lnTo>
                    <a:pt x="53622" y="106374"/>
                  </a:lnTo>
                  <a:lnTo>
                    <a:pt x="53510" y="104223"/>
                  </a:lnTo>
                  <a:lnTo>
                    <a:pt x="53394" y="102057"/>
                  </a:lnTo>
                  <a:lnTo>
                    <a:pt x="53272" y="99906"/>
                  </a:lnTo>
                  <a:lnTo>
                    <a:pt x="53144" y="97755"/>
                  </a:lnTo>
                  <a:lnTo>
                    <a:pt x="53006" y="95604"/>
                  </a:lnTo>
                  <a:lnTo>
                    <a:pt x="52863" y="93453"/>
                  </a:lnTo>
                  <a:lnTo>
                    <a:pt x="52709" y="91303"/>
                  </a:lnTo>
                  <a:lnTo>
                    <a:pt x="52550" y="89167"/>
                  </a:lnTo>
                  <a:lnTo>
                    <a:pt x="52381" y="87032"/>
                  </a:lnTo>
                  <a:lnTo>
                    <a:pt x="52200" y="84896"/>
                  </a:lnTo>
                  <a:lnTo>
                    <a:pt x="52015" y="82761"/>
                  </a:lnTo>
                  <a:lnTo>
                    <a:pt x="51818" y="80641"/>
                  </a:lnTo>
                  <a:lnTo>
                    <a:pt x="51611" y="78536"/>
                  </a:lnTo>
                  <a:lnTo>
                    <a:pt x="51399" y="76416"/>
                  </a:lnTo>
                  <a:lnTo>
                    <a:pt x="51171" y="74311"/>
                  </a:lnTo>
                  <a:lnTo>
                    <a:pt x="50938" y="72222"/>
                  </a:lnTo>
                  <a:lnTo>
                    <a:pt x="50694" y="70148"/>
                  </a:lnTo>
                  <a:lnTo>
                    <a:pt x="50439" y="68074"/>
                  </a:lnTo>
                  <a:lnTo>
                    <a:pt x="50174" y="66015"/>
                  </a:lnTo>
                  <a:lnTo>
                    <a:pt x="49898" y="63957"/>
                  </a:lnTo>
                  <a:lnTo>
                    <a:pt x="49612" y="61929"/>
                  </a:lnTo>
                  <a:lnTo>
                    <a:pt x="49315" y="59916"/>
                  </a:lnTo>
                  <a:lnTo>
                    <a:pt x="49007" y="57904"/>
                  </a:lnTo>
                  <a:lnTo>
                    <a:pt x="48689" y="55922"/>
                  </a:lnTo>
                  <a:lnTo>
                    <a:pt x="48360" y="53940"/>
                  </a:lnTo>
                  <a:lnTo>
                    <a:pt x="48195" y="52957"/>
                  </a:lnTo>
                  <a:lnTo>
                    <a:pt x="48020" y="51989"/>
                  </a:lnTo>
                  <a:lnTo>
                    <a:pt x="47851" y="51021"/>
                  </a:lnTo>
                  <a:lnTo>
                    <a:pt x="47670" y="50053"/>
                  </a:lnTo>
                  <a:lnTo>
                    <a:pt x="47490" y="49085"/>
                  </a:lnTo>
                  <a:lnTo>
                    <a:pt x="47310" y="48133"/>
                  </a:lnTo>
                  <a:lnTo>
                    <a:pt x="47124" y="47180"/>
                  </a:lnTo>
                  <a:lnTo>
                    <a:pt x="46933" y="46243"/>
                  </a:lnTo>
                  <a:lnTo>
                    <a:pt x="46742" y="45291"/>
                  </a:lnTo>
                  <a:lnTo>
                    <a:pt x="46551" y="44354"/>
                  </a:lnTo>
                  <a:lnTo>
                    <a:pt x="46350" y="43432"/>
                  </a:lnTo>
                  <a:lnTo>
                    <a:pt x="46153" y="42510"/>
                  </a:lnTo>
                  <a:lnTo>
                    <a:pt x="45946" y="41588"/>
                  </a:lnTo>
                  <a:lnTo>
                    <a:pt x="45740" y="40682"/>
                  </a:lnTo>
                  <a:lnTo>
                    <a:pt x="45533" y="39776"/>
                  </a:lnTo>
                  <a:lnTo>
                    <a:pt x="45321" y="38869"/>
                  </a:lnTo>
                  <a:lnTo>
                    <a:pt x="45103" y="37978"/>
                  </a:lnTo>
                  <a:lnTo>
                    <a:pt x="44886" y="37087"/>
                  </a:lnTo>
                  <a:lnTo>
                    <a:pt x="44663" y="36196"/>
                  </a:lnTo>
                  <a:lnTo>
                    <a:pt x="44440" y="35336"/>
                  </a:lnTo>
                  <a:lnTo>
                    <a:pt x="44212" y="34460"/>
                  </a:lnTo>
                  <a:lnTo>
                    <a:pt x="43984" y="33600"/>
                  </a:lnTo>
                  <a:lnTo>
                    <a:pt x="43745" y="32739"/>
                  </a:lnTo>
                  <a:lnTo>
                    <a:pt x="43512" y="31894"/>
                  </a:lnTo>
                  <a:lnTo>
                    <a:pt x="43268" y="31049"/>
                  </a:lnTo>
                  <a:lnTo>
                    <a:pt x="43029" y="30220"/>
                  </a:lnTo>
                  <a:lnTo>
                    <a:pt x="42780" y="29390"/>
                  </a:lnTo>
                  <a:lnTo>
                    <a:pt x="42530" y="28576"/>
                  </a:lnTo>
                  <a:lnTo>
                    <a:pt x="42276" y="27762"/>
                  </a:lnTo>
                  <a:lnTo>
                    <a:pt x="42021" y="26947"/>
                  </a:lnTo>
                  <a:lnTo>
                    <a:pt x="41761" y="26149"/>
                  </a:lnTo>
                  <a:lnTo>
                    <a:pt x="41496" y="25365"/>
                  </a:lnTo>
                  <a:lnTo>
                    <a:pt x="41231" y="24582"/>
                  </a:lnTo>
                  <a:lnTo>
                    <a:pt x="40960" y="23813"/>
                  </a:lnTo>
                  <a:lnTo>
                    <a:pt x="40685" y="23061"/>
                  </a:lnTo>
                  <a:lnTo>
                    <a:pt x="40409" y="22308"/>
                  </a:lnTo>
                  <a:lnTo>
                    <a:pt x="40128" y="21555"/>
                  </a:lnTo>
                  <a:lnTo>
                    <a:pt x="39847" y="20833"/>
                  </a:lnTo>
                  <a:lnTo>
                    <a:pt x="39560" y="20111"/>
                  </a:lnTo>
                  <a:lnTo>
                    <a:pt x="39268" y="19389"/>
                  </a:lnTo>
                  <a:lnTo>
                    <a:pt x="38977" y="18682"/>
                  </a:lnTo>
                  <a:lnTo>
                    <a:pt x="38680" y="17991"/>
                  </a:lnTo>
                  <a:lnTo>
                    <a:pt x="38383" y="17315"/>
                  </a:lnTo>
                  <a:lnTo>
                    <a:pt x="38080" y="16639"/>
                  </a:lnTo>
                  <a:lnTo>
                    <a:pt x="37773" y="15978"/>
                  </a:lnTo>
                  <a:lnTo>
                    <a:pt x="37465" y="15333"/>
                  </a:lnTo>
                  <a:lnTo>
                    <a:pt x="37157" y="14688"/>
                  </a:lnTo>
                  <a:lnTo>
                    <a:pt x="36844" y="14058"/>
                  </a:lnTo>
                  <a:lnTo>
                    <a:pt x="36531" y="13444"/>
                  </a:lnTo>
                  <a:lnTo>
                    <a:pt x="36213" y="12844"/>
                  </a:lnTo>
                  <a:lnTo>
                    <a:pt x="35890" y="12245"/>
                  </a:lnTo>
                  <a:lnTo>
                    <a:pt x="35566" y="11661"/>
                  </a:lnTo>
                  <a:lnTo>
                    <a:pt x="35242" y="11093"/>
                  </a:lnTo>
                  <a:lnTo>
                    <a:pt x="34914" y="10540"/>
                  </a:lnTo>
                  <a:lnTo>
                    <a:pt x="34585" y="10002"/>
                  </a:lnTo>
                  <a:lnTo>
                    <a:pt x="34251" y="9465"/>
                  </a:lnTo>
                  <a:lnTo>
                    <a:pt x="33916" y="8942"/>
                  </a:lnTo>
                  <a:lnTo>
                    <a:pt x="33582" y="8435"/>
                  </a:lnTo>
                  <a:lnTo>
                    <a:pt x="33243" y="7944"/>
                  </a:lnTo>
                  <a:lnTo>
                    <a:pt x="32903" y="7467"/>
                  </a:lnTo>
                  <a:lnTo>
                    <a:pt x="32558" y="7006"/>
                  </a:lnTo>
                  <a:lnTo>
                    <a:pt x="32214" y="6546"/>
                  </a:lnTo>
                  <a:lnTo>
                    <a:pt x="31869" y="6115"/>
                  </a:lnTo>
                  <a:lnTo>
                    <a:pt x="31519" y="5685"/>
                  </a:lnTo>
                  <a:lnTo>
                    <a:pt x="31174" y="5270"/>
                  </a:lnTo>
                  <a:lnTo>
                    <a:pt x="30819" y="4871"/>
                  </a:lnTo>
                  <a:lnTo>
                    <a:pt x="30469" y="4487"/>
                  </a:lnTo>
                  <a:lnTo>
                    <a:pt x="30113" y="4118"/>
                  </a:lnTo>
                  <a:lnTo>
                    <a:pt x="29758" y="3765"/>
                  </a:lnTo>
                  <a:lnTo>
                    <a:pt x="29397" y="3427"/>
                  </a:lnTo>
                  <a:lnTo>
                    <a:pt x="29036" y="3104"/>
                  </a:lnTo>
                  <a:lnTo>
                    <a:pt x="28676" y="2797"/>
                  </a:lnTo>
                  <a:lnTo>
                    <a:pt x="28315" y="2505"/>
                  </a:lnTo>
                  <a:lnTo>
                    <a:pt x="27954" y="2229"/>
                  </a:lnTo>
                  <a:lnTo>
                    <a:pt x="27588" y="1967"/>
                  </a:lnTo>
                  <a:lnTo>
                    <a:pt x="27222" y="1722"/>
                  </a:lnTo>
                  <a:lnTo>
                    <a:pt x="26856" y="1491"/>
                  </a:lnTo>
                  <a:lnTo>
                    <a:pt x="26490" y="1276"/>
                  </a:lnTo>
                  <a:lnTo>
                    <a:pt x="26119" y="1076"/>
                  </a:lnTo>
                  <a:lnTo>
                    <a:pt x="25753" y="892"/>
                  </a:lnTo>
                  <a:lnTo>
                    <a:pt x="25382" y="723"/>
                  </a:lnTo>
                  <a:lnTo>
                    <a:pt x="25010" y="569"/>
                  </a:lnTo>
                  <a:lnTo>
                    <a:pt x="24639" y="446"/>
                  </a:lnTo>
                  <a:lnTo>
                    <a:pt x="24263" y="324"/>
                  </a:lnTo>
                  <a:lnTo>
                    <a:pt x="23891" y="231"/>
                  </a:lnTo>
                  <a:lnTo>
                    <a:pt x="23515" y="155"/>
                  </a:lnTo>
                  <a:lnTo>
                    <a:pt x="23143" y="93"/>
                  </a:lnTo>
                  <a:lnTo>
                    <a:pt x="22767" y="47"/>
                  </a:lnTo>
                  <a:lnTo>
                    <a:pt x="22390" y="16"/>
                  </a:lnTo>
                  <a:lnTo>
                    <a:pt x="22014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-1220875" y="-7785175"/>
              <a:ext cx="1374500" cy="4591250"/>
            </a:xfrm>
            <a:custGeom>
              <a:avLst/>
              <a:gdLst/>
              <a:ahLst/>
              <a:cxnLst/>
              <a:rect l="l" t="t" r="r" b="b"/>
              <a:pathLst>
                <a:path w="54980" h="183650" fill="none" extrusionOk="0">
                  <a:moveTo>
                    <a:pt x="1300" y="176843"/>
                  </a:moveTo>
                  <a:lnTo>
                    <a:pt x="1300" y="176843"/>
                  </a:lnTo>
                  <a:lnTo>
                    <a:pt x="1263" y="176797"/>
                  </a:lnTo>
                  <a:lnTo>
                    <a:pt x="1226" y="176736"/>
                  </a:lnTo>
                  <a:lnTo>
                    <a:pt x="1194" y="176644"/>
                  </a:lnTo>
                  <a:lnTo>
                    <a:pt x="1162" y="176536"/>
                  </a:lnTo>
                  <a:lnTo>
                    <a:pt x="1125" y="176413"/>
                  </a:lnTo>
                  <a:lnTo>
                    <a:pt x="1093" y="176260"/>
                  </a:lnTo>
                  <a:lnTo>
                    <a:pt x="1062" y="176091"/>
                  </a:lnTo>
                  <a:lnTo>
                    <a:pt x="1030" y="175891"/>
                  </a:lnTo>
                  <a:lnTo>
                    <a:pt x="971" y="175445"/>
                  </a:lnTo>
                  <a:lnTo>
                    <a:pt x="913" y="174923"/>
                  </a:lnTo>
                  <a:lnTo>
                    <a:pt x="855" y="174308"/>
                  </a:lnTo>
                  <a:lnTo>
                    <a:pt x="802" y="173617"/>
                  </a:lnTo>
                  <a:lnTo>
                    <a:pt x="749" y="172864"/>
                  </a:lnTo>
                  <a:lnTo>
                    <a:pt x="701" y="172035"/>
                  </a:lnTo>
                  <a:lnTo>
                    <a:pt x="653" y="171128"/>
                  </a:lnTo>
                  <a:lnTo>
                    <a:pt x="605" y="170160"/>
                  </a:lnTo>
                  <a:lnTo>
                    <a:pt x="563" y="169131"/>
                  </a:lnTo>
                  <a:lnTo>
                    <a:pt x="521" y="168025"/>
                  </a:lnTo>
                  <a:lnTo>
                    <a:pt x="478" y="166873"/>
                  </a:lnTo>
                  <a:lnTo>
                    <a:pt x="441" y="165644"/>
                  </a:lnTo>
                  <a:lnTo>
                    <a:pt x="404" y="164369"/>
                  </a:lnTo>
                  <a:lnTo>
                    <a:pt x="367" y="163047"/>
                  </a:lnTo>
                  <a:lnTo>
                    <a:pt x="303" y="160221"/>
                  </a:lnTo>
                  <a:lnTo>
                    <a:pt x="245" y="157210"/>
                  </a:lnTo>
                  <a:lnTo>
                    <a:pt x="197" y="154014"/>
                  </a:lnTo>
                  <a:lnTo>
                    <a:pt x="155" y="150665"/>
                  </a:lnTo>
                  <a:lnTo>
                    <a:pt x="112" y="147178"/>
                  </a:lnTo>
                  <a:lnTo>
                    <a:pt x="80" y="143552"/>
                  </a:lnTo>
                  <a:lnTo>
                    <a:pt x="54" y="139819"/>
                  </a:lnTo>
                  <a:lnTo>
                    <a:pt x="33" y="135993"/>
                  </a:lnTo>
                  <a:lnTo>
                    <a:pt x="17" y="132107"/>
                  </a:lnTo>
                  <a:lnTo>
                    <a:pt x="6" y="128158"/>
                  </a:lnTo>
                  <a:lnTo>
                    <a:pt x="1" y="124164"/>
                  </a:lnTo>
                  <a:lnTo>
                    <a:pt x="1" y="120139"/>
                  </a:lnTo>
                  <a:lnTo>
                    <a:pt x="1" y="116114"/>
                  </a:lnTo>
                  <a:lnTo>
                    <a:pt x="6" y="112104"/>
                  </a:lnTo>
                  <a:lnTo>
                    <a:pt x="17" y="108125"/>
                  </a:lnTo>
                  <a:lnTo>
                    <a:pt x="33" y="104192"/>
                  </a:lnTo>
                  <a:lnTo>
                    <a:pt x="49" y="100321"/>
                  </a:lnTo>
                  <a:lnTo>
                    <a:pt x="64" y="96526"/>
                  </a:lnTo>
                  <a:lnTo>
                    <a:pt x="91" y="92824"/>
                  </a:lnTo>
                  <a:lnTo>
                    <a:pt x="139" y="85803"/>
                  </a:lnTo>
                  <a:lnTo>
                    <a:pt x="197" y="79350"/>
                  </a:lnTo>
                  <a:lnTo>
                    <a:pt x="197" y="79350"/>
                  </a:lnTo>
                  <a:lnTo>
                    <a:pt x="234" y="76078"/>
                  </a:lnTo>
                  <a:lnTo>
                    <a:pt x="282" y="72790"/>
                  </a:lnTo>
                  <a:lnTo>
                    <a:pt x="308" y="71147"/>
                  </a:lnTo>
                  <a:lnTo>
                    <a:pt x="340" y="69503"/>
                  </a:lnTo>
                  <a:lnTo>
                    <a:pt x="377" y="67859"/>
                  </a:lnTo>
                  <a:lnTo>
                    <a:pt x="415" y="66200"/>
                  </a:lnTo>
                  <a:lnTo>
                    <a:pt x="462" y="64556"/>
                  </a:lnTo>
                  <a:lnTo>
                    <a:pt x="515" y="62912"/>
                  </a:lnTo>
                  <a:lnTo>
                    <a:pt x="568" y="61284"/>
                  </a:lnTo>
                  <a:lnTo>
                    <a:pt x="632" y="59640"/>
                  </a:lnTo>
                  <a:lnTo>
                    <a:pt x="701" y="58011"/>
                  </a:lnTo>
                  <a:lnTo>
                    <a:pt x="781" y="56383"/>
                  </a:lnTo>
                  <a:lnTo>
                    <a:pt x="865" y="54754"/>
                  </a:lnTo>
                  <a:lnTo>
                    <a:pt x="956" y="53141"/>
                  </a:lnTo>
                  <a:lnTo>
                    <a:pt x="1062" y="51528"/>
                  </a:lnTo>
                  <a:lnTo>
                    <a:pt x="1168" y="49930"/>
                  </a:lnTo>
                  <a:lnTo>
                    <a:pt x="1290" y="48333"/>
                  </a:lnTo>
                  <a:lnTo>
                    <a:pt x="1417" y="46750"/>
                  </a:lnTo>
                  <a:lnTo>
                    <a:pt x="1560" y="45183"/>
                  </a:lnTo>
                  <a:lnTo>
                    <a:pt x="1709" y="43616"/>
                  </a:lnTo>
                  <a:lnTo>
                    <a:pt x="1868" y="42065"/>
                  </a:lnTo>
                  <a:lnTo>
                    <a:pt x="2043" y="40528"/>
                  </a:lnTo>
                  <a:lnTo>
                    <a:pt x="2133" y="39760"/>
                  </a:lnTo>
                  <a:lnTo>
                    <a:pt x="2229" y="39007"/>
                  </a:lnTo>
                  <a:lnTo>
                    <a:pt x="2324" y="38255"/>
                  </a:lnTo>
                  <a:lnTo>
                    <a:pt x="2425" y="37502"/>
                  </a:lnTo>
                  <a:lnTo>
                    <a:pt x="2526" y="36749"/>
                  </a:lnTo>
                  <a:lnTo>
                    <a:pt x="2632" y="35996"/>
                  </a:lnTo>
                  <a:lnTo>
                    <a:pt x="2743" y="35259"/>
                  </a:lnTo>
                  <a:lnTo>
                    <a:pt x="2854" y="34521"/>
                  </a:lnTo>
                  <a:lnTo>
                    <a:pt x="2971" y="33784"/>
                  </a:lnTo>
                  <a:lnTo>
                    <a:pt x="3093" y="33047"/>
                  </a:lnTo>
                  <a:lnTo>
                    <a:pt x="3215" y="32325"/>
                  </a:lnTo>
                  <a:lnTo>
                    <a:pt x="3342" y="31602"/>
                  </a:lnTo>
                  <a:lnTo>
                    <a:pt x="3475" y="30880"/>
                  </a:lnTo>
                  <a:lnTo>
                    <a:pt x="3608" y="30174"/>
                  </a:lnTo>
                  <a:lnTo>
                    <a:pt x="3746" y="29467"/>
                  </a:lnTo>
                  <a:lnTo>
                    <a:pt x="3889" y="28760"/>
                  </a:lnTo>
                  <a:lnTo>
                    <a:pt x="3889" y="28760"/>
                  </a:lnTo>
                  <a:lnTo>
                    <a:pt x="4053" y="27977"/>
                  </a:lnTo>
                  <a:lnTo>
                    <a:pt x="4218" y="27209"/>
                  </a:lnTo>
                  <a:lnTo>
                    <a:pt x="4387" y="26441"/>
                  </a:lnTo>
                  <a:lnTo>
                    <a:pt x="4568" y="25703"/>
                  </a:lnTo>
                  <a:lnTo>
                    <a:pt x="4743" y="24950"/>
                  </a:lnTo>
                  <a:lnTo>
                    <a:pt x="4928" y="24228"/>
                  </a:lnTo>
                  <a:lnTo>
                    <a:pt x="5119" y="23491"/>
                  </a:lnTo>
                  <a:lnTo>
                    <a:pt x="5310" y="22784"/>
                  </a:lnTo>
                  <a:lnTo>
                    <a:pt x="5507" y="22077"/>
                  </a:lnTo>
                  <a:lnTo>
                    <a:pt x="5708" y="21386"/>
                  </a:lnTo>
                  <a:lnTo>
                    <a:pt x="5910" y="20695"/>
                  </a:lnTo>
                  <a:lnTo>
                    <a:pt x="6117" y="20019"/>
                  </a:lnTo>
                  <a:lnTo>
                    <a:pt x="6329" y="19358"/>
                  </a:lnTo>
                  <a:lnTo>
                    <a:pt x="6546" y="18698"/>
                  </a:lnTo>
                  <a:lnTo>
                    <a:pt x="6764" y="18052"/>
                  </a:lnTo>
                  <a:lnTo>
                    <a:pt x="6987" y="17422"/>
                  </a:lnTo>
                  <a:lnTo>
                    <a:pt x="7215" y="16793"/>
                  </a:lnTo>
                  <a:lnTo>
                    <a:pt x="7443" y="16178"/>
                  </a:lnTo>
                  <a:lnTo>
                    <a:pt x="7676" y="15564"/>
                  </a:lnTo>
                  <a:lnTo>
                    <a:pt x="7909" y="14964"/>
                  </a:lnTo>
                  <a:lnTo>
                    <a:pt x="8148" y="14381"/>
                  </a:lnTo>
                  <a:lnTo>
                    <a:pt x="8392" y="13812"/>
                  </a:lnTo>
                  <a:lnTo>
                    <a:pt x="8636" y="13244"/>
                  </a:lnTo>
                  <a:lnTo>
                    <a:pt x="8885" y="12691"/>
                  </a:lnTo>
                  <a:lnTo>
                    <a:pt x="9135" y="12153"/>
                  </a:lnTo>
                  <a:lnTo>
                    <a:pt x="9389" y="11615"/>
                  </a:lnTo>
                  <a:lnTo>
                    <a:pt x="9649" y="11093"/>
                  </a:lnTo>
                  <a:lnTo>
                    <a:pt x="9909" y="10586"/>
                  </a:lnTo>
                  <a:lnTo>
                    <a:pt x="10169" y="10079"/>
                  </a:lnTo>
                  <a:lnTo>
                    <a:pt x="10434" y="9603"/>
                  </a:lnTo>
                  <a:lnTo>
                    <a:pt x="10700" y="9127"/>
                  </a:lnTo>
                  <a:lnTo>
                    <a:pt x="10970" y="8650"/>
                  </a:lnTo>
                  <a:lnTo>
                    <a:pt x="11241" y="8205"/>
                  </a:lnTo>
                  <a:lnTo>
                    <a:pt x="11516" y="7759"/>
                  </a:lnTo>
                  <a:lnTo>
                    <a:pt x="11792" y="7329"/>
                  </a:lnTo>
                  <a:lnTo>
                    <a:pt x="12073" y="6899"/>
                  </a:lnTo>
                  <a:lnTo>
                    <a:pt x="12354" y="6499"/>
                  </a:lnTo>
                  <a:lnTo>
                    <a:pt x="12636" y="6100"/>
                  </a:lnTo>
                  <a:lnTo>
                    <a:pt x="12922" y="5716"/>
                  </a:lnTo>
                  <a:lnTo>
                    <a:pt x="13208" y="5347"/>
                  </a:lnTo>
                  <a:lnTo>
                    <a:pt x="13500" y="4979"/>
                  </a:lnTo>
                  <a:lnTo>
                    <a:pt x="13792" y="4625"/>
                  </a:lnTo>
                  <a:lnTo>
                    <a:pt x="14084" y="4303"/>
                  </a:lnTo>
                  <a:lnTo>
                    <a:pt x="14375" y="3965"/>
                  </a:lnTo>
                  <a:lnTo>
                    <a:pt x="14672" y="3657"/>
                  </a:lnTo>
                  <a:lnTo>
                    <a:pt x="14969" y="3365"/>
                  </a:lnTo>
                  <a:lnTo>
                    <a:pt x="15266" y="3074"/>
                  </a:lnTo>
                  <a:lnTo>
                    <a:pt x="15569" y="2797"/>
                  </a:lnTo>
                  <a:lnTo>
                    <a:pt x="15871" y="2536"/>
                  </a:lnTo>
                  <a:lnTo>
                    <a:pt x="16174" y="2290"/>
                  </a:lnTo>
                  <a:lnTo>
                    <a:pt x="16476" y="2044"/>
                  </a:lnTo>
                  <a:lnTo>
                    <a:pt x="16784" y="1814"/>
                  </a:lnTo>
                  <a:lnTo>
                    <a:pt x="17091" y="1614"/>
                  </a:lnTo>
                  <a:lnTo>
                    <a:pt x="17394" y="1414"/>
                  </a:lnTo>
                  <a:lnTo>
                    <a:pt x="17706" y="1230"/>
                  </a:lnTo>
                  <a:lnTo>
                    <a:pt x="18014" y="1046"/>
                  </a:lnTo>
                  <a:lnTo>
                    <a:pt x="18322" y="892"/>
                  </a:lnTo>
                  <a:lnTo>
                    <a:pt x="18635" y="754"/>
                  </a:lnTo>
                  <a:lnTo>
                    <a:pt x="18942" y="615"/>
                  </a:lnTo>
                  <a:lnTo>
                    <a:pt x="19255" y="493"/>
                  </a:lnTo>
                  <a:lnTo>
                    <a:pt x="19568" y="385"/>
                  </a:lnTo>
                  <a:lnTo>
                    <a:pt x="19881" y="293"/>
                  </a:lnTo>
                  <a:lnTo>
                    <a:pt x="20194" y="216"/>
                  </a:lnTo>
                  <a:lnTo>
                    <a:pt x="20507" y="155"/>
                  </a:lnTo>
                  <a:lnTo>
                    <a:pt x="20507" y="155"/>
                  </a:lnTo>
                  <a:lnTo>
                    <a:pt x="20884" y="93"/>
                  </a:lnTo>
                  <a:lnTo>
                    <a:pt x="21260" y="47"/>
                  </a:lnTo>
                  <a:lnTo>
                    <a:pt x="21637" y="16"/>
                  </a:lnTo>
                  <a:lnTo>
                    <a:pt x="22014" y="1"/>
                  </a:lnTo>
                  <a:lnTo>
                    <a:pt x="22390" y="16"/>
                  </a:lnTo>
                  <a:lnTo>
                    <a:pt x="22767" y="47"/>
                  </a:lnTo>
                  <a:lnTo>
                    <a:pt x="23143" y="93"/>
                  </a:lnTo>
                  <a:lnTo>
                    <a:pt x="23515" y="155"/>
                  </a:lnTo>
                  <a:lnTo>
                    <a:pt x="23891" y="231"/>
                  </a:lnTo>
                  <a:lnTo>
                    <a:pt x="24263" y="324"/>
                  </a:lnTo>
                  <a:lnTo>
                    <a:pt x="24639" y="446"/>
                  </a:lnTo>
                  <a:lnTo>
                    <a:pt x="25010" y="569"/>
                  </a:lnTo>
                  <a:lnTo>
                    <a:pt x="25382" y="723"/>
                  </a:lnTo>
                  <a:lnTo>
                    <a:pt x="25753" y="892"/>
                  </a:lnTo>
                  <a:lnTo>
                    <a:pt x="26119" y="1076"/>
                  </a:lnTo>
                  <a:lnTo>
                    <a:pt x="26490" y="1276"/>
                  </a:lnTo>
                  <a:lnTo>
                    <a:pt x="26856" y="1491"/>
                  </a:lnTo>
                  <a:lnTo>
                    <a:pt x="27222" y="1722"/>
                  </a:lnTo>
                  <a:lnTo>
                    <a:pt x="27588" y="1967"/>
                  </a:lnTo>
                  <a:lnTo>
                    <a:pt x="27954" y="2229"/>
                  </a:lnTo>
                  <a:lnTo>
                    <a:pt x="28315" y="2505"/>
                  </a:lnTo>
                  <a:lnTo>
                    <a:pt x="28676" y="2797"/>
                  </a:lnTo>
                  <a:lnTo>
                    <a:pt x="29036" y="3104"/>
                  </a:lnTo>
                  <a:lnTo>
                    <a:pt x="29397" y="3427"/>
                  </a:lnTo>
                  <a:lnTo>
                    <a:pt x="29758" y="3765"/>
                  </a:lnTo>
                  <a:lnTo>
                    <a:pt x="30113" y="4118"/>
                  </a:lnTo>
                  <a:lnTo>
                    <a:pt x="30469" y="4487"/>
                  </a:lnTo>
                  <a:lnTo>
                    <a:pt x="30819" y="4871"/>
                  </a:lnTo>
                  <a:lnTo>
                    <a:pt x="31174" y="5270"/>
                  </a:lnTo>
                  <a:lnTo>
                    <a:pt x="31519" y="5685"/>
                  </a:lnTo>
                  <a:lnTo>
                    <a:pt x="31869" y="6115"/>
                  </a:lnTo>
                  <a:lnTo>
                    <a:pt x="32214" y="6546"/>
                  </a:lnTo>
                  <a:lnTo>
                    <a:pt x="32558" y="7006"/>
                  </a:lnTo>
                  <a:lnTo>
                    <a:pt x="32903" y="7467"/>
                  </a:lnTo>
                  <a:lnTo>
                    <a:pt x="33243" y="7944"/>
                  </a:lnTo>
                  <a:lnTo>
                    <a:pt x="33582" y="8435"/>
                  </a:lnTo>
                  <a:lnTo>
                    <a:pt x="33916" y="8942"/>
                  </a:lnTo>
                  <a:lnTo>
                    <a:pt x="34251" y="9465"/>
                  </a:lnTo>
                  <a:lnTo>
                    <a:pt x="34585" y="10002"/>
                  </a:lnTo>
                  <a:lnTo>
                    <a:pt x="34914" y="10540"/>
                  </a:lnTo>
                  <a:lnTo>
                    <a:pt x="35242" y="11093"/>
                  </a:lnTo>
                  <a:lnTo>
                    <a:pt x="35566" y="11661"/>
                  </a:lnTo>
                  <a:lnTo>
                    <a:pt x="35890" y="12245"/>
                  </a:lnTo>
                  <a:lnTo>
                    <a:pt x="36213" y="12844"/>
                  </a:lnTo>
                  <a:lnTo>
                    <a:pt x="36531" y="13444"/>
                  </a:lnTo>
                  <a:lnTo>
                    <a:pt x="36844" y="14058"/>
                  </a:lnTo>
                  <a:lnTo>
                    <a:pt x="37157" y="14688"/>
                  </a:lnTo>
                  <a:lnTo>
                    <a:pt x="37465" y="15333"/>
                  </a:lnTo>
                  <a:lnTo>
                    <a:pt x="37773" y="15978"/>
                  </a:lnTo>
                  <a:lnTo>
                    <a:pt x="38080" y="16639"/>
                  </a:lnTo>
                  <a:lnTo>
                    <a:pt x="38383" y="17315"/>
                  </a:lnTo>
                  <a:lnTo>
                    <a:pt x="38680" y="17991"/>
                  </a:lnTo>
                  <a:lnTo>
                    <a:pt x="38977" y="18682"/>
                  </a:lnTo>
                  <a:lnTo>
                    <a:pt x="39268" y="19389"/>
                  </a:lnTo>
                  <a:lnTo>
                    <a:pt x="39560" y="20111"/>
                  </a:lnTo>
                  <a:lnTo>
                    <a:pt x="39847" y="20833"/>
                  </a:lnTo>
                  <a:lnTo>
                    <a:pt x="40128" y="21555"/>
                  </a:lnTo>
                  <a:lnTo>
                    <a:pt x="40409" y="22308"/>
                  </a:lnTo>
                  <a:lnTo>
                    <a:pt x="40685" y="23061"/>
                  </a:lnTo>
                  <a:lnTo>
                    <a:pt x="40960" y="23813"/>
                  </a:lnTo>
                  <a:lnTo>
                    <a:pt x="41231" y="24582"/>
                  </a:lnTo>
                  <a:lnTo>
                    <a:pt x="41496" y="25365"/>
                  </a:lnTo>
                  <a:lnTo>
                    <a:pt x="41761" y="26149"/>
                  </a:lnTo>
                  <a:lnTo>
                    <a:pt x="42021" y="26947"/>
                  </a:lnTo>
                  <a:lnTo>
                    <a:pt x="42021" y="26947"/>
                  </a:lnTo>
                  <a:lnTo>
                    <a:pt x="42276" y="27762"/>
                  </a:lnTo>
                  <a:lnTo>
                    <a:pt x="42530" y="28576"/>
                  </a:lnTo>
                  <a:lnTo>
                    <a:pt x="42780" y="29390"/>
                  </a:lnTo>
                  <a:lnTo>
                    <a:pt x="43029" y="30220"/>
                  </a:lnTo>
                  <a:lnTo>
                    <a:pt x="43268" y="31049"/>
                  </a:lnTo>
                  <a:lnTo>
                    <a:pt x="43512" y="31894"/>
                  </a:lnTo>
                  <a:lnTo>
                    <a:pt x="43745" y="32739"/>
                  </a:lnTo>
                  <a:lnTo>
                    <a:pt x="43984" y="33600"/>
                  </a:lnTo>
                  <a:lnTo>
                    <a:pt x="44212" y="34460"/>
                  </a:lnTo>
                  <a:lnTo>
                    <a:pt x="44440" y="35336"/>
                  </a:lnTo>
                  <a:lnTo>
                    <a:pt x="44663" y="36196"/>
                  </a:lnTo>
                  <a:lnTo>
                    <a:pt x="44886" y="37087"/>
                  </a:lnTo>
                  <a:lnTo>
                    <a:pt x="45103" y="37978"/>
                  </a:lnTo>
                  <a:lnTo>
                    <a:pt x="45321" y="38869"/>
                  </a:lnTo>
                  <a:lnTo>
                    <a:pt x="45533" y="39776"/>
                  </a:lnTo>
                  <a:lnTo>
                    <a:pt x="45740" y="40682"/>
                  </a:lnTo>
                  <a:lnTo>
                    <a:pt x="45946" y="41588"/>
                  </a:lnTo>
                  <a:lnTo>
                    <a:pt x="46153" y="42510"/>
                  </a:lnTo>
                  <a:lnTo>
                    <a:pt x="46350" y="43432"/>
                  </a:lnTo>
                  <a:lnTo>
                    <a:pt x="46551" y="44354"/>
                  </a:lnTo>
                  <a:lnTo>
                    <a:pt x="46742" y="45291"/>
                  </a:lnTo>
                  <a:lnTo>
                    <a:pt x="46933" y="46243"/>
                  </a:lnTo>
                  <a:lnTo>
                    <a:pt x="47124" y="47180"/>
                  </a:lnTo>
                  <a:lnTo>
                    <a:pt x="47310" y="48133"/>
                  </a:lnTo>
                  <a:lnTo>
                    <a:pt x="47490" y="49085"/>
                  </a:lnTo>
                  <a:lnTo>
                    <a:pt x="47670" y="50053"/>
                  </a:lnTo>
                  <a:lnTo>
                    <a:pt x="47851" y="51021"/>
                  </a:lnTo>
                  <a:lnTo>
                    <a:pt x="48020" y="51989"/>
                  </a:lnTo>
                  <a:lnTo>
                    <a:pt x="48195" y="52957"/>
                  </a:lnTo>
                  <a:lnTo>
                    <a:pt x="48360" y="53940"/>
                  </a:lnTo>
                  <a:lnTo>
                    <a:pt x="48689" y="55922"/>
                  </a:lnTo>
                  <a:lnTo>
                    <a:pt x="49007" y="57904"/>
                  </a:lnTo>
                  <a:lnTo>
                    <a:pt x="49315" y="59916"/>
                  </a:lnTo>
                  <a:lnTo>
                    <a:pt x="49612" y="61929"/>
                  </a:lnTo>
                  <a:lnTo>
                    <a:pt x="49898" y="63957"/>
                  </a:lnTo>
                  <a:lnTo>
                    <a:pt x="50174" y="66015"/>
                  </a:lnTo>
                  <a:lnTo>
                    <a:pt x="50439" y="68074"/>
                  </a:lnTo>
                  <a:lnTo>
                    <a:pt x="50694" y="70148"/>
                  </a:lnTo>
                  <a:lnTo>
                    <a:pt x="50938" y="72222"/>
                  </a:lnTo>
                  <a:lnTo>
                    <a:pt x="51171" y="74311"/>
                  </a:lnTo>
                  <a:lnTo>
                    <a:pt x="51399" y="76416"/>
                  </a:lnTo>
                  <a:lnTo>
                    <a:pt x="51611" y="78536"/>
                  </a:lnTo>
                  <a:lnTo>
                    <a:pt x="51818" y="80641"/>
                  </a:lnTo>
                  <a:lnTo>
                    <a:pt x="52015" y="82761"/>
                  </a:lnTo>
                  <a:lnTo>
                    <a:pt x="52200" y="84896"/>
                  </a:lnTo>
                  <a:lnTo>
                    <a:pt x="52381" y="87032"/>
                  </a:lnTo>
                  <a:lnTo>
                    <a:pt x="52550" y="89167"/>
                  </a:lnTo>
                  <a:lnTo>
                    <a:pt x="52550" y="89167"/>
                  </a:lnTo>
                  <a:lnTo>
                    <a:pt x="52709" y="91303"/>
                  </a:lnTo>
                  <a:lnTo>
                    <a:pt x="52863" y="93453"/>
                  </a:lnTo>
                  <a:lnTo>
                    <a:pt x="53006" y="95604"/>
                  </a:lnTo>
                  <a:lnTo>
                    <a:pt x="53144" y="97755"/>
                  </a:lnTo>
                  <a:lnTo>
                    <a:pt x="53272" y="99906"/>
                  </a:lnTo>
                  <a:lnTo>
                    <a:pt x="53394" y="102057"/>
                  </a:lnTo>
                  <a:lnTo>
                    <a:pt x="53510" y="104223"/>
                  </a:lnTo>
                  <a:lnTo>
                    <a:pt x="53622" y="106374"/>
                  </a:lnTo>
                  <a:lnTo>
                    <a:pt x="53723" y="108540"/>
                  </a:lnTo>
                  <a:lnTo>
                    <a:pt x="53823" y="110706"/>
                  </a:lnTo>
                  <a:lnTo>
                    <a:pt x="53913" y="112872"/>
                  </a:lnTo>
                  <a:lnTo>
                    <a:pt x="53998" y="115054"/>
                  </a:lnTo>
                  <a:lnTo>
                    <a:pt x="54083" y="117220"/>
                  </a:lnTo>
                  <a:lnTo>
                    <a:pt x="54157" y="119401"/>
                  </a:lnTo>
                  <a:lnTo>
                    <a:pt x="54226" y="121583"/>
                  </a:lnTo>
                  <a:lnTo>
                    <a:pt x="54295" y="123765"/>
                  </a:lnTo>
                  <a:lnTo>
                    <a:pt x="54359" y="125946"/>
                  </a:lnTo>
                  <a:lnTo>
                    <a:pt x="54417" y="128128"/>
                  </a:lnTo>
                  <a:lnTo>
                    <a:pt x="54476" y="130309"/>
                  </a:lnTo>
                  <a:lnTo>
                    <a:pt x="54523" y="132491"/>
                  </a:lnTo>
                  <a:lnTo>
                    <a:pt x="54619" y="136869"/>
                  </a:lnTo>
                  <a:lnTo>
                    <a:pt x="54704" y="141263"/>
                  </a:lnTo>
                  <a:lnTo>
                    <a:pt x="54778" y="145657"/>
                  </a:lnTo>
                  <a:lnTo>
                    <a:pt x="54852" y="150050"/>
                  </a:lnTo>
                  <a:lnTo>
                    <a:pt x="54980" y="158838"/>
                  </a:lnTo>
                  <a:lnTo>
                    <a:pt x="54980" y="158838"/>
                  </a:lnTo>
                  <a:lnTo>
                    <a:pt x="54794" y="159115"/>
                  </a:lnTo>
                  <a:lnTo>
                    <a:pt x="54253" y="159898"/>
                  </a:lnTo>
                  <a:lnTo>
                    <a:pt x="53850" y="160451"/>
                  </a:lnTo>
                  <a:lnTo>
                    <a:pt x="53367" y="161112"/>
                  </a:lnTo>
                  <a:lnTo>
                    <a:pt x="52805" y="161865"/>
                  </a:lnTo>
                  <a:lnTo>
                    <a:pt x="52158" y="162694"/>
                  </a:lnTo>
                  <a:lnTo>
                    <a:pt x="51442" y="163601"/>
                  </a:lnTo>
                  <a:lnTo>
                    <a:pt x="50646" y="164584"/>
                  </a:lnTo>
                  <a:lnTo>
                    <a:pt x="49781" y="165613"/>
                  </a:lnTo>
                  <a:lnTo>
                    <a:pt x="48843" y="166688"/>
                  </a:lnTo>
                  <a:lnTo>
                    <a:pt x="48349" y="167226"/>
                  </a:lnTo>
                  <a:lnTo>
                    <a:pt x="47840" y="167795"/>
                  </a:lnTo>
                  <a:lnTo>
                    <a:pt x="47315" y="168363"/>
                  </a:lnTo>
                  <a:lnTo>
                    <a:pt x="46769" y="168931"/>
                  </a:lnTo>
                  <a:lnTo>
                    <a:pt x="46212" y="169500"/>
                  </a:lnTo>
                  <a:lnTo>
                    <a:pt x="45639" y="170084"/>
                  </a:lnTo>
                  <a:lnTo>
                    <a:pt x="45050" y="170667"/>
                  </a:lnTo>
                  <a:lnTo>
                    <a:pt x="44445" y="171251"/>
                  </a:lnTo>
                  <a:lnTo>
                    <a:pt x="44445" y="171251"/>
                  </a:lnTo>
                  <a:lnTo>
                    <a:pt x="43475" y="172158"/>
                  </a:lnTo>
                  <a:lnTo>
                    <a:pt x="42472" y="173049"/>
                  </a:lnTo>
                  <a:lnTo>
                    <a:pt x="41958" y="173494"/>
                  </a:lnTo>
                  <a:lnTo>
                    <a:pt x="41438" y="173940"/>
                  </a:lnTo>
                  <a:lnTo>
                    <a:pt x="40907" y="174385"/>
                  </a:lnTo>
                  <a:lnTo>
                    <a:pt x="40366" y="174815"/>
                  </a:lnTo>
                  <a:lnTo>
                    <a:pt x="39820" y="175261"/>
                  </a:lnTo>
                  <a:lnTo>
                    <a:pt x="39268" y="175676"/>
                  </a:lnTo>
                  <a:lnTo>
                    <a:pt x="38706" y="176106"/>
                  </a:lnTo>
                  <a:lnTo>
                    <a:pt x="38139" y="176521"/>
                  </a:lnTo>
                  <a:lnTo>
                    <a:pt x="37560" y="176936"/>
                  </a:lnTo>
                  <a:lnTo>
                    <a:pt x="36977" y="177335"/>
                  </a:lnTo>
                  <a:lnTo>
                    <a:pt x="36383" y="177734"/>
                  </a:lnTo>
                  <a:lnTo>
                    <a:pt x="35789" y="178118"/>
                  </a:lnTo>
                  <a:lnTo>
                    <a:pt x="35184" y="178503"/>
                  </a:lnTo>
                  <a:lnTo>
                    <a:pt x="34569" y="178871"/>
                  </a:lnTo>
                  <a:lnTo>
                    <a:pt x="33953" y="179240"/>
                  </a:lnTo>
                  <a:lnTo>
                    <a:pt x="33328" y="179578"/>
                  </a:lnTo>
                  <a:lnTo>
                    <a:pt x="32696" y="179916"/>
                  </a:lnTo>
                  <a:lnTo>
                    <a:pt x="32060" y="180254"/>
                  </a:lnTo>
                  <a:lnTo>
                    <a:pt x="31413" y="180577"/>
                  </a:lnTo>
                  <a:lnTo>
                    <a:pt x="30766" y="180868"/>
                  </a:lnTo>
                  <a:lnTo>
                    <a:pt x="30108" y="181160"/>
                  </a:lnTo>
                  <a:lnTo>
                    <a:pt x="29450" y="181437"/>
                  </a:lnTo>
                  <a:lnTo>
                    <a:pt x="28782" y="181713"/>
                  </a:lnTo>
                  <a:lnTo>
                    <a:pt x="28108" y="181959"/>
                  </a:lnTo>
                  <a:lnTo>
                    <a:pt x="27429" y="182190"/>
                  </a:lnTo>
                  <a:lnTo>
                    <a:pt x="26750" y="182420"/>
                  </a:lnTo>
                  <a:lnTo>
                    <a:pt x="26061" y="182620"/>
                  </a:lnTo>
                  <a:lnTo>
                    <a:pt x="25366" y="182804"/>
                  </a:lnTo>
                  <a:lnTo>
                    <a:pt x="24671" y="182973"/>
                  </a:lnTo>
                  <a:lnTo>
                    <a:pt x="23966" y="183127"/>
                  </a:lnTo>
                  <a:lnTo>
                    <a:pt x="23260" y="183265"/>
                  </a:lnTo>
                  <a:lnTo>
                    <a:pt x="22544" y="183373"/>
                  </a:lnTo>
                  <a:lnTo>
                    <a:pt x="21828" y="183480"/>
                  </a:lnTo>
                  <a:lnTo>
                    <a:pt x="21112" y="183542"/>
                  </a:lnTo>
                  <a:lnTo>
                    <a:pt x="20385" y="183603"/>
                  </a:lnTo>
                  <a:lnTo>
                    <a:pt x="19658" y="183634"/>
                  </a:lnTo>
                  <a:lnTo>
                    <a:pt x="18921" y="183649"/>
                  </a:lnTo>
                  <a:lnTo>
                    <a:pt x="18189" y="183649"/>
                  </a:lnTo>
                  <a:lnTo>
                    <a:pt x="17447" y="183618"/>
                  </a:lnTo>
                  <a:lnTo>
                    <a:pt x="16704" y="183557"/>
                  </a:lnTo>
                  <a:lnTo>
                    <a:pt x="15956" y="183480"/>
                  </a:lnTo>
                  <a:lnTo>
                    <a:pt x="15208" y="183388"/>
                  </a:lnTo>
                  <a:lnTo>
                    <a:pt x="14455" y="183265"/>
                  </a:lnTo>
                  <a:lnTo>
                    <a:pt x="13696" y="183111"/>
                  </a:lnTo>
                  <a:lnTo>
                    <a:pt x="12938" y="182927"/>
                  </a:lnTo>
                  <a:lnTo>
                    <a:pt x="12179" y="182727"/>
                  </a:lnTo>
                  <a:lnTo>
                    <a:pt x="11416" y="182497"/>
                  </a:lnTo>
                  <a:lnTo>
                    <a:pt x="10646" y="182236"/>
                  </a:lnTo>
                  <a:lnTo>
                    <a:pt x="9877" y="181959"/>
                  </a:lnTo>
                  <a:lnTo>
                    <a:pt x="9108" y="181637"/>
                  </a:lnTo>
                  <a:lnTo>
                    <a:pt x="8334" y="181299"/>
                  </a:lnTo>
                  <a:lnTo>
                    <a:pt x="7559" y="180930"/>
                  </a:lnTo>
                  <a:lnTo>
                    <a:pt x="6780" y="180530"/>
                  </a:lnTo>
                  <a:lnTo>
                    <a:pt x="6000" y="180100"/>
                  </a:lnTo>
                  <a:lnTo>
                    <a:pt x="5220" y="179639"/>
                  </a:lnTo>
                  <a:lnTo>
                    <a:pt x="4440" y="179148"/>
                  </a:lnTo>
                  <a:lnTo>
                    <a:pt x="3655" y="178610"/>
                  </a:lnTo>
                  <a:lnTo>
                    <a:pt x="2870" y="178057"/>
                  </a:lnTo>
                  <a:lnTo>
                    <a:pt x="2085" y="177458"/>
                  </a:lnTo>
                  <a:lnTo>
                    <a:pt x="1300" y="1768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-531575" y="-7736375"/>
              <a:ext cx="153850" cy="167475"/>
            </a:xfrm>
            <a:custGeom>
              <a:avLst/>
              <a:gdLst/>
              <a:ahLst/>
              <a:cxnLst/>
              <a:rect l="l" t="t" r="r" b="b"/>
              <a:pathLst>
                <a:path w="6154" h="6699" fill="none" extrusionOk="0">
                  <a:moveTo>
                    <a:pt x="6153" y="6698"/>
                  </a:moveTo>
                  <a:lnTo>
                    <a:pt x="6153" y="6698"/>
                  </a:lnTo>
                  <a:lnTo>
                    <a:pt x="5840" y="6222"/>
                  </a:lnTo>
                  <a:lnTo>
                    <a:pt x="5522" y="5746"/>
                  </a:lnTo>
                  <a:lnTo>
                    <a:pt x="5522" y="5746"/>
                  </a:lnTo>
                  <a:lnTo>
                    <a:pt x="5225" y="5316"/>
                  </a:lnTo>
                  <a:lnTo>
                    <a:pt x="4928" y="4885"/>
                  </a:lnTo>
                  <a:lnTo>
                    <a:pt x="4631" y="4486"/>
                  </a:lnTo>
                  <a:lnTo>
                    <a:pt x="4329" y="4087"/>
                  </a:lnTo>
                  <a:lnTo>
                    <a:pt x="4026" y="3703"/>
                  </a:lnTo>
                  <a:lnTo>
                    <a:pt x="3719" y="3334"/>
                  </a:lnTo>
                  <a:lnTo>
                    <a:pt x="3411" y="2965"/>
                  </a:lnTo>
                  <a:lnTo>
                    <a:pt x="3103" y="2627"/>
                  </a:lnTo>
                  <a:lnTo>
                    <a:pt x="2796" y="2289"/>
                  </a:lnTo>
                  <a:lnTo>
                    <a:pt x="2483" y="1967"/>
                  </a:lnTo>
                  <a:lnTo>
                    <a:pt x="2170" y="1659"/>
                  </a:lnTo>
                  <a:lnTo>
                    <a:pt x="1852" y="1367"/>
                  </a:lnTo>
                  <a:lnTo>
                    <a:pt x="1539" y="1091"/>
                  </a:lnTo>
                  <a:lnTo>
                    <a:pt x="1220" y="814"/>
                  </a:lnTo>
                  <a:lnTo>
                    <a:pt x="897" y="553"/>
                  </a:lnTo>
                  <a:lnTo>
                    <a:pt x="579" y="323"/>
                  </a:lnTo>
                  <a:lnTo>
                    <a:pt x="579" y="323"/>
                  </a:lnTo>
                  <a:lnTo>
                    <a:pt x="430" y="200"/>
                  </a:lnTo>
                  <a:lnTo>
                    <a:pt x="287" y="108"/>
                  </a:lnTo>
                  <a:lnTo>
                    <a:pt x="144" y="46"/>
                  </a:lnTo>
                  <a:lnTo>
                    <a:pt x="0" y="0"/>
                  </a:lnTo>
                  <a:lnTo>
                    <a:pt x="0" y="0"/>
                  </a:lnTo>
                  <a:lnTo>
                    <a:pt x="398" y="292"/>
                  </a:lnTo>
                  <a:lnTo>
                    <a:pt x="796" y="599"/>
                  </a:lnTo>
                  <a:lnTo>
                    <a:pt x="1194" y="922"/>
                  </a:lnTo>
                  <a:lnTo>
                    <a:pt x="1586" y="1260"/>
                  </a:lnTo>
                  <a:lnTo>
                    <a:pt x="1979" y="1613"/>
                  </a:lnTo>
                  <a:lnTo>
                    <a:pt x="2366" y="1997"/>
                  </a:lnTo>
                  <a:lnTo>
                    <a:pt x="2753" y="2397"/>
                  </a:lnTo>
                  <a:lnTo>
                    <a:pt x="3141" y="2811"/>
                  </a:lnTo>
                  <a:lnTo>
                    <a:pt x="3522" y="3226"/>
                  </a:lnTo>
                  <a:lnTo>
                    <a:pt x="3904" y="3687"/>
                  </a:lnTo>
                  <a:lnTo>
                    <a:pt x="4286" y="4148"/>
                  </a:lnTo>
                  <a:lnTo>
                    <a:pt x="4663" y="4624"/>
                  </a:lnTo>
                  <a:lnTo>
                    <a:pt x="5039" y="5116"/>
                  </a:lnTo>
                  <a:lnTo>
                    <a:pt x="5416" y="5638"/>
                  </a:lnTo>
                  <a:lnTo>
                    <a:pt x="5787" y="6161"/>
                  </a:lnTo>
                  <a:lnTo>
                    <a:pt x="6153" y="6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-291950" y="-7418000"/>
              <a:ext cx="61550" cy="139075"/>
            </a:xfrm>
            <a:custGeom>
              <a:avLst/>
              <a:gdLst/>
              <a:ahLst/>
              <a:cxnLst/>
              <a:rect l="l" t="t" r="r" b="b"/>
              <a:pathLst>
                <a:path w="2462" h="5563" fill="none" extrusionOk="0">
                  <a:moveTo>
                    <a:pt x="2461" y="5562"/>
                  </a:moveTo>
                  <a:lnTo>
                    <a:pt x="2461" y="5562"/>
                  </a:lnTo>
                  <a:lnTo>
                    <a:pt x="2164" y="4825"/>
                  </a:lnTo>
                  <a:lnTo>
                    <a:pt x="1867" y="4072"/>
                  </a:lnTo>
                  <a:lnTo>
                    <a:pt x="1565" y="3335"/>
                  </a:lnTo>
                  <a:lnTo>
                    <a:pt x="1257" y="2613"/>
                  </a:lnTo>
                  <a:lnTo>
                    <a:pt x="1257" y="2613"/>
                  </a:lnTo>
                  <a:lnTo>
                    <a:pt x="944" y="1937"/>
                  </a:lnTo>
                  <a:lnTo>
                    <a:pt x="631" y="1291"/>
                  </a:lnTo>
                  <a:lnTo>
                    <a:pt x="319" y="646"/>
                  </a:lnTo>
                  <a:lnTo>
                    <a:pt x="0" y="1"/>
                  </a:lnTo>
                  <a:lnTo>
                    <a:pt x="0" y="1"/>
                  </a:lnTo>
                  <a:lnTo>
                    <a:pt x="319" y="662"/>
                  </a:lnTo>
                  <a:lnTo>
                    <a:pt x="631" y="1322"/>
                  </a:lnTo>
                  <a:lnTo>
                    <a:pt x="944" y="2013"/>
                  </a:lnTo>
                  <a:lnTo>
                    <a:pt x="1252" y="2689"/>
                  </a:lnTo>
                  <a:lnTo>
                    <a:pt x="1560" y="3396"/>
                  </a:lnTo>
                  <a:lnTo>
                    <a:pt x="1862" y="4103"/>
                  </a:lnTo>
                  <a:lnTo>
                    <a:pt x="2164" y="4825"/>
                  </a:lnTo>
                  <a:lnTo>
                    <a:pt x="2461" y="55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-647200" y="-7737150"/>
              <a:ext cx="770725" cy="3695950"/>
            </a:xfrm>
            <a:custGeom>
              <a:avLst/>
              <a:gdLst/>
              <a:ahLst/>
              <a:cxnLst/>
              <a:rect l="l" t="t" r="r" b="b"/>
              <a:pathLst>
                <a:path w="30829" h="147838" extrusionOk="0">
                  <a:moveTo>
                    <a:pt x="4281" y="0"/>
                  </a:moveTo>
                  <a:lnTo>
                    <a:pt x="4175" y="31"/>
                  </a:lnTo>
                  <a:lnTo>
                    <a:pt x="4068" y="62"/>
                  </a:lnTo>
                  <a:lnTo>
                    <a:pt x="3962" y="108"/>
                  </a:lnTo>
                  <a:lnTo>
                    <a:pt x="3856" y="154"/>
                  </a:lnTo>
                  <a:lnTo>
                    <a:pt x="3756" y="231"/>
                  </a:lnTo>
                  <a:lnTo>
                    <a:pt x="3655" y="308"/>
                  </a:lnTo>
                  <a:lnTo>
                    <a:pt x="3554" y="400"/>
                  </a:lnTo>
                  <a:lnTo>
                    <a:pt x="3458" y="507"/>
                  </a:lnTo>
                  <a:lnTo>
                    <a:pt x="3363" y="615"/>
                  </a:lnTo>
                  <a:lnTo>
                    <a:pt x="3268" y="738"/>
                  </a:lnTo>
                  <a:lnTo>
                    <a:pt x="3172" y="876"/>
                  </a:lnTo>
                  <a:lnTo>
                    <a:pt x="3082" y="1030"/>
                  </a:lnTo>
                  <a:lnTo>
                    <a:pt x="2986" y="1183"/>
                  </a:lnTo>
                  <a:lnTo>
                    <a:pt x="2902" y="1352"/>
                  </a:lnTo>
                  <a:lnTo>
                    <a:pt x="2811" y="1521"/>
                  </a:lnTo>
                  <a:lnTo>
                    <a:pt x="2721" y="1706"/>
                  </a:lnTo>
                  <a:lnTo>
                    <a:pt x="2636" y="1905"/>
                  </a:lnTo>
                  <a:lnTo>
                    <a:pt x="2472" y="2320"/>
                  </a:lnTo>
                  <a:lnTo>
                    <a:pt x="2307" y="2766"/>
                  </a:lnTo>
                  <a:lnTo>
                    <a:pt x="2154" y="3242"/>
                  </a:lnTo>
                  <a:lnTo>
                    <a:pt x="2000" y="3749"/>
                  </a:lnTo>
                  <a:lnTo>
                    <a:pt x="1857" y="4287"/>
                  </a:lnTo>
                  <a:lnTo>
                    <a:pt x="1713" y="4855"/>
                  </a:lnTo>
                  <a:lnTo>
                    <a:pt x="1581" y="5439"/>
                  </a:lnTo>
                  <a:lnTo>
                    <a:pt x="1453" y="6053"/>
                  </a:lnTo>
                  <a:lnTo>
                    <a:pt x="1326" y="6683"/>
                  </a:lnTo>
                  <a:lnTo>
                    <a:pt x="1209" y="7328"/>
                  </a:lnTo>
                  <a:lnTo>
                    <a:pt x="1093" y="7989"/>
                  </a:lnTo>
                  <a:lnTo>
                    <a:pt x="987" y="8665"/>
                  </a:lnTo>
                  <a:lnTo>
                    <a:pt x="886" y="9356"/>
                  </a:lnTo>
                  <a:lnTo>
                    <a:pt x="785" y="10063"/>
                  </a:lnTo>
                  <a:lnTo>
                    <a:pt x="695" y="10770"/>
                  </a:lnTo>
                  <a:lnTo>
                    <a:pt x="610" y="11492"/>
                  </a:lnTo>
                  <a:lnTo>
                    <a:pt x="525" y="12214"/>
                  </a:lnTo>
                  <a:lnTo>
                    <a:pt x="451" y="12936"/>
                  </a:lnTo>
                  <a:lnTo>
                    <a:pt x="382" y="13658"/>
                  </a:lnTo>
                  <a:lnTo>
                    <a:pt x="318" y="14380"/>
                  </a:lnTo>
                  <a:lnTo>
                    <a:pt x="255" y="15102"/>
                  </a:lnTo>
                  <a:lnTo>
                    <a:pt x="202" y="15824"/>
                  </a:lnTo>
                  <a:lnTo>
                    <a:pt x="154" y="16531"/>
                  </a:lnTo>
                  <a:lnTo>
                    <a:pt x="106" y="17330"/>
                  </a:lnTo>
                  <a:lnTo>
                    <a:pt x="64" y="18113"/>
                  </a:lnTo>
                  <a:lnTo>
                    <a:pt x="37" y="18897"/>
                  </a:lnTo>
                  <a:lnTo>
                    <a:pt x="16" y="19696"/>
                  </a:lnTo>
                  <a:lnTo>
                    <a:pt x="5" y="20494"/>
                  </a:lnTo>
                  <a:lnTo>
                    <a:pt x="0" y="21278"/>
                  </a:lnTo>
                  <a:lnTo>
                    <a:pt x="11" y="22077"/>
                  </a:lnTo>
                  <a:lnTo>
                    <a:pt x="21" y="22860"/>
                  </a:lnTo>
                  <a:lnTo>
                    <a:pt x="43" y="23659"/>
                  </a:lnTo>
                  <a:lnTo>
                    <a:pt x="74" y="24443"/>
                  </a:lnTo>
                  <a:lnTo>
                    <a:pt x="111" y="25226"/>
                  </a:lnTo>
                  <a:lnTo>
                    <a:pt x="154" y="26010"/>
                  </a:lnTo>
                  <a:lnTo>
                    <a:pt x="207" y="26793"/>
                  </a:lnTo>
                  <a:lnTo>
                    <a:pt x="271" y="27577"/>
                  </a:lnTo>
                  <a:lnTo>
                    <a:pt x="334" y="28345"/>
                  </a:lnTo>
                  <a:lnTo>
                    <a:pt x="409" y="29113"/>
                  </a:lnTo>
                  <a:lnTo>
                    <a:pt x="493" y="29881"/>
                  </a:lnTo>
                  <a:lnTo>
                    <a:pt x="578" y="30649"/>
                  </a:lnTo>
                  <a:lnTo>
                    <a:pt x="674" y="31402"/>
                  </a:lnTo>
                  <a:lnTo>
                    <a:pt x="775" y="32155"/>
                  </a:lnTo>
                  <a:lnTo>
                    <a:pt x="881" y="32892"/>
                  </a:lnTo>
                  <a:lnTo>
                    <a:pt x="997" y="33630"/>
                  </a:lnTo>
                  <a:lnTo>
                    <a:pt x="1114" y="34367"/>
                  </a:lnTo>
                  <a:lnTo>
                    <a:pt x="1241" y="35089"/>
                  </a:lnTo>
                  <a:lnTo>
                    <a:pt x="1369" y="35796"/>
                  </a:lnTo>
                  <a:lnTo>
                    <a:pt x="1506" y="36503"/>
                  </a:lnTo>
                  <a:lnTo>
                    <a:pt x="1650" y="37194"/>
                  </a:lnTo>
                  <a:lnTo>
                    <a:pt x="1793" y="37885"/>
                  </a:lnTo>
                  <a:lnTo>
                    <a:pt x="1947" y="38561"/>
                  </a:lnTo>
                  <a:lnTo>
                    <a:pt x="2106" y="39237"/>
                  </a:lnTo>
                  <a:lnTo>
                    <a:pt x="2265" y="39898"/>
                  </a:lnTo>
                  <a:lnTo>
                    <a:pt x="2429" y="40543"/>
                  </a:lnTo>
                  <a:lnTo>
                    <a:pt x="2785" y="41772"/>
                  </a:lnTo>
                  <a:lnTo>
                    <a:pt x="3146" y="42986"/>
                  </a:lnTo>
                  <a:lnTo>
                    <a:pt x="3517" y="44169"/>
                  </a:lnTo>
                  <a:lnTo>
                    <a:pt x="3899" y="45336"/>
                  </a:lnTo>
                  <a:lnTo>
                    <a:pt x="4286" y="46458"/>
                  </a:lnTo>
                  <a:lnTo>
                    <a:pt x="4684" y="47579"/>
                  </a:lnTo>
                  <a:lnTo>
                    <a:pt x="5092" y="48655"/>
                  </a:lnTo>
                  <a:lnTo>
                    <a:pt x="5506" y="49715"/>
                  </a:lnTo>
                  <a:lnTo>
                    <a:pt x="5925" y="50744"/>
                  </a:lnTo>
                  <a:lnTo>
                    <a:pt x="6355" y="51743"/>
                  </a:lnTo>
                  <a:lnTo>
                    <a:pt x="6795" y="52710"/>
                  </a:lnTo>
                  <a:lnTo>
                    <a:pt x="7240" y="53663"/>
                  </a:lnTo>
                  <a:lnTo>
                    <a:pt x="7691" y="54569"/>
                  </a:lnTo>
                  <a:lnTo>
                    <a:pt x="8153" y="55460"/>
                  </a:lnTo>
                  <a:lnTo>
                    <a:pt x="8620" y="56321"/>
                  </a:lnTo>
                  <a:lnTo>
                    <a:pt x="9092" y="57150"/>
                  </a:lnTo>
                  <a:lnTo>
                    <a:pt x="9569" y="57965"/>
                  </a:lnTo>
                  <a:lnTo>
                    <a:pt x="10041" y="58794"/>
                  </a:lnTo>
                  <a:lnTo>
                    <a:pt x="10513" y="59624"/>
                  </a:lnTo>
                  <a:lnTo>
                    <a:pt x="10980" y="60469"/>
                  </a:lnTo>
                  <a:lnTo>
                    <a:pt x="11447" y="61314"/>
                  </a:lnTo>
                  <a:lnTo>
                    <a:pt x="11913" y="62174"/>
                  </a:lnTo>
                  <a:lnTo>
                    <a:pt x="12375" y="63050"/>
                  </a:lnTo>
                  <a:lnTo>
                    <a:pt x="12836" y="63941"/>
                  </a:lnTo>
                  <a:lnTo>
                    <a:pt x="13298" y="64832"/>
                  </a:lnTo>
                  <a:lnTo>
                    <a:pt x="13754" y="65723"/>
                  </a:lnTo>
                  <a:lnTo>
                    <a:pt x="14205" y="66629"/>
                  </a:lnTo>
                  <a:lnTo>
                    <a:pt x="14661" y="67551"/>
                  </a:lnTo>
                  <a:lnTo>
                    <a:pt x="15107" y="68473"/>
                  </a:lnTo>
                  <a:lnTo>
                    <a:pt x="15558" y="69410"/>
                  </a:lnTo>
                  <a:lnTo>
                    <a:pt x="16003" y="70362"/>
                  </a:lnTo>
                  <a:lnTo>
                    <a:pt x="16443" y="71315"/>
                  </a:lnTo>
                  <a:lnTo>
                    <a:pt x="16804" y="72221"/>
                  </a:lnTo>
                  <a:lnTo>
                    <a:pt x="17159" y="73143"/>
                  </a:lnTo>
                  <a:lnTo>
                    <a:pt x="17510" y="74080"/>
                  </a:lnTo>
                  <a:lnTo>
                    <a:pt x="17860" y="75017"/>
                  </a:lnTo>
                  <a:lnTo>
                    <a:pt x="18199" y="75985"/>
                  </a:lnTo>
                  <a:lnTo>
                    <a:pt x="18533" y="76953"/>
                  </a:lnTo>
                  <a:lnTo>
                    <a:pt x="18867" y="77936"/>
                  </a:lnTo>
                  <a:lnTo>
                    <a:pt x="19196" y="78935"/>
                  </a:lnTo>
                  <a:lnTo>
                    <a:pt x="19515" y="79949"/>
                  </a:lnTo>
                  <a:lnTo>
                    <a:pt x="19833" y="80978"/>
                  </a:lnTo>
                  <a:lnTo>
                    <a:pt x="20146" y="82023"/>
                  </a:lnTo>
                  <a:lnTo>
                    <a:pt x="20448" y="83068"/>
                  </a:lnTo>
                  <a:lnTo>
                    <a:pt x="20750" y="84128"/>
                  </a:lnTo>
                  <a:lnTo>
                    <a:pt x="21047" y="85203"/>
                  </a:lnTo>
                  <a:lnTo>
                    <a:pt x="21339" y="86278"/>
                  </a:lnTo>
                  <a:lnTo>
                    <a:pt x="21626" y="87385"/>
                  </a:lnTo>
                  <a:lnTo>
                    <a:pt x="21907" y="88491"/>
                  </a:lnTo>
                  <a:lnTo>
                    <a:pt x="22177" y="89612"/>
                  </a:lnTo>
                  <a:lnTo>
                    <a:pt x="22448" y="90734"/>
                  </a:lnTo>
                  <a:lnTo>
                    <a:pt x="22713" y="91870"/>
                  </a:lnTo>
                  <a:lnTo>
                    <a:pt x="22973" y="93023"/>
                  </a:lnTo>
                  <a:lnTo>
                    <a:pt x="23228" y="94190"/>
                  </a:lnTo>
                  <a:lnTo>
                    <a:pt x="23472" y="95358"/>
                  </a:lnTo>
                  <a:lnTo>
                    <a:pt x="23716" y="96541"/>
                  </a:lnTo>
                  <a:lnTo>
                    <a:pt x="23954" y="97739"/>
                  </a:lnTo>
                  <a:lnTo>
                    <a:pt x="24182" y="98937"/>
                  </a:lnTo>
                  <a:lnTo>
                    <a:pt x="24410" y="100151"/>
                  </a:lnTo>
                  <a:lnTo>
                    <a:pt x="24628" y="101380"/>
                  </a:lnTo>
                  <a:lnTo>
                    <a:pt x="24840" y="102609"/>
                  </a:lnTo>
                  <a:lnTo>
                    <a:pt x="25047" y="103854"/>
                  </a:lnTo>
                  <a:lnTo>
                    <a:pt x="25248" y="105098"/>
                  </a:lnTo>
                  <a:lnTo>
                    <a:pt x="25445" y="106358"/>
                  </a:lnTo>
                  <a:lnTo>
                    <a:pt x="25827" y="108893"/>
                  </a:lnTo>
                  <a:lnTo>
                    <a:pt x="26198" y="111427"/>
                  </a:lnTo>
                  <a:lnTo>
                    <a:pt x="26559" y="113962"/>
                  </a:lnTo>
                  <a:lnTo>
                    <a:pt x="26914" y="116528"/>
                  </a:lnTo>
                  <a:lnTo>
                    <a:pt x="27264" y="119078"/>
                  </a:lnTo>
                  <a:lnTo>
                    <a:pt x="27604" y="121659"/>
                  </a:lnTo>
                  <a:lnTo>
                    <a:pt x="27932" y="124240"/>
                  </a:lnTo>
                  <a:lnTo>
                    <a:pt x="28256" y="126821"/>
                  </a:lnTo>
                  <a:lnTo>
                    <a:pt x="28569" y="129417"/>
                  </a:lnTo>
                  <a:lnTo>
                    <a:pt x="28871" y="132029"/>
                  </a:lnTo>
                  <a:lnTo>
                    <a:pt x="29168" y="134641"/>
                  </a:lnTo>
                  <a:lnTo>
                    <a:pt x="29460" y="137268"/>
                  </a:lnTo>
                  <a:lnTo>
                    <a:pt x="29736" y="139895"/>
                  </a:lnTo>
                  <a:lnTo>
                    <a:pt x="30012" y="142537"/>
                  </a:lnTo>
                  <a:lnTo>
                    <a:pt x="30272" y="145180"/>
                  </a:lnTo>
                  <a:lnTo>
                    <a:pt x="30526" y="147838"/>
                  </a:lnTo>
                  <a:lnTo>
                    <a:pt x="30807" y="126038"/>
                  </a:lnTo>
                  <a:lnTo>
                    <a:pt x="30823" y="123948"/>
                  </a:lnTo>
                  <a:lnTo>
                    <a:pt x="30829" y="121844"/>
                  </a:lnTo>
                  <a:lnTo>
                    <a:pt x="30818" y="119723"/>
                  </a:lnTo>
                  <a:lnTo>
                    <a:pt x="30807" y="117588"/>
                  </a:lnTo>
                  <a:lnTo>
                    <a:pt x="30781" y="115437"/>
                  </a:lnTo>
                  <a:lnTo>
                    <a:pt x="30749" y="113271"/>
                  </a:lnTo>
                  <a:lnTo>
                    <a:pt x="30707" y="111105"/>
                  </a:lnTo>
                  <a:lnTo>
                    <a:pt x="30654" y="108939"/>
                  </a:lnTo>
                  <a:lnTo>
                    <a:pt x="30590" y="106757"/>
                  </a:lnTo>
                  <a:lnTo>
                    <a:pt x="30521" y="104591"/>
                  </a:lnTo>
                  <a:lnTo>
                    <a:pt x="30441" y="102409"/>
                  </a:lnTo>
                  <a:lnTo>
                    <a:pt x="30356" y="100228"/>
                  </a:lnTo>
                  <a:lnTo>
                    <a:pt x="30261" y="98062"/>
                  </a:lnTo>
                  <a:lnTo>
                    <a:pt x="30155" y="95896"/>
                  </a:lnTo>
                  <a:lnTo>
                    <a:pt x="30038" y="93745"/>
                  </a:lnTo>
                  <a:lnTo>
                    <a:pt x="29922" y="91609"/>
                  </a:lnTo>
                  <a:lnTo>
                    <a:pt x="29762" y="89428"/>
                  </a:lnTo>
                  <a:lnTo>
                    <a:pt x="29603" y="87246"/>
                  </a:lnTo>
                  <a:lnTo>
                    <a:pt x="29434" y="85126"/>
                  </a:lnTo>
                  <a:lnTo>
                    <a:pt x="29258" y="83006"/>
                  </a:lnTo>
                  <a:lnTo>
                    <a:pt x="29073" y="80886"/>
                  </a:lnTo>
                  <a:lnTo>
                    <a:pt x="28877" y="78781"/>
                  </a:lnTo>
                  <a:lnTo>
                    <a:pt x="28670" y="76677"/>
                  </a:lnTo>
                  <a:lnTo>
                    <a:pt x="28458" y="74572"/>
                  </a:lnTo>
                  <a:lnTo>
                    <a:pt x="28235" y="72498"/>
                  </a:lnTo>
                  <a:lnTo>
                    <a:pt x="28001" y="70409"/>
                  </a:lnTo>
                  <a:lnTo>
                    <a:pt x="27763" y="68335"/>
                  </a:lnTo>
                  <a:lnTo>
                    <a:pt x="27508" y="66276"/>
                  </a:lnTo>
                  <a:lnTo>
                    <a:pt x="27243" y="64233"/>
                  </a:lnTo>
                  <a:lnTo>
                    <a:pt x="26972" y="62205"/>
                  </a:lnTo>
                  <a:lnTo>
                    <a:pt x="26691" y="60177"/>
                  </a:lnTo>
                  <a:lnTo>
                    <a:pt x="26394" y="58164"/>
                  </a:lnTo>
                  <a:lnTo>
                    <a:pt x="26092" y="56182"/>
                  </a:lnTo>
                  <a:lnTo>
                    <a:pt x="25779" y="54201"/>
                  </a:lnTo>
                  <a:lnTo>
                    <a:pt x="25450" y="52234"/>
                  </a:lnTo>
                  <a:lnTo>
                    <a:pt x="25116" y="50298"/>
                  </a:lnTo>
                  <a:lnTo>
                    <a:pt x="24941" y="49331"/>
                  </a:lnTo>
                  <a:lnTo>
                    <a:pt x="24766" y="48363"/>
                  </a:lnTo>
                  <a:lnTo>
                    <a:pt x="24591" y="47410"/>
                  </a:lnTo>
                  <a:lnTo>
                    <a:pt x="24410" y="46458"/>
                  </a:lnTo>
                  <a:lnTo>
                    <a:pt x="24225" y="45505"/>
                  </a:lnTo>
                  <a:lnTo>
                    <a:pt x="24039" y="44568"/>
                  </a:lnTo>
                  <a:lnTo>
                    <a:pt x="23848" y="43631"/>
                  </a:lnTo>
                  <a:lnTo>
                    <a:pt x="23657" y="42709"/>
                  </a:lnTo>
                  <a:lnTo>
                    <a:pt x="23461" y="41772"/>
                  </a:lnTo>
                  <a:lnTo>
                    <a:pt x="23265" y="40866"/>
                  </a:lnTo>
                  <a:lnTo>
                    <a:pt x="23063" y="39944"/>
                  </a:lnTo>
                  <a:lnTo>
                    <a:pt x="22856" y="39037"/>
                  </a:lnTo>
                  <a:lnTo>
                    <a:pt x="22649" y="38131"/>
                  </a:lnTo>
                  <a:lnTo>
                    <a:pt x="22442" y="37240"/>
                  </a:lnTo>
                  <a:lnTo>
                    <a:pt x="22230" y="36349"/>
                  </a:lnTo>
                  <a:lnTo>
                    <a:pt x="22013" y="35458"/>
                  </a:lnTo>
                  <a:lnTo>
                    <a:pt x="21795" y="34582"/>
                  </a:lnTo>
                  <a:lnTo>
                    <a:pt x="21573" y="33707"/>
                  </a:lnTo>
                  <a:lnTo>
                    <a:pt x="21345" y="32846"/>
                  </a:lnTo>
                  <a:lnTo>
                    <a:pt x="21116" y="31986"/>
                  </a:lnTo>
                  <a:lnTo>
                    <a:pt x="20888" y="31141"/>
                  </a:lnTo>
                  <a:lnTo>
                    <a:pt x="20655" y="30281"/>
                  </a:lnTo>
                  <a:lnTo>
                    <a:pt x="20416" y="29451"/>
                  </a:lnTo>
                  <a:lnTo>
                    <a:pt x="20172" y="28621"/>
                  </a:lnTo>
                  <a:lnTo>
                    <a:pt x="19928" y="27792"/>
                  </a:lnTo>
                  <a:lnTo>
                    <a:pt x="19684" y="26978"/>
                  </a:lnTo>
                  <a:lnTo>
                    <a:pt x="19435" y="26163"/>
                  </a:lnTo>
                  <a:lnTo>
                    <a:pt x="19180" y="25364"/>
                  </a:lnTo>
                  <a:lnTo>
                    <a:pt x="18883" y="24458"/>
                  </a:lnTo>
                  <a:lnTo>
                    <a:pt x="18581" y="23567"/>
                  </a:lnTo>
                  <a:lnTo>
                    <a:pt x="18279" y="22676"/>
                  </a:lnTo>
                  <a:lnTo>
                    <a:pt x="17966" y="21800"/>
                  </a:lnTo>
                  <a:lnTo>
                    <a:pt x="17647" y="20925"/>
                  </a:lnTo>
                  <a:lnTo>
                    <a:pt x="17329" y="20049"/>
                  </a:lnTo>
                  <a:lnTo>
                    <a:pt x="17000" y="19189"/>
                  </a:lnTo>
                  <a:lnTo>
                    <a:pt x="16671" y="18328"/>
                  </a:lnTo>
                  <a:lnTo>
                    <a:pt x="16374" y="17591"/>
                  </a:lnTo>
                  <a:lnTo>
                    <a:pt x="16072" y="16869"/>
                  </a:lnTo>
                  <a:lnTo>
                    <a:pt x="15770" y="16162"/>
                  </a:lnTo>
                  <a:lnTo>
                    <a:pt x="15462" y="15455"/>
                  </a:lnTo>
                  <a:lnTo>
                    <a:pt x="15154" y="14779"/>
                  </a:lnTo>
                  <a:lnTo>
                    <a:pt x="14841" y="14088"/>
                  </a:lnTo>
                  <a:lnTo>
                    <a:pt x="14529" y="13428"/>
                  </a:lnTo>
                  <a:lnTo>
                    <a:pt x="14210" y="12767"/>
                  </a:lnTo>
                  <a:lnTo>
                    <a:pt x="13797" y="11953"/>
                  </a:lnTo>
                  <a:lnTo>
                    <a:pt x="13372" y="11169"/>
                  </a:lnTo>
                  <a:lnTo>
                    <a:pt x="12953" y="10386"/>
                  </a:lnTo>
                  <a:lnTo>
                    <a:pt x="12523" y="9618"/>
                  </a:lnTo>
                  <a:lnTo>
                    <a:pt x="12094" y="8865"/>
                  </a:lnTo>
                  <a:lnTo>
                    <a:pt x="11659" y="8143"/>
                  </a:lnTo>
                  <a:lnTo>
                    <a:pt x="11219" y="7436"/>
                  </a:lnTo>
                  <a:lnTo>
                    <a:pt x="10778" y="6729"/>
                  </a:lnTo>
                  <a:lnTo>
                    <a:pt x="10412" y="6192"/>
                  </a:lnTo>
                  <a:lnTo>
                    <a:pt x="10041" y="5669"/>
                  </a:lnTo>
                  <a:lnTo>
                    <a:pt x="9664" y="5147"/>
                  </a:lnTo>
                  <a:lnTo>
                    <a:pt x="9288" y="4655"/>
                  </a:lnTo>
                  <a:lnTo>
                    <a:pt x="8911" y="4179"/>
                  </a:lnTo>
                  <a:lnTo>
                    <a:pt x="8529" y="3718"/>
                  </a:lnTo>
                  <a:lnTo>
                    <a:pt x="8147" y="3257"/>
                  </a:lnTo>
                  <a:lnTo>
                    <a:pt x="7766" y="2842"/>
                  </a:lnTo>
                  <a:lnTo>
                    <a:pt x="7378" y="2428"/>
                  </a:lnTo>
                  <a:lnTo>
                    <a:pt x="6991" y="2028"/>
                  </a:lnTo>
                  <a:lnTo>
                    <a:pt x="6604" y="1644"/>
                  </a:lnTo>
                  <a:lnTo>
                    <a:pt x="6211" y="1291"/>
                  </a:lnTo>
                  <a:lnTo>
                    <a:pt x="5819" y="953"/>
                  </a:lnTo>
                  <a:lnTo>
                    <a:pt x="5421" y="630"/>
                  </a:lnTo>
                  <a:lnTo>
                    <a:pt x="5023" y="323"/>
                  </a:lnTo>
                  <a:lnTo>
                    <a:pt x="4625" y="31"/>
                  </a:lnTo>
                  <a:lnTo>
                    <a:pt x="4509" y="16"/>
                  </a:lnTo>
                  <a:lnTo>
                    <a:pt x="439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-647200" y="-7737150"/>
              <a:ext cx="770725" cy="3695950"/>
            </a:xfrm>
            <a:custGeom>
              <a:avLst/>
              <a:gdLst/>
              <a:ahLst/>
              <a:cxnLst/>
              <a:rect l="l" t="t" r="r" b="b"/>
              <a:pathLst>
                <a:path w="30829" h="147838" fill="none" extrusionOk="0">
                  <a:moveTo>
                    <a:pt x="30526" y="147838"/>
                  </a:moveTo>
                  <a:lnTo>
                    <a:pt x="30807" y="126038"/>
                  </a:lnTo>
                  <a:lnTo>
                    <a:pt x="30807" y="126038"/>
                  </a:lnTo>
                  <a:lnTo>
                    <a:pt x="30823" y="123948"/>
                  </a:lnTo>
                  <a:lnTo>
                    <a:pt x="30829" y="121844"/>
                  </a:lnTo>
                  <a:lnTo>
                    <a:pt x="30818" y="119723"/>
                  </a:lnTo>
                  <a:lnTo>
                    <a:pt x="30807" y="117588"/>
                  </a:lnTo>
                  <a:lnTo>
                    <a:pt x="30781" y="115437"/>
                  </a:lnTo>
                  <a:lnTo>
                    <a:pt x="30749" y="113271"/>
                  </a:lnTo>
                  <a:lnTo>
                    <a:pt x="30707" y="111105"/>
                  </a:lnTo>
                  <a:lnTo>
                    <a:pt x="30654" y="108939"/>
                  </a:lnTo>
                  <a:lnTo>
                    <a:pt x="30590" y="106757"/>
                  </a:lnTo>
                  <a:lnTo>
                    <a:pt x="30521" y="104591"/>
                  </a:lnTo>
                  <a:lnTo>
                    <a:pt x="30441" y="102409"/>
                  </a:lnTo>
                  <a:lnTo>
                    <a:pt x="30356" y="100228"/>
                  </a:lnTo>
                  <a:lnTo>
                    <a:pt x="30261" y="98062"/>
                  </a:lnTo>
                  <a:lnTo>
                    <a:pt x="30155" y="95896"/>
                  </a:lnTo>
                  <a:lnTo>
                    <a:pt x="30038" y="93745"/>
                  </a:lnTo>
                  <a:lnTo>
                    <a:pt x="29922" y="91609"/>
                  </a:lnTo>
                  <a:lnTo>
                    <a:pt x="29922" y="91609"/>
                  </a:lnTo>
                  <a:lnTo>
                    <a:pt x="29762" y="89428"/>
                  </a:lnTo>
                  <a:lnTo>
                    <a:pt x="29603" y="87246"/>
                  </a:lnTo>
                  <a:lnTo>
                    <a:pt x="29603" y="87246"/>
                  </a:lnTo>
                  <a:lnTo>
                    <a:pt x="29434" y="85126"/>
                  </a:lnTo>
                  <a:lnTo>
                    <a:pt x="29258" y="83006"/>
                  </a:lnTo>
                  <a:lnTo>
                    <a:pt x="29073" y="80886"/>
                  </a:lnTo>
                  <a:lnTo>
                    <a:pt x="28877" y="78781"/>
                  </a:lnTo>
                  <a:lnTo>
                    <a:pt x="28670" y="76677"/>
                  </a:lnTo>
                  <a:lnTo>
                    <a:pt x="28458" y="74572"/>
                  </a:lnTo>
                  <a:lnTo>
                    <a:pt x="28235" y="72498"/>
                  </a:lnTo>
                  <a:lnTo>
                    <a:pt x="28001" y="70409"/>
                  </a:lnTo>
                  <a:lnTo>
                    <a:pt x="27763" y="68335"/>
                  </a:lnTo>
                  <a:lnTo>
                    <a:pt x="27508" y="66276"/>
                  </a:lnTo>
                  <a:lnTo>
                    <a:pt x="27243" y="64233"/>
                  </a:lnTo>
                  <a:lnTo>
                    <a:pt x="26972" y="62205"/>
                  </a:lnTo>
                  <a:lnTo>
                    <a:pt x="26691" y="60177"/>
                  </a:lnTo>
                  <a:lnTo>
                    <a:pt x="26394" y="58164"/>
                  </a:lnTo>
                  <a:lnTo>
                    <a:pt x="26092" y="56182"/>
                  </a:lnTo>
                  <a:lnTo>
                    <a:pt x="25779" y="54201"/>
                  </a:lnTo>
                  <a:lnTo>
                    <a:pt x="25450" y="52234"/>
                  </a:lnTo>
                  <a:lnTo>
                    <a:pt x="25116" y="50298"/>
                  </a:lnTo>
                  <a:lnTo>
                    <a:pt x="24941" y="49331"/>
                  </a:lnTo>
                  <a:lnTo>
                    <a:pt x="24766" y="48363"/>
                  </a:lnTo>
                  <a:lnTo>
                    <a:pt x="24591" y="47410"/>
                  </a:lnTo>
                  <a:lnTo>
                    <a:pt x="24410" y="46458"/>
                  </a:lnTo>
                  <a:lnTo>
                    <a:pt x="24225" y="45505"/>
                  </a:lnTo>
                  <a:lnTo>
                    <a:pt x="24039" y="44568"/>
                  </a:lnTo>
                  <a:lnTo>
                    <a:pt x="23848" y="43631"/>
                  </a:lnTo>
                  <a:lnTo>
                    <a:pt x="23657" y="42709"/>
                  </a:lnTo>
                  <a:lnTo>
                    <a:pt x="23461" y="41772"/>
                  </a:lnTo>
                  <a:lnTo>
                    <a:pt x="23265" y="40866"/>
                  </a:lnTo>
                  <a:lnTo>
                    <a:pt x="23063" y="39944"/>
                  </a:lnTo>
                  <a:lnTo>
                    <a:pt x="22856" y="39037"/>
                  </a:lnTo>
                  <a:lnTo>
                    <a:pt x="22649" y="38131"/>
                  </a:lnTo>
                  <a:lnTo>
                    <a:pt x="22442" y="37240"/>
                  </a:lnTo>
                  <a:lnTo>
                    <a:pt x="22230" y="36349"/>
                  </a:lnTo>
                  <a:lnTo>
                    <a:pt x="22013" y="35458"/>
                  </a:lnTo>
                  <a:lnTo>
                    <a:pt x="21795" y="34582"/>
                  </a:lnTo>
                  <a:lnTo>
                    <a:pt x="21573" y="33707"/>
                  </a:lnTo>
                  <a:lnTo>
                    <a:pt x="21345" y="32846"/>
                  </a:lnTo>
                  <a:lnTo>
                    <a:pt x="21116" y="31986"/>
                  </a:lnTo>
                  <a:lnTo>
                    <a:pt x="20888" y="31141"/>
                  </a:lnTo>
                  <a:lnTo>
                    <a:pt x="20655" y="30281"/>
                  </a:lnTo>
                  <a:lnTo>
                    <a:pt x="20416" y="29451"/>
                  </a:lnTo>
                  <a:lnTo>
                    <a:pt x="20172" y="28621"/>
                  </a:lnTo>
                  <a:lnTo>
                    <a:pt x="19928" y="27792"/>
                  </a:lnTo>
                  <a:lnTo>
                    <a:pt x="19684" y="26978"/>
                  </a:lnTo>
                  <a:lnTo>
                    <a:pt x="19435" y="26163"/>
                  </a:lnTo>
                  <a:lnTo>
                    <a:pt x="19180" y="25364"/>
                  </a:lnTo>
                  <a:lnTo>
                    <a:pt x="19180" y="25364"/>
                  </a:lnTo>
                  <a:lnTo>
                    <a:pt x="18883" y="24458"/>
                  </a:lnTo>
                  <a:lnTo>
                    <a:pt x="18581" y="23567"/>
                  </a:lnTo>
                  <a:lnTo>
                    <a:pt x="18279" y="22676"/>
                  </a:lnTo>
                  <a:lnTo>
                    <a:pt x="17966" y="21800"/>
                  </a:lnTo>
                  <a:lnTo>
                    <a:pt x="17647" y="20925"/>
                  </a:lnTo>
                  <a:lnTo>
                    <a:pt x="17329" y="20049"/>
                  </a:lnTo>
                  <a:lnTo>
                    <a:pt x="17000" y="19189"/>
                  </a:lnTo>
                  <a:lnTo>
                    <a:pt x="16671" y="18328"/>
                  </a:lnTo>
                  <a:lnTo>
                    <a:pt x="16671" y="18328"/>
                  </a:lnTo>
                  <a:lnTo>
                    <a:pt x="16374" y="17591"/>
                  </a:lnTo>
                  <a:lnTo>
                    <a:pt x="16072" y="16869"/>
                  </a:lnTo>
                  <a:lnTo>
                    <a:pt x="15770" y="16162"/>
                  </a:lnTo>
                  <a:lnTo>
                    <a:pt x="15462" y="15455"/>
                  </a:lnTo>
                  <a:lnTo>
                    <a:pt x="15154" y="14779"/>
                  </a:lnTo>
                  <a:lnTo>
                    <a:pt x="14841" y="14088"/>
                  </a:lnTo>
                  <a:lnTo>
                    <a:pt x="14529" y="13428"/>
                  </a:lnTo>
                  <a:lnTo>
                    <a:pt x="14210" y="12767"/>
                  </a:lnTo>
                  <a:lnTo>
                    <a:pt x="14210" y="12767"/>
                  </a:lnTo>
                  <a:lnTo>
                    <a:pt x="13797" y="11953"/>
                  </a:lnTo>
                  <a:lnTo>
                    <a:pt x="13372" y="11169"/>
                  </a:lnTo>
                  <a:lnTo>
                    <a:pt x="12953" y="10386"/>
                  </a:lnTo>
                  <a:lnTo>
                    <a:pt x="12523" y="9618"/>
                  </a:lnTo>
                  <a:lnTo>
                    <a:pt x="12094" y="8865"/>
                  </a:lnTo>
                  <a:lnTo>
                    <a:pt x="11659" y="8143"/>
                  </a:lnTo>
                  <a:lnTo>
                    <a:pt x="11219" y="7436"/>
                  </a:lnTo>
                  <a:lnTo>
                    <a:pt x="10778" y="6729"/>
                  </a:lnTo>
                  <a:lnTo>
                    <a:pt x="10778" y="6729"/>
                  </a:lnTo>
                  <a:lnTo>
                    <a:pt x="10412" y="6192"/>
                  </a:lnTo>
                  <a:lnTo>
                    <a:pt x="10041" y="5669"/>
                  </a:lnTo>
                  <a:lnTo>
                    <a:pt x="9664" y="5147"/>
                  </a:lnTo>
                  <a:lnTo>
                    <a:pt x="9288" y="4655"/>
                  </a:lnTo>
                  <a:lnTo>
                    <a:pt x="8911" y="4179"/>
                  </a:lnTo>
                  <a:lnTo>
                    <a:pt x="8529" y="3718"/>
                  </a:lnTo>
                  <a:lnTo>
                    <a:pt x="8147" y="3257"/>
                  </a:lnTo>
                  <a:lnTo>
                    <a:pt x="7766" y="2842"/>
                  </a:lnTo>
                  <a:lnTo>
                    <a:pt x="7378" y="2428"/>
                  </a:lnTo>
                  <a:lnTo>
                    <a:pt x="6991" y="2028"/>
                  </a:lnTo>
                  <a:lnTo>
                    <a:pt x="6604" y="1644"/>
                  </a:lnTo>
                  <a:lnTo>
                    <a:pt x="6211" y="1291"/>
                  </a:lnTo>
                  <a:lnTo>
                    <a:pt x="5819" y="953"/>
                  </a:lnTo>
                  <a:lnTo>
                    <a:pt x="5421" y="630"/>
                  </a:lnTo>
                  <a:lnTo>
                    <a:pt x="5023" y="323"/>
                  </a:lnTo>
                  <a:lnTo>
                    <a:pt x="4625" y="31"/>
                  </a:lnTo>
                  <a:lnTo>
                    <a:pt x="4625" y="31"/>
                  </a:lnTo>
                  <a:lnTo>
                    <a:pt x="4509" y="16"/>
                  </a:lnTo>
                  <a:lnTo>
                    <a:pt x="4392" y="0"/>
                  </a:lnTo>
                  <a:lnTo>
                    <a:pt x="4392" y="0"/>
                  </a:lnTo>
                  <a:lnTo>
                    <a:pt x="4281" y="0"/>
                  </a:lnTo>
                  <a:lnTo>
                    <a:pt x="4175" y="31"/>
                  </a:lnTo>
                  <a:lnTo>
                    <a:pt x="4068" y="62"/>
                  </a:lnTo>
                  <a:lnTo>
                    <a:pt x="3962" y="108"/>
                  </a:lnTo>
                  <a:lnTo>
                    <a:pt x="3856" y="154"/>
                  </a:lnTo>
                  <a:lnTo>
                    <a:pt x="3756" y="231"/>
                  </a:lnTo>
                  <a:lnTo>
                    <a:pt x="3655" y="308"/>
                  </a:lnTo>
                  <a:lnTo>
                    <a:pt x="3554" y="400"/>
                  </a:lnTo>
                  <a:lnTo>
                    <a:pt x="3458" y="507"/>
                  </a:lnTo>
                  <a:lnTo>
                    <a:pt x="3363" y="615"/>
                  </a:lnTo>
                  <a:lnTo>
                    <a:pt x="3268" y="738"/>
                  </a:lnTo>
                  <a:lnTo>
                    <a:pt x="3172" y="876"/>
                  </a:lnTo>
                  <a:lnTo>
                    <a:pt x="3082" y="1030"/>
                  </a:lnTo>
                  <a:lnTo>
                    <a:pt x="2986" y="1183"/>
                  </a:lnTo>
                  <a:lnTo>
                    <a:pt x="2902" y="1352"/>
                  </a:lnTo>
                  <a:lnTo>
                    <a:pt x="2811" y="1521"/>
                  </a:lnTo>
                  <a:lnTo>
                    <a:pt x="2721" y="1706"/>
                  </a:lnTo>
                  <a:lnTo>
                    <a:pt x="2636" y="1905"/>
                  </a:lnTo>
                  <a:lnTo>
                    <a:pt x="2472" y="2320"/>
                  </a:lnTo>
                  <a:lnTo>
                    <a:pt x="2307" y="2766"/>
                  </a:lnTo>
                  <a:lnTo>
                    <a:pt x="2154" y="3242"/>
                  </a:lnTo>
                  <a:lnTo>
                    <a:pt x="2000" y="3749"/>
                  </a:lnTo>
                  <a:lnTo>
                    <a:pt x="1857" y="4287"/>
                  </a:lnTo>
                  <a:lnTo>
                    <a:pt x="1713" y="4855"/>
                  </a:lnTo>
                  <a:lnTo>
                    <a:pt x="1581" y="5439"/>
                  </a:lnTo>
                  <a:lnTo>
                    <a:pt x="1453" y="6053"/>
                  </a:lnTo>
                  <a:lnTo>
                    <a:pt x="1326" y="6683"/>
                  </a:lnTo>
                  <a:lnTo>
                    <a:pt x="1209" y="7328"/>
                  </a:lnTo>
                  <a:lnTo>
                    <a:pt x="1093" y="7989"/>
                  </a:lnTo>
                  <a:lnTo>
                    <a:pt x="987" y="8665"/>
                  </a:lnTo>
                  <a:lnTo>
                    <a:pt x="886" y="9356"/>
                  </a:lnTo>
                  <a:lnTo>
                    <a:pt x="785" y="10063"/>
                  </a:lnTo>
                  <a:lnTo>
                    <a:pt x="695" y="10770"/>
                  </a:lnTo>
                  <a:lnTo>
                    <a:pt x="610" y="11492"/>
                  </a:lnTo>
                  <a:lnTo>
                    <a:pt x="525" y="12214"/>
                  </a:lnTo>
                  <a:lnTo>
                    <a:pt x="451" y="12936"/>
                  </a:lnTo>
                  <a:lnTo>
                    <a:pt x="382" y="13658"/>
                  </a:lnTo>
                  <a:lnTo>
                    <a:pt x="318" y="14380"/>
                  </a:lnTo>
                  <a:lnTo>
                    <a:pt x="255" y="15102"/>
                  </a:lnTo>
                  <a:lnTo>
                    <a:pt x="202" y="15824"/>
                  </a:lnTo>
                  <a:lnTo>
                    <a:pt x="154" y="16531"/>
                  </a:lnTo>
                  <a:lnTo>
                    <a:pt x="154" y="16531"/>
                  </a:lnTo>
                  <a:lnTo>
                    <a:pt x="106" y="17330"/>
                  </a:lnTo>
                  <a:lnTo>
                    <a:pt x="64" y="18113"/>
                  </a:lnTo>
                  <a:lnTo>
                    <a:pt x="37" y="18897"/>
                  </a:lnTo>
                  <a:lnTo>
                    <a:pt x="16" y="19696"/>
                  </a:lnTo>
                  <a:lnTo>
                    <a:pt x="5" y="20494"/>
                  </a:lnTo>
                  <a:lnTo>
                    <a:pt x="0" y="21278"/>
                  </a:lnTo>
                  <a:lnTo>
                    <a:pt x="11" y="22077"/>
                  </a:lnTo>
                  <a:lnTo>
                    <a:pt x="21" y="22860"/>
                  </a:lnTo>
                  <a:lnTo>
                    <a:pt x="43" y="23659"/>
                  </a:lnTo>
                  <a:lnTo>
                    <a:pt x="74" y="24443"/>
                  </a:lnTo>
                  <a:lnTo>
                    <a:pt x="111" y="25226"/>
                  </a:lnTo>
                  <a:lnTo>
                    <a:pt x="154" y="26010"/>
                  </a:lnTo>
                  <a:lnTo>
                    <a:pt x="207" y="26793"/>
                  </a:lnTo>
                  <a:lnTo>
                    <a:pt x="271" y="27577"/>
                  </a:lnTo>
                  <a:lnTo>
                    <a:pt x="334" y="28345"/>
                  </a:lnTo>
                  <a:lnTo>
                    <a:pt x="409" y="29113"/>
                  </a:lnTo>
                  <a:lnTo>
                    <a:pt x="493" y="29881"/>
                  </a:lnTo>
                  <a:lnTo>
                    <a:pt x="578" y="30649"/>
                  </a:lnTo>
                  <a:lnTo>
                    <a:pt x="674" y="31402"/>
                  </a:lnTo>
                  <a:lnTo>
                    <a:pt x="775" y="32155"/>
                  </a:lnTo>
                  <a:lnTo>
                    <a:pt x="881" y="32892"/>
                  </a:lnTo>
                  <a:lnTo>
                    <a:pt x="997" y="33630"/>
                  </a:lnTo>
                  <a:lnTo>
                    <a:pt x="1114" y="34367"/>
                  </a:lnTo>
                  <a:lnTo>
                    <a:pt x="1241" y="35089"/>
                  </a:lnTo>
                  <a:lnTo>
                    <a:pt x="1369" y="35796"/>
                  </a:lnTo>
                  <a:lnTo>
                    <a:pt x="1506" y="36503"/>
                  </a:lnTo>
                  <a:lnTo>
                    <a:pt x="1650" y="37194"/>
                  </a:lnTo>
                  <a:lnTo>
                    <a:pt x="1793" y="37885"/>
                  </a:lnTo>
                  <a:lnTo>
                    <a:pt x="1947" y="38561"/>
                  </a:lnTo>
                  <a:lnTo>
                    <a:pt x="2106" y="39237"/>
                  </a:lnTo>
                  <a:lnTo>
                    <a:pt x="2265" y="39898"/>
                  </a:lnTo>
                  <a:lnTo>
                    <a:pt x="2429" y="40543"/>
                  </a:lnTo>
                  <a:lnTo>
                    <a:pt x="2429" y="40543"/>
                  </a:lnTo>
                  <a:lnTo>
                    <a:pt x="2785" y="41772"/>
                  </a:lnTo>
                  <a:lnTo>
                    <a:pt x="3146" y="42986"/>
                  </a:lnTo>
                  <a:lnTo>
                    <a:pt x="3517" y="44169"/>
                  </a:lnTo>
                  <a:lnTo>
                    <a:pt x="3899" y="45336"/>
                  </a:lnTo>
                  <a:lnTo>
                    <a:pt x="4286" y="46458"/>
                  </a:lnTo>
                  <a:lnTo>
                    <a:pt x="4684" y="47579"/>
                  </a:lnTo>
                  <a:lnTo>
                    <a:pt x="5092" y="48655"/>
                  </a:lnTo>
                  <a:lnTo>
                    <a:pt x="5506" y="49715"/>
                  </a:lnTo>
                  <a:lnTo>
                    <a:pt x="5925" y="50744"/>
                  </a:lnTo>
                  <a:lnTo>
                    <a:pt x="6355" y="51743"/>
                  </a:lnTo>
                  <a:lnTo>
                    <a:pt x="6795" y="52710"/>
                  </a:lnTo>
                  <a:lnTo>
                    <a:pt x="7240" y="53663"/>
                  </a:lnTo>
                  <a:lnTo>
                    <a:pt x="7691" y="54569"/>
                  </a:lnTo>
                  <a:lnTo>
                    <a:pt x="8153" y="55460"/>
                  </a:lnTo>
                  <a:lnTo>
                    <a:pt x="8620" y="56321"/>
                  </a:lnTo>
                  <a:lnTo>
                    <a:pt x="9092" y="57150"/>
                  </a:lnTo>
                  <a:lnTo>
                    <a:pt x="9092" y="57150"/>
                  </a:lnTo>
                  <a:lnTo>
                    <a:pt x="9569" y="57965"/>
                  </a:lnTo>
                  <a:lnTo>
                    <a:pt x="10041" y="58794"/>
                  </a:lnTo>
                  <a:lnTo>
                    <a:pt x="10513" y="59624"/>
                  </a:lnTo>
                  <a:lnTo>
                    <a:pt x="10980" y="60469"/>
                  </a:lnTo>
                  <a:lnTo>
                    <a:pt x="11447" y="61314"/>
                  </a:lnTo>
                  <a:lnTo>
                    <a:pt x="11913" y="62174"/>
                  </a:lnTo>
                  <a:lnTo>
                    <a:pt x="12375" y="63050"/>
                  </a:lnTo>
                  <a:lnTo>
                    <a:pt x="12836" y="63941"/>
                  </a:lnTo>
                  <a:lnTo>
                    <a:pt x="13298" y="64832"/>
                  </a:lnTo>
                  <a:lnTo>
                    <a:pt x="13754" y="65723"/>
                  </a:lnTo>
                  <a:lnTo>
                    <a:pt x="14205" y="66629"/>
                  </a:lnTo>
                  <a:lnTo>
                    <a:pt x="14661" y="67551"/>
                  </a:lnTo>
                  <a:lnTo>
                    <a:pt x="15107" y="68473"/>
                  </a:lnTo>
                  <a:lnTo>
                    <a:pt x="15558" y="69410"/>
                  </a:lnTo>
                  <a:lnTo>
                    <a:pt x="16003" y="70362"/>
                  </a:lnTo>
                  <a:lnTo>
                    <a:pt x="16443" y="71315"/>
                  </a:lnTo>
                  <a:lnTo>
                    <a:pt x="16443" y="71315"/>
                  </a:lnTo>
                  <a:lnTo>
                    <a:pt x="16804" y="72221"/>
                  </a:lnTo>
                  <a:lnTo>
                    <a:pt x="17159" y="73143"/>
                  </a:lnTo>
                  <a:lnTo>
                    <a:pt x="17510" y="74080"/>
                  </a:lnTo>
                  <a:lnTo>
                    <a:pt x="17860" y="75017"/>
                  </a:lnTo>
                  <a:lnTo>
                    <a:pt x="18199" y="75985"/>
                  </a:lnTo>
                  <a:lnTo>
                    <a:pt x="18533" y="76953"/>
                  </a:lnTo>
                  <a:lnTo>
                    <a:pt x="18867" y="77936"/>
                  </a:lnTo>
                  <a:lnTo>
                    <a:pt x="19196" y="78935"/>
                  </a:lnTo>
                  <a:lnTo>
                    <a:pt x="19515" y="79949"/>
                  </a:lnTo>
                  <a:lnTo>
                    <a:pt x="19833" y="80978"/>
                  </a:lnTo>
                  <a:lnTo>
                    <a:pt x="20146" y="82023"/>
                  </a:lnTo>
                  <a:lnTo>
                    <a:pt x="20448" y="83068"/>
                  </a:lnTo>
                  <a:lnTo>
                    <a:pt x="20750" y="84128"/>
                  </a:lnTo>
                  <a:lnTo>
                    <a:pt x="21047" y="85203"/>
                  </a:lnTo>
                  <a:lnTo>
                    <a:pt x="21339" y="86278"/>
                  </a:lnTo>
                  <a:lnTo>
                    <a:pt x="21626" y="87385"/>
                  </a:lnTo>
                  <a:lnTo>
                    <a:pt x="21907" y="88491"/>
                  </a:lnTo>
                  <a:lnTo>
                    <a:pt x="22177" y="89612"/>
                  </a:lnTo>
                  <a:lnTo>
                    <a:pt x="22448" y="90734"/>
                  </a:lnTo>
                  <a:lnTo>
                    <a:pt x="22713" y="91870"/>
                  </a:lnTo>
                  <a:lnTo>
                    <a:pt x="22973" y="93023"/>
                  </a:lnTo>
                  <a:lnTo>
                    <a:pt x="23228" y="94190"/>
                  </a:lnTo>
                  <a:lnTo>
                    <a:pt x="23472" y="95358"/>
                  </a:lnTo>
                  <a:lnTo>
                    <a:pt x="23716" y="96541"/>
                  </a:lnTo>
                  <a:lnTo>
                    <a:pt x="23954" y="97739"/>
                  </a:lnTo>
                  <a:lnTo>
                    <a:pt x="24182" y="98937"/>
                  </a:lnTo>
                  <a:lnTo>
                    <a:pt x="24410" y="100151"/>
                  </a:lnTo>
                  <a:lnTo>
                    <a:pt x="24628" y="101380"/>
                  </a:lnTo>
                  <a:lnTo>
                    <a:pt x="24840" y="102609"/>
                  </a:lnTo>
                  <a:lnTo>
                    <a:pt x="25047" y="103854"/>
                  </a:lnTo>
                  <a:lnTo>
                    <a:pt x="25248" y="105098"/>
                  </a:lnTo>
                  <a:lnTo>
                    <a:pt x="25445" y="106358"/>
                  </a:lnTo>
                  <a:lnTo>
                    <a:pt x="25445" y="106358"/>
                  </a:lnTo>
                  <a:lnTo>
                    <a:pt x="25827" y="108893"/>
                  </a:lnTo>
                  <a:lnTo>
                    <a:pt x="26198" y="111427"/>
                  </a:lnTo>
                  <a:lnTo>
                    <a:pt x="26559" y="113962"/>
                  </a:lnTo>
                  <a:lnTo>
                    <a:pt x="26914" y="116528"/>
                  </a:lnTo>
                  <a:lnTo>
                    <a:pt x="27264" y="119078"/>
                  </a:lnTo>
                  <a:lnTo>
                    <a:pt x="27604" y="121659"/>
                  </a:lnTo>
                  <a:lnTo>
                    <a:pt x="27932" y="124240"/>
                  </a:lnTo>
                  <a:lnTo>
                    <a:pt x="28256" y="126821"/>
                  </a:lnTo>
                  <a:lnTo>
                    <a:pt x="28569" y="129417"/>
                  </a:lnTo>
                  <a:lnTo>
                    <a:pt x="28871" y="132029"/>
                  </a:lnTo>
                  <a:lnTo>
                    <a:pt x="29168" y="134641"/>
                  </a:lnTo>
                  <a:lnTo>
                    <a:pt x="29460" y="137268"/>
                  </a:lnTo>
                  <a:lnTo>
                    <a:pt x="29736" y="139895"/>
                  </a:lnTo>
                  <a:lnTo>
                    <a:pt x="30012" y="142537"/>
                  </a:lnTo>
                  <a:lnTo>
                    <a:pt x="30272" y="145180"/>
                  </a:lnTo>
                  <a:lnTo>
                    <a:pt x="30526" y="1478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-354150" y="-6801950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extrusionOk="0">
                  <a:moveTo>
                    <a:pt x="303" y="1"/>
                  </a:moveTo>
                  <a:lnTo>
                    <a:pt x="266" y="16"/>
                  </a:lnTo>
                  <a:lnTo>
                    <a:pt x="234" y="32"/>
                  </a:lnTo>
                  <a:lnTo>
                    <a:pt x="207" y="62"/>
                  </a:lnTo>
                  <a:lnTo>
                    <a:pt x="149" y="155"/>
                  </a:lnTo>
                  <a:lnTo>
                    <a:pt x="96" y="278"/>
                  </a:lnTo>
                  <a:lnTo>
                    <a:pt x="59" y="416"/>
                  </a:lnTo>
                  <a:lnTo>
                    <a:pt x="27" y="585"/>
                  </a:lnTo>
                  <a:lnTo>
                    <a:pt x="16" y="662"/>
                  </a:lnTo>
                  <a:lnTo>
                    <a:pt x="6" y="754"/>
                  </a:lnTo>
                  <a:lnTo>
                    <a:pt x="1" y="861"/>
                  </a:lnTo>
                  <a:lnTo>
                    <a:pt x="1" y="953"/>
                  </a:lnTo>
                  <a:lnTo>
                    <a:pt x="11" y="1092"/>
                  </a:lnTo>
                  <a:lnTo>
                    <a:pt x="32" y="1230"/>
                  </a:lnTo>
                  <a:lnTo>
                    <a:pt x="48" y="1322"/>
                  </a:lnTo>
                  <a:lnTo>
                    <a:pt x="69" y="1399"/>
                  </a:lnTo>
                  <a:lnTo>
                    <a:pt x="91" y="1476"/>
                  </a:lnTo>
                  <a:lnTo>
                    <a:pt x="117" y="1537"/>
                  </a:lnTo>
                  <a:lnTo>
                    <a:pt x="144" y="1599"/>
                  </a:lnTo>
                  <a:lnTo>
                    <a:pt x="170" y="1645"/>
                  </a:lnTo>
                  <a:lnTo>
                    <a:pt x="234" y="1722"/>
                  </a:lnTo>
                  <a:lnTo>
                    <a:pt x="298" y="1768"/>
                  </a:lnTo>
                  <a:lnTo>
                    <a:pt x="361" y="1768"/>
                  </a:lnTo>
                  <a:lnTo>
                    <a:pt x="393" y="1752"/>
                  </a:lnTo>
                  <a:lnTo>
                    <a:pt x="430" y="1737"/>
                  </a:lnTo>
                  <a:lnTo>
                    <a:pt x="462" y="1706"/>
                  </a:lnTo>
                  <a:lnTo>
                    <a:pt x="494" y="1660"/>
                  </a:lnTo>
                  <a:lnTo>
                    <a:pt x="515" y="1599"/>
                  </a:lnTo>
                  <a:lnTo>
                    <a:pt x="552" y="1476"/>
                  </a:lnTo>
                  <a:lnTo>
                    <a:pt x="584" y="1322"/>
                  </a:lnTo>
                  <a:lnTo>
                    <a:pt x="600" y="1245"/>
                  </a:lnTo>
                  <a:lnTo>
                    <a:pt x="611" y="1153"/>
                  </a:lnTo>
                  <a:lnTo>
                    <a:pt x="616" y="1061"/>
                  </a:lnTo>
                  <a:lnTo>
                    <a:pt x="621" y="969"/>
                  </a:lnTo>
                  <a:lnTo>
                    <a:pt x="621" y="785"/>
                  </a:lnTo>
                  <a:lnTo>
                    <a:pt x="605" y="600"/>
                  </a:lnTo>
                  <a:lnTo>
                    <a:pt x="584" y="447"/>
                  </a:lnTo>
                  <a:lnTo>
                    <a:pt x="547" y="293"/>
                  </a:lnTo>
                  <a:lnTo>
                    <a:pt x="526" y="216"/>
                  </a:lnTo>
                  <a:lnTo>
                    <a:pt x="504" y="155"/>
                  </a:lnTo>
                  <a:lnTo>
                    <a:pt x="478" y="109"/>
                  </a:lnTo>
                  <a:lnTo>
                    <a:pt x="446" y="47"/>
                  </a:lnTo>
                  <a:lnTo>
                    <a:pt x="393" y="1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-354150" y="-6801950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fill="none" extrusionOk="0">
                  <a:moveTo>
                    <a:pt x="494" y="1660"/>
                  </a:moveTo>
                  <a:lnTo>
                    <a:pt x="494" y="1660"/>
                  </a:lnTo>
                  <a:lnTo>
                    <a:pt x="462" y="1706"/>
                  </a:lnTo>
                  <a:lnTo>
                    <a:pt x="430" y="1737"/>
                  </a:lnTo>
                  <a:lnTo>
                    <a:pt x="393" y="1752"/>
                  </a:lnTo>
                  <a:lnTo>
                    <a:pt x="361" y="1768"/>
                  </a:lnTo>
                  <a:lnTo>
                    <a:pt x="329" y="1768"/>
                  </a:lnTo>
                  <a:lnTo>
                    <a:pt x="298" y="1768"/>
                  </a:lnTo>
                  <a:lnTo>
                    <a:pt x="234" y="1722"/>
                  </a:lnTo>
                  <a:lnTo>
                    <a:pt x="170" y="1645"/>
                  </a:lnTo>
                  <a:lnTo>
                    <a:pt x="144" y="1599"/>
                  </a:lnTo>
                  <a:lnTo>
                    <a:pt x="117" y="1537"/>
                  </a:lnTo>
                  <a:lnTo>
                    <a:pt x="91" y="1476"/>
                  </a:lnTo>
                  <a:lnTo>
                    <a:pt x="69" y="1399"/>
                  </a:lnTo>
                  <a:lnTo>
                    <a:pt x="48" y="1322"/>
                  </a:lnTo>
                  <a:lnTo>
                    <a:pt x="32" y="1230"/>
                  </a:lnTo>
                  <a:lnTo>
                    <a:pt x="32" y="1230"/>
                  </a:lnTo>
                  <a:lnTo>
                    <a:pt x="11" y="1092"/>
                  </a:lnTo>
                  <a:lnTo>
                    <a:pt x="1" y="953"/>
                  </a:lnTo>
                  <a:lnTo>
                    <a:pt x="1" y="953"/>
                  </a:lnTo>
                  <a:lnTo>
                    <a:pt x="1" y="861"/>
                  </a:lnTo>
                  <a:lnTo>
                    <a:pt x="6" y="754"/>
                  </a:lnTo>
                  <a:lnTo>
                    <a:pt x="16" y="662"/>
                  </a:lnTo>
                  <a:lnTo>
                    <a:pt x="27" y="585"/>
                  </a:lnTo>
                  <a:lnTo>
                    <a:pt x="59" y="416"/>
                  </a:lnTo>
                  <a:lnTo>
                    <a:pt x="96" y="278"/>
                  </a:lnTo>
                  <a:lnTo>
                    <a:pt x="149" y="155"/>
                  </a:lnTo>
                  <a:lnTo>
                    <a:pt x="207" y="62"/>
                  </a:lnTo>
                  <a:lnTo>
                    <a:pt x="234" y="32"/>
                  </a:lnTo>
                  <a:lnTo>
                    <a:pt x="266" y="16"/>
                  </a:lnTo>
                  <a:lnTo>
                    <a:pt x="303" y="1"/>
                  </a:lnTo>
                  <a:lnTo>
                    <a:pt x="335" y="1"/>
                  </a:lnTo>
                  <a:lnTo>
                    <a:pt x="335" y="1"/>
                  </a:lnTo>
                  <a:lnTo>
                    <a:pt x="393" y="16"/>
                  </a:lnTo>
                  <a:lnTo>
                    <a:pt x="446" y="47"/>
                  </a:lnTo>
                  <a:lnTo>
                    <a:pt x="446" y="47"/>
                  </a:lnTo>
                  <a:lnTo>
                    <a:pt x="478" y="109"/>
                  </a:lnTo>
                  <a:lnTo>
                    <a:pt x="504" y="155"/>
                  </a:lnTo>
                  <a:lnTo>
                    <a:pt x="526" y="216"/>
                  </a:lnTo>
                  <a:lnTo>
                    <a:pt x="547" y="293"/>
                  </a:lnTo>
                  <a:lnTo>
                    <a:pt x="584" y="447"/>
                  </a:lnTo>
                  <a:lnTo>
                    <a:pt x="605" y="600"/>
                  </a:lnTo>
                  <a:lnTo>
                    <a:pt x="621" y="785"/>
                  </a:lnTo>
                  <a:lnTo>
                    <a:pt x="621" y="969"/>
                  </a:lnTo>
                  <a:lnTo>
                    <a:pt x="616" y="1061"/>
                  </a:lnTo>
                  <a:lnTo>
                    <a:pt x="611" y="1153"/>
                  </a:lnTo>
                  <a:lnTo>
                    <a:pt x="600" y="1245"/>
                  </a:lnTo>
                  <a:lnTo>
                    <a:pt x="584" y="1322"/>
                  </a:lnTo>
                  <a:lnTo>
                    <a:pt x="584" y="1322"/>
                  </a:lnTo>
                  <a:lnTo>
                    <a:pt x="552" y="1476"/>
                  </a:lnTo>
                  <a:lnTo>
                    <a:pt x="515" y="1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-598025" y="-6773900"/>
              <a:ext cx="15675" cy="46125"/>
            </a:xfrm>
            <a:custGeom>
              <a:avLst/>
              <a:gdLst/>
              <a:ahLst/>
              <a:cxnLst/>
              <a:rect l="l" t="t" r="r" b="b"/>
              <a:pathLst>
                <a:path w="627" h="1845" extrusionOk="0">
                  <a:moveTo>
                    <a:pt x="298" y="0"/>
                  </a:moveTo>
                  <a:lnTo>
                    <a:pt x="261" y="16"/>
                  </a:lnTo>
                  <a:lnTo>
                    <a:pt x="224" y="47"/>
                  </a:lnTo>
                  <a:lnTo>
                    <a:pt x="187" y="93"/>
                  </a:lnTo>
                  <a:lnTo>
                    <a:pt x="149" y="139"/>
                  </a:lnTo>
                  <a:lnTo>
                    <a:pt x="123" y="200"/>
                  </a:lnTo>
                  <a:lnTo>
                    <a:pt x="102" y="262"/>
                  </a:lnTo>
                  <a:lnTo>
                    <a:pt x="59" y="400"/>
                  </a:lnTo>
                  <a:lnTo>
                    <a:pt x="27" y="554"/>
                  </a:lnTo>
                  <a:lnTo>
                    <a:pt x="12" y="723"/>
                  </a:lnTo>
                  <a:lnTo>
                    <a:pt x="1" y="907"/>
                  </a:lnTo>
                  <a:lnTo>
                    <a:pt x="6" y="1076"/>
                  </a:lnTo>
                  <a:lnTo>
                    <a:pt x="22" y="1260"/>
                  </a:lnTo>
                  <a:lnTo>
                    <a:pt x="38" y="1337"/>
                  </a:lnTo>
                  <a:lnTo>
                    <a:pt x="54" y="1414"/>
                  </a:lnTo>
                  <a:lnTo>
                    <a:pt x="70" y="1491"/>
                  </a:lnTo>
                  <a:lnTo>
                    <a:pt x="91" y="1568"/>
                  </a:lnTo>
                  <a:lnTo>
                    <a:pt x="139" y="1690"/>
                  </a:lnTo>
                  <a:lnTo>
                    <a:pt x="197" y="1767"/>
                  </a:lnTo>
                  <a:lnTo>
                    <a:pt x="256" y="1829"/>
                  </a:lnTo>
                  <a:lnTo>
                    <a:pt x="314" y="1844"/>
                  </a:lnTo>
                  <a:lnTo>
                    <a:pt x="378" y="1829"/>
                  </a:lnTo>
                  <a:lnTo>
                    <a:pt x="436" y="1783"/>
                  </a:lnTo>
                  <a:lnTo>
                    <a:pt x="468" y="1752"/>
                  </a:lnTo>
                  <a:lnTo>
                    <a:pt x="494" y="1706"/>
                  </a:lnTo>
                  <a:lnTo>
                    <a:pt x="526" y="1629"/>
                  </a:lnTo>
                  <a:lnTo>
                    <a:pt x="563" y="1521"/>
                  </a:lnTo>
                  <a:lnTo>
                    <a:pt x="590" y="1383"/>
                  </a:lnTo>
                  <a:lnTo>
                    <a:pt x="606" y="1291"/>
                  </a:lnTo>
                  <a:lnTo>
                    <a:pt x="616" y="1199"/>
                  </a:lnTo>
                  <a:lnTo>
                    <a:pt x="622" y="1107"/>
                  </a:lnTo>
                  <a:lnTo>
                    <a:pt x="627" y="1014"/>
                  </a:lnTo>
                  <a:lnTo>
                    <a:pt x="627" y="830"/>
                  </a:lnTo>
                  <a:lnTo>
                    <a:pt x="611" y="646"/>
                  </a:lnTo>
                  <a:lnTo>
                    <a:pt x="590" y="477"/>
                  </a:lnTo>
                  <a:lnTo>
                    <a:pt x="553" y="308"/>
                  </a:lnTo>
                  <a:lnTo>
                    <a:pt x="531" y="246"/>
                  </a:lnTo>
                  <a:lnTo>
                    <a:pt x="505" y="185"/>
                  </a:lnTo>
                  <a:lnTo>
                    <a:pt x="478" y="123"/>
                  </a:lnTo>
                  <a:lnTo>
                    <a:pt x="447" y="77"/>
                  </a:lnTo>
                  <a:lnTo>
                    <a:pt x="409" y="31"/>
                  </a:lnTo>
                  <a:lnTo>
                    <a:pt x="372" y="1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-598025" y="-6773900"/>
              <a:ext cx="15675" cy="46125"/>
            </a:xfrm>
            <a:custGeom>
              <a:avLst/>
              <a:gdLst/>
              <a:ahLst/>
              <a:cxnLst/>
              <a:rect l="l" t="t" r="r" b="b"/>
              <a:pathLst>
                <a:path w="627" h="1845" fill="none" extrusionOk="0">
                  <a:moveTo>
                    <a:pt x="494" y="1706"/>
                  </a:moveTo>
                  <a:lnTo>
                    <a:pt x="494" y="1706"/>
                  </a:lnTo>
                  <a:lnTo>
                    <a:pt x="468" y="1752"/>
                  </a:lnTo>
                  <a:lnTo>
                    <a:pt x="436" y="1783"/>
                  </a:lnTo>
                  <a:lnTo>
                    <a:pt x="378" y="1829"/>
                  </a:lnTo>
                  <a:lnTo>
                    <a:pt x="314" y="1844"/>
                  </a:lnTo>
                  <a:lnTo>
                    <a:pt x="256" y="1829"/>
                  </a:lnTo>
                  <a:lnTo>
                    <a:pt x="197" y="1767"/>
                  </a:lnTo>
                  <a:lnTo>
                    <a:pt x="139" y="1690"/>
                  </a:lnTo>
                  <a:lnTo>
                    <a:pt x="91" y="1568"/>
                  </a:lnTo>
                  <a:lnTo>
                    <a:pt x="70" y="1491"/>
                  </a:lnTo>
                  <a:lnTo>
                    <a:pt x="54" y="1414"/>
                  </a:lnTo>
                  <a:lnTo>
                    <a:pt x="54" y="1414"/>
                  </a:lnTo>
                  <a:lnTo>
                    <a:pt x="38" y="1337"/>
                  </a:lnTo>
                  <a:lnTo>
                    <a:pt x="22" y="1260"/>
                  </a:lnTo>
                  <a:lnTo>
                    <a:pt x="6" y="1076"/>
                  </a:lnTo>
                  <a:lnTo>
                    <a:pt x="1" y="907"/>
                  </a:lnTo>
                  <a:lnTo>
                    <a:pt x="12" y="723"/>
                  </a:lnTo>
                  <a:lnTo>
                    <a:pt x="27" y="554"/>
                  </a:lnTo>
                  <a:lnTo>
                    <a:pt x="59" y="400"/>
                  </a:lnTo>
                  <a:lnTo>
                    <a:pt x="102" y="262"/>
                  </a:lnTo>
                  <a:lnTo>
                    <a:pt x="123" y="200"/>
                  </a:lnTo>
                  <a:lnTo>
                    <a:pt x="149" y="139"/>
                  </a:lnTo>
                  <a:lnTo>
                    <a:pt x="149" y="139"/>
                  </a:lnTo>
                  <a:lnTo>
                    <a:pt x="187" y="93"/>
                  </a:lnTo>
                  <a:lnTo>
                    <a:pt x="224" y="47"/>
                  </a:lnTo>
                  <a:lnTo>
                    <a:pt x="261" y="16"/>
                  </a:lnTo>
                  <a:lnTo>
                    <a:pt x="298" y="0"/>
                  </a:lnTo>
                  <a:lnTo>
                    <a:pt x="335" y="0"/>
                  </a:lnTo>
                  <a:lnTo>
                    <a:pt x="372" y="16"/>
                  </a:lnTo>
                  <a:lnTo>
                    <a:pt x="409" y="31"/>
                  </a:lnTo>
                  <a:lnTo>
                    <a:pt x="447" y="77"/>
                  </a:lnTo>
                  <a:lnTo>
                    <a:pt x="447" y="77"/>
                  </a:lnTo>
                  <a:lnTo>
                    <a:pt x="478" y="123"/>
                  </a:lnTo>
                  <a:lnTo>
                    <a:pt x="505" y="185"/>
                  </a:lnTo>
                  <a:lnTo>
                    <a:pt x="531" y="246"/>
                  </a:lnTo>
                  <a:lnTo>
                    <a:pt x="553" y="308"/>
                  </a:lnTo>
                  <a:lnTo>
                    <a:pt x="590" y="477"/>
                  </a:lnTo>
                  <a:lnTo>
                    <a:pt x="611" y="646"/>
                  </a:lnTo>
                  <a:lnTo>
                    <a:pt x="627" y="830"/>
                  </a:lnTo>
                  <a:lnTo>
                    <a:pt x="627" y="1014"/>
                  </a:lnTo>
                  <a:lnTo>
                    <a:pt x="622" y="1107"/>
                  </a:lnTo>
                  <a:lnTo>
                    <a:pt x="616" y="1199"/>
                  </a:lnTo>
                  <a:lnTo>
                    <a:pt x="606" y="1291"/>
                  </a:lnTo>
                  <a:lnTo>
                    <a:pt x="590" y="1383"/>
                  </a:lnTo>
                  <a:lnTo>
                    <a:pt x="590" y="1383"/>
                  </a:lnTo>
                  <a:lnTo>
                    <a:pt x="563" y="1521"/>
                  </a:lnTo>
                  <a:lnTo>
                    <a:pt x="526" y="16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-864150" y="-604570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extrusionOk="0">
                  <a:moveTo>
                    <a:pt x="287" y="1"/>
                  </a:moveTo>
                  <a:lnTo>
                    <a:pt x="255" y="16"/>
                  </a:lnTo>
                  <a:lnTo>
                    <a:pt x="223" y="47"/>
                  </a:lnTo>
                  <a:lnTo>
                    <a:pt x="165" y="108"/>
                  </a:lnTo>
                  <a:lnTo>
                    <a:pt x="117" y="216"/>
                  </a:lnTo>
                  <a:lnTo>
                    <a:pt x="69" y="339"/>
                  </a:lnTo>
                  <a:lnTo>
                    <a:pt x="37" y="492"/>
                  </a:lnTo>
                  <a:lnTo>
                    <a:pt x="16" y="661"/>
                  </a:lnTo>
                  <a:lnTo>
                    <a:pt x="0" y="830"/>
                  </a:lnTo>
                  <a:lnTo>
                    <a:pt x="0" y="922"/>
                  </a:lnTo>
                  <a:lnTo>
                    <a:pt x="6" y="1014"/>
                  </a:lnTo>
                  <a:lnTo>
                    <a:pt x="16" y="1199"/>
                  </a:lnTo>
                  <a:lnTo>
                    <a:pt x="43" y="1352"/>
                  </a:lnTo>
                  <a:lnTo>
                    <a:pt x="64" y="1429"/>
                  </a:lnTo>
                  <a:lnTo>
                    <a:pt x="80" y="1506"/>
                  </a:lnTo>
                  <a:lnTo>
                    <a:pt x="106" y="1583"/>
                  </a:lnTo>
                  <a:lnTo>
                    <a:pt x="128" y="1644"/>
                  </a:lnTo>
                  <a:lnTo>
                    <a:pt x="181" y="1737"/>
                  </a:lnTo>
                  <a:lnTo>
                    <a:pt x="239" y="1798"/>
                  </a:lnTo>
                  <a:lnTo>
                    <a:pt x="303" y="1829"/>
                  </a:lnTo>
                  <a:lnTo>
                    <a:pt x="366" y="1829"/>
                  </a:lnTo>
                  <a:lnTo>
                    <a:pt x="398" y="1813"/>
                  </a:lnTo>
                  <a:lnTo>
                    <a:pt x="430" y="1783"/>
                  </a:lnTo>
                  <a:lnTo>
                    <a:pt x="462" y="1752"/>
                  </a:lnTo>
                  <a:lnTo>
                    <a:pt x="488" y="1706"/>
                  </a:lnTo>
                  <a:lnTo>
                    <a:pt x="515" y="1660"/>
                  </a:lnTo>
                  <a:lnTo>
                    <a:pt x="547" y="1583"/>
                  </a:lnTo>
                  <a:lnTo>
                    <a:pt x="573" y="1491"/>
                  </a:lnTo>
                  <a:lnTo>
                    <a:pt x="594" y="1399"/>
                  </a:lnTo>
                  <a:lnTo>
                    <a:pt x="616" y="1291"/>
                  </a:lnTo>
                  <a:lnTo>
                    <a:pt x="626" y="1183"/>
                  </a:lnTo>
                  <a:lnTo>
                    <a:pt x="637" y="1061"/>
                  </a:lnTo>
                  <a:lnTo>
                    <a:pt x="637" y="938"/>
                  </a:lnTo>
                  <a:lnTo>
                    <a:pt x="637" y="815"/>
                  </a:lnTo>
                  <a:lnTo>
                    <a:pt x="631" y="723"/>
                  </a:lnTo>
                  <a:lnTo>
                    <a:pt x="626" y="630"/>
                  </a:lnTo>
                  <a:lnTo>
                    <a:pt x="600" y="477"/>
                  </a:lnTo>
                  <a:lnTo>
                    <a:pt x="563" y="323"/>
                  </a:lnTo>
                  <a:lnTo>
                    <a:pt x="520" y="200"/>
                  </a:lnTo>
                  <a:lnTo>
                    <a:pt x="467" y="108"/>
                  </a:lnTo>
                  <a:lnTo>
                    <a:pt x="414" y="31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-864150" y="-604570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fill="none" extrusionOk="0">
                  <a:moveTo>
                    <a:pt x="488" y="1706"/>
                  </a:moveTo>
                  <a:lnTo>
                    <a:pt x="488" y="1706"/>
                  </a:lnTo>
                  <a:lnTo>
                    <a:pt x="462" y="1752"/>
                  </a:lnTo>
                  <a:lnTo>
                    <a:pt x="430" y="1783"/>
                  </a:lnTo>
                  <a:lnTo>
                    <a:pt x="398" y="1813"/>
                  </a:lnTo>
                  <a:lnTo>
                    <a:pt x="366" y="1829"/>
                  </a:lnTo>
                  <a:lnTo>
                    <a:pt x="303" y="1829"/>
                  </a:lnTo>
                  <a:lnTo>
                    <a:pt x="239" y="1798"/>
                  </a:lnTo>
                  <a:lnTo>
                    <a:pt x="181" y="1737"/>
                  </a:lnTo>
                  <a:lnTo>
                    <a:pt x="128" y="1644"/>
                  </a:lnTo>
                  <a:lnTo>
                    <a:pt x="106" y="1583"/>
                  </a:lnTo>
                  <a:lnTo>
                    <a:pt x="80" y="1506"/>
                  </a:lnTo>
                  <a:lnTo>
                    <a:pt x="64" y="1429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16" y="1199"/>
                  </a:lnTo>
                  <a:lnTo>
                    <a:pt x="6" y="1014"/>
                  </a:lnTo>
                  <a:lnTo>
                    <a:pt x="6" y="1014"/>
                  </a:lnTo>
                  <a:lnTo>
                    <a:pt x="0" y="922"/>
                  </a:lnTo>
                  <a:lnTo>
                    <a:pt x="0" y="830"/>
                  </a:lnTo>
                  <a:lnTo>
                    <a:pt x="16" y="661"/>
                  </a:lnTo>
                  <a:lnTo>
                    <a:pt x="37" y="492"/>
                  </a:lnTo>
                  <a:lnTo>
                    <a:pt x="69" y="339"/>
                  </a:lnTo>
                  <a:lnTo>
                    <a:pt x="117" y="216"/>
                  </a:lnTo>
                  <a:lnTo>
                    <a:pt x="165" y="108"/>
                  </a:lnTo>
                  <a:lnTo>
                    <a:pt x="223" y="47"/>
                  </a:lnTo>
                  <a:lnTo>
                    <a:pt x="255" y="16"/>
                  </a:lnTo>
                  <a:lnTo>
                    <a:pt x="287" y="1"/>
                  </a:lnTo>
                  <a:lnTo>
                    <a:pt x="287" y="1"/>
                  </a:lnTo>
                  <a:lnTo>
                    <a:pt x="319" y="1"/>
                  </a:lnTo>
                  <a:lnTo>
                    <a:pt x="350" y="1"/>
                  </a:lnTo>
                  <a:lnTo>
                    <a:pt x="414" y="31"/>
                  </a:lnTo>
                  <a:lnTo>
                    <a:pt x="467" y="108"/>
                  </a:lnTo>
                  <a:lnTo>
                    <a:pt x="520" y="200"/>
                  </a:lnTo>
                  <a:lnTo>
                    <a:pt x="563" y="323"/>
                  </a:lnTo>
                  <a:lnTo>
                    <a:pt x="600" y="477"/>
                  </a:lnTo>
                  <a:lnTo>
                    <a:pt x="626" y="630"/>
                  </a:lnTo>
                  <a:lnTo>
                    <a:pt x="631" y="723"/>
                  </a:lnTo>
                  <a:lnTo>
                    <a:pt x="637" y="815"/>
                  </a:lnTo>
                  <a:lnTo>
                    <a:pt x="637" y="815"/>
                  </a:lnTo>
                  <a:lnTo>
                    <a:pt x="637" y="938"/>
                  </a:lnTo>
                  <a:lnTo>
                    <a:pt x="637" y="1061"/>
                  </a:lnTo>
                  <a:lnTo>
                    <a:pt x="626" y="1183"/>
                  </a:lnTo>
                  <a:lnTo>
                    <a:pt x="616" y="1291"/>
                  </a:lnTo>
                  <a:lnTo>
                    <a:pt x="594" y="1399"/>
                  </a:lnTo>
                  <a:lnTo>
                    <a:pt x="573" y="1491"/>
                  </a:lnTo>
                  <a:lnTo>
                    <a:pt x="547" y="1583"/>
                  </a:lnTo>
                  <a:lnTo>
                    <a:pt x="515" y="1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-741750" y="-4244775"/>
              <a:ext cx="15525" cy="44575"/>
            </a:xfrm>
            <a:custGeom>
              <a:avLst/>
              <a:gdLst/>
              <a:ahLst/>
              <a:cxnLst/>
              <a:rect l="l" t="t" r="r" b="b"/>
              <a:pathLst>
                <a:path w="621" h="1783" extrusionOk="0">
                  <a:moveTo>
                    <a:pt x="313" y="0"/>
                  </a:moveTo>
                  <a:lnTo>
                    <a:pt x="281" y="16"/>
                  </a:lnTo>
                  <a:lnTo>
                    <a:pt x="249" y="46"/>
                  </a:lnTo>
                  <a:lnTo>
                    <a:pt x="218" y="77"/>
                  </a:lnTo>
                  <a:lnTo>
                    <a:pt x="186" y="108"/>
                  </a:lnTo>
                  <a:lnTo>
                    <a:pt x="154" y="154"/>
                  </a:lnTo>
                  <a:lnTo>
                    <a:pt x="106" y="277"/>
                  </a:lnTo>
                  <a:lnTo>
                    <a:pt x="64" y="415"/>
                  </a:lnTo>
                  <a:lnTo>
                    <a:pt x="43" y="492"/>
                  </a:lnTo>
                  <a:lnTo>
                    <a:pt x="27" y="584"/>
                  </a:lnTo>
                  <a:lnTo>
                    <a:pt x="16" y="676"/>
                  </a:lnTo>
                  <a:lnTo>
                    <a:pt x="5" y="768"/>
                  </a:lnTo>
                  <a:lnTo>
                    <a:pt x="0" y="861"/>
                  </a:lnTo>
                  <a:lnTo>
                    <a:pt x="0" y="968"/>
                  </a:lnTo>
                  <a:lnTo>
                    <a:pt x="11" y="1122"/>
                  </a:lnTo>
                  <a:lnTo>
                    <a:pt x="32" y="1275"/>
                  </a:lnTo>
                  <a:lnTo>
                    <a:pt x="53" y="1352"/>
                  </a:lnTo>
                  <a:lnTo>
                    <a:pt x="69" y="1429"/>
                  </a:lnTo>
                  <a:lnTo>
                    <a:pt x="96" y="1506"/>
                  </a:lnTo>
                  <a:lnTo>
                    <a:pt x="117" y="1567"/>
                  </a:lnTo>
                  <a:lnTo>
                    <a:pt x="170" y="1675"/>
                  </a:lnTo>
                  <a:lnTo>
                    <a:pt x="228" y="1736"/>
                  </a:lnTo>
                  <a:lnTo>
                    <a:pt x="292" y="1782"/>
                  </a:lnTo>
                  <a:lnTo>
                    <a:pt x="356" y="1782"/>
                  </a:lnTo>
                  <a:lnTo>
                    <a:pt x="393" y="1767"/>
                  </a:lnTo>
                  <a:lnTo>
                    <a:pt x="424" y="1752"/>
                  </a:lnTo>
                  <a:lnTo>
                    <a:pt x="456" y="1721"/>
                  </a:lnTo>
                  <a:lnTo>
                    <a:pt x="483" y="1675"/>
                  </a:lnTo>
                  <a:lnTo>
                    <a:pt x="515" y="1613"/>
                  </a:lnTo>
                  <a:lnTo>
                    <a:pt x="552" y="1490"/>
                  </a:lnTo>
                  <a:lnTo>
                    <a:pt x="584" y="1352"/>
                  </a:lnTo>
                  <a:lnTo>
                    <a:pt x="594" y="1260"/>
                  </a:lnTo>
                  <a:lnTo>
                    <a:pt x="605" y="1168"/>
                  </a:lnTo>
                  <a:lnTo>
                    <a:pt x="615" y="1076"/>
                  </a:lnTo>
                  <a:lnTo>
                    <a:pt x="621" y="983"/>
                  </a:lnTo>
                  <a:lnTo>
                    <a:pt x="615" y="799"/>
                  </a:lnTo>
                  <a:lnTo>
                    <a:pt x="605" y="615"/>
                  </a:lnTo>
                  <a:lnTo>
                    <a:pt x="578" y="446"/>
                  </a:lnTo>
                  <a:lnTo>
                    <a:pt x="541" y="292"/>
                  </a:lnTo>
                  <a:lnTo>
                    <a:pt x="520" y="215"/>
                  </a:lnTo>
                  <a:lnTo>
                    <a:pt x="499" y="154"/>
                  </a:lnTo>
                  <a:lnTo>
                    <a:pt x="467" y="92"/>
                  </a:lnTo>
                  <a:lnTo>
                    <a:pt x="440" y="46"/>
                  </a:lnTo>
                  <a:lnTo>
                    <a:pt x="393" y="16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-741750" y="-4244775"/>
              <a:ext cx="15525" cy="44575"/>
            </a:xfrm>
            <a:custGeom>
              <a:avLst/>
              <a:gdLst/>
              <a:ahLst/>
              <a:cxnLst/>
              <a:rect l="l" t="t" r="r" b="b"/>
              <a:pathLst>
                <a:path w="621" h="1783" fill="none" extrusionOk="0">
                  <a:moveTo>
                    <a:pt x="483" y="1675"/>
                  </a:moveTo>
                  <a:lnTo>
                    <a:pt x="483" y="1675"/>
                  </a:lnTo>
                  <a:lnTo>
                    <a:pt x="456" y="1721"/>
                  </a:lnTo>
                  <a:lnTo>
                    <a:pt x="424" y="1752"/>
                  </a:lnTo>
                  <a:lnTo>
                    <a:pt x="393" y="1767"/>
                  </a:lnTo>
                  <a:lnTo>
                    <a:pt x="356" y="1782"/>
                  </a:lnTo>
                  <a:lnTo>
                    <a:pt x="292" y="1782"/>
                  </a:lnTo>
                  <a:lnTo>
                    <a:pt x="228" y="1736"/>
                  </a:lnTo>
                  <a:lnTo>
                    <a:pt x="170" y="1675"/>
                  </a:lnTo>
                  <a:lnTo>
                    <a:pt x="117" y="1567"/>
                  </a:lnTo>
                  <a:lnTo>
                    <a:pt x="96" y="1506"/>
                  </a:lnTo>
                  <a:lnTo>
                    <a:pt x="69" y="1429"/>
                  </a:lnTo>
                  <a:lnTo>
                    <a:pt x="53" y="1352"/>
                  </a:lnTo>
                  <a:lnTo>
                    <a:pt x="32" y="1275"/>
                  </a:lnTo>
                  <a:lnTo>
                    <a:pt x="32" y="1275"/>
                  </a:lnTo>
                  <a:lnTo>
                    <a:pt x="11" y="1122"/>
                  </a:lnTo>
                  <a:lnTo>
                    <a:pt x="0" y="968"/>
                  </a:lnTo>
                  <a:lnTo>
                    <a:pt x="0" y="968"/>
                  </a:lnTo>
                  <a:lnTo>
                    <a:pt x="0" y="861"/>
                  </a:lnTo>
                  <a:lnTo>
                    <a:pt x="5" y="768"/>
                  </a:lnTo>
                  <a:lnTo>
                    <a:pt x="16" y="676"/>
                  </a:lnTo>
                  <a:lnTo>
                    <a:pt x="27" y="584"/>
                  </a:lnTo>
                  <a:lnTo>
                    <a:pt x="43" y="492"/>
                  </a:lnTo>
                  <a:lnTo>
                    <a:pt x="64" y="415"/>
                  </a:lnTo>
                  <a:lnTo>
                    <a:pt x="106" y="277"/>
                  </a:lnTo>
                  <a:lnTo>
                    <a:pt x="154" y="154"/>
                  </a:lnTo>
                  <a:lnTo>
                    <a:pt x="186" y="108"/>
                  </a:lnTo>
                  <a:lnTo>
                    <a:pt x="218" y="77"/>
                  </a:lnTo>
                  <a:lnTo>
                    <a:pt x="249" y="46"/>
                  </a:lnTo>
                  <a:lnTo>
                    <a:pt x="281" y="16"/>
                  </a:lnTo>
                  <a:lnTo>
                    <a:pt x="313" y="0"/>
                  </a:lnTo>
                  <a:lnTo>
                    <a:pt x="350" y="0"/>
                  </a:lnTo>
                  <a:lnTo>
                    <a:pt x="350" y="0"/>
                  </a:lnTo>
                  <a:lnTo>
                    <a:pt x="393" y="16"/>
                  </a:lnTo>
                  <a:lnTo>
                    <a:pt x="440" y="46"/>
                  </a:lnTo>
                  <a:lnTo>
                    <a:pt x="440" y="46"/>
                  </a:lnTo>
                  <a:lnTo>
                    <a:pt x="467" y="92"/>
                  </a:lnTo>
                  <a:lnTo>
                    <a:pt x="499" y="154"/>
                  </a:lnTo>
                  <a:lnTo>
                    <a:pt x="520" y="215"/>
                  </a:lnTo>
                  <a:lnTo>
                    <a:pt x="541" y="292"/>
                  </a:lnTo>
                  <a:lnTo>
                    <a:pt x="578" y="446"/>
                  </a:lnTo>
                  <a:lnTo>
                    <a:pt x="605" y="615"/>
                  </a:lnTo>
                  <a:lnTo>
                    <a:pt x="615" y="799"/>
                  </a:lnTo>
                  <a:lnTo>
                    <a:pt x="621" y="983"/>
                  </a:lnTo>
                  <a:lnTo>
                    <a:pt x="615" y="1076"/>
                  </a:lnTo>
                  <a:lnTo>
                    <a:pt x="605" y="1168"/>
                  </a:lnTo>
                  <a:lnTo>
                    <a:pt x="594" y="1260"/>
                  </a:lnTo>
                  <a:lnTo>
                    <a:pt x="584" y="1352"/>
                  </a:lnTo>
                  <a:lnTo>
                    <a:pt x="584" y="1352"/>
                  </a:lnTo>
                  <a:lnTo>
                    <a:pt x="552" y="1490"/>
                  </a:lnTo>
                  <a:lnTo>
                    <a:pt x="515" y="16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-991325" y="-4540525"/>
              <a:ext cx="15925" cy="45350"/>
            </a:xfrm>
            <a:custGeom>
              <a:avLst/>
              <a:gdLst/>
              <a:ahLst/>
              <a:cxnLst/>
              <a:rect l="l" t="t" r="r" b="b"/>
              <a:pathLst>
                <a:path w="637" h="1814" extrusionOk="0">
                  <a:moveTo>
                    <a:pt x="287" y="1"/>
                  </a:moveTo>
                  <a:lnTo>
                    <a:pt x="255" y="16"/>
                  </a:lnTo>
                  <a:lnTo>
                    <a:pt x="229" y="31"/>
                  </a:lnTo>
                  <a:lnTo>
                    <a:pt x="170" y="108"/>
                  </a:lnTo>
                  <a:lnTo>
                    <a:pt x="117" y="200"/>
                  </a:lnTo>
                  <a:lnTo>
                    <a:pt x="75" y="323"/>
                  </a:lnTo>
                  <a:lnTo>
                    <a:pt x="38" y="477"/>
                  </a:lnTo>
                  <a:lnTo>
                    <a:pt x="16" y="646"/>
                  </a:lnTo>
                  <a:lnTo>
                    <a:pt x="0" y="815"/>
                  </a:lnTo>
                  <a:lnTo>
                    <a:pt x="0" y="907"/>
                  </a:lnTo>
                  <a:lnTo>
                    <a:pt x="0" y="999"/>
                  </a:lnTo>
                  <a:lnTo>
                    <a:pt x="16" y="1184"/>
                  </a:lnTo>
                  <a:lnTo>
                    <a:pt x="43" y="1337"/>
                  </a:lnTo>
                  <a:lnTo>
                    <a:pt x="59" y="1430"/>
                  </a:lnTo>
                  <a:lnTo>
                    <a:pt x="80" y="1491"/>
                  </a:lnTo>
                  <a:lnTo>
                    <a:pt x="101" y="1568"/>
                  </a:lnTo>
                  <a:lnTo>
                    <a:pt x="128" y="1629"/>
                  </a:lnTo>
                  <a:lnTo>
                    <a:pt x="181" y="1721"/>
                  </a:lnTo>
                  <a:lnTo>
                    <a:pt x="239" y="1783"/>
                  </a:lnTo>
                  <a:lnTo>
                    <a:pt x="303" y="1814"/>
                  </a:lnTo>
                  <a:lnTo>
                    <a:pt x="366" y="1814"/>
                  </a:lnTo>
                  <a:lnTo>
                    <a:pt x="398" y="1798"/>
                  </a:lnTo>
                  <a:lnTo>
                    <a:pt x="425" y="1767"/>
                  </a:lnTo>
                  <a:lnTo>
                    <a:pt x="457" y="1737"/>
                  </a:lnTo>
                  <a:lnTo>
                    <a:pt x="488" y="1691"/>
                  </a:lnTo>
                  <a:lnTo>
                    <a:pt x="515" y="1645"/>
                  </a:lnTo>
                  <a:lnTo>
                    <a:pt x="547" y="1568"/>
                  </a:lnTo>
                  <a:lnTo>
                    <a:pt x="573" y="1476"/>
                  </a:lnTo>
                  <a:lnTo>
                    <a:pt x="595" y="1383"/>
                  </a:lnTo>
                  <a:lnTo>
                    <a:pt x="610" y="1291"/>
                  </a:lnTo>
                  <a:lnTo>
                    <a:pt x="626" y="1184"/>
                  </a:lnTo>
                  <a:lnTo>
                    <a:pt x="632" y="1061"/>
                  </a:lnTo>
                  <a:lnTo>
                    <a:pt x="637" y="953"/>
                  </a:lnTo>
                  <a:lnTo>
                    <a:pt x="637" y="830"/>
                  </a:lnTo>
                  <a:lnTo>
                    <a:pt x="632" y="738"/>
                  </a:lnTo>
                  <a:lnTo>
                    <a:pt x="626" y="646"/>
                  </a:lnTo>
                  <a:lnTo>
                    <a:pt x="600" y="492"/>
                  </a:lnTo>
                  <a:lnTo>
                    <a:pt x="568" y="339"/>
                  </a:lnTo>
                  <a:lnTo>
                    <a:pt x="520" y="216"/>
                  </a:lnTo>
                  <a:lnTo>
                    <a:pt x="473" y="108"/>
                  </a:lnTo>
                  <a:lnTo>
                    <a:pt x="414" y="47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-991325" y="-4540525"/>
              <a:ext cx="15925" cy="45350"/>
            </a:xfrm>
            <a:custGeom>
              <a:avLst/>
              <a:gdLst/>
              <a:ahLst/>
              <a:cxnLst/>
              <a:rect l="l" t="t" r="r" b="b"/>
              <a:pathLst>
                <a:path w="637" h="1814" fill="none" extrusionOk="0">
                  <a:moveTo>
                    <a:pt x="488" y="1691"/>
                  </a:moveTo>
                  <a:lnTo>
                    <a:pt x="488" y="1691"/>
                  </a:lnTo>
                  <a:lnTo>
                    <a:pt x="457" y="1737"/>
                  </a:lnTo>
                  <a:lnTo>
                    <a:pt x="425" y="1767"/>
                  </a:lnTo>
                  <a:lnTo>
                    <a:pt x="398" y="1798"/>
                  </a:lnTo>
                  <a:lnTo>
                    <a:pt x="366" y="1814"/>
                  </a:lnTo>
                  <a:lnTo>
                    <a:pt x="303" y="1814"/>
                  </a:lnTo>
                  <a:lnTo>
                    <a:pt x="239" y="1783"/>
                  </a:lnTo>
                  <a:lnTo>
                    <a:pt x="181" y="1721"/>
                  </a:lnTo>
                  <a:lnTo>
                    <a:pt x="128" y="1629"/>
                  </a:lnTo>
                  <a:lnTo>
                    <a:pt x="101" y="1568"/>
                  </a:lnTo>
                  <a:lnTo>
                    <a:pt x="80" y="1491"/>
                  </a:lnTo>
                  <a:lnTo>
                    <a:pt x="59" y="1430"/>
                  </a:lnTo>
                  <a:lnTo>
                    <a:pt x="43" y="1337"/>
                  </a:lnTo>
                  <a:lnTo>
                    <a:pt x="43" y="1337"/>
                  </a:lnTo>
                  <a:lnTo>
                    <a:pt x="16" y="1184"/>
                  </a:lnTo>
                  <a:lnTo>
                    <a:pt x="0" y="999"/>
                  </a:lnTo>
                  <a:lnTo>
                    <a:pt x="0" y="999"/>
                  </a:lnTo>
                  <a:lnTo>
                    <a:pt x="0" y="907"/>
                  </a:lnTo>
                  <a:lnTo>
                    <a:pt x="0" y="815"/>
                  </a:lnTo>
                  <a:lnTo>
                    <a:pt x="16" y="646"/>
                  </a:lnTo>
                  <a:lnTo>
                    <a:pt x="38" y="477"/>
                  </a:lnTo>
                  <a:lnTo>
                    <a:pt x="75" y="323"/>
                  </a:lnTo>
                  <a:lnTo>
                    <a:pt x="117" y="200"/>
                  </a:lnTo>
                  <a:lnTo>
                    <a:pt x="170" y="108"/>
                  </a:lnTo>
                  <a:lnTo>
                    <a:pt x="229" y="31"/>
                  </a:lnTo>
                  <a:lnTo>
                    <a:pt x="255" y="16"/>
                  </a:lnTo>
                  <a:lnTo>
                    <a:pt x="287" y="1"/>
                  </a:lnTo>
                  <a:lnTo>
                    <a:pt x="287" y="1"/>
                  </a:lnTo>
                  <a:lnTo>
                    <a:pt x="324" y="1"/>
                  </a:lnTo>
                  <a:lnTo>
                    <a:pt x="356" y="1"/>
                  </a:lnTo>
                  <a:lnTo>
                    <a:pt x="414" y="47"/>
                  </a:lnTo>
                  <a:lnTo>
                    <a:pt x="473" y="108"/>
                  </a:lnTo>
                  <a:lnTo>
                    <a:pt x="520" y="216"/>
                  </a:lnTo>
                  <a:lnTo>
                    <a:pt x="568" y="339"/>
                  </a:lnTo>
                  <a:lnTo>
                    <a:pt x="600" y="492"/>
                  </a:lnTo>
                  <a:lnTo>
                    <a:pt x="626" y="646"/>
                  </a:lnTo>
                  <a:lnTo>
                    <a:pt x="632" y="738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53"/>
                  </a:lnTo>
                  <a:lnTo>
                    <a:pt x="632" y="1061"/>
                  </a:lnTo>
                  <a:lnTo>
                    <a:pt x="626" y="1184"/>
                  </a:lnTo>
                  <a:lnTo>
                    <a:pt x="610" y="1291"/>
                  </a:lnTo>
                  <a:lnTo>
                    <a:pt x="595" y="1383"/>
                  </a:lnTo>
                  <a:lnTo>
                    <a:pt x="573" y="1476"/>
                  </a:lnTo>
                  <a:lnTo>
                    <a:pt x="547" y="1568"/>
                  </a:lnTo>
                  <a:lnTo>
                    <a:pt x="515" y="1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-77925" y="-6592225"/>
              <a:ext cx="15525" cy="44175"/>
            </a:xfrm>
            <a:custGeom>
              <a:avLst/>
              <a:gdLst/>
              <a:ahLst/>
              <a:cxnLst/>
              <a:rect l="l" t="t" r="r" b="b"/>
              <a:pathLst>
                <a:path w="621" h="1767" extrusionOk="0">
                  <a:moveTo>
                    <a:pt x="308" y="0"/>
                  </a:moveTo>
                  <a:lnTo>
                    <a:pt x="271" y="16"/>
                  </a:lnTo>
                  <a:lnTo>
                    <a:pt x="239" y="31"/>
                  </a:lnTo>
                  <a:lnTo>
                    <a:pt x="213" y="62"/>
                  </a:lnTo>
                  <a:lnTo>
                    <a:pt x="154" y="154"/>
                  </a:lnTo>
                  <a:lnTo>
                    <a:pt x="101" y="261"/>
                  </a:lnTo>
                  <a:lnTo>
                    <a:pt x="64" y="415"/>
                  </a:lnTo>
                  <a:lnTo>
                    <a:pt x="32" y="569"/>
                  </a:lnTo>
                  <a:lnTo>
                    <a:pt x="16" y="661"/>
                  </a:lnTo>
                  <a:lnTo>
                    <a:pt x="11" y="753"/>
                  </a:lnTo>
                  <a:lnTo>
                    <a:pt x="6" y="845"/>
                  </a:lnTo>
                  <a:lnTo>
                    <a:pt x="0" y="953"/>
                  </a:lnTo>
                  <a:lnTo>
                    <a:pt x="16" y="1106"/>
                  </a:lnTo>
                  <a:lnTo>
                    <a:pt x="37" y="1245"/>
                  </a:lnTo>
                  <a:lnTo>
                    <a:pt x="53" y="1337"/>
                  </a:lnTo>
                  <a:lnTo>
                    <a:pt x="75" y="1414"/>
                  </a:lnTo>
                  <a:lnTo>
                    <a:pt x="96" y="1475"/>
                  </a:lnTo>
                  <a:lnTo>
                    <a:pt x="122" y="1552"/>
                  </a:lnTo>
                  <a:lnTo>
                    <a:pt x="175" y="1644"/>
                  </a:lnTo>
                  <a:lnTo>
                    <a:pt x="234" y="1721"/>
                  </a:lnTo>
                  <a:lnTo>
                    <a:pt x="297" y="1752"/>
                  </a:lnTo>
                  <a:lnTo>
                    <a:pt x="361" y="1767"/>
                  </a:lnTo>
                  <a:lnTo>
                    <a:pt x="393" y="1752"/>
                  </a:lnTo>
                  <a:lnTo>
                    <a:pt x="425" y="1721"/>
                  </a:lnTo>
                  <a:lnTo>
                    <a:pt x="457" y="1690"/>
                  </a:lnTo>
                  <a:lnTo>
                    <a:pt x="488" y="1644"/>
                  </a:lnTo>
                  <a:lnTo>
                    <a:pt x="520" y="1583"/>
                  </a:lnTo>
                  <a:lnTo>
                    <a:pt x="557" y="1460"/>
                  </a:lnTo>
                  <a:lnTo>
                    <a:pt x="589" y="1321"/>
                  </a:lnTo>
                  <a:lnTo>
                    <a:pt x="600" y="1229"/>
                  </a:lnTo>
                  <a:lnTo>
                    <a:pt x="610" y="1137"/>
                  </a:lnTo>
                  <a:lnTo>
                    <a:pt x="621" y="1045"/>
                  </a:lnTo>
                  <a:lnTo>
                    <a:pt x="621" y="953"/>
                  </a:lnTo>
                  <a:lnTo>
                    <a:pt x="621" y="768"/>
                  </a:lnTo>
                  <a:lnTo>
                    <a:pt x="605" y="599"/>
                  </a:lnTo>
                  <a:lnTo>
                    <a:pt x="579" y="430"/>
                  </a:lnTo>
                  <a:lnTo>
                    <a:pt x="547" y="277"/>
                  </a:lnTo>
                  <a:lnTo>
                    <a:pt x="520" y="215"/>
                  </a:lnTo>
                  <a:lnTo>
                    <a:pt x="499" y="154"/>
                  </a:lnTo>
                  <a:lnTo>
                    <a:pt x="472" y="92"/>
                  </a:lnTo>
                  <a:lnTo>
                    <a:pt x="441" y="46"/>
                  </a:lnTo>
                  <a:lnTo>
                    <a:pt x="393" y="16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-77925" y="-6592225"/>
              <a:ext cx="15525" cy="44175"/>
            </a:xfrm>
            <a:custGeom>
              <a:avLst/>
              <a:gdLst/>
              <a:ahLst/>
              <a:cxnLst/>
              <a:rect l="l" t="t" r="r" b="b"/>
              <a:pathLst>
                <a:path w="621" h="1767" fill="none" extrusionOk="0">
                  <a:moveTo>
                    <a:pt x="488" y="1644"/>
                  </a:moveTo>
                  <a:lnTo>
                    <a:pt x="488" y="1644"/>
                  </a:lnTo>
                  <a:lnTo>
                    <a:pt x="457" y="1690"/>
                  </a:lnTo>
                  <a:lnTo>
                    <a:pt x="425" y="1721"/>
                  </a:lnTo>
                  <a:lnTo>
                    <a:pt x="393" y="1752"/>
                  </a:lnTo>
                  <a:lnTo>
                    <a:pt x="361" y="1767"/>
                  </a:lnTo>
                  <a:lnTo>
                    <a:pt x="297" y="1752"/>
                  </a:lnTo>
                  <a:lnTo>
                    <a:pt x="234" y="1721"/>
                  </a:lnTo>
                  <a:lnTo>
                    <a:pt x="175" y="1644"/>
                  </a:lnTo>
                  <a:lnTo>
                    <a:pt x="122" y="1552"/>
                  </a:lnTo>
                  <a:lnTo>
                    <a:pt x="96" y="1475"/>
                  </a:lnTo>
                  <a:lnTo>
                    <a:pt x="75" y="1414"/>
                  </a:lnTo>
                  <a:lnTo>
                    <a:pt x="53" y="1337"/>
                  </a:lnTo>
                  <a:lnTo>
                    <a:pt x="37" y="1245"/>
                  </a:lnTo>
                  <a:lnTo>
                    <a:pt x="37" y="1245"/>
                  </a:lnTo>
                  <a:lnTo>
                    <a:pt x="16" y="1106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6" y="845"/>
                  </a:lnTo>
                  <a:lnTo>
                    <a:pt x="11" y="753"/>
                  </a:lnTo>
                  <a:lnTo>
                    <a:pt x="16" y="661"/>
                  </a:lnTo>
                  <a:lnTo>
                    <a:pt x="32" y="569"/>
                  </a:lnTo>
                  <a:lnTo>
                    <a:pt x="64" y="415"/>
                  </a:lnTo>
                  <a:lnTo>
                    <a:pt x="101" y="261"/>
                  </a:lnTo>
                  <a:lnTo>
                    <a:pt x="154" y="154"/>
                  </a:lnTo>
                  <a:lnTo>
                    <a:pt x="213" y="62"/>
                  </a:lnTo>
                  <a:lnTo>
                    <a:pt x="239" y="31"/>
                  </a:lnTo>
                  <a:lnTo>
                    <a:pt x="271" y="16"/>
                  </a:lnTo>
                  <a:lnTo>
                    <a:pt x="308" y="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93" y="16"/>
                  </a:lnTo>
                  <a:lnTo>
                    <a:pt x="441" y="46"/>
                  </a:lnTo>
                  <a:lnTo>
                    <a:pt x="441" y="46"/>
                  </a:lnTo>
                  <a:lnTo>
                    <a:pt x="472" y="92"/>
                  </a:lnTo>
                  <a:lnTo>
                    <a:pt x="499" y="154"/>
                  </a:lnTo>
                  <a:lnTo>
                    <a:pt x="520" y="215"/>
                  </a:lnTo>
                  <a:lnTo>
                    <a:pt x="547" y="277"/>
                  </a:lnTo>
                  <a:lnTo>
                    <a:pt x="579" y="430"/>
                  </a:lnTo>
                  <a:lnTo>
                    <a:pt x="605" y="599"/>
                  </a:lnTo>
                  <a:lnTo>
                    <a:pt x="621" y="768"/>
                  </a:lnTo>
                  <a:lnTo>
                    <a:pt x="621" y="953"/>
                  </a:lnTo>
                  <a:lnTo>
                    <a:pt x="621" y="1045"/>
                  </a:lnTo>
                  <a:lnTo>
                    <a:pt x="610" y="1137"/>
                  </a:lnTo>
                  <a:lnTo>
                    <a:pt x="600" y="1229"/>
                  </a:lnTo>
                  <a:lnTo>
                    <a:pt x="589" y="1321"/>
                  </a:lnTo>
                  <a:lnTo>
                    <a:pt x="589" y="1321"/>
                  </a:lnTo>
                  <a:lnTo>
                    <a:pt x="557" y="1460"/>
                  </a:lnTo>
                  <a:lnTo>
                    <a:pt x="520" y="15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-37625" y="-5993475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extrusionOk="0">
                  <a:moveTo>
                    <a:pt x="303" y="1"/>
                  </a:moveTo>
                  <a:lnTo>
                    <a:pt x="271" y="16"/>
                  </a:lnTo>
                  <a:lnTo>
                    <a:pt x="240" y="47"/>
                  </a:lnTo>
                  <a:lnTo>
                    <a:pt x="208" y="78"/>
                  </a:lnTo>
                  <a:lnTo>
                    <a:pt x="149" y="155"/>
                  </a:lnTo>
                  <a:lnTo>
                    <a:pt x="102" y="277"/>
                  </a:lnTo>
                  <a:lnTo>
                    <a:pt x="59" y="416"/>
                  </a:lnTo>
                  <a:lnTo>
                    <a:pt x="27" y="585"/>
                  </a:lnTo>
                  <a:lnTo>
                    <a:pt x="17" y="662"/>
                  </a:lnTo>
                  <a:lnTo>
                    <a:pt x="6" y="754"/>
                  </a:lnTo>
                  <a:lnTo>
                    <a:pt x="1" y="861"/>
                  </a:lnTo>
                  <a:lnTo>
                    <a:pt x="1" y="953"/>
                  </a:lnTo>
                  <a:lnTo>
                    <a:pt x="11" y="1107"/>
                  </a:lnTo>
                  <a:lnTo>
                    <a:pt x="33" y="1261"/>
                  </a:lnTo>
                  <a:lnTo>
                    <a:pt x="54" y="1337"/>
                  </a:lnTo>
                  <a:lnTo>
                    <a:pt x="70" y="1414"/>
                  </a:lnTo>
                  <a:lnTo>
                    <a:pt x="96" y="1491"/>
                  </a:lnTo>
                  <a:lnTo>
                    <a:pt x="118" y="1553"/>
                  </a:lnTo>
                  <a:lnTo>
                    <a:pt x="171" y="1660"/>
                  </a:lnTo>
                  <a:lnTo>
                    <a:pt x="229" y="1722"/>
                  </a:lnTo>
                  <a:lnTo>
                    <a:pt x="293" y="1768"/>
                  </a:lnTo>
                  <a:lnTo>
                    <a:pt x="356" y="1768"/>
                  </a:lnTo>
                  <a:lnTo>
                    <a:pt x="393" y="1752"/>
                  </a:lnTo>
                  <a:lnTo>
                    <a:pt x="425" y="1737"/>
                  </a:lnTo>
                  <a:lnTo>
                    <a:pt x="457" y="1706"/>
                  </a:lnTo>
                  <a:lnTo>
                    <a:pt x="484" y="1660"/>
                  </a:lnTo>
                  <a:lnTo>
                    <a:pt x="515" y="1599"/>
                  </a:lnTo>
                  <a:lnTo>
                    <a:pt x="558" y="1460"/>
                  </a:lnTo>
                  <a:lnTo>
                    <a:pt x="584" y="1322"/>
                  </a:lnTo>
                  <a:lnTo>
                    <a:pt x="600" y="1230"/>
                  </a:lnTo>
                  <a:lnTo>
                    <a:pt x="611" y="1138"/>
                  </a:lnTo>
                  <a:lnTo>
                    <a:pt x="616" y="1046"/>
                  </a:lnTo>
                  <a:lnTo>
                    <a:pt x="621" y="953"/>
                  </a:lnTo>
                  <a:lnTo>
                    <a:pt x="616" y="784"/>
                  </a:lnTo>
                  <a:lnTo>
                    <a:pt x="606" y="600"/>
                  </a:lnTo>
                  <a:lnTo>
                    <a:pt x="579" y="431"/>
                  </a:lnTo>
                  <a:lnTo>
                    <a:pt x="542" y="277"/>
                  </a:lnTo>
                  <a:lnTo>
                    <a:pt x="521" y="216"/>
                  </a:lnTo>
                  <a:lnTo>
                    <a:pt x="494" y="155"/>
                  </a:lnTo>
                  <a:lnTo>
                    <a:pt x="468" y="108"/>
                  </a:lnTo>
                  <a:lnTo>
                    <a:pt x="441" y="47"/>
                  </a:lnTo>
                  <a:lnTo>
                    <a:pt x="388" y="1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-37625" y="-5993475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fill="none" extrusionOk="0">
                  <a:moveTo>
                    <a:pt x="484" y="1660"/>
                  </a:moveTo>
                  <a:lnTo>
                    <a:pt x="484" y="1660"/>
                  </a:lnTo>
                  <a:lnTo>
                    <a:pt x="457" y="1706"/>
                  </a:lnTo>
                  <a:lnTo>
                    <a:pt x="425" y="1737"/>
                  </a:lnTo>
                  <a:lnTo>
                    <a:pt x="393" y="1752"/>
                  </a:lnTo>
                  <a:lnTo>
                    <a:pt x="356" y="1768"/>
                  </a:lnTo>
                  <a:lnTo>
                    <a:pt x="293" y="1768"/>
                  </a:lnTo>
                  <a:lnTo>
                    <a:pt x="229" y="1722"/>
                  </a:lnTo>
                  <a:lnTo>
                    <a:pt x="171" y="1660"/>
                  </a:lnTo>
                  <a:lnTo>
                    <a:pt x="118" y="1553"/>
                  </a:lnTo>
                  <a:lnTo>
                    <a:pt x="96" y="1491"/>
                  </a:lnTo>
                  <a:lnTo>
                    <a:pt x="70" y="1414"/>
                  </a:lnTo>
                  <a:lnTo>
                    <a:pt x="54" y="1337"/>
                  </a:lnTo>
                  <a:lnTo>
                    <a:pt x="33" y="1261"/>
                  </a:lnTo>
                  <a:lnTo>
                    <a:pt x="33" y="1261"/>
                  </a:lnTo>
                  <a:lnTo>
                    <a:pt x="11" y="1107"/>
                  </a:lnTo>
                  <a:lnTo>
                    <a:pt x="1" y="953"/>
                  </a:lnTo>
                  <a:lnTo>
                    <a:pt x="1" y="953"/>
                  </a:lnTo>
                  <a:lnTo>
                    <a:pt x="1" y="861"/>
                  </a:lnTo>
                  <a:lnTo>
                    <a:pt x="6" y="754"/>
                  </a:lnTo>
                  <a:lnTo>
                    <a:pt x="17" y="662"/>
                  </a:lnTo>
                  <a:lnTo>
                    <a:pt x="27" y="585"/>
                  </a:lnTo>
                  <a:lnTo>
                    <a:pt x="59" y="416"/>
                  </a:lnTo>
                  <a:lnTo>
                    <a:pt x="102" y="277"/>
                  </a:lnTo>
                  <a:lnTo>
                    <a:pt x="149" y="155"/>
                  </a:lnTo>
                  <a:lnTo>
                    <a:pt x="208" y="78"/>
                  </a:lnTo>
                  <a:lnTo>
                    <a:pt x="240" y="47"/>
                  </a:lnTo>
                  <a:lnTo>
                    <a:pt x="271" y="16"/>
                  </a:lnTo>
                  <a:lnTo>
                    <a:pt x="303" y="1"/>
                  </a:lnTo>
                  <a:lnTo>
                    <a:pt x="340" y="1"/>
                  </a:lnTo>
                  <a:lnTo>
                    <a:pt x="340" y="1"/>
                  </a:lnTo>
                  <a:lnTo>
                    <a:pt x="388" y="16"/>
                  </a:lnTo>
                  <a:lnTo>
                    <a:pt x="441" y="47"/>
                  </a:lnTo>
                  <a:lnTo>
                    <a:pt x="441" y="47"/>
                  </a:lnTo>
                  <a:lnTo>
                    <a:pt x="468" y="108"/>
                  </a:lnTo>
                  <a:lnTo>
                    <a:pt x="494" y="155"/>
                  </a:lnTo>
                  <a:lnTo>
                    <a:pt x="521" y="216"/>
                  </a:lnTo>
                  <a:lnTo>
                    <a:pt x="542" y="277"/>
                  </a:lnTo>
                  <a:lnTo>
                    <a:pt x="579" y="431"/>
                  </a:lnTo>
                  <a:lnTo>
                    <a:pt x="606" y="600"/>
                  </a:lnTo>
                  <a:lnTo>
                    <a:pt x="616" y="784"/>
                  </a:lnTo>
                  <a:lnTo>
                    <a:pt x="621" y="953"/>
                  </a:lnTo>
                  <a:lnTo>
                    <a:pt x="616" y="1046"/>
                  </a:lnTo>
                  <a:lnTo>
                    <a:pt x="611" y="1138"/>
                  </a:lnTo>
                  <a:lnTo>
                    <a:pt x="600" y="1230"/>
                  </a:lnTo>
                  <a:lnTo>
                    <a:pt x="584" y="1322"/>
                  </a:lnTo>
                  <a:lnTo>
                    <a:pt x="584" y="1322"/>
                  </a:lnTo>
                  <a:lnTo>
                    <a:pt x="558" y="1460"/>
                  </a:lnTo>
                  <a:lnTo>
                    <a:pt x="515" y="1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-19975" y="-5451150"/>
              <a:ext cx="15400" cy="44200"/>
            </a:xfrm>
            <a:custGeom>
              <a:avLst/>
              <a:gdLst/>
              <a:ahLst/>
              <a:cxnLst/>
              <a:rect l="l" t="t" r="r" b="b"/>
              <a:pathLst>
                <a:path w="616" h="1768" extrusionOk="0">
                  <a:moveTo>
                    <a:pt x="287" y="0"/>
                  </a:moveTo>
                  <a:lnTo>
                    <a:pt x="255" y="16"/>
                  </a:lnTo>
                  <a:lnTo>
                    <a:pt x="223" y="46"/>
                  </a:lnTo>
                  <a:lnTo>
                    <a:pt x="197" y="77"/>
                  </a:lnTo>
                  <a:lnTo>
                    <a:pt x="138" y="169"/>
                  </a:lnTo>
                  <a:lnTo>
                    <a:pt x="90" y="277"/>
                  </a:lnTo>
                  <a:lnTo>
                    <a:pt x="53" y="430"/>
                  </a:lnTo>
                  <a:lnTo>
                    <a:pt x="22" y="584"/>
                  </a:lnTo>
                  <a:lnTo>
                    <a:pt x="11" y="676"/>
                  </a:lnTo>
                  <a:lnTo>
                    <a:pt x="6" y="768"/>
                  </a:lnTo>
                  <a:lnTo>
                    <a:pt x="0" y="861"/>
                  </a:lnTo>
                  <a:lnTo>
                    <a:pt x="0" y="953"/>
                  </a:lnTo>
                  <a:lnTo>
                    <a:pt x="11" y="1106"/>
                  </a:lnTo>
                  <a:lnTo>
                    <a:pt x="32" y="1260"/>
                  </a:lnTo>
                  <a:lnTo>
                    <a:pt x="53" y="1337"/>
                  </a:lnTo>
                  <a:lnTo>
                    <a:pt x="75" y="1414"/>
                  </a:lnTo>
                  <a:lnTo>
                    <a:pt x="96" y="1491"/>
                  </a:lnTo>
                  <a:lnTo>
                    <a:pt x="117" y="1552"/>
                  </a:lnTo>
                  <a:lnTo>
                    <a:pt x="170" y="1660"/>
                  </a:lnTo>
                  <a:lnTo>
                    <a:pt x="234" y="1721"/>
                  </a:lnTo>
                  <a:lnTo>
                    <a:pt x="292" y="1767"/>
                  </a:lnTo>
                  <a:lnTo>
                    <a:pt x="361" y="1767"/>
                  </a:lnTo>
                  <a:lnTo>
                    <a:pt x="393" y="1752"/>
                  </a:lnTo>
                  <a:lnTo>
                    <a:pt x="425" y="1736"/>
                  </a:lnTo>
                  <a:lnTo>
                    <a:pt x="456" y="1706"/>
                  </a:lnTo>
                  <a:lnTo>
                    <a:pt x="488" y="1660"/>
                  </a:lnTo>
                  <a:lnTo>
                    <a:pt x="510" y="1613"/>
                  </a:lnTo>
                  <a:lnTo>
                    <a:pt x="547" y="1491"/>
                  </a:lnTo>
                  <a:lnTo>
                    <a:pt x="578" y="1368"/>
                  </a:lnTo>
                  <a:lnTo>
                    <a:pt x="589" y="1275"/>
                  </a:lnTo>
                  <a:lnTo>
                    <a:pt x="600" y="1183"/>
                  </a:lnTo>
                  <a:lnTo>
                    <a:pt x="610" y="1091"/>
                  </a:lnTo>
                  <a:lnTo>
                    <a:pt x="616" y="999"/>
                  </a:lnTo>
                  <a:lnTo>
                    <a:pt x="616" y="815"/>
                  </a:lnTo>
                  <a:lnTo>
                    <a:pt x="600" y="630"/>
                  </a:lnTo>
                  <a:lnTo>
                    <a:pt x="578" y="461"/>
                  </a:lnTo>
                  <a:lnTo>
                    <a:pt x="541" y="292"/>
                  </a:lnTo>
                  <a:lnTo>
                    <a:pt x="520" y="231"/>
                  </a:lnTo>
                  <a:lnTo>
                    <a:pt x="499" y="169"/>
                  </a:lnTo>
                  <a:lnTo>
                    <a:pt x="472" y="108"/>
                  </a:lnTo>
                  <a:lnTo>
                    <a:pt x="441" y="46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-19975" y="-5451150"/>
              <a:ext cx="15400" cy="44200"/>
            </a:xfrm>
            <a:custGeom>
              <a:avLst/>
              <a:gdLst/>
              <a:ahLst/>
              <a:cxnLst/>
              <a:rect l="l" t="t" r="r" b="b"/>
              <a:pathLst>
                <a:path w="616" h="1768" fill="none" extrusionOk="0">
                  <a:moveTo>
                    <a:pt x="488" y="1660"/>
                  </a:moveTo>
                  <a:lnTo>
                    <a:pt x="488" y="1660"/>
                  </a:lnTo>
                  <a:lnTo>
                    <a:pt x="456" y="1706"/>
                  </a:lnTo>
                  <a:lnTo>
                    <a:pt x="425" y="1736"/>
                  </a:lnTo>
                  <a:lnTo>
                    <a:pt x="393" y="1752"/>
                  </a:lnTo>
                  <a:lnTo>
                    <a:pt x="361" y="1767"/>
                  </a:lnTo>
                  <a:lnTo>
                    <a:pt x="292" y="1767"/>
                  </a:lnTo>
                  <a:lnTo>
                    <a:pt x="234" y="1721"/>
                  </a:lnTo>
                  <a:lnTo>
                    <a:pt x="170" y="1660"/>
                  </a:lnTo>
                  <a:lnTo>
                    <a:pt x="117" y="1552"/>
                  </a:lnTo>
                  <a:lnTo>
                    <a:pt x="96" y="1491"/>
                  </a:lnTo>
                  <a:lnTo>
                    <a:pt x="75" y="1414"/>
                  </a:lnTo>
                  <a:lnTo>
                    <a:pt x="53" y="1337"/>
                  </a:lnTo>
                  <a:lnTo>
                    <a:pt x="32" y="1260"/>
                  </a:lnTo>
                  <a:lnTo>
                    <a:pt x="32" y="1260"/>
                  </a:lnTo>
                  <a:lnTo>
                    <a:pt x="11" y="1106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0" y="861"/>
                  </a:lnTo>
                  <a:lnTo>
                    <a:pt x="6" y="768"/>
                  </a:lnTo>
                  <a:lnTo>
                    <a:pt x="11" y="676"/>
                  </a:lnTo>
                  <a:lnTo>
                    <a:pt x="22" y="584"/>
                  </a:lnTo>
                  <a:lnTo>
                    <a:pt x="53" y="430"/>
                  </a:lnTo>
                  <a:lnTo>
                    <a:pt x="90" y="277"/>
                  </a:lnTo>
                  <a:lnTo>
                    <a:pt x="138" y="169"/>
                  </a:lnTo>
                  <a:lnTo>
                    <a:pt x="197" y="77"/>
                  </a:lnTo>
                  <a:lnTo>
                    <a:pt x="223" y="46"/>
                  </a:lnTo>
                  <a:lnTo>
                    <a:pt x="255" y="16"/>
                  </a:lnTo>
                  <a:lnTo>
                    <a:pt x="287" y="0"/>
                  </a:lnTo>
                  <a:lnTo>
                    <a:pt x="324" y="0"/>
                  </a:lnTo>
                  <a:lnTo>
                    <a:pt x="324" y="0"/>
                  </a:lnTo>
                  <a:lnTo>
                    <a:pt x="382" y="0"/>
                  </a:lnTo>
                  <a:lnTo>
                    <a:pt x="441" y="46"/>
                  </a:lnTo>
                  <a:lnTo>
                    <a:pt x="441" y="46"/>
                  </a:lnTo>
                  <a:lnTo>
                    <a:pt x="472" y="108"/>
                  </a:lnTo>
                  <a:lnTo>
                    <a:pt x="499" y="169"/>
                  </a:lnTo>
                  <a:lnTo>
                    <a:pt x="520" y="231"/>
                  </a:lnTo>
                  <a:lnTo>
                    <a:pt x="541" y="292"/>
                  </a:lnTo>
                  <a:lnTo>
                    <a:pt x="578" y="461"/>
                  </a:lnTo>
                  <a:lnTo>
                    <a:pt x="600" y="630"/>
                  </a:lnTo>
                  <a:lnTo>
                    <a:pt x="616" y="815"/>
                  </a:lnTo>
                  <a:lnTo>
                    <a:pt x="616" y="999"/>
                  </a:lnTo>
                  <a:lnTo>
                    <a:pt x="610" y="1091"/>
                  </a:lnTo>
                  <a:lnTo>
                    <a:pt x="600" y="1183"/>
                  </a:lnTo>
                  <a:lnTo>
                    <a:pt x="589" y="1275"/>
                  </a:lnTo>
                  <a:lnTo>
                    <a:pt x="578" y="1368"/>
                  </a:lnTo>
                  <a:lnTo>
                    <a:pt x="578" y="1368"/>
                  </a:lnTo>
                  <a:lnTo>
                    <a:pt x="547" y="1491"/>
                  </a:lnTo>
                  <a:lnTo>
                    <a:pt x="510" y="16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-2350" y="-4876975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extrusionOk="0">
                  <a:moveTo>
                    <a:pt x="308" y="1"/>
                  </a:moveTo>
                  <a:lnTo>
                    <a:pt x="271" y="16"/>
                  </a:lnTo>
                  <a:lnTo>
                    <a:pt x="239" y="47"/>
                  </a:lnTo>
                  <a:lnTo>
                    <a:pt x="213" y="78"/>
                  </a:lnTo>
                  <a:lnTo>
                    <a:pt x="155" y="154"/>
                  </a:lnTo>
                  <a:lnTo>
                    <a:pt x="102" y="277"/>
                  </a:lnTo>
                  <a:lnTo>
                    <a:pt x="59" y="416"/>
                  </a:lnTo>
                  <a:lnTo>
                    <a:pt x="27" y="585"/>
                  </a:lnTo>
                  <a:lnTo>
                    <a:pt x="17" y="661"/>
                  </a:lnTo>
                  <a:lnTo>
                    <a:pt x="11" y="754"/>
                  </a:lnTo>
                  <a:lnTo>
                    <a:pt x="6" y="861"/>
                  </a:lnTo>
                  <a:lnTo>
                    <a:pt x="1" y="953"/>
                  </a:lnTo>
                  <a:lnTo>
                    <a:pt x="17" y="1107"/>
                  </a:lnTo>
                  <a:lnTo>
                    <a:pt x="38" y="1261"/>
                  </a:lnTo>
                  <a:lnTo>
                    <a:pt x="54" y="1337"/>
                  </a:lnTo>
                  <a:lnTo>
                    <a:pt x="75" y="1414"/>
                  </a:lnTo>
                  <a:lnTo>
                    <a:pt x="96" y="1491"/>
                  </a:lnTo>
                  <a:lnTo>
                    <a:pt x="117" y="1553"/>
                  </a:lnTo>
                  <a:lnTo>
                    <a:pt x="176" y="1660"/>
                  </a:lnTo>
                  <a:lnTo>
                    <a:pt x="234" y="1722"/>
                  </a:lnTo>
                  <a:lnTo>
                    <a:pt x="298" y="1768"/>
                  </a:lnTo>
                  <a:lnTo>
                    <a:pt x="361" y="1768"/>
                  </a:lnTo>
                  <a:lnTo>
                    <a:pt x="393" y="1752"/>
                  </a:lnTo>
                  <a:lnTo>
                    <a:pt x="425" y="1737"/>
                  </a:lnTo>
                  <a:lnTo>
                    <a:pt x="457" y="1706"/>
                  </a:lnTo>
                  <a:lnTo>
                    <a:pt x="489" y="1660"/>
                  </a:lnTo>
                  <a:lnTo>
                    <a:pt x="521" y="1599"/>
                  </a:lnTo>
                  <a:lnTo>
                    <a:pt x="558" y="1460"/>
                  </a:lnTo>
                  <a:lnTo>
                    <a:pt x="590" y="1322"/>
                  </a:lnTo>
                  <a:lnTo>
                    <a:pt x="600" y="1230"/>
                  </a:lnTo>
                  <a:lnTo>
                    <a:pt x="611" y="1138"/>
                  </a:lnTo>
                  <a:lnTo>
                    <a:pt x="616" y="1046"/>
                  </a:lnTo>
                  <a:lnTo>
                    <a:pt x="621" y="953"/>
                  </a:lnTo>
                  <a:lnTo>
                    <a:pt x="621" y="784"/>
                  </a:lnTo>
                  <a:lnTo>
                    <a:pt x="605" y="600"/>
                  </a:lnTo>
                  <a:lnTo>
                    <a:pt x="579" y="431"/>
                  </a:lnTo>
                  <a:lnTo>
                    <a:pt x="542" y="293"/>
                  </a:lnTo>
                  <a:lnTo>
                    <a:pt x="521" y="216"/>
                  </a:lnTo>
                  <a:lnTo>
                    <a:pt x="499" y="154"/>
                  </a:lnTo>
                  <a:lnTo>
                    <a:pt x="473" y="108"/>
                  </a:lnTo>
                  <a:lnTo>
                    <a:pt x="441" y="47"/>
                  </a:lnTo>
                  <a:lnTo>
                    <a:pt x="393" y="1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-2350" y="-4876975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fill="none" extrusionOk="0">
                  <a:moveTo>
                    <a:pt x="489" y="1660"/>
                  </a:moveTo>
                  <a:lnTo>
                    <a:pt x="489" y="1660"/>
                  </a:lnTo>
                  <a:lnTo>
                    <a:pt x="457" y="1706"/>
                  </a:lnTo>
                  <a:lnTo>
                    <a:pt x="425" y="1737"/>
                  </a:lnTo>
                  <a:lnTo>
                    <a:pt x="393" y="1752"/>
                  </a:lnTo>
                  <a:lnTo>
                    <a:pt x="361" y="1768"/>
                  </a:lnTo>
                  <a:lnTo>
                    <a:pt x="298" y="1768"/>
                  </a:lnTo>
                  <a:lnTo>
                    <a:pt x="234" y="1722"/>
                  </a:lnTo>
                  <a:lnTo>
                    <a:pt x="176" y="1660"/>
                  </a:lnTo>
                  <a:lnTo>
                    <a:pt x="117" y="1553"/>
                  </a:lnTo>
                  <a:lnTo>
                    <a:pt x="96" y="1491"/>
                  </a:lnTo>
                  <a:lnTo>
                    <a:pt x="75" y="1414"/>
                  </a:lnTo>
                  <a:lnTo>
                    <a:pt x="54" y="1337"/>
                  </a:lnTo>
                  <a:lnTo>
                    <a:pt x="38" y="1261"/>
                  </a:lnTo>
                  <a:lnTo>
                    <a:pt x="38" y="1261"/>
                  </a:lnTo>
                  <a:lnTo>
                    <a:pt x="17" y="1107"/>
                  </a:lnTo>
                  <a:lnTo>
                    <a:pt x="1" y="953"/>
                  </a:lnTo>
                  <a:lnTo>
                    <a:pt x="1" y="953"/>
                  </a:lnTo>
                  <a:lnTo>
                    <a:pt x="6" y="861"/>
                  </a:lnTo>
                  <a:lnTo>
                    <a:pt x="11" y="754"/>
                  </a:lnTo>
                  <a:lnTo>
                    <a:pt x="17" y="661"/>
                  </a:lnTo>
                  <a:lnTo>
                    <a:pt x="27" y="585"/>
                  </a:lnTo>
                  <a:lnTo>
                    <a:pt x="59" y="416"/>
                  </a:lnTo>
                  <a:lnTo>
                    <a:pt x="102" y="277"/>
                  </a:lnTo>
                  <a:lnTo>
                    <a:pt x="155" y="154"/>
                  </a:lnTo>
                  <a:lnTo>
                    <a:pt x="213" y="78"/>
                  </a:lnTo>
                  <a:lnTo>
                    <a:pt x="239" y="47"/>
                  </a:lnTo>
                  <a:lnTo>
                    <a:pt x="271" y="16"/>
                  </a:lnTo>
                  <a:lnTo>
                    <a:pt x="308" y="1"/>
                  </a:lnTo>
                  <a:lnTo>
                    <a:pt x="340" y="1"/>
                  </a:lnTo>
                  <a:lnTo>
                    <a:pt x="340" y="1"/>
                  </a:lnTo>
                  <a:lnTo>
                    <a:pt x="393" y="16"/>
                  </a:lnTo>
                  <a:lnTo>
                    <a:pt x="441" y="47"/>
                  </a:lnTo>
                  <a:lnTo>
                    <a:pt x="441" y="47"/>
                  </a:lnTo>
                  <a:lnTo>
                    <a:pt x="473" y="108"/>
                  </a:lnTo>
                  <a:lnTo>
                    <a:pt x="499" y="154"/>
                  </a:lnTo>
                  <a:lnTo>
                    <a:pt x="521" y="216"/>
                  </a:lnTo>
                  <a:lnTo>
                    <a:pt x="542" y="293"/>
                  </a:lnTo>
                  <a:lnTo>
                    <a:pt x="579" y="431"/>
                  </a:lnTo>
                  <a:lnTo>
                    <a:pt x="605" y="600"/>
                  </a:lnTo>
                  <a:lnTo>
                    <a:pt x="621" y="784"/>
                  </a:lnTo>
                  <a:lnTo>
                    <a:pt x="621" y="953"/>
                  </a:lnTo>
                  <a:lnTo>
                    <a:pt x="616" y="1046"/>
                  </a:lnTo>
                  <a:lnTo>
                    <a:pt x="611" y="1138"/>
                  </a:lnTo>
                  <a:lnTo>
                    <a:pt x="600" y="1230"/>
                  </a:lnTo>
                  <a:lnTo>
                    <a:pt x="590" y="1322"/>
                  </a:lnTo>
                  <a:lnTo>
                    <a:pt x="590" y="1322"/>
                  </a:lnTo>
                  <a:lnTo>
                    <a:pt x="558" y="1460"/>
                  </a:lnTo>
                  <a:lnTo>
                    <a:pt x="521" y="1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-1139725" y="-4399950"/>
              <a:ext cx="15825" cy="46500"/>
            </a:xfrm>
            <a:custGeom>
              <a:avLst/>
              <a:gdLst/>
              <a:ahLst/>
              <a:cxnLst/>
              <a:rect l="l" t="t" r="r" b="b"/>
              <a:pathLst>
                <a:path w="633" h="1860" extrusionOk="0">
                  <a:moveTo>
                    <a:pt x="335" y="1"/>
                  </a:moveTo>
                  <a:lnTo>
                    <a:pt x="293" y="16"/>
                  </a:lnTo>
                  <a:lnTo>
                    <a:pt x="256" y="31"/>
                  </a:lnTo>
                  <a:lnTo>
                    <a:pt x="213" y="62"/>
                  </a:lnTo>
                  <a:lnTo>
                    <a:pt x="176" y="108"/>
                  </a:lnTo>
                  <a:lnTo>
                    <a:pt x="139" y="170"/>
                  </a:lnTo>
                  <a:lnTo>
                    <a:pt x="118" y="216"/>
                  </a:lnTo>
                  <a:lnTo>
                    <a:pt x="91" y="292"/>
                  </a:lnTo>
                  <a:lnTo>
                    <a:pt x="54" y="431"/>
                  </a:lnTo>
                  <a:lnTo>
                    <a:pt x="22" y="584"/>
                  </a:lnTo>
                  <a:lnTo>
                    <a:pt x="6" y="753"/>
                  </a:lnTo>
                  <a:lnTo>
                    <a:pt x="1" y="938"/>
                  </a:lnTo>
                  <a:lnTo>
                    <a:pt x="6" y="1107"/>
                  </a:lnTo>
                  <a:lnTo>
                    <a:pt x="28" y="1276"/>
                  </a:lnTo>
                  <a:lnTo>
                    <a:pt x="38" y="1368"/>
                  </a:lnTo>
                  <a:lnTo>
                    <a:pt x="54" y="1445"/>
                  </a:lnTo>
                  <a:lnTo>
                    <a:pt x="75" y="1522"/>
                  </a:lnTo>
                  <a:lnTo>
                    <a:pt x="96" y="1598"/>
                  </a:lnTo>
                  <a:lnTo>
                    <a:pt x="144" y="1706"/>
                  </a:lnTo>
                  <a:lnTo>
                    <a:pt x="203" y="1783"/>
                  </a:lnTo>
                  <a:lnTo>
                    <a:pt x="261" y="1844"/>
                  </a:lnTo>
                  <a:lnTo>
                    <a:pt x="319" y="1859"/>
                  </a:lnTo>
                  <a:lnTo>
                    <a:pt x="383" y="1844"/>
                  </a:lnTo>
                  <a:lnTo>
                    <a:pt x="441" y="1783"/>
                  </a:lnTo>
                  <a:lnTo>
                    <a:pt x="473" y="1752"/>
                  </a:lnTo>
                  <a:lnTo>
                    <a:pt x="500" y="1691"/>
                  </a:lnTo>
                  <a:lnTo>
                    <a:pt x="526" y="1629"/>
                  </a:lnTo>
                  <a:lnTo>
                    <a:pt x="553" y="1552"/>
                  </a:lnTo>
                  <a:lnTo>
                    <a:pt x="579" y="1460"/>
                  </a:lnTo>
                  <a:lnTo>
                    <a:pt x="595" y="1368"/>
                  </a:lnTo>
                  <a:lnTo>
                    <a:pt x="611" y="1276"/>
                  </a:lnTo>
                  <a:lnTo>
                    <a:pt x="622" y="1184"/>
                  </a:lnTo>
                  <a:lnTo>
                    <a:pt x="627" y="1091"/>
                  </a:lnTo>
                  <a:lnTo>
                    <a:pt x="632" y="999"/>
                  </a:lnTo>
                  <a:lnTo>
                    <a:pt x="627" y="815"/>
                  </a:lnTo>
                  <a:lnTo>
                    <a:pt x="616" y="646"/>
                  </a:lnTo>
                  <a:lnTo>
                    <a:pt x="590" y="477"/>
                  </a:lnTo>
                  <a:lnTo>
                    <a:pt x="553" y="323"/>
                  </a:lnTo>
                  <a:lnTo>
                    <a:pt x="531" y="262"/>
                  </a:lnTo>
                  <a:lnTo>
                    <a:pt x="510" y="200"/>
                  </a:lnTo>
                  <a:lnTo>
                    <a:pt x="484" y="139"/>
                  </a:lnTo>
                  <a:lnTo>
                    <a:pt x="452" y="93"/>
                  </a:lnTo>
                  <a:lnTo>
                    <a:pt x="415" y="47"/>
                  </a:lnTo>
                  <a:lnTo>
                    <a:pt x="372" y="1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-1139725" y="-4399950"/>
              <a:ext cx="15825" cy="46500"/>
            </a:xfrm>
            <a:custGeom>
              <a:avLst/>
              <a:gdLst/>
              <a:ahLst/>
              <a:cxnLst/>
              <a:rect l="l" t="t" r="r" b="b"/>
              <a:pathLst>
                <a:path w="633" h="1860" fill="none" extrusionOk="0">
                  <a:moveTo>
                    <a:pt x="500" y="1691"/>
                  </a:moveTo>
                  <a:lnTo>
                    <a:pt x="500" y="1691"/>
                  </a:lnTo>
                  <a:lnTo>
                    <a:pt x="473" y="1752"/>
                  </a:lnTo>
                  <a:lnTo>
                    <a:pt x="441" y="1783"/>
                  </a:lnTo>
                  <a:lnTo>
                    <a:pt x="383" y="1844"/>
                  </a:lnTo>
                  <a:lnTo>
                    <a:pt x="319" y="1859"/>
                  </a:lnTo>
                  <a:lnTo>
                    <a:pt x="261" y="1844"/>
                  </a:lnTo>
                  <a:lnTo>
                    <a:pt x="203" y="1783"/>
                  </a:lnTo>
                  <a:lnTo>
                    <a:pt x="144" y="1706"/>
                  </a:lnTo>
                  <a:lnTo>
                    <a:pt x="96" y="1598"/>
                  </a:lnTo>
                  <a:lnTo>
                    <a:pt x="75" y="1522"/>
                  </a:lnTo>
                  <a:lnTo>
                    <a:pt x="54" y="1445"/>
                  </a:lnTo>
                  <a:lnTo>
                    <a:pt x="54" y="1445"/>
                  </a:lnTo>
                  <a:lnTo>
                    <a:pt x="38" y="1368"/>
                  </a:lnTo>
                  <a:lnTo>
                    <a:pt x="28" y="1276"/>
                  </a:lnTo>
                  <a:lnTo>
                    <a:pt x="6" y="1107"/>
                  </a:lnTo>
                  <a:lnTo>
                    <a:pt x="1" y="938"/>
                  </a:lnTo>
                  <a:lnTo>
                    <a:pt x="6" y="753"/>
                  </a:lnTo>
                  <a:lnTo>
                    <a:pt x="22" y="584"/>
                  </a:lnTo>
                  <a:lnTo>
                    <a:pt x="54" y="431"/>
                  </a:lnTo>
                  <a:lnTo>
                    <a:pt x="91" y="292"/>
                  </a:lnTo>
                  <a:lnTo>
                    <a:pt x="118" y="216"/>
                  </a:lnTo>
                  <a:lnTo>
                    <a:pt x="139" y="170"/>
                  </a:lnTo>
                  <a:lnTo>
                    <a:pt x="139" y="170"/>
                  </a:lnTo>
                  <a:lnTo>
                    <a:pt x="176" y="108"/>
                  </a:lnTo>
                  <a:lnTo>
                    <a:pt x="213" y="62"/>
                  </a:lnTo>
                  <a:lnTo>
                    <a:pt x="256" y="31"/>
                  </a:lnTo>
                  <a:lnTo>
                    <a:pt x="293" y="16"/>
                  </a:lnTo>
                  <a:lnTo>
                    <a:pt x="335" y="1"/>
                  </a:lnTo>
                  <a:lnTo>
                    <a:pt x="372" y="16"/>
                  </a:lnTo>
                  <a:lnTo>
                    <a:pt x="415" y="47"/>
                  </a:lnTo>
                  <a:lnTo>
                    <a:pt x="452" y="93"/>
                  </a:lnTo>
                  <a:lnTo>
                    <a:pt x="452" y="93"/>
                  </a:lnTo>
                  <a:lnTo>
                    <a:pt x="484" y="139"/>
                  </a:lnTo>
                  <a:lnTo>
                    <a:pt x="510" y="200"/>
                  </a:lnTo>
                  <a:lnTo>
                    <a:pt x="531" y="262"/>
                  </a:lnTo>
                  <a:lnTo>
                    <a:pt x="553" y="323"/>
                  </a:lnTo>
                  <a:lnTo>
                    <a:pt x="590" y="477"/>
                  </a:lnTo>
                  <a:lnTo>
                    <a:pt x="616" y="646"/>
                  </a:lnTo>
                  <a:lnTo>
                    <a:pt x="627" y="815"/>
                  </a:lnTo>
                  <a:lnTo>
                    <a:pt x="632" y="999"/>
                  </a:lnTo>
                  <a:lnTo>
                    <a:pt x="627" y="1091"/>
                  </a:lnTo>
                  <a:lnTo>
                    <a:pt x="622" y="1184"/>
                  </a:lnTo>
                  <a:lnTo>
                    <a:pt x="611" y="1276"/>
                  </a:lnTo>
                  <a:lnTo>
                    <a:pt x="595" y="1368"/>
                  </a:lnTo>
                  <a:lnTo>
                    <a:pt x="595" y="1368"/>
                  </a:lnTo>
                  <a:lnTo>
                    <a:pt x="579" y="1460"/>
                  </a:lnTo>
                  <a:lnTo>
                    <a:pt x="553" y="1552"/>
                  </a:lnTo>
                  <a:lnTo>
                    <a:pt x="526" y="1629"/>
                  </a:lnTo>
                  <a:lnTo>
                    <a:pt x="500" y="16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-904725" y="-6720125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extrusionOk="0">
                  <a:moveTo>
                    <a:pt x="281" y="0"/>
                  </a:moveTo>
                  <a:lnTo>
                    <a:pt x="249" y="16"/>
                  </a:lnTo>
                  <a:lnTo>
                    <a:pt x="218" y="46"/>
                  </a:lnTo>
                  <a:lnTo>
                    <a:pt x="165" y="123"/>
                  </a:lnTo>
                  <a:lnTo>
                    <a:pt x="112" y="215"/>
                  </a:lnTo>
                  <a:lnTo>
                    <a:pt x="69" y="354"/>
                  </a:lnTo>
                  <a:lnTo>
                    <a:pt x="37" y="492"/>
                  </a:lnTo>
                  <a:lnTo>
                    <a:pt x="11" y="661"/>
                  </a:lnTo>
                  <a:lnTo>
                    <a:pt x="0" y="845"/>
                  </a:lnTo>
                  <a:lnTo>
                    <a:pt x="0" y="937"/>
                  </a:lnTo>
                  <a:lnTo>
                    <a:pt x="0" y="1030"/>
                  </a:lnTo>
                  <a:lnTo>
                    <a:pt x="16" y="1199"/>
                  </a:lnTo>
                  <a:lnTo>
                    <a:pt x="43" y="1352"/>
                  </a:lnTo>
                  <a:lnTo>
                    <a:pt x="59" y="1444"/>
                  </a:lnTo>
                  <a:lnTo>
                    <a:pt x="80" y="1521"/>
                  </a:lnTo>
                  <a:lnTo>
                    <a:pt x="101" y="1583"/>
                  </a:lnTo>
                  <a:lnTo>
                    <a:pt x="127" y="1644"/>
                  </a:lnTo>
                  <a:lnTo>
                    <a:pt x="181" y="1736"/>
                  </a:lnTo>
                  <a:lnTo>
                    <a:pt x="239" y="1798"/>
                  </a:lnTo>
                  <a:lnTo>
                    <a:pt x="303" y="1828"/>
                  </a:lnTo>
                  <a:lnTo>
                    <a:pt x="366" y="1828"/>
                  </a:lnTo>
                  <a:lnTo>
                    <a:pt x="398" y="1813"/>
                  </a:lnTo>
                  <a:lnTo>
                    <a:pt x="425" y="1782"/>
                  </a:lnTo>
                  <a:lnTo>
                    <a:pt x="456" y="1752"/>
                  </a:lnTo>
                  <a:lnTo>
                    <a:pt x="488" y="1706"/>
                  </a:lnTo>
                  <a:lnTo>
                    <a:pt x="509" y="1659"/>
                  </a:lnTo>
                  <a:lnTo>
                    <a:pt x="541" y="1583"/>
                  </a:lnTo>
                  <a:lnTo>
                    <a:pt x="568" y="1490"/>
                  </a:lnTo>
                  <a:lnTo>
                    <a:pt x="594" y="1398"/>
                  </a:lnTo>
                  <a:lnTo>
                    <a:pt x="610" y="1291"/>
                  </a:lnTo>
                  <a:lnTo>
                    <a:pt x="626" y="1183"/>
                  </a:lnTo>
                  <a:lnTo>
                    <a:pt x="631" y="1060"/>
                  </a:lnTo>
                  <a:lnTo>
                    <a:pt x="637" y="953"/>
                  </a:lnTo>
                  <a:lnTo>
                    <a:pt x="637" y="830"/>
                  </a:lnTo>
                  <a:lnTo>
                    <a:pt x="631" y="738"/>
                  </a:lnTo>
                  <a:lnTo>
                    <a:pt x="621" y="646"/>
                  </a:lnTo>
                  <a:lnTo>
                    <a:pt x="594" y="477"/>
                  </a:lnTo>
                  <a:lnTo>
                    <a:pt x="562" y="323"/>
                  </a:lnTo>
                  <a:lnTo>
                    <a:pt x="520" y="200"/>
                  </a:lnTo>
                  <a:lnTo>
                    <a:pt x="467" y="108"/>
                  </a:lnTo>
                  <a:lnTo>
                    <a:pt x="409" y="46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-904725" y="-6720125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fill="none" extrusionOk="0">
                  <a:moveTo>
                    <a:pt x="488" y="1706"/>
                  </a:moveTo>
                  <a:lnTo>
                    <a:pt x="488" y="1706"/>
                  </a:lnTo>
                  <a:lnTo>
                    <a:pt x="456" y="1752"/>
                  </a:lnTo>
                  <a:lnTo>
                    <a:pt x="425" y="1782"/>
                  </a:lnTo>
                  <a:lnTo>
                    <a:pt x="398" y="1813"/>
                  </a:lnTo>
                  <a:lnTo>
                    <a:pt x="366" y="1828"/>
                  </a:lnTo>
                  <a:lnTo>
                    <a:pt x="303" y="1828"/>
                  </a:lnTo>
                  <a:lnTo>
                    <a:pt x="239" y="1798"/>
                  </a:lnTo>
                  <a:lnTo>
                    <a:pt x="181" y="1736"/>
                  </a:lnTo>
                  <a:lnTo>
                    <a:pt x="127" y="1644"/>
                  </a:lnTo>
                  <a:lnTo>
                    <a:pt x="101" y="1583"/>
                  </a:lnTo>
                  <a:lnTo>
                    <a:pt x="80" y="1521"/>
                  </a:lnTo>
                  <a:lnTo>
                    <a:pt x="59" y="1444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16" y="1199"/>
                  </a:lnTo>
                  <a:lnTo>
                    <a:pt x="0" y="1030"/>
                  </a:lnTo>
                  <a:lnTo>
                    <a:pt x="0" y="1030"/>
                  </a:lnTo>
                  <a:lnTo>
                    <a:pt x="0" y="937"/>
                  </a:lnTo>
                  <a:lnTo>
                    <a:pt x="0" y="845"/>
                  </a:lnTo>
                  <a:lnTo>
                    <a:pt x="11" y="661"/>
                  </a:lnTo>
                  <a:lnTo>
                    <a:pt x="37" y="492"/>
                  </a:lnTo>
                  <a:lnTo>
                    <a:pt x="69" y="354"/>
                  </a:lnTo>
                  <a:lnTo>
                    <a:pt x="112" y="215"/>
                  </a:lnTo>
                  <a:lnTo>
                    <a:pt x="165" y="123"/>
                  </a:lnTo>
                  <a:lnTo>
                    <a:pt x="218" y="46"/>
                  </a:lnTo>
                  <a:lnTo>
                    <a:pt x="249" y="16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318" y="0"/>
                  </a:lnTo>
                  <a:lnTo>
                    <a:pt x="350" y="0"/>
                  </a:lnTo>
                  <a:lnTo>
                    <a:pt x="409" y="46"/>
                  </a:lnTo>
                  <a:lnTo>
                    <a:pt x="467" y="108"/>
                  </a:lnTo>
                  <a:lnTo>
                    <a:pt x="520" y="200"/>
                  </a:lnTo>
                  <a:lnTo>
                    <a:pt x="562" y="323"/>
                  </a:lnTo>
                  <a:lnTo>
                    <a:pt x="594" y="477"/>
                  </a:lnTo>
                  <a:lnTo>
                    <a:pt x="621" y="646"/>
                  </a:lnTo>
                  <a:lnTo>
                    <a:pt x="631" y="738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53"/>
                  </a:lnTo>
                  <a:lnTo>
                    <a:pt x="631" y="1060"/>
                  </a:lnTo>
                  <a:lnTo>
                    <a:pt x="626" y="1183"/>
                  </a:lnTo>
                  <a:lnTo>
                    <a:pt x="610" y="1291"/>
                  </a:lnTo>
                  <a:lnTo>
                    <a:pt x="594" y="1398"/>
                  </a:lnTo>
                  <a:lnTo>
                    <a:pt x="568" y="1490"/>
                  </a:lnTo>
                  <a:lnTo>
                    <a:pt x="541" y="1583"/>
                  </a:lnTo>
                  <a:lnTo>
                    <a:pt x="509" y="16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-931775" y="-7288550"/>
              <a:ext cx="15675" cy="46500"/>
            </a:xfrm>
            <a:custGeom>
              <a:avLst/>
              <a:gdLst/>
              <a:ahLst/>
              <a:cxnLst/>
              <a:rect l="l" t="t" r="r" b="b"/>
              <a:pathLst>
                <a:path w="627" h="1860" extrusionOk="0">
                  <a:moveTo>
                    <a:pt x="334" y="0"/>
                  </a:moveTo>
                  <a:lnTo>
                    <a:pt x="292" y="16"/>
                  </a:lnTo>
                  <a:lnTo>
                    <a:pt x="255" y="31"/>
                  </a:lnTo>
                  <a:lnTo>
                    <a:pt x="212" y="62"/>
                  </a:lnTo>
                  <a:lnTo>
                    <a:pt x="175" y="108"/>
                  </a:lnTo>
                  <a:lnTo>
                    <a:pt x="143" y="169"/>
                  </a:lnTo>
                  <a:lnTo>
                    <a:pt x="117" y="215"/>
                  </a:lnTo>
                  <a:lnTo>
                    <a:pt x="90" y="277"/>
                  </a:lnTo>
                  <a:lnTo>
                    <a:pt x="53" y="430"/>
                  </a:lnTo>
                  <a:lnTo>
                    <a:pt x="21" y="584"/>
                  </a:lnTo>
                  <a:lnTo>
                    <a:pt x="5" y="753"/>
                  </a:lnTo>
                  <a:lnTo>
                    <a:pt x="0" y="937"/>
                  </a:lnTo>
                  <a:lnTo>
                    <a:pt x="5" y="1106"/>
                  </a:lnTo>
                  <a:lnTo>
                    <a:pt x="27" y="1275"/>
                  </a:lnTo>
                  <a:lnTo>
                    <a:pt x="37" y="1367"/>
                  </a:lnTo>
                  <a:lnTo>
                    <a:pt x="53" y="1444"/>
                  </a:lnTo>
                  <a:lnTo>
                    <a:pt x="74" y="1521"/>
                  </a:lnTo>
                  <a:lnTo>
                    <a:pt x="96" y="1598"/>
                  </a:lnTo>
                  <a:lnTo>
                    <a:pt x="143" y="1705"/>
                  </a:lnTo>
                  <a:lnTo>
                    <a:pt x="202" y="1782"/>
                  </a:lnTo>
                  <a:lnTo>
                    <a:pt x="260" y="1844"/>
                  </a:lnTo>
                  <a:lnTo>
                    <a:pt x="318" y="1859"/>
                  </a:lnTo>
                  <a:lnTo>
                    <a:pt x="382" y="1844"/>
                  </a:lnTo>
                  <a:lnTo>
                    <a:pt x="440" y="1782"/>
                  </a:lnTo>
                  <a:lnTo>
                    <a:pt x="472" y="1752"/>
                  </a:lnTo>
                  <a:lnTo>
                    <a:pt x="499" y="1690"/>
                  </a:lnTo>
                  <a:lnTo>
                    <a:pt x="525" y="1629"/>
                  </a:lnTo>
                  <a:lnTo>
                    <a:pt x="546" y="1567"/>
                  </a:lnTo>
                  <a:lnTo>
                    <a:pt x="568" y="1490"/>
                  </a:lnTo>
                  <a:lnTo>
                    <a:pt x="584" y="1414"/>
                  </a:lnTo>
                  <a:lnTo>
                    <a:pt x="599" y="1321"/>
                  </a:lnTo>
                  <a:lnTo>
                    <a:pt x="610" y="1229"/>
                  </a:lnTo>
                  <a:lnTo>
                    <a:pt x="615" y="1137"/>
                  </a:lnTo>
                  <a:lnTo>
                    <a:pt x="621" y="1045"/>
                  </a:lnTo>
                  <a:lnTo>
                    <a:pt x="626" y="845"/>
                  </a:lnTo>
                  <a:lnTo>
                    <a:pt x="610" y="676"/>
                  </a:lnTo>
                  <a:lnTo>
                    <a:pt x="589" y="492"/>
                  </a:lnTo>
                  <a:lnTo>
                    <a:pt x="552" y="338"/>
                  </a:lnTo>
                  <a:lnTo>
                    <a:pt x="531" y="261"/>
                  </a:lnTo>
                  <a:lnTo>
                    <a:pt x="509" y="200"/>
                  </a:lnTo>
                  <a:lnTo>
                    <a:pt x="483" y="138"/>
                  </a:lnTo>
                  <a:lnTo>
                    <a:pt x="451" y="92"/>
                  </a:lnTo>
                  <a:lnTo>
                    <a:pt x="414" y="46"/>
                  </a:lnTo>
                  <a:lnTo>
                    <a:pt x="371" y="1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-931775" y="-7288550"/>
              <a:ext cx="15675" cy="46500"/>
            </a:xfrm>
            <a:custGeom>
              <a:avLst/>
              <a:gdLst/>
              <a:ahLst/>
              <a:cxnLst/>
              <a:rect l="l" t="t" r="r" b="b"/>
              <a:pathLst>
                <a:path w="627" h="1860" fill="none" extrusionOk="0">
                  <a:moveTo>
                    <a:pt x="499" y="1690"/>
                  </a:moveTo>
                  <a:lnTo>
                    <a:pt x="499" y="1690"/>
                  </a:lnTo>
                  <a:lnTo>
                    <a:pt x="472" y="1752"/>
                  </a:lnTo>
                  <a:lnTo>
                    <a:pt x="440" y="1782"/>
                  </a:lnTo>
                  <a:lnTo>
                    <a:pt x="382" y="1844"/>
                  </a:lnTo>
                  <a:lnTo>
                    <a:pt x="318" y="1859"/>
                  </a:lnTo>
                  <a:lnTo>
                    <a:pt x="260" y="1844"/>
                  </a:lnTo>
                  <a:lnTo>
                    <a:pt x="202" y="1782"/>
                  </a:lnTo>
                  <a:lnTo>
                    <a:pt x="143" y="1705"/>
                  </a:lnTo>
                  <a:lnTo>
                    <a:pt x="96" y="1598"/>
                  </a:lnTo>
                  <a:lnTo>
                    <a:pt x="74" y="1521"/>
                  </a:lnTo>
                  <a:lnTo>
                    <a:pt x="53" y="1444"/>
                  </a:lnTo>
                  <a:lnTo>
                    <a:pt x="53" y="1444"/>
                  </a:lnTo>
                  <a:lnTo>
                    <a:pt x="37" y="1367"/>
                  </a:lnTo>
                  <a:lnTo>
                    <a:pt x="27" y="1275"/>
                  </a:lnTo>
                  <a:lnTo>
                    <a:pt x="5" y="1106"/>
                  </a:lnTo>
                  <a:lnTo>
                    <a:pt x="0" y="937"/>
                  </a:lnTo>
                  <a:lnTo>
                    <a:pt x="5" y="753"/>
                  </a:lnTo>
                  <a:lnTo>
                    <a:pt x="21" y="584"/>
                  </a:lnTo>
                  <a:lnTo>
                    <a:pt x="53" y="430"/>
                  </a:lnTo>
                  <a:lnTo>
                    <a:pt x="90" y="277"/>
                  </a:lnTo>
                  <a:lnTo>
                    <a:pt x="117" y="215"/>
                  </a:lnTo>
                  <a:lnTo>
                    <a:pt x="143" y="169"/>
                  </a:lnTo>
                  <a:lnTo>
                    <a:pt x="143" y="169"/>
                  </a:lnTo>
                  <a:lnTo>
                    <a:pt x="175" y="108"/>
                  </a:lnTo>
                  <a:lnTo>
                    <a:pt x="212" y="62"/>
                  </a:lnTo>
                  <a:lnTo>
                    <a:pt x="255" y="31"/>
                  </a:lnTo>
                  <a:lnTo>
                    <a:pt x="292" y="16"/>
                  </a:lnTo>
                  <a:lnTo>
                    <a:pt x="334" y="0"/>
                  </a:lnTo>
                  <a:lnTo>
                    <a:pt x="371" y="16"/>
                  </a:lnTo>
                  <a:lnTo>
                    <a:pt x="414" y="46"/>
                  </a:lnTo>
                  <a:lnTo>
                    <a:pt x="451" y="92"/>
                  </a:lnTo>
                  <a:lnTo>
                    <a:pt x="451" y="92"/>
                  </a:lnTo>
                  <a:lnTo>
                    <a:pt x="483" y="138"/>
                  </a:lnTo>
                  <a:lnTo>
                    <a:pt x="509" y="200"/>
                  </a:lnTo>
                  <a:lnTo>
                    <a:pt x="531" y="261"/>
                  </a:lnTo>
                  <a:lnTo>
                    <a:pt x="552" y="338"/>
                  </a:lnTo>
                  <a:lnTo>
                    <a:pt x="589" y="492"/>
                  </a:lnTo>
                  <a:lnTo>
                    <a:pt x="610" y="676"/>
                  </a:lnTo>
                  <a:lnTo>
                    <a:pt x="626" y="845"/>
                  </a:lnTo>
                  <a:lnTo>
                    <a:pt x="621" y="1045"/>
                  </a:lnTo>
                  <a:lnTo>
                    <a:pt x="615" y="1137"/>
                  </a:lnTo>
                  <a:lnTo>
                    <a:pt x="610" y="1229"/>
                  </a:lnTo>
                  <a:lnTo>
                    <a:pt x="599" y="1321"/>
                  </a:lnTo>
                  <a:lnTo>
                    <a:pt x="584" y="1414"/>
                  </a:lnTo>
                  <a:lnTo>
                    <a:pt x="584" y="1414"/>
                  </a:lnTo>
                  <a:lnTo>
                    <a:pt x="568" y="1490"/>
                  </a:lnTo>
                  <a:lnTo>
                    <a:pt x="546" y="1567"/>
                  </a:lnTo>
                  <a:lnTo>
                    <a:pt x="525" y="1629"/>
                  </a:lnTo>
                  <a:lnTo>
                    <a:pt x="499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-1037350" y="-4136850"/>
              <a:ext cx="1126800" cy="351825"/>
            </a:xfrm>
            <a:custGeom>
              <a:avLst/>
              <a:gdLst/>
              <a:ahLst/>
              <a:cxnLst/>
              <a:rect l="l" t="t" r="r" b="b"/>
              <a:pathLst>
                <a:path w="45072" h="14073" extrusionOk="0">
                  <a:moveTo>
                    <a:pt x="24936" y="0"/>
                  </a:moveTo>
                  <a:lnTo>
                    <a:pt x="24342" y="16"/>
                  </a:lnTo>
                  <a:lnTo>
                    <a:pt x="23743" y="31"/>
                  </a:lnTo>
                  <a:lnTo>
                    <a:pt x="23149" y="62"/>
                  </a:lnTo>
                  <a:lnTo>
                    <a:pt x="22555" y="108"/>
                  </a:lnTo>
                  <a:lnTo>
                    <a:pt x="21961" y="169"/>
                  </a:lnTo>
                  <a:lnTo>
                    <a:pt x="21367" y="246"/>
                  </a:lnTo>
                  <a:lnTo>
                    <a:pt x="20772" y="338"/>
                  </a:lnTo>
                  <a:lnTo>
                    <a:pt x="20178" y="446"/>
                  </a:lnTo>
                  <a:lnTo>
                    <a:pt x="19584" y="553"/>
                  </a:lnTo>
                  <a:lnTo>
                    <a:pt x="18990" y="692"/>
                  </a:lnTo>
                  <a:lnTo>
                    <a:pt x="18396" y="830"/>
                  </a:lnTo>
                  <a:lnTo>
                    <a:pt x="17802" y="999"/>
                  </a:lnTo>
                  <a:lnTo>
                    <a:pt x="17208" y="1168"/>
                  </a:lnTo>
                  <a:lnTo>
                    <a:pt x="16619" y="1352"/>
                  </a:lnTo>
                  <a:lnTo>
                    <a:pt x="16025" y="1552"/>
                  </a:lnTo>
                  <a:lnTo>
                    <a:pt x="15436" y="1767"/>
                  </a:lnTo>
                  <a:lnTo>
                    <a:pt x="15468" y="3411"/>
                  </a:lnTo>
                  <a:lnTo>
                    <a:pt x="15473" y="3887"/>
                  </a:lnTo>
                  <a:lnTo>
                    <a:pt x="15479" y="4363"/>
                  </a:lnTo>
                  <a:lnTo>
                    <a:pt x="15500" y="5331"/>
                  </a:lnTo>
                  <a:lnTo>
                    <a:pt x="15532" y="6299"/>
                  </a:lnTo>
                  <a:lnTo>
                    <a:pt x="15569" y="7298"/>
                  </a:lnTo>
                  <a:lnTo>
                    <a:pt x="16386" y="7052"/>
                  </a:lnTo>
                  <a:lnTo>
                    <a:pt x="17219" y="6821"/>
                  </a:lnTo>
                  <a:lnTo>
                    <a:pt x="18062" y="6622"/>
                  </a:lnTo>
                  <a:lnTo>
                    <a:pt x="18921" y="6422"/>
                  </a:lnTo>
                  <a:lnTo>
                    <a:pt x="19791" y="6253"/>
                  </a:lnTo>
                  <a:lnTo>
                    <a:pt x="20672" y="6099"/>
                  </a:lnTo>
                  <a:lnTo>
                    <a:pt x="21563" y="5961"/>
                  </a:lnTo>
                  <a:lnTo>
                    <a:pt x="22465" y="5853"/>
                  </a:lnTo>
                  <a:lnTo>
                    <a:pt x="23340" y="5761"/>
                  </a:lnTo>
                  <a:lnTo>
                    <a:pt x="24210" y="5700"/>
                  </a:lnTo>
                  <a:lnTo>
                    <a:pt x="25064" y="5669"/>
                  </a:lnTo>
                  <a:lnTo>
                    <a:pt x="26793" y="5669"/>
                  </a:lnTo>
                  <a:lnTo>
                    <a:pt x="27657" y="5700"/>
                  </a:lnTo>
                  <a:lnTo>
                    <a:pt x="28511" y="5761"/>
                  </a:lnTo>
                  <a:lnTo>
                    <a:pt x="29349" y="5838"/>
                  </a:lnTo>
                  <a:lnTo>
                    <a:pt x="30177" y="5930"/>
                  </a:lnTo>
                  <a:lnTo>
                    <a:pt x="30988" y="6038"/>
                  </a:lnTo>
                  <a:lnTo>
                    <a:pt x="31784" y="6161"/>
                  </a:lnTo>
                  <a:lnTo>
                    <a:pt x="32559" y="6299"/>
                  </a:lnTo>
                  <a:lnTo>
                    <a:pt x="33322" y="6437"/>
                  </a:lnTo>
                  <a:lnTo>
                    <a:pt x="34065" y="6606"/>
                  </a:lnTo>
                  <a:lnTo>
                    <a:pt x="34792" y="6760"/>
                  </a:lnTo>
                  <a:lnTo>
                    <a:pt x="35497" y="6944"/>
                  </a:lnTo>
                  <a:lnTo>
                    <a:pt x="36187" y="7113"/>
                  </a:lnTo>
                  <a:lnTo>
                    <a:pt x="36855" y="7313"/>
                  </a:lnTo>
                  <a:lnTo>
                    <a:pt x="38123" y="7682"/>
                  </a:lnTo>
                  <a:lnTo>
                    <a:pt x="39306" y="8066"/>
                  </a:lnTo>
                  <a:lnTo>
                    <a:pt x="40393" y="8419"/>
                  </a:lnTo>
                  <a:lnTo>
                    <a:pt x="42265" y="9064"/>
                  </a:lnTo>
                  <a:lnTo>
                    <a:pt x="43035" y="9325"/>
                  </a:lnTo>
                  <a:lnTo>
                    <a:pt x="43692" y="9525"/>
                  </a:lnTo>
                  <a:lnTo>
                    <a:pt x="43973" y="9602"/>
                  </a:lnTo>
                  <a:lnTo>
                    <a:pt x="44228" y="9663"/>
                  </a:lnTo>
                  <a:lnTo>
                    <a:pt x="44445" y="9694"/>
                  </a:lnTo>
                  <a:lnTo>
                    <a:pt x="44636" y="9710"/>
                  </a:lnTo>
                  <a:lnTo>
                    <a:pt x="44732" y="9694"/>
                  </a:lnTo>
                  <a:lnTo>
                    <a:pt x="44817" y="9679"/>
                  </a:lnTo>
                  <a:lnTo>
                    <a:pt x="44891" y="9663"/>
                  </a:lnTo>
                  <a:lnTo>
                    <a:pt x="44949" y="9633"/>
                  </a:lnTo>
                  <a:lnTo>
                    <a:pt x="44997" y="9587"/>
                  </a:lnTo>
                  <a:lnTo>
                    <a:pt x="45034" y="9541"/>
                  </a:lnTo>
                  <a:lnTo>
                    <a:pt x="45061" y="9479"/>
                  </a:lnTo>
                  <a:lnTo>
                    <a:pt x="45066" y="9448"/>
                  </a:lnTo>
                  <a:lnTo>
                    <a:pt x="45071" y="9418"/>
                  </a:lnTo>
                  <a:lnTo>
                    <a:pt x="45071" y="9372"/>
                  </a:lnTo>
                  <a:lnTo>
                    <a:pt x="45071" y="9341"/>
                  </a:lnTo>
                  <a:lnTo>
                    <a:pt x="45055" y="9264"/>
                  </a:lnTo>
                  <a:lnTo>
                    <a:pt x="45024" y="9172"/>
                  </a:lnTo>
                  <a:lnTo>
                    <a:pt x="44976" y="9064"/>
                  </a:lnTo>
                  <a:lnTo>
                    <a:pt x="44918" y="8957"/>
                  </a:lnTo>
                  <a:lnTo>
                    <a:pt x="44849" y="8834"/>
                  </a:lnTo>
                  <a:lnTo>
                    <a:pt x="44764" y="8696"/>
                  </a:lnTo>
                  <a:lnTo>
                    <a:pt x="44663" y="8557"/>
                  </a:lnTo>
                  <a:lnTo>
                    <a:pt x="44424" y="8265"/>
                  </a:lnTo>
                  <a:lnTo>
                    <a:pt x="44132" y="7943"/>
                  </a:lnTo>
                  <a:lnTo>
                    <a:pt x="43793" y="7589"/>
                  </a:lnTo>
                  <a:lnTo>
                    <a:pt x="43401" y="7205"/>
                  </a:lnTo>
                  <a:lnTo>
                    <a:pt x="42960" y="6821"/>
                  </a:lnTo>
                  <a:lnTo>
                    <a:pt x="42472" y="6407"/>
                  </a:lnTo>
                  <a:lnTo>
                    <a:pt x="41942" y="5976"/>
                  </a:lnTo>
                  <a:lnTo>
                    <a:pt x="41364" y="5546"/>
                  </a:lnTo>
                  <a:lnTo>
                    <a:pt x="40738" y="5101"/>
                  </a:lnTo>
                  <a:lnTo>
                    <a:pt x="40075" y="4655"/>
                  </a:lnTo>
                  <a:lnTo>
                    <a:pt x="39369" y="4210"/>
                  </a:lnTo>
                  <a:lnTo>
                    <a:pt x="38621" y="3764"/>
                  </a:lnTo>
                  <a:lnTo>
                    <a:pt x="37720" y="3272"/>
                  </a:lnTo>
                  <a:lnTo>
                    <a:pt x="36818" y="2812"/>
                  </a:lnTo>
                  <a:lnTo>
                    <a:pt x="35916" y="2397"/>
                  </a:lnTo>
                  <a:lnTo>
                    <a:pt x="35009" y="2013"/>
                  </a:lnTo>
                  <a:lnTo>
                    <a:pt x="34102" y="1659"/>
                  </a:lnTo>
                  <a:lnTo>
                    <a:pt x="33195" y="1337"/>
                  </a:lnTo>
                  <a:lnTo>
                    <a:pt x="32288" y="1060"/>
                  </a:lnTo>
                  <a:lnTo>
                    <a:pt x="31376" y="814"/>
                  </a:lnTo>
                  <a:lnTo>
                    <a:pt x="30569" y="615"/>
                  </a:lnTo>
                  <a:lnTo>
                    <a:pt x="29769" y="461"/>
                  </a:lnTo>
                  <a:lnTo>
                    <a:pt x="28962" y="323"/>
                  </a:lnTo>
                  <a:lnTo>
                    <a:pt x="28156" y="200"/>
                  </a:lnTo>
                  <a:lnTo>
                    <a:pt x="27350" y="123"/>
                  </a:lnTo>
                  <a:lnTo>
                    <a:pt x="26549" y="46"/>
                  </a:lnTo>
                  <a:lnTo>
                    <a:pt x="25743" y="16"/>
                  </a:lnTo>
                  <a:lnTo>
                    <a:pt x="24936" y="0"/>
                  </a:lnTo>
                  <a:close/>
                  <a:moveTo>
                    <a:pt x="15070" y="1905"/>
                  </a:moveTo>
                  <a:lnTo>
                    <a:pt x="14269" y="2228"/>
                  </a:lnTo>
                  <a:lnTo>
                    <a:pt x="13474" y="2566"/>
                  </a:lnTo>
                  <a:lnTo>
                    <a:pt x="12567" y="2996"/>
                  </a:lnTo>
                  <a:lnTo>
                    <a:pt x="11665" y="3457"/>
                  </a:lnTo>
                  <a:lnTo>
                    <a:pt x="10769" y="3948"/>
                  </a:lnTo>
                  <a:lnTo>
                    <a:pt x="9867" y="4486"/>
                  </a:lnTo>
                  <a:lnTo>
                    <a:pt x="8976" y="5055"/>
                  </a:lnTo>
                  <a:lnTo>
                    <a:pt x="8085" y="5654"/>
                  </a:lnTo>
                  <a:lnTo>
                    <a:pt x="7193" y="6299"/>
                  </a:lnTo>
                  <a:lnTo>
                    <a:pt x="6308" y="6975"/>
                  </a:lnTo>
                  <a:lnTo>
                    <a:pt x="5576" y="7559"/>
                  </a:lnTo>
                  <a:lnTo>
                    <a:pt x="4881" y="8143"/>
                  </a:lnTo>
                  <a:lnTo>
                    <a:pt x="4223" y="8711"/>
                  </a:lnTo>
                  <a:lnTo>
                    <a:pt x="3613" y="9279"/>
                  </a:lnTo>
                  <a:lnTo>
                    <a:pt x="3046" y="9817"/>
                  </a:lnTo>
                  <a:lnTo>
                    <a:pt x="2526" y="10355"/>
                  </a:lnTo>
                  <a:lnTo>
                    <a:pt x="2048" y="10862"/>
                  </a:lnTo>
                  <a:lnTo>
                    <a:pt x="1619" y="11338"/>
                  </a:lnTo>
                  <a:lnTo>
                    <a:pt x="1237" y="11784"/>
                  </a:lnTo>
                  <a:lnTo>
                    <a:pt x="903" y="12214"/>
                  </a:lnTo>
                  <a:lnTo>
                    <a:pt x="621" y="12582"/>
                  </a:lnTo>
                  <a:lnTo>
                    <a:pt x="393" y="12936"/>
                  </a:lnTo>
                  <a:lnTo>
                    <a:pt x="293" y="13089"/>
                  </a:lnTo>
                  <a:lnTo>
                    <a:pt x="213" y="13243"/>
                  </a:lnTo>
                  <a:lnTo>
                    <a:pt x="144" y="13366"/>
                  </a:lnTo>
                  <a:lnTo>
                    <a:pt x="86" y="13489"/>
                  </a:lnTo>
                  <a:lnTo>
                    <a:pt x="43" y="13596"/>
                  </a:lnTo>
                  <a:lnTo>
                    <a:pt x="17" y="13704"/>
                  </a:lnTo>
                  <a:lnTo>
                    <a:pt x="6" y="13781"/>
                  </a:lnTo>
                  <a:lnTo>
                    <a:pt x="1" y="13827"/>
                  </a:lnTo>
                  <a:lnTo>
                    <a:pt x="6" y="13858"/>
                  </a:lnTo>
                  <a:lnTo>
                    <a:pt x="12" y="13904"/>
                  </a:lnTo>
                  <a:lnTo>
                    <a:pt x="27" y="13950"/>
                  </a:lnTo>
                  <a:lnTo>
                    <a:pt x="54" y="13980"/>
                  </a:lnTo>
                  <a:lnTo>
                    <a:pt x="80" y="14011"/>
                  </a:lnTo>
                  <a:lnTo>
                    <a:pt x="118" y="14042"/>
                  </a:lnTo>
                  <a:lnTo>
                    <a:pt x="165" y="14057"/>
                  </a:lnTo>
                  <a:lnTo>
                    <a:pt x="271" y="14073"/>
                  </a:lnTo>
                  <a:lnTo>
                    <a:pt x="404" y="14057"/>
                  </a:lnTo>
                  <a:lnTo>
                    <a:pt x="568" y="14011"/>
                  </a:lnTo>
                  <a:lnTo>
                    <a:pt x="754" y="13965"/>
                  </a:lnTo>
                  <a:lnTo>
                    <a:pt x="961" y="13888"/>
                  </a:lnTo>
                  <a:lnTo>
                    <a:pt x="1454" y="13658"/>
                  </a:lnTo>
                  <a:lnTo>
                    <a:pt x="2043" y="13366"/>
                  </a:lnTo>
                  <a:lnTo>
                    <a:pt x="2727" y="13013"/>
                  </a:lnTo>
                  <a:lnTo>
                    <a:pt x="3491" y="12613"/>
                  </a:lnTo>
                  <a:lnTo>
                    <a:pt x="5273" y="11661"/>
                  </a:lnTo>
                  <a:lnTo>
                    <a:pt x="6281" y="11138"/>
                  </a:lnTo>
                  <a:lnTo>
                    <a:pt x="7363" y="10601"/>
                  </a:lnTo>
                  <a:lnTo>
                    <a:pt x="8514" y="10048"/>
                  </a:lnTo>
                  <a:lnTo>
                    <a:pt x="9729" y="9494"/>
                  </a:lnTo>
                  <a:lnTo>
                    <a:pt x="10365" y="9218"/>
                  </a:lnTo>
                  <a:lnTo>
                    <a:pt x="11013" y="8941"/>
                  </a:lnTo>
                  <a:lnTo>
                    <a:pt x="11670" y="8665"/>
                  </a:lnTo>
                  <a:lnTo>
                    <a:pt x="12349" y="8404"/>
                  </a:lnTo>
                  <a:lnTo>
                    <a:pt x="13039" y="8143"/>
                  </a:lnTo>
                  <a:lnTo>
                    <a:pt x="13739" y="7897"/>
                  </a:lnTo>
                  <a:lnTo>
                    <a:pt x="14455" y="7651"/>
                  </a:lnTo>
                  <a:lnTo>
                    <a:pt x="15187" y="7405"/>
                  </a:lnTo>
                  <a:lnTo>
                    <a:pt x="15161" y="6391"/>
                  </a:lnTo>
                  <a:lnTo>
                    <a:pt x="15134" y="5393"/>
                  </a:lnTo>
                  <a:lnTo>
                    <a:pt x="15097" y="3457"/>
                  </a:lnTo>
                  <a:lnTo>
                    <a:pt x="15070" y="1905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-651450" y="-4136850"/>
              <a:ext cx="740900" cy="242750"/>
            </a:xfrm>
            <a:custGeom>
              <a:avLst/>
              <a:gdLst/>
              <a:ahLst/>
              <a:cxnLst/>
              <a:rect l="l" t="t" r="r" b="b"/>
              <a:pathLst>
                <a:path w="29636" h="9710" fill="none" extrusionOk="0">
                  <a:moveTo>
                    <a:pt x="29200" y="9710"/>
                  </a:moveTo>
                  <a:lnTo>
                    <a:pt x="29200" y="9710"/>
                  </a:lnTo>
                  <a:lnTo>
                    <a:pt x="29296" y="9694"/>
                  </a:lnTo>
                  <a:lnTo>
                    <a:pt x="29381" y="9679"/>
                  </a:lnTo>
                  <a:lnTo>
                    <a:pt x="29455" y="9663"/>
                  </a:lnTo>
                  <a:lnTo>
                    <a:pt x="29513" y="9633"/>
                  </a:lnTo>
                  <a:lnTo>
                    <a:pt x="29561" y="9587"/>
                  </a:lnTo>
                  <a:lnTo>
                    <a:pt x="29598" y="9541"/>
                  </a:lnTo>
                  <a:lnTo>
                    <a:pt x="29625" y="9479"/>
                  </a:lnTo>
                  <a:lnTo>
                    <a:pt x="29630" y="9448"/>
                  </a:lnTo>
                  <a:lnTo>
                    <a:pt x="29635" y="9418"/>
                  </a:lnTo>
                  <a:lnTo>
                    <a:pt x="29635" y="9418"/>
                  </a:lnTo>
                  <a:lnTo>
                    <a:pt x="29635" y="9372"/>
                  </a:lnTo>
                  <a:lnTo>
                    <a:pt x="29635" y="9341"/>
                  </a:lnTo>
                  <a:lnTo>
                    <a:pt x="29619" y="9264"/>
                  </a:lnTo>
                  <a:lnTo>
                    <a:pt x="29588" y="9172"/>
                  </a:lnTo>
                  <a:lnTo>
                    <a:pt x="29540" y="9064"/>
                  </a:lnTo>
                  <a:lnTo>
                    <a:pt x="29482" y="8957"/>
                  </a:lnTo>
                  <a:lnTo>
                    <a:pt x="29413" y="8834"/>
                  </a:lnTo>
                  <a:lnTo>
                    <a:pt x="29328" y="8696"/>
                  </a:lnTo>
                  <a:lnTo>
                    <a:pt x="29227" y="8557"/>
                  </a:lnTo>
                  <a:lnTo>
                    <a:pt x="28988" y="8265"/>
                  </a:lnTo>
                  <a:lnTo>
                    <a:pt x="28696" y="7943"/>
                  </a:lnTo>
                  <a:lnTo>
                    <a:pt x="28357" y="7589"/>
                  </a:lnTo>
                  <a:lnTo>
                    <a:pt x="27965" y="7205"/>
                  </a:lnTo>
                  <a:lnTo>
                    <a:pt x="27524" y="6821"/>
                  </a:lnTo>
                  <a:lnTo>
                    <a:pt x="27036" y="6407"/>
                  </a:lnTo>
                  <a:lnTo>
                    <a:pt x="26506" y="5976"/>
                  </a:lnTo>
                  <a:lnTo>
                    <a:pt x="25928" y="5546"/>
                  </a:lnTo>
                  <a:lnTo>
                    <a:pt x="25302" y="5101"/>
                  </a:lnTo>
                  <a:lnTo>
                    <a:pt x="24639" y="4655"/>
                  </a:lnTo>
                  <a:lnTo>
                    <a:pt x="23933" y="4210"/>
                  </a:lnTo>
                  <a:lnTo>
                    <a:pt x="23185" y="3764"/>
                  </a:lnTo>
                  <a:lnTo>
                    <a:pt x="23185" y="3764"/>
                  </a:lnTo>
                  <a:lnTo>
                    <a:pt x="22284" y="3272"/>
                  </a:lnTo>
                  <a:lnTo>
                    <a:pt x="21382" y="2812"/>
                  </a:lnTo>
                  <a:lnTo>
                    <a:pt x="20480" y="2397"/>
                  </a:lnTo>
                  <a:lnTo>
                    <a:pt x="19573" y="2013"/>
                  </a:lnTo>
                  <a:lnTo>
                    <a:pt x="18666" y="1659"/>
                  </a:lnTo>
                  <a:lnTo>
                    <a:pt x="17759" y="1337"/>
                  </a:lnTo>
                  <a:lnTo>
                    <a:pt x="16852" y="1060"/>
                  </a:lnTo>
                  <a:lnTo>
                    <a:pt x="15940" y="814"/>
                  </a:lnTo>
                  <a:lnTo>
                    <a:pt x="15940" y="814"/>
                  </a:lnTo>
                  <a:lnTo>
                    <a:pt x="15133" y="615"/>
                  </a:lnTo>
                  <a:lnTo>
                    <a:pt x="14333" y="461"/>
                  </a:lnTo>
                  <a:lnTo>
                    <a:pt x="13526" y="323"/>
                  </a:lnTo>
                  <a:lnTo>
                    <a:pt x="12720" y="200"/>
                  </a:lnTo>
                  <a:lnTo>
                    <a:pt x="11914" y="123"/>
                  </a:lnTo>
                  <a:lnTo>
                    <a:pt x="11113" y="46"/>
                  </a:lnTo>
                  <a:lnTo>
                    <a:pt x="10307" y="16"/>
                  </a:lnTo>
                  <a:lnTo>
                    <a:pt x="9500" y="0"/>
                  </a:lnTo>
                  <a:lnTo>
                    <a:pt x="9500" y="0"/>
                  </a:lnTo>
                  <a:lnTo>
                    <a:pt x="8906" y="16"/>
                  </a:lnTo>
                  <a:lnTo>
                    <a:pt x="8307" y="31"/>
                  </a:lnTo>
                  <a:lnTo>
                    <a:pt x="7713" y="62"/>
                  </a:lnTo>
                  <a:lnTo>
                    <a:pt x="7119" y="108"/>
                  </a:lnTo>
                  <a:lnTo>
                    <a:pt x="6525" y="169"/>
                  </a:lnTo>
                  <a:lnTo>
                    <a:pt x="5931" y="246"/>
                  </a:lnTo>
                  <a:lnTo>
                    <a:pt x="5336" y="338"/>
                  </a:lnTo>
                  <a:lnTo>
                    <a:pt x="4742" y="446"/>
                  </a:lnTo>
                  <a:lnTo>
                    <a:pt x="4148" y="553"/>
                  </a:lnTo>
                  <a:lnTo>
                    <a:pt x="3554" y="692"/>
                  </a:lnTo>
                  <a:lnTo>
                    <a:pt x="2960" y="830"/>
                  </a:lnTo>
                  <a:lnTo>
                    <a:pt x="2366" y="999"/>
                  </a:lnTo>
                  <a:lnTo>
                    <a:pt x="1772" y="1168"/>
                  </a:lnTo>
                  <a:lnTo>
                    <a:pt x="1183" y="1352"/>
                  </a:lnTo>
                  <a:lnTo>
                    <a:pt x="589" y="1552"/>
                  </a:lnTo>
                  <a:lnTo>
                    <a:pt x="0" y="1767"/>
                  </a:lnTo>
                  <a:lnTo>
                    <a:pt x="0" y="1767"/>
                  </a:lnTo>
                  <a:lnTo>
                    <a:pt x="32" y="3411"/>
                  </a:lnTo>
                  <a:lnTo>
                    <a:pt x="32" y="3411"/>
                  </a:lnTo>
                  <a:lnTo>
                    <a:pt x="37" y="3887"/>
                  </a:lnTo>
                  <a:lnTo>
                    <a:pt x="43" y="4363"/>
                  </a:lnTo>
                  <a:lnTo>
                    <a:pt x="64" y="5331"/>
                  </a:lnTo>
                  <a:lnTo>
                    <a:pt x="96" y="6299"/>
                  </a:lnTo>
                  <a:lnTo>
                    <a:pt x="133" y="7298"/>
                  </a:lnTo>
                  <a:lnTo>
                    <a:pt x="133" y="7298"/>
                  </a:lnTo>
                  <a:lnTo>
                    <a:pt x="950" y="7052"/>
                  </a:lnTo>
                  <a:lnTo>
                    <a:pt x="1783" y="6821"/>
                  </a:lnTo>
                  <a:lnTo>
                    <a:pt x="2626" y="6622"/>
                  </a:lnTo>
                  <a:lnTo>
                    <a:pt x="3485" y="6422"/>
                  </a:lnTo>
                  <a:lnTo>
                    <a:pt x="4355" y="6253"/>
                  </a:lnTo>
                  <a:lnTo>
                    <a:pt x="5236" y="6099"/>
                  </a:lnTo>
                  <a:lnTo>
                    <a:pt x="6127" y="5961"/>
                  </a:lnTo>
                  <a:lnTo>
                    <a:pt x="7029" y="5853"/>
                  </a:lnTo>
                  <a:lnTo>
                    <a:pt x="7029" y="5853"/>
                  </a:lnTo>
                  <a:lnTo>
                    <a:pt x="7904" y="5761"/>
                  </a:lnTo>
                  <a:lnTo>
                    <a:pt x="8774" y="5700"/>
                  </a:lnTo>
                  <a:lnTo>
                    <a:pt x="9628" y="5669"/>
                  </a:lnTo>
                  <a:lnTo>
                    <a:pt x="10476" y="5669"/>
                  </a:lnTo>
                  <a:lnTo>
                    <a:pt x="10476" y="5669"/>
                  </a:lnTo>
                  <a:lnTo>
                    <a:pt x="11357" y="5669"/>
                  </a:lnTo>
                  <a:lnTo>
                    <a:pt x="12221" y="5700"/>
                  </a:lnTo>
                  <a:lnTo>
                    <a:pt x="13075" y="5761"/>
                  </a:lnTo>
                  <a:lnTo>
                    <a:pt x="13913" y="5838"/>
                  </a:lnTo>
                  <a:lnTo>
                    <a:pt x="14741" y="5930"/>
                  </a:lnTo>
                  <a:lnTo>
                    <a:pt x="15552" y="6038"/>
                  </a:lnTo>
                  <a:lnTo>
                    <a:pt x="16348" y="6161"/>
                  </a:lnTo>
                  <a:lnTo>
                    <a:pt x="17123" y="6299"/>
                  </a:lnTo>
                  <a:lnTo>
                    <a:pt x="17886" y="6437"/>
                  </a:lnTo>
                  <a:lnTo>
                    <a:pt x="18629" y="6606"/>
                  </a:lnTo>
                  <a:lnTo>
                    <a:pt x="19356" y="6760"/>
                  </a:lnTo>
                  <a:lnTo>
                    <a:pt x="20061" y="6944"/>
                  </a:lnTo>
                  <a:lnTo>
                    <a:pt x="20751" y="7113"/>
                  </a:lnTo>
                  <a:lnTo>
                    <a:pt x="21419" y="7313"/>
                  </a:lnTo>
                  <a:lnTo>
                    <a:pt x="22687" y="7682"/>
                  </a:lnTo>
                  <a:lnTo>
                    <a:pt x="22687" y="7682"/>
                  </a:lnTo>
                  <a:lnTo>
                    <a:pt x="23870" y="8066"/>
                  </a:lnTo>
                  <a:lnTo>
                    <a:pt x="24957" y="8419"/>
                  </a:lnTo>
                  <a:lnTo>
                    <a:pt x="26829" y="9064"/>
                  </a:lnTo>
                  <a:lnTo>
                    <a:pt x="27599" y="9325"/>
                  </a:lnTo>
                  <a:lnTo>
                    <a:pt x="28256" y="9525"/>
                  </a:lnTo>
                  <a:lnTo>
                    <a:pt x="28537" y="9602"/>
                  </a:lnTo>
                  <a:lnTo>
                    <a:pt x="28792" y="9663"/>
                  </a:lnTo>
                  <a:lnTo>
                    <a:pt x="29009" y="9694"/>
                  </a:lnTo>
                  <a:lnTo>
                    <a:pt x="29200" y="97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-1037350" y="-4089225"/>
              <a:ext cx="379700" cy="304200"/>
            </a:xfrm>
            <a:custGeom>
              <a:avLst/>
              <a:gdLst/>
              <a:ahLst/>
              <a:cxnLst/>
              <a:rect l="l" t="t" r="r" b="b"/>
              <a:pathLst>
                <a:path w="15188" h="12168" fill="none" extrusionOk="0">
                  <a:moveTo>
                    <a:pt x="271" y="12168"/>
                  </a:moveTo>
                  <a:lnTo>
                    <a:pt x="271" y="12168"/>
                  </a:lnTo>
                  <a:lnTo>
                    <a:pt x="404" y="12152"/>
                  </a:lnTo>
                  <a:lnTo>
                    <a:pt x="568" y="12106"/>
                  </a:lnTo>
                  <a:lnTo>
                    <a:pt x="754" y="12060"/>
                  </a:lnTo>
                  <a:lnTo>
                    <a:pt x="961" y="11983"/>
                  </a:lnTo>
                  <a:lnTo>
                    <a:pt x="1454" y="11753"/>
                  </a:lnTo>
                  <a:lnTo>
                    <a:pt x="2043" y="11461"/>
                  </a:lnTo>
                  <a:lnTo>
                    <a:pt x="2727" y="11108"/>
                  </a:lnTo>
                  <a:lnTo>
                    <a:pt x="3491" y="10708"/>
                  </a:lnTo>
                  <a:lnTo>
                    <a:pt x="5273" y="9756"/>
                  </a:lnTo>
                  <a:lnTo>
                    <a:pt x="6281" y="9233"/>
                  </a:lnTo>
                  <a:lnTo>
                    <a:pt x="7363" y="8696"/>
                  </a:lnTo>
                  <a:lnTo>
                    <a:pt x="8514" y="8143"/>
                  </a:lnTo>
                  <a:lnTo>
                    <a:pt x="9729" y="7589"/>
                  </a:lnTo>
                  <a:lnTo>
                    <a:pt x="10365" y="7313"/>
                  </a:lnTo>
                  <a:lnTo>
                    <a:pt x="11013" y="7036"/>
                  </a:lnTo>
                  <a:lnTo>
                    <a:pt x="11670" y="6760"/>
                  </a:lnTo>
                  <a:lnTo>
                    <a:pt x="12349" y="6499"/>
                  </a:lnTo>
                  <a:lnTo>
                    <a:pt x="13039" y="6238"/>
                  </a:lnTo>
                  <a:lnTo>
                    <a:pt x="13739" y="5992"/>
                  </a:lnTo>
                  <a:lnTo>
                    <a:pt x="14455" y="5746"/>
                  </a:lnTo>
                  <a:lnTo>
                    <a:pt x="15187" y="5500"/>
                  </a:lnTo>
                  <a:lnTo>
                    <a:pt x="15187" y="5500"/>
                  </a:lnTo>
                  <a:lnTo>
                    <a:pt x="15161" y="4486"/>
                  </a:lnTo>
                  <a:lnTo>
                    <a:pt x="15134" y="3488"/>
                  </a:lnTo>
                  <a:lnTo>
                    <a:pt x="15097" y="1552"/>
                  </a:lnTo>
                  <a:lnTo>
                    <a:pt x="15097" y="1552"/>
                  </a:lnTo>
                  <a:lnTo>
                    <a:pt x="15070" y="0"/>
                  </a:lnTo>
                  <a:lnTo>
                    <a:pt x="15070" y="0"/>
                  </a:lnTo>
                  <a:lnTo>
                    <a:pt x="14269" y="323"/>
                  </a:lnTo>
                  <a:lnTo>
                    <a:pt x="13474" y="661"/>
                  </a:lnTo>
                  <a:lnTo>
                    <a:pt x="13474" y="661"/>
                  </a:lnTo>
                  <a:lnTo>
                    <a:pt x="12567" y="1091"/>
                  </a:lnTo>
                  <a:lnTo>
                    <a:pt x="11665" y="1552"/>
                  </a:lnTo>
                  <a:lnTo>
                    <a:pt x="10769" y="2043"/>
                  </a:lnTo>
                  <a:lnTo>
                    <a:pt x="9867" y="2581"/>
                  </a:lnTo>
                  <a:lnTo>
                    <a:pt x="8976" y="3150"/>
                  </a:lnTo>
                  <a:lnTo>
                    <a:pt x="8085" y="3749"/>
                  </a:lnTo>
                  <a:lnTo>
                    <a:pt x="7193" y="4394"/>
                  </a:lnTo>
                  <a:lnTo>
                    <a:pt x="6308" y="5070"/>
                  </a:lnTo>
                  <a:lnTo>
                    <a:pt x="6308" y="5070"/>
                  </a:lnTo>
                  <a:lnTo>
                    <a:pt x="5576" y="5654"/>
                  </a:lnTo>
                  <a:lnTo>
                    <a:pt x="4881" y="6238"/>
                  </a:lnTo>
                  <a:lnTo>
                    <a:pt x="4223" y="6806"/>
                  </a:lnTo>
                  <a:lnTo>
                    <a:pt x="3613" y="7374"/>
                  </a:lnTo>
                  <a:lnTo>
                    <a:pt x="3046" y="7912"/>
                  </a:lnTo>
                  <a:lnTo>
                    <a:pt x="2526" y="8450"/>
                  </a:lnTo>
                  <a:lnTo>
                    <a:pt x="2048" y="8957"/>
                  </a:lnTo>
                  <a:lnTo>
                    <a:pt x="1619" y="9433"/>
                  </a:lnTo>
                  <a:lnTo>
                    <a:pt x="1237" y="9879"/>
                  </a:lnTo>
                  <a:lnTo>
                    <a:pt x="903" y="10309"/>
                  </a:lnTo>
                  <a:lnTo>
                    <a:pt x="621" y="10677"/>
                  </a:lnTo>
                  <a:lnTo>
                    <a:pt x="393" y="11031"/>
                  </a:lnTo>
                  <a:lnTo>
                    <a:pt x="293" y="11184"/>
                  </a:lnTo>
                  <a:lnTo>
                    <a:pt x="213" y="11338"/>
                  </a:lnTo>
                  <a:lnTo>
                    <a:pt x="144" y="11461"/>
                  </a:lnTo>
                  <a:lnTo>
                    <a:pt x="86" y="11584"/>
                  </a:lnTo>
                  <a:lnTo>
                    <a:pt x="43" y="11691"/>
                  </a:lnTo>
                  <a:lnTo>
                    <a:pt x="17" y="11799"/>
                  </a:lnTo>
                  <a:lnTo>
                    <a:pt x="6" y="11876"/>
                  </a:lnTo>
                  <a:lnTo>
                    <a:pt x="1" y="11922"/>
                  </a:lnTo>
                  <a:lnTo>
                    <a:pt x="6" y="11953"/>
                  </a:lnTo>
                  <a:lnTo>
                    <a:pt x="6" y="11953"/>
                  </a:lnTo>
                  <a:lnTo>
                    <a:pt x="12" y="11999"/>
                  </a:lnTo>
                  <a:lnTo>
                    <a:pt x="27" y="12045"/>
                  </a:lnTo>
                  <a:lnTo>
                    <a:pt x="54" y="12075"/>
                  </a:lnTo>
                  <a:lnTo>
                    <a:pt x="80" y="12106"/>
                  </a:lnTo>
                  <a:lnTo>
                    <a:pt x="118" y="12137"/>
                  </a:lnTo>
                  <a:lnTo>
                    <a:pt x="165" y="12152"/>
                  </a:lnTo>
                  <a:lnTo>
                    <a:pt x="271" y="121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-319275" y="-7475600"/>
              <a:ext cx="307950" cy="3574575"/>
            </a:xfrm>
            <a:custGeom>
              <a:avLst/>
              <a:gdLst/>
              <a:ahLst/>
              <a:cxnLst/>
              <a:rect l="l" t="t" r="r" b="b"/>
              <a:pathLst>
                <a:path w="12318" h="142983" extrusionOk="0">
                  <a:moveTo>
                    <a:pt x="1" y="0"/>
                  </a:moveTo>
                  <a:lnTo>
                    <a:pt x="75" y="323"/>
                  </a:lnTo>
                  <a:lnTo>
                    <a:pt x="154" y="646"/>
                  </a:lnTo>
                  <a:lnTo>
                    <a:pt x="239" y="953"/>
                  </a:lnTo>
                  <a:lnTo>
                    <a:pt x="329" y="1260"/>
                  </a:lnTo>
                  <a:lnTo>
                    <a:pt x="780" y="2566"/>
                  </a:lnTo>
                  <a:lnTo>
                    <a:pt x="1061" y="3411"/>
                  </a:lnTo>
                  <a:lnTo>
                    <a:pt x="1374" y="4379"/>
                  </a:lnTo>
                  <a:lnTo>
                    <a:pt x="1613" y="5116"/>
                  </a:lnTo>
                  <a:lnTo>
                    <a:pt x="1841" y="5854"/>
                  </a:lnTo>
                  <a:lnTo>
                    <a:pt x="2064" y="6622"/>
                  </a:lnTo>
                  <a:lnTo>
                    <a:pt x="2281" y="7390"/>
                  </a:lnTo>
                  <a:lnTo>
                    <a:pt x="2494" y="8174"/>
                  </a:lnTo>
                  <a:lnTo>
                    <a:pt x="2700" y="8972"/>
                  </a:lnTo>
                  <a:lnTo>
                    <a:pt x="2897" y="9787"/>
                  </a:lnTo>
                  <a:lnTo>
                    <a:pt x="3093" y="10601"/>
                  </a:lnTo>
                  <a:lnTo>
                    <a:pt x="3279" y="11430"/>
                  </a:lnTo>
                  <a:lnTo>
                    <a:pt x="3459" y="12275"/>
                  </a:lnTo>
                  <a:lnTo>
                    <a:pt x="3634" y="13136"/>
                  </a:lnTo>
                  <a:lnTo>
                    <a:pt x="3804" y="14011"/>
                  </a:lnTo>
                  <a:lnTo>
                    <a:pt x="3968" y="14887"/>
                  </a:lnTo>
                  <a:lnTo>
                    <a:pt x="4122" y="15778"/>
                  </a:lnTo>
                  <a:lnTo>
                    <a:pt x="4271" y="16669"/>
                  </a:lnTo>
                  <a:lnTo>
                    <a:pt x="4414" y="17576"/>
                  </a:lnTo>
                  <a:lnTo>
                    <a:pt x="4594" y="18866"/>
                  </a:lnTo>
                  <a:lnTo>
                    <a:pt x="4764" y="20141"/>
                  </a:lnTo>
                  <a:lnTo>
                    <a:pt x="4928" y="21447"/>
                  </a:lnTo>
                  <a:lnTo>
                    <a:pt x="5087" y="22738"/>
                  </a:lnTo>
                  <a:lnTo>
                    <a:pt x="5231" y="24059"/>
                  </a:lnTo>
                  <a:lnTo>
                    <a:pt x="5368" y="25380"/>
                  </a:lnTo>
                  <a:lnTo>
                    <a:pt x="5501" y="26701"/>
                  </a:lnTo>
                  <a:lnTo>
                    <a:pt x="5623" y="28038"/>
                  </a:lnTo>
                  <a:lnTo>
                    <a:pt x="5910" y="30941"/>
                  </a:lnTo>
                  <a:lnTo>
                    <a:pt x="6196" y="33952"/>
                  </a:lnTo>
                  <a:lnTo>
                    <a:pt x="6482" y="37056"/>
                  </a:lnTo>
                  <a:lnTo>
                    <a:pt x="6769" y="40282"/>
                  </a:lnTo>
                  <a:lnTo>
                    <a:pt x="6923" y="41910"/>
                  </a:lnTo>
                  <a:lnTo>
                    <a:pt x="7071" y="43554"/>
                  </a:lnTo>
                  <a:lnTo>
                    <a:pt x="7225" y="45229"/>
                  </a:lnTo>
                  <a:lnTo>
                    <a:pt x="7374" y="46934"/>
                  </a:lnTo>
                  <a:lnTo>
                    <a:pt x="7665" y="50391"/>
                  </a:lnTo>
                  <a:lnTo>
                    <a:pt x="7952" y="53924"/>
                  </a:lnTo>
                  <a:lnTo>
                    <a:pt x="8238" y="57519"/>
                  </a:lnTo>
                  <a:lnTo>
                    <a:pt x="8514" y="61191"/>
                  </a:lnTo>
                  <a:lnTo>
                    <a:pt x="8784" y="64909"/>
                  </a:lnTo>
                  <a:lnTo>
                    <a:pt x="9050" y="68688"/>
                  </a:lnTo>
                  <a:lnTo>
                    <a:pt x="9304" y="72467"/>
                  </a:lnTo>
                  <a:lnTo>
                    <a:pt x="9543" y="76216"/>
                  </a:lnTo>
                  <a:lnTo>
                    <a:pt x="9771" y="79903"/>
                  </a:lnTo>
                  <a:lnTo>
                    <a:pt x="9983" y="83529"/>
                  </a:lnTo>
                  <a:lnTo>
                    <a:pt x="10185" y="87108"/>
                  </a:lnTo>
                  <a:lnTo>
                    <a:pt x="10376" y="90626"/>
                  </a:lnTo>
                  <a:lnTo>
                    <a:pt x="10551" y="94068"/>
                  </a:lnTo>
                  <a:lnTo>
                    <a:pt x="10715" y="97432"/>
                  </a:lnTo>
                  <a:lnTo>
                    <a:pt x="10874" y="100720"/>
                  </a:lnTo>
                  <a:lnTo>
                    <a:pt x="11018" y="103915"/>
                  </a:lnTo>
                  <a:lnTo>
                    <a:pt x="11150" y="107034"/>
                  </a:lnTo>
                  <a:lnTo>
                    <a:pt x="11272" y="110045"/>
                  </a:lnTo>
                  <a:lnTo>
                    <a:pt x="11389" y="112964"/>
                  </a:lnTo>
                  <a:lnTo>
                    <a:pt x="11490" y="115775"/>
                  </a:lnTo>
                  <a:lnTo>
                    <a:pt x="11590" y="118479"/>
                  </a:lnTo>
                  <a:lnTo>
                    <a:pt x="11675" y="121075"/>
                  </a:lnTo>
                  <a:lnTo>
                    <a:pt x="11824" y="125884"/>
                  </a:lnTo>
                  <a:lnTo>
                    <a:pt x="11946" y="130170"/>
                  </a:lnTo>
                  <a:lnTo>
                    <a:pt x="12047" y="133919"/>
                  </a:lnTo>
                  <a:lnTo>
                    <a:pt x="12126" y="137068"/>
                  </a:lnTo>
                  <a:lnTo>
                    <a:pt x="12163" y="138374"/>
                  </a:lnTo>
                  <a:lnTo>
                    <a:pt x="12200" y="139542"/>
                  </a:lnTo>
                  <a:lnTo>
                    <a:pt x="12227" y="140571"/>
                  </a:lnTo>
                  <a:lnTo>
                    <a:pt x="12238" y="141032"/>
                  </a:lnTo>
                  <a:lnTo>
                    <a:pt x="12238" y="141462"/>
                  </a:lnTo>
                  <a:lnTo>
                    <a:pt x="12243" y="141846"/>
                  </a:lnTo>
                  <a:lnTo>
                    <a:pt x="12259" y="142230"/>
                  </a:lnTo>
                  <a:lnTo>
                    <a:pt x="12280" y="142614"/>
                  </a:lnTo>
                  <a:lnTo>
                    <a:pt x="12306" y="142983"/>
                  </a:lnTo>
                  <a:lnTo>
                    <a:pt x="12312" y="142599"/>
                  </a:lnTo>
                  <a:lnTo>
                    <a:pt x="12317" y="142215"/>
                  </a:lnTo>
                  <a:lnTo>
                    <a:pt x="12312" y="141831"/>
                  </a:lnTo>
                  <a:lnTo>
                    <a:pt x="12306" y="141447"/>
                  </a:lnTo>
                  <a:lnTo>
                    <a:pt x="12306" y="137038"/>
                  </a:lnTo>
                  <a:lnTo>
                    <a:pt x="12285" y="135532"/>
                  </a:lnTo>
                  <a:lnTo>
                    <a:pt x="12264" y="133888"/>
                  </a:lnTo>
                  <a:lnTo>
                    <a:pt x="12232" y="132075"/>
                  </a:lnTo>
                  <a:lnTo>
                    <a:pt x="12195" y="130124"/>
                  </a:lnTo>
                  <a:lnTo>
                    <a:pt x="12153" y="128050"/>
                  </a:lnTo>
                  <a:lnTo>
                    <a:pt x="12105" y="125823"/>
                  </a:lnTo>
                  <a:lnTo>
                    <a:pt x="12052" y="123472"/>
                  </a:lnTo>
                  <a:lnTo>
                    <a:pt x="11988" y="120999"/>
                  </a:lnTo>
                  <a:lnTo>
                    <a:pt x="11893" y="117696"/>
                  </a:lnTo>
                  <a:lnTo>
                    <a:pt x="11787" y="114377"/>
                  </a:lnTo>
                  <a:lnTo>
                    <a:pt x="11675" y="111074"/>
                  </a:lnTo>
                  <a:lnTo>
                    <a:pt x="11553" y="107771"/>
                  </a:lnTo>
                  <a:lnTo>
                    <a:pt x="11426" y="104468"/>
                  </a:lnTo>
                  <a:lnTo>
                    <a:pt x="11288" y="101165"/>
                  </a:lnTo>
                  <a:lnTo>
                    <a:pt x="11140" y="97862"/>
                  </a:lnTo>
                  <a:lnTo>
                    <a:pt x="10991" y="94574"/>
                  </a:lnTo>
                  <a:lnTo>
                    <a:pt x="10827" y="91271"/>
                  </a:lnTo>
                  <a:lnTo>
                    <a:pt x="10657" y="87984"/>
                  </a:lnTo>
                  <a:lnTo>
                    <a:pt x="10482" y="84696"/>
                  </a:lnTo>
                  <a:lnTo>
                    <a:pt x="10296" y="81424"/>
                  </a:lnTo>
                  <a:lnTo>
                    <a:pt x="10100" y="78152"/>
                  </a:lnTo>
                  <a:lnTo>
                    <a:pt x="9898" y="74864"/>
                  </a:lnTo>
                  <a:lnTo>
                    <a:pt x="9691" y="71607"/>
                  </a:lnTo>
                  <a:lnTo>
                    <a:pt x="9474" y="68335"/>
                  </a:lnTo>
                  <a:lnTo>
                    <a:pt x="9203" y="64555"/>
                  </a:lnTo>
                  <a:lnTo>
                    <a:pt x="8933" y="60822"/>
                  </a:lnTo>
                  <a:lnTo>
                    <a:pt x="8652" y="57166"/>
                  </a:lnTo>
                  <a:lnTo>
                    <a:pt x="8365" y="53556"/>
                  </a:lnTo>
                  <a:lnTo>
                    <a:pt x="8079" y="50037"/>
                  </a:lnTo>
                  <a:lnTo>
                    <a:pt x="7787" y="46565"/>
                  </a:lnTo>
                  <a:lnTo>
                    <a:pt x="7490" y="43186"/>
                  </a:lnTo>
                  <a:lnTo>
                    <a:pt x="7193" y="39898"/>
                  </a:lnTo>
                  <a:lnTo>
                    <a:pt x="6886" y="36687"/>
                  </a:lnTo>
                  <a:lnTo>
                    <a:pt x="6588" y="33568"/>
                  </a:lnTo>
                  <a:lnTo>
                    <a:pt x="6302" y="30542"/>
                  </a:lnTo>
                  <a:lnTo>
                    <a:pt x="6159" y="29082"/>
                  </a:lnTo>
                  <a:lnTo>
                    <a:pt x="6010" y="27638"/>
                  </a:lnTo>
                  <a:lnTo>
                    <a:pt x="5883" y="26286"/>
                  </a:lnTo>
                  <a:lnTo>
                    <a:pt x="5745" y="24950"/>
                  </a:lnTo>
                  <a:lnTo>
                    <a:pt x="5597" y="23629"/>
                  </a:lnTo>
                  <a:lnTo>
                    <a:pt x="5443" y="22307"/>
                  </a:lnTo>
                  <a:lnTo>
                    <a:pt x="5278" y="21002"/>
                  </a:lnTo>
                  <a:lnTo>
                    <a:pt x="5103" y="19696"/>
                  </a:lnTo>
                  <a:lnTo>
                    <a:pt x="4923" y="18405"/>
                  </a:lnTo>
                  <a:lnTo>
                    <a:pt x="4732" y="17115"/>
                  </a:lnTo>
                  <a:lnTo>
                    <a:pt x="4583" y="16208"/>
                  </a:lnTo>
                  <a:lnTo>
                    <a:pt x="4424" y="15302"/>
                  </a:lnTo>
                  <a:lnTo>
                    <a:pt x="4260" y="14396"/>
                  </a:lnTo>
                  <a:lnTo>
                    <a:pt x="4090" y="13520"/>
                  </a:lnTo>
                  <a:lnTo>
                    <a:pt x="3910" y="12644"/>
                  </a:lnTo>
                  <a:lnTo>
                    <a:pt x="3729" y="11784"/>
                  </a:lnTo>
                  <a:lnTo>
                    <a:pt x="3539" y="10939"/>
                  </a:lnTo>
                  <a:lnTo>
                    <a:pt x="3337" y="10094"/>
                  </a:lnTo>
                  <a:lnTo>
                    <a:pt x="3135" y="9280"/>
                  </a:lnTo>
                  <a:lnTo>
                    <a:pt x="2923" y="8465"/>
                  </a:lnTo>
                  <a:lnTo>
                    <a:pt x="2706" y="7667"/>
                  </a:lnTo>
                  <a:lnTo>
                    <a:pt x="2483" y="6898"/>
                  </a:lnTo>
                  <a:lnTo>
                    <a:pt x="2255" y="6130"/>
                  </a:lnTo>
                  <a:lnTo>
                    <a:pt x="2016" y="5377"/>
                  </a:lnTo>
                  <a:lnTo>
                    <a:pt x="1777" y="4640"/>
                  </a:lnTo>
                  <a:lnTo>
                    <a:pt x="1528" y="3918"/>
                  </a:lnTo>
                  <a:lnTo>
                    <a:pt x="1194" y="2981"/>
                  </a:lnTo>
                  <a:lnTo>
                    <a:pt x="897" y="2167"/>
                  </a:lnTo>
                  <a:lnTo>
                    <a:pt x="637" y="1475"/>
                  </a:lnTo>
                  <a:lnTo>
                    <a:pt x="420" y="922"/>
                  </a:lnTo>
                  <a:lnTo>
                    <a:pt x="239" y="507"/>
                  </a:lnTo>
                  <a:lnTo>
                    <a:pt x="112" y="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-842950" y="-7680700"/>
              <a:ext cx="82000" cy="1959575"/>
            </a:xfrm>
            <a:custGeom>
              <a:avLst/>
              <a:gdLst/>
              <a:ahLst/>
              <a:cxnLst/>
              <a:rect l="l" t="t" r="r" b="b"/>
              <a:pathLst>
                <a:path w="3280" h="78383" extrusionOk="0">
                  <a:moveTo>
                    <a:pt x="6" y="1"/>
                  </a:moveTo>
                  <a:lnTo>
                    <a:pt x="1" y="16"/>
                  </a:lnTo>
                  <a:lnTo>
                    <a:pt x="1" y="62"/>
                  </a:lnTo>
                  <a:lnTo>
                    <a:pt x="1" y="216"/>
                  </a:lnTo>
                  <a:lnTo>
                    <a:pt x="6" y="815"/>
                  </a:lnTo>
                  <a:lnTo>
                    <a:pt x="27" y="1783"/>
                  </a:lnTo>
                  <a:lnTo>
                    <a:pt x="70" y="3119"/>
                  </a:lnTo>
                  <a:lnTo>
                    <a:pt x="118" y="4763"/>
                  </a:lnTo>
                  <a:lnTo>
                    <a:pt x="187" y="6745"/>
                  </a:lnTo>
                  <a:lnTo>
                    <a:pt x="351" y="11538"/>
                  </a:lnTo>
                  <a:lnTo>
                    <a:pt x="569" y="17345"/>
                  </a:lnTo>
                  <a:lnTo>
                    <a:pt x="823" y="24013"/>
                  </a:lnTo>
                  <a:lnTo>
                    <a:pt x="1115" y="31372"/>
                  </a:lnTo>
                  <a:lnTo>
                    <a:pt x="1444" y="39268"/>
                  </a:lnTo>
                  <a:lnTo>
                    <a:pt x="1773" y="47165"/>
                  </a:lnTo>
                  <a:lnTo>
                    <a:pt x="2091" y="54524"/>
                  </a:lnTo>
                  <a:lnTo>
                    <a:pt x="2388" y="61160"/>
                  </a:lnTo>
                  <a:lnTo>
                    <a:pt x="2653" y="66952"/>
                  </a:lnTo>
                  <a:lnTo>
                    <a:pt x="2881" y="71715"/>
                  </a:lnTo>
                  <a:lnTo>
                    <a:pt x="2977" y="73681"/>
                  </a:lnTo>
                  <a:lnTo>
                    <a:pt x="3062" y="75325"/>
                  </a:lnTo>
                  <a:lnTo>
                    <a:pt x="3136" y="76631"/>
                  </a:lnTo>
                  <a:lnTo>
                    <a:pt x="3194" y="77599"/>
                  </a:lnTo>
                  <a:lnTo>
                    <a:pt x="3237" y="78182"/>
                  </a:lnTo>
                  <a:lnTo>
                    <a:pt x="3252" y="78336"/>
                  </a:lnTo>
                  <a:lnTo>
                    <a:pt x="3258" y="78382"/>
                  </a:lnTo>
                  <a:lnTo>
                    <a:pt x="3268" y="78382"/>
                  </a:lnTo>
                  <a:lnTo>
                    <a:pt x="3274" y="78336"/>
                  </a:lnTo>
                  <a:lnTo>
                    <a:pt x="3279" y="78182"/>
                  </a:lnTo>
                  <a:lnTo>
                    <a:pt x="3279" y="77937"/>
                  </a:lnTo>
                  <a:lnTo>
                    <a:pt x="3274" y="77583"/>
                  </a:lnTo>
                  <a:lnTo>
                    <a:pt x="3252" y="76615"/>
                  </a:lnTo>
                  <a:lnTo>
                    <a:pt x="3215" y="75294"/>
                  </a:lnTo>
                  <a:lnTo>
                    <a:pt x="3168" y="73635"/>
                  </a:lnTo>
                  <a:lnTo>
                    <a:pt x="3099" y="71669"/>
                  </a:lnTo>
                  <a:lnTo>
                    <a:pt x="2934" y="66875"/>
                  </a:lnTo>
                  <a:lnTo>
                    <a:pt x="2717" y="61068"/>
                  </a:lnTo>
                  <a:lnTo>
                    <a:pt x="2457" y="54401"/>
                  </a:lnTo>
                  <a:lnTo>
                    <a:pt x="2160" y="47042"/>
                  </a:lnTo>
                  <a:lnTo>
                    <a:pt x="1836" y="39145"/>
                  </a:lnTo>
                  <a:lnTo>
                    <a:pt x="1502" y="31249"/>
                  </a:lnTo>
                  <a:lnTo>
                    <a:pt x="1179" y="23890"/>
                  </a:lnTo>
                  <a:lnTo>
                    <a:pt x="881" y="17238"/>
                  </a:lnTo>
                  <a:lnTo>
                    <a:pt x="616" y="11431"/>
                  </a:lnTo>
                  <a:lnTo>
                    <a:pt x="383" y="6653"/>
                  </a:lnTo>
                  <a:lnTo>
                    <a:pt x="287" y="4702"/>
                  </a:lnTo>
                  <a:lnTo>
                    <a:pt x="203" y="3058"/>
                  </a:lnTo>
                  <a:lnTo>
                    <a:pt x="128" y="1737"/>
                  </a:lnTo>
                  <a:lnTo>
                    <a:pt x="70" y="784"/>
                  </a:lnTo>
                  <a:lnTo>
                    <a:pt x="33" y="200"/>
                  </a:lnTo>
                  <a:lnTo>
                    <a:pt x="17" y="47"/>
                  </a:lnTo>
                  <a:lnTo>
                    <a:pt x="12" y="16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-662850" y="-4481375"/>
              <a:ext cx="187525" cy="1229450"/>
            </a:xfrm>
            <a:custGeom>
              <a:avLst/>
              <a:gdLst/>
              <a:ahLst/>
              <a:cxnLst/>
              <a:rect l="l" t="t" r="r" b="b"/>
              <a:pathLst>
                <a:path w="7501" h="49178" extrusionOk="0">
                  <a:moveTo>
                    <a:pt x="64" y="1"/>
                  </a:moveTo>
                  <a:lnTo>
                    <a:pt x="48" y="277"/>
                  </a:lnTo>
                  <a:lnTo>
                    <a:pt x="32" y="554"/>
                  </a:lnTo>
                  <a:lnTo>
                    <a:pt x="16" y="830"/>
                  </a:lnTo>
                  <a:lnTo>
                    <a:pt x="11" y="1091"/>
                  </a:lnTo>
                  <a:lnTo>
                    <a:pt x="5" y="1368"/>
                  </a:lnTo>
                  <a:lnTo>
                    <a:pt x="5" y="1644"/>
                  </a:lnTo>
                  <a:lnTo>
                    <a:pt x="5" y="1921"/>
                  </a:lnTo>
                  <a:lnTo>
                    <a:pt x="11" y="2198"/>
                  </a:lnTo>
                  <a:lnTo>
                    <a:pt x="5" y="3396"/>
                  </a:lnTo>
                  <a:lnTo>
                    <a:pt x="0" y="4809"/>
                  </a:lnTo>
                  <a:lnTo>
                    <a:pt x="0" y="6438"/>
                  </a:lnTo>
                  <a:lnTo>
                    <a:pt x="5" y="7313"/>
                  </a:lnTo>
                  <a:lnTo>
                    <a:pt x="11" y="8251"/>
                  </a:lnTo>
                  <a:lnTo>
                    <a:pt x="27" y="10263"/>
                  </a:lnTo>
                  <a:lnTo>
                    <a:pt x="48" y="12445"/>
                  </a:lnTo>
                  <a:lnTo>
                    <a:pt x="80" y="14764"/>
                  </a:lnTo>
                  <a:lnTo>
                    <a:pt x="117" y="17238"/>
                  </a:lnTo>
                  <a:lnTo>
                    <a:pt x="143" y="18513"/>
                  </a:lnTo>
                  <a:lnTo>
                    <a:pt x="170" y="19834"/>
                  </a:lnTo>
                  <a:lnTo>
                    <a:pt x="207" y="21186"/>
                  </a:lnTo>
                  <a:lnTo>
                    <a:pt x="244" y="22553"/>
                  </a:lnTo>
                  <a:lnTo>
                    <a:pt x="276" y="23245"/>
                  </a:lnTo>
                  <a:lnTo>
                    <a:pt x="297" y="23598"/>
                  </a:lnTo>
                  <a:lnTo>
                    <a:pt x="324" y="23967"/>
                  </a:lnTo>
                  <a:lnTo>
                    <a:pt x="324" y="24335"/>
                  </a:lnTo>
                  <a:lnTo>
                    <a:pt x="350" y="24581"/>
                  </a:lnTo>
                  <a:lnTo>
                    <a:pt x="382" y="24827"/>
                  </a:lnTo>
                  <a:lnTo>
                    <a:pt x="398" y="24919"/>
                  </a:lnTo>
                  <a:lnTo>
                    <a:pt x="419" y="25011"/>
                  </a:lnTo>
                  <a:lnTo>
                    <a:pt x="446" y="25104"/>
                  </a:lnTo>
                  <a:lnTo>
                    <a:pt x="472" y="25165"/>
                  </a:lnTo>
                  <a:lnTo>
                    <a:pt x="552" y="25442"/>
                  </a:lnTo>
                  <a:lnTo>
                    <a:pt x="1178" y="27639"/>
                  </a:lnTo>
                  <a:lnTo>
                    <a:pt x="2424" y="32063"/>
                  </a:lnTo>
                  <a:lnTo>
                    <a:pt x="3591" y="36150"/>
                  </a:lnTo>
                  <a:lnTo>
                    <a:pt x="4652" y="39837"/>
                  </a:lnTo>
                  <a:lnTo>
                    <a:pt x="5586" y="43032"/>
                  </a:lnTo>
                  <a:lnTo>
                    <a:pt x="5808" y="43739"/>
                  </a:lnTo>
                  <a:lnTo>
                    <a:pt x="6010" y="44415"/>
                  </a:lnTo>
                  <a:lnTo>
                    <a:pt x="6376" y="45644"/>
                  </a:lnTo>
                  <a:lnTo>
                    <a:pt x="6689" y="46704"/>
                  </a:lnTo>
                  <a:lnTo>
                    <a:pt x="6954" y="47595"/>
                  </a:lnTo>
                  <a:lnTo>
                    <a:pt x="7012" y="47810"/>
                  </a:lnTo>
                  <a:lnTo>
                    <a:pt x="7076" y="48025"/>
                  </a:lnTo>
                  <a:lnTo>
                    <a:pt x="7140" y="48240"/>
                  </a:lnTo>
                  <a:lnTo>
                    <a:pt x="7209" y="48440"/>
                  </a:lnTo>
                  <a:lnTo>
                    <a:pt x="7278" y="48624"/>
                  </a:lnTo>
                  <a:lnTo>
                    <a:pt x="7352" y="48824"/>
                  </a:lnTo>
                  <a:lnTo>
                    <a:pt x="7426" y="48993"/>
                  </a:lnTo>
                  <a:lnTo>
                    <a:pt x="7500" y="49177"/>
                  </a:lnTo>
                  <a:lnTo>
                    <a:pt x="7405" y="48686"/>
                  </a:lnTo>
                  <a:lnTo>
                    <a:pt x="7299" y="48209"/>
                  </a:lnTo>
                  <a:lnTo>
                    <a:pt x="7182" y="47764"/>
                  </a:lnTo>
                  <a:lnTo>
                    <a:pt x="7060" y="47334"/>
                  </a:lnTo>
                  <a:lnTo>
                    <a:pt x="6811" y="46366"/>
                  </a:lnTo>
                  <a:lnTo>
                    <a:pt x="6514" y="45244"/>
                  </a:lnTo>
                  <a:lnTo>
                    <a:pt x="5782" y="42510"/>
                  </a:lnTo>
                  <a:lnTo>
                    <a:pt x="4891" y="39238"/>
                  </a:lnTo>
                  <a:lnTo>
                    <a:pt x="3856" y="35489"/>
                  </a:lnTo>
                  <a:lnTo>
                    <a:pt x="2711" y="31372"/>
                  </a:lnTo>
                  <a:lnTo>
                    <a:pt x="1469" y="26947"/>
                  </a:lnTo>
                  <a:lnTo>
                    <a:pt x="838" y="24750"/>
                  </a:lnTo>
                  <a:lnTo>
                    <a:pt x="801" y="24597"/>
                  </a:lnTo>
                  <a:lnTo>
                    <a:pt x="759" y="24443"/>
                  </a:lnTo>
                  <a:lnTo>
                    <a:pt x="711" y="24274"/>
                  </a:lnTo>
                  <a:lnTo>
                    <a:pt x="711" y="24090"/>
                  </a:lnTo>
                  <a:lnTo>
                    <a:pt x="711" y="23767"/>
                  </a:lnTo>
                  <a:lnTo>
                    <a:pt x="684" y="23444"/>
                  </a:lnTo>
                  <a:lnTo>
                    <a:pt x="663" y="23106"/>
                  </a:lnTo>
                  <a:lnTo>
                    <a:pt x="647" y="22784"/>
                  </a:lnTo>
                  <a:lnTo>
                    <a:pt x="642" y="22446"/>
                  </a:lnTo>
                  <a:lnTo>
                    <a:pt x="589" y="21094"/>
                  </a:lnTo>
                  <a:lnTo>
                    <a:pt x="541" y="19773"/>
                  </a:lnTo>
                  <a:lnTo>
                    <a:pt x="520" y="19112"/>
                  </a:lnTo>
                  <a:lnTo>
                    <a:pt x="504" y="18467"/>
                  </a:lnTo>
                  <a:lnTo>
                    <a:pt x="493" y="17822"/>
                  </a:lnTo>
                  <a:lnTo>
                    <a:pt x="488" y="17192"/>
                  </a:lnTo>
                  <a:lnTo>
                    <a:pt x="387" y="12475"/>
                  </a:lnTo>
                  <a:lnTo>
                    <a:pt x="297" y="8251"/>
                  </a:lnTo>
                  <a:lnTo>
                    <a:pt x="292" y="7221"/>
                  </a:lnTo>
                  <a:lnTo>
                    <a:pt x="276" y="6177"/>
                  </a:lnTo>
                  <a:lnTo>
                    <a:pt x="255" y="5147"/>
                  </a:lnTo>
                  <a:lnTo>
                    <a:pt x="228" y="4118"/>
                  </a:lnTo>
                  <a:lnTo>
                    <a:pt x="196" y="3089"/>
                  </a:lnTo>
                  <a:lnTo>
                    <a:pt x="159" y="2059"/>
                  </a:lnTo>
                  <a:lnTo>
                    <a:pt x="112" y="1030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-662850" y="-4481375"/>
              <a:ext cx="187525" cy="1229450"/>
            </a:xfrm>
            <a:custGeom>
              <a:avLst/>
              <a:gdLst/>
              <a:ahLst/>
              <a:cxnLst/>
              <a:rect l="l" t="t" r="r" b="b"/>
              <a:pathLst>
                <a:path w="7501" h="49178" fill="none" extrusionOk="0">
                  <a:moveTo>
                    <a:pt x="7500" y="49177"/>
                  </a:moveTo>
                  <a:lnTo>
                    <a:pt x="7500" y="49177"/>
                  </a:lnTo>
                  <a:lnTo>
                    <a:pt x="7426" y="48993"/>
                  </a:lnTo>
                  <a:lnTo>
                    <a:pt x="7352" y="48824"/>
                  </a:lnTo>
                  <a:lnTo>
                    <a:pt x="7278" y="48624"/>
                  </a:lnTo>
                  <a:lnTo>
                    <a:pt x="7209" y="48440"/>
                  </a:lnTo>
                  <a:lnTo>
                    <a:pt x="7140" y="48240"/>
                  </a:lnTo>
                  <a:lnTo>
                    <a:pt x="7076" y="48025"/>
                  </a:lnTo>
                  <a:lnTo>
                    <a:pt x="7012" y="47810"/>
                  </a:lnTo>
                  <a:lnTo>
                    <a:pt x="6954" y="47595"/>
                  </a:lnTo>
                  <a:lnTo>
                    <a:pt x="6954" y="47595"/>
                  </a:lnTo>
                  <a:lnTo>
                    <a:pt x="6689" y="46704"/>
                  </a:lnTo>
                  <a:lnTo>
                    <a:pt x="6376" y="45644"/>
                  </a:lnTo>
                  <a:lnTo>
                    <a:pt x="6010" y="44415"/>
                  </a:lnTo>
                  <a:lnTo>
                    <a:pt x="5808" y="43739"/>
                  </a:lnTo>
                  <a:lnTo>
                    <a:pt x="5586" y="43032"/>
                  </a:lnTo>
                  <a:lnTo>
                    <a:pt x="5586" y="43032"/>
                  </a:lnTo>
                  <a:lnTo>
                    <a:pt x="4652" y="39837"/>
                  </a:lnTo>
                  <a:lnTo>
                    <a:pt x="3591" y="36150"/>
                  </a:lnTo>
                  <a:lnTo>
                    <a:pt x="2424" y="32063"/>
                  </a:lnTo>
                  <a:lnTo>
                    <a:pt x="1178" y="27639"/>
                  </a:lnTo>
                  <a:lnTo>
                    <a:pt x="552" y="25442"/>
                  </a:lnTo>
                  <a:lnTo>
                    <a:pt x="472" y="25165"/>
                  </a:lnTo>
                  <a:lnTo>
                    <a:pt x="472" y="25165"/>
                  </a:lnTo>
                  <a:lnTo>
                    <a:pt x="446" y="25104"/>
                  </a:lnTo>
                  <a:lnTo>
                    <a:pt x="419" y="25011"/>
                  </a:lnTo>
                  <a:lnTo>
                    <a:pt x="398" y="24919"/>
                  </a:lnTo>
                  <a:lnTo>
                    <a:pt x="382" y="24827"/>
                  </a:lnTo>
                  <a:lnTo>
                    <a:pt x="382" y="24827"/>
                  </a:lnTo>
                  <a:lnTo>
                    <a:pt x="350" y="24581"/>
                  </a:lnTo>
                  <a:lnTo>
                    <a:pt x="324" y="24335"/>
                  </a:lnTo>
                  <a:lnTo>
                    <a:pt x="324" y="23967"/>
                  </a:lnTo>
                  <a:lnTo>
                    <a:pt x="324" y="23967"/>
                  </a:lnTo>
                  <a:lnTo>
                    <a:pt x="297" y="23598"/>
                  </a:lnTo>
                  <a:lnTo>
                    <a:pt x="276" y="23245"/>
                  </a:lnTo>
                  <a:lnTo>
                    <a:pt x="244" y="22553"/>
                  </a:lnTo>
                  <a:lnTo>
                    <a:pt x="244" y="22553"/>
                  </a:lnTo>
                  <a:lnTo>
                    <a:pt x="207" y="21186"/>
                  </a:lnTo>
                  <a:lnTo>
                    <a:pt x="170" y="19834"/>
                  </a:lnTo>
                  <a:lnTo>
                    <a:pt x="143" y="18513"/>
                  </a:lnTo>
                  <a:lnTo>
                    <a:pt x="117" y="17238"/>
                  </a:lnTo>
                  <a:lnTo>
                    <a:pt x="117" y="17238"/>
                  </a:lnTo>
                  <a:lnTo>
                    <a:pt x="80" y="14764"/>
                  </a:lnTo>
                  <a:lnTo>
                    <a:pt x="48" y="12445"/>
                  </a:lnTo>
                  <a:lnTo>
                    <a:pt x="27" y="10263"/>
                  </a:lnTo>
                  <a:lnTo>
                    <a:pt x="11" y="8251"/>
                  </a:lnTo>
                  <a:lnTo>
                    <a:pt x="11" y="8251"/>
                  </a:lnTo>
                  <a:lnTo>
                    <a:pt x="5" y="7313"/>
                  </a:lnTo>
                  <a:lnTo>
                    <a:pt x="0" y="6438"/>
                  </a:lnTo>
                  <a:lnTo>
                    <a:pt x="0" y="4809"/>
                  </a:lnTo>
                  <a:lnTo>
                    <a:pt x="5" y="3396"/>
                  </a:lnTo>
                  <a:lnTo>
                    <a:pt x="11" y="2198"/>
                  </a:lnTo>
                  <a:lnTo>
                    <a:pt x="11" y="2198"/>
                  </a:lnTo>
                  <a:lnTo>
                    <a:pt x="5" y="1921"/>
                  </a:lnTo>
                  <a:lnTo>
                    <a:pt x="5" y="1644"/>
                  </a:lnTo>
                  <a:lnTo>
                    <a:pt x="5" y="1368"/>
                  </a:lnTo>
                  <a:lnTo>
                    <a:pt x="11" y="1091"/>
                  </a:lnTo>
                  <a:lnTo>
                    <a:pt x="16" y="830"/>
                  </a:lnTo>
                  <a:lnTo>
                    <a:pt x="32" y="554"/>
                  </a:lnTo>
                  <a:lnTo>
                    <a:pt x="48" y="277"/>
                  </a:lnTo>
                  <a:lnTo>
                    <a:pt x="64" y="1"/>
                  </a:lnTo>
                  <a:lnTo>
                    <a:pt x="64" y="1"/>
                  </a:lnTo>
                  <a:lnTo>
                    <a:pt x="112" y="1030"/>
                  </a:lnTo>
                  <a:lnTo>
                    <a:pt x="159" y="2059"/>
                  </a:lnTo>
                  <a:lnTo>
                    <a:pt x="196" y="3089"/>
                  </a:lnTo>
                  <a:lnTo>
                    <a:pt x="228" y="4118"/>
                  </a:lnTo>
                  <a:lnTo>
                    <a:pt x="255" y="5147"/>
                  </a:lnTo>
                  <a:lnTo>
                    <a:pt x="276" y="6177"/>
                  </a:lnTo>
                  <a:lnTo>
                    <a:pt x="292" y="7221"/>
                  </a:lnTo>
                  <a:lnTo>
                    <a:pt x="297" y="8251"/>
                  </a:lnTo>
                  <a:lnTo>
                    <a:pt x="297" y="8251"/>
                  </a:lnTo>
                  <a:lnTo>
                    <a:pt x="387" y="12475"/>
                  </a:lnTo>
                  <a:lnTo>
                    <a:pt x="488" y="17192"/>
                  </a:lnTo>
                  <a:lnTo>
                    <a:pt x="488" y="17192"/>
                  </a:lnTo>
                  <a:lnTo>
                    <a:pt x="493" y="17822"/>
                  </a:lnTo>
                  <a:lnTo>
                    <a:pt x="504" y="18467"/>
                  </a:lnTo>
                  <a:lnTo>
                    <a:pt x="520" y="19112"/>
                  </a:lnTo>
                  <a:lnTo>
                    <a:pt x="541" y="19773"/>
                  </a:lnTo>
                  <a:lnTo>
                    <a:pt x="589" y="21094"/>
                  </a:lnTo>
                  <a:lnTo>
                    <a:pt x="642" y="22446"/>
                  </a:lnTo>
                  <a:lnTo>
                    <a:pt x="642" y="22446"/>
                  </a:lnTo>
                  <a:lnTo>
                    <a:pt x="647" y="22784"/>
                  </a:lnTo>
                  <a:lnTo>
                    <a:pt x="663" y="23106"/>
                  </a:lnTo>
                  <a:lnTo>
                    <a:pt x="684" y="23444"/>
                  </a:lnTo>
                  <a:lnTo>
                    <a:pt x="711" y="23767"/>
                  </a:lnTo>
                  <a:lnTo>
                    <a:pt x="711" y="24090"/>
                  </a:lnTo>
                  <a:lnTo>
                    <a:pt x="711" y="24274"/>
                  </a:lnTo>
                  <a:lnTo>
                    <a:pt x="711" y="24274"/>
                  </a:lnTo>
                  <a:lnTo>
                    <a:pt x="759" y="24443"/>
                  </a:lnTo>
                  <a:lnTo>
                    <a:pt x="801" y="24597"/>
                  </a:lnTo>
                  <a:lnTo>
                    <a:pt x="838" y="24750"/>
                  </a:lnTo>
                  <a:lnTo>
                    <a:pt x="1469" y="26947"/>
                  </a:lnTo>
                  <a:lnTo>
                    <a:pt x="1469" y="26947"/>
                  </a:lnTo>
                  <a:lnTo>
                    <a:pt x="2711" y="31372"/>
                  </a:lnTo>
                  <a:lnTo>
                    <a:pt x="3856" y="35489"/>
                  </a:lnTo>
                  <a:lnTo>
                    <a:pt x="4891" y="39238"/>
                  </a:lnTo>
                  <a:lnTo>
                    <a:pt x="5782" y="42510"/>
                  </a:lnTo>
                  <a:lnTo>
                    <a:pt x="5782" y="42510"/>
                  </a:lnTo>
                  <a:lnTo>
                    <a:pt x="6514" y="45244"/>
                  </a:lnTo>
                  <a:lnTo>
                    <a:pt x="6811" y="46366"/>
                  </a:lnTo>
                  <a:lnTo>
                    <a:pt x="7060" y="47334"/>
                  </a:lnTo>
                  <a:lnTo>
                    <a:pt x="7060" y="47334"/>
                  </a:lnTo>
                  <a:lnTo>
                    <a:pt x="7182" y="47764"/>
                  </a:lnTo>
                  <a:lnTo>
                    <a:pt x="7299" y="48209"/>
                  </a:lnTo>
                  <a:lnTo>
                    <a:pt x="7405" y="48686"/>
                  </a:lnTo>
                  <a:lnTo>
                    <a:pt x="7500" y="491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-778225" y="-6658300"/>
              <a:ext cx="615050" cy="107175"/>
            </a:xfrm>
            <a:custGeom>
              <a:avLst/>
              <a:gdLst/>
              <a:ahLst/>
              <a:cxnLst/>
              <a:rect l="l" t="t" r="r" b="b"/>
              <a:pathLst>
                <a:path w="24602" h="4287" extrusionOk="0">
                  <a:moveTo>
                    <a:pt x="18141" y="1"/>
                  </a:moveTo>
                  <a:lnTo>
                    <a:pt x="17059" y="16"/>
                  </a:lnTo>
                  <a:lnTo>
                    <a:pt x="15924" y="78"/>
                  </a:lnTo>
                  <a:lnTo>
                    <a:pt x="14741" y="170"/>
                  </a:lnTo>
                  <a:lnTo>
                    <a:pt x="14136" y="216"/>
                  </a:lnTo>
                  <a:lnTo>
                    <a:pt x="13521" y="293"/>
                  </a:lnTo>
                  <a:lnTo>
                    <a:pt x="12895" y="369"/>
                  </a:lnTo>
                  <a:lnTo>
                    <a:pt x="12269" y="462"/>
                  </a:lnTo>
                  <a:lnTo>
                    <a:pt x="11012" y="677"/>
                  </a:lnTo>
                  <a:lnTo>
                    <a:pt x="9792" y="922"/>
                  </a:lnTo>
                  <a:lnTo>
                    <a:pt x="8615" y="1184"/>
                  </a:lnTo>
                  <a:lnTo>
                    <a:pt x="7485" y="1460"/>
                  </a:lnTo>
                  <a:lnTo>
                    <a:pt x="6403" y="1752"/>
                  </a:lnTo>
                  <a:lnTo>
                    <a:pt x="5390" y="2059"/>
                  </a:lnTo>
                  <a:lnTo>
                    <a:pt x="4440" y="2367"/>
                  </a:lnTo>
                  <a:lnTo>
                    <a:pt x="3570" y="2674"/>
                  </a:lnTo>
                  <a:lnTo>
                    <a:pt x="2785" y="2950"/>
                  </a:lnTo>
                  <a:lnTo>
                    <a:pt x="2080" y="3227"/>
                  </a:lnTo>
                  <a:lnTo>
                    <a:pt x="1464" y="3488"/>
                  </a:lnTo>
                  <a:lnTo>
                    <a:pt x="950" y="3719"/>
                  </a:lnTo>
                  <a:lnTo>
                    <a:pt x="828" y="3765"/>
                  </a:lnTo>
                  <a:lnTo>
                    <a:pt x="706" y="3811"/>
                  </a:lnTo>
                  <a:lnTo>
                    <a:pt x="589" y="3857"/>
                  </a:lnTo>
                  <a:lnTo>
                    <a:pt x="467" y="3934"/>
                  </a:lnTo>
                  <a:lnTo>
                    <a:pt x="351" y="4010"/>
                  </a:lnTo>
                  <a:lnTo>
                    <a:pt x="234" y="4087"/>
                  </a:lnTo>
                  <a:lnTo>
                    <a:pt x="117" y="4195"/>
                  </a:lnTo>
                  <a:lnTo>
                    <a:pt x="0" y="4287"/>
                  </a:lnTo>
                  <a:lnTo>
                    <a:pt x="244" y="4287"/>
                  </a:lnTo>
                  <a:lnTo>
                    <a:pt x="488" y="4256"/>
                  </a:lnTo>
                  <a:lnTo>
                    <a:pt x="732" y="4179"/>
                  </a:lnTo>
                  <a:lnTo>
                    <a:pt x="971" y="4072"/>
                  </a:lnTo>
                  <a:lnTo>
                    <a:pt x="3602" y="3365"/>
                  </a:lnTo>
                  <a:lnTo>
                    <a:pt x="4472" y="3135"/>
                  </a:lnTo>
                  <a:lnTo>
                    <a:pt x="5416" y="2904"/>
                  </a:lnTo>
                  <a:lnTo>
                    <a:pt x="6429" y="2659"/>
                  </a:lnTo>
                  <a:lnTo>
                    <a:pt x="7501" y="2413"/>
                  </a:lnTo>
                  <a:lnTo>
                    <a:pt x="8631" y="2182"/>
                  </a:lnTo>
                  <a:lnTo>
                    <a:pt x="9808" y="1952"/>
                  </a:lnTo>
                  <a:lnTo>
                    <a:pt x="11028" y="1737"/>
                  </a:lnTo>
                  <a:lnTo>
                    <a:pt x="12280" y="1537"/>
                  </a:lnTo>
                  <a:lnTo>
                    <a:pt x="13537" y="1368"/>
                  </a:lnTo>
                  <a:lnTo>
                    <a:pt x="14757" y="1230"/>
                  </a:lnTo>
                  <a:lnTo>
                    <a:pt x="15940" y="1107"/>
                  </a:lnTo>
                  <a:lnTo>
                    <a:pt x="17070" y="999"/>
                  </a:lnTo>
                  <a:lnTo>
                    <a:pt x="18146" y="922"/>
                  </a:lnTo>
                  <a:lnTo>
                    <a:pt x="19165" y="861"/>
                  </a:lnTo>
                  <a:lnTo>
                    <a:pt x="20114" y="830"/>
                  </a:lnTo>
                  <a:lnTo>
                    <a:pt x="20989" y="815"/>
                  </a:lnTo>
                  <a:lnTo>
                    <a:pt x="23631" y="815"/>
                  </a:lnTo>
                  <a:lnTo>
                    <a:pt x="23753" y="830"/>
                  </a:lnTo>
                  <a:lnTo>
                    <a:pt x="23997" y="830"/>
                  </a:lnTo>
                  <a:lnTo>
                    <a:pt x="24119" y="800"/>
                  </a:lnTo>
                  <a:lnTo>
                    <a:pt x="24241" y="784"/>
                  </a:lnTo>
                  <a:lnTo>
                    <a:pt x="24363" y="738"/>
                  </a:lnTo>
                  <a:lnTo>
                    <a:pt x="24480" y="692"/>
                  </a:lnTo>
                  <a:lnTo>
                    <a:pt x="24602" y="646"/>
                  </a:lnTo>
                  <a:lnTo>
                    <a:pt x="24363" y="523"/>
                  </a:lnTo>
                  <a:lnTo>
                    <a:pt x="24119" y="431"/>
                  </a:lnTo>
                  <a:lnTo>
                    <a:pt x="23875" y="385"/>
                  </a:lnTo>
                  <a:lnTo>
                    <a:pt x="23631" y="354"/>
                  </a:lnTo>
                  <a:lnTo>
                    <a:pt x="23111" y="262"/>
                  </a:lnTo>
                  <a:lnTo>
                    <a:pt x="22496" y="170"/>
                  </a:lnTo>
                  <a:lnTo>
                    <a:pt x="22151" y="139"/>
                  </a:lnTo>
                  <a:lnTo>
                    <a:pt x="21785" y="93"/>
                  </a:lnTo>
                  <a:lnTo>
                    <a:pt x="21403" y="78"/>
                  </a:lnTo>
                  <a:lnTo>
                    <a:pt x="20995" y="78"/>
                  </a:lnTo>
                  <a:lnTo>
                    <a:pt x="20120" y="31"/>
                  </a:lnTo>
                  <a:lnTo>
                    <a:pt x="19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-1219800" y="-4770200"/>
              <a:ext cx="384575" cy="344150"/>
            </a:xfrm>
            <a:custGeom>
              <a:avLst/>
              <a:gdLst/>
              <a:ahLst/>
              <a:cxnLst/>
              <a:rect l="l" t="t" r="r" b="b"/>
              <a:pathLst>
                <a:path w="15383" h="13766" extrusionOk="0">
                  <a:moveTo>
                    <a:pt x="15383" y="1"/>
                  </a:moveTo>
                  <a:lnTo>
                    <a:pt x="15086" y="16"/>
                  </a:lnTo>
                  <a:lnTo>
                    <a:pt x="14789" y="47"/>
                  </a:lnTo>
                  <a:lnTo>
                    <a:pt x="14491" y="93"/>
                  </a:lnTo>
                  <a:lnTo>
                    <a:pt x="14194" y="170"/>
                  </a:lnTo>
                  <a:lnTo>
                    <a:pt x="13897" y="262"/>
                  </a:lnTo>
                  <a:lnTo>
                    <a:pt x="13600" y="369"/>
                  </a:lnTo>
                  <a:lnTo>
                    <a:pt x="13309" y="508"/>
                  </a:lnTo>
                  <a:lnTo>
                    <a:pt x="13012" y="661"/>
                  </a:lnTo>
                  <a:lnTo>
                    <a:pt x="12306" y="999"/>
                  </a:lnTo>
                  <a:lnTo>
                    <a:pt x="11595" y="1353"/>
                  </a:lnTo>
                  <a:lnTo>
                    <a:pt x="10890" y="1752"/>
                  </a:lnTo>
                  <a:lnTo>
                    <a:pt x="10190" y="2198"/>
                  </a:lnTo>
                  <a:lnTo>
                    <a:pt x="9490" y="2659"/>
                  </a:lnTo>
                  <a:lnTo>
                    <a:pt x="8795" y="3166"/>
                  </a:lnTo>
                  <a:lnTo>
                    <a:pt x="8100" y="3703"/>
                  </a:lnTo>
                  <a:lnTo>
                    <a:pt x="7410" y="4272"/>
                  </a:lnTo>
                  <a:lnTo>
                    <a:pt x="7066" y="4564"/>
                  </a:lnTo>
                  <a:lnTo>
                    <a:pt x="6721" y="4871"/>
                  </a:lnTo>
                  <a:lnTo>
                    <a:pt x="6376" y="5178"/>
                  </a:lnTo>
                  <a:lnTo>
                    <a:pt x="6036" y="5516"/>
                  </a:lnTo>
                  <a:lnTo>
                    <a:pt x="5697" y="5839"/>
                  </a:lnTo>
                  <a:lnTo>
                    <a:pt x="5358" y="6192"/>
                  </a:lnTo>
                  <a:lnTo>
                    <a:pt x="5018" y="6545"/>
                  </a:lnTo>
                  <a:lnTo>
                    <a:pt x="4684" y="6914"/>
                  </a:lnTo>
                  <a:lnTo>
                    <a:pt x="4350" y="7298"/>
                  </a:lnTo>
                  <a:lnTo>
                    <a:pt x="4016" y="7682"/>
                  </a:lnTo>
                  <a:lnTo>
                    <a:pt x="3681" y="8082"/>
                  </a:lnTo>
                  <a:lnTo>
                    <a:pt x="3353" y="8496"/>
                  </a:lnTo>
                  <a:lnTo>
                    <a:pt x="3024" y="8911"/>
                  </a:lnTo>
                  <a:lnTo>
                    <a:pt x="2695" y="9341"/>
                  </a:lnTo>
                  <a:lnTo>
                    <a:pt x="2371" y="9787"/>
                  </a:lnTo>
                  <a:lnTo>
                    <a:pt x="2048" y="10232"/>
                  </a:lnTo>
                  <a:lnTo>
                    <a:pt x="1660" y="10801"/>
                  </a:lnTo>
                  <a:lnTo>
                    <a:pt x="1273" y="11400"/>
                  </a:lnTo>
                  <a:lnTo>
                    <a:pt x="897" y="12030"/>
                  </a:lnTo>
                  <a:lnTo>
                    <a:pt x="525" y="12675"/>
                  </a:lnTo>
                  <a:lnTo>
                    <a:pt x="403" y="12906"/>
                  </a:lnTo>
                  <a:lnTo>
                    <a:pt x="297" y="13105"/>
                  </a:lnTo>
                  <a:lnTo>
                    <a:pt x="133" y="13443"/>
                  </a:lnTo>
                  <a:lnTo>
                    <a:pt x="37" y="13674"/>
                  </a:lnTo>
                  <a:lnTo>
                    <a:pt x="0" y="13751"/>
                  </a:lnTo>
                  <a:lnTo>
                    <a:pt x="11" y="13766"/>
                  </a:lnTo>
                  <a:lnTo>
                    <a:pt x="21" y="13766"/>
                  </a:lnTo>
                  <a:lnTo>
                    <a:pt x="64" y="13751"/>
                  </a:lnTo>
                  <a:lnTo>
                    <a:pt x="117" y="13704"/>
                  </a:lnTo>
                  <a:lnTo>
                    <a:pt x="186" y="13628"/>
                  </a:lnTo>
                  <a:lnTo>
                    <a:pt x="377" y="13397"/>
                  </a:lnTo>
                  <a:lnTo>
                    <a:pt x="626" y="13059"/>
                  </a:lnTo>
                  <a:lnTo>
                    <a:pt x="1289" y="12153"/>
                  </a:lnTo>
                  <a:lnTo>
                    <a:pt x="1703" y="11584"/>
                  </a:lnTo>
                  <a:lnTo>
                    <a:pt x="2159" y="10970"/>
                  </a:lnTo>
                  <a:lnTo>
                    <a:pt x="2817" y="10156"/>
                  </a:lnTo>
                  <a:lnTo>
                    <a:pt x="3480" y="9387"/>
                  </a:lnTo>
                  <a:lnTo>
                    <a:pt x="4143" y="8635"/>
                  </a:lnTo>
                  <a:lnTo>
                    <a:pt x="4811" y="7913"/>
                  </a:lnTo>
                  <a:lnTo>
                    <a:pt x="5485" y="7237"/>
                  </a:lnTo>
                  <a:lnTo>
                    <a:pt x="6158" y="6576"/>
                  </a:lnTo>
                  <a:lnTo>
                    <a:pt x="6837" y="5946"/>
                  </a:lnTo>
                  <a:lnTo>
                    <a:pt x="7522" y="5347"/>
                  </a:lnTo>
                  <a:lnTo>
                    <a:pt x="8312" y="4733"/>
                  </a:lnTo>
                  <a:lnTo>
                    <a:pt x="9086" y="4149"/>
                  </a:lnTo>
                  <a:lnTo>
                    <a:pt x="9834" y="3596"/>
                  </a:lnTo>
                  <a:lnTo>
                    <a:pt x="10556" y="3089"/>
                  </a:lnTo>
                  <a:lnTo>
                    <a:pt x="11245" y="2612"/>
                  </a:lnTo>
                  <a:lnTo>
                    <a:pt x="11898" y="2182"/>
                  </a:lnTo>
                  <a:lnTo>
                    <a:pt x="12502" y="1798"/>
                  </a:lnTo>
                  <a:lnTo>
                    <a:pt x="13065" y="1460"/>
                  </a:lnTo>
                  <a:lnTo>
                    <a:pt x="13362" y="1322"/>
                  </a:lnTo>
                  <a:lnTo>
                    <a:pt x="13653" y="1184"/>
                  </a:lnTo>
                  <a:lnTo>
                    <a:pt x="13945" y="1015"/>
                  </a:lnTo>
                  <a:lnTo>
                    <a:pt x="14232" y="846"/>
                  </a:lnTo>
                  <a:lnTo>
                    <a:pt x="14523" y="646"/>
                  </a:lnTo>
                  <a:lnTo>
                    <a:pt x="14810" y="446"/>
                  </a:lnTo>
                  <a:lnTo>
                    <a:pt x="15096" y="231"/>
                  </a:lnTo>
                  <a:lnTo>
                    <a:pt x="15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-920375" y="-5739200"/>
              <a:ext cx="445050" cy="1289350"/>
            </a:xfrm>
            <a:custGeom>
              <a:avLst/>
              <a:gdLst/>
              <a:ahLst/>
              <a:cxnLst/>
              <a:rect l="l" t="t" r="r" b="b"/>
              <a:pathLst>
                <a:path w="17802" h="51574" extrusionOk="0">
                  <a:moveTo>
                    <a:pt x="8901" y="0"/>
                  </a:moveTo>
                  <a:lnTo>
                    <a:pt x="8689" y="16"/>
                  </a:lnTo>
                  <a:lnTo>
                    <a:pt x="8471" y="31"/>
                  </a:lnTo>
                  <a:lnTo>
                    <a:pt x="8259" y="77"/>
                  </a:lnTo>
                  <a:lnTo>
                    <a:pt x="8047" y="123"/>
                  </a:lnTo>
                  <a:lnTo>
                    <a:pt x="7835" y="184"/>
                  </a:lnTo>
                  <a:lnTo>
                    <a:pt x="7623" y="277"/>
                  </a:lnTo>
                  <a:lnTo>
                    <a:pt x="7410" y="369"/>
                  </a:lnTo>
                  <a:lnTo>
                    <a:pt x="7198" y="476"/>
                  </a:lnTo>
                  <a:lnTo>
                    <a:pt x="6991" y="599"/>
                  </a:lnTo>
                  <a:lnTo>
                    <a:pt x="6779" y="738"/>
                  </a:lnTo>
                  <a:lnTo>
                    <a:pt x="6572" y="891"/>
                  </a:lnTo>
                  <a:lnTo>
                    <a:pt x="6365" y="1060"/>
                  </a:lnTo>
                  <a:lnTo>
                    <a:pt x="6159" y="1245"/>
                  </a:lnTo>
                  <a:lnTo>
                    <a:pt x="5957" y="1444"/>
                  </a:lnTo>
                  <a:lnTo>
                    <a:pt x="5750" y="1659"/>
                  </a:lnTo>
                  <a:lnTo>
                    <a:pt x="5549" y="1890"/>
                  </a:lnTo>
                  <a:lnTo>
                    <a:pt x="5352" y="2136"/>
                  </a:lnTo>
                  <a:lnTo>
                    <a:pt x="5151" y="2397"/>
                  </a:lnTo>
                  <a:lnTo>
                    <a:pt x="4954" y="2673"/>
                  </a:lnTo>
                  <a:lnTo>
                    <a:pt x="4758" y="2950"/>
                  </a:lnTo>
                  <a:lnTo>
                    <a:pt x="4567" y="3257"/>
                  </a:lnTo>
                  <a:lnTo>
                    <a:pt x="4376" y="3580"/>
                  </a:lnTo>
                  <a:lnTo>
                    <a:pt x="4191" y="3902"/>
                  </a:lnTo>
                  <a:lnTo>
                    <a:pt x="4000" y="4256"/>
                  </a:lnTo>
                  <a:lnTo>
                    <a:pt x="3819" y="4609"/>
                  </a:lnTo>
                  <a:lnTo>
                    <a:pt x="3639" y="4993"/>
                  </a:lnTo>
                  <a:lnTo>
                    <a:pt x="3459" y="5377"/>
                  </a:lnTo>
                  <a:lnTo>
                    <a:pt x="3284" y="5792"/>
                  </a:lnTo>
                  <a:lnTo>
                    <a:pt x="3109" y="6207"/>
                  </a:lnTo>
                  <a:lnTo>
                    <a:pt x="2939" y="6637"/>
                  </a:lnTo>
                  <a:lnTo>
                    <a:pt x="2769" y="7098"/>
                  </a:lnTo>
                  <a:lnTo>
                    <a:pt x="2605" y="7559"/>
                  </a:lnTo>
                  <a:lnTo>
                    <a:pt x="2446" y="8035"/>
                  </a:lnTo>
                  <a:lnTo>
                    <a:pt x="2292" y="8511"/>
                  </a:lnTo>
                  <a:lnTo>
                    <a:pt x="2138" y="9018"/>
                  </a:lnTo>
                  <a:lnTo>
                    <a:pt x="1995" y="9510"/>
                  </a:lnTo>
                  <a:lnTo>
                    <a:pt x="1857" y="10032"/>
                  </a:lnTo>
                  <a:lnTo>
                    <a:pt x="1719" y="10539"/>
                  </a:lnTo>
                  <a:lnTo>
                    <a:pt x="1592" y="11061"/>
                  </a:lnTo>
                  <a:lnTo>
                    <a:pt x="1464" y="11599"/>
                  </a:lnTo>
                  <a:lnTo>
                    <a:pt x="1348" y="12137"/>
                  </a:lnTo>
                  <a:lnTo>
                    <a:pt x="1231" y="12690"/>
                  </a:lnTo>
                  <a:lnTo>
                    <a:pt x="1119" y="13243"/>
                  </a:lnTo>
                  <a:lnTo>
                    <a:pt x="1019" y="13796"/>
                  </a:lnTo>
                  <a:lnTo>
                    <a:pt x="918" y="14364"/>
                  </a:lnTo>
                  <a:lnTo>
                    <a:pt x="822" y="14933"/>
                  </a:lnTo>
                  <a:lnTo>
                    <a:pt x="732" y="15501"/>
                  </a:lnTo>
                  <a:lnTo>
                    <a:pt x="653" y="16085"/>
                  </a:lnTo>
                  <a:lnTo>
                    <a:pt x="573" y="16669"/>
                  </a:lnTo>
                  <a:lnTo>
                    <a:pt x="499" y="17253"/>
                  </a:lnTo>
                  <a:lnTo>
                    <a:pt x="430" y="17852"/>
                  </a:lnTo>
                  <a:lnTo>
                    <a:pt x="366" y="18451"/>
                  </a:lnTo>
                  <a:lnTo>
                    <a:pt x="308" y="19050"/>
                  </a:lnTo>
                  <a:lnTo>
                    <a:pt x="255" y="19649"/>
                  </a:lnTo>
                  <a:lnTo>
                    <a:pt x="207" y="20248"/>
                  </a:lnTo>
                  <a:lnTo>
                    <a:pt x="159" y="20863"/>
                  </a:lnTo>
                  <a:lnTo>
                    <a:pt x="122" y="21477"/>
                  </a:lnTo>
                  <a:lnTo>
                    <a:pt x="90" y="22092"/>
                  </a:lnTo>
                  <a:lnTo>
                    <a:pt x="64" y="22707"/>
                  </a:lnTo>
                  <a:lnTo>
                    <a:pt x="37" y="23321"/>
                  </a:lnTo>
                  <a:lnTo>
                    <a:pt x="21" y="23936"/>
                  </a:lnTo>
                  <a:lnTo>
                    <a:pt x="11" y="24550"/>
                  </a:lnTo>
                  <a:lnTo>
                    <a:pt x="0" y="25165"/>
                  </a:lnTo>
                  <a:lnTo>
                    <a:pt x="0" y="25794"/>
                  </a:lnTo>
                  <a:lnTo>
                    <a:pt x="0" y="26409"/>
                  </a:lnTo>
                  <a:lnTo>
                    <a:pt x="11" y="27023"/>
                  </a:lnTo>
                  <a:lnTo>
                    <a:pt x="21" y="27638"/>
                  </a:lnTo>
                  <a:lnTo>
                    <a:pt x="37" y="28253"/>
                  </a:lnTo>
                  <a:lnTo>
                    <a:pt x="64" y="28882"/>
                  </a:lnTo>
                  <a:lnTo>
                    <a:pt x="90" y="29497"/>
                  </a:lnTo>
                  <a:lnTo>
                    <a:pt x="122" y="30096"/>
                  </a:lnTo>
                  <a:lnTo>
                    <a:pt x="159" y="30711"/>
                  </a:lnTo>
                  <a:lnTo>
                    <a:pt x="207" y="31325"/>
                  </a:lnTo>
                  <a:lnTo>
                    <a:pt x="255" y="31924"/>
                  </a:lnTo>
                  <a:lnTo>
                    <a:pt x="308" y="32523"/>
                  </a:lnTo>
                  <a:lnTo>
                    <a:pt x="366" y="33123"/>
                  </a:lnTo>
                  <a:lnTo>
                    <a:pt x="430" y="33722"/>
                  </a:lnTo>
                  <a:lnTo>
                    <a:pt x="499" y="34321"/>
                  </a:lnTo>
                  <a:lnTo>
                    <a:pt x="573" y="34905"/>
                  </a:lnTo>
                  <a:lnTo>
                    <a:pt x="653" y="35488"/>
                  </a:lnTo>
                  <a:lnTo>
                    <a:pt x="732" y="36072"/>
                  </a:lnTo>
                  <a:lnTo>
                    <a:pt x="822" y="36641"/>
                  </a:lnTo>
                  <a:lnTo>
                    <a:pt x="918" y="37209"/>
                  </a:lnTo>
                  <a:lnTo>
                    <a:pt x="1019" y="37778"/>
                  </a:lnTo>
                  <a:lnTo>
                    <a:pt x="1119" y="38331"/>
                  </a:lnTo>
                  <a:lnTo>
                    <a:pt x="1231" y="38884"/>
                  </a:lnTo>
                  <a:lnTo>
                    <a:pt x="1348" y="39437"/>
                  </a:lnTo>
                  <a:lnTo>
                    <a:pt x="1464" y="39974"/>
                  </a:lnTo>
                  <a:lnTo>
                    <a:pt x="1592" y="40512"/>
                  </a:lnTo>
                  <a:lnTo>
                    <a:pt x="1719" y="41034"/>
                  </a:lnTo>
                  <a:lnTo>
                    <a:pt x="1857" y="41557"/>
                  </a:lnTo>
                  <a:lnTo>
                    <a:pt x="1995" y="42064"/>
                  </a:lnTo>
                  <a:lnTo>
                    <a:pt x="2138" y="42571"/>
                  </a:lnTo>
                  <a:lnTo>
                    <a:pt x="2292" y="43062"/>
                  </a:lnTo>
                  <a:lnTo>
                    <a:pt x="2446" y="43539"/>
                  </a:lnTo>
                  <a:lnTo>
                    <a:pt x="2605" y="44015"/>
                  </a:lnTo>
                  <a:lnTo>
                    <a:pt x="2769" y="44491"/>
                  </a:lnTo>
                  <a:lnTo>
                    <a:pt x="2939" y="44937"/>
                  </a:lnTo>
                  <a:lnTo>
                    <a:pt x="3109" y="45367"/>
                  </a:lnTo>
                  <a:lnTo>
                    <a:pt x="3284" y="45797"/>
                  </a:lnTo>
                  <a:lnTo>
                    <a:pt x="3459" y="46196"/>
                  </a:lnTo>
                  <a:lnTo>
                    <a:pt x="3639" y="46580"/>
                  </a:lnTo>
                  <a:lnTo>
                    <a:pt x="3819" y="46965"/>
                  </a:lnTo>
                  <a:lnTo>
                    <a:pt x="4000" y="47318"/>
                  </a:lnTo>
                  <a:lnTo>
                    <a:pt x="4191" y="47671"/>
                  </a:lnTo>
                  <a:lnTo>
                    <a:pt x="4376" y="48009"/>
                  </a:lnTo>
                  <a:lnTo>
                    <a:pt x="4567" y="48316"/>
                  </a:lnTo>
                  <a:lnTo>
                    <a:pt x="4758" y="48624"/>
                  </a:lnTo>
                  <a:lnTo>
                    <a:pt x="4954" y="48916"/>
                  </a:lnTo>
                  <a:lnTo>
                    <a:pt x="5151" y="49177"/>
                  </a:lnTo>
                  <a:lnTo>
                    <a:pt x="5352" y="49438"/>
                  </a:lnTo>
                  <a:lnTo>
                    <a:pt x="5549" y="49684"/>
                  </a:lnTo>
                  <a:lnTo>
                    <a:pt x="5750" y="49914"/>
                  </a:lnTo>
                  <a:lnTo>
                    <a:pt x="5957" y="50129"/>
                  </a:lnTo>
                  <a:lnTo>
                    <a:pt x="6159" y="50329"/>
                  </a:lnTo>
                  <a:lnTo>
                    <a:pt x="6365" y="50513"/>
                  </a:lnTo>
                  <a:lnTo>
                    <a:pt x="6572" y="50682"/>
                  </a:lnTo>
                  <a:lnTo>
                    <a:pt x="6779" y="50836"/>
                  </a:lnTo>
                  <a:lnTo>
                    <a:pt x="6991" y="50974"/>
                  </a:lnTo>
                  <a:lnTo>
                    <a:pt x="7198" y="51097"/>
                  </a:lnTo>
                  <a:lnTo>
                    <a:pt x="7410" y="51205"/>
                  </a:lnTo>
                  <a:lnTo>
                    <a:pt x="7623" y="51312"/>
                  </a:lnTo>
                  <a:lnTo>
                    <a:pt x="7835" y="51389"/>
                  </a:lnTo>
                  <a:lnTo>
                    <a:pt x="8047" y="51451"/>
                  </a:lnTo>
                  <a:lnTo>
                    <a:pt x="8259" y="51512"/>
                  </a:lnTo>
                  <a:lnTo>
                    <a:pt x="8471" y="51543"/>
                  </a:lnTo>
                  <a:lnTo>
                    <a:pt x="8689" y="51558"/>
                  </a:lnTo>
                  <a:lnTo>
                    <a:pt x="8901" y="51573"/>
                  </a:lnTo>
                  <a:lnTo>
                    <a:pt x="9113" y="51558"/>
                  </a:lnTo>
                  <a:lnTo>
                    <a:pt x="9325" y="51543"/>
                  </a:lnTo>
                  <a:lnTo>
                    <a:pt x="9543" y="51512"/>
                  </a:lnTo>
                  <a:lnTo>
                    <a:pt x="9755" y="51451"/>
                  </a:lnTo>
                  <a:lnTo>
                    <a:pt x="9967" y="51389"/>
                  </a:lnTo>
                  <a:lnTo>
                    <a:pt x="10179" y="51312"/>
                  </a:lnTo>
                  <a:lnTo>
                    <a:pt x="10391" y="51205"/>
                  </a:lnTo>
                  <a:lnTo>
                    <a:pt x="10604" y="51097"/>
                  </a:lnTo>
                  <a:lnTo>
                    <a:pt x="10810" y="50974"/>
                  </a:lnTo>
                  <a:lnTo>
                    <a:pt x="11023" y="50836"/>
                  </a:lnTo>
                  <a:lnTo>
                    <a:pt x="11229" y="50682"/>
                  </a:lnTo>
                  <a:lnTo>
                    <a:pt x="11436" y="50513"/>
                  </a:lnTo>
                  <a:lnTo>
                    <a:pt x="11643" y="50329"/>
                  </a:lnTo>
                  <a:lnTo>
                    <a:pt x="11845" y="50129"/>
                  </a:lnTo>
                  <a:lnTo>
                    <a:pt x="12046" y="49914"/>
                  </a:lnTo>
                  <a:lnTo>
                    <a:pt x="12253" y="49684"/>
                  </a:lnTo>
                  <a:lnTo>
                    <a:pt x="12449" y="49438"/>
                  </a:lnTo>
                  <a:lnTo>
                    <a:pt x="12651" y="49177"/>
                  </a:lnTo>
                  <a:lnTo>
                    <a:pt x="12847" y="48916"/>
                  </a:lnTo>
                  <a:lnTo>
                    <a:pt x="13038" y="48624"/>
                  </a:lnTo>
                  <a:lnTo>
                    <a:pt x="13234" y="48316"/>
                  </a:lnTo>
                  <a:lnTo>
                    <a:pt x="13425" y="48009"/>
                  </a:lnTo>
                  <a:lnTo>
                    <a:pt x="13611" y="47671"/>
                  </a:lnTo>
                  <a:lnTo>
                    <a:pt x="13797" y="47318"/>
                  </a:lnTo>
                  <a:lnTo>
                    <a:pt x="13982" y="46965"/>
                  </a:lnTo>
                  <a:lnTo>
                    <a:pt x="14163" y="46580"/>
                  </a:lnTo>
                  <a:lnTo>
                    <a:pt x="14343" y="46196"/>
                  </a:lnTo>
                  <a:lnTo>
                    <a:pt x="14518" y="45797"/>
                  </a:lnTo>
                  <a:lnTo>
                    <a:pt x="14693" y="45367"/>
                  </a:lnTo>
                  <a:lnTo>
                    <a:pt x="14863" y="44937"/>
                  </a:lnTo>
                  <a:lnTo>
                    <a:pt x="15033" y="44491"/>
                  </a:lnTo>
                  <a:lnTo>
                    <a:pt x="15197" y="44015"/>
                  </a:lnTo>
                  <a:lnTo>
                    <a:pt x="15356" y="43539"/>
                  </a:lnTo>
                  <a:lnTo>
                    <a:pt x="15510" y="43062"/>
                  </a:lnTo>
                  <a:lnTo>
                    <a:pt x="15664" y="42571"/>
                  </a:lnTo>
                  <a:lnTo>
                    <a:pt x="15807" y="42064"/>
                  </a:lnTo>
                  <a:lnTo>
                    <a:pt x="15945" y="41557"/>
                  </a:lnTo>
                  <a:lnTo>
                    <a:pt x="16083" y="41034"/>
                  </a:lnTo>
                  <a:lnTo>
                    <a:pt x="16210" y="40512"/>
                  </a:lnTo>
                  <a:lnTo>
                    <a:pt x="16337" y="39974"/>
                  </a:lnTo>
                  <a:lnTo>
                    <a:pt x="16454" y="39437"/>
                  </a:lnTo>
                  <a:lnTo>
                    <a:pt x="16571" y="38884"/>
                  </a:lnTo>
                  <a:lnTo>
                    <a:pt x="16682" y="38331"/>
                  </a:lnTo>
                  <a:lnTo>
                    <a:pt x="16783" y="37778"/>
                  </a:lnTo>
                  <a:lnTo>
                    <a:pt x="16884" y="37209"/>
                  </a:lnTo>
                  <a:lnTo>
                    <a:pt x="16979" y="36641"/>
                  </a:lnTo>
                  <a:lnTo>
                    <a:pt x="17069" y="36072"/>
                  </a:lnTo>
                  <a:lnTo>
                    <a:pt x="17149" y="35488"/>
                  </a:lnTo>
                  <a:lnTo>
                    <a:pt x="17229" y="34905"/>
                  </a:lnTo>
                  <a:lnTo>
                    <a:pt x="17303" y="34321"/>
                  </a:lnTo>
                  <a:lnTo>
                    <a:pt x="17372" y="33722"/>
                  </a:lnTo>
                  <a:lnTo>
                    <a:pt x="17435" y="33123"/>
                  </a:lnTo>
                  <a:lnTo>
                    <a:pt x="17494" y="32523"/>
                  </a:lnTo>
                  <a:lnTo>
                    <a:pt x="17547" y="31924"/>
                  </a:lnTo>
                  <a:lnTo>
                    <a:pt x="17595" y="31325"/>
                  </a:lnTo>
                  <a:lnTo>
                    <a:pt x="17642" y="30711"/>
                  </a:lnTo>
                  <a:lnTo>
                    <a:pt x="17679" y="30096"/>
                  </a:lnTo>
                  <a:lnTo>
                    <a:pt x="17711" y="29497"/>
                  </a:lnTo>
                  <a:lnTo>
                    <a:pt x="17738" y="28882"/>
                  </a:lnTo>
                  <a:lnTo>
                    <a:pt x="17764" y="28253"/>
                  </a:lnTo>
                  <a:lnTo>
                    <a:pt x="17780" y="27638"/>
                  </a:lnTo>
                  <a:lnTo>
                    <a:pt x="17791" y="27023"/>
                  </a:lnTo>
                  <a:lnTo>
                    <a:pt x="17801" y="26409"/>
                  </a:lnTo>
                  <a:lnTo>
                    <a:pt x="17801" y="25794"/>
                  </a:lnTo>
                  <a:lnTo>
                    <a:pt x="17801" y="25165"/>
                  </a:lnTo>
                  <a:lnTo>
                    <a:pt x="17791" y="24550"/>
                  </a:lnTo>
                  <a:lnTo>
                    <a:pt x="17780" y="23936"/>
                  </a:lnTo>
                  <a:lnTo>
                    <a:pt x="17764" y="23321"/>
                  </a:lnTo>
                  <a:lnTo>
                    <a:pt x="17738" y="22707"/>
                  </a:lnTo>
                  <a:lnTo>
                    <a:pt x="17711" y="22092"/>
                  </a:lnTo>
                  <a:lnTo>
                    <a:pt x="17679" y="21477"/>
                  </a:lnTo>
                  <a:lnTo>
                    <a:pt x="17642" y="20863"/>
                  </a:lnTo>
                  <a:lnTo>
                    <a:pt x="17595" y="20248"/>
                  </a:lnTo>
                  <a:lnTo>
                    <a:pt x="17547" y="19649"/>
                  </a:lnTo>
                  <a:lnTo>
                    <a:pt x="17494" y="19050"/>
                  </a:lnTo>
                  <a:lnTo>
                    <a:pt x="17435" y="18451"/>
                  </a:lnTo>
                  <a:lnTo>
                    <a:pt x="17372" y="17852"/>
                  </a:lnTo>
                  <a:lnTo>
                    <a:pt x="17303" y="17253"/>
                  </a:lnTo>
                  <a:lnTo>
                    <a:pt x="17229" y="16669"/>
                  </a:lnTo>
                  <a:lnTo>
                    <a:pt x="17149" y="16085"/>
                  </a:lnTo>
                  <a:lnTo>
                    <a:pt x="17069" y="15501"/>
                  </a:lnTo>
                  <a:lnTo>
                    <a:pt x="16979" y="14933"/>
                  </a:lnTo>
                  <a:lnTo>
                    <a:pt x="16884" y="14364"/>
                  </a:lnTo>
                  <a:lnTo>
                    <a:pt x="16783" y="13796"/>
                  </a:lnTo>
                  <a:lnTo>
                    <a:pt x="16682" y="13243"/>
                  </a:lnTo>
                  <a:lnTo>
                    <a:pt x="16571" y="12690"/>
                  </a:lnTo>
                  <a:lnTo>
                    <a:pt x="16454" y="12137"/>
                  </a:lnTo>
                  <a:lnTo>
                    <a:pt x="16337" y="11599"/>
                  </a:lnTo>
                  <a:lnTo>
                    <a:pt x="16210" y="11061"/>
                  </a:lnTo>
                  <a:lnTo>
                    <a:pt x="16083" y="10539"/>
                  </a:lnTo>
                  <a:lnTo>
                    <a:pt x="15945" y="10032"/>
                  </a:lnTo>
                  <a:lnTo>
                    <a:pt x="15807" y="9510"/>
                  </a:lnTo>
                  <a:lnTo>
                    <a:pt x="15664" y="9018"/>
                  </a:lnTo>
                  <a:lnTo>
                    <a:pt x="15510" y="8511"/>
                  </a:lnTo>
                  <a:lnTo>
                    <a:pt x="15356" y="8035"/>
                  </a:lnTo>
                  <a:lnTo>
                    <a:pt x="15197" y="7559"/>
                  </a:lnTo>
                  <a:lnTo>
                    <a:pt x="15033" y="7098"/>
                  </a:lnTo>
                  <a:lnTo>
                    <a:pt x="14863" y="6637"/>
                  </a:lnTo>
                  <a:lnTo>
                    <a:pt x="14693" y="6207"/>
                  </a:lnTo>
                  <a:lnTo>
                    <a:pt x="14518" y="5792"/>
                  </a:lnTo>
                  <a:lnTo>
                    <a:pt x="14343" y="5377"/>
                  </a:lnTo>
                  <a:lnTo>
                    <a:pt x="14163" y="4993"/>
                  </a:lnTo>
                  <a:lnTo>
                    <a:pt x="13982" y="4609"/>
                  </a:lnTo>
                  <a:lnTo>
                    <a:pt x="13797" y="4256"/>
                  </a:lnTo>
                  <a:lnTo>
                    <a:pt x="13611" y="3902"/>
                  </a:lnTo>
                  <a:lnTo>
                    <a:pt x="13425" y="3580"/>
                  </a:lnTo>
                  <a:lnTo>
                    <a:pt x="13234" y="3257"/>
                  </a:lnTo>
                  <a:lnTo>
                    <a:pt x="13038" y="2950"/>
                  </a:lnTo>
                  <a:lnTo>
                    <a:pt x="12847" y="2673"/>
                  </a:lnTo>
                  <a:lnTo>
                    <a:pt x="12651" y="2397"/>
                  </a:lnTo>
                  <a:lnTo>
                    <a:pt x="12449" y="2136"/>
                  </a:lnTo>
                  <a:lnTo>
                    <a:pt x="12253" y="1890"/>
                  </a:lnTo>
                  <a:lnTo>
                    <a:pt x="12046" y="1659"/>
                  </a:lnTo>
                  <a:lnTo>
                    <a:pt x="11845" y="1444"/>
                  </a:lnTo>
                  <a:lnTo>
                    <a:pt x="11643" y="1245"/>
                  </a:lnTo>
                  <a:lnTo>
                    <a:pt x="11436" y="1060"/>
                  </a:lnTo>
                  <a:lnTo>
                    <a:pt x="11229" y="891"/>
                  </a:lnTo>
                  <a:lnTo>
                    <a:pt x="11023" y="738"/>
                  </a:lnTo>
                  <a:lnTo>
                    <a:pt x="10810" y="599"/>
                  </a:lnTo>
                  <a:lnTo>
                    <a:pt x="10604" y="476"/>
                  </a:lnTo>
                  <a:lnTo>
                    <a:pt x="10391" y="369"/>
                  </a:lnTo>
                  <a:lnTo>
                    <a:pt x="10179" y="277"/>
                  </a:lnTo>
                  <a:lnTo>
                    <a:pt x="9967" y="184"/>
                  </a:lnTo>
                  <a:lnTo>
                    <a:pt x="9755" y="123"/>
                  </a:lnTo>
                  <a:lnTo>
                    <a:pt x="9543" y="77"/>
                  </a:lnTo>
                  <a:lnTo>
                    <a:pt x="9325" y="31"/>
                  </a:lnTo>
                  <a:lnTo>
                    <a:pt x="9113" y="16"/>
                  </a:lnTo>
                  <a:lnTo>
                    <a:pt x="89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-860050" y="-5565225"/>
              <a:ext cx="324525" cy="939850"/>
            </a:xfrm>
            <a:custGeom>
              <a:avLst/>
              <a:gdLst/>
              <a:ahLst/>
              <a:cxnLst/>
              <a:rect l="l" t="t" r="r" b="b"/>
              <a:pathLst>
                <a:path w="12981" h="37594" extrusionOk="0">
                  <a:moveTo>
                    <a:pt x="6488" y="1"/>
                  </a:moveTo>
                  <a:lnTo>
                    <a:pt x="6329" y="16"/>
                  </a:lnTo>
                  <a:lnTo>
                    <a:pt x="6170" y="31"/>
                  </a:lnTo>
                  <a:lnTo>
                    <a:pt x="6010" y="62"/>
                  </a:lnTo>
                  <a:lnTo>
                    <a:pt x="5851" y="93"/>
                  </a:lnTo>
                  <a:lnTo>
                    <a:pt x="5692" y="154"/>
                  </a:lnTo>
                  <a:lnTo>
                    <a:pt x="5533" y="216"/>
                  </a:lnTo>
                  <a:lnTo>
                    <a:pt x="5374" y="292"/>
                  </a:lnTo>
                  <a:lnTo>
                    <a:pt x="5215" y="369"/>
                  </a:lnTo>
                  <a:lnTo>
                    <a:pt x="5056" y="477"/>
                  </a:lnTo>
                  <a:lnTo>
                    <a:pt x="4897" y="584"/>
                  </a:lnTo>
                  <a:lnTo>
                    <a:pt x="4743" y="707"/>
                  </a:lnTo>
                  <a:lnTo>
                    <a:pt x="4584" y="845"/>
                  </a:lnTo>
                  <a:lnTo>
                    <a:pt x="4424" y="984"/>
                  </a:lnTo>
                  <a:lnTo>
                    <a:pt x="4265" y="1153"/>
                  </a:lnTo>
                  <a:lnTo>
                    <a:pt x="4112" y="1322"/>
                  </a:lnTo>
                  <a:lnTo>
                    <a:pt x="3958" y="1506"/>
                  </a:lnTo>
                  <a:lnTo>
                    <a:pt x="3804" y="1690"/>
                  </a:lnTo>
                  <a:lnTo>
                    <a:pt x="3655" y="1906"/>
                  </a:lnTo>
                  <a:lnTo>
                    <a:pt x="3507" y="2121"/>
                  </a:lnTo>
                  <a:lnTo>
                    <a:pt x="3364" y="2336"/>
                  </a:lnTo>
                  <a:lnTo>
                    <a:pt x="3220" y="2566"/>
                  </a:lnTo>
                  <a:lnTo>
                    <a:pt x="3077" y="2812"/>
                  </a:lnTo>
                  <a:lnTo>
                    <a:pt x="2945" y="3058"/>
                  </a:lnTo>
                  <a:lnTo>
                    <a:pt x="2807" y="3319"/>
                  </a:lnTo>
                  <a:lnTo>
                    <a:pt x="2679" y="3595"/>
                  </a:lnTo>
                  <a:lnTo>
                    <a:pt x="2547" y="3872"/>
                  </a:lnTo>
                  <a:lnTo>
                    <a:pt x="2425" y="4149"/>
                  </a:lnTo>
                  <a:lnTo>
                    <a:pt x="2303" y="4456"/>
                  </a:lnTo>
                  <a:lnTo>
                    <a:pt x="2181" y="4748"/>
                  </a:lnTo>
                  <a:lnTo>
                    <a:pt x="2064" y="5055"/>
                  </a:lnTo>
                  <a:lnTo>
                    <a:pt x="1947" y="5378"/>
                  </a:lnTo>
                  <a:lnTo>
                    <a:pt x="1836" y="5700"/>
                  </a:lnTo>
                  <a:lnTo>
                    <a:pt x="1730" y="6038"/>
                  </a:lnTo>
                  <a:lnTo>
                    <a:pt x="1624" y="6376"/>
                  </a:lnTo>
                  <a:lnTo>
                    <a:pt x="1523" y="6714"/>
                  </a:lnTo>
                  <a:lnTo>
                    <a:pt x="1422" y="7067"/>
                  </a:lnTo>
                  <a:lnTo>
                    <a:pt x="1327" y="7421"/>
                  </a:lnTo>
                  <a:lnTo>
                    <a:pt x="1231" y="7790"/>
                  </a:lnTo>
                  <a:lnTo>
                    <a:pt x="1141" y="8158"/>
                  </a:lnTo>
                  <a:lnTo>
                    <a:pt x="1056" y="8527"/>
                  </a:lnTo>
                  <a:lnTo>
                    <a:pt x="971" y="8911"/>
                  </a:lnTo>
                  <a:lnTo>
                    <a:pt x="892" y="9310"/>
                  </a:lnTo>
                  <a:lnTo>
                    <a:pt x="818" y="9695"/>
                  </a:lnTo>
                  <a:lnTo>
                    <a:pt x="743" y="10094"/>
                  </a:lnTo>
                  <a:lnTo>
                    <a:pt x="669" y="10493"/>
                  </a:lnTo>
                  <a:lnTo>
                    <a:pt x="605" y="10908"/>
                  </a:lnTo>
                  <a:lnTo>
                    <a:pt x="542" y="11308"/>
                  </a:lnTo>
                  <a:lnTo>
                    <a:pt x="478" y="11722"/>
                  </a:lnTo>
                  <a:lnTo>
                    <a:pt x="425" y="12153"/>
                  </a:lnTo>
                  <a:lnTo>
                    <a:pt x="372" y="12567"/>
                  </a:lnTo>
                  <a:lnTo>
                    <a:pt x="319" y="12998"/>
                  </a:lnTo>
                  <a:lnTo>
                    <a:pt x="271" y="13428"/>
                  </a:lnTo>
                  <a:lnTo>
                    <a:pt x="229" y="13858"/>
                  </a:lnTo>
                  <a:lnTo>
                    <a:pt x="192" y="14303"/>
                  </a:lnTo>
                  <a:lnTo>
                    <a:pt x="155" y="14734"/>
                  </a:lnTo>
                  <a:lnTo>
                    <a:pt x="123" y="15179"/>
                  </a:lnTo>
                  <a:lnTo>
                    <a:pt x="96" y="15625"/>
                  </a:lnTo>
                  <a:lnTo>
                    <a:pt x="70" y="16070"/>
                  </a:lnTo>
                  <a:lnTo>
                    <a:pt x="48" y="16531"/>
                  </a:lnTo>
                  <a:lnTo>
                    <a:pt x="33" y="16977"/>
                  </a:lnTo>
                  <a:lnTo>
                    <a:pt x="17" y="17437"/>
                  </a:lnTo>
                  <a:lnTo>
                    <a:pt x="11" y="17883"/>
                  </a:lnTo>
                  <a:lnTo>
                    <a:pt x="6" y="18344"/>
                  </a:lnTo>
                  <a:lnTo>
                    <a:pt x="1" y="18805"/>
                  </a:lnTo>
                  <a:lnTo>
                    <a:pt x="6" y="19266"/>
                  </a:lnTo>
                  <a:lnTo>
                    <a:pt x="11" y="19727"/>
                  </a:lnTo>
                  <a:lnTo>
                    <a:pt x="22" y="20187"/>
                  </a:lnTo>
                  <a:lnTo>
                    <a:pt x="33" y="20648"/>
                  </a:lnTo>
                  <a:lnTo>
                    <a:pt x="48" y="21109"/>
                  </a:lnTo>
                  <a:lnTo>
                    <a:pt x="75" y="21570"/>
                  </a:lnTo>
                  <a:lnTo>
                    <a:pt x="96" y="22031"/>
                  </a:lnTo>
                  <a:lnTo>
                    <a:pt x="128" y="22492"/>
                  </a:lnTo>
                  <a:lnTo>
                    <a:pt x="165" y="22953"/>
                  </a:lnTo>
                  <a:lnTo>
                    <a:pt x="202" y="23414"/>
                  </a:lnTo>
                  <a:lnTo>
                    <a:pt x="245" y="23874"/>
                  </a:lnTo>
                  <a:lnTo>
                    <a:pt x="292" y="24320"/>
                  </a:lnTo>
                  <a:lnTo>
                    <a:pt x="340" y="24781"/>
                  </a:lnTo>
                  <a:lnTo>
                    <a:pt x="399" y="25242"/>
                  </a:lnTo>
                  <a:lnTo>
                    <a:pt x="457" y="25687"/>
                  </a:lnTo>
                  <a:lnTo>
                    <a:pt x="521" y="26133"/>
                  </a:lnTo>
                  <a:lnTo>
                    <a:pt x="584" y="26578"/>
                  </a:lnTo>
                  <a:lnTo>
                    <a:pt x="658" y="27009"/>
                  </a:lnTo>
                  <a:lnTo>
                    <a:pt x="733" y="27439"/>
                  </a:lnTo>
                  <a:lnTo>
                    <a:pt x="807" y="27853"/>
                  </a:lnTo>
                  <a:lnTo>
                    <a:pt x="887" y="28268"/>
                  </a:lnTo>
                  <a:lnTo>
                    <a:pt x="971" y="28683"/>
                  </a:lnTo>
                  <a:lnTo>
                    <a:pt x="1056" y="29067"/>
                  </a:lnTo>
                  <a:lnTo>
                    <a:pt x="1146" y="29467"/>
                  </a:lnTo>
                  <a:lnTo>
                    <a:pt x="1242" y="29835"/>
                  </a:lnTo>
                  <a:lnTo>
                    <a:pt x="1337" y="30219"/>
                  </a:lnTo>
                  <a:lnTo>
                    <a:pt x="1433" y="30573"/>
                  </a:lnTo>
                  <a:lnTo>
                    <a:pt x="1534" y="30941"/>
                  </a:lnTo>
                  <a:lnTo>
                    <a:pt x="1640" y="31279"/>
                  </a:lnTo>
                  <a:lnTo>
                    <a:pt x="1746" y="31617"/>
                  </a:lnTo>
                  <a:lnTo>
                    <a:pt x="1857" y="31955"/>
                  </a:lnTo>
                  <a:lnTo>
                    <a:pt x="1969" y="32278"/>
                  </a:lnTo>
                  <a:lnTo>
                    <a:pt x="2080" y="32585"/>
                  </a:lnTo>
                  <a:lnTo>
                    <a:pt x="2197" y="32893"/>
                  </a:lnTo>
                  <a:lnTo>
                    <a:pt x="2319" y="33184"/>
                  </a:lnTo>
                  <a:lnTo>
                    <a:pt x="2441" y="33476"/>
                  </a:lnTo>
                  <a:lnTo>
                    <a:pt x="2563" y="33753"/>
                  </a:lnTo>
                  <a:lnTo>
                    <a:pt x="2690" y="34029"/>
                  </a:lnTo>
                  <a:lnTo>
                    <a:pt x="2817" y="34291"/>
                  </a:lnTo>
                  <a:lnTo>
                    <a:pt x="2945" y="34536"/>
                  </a:lnTo>
                  <a:lnTo>
                    <a:pt x="3077" y="34782"/>
                  </a:lnTo>
                  <a:lnTo>
                    <a:pt x="3210" y="35013"/>
                  </a:lnTo>
                  <a:lnTo>
                    <a:pt x="3348" y="35228"/>
                  </a:lnTo>
                  <a:lnTo>
                    <a:pt x="3486" y="35443"/>
                  </a:lnTo>
                  <a:lnTo>
                    <a:pt x="3624" y="35658"/>
                  </a:lnTo>
                  <a:lnTo>
                    <a:pt x="3761" y="35842"/>
                  </a:lnTo>
                  <a:lnTo>
                    <a:pt x="3905" y="36027"/>
                  </a:lnTo>
                  <a:lnTo>
                    <a:pt x="4048" y="36211"/>
                  </a:lnTo>
                  <a:lnTo>
                    <a:pt x="4196" y="36365"/>
                  </a:lnTo>
                  <a:lnTo>
                    <a:pt x="4340" y="36518"/>
                  </a:lnTo>
                  <a:lnTo>
                    <a:pt x="4488" y="36672"/>
                  </a:lnTo>
                  <a:lnTo>
                    <a:pt x="4637" y="36810"/>
                  </a:lnTo>
                  <a:lnTo>
                    <a:pt x="4785" y="36933"/>
                  </a:lnTo>
                  <a:lnTo>
                    <a:pt x="4939" y="37040"/>
                  </a:lnTo>
                  <a:lnTo>
                    <a:pt x="5088" y="37148"/>
                  </a:lnTo>
                  <a:lnTo>
                    <a:pt x="5241" y="37240"/>
                  </a:lnTo>
                  <a:lnTo>
                    <a:pt x="5395" y="37317"/>
                  </a:lnTo>
                  <a:lnTo>
                    <a:pt x="5549" y="37394"/>
                  </a:lnTo>
                  <a:lnTo>
                    <a:pt x="5708" y="37455"/>
                  </a:lnTo>
                  <a:lnTo>
                    <a:pt x="5862" y="37501"/>
                  </a:lnTo>
                  <a:lnTo>
                    <a:pt x="6021" y="37547"/>
                  </a:lnTo>
                  <a:lnTo>
                    <a:pt x="6175" y="37563"/>
                  </a:lnTo>
                  <a:lnTo>
                    <a:pt x="6334" y="37594"/>
                  </a:lnTo>
                  <a:lnTo>
                    <a:pt x="6652" y="37594"/>
                  </a:lnTo>
                  <a:lnTo>
                    <a:pt x="6811" y="37563"/>
                  </a:lnTo>
                  <a:lnTo>
                    <a:pt x="6971" y="37547"/>
                  </a:lnTo>
                  <a:lnTo>
                    <a:pt x="7130" y="37501"/>
                  </a:lnTo>
                  <a:lnTo>
                    <a:pt x="7289" y="37455"/>
                  </a:lnTo>
                  <a:lnTo>
                    <a:pt x="7448" y="37378"/>
                  </a:lnTo>
                  <a:lnTo>
                    <a:pt x="7607" y="37317"/>
                  </a:lnTo>
                  <a:lnTo>
                    <a:pt x="7766" y="37225"/>
                  </a:lnTo>
                  <a:lnTo>
                    <a:pt x="7925" y="37133"/>
                  </a:lnTo>
                  <a:lnTo>
                    <a:pt x="8084" y="37010"/>
                  </a:lnTo>
                  <a:lnTo>
                    <a:pt x="8238" y="36887"/>
                  </a:lnTo>
                  <a:lnTo>
                    <a:pt x="8397" y="36749"/>
                  </a:lnTo>
                  <a:lnTo>
                    <a:pt x="8557" y="36610"/>
                  </a:lnTo>
                  <a:lnTo>
                    <a:pt x="8716" y="36457"/>
                  </a:lnTo>
                  <a:lnTo>
                    <a:pt x="8869" y="36272"/>
                  </a:lnTo>
                  <a:lnTo>
                    <a:pt x="9023" y="36088"/>
                  </a:lnTo>
                  <a:lnTo>
                    <a:pt x="9177" y="35904"/>
                  </a:lnTo>
                  <a:lnTo>
                    <a:pt x="9326" y="35689"/>
                  </a:lnTo>
                  <a:lnTo>
                    <a:pt x="9474" y="35489"/>
                  </a:lnTo>
                  <a:lnTo>
                    <a:pt x="9617" y="35258"/>
                  </a:lnTo>
                  <a:lnTo>
                    <a:pt x="9761" y="35028"/>
                  </a:lnTo>
                  <a:lnTo>
                    <a:pt x="9899" y="34782"/>
                  </a:lnTo>
                  <a:lnTo>
                    <a:pt x="10036" y="34536"/>
                  </a:lnTo>
                  <a:lnTo>
                    <a:pt x="10174" y="34275"/>
                  </a:lnTo>
                  <a:lnTo>
                    <a:pt x="10302" y="33999"/>
                  </a:lnTo>
                  <a:lnTo>
                    <a:pt x="10434" y="33722"/>
                  </a:lnTo>
                  <a:lnTo>
                    <a:pt x="10556" y="33446"/>
                  </a:lnTo>
                  <a:lnTo>
                    <a:pt x="10678" y="33154"/>
                  </a:lnTo>
                  <a:lnTo>
                    <a:pt x="10800" y="32846"/>
                  </a:lnTo>
                  <a:lnTo>
                    <a:pt x="10917" y="32539"/>
                  </a:lnTo>
                  <a:lnTo>
                    <a:pt x="11034" y="32217"/>
                  </a:lnTo>
                  <a:lnTo>
                    <a:pt x="11145" y="31894"/>
                  </a:lnTo>
                  <a:lnTo>
                    <a:pt x="11251" y="31571"/>
                  </a:lnTo>
                  <a:lnTo>
                    <a:pt x="11357" y="31233"/>
                  </a:lnTo>
                  <a:lnTo>
                    <a:pt x="11458" y="30880"/>
                  </a:lnTo>
                  <a:lnTo>
                    <a:pt x="11559" y="30527"/>
                  </a:lnTo>
                  <a:lnTo>
                    <a:pt x="11654" y="30173"/>
                  </a:lnTo>
                  <a:lnTo>
                    <a:pt x="11750" y="29805"/>
                  </a:lnTo>
                  <a:lnTo>
                    <a:pt x="11840" y="29436"/>
                  </a:lnTo>
                  <a:lnTo>
                    <a:pt x="11925" y="29067"/>
                  </a:lnTo>
                  <a:lnTo>
                    <a:pt x="12010" y="28683"/>
                  </a:lnTo>
                  <a:lnTo>
                    <a:pt x="12089" y="28299"/>
                  </a:lnTo>
                  <a:lnTo>
                    <a:pt x="12163" y="27900"/>
                  </a:lnTo>
                  <a:lnTo>
                    <a:pt x="12238" y="27500"/>
                  </a:lnTo>
                  <a:lnTo>
                    <a:pt x="12312" y="27101"/>
                  </a:lnTo>
                  <a:lnTo>
                    <a:pt x="12376" y="26701"/>
                  </a:lnTo>
                  <a:lnTo>
                    <a:pt x="12439" y="26286"/>
                  </a:lnTo>
                  <a:lnTo>
                    <a:pt x="12503" y="25872"/>
                  </a:lnTo>
                  <a:lnTo>
                    <a:pt x="12556" y="25442"/>
                  </a:lnTo>
                  <a:lnTo>
                    <a:pt x="12609" y="25027"/>
                  </a:lnTo>
                  <a:lnTo>
                    <a:pt x="12662" y="24597"/>
                  </a:lnTo>
                  <a:lnTo>
                    <a:pt x="12710" y="24166"/>
                  </a:lnTo>
                  <a:lnTo>
                    <a:pt x="12752" y="23736"/>
                  </a:lnTo>
                  <a:lnTo>
                    <a:pt x="12789" y="23291"/>
                  </a:lnTo>
                  <a:lnTo>
                    <a:pt x="12826" y="22861"/>
                  </a:lnTo>
                  <a:lnTo>
                    <a:pt x="12858" y="22415"/>
                  </a:lnTo>
                  <a:lnTo>
                    <a:pt x="12885" y="21969"/>
                  </a:lnTo>
                  <a:lnTo>
                    <a:pt x="12911" y="21524"/>
                  </a:lnTo>
                  <a:lnTo>
                    <a:pt x="12933" y="21063"/>
                  </a:lnTo>
                  <a:lnTo>
                    <a:pt x="12948" y="20618"/>
                  </a:lnTo>
                  <a:lnTo>
                    <a:pt x="12959" y="20157"/>
                  </a:lnTo>
                  <a:lnTo>
                    <a:pt x="12970" y="19711"/>
                  </a:lnTo>
                  <a:lnTo>
                    <a:pt x="12975" y="19250"/>
                  </a:lnTo>
                  <a:lnTo>
                    <a:pt x="12980" y="18789"/>
                  </a:lnTo>
                  <a:lnTo>
                    <a:pt x="12975" y="18328"/>
                  </a:lnTo>
                  <a:lnTo>
                    <a:pt x="12970" y="17868"/>
                  </a:lnTo>
                  <a:lnTo>
                    <a:pt x="12959" y="17407"/>
                  </a:lnTo>
                  <a:lnTo>
                    <a:pt x="12948" y="16946"/>
                  </a:lnTo>
                  <a:lnTo>
                    <a:pt x="12927" y="16485"/>
                  </a:lnTo>
                  <a:lnTo>
                    <a:pt x="12906" y="16024"/>
                  </a:lnTo>
                  <a:lnTo>
                    <a:pt x="12880" y="15563"/>
                  </a:lnTo>
                  <a:lnTo>
                    <a:pt x="12853" y="15102"/>
                  </a:lnTo>
                  <a:lnTo>
                    <a:pt x="12816" y="14641"/>
                  </a:lnTo>
                  <a:lnTo>
                    <a:pt x="12779" y="14180"/>
                  </a:lnTo>
                  <a:lnTo>
                    <a:pt x="12736" y="13735"/>
                  </a:lnTo>
                  <a:lnTo>
                    <a:pt x="12689" y="13274"/>
                  </a:lnTo>
                  <a:lnTo>
                    <a:pt x="12641" y="12813"/>
                  </a:lnTo>
                  <a:lnTo>
                    <a:pt x="12582" y="12352"/>
                  </a:lnTo>
                  <a:lnTo>
                    <a:pt x="12524" y="11907"/>
                  </a:lnTo>
                  <a:lnTo>
                    <a:pt x="12460" y="11461"/>
                  </a:lnTo>
                  <a:lnTo>
                    <a:pt x="12397" y="11016"/>
                  </a:lnTo>
                  <a:lnTo>
                    <a:pt x="12323" y="10586"/>
                  </a:lnTo>
                  <a:lnTo>
                    <a:pt x="12248" y="10155"/>
                  </a:lnTo>
                  <a:lnTo>
                    <a:pt x="12174" y="9741"/>
                  </a:lnTo>
                  <a:lnTo>
                    <a:pt x="12094" y="9326"/>
                  </a:lnTo>
                  <a:lnTo>
                    <a:pt x="12010" y="8926"/>
                  </a:lnTo>
                  <a:lnTo>
                    <a:pt x="11925" y="8527"/>
                  </a:lnTo>
                  <a:lnTo>
                    <a:pt x="11835" y="8143"/>
                  </a:lnTo>
                  <a:lnTo>
                    <a:pt x="11739" y="7759"/>
                  </a:lnTo>
                  <a:lnTo>
                    <a:pt x="11644" y="7390"/>
                  </a:lnTo>
                  <a:lnTo>
                    <a:pt x="11548" y="7021"/>
                  </a:lnTo>
                  <a:lnTo>
                    <a:pt x="11447" y="6668"/>
                  </a:lnTo>
                  <a:lnTo>
                    <a:pt x="11341" y="6315"/>
                  </a:lnTo>
                  <a:lnTo>
                    <a:pt x="11235" y="5977"/>
                  </a:lnTo>
                  <a:lnTo>
                    <a:pt x="11124" y="5639"/>
                  </a:lnTo>
                  <a:lnTo>
                    <a:pt x="11012" y="5316"/>
                  </a:lnTo>
                  <a:lnTo>
                    <a:pt x="10901" y="5009"/>
                  </a:lnTo>
                  <a:lnTo>
                    <a:pt x="10779" y="4702"/>
                  </a:lnTo>
                  <a:lnTo>
                    <a:pt x="10662" y="4410"/>
                  </a:lnTo>
                  <a:lnTo>
                    <a:pt x="10540" y="4118"/>
                  </a:lnTo>
                  <a:lnTo>
                    <a:pt x="10418" y="3841"/>
                  </a:lnTo>
                  <a:lnTo>
                    <a:pt x="10291" y="3565"/>
                  </a:lnTo>
                  <a:lnTo>
                    <a:pt x="10164" y="3304"/>
                  </a:lnTo>
                  <a:lnTo>
                    <a:pt x="10036" y="3058"/>
                  </a:lnTo>
                  <a:lnTo>
                    <a:pt x="9904" y="2812"/>
                  </a:lnTo>
                  <a:lnTo>
                    <a:pt x="9771" y="2582"/>
                  </a:lnTo>
                  <a:lnTo>
                    <a:pt x="9633" y="2366"/>
                  </a:lnTo>
                  <a:lnTo>
                    <a:pt x="9495" y="2151"/>
                  </a:lnTo>
                  <a:lnTo>
                    <a:pt x="9357" y="1952"/>
                  </a:lnTo>
                  <a:lnTo>
                    <a:pt x="9220" y="1752"/>
                  </a:lnTo>
                  <a:lnTo>
                    <a:pt x="9076" y="1568"/>
                  </a:lnTo>
                  <a:lnTo>
                    <a:pt x="8933" y="1399"/>
                  </a:lnTo>
                  <a:lnTo>
                    <a:pt x="8785" y="1230"/>
                  </a:lnTo>
                  <a:lnTo>
                    <a:pt x="8641" y="1076"/>
                  </a:lnTo>
                  <a:lnTo>
                    <a:pt x="8493" y="922"/>
                  </a:lnTo>
                  <a:lnTo>
                    <a:pt x="8344" y="799"/>
                  </a:lnTo>
                  <a:lnTo>
                    <a:pt x="8196" y="661"/>
                  </a:lnTo>
                  <a:lnTo>
                    <a:pt x="8042" y="554"/>
                  </a:lnTo>
                  <a:lnTo>
                    <a:pt x="7893" y="446"/>
                  </a:lnTo>
                  <a:lnTo>
                    <a:pt x="7740" y="354"/>
                  </a:lnTo>
                  <a:lnTo>
                    <a:pt x="7586" y="277"/>
                  </a:lnTo>
                  <a:lnTo>
                    <a:pt x="7432" y="200"/>
                  </a:lnTo>
                  <a:lnTo>
                    <a:pt x="7273" y="139"/>
                  </a:lnTo>
                  <a:lnTo>
                    <a:pt x="7119" y="93"/>
                  </a:lnTo>
                  <a:lnTo>
                    <a:pt x="6960" y="62"/>
                  </a:lnTo>
                  <a:lnTo>
                    <a:pt x="6806" y="31"/>
                  </a:lnTo>
                  <a:lnTo>
                    <a:pt x="6647" y="16"/>
                  </a:lnTo>
                  <a:lnTo>
                    <a:pt x="64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-785250" y="-5361275"/>
              <a:ext cx="178500" cy="586500"/>
            </a:xfrm>
            <a:custGeom>
              <a:avLst/>
              <a:gdLst/>
              <a:ahLst/>
              <a:cxnLst/>
              <a:rect l="l" t="t" r="r" b="b"/>
              <a:pathLst>
                <a:path w="7140" h="23460" extrusionOk="0">
                  <a:moveTo>
                    <a:pt x="6853" y="16024"/>
                  </a:moveTo>
                  <a:lnTo>
                    <a:pt x="6838" y="16131"/>
                  </a:lnTo>
                  <a:lnTo>
                    <a:pt x="6835" y="16135"/>
                  </a:lnTo>
                  <a:lnTo>
                    <a:pt x="6835" y="16135"/>
                  </a:lnTo>
                  <a:lnTo>
                    <a:pt x="6853" y="16024"/>
                  </a:lnTo>
                  <a:close/>
                  <a:moveTo>
                    <a:pt x="7050" y="17161"/>
                  </a:moveTo>
                  <a:lnTo>
                    <a:pt x="7038" y="17182"/>
                  </a:lnTo>
                  <a:lnTo>
                    <a:pt x="7038" y="17182"/>
                  </a:lnTo>
                  <a:lnTo>
                    <a:pt x="7028" y="17253"/>
                  </a:lnTo>
                  <a:lnTo>
                    <a:pt x="7028" y="17253"/>
                  </a:lnTo>
                  <a:lnTo>
                    <a:pt x="7050" y="17161"/>
                  </a:lnTo>
                  <a:close/>
                  <a:moveTo>
                    <a:pt x="3321" y="0"/>
                  </a:moveTo>
                  <a:lnTo>
                    <a:pt x="3252" y="139"/>
                  </a:lnTo>
                  <a:lnTo>
                    <a:pt x="2536" y="1552"/>
                  </a:lnTo>
                  <a:lnTo>
                    <a:pt x="1899" y="2812"/>
                  </a:lnTo>
                  <a:lnTo>
                    <a:pt x="1358" y="3902"/>
                  </a:lnTo>
                  <a:lnTo>
                    <a:pt x="902" y="4840"/>
                  </a:lnTo>
                  <a:lnTo>
                    <a:pt x="796" y="5039"/>
                  </a:lnTo>
                  <a:lnTo>
                    <a:pt x="690" y="5239"/>
                  </a:lnTo>
                  <a:lnTo>
                    <a:pt x="589" y="5454"/>
                  </a:lnTo>
                  <a:lnTo>
                    <a:pt x="488" y="5669"/>
                  </a:lnTo>
                  <a:lnTo>
                    <a:pt x="388" y="5900"/>
                  </a:lnTo>
                  <a:lnTo>
                    <a:pt x="292" y="6145"/>
                  </a:lnTo>
                  <a:lnTo>
                    <a:pt x="197" y="6391"/>
                  </a:lnTo>
                  <a:lnTo>
                    <a:pt x="106" y="6637"/>
                  </a:lnTo>
                  <a:lnTo>
                    <a:pt x="106" y="6637"/>
                  </a:lnTo>
                  <a:lnTo>
                    <a:pt x="345" y="6299"/>
                  </a:lnTo>
                  <a:lnTo>
                    <a:pt x="578" y="5930"/>
                  </a:lnTo>
                  <a:lnTo>
                    <a:pt x="812" y="5531"/>
                  </a:lnTo>
                  <a:lnTo>
                    <a:pt x="1040" y="5131"/>
                  </a:lnTo>
                  <a:lnTo>
                    <a:pt x="2069" y="3288"/>
                  </a:lnTo>
                  <a:lnTo>
                    <a:pt x="2706" y="2136"/>
                  </a:lnTo>
                  <a:lnTo>
                    <a:pt x="3347" y="948"/>
                  </a:lnTo>
                  <a:lnTo>
                    <a:pt x="3347" y="948"/>
                  </a:lnTo>
                  <a:lnTo>
                    <a:pt x="6599" y="5811"/>
                  </a:lnTo>
                  <a:lnTo>
                    <a:pt x="6599" y="5811"/>
                  </a:lnTo>
                  <a:lnTo>
                    <a:pt x="6647" y="8173"/>
                  </a:lnTo>
                  <a:lnTo>
                    <a:pt x="6700" y="10939"/>
                  </a:lnTo>
                  <a:lnTo>
                    <a:pt x="6716" y="11630"/>
                  </a:lnTo>
                  <a:lnTo>
                    <a:pt x="6731" y="12337"/>
                  </a:lnTo>
                  <a:lnTo>
                    <a:pt x="6747" y="13043"/>
                  </a:lnTo>
                  <a:lnTo>
                    <a:pt x="6753" y="13765"/>
                  </a:lnTo>
                  <a:lnTo>
                    <a:pt x="6753" y="15225"/>
                  </a:lnTo>
                  <a:lnTo>
                    <a:pt x="6753" y="15947"/>
                  </a:lnTo>
                  <a:lnTo>
                    <a:pt x="6753" y="16294"/>
                  </a:lnTo>
                  <a:lnTo>
                    <a:pt x="6753" y="16294"/>
                  </a:lnTo>
                  <a:lnTo>
                    <a:pt x="3697" y="22156"/>
                  </a:lnTo>
                  <a:lnTo>
                    <a:pt x="3697" y="22156"/>
                  </a:lnTo>
                  <a:lnTo>
                    <a:pt x="412" y="17516"/>
                  </a:lnTo>
                  <a:lnTo>
                    <a:pt x="412" y="17516"/>
                  </a:lnTo>
                  <a:lnTo>
                    <a:pt x="287" y="13182"/>
                  </a:lnTo>
                  <a:lnTo>
                    <a:pt x="181" y="9679"/>
                  </a:lnTo>
                  <a:lnTo>
                    <a:pt x="159" y="8911"/>
                  </a:lnTo>
                  <a:lnTo>
                    <a:pt x="133" y="8143"/>
                  </a:lnTo>
                  <a:lnTo>
                    <a:pt x="91" y="7374"/>
                  </a:lnTo>
                  <a:lnTo>
                    <a:pt x="43" y="6622"/>
                  </a:lnTo>
                  <a:lnTo>
                    <a:pt x="32" y="6990"/>
                  </a:lnTo>
                  <a:lnTo>
                    <a:pt x="16" y="7344"/>
                  </a:lnTo>
                  <a:lnTo>
                    <a:pt x="11" y="7712"/>
                  </a:lnTo>
                  <a:lnTo>
                    <a:pt x="0" y="8081"/>
                  </a:lnTo>
                  <a:lnTo>
                    <a:pt x="0" y="8450"/>
                  </a:lnTo>
                  <a:lnTo>
                    <a:pt x="0" y="8819"/>
                  </a:lnTo>
                  <a:lnTo>
                    <a:pt x="6" y="9187"/>
                  </a:lnTo>
                  <a:lnTo>
                    <a:pt x="16" y="9541"/>
                  </a:lnTo>
                  <a:lnTo>
                    <a:pt x="27" y="11169"/>
                  </a:lnTo>
                  <a:lnTo>
                    <a:pt x="48" y="13105"/>
                  </a:lnTo>
                  <a:lnTo>
                    <a:pt x="80" y="15317"/>
                  </a:lnTo>
                  <a:lnTo>
                    <a:pt x="112" y="17821"/>
                  </a:lnTo>
                  <a:lnTo>
                    <a:pt x="112" y="18067"/>
                  </a:lnTo>
                  <a:lnTo>
                    <a:pt x="197" y="18175"/>
                  </a:lnTo>
                  <a:lnTo>
                    <a:pt x="3628" y="23290"/>
                  </a:lnTo>
                  <a:lnTo>
                    <a:pt x="3724" y="23459"/>
                  </a:lnTo>
                  <a:lnTo>
                    <a:pt x="3814" y="23275"/>
                  </a:lnTo>
                  <a:lnTo>
                    <a:pt x="7038" y="17182"/>
                  </a:lnTo>
                  <a:lnTo>
                    <a:pt x="7038" y="17182"/>
                  </a:lnTo>
                  <a:lnTo>
                    <a:pt x="7060" y="17022"/>
                  </a:lnTo>
                  <a:lnTo>
                    <a:pt x="7113" y="16730"/>
                  </a:lnTo>
                  <a:lnTo>
                    <a:pt x="7135" y="16638"/>
                  </a:lnTo>
                  <a:lnTo>
                    <a:pt x="7140" y="16623"/>
                  </a:lnTo>
                  <a:lnTo>
                    <a:pt x="7140" y="15793"/>
                  </a:lnTo>
                  <a:lnTo>
                    <a:pt x="7140" y="15071"/>
                  </a:lnTo>
                  <a:lnTo>
                    <a:pt x="7140" y="13612"/>
                  </a:lnTo>
                  <a:lnTo>
                    <a:pt x="7103" y="12183"/>
                  </a:lnTo>
                  <a:lnTo>
                    <a:pt x="7087" y="11476"/>
                  </a:lnTo>
                  <a:lnTo>
                    <a:pt x="7082" y="10785"/>
                  </a:lnTo>
                  <a:lnTo>
                    <a:pt x="7018" y="8020"/>
                  </a:lnTo>
                  <a:lnTo>
                    <a:pt x="6960" y="5362"/>
                  </a:lnTo>
                  <a:lnTo>
                    <a:pt x="6960" y="5039"/>
                  </a:lnTo>
                  <a:lnTo>
                    <a:pt x="6864" y="490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-1188375" y="-3731275"/>
              <a:ext cx="1281925" cy="543475"/>
            </a:xfrm>
            <a:custGeom>
              <a:avLst/>
              <a:gdLst/>
              <a:ahLst/>
              <a:cxnLst/>
              <a:rect l="l" t="t" r="r" b="b"/>
              <a:pathLst>
                <a:path w="51277" h="21739" extrusionOk="0">
                  <a:moveTo>
                    <a:pt x="51277" y="0"/>
                  </a:moveTo>
                  <a:lnTo>
                    <a:pt x="50550" y="938"/>
                  </a:lnTo>
                  <a:lnTo>
                    <a:pt x="49733" y="1951"/>
                  </a:lnTo>
                  <a:lnTo>
                    <a:pt x="48837" y="3042"/>
                  </a:lnTo>
                  <a:lnTo>
                    <a:pt x="48354" y="3595"/>
                  </a:lnTo>
                  <a:lnTo>
                    <a:pt x="47850" y="4179"/>
                  </a:lnTo>
                  <a:lnTo>
                    <a:pt x="47330" y="4763"/>
                  </a:lnTo>
                  <a:lnTo>
                    <a:pt x="46789" y="5362"/>
                  </a:lnTo>
                  <a:lnTo>
                    <a:pt x="46227" y="5977"/>
                  </a:lnTo>
                  <a:lnTo>
                    <a:pt x="45644" y="6591"/>
                  </a:lnTo>
                  <a:lnTo>
                    <a:pt x="45050" y="7206"/>
                  </a:lnTo>
                  <a:lnTo>
                    <a:pt x="44429" y="7835"/>
                  </a:lnTo>
                  <a:lnTo>
                    <a:pt x="43798" y="8465"/>
                  </a:lnTo>
                  <a:lnTo>
                    <a:pt x="43145" y="9095"/>
                  </a:lnTo>
                  <a:lnTo>
                    <a:pt x="42376" y="9817"/>
                  </a:lnTo>
                  <a:lnTo>
                    <a:pt x="41586" y="10524"/>
                  </a:lnTo>
                  <a:lnTo>
                    <a:pt x="40780" y="11246"/>
                  </a:lnTo>
                  <a:lnTo>
                    <a:pt x="39947" y="11953"/>
                  </a:lnTo>
                  <a:lnTo>
                    <a:pt x="39093" y="12644"/>
                  </a:lnTo>
                  <a:lnTo>
                    <a:pt x="38223" y="13335"/>
                  </a:lnTo>
                  <a:lnTo>
                    <a:pt x="37332" y="14011"/>
                  </a:lnTo>
                  <a:lnTo>
                    <a:pt x="36420" y="14672"/>
                  </a:lnTo>
                  <a:lnTo>
                    <a:pt x="35491" y="15302"/>
                  </a:lnTo>
                  <a:lnTo>
                    <a:pt x="34547" y="15932"/>
                  </a:lnTo>
                  <a:lnTo>
                    <a:pt x="33582" y="16531"/>
                  </a:lnTo>
                  <a:lnTo>
                    <a:pt x="32600" y="17099"/>
                  </a:lnTo>
                  <a:lnTo>
                    <a:pt x="31603" y="17652"/>
                  </a:lnTo>
                  <a:lnTo>
                    <a:pt x="31094" y="17929"/>
                  </a:lnTo>
                  <a:lnTo>
                    <a:pt x="30590" y="18175"/>
                  </a:lnTo>
                  <a:lnTo>
                    <a:pt x="30076" y="18436"/>
                  </a:lnTo>
                  <a:lnTo>
                    <a:pt x="29561" y="18682"/>
                  </a:lnTo>
                  <a:lnTo>
                    <a:pt x="29041" y="18912"/>
                  </a:lnTo>
                  <a:lnTo>
                    <a:pt x="28516" y="19143"/>
                  </a:lnTo>
                  <a:lnTo>
                    <a:pt x="28521" y="19173"/>
                  </a:lnTo>
                  <a:lnTo>
                    <a:pt x="28506" y="19143"/>
                  </a:lnTo>
                  <a:lnTo>
                    <a:pt x="27858" y="19404"/>
                  </a:lnTo>
                  <a:lnTo>
                    <a:pt x="27201" y="19665"/>
                  </a:lnTo>
                  <a:lnTo>
                    <a:pt x="26538" y="19895"/>
                  </a:lnTo>
                  <a:lnTo>
                    <a:pt x="25875" y="20126"/>
                  </a:lnTo>
                  <a:lnTo>
                    <a:pt x="25201" y="20326"/>
                  </a:lnTo>
                  <a:lnTo>
                    <a:pt x="24527" y="20525"/>
                  </a:lnTo>
                  <a:lnTo>
                    <a:pt x="23848" y="20710"/>
                  </a:lnTo>
                  <a:lnTo>
                    <a:pt x="23159" y="20863"/>
                  </a:lnTo>
                  <a:lnTo>
                    <a:pt x="22469" y="21017"/>
                  </a:lnTo>
                  <a:lnTo>
                    <a:pt x="21774" y="21140"/>
                  </a:lnTo>
                  <a:lnTo>
                    <a:pt x="21080" y="21247"/>
                  </a:lnTo>
                  <a:lnTo>
                    <a:pt x="20374" y="21339"/>
                  </a:lnTo>
                  <a:lnTo>
                    <a:pt x="19669" y="21401"/>
                  </a:lnTo>
                  <a:lnTo>
                    <a:pt x="18958" y="21462"/>
                  </a:lnTo>
                  <a:lnTo>
                    <a:pt x="18242" y="21493"/>
                  </a:lnTo>
                  <a:lnTo>
                    <a:pt x="17001" y="21493"/>
                  </a:lnTo>
                  <a:lnTo>
                    <a:pt x="16470" y="21478"/>
                  </a:lnTo>
                  <a:lnTo>
                    <a:pt x="15940" y="21447"/>
                  </a:lnTo>
                  <a:lnTo>
                    <a:pt x="15409" y="21401"/>
                  </a:lnTo>
                  <a:lnTo>
                    <a:pt x="14879" y="21355"/>
                  </a:lnTo>
                  <a:lnTo>
                    <a:pt x="14343" y="21293"/>
                  </a:lnTo>
                  <a:lnTo>
                    <a:pt x="13807" y="21217"/>
                  </a:lnTo>
                  <a:lnTo>
                    <a:pt x="13266" y="21124"/>
                  </a:lnTo>
                  <a:lnTo>
                    <a:pt x="12725" y="21017"/>
                  </a:lnTo>
                  <a:lnTo>
                    <a:pt x="12184" y="20909"/>
                  </a:lnTo>
                  <a:lnTo>
                    <a:pt x="11643" y="20771"/>
                  </a:lnTo>
                  <a:lnTo>
                    <a:pt x="11097" y="20633"/>
                  </a:lnTo>
                  <a:lnTo>
                    <a:pt x="10556" y="20479"/>
                  </a:lnTo>
                  <a:lnTo>
                    <a:pt x="10009" y="20310"/>
                  </a:lnTo>
                  <a:lnTo>
                    <a:pt x="9458" y="20126"/>
                  </a:lnTo>
                  <a:lnTo>
                    <a:pt x="8912" y="19926"/>
                  </a:lnTo>
                  <a:lnTo>
                    <a:pt x="8360" y="19711"/>
                  </a:lnTo>
                  <a:lnTo>
                    <a:pt x="7808" y="19496"/>
                  </a:lnTo>
                  <a:lnTo>
                    <a:pt x="7257" y="19250"/>
                  </a:lnTo>
                  <a:lnTo>
                    <a:pt x="6705" y="18989"/>
                  </a:lnTo>
                  <a:lnTo>
                    <a:pt x="6148" y="18728"/>
                  </a:lnTo>
                  <a:lnTo>
                    <a:pt x="5591" y="18436"/>
                  </a:lnTo>
                  <a:lnTo>
                    <a:pt x="5039" y="18129"/>
                  </a:lnTo>
                  <a:lnTo>
                    <a:pt x="4482" y="17821"/>
                  </a:lnTo>
                  <a:lnTo>
                    <a:pt x="3920" y="17483"/>
                  </a:lnTo>
                  <a:lnTo>
                    <a:pt x="3363" y="17130"/>
                  </a:lnTo>
                  <a:lnTo>
                    <a:pt x="2806" y="16761"/>
                  </a:lnTo>
                  <a:lnTo>
                    <a:pt x="2244" y="16377"/>
                  </a:lnTo>
                  <a:lnTo>
                    <a:pt x="1682" y="15978"/>
                  </a:lnTo>
                  <a:lnTo>
                    <a:pt x="1125" y="15563"/>
                  </a:lnTo>
                  <a:lnTo>
                    <a:pt x="563" y="15133"/>
                  </a:lnTo>
                  <a:lnTo>
                    <a:pt x="0" y="14687"/>
                  </a:lnTo>
                  <a:lnTo>
                    <a:pt x="0" y="14687"/>
                  </a:lnTo>
                  <a:lnTo>
                    <a:pt x="568" y="15148"/>
                  </a:lnTo>
                  <a:lnTo>
                    <a:pt x="1130" y="15594"/>
                  </a:lnTo>
                  <a:lnTo>
                    <a:pt x="1698" y="16024"/>
                  </a:lnTo>
                  <a:lnTo>
                    <a:pt x="2265" y="16439"/>
                  </a:lnTo>
                  <a:lnTo>
                    <a:pt x="2828" y="16838"/>
                  </a:lnTo>
                  <a:lnTo>
                    <a:pt x="3395" y="17222"/>
                  </a:lnTo>
                  <a:lnTo>
                    <a:pt x="3957" y="17576"/>
                  </a:lnTo>
                  <a:lnTo>
                    <a:pt x="4520" y="17929"/>
                  </a:lnTo>
                  <a:lnTo>
                    <a:pt x="5082" y="18252"/>
                  </a:lnTo>
                  <a:lnTo>
                    <a:pt x="5644" y="18574"/>
                  </a:lnTo>
                  <a:lnTo>
                    <a:pt x="6201" y="18866"/>
                  </a:lnTo>
                  <a:lnTo>
                    <a:pt x="6763" y="19143"/>
                  </a:lnTo>
                  <a:lnTo>
                    <a:pt x="7320" y="19419"/>
                  </a:lnTo>
                  <a:lnTo>
                    <a:pt x="7877" y="19665"/>
                  </a:lnTo>
                  <a:lnTo>
                    <a:pt x="8434" y="19895"/>
                  </a:lnTo>
                  <a:lnTo>
                    <a:pt x="8991" y="20110"/>
                  </a:lnTo>
                  <a:lnTo>
                    <a:pt x="9543" y="20326"/>
                  </a:lnTo>
                  <a:lnTo>
                    <a:pt x="10094" y="20510"/>
                  </a:lnTo>
                  <a:lnTo>
                    <a:pt x="10646" y="20694"/>
                  </a:lnTo>
                  <a:lnTo>
                    <a:pt x="11198" y="20848"/>
                  </a:lnTo>
                  <a:lnTo>
                    <a:pt x="11744" y="21001"/>
                  </a:lnTo>
                  <a:lnTo>
                    <a:pt x="12290" y="21124"/>
                  </a:lnTo>
                  <a:lnTo>
                    <a:pt x="12837" y="21247"/>
                  </a:lnTo>
                  <a:lnTo>
                    <a:pt x="13383" y="21355"/>
                  </a:lnTo>
                  <a:lnTo>
                    <a:pt x="13924" y="21447"/>
                  </a:lnTo>
                  <a:lnTo>
                    <a:pt x="14465" y="21524"/>
                  </a:lnTo>
                  <a:lnTo>
                    <a:pt x="15006" y="21601"/>
                  </a:lnTo>
                  <a:lnTo>
                    <a:pt x="15542" y="21647"/>
                  </a:lnTo>
                  <a:lnTo>
                    <a:pt x="16078" y="21693"/>
                  </a:lnTo>
                  <a:lnTo>
                    <a:pt x="16613" y="21724"/>
                  </a:lnTo>
                  <a:lnTo>
                    <a:pt x="17144" y="21739"/>
                  </a:lnTo>
                  <a:lnTo>
                    <a:pt x="18396" y="21739"/>
                  </a:lnTo>
                  <a:lnTo>
                    <a:pt x="19117" y="21708"/>
                  </a:lnTo>
                  <a:lnTo>
                    <a:pt x="19833" y="21647"/>
                  </a:lnTo>
                  <a:lnTo>
                    <a:pt x="20544" y="21570"/>
                  </a:lnTo>
                  <a:lnTo>
                    <a:pt x="21249" y="21478"/>
                  </a:lnTo>
                  <a:lnTo>
                    <a:pt x="21955" y="21370"/>
                  </a:lnTo>
                  <a:lnTo>
                    <a:pt x="22655" y="21247"/>
                  </a:lnTo>
                  <a:lnTo>
                    <a:pt x="23344" y="21094"/>
                  </a:lnTo>
                  <a:lnTo>
                    <a:pt x="24034" y="20925"/>
                  </a:lnTo>
                  <a:lnTo>
                    <a:pt x="24724" y="20740"/>
                  </a:lnTo>
                  <a:lnTo>
                    <a:pt x="25403" y="20541"/>
                  </a:lnTo>
                  <a:lnTo>
                    <a:pt x="26076" y="20326"/>
                  </a:lnTo>
                  <a:lnTo>
                    <a:pt x="26744" y="20095"/>
                  </a:lnTo>
                  <a:lnTo>
                    <a:pt x="27408" y="19849"/>
                  </a:lnTo>
                  <a:lnTo>
                    <a:pt x="28071" y="19588"/>
                  </a:lnTo>
                  <a:lnTo>
                    <a:pt x="28723" y="19312"/>
                  </a:lnTo>
                  <a:lnTo>
                    <a:pt x="29370" y="19020"/>
                  </a:lnTo>
                  <a:lnTo>
                    <a:pt x="30012" y="18728"/>
                  </a:lnTo>
                  <a:lnTo>
                    <a:pt x="30648" y="18405"/>
                  </a:lnTo>
                  <a:lnTo>
                    <a:pt x="31280" y="18083"/>
                  </a:lnTo>
                  <a:lnTo>
                    <a:pt x="31906" y="17745"/>
                  </a:lnTo>
                  <a:lnTo>
                    <a:pt x="32521" y="17407"/>
                  </a:lnTo>
                  <a:lnTo>
                    <a:pt x="33136" y="17038"/>
                  </a:lnTo>
                  <a:lnTo>
                    <a:pt x="33741" y="16669"/>
                  </a:lnTo>
                  <a:lnTo>
                    <a:pt x="34340" y="16300"/>
                  </a:lnTo>
                  <a:lnTo>
                    <a:pt x="34934" y="15916"/>
                  </a:lnTo>
                  <a:lnTo>
                    <a:pt x="35518" y="15517"/>
                  </a:lnTo>
                  <a:lnTo>
                    <a:pt x="36096" y="15117"/>
                  </a:lnTo>
                  <a:lnTo>
                    <a:pt x="36669" y="14718"/>
                  </a:lnTo>
                  <a:lnTo>
                    <a:pt x="37231" y="14303"/>
                  </a:lnTo>
                  <a:lnTo>
                    <a:pt x="37788" y="13873"/>
                  </a:lnTo>
                  <a:lnTo>
                    <a:pt x="38340" y="13443"/>
                  </a:lnTo>
                  <a:lnTo>
                    <a:pt x="38881" y="13013"/>
                  </a:lnTo>
                  <a:lnTo>
                    <a:pt x="39416" y="12583"/>
                  </a:lnTo>
                  <a:lnTo>
                    <a:pt x="39942" y="12137"/>
                  </a:lnTo>
                  <a:lnTo>
                    <a:pt x="40461" y="11692"/>
                  </a:lnTo>
                  <a:lnTo>
                    <a:pt x="40971" y="11246"/>
                  </a:lnTo>
                  <a:lnTo>
                    <a:pt x="41474" y="10801"/>
                  </a:lnTo>
                  <a:lnTo>
                    <a:pt x="42456" y="9894"/>
                  </a:lnTo>
                  <a:lnTo>
                    <a:pt x="43400" y="8988"/>
                  </a:lnTo>
                  <a:lnTo>
                    <a:pt x="44312" y="8097"/>
                  </a:lnTo>
                  <a:lnTo>
                    <a:pt x="45187" y="7190"/>
                  </a:lnTo>
                  <a:lnTo>
                    <a:pt x="46026" y="6299"/>
                  </a:lnTo>
                  <a:lnTo>
                    <a:pt x="46821" y="5424"/>
                  </a:lnTo>
                  <a:lnTo>
                    <a:pt x="47585" y="4563"/>
                  </a:lnTo>
                  <a:lnTo>
                    <a:pt x="48306" y="3718"/>
                  </a:lnTo>
                  <a:lnTo>
                    <a:pt x="48985" y="2904"/>
                  </a:lnTo>
                  <a:lnTo>
                    <a:pt x="49622" y="2120"/>
                  </a:lnTo>
                  <a:lnTo>
                    <a:pt x="50221" y="1383"/>
                  </a:lnTo>
                  <a:lnTo>
                    <a:pt x="50773" y="676"/>
                  </a:lnTo>
                  <a:lnTo>
                    <a:pt x="5127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153600" y="-3816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-1188375" y="-3907950"/>
              <a:ext cx="1342000" cy="714025"/>
            </a:xfrm>
            <a:custGeom>
              <a:avLst/>
              <a:gdLst/>
              <a:ahLst/>
              <a:cxnLst/>
              <a:rect l="l" t="t" r="r" b="b"/>
              <a:pathLst>
                <a:path w="53680" h="28561" extrusionOk="0">
                  <a:moveTo>
                    <a:pt x="32929" y="0"/>
                  </a:moveTo>
                  <a:lnTo>
                    <a:pt x="32107" y="31"/>
                  </a:lnTo>
                  <a:lnTo>
                    <a:pt x="31296" y="62"/>
                  </a:lnTo>
                  <a:lnTo>
                    <a:pt x="30495" y="123"/>
                  </a:lnTo>
                  <a:lnTo>
                    <a:pt x="29704" y="185"/>
                  </a:lnTo>
                  <a:lnTo>
                    <a:pt x="28930" y="262"/>
                  </a:lnTo>
                  <a:lnTo>
                    <a:pt x="28166" y="354"/>
                  </a:lnTo>
                  <a:lnTo>
                    <a:pt x="27418" y="461"/>
                  </a:lnTo>
                  <a:lnTo>
                    <a:pt x="26681" y="584"/>
                  </a:lnTo>
                  <a:lnTo>
                    <a:pt x="25954" y="707"/>
                  </a:lnTo>
                  <a:lnTo>
                    <a:pt x="25238" y="861"/>
                  </a:lnTo>
                  <a:lnTo>
                    <a:pt x="24538" y="1014"/>
                  </a:lnTo>
                  <a:lnTo>
                    <a:pt x="23848" y="1183"/>
                  </a:lnTo>
                  <a:lnTo>
                    <a:pt x="23169" y="1352"/>
                  </a:lnTo>
                  <a:lnTo>
                    <a:pt x="22501" y="1552"/>
                  </a:lnTo>
                  <a:lnTo>
                    <a:pt x="21843" y="1752"/>
                  </a:lnTo>
                  <a:lnTo>
                    <a:pt x="21859" y="1813"/>
                  </a:lnTo>
                  <a:lnTo>
                    <a:pt x="22490" y="4010"/>
                  </a:lnTo>
                  <a:lnTo>
                    <a:pt x="23732" y="8435"/>
                  </a:lnTo>
                  <a:lnTo>
                    <a:pt x="24877" y="12552"/>
                  </a:lnTo>
                  <a:lnTo>
                    <a:pt x="25912" y="16301"/>
                  </a:lnTo>
                  <a:lnTo>
                    <a:pt x="26803" y="19573"/>
                  </a:lnTo>
                  <a:lnTo>
                    <a:pt x="27535" y="22307"/>
                  </a:lnTo>
                  <a:lnTo>
                    <a:pt x="27832" y="23429"/>
                  </a:lnTo>
                  <a:lnTo>
                    <a:pt x="28081" y="24397"/>
                  </a:lnTo>
                  <a:lnTo>
                    <a:pt x="28203" y="24812"/>
                  </a:lnTo>
                  <a:lnTo>
                    <a:pt x="28315" y="25257"/>
                  </a:lnTo>
                  <a:lnTo>
                    <a:pt x="28421" y="25718"/>
                  </a:lnTo>
                  <a:lnTo>
                    <a:pt x="28516" y="26210"/>
                  </a:lnTo>
                  <a:lnTo>
                    <a:pt x="29041" y="25979"/>
                  </a:lnTo>
                  <a:lnTo>
                    <a:pt x="29561" y="25749"/>
                  </a:lnTo>
                  <a:lnTo>
                    <a:pt x="30076" y="25503"/>
                  </a:lnTo>
                  <a:lnTo>
                    <a:pt x="30590" y="25242"/>
                  </a:lnTo>
                  <a:lnTo>
                    <a:pt x="31094" y="24996"/>
                  </a:lnTo>
                  <a:lnTo>
                    <a:pt x="31603" y="24719"/>
                  </a:lnTo>
                  <a:lnTo>
                    <a:pt x="32600" y="24166"/>
                  </a:lnTo>
                  <a:lnTo>
                    <a:pt x="33582" y="23598"/>
                  </a:lnTo>
                  <a:lnTo>
                    <a:pt x="34547" y="22999"/>
                  </a:lnTo>
                  <a:lnTo>
                    <a:pt x="35491" y="22369"/>
                  </a:lnTo>
                  <a:lnTo>
                    <a:pt x="36420" y="21739"/>
                  </a:lnTo>
                  <a:lnTo>
                    <a:pt x="37332" y="21078"/>
                  </a:lnTo>
                  <a:lnTo>
                    <a:pt x="38223" y="20402"/>
                  </a:lnTo>
                  <a:lnTo>
                    <a:pt x="39093" y="19711"/>
                  </a:lnTo>
                  <a:lnTo>
                    <a:pt x="39947" y="19020"/>
                  </a:lnTo>
                  <a:lnTo>
                    <a:pt x="40780" y="18313"/>
                  </a:lnTo>
                  <a:lnTo>
                    <a:pt x="41586" y="17591"/>
                  </a:lnTo>
                  <a:lnTo>
                    <a:pt x="42376" y="16884"/>
                  </a:lnTo>
                  <a:lnTo>
                    <a:pt x="43145" y="16162"/>
                  </a:lnTo>
                  <a:lnTo>
                    <a:pt x="43798" y="15532"/>
                  </a:lnTo>
                  <a:lnTo>
                    <a:pt x="44429" y="14902"/>
                  </a:lnTo>
                  <a:lnTo>
                    <a:pt x="45050" y="14273"/>
                  </a:lnTo>
                  <a:lnTo>
                    <a:pt x="45644" y="13658"/>
                  </a:lnTo>
                  <a:lnTo>
                    <a:pt x="46227" y="13044"/>
                  </a:lnTo>
                  <a:lnTo>
                    <a:pt x="46789" y="12429"/>
                  </a:lnTo>
                  <a:lnTo>
                    <a:pt x="47330" y="11830"/>
                  </a:lnTo>
                  <a:lnTo>
                    <a:pt x="47850" y="11246"/>
                  </a:lnTo>
                  <a:lnTo>
                    <a:pt x="48354" y="10662"/>
                  </a:lnTo>
                  <a:lnTo>
                    <a:pt x="48837" y="10109"/>
                  </a:lnTo>
                  <a:lnTo>
                    <a:pt x="49733" y="9018"/>
                  </a:lnTo>
                  <a:lnTo>
                    <a:pt x="50550" y="8005"/>
                  </a:lnTo>
                  <a:lnTo>
                    <a:pt x="51277" y="7067"/>
                  </a:lnTo>
                  <a:lnTo>
                    <a:pt x="51818" y="6345"/>
                  </a:lnTo>
                  <a:lnTo>
                    <a:pt x="52290" y="5700"/>
                  </a:lnTo>
                  <a:lnTo>
                    <a:pt x="52693" y="5116"/>
                  </a:lnTo>
                  <a:lnTo>
                    <a:pt x="53033" y="4640"/>
                  </a:lnTo>
                  <a:lnTo>
                    <a:pt x="53499" y="3933"/>
                  </a:lnTo>
                  <a:lnTo>
                    <a:pt x="53680" y="3672"/>
                  </a:lnTo>
                  <a:lnTo>
                    <a:pt x="52269" y="3196"/>
                  </a:lnTo>
                  <a:lnTo>
                    <a:pt x="50879" y="2766"/>
                  </a:lnTo>
                  <a:lnTo>
                    <a:pt x="49510" y="2366"/>
                  </a:lnTo>
                  <a:lnTo>
                    <a:pt x="48168" y="1998"/>
                  </a:lnTo>
                  <a:lnTo>
                    <a:pt x="46848" y="1660"/>
                  </a:lnTo>
                  <a:lnTo>
                    <a:pt x="45553" y="1352"/>
                  </a:lnTo>
                  <a:lnTo>
                    <a:pt x="44275" y="1091"/>
                  </a:lnTo>
                  <a:lnTo>
                    <a:pt x="43023" y="861"/>
                  </a:lnTo>
                  <a:lnTo>
                    <a:pt x="41793" y="646"/>
                  </a:lnTo>
                  <a:lnTo>
                    <a:pt x="40583" y="477"/>
                  </a:lnTo>
                  <a:lnTo>
                    <a:pt x="39395" y="323"/>
                  </a:lnTo>
                  <a:lnTo>
                    <a:pt x="38228" y="200"/>
                  </a:lnTo>
                  <a:lnTo>
                    <a:pt x="37077" y="108"/>
                  </a:lnTo>
                  <a:lnTo>
                    <a:pt x="35953" y="47"/>
                  </a:lnTo>
                  <a:lnTo>
                    <a:pt x="34849" y="16"/>
                  </a:lnTo>
                  <a:lnTo>
                    <a:pt x="33767" y="0"/>
                  </a:lnTo>
                  <a:close/>
                  <a:moveTo>
                    <a:pt x="21403" y="1890"/>
                  </a:moveTo>
                  <a:lnTo>
                    <a:pt x="20655" y="2136"/>
                  </a:lnTo>
                  <a:lnTo>
                    <a:pt x="19928" y="2412"/>
                  </a:lnTo>
                  <a:lnTo>
                    <a:pt x="19212" y="2689"/>
                  </a:lnTo>
                  <a:lnTo>
                    <a:pt x="18512" y="2981"/>
                  </a:lnTo>
                  <a:lnTo>
                    <a:pt x="17828" y="3288"/>
                  </a:lnTo>
                  <a:lnTo>
                    <a:pt x="17154" y="3595"/>
                  </a:lnTo>
                  <a:lnTo>
                    <a:pt x="16502" y="3918"/>
                  </a:lnTo>
                  <a:lnTo>
                    <a:pt x="15860" y="4256"/>
                  </a:lnTo>
                  <a:lnTo>
                    <a:pt x="15240" y="4609"/>
                  </a:lnTo>
                  <a:lnTo>
                    <a:pt x="14630" y="4947"/>
                  </a:lnTo>
                  <a:lnTo>
                    <a:pt x="14030" y="5316"/>
                  </a:lnTo>
                  <a:lnTo>
                    <a:pt x="13452" y="5685"/>
                  </a:lnTo>
                  <a:lnTo>
                    <a:pt x="12884" y="6053"/>
                  </a:lnTo>
                  <a:lnTo>
                    <a:pt x="12333" y="6438"/>
                  </a:lnTo>
                  <a:lnTo>
                    <a:pt x="11792" y="6822"/>
                  </a:lnTo>
                  <a:lnTo>
                    <a:pt x="11267" y="7221"/>
                  </a:lnTo>
                  <a:lnTo>
                    <a:pt x="10757" y="7620"/>
                  </a:lnTo>
                  <a:lnTo>
                    <a:pt x="10259" y="8020"/>
                  </a:lnTo>
                  <a:lnTo>
                    <a:pt x="9776" y="8435"/>
                  </a:lnTo>
                  <a:lnTo>
                    <a:pt x="9304" y="8834"/>
                  </a:lnTo>
                  <a:lnTo>
                    <a:pt x="8848" y="9249"/>
                  </a:lnTo>
                  <a:lnTo>
                    <a:pt x="8408" y="9664"/>
                  </a:lnTo>
                  <a:lnTo>
                    <a:pt x="7973" y="10079"/>
                  </a:lnTo>
                  <a:lnTo>
                    <a:pt x="7559" y="10493"/>
                  </a:lnTo>
                  <a:lnTo>
                    <a:pt x="7150" y="10908"/>
                  </a:lnTo>
                  <a:lnTo>
                    <a:pt x="6758" y="11323"/>
                  </a:lnTo>
                  <a:lnTo>
                    <a:pt x="6381" y="11753"/>
                  </a:lnTo>
                  <a:lnTo>
                    <a:pt x="6010" y="12168"/>
                  </a:lnTo>
                  <a:lnTo>
                    <a:pt x="5660" y="12583"/>
                  </a:lnTo>
                  <a:lnTo>
                    <a:pt x="5315" y="12982"/>
                  </a:lnTo>
                  <a:lnTo>
                    <a:pt x="4981" y="13397"/>
                  </a:lnTo>
                  <a:lnTo>
                    <a:pt x="4663" y="13796"/>
                  </a:lnTo>
                  <a:lnTo>
                    <a:pt x="4355" y="14196"/>
                  </a:lnTo>
                  <a:lnTo>
                    <a:pt x="4063" y="14595"/>
                  </a:lnTo>
                  <a:lnTo>
                    <a:pt x="3777" y="14995"/>
                  </a:lnTo>
                  <a:lnTo>
                    <a:pt x="3506" y="15379"/>
                  </a:lnTo>
                  <a:lnTo>
                    <a:pt x="2992" y="16132"/>
                  </a:lnTo>
                  <a:lnTo>
                    <a:pt x="2525" y="16854"/>
                  </a:lnTo>
                  <a:lnTo>
                    <a:pt x="2101" y="17560"/>
                  </a:lnTo>
                  <a:lnTo>
                    <a:pt x="1719" y="18206"/>
                  </a:lnTo>
                  <a:lnTo>
                    <a:pt x="1379" y="18820"/>
                  </a:lnTo>
                  <a:lnTo>
                    <a:pt x="1077" y="19388"/>
                  </a:lnTo>
                  <a:lnTo>
                    <a:pt x="817" y="19911"/>
                  </a:lnTo>
                  <a:lnTo>
                    <a:pt x="594" y="20372"/>
                  </a:lnTo>
                  <a:lnTo>
                    <a:pt x="409" y="20771"/>
                  </a:lnTo>
                  <a:lnTo>
                    <a:pt x="260" y="21109"/>
                  </a:lnTo>
                  <a:lnTo>
                    <a:pt x="144" y="21386"/>
                  </a:lnTo>
                  <a:lnTo>
                    <a:pt x="64" y="21585"/>
                  </a:lnTo>
                  <a:lnTo>
                    <a:pt x="0" y="21754"/>
                  </a:lnTo>
                  <a:lnTo>
                    <a:pt x="563" y="22200"/>
                  </a:lnTo>
                  <a:lnTo>
                    <a:pt x="1125" y="22630"/>
                  </a:lnTo>
                  <a:lnTo>
                    <a:pt x="1682" y="23045"/>
                  </a:lnTo>
                  <a:lnTo>
                    <a:pt x="2244" y="23444"/>
                  </a:lnTo>
                  <a:lnTo>
                    <a:pt x="2806" y="23828"/>
                  </a:lnTo>
                  <a:lnTo>
                    <a:pt x="3363" y="24197"/>
                  </a:lnTo>
                  <a:lnTo>
                    <a:pt x="3920" y="24550"/>
                  </a:lnTo>
                  <a:lnTo>
                    <a:pt x="4482" y="24888"/>
                  </a:lnTo>
                  <a:lnTo>
                    <a:pt x="5039" y="25196"/>
                  </a:lnTo>
                  <a:lnTo>
                    <a:pt x="5591" y="25503"/>
                  </a:lnTo>
                  <a:lnTo>
                    <a:pt x="6148" y="25795"/>
                  </a:lnTo>
                  <a:lnTo>
                    <a:pt x="6705" y="26056"/>
                  </a:lnTo>
                  <a:lnTo>
                    <a:pt x="7257" y="26317"/>
                  </a:lnTo>
                  <a:lnTo>
                    <a:pt x="7808" y="26563"/>
                  </a:lnTo>
                  <a:lnTo>
                    <a:pt x="8360" y="26778"/>
                  </a:lnTo>
                  <a:lnTo>
                    <a:pt x="8912" y="26993"/>
                  </a:lnTo>
                  <a:lnTo>
                    <a:pt x="9458" y="27193"/>
                  </a:lnTo>
                  <a:lnTo>
                    <a:pt x="10009" y="27377"/>
                  </a:lnTo>
                  <a:lnTo>
                    <a:pt x="10556" y="27546"/>
                  </a:lnTo>
                  <a:lnTo>
                    <a:pt x="11097" y="27700"/>
                  </a:lnTo>
                  <a:lnTo>
                    <a:pt x="11643" y="27838"/>
                  </a:lnTo>
                  <a:lnTo>
                    <a:pt x="12184" y="27976"/>
                  </a:lnTo>
                  <a:lnTo>
                    <a:pt x="12725" y="28084"/>
                  </a:lnTo>
                  <a:lnTo>
                    <a:pt x="13266" y="28191"/>
                  </a:lnTo>
                  <a:lnTo>
                    <a:pt x="13807" y="28284"/>
                  </a:lnTo>
                  <a:lnTo>
                    <a:pt x="14343" y="28360"/>
                  </a:lnTo>
                  <a:lnTo>
                    <a:pt x="14879" y="28422"/>
                  </a:lnTo>
                  <a:lnTo>
                    <a:pt x="15409" y="28468"/>
                  </a:lnTo>
                  <a:lnTo>
                    <a:pt x="15940" y="28514"/>
                  </a:lnTo>
                  <a:lnTo>
                    <a:pt x="16470" y="28545"/>
                  </a:lnTo>
                  <a:lnTo>
                    <a:pt x="17001" y="28560"/>
                  </a:lnTo>
                  <a:lnTo>
                    <a:pt x="18242" y="28560"/>
                  </a:lnTo>
                  <a:lnTo>
                    <a:pt x="18958" y="28529"/>
                  </a:lnTo>
                  <a:lnTo>
                    <a:pt x="19669" y="28468"/>
                  </a:lnTo>
                  <a:lnTo>
                    <a:pt x="20374" y="28406"/>
                  </a:lnTo>
                  <a:lnTo>
                    <a:pt x="21080" y="28314"/>
                  </a:lnTo>
                  <a:lnTo>
                    <a:pt x="21774" y="28207"/>
                  </a:lnTo>
                  <a:lnTo>
                    <a:pt x="22469" y="28084"/>
                  </a:lnTo>
                  <a:lnTo>
                    <a:pt x="23159" y="27930"/>
                  </a:lnTo>
                  <a:lnTo>
                    <a:pt x="23848" y="27777"/>
                  </a:lnTo>
                  <a:lnTo>
                    <a:pt x="24527" y="27592"/>
                  </a:lnTo>
                  <a:lnTo>
                    <a:pt x="25201" y="27393"/>
                  </a:lnTo>
                  <a:lnTo>
                    <a:pt x="25875" y="27193"/>
                  </a:lnTo>
                  <a:lnTo>
                    <a:pt x="26538" y="26962"/>
                  </a:lnTo>
                  <a:lnTo>
                    <a:pt x="27201" y="26732"/>
                  </a:lnTo>
                  <a:lnTo>
                    <a:pt x="27858" y="26471"/>
                  </a:lnTo>
                  <a:lnTo>
                    <a:pt x="28506" y="26210"/>
                  </a:lnTo>
                  <a:lnTo>
                    <a:pt x="28362" y="25856"/>
                  </a:lnTo>
                  <a:lnTo>
                    <a:pt x="28224" y="25488"/>
                  </a:lnTo>
                  <a:lnTo>
                    <a:pt x="28092" y="25073"/>
                  </a:lnTo>
                  <a:lnTo>
                    <a:pt x="27975" y="24658"/>
                  </a:lnTo>
                  <a:lnTo>
                    <a:pt x="27710" y="23767"/>
                  </a:lnTo>
                  <a:lnTo>
                    <a:pt x="27397" y="22707"/>
                  </a:lnTo>
                  <a:lnTo>
                    <a:pt x="27031" y="21478"/>
                  </a:lnTo>
                  <a:lnTo>
                    <a:pt x="26829" y="20802"/>
                  </a:lnTo>
                  <a:lnTo>
                    <a:pt x="26607" y="20095"/>
                  </a:lnTo>
                  <a:lnTo>
                    <a:pt x="25673" y="16900"/>
                  </a:lnTo>
                  <a:lnTo>
                    <a:pt x="24612" y="13213"/>
                  </a:lnTo>
                  <a:lnTo>
                    <a:pt x="23445" y="9126"/>
                  </a:lnTo>
                  <a:lnTo>
                    <a:pt x="22199" y="4702"/>
                  </a:lnTo>
                  <a:lnTo>
                    <a:pt x="21573" y="2505"/>
                  </a:lnTo>
                  <a:lnTo>
                    <a:pt x="21493" y="2228"/>
                  </a:lnTo>
                  <a:lnTo>
                    <a:pt x="21467" y="2167"/>
                  </a:lnTo>
                  <a:lnTo>
                    <a:pt x="21440" y="2074"/>
                  </a:lnTo>
                  <a:lnTo>
                    <a:pt x="21419" y="1982"/>
                  </a:lnTo>
                  <a:lnTo>
                    <a:pt x="21403" y="189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-642300" y="-3907950"/>
              <a:ext cx="795925" cy="655250"/>
            </a:xfrm>
            <a:custGeom>
              <a:avLst/>
              <a:gdLst/>
              <a:ahLst/>
              <a:cxnLst/>
              <a:rect l="l" t="t" r="r" b="b"/>
              <a:pathLst>
                <a:path w="31837" h="26210" fill="none" extrusionOk="0">
                  <a:moveTo>
                    <a:pt x="6673" y="26210"/>
                  </a:moveTo>
                  <a:lnTo>
                    <a:pt x="6673" y="26210"/>
                  </a:lnTo>
                  <a:lnTo>
                    <a:pt x="7198" y="25979"/>
                  </a:lnTo>
                  <a:lnTo>
                    <a:pt x="7718" y="25749"/>
                  </a:lnTo>
                  <a:lnTo>
                    <a:pt x="8233" y="25503"/>
                  </a:lnTo>
                  <a:lnTo>
                    <a:pt x="8747" y="25242"/>
                  </a:lnTo>
                  <a:lnTo>
                    <a:pt x="9251" y="24996"/>
                  </a:lnTo>
                  <a:lnTo>
                    <a:pt x="9760" y="24719"/>
                  </a:lnTo>
                  <a:lnTo>
                    <a:pt x="10757" y="24166"/>
                  </a:lnTo>
                  <a:lnTo>
                    <a:pt x="11739" y="23598"/>
                  </a:lnTo>
                  <a:lnTo>
                    <a:pt x="12704" y="22999"/>
                  </a:lnTo>
                  <a:lnTo>
                    <a:pt x="13648" y="22369"/>
                  </a:lnTo>
                  <a:lnTo>
                    <a:pt x="14576" y="21739"/>
                  </a:lnTo>
                  <a:lnTo>
                    <a:pt x="15489" y="21078"/>
                  </a:lnTo>
                  <a:lnTo>
                    <a:pt x="16380" y="20402"/>
                  </a:lnTo>
                  <a:lnTo>
                    <a:pt x="17250" y="19711"/>
                  </a:lnTo>
                  <a:lnTo>
                    <a:pt x="18104" y="19020"/>
                  </a:lnTo>
                  <a:lnTo>
                    <a:pt x="18937" y="18313"/>
                  </a:lnTo>
                  <a:lnTo>
                    <a:pt x="19743" y="17591"/>
                  </a:lnTo>
                  <a:lnTo>
                    <a:pt x="20533" y="16884"/>
                  </a:lnTo>
                  <a:lnTo>
                    <a:pt x="21302" y="16162"/>
                  </a:lnTo>
                  <a:lnTo>
                    <a:pt x="21302" y="16162"/>
                  </a:lnTo>
                  <a:lnTo>
                    <a:pt x="21955" y="15532"/>
                  </a:lnTo>
                  <a:lnTo>
                    <a:pt x="22586" y="14902"/>
                  </a:lnTo>
                  <a:lnTo>
                    <a:pt x="23207" y="14273"/>
                  </a:lnTo>
                  <a:lnTo>
                    <a:pt x="23801" y="13658"/>
                  </a:lnTo>
                  <a:lnTo>
                    <a:pt x="24384" y="13044"/>
                  </a:lnTo>
                  <a:lnTo>
                    <a:pt x="24946" y="12429"/>
                  </a:lnTo>
                  <a:lnTo>
                    <a:pt x="25487" y="11830"/>
                  </a:lnTo>
                  <a:lnTo>
                    <a:pt x="26007" y="11246"/>
                  </a:lnTo>
                  <a:lnTo>
                    <a:pt x="26511" y="10662"/>
                  </a:lnTo>
                  <a:lnTo>
                    <a:pt x="26994" y="10109"/>
                  </a:lnTo>
                  <a:lnTo>
                    <a:pt x="27890" y="9018"/>
                  </a:lnTo>
                  <a:lnTo>
                    <a:pt x="28707" y="8005"/>
                  </a:lnTo>
                  <a:lnTo>
                    <a:pt x="29434" y="7067"/>
                  </a:lnTo>
                  <a:lnTo>
                    <a:pt x="29434" y="7067"/>
                  </a:lnTo>
                  <a:lnTo>
                    <a:pt x="29975" y="6345"/>
                  </a:lnTo>
                  <a:lnTo>
                    <a:pt x="30447" y="5700"/>
                  </a:lnTo>
                  <a:lnTo>
                    <a:pt x="30850" y="5116"/>
                  </a:lnTo>
                  <a:lnTo>
                    <a:pt x="31190" y="4640"/>
                  </a:lnTo>
                  <a:lnTo>
                    <a:pt x="31656" y="3933"/>
                  </a:lnTo>
                  <a:lnTo>
                    <a:pt x="31837" y="3672"/>
                  </a:lnTo>
                  <a:lnTo>
                    <a:pt x="31837" y="3672"/>
                  </a:lnTo>
                  <a:lnTo>
                    <a:pt x="31837" y="3672"/>
                  </a:lnTo>
                  <a:lnTo>
                    <a:pt x="31837" y="3672"/>
                  </a:lnTo>
                  <a:lnTo>
                    <a:pt x="30426" y="3196"/>
                  </a:lnTo>
                  <a:lnTo>
                    <a:pt x="29036" y="2766"/>
                  </a:lnTo>
                  <a:lnTo>
                    <a:pt x="27667" y="2366"/>
                  </a:lnTo>
                  <a:lnTo>
                    <a:pt x="26325" y="1998"/>
                  </a:lnTo>
                  <a:lnTo>
                    <a:pt x="25005" y="1660"/>
                  </a:lnTo>
                  <a:lnTo>
                    <a:pt x="23710" y="1352"/>
                  </a:lnTo>
                  <a:lnTo>
                    <a:pt x="22432" y="1091"/>
                  </a:lnTo>
                  <a:lnTo>
                    <a:pt x="21180" y="861"/>
                  </a:lnTo>
                  <a:lnTo>
                    <a:pt x="19950" y="646"/>
                  </a:lnTo>
                  <a:lnTo>
                    <a:pt x="18740" y="477"/>
                  </a:lnTo>
                  <a:lnTo>
                    <a:pt x="17552" y="323"/>
                  </a:lnTo>
                  <a:lnTo>
                    <a:pt x="16385" y="200"/>
                  </a:lnTo>
                  <a:lnTo>
                    <a:pt x="15234" y="108"/>
                  </a:lnTo>
                  <a:lnTo>
                    <a:pt x="14110" y="47"/>
                  </a:lnTo>
                  <a:lnTo>
                    <a:pt x="13006" y="16"/>
                  </a:lnTo>
                  <a:lnTo>
                    <a:pt x="11924" y="0"/>
                  </a:lnTo>
                  <a:lnTo>
                    <a:pt x="11924" y="0"/>
                  </a:lnTo>
                  <a:lnTo>
                    <a:pt x="11086" y="0"/>
                  </a:lnTo>
                  <a:lnTo>
                    <a:pt x="10264" y="31"/>
                  </a:lnTo>
                  <a:lnTo>
                    <a:pt x="9453" y="62"/>
                  </a:lnTo>
                  <a:lnTo>
                    <a:pt x="8652" y="123"/>
                  </a:lnTo>
                  <a:lnTo>
                    <a:pt x="7861" y="185"/>
                  </a:lnTo>
                  <a:lnTo>
                    <a:pt x="7087" y="262"/>
                  </a:lnTo>
                  <a:lnTo>
                    <a:pt x="6323" y="354"/>
                  </a:lnTo>
                  <a:lnTo>
                    <a:pt x="5575" y="461"/>
                  </a:lnTo>
                  <a:lnTo>
                    <a:pt x="4838" y="584"/>
                  </a:lnTo>
                  <a:lnTo>
                    <a:pt x="4111" y="707"/>
                  </a:lnTo>
                  <a:lnTo>
                    <a:pt x="3395" y="861"/>
                  </a:lnTo>
                  <a:lnTo>
                    <a:pt x="2695" y="1014"/>
                  </a:lnTo>
                  <a:lnTo>
                    <a:pt x="2005" y="1183"/>
                  </a:lnTo>
                  <a:lnTo>
                    <a:pt x="1326" y="1352"/>
                  </a:lnTo>
                  <a:lnTo>
                    <a:pt x="658" y="1552"/>
                  </a:lnTo>
                  <a:lnTo>
                    <a:pt x="0" y="1752"/>
                  </a:lnTo>
                  <a:lnTo>
                    <a:pt x="0" y="1752"/>
                  </a:lnTo>
                  <a:lnTo>
                    <a:pt x="16" y="1813"/>
                  </a:lnTo>
                  <a:lnTo>
                    <a:pt x="647" y="4010"/>
                  </a:lnTo>
                  <a:lnTo>
                    <a:pt x="647" y="4010"/>
                  </a:lnTo>
                  <a:lnTo>
                    <a:pt x="1889" y="8435"/>
                  </a:lnTo>
                  <a:lnTo>
                    <a:pt x="3034" y="12552"/>
                  </a:lnTo>
                  <a:lnTo>
                    <a:pt x="4069" y="16301"/>
                  </a:lnTo>
                  <a:lnTo>
                    <a:pt x="4960" y="19573"/>
                  </a:lnTo>
                  <a:lnTo>
                    <a:pt x="4960" y="19573"/>
                  </a:lnTo>
                  <a:lnTo>
                    <a:pt x="5692" y="22307"/>
                  </a:lnTo>
                  <a:lnTo>
                    <a:pt x="5989" y="23429"/>
                  </a:lnTo>
                  <a:lnTo>
                    <a:pt x="6238" y="24397"/>
                  </a:lnTo>
                  <a:lnTo>
                    <a:pt x="6238" y="24397"/>
                  </a:lnTo>
                  <a:lnTo>
                    <a:pt x="6360" y="24812"/>
                  </a:lnTo>
                  <a:lnTo>
                    <a:pt x="6472" y="25257"/>
                  </a:lnTo>
                  <a:lnTo>
                    <a:pt x="6578" y="25718"/>
                  </a:lnTo>
                  <a:lnTo>
                    <a:pt x="6673" y="262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-1188375" y="-3860700"/>
              <a:ext cx="712650" cy="666775"/>
            </a:xfrm>
            <a:custGeom>
              <a:avLst/>
              <a:gdLst/>
              <a:ahLst/>
              <a:cxnLst/>
              <a:rect l="l" t="t" r="r" b="b"/>
              <a:pathLst>
                <a:path w="28506" h="26671" fill="none" extrusionOk="0">
                  <a:moveTo>
                    <a:pt x="17526" y="26670"/>
                  </a:moveTo>
                  <a:lnTo>
                    <a:pt x="17526" y="26670"/>
                  </a:lnTo>
                  <a:lnTo>
                    <a:pt x="18242" y="26670"/>
                  </a:lnTo>
                  <a:lnTo>
                    <a:pt x="18958" y="26639"/>
                  </a:lnTo>
                  <a:lnTo>
                    <a:pt x="19669" y="26578"/>
                  </a:lnTo>
                  <a:lnTo>
                    <a:pt x="20374" y="26516"/>
                  </a:lnTo>
                  <a:lnTo>
                    <a:pt x="21080" y="26424"/>
                  </a:lnTo>
                  <a:lnTo>
                    <a:pt x="21774" y="26317"/>
                  </a:lnTo>
                  <a:lnTo>
                    <a:pt x="22469" y="26194"/>
                  </a:lnTo>
                  <a:lnTo>
                    <a:pt x="23159" y="26040"/>
                  </a:lnTo>
                  <a:lnTo>
                    <a:pt x="23848" y="25887"/>
                  </a:lnTo>
                  <a:lnTo>
                    <a:pt x="24527" y="25702"/>
                  </a:lnTo>
                  <a:lnTo>
                    <a:pt x="25201" y="25503"/>
                  </a:lnTo>
                  <a:lnTo>
                    <a:pt x="25875" y="25303"/>
                  </a:lnTo>
                  <a:lnTo>
                    <a:pt x="26538" y="25072"/>
                  </a:lnTo>
                  <a:lnTo>
                    <a:pt x="27201" y="24842"/>
                  </a:lnTo>
                  <a:lnTo>
                    <a:pt x="27858" y="24581"/>
                  </a:lnTo>
                  <a:lnTo>
                    <a:pt x="28506" y="24320"/>
                  </a:lnTo>
                  <a:lnTo>
                    <a:pt x="28506" y="24320"/>
                  </a:lnTo>
                  <a:lnTo>
                    <a:pt x="28362" y="23966"/>
                  </a:lnTo>
                  <a:lnTo>
                    <a:pt x="28224" y="23598"/>
                  </a:lnTo>
                  <a:lnTo>
                    <a:pt x="28092" y="23183"/>
                  </a:lnTo>
                  <a:lnTo>
                    <a:pt x="27975" y="22768"/>
                  </a:lnTo>
                  <a:lnTo>
                    <a:pt x="27975" y="22768"/>
                  </a:lnTo>
                  <a:lnTo>
                    <a:pt x="27710" y="21877"/>
                  </a:lnTo>
                  <a:lnTo>
                    <a:pt x="27397" y="20817"/>
                  </a:lnTo>
                  <a:lnTo>
                    <a:pt x="27031" y="19588"/>
                  </a:lnTo>
                  <a:lnTo>
                    <a:pt x="26829" y="18912"/>
                  </a:lnTo>
                  <a:lnTo>
                    <a:pt x="26607" y="18205"/>
                  </a:lnTo>
                  <a:lnTo>
                    <a:pt x="26607" y="18205"/>
                  </a:lnTo>
                  <a:lnTo>
                    <a:pt x="25673" y="15010"/>
                  </a:lnTo>
                  <a:lnTo>
                    <a:pt x="24612" y="11323"/>
                  </a:lnTo>
                  <a:lnTo>
                    <a:pt x="23445" y="7236"/>
                  </a:lnTo>
                  <a:lnTo>
                    <a:pt x="22199" y="2812"/>
                  </a:lnTo>
                  <a:lnTo>
                    <a:pt x="21573" y="615"/>
                  </a:lnTo>
                  <a:lnTo>
                    <a:pt x="21493" y="338"/>
                  </a:lnTo>
                  <a:lnTo>
                    <a:pt x="21493" y="338"/>
                  </a:lnTo>
                  <a:lnTo>
                    <a:pt x="21467" y="277"/>
                  </a:lnTo>
                  <a:lnTo>
                    <a:pt x="21440" y="184"/>
                  </a:lnTo>
                  <a:lnTo>
                    <a:pt x="21419" y="92"/>
                  </a:lnTo>
                  <a:lnTo>
                    <a:pt x="21403" y="0"/>
                  </a:lnTo>
                  <a:lnTo>
                    <a:pt x="21403" y="0"/>
                  </a:lnTo>
                  <a:lnTo>
                    <a:pt x="20655" y="246"/>
                  </a:lnTo>
                  <a:lnTo>
                    <a:pt x="19928" y="522"/>
                  </a:lnTo>
                  <a:lnTo>
                    <a:pt x="19212" y="799"/>
                  </a:lnTo>
                  <a:lnTo>
                    <a:pt x="18512" y="1091"/>
                  </a:lnTo>
                  <a:lnTo>
                    <a:pt x="17828" y="1398"/>
                  </a:lnTo>
                  <a:lnTo>
                    <a:pt x="17154" y="1705"/>
                  </a:lnTo>
                  <a:lnTo>
                    <a:pt x="16502" y="2028"/>
                  </a:lnTo>
                  <a:lnTo>
                    <a:pt x="15860" y="2366"/>
                  </a:lnTo>
                  <a:lnTo>
                    <a:pt x="15240" y="2719"/>
                  </a:lnTo>
                  <a:lnTo>
                    <a:pt x="14630" y="3057"/>
                  </a:lnTo>
                  <a:lnTo>
                    <a:pt x="14030" y="3426"/>
                  </a:lnTo>
                  <a:lnTo>
                    <a:pt x="13452" y="3795"/>
                  </a:lnTo>
                  <a:lnTo>
                    <a:pt x="12884" y="4163"/>
                  </a:lnTo>
                  <a:lnTo>
                    <a:pt x="12333" y="4548"/>
                  </a:lnTo>
                  <a:lnTo>
                    <a:pt x="11792" y="4932"/>
                  </a:lnTo>
                  <a:lnTo>
                    <a:pt x="11267" y="5331"/>
                  </a:lnTo>
                  <a:lnTo>
                    <a:pt x="10757" y="5730"/>
                  </a:lnTo>
                  <a:lnTo>
                    <a:pt x="10259" y="6130"/>
                  </a:lnTo>
                  <a:lnTo>
                    <a:pt x="9776" y="6545"/>
                  </a:lnTo>
                  <a:lnTo>
                    <a:pt x="9304" y="6944"/>
                  </a:lnTo>
                  <a:lnTo>
                    <a:pt x="8848" y="7359"/>
                  </a:lnTo>
                  <a:lnTo>
                    <a:pt x="8408" y="7774"/>
                  </a:lnTo>
                  <a:lnTo>
                    <a:pt x="7973" y="8189"/>
                  </a:lnTo>
                  <a:lnTo>
                    <a:pt x="7559" y="8603"/>
                  </a:lnTo>
                  <a:lnTo>
                    <a:pt x="7150" y="9018"/>
                  </a:lnTo>
                  <a:lnTo>
                    <a:pt x="6758" y="9433"/>
                  </a:lnTo>
                  <a:lnTo>
                    <a:pt x="6381" y="9863"/>
                  </a:lnTo>
                  <a:lnTo>
                    <a:pt x="6010" y="10278"/>
                  </a:lnTo>
                  <a:lnTo>
                    <a:pt x="5660" y="10693"/>
                  </a:lnTo>
                  <a:lnTo>
                    <a:pt x="5315" y="11092"/>
                  </a:lnTo>
                  <a:lnTo>
                    <a:pt x="4981" y="11507"/>
                  </a:lnTo>
                  <a:lnTo>
                    <a:pt x="4663" y="11906"/>
                  </a:lnTo>
                  <a:lnTo>
                    <a:pt x="4355" y="12306"/>
                  </a:lnTo>
                  <a:lnTo>
                    <a:pt x="4063" y="12705"/>
                  </a:lnTo>
                  <a:lnTo>
                    <a:pt x="3777" y="13105"/>
                  </a:lnTo>
                  <a:lnTo>
                    <a:pt x="3506" y="13489"/>
                  </a:lnTo>
                  <a:lnTo>
                    <a:pt x="2992" y="14242"/>
                  </a:lnTo>
                  <a:lnTo>
                    <a:pt x="2525" y="14964"/>
                  </a:lnTo>
                  <a:lnTo>
                    <a:pt x="2101" y="15670"/>
                  </a:lnTo>
                  <a:lnTo>
                    <a:pt x="1719" y="16316"/>
                  </a:lnTo>
                  <a:lnTo>
                    <a:pt x="1379" y="16930"/>
                  </a:lnTo>
                  <a:lnTo>
                    <a:pt x="1077" y="17498"/>
                  </a:lnTo>
                  <a:lnTo>
                    <a:pt x="817" y="18021"/>
                  </a:lnTo>
                  <a:lnTo>
                    <a:pt x="594" y="18482"/>
                  </a:lnTo>
                  <a:lnTo>
                    <a:pt x="409" y="18881"/>
                  </a:lnTo>
                  <a:lnTo>
                    <a:pt x="260" y="19219"/>
                  </a:lnTo>
                  <a:lnTo>
                    <a:pt x="144" y="19496"/>
                  </a:lnTo>
                  <a:lnTo>
                    <a:pt x="64" y="19695"/>
                  </a:lnTo>
                  <a:lnTo>
                    <a:pt x="0" y="19864"/>
                  </a:lnTo>
                  <a:lnTo>
                    <a:pt x="0" y="19864"/>
                  </a:lnTo>
                  <a:lnTo>
                    <a:pt x="0" y="19864"/>
                  </a:lnTo>
                  <a:lnTo>
                    <a:pt x="563" y="20310"/>
                  </a:lnTo>
                  <a:lnTo>
                    <a:pt x="1125" y="20740"/>
                  </a:lnTo>
                  <a:lnTo>
                    <a:pt x="1682" y="21155"/>
                  </a:lnTo>
                  <a:lnTo>
                    <a:pt x="2244" y="21554"/>
                  </a:lnTo>
                  <a:lnTo>
                    <a:pt x="2806" y="21938"/>
                  </a:lnTo>
                  <a:lnTo>
                    <a:pt x="3363" y="22307"/>
                  </a:lnTo>
                  <a:lnTo>
                    <a:pt x="3920" y="22660"/>
                  </a:lnTo>
                  <a:lnTo>
                    <a:pt x="4482" y="22998"/>
                  </a:lnTo>
                  <a:lnTo>
                    <a:pt x="5039" y="23306"/>
                  </a:lnTo>
                  <a:lnTo>
                    <a:pt x="5591" y="23613"/>
                  </a:lnTo>
                  <a:lnTo>
                    <a:pt x="6148" y="23905"/>
                  </a:lnTo>
                  <a:lnTo>
                    <a:pt x="6705" y="24166"/>
                  </a:lnTo>
                  <a:lnTo>
                    <a:pt x="7257" y="24427"/>
                  </a:lnTo>
                  <a:lnTo>
                    <a:pt x="7808" y="24673"/>
                  </a:lnTo>
                  <a:lnTo>
                    <a:pt x="8360" y="24888"/>
                  </a:lnTo>
                  <a:lnTo>
                    <a:pt x="8912" y="25103"/>
                  </a:lnTo>
                  <a:lnTo>
                    <a:pt x="9458" y="25303"/>
                  </a:lnTo>
                  <a:lnTo>
                    <a:pt x="10009" y="25487"/>
                  </a:lnTo>
                  <a:lnTo>
                    <a:pt x="10556" y="25656"/>
                  </a:lnTo>
                  <a:lnTo>
                    <a:pt x="11097" y="25810"/>
                  </a:lnTo>
                  <a:lnTo>
                    <a:pt x="11643" y="25948"/>
                  </a:lnTo>
                  <a:lnTo>
                    <a:pt x="12184" y="26086"/>
                  </a:lnTo>
                  <a:lnTo>
                    <a:pt x="12725" y="26194"/>
                  </a:lnTo>
                  <a:lnTo>
                    <a:pt x="13266" y="26301"/>
                  </a:lnTo>
                  <a:lnTo>
                    <a:pt x="13807" y="26394"/>
                  </a:lnTo>
                  <a:lnTo>
                    <a:pt x="14343" y="26470"/>
                  </a:lnTo>
                  <a:lnTo>
                    <a:pt x="14879" y="26532"/>
                  </a:lnTo>
                  <a:lnTo>
                    <a:pt x="15409" y="26578"/>
                  </a:lnTo>
                  <a:lnTo>
                    <a:pt x="15940" y="26624"/>
                  </a:lnTo>
                  <a:lnTo>
                    <a:pt x="16470" y="26655"/>
                  </a:lnTo>
                  <a:lnTo>
                    <a:pt x="17001" y="26670"/>
                  </a:lnTo>
                  <a:lnTo>
                    <a:pt x="17526" y="266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-653300" y="-3864175"/>
              <a:ext cx="177975" cy="612250"/>
            </a:xfrm>
            <a:custGeom>
              <a:avLst/>
              <a:gdLst/>
              <a:ahLst/>
              <a:cxnLst/>
              <a:rect l="l" t="t" r="r" b="b"/>
              <a:pathLst>
                <a:path w="7119" h="24490" extrusionOk="0">
                  <a:moveTo>
                    <a:pt x="440" y="1"/>
                  </a:moveTo>
                  <a:lnTo>
                    <a:pt x="0" y="139"/>
                  </a:lnTo>
                  <a:lnTo>
                    <a:pt x="16" y="231"/>
                  </a:lnTo>
                  <a:lnTo>
                    <a:pt x="37" y="323"/>
                  </a:lnTo>
                  <a:lnTo>
                    <a:pt x="64" y="416"/>
                  </a:lnTo>
                  <a:lnTo>
                    <a:pt x="90" y="477"/>
                  </a:lnTo>
                  <a:lnTo>
                    <a:pt x="170" y="754"/>
                  </a:lnTo>
                  <a:lnTo>
                    <a:pt x="796" y="2951"/>
                  </a:lnTo>
                  <a:lnTo>
                    <a:pt x="2042" y="7375"/>
                  </a:lnTo>
                  <a:lnTo>
                    <a:pt x="3209" y="11462"/>
                  </a:lnTo>
                  <a:lnTo>
                    <a:pt x="4270" y="15149"/>
                  </a:lnTo>
                  <a:lnTo>
                    <a:pt x="5204" y="18344"/>
                  </a:lnTo>
                  <a:lnTo>
                    <a:pt x="5426" y="19051"/>
                  </a:lnTo>
                  <a:lnTo>
                    <a:pt x="5628" y="19727"/>
                  </a:lnTo>
                  <a:lnTo>
                    <a:pt x="5994" y="20956"/>
                  </a:lnTo>
                  <a:lnTo>
                    <a:pt x="6307" y="22016"/>
                  </a:lnTo>
                  <a:lnTo>
                    <a:pt x="6572" y="22907"/>
                  </a:lnTo>
                  <a:lnTo>
                    <a:pt x="6689" y="23322"/>
                  </a:lnTo>
                  <a:lnTo>
                    <a:pt x="6821" y="23737"/>
                  </a:lnTo>
                  <a:lnTo>
                    <a:pt x="6959" y="24105"/>
                  </a:lnTo>
                  <a:lnTo>
                    <a:pt x="7103" y="24459"/>
                  </a:lnTo>
                  <a:lnTo>
                    <a:pt x="7118" y="24489"/>
                  </a:lnTo>
                  <a:lnTo>
                    <a:pt x="7113" y="24459"/>
                  </a:lnTo>
                  <a:lnTo>
                    <a:pt x="7018" y="23967"/>
                  </a:lnTo>
                  <a:lnTo>
                    <a:pt x="6912" y="23506"/>
                  </a:lnTo>
                  <a:lnTo>
                    <a:pt x="6800" y="23061"/>
                  </a:lnTo>
                  <a:lnTo>
                    <a:pt x="6678" y="22646"/>
                  </a:lnTo>
                  <a:lnTo>
                    <a:pt x="6429" y="21678"/>
                  </a:lnTo>
                  <a:lnTo>
                    <a:pt x="6132" y="20556"/>
                  </a:lnTo>
                  <a:lnTo>
                    <a:pt x="5400" y="17822"/>
                  </a:lnTo>
                  <a:lnTo>
                    <a:pt x="4509" y="14550"/>
                  </a:lnTo>
                  <a:lnTo>
                    <a:pt x="3474" y="10801"/>
                  </a:lnTo>
                  <a:lnTo>
                    <a:pt x="2329" y="6684"/>
                  </a:lnTo>
                  <a:lnTo>
                    <a:pt x="1087" y="2259"/>
                  </a:lnTo>
                  <a:lnTo>
                    <a:pt x="456" y="62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-909500" y="-16547400"/>
              <a:ext cx="15800" cy="46125"/>
            </a:xfrm>
            <a:custGeom>
              <a:avLst/>
              <a:gdLst/>
              <a:ahLst/>
              <a:cxnLst/>
              <a:rect l="l" t="t" r="r" b="b"/>
              <a:pathLst>
                <a:path w="632" h="1845" extrusionOk="0">
                  <a:moveTo>
                    <a:pt x="292" y="1"/>
                  </a:moveTo>
                  <a:lnTo>
                    <a:pt x="250" y="16"/>
                  </a:lnTo>
                  <a:lnTo>
                    <a:pt x="212" y="47"/>
                  </a:lnTo>
                  <a:lnTo>
                    <a:pt x="175" y="93"/>
                  </a:lnTo>
                  <a:lnTo>
                    <a:pt x="138" y="154"/>
                  </a:lnTo>
                  <a:lnTo>
                    <a:pt x="117" y="216"/>
                  </a:lnTo>
                  <a:lnTo>
                    <a:pt x="90" y="277"/>
                  </a:lnTo>
                  <a:lnTo>
                    <a:pt x="53" y="416"/>
                  </a:lnTo>
                  <a:lnTo>
                    <a:pt x="27" y="584"/>
                  </a:lnTo>
                  <a:lnTo>
                    <a:pt x="6" y="753"/>
                  </a:lnTo>
                  <a:lnTo>
                    <a:pt x="0" y="922"/>
                  </a:lnTo>
                  <a:lnTo>
                    <a:pt x="11" y="1107"/>
                  </a:lnTo>
                  <a:lnTo>
                    <a:pt x="27" y="1276"/>
                  </a:lnTo>
                  <a:lnTo>
                    <a:pt x="43" y="1368"/>
                  </a:lnTo>
                  <a:lnTo>
                    <a:pt x="59" y="1445"/>
                  </a:lnTo>
                  <a:lnTo>
                    <a:pt x="80" y="1522"/>
                  </a:lnTo>
                  <a:lnTo>
                    <a:pt x="101" y="1583"/>
                  </a:lnTo>
                  <a:lnTo>
                    <a:pt x="149" y="1691"/>
                  </a:lnTo>
                  <a:lnTo>
                    <a:pt x="207" y="1783"/>
                  </a:lnTo>
                  <a:lnTo>
                    <a:pt x="265" y="1829"/>
                  </a:lnTo>
                  <a:lnTo>
                    <a:pt x="324" y="1844"/>
                  </a:lnTo>
                  <a:lnTo>
                    <a:pt x="387" y="1829"/>
                  </a:lnTo>
                  <a:lnTo>
                    <a:pt x="446" y="1767"/>
                  </a:lnTo>
                  <a:lnTo>
                    <a:pt x="478" y="1721"/>
                  </a:lnTo>
                  <a:lnTo>
                    <a:pt x="504" y="1675"/>
                  </a:lnTo>
                  <a:lnTo>
                    <a:pt x="525" y="1629"/>
                  </a:lnTo>
                  <a:lnTo>
                    <a:pt x="562" y="1506"/>
                  </a:lnTo>
                  <a:lnTo>
                    <a:pt x="594" y="1383"/>
                  </a:lnTo>
                  <a:lnTo>
                    <a:pt x="605" y="1291"/>
                  </a:lnTo>
                  <a:lnTo>
                    <a:pt x="616" y="1199"/>
                  </a:lnTo>
                  <a:lnTo>
                    <a:pt x="626" y="1107"/>
                  </a:lnTo>
                  <a:lnTo>
                    <a:pt x="631" y="999"/>
                  </a:lnTo>
                  <a:lnTo>
                    <a:pt x="626" y="815"/>
                  </a:lnTo>
                  <a:lnTo>
                    <a:pt x="616" y="646"/>
                  </a:lnTo>
                  <a:lnTo>
                    <a:pt x="589" y="462"/>
                  </a:lnTo>
                  <a:lnTo>
                    <a:pt x="552" y="308"/>
                  </a:lnTo>
                  <a:lnTo>
                    <a:pt x="531" y="247"/>
                  </a:lnTo>
                  <a:lnTo>
                    <a:pt x="504" y="185"/>
                  </a:lnTo>
                  <a:lnTo>
                    <a:pt x="478" y="124"/>
                  </a:lnTo>
                  <a:lnTo>
                    <a:pt x="451" y="78"/>
                  </a:lnTo>
                  <a:lnTo>
                    <a:pt x="414" y="31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-909500" y="-16547400"/>
              <a:ext cx="15800" cy="46125"/>
            </a:xfrm>
            <a:custGeom>
              <a:avLst/>
              <a:gdLst/>
              <a:ahLst/>
              <a:cxnLst/>
              <a:rect l="l" t="t" r="r" b="b"/>
              <a:pathLst>
                <a:path w="632" h="1845" fill="none" extrusionOk="0">
                  <a:moveTo>
                    <a:pt x="504" y="1675"/>
                  </a:moveTo>
                  <a:lnTo>
                    <a:pt x="504" y="1675"/>
                  </a:lnTo>
                  <a:lnTo>
                    <a:pt x="478" y="1721"/>
                  </a:lnTo>
                  <a:lnTo>
                    <a:pt x="446" y="1767"/>
                  </a:lnTo>
                  <a:lnTo>
                    <a:pt x="387" y="1829"/>
                  </a:lnTo>
                  <a:lnTo>
                    <a:pt x="324" y="1844"/>
                  </a:lnTo>
                  <a:lnTo>
                    <a:pt x="265" y="1829"/>
                  </a:lnTo>
                  <a:lnTo>
                    <a:pt x="207" y="1783"/>
                  </a:lnTo>
                  <a:lnTo>
                    <a:pt x="149" y="1691"/>
                  </a:lnTo>
                  <a:lnTo>
                    <a:pt x="101" y="1583"/>
                  </a:lnTo>
                  <a:lnTo>
                    <a:pt x="80" y="1522"/>
                  </a:lnTo>
                  <a:lnTo>
                    <a:pt x="59" y="1445"/>
                  </a:lnTo>
                  <a:lnTo>
                    <a:pt x="59" y="1445"/>
                  </a:lnTo>
                  <a:lnTo>
                    <a:pt x="43" y="1368"/>
                  </a:lnTo>
                  <a:lnTo>
                    <a:pt x="27" y="1276"/>
                  </a:lnTo>
                  <a:lnTo>
                    <a:pt x="11" y="1107"/>
                  </a:lnTo>
                  <a:lnTo>
                    <a:pt x="0" y="922"/>
                  </a:lnTo>
                  <a:lnTo>
                    <a:pt x="6" y="753"/>
                  </a:lnTo>
                  <a:lnTo>
                    <a:pt x="27" y="584"/>
                  </a:lnTo>
                  <a:lnTo>
                    <a:pt x="53" y="416"/>
                  </a:lnTo>
                  <a:lnTo>
                    <a:pt x="90" y="277"/>
                  </a:lnTo>
                  <a:lnTo>
                    <a:pt x="117" y="216"/>
                  </a:lnTo>
                  <a:lnTo>
                    <a:pt x="138" y="154"/>
                  </a:lnTo>
                  <a:lnTo>
                    <a:pt x="138" y="154"/>
                  </a:lnTo>
                  <a:lnTo>
                    <a:pt x="175" y="93"/>
                  </a:lnTo>
                  <a:lnTo>
                    <a:pt x="212" y="47"/>
                  </a:lnTo>
                  <a:lnTo>
                    <a:pt x="250" y="16"/>
                  </a:lnTo>
                  <a:lnTo>
                    <a:pt x="292" y="1"/>
                  </a:lnTo>
                  <a:lnTo>
                    <a:pt x="329" y="1"/>
                  </a:lnTo>
                  <a:lnTo>
                    <a:pt x="372" y="1"/>
                  </a:lnTo>
                  <a:lnTo>
                    <a:pt x="414" y="31"/>
                  </a:lnTo>
                  <a:lnTo>
                    <a:pt x="451" y="78"/>
                  </a:lnTo>
                  <a:lnTo>
                    <a:pt x="451" y="78"/>
                  </a:lnTo>
                  <a:lnTo>
                    <a:pt x="478" y="124"/>
                  </a:lnTo>
                  <a:lnTo>
                    <a:pt x="504" y="185"/>
                  </a:lnTo>
                  <a:lnTo>
                    <a:pt x="531" y="247"/>
                  </a:lnTo>
                  <a:lnTo>
                    <a:pt x="552" y="308"/>
                  </a:lnTo>
                  <a:lnTo>
                    <a:pt x="589" y="462"/>
                  </a:lnTo>
                  <a:lnTo>
                    <a:pt x="616" y="646"/>
                  </a:lnTo>
                  <a:lnTo>
                    <a:pt x="626" y="815"/>
                  </a:lnTo>
                  <a:lnTo>
                    <a:pt x="631" y="999"/>
                  </a:lnTo>
                  <a:lnTo>
                    <a:pt x="626" y="1107"/>
                  </a:lnTo>
                  <a:lnTo>
                    <a:pt x="616" y="1199"/>
                  </a:lnTo>
                  <a:lnTo>
                    <a:pt x="605" y="1291"/>
                  </a:lnTo>
                  <a:lnTo>
                    <a:pt x="594" y="1383"/>
                  </a:lnTo>
                  <a:lnTo>
                    <a:pt x="594" y="1383"/>
                  </a:lnTo>
                  <a:lnTo>
                    <a:pt x="562" y="1506"/>
                  </a:lnTo>
                  <a:lnTo>
                    <a:pt x="525" y="1629"/>
                  </a:lnTo>
                  <a:lnTo>
                    <a:pt x="504" y="16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-1279350" y="-14222600"/>
              <a:ext cx="665850" cy="6044950"/>
            </a:xfrm>
            <a:custGeom>
              <a:avLst/>
              <a:gdLst/>
              <a:ahLst/>
              <a:cxnLst/>
              <a:rect l="l" t="t" r="r" b="b"/>
              <a:pathLst>
                <a:path w="26634" h="241798" extrusionOk="0">
                  <a:moveTo>
                    <a:pt x="9904" y="0"/>
                  </a:moveTo>
                  <a:lnTo>
                    <a:pt x="9760" y="16"/>
                  </a:lnTo>
                  <a:lnTo>
                    <a:pt x="9612" y="46"/>
                  </a:lnTo>
                  <a:lnTo>
                    <a:pt x="9469" y="77"/>
                  </a:lnTo>
                  <a:lnTo>
                    <a:pt x="9326" y="123"/>
                  </a:lnTo>
                  <a:lnTo>
                    <a:pt x="9182" y="185"/>
                  </a:lnTo>
                  <a:lnTo>
                    <a:pt x="9039" y="262"/>
                  </a:lnTo>
                  <a:lnTo>
                    <a:pt x="8901" y="338"/>
                  </a:lnTo>
                  <a:lnTo>
                    <a:pt x="8758" y="431"/>
                  </a:lnTo>
                  <a:lnTo>
                    <a:pt x="8620" y="523"/>
                  </a:lnTo>
                  <a:lnTo>
                    <a:pt x="8482" y="630"/>
                  </a:lnTo>
                  <a:lnTo>
                    <a:pt x="8344" y="753"/>
                  </a:lnTo>
                  <a:lnTo>
                    <a:pt x="8206" y="891"/>
                  </a:lnTo>
                  <a:lnTo>
                    <a:pt x="8074" y="1030"/>
                  </a:lnTo>
                  <a:lnTo>
                    <a:pt x="7941" y="1199"/>
                  </a:lnTo>
                  <a:lnTo>
                    <a:pt x="7808" y="1368"/>
                  </a:lnTo>
                  <a:lnTo>
                    <a:pt x="7676" y="1537"/>
                  </a:lnTo>
                  <a:lnTo>
                    <a:pt x="7549" y="1736"/>
                  </a:lnTo>
                  <a:lnTo>
                    <a:pt x="7421" y="1936"/>
                  </a:lnTo>
                  <a:lnTo>
                    <a:pt x="7294" y="2151"/>
                  </a:lnTo>
                  <a:lnTo>
                    <a:pt x="7172" y="2382"/>
                  </a:lnTo>
                  <a:lnTo>
                    <a:pt x="7045" y="2612"/>
                  </a:lnTo>
                  <a:lnTo>
                    <a:pt x="6928" y="2873"/>
                  </a:lnTo>
                  <a:lnTo>
                    <a:pt x="6726" y="3319"/>
                  </a:lnTo>
                  <a:lnTo>
                    <a:pt x="6535" y="3795"/>
                  </a:lnTo>
                  <a:lnTo>
                    <a:pt x="6355" y="4287"/>
                  </a:lnTo>
                  <a:lnTo>
                    <a:pt x="6180" y="4809"/>
                  </a:lnTo>
                  <a:lnTo>
                    <a:pt x="6016" y="5347"/>
                  </a:lnTo>
                  <a:lnTo>
                    <a:pt x="5862" y="5900"/>
                  </a:lnTo>
                  <a:lnTo>
                    <a:pt x="5713" y="6468"/>
                  </a:lnTo>
                  <a:lnTo>
                    <a:pt x="5575" y="7067"/>
                  </a:lnTo>
                  <a:lnTo>
                    <a:pt x="5443" y="7682"/>
                  </a:lnTo>
                  <a:lnTo>
                    <a:pt x="5321" y="8296"/>
                  </a:lnTo>
                  <a:lnTo>
                    <a:pt x="5204" y="8942"/>
                  </a:lnTo>
                  <a:lnTo>
                    <a:pt x="5093" y="9602"/>
                  </a:lnTo>
                  <a:lnTo>
                    <a:pt x="4992" y="10263"/>
                  </a:lnTo>
                  <a:lnTo>
                    <a:pt x="4896" y="10939"/>
                  </a:lnTo>
                  <a:lnTo>
                    <a:pt x="4806" y="11630"/>
                  </a:lnTo>
                  <a:lnTo>
                    <a:pt x="4721" y="12321"/>
                  </a:lnTo>
                  <a:lnTo>
                    <a:pt x="4642" y="13043"/>
                  </a:lnTo>
                  <a:lnTo>
                    <a:pt x="4568" y="13750"/>
                  </a:lnTo>
                  <a:lnTo>
                    <a:pt x="4499" y="14472"/>
                  </a:lnTo>
                  <a:lnTo>
                    <a:pt x="4435" y="15210"/>
                  </a:lnTo>
                  <a:lnTo>
                    <a:pt x="4377" y="15947"/>
                  </a:lnTo>
                  <a:lnTo>
                    <a:pt x="4318" y="16684"/>
                  </a:lnTo>
                  <a:lnTo>
                    <a:pt x="4271" y="17437"/>
                  </a:lnTo>
                  <a:lnTo>
                    <a:pt x="4223" y="18175"/>
                  </a:lnTo>
                  <a:lnTo>
                    <a:pt x="4133" y="19680"/>
                  </a:lnTo>
                  <a:lnTo>
                    <a:pt x="4058" y="21186"/>
                  </a:lnTo>
                  <a:lnTo>
                    <a:pt x="3995" y="22676"/>
                  </a:lnTo>
                  <a:lnTo>
                    <a:pt x="3936" y="24166"/>
                  </a:lnTo>
                  <a:lnTo>
                    <a:pt x="3714" y="29559"/>
                  </a:lnTo>
                  <a:lnTo>
                    <a:pt x="3501" y="34951"/>
                  </a:lnTo>
                  <a:lnTo>
                    <a:pt x="3300" y="40359"/>
                  </a:lnTo>
                  <a:lnTo>
                    <a:pt x="3098" y="45766"/>
                  </a:lnTo>
                  <a:lnTo>
                    <a:pt x="2902" y="51159"/>
                  </a:lnTo>
                  <a:lnTo>
                    <a:pt x="2716" y="56567"/>
                  </a:lnTo>
                  <a:lnTo>
                    <a:pt x="2536" y="61974"/>
                  </a:lnTo>
                  <a:lnTo>
                    <a:pt x="2361" y="67382"/>
                  </a:lnTo>
                  <a:lnTo>
                    <a:pt x="2191" y="72790"/>
                  </a:lnTo>
                  <a:lnTo>
                    <a:pt x="2027" y="78198"/>
                  </a:lnTo>
                  <a:lnTo>
                    <a:pt x="1873" y="83621"/>
                  </a:lnTo>
                  <a:lnTo>
                    <a:pt x="1719" y="89028"/>
                  </a:lnTo>
                  <a:lnTo>
                    <a:pt x="1576" y="94436"/>
                  </a:lnTo>
                  <a:lnTo>
                    <a:pt x="1438" y="99859"/>
                  </a:lnTo>
                  <a:lnTo>
                    <a:pt x="1305" y="105282"/>
                  </a:lnTo>
                  <a:lnTo>
                    <a:pt x="1183" y="110690"/>
                  </a:lnTo>
                  <a:lnTo>
                    <a:pt x="1061" y="116113"/>
                  </a:lnTo>
                  <a:lnTo>
                    <a:pt x="950" y="121536"/>
                  </a:lnTo>
                  <a:lnTo>
                    <a:pt x="839" y="126959"/>
                  </a:lnTo>
                  <a:lnTo>
                    <a:pt x="738" y="132382"/>
                  </a:lnTo>
                  <a:lnTo>
                    <a:pt x="642" y="137806"/>
                  </a:lnTo>
                  <a:lnTo>
                    <a:pt x="558" y="143229"/>
                  </a:lnTo>
                  <a:lnTo>
                    <a:pt x="473" y="148652"/>
                  </a:lnTo>
                  <a:lnTo>
                    <a:pt x="398" y="154090"/>
                  </a:lnTo>
                  <a:lnTo>
                    <a:pt x="324" y="159513"/>
                  </a:lnTo>
                  <a:lnTo>
                    <a:pt x="260" y="164936"/>
                  </a:lnTo>
                  <a:lnTo>
                    <a:pt x="202" y="170375"/>
                  </a:lnTo>
                  <a:lnTo>
                    <a:pt x="154" y="175798"/>
                  </a:lnTo>
                  <a:lnTo>
                    <a:pt x="107" y="181237"/>
                  </a:lnTo>
                  <a:lnTo>
                    <a:pt x="70" y="186660"/>
                  </a:lnTo>
                  <a:lnTo>
                    <a:pt x="32" y="192098"/>
                  </a:lnTo>
                  <a:lnTo>
                    <a:pt x="6" y="197521"/>
                  </a:lnTo>
                  <a:lnTo>
                    <a:pt x="1" y="198028"/>
                  </a:lnTo>
                  <a:lnTo>
                    <a:pt x="1" y="198627"/>
                  </a:lnTo>
                  <a:lnTo>
                    <a:pt x="1" y="199426"/>
                  </a:lnTo>
                  <a:lnTo>
                    <a:pt x="11" y="200425"/>
                  </a:lnTo>
                  <a:lnTo>
                    <a:pt x="22" y="201608"/>
                  </a:lnTo>
                  <a:lnTo>
                    <a:pt x="48" y="202960"/>
                  </a:lnTo>
                  <a:lnTo>
                    <a:pt x="85" y="204450"/>
                  </a:lnTo>
                  <a:lnTo>
                    <a:pt x="133" y="206063"/>
                  </a:lnTo>
                  <a:lnTo>
                    <a:pt x="165" y="206923"/>
                  </a:lnTo>
                  <a:lnTo>
                    <a:pt x="202" y="207799"/>
                  </a:lnTo>
                  <a:lnTo>
                    <a:pt x="239" y="208705"/>
                  </a:lnTo>
                  <a:lnTo>
                    <a:pt x="287" y="209627"/>
                  </a:lnTo>
                  <a:lnTo>
                    <a:pt x="335" y="210580"/>
                  </a:lnTo>
                  <a:lnTo>
                    <a:pt x="393" y="211532"/>
                  </a:lnTo>
                  <a:lnTo>
                    <a:pt x="451" y="212515"/>
                  </a:lnTo>
                  <a:lnTo>
                    <a:pt x="520" y="213514"/>
                  </a:lnTo>
                  <a:lnTo>
                    <a:pt x="595" y="214513"/>
                  </a:lnTo>
                  <a:lnTo>
                    <a:pt x="674" y="215542"/>
                  </a:lnTo>
                  <a:lnTo>
                    <a:pt x="759" y="216556"/>
                  </a:lnTo>
                  <a:lnTo>
                    <a:pt x="855" y="217601"/>
                  </a:lnTo>
                  <a:lnTo>
                    <a:pt x="955" y="218630"/>
                  </a:lnTo>
                  <a:lnTo>
                    <a:pt x="1061" y="219659"/>
                  </a:lnTo>
                  <a:lnTo>
                    <a:pt x="1178" y="220704"/>
                  </a:lnTo>
                  <a:lnTo>
                    <a:pt x="1305" y="221733"/>
                  </a:lnTo>
                  <a:lnTo>
                    <a:pt x="1438" y="222762"/>
                  </a:lnTo>
                  <a:lnTo>
                    <a:pt x="1581" y="223792"/>
                  </a:lnTo>
                  <a:lnTo>
                    <a:pt x="1730" y="224806"/>
                  </a:lnTo>
                  <a:lnTo>
                    <a:pt x="1889" y="225820"/>
                  </a:lnTo>
                  <a:lnTo>
                    <a:pt x="2059" y="226818"/>
                  </a:lnTo>
                  <a:lnTo>
                    <a:pt x="2239" y="227801"/>
                  </a:lnTo>
                  <a:lnTo>
                    <a:pt x="2430" y="228754"/>
                  </a:lnTo>
                  <a:lnTo>
                    <a:pt x="2632" y="229706"/>
                  </a:lnTo>
                  <a:lnTo>
                    <a:pt x="2732" y="230167"/>
                  </a:lnTo>
                  <a:lnTo>
                    <a:pt x="2838" y="230628"/>
                  </a:lnTo>
                  <a:lnTo>
                    <a:pt x="2950" y="231089"/>
                  </a:lnTo>
                  <a:lnTo>
                    <a:pt x="3061" y="231535"/>
                  </a:lnTo>
                  <a:lnTo>
                    <a:pt x="3178" y="231980"/>
                  </a:lnTo>
                  <a:lnTo>
                    <a:pt x="3295" y="232410"/>
                  </a:lnTo>
                  <a:lnTo>
                    <a:pt x="3417" y="232841"/>
                  </a:lnTo>
                  <a:lnTo>
                    <a:pt x="3539" y="233271"/>
                  </a:lnTo>
                  <a:lnTo>
                    <a:pt x="3666" y="233685"/>
                  </a:lnTo>
                  <a:lnTo>
                    <a:pt x="3793" y="234085"/>
                  </a:lnTo>
                  <a:lnTo>
                    <a:pt x="3926" y="234484"/>
                  </a:lnTo>
                  <a:lnTo>
                    <a:pt x="4064" y="234884"/>
                  </a:lnTo>
                  <a:lnTo>
                    <a:pt x="4202" y="235268"/>
                  </a:lnTo>
                  <a:lnTo>
                    <a:pt x="4345" y="235652"/>
                  </a:lnTo>
                  <a:lnTo>
                    <a:pt x="4488" y="236005"/>
                  </a:lnTo>
                  <a:lnTo>
                    <a:pt x="4637" y="236374"/>
                  </a:lnTo>
                  <a:lnTo>
                    <a:pt x="4790" y="236727"/>
                  </a:lnTo>
                  <a:lnTo>
                    <a:pt x="4944" y="237065"/>
                  </a:lnTo>
                  <a:lnTo>
                    <a:pt x="5098" y="237388"/>
                  </a:lnTo>
                  <a:lnTo>
                    <a:pt x="5262" y="237711"/>
                  </a:lnTo>
                  <a:lnTo>
                    <a:pt x="5427" y="238018"/>
                  </a:lnTo>
                  <a:lnTo>
                    <a:pt x="5591" y="238325"/>
                  </a:lnTo>
                  <a:lnTo>
                    <a:pt x="5766" y="238617"/>
                  </a:lnTo>
                  <a:lnTo>
                    <a:pt x="5941" y="238893"/>
                  </a:lnTo>
                  <a:lnTo>
                    <a:pt x="6116" y="239155"/>
                  </a:lnTo>
                  <a:lnTo>
                    <a:pt x="6297" y="239416"/>
                  </a:lnTo>
                  <a:lnTo>
                    <a:pt x="6482" y="239662"/>
                  </a:lnTo>
                  <a:lnTo>
                    <a:pt x="6673" y="239892"/>
                  </a:lnTo>
                  <a:lnTo>
                    <a:pt x="6864" y="240123"/>
                  </a:lnTo>
                  <a:lnTo>
                    <a:pt x="7061" y="240322"/>
                  </a:lnTo>
                  <a:lnTo>
                    <a:pt x="7262" y="240522"/>
                  </a:lnTo>
                  <a:lnTo>
                    <a:pt x="7464" y="240706"/>
                  </a:lnTo>
                  <a:lnTo>
                    <a:pt x="7671" y="240875"/>
                  </a:lnTo>
                  <a:lnTo>
                    <a:pt x="7883" y="241029"/>
                  </a:lnTo>
                  <a:lnTo>
                    <a:pt x="8095" y="241167"/>
                  </a:lnTo>
                  <a:lnTo>
                    <a:pt x="8318" y="241290"/>
                  </a:lnTo>
                  <a:lnTo>
                    <a:pt x="8540" y="241413"/>
                  </a:lnTo>
                  <a:lnTo>
                    <a:pt x="8763" y="241505"/>
                  </a:lnTo>
                  <a:lnTo>
                    <a:pt x="8997" y="241597"/>
                  </a:lnTo>
                  <a:lnTo>
                    <a:pt x="9230" y="241659"/>
                  </a:lnTo>
                  <a:lnTo>
                    <a:pt x="9469" y="241720"/>
                  </a:lnTo>
                  <a:lnTo>
                    <a:pt x="9713" y="241766"/>
                  </a:lnTo>
                  <a:lnTo>
                    <a:pt x="9957" y="241782"/>
                  </a:lnTo>
                  <a:lnTo>
                    <a:pt x="10206" y="241797"/>
                  </a:lnTo>
                  <a:lnTo>
                    <a:pt x="10710" y="241782"/>
                  </a:lnTo>
                  <a:lnTo>
                    <a:pt x="11203" y="241736"/>
                  </a:lnTo>
                  <a:lnTo>
                    <a:pt x="11691" y="241674"/>
                  </a:lnTo>
                  <a:lnTo>
                    <a:pt x="12174" y="241582"/>
                  </a:lnTo>
                  <a:lnTo>
                    <a:pt x="12646" y="241459"/>
                  </a:lnTo>
                  <a:lnTo>
                    <a:pt x="13113" y="241321"/>
                  </a:lnTo>
                  <a:lnTo>
                    <a:pt x="13569" y="241152"/>
                  </a:lnTo>
                  <a:lnTo>
                    <a:pt x="14020" y="240967"/>
                  </a:lnTo>
                  <a:lnTo>
                    <a:pt x="14465" y="240737"/>
                  </a:lnTo>
                  <a:lnTo>
                    <a:pt x="14900" y="240507"/>
                  </a:lnTo>
                  <a:lnTo>
                    <a:pt x="15330" y="240230"/>
                  </a:lnTo>
                  <a:lnTo>
                    <a:pt x="15754" y="239938"/>
                  </a:lnTo>
                  <a:lnTo>
                    <a:pt x="16168" y="239616"/>
                  </a:lnTo>
                  <a:lnTo>
                    <a:pt x="16571" y="239278"/>
                  </a:lnTo>
                  <a:lnTo>
                    <a:pt x="16974" y="238909"/>
                  </a:lnTo>
                  <a:lnTo>
                    <a:pt x="17361" y="238509"/>
                  </a:lnTo>
                  <a:lnTo>
                    <a:pt x="17749" y="238095"/>
                  </a:lnTo>
                  <a:lnTo>
                    <a:pt x="18125" y="237649"/>
                  </a:lnTo>
                  <a:lnTo>
                    <a:pt x="18491" y="237188"/>
                  </a:lnTo>
                  <a:lnTo>
                    <a:pt x="18852" y="236681"/>
                  </a:lnTo>
                  <a:lnTo>
                    <a:pt x="19207" y="236174"/>
                  </a:lnTo>
                  <a:lnTo>
                    <a:pt x="19552" y="235621"/>
                  </a:lnTo>
                  <a:lnTo>
                    <a:pt x="19886" y="235068"/>
                  </a:lnTo>
                  <a:lnTo>
                    <a:pt x="20215" y="234469"/>
                  </a:lnTo>
                  <a:lnTo>
                    <a:pt x="20539" y="233854"/>
                  </a:lnTo>
                  <a:lnTo>
                    <a:pt x="20852" y="233209"/>
                  </a:lnTo>
                  <a:lnTo>
                    <a:pt x="21159" y="232549"/>
                  </a:lnTo>
                  <a:lnTo>
                    <a:pt x="21456" y="231857"/>
                  </a:lnTo>
                  <a:lnTo>
                    <a:pt x="21748" y="231151"/>
                  </a:lnTo>
                  <a:lnTo>
                    <a:pt x="22029" y="230398"/>
                  </a:lnTo>
                  <a:lnTo>
                    <a:pt x="22305" y="229645"/>
                  </a:lnTo>
                  <a:lnTo>
                    <a:pt x="22570" y="228862"/>
                  </a:lnTo>
                  <a:lnTo>
                    <a:pt x="22825" y="228047"/>
                  </a:lnTo>
                  <a:lnTo>
                    <a:pt x="23074" y="227218"/>
                  </a:lnTo>
                  <a:lnTo>
                    <a:pt x="23318" y="226357"/>
                  </a:lnTo>
                  <a:lnTo>
                    <a:pt x="23552" y="225466"/>
                  </a:lnTo>
                  <a:lnTo>
                    <a:pt x="23774" y="224560"/>
                  </a:lnTo>
                  <a:lnTo>
                    <a:pt x="23992" y="223638"/>
                  </a:lnTo>
                  <a:lnTo>
                    <a:pt x="24199" y="222686"/>
                  </a:lnTo>
                  <a:lnTo>
                    <a:pt x="24400" y="221702"/>
                  </a:lnTo>
                  <a:lnTo>
                    <a:pt x="24591" y="220704"/>
                  </a:lnTo>
                  <a:lnTo>
                    <a:pt x="24777" y="219674"/>
                  </a:lnTo>
                  <a:lnTo>
                    <a:pt x="24952" y="218630"/>
                  </a:lnTo>
                  <a:lnTo>
                    <a:pt x="25116" y="217554"/>
                  </a:lnTo>
                  <a:lnTo>
                    <a:pt x="25275" y="216464"/>
                  </a:lnTo>
                  <a:lnTo>
                    <a:pt x="25424" y="215342"/>
                  </a:lnTo>
                  <a:lnTo>
                    <a:pt x="25562" y="214205"/>
                  </a:lnTo>
                  <a:lnTo>
                    <a:pt x="25695" y="213038"/>
                  </a:lnTo>
                  <a:lnTo>
                    <a:pt x="25822" y="211839"/>
                  </a:lnTo>
                  <a:lnTo>
                    <a:pt x="25933" y="210626"/>
                  </a:lnTo>
                  <a:lnTo>
                    <a:pt x="26039" y="209397"/>
                  </a:lnTo>
                  <a:lnTo>
                    <a:pt x="26140" y="208137"/>
                  </a:lnTo>
                  <a:lnTo>
                    <a:pt x="26230" y="206862"/>
                  </a:lnTo>
                  <a:lnTo>
                    <a:pt x="26310" y="205556"/>
                  </a:lnTo>
                  <a:lnTo>
                    <a:pt x="26379" y="204219"/>
                  </a:lnTo>
                  <a:lnTo>
                    <a:pt x="26442" y="202883"/>
                  </a:lnTo>
                  <a:lnTo>
                    <a:pt x="26495" y="201500"/>
                  </a:lnTo>
                  <a:lnTo>
                    <a:pt x="26543" y="200102"/>
                  </a:lnTo>
                  <a:lnTo>
                    <a:pt x="26575" y="198689"/>
                  </a:lnTo>
                  <a:lnTo>
                    <a:pt x="26607" y="197245"/>
                  </a:lnTo>
                  <a:lnTo>
                    <a:pt x="26623" y="195785"/>
                  </a:lnTo>
                  <a:lnTo>
                    <a:pt x="26633" y="194295"/>
                  </a:lnTo>
                  <a:lnTo>
                    <a:pt x="26633" y="192789"/>
                  </a:lnTo>
                  <a:lnTo>
                    <a:pt x="26623" y="191253"/>
                  </a:lnTo>
                  <a:lnTo>
                    <a:pt x="26575" y="186214"/>
                  </a:lnTo>
                  <a:lnTo>
                    <a:pt x="26517" y="181175"/>
                  </a:lnTo>
                  <a:lnTo>
                    <a:pt x="26448" y="176151"/>
                  </a:lnTo>
                  <a:lnTo>
                    <a:pt x="26373" y="171112"/>
                  </a:lnTo>
                  <a:lnTo>
                    <a:pt x="26289" y="166073"/>
                  </a:lnTo>
                  <a:lnTo>
                    <a:pt x="26193" y="161050"/>
                  </a:lnTo>
                  <a:lnTo>
                    <a:pt x="26092" y="156011"/>
                  </a:lnTo>
                  <a:lnTo>
                    <a:pt x="25976" y="150987"/>
                  </a:lnTo>
                  <a:lnTo>
                    <a:pt x="25854" y="145963"/>
                  </a:lnTo>
                  <a:lnTo>
                    <a:pt x="25716" y="140940"/>
                  </a:lnTo>
                  <a:lnTo>
                    <a:pt x="25573" y="135916"/>
                  </a:lnTo>
                  <a:lnTo>
                    <a:pt x="25413" y="130908"/>
                  </a:lnTo>
                  <a:lnTo>
                    <a:pt x="25244" y="125884"/>
                  </a:lnTo>
                  <a:lnTo>
                    <a:pt x="25063" y="120876"/>
                  </a:lnTo>
                  <a:lnTo>
                    <a:pt x="24872" y="115883"/>
                  </a:lnTo>
                  <a:lnTo>
                    <a:pt x="24665" y="110874"/>
                  </a:lnTo>
                  <a:lnTo>
                    <a:pt x="24559" y="108386"/>
                  </a:lnTo>
                  <a:lnTo>
                    <a:pt x="24453" y="105881"/>
                  </a:lnTo>
                  <a:lnTo>
                    <a:pt x="24337" y="103393"/>
                  </a:lnTo>
                  <a:lnTo>
                    <a:pt x="24220" y="100889"/>
                  </a:lnTo>
                  <a:lnTo>
                    <a:pt x="24103" y="98400"/>
                  </a:lnTo>
                  <a:lnTo>
                    <a:pt x="23981" y="95911"/>
                  </a:lnTo>
                  <a:lnTo>
                    <a:pt x="23854" y="93422"/>
                  </a:lnTo>
                  <a:lnTo>
                    <a:pt x="23721" y="90933"/>
                  </a:lnTo>
                  <a:lnTo>
                    <a:pt x="23589" y="88445"/>
                  </a:lnTo>
                  <a:lnTo>
                    <a:pt x="23456" y="85971"/>
                  </a:lnTo>
                  <a:lnTo>
                    <a:pt x="23313" y="83482"/>
                  </a:lnTo>
                  <a:lnTo>
                    <a:pt x="23170" y="81009"/>
                  </a:lnTo>
                  <a:lnTo>
                    <a:pt x="23026" y="78520"/>
                  </a:lnTo>
                  <a:lnTo>
                    <a:pt x="22873" y="76047"/>
                  </a:lnTo>
                  <a:lnTo>
                    <a:pt x="22719" y="73573"/>
                  </a:lnTo>
                  <a:lnTo>
                    <a:pt x="22565" y="71100"/>
                  </a:lnTo>
                  <a:lnTo>
                    <a:pt x="22401" y="68626"/>
                  </a:lnTo>
                  <a:lnTo>
                    <a:pt x="22236" y="66153"/>
                  </a:lnTo>
                  <a:lnTo>
                    <a:pt x="22066" y="63695"/>
                  </a:lnTo>
                  <a:lnTo>
                    <a:pt x="21897" y="61222"/>
                  </a:lnTo>
                  <a:lnTo>
                    <a:pt x="21722" y="58763"/>
                  </a:lnTo>
                  <a:lnTo>
                    <a:pt x="21541" y="56305"/>
                  </a:lnTo>
                  <a:lnTo>
                    <a:pt x="21356" y="53847"/>
                  </a:lnTo>
                  <a:lnTo>
                    <a:pt x="21170" y="51389"/>
                  </a:lnTo>
                  <a:lnTo>
                    <a:pt x="20979" y="48931"/>
                  </a:lnTo>
                  <a:lnTo>
                    <a:pt x="20783" y="46488"/>
                  </a:lnTo>
                  <a:lnTo>
                    <a:pt x="20586" y="44030"/>
                  </a:lnTo>
                  <a:lnTo>
                    <a:pt x="20380" y="41588"/>
                  </a:lnTo>
                  <a:lnTo>
                    <a:pt x="20173" y="39145"/>
                  </a:lnTo>
                  <a:lnTo>
                    <a:pt x="19961" y="36702"/>
                  </a:lnTo>
                  <a:lnTo>
                    <a:pt x="19748" y="34260"/>
                  </a:lnTo>
                  <a:lnTo>
                    <a:pt x="19526" y="31817"/>
                  </a:lnTo>
                  <a:lnTo>
                    <a:pt x="19377" y="30142"/>
                  </a:lnTo>
                  <a:lnTo>
                    <a:pt x="19218" y="28468"/>
                  </a:lnTo>
                  <a:lnTo>
                    <a:pt x="19054" y="26778"/>
                  </a:lnTo>
                  <a:lnTo>
                    <a:pt x="18879" y="25103"/>
                  </a:lnTo>
                  <a:lnTo>
                    <a:pt x="18693" y="23444"/>
                  </a:lnTo>
                  <a:lnTo>
                    <a:pt x="18597" y="22615"/>
                  </a:lnTo>
                  <a:lnTo>
                    <a:pt x="18502" y="21785"/>
                  </a:lnTo>
                  <a:lnTo>
                    <a:pt x="18396" y="20971"/>
                  </a:lnTo>
                  <a:lnTo>
                    <a:pt x="18290" y="20156"/>
                  </a:lnTo>
                  <a:lnTo>
                    <a:pt x="18184" y="19342"/>
                  </a:lnTo>
                  <a:lnTo>
                    <a:pt x="18067" y="18543"/>
                  </a:lnTo>
                  <a:lnTo>
                    <a:pt x="17950" y="17745"/>
                  </a:lnTo>
                  <a:lnTo>
                    <a:pt x="17828" y="16961"/>
                  </a:lnTo>
                  <a:lnTo>
                    <a:pt x="17701" y="16177"/>
                  </a:lnTo>
                  <a:lnTo>
                    <a:pt x="17574" y="15409"/>
                  </a:lnTo>
                  <a:lnTo>
                    <a:pt x="17436" y="14641"/>
                  </a:lnTo>
                  <a:lnTo>
                    <a:pt x="17293" y="13888"/>
                  </a:lnTo>
                  <a:lnTo>
                    <a:pt x="17149" y="13151"/>
                  </a:lnTo>
                  <a:lnTo>
                    <a:pt x="16995" y="12414"/>
                  </a:lnTo>
                  <a:lnTo>
                    <a:pt x="16836" y="11692"/>
                  </a:lnTo>
                  <a:lnTo>
                    <a:pt x="16672" y="10969"/>
                  </a:lnTo>
                  <a:lnTo>
                    <a:pt x="16502" y="10278"/>
                  </a:lnTo>
                  <a:lnTo>
                    <a:pt x="16327" y="9587"/>
                  </a:lnTo>
                  <a:lnTo>
                    <a:pt x="16147" y="8911"/>
                  </a:lnTo>
                  <a:lnTo>
                    <a:pt x="15956" y="8266"/>
                  </a:lnTo>
                  <a:lnTo>
                    <a:pt x="15760" y="7605"/>
                  </a:lnTo>
                  <a:lnTo>
                    <a:pt x="15558" y="6975"/>
                  </a:lnTo>
                  <a:lnTo>
                    <a:pt x="15346" y="6376"/>
                  </a:lnTo>
                  <a:lnTo>
                    <a:pt x="15123" y="5777"/>
                  </a:lnTo>
                  <a:lnTo>
                    <a:pt x="14895" y="5208"/>
                  </a:lnTo>
                  <a:lnTo>
                    <a:pt x="14656" y="4671"/>
                  </a:lnTo>
                  <a:lnTo>
                    <a:pt x="14407" y="4148"/>
                  </a:lnTo>
                  <a:lnTo>
                    <a:pt x="14158" y="3657"/>
                  </a:lnTo>
                  <a:lnTo>
                    <a:pt x="13898" y="3196"/>
                  </a:lnTo>
                  <a:lnTo>
                    <a:pt x="13633" y="2766"/>
                  </a:lnTo>
                  <a:lnTo>
                    <a:pt x="13362" y="2351"/>
                  </a:lnTo>
                  <a:lnTo>
                    <a:pt x="13086" y="1982"/>
                  </a:lnTo>
                  <a:lnTo>
                    <a:pt x="12810" y="1629"/>
                  </a:lnTo>
                  <a:lnTo>
                    <a:pt x="12529" y="1306"/>
                  </a:lnTo>
                  <a:lnTo>
                    <a:pt x="12243" y="1030"/>
                  </a:lnTo>
                  <a:lnTo>
                    <a:pt x="11951" y="769"/>
                  </a:lnTo>
                  <a:lnTo>
                    <a:pt x="11659" y="553"/>
                  </a:lnTo>
                  <a:lnTo>
                    <a:pt x="11368" y="369"/>
                  </a:lnTo>
                  <a:lnTo>
                    <a:pt x="11076" y="215"/>
                  </a:lnTo>
                  <a:lnTo>
                    <a:pt x="10784" y="108"/>
                  </a:lnTo>
                  <a:lnTo>
                    <a:pt x="10636" y="77"/>
                  </a:lnTo>
                  <a:lnTo>
                    <a:pt x="10487" y="31"/>
                  </a:lnTo>
                  <a:lnTo>
                    <a:pt x="10344" y="16"/>
                  </a:lnTo>
                  <a:lnTo>
                    <a:pt x="10195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-1279350" y="-14222600"/>
              <a:ext cx="665850" cy="6044950"/>
            </a:xfrm>
            <a:custGeom>
              <a:avLst/>
              <a:gdLst/>
              <a:ahLst/>
              <a:cxnLst/>
              <a:rect l="l" t="t" r="r" b="b"/>
              <a:pathLst>
                <a:path w="26634" h="241798" fill="none" extrusionOk="0">
                  <a:moveTo>
                    <a:pt x="26623" y="191253"/>
                  </a:moveTo>
                  <a:lnTo>
                    <a:pt x="26623" y="191253"/>
                  </a:lnTo>
                  <a:lnTo>
                    <a:pt x="26575" y="186214"/>
                  </a:lnTo>
                  <a:lnTo>
                    <a:pt x="26517" y="181175"/>
                  </a:lnTo>
                  <a:lnTo>
                    <a:pt x="26448" y="176151"/>
                  </a:lnTo>
                  <a:lnTo>
                    <a:pt x="26373" y="171112"/>
                  </a:lnTo>
                  <a:lnTo>
                    <a:pt x="26289" y="166073"/>
                  </a:lnTo>
                  <a:lnTo>
                    <a:pt x="26193" y="161050"/>
                  </a:lnTo>
                  <a:lnTo>
                    <a:pt x="26092" y="156011"/>
                  </a:lnTo>
                  <a:lnTo>
                    <a:pt x="25976" y="150987"/>
                  </a:lnTo>
                  <a:lnTo>
                    <a:pt x="25854" y="145963"/>
                  </a:lnTo>
                  <a:lnTo>
                    <a:pt x="25716" y="140940"/>
                  </a:lnTo>
                  <a:lnTo>
                    <a:pt x="25573" y="135916"/>
                  </a:lnTo>
                  <a:lnTo>
                    <a:pt x="25413" y="130908"/>
                  </a:lnTo>
                  <a:lnTo>
                    <a:pt x="25244" y="125884"/>
                  </a:lnTo>
                  <a:lnTo>
                    <a:pt x="25063" y="120876"/>
                  </a:lnTo>
                  <a:lnTo>
                    <a:pt x="24872" y="115883"/>
                  </a:lnTo>
                  <a:lnTo>
                    <a:pt x="24665" y="110874"/>
                  </a:lnTo>
                  <a:lnTo>
                    <a:pt x="24559" y="108386"/>
                  </a:lnTo>
                  <a:lnTo>
                    <a:pt x="24453" y="105881"/>
                  </a:lnTo>
                  <a:lnTo>
                    <a:pt x="24337" y="103393"/>
                  </a:lnTo>
                  <a:lnTo>
                    <a:pt x="24220" y="100889"/>
                  </a:lnTo>
                  <a:lnTo>
                    <a:pt x="24103" y="98400"/>
                  </a:lnTo>
                  <a:lnTo>
                    <a:pt x="23981" y="95911"/>
                  </a:lnTo>
                  <a:lnTo>
                    <a:pt x="23854" y="93422"/>
                  </a:lnTo>
                  <a:lnTo>
                    <a:pt x="23721" y="90933"/>
                  </a:lnTo>
                  <a:lnTo>
                    <a:pt x="23589" y="88445"/>
                  </a:lnTo>
                  <a:lnTo>
                    <a:pt x="23456" y="85971"/>
                  </a:lnTo>
                  <a:lnTo>
                    <a:pt x="23313" y="83482"/>
                  </a:lnTo>
                  <a:lnTo>
                    <a:pt x="23170" y="81009"/>
                  </a:lnTo>
                  <a:lnTo>
                    <a:pt x="23026" y="78520"/>
                  </a:lnTo>
                  <a:lnTo>
                    <a:pt x="22873" y="76047"/>
                  </a:lnTo>
                  <a:lnTo>
                    <a:pt x="22719" y="73573"/>
                  </a:lnTo>
                  <a:lnTo>
                    <a:pt x="22565" y="71100"/>
                  </a:lnTo>
                  <a:lnTo>
                    <a:pt x="22401" y="68626"/>
                  </a:lnTo>
                  <a:lnTo>
                    <a:pt x="22236" y="66153"/>
                  </a:lnTo>
                  <a:lnTo>
                    <a:pt x="22066" y="63695"/>
                  </a:lnTo>
                  <a:lnTo>
                    <a:pt x="21897" y="61222"/>
                  </a:lnTo>
                  <a:lnTo>
                    <a:pt x="21722" y="58763"/>
                  </a:lnTo>
                  <a:lnTo>
                    <a:pt x="21541" y="56305"/>
                  </a:lnTo>
                  <a:lnTo>
                    <a:pt x="21356" y="53847"/>
                  </a:lnTo>
                  <a:lnTo>
                    <a:pt x="21170" y="51389"/>
                  </a:lnTo>
                  <a:lnTo>
                    <a:pt x="20979" y="48931"/>
                  </a:lnTo>
                  <a:lnTo>
                    <a:pt x="20783" y="46488"/>
                  </a:lnTo>
                  <a:lnTo>
                    <a:pt x="20586" y="44030"/>
                  </a:lnTo>
                  <a:lnTo>
                    <a:pt x="20380" y="41588"/>
                  </a:lnTo>
                  <a:lnTo>
                    <a:pt x="20173" y="39145"/>
                  </a:lnTo>
                  <a:lnTo>
                    <a:pt x="19961" y="36702"/>
                  </a:lnTo>
                  <a:lnTo>
                    <a:pt x="19748" y="34260"/>
                  </a:lnTo>
                  <a:lnTo>
                    <a:pt x="19526" y="31817"/>
                  </a:lnTo>
                  <a:lnTo>
                    <a:pt x="19526" y="31817"/>
                  </a:lnTo>
                  <a:lnTo>
                    <a:pt x="19377" y="30142"/>
                  </a:lnTo>
                  <a:lnTo>
                    <a:pt x="19218" y="28468"/>
                  </a:lnTo>
                  <a:lnTo>
                    <a:pt x="19054" y="26778"/>
                  </a:lnTo>
                  <a:lnTo>
                    <a:pt x="18879" y="25103"/>
                  </a:lnTo>
                  <a:lnTo>
                    <a:pt x="18693" y="23444"/>
                  </a:lnTo>
                  <a:lnTo>
                    <a:pt x="18597" y="22615"/>
                  </a:lnTo>
                  <a:lnTo>
                    <a:pt x="18502" y="21785"/>
                  </a:lnTo>
                  <a:lnTo>
                    <a:pt x="18396" y="20971"/>
                  </a:lnTo>
                  <a:lnTo>
                    <a:pt x="18290" y="20156"/>
                  </a:lnTo>
                  <a:lnTo>
                    <a:pt x="18184" y="19342"/>
                  </a:lnTo>
                  <a:lnTo>
                    <a:pt x="18067" y="18543"/>
                  </a:lnTo>
                  <a:lnTo>
                    <a:pt x="17950" y="17745"/>
                  </a:lnTo>
                  <a:lnTo>
                    <a:pt x="17828" y="16961"/>
                  </a:lnTo>
                  <a:lnTo>
                    <a:pt x="17701" y="16177"/>
                  </a:lnTo>
                  <a:lnTo>
                    <a:pt x="17574" y="15409"/>
                  </a:lnTo>
                  <a:lnTo>
                    <a:pt x="17436" y="14641"/>
                  </a:lnTo>
                  <a:lnTo>
                    <a:pt x="17293" y="13888"/>
                  </a:lnTo>
                  <a:lnTo>
                    <a:pt x="17149" y="13151"/>
                  </a:lnTo>
                  <a:lnTo>
                    <a:pt x="16995" y="12414"/>
                  </a:lnTo>
                  <a:lnTo>
                    <a:pt x="16836" y="11692"/>
                  </a:lnTo>
                  <a:lnTo>
                    <a:pt x="16672" y="10969"/>
                  </a:lnTo>
                  <a:lnTo>
                    <a:pt x="16502" y="10278"/>
                  </a:lnTo>
                  <a:lnTo>
                    <a:pt x="16327" y="9587"/>
                  </a:lnTo>
                  <a:lnTo>
                    <a:pt x="16147" y="8911"/>
                  </a:lnTo>
                  <a:lnTo>
                    <a:pt x="15956" y="8266"/>
                  </a:lnTo>
                  <a:lnTo>
                    <a:pt x="15760" y="7605"/>
                  </a:lnTo>
                  <a:lnTo>
                    <a:pt x="15558" y="6975"/>
                  </a:lnTo>
                  <a:lnTo>
                    <a:pt x="15558" y="6975"/>
                  </a:lnTo>
                  <a:lnTo>
                    <a:pt x="15346" y="6376"/>
                  </a:lnTo>
                  <a:lnTo>
                    <a:pt x="15123" y="5777"/>
                  </a:lnTo>
                  <a:lnTo>
                    <a:pt x="14895" y="5208"/>
                  </a:lnTo>
                  <a:lnTo>
                    <a:pt x="14656" y="4671"/>
                  </a:lnTo>
                  <a:lnTo>
                    <a:pt x="14407" y="4148"/>
                  </a:lnTo>
                  <a:lnTo>
                    <a:pt x="14158" y="3657"/>
                  </a:lnTo>
                  <a:lnTo>
                    <a:pt x="13898" y="3196"/>
                  </a:lnTo>
                  <a:lnTo>
                    <a:pt x="13633" y="2766"/>
                  </a:lnTo>
                  <a:lnTo>
                    <a:pt x="13362" y="2351"/>
                  </a:lnTo>
                  <a:lnTo>
                    <a:pt x="13086" y="1982"/>
                  </a:lnTo>
                  <a:lnTo>
                    <a:pt x="12810" y="1629"/>
                  </a:lnTo>
                  <a:lnTo>
                    <a:pt x="12529" y="1306"/>
                  </a:lnTo>
                  <a:lnTo>
                    <a:pt x="12243" y="1030"/>
                  </a:lnTo>
                  <a:lnTo>
                    <a:pt x="11951" y="769"/>
                  </a:lnTo>
                  <a:lnTo>
                    <a:pt x="11659" y="553"/>
                  </a:lnTo>
                  <a:lnTo>
                    <a:pt x="11368" y="369"/>
                  </a:lnTo>
                  <a:lnTo>
                    <a:pt x="11076" y="215"/>
                  </a:lnTo>
                  <a:lnTo>
                    <a:pt x="10784" y="108"/>
                  </a:lnTo>
                  <a:lnTo>
                    <a:pt x="10636" y="77"/>
                  </a:lnTo>
                  <a:lnTo>
                    <a:pt x="10487" y="31"/>
                  </a:lnTo>
                  <a:lnTo>
                    <a:pt x="10344" y="16"/>
                  </a:lnTo>
                  <a:lnTo>
                    <a:pt x="10195" y="0"/>
                  </a:lnTo>
                  <a:lnTo>
                    <a:pt x="10047" y="0"/>
                  </a:lnTo>
                  <a:lnTo>
                    <a:pt x="9904" y="0"/>
                  </a:lnTo>
                  <a:lnTo>
                    <a:pt x="9760" y="16"/>
                  </a:lnTo>
                  <a:lnTo>
                    <a:pt x="9612" y="46"/>
                  </a:lnTo>
                  <a:lnTo>
                    <a:pt x="9469" y="77"/>
                  </a:lnTo>
                  <a:lnTo>
                    <a:pt x="9326" y="123"/>
                  </a:lnTo>
                  <a:lnTo>
                    <a:pt x="9182" y="185"/>
                  </a:lnTo>
                  <a:lnTo>
                    <a:pt x="9039" y="262"/>
                  </a:lnTo>
                  <a:lnTo>
                    <a:pt x="8901" y="338"/>
                  </a:lnTo>
                  <a:lnTo>
                    <a:pt x="8758" y="431"/>
                  </a:lnTo>
                  <a:lnTo>
                    <a:pt x="8620" y="523"/>
                  </a:lnTo>
                  <a:lnTo>
                    <a:pt x="8482" y="630"/>
                  </a:lnTo>
                  <a:lnTo>
                    <a:pt x="8344" y="753"/>
                  </a:lnTo>
                  <a:lnTo>
                    <a:pt x="8206" y="891"/>
                  </a:lnTo>
                  <a:lnTo>
                    <a:pt x="8074" y="1030"/>
                  </a:lnTo>
                  <a:lnTo>
                    <a:pt x="7941" y="1199"/>
                  </a:lnTo>
                  <a:lnTo>
                    <a:pt x="7808" y="1368"/>
                  </a:lnTo>
                  <a:lnTo>
                    <a:pt x="7676" y="1537"/>
                  </a:lnTo>
                  <a:lnTo>
                    <a:pt x="7549" y="1736"/>
                  </a:lnTo>
                  <a:lnTo>
                    <a:pt x="7421" y="1936"/>
                  </a:lnTo>
                  <a:lnTo>
                    <a:pt x="7294" y="2151"/>
                  </a:lnTo>
                  <a:lnTo>
                    <a:pt x="7172" y="2382"/>
                  </a:lnTo>
                  <a:lnTo>
                    <a:pt x="7045" y="2612"/>
                  </a:lnTo>
                  <a:lnTo>
                    <a:pt x="6928" y="2873"/>
                  </a:lnTo>
                  <a:lnTo>
                    <a:pt x="6928" y="2873"/>
                  </a:lnTo>
                  <a:lnTo>
                    <a:pt x="6726" y="3319"/>
                  </a:lnTo>
                  <a:lnTo>
                    <a:pt x="6535" y="3795"/>
                  </a:lnTo>
                  <a:lnTo>
                    <a:pt x="6355" y="4287"/>
                  </a:lnTo>
                  <a:lnTo>
                    <a:pt x="6180" y="4809"/>
                  </a:lnTo>
                  <a:lnTo>
                    <a:pt x="6016" y="5347"/>
                  </a:lnTo>
                  <a:lnTo>
                    <a:pt x="5862" y="5900"/>
                  </a:lnTo>
                  <a:lnTo>
                    <a:pt x="5713" y="6468"/>
                  </a:lnTo>
                  <a:lnTo>
                    <a:pt x="5575" y="7067"/>
                  </a:lnTo>
                  <a:lnTo>
                    <a:pt x="5443" y="7682"/>
                  </a:lnTo>
                  <a:lnTo>
                    <a:pt x="5321" y="8296"/>
                  </a:lnTo>
                  <a:lnTo>
                    <a:pt x="5204" y="8942"/>
                  </a:lnTo>
                  <a:lnTo>
                    <a:pt x="5093" y="9602"/>
                  </a:lnTo>
                  <a:lnTo>
                    <a:pt x="4992" y="10263"/>
                  </a:lnTo>
                  <a:lnTo>
                    <a:pt x="4896" y="10939"/>
                  </a:lnTo>
                  <a:lnTo>
                    <a:pt x="4806" y="11630"/>
                  </a:lnTo>
                  <a:lnTo>
                    <a:pt x="4721" y="12321"/>
                  </a:lnTo>
                  <a:lnTo>
                    <a:pt x="4642" y="13043"/>
                  </a:lnTo>
                  <a:lnTo>
                    <a:pt x="4568" y="13750"/>
                  </a:lnTo>
                  <a:lnTo>
                    <a:pt x="4499" y="14472"/>
                  </a:lnTo>
                  <a:lnTo>
                    <a:pt x="4435" y="15210"/>
                  </a:lnTo>
                  <a:lnTo>
                    <a:pt x="4377" y="15947"/>
                  </a:lnTo>
                  <a:lnTo>
                    <a:pt x="4318" y="16684"/>
                  </a:lnTo>
                  <a:lnTo>
                    <a:pt x="4271" y="17437"/>
                  </a:lnTo>
                  <a:lnTo>
                    <a:pt x="4223" y="18175"/>
                  </a:lnTo>
                  <a:lnTo>
                    <a:pt x="4133" y="19680"/>
                  </a:lnTo>
                  <a:lnTo>
                    <a:pt x="4058" y="21186"/>
                  </a:lnTo>
                  <a:lnTo>
                    <a:pt x="3995" y="22676"/>
                  </a:lnTo>
                  <a:lnTo>
                    <a:pt x="3936" y="24166"/>
                  </a:lnTo>
                  <a:lnTo>
                    <a:pt x="3936" y="24166"/>
                  </a:lnTo>
                  <a:lnTo>
                    <a:pt x="3714" y="29559"/>
                  </a:lnTo>
                  <a:lnTo>
                    <a:pt x="3501" y="34951"/>
                  </a:lnTo>
                  <a:lnTo>
                    <a:pt x="3300" y="40359"/>
                  </a:lnTo>
                  <a:lnTo>
                    <a:pt x="3098" y="45766"/>
                  </a:lnTo>
                  <a:lnTo>
                    <a:pt x="2902" y="51159"/>
                  </a:lnTo>
                  <a:lnTo>
                    <a:pt x="2716" y="56567"/>
                  </a:lnTo>
                  <a:lnTo>
                    <a:pt x="2536" y="61974"/>
                  </a:lnTo>
                  <a:lnTo>
                    <a:pt x="2361" y="67382"/>
                  </a:lnTo>
                  <a:lnTo>
                    <a:pt x="2191" y="72790"/>
                  </a:lnTo>
                  <a:lnTo>
                    <a:pt x="2027" y="78198"/>
                  </a:lnTo>
                  <a:lnTo>
                    <a:pt x="1873" y="83621"/>
                  </a:lnTo>
                  <a:lnTo>
                    <a:pt x="1719" y="89028"/>
                  </a:lnTo>
                  <a:lnTo>
                    <a:pt x="1576" y="94436"/>
                  </a:lnTo>
                  <a:lnTo>
                    <a:pt x="1438" y="99859"/>
                  </a:lnTo>
                  <a:lnTo>
                    <a:pt x="1305" y="105282"/>
                  </a:lnTo>
                  <a:lnTo>
                    <a:pt x="1183" y="110690"/>
                  </a:lnTo>
                  <a:lnTo>
                    <a:pt x="1061" y="116113"/>
                  </a:lnTo>
                  <a:lnTo>
                    <a:pt x="950" y="121536"/>
                  </a:lnTo>
                  <a:lnTo>
                    <a:pt x="839" y="126959"/>
                  </a:lnTo>
                  <a:lnTo>
                    <a:pt x="738" y="132382"/>
                  </a:lnTo>
                  <a:lnTo>
                    <a:pt x="642" y="137806"/>
                  </a:lnTo>
                  <a:lnTo>
                    <a:pt x="558" y="143229"/>
                  </a:lnTo>
                  <a:lnTo>
                    <a:pt x="473" y="148652"/>
                  </a:lnTo>
                  <a:lnTo>
                    <a:pt x="398" y="154090"/>
                  </a:lnTo>
                  <a:lnTo>
                    <a:pt x="324" y="159513"/>
                  </a:lnTo>
                  <a:lnTo>
                    <a:pt x="260" y="164936"/>
                  </a:lnTo>
                  <a:lnTo>
                    <a:pt x="202" y="170375"/>
                  </a:lnTo>
                  <a:lnTo>
                    <a:pt x="154" y="175798"/>
                  </a:lnTo>
                  <a:lnTo>
                    <a:pt x="107" y="181237"/>
                  </a:lnTo>
                  <a:lnTo>
                    <a:pt x="70" y="186660"/>
                  </a:lnTo>
                  <a:lnTo>
                    <a:pt x="32" y="192098"/>
                  </a:lnTo>
                  <a:lnTo>
                    <a:pt x="6" y="197521"/>
                  </a:lnTo>
                  <a:lnTo>
                    <a:pt x="6" y="197521"/>
                  </a:lnTo>
                  <a:lnTo>
                    <a:pt x="1" y="198028"/>
                  </a:lnTo>
                  <a:lnTo>
                    <a:pt x="1" y="198627"/>
                  </a:lnTo>
                  <a:lnTo>
                    <a:pt x="1" y="199426"/>
                  </a:lnTo>
                  <a:lnTo>
                    <a:pt x="11" y="200425"/>
                  </a:lnTo>
                  <a:lnTo>
                    <a:pt x="22" y="201608"/>
                  </a:lnTo>
                  <a:lnTo>
                    <a:pt x="48" y="202960"/>
                  </a:lnTo>
                  <a:lnTo>
                    <a:pt x="85" y="204450"/>
                  </a:lnTo>
                  <a:lnTo>
                    <a:pt x="133" y="206063"/>
                  </a:lnTo>
                  <a:lnTo>
                    <a:pt x="165" y="206923"/>
                  </a:lnTo>
                  <a:lnTo>
                    <a:pt x="202" y="207799"/>
                  </a:lnTo>
                  <a:lnTo>
                    <a:pt x="239" y="208705"/>
                  </a:lnTo>
                  <a:lnTo>
                    <a:pt x="287" y="209627"/>
                  </a:lnTo>
                  <a:lnTo>
                    <a:pt x="335" y="210580"/>
                  </a:lnTo>
                  <a:lnTo>
                    <a:pt x="393" y="211532"/>
                  </a:lnTo>
                  <a:lnTo>
                    <a:pt x="451" y="212515"/>
                  </a:lnTo>
                  <a:lnTo>
                    <a:pt x="520" y="213514"/>
                  </a:lnTo>
                  <a:lnTo>
                    <a:pt x="595" y="214513"/>
                  </a:lnTo>
                  <a:lnTo>
                    <a:pt x="674" y="215542"/>
                  </a:lnTo>
                  <a:lnTo>
                    <a:pt x="759" y="216556"/>
                  </a:lnTo>
                  <a:lnTo>
                    <a:pt x="855" y="217601"/>
                  </a:lnTo>
                  <a:lnTo>
                    <a:pt x="955" y="218630"/>
                  </a:lnTo>
                  <a:lnTo>
                    <a:pt x="1061" y="219659"/>
                  </a:lnTo>
                  <a:lnTo>
                    <a:pt x="1178" y="220704"/>
                  </a:lnTo>
                  <a:lnTo>
                    <a:pt x="1305" y="221733"/>
                  </a:lnTo>
                  <a:lnTo>
                    <a:pt x="1438" y="222762"/>
                  </a:lnTo>
                  <a:lnTo>
                    <a:pt x="1581" y="223792"/>
                  </a:lnTo>
                  <a:lnTo>
                    <a:pt x="1730" y="224806"/>
                  </a:lnTo>
                  <a:lnTo>
                    <a:pt x="1889" y="225820"/>
                  </a:lnTo>
                  <a:lnTo>
                    <a:pt x="2059" y="226818"/>
                  </a:lnTo>
                  <a:lnTo>
                    <a:pt x="2239" y="227801"/>
                  </a:lnTo>
                  <a:lnTo>
                    <a:pt x="2430" y="228754"/>
                  </a:lnTo>
                  <a:lnTo>
                    <a:pt x="2632" y="229706"/>
                  </a:lnTo>
                  <a:lnTo>
                    <a:pt x="2732" y="230167"/>
                  </a:lnTo>
                  <a:lnTo>
                    <a:pt x="2838" y="230628"/>
                  </a:lnTo>
                  <a:lnTo>
                    <a:pt x="2950" y="231089"/>
                  </a:lnTo>
                  <a:lnTo>
                    <a:pt x="3061" y="231535"/>
                  </a:lnTo>
                  <a:lnTo>
                    <a:pt x="3178" y="231980"/>
                  </a:lnTo>
                  <a:lnTo>
                    <a:pt x="3295" y="232410"/>
                  </a:lnTo>
                  <a:lnTo>
                    <a:pt x="3417" y="232841"/>
                  </a:lnTo>
                  <a:lnTo>
                    <a:pt x="3539" y="233271"/>
                  </a:lnTo>
                  <a:lnTo>
                    <a:pt x="3666" y="233685"/>
                  </a:lnTo>
                  <a:lnTo>
                    <a:pt x="3793" y="234085"/>
                  </a:lnTo>
                  <a:lnTo>
                    <a:pt x="3926" y="234484"/>
                  </a:lnTo>
                  <a:lnTo>
                    <a:pt x="4064" y="234884"/>
                  </a:lnTo>
                  <a:lnTo>
                    <a:pt x="4202" y="235268"/>
                  </a:lnTo>
                  <a:lnTo>
                    <a:pt x="4345" y="235652"/>
                  </a:lnTo>
                  <a:lnTo>
                    <a:pt x="4488" y="236005"/>
                  </a:lnTo>
                  <a:lnTo>
                    <a:pt x="4637" y="236374"/>
                  </a:lnTo>
                  <a:lnTo>
                    <a:pt x="4790" y="236727"/>
                  </a:lnTo>
                  <a:lnTo>
                    <a:pt x="4944" y="237065"/>
                  </a:lnTo>
                  <a:lnTo>
                    <a:pt x="5098" y="237388"/>
                  </a:lnTo>
                  <a:lnTo>
                    <a:pt x="5262" y="237711"/>
                  </a:lnTo>
                  <a:lnTo>
                    <a:pt x="5427" y="238018"/>
                  </a:lnTo>
                  <a:lnTo>
                    <a:pt x="5591" y="238325"/>
                  </a:lnTo>
                  <a:lnTo>
                    <a:pt x="5766" y="238617"/>
                  </a:lnTo>
                  <a:lnTo>
                    <a:pt x="5941" y="238893"/>
                  </a:lnTo>
                  <a:lnTo>
                    <a:pt x="6116" y="239155"/>
                  </a:lnTo>
                  <a:lnTo>
                    <a:pt x="6297" y="239416"/>
                  </a:lnTo>
                  <a:lnTo>
                    <a:pt x="6482" y="239662"/>
                  </a:lnTo>
                  <a:lnTo>
                    <a:pt x="6673" y="239892"/>
                  </a:lnTo>
                  <a:lnTo>
                    <a:pt x="6864" y="240123"/>
                  </a:lnTo>
                  <a:lnTo>
                    <a:pt x="7061" y="240322"/>
                  </a:lnTo>
                  <a:lnTo>
                    <a:pt x="7262" y="240522"/>
                  </a:lnTo>
                  <a:lnTo>
                    <a:pt x="7464" y="240706"/>
                  </a:lnTo>
                  <a:lnTo>
                    <a:pt x="7671" y="240875"/>
                  </a:lnTo>
                  <a:lnTo>
                    <a:pt x="7883" y="241029"/>
                  </a:lnTo>
                  <a:lnTo>
                    <a:pt x="8095" y="241167"/>
                  </a:lnTo>
                  <a:lnTo>
                    <a:pt x="8318" y="241290"/>
                  </a:lnTo>
                  <a:lnTo>
                    <a:pt x="8540" y="241413"/>
                  </a:lnTo>
                  <a:lnTo>
                    <a:pt x="8763" y="241505"/>
                  </a:lnTo>
                  <a:lnTo>
                    <a:pt x="8997" y="241597"/>
                  </a:lnTo>
                  <a:lnTo>
                    <a:pt x="9230" y="241659"/>
                  </a:lnTo>
                  <a:lnTo>
                    <a:pt x="9469" y="241720"/>
                  </a:lnTo>
                  <a:lnTo>
                    <a:pt x="9713" y="241766"/>
                  </a:lnTo>
                  <a:lnTo>
                    <a:pt x="9957" y="241782"/>
                  </a:lnTo>
                  <a:lnTo>
                    <a:pt x="10206" y="241797"/>
                  </a:lnTo>
                  <a:lnTo>
                    <a:pt x="10206" y="241797"/>
                  </a:lnTo>
                  <a:lnTo>
                    <a:pt x="10710" y="241782"/>
                  </a:lnTo>
                  <a:lnTo>
                    <a:pt x="11203" y="241736"/>
                  </a:lnTo>
                  <a:lnTo>
                    <a:pt x="11691" y="241674"/>
                  </a:lnTo>
                  <a:lnTo>
                    <a:pt x="12174" y="241582"/>
                  </a:lnTo>
                  <a:lnTo>
                    <a:pt x="12646" y="241459"/>
                  </a:lnTo>
                  <a:lnTo>
                    <a:pt x="13113" y="241321"/>
                  </a:lnTo>
                  <a:lnTo>
                    <a:pt x="13569" y="241152"/>
                  </a:lnTo>
                  <a:lnTo>
                    <a:pt x="14020" y="240967"/>
                  </a:lnTo>
                  <a:lnTo>
                    <a:pt x="14465" y="240737"/>
                  </a:lnTo>
                  <a:lnTo>
                    <a:pt x="14900" y="240507"/>
                  </a:lnTo>
                  <a:lnTo>
                    <a:pt x="15330" y="240230"/>
                  </a:lnTo>
                  <a:lnTo>
                    <a:pt x="15754" y="239938"/>
                  </a:lnTo>
                  <a:lnTo>
                    <a:pt x="16168" y="239616"/>
                  </a:lnTo>
                  <a:lnTo>
                    <a:pt x="16571" y="239278"/>
                  </a:lnTo>
                  <a:lnTo>
                    <a:pt x="16974" y="238909"/>
                  </a:lnTo>
                  <a:lnTo>
                    <a:pt x="17361" y="238509"/>
                  </a:lnTo>
                  <a:lnTo>
                    <a:pt x="17749" y="238095"/>
                  </a:lnTo>
                  <a:lnTo>
                    <a:pt x="18125" y="237649"/>
                  </a:lnTo>
                  <a:lnTo>
                    <a:pt x="18491" y="237188"/>
                  </a:lnTo>
                  <a:lnTo>
                    <a:pt x="18852" y="236681"/>
                  </a:lnTo>
                  <a:lnTo>
                    <a:pt x="19207" y="236174"/>
                  </a:lnTo>
                  <a:lnTo>
                    <a:pt x="19552" y="235621"/>
                  </a:lnTo>
                  <a:lnTo>
                    <a:pt x="19886" y="235068"/>
                  </a:lnTo>
                  <a:lnTo>
                    <a:pt x="20215" y="234469"/>
                  </a:lnTo>
                  <a:lnTo>
                    <a:pt x="20539" y="233854"/>
                  </a:lnTo>
                  <a:lnTo>
                    <a:pt x="20852" y="233209"/>
                  </a:lnTo>
                  <a:lnTo>
                    <a:pt x="21159" y="232549"/>
                  </a:lnTo>
                  <a:lnTo>
                    <a:pt x="21456" y="231857"/>
                  </a:lnTo>
                  <a:lnTo>
                    <a:pt x="21748" y="231151"/>
                  </a:lnTo>
                  <a:lnTo>
                    <a:pt x="22029" y="230398"/>
                  </a:lnTo>
                  <a:lnTo>
                    <a:pt x="22305" y="229645"/>
                  </a:lnTo>
                  <a:lnTo>
                    <a:pt x="22570" y="228862"/>
                  </a:lnTo>
                  <a:lnTo>
                    <a:pt x="22825" y="228047"/>
                  </a:lnTo>
                  <a:lnTo>
                    <a:pt x="23074" y="227218"/>
                  </a:lnTo>
                  <a:lnTo>
                    <a:pt x="23318" y="226357"/>
                  </a:lnTo>
                  <a:lnTo>
                    <a:pt x="23552" y="225466"/>
                  </a:lnTo>
                  <a:lnTo>
                    <a:pt x="23774" y="224560"/>
                  </a:lnTo>
                  <a:lnTo>
                    <a:pt x="23992" y="223638"/>
                  </a:lnTo>
                  <a:lnTo>
                    <a:pt x="24199" y="222686"/>
                  </a:lnTo>
                  <a:lnTo>
                    <a:pt x="24400" y="221702"/>
                  </a:lnTo>
                  <a:lnTo>
                    <a:pt x="24591" y="220704"/>
                  </a:lnTo>
                  <a:lnTo>
                    <a:pt x="24777" y="219674"/>
                  </a:lnTo>
                  <a:lnTo>
                    <a:pt x="24952" y="218630"/>
                  </a:lnTo>
                  <a:lnTo>
                    <a:pt x="25116" y="217554"/>
                  </a:lnTo>
                  <a:lnTo>
                    <a:pt x="25275" y="216464"/>
                  </a:lnTo>
                  <a:lnTo>
                    <a:pt x="25424" y="215342"/>
                  </a:lnTo>
                  <a:lnTo>
                    <a:pt x="25562" y="214205"/>
                  </a:lnTo>
                  <a:lnTo>
                    <a:pt x="25695" y="213038"/>
                  </a:lnTo>
                  <a:lnTo>
                    <a:pt x="25822" y="211839"/>
                  </a:lnTo>
                  <a:lnTo>
                    <a:pt x="25933" y="210626"/>
                  </a:lnTo>
                  <a:lnTo>
                    <a:pt x="26039" y="209397"/>
                  </a:lnTo>
                  <a:lnTo>
                    <a:pt x="26140" y="208137"/>
                  </a:lnTo>
                  <a:lnTo>
                    <a:pt x="26230" y="206862"/>
                  </a:lnTo>
                  <a:lnTo>
                    <a:pt x="26310" y="205556"/>
                  </a:lnTo>
                  <a:lnTo>
                    <a:pt x="26379" y="204219"/>
                  </a:lnTo>
                  <a:lnTo>
                    <a:pt x="26442" y="202883"/>
                  </a:lnTo>
                  <a:lnTo>
                    <a:pt x="26495" y="201500"/>
                  </a:lnTo>
                  <a:lnTo>
                    <a:pt x="26543" y="200102"/>
                  </a:lnTo>
                  <a:lnTo>
                    <a:pt x="26575" y="198689"/>
                  </a:lnTo>
                  <a:lnTo>
                    <a:pt x="26607" y="197245"/>
                  </a:lnTo>
                  <a:lnTo>
                    <a:pt x="26623" y="195785"/>
                  </a:lnTo>
                  <a:lnTo>
                    <a:pt x="26633" y="194295"/>
                  </a:lnTo>
                  <a:lnTo>
                    <a:pt x="26633" y="192789"/>
                  </a:lnTo>
                  <a:lnTo>
                    <a:pt x="26623" y="1912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-893075" y="-12743925"/>
              <a:ext cx="264050" cy="4530925"/>
            </a:xfrm>
            <a:custGeom>
              <a:avLst/>
              <a:gdLst/>
              <a:ahLst/>
              <a:cxnLst/>
              <a:rect l="l" t="t" r="r" b="b"/>
              <a:pathLst>
                <a:path w="10562" h="181237" extrusionOk="0">
                  <a:moveTo>
                    <a:pt x="6308" y="1"/>
                  </a:moveTo>
                  <a:lnTo>
                    <a:pt x="6297" y="31"/>
                  </a:lnTo>
                  <a:lnTo>
                    <a:pt x="6504" y="2873"/>
                  </a:lnTo>
                  <a:lnTo>
                    <a:pt x="6504" y="2873"/>
                  </a:lnTo>
                  <a:lnTo>
                    <a:pt x="6308" y="1"/>
                  </a:lnTo>
                  <a:close/>
                  <a:moveTo>
                    <a:pt x="8557" y="37363"/>
                  </a:moveTo>
                  <a:lnTo>
                    <a:pt x="8721" y="40712"/>
                  </a:lnTo>
                  <a:lnTo>
                    <a:pt x="8880" y="44061"/>
                  </a:lnTo>
                  <a:lnTo>
                    <a:pt x="9029" y="47410"/>
                  </a:lnTo>
                  <a:lnTo>
                    <a:pt x="9177" y="50760"/>
                  </a:lnTo>
                  <a:lnTo>
                    <a:pt x="9315" y="54109"/>
                  </a:lnTo>
                  <a:lnTo>
                    <a:pt x="9448" y="57458"/>
                  </a:lnTo>
                  <a:lnTo>
                    <a:pt x="9580" y="60822"/>
                  </a:lnTo>
                  <a:lnTo>
                    <a:pt x="9702" y="64187"/>
                  </a:lnTo>
                  <a:lnTo>
                    <a:pt x="9819" y="67536"/>
                  </a:lnTo>
                  <a:lnTo>
                    <a:pt x="9936" y="70900"/>
                  </a:lnTo>
                  <a:lnTo>
                    <a:pt x="10042" y="74265"/>
                  </a:lnTo>
                  <a:lnTo>
                    <a:pt x="10148" y="77629"/>
                  </a:lnTo>
                  <a:lnTo>
                    <a:pt x="10244" y="81009"/>
                  </a:lnTo>
                  <a:lnTo>
                    <a:pt x="10339" y="84374"/>
                  </a:lnTo>
                  <a:lnTo>
                    <a:pt x="10424" y="87738"/>
                  </a:lnTo>
                  <a:lnTo>
                    <a:pt x="10509" y="91118"/>
                  </a:lnTo>
                  <a:lnTo>
                    <a:pt x="10562" y="91087"/>
                  </a:lnTo>
                  <a:lnTo>
                    <a:pt x="10551" y="89689"/>
                  </a:lnTo>
                  <a:lnTo>
                    <a:pt x="10535" y="88260"/>
                  </a:lnTo>
                  <a:lnTo>
                    <a:pt x="10514" y="86801"/>
                  </a:lnTo>
                  <a:lnTo>
                    <a:pt x="10488" y="85295"/>
                  </a:lnTo>
                  <a:lnTo>
                    <a:pt x="10461" y="83774"/>
                  </a:lnTo>
                  <a:lnTo>
                    <a:pt x="10424" y="82223"/>
                  </a:lnTo>
                  <a:lnTo>
                    <a:pt x="10387" y="80640"/>
                  </a:lnTo>
                  <a:lnTo>
                    <a:pt x="10350" y="79043"/>
                  </a:lnTo>
                  <a:lnTo>
                    <a:pt x="10254" y="75770"/>
                  </a:lnTo>
                  <a:lnTo>
                    <a:pt x="10143" y="72406"/>
                  </a:lnTo>
                  <a:lnTo>
                    <a:pt x="10021" y="68980"/>
                  </a:lnTo>
                  <a:lnTo>
                    <a:pt x="9888" y="65508"/>
                  </a:lnTo>
                  <a:lnTo>
                    <a:pt x="9750" y="61990"/>
                  </a:lnTo>
                  <a:lnTo>
                    <a:pt x="9596" y="58441"/>
                  </a:lnTo>
                  <a:lnTo>
                    <a:pt x="9437" y="54892"/>
                  </a:lnTo>
                  <a:lnTo>
                    <a:pt x="9268" y="51328"/>
                  </a:lnTo>
                  <a:lnTo>
                    <a:pt x="9098" y="47795"/>
                  </a:lnTo>
                  <a:lnTo>
                    <a:pt x="8917" y="44276"/>
                  </a:lnTo>
                  <a:lnTo>
                    <a:pt x="8737" y="40789"/>
                  </a:lnTo>
                  <a:lnTo>
                    <a:pt x="8557" y="37363"/>
                  </a:lnTo>
                  <a:close/>
                  <a:moveTo>
                    <a:pt x="1375" y="179900"/>
                  </a:moveTo>
                  <a:lnTo>
                    <a:pt x="1041" y="180207"/>
                  </a:lnTo>
                  <a:lnTo>
                    <a:pt x="701" y="180484"/>
                  </a:lnTo>
                  <a:lnTo>
                    <a:pt x="356" y="180745"/>
                  </a:lnTo>
                  <a:lnTo>
                    <a:pt x="1" y="181006"/>
                  </a:lnTo>
                  <a:lnTo>
                    <a:pt x="218" y="181098"/>
                  </a:lnTo>
                  <a:lnTo>
                    <a:pt x="431" y="181175"/>
                  </a:lnTo>
                  <a:lnTo>
                    <a:pt x="643" y="181221"/>
                  </a:lnTo>
                  <a:lnTo>
                    <a:pt x="855" y="181237"/>
                  </a:lnTo>
                  <a:lnTo>
                    <a:pt x="1083" y="181206"/>
                  </a:lnTo>
                  <a:lnTo>
                    <a:pt x="1311" y="181160"/>
                  </a:lnTo>
                  <a:lnTo>
                    <a:pt x="1539" y="181083"/>
                  </a:lnTo>
                  <a:lnTo>
                    <a:pt x="1757" y="180960"/>
                  </a:lnTo>
                  <a:lnTo>
                    <a:pt x="1868" y="180883"/>
                  </a:lnTo>
                  <a:lnTo>
                    <a:pt x="1979" y="180791"/>
                  </a:lnTo>
                  <a:lnTo>
                    <a:pt x="2086" y="180699"/>
                  </a:lnTo>
                  <a:lnTo>
                    <a:pt x="2192" y="180607"/>
                  </a:lnTo>
                  <a:lnTo>
                    <a:pt x="2298" y="180499"/>
                  </a:lnTo>
                  <a:lnTo>
                    <a:pt x="2398" y="180376"/>
                  </a:lnTo>
                  <a:lnTo>
                    <a:pt x="2499" y="180253"/>
                  </a:lnTo>
                  <a:lnTo>
                    <a:pt x="2600" y="180115"/>
                  </a:lnTo>
                  <a:lnTo>
                    <a:pt x="2292" y="180084"/>
                  </a:lnTo>
                  <a:lnTo>
                    <a:pt x="1990" y="180038"/>
                  </a:lnTo>
                  <a:lnTo>
                    <a:pt x="1682" y="179977"/>
                  </a:lnTo>
                  <a:lnTo>
                    <a:pt x="1375" y="17990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-735650" y="-12743925"/>
              <a:ext cx="5175" cy="71850"/>
            </a:xfrm>
            <a:custGeom>
              <a:avLst/>
              <a:gdLst/>
              <a:ahLst/>
              <a:cxnLst/>
              <a:rect l="l" t="t" r="r" b="b"/>
              <a:pathLst>
                <a:path w="207" h="2874" fill="none" extrusionOk="0">
                  <a:moveTo>
                    <a:pt x="207" y="2873"/>
                  </a:moveTo>
                  <a:lnTo>
                    <a:pt x="207" y="2873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07" y="28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-679175" y="-11809850"/>
              <a:ext cx="50150" cy="1343875"/>
            </a:xfrm>
            <a:custGeom>
              <a:avLst/>
              <a:gdLst/>
              <a:ahLst/>
              <a:cxnLst/>
              <a:rect l="l" t="t" r="r" b="b"/>
              <a:pathLst>
                <a:path w="2006" h="53755" fill="none" extrusionOk="0">
                  <a:moveTo>
                    <a:pt x="1953" y="53755"/>
                  </a:moveTo>
                  <a:lnTo>
                    <a:pt x="1953" y="53755"/>
                  </a:lnTo>
                  <a:lnTo>
                    <a:pt x="2006" y="53724"/>
                  </a:lnTo>
                  <a:lnTo>
                    <a:pt x="2006" y="53724"/>
                  </a:lnTo>
                  <a:lnTo>
                    <a:pt x="1995" y="52326"/>
                  </a:lnTo>
                  <a:lnTo>
                    <a:pt x="1979" y="50897"/>
                  </a:lnTo>
                  <a:lnTo>
                    <a:pt x="1958" y="49438"/>
                  </a:lnTo>
                  <a:lnTo>
                    <a:pt x="1932" y="47932"/>
                  </a:lnTo>
                  <a:lnTo>
                    <a:pt x="1905" y="46411"/>
                  </a:lnTo>
                  <a:lnTo>
                    <a:pt x="1868" y="44860"/>
                  </a:lnTo>
                  <a:lnTo>
                    <a:pt x="1831" y="43277"/>
                  </a:lnTo>
                  <a:lnTo>
                    <a:pt x="1794" y="41680"/>
                  </a:lnTo>
                  <a:lnTo>
                    <a:pt x="1698" y="38407"/>
                  </a:lnTo>
                  <a:lnTo>
                    <a:pt x="1587" y="35043"/>
                  </a:lnTo>
                  <a:lnTo>
                    <a:pt x="1465" y="31617"/>
                  </a:lnTo>
                  <a:lnTo>
                    <a:pt x="1332" y="28145"/>
                  </a:lnTo>
                  <a:lnTo>
                    <a:pt x="1194" y="24627"/>
                  </a:lnTo>
                  <a:lnTo>
                    <a:pt x="1040" y="21078"/>
                  </a:lnTo>
                  <a:lnTo>
                    <a:pt x="881" y="17529"/>
                  </a:lnTo>
                  <a:lnTo>
                    <a:pt x="712" y="13965"/>
                  </a:lnTo>
                  <a:lnTo>
                    <a:pt x="542" y="10432"/>
                  </a:lnTo>
                  <a:lnTo>
                    <a:pt x="361" y="6913"/>
                  </a:lnTo>
                  <a:lnTo>
                    <a:pt x="181" y="3426"/>
                  </a:lnTo>
                  <a:lnTo>
                    <a:pt x="1" y="0"/>
                  </a:lnTo>
                  <a:lnTo>
                    <a:pt x="1" y="0"/>
                  </a:lnTo>
                  <a:lnTo>
                    <a:pt x="165" y="3349"/>
                  </a:lnTo>
                  <a:lnTo>
                    <a:pt x="324" y="6698"/>
                  </a:lnTo>
                  <a:lnTo>
                    <a:pt x="473" y="10047"/>
                  </a:lnTo>
                  <a:lnTo>
                    <a:pt x="621" y="13397"/>
                  </a:lnTo>
                  <a:lnTo>
                    <a:pt x="759" y="16746"/>
                  </a:lnTo>
                  <a:lnTo>
                    <a:pt x="892" y="20095"/>
                  </a:lnTo>
                  <a:lnTo>
                    <a:pt x="1024" y="23459"/>
                  </a:lnTo>
                  <a:lnTo>
                    <a:pt x="1146" y="26824"/>
                  </a:lnTo>
                  <a:lnTo>
                    <a:pt x="1263" y="30173"/>
                  </a:lnTo>
                  <a:lnTo>
                    <a:pt x="1380" y="33537"/>
                  </a:lnTo>
                  <a:lnTo>
                    <a:pt x="1486" y="36902"/>
                  </a:lnTo>
                  <a:lnTo>
                    <a:pt x="1592" y="40266"/>
                  </a:lnTo>
                  <a:lnTo>
                    <a:pt x="1688" y="43646"/>
                  </a:lnTo>
                  <a:lnTo>
                    <a:pt x="1783" y="47011"/>
                  </a:lnTo>
                  <a:lnTo>
                    <a:pt x="1868" y="50375"/>
                  </a:lnTo>
                  <a:lnTo>
                    <a:pt x="1953" y="53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-893075" y="-8246425"/>
              <a:ext cx="65025" cy="33425"/>
            </a:xfrm>
            <a:custGeom>
              <a:avLst/>
              <a:gdLst/>
              <a:ahLst/>
              <a:cxnLst/>
              <a:rect l="l" t="t" r="r" b="b"/>
              <a:pathLst>
                <a:path w="2601" h="1337" fill="none" extrusionOk="0">
                  <a:moveTo>
                    <a:pt x="855" y="1337"/>
                  </a:moveTo>
                  <a:lnTo>
                    <a:pt x="855" y="1337"/>
                  </a:lnTo>
                  <a:lnTo>
                    <a:pt x="1083" y="1306"/>
                  </a:lnTo>
                  <a:lnTo>
                    <a:pt x="1311" y="1260"/>
                  </a:lnTo>
                  <a:lnTo>
                    <a:pt x="1539" y="1183"/>
                  </a:lnTo>
                  <a:lnTo>
                    <a:pt x="1757" y="1060"/>
                  </a:lnTo>
                  <a:lnTo>
                    <a:pt x="1868" y="983"/>
                  </a:lnTo>
                  <a:lnTo>
                    <a:pt x="1979" y="891"/>
                  </a:lnTo>
                  <a:lnTo>
                    <a:pt x="2086" y="799"/>
                  </a:lnTo>
                  <a:lnTo>
                    <a:pt x="2192" y="707"/>
                  </a:lnTo>
                  <a:lnTo>
                    <a:pt x="2298" y="599"/>
                  </a:lnTo>
                  <a:lnTo>
                    <a:pt x="2398" y="476"/>
                  </a:lnTo>
                  <a:lnTo>
                    <a:pt x="2499" y="353"/>
                  </a:lnTo>
                  <a:lnTo>
                    <a:pt x="2600" y="215"/>
                  </a:lnTo>
                  <a:lnTo>
                    <a:pt x="2600" y="215"/>
                  </a:lnTo>
                  <a:lnTo>
                    <a:pt x="2292" y="184"/>
                  </a:lnTo>
                  <a:lnTo>
                    <a:pt x="1990" y="138"/>
                  </a:lnTo>
                  <a:lnTo>
                    <a:pt x="1682" y="77"/>
                  </a:lnTo>
                  <a:lnTo>
                    <a:pt x="1375" y="0"/>
                  </a:lnTo>
                  <a:lnTo>
                    <a:pt x="1375" y="0"/>
                  </a:lnTo>
                  <a:lnTo>
                    <a:pt x="1041" y="307"/>
                  </a:lnTo>
                  <a:lnTo>
                    <a:pt x="701" y="584"/>
                  </a:lnTo>
                  <a:lnTo>
                    <a:pt x="356" y="845"/>
                  </a:lnTo>
                  <a:lnTo>
                    <a:pt x="1" y="1106"/>
                  </a:lnTo>
                  <a:lnTo>
                    <a:pt x="1" y="1106"/>
                  </a:lnTo>
                  <a:lnTo>
                    <a:pt x="218" y="1198"/>
                  </a:lnTo>
                  <a:lnTo>
                    <a:pt x="431" y="1275"/>
                  </a:lnTo>
                  <a:lnTo>
                    <a:pt x="643" y="1321"/>
                  </a:lnTo>
                  <a:lnTo>
                    <a:pt x="855" y="13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-1013075" y="-12743150"/>
              <a:ext cx="382725" cy="4524400"/>
            </a:xfrm>
            <a:custGeom>
              <a:avLst/>
              <a:gdLst/>
              <a:ahLst/>
              <a:cxnLst/>
              <a:rect l="l" t="t" r="r" b="b"/>
              <a:pathLst>
                <a:path w="15309" h="180976" extrusionOk="0">
                  <a:moveTo>
                    <a:pt x="11097" y="0"/>
                  </a:moveTo>
                  <a:lnTo>
                    <a:pt x="10864" y="538"/>
                  </a:lnTo>
                  <a:lnTo>
                    <a:pt x="10636" y="1106"/>
                  </a:lnTo>
                  <a:lnTo>
                    <a:pt x="10413" y="1675"/>
                  </a:lnTo>
                  <a:lnTo>
                    <a:pt x="10195" y="2259"/>
                  </a:lnTo>
                  <a:lnTo>
                    <a:pt x="9983" y="2842"/>
                  </a:lnTo>
                  <a:lnTo>
                    <a:pt x="9776" y="3457"/>
                  </a:lnTo>
                  <a:lnTo>
                    <a:pt x="9575" y="4056"/>
                  </a:lnTo>
                  <a:lnTo>
                    <a:pt x="9379" y="4686"/>
                  </a:lnTo>
                  <a:lnTo>
                    <a:pt x="9188" y="5316"/>
                  </a:lnTo>
                  <a:lnTo>
                    <a:pt x="8997" y="5946"/>
                  </a:lnTo>
                  <a:lnTo>
                    <a:pt x="8816" y="6606"/>
                  </a:lnTo>
                  <a:lnTo>
                    <a:pt x="8636" y="7267"/>
                  </a:lnTo>
                  <a:lnTo>
                    <a:pt x="8461" y="7928"/>
                  </a:lnTo>
                  <a:lnTo>
                    <a:pt x="8291" y="8603"/>
                  </a:lnTo>
                  <a:lnTo>
                    <a:pt x="8127" y="9279"/>
                  </a:lnTo>
                  <a:lnTo>
                    <a:pt x="7968" y="9971"/>
                  </a:lnTo>
                  <a:lnTo>
                    <a:pt x="7808" y="10677"/>
                  </a:lnTo>
                  <a:lnTo>
                    <a:pt x="7660" y="11384"/>
                  </a:lnTo>
                  <a:lnTo>
                    <a:pt x="7511" y="12091"/>
                  </a:lnTo>
                  <a:lnTo>
                    <a:pt x="7368" y="12813"/>
                  </a:lnTo>
                  <a:lnTo>
                    <a:pt x="7230" y="13550"/>
                  </a:lnTo>
                  <a:lnTo>
                    <a:pt x="7092" y="14288"/>
                  </a:lnTo>
                  <a:lnTo>
                    <a:pt x="6960" y="15025"/>
                  </a:lnTo>
                  <a:lnTo>
                    <a:pt x="6832" y="15778"/>
                  </a:lnTo>
                  <a:lnTo>
                    <a:pt x="6710" y="16531"/>
                  </a:lnTo>
                  <a:lnTo>
                    <a:pt x="6594" y="17299"/>
                  </a:lnTo>
                  <a:lnTo>
                    <a:pt x="6477" y="18067"/>
                  </a:lnTo>
                  <a:lnTo>
                    <a:pt x="6366" y="18851"/>
                  </a:lnTo>
                  <a:lnTo>
                    <a:pt x="6254" y="19634"/>
                  </a:lnTo>
                  <a:lnTo>
                    <a:pt x="6154" y="20418"/>
                  </a:lnTo>
                  <a:lnTo>
                    <a:pt x="6053" y="21201"/>
                  </a:lnTo>
                  <a:lnTo>
                    <a:pt x="5952" y="22000"/>
                  </a:lnTo>
                  <a:lnTo>
                    <a:pt x="5857" y="22814"/>
                  </a:lnTo>
                  <a:lnTo>
                    <a:pt x="5766" y="23613"/>
                  </a:lnTo>
                  <a:lnTo>
                    <a:pt x="5681" y="24427"/>
                  </a:lnTo>
                  <a:lnTo>
                    <a:pt x="5597" y="25241"/>
                  </a:lnTo>
                  <a:lnTo>
                    <a:pt x="5517" y="26071"/>
                  </a:lnTo>
                  <a:lnTo>
                    <a:pt x="5437" y="26901"/>
                  </a:lnTo>
                  <a:lnTo>
                    <a:pt x="5363" y="27730"/>
                  </a:lnTo>
                  <a:lnTo>
                    <a:pt x="5294" y="28560"/>
                  </a:lnTo>
                  <a:lnTo>
                    <a:pt x="5162" y="30234"/>
                  </a:lnTo>
                  <a:lnTo>
                    <a:pt x="5040" y="31924"/>
                  </a:lnTo>
                  <a:lnTo>
                    <a:pt x="4928" y="33630"/>
                  </a:lnTo>
                  <a:lnTo>
                    <a:pt x="4827" y="35350"/>
                  </a:lnTo>
                  <a:lnTo>
                    <a:pt x="4737" y="37071"/>
                  </a:lnTo>
                  <a:lnTo>
                    <a:pt x="4652" y="38807"/>
                  </a:lnTo>
                  <a:lnTo>
                    <a:pt x="4583" y="40543"/>
                  </a:lnTo>
                  <a:lnTo>
                    <a:pt x="4520" y="42279"/>
                  </a:lnTo>
                  <a:lnTo>
                    <a:pt x="4467" y="44030"/>
                  </a:lnTo>
                  <a:lnTo>
                    <a:pt x="4419" y="45782"/>
                  </a:lnTo>
                  <a:lnTo>
                    <a:pt x="4382" y="47518"/>
                  </a:lnTo>
                  <a:lnTo>
                    <a:pt x="4350" y="49269"/>
                  </a:lnTo>
                  <a:lnTo>
                    <a:pt x="4324" y="51020"/>
                  </a:lnTo>
                  <a:lnTo>
                    <a:pt x="4308" y="52772"/>
                  </a:lnTo>
                  <a:lnTo>
                    <a:pt x="4292" y="54523"/>
                  </a:lnTo>
                  <a:lnTo>
                    <a:pt x="4286" y="56259"/>
                  </a:lnTo>
                  <a:lnTo>
                    <a:pt x="4281" y="58026"/>
                  </a:lnTo>
                  <a:lnTo>
                    <a:pt x="4281" y="59777"/>
                  </a:lnTo>
                  <a:lnTo>
                    <a:pt x="4292" y="63280"/>
                  </a:lnTo>
                  <a:lnTo>
                    <a:pt x="4308" y="66783"/>
                  </a:lnTo>
                  <a:lnTo>
                    <a:pt x="4329" y="70301"/>
                  </a:lnTo>
                  <a:lnTo>
                    <a:pt x="4355" y="73804"/>
                  </a:lnTo>
                  <a:lnTo>
                    <a:pt x="4371" y="77306"/>
                  </a:lnTo>
                  <a:lnTo>
                    <a:pt x="4377" y="80809"/>
                  </a:lnTo>
                  <a:lnTo>
                    <a:pt x="4377" y="82560"/>
                  </a:lnTo>
                  <a:lnTo>
                    <a:pt x="4371" y="84312"/>
                  </a:lnTo>
                  <a:lnTo>
                    <a:pt x="4361" y="86063"/>
                  </a:lnTo>
                  <a:lnTo>
                    <a:pt x="4345" y="87815"/>
                  </a:lnTo>
                  <a:lnTo>
                    <a:pt x="4324" y="89551"/>
                  </a:lnTo>
                  <a:lnTo>
                    <a:pt x="4297" y="91302"/>
                  </a:lnTo>
                  <a:lnTo>
                    <a:pt x="4265" y="93038"/>
                  </a:lnTo>
                  <a:lnTo>
                    <a:pt x="4223" y="94774"/>
                  </a:lnTo>
                  <a:lnTo>
                    <a:pt x="4170" y="96510"/>
                  </a:lnTo>
                  <a:lnTo>
                    <a:pt x="4111" y="98246"/>
                  </a:lnTo>
                  <a:lnTo>
                    <a:pt x="4042" y="99982"/>
                  </a:lnTo>
                  <a:lnTo>
                    <a:pt x="3968" y="101718"/>
                  </a:lnTo>
                  <a:lnTo>
                    <a:pt x="3878" y="103439"/>
                  </a:lnTo>
                  <a:lnTo>
                    <a:pt x="3783" y="105175"/>
                  </a:lnTo>
                  <a:lnTo>
                    <a:pt x="3666" y="106957"/>
                  </a:lnTo>
                  <a:lnTo>
                    <a:pt x="3539" y="108739"/>
                  </a:lnTo>
                  <a:lnTo>
                    <a:pt x="3401" y="110521"/>
                  </a:lnTo>
                  <a:lnTo>
                    <a:pt x="3257" y="112303"/>
                  </a:lnTo>
                  <a:lnTo>
                    <a:pt x="3104" y="114085"/>
                  </a:lnTo>
                  <a:lnTo>
                    <a:pt x="2944" y="115852"/>
                  </a:lnTo>
                  <a:lnTo>
                    <a:pt x="2780" y="117634"/>
                  </a:lnTo>
                  <a:lnTo>
                    <a:pt x="2610" y="119401"/>
                  </a:lnTo>
                  <a:lnTo>
                    <a:pt x="2260" y="122934"/>
                  </a:lnTo>
                  <a:lnTo>
                    <a:pt x="1910" y="126468"/>
                  </a:lnTo>
                  <a:lnTo>
                    <a:pt x="1560" y="130001"/>
                  </a:lnTo>
                  <a:lnTo>
                    <a:pt x="1390" y="131768"/>
                  </a:lnTo>
                  <a:lnTo>
                    <a:pt x="1226" y="133535"/>
                  </a:lnTo>
                  <a:lnTo>
                    <a:pt x="1067" y="135301"/>
                  </a:lnTo>
                  <a:lnTo>
                    <a:pt x="913" y="137068"/>
                  </a:lnTo>
                  <a:lnTo>
                    <a:pt x="770" y="138835"/>
                  </a:lnTo>
                  <a:lnTo>
                    <a:pt x="632" y="140602"/>
                  </a:lnTo>
                  <a:lnTo>
                    <a:pt x="504" y="142368"/>
                  </a:lnTo>
                  <a:lnTo>
                    <a:pt x="393" y="144135"/>
                  </a:lnTo>
                  <a:lnTo>
                    <a:pt x="340" y="145026"/>
                  </a:lnTo>
                  <a:lnTo>
                    <a:pt x="287" y="145917"/>
                  </a:lnTo>
                  <a:lnTo>
                    <a:pt x="245" y="146808"/>
                  </a:lnTo>
                  <a:lnTo>
                    <a:pt x="202" y="147699"/>
                  </a:lnTo>
                  <a:lnTo>
                    <a:pt x="160" y="148575"/>
                  </a:lnTo>
                  <a:lnTo>
                    <a:pt x="128" y="149466"/>
                  </a:lnTo>
                  <a:lnTo>
                    <a:pt x="96" y="150357"/>
                  </a:lnTo>
                  <a:lnTo>
                    <a:pt x="70" y="151248"/>
                  </a:lnTo>
                  <a:lnTo>
                    <a:pt x="43" y="152139"/>
                  </a:lnTo>
                  <a:lnTo>
                    <a:pt x="27" y="153045"/>
                  </a:lnTo>
                  <a:lnTo>
                    <a:pt x="11" y="153937"/>
                  </a:lnTo>
                  <a:lnTo>
                    <a:pt x="6" y="154828"/>
                  </a:lnTo>
                  <a:lnTo>
                    <a:pt x="1" y="155719"/>
                  </a:lnTo>
                  <a:lnTo>
                    <a:pt x="1" y="156625"/>
                  </a:lnTo>
                  <a:lnTo>
                    <a:pt x="6" y="157516"/>
                  </a:lnTo>
                  <a:lnTo>
                    <a:pt x="16" y="158423"/>
                  </a:lnTo>
                  <a:lnTo>
                    <a:pt x="32" y="159314"/>
                  </a:lnTo>
                  <a:lnTo>
                    <a:pt x="54" y="160220"/>
                  </a:lnTo>
                  <a:lnTo>
                    <a:pt x="80" y="161111"/>
                  </a:lnTo>
                  <a:lnTo>
                    <a:pt x="112" y="162017"/>
                  </a:lnTo>
                  <a:lnTo>
                    <a:pt x="165" y="163170"/>
                  </a:lnTo>
                  <a:lnTo>
                    <a:pt x="223" y="164306"/>
                  </a:lnTo>
                  <a:lnTo>
                    <a:pt x="260" y="164875"/>
                  </a:lnTo>
                  <a:lnTo>
                    <a:pt x="303" y="165459"/>
                  </a:lnTo>
                  <a:lnTo>
                    <a:pt x="345" y="166027"/>
                  </a:lnTo>
                  <a:lnTo>
                    <a:pt x="393" y="166580"/>
                  </a:lnTo>
                  <a:lnTo>
                    <a:pt x="441" y="167149"/>
                  </a:lnTo>
                  <a:lnTo>
                    <a:pt x="494" y="167717"/>
                  </a:lnTo>
                  <a:lnTo>
                    <a:pt x="552" y="168270"/>
                  </a:lnTo>
                  <a:lnTo>
                    <a:pt x="611" y="168823"/>
                  </a:lnTo>
                  <a:lnTo>
                    <a:pt x="674" y="169361"/>
                  </a:lnTo>
                  <a:lnTo>
                    <a:pt x="743" y="169914"/>
                  </a:lnTo>
                  <a:lnTo>
                    <a:pt x="817" y="170452"/>
                  </a:lnTo>
                  <a:lnTo>
                    <a:pt x="892" y="170974"/>
                  </a:lnTo>
                  <a:lnTo>
                    <a:pt x="971" y="171512"/>
                  </a:lnTo>
                  <a:lnTo>
                    <a:pt x="1056" y="172019"/>
                  </a:lnTo>
                  <a:lnTo>
                    <a:pt x="1146" y="172526"/>
                  </a:lnTo>
                  <a:lnTo>
                    <a:pt x="1236" y="173033"/>
                  </a:lnTo>
                  <a:lnTo>
                    <a:pt x="1337" y="173524"/>
                  </a:lnTo>
                  <a:lnTo>
                    <a:pt x="1438" y="174016"/>
                  </a:lnTo>
                  <a:lnTo>
                    <a:pt x="1544" y="174492"/>
                  </a:lnTo>
                  <a:lnTo>
                    <a:pt x="1656" y="174953"/>
                  </a:lnTo>
                  <a:lnTo>
                    <a:pt x="1772" y="175414"/>
                  </a:lnTo>
                  <a:lnTo>
                    <a:pt x="1894" y="175844"/>
                  </a:lnTo>
                  <a:lnTo>
                    <a:pt x="2016" y="176290"/>
                  </a:lnTo>
                  <a:lnTo>
                    <a:pt x="2149" y="176704"/>
                  </a:lnTo>
                  <a:lnTo>
                    <a:pt x="2287" y="177104"/>
                  </a:lnTo>
                  <a:lnTo>
                    <a:pt x="2425" y="177503"/>
                  </a:lnTo>
                  <a:lnTo>
                    <a:pt x="2573" y="177887"/>
                  </a:lnTo>
                  <a:lnTo>
                    <a:pt x="2727" y="178256"/>
                  </a:lnTo>
                  <a:lnTo>
                    <a:pt x="2838" y="178517"/>
                  </a:lnTo>
                  <a:lnTo>
                    <a:pt x="2955" y="178748"/>
                  </a:lnTo>
                  <a:lnTo>
                    <a:pt x="3072" y="178993"/>
                  </a:lnTo>
                  <a:lnTo>
                    <a:pt x="3194" y="179209"/>
                  </a:lnTo>
                  <a:lnTo>
                    <a:pt x="3316" y="179424"/>
                  </a:lnTo>
                  <a:lnTo>
                    <a:pt x="3443" y="179623"/>
                  </a:lnTo>
                  <a:lnTo>
                    <a:pt x="3570" y="179808"/>
                  </a:lnTo>
                  <a:lnTo>
                    <a:pt x="3703" y="179977"/>
                  </a:lnTo>
                  <a:lnTo>
                    <a:pt x="3836" y="180146"/>
                  </a:lnTo>
                  <a:lnTo>
                    <a:pt x="3968" y="180299"/>
                  </a:lnTo>
                  <a:lnTo>
                    <a:pt x="4106" y="180438"/>
                  </a:lnTo>
                  <a:lnTo>
                    <a:pt x="4244" y="180576"/>
                  </a:lnTo>
                  <a:lnTo>
                    <a:pt x="4382" y="180683"/>
                  </a:lnTo>
                  <a:lnTo>
                    <a:pt x="4520" y="180791"/>
                  </a:lnTo>
                  <a:lnTo>
                    <a:pt x="4663" y="180883"/>
                  </a:lnTo>
                  <a:lnTo>
                    <a:pt x="4801" y="180975"/>
                  </a:lnTo>
                  <a:lnTo>
                    <a:pt x="5156" y="180714"/>
                  </a:lnTo>
                  <a:lnTo>
                    <a:pt x="5501" y="180453"/>
                  </a:lnTo>
                  <a:lnTo>
                    <a:pt x="5841" y="180176"/>
                  </a:lnTo>
                  <a:lnTo>
                    <a:pt x="6175" y="179869"/>
                  </a:lnTo>
                  <a:lnTo>
                    <a:pt x="5888" y="179762"/>
                  </a:lnTo>
                  <a:lnTo>
                    <a:pt x="5602" y="179639"/>
                  </a:lnTo>
                  <a:lnTo>
                    <a:pt x="5321" y="179500"/>
                  </a:lnTo>
                  <a:lnTo>
                    <a:pt x="5040" y="179331"/>
                  </a:lnTo>
                  <a:lnTo>
                    <a:pt x="4769" y="179132"/>
                  </a:lnTo>
                  <a:lnTo>
                    <a:pt x="4499" y="178901"/>
                  </a:lnTo>
                  <a:lnTo>
                    <a:pt x="4239" y="178640"/>
                  </a:lnTo>
                  <a:lnTo>
                    <a:pt x="4106" y="178502"/>
                  </a:lnTo>
                  <a:lnTo>
                    <a:pt x="3979" y="178348"/>
                  </a:lnTo>
                  <a:lnTo>
                    <a:pt x="3857" y="178179"/>
                  </a:lnTo>
                  <a:lnTo>
                    <a:pt x="3735" y="178010"/>
                  </a:lnTo>
                  <a:lnTo>
                    <a:pt x="3613" y="177841"/>
                  </a:lnTo>
                  <a:lnTo>
                    <a:pt x="3491" y="177641"/>
                  </a:lnTo>
                  <a:lnTo>
                    <a:pt x="3374" y="177457"/>
                  </a:lnTo>
                  <a:lnTo>
                    <a:pt x="3257" y="177242"/>
                  </a:lnTo>
                  <a:lnTo>
                    <a:pt x="3146" y="177027"/>
                  </a:lnTo>
                  <a:lnTo>
                    <a:pt x="3035" y="176797"/>
                  </a:lnTo>
                  <a:lnTo>
                    <a:pt x="2929" y="176566"/>
                  </a:lnTo>
                  <a:lnTo>
                    <a:pt x="2822" y="176305"/>
                  </a:lnTo>
                  <a:lnTo>
                    <a:pt x="2722" y="176059"/>
                  </a:lnTo>
                  <a:lnTo>
                    <a:pt x="2621" y="175783"/>
                  </a:lnTo>
                  <a:lnTo>
                    <a:pt x="2520" y="175506"/>
                  </a:lnTo>
                  <a:lnTo>
                    <a:pt x="2425" y="175199"/>
                  </a:lnTo>
                  <a:lnTo>
                    <a:pt x="2334" y="174907"/>
                  </a:lnTo>
                  <a:lnTo>
                    <a:pt x="2244" y="174584"/>
                  </a:lnTo>
                  <a:lnTo>
                    <a:pt x="2133" y="174139"/>
                  </a:lnTo>
                  <a:lnTo>
                    <a:pt x="2027" y="173678"/>
                  </a:lnTo>
                  <a:lnTo>
                    <a:pt x="1926" y="173202"/>
                  </a:lnTo>
                  <a:lnTo>
                    <a:pt x="1841" y="172725"/>
                  </a:lnTo>
                  <a:lnTo>
                    <a:pt x="1756" y="172234"/>
                  </a:lnTo>
                  <a:lnTo>
                    <a:pt x="1687" y="171727"/>
                  </a:lnTo>
                  <a:lnTo>
                    <a:pt x="1618" y="171220"/>
                  </a:lnTo>
                  <a:lnTo>
                    <a:pt x="1560" y="170713"/>
                  </a:lnTo>
                  <a:lnTo>
                    <a:pt x="1507" y="170175"/>
                  </a:lnTo>
                  <a:lnTo>
                    <a:pt x="1465" y="169653"/>
                  </a:lnTo>
                  <a:lnTo>
                    <a:pt x="1422" y="169115"/>
                  </a:lnTo>
                  <a:lnTo>
                    <a:pt x="1390" y="168577"/>
                  </a:lnTo>
                  <a:lnTo>
                    <a:pt x="1364" y="168024"/>
                  </a:lnTo>
                  <a:lnTo>
                    <a:pt x="1343" y="167471"/>
                  </a:lnTo>
                  <a:lnTo>
                    <a:pt x="1327" y="166918"/>
                  </a:lnTo>
                  <a:lnTo>
                    <a:pt x="1316" y="166350"/>
                  </a:lnTo>
                  <a:lnTo>
                    <a:pt x="1305" y="165781"/>
                  </a:lnTo>
                  <a:lnTo>
                    <a:pt x="1305" y="165213"/>
                  </a:lnTo>
                  <a:lnTo>
                    <a:pt x="1305" y="164644"/>
                  </a:lnTo>
                  <a:lnTo>
                    <a:pt x="1311" y="164076"/>
                  </a:lnTo>
                  <a:lnTo>
                    <a:pt x="1321" y="163492"/>
                  </a:lnTo>
                  <a:lnTo>
                    <a:pt x="1337" y="162924"/>
                  </a:lnTo>
                  <a:lnTo>
                    <a:pt x="1369" y="161772"/>
                  </a:lnTo>
                  <a:lnTo>
                    <a:pt x="1412" y="160619"/>
                  </a:lnTo>
                  <a:lnTo>
                    <a:pt x="1465" y="159467"/>
                  </a:lnTo>
                  <a:lnTo>
                    <a:pt x="1523" y="158346"/>
                  </a:lnTo>
                  <a:lnTo>
                    <a:pt x="1587" y="157224"/>
                  </a:lnTo>
                  <a:lnTo>
                    <a:pt x="1778" y="153921"/>
                  </a:lnTo>
                  <a:lnTo>
                    <a:pt x="1974" y="150603"/>
                  </a:lnTo>
                  <a:lnTo>
                    <a:pt x="2181" y="147284"/>
                  </a:lnTo>
                  <a:lnTo>
                    <a:pt x="2292" y="145625"/>
                  </a:lnTo>
                  <a:lnTo>
                    <a:pt x="2398" y="143966"/>
                  </a:lnTo>
                  <a:lnTo>
                    <a:pt x="2515" y="142307"/>
                  </a:lnTo>
                  <a:lnTo>
                    <a:pt x="2632" y="140663"/>
                  </a:lnTo>
                  <a:lnTo>
                    <a:pt x="2754" y="139004"/>
                  </a:lnTo>
                  <a:lnTo>
                    <a:pt x="2881" y="137360"/>
                  </a:lnTo>
                  <a:lnTo>
                    <a:pt x="3019" y="135731"/>
                  </a:lnTo>
                  <a:lnTo>
                    <a:pt x="3157" y="134088"/>
                  </a:lnTo>
                  <a:lnTo>
                    <a:pt x="3300" y="132475"/>
                  </a:lnTo>
                  <a:lnTo>
                    <a:pt x="3454" y="130846"/>
                  </a:lnTo>
                  <a:lnTo>
                    <a:pt x="3613" y="129248"/>
                  </a:lnTo>
                  <a:lnTo>
                    <a:pt x="3783" y="127635"/>
                  </a:lnTo>
                  <a:lnTo>
                    <a:pt x="3958" y="126053"/>
                  </a:lnTo>
                  <a:lnTo>
                    <a:pt x="4138" y="124470"/>
                  </a:lnTo>
                  <a:lnTo>
                    <a:pt x="4334" y="122903"/>
                  </a:lnTo>
                  <a:lnTo>
                    <a:pt x="4536" y="121352"/>
                  </a:lnTo>
                  <a:lnTo>
                    <a:pt x="4748" y="119800"/>
                  </a:lnTo>
                  <a:lnTo>
                    <a:pt x="4971" y="118279"/>
                  </a:lnTo>
                  <a:lnTo>
                    <a:pt x="5204" y="116758"/>
                  </a:lnTo>
                  <a:lnTo>
                    <a:pt x="5448" y="115253"/>
                  </a:lnTo>
                  <a:lnTo>
                    <a:pt x="5570" y="114515"/>
                  </a:lnTo>
                  <a:lnTo>
                    <a:pt x="5703" y="113778"/>
                  </a:lnTo>
                  <a:lnTo>
                    <a:pt x="5835" y="113040"/>
                  </a:lnTo>
                  <a:lnTo>
                    <a:pt x="5968" y="112303"/>
                  </a:lnTo>
                  <a:lnTo>
                    <a:pt x="6106" y="111581"/>
                  </a:lnTo>
                  <a:lnTo>
                    <a:pt x="6249" y="110859"/>
                  </a:lnTo>
                  <a:lnTo>
                    <a:pt x="6392" y="110137"/>
                  </a:lnTo>
                  <a:lnTo>
                    <a:pt x="6541" y="109430"/>
                  </a:lnTo>
                  <a:lnTo>
                    <a:pt x="6695" y="108724"/>
                  </a:lnTo>
                  <a:lnTo>
                    <a:pt x="6848" y="108017"/>
                  </a:lnTo>
                  <a:lnTo>
                    <a:pt x="7008" y="107310"/>
                  </a:lnTo>
                  <a:lnTo>
                    <a:pt x="7167" y="106619"/>
                  </a:lnTo>
                  <a:lnTo>
                    <a:pt x="7352" y="105866"/>
                  </a:lnTo>
                  <a:lnTo>
                    <a:pt x="7543" y="105129"/>
                  </a:lnTo>
                  <a:lnTo>
                    <a:pt x="7734" y="104422"/>
                  </a:lnTo>
                  <a:lnTo>
                    <a:pt x="7936" y="103715"/>
                  </a:lnTo>
                  <a:lnTo>
                    <a:pt x="8148" y="103024"/>
                  </a:lnTo>
                  <a:lnTo>
                    <a:pt x="8360" y="102348"/>
                  </a:lnTo>
                  <a:lnTo>
                    <a:pt x="8578" y="101703"/>
                  </a:lnTo>
                  <a:lnTo>
                    <a:pt x="8800" y="101057"/>
                  </a:lnTo>
                  <a:lnTo>
                    <a:pt x="9028" y="100443"/>
                  </a:lnTo>
                  <a:lnTo>
                    <a:pt x="9267" y="99828"/>
                  </a:lnTo>
                  <a:lnTo>
                    <a:pt x="9506" y="99245"/>
                  </a:lnTo>
                  <a:lnTo>
                    <a:pt x="9750" y="98676"/>
                  </a:lnTo>
                  <a:lnTo>
                    <a:pt x="9994" y="98123"/>
                  </a:lnTo>
                  <a:lnTo>
                    <a:pt x="10248" y="97585"/>
                  </a:lnTo>
                  <a:lnTo>
                    <a:pt x="10503" y="97078"/>
                  </a:lnTo>
                  <a:lnTo>
                    <a:pt x="10763" y="96571"/>
                  </a:lnTo>
                  <a:lnTo>
                    <a:pt x="11028" y="96095"/>
                  </a:lnTo>
                  <a:lnTo>
                    <a:pt x="11293" y="95634"/>
                  </a:lnTo>
                  <a:lnTo>
                    <a:pt x="11564" y="95189"/>
                  </a:lnTo>
                  <a:lnTo>
                    <a:pt x="11840" y="94759"/>
                  </a:lnTo>
                  <a:lnTo>
                    <a:pt x="12116" y="94344"/>
                  </a:lnTo>
                  <a:lnTo>
                    <a:pt x="12397" y="93960"/>
                  </a:lnTo>
                  <a:lnTo>
                    <a:pt x="12678" y="93576"/>
                  </a:lnTo>
                  <a:lnTo>
                    <a:pt x="12964" y="93222"/>
                  </a:lnTo>
                  <a:lnTo>
                    <a:pt x="13251" y="92900"/>
                  </a:lnTo>
                  <a:lnTo>
                    <a:pt x="13537" y="92577"/>
                  </a:lnTo>
                  <a:lnTo>
                    <a:pt x="13829" y="92285"/>
                  </a:lnTo>
                  <a:lnTo>
                    <a:pt x="14121" y="92009"/>
                  </a:lnTo>
                  <a:lnTo>
                    <a:pt x="14418" y="91748"/>
                  </a:lnTo>
                  <a:lnTo>
                    <a:pt x="14715" y="91502"/>
                  </a:lnTo>
                  <a:lnTo>
                    <a:pt x="15012" y="91287"/>
                  </a:lnTo>
                  <a:lnTo>
                    <a:pt x="15309" y="91087"/>
                  </a:lnTo>
                  <a:lnTo>
                    <a:pt x="15224" y="87707"/>
                  </a:lnTo>
                  <a:lnTo>
                    <a:pt x="15139" y="84343"/>
                  </a:lnTo>
                  <a:lnTo>
                    <a:pt x="15044" y="80978"/>
                  </a:lnTo>
                  <a:lnTo>
                    <a:pt x="14948" y="77598"/>
                  </a:lnTo>
                  <a:lnTo>
                    <a:pt x="14842" y="74234"/>
                  </a:lnTo>
                  <a:lnTo>
                    <a:pt x="14736" y="70869"/>
                  </a:lnTo>
                  <a:lnTo>
                    <a:pt x="14619" y="67505"/>
                  </a:lnTo>
                  <a:lnTo>
                    <a:pt x="14502" y="64156"/>
                  </a:lnTo>
                  <a:lnTo>
                    <a:pt x="14380" y="60791"/>
                  </a:lnTo>
                  <a:lnTo>
                    <a:pt x="14248" y="57427"/>
                  </a:lnTo>
                  <a:lnTo>
                    <a:pt x="14115" y="54078"/>
                  </a:lnTo>
                  <a:lnTo>
                    <a:pt x="13977" y="50729"/>
                  </a:lnTo>
                  <a:lnTo>
                    <a:pt x="13829" y="47379"/>
                  </a:lnTo>
                  <a:lnTo>
                    <a:pt x="13680" y="44030"/>
                  </a:lnTo>
                  <a:lnTo>
                    <a:pt x="13521" y="40681"/>
                  </a:lnTo>
                  <a:lnTo>
                    <a:pt x="13357" y="37332"/>
                  </a:lnTo>
                  <a:lnTo>
                    <a:pt x="13044" y="31648"/>
                  </a:lnTo>
                  <a:lnTo>
                    <a:pt x="12736" y="26225"/>
                  </a:lnTo>
                  <a:lnTo>
                    <a:pt x="12439" y="21124"/>
                  </a:lnTo>
                  <a:lnTo>
                    <a:pt x="12158" y="16423"/>
                  </a:lnTo>
                  <a:lnTo>
                    <a:pt x="11898" y="12183"/>
                  </a:lnTo>
                  <a:lnTo>
                    <a:pt x="11665" y="8450"/>
                  </a:lnTo>
                  <a:lnTo>
                    <a:pt x="11463" y="5316"/>
                  </a:lnTo>
                  <a:lnTo>
                    <a:pt x="11304" y="2842"/>
                  </a:lnTo>
                  <a:lnTo>
                    <a:pt x="11097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-1013075" y="-12743150"/>
              <a:ext cx="382725" cy="4524400"/>
            </a:xfrm>
            <a:custGeom>
              <a:avLst/>
              <a:gdLst/>
              <a:ahLst/>
              <a:cxnLst/>
              <a:rect l="l" t="t" r="r" b="b"/>
              <a:pathLst>
                <a:path w="15309" h="180976" fill="none" extrusionOk="0">
                  <a:moveTo>
                    <a:pt x="4801" y="180975"/>
                  </a:moveTo>
                  <a:lnTo>
                    <a:pt x="4801" y="180975"/>
                  </a:lnTo>
                  <a:lnTo>
                    <a:pt x="5156" y="180714"/>
                  </a:lnTo>
                  <a:lnTo>
                    <a:pt x="5501" y="180453"/>
                  </a:lnTo>
                  <a:lnTo>
                    <a:pt x="5841" y="180176"/>
                  </a:lnTo>
                  <a:lnTo>
                    <a:pt x="6175" y="179869"/>
                  </a:lnTo>
                  <a:lnTo>
                    <a:pt x="6175" y="179869"/>
                  </a:lnTo>
                  <a:lnTo>
                    <a:pt x="5888" y="179762"/>
                  </a:lnTo>
                  <a:lnTo>
                    <a:pt x="5602" y="179639"/>
                  </a:lnTo>
                  <a:lnTo>
                    <a:pt x="5321" y="179500"/>
                  </a:lnTo>
                  <a:lnTo>
                    <a:pt x="5040" y="179331"/>
                  </a:lnTo>
                  <a:lnTo>
                    <a:pt x="4769" y="179132"/>
                  </a:lnTo>
                  <a:lnTo>
                    <a:pt x="4499" y="178901"/>
                  </a:lnTo>
                  <a:lnTo>
                    <a:pt x="4239" y="178640"/>
                  </a:lnTo>
                  <a:lnTo>
                    <a:pt x="4106" y="178502"/>
                  </a:lnTo>
                  <a:lnTo>
                    <a:pt x="3979" y="178348"/>
                  </a:lnTo>
                  <a:lnTo>
                    <a:pt x="3857" y="178179"/>
                  </a:lnTo>
                  <a:lnTo>
                    <a:pt x="3735" y="178010"/>
                  </a:lnTo>
                  <a:lnTo>
                    <a:pt x="3613" y="177841"/>
                  </a:lnTo>
                  <a:lnTo>
                    <a:pt x="3491" y="177641"/>
                  </a:lnTo>
                  <a:lnTo>
                    <a:pt x="3374" y="177457"/>
                  </a:lnTo>
                  <a:lnTo>
                    <a:pt x="3257" y="177242"/>
                  </a:lnTo>
                  <a:lnTo>
                    <a:pt x="3146" y="177027"/>
                  </a:lnTo>
                  <a:lnTo>
                    <a:pt x="3035" y="176797"/>
                  </a:lnTo>
                  <a:lnTo>
                    <a:pt x="2929" y="176566"/>
                  </a:lnTo>
                  <a:lnTo>
                    <a:pt x="2822" y="176305"/>
                  </a:lnTo>
                  <a:lnTo>
                    <a:pt x="2722" y="176059"/>
                  </a:lnTo>
                  <a:lnTo>
                    <a:pt x="2621" y="175783"/>
                  </a:lnTo>
                  <a:lnTo>
                    <a:pt x="2520" y="175506"/>
                  </a:lnTo>
                  <a:lnTo>
                    <a:pt x="2425" y="175199"/>
                  </a:lnTo>
                  <a:lnTo>
                    <a:pt x="2334" y="174907"/>
                  </a:lnTo>
                  <a:lnTo>
                    <a:pt x="2244" y="174584"/>
                  </a:lnTo>
                  <a:lnTo>
                    <a:pt x="2244" y="174584"/>
                  </a:lnTo>
                  <a:lnTo>
                    <a:pt x="2133" y="174139"/>
                  </a:lnTo>
                  <a:lnTo>
                    <a:pt x="2027" y="173678"/>
                  </a:lnTo>
                  <a:lnTo>
                    <a:pt x="1926" y="173202"/>
                  </a:lnTo>
                  <a:lnTo>
                    <a:pt x="1841" y="172725"/>
                  </a:lnTo>
                  <a:lnTo>
                    <a:pt x="1756" y="172234"/>
                  </a:lnTo>
                  <a:lnTo>
                    <a:pt x="1687" y="171727"/>
                  </a:lnTo>
                  <a:lnTo>
                    <a:pt x="1618" y="171220"/>
                  </a:lnTo>
                  <a:lnTo>
                    <a:pt x="1560" y="170713"/>
                  </a:lnTo>
                  <a:lnTo>
                    <a:pt x="1507" y="170175"/>
                  </a:lnTo>
                  <a:lnTo>
                    <a:pt x="1465" y="169653"/>
                  </a:lnTo>
                  <a:lnTo>
                    <a:pt x="1422" y="169115"/>
                  </a:lnTo>
                  <a:lnTo>
                    <a:pt x="1390" y="168577"/>
                  </a:lnTo>
                  <a:lnTo>
                    <a:pt x="1364" y="168024"/>
                  </a:lnTo>
                  <a:lnTo>
                    <a:pt x="1343" y="167471"/>
                  </a:lnTo>
                  <a:lnTo>
                    <a:pt x="1327" y="166918"/>
                  </a:lnTo>
                  <a:lnTo>
                    <a:pt x="1316" y="166350"/>
                  </a:lnTo>
                  <a:lnTo>
                    <a:pt x="1305" y="165781"/>
                  </a:lnTo>
                  <a:lnTo>
                    <a:pt x="1305" y="165213"/>
                  </a:lnTo>
                  <a:lnTo>
                    <a:pt x="1305" y="164644"/>
                  </a:lnTo>
                  <a:lnTo>
                    <a:pt x="1311" y="164076"/>
                  </a:lnTo>
                  <a:lnTo>
                    <a:pt x="1321" y="163492"/>
                  </a:lnTo>
                  <a:lnTo>
                    <a:pt x="1337" y="162924"/>
                  </a:lnTo>
                  <a:lnTo>
                    <a:pt x="1369" y="161772"/>
                  </a:lnTo>
                  <a:lnTo>
                    <a:pt x="1412" y="160619"/>
                  </a:lnTo>
                  <a:lnTo>
                    <a:pt x="1465" y="159467"/>
                  </a:lnTo>
                  <a:lnTo>
                    <a:pt x="1523" y="158346"/>
                  </a:lnTo>
                  <a:lnTo>
                    <a:pt x="1587" y="157224"/>
                  </a:lnTo>
                  <a:lnTo>
                    <a:pt x="1587" y="157224"/>
                  </a:lnTo>
                  <a:lnTo>
                    <a:pt x="1778" y="153921"/>
                  </a:lnTo>
                  <a:lnTo>
                    <a:pt x="1974" y="150603"/>
                  </a:lnTo>
                  <a:lnTo>
                    <a:pt x="2181" y="147284"/>
                  </a:lnTo>
                  <a:lnTo>
                    <a:pt x="2292" y="145625"/>
                  </a:lnTo>
                  <a:lnTo>
                    <a:pt x="2398" y="143966"/>
                  </a:lnTo>
                  <a:lnTo>
                    <a:pt x="2515" y="142307"/>
                  </a:lnTo>
                  <a:lnTo>
                    <a:pt x="2632" y="140663"/>
                  </a:lnTo>
                  <a:lnTo>
                    <a:pt x="2754" y="139004"/>
                  </a:lnTo>
                  <a:lnTo>
                    <a:pt x="2881" y="137360"/>
                  </a:lnTo>
                  <a:lnTo>
                    <a:pt x="3019" y="135731"/>
                  </a:lnTo>
                  <a:lnTo>
                    <a:pt x="3157" y="134088"/>
                  </a:lnTo>
                  <a:lnTo>
                    <a:pt x="3300" y="132475"/>
                  </a:lnTo>
                  <a:lnTo>
                    <a:pt x="3454" y="130846"/>
                  </a:lnTo>
                  <a:lnTo>
                    <a:pt x="3613" y="129248"/>
                  </a:lnTo>
                  <a:lnTo>
                    <a:pt x="3783" y="127635"/>
                  </a:lnTo>
                  <a:lnTo>
                    <a:pt x="3958" y="126053"/>
                  </a:lnTo>
                  <a:lnTo>
                    <a:pt x="4138" y="124470"/>
                  </a:lnTo>
                  <a:lnTo>
                    <a:pt x="4334" y="122903"/>
                  </a:lnTo>
                  <a:lnTo>
                    <a:pt x="4536" y="121352"/>
                  </a:lnTo>
                  <a:lnTo>
                    <a:pt x="4748" y="119800"/>
                  </a:lnTo>
                  <a:lnTo>
                    <a:pt x="4971" y="118279"/>
                  </a:lnTo>
                  <a:lnTo>
                    <a:pt x="5204" y="116758"/>
                  </a:lnTo>
                  <a:lnTo>
                    <a:pt x="5448" y="115253"/>
                  </a:lnTo>
                  <a:lnTo>
                    <a:pt x="5570" y="114515"/>
                  </a:lnTo>
                  <a:lnTo>
                    <a:pt x="5703" y="113778"/>
                  </a:lnTo>
                  <a:lnTo>
                    <a:pt x="5835" y="113040"/>
                  </a:lnTo>
                  <a:lnTo>
                    <a:pt x="5968" y="112303"/>
                  </a:lnTo>
                  <a:lnTo>
                    <a:pt x="6106" y="111581"/>
                  </a:lnTo>
                  <a:lnTo>
                    <a:pt x="6249" y="110859"/>
                  </a:lnTo>
                  <a:lnTo>
                    <a:pt x="6392" y="110137"/>
                  </a:lnTo>
                  <a:lnTo>
                    <a:pt x="6541" y="109430"/>
                  </a:lnTo>
                  <a:lnTo>
                    <a:pt x="6695" y="108724"/>
                  </a:lnTo>
                  <a:lnTo>
                    <a:pt x="6848" y="108017"/>
                  </a:lnTo>
                  <a:lnTo>
                    <a:pt x="7008" y="107310"/>
                  </a:lnTo>
                  <a:lnTo>
                    <a:pt x="7167" y="106619"/>
                  </a:lnTo>
                  <a:lnTo>
                    <a:pt x="7167" y="106619"/>
                  </a:lnTo>
                  <a:lnTo>
                    <a:pt x="7352" y="105866"/>
                  </a:lnTo>
                  <a:lnTo>
                    <a:pt x="7543" y="105129"/>
                  </a:lnTo>
                  <a:lnTo>
                    <a:pt x="7734" y="104422"/>
                  </a:lnTo>
                  <a:lnTo>
                    <a:pt x="7936" y="103715"/>
                  </a:lnTo>
                  <a:lnTo>
                    <a:pt x="8148" y="103024"/>
                  </a:lnTo>
                  <a:lnTo>
                    <a:pt x="8360" y="102348"/>
                  </a:lnTo>
                  <a:lnTo>
                    <a:pt x="8578" y="101703"/>
                  </a:lnTo>
                  <a:lnTo>
                    <a:pt x="8800" y="101057"/>
                  </a:lnTo>
                  <a:lnTo>
                    <a:pt x="9028" y="100443"/>
                  </a:lnTo>
                  <a:lnTo>
                    <a:pt x="9267" y="99828"/>
                  </a:lnTo>
                  <a:lnTo>
                    <a:pt x="9506" y="99245"/>
                  </a:lnTo>
                  <a:lnTo>
                    <a:pt x="9750" y="98676"/>
                  </a:lnTo>
                  <a:lnTo>
                    <a:pt x="9994" y="98123"/>
                  </a:lnTo>
                  <a:lnTo>
                    <a:pt x="10248" y="97585"/>
                  </a:lnTo>
                  <a:lnTo>
                    <a:pt x="10503" y="97078"/>
                  </a:lnTo>
                  <a:lnTo>
                    <a:pt x="10763" y="96571"/>
                  </a:lnTo>
                  <a:lnTo>
                    <a:pt x="11028" y="96095"/>
                  </a:lnTo>
                  <a:lnTo>
                    <a:pt x="11293" y="95634"/>
                  </a:lnTo>
                  <a:lnTo>
                    <a:pt x="11564" y="95189"/>
                  </a:lnTo>
                  <a:lnTo>
                    <a:pt x="11840" y="94759"/>
                  </a:lnTo>
                  <a:lnTo>
                    <a:pt x="12116" y="94344"/>
                  </a:lnTo>
                  <a:lnTo>
                    <a:pt x="12397" y="93960"/>
                  </a:lnTo>
                  <a:lnTo>
                    <a:pt x="12678" y="93576"/>
                  </a:lnTo>
                  <a:lnTo>
                    <a:pt x="12964" y="93222"/>
                  </a:lnTo>
                  <a:lnTo>
                    <a:pt x="13251" y="92900"/>
                  </a:lnTo>
                  <a:lnTo>
                    <a:pt x="13537" y="92577"/>
                  </a:lnTo>
                  <a:lnTo>
                    <a:pt x="13829" y="92285"/>
                  </a:lnTo>
                  <a:lnTo>
                    <a:pt x="14121" y="92009"/>
                  </a:lnTo>
                  <a:lnTo>
                    <a:pt x="14418" y="91748"/>
                  </a:lnTo>
                  <a:lnTo>
                    <a:pt x="14715" y="91502"/>
                  </a:lnTo>
                  <a:lnTo>
                    <a:pt x="15012" y="91287"/>
                  </a:lnTo>
                  <a:lnTo>
                    <a:pt x="15309" y="91087"/>
                  </a:lnTo>
                  <a:lnTo>
                    <a:pt x="15309" y="91087"/>
                  </a:lnTo>
                  <a:lnTo>
                    <a:pt x="15224" y="87707"/>
                  </a:lnTo>
                  <a:lnTo>
                    <a:pt x="15139" y="84343"/>
                  </a:lnTo>
                  <a:lnTo>
                    <a:pt x="15044" y="80978"/>
                  </a:lnTo>
                  <a:lnTo>
                    <a:pt x="14948" y="77598"/>
                  </a:lnTo>
                  <a:lnTo>
                    <a:pt x="14842" y="74234"/>
                  </a:lnTo>
                  <a:lnTo>
                    <a:pt x="14736" y="70869"/>
                  </a:lnTo>
                  <a:lnTo>
                    <a:pt x="14619" y="67505"/>
                  </a:lnTo>
                  <a:lnTo>
                    <a:pt x="14502" y="64156"/>
                  </a:lnTo>
                  <a:lnTo>
                    <a:pt x="14380" y="60791"/>
                  </a:lnTo>
                  <a:lnTo>
                    <a:pt x="14248" y="57427"/>
                  </a:lnTo>
                  <a:lnTo>
                    <a:pt x="14115" y="54078"/>
                  </a:lnTo>
                  <a:lnTo>
                    <a:pt x="13977" y="50729"/>
                  </a:lnTo>
                  <a:lnTo>
                    <a:pt x="13829" y="47379"/>
                  </a:lnTo>
                  <a:lnTo>
                    <a:pt x="13680" y="44030"/>
                  </a:lnTo>
                  <a:lnTo>
                    <a:pt x="13521" y="40681"/>
                  </a:lnTo>
                  <a:lnTo>
                    <a:pt x="13357" y="37332"/>
                  </a:lnTo>
                  <a:lnTo>
                    <a:pt x="13357" y="37332"/>
                  </a:lnTo>
                  <a:lnTo>
                    <a:pt x="13044" y="31648"/>
                  </a:lnTo>
                  <a:lnTo>
                    <a:pt x="12736" y="26225"/>
                  </a:lnTo>
                  <a:lnTo>
                    <a:pt x="12439" y="21124"/>
                  </a:lnTo>
                  <a:lnTo>
                    <a:pt x="12158" y="16423"/>
                  </a:lnTo>
                  <a:lnTo>
                    <a:pt x="11898" y="12183"/>
                  </a:lnTo>
                  <a:lnTo>
                    <a:pt x="11665" y="8450"/>
                  </a:lnTo>
                  <a:lnTo>
                    <a:pt x="11463" y="5316"/>
                  </a:lnTo>
                  <a:lnTo>
                    <a:pt x="11304" y="2842"/>
                  </a:lnTo>
                  <a:lnTo>
                    <a:pt x="11304" y="2842"/>
                  </a:lnTo>
                  <a:lnTo>
                    <a:pt x="11097" y="0"/>
                  </a:lnTo>
                  <a:lnTo>
                    <a:pt x="11097" y="0"/>
                  </a:lnTo>
                  <a:lnTo>
                    <a:pt x="10864" y="538"/>
                  </a:lnTo>
                  <a:lnTo>
                    <a:pt x="10636" y="1106"/>
                  </a:lnTo>
                  <a:lnTo>
                    <a:pt x="10413" y="1675"/>
                  </a:lnTo>
                  <a:lnTo>
                    <a:pt x="10195" y="2259"/>
                  </a:lnTo>
                  <a:lnTo>
                    <a:pt x="9983" y="2842"/>
                  </a:lnTo>
                  <a:lnTo>
                    <a:pt x="9776" y="3457"/>
                  </a:lnTo>
                  <a:lnTo>
                    <a:pt x="9575" y="4056"/>
                  </a:lnTo>
                  <a:lnTo>
                    <a:pt x="9379" y="4686"/>
                  </a:lnTo>
                  <a:lnTo>
                    <a:pt x="9188" y="5316"/>
                  </a:lnTo>
                  <a:lnTo>
                    <a:pt x="8997" y="5946"/>
                  </a:lnTo>
                  <a:lnTo>
                    <a:pt x="8816" y="6606"/>
                  </a:lnTo>
                  <a:lnTo>
                    <a:pt x="8636" y="7267"/>
                  </a:lnTo>
                  <a:lnTo>
                    <a:pt x="8461" y="7928"/>
                  </a:lnTo>
                  <a:lnTo>
                    <a:pt x="8291" y="8603"/>
                  </a:lnTo>
                  <a:lnTo>
                    <a:pt x="8127" y="9279"/>
                  </a:lnTo>
                  <a:lnTo>
                    <a:pt x="7968" y="9971"/>
                  </a:lnTo>
                  <a:lnTo>
                    <a:pt x="7808" y="10677"/>
                  </a:lnTo>
                  <a:lnTo>
                    <a:pt x="7660" y="11384"/>
                  </a:lnTo>
                  <a:lnTo>
                    <a:pt x="7511" y="12091"/>
                  </a:lnTo>
                  <a:lnTo>
                    <a:pt x="7368" y="12813"/>
                  </a:lnTo>
                  <a:lnTo>
                    <a:pt x="7230" y="13550"/>
                  </a:lnTo>
                  <a:lnTo>
                    <a:pt x="7092" y="14288"/>
                  </a:lnTo>
                  <a:lnTo>
                    <a:pt x="6960" y="15025"/>
                  </a:lnTo>
                  <a:lnTo>
                    <a:pt x="6832" y="15778"/>
                  </a:lnTo>
                  <a:lnTo>
                    <a:pt x="6710" y="16531"/>
                  </a:lnTo>
                  <a:lnTo>
                    <a:pt x="6594" y="17299"/>
                  </a:lnTo>
                  <a:lnTo>
                    <a:pt x="6477" y="18067"/>
                  </a:lnTo>
                  <a:lnTo>
                    <a:pt x="6366" y="18851"/>
                  </a:lnTo>
                  <a:lnTo>
                    <a:pt x="6254" y="19634"/>
                  </a:lnTo>
                  <a:lnTo>
                    <a:pt x="6154" y="20418"/>
                  </a:lnTo>
                  <a:lnTo>
                    <a:pt x="6053" y="21201"/>
                  </a:lnTo>
                  <a:lnTo>
                    <a:pt x="5952" y="22000"/>
                  </a:lnTo>
                  <a:lnTo>
                    <a:pt x="5857" y="22814"/>
                  </a:lnTo>
                  <a:lnTo>
                    <a:pt x="5766" y="23613"/>
                  </a:lnTo>
                  <a:lnTo>
                    <a:pt x="5681" y="24427"/>
                  </a:lnTo>
                  <a:lnTo>
                    <a:pt x="5597" y="25241"/>
                  </a:lnTo>
                  <a:lnTo>
                    <a:pt x="5517" y="26071"/>
                  </a:lnTo>
                  <a:lnTo>
                    <a:pt x="5437" y="26901"/>
                  </a:lnTo>
                  <a:lnTo>
                    <a:pt x="5363" y="27730"/>
                  </a:lnTo>
                  <a:lnTo>
                    <a:pt x="5294" y="28560"/>
                  </a:lnTo>
                  <a:lnTo>
                    <a:pt x="5162" y="30234"/>
                  </a:lnTo>
                  <a:lnTo>
                    <a:pt x="5040" y="31924"/>
                  </a:lnTo>
                  <a:lnTo>
                    <a:pt x="4928" y="33630"/>
                  </a:lnTo>
                  <a:lnTo>
                    <a:pt x="4827" y="35350"/>
                  </a:lnTo>
                  <a:lnTo>
                    <a:pt x="4737" y="37071"/>
                  </a:lnTo>
                  <a:lnTo>
                    <a:pt x="4652" y="38807"/>
                  </a:lnTo>
                  <a:lnTo>
                    <a:pt x="4583" y="40543"/>
                  </a:lnTo>
                  <a:lnTo>
                    <a:pt x="4520" y="42279"/>
                  </a:lnTo>
                  <a:lnTo>
                    <a:pt x="4467" y="44030"/>
                  </a:lnTo>
                  <a:lnTo>
                    <a:pt x="4419" y="45782"/>
                  </a:lnTo>
                  <a:lnTo>
                    <a:pt x="4382" y="47518"/>
                  </a:lnTo>
                  <a:lnTo>
                    <a:pt x="4350" y="49269"/>
                  </a:lnTo>
                  <a:lnTo>
                    <a:pt x="4350" y="49269"/>
                  </a:lnTo>
                  <a:lnTo>
                    <a:pt x="4324" y="51020"/>
                  </a:lnTo>
                  <a:lnTo>
                    <a:pt x="4308" y="52772"/>
                  </a:lnTo>
                  <a:lnTo>
                    <a:pt x="4292" y="54523"/>
                  </a:lnTo>
                  <a:lnTo>
                    <a:pt x="4286" y="56259"/>
                  </a:lnTo>
                  <a:lnTo>
                    <a:pt x="4281" y="58026"/>
                  </a:lnTo>
                  <a:lnTo>
                    <a:pt x="4281" y="59777"/>
                  </a:lnTo>
                  <a:lnTo>
                    <a:pt x="4292" y="63280"/>
                  </a:lnTo>
                  <a:lnTo>
                    <a:pt x="4308" y="66783"/>
                  </a:lnTo>
                  <a:lnTo>
                    <a:pt x="4329" y="70301"/>
                  </a:lnTo>
                  <a:lnTo>
                    <a:pt x="4355" y="73804"/>
                  </a:lnTo>
                  <a:lnTo>
                    <a:pt x="4371" y="77306"/>
                  </a:lnTo>
                  <a:lnTo>
                    <a:pt x="4377" y="80809"/>
                  </a:lnTo>
                  <a:lnTo>
                    <a:pt x="4377" y="82560"/>
                  </a:lnTo>
                  <a:lnTo>
                    <a:pt x="4371" y="84312"/>
                  </a:lnTo>
                  <a:lnTo>
                    <a:pt x="4361" y="86063"/>
                  </a:lnTo>
                  <a:lnTo>
                    <a:pt x="4345" y="87815"/>
                  </a:lnTo>
                  <a:lnTo>
                    <a:pt x="4324" y="89551"/>
                  </a:lnTo>
                  <a:lnTo>
                    <a:pt x="4297" y="91302"/>
                  </a:lnTo>
                  <a:lnTo>
                    <a:pt x="4265" y="93038"/>
                  </a:lnTo>
                  <a:lnTo>
                    <a:pt x="4223" y="94774"/>
                  </a:lnTo>
                  <a:lnTo>
                    <a:pt x="4170" y="96510"/>
                  </a:lnTo>
                  <a:lnTo>
                    <a:pt x="4111" y="98246"/>
                  </a:lnTo>
                  <a:lnTo>
                    <a:pt x="4042" y="99982"/>
                  </a:lnTo>
                  <a:lnTo>
                    <a:pt x="3968" y="101718"/>
                  </a:lnTo>
                  <a:lnTo>
                    <a:pt x="3878" y="103439"/>
                  </a:lnTo>
                  <a:lnTo>
                    <a:pt x="3783" y="105175"/>
                  </a:lnTo>
                  <a:lnTo>
                    <a:pt x="3783" y="105175"/>
                  </a:lnTo>
                  <a:lnTo>
                    <a:pt x="3666" y="106957"/>
                  </a:lnTo>
                  <a:lnTo>
                    <a:pt x="3539" y="108739"/>
                  </a:lnTo>
                  <a:lnTo>
                    <a:pt x="3401" y="110521"/>
                  </a:lnTo>
                  <a:lnTo>
                    <a:pt x="3257" y="112303"/>
                  </a:lnTo>
                  <a:lnTo>
                    <a:pt x="3104" y="114085"/>
                  </a:lnTo>
                  <a:lnTo>
                    <a:pt x="2944" y="115852"/>
                  </a:lnTo>
                  <a:lnTo>
                    <a:pt x="2780" y="117634"/>
                  </a:lnTo>
                  <a:lnTo>
                    <a:pt x="2610" y="119401"/>
                  </a:lnTo>
                  <a:lnTo>
                    <a:pt x="2260" y="122934"/>
                  </a:lnTo>
                  <a:lnTo>
                    <a:pt x="1910" y="126468"/>
                  </a:lnTo>
                  <a:lnTo>
                    <a:pt x="1560" y="130001"/>
                  </a:lnTo>
                  <a:lnTo>
                    <a:pt x="1390" y="131768"/>
                  </a:lnTo>
                  <a:lnTo>
                    <a:pt x="1226" y="133535"/>
                  </a:lnTo>
                  <a:lnTo>
                    <a:pt x="1067" y="135301"/>
                  </a:lnTo>
                  <a:lnTo>
                    <a:pt x="913" y="137068"/>
                  </a:lnTo>
                  <a:lnTo>
                    <a:pt x="770" y="138835"/>
                  </a:lnTo>
                  <a:lnTo>
                    <a:pt x="632" y="140602"/>
                  </a:lnTo>
                  <a:lnTo>
                    <a:pt x="504" y="142368"/>
                  </a:lnTo>
                  <a:lnTo>
                    <a:pt x="393" y="144135"/>
                  </a:lnTo>
                  <a:lnTo>
                    <a:pt x="340" y="145026"/>
                  </a:lnTo>
                  <a:lnTo>
                    <a:pt x="287" y="145917"/>
                  </a:lnTo>
                  <a:lnTo>
                    <a:pt x="245" y="146808"/>
                  </a:lnTo>
                  <a:lnTo>
                    <a:pt x="202" y="147699"/>
                  </a:lnTo>
                  <a:lnTo>
                    <a:pt x="160" y="148575"/>
                  </a:lnTo>
                  <a:lnTo>
                    <a:pt x="128" y="149466"/>
                  </a:lnTo>
                  <a:lnTo>
                    <a:pt x="96" y="150357"/>
                  </a:lnTo>
                  <a:lnTo>
                    <a:pt x="70" y="151248"/>
                  </a:lnTo>
                  <a:lnTo>
                    <a:pt x="43" y="152139"/>
                  </a:lnTo>
                  <a:lnTo>
                    <a:pt x="27" y="153045"/>
                  </a:lnTo>
                  <a:lnTo>
                    <a:pt x="11" y="153937"/>
                  </a:lnTo>
                  <a:lnTo>
                    <a:pt x="6" y="154828"/>
                  </a:lnTo>
                  <a:lnTo>
                    <a:pt x="1" y="155719"/>
                  </a:lnTo>
                  <a:lnTo>
                    <a:pt x="1" y="156625"/>
                  </a:lnTo>
                  <a:lnTo>
                    <a:pt x="6" y="157516"/>
                  </a:lnTo>
                  <a:lnTo>
                    <a:pt x="16" y="158423"/>
                  </a:lnTo>
                  <a:lnTo>
                    <a:pt x="32" y="159314"/>
                  </a:lnTo>
                  <a:lnTo>
                    <a:pt x="54" y="160220"/>
                  </a:lnTo>
                  <a:lnTo>
                    <a:pt x="80" y="161111"/>
                  </a:lnTo>
                  <a:lnTo>
                    <a:pt x="112" y="162017"/>
                  </a:lnTo>
                  <a:lnTo>
                    <a:pt x="112" y="162017"/>
                  </a:lnTo>
                  <a:lnTo>
                    <a:pt x="165" y="163170"/>
                  </a:lnTo>
                  <a:lnTo>
                    <a:pt x="223" y="164306"/>
                  </a:lnTo>
                  <a:lnTo>
                    <a:pt x="260" y="164875"/>
                  </a:lnTo>
                  <a:lnTo>
                    <a:pt x="303" y="165459"/>
                  </a:lnTo>
                  <a:lnTo>
                    <a:pt x="345" y="166027"/>
                  </a:lnTo>
                  <a:lnTo>
                    <a:pt x="393" y="166580"/>
                  </a:lnTo>
                  <a:lnTo>
                    <a:pt x="441" y="167149"/>
                  </a:lnTo>
                  <a:lnTo>
                    <a:pt x="494" y="167717"/>
                  </a:lnTo>
                  <a:lnTo>
                    <a:pt x="552" y="168270"/>
                  </a:lnTo>
                  <a:lnTo>
                    <a:pt x="611" y="168823"/>
                  </a:lnTo>
                  <a:lnTo>
                    <a:pt x="674" y="169361"/>
                  </a:lnTo>
                  <a:lnTo>
                    <a:pt x="743" y="169914"/>
                  </a:lnTo>
                  <a:lnTo>
                    <a:pt x="817" y="170452"/>
                  </a:lnTo>
                  <a:lnTo>
                    <a:pt x="892" y="170974"/>
                  </a:lnTo>
                  <a:lnTo>
                    <a:pt x="971" y="171512"/>
                  </a:lnTo>
                  <a:lnTo>
                    <a:pt x="1056" y="172019"/>
                  </a:lnTo>
                  <a:lnTo>
                    <a:pt x="1146" y="172526"/>
                  </a:lnTo>
                  <a:lnTo>
                    <a:pt x="1236" y="173033"/>
                  </a:lnTo>
                  <a:lnTo>
                    <a:pt x="1337" y="173524"/>
                  </a:lnTo>
                  <a:lnTo>
                    <a:pt x="1438" y="174016"/>
                  </a:lnTo>
                  <a:lnTo>
                    <a:pt x="1544" y="174492"/>
                  </a:lnTo>
                  <a:lnTo>
                    <a:pt x="1656" y="174953"/>
                  </a:lnTo>
                  <a:lnTo>
                    <a:pt x="1772" y="175414"/>
                  </a:lnTo>
                  <a:lnTo>
                    <a:pt x="1894" y="175844"/>
                  </a:lnTo>
                  <a:lnTo>
                    <a:pt x="2016" y="176290"/>
                  </a:lnTo>
                  <a:lnTo>
                    <a:pt x="2149" y="176704"/>
                  </a:lnTo>
                  <a:lnTo>
                    <a:pt x="2287" y="177104"/>
                  </a:lnTo>
                  <a:lnTo>
                    <a:pt x="2425" y="177503"/>
                  </a:lnTo>
                  <a:lnTo>
                    <a:pt x="2573" y="177887"/>
                  </a:lnTo>
                  <a:lnTo>
                    <a:pt x="2727" y="178256"/>
                  </a:lnTo>
                  <a:lnTo>
                    <a:pt x="2727" y="178256"/>
                  </a:lnTo>
                  <a:lnTo>
                    <a:pt x="2838" y="178517"/>
                  </a:lnTo>
                  <a:lnTo>
                    <a:pt x="2955" y="178748"/>
                  </a:lnTo>
                  <a:lnTo>
                    <a:pt x="3072" y="178993"/>
                  </a:lnTo>
                  <a:lnTo>
                    <a:pt x="3194" y="179209"/>
                  </a:lnTo>
                  <a:lnTo>
                    <a:pt x="3316" y="179424"/>
                  </a:lnTo>
                  <a:lnTo>
                    <a:pt x="3443" y="179623"/>
                  </a:lnTo>
                  <a:lnTo>
                    <a:pt x="3570" y="179808"/>
                  </a:lnTo>
                  <a:lnTo>
                    <a:pt x="3703" y="179977"/>
                  </a:lnTo>
                  <a:lnTo>
                    <a:pt x="3836" y="180146"/>
                  </a:lnTo>
                  <a:lnTo>
                    <a:pt x="3968" y="180299"/>
                  </a:lnTo>
                  <a:lnTo>
                    <a:pt x="4106" y="180438"/>
                  </a:lnTo>
                  <a:lnTo>
                    <a:pt x="4244" y="180576"/>
                  </a:lnTo>
                  <a:lnTo>
                    <a:pt x="4382" y="180683"/>
                  </a:lnTo>
                  <a:lnTo>
                    <a:pt x="4520" y="180791"/>
                  </a:lnTo>
                  <a:lnTo>
                    <a:pt x="4663" y="180883"/>
                  </a:lnTo>
                  <a:lnTo>
                    <a:pt x="4801" y="1809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-1020900" y="-14221450"/>
              <a:ext cx="183025" cy="4111525"/>
            </a:xfrm>
            <a:custGeom>
              <a:avLst/>
              <a:gdLst/>
              <a:ahLst/>
              <a:cxnLst/>
              <a:rect l="l" t="t" r="r" b="b"/>
              <a:pathLst>
                <a:path w="7321" h="164461" extrusionOk="0">
                  <a:moveTo>
                    <a:pt x="1" y="0"/>
                  </a:moveTo>
                  <a:lnTo>
                    <a:pt x="6" y="431"/>
                  </a:lnTo>
                  <a:lnTo>
                    <a:pt x="17" y="845"/>
                  </a:lnTo>
                  <a:lnTo>
                    <a:pt x="32" y="1260"/>
                  </a:lnTo>
                  <a:lnTo>
                    <a:pt x="59" y="1675"/>
                  </a:lnTo>
                  <a:lnTo>
                    <a:pt x="303" y="6453"/>
                  </a:lnTo>
                  <a:lnTo>
                    <a:pt x="711" y="14119"/>
                  </a:lnTo>
                  <a:lnTo>
                    <a:pt x="1247" y="24059"/>
                  </a:lnTo>
                  <a:lnTo>
                    <a:pt x="1555" y="29866"/>
                  </a:lnTo>
                  <a:lnTo>
                    <a:pt x="1878" y="36180"/>
                  </a:lnTo>
                  <a:lnTo>
                    <a:pt x="2223" y="42955"/>
                  </a:lnTo>
                  <a:lnTo>
                    <a:pt x="2584" y="50130"/>
                  </a:lnTo>
                  <a:lnTo>
                    <a:pt x="2950" y="57673"/>
                  </a:lnTo>
                  <a:lnTo>
                    <a:pt x="3326" y="65539"/>
                  </a:lnTo>
                  <a:lnTo>
                    <a:pt x="3708" y="73712"/>
                  </a:lnTo>
                  <a:lnTo>
                    <a:pt x="4085" y="82115"/>
                  </a:lnTo>
                  <a:lnTo>
                    <a:pt x="4456" y="90519"/>
                  </a:lnTo>
                  <a:lnTo>
                    <a:pt x="4801" y="98692"/>
                  </a:lnTo>
                  <a:lnTo>
                    <a:pt x="5125" y="106588"/>
                  </a:lnTo>
                  <a:lnTo>
                    <a:pt x="5427" y="114147"/>
                  </a:lnTo>
                  <a:lnTo>
                    <a:pt x="5708" y="121352"/>
                  </a:lnTo>
                  <a:lnTo>
                    <a:pt x="5968" y="128158"/>
                  </a:lnTo>
                  <a:lnTo>
                    <a:pt x="6207" y="134503"/>
                  </a:lnTo>
                  <a:lnTo>
                    <a:pt x="6419" y="140371"/>
                  </a:lnTo>
                  <a:lnTo>
                    <a:pt x="7039" y="157962"/>
                  </a:lnTo>
                  <a:lnTo>
                    <a:pt x="7225" y="162786"/>
                  </a:lnTo>
                  <a:lnTo>
                    <a:pt x="7236" y="163201"/>
                  </a:lnTo>
                  <a:lnTo>
                    <a:pt x="7252" y="163631"/>
                  </a:lnTo>
                  <a:lnTo>
                    <a:pt x="7278" y="164046"/>
                  </a:lnTo>
                  <a:lnTo>
                    <a:pt x="7315" y="164460"/>
                  </a:lnTo>
                  <a:lnTo>
                    <a:pt x="7321" y="164061"/>
                  </a:lnTo>
                  <a:lnTo>
                    <a:pt x="7321" y="163677"/>
                  </a:lnTo>
                  <a:lnTo>
                    <a:pt x="7315" y="163293"/>
                  </a:lnTo>
                  <a:lnTo>
                    <a:pt x="7305" y="162893"/>
                  </a:lnTo>
                  <a:lnTo>
                    <a:pt x="7193" y="158085"/>
                  </a:lnTo>
                  <a:lnTo>
                    <a:pt x="7103" y="154582"/>
                  </a:lnTo>
                  <a:lnTo>
                    <a:pt x="6992" y="150434"/>
                  </a:lnTo>
                  <a:lnTo>
                    <a:pt x="6854" y="145687"/>
                  </a:lnTo>
                  <a:lnTo>
                    <a:pt x="6689" y="140341"/>
                  </a:lnTo>
                  <a:lnTo>
                    <a:pt x="6504" y="134472"/>
                  </a:lnTo>
                  <a:lnTo>
                    <a:pt x="6292" y="128112"/>
                  </a:lnTo>
                  <a:lnTo>
                    <a:pt x="6053" y="121306"/>
                  </a:lnTo>
                  <a:lnTo>
                    <a:pt x="5793" y="114101"/>
                  </a:lnTo>
                  <a:lnTo>
                    <a:pt x="5650" y="110352"/>
                  </a:lnTo>
                  <a:lnTo>
                    <a:pt x="5501" y="106511"/>
                  </a:lnTo>
                  <a:lnTo>
                    <a:pt x="5347" y="102609"/>
                  </a:lnTo>
                  <a:lnTo>
                    <a:pt x="5188" y="98615"/>
                  </a:lnTo>
                  <a:lnTo>
                    <a:pt x="5018" y="94559"/>
                  </a:lnTo>
                  <a:lnTo>
                    <a:pt x="4849" y="90442"/>
                  </a:lnTo>
                  <a:lnTo>
                    <a:pt x="4668" y="86263"/>
                  </a:lnTo>
                  <a:lnTo>
                    <a:pt x="4483" y="82023"/>
                  </a:lnTo>
                  <a:lnTo>
                    <a:pt x="4292" y="77783"/>
                  </a:lnTo>
                  <a:lnTo>
                    <a:pt x="4101" y="73604"/>
                  </a:lnTo>
                  <a:lnTo>
                    <a:pt x="3905" y="69502"/>
                  </a:lnTo>
                  <a:lnTo>
                    <a:pt x="3714" y="65446"/>
                  </a:lnTo>
                  <a:lnTo>
                    <a:pt x="3517" y="61467"/>
                  </a:lnTo>
                  <a:lnTo>
                    <a:pt x="3326" y="57581"/>
                  </a:lnTo>
                  <a:lnTo>
                    <a:pt x="2945" y="50037"/>
                  </a:lnTo>
                  <a:lnTo>
                    <a:pt x="2568" y="42863"/>
                  </a:lnTo>
                  <a:lnTo>
                    <a:pt x="2202" y="36103"/>
                  </a:lnTo>
                  <a:lnTo>
                    <a:pt x="1852" y="29804"/>
                  </a:lnTo>
                  <a:lnTo>
                    <a:pt x="1518" y="23982"/>
                  </a:lnTo>
                  <a:lnTo>
                    <a:pt x="1210" y="18651"/>
                  </a:lnTo>
                  <a:lnTo>
                    <a:pt x="929" y="13919"/>
                  </a:lnTo>
                  <a:lnTo>
                    <a:pt x="674" y="9833"/>
                  </a:lnTo>
                  <a:lnTo>
                    <a:pt x="457" y="6391"/>
                  </a:lnTo>
                  <a:lnTo>
                    <a:pt x="282" y="3718"/>
                  </a:lnTo>
                  <a:lnTo>
                    <a:pt x="133" y="1629"/>
                  </a:lnTo>
                  <a:lnTo>
                    <a:pt x="112" y="1214"/>
                  </a:lnTo>
                  <a:lnTo>
                    <a:pt x="80" y="815"/>
                  </a:lnTo>
                  <a:lnTo>
                    <a:pt x="43" y="4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-980450" y="-10488650"/>
              <a:ext cx="955600" cy="2247625"/>
            </a:xfrm>
            <a:custGeom>
              <a:avLst/>
              <a:gdLst/>
              <a:ahLst/>
              <a:cxnLst/>
              <a:rect l="l" t="t" r="r" b="b"/>
              <a:pathLst>
                <a:path w="38224" h="89905" extrusionOk="0">
                  <a:moveTo>
                    <a:pt x="16672" y="0"/>
                  </a:moveTo>
                  <a:lnTo>
                    <a:pt x="16401" y="31"/>
                  </a:lnTo>
                  <a:lnTo>
                    <a:pt x="16125" y="62"/>
                  </a:lnTo>
                  <a:lnTo>
                    <a:pt x="15855" y="108"/>
                  </a:lnTo>
                  <a:lnTo>
                    <a:pt x="15579" y="185"/>
                  </a:lnTo>
                  <a:lnTo>
                    <a:pt x="15309" y="262"/>
                  </a:lnTo>
                  <a:lnTo>
                    <a:pt x="15033" y="369"/>
                  </a:lnTo>
                  <a:lnTo>
                    <a:pt x="14762" y="492"/>
                  </a:lnTo>
                  <a:lnTo>
                    <a:pt x="14486" y="615"/>
                  </a:lnTo>
                  <a:lnTo>
                    <a:pt x="14216" y="769"/>
                  </a:lnTo>
                  <a:lnTo>
                    <a:pt x="13945" y="938"/>
                  </a:lnTo>
                  <a:lnTo>
                    <a:pt x="13675" y="1122"/>
                  </a:lnTo>
                  <a:lnTo>
                    <a:pt x="13404" y="1322"/>
                  </a:lnTo>
                  <a:lnTo>
                    <a:pt x="13134" y="1537"/>
                  </a:lnTo>
                  <a:lnTo>
                    <a:pt x="12869" y="1783"/>
                  </a:lnTo>
                  <a:lnTo>
                    <a:pt x="12603" y="2028"/>
                  </a:lnTo>
                  <a:lnTo>
                    <a:pt x="12338" y="2290"/>
                  </a:lnTo>
                  <a:lnTo>
                    <a:pt x="12073" y="2566"/>
                  </a:lnTo>
                  <a:lnTo>
                    <a:pt x="11813" y="2873"/>
                  </a:lnTo>
                  <a:lnTo>
                    <a:pt x="11553" y="3181"/>
                  </a:lnTo>
                  <a:lnTo>
                    <a:pt x="11293" y="3503"/>
                  </a:lnTo>
                  <a:lnTo>
                    <a:pt x="11039" y="3841"/>
                  </a:lnTo>
                  <a:lnTo>
                    <a:pt x="10784" y="4210"/>
                  </a:lnTo>
                  <a:lnTo>
                    <a:pt x="10535" y="4579"/>
                  </a:lnTo>
                  <a:lnTo>
                    <a:pt x="10285" y="4963"/>
                  </a:lnTo>
                  <a:lnTo>
                    <a:pt x="10036" y="5362"/>
                  </a:lnTo>
                  <a:lnTo>
                    <a:pt x="9792" y="5792"/>
                  </a:lnTo>
                  <a:lnTo>
                    <a:pt x="9553" y="6222"/>
                  </a:lnTo>
                  <a:lnTo>
                    <a:pt x="9315" y="6668"/>
                  </a:lnTo>
                  <a:lnTo>
                    <a:pt x="9081" y="7129"/>
                  </a:lnTo>
                  <a:lnTo>
                    <a:pt x="8848" y="7605"/>
                  </a:lnTo>
                  <a:lnTo>
                    <a:pt x="8620" y="8097"/>
                  </a:lnTo>
                  <a:lnTo>
                    <a:pt x="8397" y="8604"/>
                  </a:lnTo>
                  <a:lnTo>
                    <a:pt x="8174" y="9126"/>
                  </a:lnTo>
                  <a:lnTo>
                    <a:pt x="7957" y="9664"/>
                  </a:lnTo>
                  <a:lnTo>
                    <a:pt x="7745" y="10201"/>
                  </a:lnTo>
                  <a:lnTo>
                    <a:pt x="7538" y="10770"/>
                  </a:lnTo>
                  <a:lnTo>
                    <a:pt x="7331" y="11338"/>
                  </a:lnTo>
                  <a:lnTo>
                    <a:pt x="7135" y="11937"/>
                  </a:lnTo>
                  <a:lnTo>
                    <a:pt x="6938" y="12537"/>
                  </a:lnTo>
                  <a:lnTo>
                    <a:pt x="6747" y="13151"/>
                  </a:lnTo>
                  <a:lnTo>
                    <a:pt x="6557" y="13781"/>
                  </a:lnTo>
                  <a:lnTo>
                    <a:pt x="6376" y="14426"/>
                  </a:lnTo>
                  <a:lnTo>
                    <a:pt x="6201" y="15087"/>
                  </a:lnTo>
                  <a:lnTo>
                    <a:pt x="6031" y="15763"/>
                  </a:lnTo>
                  <a:lnTo>
                    <a:pt x="5862" y="16439"/>
                  </a:lnTo>
                  <a:lnTo>
                    <a:pt x="5703" y="17130"/>
                  </a:lnTo>
                  <a:lnTo>
                    <a:pt x="5543" y="17837"/>
                  </a:lnTo>
                  <a:lnTo>
                    <a:pt x="5390" y="18544"/>
                  </a:lnTo>
                  <a:lnTo>
                    <a:pt x="5236" y="19250"/>
                  </a:lnTo>
                  <a:lnTo>
                    <a:pt x="5087" y="19957"/>
                  </a:lnTo>
                  <a:lnTo>
                    <a:pt x="4944" y="20679"/>
                  </a:lnTo>
                  <a:lnTo>
                    <a:pt x="4801" y="21401"/>
                  </a:lnTo>
                  <a:lnTo>
                    <a:pt x="4663" y="22123"/>
                  </a:lnTo>
                  <a:lnTo>
                    <a:pt x="4530" y="22860"/>
                  </a:lnTo>
                  <a:lnTo>
                    <a:pt x="4398" y="23598"/>
                  </a:lnTo>
                  <a:lnTo>
                    <a:pt x="4265" y="24335"/>
                  </a:lnTo>
                  <a:lnTo>
                    <a:pt x="4143" y="25073"/>
                  </a:lnTo>
                  <a:lnTo>
                    <a:pt x="3899" y="26578"/>
                  </a:lnTo>
                  <a:lnTo>
                    <a:pt x="3666" y="28099"/>
                  </a:lnTo>
                  <a:lnTo>
                    <a:pt x="3443" y="29620"/>
                  </a:lnTo>
                  <a:lnTo>
                    <a:pt x="3231" y="31172"/>
                  </a:lnTo>
                  <a:lnTo>
                    <a:pt x="3029" y="32723"/>
                  </a:lnTo>
                  <a:lnTo>
                    <a:pt x="2833" y="34290"/>
                  </a:lnTo>
                  <a:lnTo>
                    <a:pt x="2653" y="35873"/>
                  </a:lnTo>
                  <a:lnTo>
                    <a:pt x="2478" y="37455"/>
                  </a:lnTo>
                  <a:lnTo>
                    <a:pt x="2308" y="39068"/>
                  </a:lnTo>
                  <a:lnTo>
                    <a:pt x="2149" y="40666"/>
                  </a:lnTo>
                  <a:lnTo>
                    <a:pt x="1995" y="42295"/>
                  </a:lnTo>
                  <a:lnTo>
                    <a:pt x="1852" y="43908"/>
                  </a:lnTo>
                  <a:lnTo>
                    <a:pt x="1714" y="45551"/>
                  </a:lnTo>
                  <a:lnTo>
                    <a:pt x="1576" y="47180"/>
                  </a:lnTo>
                  <a:lnTo>
                    <a:pt x="1449" y="48824"/>
                  </a:lnTo>
                  <a:lnTo>
                    <a:pt x="1327" y="50483"/>
                  </a:lnTo>
                  <a:lnTo>
                    <a:pt x="1210" y="52127"/>
                  </a:lnTo>
                  <a:lnTo>
                    <a:pt x="1093" y="53786"/>
                  </a:lnTo>
                  <a:lnTo>
                    <a:pt x="987" y="55445"/>
                  </a:lnTo>
                  <a:lnTo>
                    <a:pt x="876" y="57104"/>
                  </a:lnTo>
                  <a:lnTo>
                    <a:pt x="669" y="60423"/>
                  </a:lnTo>
                  <a:lnTo>
                    <a:pt x="473" y="63741"/>
                  </a:lnTo>
                  <a:lnTo>
                    <a:pt x="282" y="67044"/>
                  </a:lnTo>
                  <a:lnTo>
                    <a:pt x="218" y="68166"/>
                  </a:lnTo>
                  <a:lnTo>
                    <a:pt x="160" y="69287"/>
                  </a:lnTo>
                  <a:lnTo>
                    <a:pt x="107" y="70439"/>
                  </a:lnTo>
                  <a:lnTo>
                    <a:pt x="64" y="71592"/>
                  </a:lnTo>
                  <a:lnTo>
                    <a:pt x="32" y="72744"/>
                  </a:lnTo>
                  <a:lnTo>
                    <a:pt x="16" y="73312"/>
                  </a:lnTo>
                  <a:lnTo>
                    <a:pt x="6" y="73896"/>
                  </a:lnTo>
                  <a:lnTo>
                    <a:pt x="0" y="74464"/>
                  </a:lnTo>
                  <a:lnTo>
                    <a:pt x="0" y="75033"/>
                  </a:lnTo>
                  <a:lnTo>
                    <a:pt x="0" y="75601"/>
                  </a:lnTo>
                  <a:lnTo>
                    <a:pt x="11" y="76170"/>
                  </a:lnTo>
                  <a:lnTo>
                    <a:pt x="22" y="76738"/>
                  </a:lnTo>
                  <a:lnTo>
                    <a:pt x="38" y="77291"/>
                  </a:lnTo>
                  <a:lnTo>
                    <a:pt x="59" y="77844"/>
                  </a:lnTo>
                  <a:lnTo>
                    <a:pt x="85" y="78397"/>
                  </a:lnTo>
                  <a:lnTo>
                    <a:pt x="117" y="78935"/>
                  </a:lnTo>
                  <a:lnTo>
                    <a:pt x="160" y="79473"/>
                  </a:lnTo>
                  <a:lnTo>
                    <a:pt x="202" y="79995"/>
                  </a:lnTo>
                  <a:lnTo>
                    <a:pt x="255" y="80533"/>
                  </a:lnTo>
                  <a:lnTo>
                    <a:pt x="313" y="81040"/>
                  </a:lnTo>
                  <a:lnTo>
                    <a:pt x="382" y="81547"/>
                  </a:lnTo>
                  <a:lnTo>
                    <a:pt x="451" y="82054"/>
                  </a:lnTo>
                  <a:lnTo>
                    <a:pt x="536" y="82545"/>
                  </a:lnTo>
                  <a:lnTo>
                    <a:pt x="621" y="83022"/>
                  </a:lnTo>
                  <a:lnTo>
                    <a:pt x="722" y="83498"/>
                  </a:lnTo>
                  <a:lnTo>
                    <a:pt x="828" y="83959"/>
                  </a:lnTo>
                  <a:lnTo>
                    <a:pt x="939" y="84404"/>
                  </a:lnTo>
                  <a:lnTo>
                    <a:pt x="1083" y="84896"/>
                  </a:lnTo>
                  <a:lnTo>
                    <a:pt x="1231" y="85357"/>
                  </a:lnTo>
                  <a:lnTo>
                    <a:pt x="1385" y="85787"/>
                  </a:lnTo>
                  <a:lnTo>
                    <a:pt x="1544" y="86202"/>
                  </a:lnTo>
                  <a:lnTo>
                    <a:pt x="1714" y="86586"/>
                  </a:lnTo>
                  <a:lnTo>
                    <a:pt x="1883" y="86939"/>
                  </a:lnTo>
                  <a:lnTo>
                    <a:pt x="2064" y="87262"/>
                  </a:lnTo>
                  <a:lnTo>
                    <a:pt x="2249" y="87569"/>
                  </a:lnTo>
                  <a:lnTo>
                    <a:pt x="2440" y="87846"/>
                  </a:lnTo>
                  <a:lnTo>
                    <a:pt x="2631" y="88107"/>
                  </a:lnTo>
                  <a:lnTo>
                    <a:pt x="2833" y="88353"/>
                  </a:lnTo>
                  <a:lnTo>
                    <a:pt x="3034" y="88568"/>
                  </a:lnTo>
                  <a:lnTo>
                    <a:pt x="3241" y="88767"/>
                  </a:lnTo>
                  <a:lnTo>
                    <a:pt x="3454" y="88936"/>
                  </a:lnTo>
                  <a:lnTo>
                    <a:pt x="3666" y="89105"/>
                  </a:lnTo>
                  <a:lnTo>
                    <a:pt x="3883" y="89244"/>
                  </a:lnTo>
                  <a:lnTo>
                    <a:pt x="4101" y="89366"/>
                  </a:lnTo>
                  <a:lnTo>
                    <a:pt x="4323" y="89474"/>
                  </a:lnTo>
                  <a:lnTo>
                    <a:pt x="4546" y="89566"/>
                  </a:lnTo>
                  <a:lnTo>
                    <a:pt x="4774" y="89658"/>
                  </a:lnTo>
                  <a:lnTo>
                    <a:pt x="5002" y="89720"/>
                  </a:lnTo>
                  <a:lnTo>
                    <a:pt x="5230" y="89781"/>
                  </a:lnTo>
                  <a:lnTo>
                    <a:pt x="5459" y="89827"/>
                  </a:lnTo>
                  <a:lnTo>
                    <a:pt x="5687" y="89858"/>
                  </a:lnTo>
                  <a:lnTo>
                    <a:pt x="6148" y="89904"/>
                  </a:lnTo>
                  <a:lnTo>
                    <a:pt x="6604" y="89904"/>
                  </a:lnTo>
                  <a:lnTo>
                    <a:pt x="7055" y="89889"/>
                  </a:lnTo>
                  <a:lnTo>
                    <a:pt x="7506" y="89858"/>
                  </a:lnTo>
                  <a:lnTo>
                    <a:pt x="30028" y="87661"/>
                  </a:lnTo>
                  <a:lnTo>
                    <a:pt x="30118" y="87584"/>
                  </a:lnTo>
                  <a:lnTo>
                    <a:pt x="30378" y="87339"/>
                  </a:lnTo>
                  <a:lnTo>
                    <a:pt x="30781" y="86939"/>
                  </a:lnTo>
                  <a:lnTo>
                    <a:pt x="31030" y="86678"/>
                  </a:lnTo>
                  <a:lnTo>
                    <a:pt x="31306" y="86371"/>
                  </a:lnTo>
                  <a:lnTo>
                    <a:pt x="31603" y="86033"/>
                  </a:lnTo>
                  <a:lnTo>
                    <a:pt x="31927" y="85649"/>
                  </a:lnTo>
                  <a:lnTo>
                    <a:pt x="32266" y="85219"/>
                  </a:lnTo>
                  <a:lnTo>
                    <a:pt x="32616" y="84758"/>
                  </a:lnTo>
                  <a:lnTo>
                    <a:pt x="32982" y="84251"/>
                  </a:lnTo>
                  <a:lnTo>
                    <a:pt x="33359" y="83698"/>
                  </a:lnTo>
                  <a:lnTo>
                    <a:pt x="33741" y="83098"/>
                  </a:lnTo>
                  <a:lnTo>
                    <a:pt x="34123" y="82469"/>
                  </a:lnTo>
                  <a:lnTo>
                    <a:pt x="34314" y="82131"/>
                  </a:lnTo>
                  <a:lnTo>
                    <a:pt x="34505" y="81793"/>
                  </a:lnTo>
                  <a:lnTo>
                    <a:pt x="34696" y="81439"/>
                  </a:lnTo>
                  <a:lnTo>
                    <a:pt x="34887" y="81071"/>
                  </a:lnTo>
                  <a:lnTo>
                    <a:pt x="35078" y="80702"/>
                  </a:lnTo>
                  <a:lnTo>
                    <a:pt x="35263" y="80318"/>
                  </a:lnTo>
                  <a:lnTo>
                    <a:pt x="35449" y="79918"/>
                  </a:lnTo>
                  <a:lnTo>
                    <a:pt x="35629" y="79519"/>
                  </a:lnTo>
                  <a:lnTo>
                    <a:pt x="35804" y="79104"/>
                  </a:lnTo>
                  <a:lnTo>
                    <a:pt x="35985" y="78674"/>
                  </a:lnTo>
                  <a:lnTo>
                    <a:pt x="36154" y="78228"/>
                  </a:lnTo>
                  <a:lnTo>
                    <a:pt x="36319" y="77783"/>
                  </a:lnTo>
                  <a:lnTo>
                    <a:pt x="36483" y="77322"/>
                  </a:lnTo>
                  <a:lnTo>
                    <a:pt x="36642" y="76846"/>
                  </a:lnTo>
                  <a:lnTo>
                    <a:pt x="36796" y="76369"/>
                  </a:lnTo>
                  <a:lnTo>
                    <a:pt x="36939" y="75878"/>
                  </a:lnTo>
                  <a:lnTo>
                    <a:pt x="37083" y="75371"/>
                  </a:lnTo>
                  <a:lnTo>
                    <a:pt x="37215" y="74864"/>
                  </a:lnTo>
                  <a:lnTo>
                    <a:pt x="37343" y="74342"/>
                  </a:lnTo>
                  <a:lnTo>
                    <a:pt x="37465" y="73804"/>
                  </a:lnTo>
                  <a:lnTo>
                    <a:pt x="37576" y="73266"/>
                  </a:lnTo>
                  <a:lnTo>
                    <a:pt x="37682" y="72698"/>
                  </a:lnTo>
                  <a:lnTo>
                    <a:pt x="37783" y="72129"/>
                  </a:lnTo>
                  <a:lnTo>
                    <a:pt x="37868" y="71561"/>
                  </a:lnTo>
                  <a:lnTo>
                    <a:pt x="37947" y="70962"/>
                  </a:lnTo>
                  <a:lnTo>
                    <a:pt x="38022" y="70363"/>
                  </a:lnTo>
                  <a:lnTo>
                    <a:pt x="38080" y="69763"/>
                  </a:lnTo>
                  <a:lnTo>
                    <a:pt x="38128" y="69134"/>
                  </a:lnTo>
                  <a:lnTo>
                    <a:pt x="38170" y="68504"/>
                  </a:lnTo>
                  <a:lnTo>
                    <a:pt x="38197" y="67858"/>
                  </a:lnTo>
                  <a:lnTo>
                    <a:pt x="38218" y="67198"/>
                  </a:lnTo>
                  <a:lnTo>
                    <a:pt x="38223" y="66537"/>
                  </a:lnTo>
                  <a:lnTo>
                    <a:pt x="38218" y="66199"/>
                  </a:lnTo>
                  <a:lnTo>
                    <a:pt x="38212" y="65846"/>
                  </a:lnTo>
                  <a:lnTo>
                    <a:pt x="38207" y="65493"/>
                  </a:lnTo>
                  <a:lnTo>
                    <a:pt x="38191" y="65124"/>
                  </a:lnTo>
                  <a:lnTo>
                    <a:pt x="38159" y="64371"/>
                  </a:lnTo>
                  <a:lnTo>
                    <a:pt x="38112" y="63572"/>
                  </a:lnTo>
                  <a:lnTo>
                    <a:pt x="38048" y="62743"/>
                  </a:lnTo>
                  <a:lnTo>
                    <a:pt x="37974" y="61898"/>
                  </a:lnTo>
                  <a:lnTo>
                    <a:pt x="37889" y="61007"/>
                  </a:lnTo>
                  <a:lnTo>
                    <a:pt x="37788" y="60100"/>
                  </a:lnTo>
                  <a:lnTo>
                    <a:pt x="37677" y="59163"/>
                  </a:lnTo>
                  <a:lnTo>
                    <a:pt x="37555" y="58195"/>
                  </a:lnTo>
                  <a:lnTo>
                    <a:pt x="37422" y="57197"/>
                  </a:lnTo>
                  <a:lnTo>
                    <a:pt x="37274" y="56183"/>
                  </a:lnTo>
                  <a:lnTo>
                    <a:pt x="37120" y="55153"/>
                  </a:lnTo>
                  <a:lnTo>
                    <a:pt x="36950" y="54109"/>
                  </a:lnTo>
                  <a:lnTo>
                    <a:pt x="36775" y="53033"/>
                  </a:lnTo>
                  <a:lnTo>
                    <a:pt x="36589" y="51942"/>
                  </a:lnTo>
                  <a:lnTo>
                    <a:pt x="36393" y="50821"/>
                  </a:lnTo>
                  <a:lnTo>
                    <a:pt x="36186" y="49699"/>
                  </a:lnTo>
                  <a:lnTo>
                    <a:pt x="35969" y="48563"/>
                  </a:lnTo>
                  <a:lnTo>
                    <a:pt x="35746" y="47410"/>
                  </a:lnTo>
                  <a:lnTo>
                    <a:pt x="35513" y="46258"/>
                  </a:lnTo>
                  <a:lnTo>
                    <a:pt x="35274" y="45075"/>
                  </a:lnTo>
                  <a:lnTo>
                    <a:pt x="35025" y="43892"/>
                  </a:lnTo>
                  <a:lnTo>
                    <a:pt x="34770" y="42709"/>
                  </a:lnTo>
                  <a:lnTo>
                    <a:pt x="34505" y="41511"/>
                  </a:lnTo>
                  <a:lnTo>
                    <a:pt x="34234" y="40313"/>
                  </a:lnTo>
                  <a:lnTo>
                    <a:pt x="33958" y="39099"/>
                  </a:lnTo>
                  <a:lnTo>
                    <a:pt x="33672" y="37885"/>
                  </a:lnTo>
                  <a:lnTo>
                    <a:pt x="33386" y="36687"/>
                  </a:lnTo>
                  <a:lnTo>
                    <a:pt x="33089" y="35473"/>
                  </a:lnTo>
                  <a:lnTo>
                    <a:pt x="32786" y="34260"/>
                  </a:lnTo>
                  <a:lnTo>
                    <a:pt x="32479" y="33046"/>
                  </a:lnTo>
                  <a:lnTo>
                    <a:pt x="32166" y="31848"/>
                  </a:lnTo>
                  <a:lnTo>
                    <a:pt x="31853" y="30649"/>
                  </a:lnTo>
                  <a:lnTo>
                    <a:pt x="31529" y="29451"/>
                  </a:lnTo>
                  <a:lnTo>
                    <a:pt x="31206" y="28268"/>
                  </a:lnTo>
                  <a:lnTo>
                    <a:pt x="30877" y="27085"/>
                  </a:lnTo>
                  <a:lnTo>
                    <a:pt x="30542" y="25918"/>
                  </a:lnTo>
                  <a:lnTo>
                    <a:pt x="30208" y="24765"/>
                  </a:lnTo>
                  <a:lnTo>
                    <a:pt x="29869" y="23613"/>
                  </a:lnTo>
                  <a:lnTo>
                    <a:pt x="29524" y="22476"/>
                  </a:lnTo>
                  <a:lnTo>
                    <a:pt x="29179" y="21355"/>
                  </a:lnTo>
                  <a:lnTo>
                    <a:pt x="28834" y="20264"/>
                  </a:lnTo>
                  <a:lnTo>
                    <a:pt x="28484" y="19173"/>
                  </a:lnTo>
                  <a:lnTo>
                    <a:pt x="28134" y="18113"/>
                  </a:lnTo>
                  <a:lnTo>
                    <a:pt x="27784" y="17069"/>
                  </a:lnTo>
                  <a:lnTo>
                    <a:pt x="27434" y="16039"/>
                  </a:lnTo>
                  <a:lnTo>
                    <a:pt x="27079" y="15041"/>
                  </a:lnTo>
                  <a:lnTo>
                    <a:pt x="26729" y="14058"/>
                  </a:lnTo>
                  <a:lnTo>
                    <a:pt x="26373" y="13105"/>
                  </a:lnTo>
                  <a:lnTo>
                    <a:pt x="26018" y="12168"/>
                  </a:lnTo>
                  <a:lnTo>
                    <a:pt x="25668" y="11277"/>
                  </a:lnTo>
                  <a:lnTo>
                    <a:pt x="25312" y="10401"/>
                  </a:lnTo>
                  <a:lnTo>
                    <a:pt x="24962" y="9556"/>
                  </a:lnTo>
                  <a:lnTo>
                    <a:pt x="24612" y="8742"/>
                  </a:lnTo>
                  <a:lnTo>
                    <a:pt x="24268" y="7958"/>
                  </a:lnTo>
                  <a:lnTo>
                    <a:pt x="23917" y="7221"/>
                  </a:lnTo>
                  <a:lnTo>
                    <a:pt x="23573" y="6514"/>
                  </a:lnTo>
                  <a:lnTo>
                    <a:pt x="23233" y="5838"/>
                  </a:lnTo>
                  <a:lnTo>
                    <a:pt x="22894" y="5193"/>
                  </a:lnTo>
                  <a:lnTo>
                    <a:pt x="22560" y="4594"/>
                  </a:lnTo>
                  <a:lnTo>
                    <a:pt x="22225" y="4041"/>
                  </a:lnTo>
                  <a:lnTo>
                    <a:pt x="21896" y="3519"/>
                  </a:lnTo>
                  <a:lnTo>
                    <a:pt x="21573" y="3042"/>
                  </a:lnTo>
                  <a:lnTo>
                    <a:pt x="21334" y="2720"/>
                  </a:lnTo>
                  <a:lnTo>
                    <a:pt x="21096" y="2412"/>
                  </a:lnTo>
                  <a:lnTo>
                    <a:pt x="20852" y="2121"/>
                  </a:lnTo>
                  <a:lnTo>
                    <a:pt x="20602" y="1859"/>
                  </a:lnTo>
                  <a:lnTo>
                    <a:pt x="20353" y="1614"/>
                  </a:lnTo>
                  <a:lnTo>
                    <a:pt x="20104" y="1383"/>
                  </a:lnTo>
                  <a:lnTo>
                    <a:pt x="19849" y="1168"/>
                  </a:lnTo>
                  <a:lnTo>
                    <a:pt x="19594" y="968"/>
                  </a:lnTo>
                  <a:lnTo>
                    <a:pt x="19335" y="799"/>
                  </a:lnTo>
                  <a:lnTo>
                    <a:pt x="19075" y="630"/>
                  </a:lnTo>
                  <a:lnTo>
                    <a:pt x="18815" y="492"/>
                  </a:lnTo>
                  <a:lnTo>
                    <a:pt x="18549" y="369"/>
                  </a:lnTo>
                  <a:lnTo>
                    <a:pt x="18284" y="262"/>
                  </a:lnTo>
                  <a:lnTo>
                    <a:pt x="18019" y="185"/>
                  </a:lnTo>
                  <a:lnTo>
                    <a:pt x="17754" y="108"/>
                  </a:lnTo>
                  <a:lnTo>
                    <a:pt x="17483" y="62"/>
                  </a:lnTo>
                  <a:lnTo>
                    <a:pt x="17213" y="31"/>
                  </a:lnTo>
                  <a:lnTo>
                    <a:pt x="169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-980450" y="-10488650"/>
              <a:ext cx="955600" cy="2247625"/>
            </a:xfrm>
            <a:custGeom>
              <a:avLst/>
              <a:gdLst/>
              <a:ahLst/>
              <a:cxnLst/>
              <a:rect l="l" t="t" r="r" b="b"/>
              <a:pathLst>
                <a:path w="38224" h="89905" fill="none" extrusionOk="0">
                  <a:moveTo>
                    <a:pt x="21573" y="3042"/>
                  </a:moveTo>
                  <a:lnTo>
                    <a:pt x="21573" y="3042"/>
                  </a:lnTo>
                  <a:lnTo>
                    <a:pt x="21334" y="2720"/>
                  </a:lnTo>
                  <a:lnTo>
                    <a:pt x="21096" y="2412"/>
                  </a:lnTo>
                  <a:lnTo>
                    <a:pt x="20852" y="2121"/>
                  </a:lnTo>
                  <a:lnTo>
                    <a:pt x="20602" y="1859"/>
                  </a:lnTo>
                  <a:lnTo>
                    <a:pt x="20353" y="1614"/>
                  </a:lnTo>
                  <a:lnTo>
                    <a:pt x="20104" y="1383"/>
                  </a:lnTo>
                  <a:lnTo>
                    <a:pt x="19849" y="1168"/>
                  </a:lnTo>
                  <a:lnTo>
                    <a:pt x="19594" y="968"/>
                  </a:lnTo>
                  <a:lnTo>
                    <a:pt x="19335" y="799"/>
                  </a:lnTo>
                  <a:lnTo>
                    <a:pt x="19075" y="630"/>
                  </a:lnTo>
                  <a:lnTo>
                    <a:pt x="18815" y="492"/>
                  </a:lnTo>
                  <a:lnTo>
                    <a:pt x="18549" y="369"/>
                  </a:lnTo>
                  <a:lnTo>
                    <a:pt x="18284" y="262"/>
                  </a:lnTo>
                  <a:lnTo>
                    <a:pt x="18019" y="185"/>
                  </a:lnTo>
                  <a:lnTo>
                    <a:pt x="17754" y="108"/>
                  </a:lnTo>
                  <a:lnTo>
                    <a:pt x="17483" y="62"/>
                  </a:lnTo>
                  <a:lnTo>
                    <a:pt x="17213" y="31"/>
                  </a:lnTo>
                  <a:lnTo>
                    <a:pt x="16942" y="0"/>
                  </a:lnTo>
                  <a:lnTo>
                    <a:pt x="16672" y="0"/>
                  </a:lnTo>
                  <a:lnTo>
                    <a:pt x="16401" y="31"/>
                  </a:lnTo>
                  <a:lnTo>
                    <a:pt x="16125" y="62"/>
                  </a:lnTo>
                  <a:lnTo>
                    <a:pt x="15855" y="108"/>
                  </a:lnTo>
                  <a:lnTo>
                    <a:pt x="15579" y="185"/>
                  </a:lnTo>
                  <a:lnTo>
                    <a:pt x="15309" y="262"/>
                  </a:lnTo>
                  <a:lnTo>
                    <a:pt x="15033" y="369"/>
                  </a:lnTo>
                  <a:lnTo>
                    <a:pt x="14762" y="492"/>
                  </a:lnTo>
                  <a:lnTo>
                    <a:pt x="14486" y="615"/>
                  </a:lnTo>
                  <a:lnTo>
                    <a:pt x="14216" y="769"/>
                  </a:lnTo>
                  <a:lnTo>
                    <a:pt x="13945" y="938"/>
                  </a:lnTo>
                  <a:lnTo>
                    <a:pt x="13675" y="1122"/>
                  </a:lnTo>
                  <a:lnTo>
                    <a:pt x="13404" y="1322"/>
                  </a:lnTo>
                  <a:lnTo>
                    <a:pt x="13134" y="1537"/>
                  </a:lnTo>
                  <a:lnTo>
                    <a:pt x="12869" y="1783"/>
                  </a:lnTo>
                  <a:lnTo>
                    <a:pt x="12603" y="2028"/>
                  </a:lnTo>
                  <a:lnTo>
                    <a:pt x="12338" y="2290"/>
                  </a:lnTo>
                  <a:lnTo>
                    <a:pt x="12073" y="2566"/>
                  </a:lnTo>
                  <a:lnTo>
                    <a:pt x="11813" y="2873"/>
                  </a:lnTo>
                  <a:lnTo>
                    <a:pt x="11553" y="3181"/>
                  </a:lnTo>
                  <a:lnTo>
                    <a:pt x="11293" y="3503"/>
                  </a:lnTo>
                  <a:lnTo>
                    <a:pt x="11039" y="3841"/>
                  </a:lnTo>
                  <a:lnTo>
                    <a:pt x="10784" y="4210"/>
                  </a:lnTo>
                  <a:lnTo>
                    <a:pt x="10535" y="4579"/>
                  </a:lnTo>
                  <a:lnTo>
                    <a:pt x="10285" y="4963"/>
                  </a:lnTo>
                  <a:lnTo>
                    <a:pt x="10036" y="5362"/>
                  </a:lnTo>
                  <a:lnTo>
                    <a:pt x="9792" y="5792"/>
                  </a:lnTo>
                  <a:lnTo>
                    <a:pt x="9553" y="6222"/>
                  </a:lnTo>
                  <a:lnTo>
                    <a:pt x="9315" y="6668"/>
                  </a:lnTo>
                  <a:lnTo>
                    <a:pt x="9081" y="7129"/>
                  </a:lnTo>
                  <a:lnTo>
                    <a:pt x="8848" y="7605"/>
                  </a:lnTo>
                  <a:lnTo>
                    <a:pt x="8620" y="8097"/>
                  </a:lnTo>
                  <a:lnTo>
                    <a:pt x="8397" y="8604"/>
                  </a:lnTo>
                  <a:lnTo>
                    <a:pt x="8174" y="9126"/>
                  </a:lnTo>
                  <a:lnTo>
                    <a:pt x="7957" y="9664"/>
                  </a:lnTo>
                  <a:lnTo>
                    <a:pt x="7745" y="10201"/>
                  </a:lnTo>
                  <a:lnTo>
                    <a:pt x="7538" y="10770"/>
                  </a:lnTo>
                  <a:lnTo>
                    <a:pt x="7331" y="11338"/>
                  </a:lnTo>
                  <a:lnTo>
                    <a:pt x="7135" y="11937"/>
                  </a:lnTo>
                  <a:lnTo>
                    <a:pt x="6938" y="12537"/>
                  </a:lnTo>
                  <a:lnTo>
                    <a:pt x="6747" y="13151"/>
                  </a:lnTo>
                  <a:lnTo>
                    <a:pt x="6557" y="13781"/>
                  </a:lnTo>
                  <a:lnTo>
                    <a:pt x="6376" y="14426"/>
                  </a:lnTo>
                  <a:lnTo>
                    <a:pt x="6201" y="15087"/>
                  </a:lnTo>
                  <a:lnTo>
                    <a:pt x="6031" y="15763"/>
                  </a:lnTo>
                  <a:lnTo>
                    <a:pt x="5862" y="16439"/>
                  </a:lnTo>
                  <a:lnTo>
                    <a:pt x="5862" y="16439"/>
                  </a:lnTo>
                  <a:lnTo>
                    <a:pt x="5703" y="17130"/>
                  </a:lnTo>
                  <a:lnTo>
                    <a:pt x="5543" y="17837"/>
                  </a:lnTo>
                  <a:lnTo>
                    <a:pt x="5390" y="18544"/>
                  </a:lnTo>
                  <a:lnTo>
                    <a:pt x="5236" y="19250"/>
                  </a:lnTo>
                  <a:lnTo>
                    <a:pt x="5087" y="19957"/>
                  </a:lnTo>
                  <a:lnTo>
                    <a:pt x="4944" y="20679"/>
                  </a:lnTo>
                  <a:lnTo>
                    <a:pt x="4801" y="21401"/>
                  </a:lnTo>
                  <a:lnTo>
                    <a:pt x="4663" y="22123"/>
                  </a:lnTo>
                  <a:lnTo>
                    <a:pt x="4530" y="22860"/>
                  </a:lnTo>
                  <a:lnTo>
                    <a:pt x="4398" y="23598"/>
                  </a:lnTo>
                  <a:lnTo>
                    <a:pt x="4265" y="24335"/>
                  </a:lnTo>
                  <a:lnTo>
                    <a:pt x="4143" y="25073"/>
                  </a:lnTo>
                  <a:lnTo>
                    <a:pt x="3899" y="26578"/>
                  </a:lnTo>
                  <a:lnTo>
                    <a:pt x="3666" y="28099"/>
                  </a:lnTo>
                  <a:lnTo>
                    <a:pt x="3443" y="29620"/>
                  </a:lnTo>
                  <a:lnTo>
                    <a:pt x="3231" y="31172"/>
                  </a:lnTo>
                  <a:lnTo>
                    <a:pt x="3029" y="32723"/>
                  </a:lnTo>
                  <a:lnTo>
                    <a:pt x="2833" y="34290"/>
                  </a:lnTo>
                  <a:lnTo>
                    <a:pt x="2653" y="35873"/>
                  </a:lnTo>
                  <a:lnTo>
                    <a:pt x="2478" y="37455"/>
                  </a:lnTo>
                  <a:lnTo>
                    <a:pt x="2308" y="39068"/>
                  </a:lnTo>
                  <a:lnTo>
                    <a:pt x="2149" y="40666"/>
                  </a:lnTo>
                  <a:lnTo>
                    <a:pt x="1995" y="42295"/>
                  </a:lnTo>
                  <a:lnTo>
                    <a:pt x="1852" y="43908"/>
                  </a:lnTo>
                  <a:lnTo>
                    <a:pt x="1714" y="45551"/>
                  </a:lnTo>
                  <a:lnTo>
                    <a:pt x="1576" y="47180"/>
                  </a:lnTo>
                  <a:lnTo>
                    <a:pt x="1449" y="48824"/>
                  </a:lnTo>
                  <a:lnTo>
                    <a:pt x="1327" y="50483"/>
                  </a:lnTo>
                  <a:lnTo>
                    <a:pt x="1210" y="52127"/>
                  </a:lnTo>
                  <a:lnTo>
                    <a:pt x="1093" y="53786"/>
                  </a:lnTo>
                  <a:lnTo>
                    <a:pt x="987" y="55445"/>
                  </a:lnTo>
                  <a:lnTo>
                    <a:pt x="876" y="57104"/>
                  </a:lnTo>
                  <a:lnTo>
                    <a:pt x="669" y="60423"/>
                  </a:lnTo>
                  <a:lnTo>
                    <a:pt x="473" y="63741"/>
                  </a:lnTo>
                  <a:lnTo>
                    <a:pt x="282" y="67044"/>
                  </a:lnTo>
                  <a:lnTo>
                    <a:pt x="282" y="67044"/>
                  </a:lnTo>
                  <a:lnTo>
                    <a:pt x="218" y="68166"/>
                  </a:lnTo>
                  <a:lnTo>
                    <a:pt x="160" y="69287"/>
                  </a:lnTo>
                  <a:lnTo>
                    <a:pt x="107" y="70439"/>
                  </a:lnTo>
                  <a:lnTo>
                    <a:pt x="64" y="71592"/>
                  </a:lnTo>
                  <a:lnTo>
                    <a:pt x="32" y="72744"/>
                  </a:lnTo>
                  <a:lnTo>
                    <a:pt x="16" y="73312"/>
                  </a:lnTo>
                  <a:lnTo>
                    <a:pt x="6" y="73896"/>
                  </a:lnTo>
                  <a:lnTo>
                    <a:pt x="0" y="74464"/>
                  </a:lnTo>
                  <a:lnTo>
                    <a:pt x="0" y="75033"/>
                  </a:lnTo>
                  <a:lnTo>
                    <a:pt x="0" y="75601"/>
                  </a:lnTo>
                  <a:lnTo>
                    <a:pt x="11" y="76170"/>
                  </a:lnTo>
                  <a:lnTo>
                    <a:pt x="22" y="76738"/>
                  </a:lnTo>
                  <a:lnTo>
                    <a:pt x="38" y="77291"/>
                  </a:lnTo>
                  <a:lnTo>
                    <a:pt x="59" y="77844"/>
                  </a:lnTo>
                  <a:lnTo>
                    <a:pt x="85" y="78397"/>
                  </a:lnTo>
                  <a:lnTo>
                    <a:pt x="117" y="78935"/>
                  </a:lnTo>
                  <a:lnTo>
                    <a:pt x="160" y="79473"/>
                  </a:lnTo>
                  <a:lnTo>
                    <a:pt x="202" y="79995"/>
                  </a:lnTo>
                  <a:lnTo>
                    <a:pt x="255" y="80533"/>
                  </a:lnTo>
                  <a:lnTo>
                    <a:pt x="313" y="81040"/>
                  </a:lnTo>
                  <a:lnTo>
                    <a:pt x="382" y="81547"/>
                  </a:lnTo>
                  <a:lnTo>
                    <a:pt x="451" y="82054"/>
                  </a:lnTo>
                  <a:lnTo>
                    <a:pt x="536" y="82545"/>
                  </a:lnTo>
                  <a:lnTo>
                    <a:pt x="621" y="83022"/>
                  </a:lnTo>
                  <a:lnTo>
                    <a:pt x="722" y="83498"/>
                  </a:lnTo>
                  <a:lnTo>
                    <a:pt x="828" y="83959"/>
                  </a:lnTo>
                  <a:lnTo>
                    <a:pt x="939" y="84404"/>
                  </a:lnTo>
                  <a:lnTo>
                    <a:pt x="939" y="84404"/>
                  </a:lnTo>
                  <a:lnTo>
                    <a:pt x="1083" y="84896"/>
                  </a:lnTo>
                  <a:lnTo>
                    <a:pt x="1231" y="85357"/>
                  </a:lnTo>
                  <a:lnTo>
                    <a:pt x="1385" y="85787"/>
                  </a:lnTo>
                  <a:lnTo>
                    <a:pt x="1544" y="86202"/>
                  </a:lnTo>
                  <a:lnTo>
                    <a:pt x="1714" y="86586"/>
                  </a:lnTo>
                  <a:lnTo>
                    <a:pt x="1883" y="86939"/>
                  </a:lnTo>
                  <a:lnTo>
                    <a:pt x="2064" y="87262"/>
                  </a:lnTo>
                  <a:lnTo>
                    <a:pt x="2249" y="87569"/>
                  </a:lnTo>
                  <a:lnTo>
                    <a:pt x="2440" y="87846"/>
                  </a:lnTo>
                  <a:lnTo>
                    <a:pt x="2631" y="88107"/>
                  </a:lnTo>
                  <a:lnTo>
                    <a:pt x="2833" y="88353"/>
                  </a:lnTo>
                  <a:lnTo>
                    <a:pt x="3034" y="88568"/>
                  </a:lnTo>
                  <a:lnTo>
                    <a:pt x="3241" y="88767"/>
                  </a:lnTo>
                  <a:lnTo>
                    <a:pt x="3454" y="88936"/>
                  </a:lnTo>
                  <a:lnTo>
                    <a:pt x="3666" y="89105"/>
                  </a:lnTo>
                  <a:lnTo>
                    <a:pt x="3883" y="89244"/>
                  </a:lnTo>
                  <a:lnTo>
                    <a:pt x="4101" y="89366"/>
                  </a:lnTo>
                  <a:lnTo>
                    <a:pt x="4323" y="89474"/>
                  </a:lnTo>
                  <a:lnTo>
                    <a:pt x="4546" y="89566"/>
                  </a:lnTo>
                  <a:lnTo>
                    <a:pt x="4774" y="89658"/>
                  </a:lnTo>
                  <a:lnTo>
                    <a:pt x="5002" y="89720"/>
                  </a:lnTo>
                  <a:lnTo>
                    <a:pt x="5230" y="89781"/>
                  </a:lnTo>
                  <a:lnTo>
                    <a:pt x="5459" y="89827"/>
                  </a:lnTo>
                  <a:lnTo>
                    <a:pt x="5687" y="89858"/>
                  </a:lnTo>
                  <a:lnTo>
                    <a:pt x="6148" y="89904"/>
                  </a:lnTo>
                  <a:lnTo>
                    <a:pt x="6604" y="89904"/>
                  </a:lnTo>
                  <a:lnTo>
                    <a:pt x="7055" y="89889"/>
                  </a:lnTo>
                  <a:lnTo>
                    <a:pt x="7506" y="89858"/>
                  </a:lnTo>
                  <a:lnTo>
                    <a:pt x="30028" y="87661"/>
                  </a:lnTo>
                  <a:lnTo>
                    <a:pt x="30028" y="87661"/>
                  </a:lnTo>
                  <a:lnTo>
                    <a:pt x="30118" y="87584"/>
                  </a:lnTo>
                  <a:lnTo>
                    <a:pt x="30378" y="87339"/>
                  </a:lnTo>
                  <a:lnTo>
                    <a:pt x="30781" y="86939"/>
                  </a:lnTo>
                  <a:lnTo>
                    <a:pt x="31030" y="86678"/>
                  </a:lnTo>
                  <a:lnTo>
                    <a:pt x="31306" y="86371"/>
                  </a:lnTo>
                  <a:lnTo>
                    <a:pt x="31603" y="86033"/>
                  </a:lnTo>
                  <a:lnTo>
                    <a:pt x="31927" y="85649"/>
                  </a:lnTo>
                  <a:lnTo>
                    <a:pt x="32266" y="85219"/>
                  </a:lnTo>
                  <a:lnTo>
                    <a:pt x="32616" y="84758"/>
                  </a:lnTo>
                  <a:lnTo>
                    <a:pt x="32982" y="84251"/>
                  </a:lnTo>
                  <a:lnTo>
                    <a:pt x="33359" y="83698"/>
                  </a:lnTo>
                  <a:lnTo>
                    <a:pt x="33741" y="83098"/>
                  </a:lnTo>
                  <a:lnTo>
                    <a:pt x="34123" y="82469"/>
                  </a:lnTo>
                  <a:lnTo>
                    <a:pt x="34314" y="82131"/>
                  </a:lnTo>
                  <a:lnTo>
                    <a:pt x="34505" y="81793"/>
                  </a:lnTo>
                  <a:lnTo>
                    <a:pt x="34696" y="81439"/>
                  </a:lnTo>
                  <a:lnTo>
                    <a:pt x="34887" y="81071"/>
                  </a:lnTo>
                  <a:lnTo>
                    <a:pt x="35078" y="80702"/>
                  </a:lnTo>
                  <a:lnTo>
                    <a:pt x="35263" y="80318"/>
                  </a:lnTo>
                  <a:lnTo>
                    <a:pt x="35449" y="79918"/>
                  </a:lnTo>
                  <a:lnTo>
                    <a:pt x="35629" y="79519"/>
                  </a:lnTo>
                  <a:lnTo>
                    <a:pt x="35804" y="79104"/>
                  </a:lnTo>
                  <a:lnTo>
                    <a:pt x="35985" y="78674"/>
                  </a:lnTo>
                  <a:lnTo>
                    <a:pt x="36154" y="78228"/>
                  </a:lnTo>
                  <a:lnTo>
                    <a:pt x="36319" y="77783"/>
                  </a:lnTo>
                  <a:lnTo>
                    <a:pt x="36483" y="77322"/>
                  </a:lnTo>
                  <a:lnTo>
                    <a:pt x="36642" y="76846"/>
                  </a:lnTo>
                  <a:lnTo>
                    <a:pt x="36796" y="76369"/>
                  </a:lnTo>
                  <a:lnTo>
                    <a:pt x="36939" y="75878"/>
                  </a:lnTo>
                  <a:lnTo>
                    <a:pt x="37083" y="75371"/>
                  </a:lnTo>
                  <a:lnTo>
                    <a:pt x="37215" y="74864"/>
                  </a:lnTo>
                  <a:lnTo>
                    <a:pt x="37343" y="74342"/>
                  </a:lnTo>
                  <a:lnTo>
                    <a:pt x="37465" y="73804"/>
                  </a:lnTo>
                  <a:lnTo>
                    <a:pt x="37576" y="73266"/>
                  </a:lnTo>
                  <a:lnTo>
                    <a:pt x="37682" y="72698"/>
                  </a:lnTo>
                  <a:lnTo>
                    <a:pt x="37783" y="72129"/>
                  </a:lnTo>
                  <a:lnTo>
                    <a:pt x="37868" y="71561"/>
                  </a:lnTo>
                  <a:lnTo>
                    <a:pt x="37947" y="70962"/>
                  </a:lnTo>
                  <a:lnTo>
                    <a:pt x="38022" y="70363"/>
                  </a:lnTo>
                  <a:lnTo>
                    <a:pt x="38080" y="69763"/>
                  </a:lnTo>
                  <a:lnTo>
                    <a:pt x="38128" y="69134"/>
                  </a:lnTo>
                  <a:lnTo>
                    <a:pt x="38170" y="68504"/>
                  </a:lnTo>
                  <a:lnTo>
                    <a:pt x="38197" y="67858"/>
                  </a:lnTo>
                  <a:lnTo>
                    <a:pt x="38218" y="67198"/>
                  </a:lnTo>
                  <a:lnTo>
                    <a:pt x="38223" y="66537"/>
                  </a:lnTo>
                  <a:lnTo>
                    <a:pt x="38223" y="66537"/>
                  </a:lnTo>
                  <a:lnTo>
                    <a:pt x="38218" y="66199"/>
                  </a:lnTo>
                  <a:lnTo>
                    <a:pt x="38212" y="65846"/>
                  </a:lnTo>
                  <a:lnTo>
                    <a:pt x="38207" y="65493"/>
                  </a:lnTo>
                  <a:lnTo>
                    <a:pt x="38191" y="65124"/>
                  </a:lnTo>
                  <a:lnTo>
                    <a:pt x="38159" y="64371"/>
                  </a:lnTo>
                  <a:lnTo>
                    <a:pt x="38112" y="63572"/>
                  </a:lnTo>
                  <a:lnTo>
                    <a:pt x="38048" y="62743"/>
                  </a:lnTo>
                  <a:lnTo>
                    <a:pt x="37974" y="61898"/>
                  </a:lnTo>
                  <a:lnTo>
                    <a:pt x="37889" y="61007"/>
                  </a:lnTo>
                  <a:lnTo>
                    <a:pt x="37788" y="60100"/>
                  </a:lnTo>
                  <a:lnTo>
                    <a:pt x="37677" y="59163"/>
                  </a:lnTo>
                  <a:lnTo>
                    <a:pt x="37555" y="58195"/>
                  </a:lnTo>
                  <a:lnTo>
                    <a:pt x="37422" y="57197"/>
                  </a:lnTo>
                  <a:lnTo>
                    <a:pt x="37274" y="56183"/>
                  </a:lnTo>
                  <a:lnTo>
                    <a:pt x="37120" y="55153"/>
                  </a:lnTo>
                  <a:lnTo>
                    <a:pt x="36950" y="54109"/>
                  </a:lnTo>
                  <a:lnTo>
                    <a:pt x="36775" y="53033"/>
                  </a:lnTo>
                  <a:lnTo>
                    <a:pt x="36589" y="51942"/>
                  </a:lnTo>
                  <a:lnTo>
                    <a:pt x="36393" y="50821"/>
                  </a:lnTo>
                  <a:lnTo>
                    <a:pt x="36186" y="49699"/>
                  </a:lnTo>
                  <a:lnTo>
                    <a:pt x="35969" y="48563"/>
                  </a:lnTo>
                  <a:lnTo>
                    <a:pt x="35746" y="47410"/>
                  </a:lnTo>
                  <a:lnTo>
                    <a:pt x="35513" y="46258"/>
                  </a:lnTo>
                  <a:lnTo>
                    <a:pt x="35274" y="45075"/>
                  </a:lnTo>
                  <a:lnTo>
                    <a:pt x="35025" y="43892"/>
                  </a:lnTo>
                  <a:lnTo>
                    <a:pt x="34770" y="42709"/>
                  </a:lnTo>
                  <a:lnTo>
                    <a:pt x="34505" y="41511"/>
                  </a:lnTo>
                  <a:lnTo>
                    <a:pt x="34234" y="40313"/>
                  </a:lnTo>
                  <a:lnTo>
                    <a:pt x="33958" y="39099"/>
                  </a:lnTo>
                  <a:lnTo>
                    <a:pt x="33672" y="37885"/>
                  </a:lnTo>
                  <a:lnTo>
                    <a:pt x="33386" y="36687"/>
                  </a:lnTo>
                  <a:lnTo>
                    <a:pt x="33089" y="35473"/>
                  </a:lnTo>
                  <a:lnTo>
                    <a:pt x="32786" y="34260"/>
                  </a:lnTo>
                  <a:lnTo>
                    <a:pt x="32479" y="33046"/>
                  </a:lnTo>
                  <a:lnTo>
                    <a:pt x="32166" y="31848"/>
                  </a:lnTo>
                  <a:lnTo>
                    <a:pt x="31853" y="30649"/>
                  </a:lnTo>
                  <a:lnTo>
                    <a:pt x="31529" y="29451"/>
                  </a:lnTo>
                  <a:lnTo>
                    <a:pt x="31206" y="28268"/>
                  </a:lnTo>
                  <a:lnTo>
                    <a:pt x="30877" y="27085"/>
                  </a:lnTo>
                  <a:lnTo>
                    <a:pt x="30542" y="25918"/>
                  </a:lnTo>
                  <a:lnTo>
                    <a:pt x="30208" y="24765"/>
                  </a:lnTo>
                  <a:lnTo>
                    <a:pt x="29869" y="23613"/>
                  </a:lnTo>
                  <a:lnTo>
                    <a:pt x="29524" y="22476"/>
                  </a:lnTo>
                  <a:lnTo>
                    <a:pt x="29179" y="21355"/>
                  </a:lnTo>
                  <a:lnTo>
                    <a:pt x="28834" y="20264"/>
                  </a:lnTo>
                  <a:lnTo>
                    <a:pt x="28484" y="19173"/>
                  </a:lnTo>
                  <a:lnTo>
                    <a:pt x="28134" y="18113"/>
                  </a:lnTo>
                  <a:lnTo>
                    <a:pt x="27784" y="17069"/>
                  </a:lnTo>
                  <a:lnTo>
                    <a:pt x="27434" y="16039"/>
                  </a:lnTo>
                  <a:lnTo>
                    <a:pt x="27079" y="15041"/>
                  </a:lnTo>
                  <a:lnTo>
                    <a:pt x="26729" y="14058"/>
                  </a:lnTo>
                  <a:lnTo>
                    <a:pt x="26373" y="13105"/>
                  </a:lnTo>
                  <a:lnTo>
                    <a:pt x="26018" y="12168"/>
                  </a:lnTo>
                  <a:lnTo>
                    <a:pt x="25668" y="11277"/>
                  </a:lnTo>
                  <a:lnTo>
                    <a:pt x="25312" y="10401"/>
                  </a:lnTo>
                  <a:lnTo>
                    <a:pt x="24962" y="9556"/>
                  </a:lnTo>
                  <a:lnTo>
                    <a:pt x="24612" y="8742"/>
                  </a:lnTo>
                  <a:lnTo>
                    <a:pt x="24268" y="7958"/>
                  </a:lnTo>
                  <a:lnTo>
                    <a:pt x="23917" y="7221"/>
                  </a:lnTo>
                  <a:lnTo>
                    <a:pt x="23573" y="6514"/>
                  </a:lnTo>
                  <a:lnTo>
                    <a:pt x="23233" y="5838"/>
                  </a:lnTo>
                  <a:lnTo>
                    <a:pt x="22894" y="5193"/>
                  </a:lnTo>
                  <a:lnTo>
                    <a:pt x="22560" y="4594"/>
                  </a:lnTo>
                  <a:lnTo>
                    <a:pt x="22225" y="4041"/>
                  </a:lnTo>
                  <a:lnTo>
                    <a:pt x="21896" y="3519"/>
                  </a:lnTo>
                  <a:lnTo>
                    <a:pt x="21573" y="30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-1215950" y="-19232825"/>
              <a:ext cx="471300" cy="4915775"/>
            </a:xfrm>
            <a:custGeom>
              <a:avLst/>
              <a:gdLst/>
              <a:ahLst/>
              <a:cxnLst/>
              <a:rect l="l" t="t" r="r" b="b"/>
              <a:pathLst>
                <a:path w="18852" h="196631" extrusionOk="0">
                  <a:moveTo>
                    <a:pt x="10874" y="0"/>
                  </a:moveTo>
                  <a:lnTo>
                    <a:pt x="10725" y="16"/>
                  </a:lnTo>
                  <a:lnTo>
                    <a:pt x="10582" y="16"/>
                  </a:lnTo>
                  <a:lnTo>
                    <a:pt x="10439" y="46"/>
                  </a:lnTo>
                  <a:lnTo>
                    <a:pt x="10296" y="77"/>
                  </a:lnTo>
                  <a:lnTo>
                    <a:pt x="10152" y="123"/>
                  </a:lnTo>
                  <a:lnTo>
                    <a:pt x="10009" y="185"/>
                  </a:lnTo>
                  <a:lnTo>
                    <a:pt x="9866" y="261"/>
                  </a:lnTo>
                  <a:lnTo>
                    <a:pt x="9728" y="338"/>
                  </a:lnTo>
                  <a:lnTo>
                    <a:pt x="9590" y="430"/>
                  </a:lnTo>
                  <a:lnTo>
                    <a:pt x="9452" y="538"/>
                  </a:lnTo>
                  <a:lnTo>
                    <a:pt x="9320" y="661"/>
                  </a:lnTo>
                  <a:lnTo>
                    <a:pt x="9182" y="799"/>
                  </a:lnTo>
                  <a:lnTo>
                    <a:pt x="9049" y="937"/>
                  </a:lnTo>
                  <a:lnTo>
                    <a:pt x="8922" y="1091"/>
                  </a:lnTo>
                  <a:lnTo>
                    <a:pt x="8789" y="1260"/>
                  </a:lnTo>
                  <a:lnTo>
                    <a:pt x="8667" y="1444"/>
                  </a:lnTo>
                  <a:lnTo>
                    <a:pt x="8540" y="1644"/>
                  </a:lnTo>
                  <a:lnTo>
                    <a:pt x="8418" y="1859"/>
                  </a:lnTo>
                  <a:lnTo>
                    <a:pt x="8296" y="2074"/>
                  </a:lnTo>
                  <a:lnTo>
                    <a:pt x="8179" y="2320"/>
                  </a:lnTo>
                  <a:lnTo>
                    <a:pt x="8063" y="2566"/>
                  </a:lnTo>
                  <a:lnTo>
                    <a:pt x="7951" y="2827"/>
                  </a:lnTo>
                  <a:lnTo>
                    <a:pt x="7840" y="3119"/>
                  </a:lnTo>
                  <a:lnTo>
                    <a:pt x="7734" y="3411"/>
                  </a:lnTo>
                  <a:lnTo>
                    <a:pt x="7628" y="3718"/>
                  </a:lnTo>
                  <a:lnTo>
                    <a:pt x="7511" y="4071"/>
                  </a:lnTo>
                  <a:lnTo>
                    <a:pt x="7400" y="4456"/>
                  </a:lnTo>
                  <a:lnTo>
                    <a:pt x="7299" y="4840"/>
                  </a:lnTo>
                  <a:lnTo>
                    <a:pt x="7198" y="5239"/>
                  </a:lnTo>
                  <a:lnTo>
                    <a:pt x="7108" y="5638"/>
                  </a:lnTo>
                  <a:lnTo>
                    <a:pt x="7018" y="6053"/>
                  </a:lnTo>
                  <a:lnTo>
                    <a:pt x="6933" y="6468"/>
                  </a:lnTo>
                  <a:lnTo>
                    <a:pt x="6853" y="6898"/>
                  </a:lnTo>
                  <a:lnTo>
                    <a:pt x="6779" y="7328"/>
                  </a:lnTo>
                  <a:lnTo>
                    <a:pt x="6710" y="7774"/>
                  </a:lnTo>
                  <a:lnTo>
                    <a:pt x="6641" y="8219"/>
                  </a:lnTo>
                  <a:lnTo>
                    <a:pt x="6583" y="8680"/>
                  </a:lnTo>
                  <a:lnTo>
                    <a:pt x="6524" y="9141"/>
                  </a:lnTo>
                  <a:lnTo>
                    <a:pt x="6466" y="9602"/>
                  </a:lnTo>
                  <a:lnTo>
                    <a:pt x="6418" y="10078"/>
                  </a:lnTo>
                  <a:lnTo>
                    <a:pt x="6370" y="10555"/>
                  </a:lnTo>
                  <a:lnTo>
                    <a:pt x="6323" y="11046"/>
                  </a:lnTo>
                  <a:lnTo>
                    <a:pt x="6280" y="11522"/>
                  </a:lnTo>
                  <a:lnTo>
                    <a:pt x="6206" y="12506"/>
                  </a:lnTo>
                  <a:lnTo>
                    <a:pt x="6142" y="13489"/>
                  </a:lnTo>
                  <a:lnTo>
                    <a:pt x="6084" y="14488"/>
                  </a:lnTo>
                  <a:lnTo>
                    <a:pt x="6031" y="15486"/>
                  </a:lnTo>
                  <a:lnTo>
                    <a:pt x="5989" y="16485"/>
                  </a:lnTo>
                  <a:lnTo>
                    <a:pt x="5909" y="18482"/>
                  </a:lnTo>
                  <a:lnTo>
                    <a:pt x="170" y="171420"/>
                  </a:lnTo>
                  <a:lnTo>
                    <a:pt x="90" y="173601"/>
                  </a:lnTo>
                  <a:lnTo>
                    <a:pt x="58" y="174707"/>
                  </a:lnTo>
                  <a:lnTo>
                    <a:pt x="32" y="175798"/>
                  </a:lnTo>
                  <a:lnTo>
                    <a:pt x="11" y="176904"/>
                  </a:lnTo>
                  <a:lnTo>
                    <a:pt x="0" y="178010"/>
                  </a:lnTo>
                  <a:lnTo>
                    <a:pt x="0" y="179116"/>
                  </a:lnTo>
                  <a:lnTo>
                    <a:pt x="5" y="179654"/>
                  </a:lnTo>
                  <a:lnTo>
                    <a:pt x="16" y="180207"/>
                  </a:lnTo>
                  <a:lnTo>
                    <a:pt x="27" y="180745"/>
                  </a:lnTo>
                  <a:lnTo>
                    <a:pt x="42" y="181283"/>
                  </a:lnTo>
                  <a:lnTo>
                    <a:pt x="58" y="181820"/>
                  </a:lnTo>
                  <a:lnTo>
                    <a:pt x="85" y="182358"/>
                  </a:lnTo>
                  <a:lnTo>
                    <a:pt x="111" y="182880"/>
                  </a:lnTo>
                  <a:lnTo>
                    <a:pt x="149" y="183418"/>
                  </a:lnTo>
                  <a:lnTo>
                    <a:pt x="186" y="183940"/>
                  </a:lnTo>
                  <a:lnTo>
                    <a:pt x="228" y="184447"/>
                  </a:lnTo>
                  <a:lnTo>
                    <a:pt x="276" y="184970"/>
                  </a:lnTo>
                  <a:lnTo>
                    <a:pt x="329" y="185477"/>
                  </a:lnTo>
                  <a:lnTo>
                    <a:pt x="387" y="185984"/>
                  </a:lnTo>
                  <a:lnTo>
                    <a:pt x="456" y="186475"/>
                  </a:lnTo>
                  <a:lnTo>
                    <a:pt x="525" y="186967"/>
                  </a:lnTo>
                  <a:lnTo>
                    <a:pt x="605" y="187458"/>
                  </a:lnTo>
                  <a:lnTo>
                    <a:pt x="690" y="187935"/>
                  </a:lnTo>
                  <a:lnTo>
                    <a:pt x="785" y="188411"/>
                  </a:lnTo>
                  <a:lnTo>
                    <a:pt x="886" y="188841"/>
                  </a:lnTo>
                  <a:lnTo>
                    <a:pt x="992" y="189271"/>
                  </a:lnTo>
                  <a:lnTo>
                    <a:pt x="1109" y="189686"/>
                  </a:lnTo>
                  <a:lnTo>
                    <a:pt x="1220" y="190085"/>
                  </a:lnTo>
                  <a:lnTo>
                    <a:pt x="1342" y="190485"/>
                  </a:lnTo>
                  <a:lnTo>
                    <a:pt x="1464" y="190854"/>
                  </a:lnTo>
                  <a:lnTo>
                    <a:pt x="1591" y="191238"/>
                  </a:lnTo>
                  <a:lnTo>
                    <a:pt x="1719" y="191591"/>
                  </a:lnTo>
                  <a:lnTo>
                    <a:pt x="1851" y="191944"/>
                  </a:lnTo>
                  <a:lnTo>
                    <a:pt x="1989" y="192282"/>
                  </a:lnTo>
                  <a:lnTo>
                    <a:pt x="2127" y="192605"/>
                  </a:lnTo>
                  <a:lnTo>
                    <a:pt x="2270" y="192928"/>
                  </a:lnTo>
                  <a:lnTo>
                    <a:pt x="2413" y="193220"/>
                  </a:lnTo>
                  <a:lnTo>
                    <a:pt x="2562" y="193511"/>
                  </a:lnTo>
                  <a:lnTo>
                    <a:pt x="2711" y="193788"/>
                  </a:lnTo>
                  <a:lnTo>
                    <a:pt x="2864" y="194064"/>
                  </a:lnTo>
                  <a:lnTo>
                    <a:pt x="3018" y="194310"/>
                  </a:lnTo>
                  <a:lnTo>
                    <a:pt x="3177" y="194556"/>
                  </a:lnTo>
                  <a:lnTo>
                    <a:pt x="3336" y="194787"/>
                  </a:lnTo>
                  <a:lnTo>
                    <a:pt x="3501" y="195002"/>
                  </a:lnTo>
                  <a:lnTo>
                    <a:pt x="3665" y="195201"/>
                  </a:lnTo>
                  <a:lnTo>
                    <a:pt x="3830" y="195386"/>
                  </a:lnTo>
                  <a:lnTo>
                    <a:pt x="3999" y="195555"/>
                  </a:lnTo>
                  <a:lnTo>
                    <a:pt x="4169" y="195724"/>
                  </a:lnTo>
                  <a:lnTo>
                    <a:pt x="4344" y="195862"/>
                  </a:lnTo>
                  <a:lnTo>
                    <a:pt x="4519" y="196000"/>
                  </a:lnTo>
                  <a:lnTo>
                    <a:pt x="4694" y="196123"/>
                  </a:lnTo>
                  <a:lnTo>
                    <a:pt x="4869" y="196231"/>
                  </a:lnTo>
                  <a:lnTo>
                    <a:pt x="5050" y="196323"/>
                  </a:lnTo>
                  <a:lnTo>
                    <a:pt x="5230" y="196400"/>
                  </a:lnTo>
                  <a:lnTo>
                    <a:pt x="5410" y="196461"/>
                  </a:lnTo>
                  <a:lnTo>
                    <a:pt x="5591" y="196507"/>
                  </a:lnTo>
                  <a:lnTo>
                    <a:pt x="5951" y="196569"/>
                  </a:lnTo>
                  <a:lnTo>
                    <a:pt x="6312" y="196599"/>
                  </a:lnTo>
                  <a:lnTo>
                    <a:pt x="6673" y="196630"/>
                  </a:lnTo>
                  <a:lnTo>
                    <a:pt x="7034" y="196630"/>
                  </a:lnTo>
                  <a:lnTo>
                    <a:pt x="7394" y="196599"/>
                  </a:lnTo>
                  <a:lnTo>
                    <a:pt x="7750" y="196569"/>
                  </a:lnTo>
                  <a:lnTo>
                    <a:pt x="8110" y="196507"/>
                  </a:lnTo>
                  <a:lnTo>
                    <a:pt x="8471" y="196430"/>
                  </a:lnTo>
                  <a:lnTo>
                    <a:pt x="8826" y="196323"/>
                  </a:lnTo>
                  <a:lnTo>
                    <a:pt x="9187" y="196200"/>
                  </a:lnTo>
                  <a:lnTo>
                    <a:pt x="9542" y="196062"/>
                  </a:lnTo>
                  <a:lnTo>
                    <a:pt x="9898" y="195908"/>
                  </a:lnTo>
                  <a:lnTo>
                    <a:pt x="10253" y="195724"/>
                  </a:lnTo>
                  <a:lnTo>
                    <a:pt x="10609" y="195524"/>
                  </a:lnTo>
                  <a:lnTo>
                    <a:pt x="10959" y="195309"/>
                  </a:lnTo>
                  <a:lnTo>
                    <a:pt x="11309" y="195078"/>
                  </a:lnTo>
                  <a:lnTo>
                    <a:pt x="11643" y="195294"/>
                  </a:lnTo>
                  <a:lnTo>
                    <a:pt x="11871" y="195247"/>
                  </a:lnTo>
                  <a:lnTo>
                    <a:pt x="12094" y="195171"/>
                  </a:lnTo>
                  <a:lnTo>
                    <a:pt x="12317" y="195063"/>
                  </a:lnTo>
                  <a:lnTo>
                    <a:pt x="12534" y="194925"/>
                  </a:lnTo>
                  <a:lnTo>
                    <a:pt x="12752" y="194771"/>
                  </a:lnTo>
                  <a:lnTo>
                    <a:pt x="12964" y="194571"/>
                  </a:lnTo>
                  <a:lnTo>
                    <a:pt x="13171" y="194356"/>
                  </a:lnTo>
                  <a:lnTo>
                    <a:pt x="13377" y="194126"/>
                  </a:lnTo>
                  <a:lnTo>
                    <a:pt x="13584" y="193849"/>
                  </a:lnTo>
                  <a:lnTo>
                    <a:pt x="13781" y="193558"/>
                  </a:lnTo>
                  <a:lnTo>
                    <a:pt x="13977" y="193250"/>
                  </a:lnTo>
                  <a:lnTo>
                    <a:pt x="14173" y="192912"/>
                  </a:lnTo>
                  <a:lnTo>
                    <a:pt x="14359" y="192559"/>
                  </a:lnTo>
                  <a:lnTo>
                    <a:pt x="14544" y="192190"/>
                  </a:lnTo>
                  <a:lnTo>
                    <a:pt x="14725" y="191791"/>
                  </a:lnTo>
                  <a:lnTo>
                    <a:pt x="14900" y="191376"/>
                  </a:lnTo>
                  <a:lnTo>
                    <a:pt x="15075" y="190946"/>
                  </a:lnTo>
                  <a:lnTo>
                    <a:pt x="15245" y="190500"/>
                  </a:lnTo>
                  <a:lnTo>
                    <a:pt x="15409" y="190024"/>
                  </a:lnTo>
                  <a:lnTo>
                    <a:pt x="15563" y="189548"/>
                  </a:lnTo>
                  <a:lnTo>
                    <a:pt x="15722" y="189056"/>
                  </a:lnTo>
                  <a:lnTo>
                    <a:pt x="15870" y="188549"/>
                  </a:lnTo>
                  <a:lnTo>
                    <a:pt x="16014" y="188027"/>
                  </a:lnTo>
                  <a:lnTo>
                    <a:pt x="16152" y="187489"/>
                  </a:lnTo>
                  <a:lnTo>
                    <a:pt x="16284" y="186936"/>
                  </a:lnTo>
                  <a:lnTo>
                    <a:pt x="16411" y="186383"/>
                  </a:lnTo>
                  <a:lnTo>
                    <a:pt x="16533" y="185815"/>
                  </a:lnTo>
                  <a:lnTo>
                    <a:pt x="16650" y="185246"/>
                  </a:lnTo>
                  <a:lnTo>
                    <a:pt x="16762" y="184647"/>
                  </a:lnTo>
                  <a:lnTo>
                    <a:pt x="16868" y="184063"/>
                  </a:lnTo>
                  <a:lnTo>
                    <a:pt x="16968" y="183464"/>
                  </a:lnTo>
                  <a:lnTo>
                    <a:pt x="17059" y="182865"/>
                  </a:lnTo>
                  <a:lnTo>
                    <a:pt x="17149" y="182250"/>
                  </a:lnTo>
                  <a:lnTo>
                    <a:pt x="17228" y="181636"/>
                  </a:lnTo>
                  <a:lnTo>
                    <a:pt x="17308" y="181021"/>
                  </a:lnTo>
                  <a:lnTo>
                    <a:pt x="17382" y="180407"/>
                  </a:lnTo>
                  <a:lnTo>
                    <a:pt x="17451" y="179777"/>
                  </a:lnTo>
                  <a:lnTo>
                    <a:pt x="17515" y="179147"/>
                  </a:lnTo>
                  <a:lnTo>
                    <a:pt x="17573" y="178517"/>
                  </a:lnTo>
                  <a:lnTo>
                    <a:pt x="17631" y="177887"/>
                  </a:lnTo>
                  <a:lnTo>
                    <a:pt x="17684" y="177242"/>
                  </a:lnTo>
                  <a:lnTo>
                    <a:pt x="17732" y="176612"/>
                  </a:lnTo>
                  <a:lnTo>
                    <a:pt x="17780" y="175967"/>
                  </a:lnTo>
                  <a:lnTo>
                    <a:pt x="17822" y="175322"/>
                  </a:lnTo>
                  <a:lnTo>
                    <a:pt x="17897" y="174016"/>
                  </a:lnTo>
                  <a:lnTo>
                    <a:pt x="17960" y="172710"/>
                  </a:lnTo>
                  <a:lnTo>
                    <a:pt x="18013" y="171404"/>
                  </a:lnTo>
                  <a:lnTo>
                    <a:pt x="18061" y="170083"/>
                  </a:lnTo>
                  <a:lnTo>
                    <a:pt x="18098" y="168762"/>
                  </a:lnTo>
                  <a:lnTo>
                    <a:pt x="18130" y="167441"/>
                  </a:lnTo>
                  <a:lnTo>
                    <a:pt x="18151" y="166119"/>
                  </a:lnTo>
                  <a:lnTo>
                    <a:pt x="18172" y="164798"/>
                  </a:lnTo>
                  <a:lnTo>
                    <a:pt x="18210" y="162156"/>
                  </a:lnTo>
                  <a:lnTo>
                    <a:pt x="18401" y="146117"/>
                  </a:lnTo>
                  <a:lnTo>
                    <a:pt x="18491" y="138097"/>
                  </a:lnTo>
                  <a:lnTo>
                    <a:pt x="18576" y="130063"/>
                  </a:lnTo>
                  <a:lnTo>
                    <a:pt x="18650" y="122043"/>
                  </a:lnTo>
                  <a:lnTo>
                    <a:pt x="18719" y="114024"/>
                  </a:lnTo>
                  <a:lnTo>
                    <a:pt x="18745" y="109999"/>
                  </a:lnTo>
                  <a:lnTo>
                    <a:pt x="18772" y="105989"/>
                  </a:lnTo>
                  <a:lnTo>
                    <a:pt x="18798" y="101979"/>
                  </a:lnTo>
                  <a:lnTo>
                    <a:pt x="18814" y="97970"/>
                  </a:lnTo>
                  <a:lnTo>
                    <a:pt x="18830" y="93960"/>
                  </a:lnTo>
                  <a:lnTo>
                    <a:pt x="18841" y="89950"/>
                  </a:lnTo>
                  <a:lnTo>
                    <a:pt x="18846" y="85925"/>
                  </a:lnTo>
                  <a:lnTo>
                    <a:pt x="18851" y="81915"/>
                  </a:lnTo>
                  <a:lnTo>
                    <a:pt x="18846" y="77906"/>
                  </a:lnTo>
                  <a:lnTo>
                    <a:pt x="18841" y="73896"/>
                  </a:lnTo>
                  <a:lnTo>
                    <a:pt x="18825" y="69886"/>
                  </a:lnTo>
                  <a:lnTo>
                    <a:pt x="18804" y="65876"/>
                  </a:lnTo>
                  <a:lnTo>
                    <a:pt x="18782" y="61867"/>
                  </a:lnTo>
                  <a:lnTo>
                    <a:pt x="18751" y="57857"/>
                  </a:lnTo>
                  <a:lnTo>
                    <a:pt x="18714" y="53847"/>
                  </a:lnTo>
                  <a:lnTo>
                    <a:pt x="18666" y="49838"/>
                  </a:lnTo>
                  <a:lnTo>
                    <a:pt x="18618" y="45828"/>
                  </a:lnTo>
                  <a:lnTo>
                    <a:pt x="18560" y="41818"/>
                  </a:lnTo>
                  <a:lnTo>
                    <a:pt x="18491" y="37808"/>
                  </a:lnTo>
                  <a:lnTo>
                    <a:pt x="18422" y="33814"/>
                  </a:lnTo>
                  <a:lnTo>
                    <a:pt x="18385" y="32063"/>
                  </a:lnTo>
                  <a:lnTo>
                    <a:pt x="18348" y="30311"/>
                  </a:lnTo>
                  <a:lnTo>
                    <a:pt x="18300" y="28560"/>
                  </a:lnTo>
                  <a:lnTo>
                    <a:pt x="18241" y="26809"/>
                  </a:lnTo>
                  <a:lnTo>
                    <a:pt x="18204" y="25933"/>
                  </a:lnTo>
                  <a:lnTo>
                    <a:pt x="18172" y="25057"/>
                  </a:lnTo>
                  <a:lnTo>
                    <a:pt x="18130" y="24181"/>
                  </a:lnTo>
                  <a:lnTo>
                    <a:pt x="18088" y="23306"/>
                  </a:lnTo>
                  <a:lnTo>
                    <a:pt x="18040" y="22445"/>
                  </a:lnTo>
                  <a:lnTo>
                    <a:pt x="17987" y="21585"/>
                  </a:lnTo>
                  <a:lnTo>
                    <a:pt x="17928" y="20725"/>
                  </a:lnTo>
                  <a:lnTo>
                    <a:pt x="17870" y="19880"/>
                  </a:lnTo>
                  <a:lnTo>
                    <a:pt x="17801" y="19035"/>
                  </a:lnTo>
                  <a:lnTo>
                    <a:pt x="17727" y="18190"/>
                  </a:lnTo>
                  <a:lnTo>
                    <a:pt x="17647" y="17360"/>
                  </a:lnTo>
                  <a:lnTo>
                    <a:pt x="17568" y="16531"/>
                  </a:lnTo>
                  <a:lnTo>
                    <a:pt x="17472" y="15717"/>
                  </a:lnTo>
                  <a:lnTo>
                    <a:pt x="17377" y="14902"/>
                  </a:lnTo>
                  <a:lnTo>
                    <a:pt x="17271" y="14103"/>
                  </a:lnTo>
                  <a:lnTo>
                    <a:pt x="17159" y="13320"/>
                  </a:lnTo>
                  <a:lnTo>
                    <a:pt x="17043" y="12536"/>
                  </a:lnTo>
                  <a:lnTo>
                    <a:pt x="16915" y="11768"/>
                  </a:lnTo>
                  <a:lnTo>
                    <a:pt x="16783" y="11000"/>
                  </a:lnTo>
                  <a:lnTo>
                    <a:pt x="16640" y="10263"/>
                  </a:lnTo>
                  <a:lnTo>
                    <a:pt x="16491" y="9525"/>
                  </a:lnTo>
                  <a:lnTo>
                    <a:pt x="16327" y="8803"/>
                  </a:lnTo>
                  <a:lnTo>
                    <a:pt x="16162" y="8097"/>
                  </a:lnTo>
                  <a:lnTo>
                    <a:pt x="15982" y="7405"/>
                  </a:lnTo>
                  <a:lnTo>
                    <a:pt x="15886" y="7067"/>
                  </a:lnTo>
                  <a:lnTo>
                    <a:pt x="15791" y="6745"/>
                  </a:lnTo>
                  <a:lnTo>
                    <a:pt x="15695" y="6407"/>
                  </a:lnTo>
                  <a:lnTo>
                    <a:pt x="15589" y="6084"/>
                  </a:lnTo>
                  <a:lnTo>
                    <a:pt x="15483" y="5777"/>
                  </a:lnTo>
                  <a:lnTo>
                    <a:pt x="15377" y="5469"/>
                  </a:lnTo>
                  <a:lnTo>
                    <a:pt x="15266" y="5178"/>
                  </a:lnTo>
                  <a:lnTo>
                    <a:pt x="15154" y="4886"/>
                  </a:lnTo>
                  <a:lnTo>
                    <a:pt x="15038" y="4594"/>
                  </a:lnTo>
                  <a:lnTo>
                    <a:pt x="14921" y="4317"/>
                  </a:lnTo>
                  <a:lnTo>
                    <a:pt x="14799" y="4041"/>
                  </a:lnTo>
                  <a:lnTo>
                    <a:pt x="14677" y="3780"/>
                  </a:lnTo>
                  <a:lnTo>
                    <a:pt x="14550" y="3518"/>
                  </a:lnTo>
                  <a:lnTo>
                    <a:pt x="14422" y="3273"/>
                  </a:lnTo>
                  <a:lnTo>
                    <a:pt x="14295" y="3042"/>
                  </a:lnTo>
                  <a:lnTo>
                    <a:pt x="14162" y="2812"/>
                  </a:lnTo>
                  <a:lnTo>
                    <a:pt x="14030" y="2581"/>
                  </a:lnTo>
                  <a:lnTo>
                    <a:pt x="13897" y="2366"/>
                  </a:lnTo>
                  <a:lnTo>
                    <a:pt x="13759" y="2166"/>
                  </a:lnTo>
                  <a:lnTo>
                    <a:pt x="13627" y="1967"/>
                  </a:lnTo>
                  <a:lnTo>
                    <a:pt x="13484" y="1782"/>
                  </a:lnTo>
                  <a:lnTo>
                    <a:pt x="13346" y="1598"/>
                  </a:lnTo>
                  <a:lnTo>
                    <a:pt x="13208" y="1429"/>
                  </a:lnTo>
                  <a:lnTo>
                    <a:pt x="13064" y="1260"/>
                  </a:lnTo>
                  <a:lnTo>
                    <a:pt x="12921" y="1106"/>
                  </a:lnTo>
                  <a:lnTo>
                    <a:pt x="12778" y="968"/>
                  </a:lnTo>
                  <a:lnTo>
                    <a:pt x="12630" y="830"/>
                  </a:lnTo>
                  <a:lnTo>
                    <a:pt x="12486" y="707"/>
                  </a:lnTo>
                  <a:lnTo>
                    <a:pt x="12343" y="584"/>
                  </a:lnTo>
                  <a:lnTo>
                    <a:pt x="12195" y="492"/>
                  </a:lnTo>
                  <a:lnTo>
                    <a:pt x="12046" y="384"/>
                  </a:lnTo>
                  <a:lnTo>
                    <a:pt x="11903" y="308"/>
                  </a:lnTo>
                  <a:lnTo>
                    <a:pt x="11754" y="231"/>
                  </a:lnTo>
                  <a:lnTo>
                    <a:pt x="11606" y="169"/>
                  </a:lnTo>
                  <a:lnTo>
                    <a:pt x="11457" y="108"/>
                  </a:lnTo>
                  <a:lnTo>
                    <a:pt x="11314" y="77"/>
                  </a:lnTo>
                  <a:lnTo>
                    <a:pt x="11166" y="46"/>
                  </a:lnTo>
                  <a:lnTo>
                    <a:pt x="11017" y="16"/>
                  </a:lnTo>
                  <a:lnTo>
                    <a:pt x="10874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-1215950" y="-19232825"/>
              <a:ext cx="471300" cy="4915775"/>
            </a:xfrm>
            <a:custGeom>
              <a:avLst/>
              <a:gdLst/>
              <a:ahLst/>
              <a:cxnLst/>
              <a:rect l="l" t="t" r="r" b="b"/>
              <a:pathLst>
                <a:path w="18852" h="196631" fill="none" extrusionOk="0">
                  <a:moveTo>
                    <a:pt x="11643" y="195294"/>
                  </a:moveTo>
                  <a:lnTo>
                    <a:pt x="11643" y="195294"/>
                  </a:lnTo>
                  <a:lnTo>
                    <a:pt x="11871" y="195247"/>
                  </a:lnTo>
                  <a:lnTo>
                    <a:pt x="12094" y="195171"/>
                  </a:lnTo>
                  <a:lnTo>
                    <a:pt x="12317" y="195063"/>
                  </a:lnTo>
                  <a:lnTo>
                    <a:pt x="12534" y="194925"/>
                  </a:lnTo>
                  <a:lnTo>
                    <a:pt x="12752" y="194771"/>
                  </a:lnTo>
                  <a:lnTo>
                    <a:pt x="12964" y="194571"/>
                  </a:lnTo>
                  <a:lnTo>
                    <a:pt x="13171" y="194356"/>
                  </a:lnTo>
                  <a:lnTo>
                    <a:pt x="13377" y="194126"/>
                  </a:lnTo>
                  <a:lnTo>
                    <a:pt x="13584" y="193849"/>
                  </a:lnTo>
                  <a:lnTo>
                    <a:pt x="13781" y="193558"/>
                  </a:lnTo>
                  <a:lnTo>
                    <a:pt x="13977" y="193250"/>
                  </a:lnTo>
                  <a:lnTo>
                    <a:pt x="14173" y="192912"/>
                  </a:lnTo>
                  <a:lnTo>
                    <a:pt x="14359" y="192559"/>
                  </a:lnTo>
                  <a:lnTo>
                    <a:pt x="14544" y="192190"/>
                  </a:lnTo>
                  <a:lnTo>
                    <a:pt x="14725" y="191791"/>
                  </a:lnTo>
                  <a:lnTo>
                    <a:pt x="14900" y="191376"/>
                  </a:lnTo>
                  <a:lnTo>
                    <a:pt x="15075" y="190946"/>
                  </a:lnTo>
                  <a:lnTo>
                    <a:pt x="15245" y="190500"/>
                  </a:lnTo>
                  <a:lnTo>
                    <a:pt x="15409" y="190024"/>
                  </a:lnTo>
                  <a:lnTo>
                    <a:pt x="15563" y="189548"/>
                  </a:lnTo>
                  <a:lnTo>
                    <a:pt x="15722" y="189056"/>
                  </a:lnTo>
                  <a:lnTo>
                    <a:pt x="15870" y="188549"/>
                  </a:lnTo>
                  <a:lnTo>
                    <a:pt x="16014" y="188027"/>
                  </a:lnTo>
                  <a:lnTo>
                    <a:pt x="16152" y="187489"/>
                  </a:lnTo>
                  <a:lnTo>
                    <a:pt x="16284" y="186936"/>
                  </a:lnTo>
                  <a:lnTo>
                    <a:pt x="16411" y="186383"/>
                  </a:lnTo>
                  <a:lnTo>
                    <a:pt x="16533" y="185815"/>
                  </a:lnTo>
                  <a:lnTo>
                    <a:pt x="16650" y="185246"/>
                  </a:lnTo>
                  <a:lnTo>
                    <a:pt x="16762" y="184647"/>
                  </a:lnTo>
                  <a:lnTo>
                    <a:pt x="16868" y="184063"/>
                  </a:lnTo>
                  <a:lnTo>
                    <a:pt x="16968" y="183464"/>
                  </a:lnTo>
                  <a:lnTo>
                    <a:pt x="17059" y="182865"/>
                  </a:lnTo>
                  <a:lnTo>
                    <a:pt x="17059" y="182865"/>
                  </a:lnTo>
                  <a:lnTo>
                    <a:pt x="17149" y="182250"/>
                  </a:lnTo>
                  <a:lnTo>
                    <a:pt x="17228" y="181636"/>
                  </a:lnTo>
                  <a:lnTo>
                    <a:pt x="17308" y="181021"/>
                  </a:lnTo>
                  <a:lnTo>
                    <a:pt x="17382" y="180407"/>
                  </a:lnTo>
                  <a:lnTo>
                    <a:pt x="17451" y="179777"/>
                  </a:lnTo>
                  <a:lnTo>
                    <a:pt x="17515" y="179147"/>
                  </a:lnTo>
                  <a:lnTo>
                    <a:pt x="17573" y="178517"/>
                  </a:lnTo>
                  <a:lnTo>
                    <a:pt x="17631" y="177887"/>
                  </a:lnTo>
                  <a:lnTo>
                    <a:pt x="17684" y="177242"/>
                  </a:lnTo>
                  <a:lnTo>
                    <a:pt x="17732" y="176612"/>
                  </a:lnTo>
                  <a:lnTo>
                    <a:pt x="17780" y="175967"/>
                  </a:lnTo>
                  <a:lnTo>
                    <a:pt x="17822" y="175322"/>
                  </a:lnTo>
                  <a:lnTo>
                    <a:pt x="17897" y="174016"/>
                  </a:lnTo>
                  <a:lnTo>
                    <a:pt x="17960" y="172710"/>
                  </a:lnTo>
                  <a:lnTo>
                    <a:pt x="18013" y="171404"/>
                  </a:lnTo>
                  <a:lnTo>
                    <a:pt x="18061" y="170083"/>
                  </a:lnTo>
                  <a:lnTo>
                    <a:pt x="18098" y="168762"/>
                  </a:lnTo>
                  <a:lnTo>
                    <a:pt x="18130" y="167441"/>
                  </a:lnTo>
                  <a:lnTo>
                    <a:pt x="18151" y="166119"/>
                  </a:lnTo>
                  <a:lnTo>
                    <a:pt x="18172" y="164798"/>
                  </a:lnTo>
                  <a:lnTo>
                    <a:pt x="18210" y="162156"/>
                  </a:lnTo>
                  <a:lnTo>
                    <a:pt x="18210" y="162156"/>
                  </a:lnTo>
                  <a:lnTo>
                    <a:pt x="18401" y="146117"/>
                  </a:lnTo>
                  <a:lnTo>
                    <a:pt x="18491" y="138097"/>
                  </a:lnTo>
                  <a:lnTo>
                    <a:pt x="18576" y="130063"/>
                  </a:lnTo>
                  <a:lnTo>
                    <a:pt x="18650" y="122043"/>
                  </a:lnTo>
                  <a:lnTo>
                    <a:pt x="18719" y="114024"/>
                  </a:lnTo>
                  <a:lnTo>
                    <a:pt x="18745" y="109999"/>
                  </a:lnTo>
                  <a:lnTo>
                    <a:pt x="18772" y="105989"/>
                  </a:lnTo>
                  <a:lnTo>
                    <a:pt x="18798" y="101979"/>
                  </a:lnTo>
                  <a:lnTo>
                    <a:pt x="18814" y="97970"/>
                  </a:lnTo>
                  <a:lnTo>
                    <a:pt x="18830" y="93960"/>
                  </a:lnTo>
                  <a:lnTo>
                    <a:pt x="18841" y="89950"/>
                  </a:lnTo>
                  <a:lnTo>
                    <a:pt x="18846" y="85925"/>
                  </a:lnTo>
                  <a:lnTo>
                    <a:pt x="18851" y="81915"/>
                  </a:lnTo>
                  <a:lnTo>
                    <a:pt x="18846" y="77906"/>
                  </a:lnTo>
                  <a:lnTo>
                    <a:pt x="18841" y="73896"/>
                  </a:lnTo>
                  <a:lnTo>
                    <a:pt x="18825" y="69886"/>
                  </a:lnTo>
                  <a:lnTo>
                    <a:pt x="18804" y="65876"/>
                  </a:lnTo>
                  <a:lnTo>
                    <a:pt x="18782" y="61867"/>
                  </a:lnTo>
                  <a:lnTo>
                    <a:pt x="18751" y="57857"/>
                  </a:lnTo>
                  <a:lnTo>
                    <a:pt x="18714" y="53847"/>
                  </a:lnTo>
                  <a:lnTo>
                    <a:pt x="18666" y="49838"/>
                  </a:lnTo>
                  <a:lnTo>
                    <a:pt x="18618" y="45828"/>
                  </a:lnTo>
                  <a:lnTo>
                    <a:pt x="18560" y="41818"/>
                  </a:lnTo>
                  <a:lnTo>
                    <a:pt x="18491" y="37808"/>
                  </a:lnTo>
                  <a:lnTo>
                    <a:pt x="18422" y="33814"/>
                  </a:lnTo>
                  <a:lnTo>
                    <a:pt x="18422" y="33814"/>
                  </a:lnTo>
                  <a:lnTo>
                    <a:pt x="18385" y="32063"/>
                  </a:lnTo>
                  <a:lnTo>
                    <a:pt x="18348" y="30311"/>
                  </a:lnTo>
                  <a:lnTo>
                    <a:pt x="18300" y="28560"/>
                  </a:lnTo>
                  <a:lnTo>
                    <a:pt x="18241" y="26809"/>
                  </a:lnTo>
                  <a:lnTo>
                    <a:pt x="18204" y="25933"/>
                  </a:lnTo>
                  <a:lnTo>
                    <a:pt x="18172" y="25057"/>
                  </a:lnTo>
                  <a:lnTo>
                    <a:pt x="18130" y="24181"/>
                  </a:lnTo>
                  <a:lnTo>
                    <a:pt x="18088" y="23306"/>
                  </a:lnTo>
                  <a:lnTo>
                    <a:pt x="18040" y="22445"/>
                  </a:lnTo>
                  <a:lnTo>
                    <a:pt x="17987" y="21585"/>
                  </a:lnTo>
                  <a:lnTo>
                    <a:pt x="17928" y="20725"/>
                  </a:lnTo>
                  <a:lnTo>
                    <a:pt x="17870" y="19880"/>
                  </a:lnTo>
                  <a:lnTo>
                    <a:pt x="17801" y="19035"/>
                  </a:lnTo>
                  <a:lnTo>
                    <a:pt x="17727" y="18190"/>
                  </a:lnTo>
                  <a:lnTo>
                    <a:pt x="17647" y="17360"/>
                  </a:lnTo>
                  <a:lnTo>
                    <a:pt x="17568" y="16531"/>
                  </a:lnTo>
                  <a:lnTo>
                    <a:pt x="17472" y="15717"/>
                  </a:lnTo>
                  <a:lnTo>
                    <a:pt x="17377" y="14902"/>
                  </a:lnTo>
                  <a:lnTo>
                    <a:pt x="17271" y="14103"/>
                  </a:lnTo>
                  <a:lnTo>
                    <a:pt x="17159" y="13320"/>
                  </a:lnTo>
                  <a:lnTo>
                    <a:pt x="17043" y="12536"/>
                  </a:lnTo>
                  <a:lnTo>
                    <a:pt x="16915" y="11768"/>
                  </a:lnTo>
                  <a:lnTo>
                    <a:pt x="16783" y="11000"/>
                  </a:lnTo>
                  <a:lnTo>
                    <a:pt x="16640" y="10263"/>
                  </a:lnTo>
                  <a:lnTo>
                    <a:pt x="16491" y="9525"/>
                  </a:lnTo>
                  <a:lnTo>
                    <a:pt x="16327" y="8803"/>
                  </a:lnTo>
                  <a:lnTo>
                    <a:pt x="16162" y="8097"/>
                  </a:lnTo>
                  <a:lnTo>
                    <a:pt x="15982" y="7405"/>
                  </a:lnTo>
                  <a:lnTo>
                    <a:pt x="15982" y="7405"/>
                  </a:lnTo>
                  <a:lnTo>
                    <a:pt x="15886" y="7067"/>
                  </a:lnTo>
                  <a:lnTo>
                    <a:pt x="15791" y="6745"/>
                  </a:lnTo>
                  <a:lnTo>
                    <a:pt x="15695" y="6407"/>
                  </a:lnTo>
                  <a:lnTo>
                    <a:pt x="15589" y="6084"/>
                  </a:lnTo>
                  <a:lnTo>
                    <a:pt x="15483" y="5777"/>
                  </a:lnTo>
                  <a:lnTo>
                    <a:pt x="15377" y="5469"/>
                  </a:lnTo>
                  <a:lnTo>
                    <a:pt x="15266" y="5178"/>
                  </a:lnTo>
                  <a:lnTo>
                    <a:pt x="15154" y="4886"/>
                  </a:lnTo>
                  <a:lnTo>
                    <a:pt x="15038" y="4594"/>
                  </a:lnTo>
                  <a:lnTo>
                    <a:pt x="14921" y="4317"/>
                  </a:lnTo>
                  <a:lnTo>
                    <a:pt x="14799" y="4041"/>
                  </a:lnTo>
                  <a:lnTo>
                    <a:pt x="14677" y="3780"/>
                  </a:lnTo>
                  <a:lnTo>
                    <a:pt x="14550" y="3518"/>
                  </a:lnTo>
                  <a:lnTo>
                    <a:pt x="14422" y="3273"/>
                  </a:lnTo>
                  <a:lnTo>
                    <a:pt x="14295" y="3042"/>
                  </a:lnTo>
                  <a:lnTo>
                    <a:pt x="14162" y="2812"/>
                  </a:lnTo>
                  <a:lnTo>
                    <a:pt x="14030" y="2581"/>
                  </a:lnTo>
                  <a:lnTo>
                    <a:pt x="13897" y="2366"/>
                  </a:lnTo>
                  <a:lnTo>
                    <a:pt x="13759" y="2166"/>
                  </a:lnTo>
                  <a:lnTo>
                    <a:pt x="13627" y="1967"/>
                  </a:lnTo>
                  <a:lnTo>
                    <a:pt x="13484" y="1782"/>
                  </a:lnTo>
                  <a:lnTo>
                    <a:pt x="13346" y="1598"/>
                  </a:lnTo>
                  <a:lnTo>
                    <a:pt x="13208" y="1429"/>
                  </a:lnTo>
                  <a:lnTo>
                    <a:pt x="13064" y="1260"/>
                  </a:lnTo>
                  <a:lnTo>
                    <a:pt x="12921" y="1106"/>
                  </a:lnTo>
                  <a:lnTo>
                    <a:pt x="12778" y="968"/>
                  </a:lnTo>
                  <a:lnTo>
                    <a:pt x="12630" y="830"/>
                  </a:lnTo>
                  <a:lnTo>
                    <a:pt x="12486" y="707"/>
                  </a:lnTo>
                  <a:lnTo>
                    <a:pt x="12343" y="584"/>
                  </a:lnTo>
                  <a:lnTo>
                    <a:pt x="12195" y="492"/>
                  </a:lnTo>
                  <a:lnTo>
                    <a:pt x="12046" y="384"/>
                  </a:lnTo>
                  <a:lnTo>
                    <a:pt x="11903" y="308"/>
                  </a:lnTo>
                  <a:lnTo>
                    <a:pt x="11754" y="231"/>
                  </a:lnTo>
                  <a:lnTo>
                    <a:pt x="11606" y="169"/>
                  </a:lnTo>
                  <a:lnTo>
                    <a:pt x="11457" y="108"/>
                  </a:lnTo>
                  <a:lnTo>
                    <a:pt x="11314" y="77"/>
                  </a:lnTo>
                  <a:lnTo>
                    <a:pt x="11166" y="46"/>
                  </a:lnTo>
                  <a:lnTo>
                    <a:pt x="11017" y="16"/>
                  </a:lnTo>
                  <a:lnTo>
                    <a:pt x="10874" y="0"/>
                  </a:lnTo>
                  <a:lnTo>
                    <a:pt x="10725" y="16"/>
                  </a:lnTo>
                  <a:lnTo>
                    <a:pt x="10582" y="16"/>
                  </a:lnTo>
                  <a:lnTo>
                    <a:pt x="10439" y="46"/>
                  </a:lnTo>
                  <a:lnTo>
                    <a:pt x="10296" y="77"/>
                  </a:lnTo>
                  <a:lnTo>
                    <a:pt x="10152" y="123"/>
                  </a:lnTo>
                  <a:lnTo>
                    <a:pt x="10009" y="185"/>
                  </a:lnTo>
                  <a:lnTo>
                    <a:pt x="9866" y="261"/>
                  </a:lnTo>
                  <a:lnTo>
                    <a:pt x="9728" y="338"/>
                  </a:lnTo>
                  <a:lnTo>
                    <a:pt x="9590" y="430"/>
                  </a:lnTo>
                  <a:lnTo>
                    <a:pt x="9452" y="538"/>
                  </a:lnTo>
                  <a:lnTo>
                    <a:pt x="9320" y="661"/>
                  </a:lnTo>
                  <a:lnTo>
                    <a:pt x="9182" y="799"/>
                  </a:lnTo>
                  <a:lnTo>
                    <a:pt x="9049" y="937"/>
                  </a:lnTo>
                  <a:lnTo>
                    <a:pt x="8922" y="1091"/>
                  </a:lnTo>
                  <a:lnTo>
                    <a:pt x="8789" y="1260"/>
                  </a:lnTo>
                  <a:lnTo>
                    <a:pt x="8667" y="1444"/>
                  </a:lnTo>
                  <a:lnTo>
                    <a:pt x="8540" y="1644"/>
                  </a:lnTo>
                  <a:lnTo>
                    <a:pt x="8418" y="1859"/>
                  </a:lnTo>
                  <a:lnTo>
                    <a:pt x="8296" y="2074"/>
                  </a:lnTo>
                  <a:lnTo>
                    <a:pt x="8179" y="2320"/>
                  </a:lnTo>
                  <a:lnTo>
                    <a:pt x="8063" y="2566"/>
                  </a:lnTo>
                  <a:lnTo>
                    <a:pt x="7951" y="2827"/>
                  </a:lnTo>
                  <a:lnTo>
                    <a:pt x="7840" y="3119"/>
                  </a:lnTo>
                  <a:lnTo>
                    <a:pt x="7734" y="3411"/>
                  </a:lnTo>
                  <a:lnTo>
                    <a:pt x="7628" y="3718"/>
                  </a:lnTo>
                  <a:lnTo>
                    <a:pt x="7628" y="3718"/>
                  </a:lnTo>
                  <a:lnTo>
                    <a:pt x="7511" y="4071"/>
                  </a:lnTo>
                  <a:lnTo>
                    <a:pt x="7400" y="4456"/>
                  </a:lnTo>
                  <a:lnTo>
                    <a:pt x="7299" y="4840"/>
                  </a:lnTo>
                  <a:lnTo>
                    <a:pt x="7198" y="5239"/>
                  </a:lnTo>
                  <a:lnTo>
                    <a:pt x="7108" y="5638"/>
                  </a:lnTo>
                  <a:lnTo>
                    <a:pt x="7018" y="6053"/>
                  </a:lnTo>
                  <a:lnTo>
                    <a:pt x="6933" y="6468"/>
                  </a:lnTo>
                  <a:lnTo>
                    <a:pt x="6853" y="6898"/>
                  </a:lnTo>
                  <a:lnTo>
                    <a:pt x="6779" y="7328"/>
                  </a:lnTo>
                  <a:lnTo>
                    <a:pt x="6710" y="7774"/>
                  </a:lnTo>
                  <a:lnTo>
                    <a:pt x="6641" y="8219"/>
                  </a:lnTo>
                  <a:lnTo>
                    <a:pt x="6583" y="8680"/>
                  </a:lnTo>
                  <a:lnTo>
                    <a:pt x="6524" y="9141"/>
                  </a:lnTo>
                  <a:lnTo>
                    <a:pt x="6466" y="9602"/>
                  </a:lnTo>
                  <a:lnTo>
                    <a:pt x="6418" y="10078"/>
                  </a:lnTo>
                  <a:lnTo>
                    <a:pt x="6370" y="10555"/>
                  </a:lnTo>
                  <a:lnTo>
                    <a:pt x="6323" y="11046"/>
                  </a:lnTo>
                  <a:lnTo>
                    <a:pt x="6280" y="11522"/>
                  </a:lnTo>
                  <a:lnTo>
                    <a:pt x="6206" y="12506"/>
                  </a:lnTo>
                  <a:lnTo>
                    <a:pt x="6142" y="13489"/>
                  </a:lnTo>
                  <a:lnTo>
                    <a:pt x="6084" y="14488"/>
                  </a:lnTo>
                  <a:lnTo>
                    <a:pt x="6031" y="15486"/>
                  </a:lnTo>
                  <a:lnTo>
                    <a:pt x="5989" y="16485"/>
                  </a:lnTo>
                  <a:lnTo>
                    <a:pt x="5909" y="18482"/>
                  </a:lnTo>
                  <a:lnTo>
                    <a:pt x="170" y="171420"/>
                  </a:lnTo>
                  <a:lnTo>
                    <a:pt x="170" y="171420"/>
                  </a:lnTo>
                  <a:lnTo>
                    <a:pt x="90" y="173601"/>
                  </a:lnTo>
                  <a:lnTo>
                    <a:pt x="58" y="174707"/>
                  </a:lnTo>
                  <a:lnTo>
                    <a:pt x="32" y="175798"/>
                  </a:lnTo>
                  <a:lnTo>
                    <a:pt x="11" y="176904"/>
                  </a:lnTo>
                  <a:lnTo>
                    <a:pt x="0" y="178010"/>
                  </a:lnTo>
                  <a:lnTo>
                    <a:pt x="0" y="179116"/>
                  </a:lnTo>
                  <a:lnTo>
                    <a:pt x="5" y="179654"/>
                  </a:lnTo>
                  <a:lnTo>
                    <a:pt x="16" y="180207"/>
                  </a:lnTo>
                  <a:lnTo>
                    <a:pt x="27" y="180745"/>
                  </a:lnTo>
                  <a:lnTo>
                    <a:pt x="42" y="181283"/>
                  </a:lnTo>
                  <a:lnTo>
                    <a:pt x="58" y="181820"/>
                  </a:lnTo>
                  <a:lnTo>
                    <a:pt x="85" y="182358"/>
                  </a:lnTo>
                  <a:lnTo>
                    <a:pt x="111" y="182880"/>
                  </a:lnTo>
                  <a:lnTo>
                    <a:pt x="149" y="183418"/>
                  </a:lnTo>
                  <a:lnTo>
                    <a:pt x="186" y="183940"/>
                  </a:lnTo>
                  <a:lnTo>
                    <a:pt x="228" y="184447"/>
                  </a:lnTo>
                  <a:lnTo>
                    <a:pt x="276" y="184970"/>
                  </a:lnTo>
                  <a:lnTo>
                    <a:pt x="329" y="185477"/>
                  </a:lnTo>
                  <a:lnTo>
                    <a:pt x="387" y="185984"/>
                  </a:lnTo>
                  <a:lnTo>
                    <a:pt x="456" y="186475"/>
                  </a:lnTo>
                  <a:lnTo>
                    <a:pt x="525" y="186967"/>
                  </a:lnTo>
                  <a:lnTo>
                    <a:pt x="605" y="187458"/>
                  </a:lnTo>
                  <a:lnTo>
                    <a:pt x="690" y="187935"/>
                  </a:lnTo>
                  <a:lnTo>
                    <a:pt x="785" y="188411"/>
                  </a:lnTo>
                  <a:lnTo>
                    <a:pt x="785" y="188411"/>
                  </a:lnTo>
                  <a:lnTo>
                    <a:pt x="886" y="188841"/>
                  </a:lnTo>
                  <a:lnTo>
                    <a:pt x="992" y="189271"/>
                  </a:lnTo>
                  <a:lnTo>
                    <a:pt x="1109" y="189686"/>
                  </a:lnTo>
                  <a:lnTo>
                    <a:pt x="1220" y="190085"/>
                  </a:lnTo>
                  <a:lnTo>
                    <a:pt x="1342" y="190485"/>
                  </a:lnTo>
                  <a:lnTo>
                    <a:pt x="1464" y="190854"/>
                  </a:lnTo>
                  <a:lnTo>
                    <a:pt x="1591" y="191238"/>
                  </a:lnTo>
                  <a:lnTo>
                    <a:pt x="1719" y="191591"/>
                  </a:lnTo>
                  <a:lnTo>
                    <a:pt x="1851" y="191944"/>
                  </a:lnTo>
                  <a:lnTo>
                    <a:pt x="1989" y="192282"/>
                  </a:lnTo>
                  <a:lnTo>
                    <a:pt x="2127" y="192605"/>
                  </a:lnTo>
                  <a:lnTo>
                    <a:pt x="2270" y="192928"/>
                  </a:lnTo>
                  <a:lnTo>
                    <a:pt x="2413" y="193220"/>
                  </a:lnTo>
                  <a:lnTo>
                    <a:pt x="2562" y="193511"/>
                  </a:lnTo>
                  <a:lnTo>
                    <a:pt x="2711" y="193788"/>
                  </a:lnTo>
                  <a:lnTo>
                    <a:pt x="2864" y="194064"/>
                  </a:lnTo>
                  <a:lnTo>
                    <a:pt x="3018" y="194310"/>
                  </a:lnTo>
                  <a:lnTo>
                    <a:pt x="3177" y="194556"/>
                  </a:lnTo>
                  <a:lnTo>
                    <a:pt x="3336" y="194787"/>
                  </a:lnTo>
                  <a:lnTo>
                    <a:pt x="3501" y="195002"/>
                  </a:lnTo>
                  <a:lnTo>
                    <a:pt x="3665" y="195201"/>
                  </a:lnTo>
                  <a:lnTo>
                    <a:pt x="3830" y="195386"/>
                  </a:lnTo>
                  <a:lnTo>
                    <a:pt x="3999" y="195555"/>
                  </a:lnTo>
                  <a:lnTo>
                    <a:pt x="4169" y="195724"/>
                  </a:lnTo>
                  <a:lnTo>
                    <a:pt x="4344" y="195862"/>
                  </a:lnTo>
                  <a:lnTo>
                    <a:pt x="4519" y="196000"/>
                  </a:lnTo>
                  <a:lnTo>
                    <a:pt x="4694" y="196123"/>
                  </a:lnTo>
                  <a:lnTo>
                    <a:pt x="4869" y="196231"/>
                  </a:lnTo>
                  <a:lnTo>
                    <a:pt x="5050" y="196323"/>
                  </a:lnTo>
                  <a:lnTo>
                    <a:pt x="5230" y="196400"/>
                  </a:lnTo>
                  <a:lnTo>
                    <a:pt x="5410" y="196461"/>
                  </a:lnTo>
                  <a:lnTo>
                    <a:pt x="5591" y="196507"/>
                  </a:lnTo>
                  <a:lnTo>
                    <a:pt x="5591" y="196507"/>
                  </a:lnTo>
                  <a:lnTo>
                    <a:pt x="5951" y="196569"/>
                  </a:lnTo>
                  <a:lnTo>
                    <a:pt x="6312" y="196599"/>
                  </a:lnTo>
                  <a:lnTo>
                    <a:pt x="6673" y="196630"/>
                  </a:lnTo>
                  <a:lnTo>
                    <a:pt x="7034" y="196630"/>
                  </a:lnTo>
                  <a:lnTo>
                    <a:pt x="7394" y="196599"/>
                  </a:lnTo>
                  <a:lnTo>
                    <a:pt x="7750" y="196569"/>
                  </a:lnTo>
                  <a:lnTo>
                    <a:pt x="8110" y="196507"/>
                  </a:lnTo>
                  <a:lnTo>
                    <a:pt x="8471" y="196430"/>
                  </a:lnTo>
                  <a:lnTo>
                    <a:pt x="8826" y="196323"/>
                  </a:lnTo>
                  <a:lnTo>
                    <a:pt x="9187" y="196200"/>
                  </a:lnTo>
                  <a:lnTo>
                    <a:pt x="9542" y="196062"/>
                  </a:lnTo>
                  <a:lnTo>
                    <a:pt x="9898" y="195908"/>
                  </a:lnTo>
                  <a:lnTo>
                    <a:pt x="10253" y="195724"/>
                  </a:lnTo>
                  <a:lnTo>
                    <a:pt x="10609" y="195524"/>
                  </a:lnTo>
                  <a:lnTo>
                    <a:pt x="10959" y="195309"/>
                  </a:lnTo>
                  <a:lnTo>
                    <a:pt x="11309" y="195078"/>
                  </a:lnTo>
                  <a:lnTo>
                    <a:pt x="11643" y="1952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-917600" y="-19380325"/>
              <a:ext cx="91800" cy="4985675"/>
            </a:xfrm>
            <a:custGeom>
              <a:avLst/>
              <a:gdLst/>
              <a:ahLst/>
              <a:cxnLst/>
              <a:rect l="l" t="t" r="r" b="b"/>
              <a:pathLst>
                <a:path w="3672" h="199427" extrusionOk="0">
                  <a:moveTo>
                    <a:pt x="2690" y="1"/>
                  </a:moveTo>
                  <a:lnTo>
                    <a:pt x="2679" y="124"/>
                  </a:lnTo>
                  <a:lnTo>
                    <a:pt x="2674" y="247"/>
                  </a:lnTo>
                  <a:lnTo>
                    <a:pt x="2674" y="385"/>
                  </a:lnTo>
                  <a:lnTo>
                    <a:pt x="2679" y="508"/>
                  </a:lnTo>
                  <a:lnTo>
                    <a:pt x="2679" y="2044"/>
                  </a:lnTo>
                  <a:lnTo>
                    <a:pt x="2743" y="4579"/>
                  </a:lnTo>
                  <a:lnTo>
                    <a:pt x="2817" y="7882"/>
                  </a:lnTo>
                  <a:lnTo>
                    <a:pt x="2913" y="12092"/>
                  </a:lnTo>
                  <a:lnTo>
                    <a:pt x="2960" y="14504"/>
                  </a:lnTo>
                  <a:lnTo>
                    <a:pt x="3013" y="17115"/>
                  </a:lnTo>
                  <a:lnTo>
                    <a:pt x="3061" y="19911"/>
                  </a:lnTo>
                  <a:lnTo>
                    <a:pt x="3109" y="22892"/>
                  </a:lnTo>
                  <a:lnTo>
                    <a:pt x="3157" y="26041"/>
                  </a:lnTo>
                  <a:lnTo>
                    <a:pt x="3199" y="29375"/>
                  </a:lnTo>
                  <a:lnTo>
                    <a:pt x="3236" y="32862"/>
                  </a:lnTo>
                  <a:lnTo>
                    <a:pt x="3268" y="36503"/>
                  </a:lnTo>
                  <a:lnTo>
                    <a:pt x="3289" y="40298"/>
                  </a:lnTo>
                  <a:lnTo>
                    <a:pt x="3300" y="44246"/>
                  </a:lnTo>
                  <a:lnTo>
                    <a:pt x="3311" y="48317"/>
                  </a:lnTo>
                  <a:lnTo>
                    <a:pt x="3311" y="52527"/>
                  </a:lnTo>
                  <a:lnTo>
                    <a:pt x="3305" y="56859"/>
                  </a:lnTo>
                  <a:lnTo>
                    <a:pt x="3295" y="61299"/>
                  </a:lnTo>
                  <a:lnTo>
                    <a:pt x="3273" y="65862"/>
                  </a:lnTo>
                  <a:lnTo>
                    <a:pt x="3252" y="70532"/>
                  </a:lnTo>
                  <a:lnTo>
                    <a:pt x="3226" y="75295"/>
                  </a:lnTo>
                  <a:lnTo>
                    <a:pt x="3194" y="80149"/>
                  </a:lnTo>
                  <a:lnTo>
                    <a:pt x="3120" y="90104"/>
                  </a:lnTo>
                  <a:lnTo>
                    <a:pt x="3029" y="100367"/>
                  </a:lnTo>
                  <a:lnTo>
                    <a:pt x="2382" y="171405"/>
                  </a:lnTo>
                  <a:lnTo>
                    <a:pt x="2388" y="172741"/>
                  </a:lnTo>
                  <a:lnTo>
                    <a:pt x="2377" y="174093"/>
                  </a:lnTo>
                  <a:lnTo>
                    <a:pt x="2361" y="175430"/>
                  </a:lnTo>
                  <a:lnTo>
                    <a:pt x="2335" y="176766"/>
                  </a:lnTo>
                  <a:lnTo>
                    <a:pt x="2292" y="178103"/>
                  </a:lnTo>
                  <a:lnTo>
                    <a:pt x="2250" y="179424"/>
                  </a:lnTo>
                  <a:lnTo>
                    <a:pt x="2191" y="180761"/>
                  </a:lnTo>
                  <a:lnTo>
                    <a:pt x="2122" y="182082"/>
                  </a:lnTo>
                  <a:lnTo>
                    <a:pt x="2048" y="183403"/>
                  </a:lnTo>
                  <a:lnTo>
                    <a:pt x="1963" y="184709"/>
                  </a:lnTo>
                  <a:lnTo>
                    <a:pt x="1868" y="186030"/>
                  </a:lnTo>
                  <a:lnTo>
                    <a:pt x="1762" y="187336"/>
                  </a:lnTo>
                  <a:lnTo>
                    <a:pt x="1645" y="188627"/>
                  </a:lnTo>
                  <a:lnTo>
                    <a:pt x="1523" y="189917"/>
                  </a:lnTo>
                  <a:lnTo>
                    <a:pt x="1390" y="191208"/>
                  </a:lnTo>
                  <a:lnTo>
                    <a:pt x="1247" y="192483"/>
                  </a:lnTo>
                  <a:lnTo>
                    <a:pt x="1152" y="193159"/>
                  </a:lnTo>
                  <a:lnTo>
                    <a:pt x="1056" y="193819"/>
                  </a:lnTo>
                  <a:lnTo>
                    <a:pt x="950" y="194480"/>
                  </a:lnTo>
                  <a:lnTo>
                    <a:pt x="844" y="195141"/>
                  </a:lnTo>
                  <a:lnTo>
                    <a:pt x="733" y="195786"/>
                  </a:lnTo>
                  <a:lnTo>
                    <a:pt x="611" y="196431"/>
                  </a:lnTo>
                  <a:lnTo>
                    <a:pt x="489" y="197061"/>
                  </a:lnTo>
                  <a:lnTo>
                    <a:pt x="361" y="197691"/>
                  </a:lnTo>
                  <a:lnTo>
                    <a:pt x="80" y="198966"/>
                  </a:lnTo>
                  <a:lnTo>
                    <a:pt x="38" y="199196"/>
                  </a:lnTo>
                  <a:lnTo>
                    <a:pt x="1" y="199427"/>
                  </a:lnTo>
                  <a:lnTo>
                    <a:pt x="6" y="199411"/>
                  </a:lnTo>
                  <a:lnTo>
                    <a:pt x="32" y="199350"/>
                  </a:lnTo>
                  <a:lnTo>
                    <a:pt x="64" y="199227"/>
                  </a:lnTo>
                  <a:lnTo>
                    <a:pt x="112" y="199043"/>
                  </a:lnTo>
                  <a:lnTo>
                    <a:pt x="430" y="197829"/>
                  </a:lnTo>
                  <a:lnTo>
                    <a:pt x="574" y="197215"/>
                  </a:lnTo>
                  <a:lnTo>
                    <a:pt x="706" y="196585"/>
                  </a:lnTo>
                  <a:lnTo>
                    <a:pt x="833" y="195939"/>
                  </a:lnTo>
                  <a:lnTo>
                    <a:pt x="955" y="195294"/>
                  </a:lnTo>
                  <a:lnTo>
                    <a:pt x="1072" y="194649"/>
                  </a:lnTo>
                  <a:lnTo>
                    <a:pt x="1184" y="193988"/>
                  </a:lnTo>
                  <a:lnTo>
                    <a:pt x="1290" y="193312"/>
                  </a:lnTo>
                  <a:lnTo>
                    <a:pt x="1390" y="192636"/>
                  </a:lnTo>
                  <a:lnTo>
                    <a:pt x="1544" y="191361"/>
                  </a:lnTo>
                  <a:lnTo>
                    <a:pt x="1687" y="190071"/>
                  </a:lnTo>
                  <a:lnTo>
                    <a:pt x="1825" y="188765"/>
                  </a:lnTo>
                  <a:lnTo>
                    <a:pt x="1947" y="187474"/>
                  </a:lnTo>
                  <a:lnTo>
                    <a:pt x="2064" y="186153"/>
                  </a:lnTo>
                  <a:lnTo>
                    <a:pt x="2170" y="184847"/>
                  </a:lnTo>
                  <a:lnTo>
                    <a:pt x="2266" y="183526"/>
                  </a:lnTo>
                  <a:lnTo>
                    <a:pt x="2350" y="182190"/>
                  </a:lnTo>
                  <a:lnTo>
                    <a:pt x="2425" y="180853"/>
                  </a:lnTo>
                  <a:lnTo>
                    <a:pt x="2488" y="179516"/>
                  </a:lnTo>
                  <a:lnTo>
                    <a:pt x="2541" y="178180"/>
                  </a:lnTo>
                  <a:lnTo>
                    <a:pt x="2589" y="176828"/>
                  </a:lnTo>
                  <a:lnTo>
                    <a:pt x="2621" y="175491"/>
                  </a:lnTo>
                  <a:lnTo>
                    <a:pt x="2647" y="174139"/>
                  </a:lnTo>
                  <a:lnTo>
                    <a:pt x="2663" y="172788"/>
                  </a:lnTo>
                  <a:lnTo>
                    <a:pt x="2663" y="171420"/>
                  </a:lnTo>
                  <a:lnTo>
                    <a:pt x="2823" y="156549"/>
                  </a:lnTo>
                  <a:lnTo>
                    <a:pt x="3008" y="139496"/>
                  </a:lnTo>
                  <a:lnTo>
                    <a:pt x="3210" y="120646"/>
                  </a:lnTo>
                  <a:lnTo>
                    <a:pt x="3427" y="100413"/>
                  </a:lnTo>
                  <a:lnTo>
                    <a:pt x="3475" y="95236"/>
                  </a:lnTo>
                  <a:lnTo>
                    <a:pt x="3523" y="90135"/>
                  </a:lnTo>
                  <a:lnTo>
                    <a:pt x="3565" y="85111"/>
                  </a:lnTo>
                  <a:lnTo>
                    <a:pt x="3597" y="80149"/>
                  </a:lnTo>
                  <a:lnTo>
                    <a:pt x="3623" y="75295"/>
                  </a:lnTo>
                  <a:lnTo>
                    <a:pt x="3645" y="70517"/>
                  </a:lnTo>
                  <a:lnTo>
                    <a:pt x="3661" y="65846"/>
                  </a:lnTo>
                  <a:lnTo>
                    <a:pt x="3671" y="61284"/>
                  </a:lnTo>
                  <a:lnTo>
                    <a:pt x="3671" y="56828"/>
                  </a:lnTo>
                  <a:lnTo>
                    <a:pt x="3666" y="52496"/>
                  </a:lnTo>
                  <a:lnTo>
                    <a:pt x="3655" y="48287"/>
                  </a:lnTo>
                  <a:lnTo>
                    <a:pt x="3634" y="44200"/>
                  </a:lnTo>
                  <a:lnTo>
                    <a:pt x="3602" y="40267"/>
                  </a:lnTo>
                  <a:lnTo>
                    <a:pt x="3565" y="36472"/>
                  </a:lnTo>
                  <a:lnTo>
                    <a:pt x="3523" y="32816"/>
                  </a:lnTo>
                  <a:lnTo>
                    <a:pt x="3470" y="29329"/>
                  </a:lnTo>
                  <a:lnTo>
                    <a:pt x="3417" y="25995"/>
                  </a:lnTo>
                  <a:lnTo>
                    <a:pt x="3358" y="22846"/>
                  </a:lnTo>
                  <a:lnTo>
                    <a:pt x="3300" y="19865"/>
                  </a:lnTo>
                  <a:lnTo>
                    <a:pt x="3236" y="17069"/>
                  </a:lnTo>
                  <a:lnTo>
                    <a:pt x="3173" y="14457"/>
                  </a:lnTo>
                  <a:lnTo>
                    <a:pt x="3104" y="12045"/>
                  </a:lnTo>
                  <a:lnTo>
                    <a:pt x="3040" y="9833"/>
                  </a:lnTo>
                  <a:lnTo>
                    <a:pt x="2976" y="7836"/>
                  </a:lnTo>
                  <a:lnTo>
                    <a:pt x="2913" y="6039"/>
                  </a:lnTo>
                  <a:lnTo>
                    <a:pt x="2854" y="4472"/>
                  </a:lnTo>
                  <a:lnTo>
                    <a:pt x="2759" y="2029"/>
                  </a:lnTo>
                  <a:lnTo>
                    <a:pt x="2690" y="508"/>
                  </a:lnTo>
                  <a:lnTo>
                    <a:pt x="2690" y="247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-917600" y="-19380325"/>
              <a:ext cx="91800" cy="4985675"/>
            </a:xfrm>
            <a:custGeom>
              <a:avLst/>
              <a:gdLst/>
              <a:ahLst/>
              <a:cxnLst/>
              <a:rect l="l" t="t" r="r" b="b"/>
              <a:pathLst>
                <a:path w="3672" h="199427" fill="none" extrusionOk="0">
                  <a:moveTo>
                    <a:pt x="2690" y="1"/>
                  </a:moveTo>
                  <a:lnTo>
                    <a:pt x="2690" y="1"/>
                  </a:lnTo>
                  <a:lnTo>
                    <a:pt x="2690" y="247"/>
                  </a:lnTo>
                  <a:lnTo>
                    <a:pt x="2690" y="508"/>
                  </a:lnTo>
                  <a:lnTo>
                    <a:pt x="2759" y="2029"/>
                  </a:lnTo>
                  <a:lnTo>
                    <a:pt x="2759" y="2029"/>
                  </a:lnTo>
                  <a:lnTo>
                    <a:pt x="2854" y="4472"/>
                  </a:lnTo>
                  <a:lnTo>
                    <a:pt x="2913" y="6039"/>
                  </a:lnTo>
                  <a:lnTo>
                    <a:pt x="2976" y="7836"/>
                  </a:lnTo>
                  <a:lnTo>
                    <a:pt x="2976" y="7836"/>
                  </a:lnTo>
                  <a:lnTo>
                    <a:pt x="3040" y="9833"/>
                  </a:lnTo>
                  <a:lnTo>
                    <a:pt x="3104" y="12045"/>
                  </a:lnTo>
                  <a:lnTo>
                    <a:pt x="3173" y="14457"/>
                  </a:lnTo>
                  <a:lnTo>
                    <a:pt x="3236" y="17069"/>
                  </a:lnTo>
                  <a:lnTo>
                    <a:pt x="3300" y="19865"/>
                  </a:lnTo>
                  <a:lnTo>
                    <a:pt x="3358" y="22846"/>
                  </a:lnTo>
                  <a:lnTo>
                    <a:pt x="3417" y="25995"/>
                  </a:lnTo>
                  <a:lnTo>
                    <a:pt x="3470" y="29329"/>
                  </a:lnTo>
                  <a:lnTo>
                    <a:pt x="3470" y="29329"/>
                  </a:lnTo>
                  <a:lnTo>
                    <a:pt x="3523" y="32816"/>
                  </a:lnTo>
                  <a:lnTo>
                    <a:pt x="3565" y="36472"/>
                  </a:lnTo>
                  <a:lnTo>
                    <a:pt x="3602" y="40267"/>
                  </a:lnTo>
                  <a:lnTo>
                    <a:pt x="3634" y="44200"/>
                  </a:lnTo>
                  <a:lnTo>
                    <a:pt x="3655" y="48287"/>
                  </a:lnTo>
                  <a:lnTo>
                    <a:pt x="3666" y="52496"/>
                  </a:lnTo>
                  <a:lnTo>
                    <a:pt x="3671" y="56828"/>
                  </a:lnTo>
                  <a:lnTo>
                    <a:pt x="3671" y="61284"/>
                  </a:lnTo>
                  <a:lnTo>
                    <a:pt x="3661" y="65846"/>
                  </a:lnTo>
                  <a:lnTo>
                    <a:pt x="3645" y="70517"/>
                  </a:lnTo>
                  <a:lnTo>
                    <a:pt x="3623" y="75295"/>
                  </a:lnTo>
                  <a:lnTo>
                    <a:pt x="3597" y="80149"/>
                  </a:lnTo>
                  <a:lnTo>
                    <a:pt x="3565" y="85111"/>
                  </a:lnTo>
                  <a:lnTo>
                    <a:pt x="3523" y="90135"/>
                  </a:lnTo>
                  <a:lnTo>
                    <a:pt x="3475" y="95236"/>
                  </a:lnTo>
                  <a:lnTo>
                    <a:pt x="3427" y="100413"/>
                  </a:lnTo>
                  <a:lnTo>
                    <a:pt x="3427" y="100413"/>
                  </a:lnTo>
                  <a:lnTo>
                    <a:pt x="3210" y="120646"/>
                  </a:lnTo>
                  <a:lnTo>
                    <a:pt x="3008" y="139496"/>
                  </a:lnTo>
                  <a:lnTo>
                    <a:pt x="2823" y="156549"/>
                  </a:lnTo>
                  <a:lnTo>
                    <a:pt x="2663" y="171420"/>
                  </a:lnTo>
                  <a:lnTo>
                    <a:pt x="2663" y="171420"/>
                  </a:lnTo>
                  <a:lnTo>
                    <a:pt x="2663" y="172788"/>
                  </a:lnTo>
                  <a:lnTo>
                    <a:pt x="2647" y="174139"/>
                  </a:lnTo>
                  <a:lnTo>
                    <a:pt x="2621" y="175491"/>
                  </a:lnTo>
                  <a:lnTo>
                    <a:pt x="2589" y="176828"/>
                  </a:lnTo>
                  <a:lnTo>
                    <a:pt x="2541" y="178180"/>
                  </a:lnTo>
                  <a:lnTo>
                    <a:pt x="2488" y="179516"/>
                  </a:lnTo>
                  <a:lnTo>
                    <a:pt x="2425" y="180853"/>
                  </a:lnTo>
                  <a:lnTo>
                    <a:pt x="2350" y="182190"/>
                  </a:lnTo>
                  <a:lnTo>
                    <a:pt x="2266" y="183526"/>
                  </a:lnTo>
                  <a:lnTo>
                    <a:pt x="2170" y="184847"/>
                  </a:lnTo>
                  <a:lnTo>
                    <a:pt x="2064" y="186153"/>
                  </a:lnTo>
                  <a:lnTo>
                    <a:pt x="1947" y="187474"/>
                  </a:lnTo>
                  <a:lnTo>
                    <a:pt x="1825" y="188765"/>
                  </a:lnTo>
                  <a:lnTo>
                    <a:pt x="1687" y="190071"/>
                  </a:lnTo>
                  <a:lnTo>
                    <a:pt x="1544" y="191361"/>
                  </a:lnTo>
                  <a:lnTo>
                    <a:pt x="1390" y="192636"/>
                  </a:lnTo>
                  <a:lnTo>
                    <a:pt x="1390" y="192636"/>
                  </a:lnTo>
                  <a:lnTo>
                    <a:pt x="1290" y="193312"/>
                  </a:lnTo>
                  <a:lnTo>
                    <a:pt x="1184" y="193988"/>
                  </a:lnTo>
                  <a:lnTo>
                    <a:pt x="1072" y="194649"/>
                  </a:lnTo>
                  <a:lnTo>
                    <a:pt x="955" y="195294"/>
                  </a:lnTo>
                  <a:lnTo>
                    <a:pt x="833" y="195939"/>
                  </a:lnTo>
                  <a:lnTo>
                    <a:pt x="706" y="196585"/>
                  </a:lnTo>
                  <a:lnTo>
                    <a:pt x="574" y="197215"/>
                  </a:lnTo>
                  <a:lnTo>
                    <a:pt x="430" y="197829"/>
                  </a:lnTo>
                  <a:lnTo>
                    <a:pt x="112" y="199043"/>
                  </a:lnTo>
                  <a:lnTo>
                    <a:pt x="112" y="199043"/>
                  </a:lnTo>
                  <a:lnTo>
                    <a:pt x="64" y="199227"/>
                  </a:lnTo>
                  <a:lnTo>
                    <a:pt x="32" y="199350"/>
                  </a:lnTo>
                  <a:lnTo>
                    <a:pt x="6" y="199411"/>
                  </a:lnTo>
                  <a:lnTo>
                    <a:pt x="1" y="199427"/>
                  </a:lnTo>
                  <a:lnTo>
                    <a:pt x="1" y="199427"/>
                  </a:lnTo>
                  <a:lnTo>
                    <a:pt x="38" y="199196"/>
                  </a:lnTo>
                  <a:lnTo>
                    <a:pt x="80" y="198966"/>
                  </a:lnTo>
                  <a:lnTo>
                    <a:pt x="361" y="197691"/>
                  </a:lnTo>
                  <a:lnTo>
                    <a:pt x="361" y="197691"/>
                  </a:lnTo>
                  <a:lnTo>
                    <a:pt x="489" y="197061"/>
                  </a:lnTo>
                  <a:lnTo>
                    <a:pt x="611" y="196431"/>
                  </a:lnTo>
                  <a:lnTo>
                    <a:pt x="733" y="195786"/>
                  </a:lnTo>
                  <a:lnTo>
                    <a:pt x="844" y="195141"/>
                  </a:lnTo>
                  <a:lnTo>
                    <a:pt x="950" y="194480"/>
                  </a:lnTo>
                  <a:lnTo>
                    <a:pt x="1056" y="193819"/>
                  </a:lnTo>
                  <a:lnTo>
                    <a:pt x="1152" y="193159"/>
                  </a:lnTo>
                  <a:lnTo>
                    <a:pt x="1247" y="192483"/>
                  </a:lnTo>
                  <a:lnTo>
                    <a:pt x="1247" y="192483"/>
                  </a:lnTo>
                  <a:lnTo>
                    <a:pt x="1390" y="191208"/>
                  </a:lnTo>
                  <a:lnTo>
                    <a:pt x="1523" y="189917"/>
                  </a:lnTo>
                  <a:lnTo>
                    <a:pt x="1645" y="188627"/>
                  </a:lnTo>
                  <a:lnTo>
                    <a:pt x="1762" y="187336"/>
                  </a:lnTo>
                  <a:lnTo>
                    <a:pt x="1868" y="186030"/>
                  </a:lnTo>
                  <a:lnTo>
                    <a:pt x="1963" y="184709"/>
                  </a:lnTo>
                  <a:lnTo>
                    <a:pt x="2048" y="183403"/>
                  </a:lnTo>
                  <a:lnTo>
                    <a:pt x="2122" y="182082"/>
                  </a:lnTo>
                  <a:lnTo>
                    <a:pt x="2191" y="180761"/>
                  </a:lnTo>
                  <a:lnTo>
                    <a:pt x="2250" y="179424"/>
                  </a:lnTo>
                  <a:lnTo>
                    <a:pt x="2292" y="178103"/>
                  </a:lnTo>
                  <a:lnTo>
                    <a:pt x="2335" y="176766"/>
                  </a:lnTo>
                  <a:lnTo>
                    <a:pt x="2361" y="175430"/>
                  </a:lnTo>
                  <a:lnTo>
                    <a:pt x="2377" y="174093"/>
                  </a:lnTo>
                  <a:lnTo>
                    <a:pt x="2388" y="172741"/>
                  </a:lnTo>
                  <a:lnTo>
                    <a:pt x="2382" y="171405"/>
                  </a:lnTo>
                  <a:lnTo>
                    <a:pt x="2382" y="171405"/>
                  </a:lnTo>
                  <a:lnTo>
                    <a:pt x="3029" y="100367"/>
                  </a:lnTo>
                  <a:lnTo>
                    <a:pt x="3029" y="100367"/>
                  </a:lnTo>
                  <a:lnTo>
                    <a:pt x="3120" y="90104"/>
                  </a:lnTo>
                  <a:lnTo>
                    <a:pt x="3194" y="80149"/>
                  </a:lnTo>
                  <a:lnTo>
                    <a:pt x="3226" y="75295"/>
                  </a:lnTo>
                  <a:lnTo>
                    <a:pt x="3252" y="70532"/>
                  </a:lnTo>
                  <a:lnTo>
                    <a:pt x="3273" y="65862"/>
                  </a:lnTo>
                  <a:lnTo>
                    <a:pt x="3295" y="61299"/>
                  </a:lnTo>
                  <a:lnTo>
                    <a:pt x="3305" y="56859"/>
                  </a:lnTo>
                  <a:lnTo>
                    <a:pt x="3311" y="52527"/>
                  </a:lnTo>
                  <a:lnTo>
                    <a:pt x="3311" y="48317"/>
                  </a:lnTo>
                  <a:lnTo>
                    <a:pt x="3300" y="44246"/>
                  </a:lnTo>
                  <a:lnTo>
                    <a:pt x="3289" y="40298"/>
                  </a:lnTo>
                  <a:lnTo>
                    <a:pt x="3268" y="36503"/>
                  </a:lnTo>
                  <a:lnTo>
                    <a:pt x="3236" y="32862"/>
                  </a:lnTo>
                  <a:lnTo>
                    <a:pt x="3199" y="29375"/>
                  </a:lnTo>
                  <a:lnTo>
                    <a:pt x="3199" y="29375"/>
                  </a:lnTo>
                  <a:lnTo>
                    <a:pt x="3157" y="26041"/>
                  </a:lnTo>
                  <a:lnTo>
                    <a:pt x="3109" y="22892"/>
                  </a:lnTo>
                  <a:lnTo>
                    <a:pt x="3061" y="19911"/>
                  </a:lnTo>
                  <a:lnTo>
                    <a:pt x="3013" y="17115"/>
                  </a:lnTo>
                  <a:lnTo>
                    <a:pt x="2960" y="14504"/>
                  </a:lnTo>
                  <a:lnTo>
                    <a:pt x="2913" y="12092"/>
                  </a:lnTo>
                  <a:lnTo>
                    <a:pt x="2817" y="7882"/>
                  </a:lnTo>
                  <a:lnTo>
                    <a:pt x="2817" y="7882"/>
                  </a:lnTo>
                  <a:lnTo>
                    <a:pt x="2743" y="4579"/>
                  </a:lnTo>
                  <a:lnTo>
                    <a:pt x="2679" y="2044"/>
                  </a:lnTo>
                  <a:lnTo>
                    <a:pt x="2679" y="508"/>
                  </a:lnTo>
                  <a:lnTo>
                    <a:pt x="2679" y="508"/>
                  </a:lnTo>
                  <a:lnTo>
                    <a:pt x="2674" y="385"/>
                  </a:lnTo>
                  <a:lnTo>
                    <a:pt x="2674" y="247"/>
                  </a:lnTo>
                  <a:lnTo>
                    <a:pt x="2679" y="124"/>
                  </a:lnTo>
                  <a:lnTo>
                    <a:pt x="26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-1103775" y="-19524350"/>
              <a:ext cx="321200" cy="758200"/>
            </a:xfrm>
            <a:custGeom>
              <a:avLst/>
              <a:gdLst/>
              <a:ahLst/>
              <a:cxnLst/>
              <a:rect l="l" t="t" r="r" b="b"/>
              <a:pathLst>
                <a:path w="12848" h="30328" extrusionOk="0">
                  <a:moveTo>
                    <a:pt x="0" y="1"/>
                  </a:moveTo>
                  <a:lnTo>
                    <a:pt x="1136" y="15948"/>
                  </a:lnTo>
                  <a:lnTo>
                    <a:pt x="1157" y="16455"/>
                  </a:lnTo>
                  <a:lnTo>
                    <a:pt x="1183" y="16946"/>
                  </a:lnTo>
                  <a:lnTo>
                    <a:pt x="1210" y="17438"/>
                  </a:lnTo>
                  <a:lnTo>
                    <a:pt x="1247" y="17929"/>
                  </a:lnTo>
                  <a:lnTo>
                    <a:pt x="1289" y="18421"/>
                  </a:lnTo>
                  <a:lnTo>
                    <a:pt x="1337" y="18897"/>
                  </a:lnTo>
                  <a:lnTo>
                    <a:pt x="1385" y="19373"/>
                  </a:lnTo>
                  <a:lnTo>
                    <a:pt x="1438" y="19850"/>
                  </a:lnTo>
                  <a:lnTo>
                    <a:pt x="1502" y="20311"/>
                  </a:lnTo>
                  <a:lnTo>
                    <a:pt x="1565" y="20771"/>
                  </a:lnTo>
                  <a:lnTo>
                    <a:pt x="1634" y="21232"/>
                  </a:lnTo>
                  <a:lnTo>
                    <a:pt x="1708" y="21678"/>
                  </a:lnTo>
                  <a:lnTo>
                    <a:pt x="1783" y="22123"/>
                  </a:lnTo>
                  <a:lnTo>
                    <a:pt x="1868" y="22554"/>
                  </a:lnTo>
                  <a:lnTo>
                    <a:pt x="1952" y="22968"/>
                  </a:lnTo>
                  <a:lnTo>
                    <a:pt x="2043" y="23399"/>
                  </a:lnTo>
                  <a:lnTo>
                    <a:pt x="2138" y="23798"/>
                  </a:lnTo>
                  <a:lnTo>
                    <a:pt x="2239" y="24213"/>
                  </a:lnTo>
                  <a:lnTo>
                    <a:pt x="2340" y="24597"/>
                  </a:lnTo>
                  <a:lnTo>
                    <a:pt x="2446" y="24981"/>
                  </a:lnTo>
                  <a:lnTo>
                    <a:pt x="2557" y="25365"/>
                  </a:lnTo>
                  <a:lnTo>
                    <a:pt x="2674" y="25734"/>
                  </a:lnTo>
                  <a:lnTo>
                    <a:pt x="2791" y="26087"/>
                  </a:lnTo>
                  <a:lnTo>
                    <a:pt x="2913" y="26440"/>
                  </a:lnTo>
                  <a:lnTo>
                    <a:pt x="3040" y="26778"/>
                  </a:lnTo>
                  <a:lnTo>
                    <a:pt x="3172" y="27101"/>
                  </a:lnTo>
                  <a:lnTo>
                    <a:pt x="3305" y="27424"/>
                  </a:lnTo>
                  <a:lnTo>
                    <a:pt x="3438" y="27731"/>
                  </a:lnTo>
                  <a:lnTo>
                    <a:pt x="3581" y="28023"/>
                  </a:lnTo>
                  <a:lnTo>
                    <a:pt x="3724" y="28299"/>
                  </a:lnTo>
                  <a:lnTo>
                    <a:pt x="3873" y="28576"/>
                  </a:lnTo>
                  <a:lnTo>
                    <a:pt x="4021" y="28837"/>
                  </a:lnTo>
                  <a:lnTo>
                    <a:pt x="4228" y="29067"/>
                  </a:lnTo>
                  <a:lnTo>
                    <a:pt x="4440" y="29267"/>
                  </a:lnTo>
                  <a:lnTo>
                    <a:pt x="4652" y="29467"/>
                  </a:lnTo>
                  <a:lnTo>
                    <a:pt x="4864" y="29636"/>
                  </a:lnTo>
                  <a:lnTo>
                    <a:pt x="5077" y="29774"/>
                  </a:lnTo>
                  <a:lnTo>
                    <a:pt x="5294" y="29912"/>
                  </a:lnTo>
                  <a:lnTo>
                    <a:pt x="5506" y="30020"/>
                  </a:lnTo>
                  <a:lnTo>
                    <a:pt x="5724" y="30127"/>
                  </a:lnTo>
                  <a:lnTo>
                    <a:pt x="5941" y="30204"/>
                  </a:lnTo>
                  <a:lnTo>
                    <a:pt x="6159" y="30250"/>
                  </a:lnTo>
                  <a:lnTo>
                    <a:pt x="6376" y="30296"/>
                  </a:lnTo>
                  <a:lnTo>
                    <a:pt x="6594" y="30312"/>
                  </a:lnTo>
                  <a:lnTo>
                    <a:pt x="6811" y="30327"/>
                  </a:lnTo>
                  <a:lnTo>
                    <a:pt x="7029" y="30296"/>
                  </a:lnTo>
                  <a:lnTo>
                    <a:pt x="7246" y="30266"/>
                  </a:lnTo>
                  <a:lnTo>
                    <a:pt x="7464" y="30220"/>
                  </a:lnTo>
                  <a:lnTo>
                    <a:pt x="7676" y="30143"/>
                  </a:lnTo>
                  <a:lnTo>
                    <a:pt x="7893" y="30051"/>
                  </a:lnTo>
                  <a:lnTo>
                    <a:pt x="8105" y="29943"/>
                  </a:lnTo>
                  <a:lnTo>
                    <a:pt x="8318" y="29820"/>
                  </a:lnTo>
                  <a:lnTo>
                    <a:pt x="8530" y="29682"/>
                  </a:lnTo>
                  <a:lnTo>
                    <a:pt x="8742" y="29528"/>
                  </a:lnTo>
                  <a:lnTo>
                    <a:pt x="8949" y="29344"/>
                  </a:lnTo>
                  <a:lnTo>
                    <a:pt x="9156" y="29144"/>
                  </a:lnTo>
                  <a:lnTo>
                    <a:pt x="9363" y="28929"/>
                  </a:lnTo>
                  <a:lnTo>
                    <a:pt x="9569" y="28699"/>
                  </a:lnTo>
                  <a:lnTo>
                    <a:pt x="9771" y="28453"/>
                  </a:lnTo>
                  <a:lnTo>
                    <a:pt x="9967" y="28176"/>
                  </a:lnTo>
                  <a:lnTo>
                    <a:pt x="10169" y="27885"/>
                  </a:lnTo>
                  <a:lnTo>
                    <a:pt x="10360" y="27593"/>
                  </a:lnTo>
                  <a:lnTo>
                    <a:pt x="10556" y="27270"/>
                  </a:lnTo>
                  <a:lnTo>
                    <a:pt x="10742" y="26932"/>
                  </a:lnTo>
                  <a:lnTo>
                    <a:pt x="10853" y="26655"/>
                  </a:lnTo>
                  <a:lnTo>
                    <a:pt x="10959" y="26379"/>
                  </a:lnTo>
                  <a:lnTo>
                    <a:pt x="11060" y="26087"/>
                  </a:lnTo>
                  <a:lnTo>
                    <a:pt x="11161" y="25795"/>
                  </a:lnTo>
                  <a:lnTo>
                    <a:pt x="11261" y="25503"/>
                  </a:lnTo>
                  <a:lnTo>
                    <a:pt x="11357" y="25196"/>
                  </a:lnTo>
                  <a:lnTo>
                    <a:pt x="11447" y="24873"/>
                  </a:lnTo>
                  <a:lnTo>
                    <a:pt x="11537" y="24566"/>
                  </a:lnTo>
                  <a:lnTo>
                    <a:pt x="11622" y="24244"/>
                  </a:lnTo>
                  <a:lnTo>
                    <a:pt x="11707" y="23906"/>
                  </a:lnTo>
                  <a:lnTo>
                    <a:pt x="11792" y="23568"/>
                  </a:lnTo>
                  <a:lnTo>
                    <a:pt x="11866" y="23230"/>
                  </a:lnTo>
                  <a:lnTo>
                    <a:pt x="11946" y="22892"/>
                  </a:lnTo>
                  <a:lnTo>
                    <a:pt x="12015" y="22538"/>
                  </a:lnTo>
                  <a:lnTo>
                    <a:pt x="12084" y="22185"/>
                  </a:lnTo>
                  <a:lnTo>
                    <a:pt x="12153" y="21816"/>
                  </a:lnTo>
                  <a:lnTo>
                    <a:pt x="12216" y="21463"/>
                  </a:lnTo>
                  <a:lnTo>
                    <a:pt x="12275" y="21094"/>
                  </a:lnTo>
                  <a:lnTo>
                    <a:pt x="12333" y="20710"/>
                  </a:lnTo>
                  <a:lnTo>
                    <a:pt x="12386" y="20341"/>
                  </a:lnTo>
                  <a:lnTo>
                    <a:pt x="12439" y="19957"/>
                  </a:lnTo>
                  <a:lnTo>
                    <a:pt x="12487" y="19573"/>
                  </a:lnTo>
                  <a:lnTo>
                    <a:pt x="12534" y="19189"/>
                  </a:lnTo>
                  <a:lnTo>
                    <a:pt x="12572" y="18790"/>
                  </a:lnTo>
                  <a:lnTo>
                    <a:pt x="12614" y="18390"/>
                  </a:lnTo>
                  <a:lnTo>
                    <a:pt x="12646" y="17991"/>
                  </a:lnTo>
                  <a:lnTo>
                    <a:pt x="12678" y="17591"/>
                  </a:lnTo>
                  <a:lnTo>
                    <a:pt x="12710" y="17192"/>
                  </a:lnTo>
                  <a:lnTo>
                    <a:pt x="12731" y="16792"/>
                  </a:lnTo>
                  <a:lnTo>
                    <a:pt x="12752" y="16378"/>
                  </a:lnTo>
                  <a:lnTo>
                    <a:pt x="12773" y="15963"/>
                  </a:lnTo>
                  <a:lnTo>
                    <a:pt x="12784" y="15548"/>
                  </a:lnTo>
                  <a:lnTo>
                    <a:pt x="12810" y="14719"/>
                  </a:lnTo>
                  <a:lnTo>
                    <a:pt x="12826" y="13889"/>
                  </a:lnTo>
                  <a:lnTo>
                    <a:pt x="12837" y="13075"/>
                  </a:lnTo>
                  <a:lnTo>
                    <a:pt x="12847" y="12245"/>
                  </a:lnTo>
                  <a:lnTo>
                    <a:pt x="12847" y="11415"/>
                  </a:lnTo>
                  <a:lnTo>
                    <a:pt x="12847" y="10586"/>
                  </a:lnTo>
                  <a:lnTo>
                    <a:pt x="12842" y="9756"/>
                  </a:lnTo>
                  <a:lnTo>
                    <a:pt x="12832" y="8927"/>
                  </a:lnTo>
                  <a:lnTo>
                    <a:pt x="12816" y="8097"/>
                  </a:lnTo>
                  <a:lnTo>
                    <a:pt x="12794" y="7283"/>
                  </a:lnTo>
                  <a:lnTo>
                    <a:pt x="12768" y="6453"/>
                  </a:lnTo>
                  <a:lnTo>
                    <a:pt x="12741" y="5624"/>
                  </a:lnTo>
                  <a:lnTo>
                    <a:pt x="12704" y="4809"/>
                  </a:lnTo>
                  <a:lnTo>
                    <a:pt x="12667" y="3980"/>
                  </a:lnTo>
                  <a:lnTo>
                    <a:pt x="12619" y="3166"/>
                  </a:lnTo>
                  <a:lnTo>
                    <a:pt x="12572" y="23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-1103775" y="-19524350"/>
              <a:ext cx="321200" cy="758200"/>
            </a:xfrm>
            <a:custGeom>
              <a:avLst/>
              <a:gdLst/>
              <a:ahLst/>
              <a:cxnLst/>
              <a:rect l="l" t="t" r="r" b="b"/>
              <a:pathLst>
                <a:path w="12848" h="30328" fill="none" extrusionOk="0">
                  <a:moveTo>
                    <a:pt x="12572" y="2351"/>
                  </a:moveTo>
                  <a:lnTo>
                    <a:pt x="12572" y="2351"/>
                  </a:lnTo>
                  <a:lnTo>
                    <a:pt x="12619" y="3166"/>
                  </a:lnTo>
                  <a:lnTo>
                    <a:pt x="12667" y="3980"/>
                  </a:lnTo>
                  <a:lnTo>
                    <a:pt x="12704" y="4809"/>
                  </a:lnTo>
                  <a:lnTo>
                    <a:pt x="12741" y="5624"/>
                  </a:lnTo>
                  <a:lnTo>
                    <a:pt x="12768" y="6453"/>
                  </a:lnTo>
                  <a:lnTo>
                    <a:pt x="12794" y="7283"/>
                  </a:lnTo>
                  <a:lnTo>
                    <a:pt x="12816" y="8097"/>
                  </a:lnTo>
                  <a:lnTo>
                    <a:pt x="12832" y="8927"/>
                  </a:lnTo>
                  <a:lnTo>
                    <a:pt x="12842" y="9756"/>
                  </a:lnTo>
                  <a:lnTo>
                    <a:pt x="12847" y="10586"/>
                  </a:lnTo>
                  <a:lnTo>
                    <a:pt x="12847" y="11415"/>
                  </a:lnTo>
                  <a:lnTo>
                    <a:pt x="12847" y="12245"/>
                  </a:lnTo>
                  <a:lnTo>
                    <a:pt x="12837" y="13075"/>
                  </a:lnTo>
                  <a:lnTo>
                    <a:pt x="12826" y="13889"/>
                  </a:lnTo>
                  <a:lnTo>
                    <a:pt x="12810" y="14719"/>
                  </a:lnTo>
                  <a:lnTo>
                    <a:pt x="12784" y="15548"/>
                  </a:lnTo>
                  <a:lnTo>
                    <a:pt x="12784" y="15548"/>
                  </a:lnTo>
                  <a:lnTo>
                    <a:pt x="12773" y="15963"/>
                  </a:lnTo>
                  <a:lnTo>
                    <a:pt x="12752" y="16378"/>
                  </a:lnTo>
                  <a:lnTo>
                    <a:pt x="12731" y="16792"/>
                  </a:lnTo>
                  <a:lnTo>
                    <a:pt x="12710" y="17192"/>
                  </a:lnTo>
                  <a:lnTo>
                    <a:pt x="12678" y="17591"/>
                  </a:lnTo>
                  <a:lnTo>
                    <a:pt x="12646" y="17991"/>
                  </a:lnTo>
                  <a:lnTo>
                    <a:pt x="12614" y="18390"/>
                  </a:lnTo>
                  <a:lnTo>
                    <a:pt x="12572" y="18790"/>
                  </a:lnTo>
                  <a:lnTo>
                    <a:pt x="12534" y="19189"/>
                  </a:lnTo>
                  <a:lnTo>
                    <a:pt x="12487" y="19573"/>
                  </a:lnTo>
                  <a:lnTo>
                    <a:pt x="12439" y="19957"/>
                  </a:lnTo>
                  <a:lnTo>
                    <a:pt x="12386" y="20341"/>
                  </a:lnTo>
                  <a:lnTo>
                    <a:pt x="12333" y="20710"/>
                  </a:lnTo>
                  <a:lnTo>
                    <a:pt x="12275" y="21094"/>
                  </a:lnTo>
                  <a:lnTo>
                    <a:pt x="12216" y="21463"/>
                  </a:lnTo>
                  <a:lnTo>
                    <a:pt x="12153" y="21816"/>
                  </a:lnTo>
                  <a:lnTo>
                    <a:pt x="12084" y="22185"/>
                  </a:lnTo>
                  <a:lnTo>
                    <a:pt x="12015" y="22538"/>
                  </a:lnTo>
                  <a:lnTo>
                    <a:pt x="11946" y="22892"/>
                  </a:lnTo>
                  <a:lnTo>
                    <a:pt x="11866" y="23230"/>
                  </a:lnTo>
                  <a:lnTo>
                    <a:pt x="11792" y="23568"/>
                  </a:lnTo>
                  <a:lnTo>
                    <a:pt x="11707" y="23906"/>
                  </a:lnTo>
                  <a:lnTo>
                    <a:pt x="11622" y="24244"/>
                  </a:lnTo>
                  <a:lnTo>
                    <a:pt x="11537" y="24566"/>
                  </a:lnTo>
                  <a:lnTo>
                    <a:pt x="11447" y="24873"/>
                  </a:lnTo>
                  <a:lnTo>
                    <a:pt x="11357" y="25196"/>
                  </a:lnTo>
                  <a:lnTo>
                    <a:pt x="11261" y="25503"/>
                  </a:lnTo>
                  <a:lnTo>
                    <a:pt x="11161" y="25795"/>
                  </a:lnTo>
                  <a:lnTo>
                    <a:pt x="11060" y="26087"/>
                  </a:lnTo>
                  <a:lnTo>
                    <a:pt x="10959" y="26379"/>
                  </a:lnTo>
                  <a:lnTo>
                    <a:pt x="10853" y="26655"/>
                  </a:lnTo>
                  <a:lnTo>
                    <a:pt x="10742" y="26932"/>
                  </a:lnTo>
                  <a:lnTo>
                    <a:pt x="10742" y="26932"/>
                  </a:lnTo>
                  <a:lnTo>
                    <a:pt x="10556" y="27270"/>
                  </a:lnTo>
                  <a:lnTo>
                    <a:pt x="10360" y="27593"/>
                  </a:lnTo>
                  <a:lnTo>
                    <a:pt x="10169" y="27885"/>
                  </a:lnTo>
                  <a:lnTo>
                    <a:pt x="9967" y="28176"/>
                  </a:lnTo>
                  <a:lnTo>
                    <a:pt x="9771" y="28453"/>
                  </a:lnTo>
                  <a:lnTo>
                    <a:pt x="9569" y="28699"/>
                  </a:lnTo>
                  <a:lnTo>
                    <a:pt x="9363" y="28929"/>
                  </a:lnTo>
                  <a:lnTo>
                    <a:pt x="9156" y="29144"/>
                  </a:lnTo>
                  <a:lnTo>
                    <a:pt x="8949" y="29344"/>
                  </a:lnTo>
                  <a:lnTo>
                    <a:pt x="8742" y="29528"/>
                  </a:lnTo>
                  <a:lnTo>
                    <a:pt x="8530" y="29682"/>
                  </a:lnTo>
                  <a:lnTo>
                    <a:pt x="8318" y="29820"/>
                  </a:lnTo>
                  <a:lnTo>
                    <a:pt x="8105" y="29943"/>
                  </a:lnTo>
                  <a:lnTo>
                    <a:pt x="7893" y="30051"/>
                  </a:lnTo>
                  <a:lnTo>
                    <a:pt x="7676" y="30143"/>
                  </a:lnTo>
                  <a:lnTo>
                    <a:pt x="7464" y="30220"/>
                  </a:lnTo>
                  <a:lnTo>
                    <a:pt x="7246" y="30266"/>
                  </a:lnTo>
                  <a:lnTo>
                    <a:pt x="7029" y="30296"/>
                  </a:lnTo>
                  <a:lnTo>
                    <a:pt x="6811" y="30327"/>
                  </a:lnTo>
                  <a:lnTo>
                    <a:pt x="6594" y="30312"/>
                  </a:lnTo>
                  <a:lnTo>
                    <a:pt x="6376" y="30296"/>
                  </a:lnTo>
                  <a:lnTo>
                    <a:pt x="6159" y="30250"/>
                  </a:lnTo>
                  <a:lnTo>
                    <a:pt x="5941" y="30204"/>
                  </a:lnTo>
                  <a:lnTo>
                    <a:pt x="5724" y="30127"/>
                  </a:lnTo>
                  <a:lnTo>
                    <a:pt x="5506" y="30020"/>
                  </a:lnTo>
                  <a:lnTo>
                    <a:pt x="5294" y="29912"/>
                  </a:lnTo>
                  <a:lnTo>
                    <a:pt x="5077" y="29774"/>
                  </a:lnTo>
                  <a:lnTo>
                    <a:pt x="4864" y="29636"/>
                  </a:lnTo>
                  <a:lnTo>
                    <a:pt x="4652" y="29467"/>
                  </a:lnTo>
                  <a:lnTo>
                    <a:pt x="4440" y="29267"/>
                  </a:lnTo>
                  <a:lnTo>
                    <a:pt x="4228" y="29067"/>
                  </a:lnTo>
                  <a:lnTo>
                    <a:pt x="4021" y="28837"/>
                  </a:lnTo>
                  <a:lnTo>
                    <a:pt x="4021" y="28837"/>
                  </a:lnTo>
                  <a:lnTo>
                    <a:pt x="3873" y="28576"/>
                  </a:lnTo>
                  <a:lnTo>
                    <a:pt x="3724" y="28299"/>
                  </a:lnTo>
                  <a:lnTo>
                    <a:pt x="3581" y="28023"/>
                  </a:lnTo>
                  <a:lnTo>
                    <a:pt x="3438" y="27731"/>
                  </a:lnTo>
                  <a:lnTo>
                    <a:pt x="3305" y="27424"/>
                  </a:lnTo>
                  <a:lnTo>
                    <a:pt x="3172" y="27101"/>
                  </a:lnTo>
                  <a:lnTo>
                    <a:pt x="3040" y="26778"/>
                  </a:lnTo>
                  <a:lnTo>
                    <a:pt x="2913" y="26440"/>
                  </a:lnTo>
                  <a:lnTo>
                    <a:pt x="2791" y="26087"/>
                  </a:lnTo>
                  <a:lnTo>
                    <a:pt x="2674" y="25734"/>
                  </a:lnTo>
                  <a:lnTo>
                    <a:pt x="2557" y="25365"/>
                  </a:lnTo>
                  <a:lnTo>
                    <a:pt x="2446" y="24981"/>
                  </a:lnTo>
                  <a:lnTo>
                    <a:pt x="2340" y="24597"/>
                  </a:lnTo>
                  <a:lnTo>
                    <a:pt x="2239" y="24213"/>
                  </a:lnTo>
                  <a:lnTo>
                    <a:pt x="2138" y="23798"/>
                  </a:lnTo>
                  <a:lnTo>
                    <a:pt x="2043" y="23399"/>
                  </a:lnTo>
                  <a:lnTo>
                    <a:pt x="1952" y="22968"/>
                  </a:lnTo>
                  <a:lnTo>
                    <a:pt x="1868" y="22554"/>
                  </a:lnTo>
                  <a:lnTo>
                    <a:pt x="1783" y="22123"/>
                  </a:lnTo>
                  <a:lnTo>
                    <a:pt x="1708" y="21678"/>
                  </a:lnTo>
                  <a:lnTo>
                    <a:pt x="1634" y="21232"/>
                  </a:lnTo>
                  <a:lnTo>
                    <a:pt x="1565" y="20771"/>
                  </a:lnTo>
                  <a:lnTo>
                    <a:pt x="1502" y="20311"/>
                  </a:lnTo>
                  <a:lnTo>
                    <a:pt x="1438" y="19850"/>
                  </a:lnTo>
                  <a:lnTo>
                    <a:pt x="1385" y="19373"/>
                  </a:lnTo>
                  <a:lnTo>
                    <a:pt x="1337" y="18897"/>
                  </a:lnTo>
                  <a:lnTo>
                    <a:pt x="1289" y="18421"/>
                  </a:lnTo>
                  <a:lnTo>
                    <a:pt x="1247" y="17929"/>
                  </a:lnTo>
                  <a:lnTo>
                    <a:pt x="1210" y="17438"/>
                  </a:lnTo>
                  <a:lnTo>
                    <a:pt x="1183" y="16946"/>
                  </a:lnTo>
                  <a:lnTo>
                    <a:pt x="1157" y="16455"/>
                  </a:lnTo>
                  <a:lnTo>
                    <a:pt x="1136" y="1594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-1351661" y="-19693725"/>
              <a:ext cx="573550" cy="247000"/>
            </a:xfrm>
            <a:custGeom>
              <a:avLst/>
              <a:gdLst/>
              <a:ahLst/>
              <a:cxnLst/>
              <a:rect l="l" t="t" r="r" b="b"/>
              <a:pathLst>
                <a:path w="22942" h="9880" extrusionOk="0">
                  <a:moveTo>
                    <a:pt x="4515" y="1"/>
                  </a:moveTo>
                  <a:lnTo>
                    <a:pt x="3671" y="16"/>
                  </a:lnTo>
                  <a:lnTo>
                    <a:pt x="2897" y="47"/>
                  </a:lnTo>
                  <a:lnTo>
                    <a:pt x="2197" y="108"/>
                  </a:lnTo>
                  <a:lnTo>
                    <a:pt x="1576" y="185"/>
                  </a:lnTo>
                  <a:lnTo>
                    <a:pt x="1300" y="216"/>
                  </a:lnTo>
                  <a:lnTo>
                    <a:pt x="1046" y="277"/>
                  </a:lnTo>
                  <a:lnTo>
                    <a:pt x="818" y="323"/>
                  </a:lnTo>
                  <a:lnTo>
                    <a:pt x="616" y="385"/>
                  </a:lnTo>
                  <a:lnTo>
                    <a:pt x="441" y="462"/>
                  </a:lnTo>
                  <a:lnTo>
                    <a:pt x="292" y="539"/>
                  </a:lnTo>
                  <a:lnTo>
                    <a:pt x="176" y="615"/>
                  </a:lnTo>
                  <a:lnTo>
                    <a:pt x="86" y="707"/>
                  </a:lnTo>
                  <a:lnTo>
                    <a:pt x="54" y="754"/>
                  </a:lnTo>
                  <a:lnTo>
                    <a:pt x="27" y="800"/>
                  </a:lnTo>
                  <a:lnTo>
                    <a:pt x="11" y="846"/>
                  </a:lnTo>
                  <a:lnTo>
                    <a:pt x="1" y="892"/>
                  </a:lnTo>
                  <a:lnTo>
                    <a:pt x="1" y="953"/>
                  </a:lnTo>
                  <a:lnTo>
                    <a:pt x="1" y="999"/>
                  </a:lnTo>
                  <a:lnTo>
                    <a:pt x="11" y="1122"/>
                  </a:lnTo>
                  <a:lnTo>
                    <a:pt x="38" y="1245"/>
                  </a:lnTo>
                  <a:lnTo>
                    <a:pt x="75" y="1368"/>
                  </a:lnTo>
                  <a:lnTo>
                    <a:pt x="123" y="1491"/>
                  </a:lnTo>
                  <a:lnTo>
                    <a:pt x="186" y="1629"/>
                  </a:lnTo>
                  <a:lnTo>
                    <a:pt x="261" y="1768"/>
                  </a:lnTo>
                  <a:lnTo>
                    <a:pt x="351" y="1906"/>
                  </a:lnTo>
                  <a:lnTo>
                    <a:pt x="446" y="2059"/>
                  </a:lnTo>
                  <a:lnTo>
                    <a:pt x="552" y="2213"/>
                  </a:lnTo>
                  <a:lnTo>
                    <a:pt x="796" y="2520"/>
                  </a:lnTo>
                  <a:lnTo>
                    <a:pt x="1077" y="2843"/>
                  </a:lnTo>
                  <a:lnTo>
                    <a:pt x="1390" y="3181"/>
                  </a:lnTo>
                  <a:lnTo>
                    <a:pt x="1735" y="3534"/>
                  </a:lnTo>
                  <a:lnTo>
                    <a:pt x="2101" y="3888"/>
                  </a:lnTo>
                  <a:lnTo>
                    <a:pt x="2488" y="4241"/>
                  </a:lnTo>
                  <a:lnTo>
                    <a:pt x="2897" y="4594"/>
                  </a:lnTo>
                  <a:lnTo>
                    <a:pt x="3321" y="4963"/>
                  </a:lnTo>
                  <a:lnTo>
                    <a:pt x="3756" y="5316"/>
                  </a:lnTo>
                  <a:lnTo>
                    <a:pt x="4647" y="6023"/>
                  </a:lnTo>
                  <a:lnTo>
                    <a:pt x="5538" y="6714"/>
                  </a:lnTo>
                  <a:lnTo>
                    <a:pt x="6403" y="7360"/>
                  </a:lnTo>
                  <a:lnTo>
                    <a:pt x="7214" y="7943"/>
                  </a:lnTo>
                  <a:lnTo>
                    <a:pt x="7941" y="8450"/>
                  </a:lnTo>
                  <a:lnTo>
                    <a:pt x="9029" y="9203"/>
                  </a:lnTo>
                  <a:lnTo>
                    <a:pt x="9442" y="9480"/>
                  </a:lnTo>
                  <a:lnTo>
                    <a:pt x="22554" y="9879"/>
                  </a:lnTo>
                  <a:lnTo>
                    <a:pt x="22942" y="1337"/>
                  </a:lnTo>
                  <a:lnTo>
                    <a:pt x="21966" y="1230"/>
                  </a:lnTo>
                  <a:lnTo>
                    <a:pt x="19388" y="953"/>
                  </a:lnTo>
                  <a:lnTo>
                    <a:pt x="17664" y="784"/>
                  </a:lnTo>
                  <a:lnTo>
                    <a:pt x="15738" y="600"/>
                  </a:lnTo>
                  <a:lnTo>
                    <a:pt x="13675" y="431"/>
                  </a:lnTo>
                  <a:lnTo>
                    <a:pt x="11548" y="277"/>
                  </a:lnTo>
                  <a:lnTo>
                    <a:pt x="9416" y="139"/>
                  </a:lnTo>
                  <a:lnTo>
                    <a:pt x="8371" y="93"/>
                  </a:lnTo>
                  <a:lnTo>
                    <a:pt x="7352" y="47"/>
                  </a:lnTo>
                  <a:lnTo>
                    <a:pt x="6360" y="16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-744400" y="-10489025"/>
              <a:ext cx="170550" cy="2196150"/>
            </a:xfrm>
            <a:custGeom>
              <a:avLst/>
              <a:gdLst/>
              <a:ahLst/>
              <a:cxnLst/>
              <a:rect l="l" t="t" r="r" b="b"/>
              <a:pathLst>
                <a:path w="6822" h="87846" extrusionOk="0">
                  <a:moveTo>
                    <a:pt x="6821" y="0"/>
                  </a:moveTo>
                  <a:lnTo>
                    <a:pt x="6710" y="323"/>
                  </a:lnTo>
                  <a:lnTo>
                    <a:pt x="6599" y="645"/>
                  </a:lnTo>
                  <a:lnTo>
                    <a:pt x="6492" y="983"/>
                  </a:lnTo>
                  <a:lnTo>
                    <a:pt x="6386" y="1321"/>
                  </a:lnTo>
                  <a:lnTo>
                    <a:pt x="6286" y="1675"/>
                  </a:lnTo>
                  <a:lnTo>
                    <a:pt x="6190" y="2028"/>
                  </a:lnTo>
                  <a:lnTo>
                    <a:pt x="6095" y="2381"/>
                  </a:lnTo>
                  <a:lnTo>
                    <a:pt x="5999" y="2750"/>
                  </a:lnTo>
                  <a:lnTo>
                    <a:pt x="5766" y="3580"/>
                  </a:lnTo>
                  <a:lnTo>
                    <a:pt x="5538" y="4440"/>
                  </a:lnTo>
                  <a:lnTo>
                    <a:pt x="5326" y="5316"/>
                  </a:lnTo>
                  <a:lnTo>
                    <a:pt x="5119" y="6207"/>
                  </a:lnTo>
                  <a:lnTo>
                    <a:pt x="4838" y="7374"/>
                  </a:lnTo>
                  <a:lnTo>
                    <a:pt x="4567" y="8573"/>
                  </a:lnTo>
                  <a:lnTo>
                    <a:pt x="4312" y="9771"/>
                  </a:lnTo>
                  <a:lnTo>
                    <a:pt x="4063" y="11000"/>
                  </a:lnTo>
                  <a:lnTo>
                    <a:pt x="3501" y="13888"/>
                  </a:lnTo>
                  <a:lnTo>
                    <a:pt x="3363" y="14656"/>
                  </a:lnTo>
                  <a:lnTo>
                    <a:pt x="3225" y="15455"/>
                  </a:lnTo>
                  <a:lnTo>
                    <a:pt x="3092" y="16269"/>
                  </a:lnTo>
                  <a:lnTo>
                    <a:pt x="2955" y="17099"/>
                  </a:lnTo>
                  <a:lnTo>
                    <a:pt x="2811" y="17944"/>
                  </a:lnTo>
                  <a:lnTo>
                    <a:pt x="2673" y="18804"/>
                  </a:lnTo>
                  <a:lnTo>
                    <a:pt x="2535" y="19695"/>
                  </a:lnTo>
                  <a:lnTo>
                    <a:pt x="2408" y="20602"/>
                  </a:lnTo>
                  <a:lnTo>
                    <a:pt x="2154" y="22476"/>
                  </a:lnTo>
                  <a:lnTo>
                    <a:pt x="1888" y="24396"/>
                  </a:lnTo>
                  <a:lnTo>
                    <a:pt x="1761" y="25472"/>
                  </a:lnTo>
                  <a:lnTo>
                    <a:pt x="1639" y="26547"/>
                  </a:lnTo>
                  <a:lnTo>
                    <a:pt x="1522" y="27638"/>
                  </a:lnTo>
                  <a:lnTo>
                    <a:pt x="1406" y="28729"/>
                  </a:lnTo>
                  <a:lnTo>
                    <a:pt x="1300" y="29820"/>
                  </a:lnTo>
                  <a:lnTo>
                    <a:pt x="1194" y="30910"/>
                  </a:lnTo>
                  <a:lnTo>
                    <a:pt x="1093" y="32001"/>
                  </a:lnTo>
                  <a:lnTo>
                    <a:pt x="992" y="33107"/>
                  </a:lnTo>
                  <a:lnTo>
                    <a:pt x="902" y="34198"/>
                  </a:lnTo>
                  <a:lnTo>
                    <a:pt x="812" y="35304"/>
                  </a:lnTo>
                  <a:lnTo>
                    <a:pt x="727" y="36426"/>
                  </a:lnTo>
                  <a:lnTo>
                    <a:pt x="647" y="37532"/>
                  </a:lnTo>
                  <a:lnTo>
                    <a:pt x="573" y="38638"/>
                  </a:lnTo>
                  <a:lnTo>
                    <a:pt x="499" y="39759"/>
                  </a:lnTo>
                  <a:lnTo>
                    <a:pt x="435" y="40881"/>
                  </a:lnTo>
                  <a:lnTo>
                    <a:pt x="371" y="42002"/>
                  </a:lnTo>
                  <a:lnTo>
                    <a:pt x="318" y="43124"/>
                  </a:lnTo>
                  <a:lnTo>
                    <a:pt x="265" y="44245"/>
                  </a:lnTo>
                  <a:lnTo>
                    <a:pt x="223" y="45367"/>
                  </a:lnTo>
                  <a:lnTo>
                    <a:pt x="180" y="46504"/>
                  </a:lnTo>
                  <a:lnTo>
                    <a:pt x="143" y="47625"/>
                  </a:lnTo>
                  <a:lnTo>
                    <a:pt x="111" y="48762"/>
                  </a:lnTo>
                  <a:lnTo>
                    <a:pt x="80" y="49883"/>
                  </a:lnTo>
                  <a:lnTo>
                    <a:pt x="58" y="51020"/>
                  </a:lnTo>
                  <a:lnTo>
                    <a:pt x="37" y="52157"/>
                  </a:lnTo>
                  <a:lnTo>
                    <a:pt x="21" y="53279"/>
                  </a:lnTo>
                  <a:lnTo>
                    <a:pt x="11" y="54416"/>
                  </a:lnTo>
                  <a:lnTo>
                    <a:pt x="0" y="55552"/>
                  </a:lnTo>
                  <a:lnTo>
                    <a:pt x="0" y="56689"/>
                  </a:lnTo>
                  <a:lnTo>
                    <a:pt x="0" y="57811"/>
                  </a:lnTo>
                  <a:lnTo>
                    <a:pt x="5" y="58948"/>
                  </a:lnTo>
                  <a:lnTo>
                    <a:pt x="16" y="60084"/>
                  </a:lnTo>
                  <a:lnTo>
                    <a:pt x="58" y="62158"/>
                  </a:lnTo>
                  <a:lnTo>
                    <a:pt x="101" y="64156"/>
                  </a:lnTo>
                  <a:lnTo>
                    <a:pt x="127" y="65139"/>
                  </a:lnTo>
                  <a:lnTo>
                    <a:pt x="159" y="66107"/>
                  </a:lnTo>
                  <a:lnTo>
                    <a:pt x="191" y="67044"/>
                  </a:lnTo>
                  <a:lnTo>
                    <a:pt x="233" y="67981"/>
                  </a:lnTo>
                  <a:lnTo>
                    <a:pt x="265" y="68841"/>
                  </a:lnTo>
                  <a:lnTo>
                    <a:pt x="302" y="69686"/>
                  </a:lnTo>
                  <a:lnTo>
                    <a:pt x="345" y="70547"/>
                  </a:lnTo>
                  <a:lnTo>
                    <a:pt x="393" y="71392"/>
                  </a:lnTo>
                  <a:lnTo>
                    <a:pt x="440" y="72252"/>
                  </a:lnTo>
                  <a:lnTo>
                    <a:pt x="493" y="73097"/>
                  </a:lnTo>
                  <a:lnTo>
                    <a:pt x="546" y="73942"/>
                  </a:lnTo>
                  <a:lnTo>
                    <a:pt x="605" y="74787"/>
                  </a:lnTo>
                  <a:lnTo>
                    <a:pt x="700" y="76185"/>
                  </a:lnTo>
                  <a:lnTo>
                    <a:pt x="801" y="77567"/>
                  </a:lnTo>
                  <a:lnTo>
                    <a:pt x="918" y="78950"/>
                  </a:lnTo>
                  <a:lnTo>
                    <a:pt x="1045" y="80317"/>
                  </a:lnTo>
                  <a:lnTo>
                    <a:pt x="1135" y="81362"/>
                  </a:lnTo>
                  <a:lnTo>
                    <a:pt x="1236" y="82407"/>
                  </a:lnTo>
                  <a:lnTo>
                    <a:pt x="1347" y="83421"/>
                  </a:lnTo>
                  <a:lnTo>
                    <a:pt x="1464" y="84435"/>
                  </a:lnTo>
                  <a:lnTo>
                    <a:pt x="1560" y="85310"/>
                  </a:lnTo>
                  <a:lnTo>
                    <a:pt x="1660" y="86171"/>
                  </a:lnTo>
                  <a:lnTo>
                    <a:pt x="1777" y="87016"/>
                  </a:lnTo>
                  <a:lnTo>
                    <a:pt x="1904" y="87845"/>
                  </a:lnTo>
                  <a:lnTo>
                    <a:pt x="1835" y="86954"/>
                  </a:lnTo>
                  <a:lnTo>
                    <a:pt x="1750" y="86063"/>
                  </a:lnTo>
                  <a:lnTo>
                    <a:pt x="1655" y="85172"/>
                  </a:lnTo>
                  <a:lnTo>
                    <a:pt x="1549" y="84312"/>
                  </a:lnTo>
                  <a:lnTo>
                    <a:pt x="1464" y="83421"/>
                  </a:lnTo>
                  <a:lnTo>
                    <a:pt x="1374" y="82422"/>
                  </a:lnTo>
                  <a:lnTo>
                    <a:pt x="1289" y="81347"/>
                  </a:lnTo>
                  <a:lnTo>
                    <a:pt x="1199" y="80164"/>
                  </a:lnTo>
                  <a:lnTo>
                    <a:pt x="1103" y="78904"/>
                  </a:lnTo>
                  <a:lnTo>
                    <a:pt x="1008" y="77552"/>
                  </a:lnTo>
                  <a:lnTo>
                    <a:pt x="912" y="76123"/>
                  </a:lnTo>
                  <a:lnTo>
                    <a:pt x="817" y="74633"/>
                  </a:lnTo>
                  <a:lnTo>
                    <a:pt x="774" y="73850"/>
                  </a:lnTo>
                  <a:lnTo>
                    <a:pt x="732" y="73051"/>
                  </a:lnTo>
                  <a:lnTo>
                    <a:pt x="658" y="71392"/>
                  </a:lnTo>
                  <a:lnTo>
                    <a:pt x="584" y="69671"/>
                  </a:lnTo>
                  <a:lnTo>
                    <a:pt x="499" y="67873"/>
                  </a:lnTo>
                  <a:lnTo>
                    <a:pt x="462" y="66952"/>
                  </a:lnTo>
                  <a:lnTo>
                    <a:pt x="430" y="66015"/>
                  </a:lnTo>
                  <a:lnTo>
                    <a:pt x="403" y="65047"/>
                  </a:lnTo>
                  <a:lnTo>
                    <a:pt x="382" y="64079"/>
                  </a:lnTo>
                  <a:lnTo>
                    <a:pt x="350" y="62097"/>
                  </a:lnTo>
                  <a:lnTo>
                    <a:pt x="318" y="60069"/>
                  </a:lnTo>
                  <a:lnTo>
                    <a:pt x="313" y="58948"/>
                  </a:lnTo>
                  <a:lnTo>
                    <a:pt x="313" y="57826"/>
                  </a:lnTo>
                  <a:lnTo>
                    <a:pt x="313" y="56705"/>
                  </a:lnTo>
                  <a:lnTo>
                    <a:pt x="318" y="55583"/>
                  </a:lnTo>
                  <a:lnTo>
                    <a:pt x="329" y="54462"/>
                  </a:lnTo>
                  <a:lnTo>
                    <a:pt x="345" y="53340"/>
                  </a:lnTo>
                  <a:lnTo>
                    <a:pt x="361" y="52219"/>
                  </a:lnTo>
                  <a:lnTo>
                    <a:pt x="382" y="51097"/>
                  </a:lnTo>
                  <a:lnTo>
                    <a:pt x="408" y="49976"/>
                  </a:lnTo>
                  <a:lnTo>
                    <a:pt x="440" y="48854"/>
                  </a:lnTo>
                  <a:lnTo>
                    <a:pt x="477" y="47748"/>
                  </a:lnTo>
                  <a:lnTo>
                    <a:pt x="515" y="46627"/>
                  </a:lnTo>
                  <a:lnTo>
                    <a:pt x="557" y="45520"/>
                  </a:lnTo>
                  <a:lnTo>
                    <a:pt x="599" y="44399"/>
                  </a:lnTo>
                  <a:lnTo>
                    <a:pt x="652" y="43293"/>
                  </a:lnTo>
                  <a:lnTo>
                    <a:pt x="706" y="42171"/>
                  </a:lnTo>
                  <a:lnTo>
                    <a:pt x="769" y="41065"/>
                  </a:lnTo>
                  <a:lnTo>
                    <a:pt x="838" y="39959"/>
                  </a:lnTo>
                  <a:lnTo>
                    <a:pt x="912" y="38853"/>
                  </a:lnTo>
                  <a:lnTo>
                    <a:pt x="987" y="37762"/>
                  </a:lnTo>
                  <a:lnTo>
                    <a:pt x="1072" y="36656"/>
                  </a:lnTo>
                  <a:lnTo>
                    <a:pt x="1156" y="35565"/>
                  </a:lnTo>
                  <a:lnTo>
                    <a:pt x="1241" y="34474"/>
                  </a:lnTo>
                  <a:lnTo>
                    <a:pt x="1337" y="33384"/>
                  </a:lnTo>
                  <a:lnTo>
                    <a:pt x="1432" y="32293"/>
                  </a:lnTo>
                  <a:lnTo>
                    <a:pt x="1533" y="31218"/>
                  </a:lnTo>
                  <a:lnTo>
                    <a:pt x="1639" y="30127"/>
                  </a:lnTo>
                  <a:lnTo>
                    <a:pt x="1750" y="29051"/>
                  </a:lnTo>
                  <a:lnTo>
                    <a:pt x="1862" y="27976"/>
                  </a:lnTo>
                  <a:lnTo>
                    <a:pt x="1979" y="26901"/>
                  </a:lnTo>
                  <a:lnTo>
                    <a:pt x="2101" y="25841"/>
                  </a:lnTo>
                  <a:lnTo>
                    <a:pt x="2223" y="24780"/>
                  </a:lnTo>
                  <a:lnTo>
                    <a:pt x="2477" y="22875"/>
                  </a:lnTo>
                  <a:lnTo>
                    <a:pt x="2726" y="21017"/>
                  </a:lnTo>
                  <a:lnTo>
                    <a:pt x="2848" y="20126"/>
                  </a:lnTo>
                  <a:lnTo>
                    <a:pt x="2976" y="19234"/>
                  </a:lnTo>
                  <a:lnTo>
                    <a:pt x="3108" y="18374"/>
                  </a:lnTo>
                  <a:lnTo>
                    <a:pt x="3241" y="17529"/>
                  </a:lnTo>
                  <a:lnTo>
                    <a:pt x="3310" y="17145"/>
                  </a:lnTo>
                  <a:lnTo>
                    <a:pt x="3374" y="16730"/>
                  </a:lnTo>
                  <a:lnTo>
                    <a:pt x="3496" y="15901"/>
                  </a:lnTo>
                  <a:lnTo>
                    <a:pt x="3623" y="15086"/>
                  </a:lnTo>
                  <a:lnTo>
                    <a:pt x="3692" y="14687"/>
                  </a:lnTo>
                  <a:lnTo>
                    <a:pt x="3761" y="14303"/>
                  </a:lnTo>
                  <a:lnTo>
                    <a:pt x="4037" y="12844"/>
                  </a:lnTo>
                  <a:lnTo>
                    <a:pt x="4297" y="11415"/>
                  </a:lnTo>
                  <a:lnTo>
                    <a:pt x="4424" y="10739"/>
                  </a:lnTo>
                  <a:lnTo>
                    <a:pt x="4551" y="10078"/>
                  </a:lnTo>
                  <a:lnTo>
                    <a:pt x="4678" y="9433"/>
                  </a:lnTo>
                  <a:lnTo>
                    <a:pt x="4806" y="8834"/>
                  </a:lnTo>
                  <a:lnTo>
                    <a:pt x="5055" y="7666"/>
                  </a:lnTo>
                  <a:lnTo>
                    <a:pt x="5294" y="6575"/>
                  </a:lnTo>
                  <a:lnTo>
                    <a:pt x="5490" y="5669"/>
                  </a:lnTo>
                  <a:lnTo>
                    <a:pt x="5692" y="4763"/>
                  </a:lnTo>
                  <a:lnTo>
                    <a:pt x="5904" y="3887"/>
                  </a:lnTo>
                  <a:lnTo>
                    <a:pt x="6121" y="3011"/>
                  </a:lnTo>
                  <a:lnTo>
                    <a:pt x="6217" y="2658"/>
                  </a:lnTo>
                  <a:lnTo>
                    <a:pt x="6312" y="2289"/>
                  </a:lnTo>
                  <a:lnTo>
                    <a:pt x="6402" y="1920"/>
                  </a:lnTo>
                  <a:lnTo>
                    <a:pt x="6492" y="1552"/>
                  </a:lnTo>
                  <a:lnTo>
                    <a:pt x="6577" y="1168"/>
                  </a:lnTo>
                  <a:lnTo>
                    <a:pt x="6662" y="784"/>
                  </a:lnTo>
                  <a:lnTo>
                    <a:pt x="6742" y="400"/>
                  </a:lnTo>
                  <a:lnTo>
                    <a:pt x="682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-966125" y="-11536775"/>
              <a:ext cx="16075" cy="45325"/>
            </a:xfrm>
            <a:custGeom>
              <a:avLst/>
              <a:gdLst/>
              <a:ahLst/>
              <a:cxnLst/>
              <a:rect l="l" t="t" r="r" b="b"/>
              <a:pathLst>
                <a:path w="643" h="1813" extrusionOk="0">
                  <a:moveTo>
                    <a:pt x="324" y="0"/>
                  </a:moveTo>
                  <a:lnTo>
                    <a:pt x="292" y="15"/>
                  </a:lnTo>
                  <a:lnTo>
                    <a:pt x="260" y="15"/>
                  </a:lnTo>
                  <a:lnTo>
                    <a:pt x="228" y="46"/>
                  </a:lnTo>
                  <a:lnTo>
                    <a:pt x="170" y="108"/>
                  </a:lnTo>
                  <a:lnTo>
                    <a:pt x="117" y="215"/>
                  </a:lnTo>
                  <a:lnTo>
                    <a:pt x="75" y="338"/>
                  </a:lnTo>
                  <a:lnTo>
                    <a:pt x="43" y="492"/>
                  </a:lnTo>
                  <a:lnTo>
                    <a:pt x="16" y="645"/>
                  </a:lnTo>
                  <a:lnTo>
                    <a:pt x="6" y="830"/>
                  </a:lnTo>
                  <a:lnTo>
                    <a:pt x="0" y="922"/>
                  </a:lnTo>
                  <a:lnTo>
                    <a:pt x="6" y="1014"/>
                  </a:lnTo>
                  <a:lnTo>
                    <a:pt x="16" y="1152"/>
                  </a:lnTo>
                  <a:lnTo>
                    <a:pt x="37" y="1291"/>
                  </a:lnTo>
                  <a:lnTo>
                    <a:pt x="53" y="1383"/>
                  </a:lnTo>
                  <a:lnTo>
                    <a:pt x="75" y="1460"/>
                  </a:lnTo>
                  <a:lnTo>
                    <a:pt x="96" y="1536"/>
                  </a:lnTo>
                  <a:lnTo>
                    <a:pt x="122" y="1598"/>
                  </a:lnTo>
                  <a:lnTo>
                    <a:pt x="175" y="1690"/>
                  </a:lnTo>
                  <a:lnTo>
                    <a:pt x="234" y="1767"/>
                  </a:lnTo>
                  <a:lnTo>
                    <a:pt x="297" y="1798"/>
                  </a:lnTo>
                  <a:lnTo>
                    <a:pt x="361" y="1813"/>
                  </a:lnTo>
                  <a:lnTo>
                    <a:pt x="393" y="1798"/>
                  </a:lnTo>
                  <a:lnTo>
                    <a:pt x="425" y="1767"/>
                  </a:lnTo>
                  <a:lnTo>
                    <a:pt x="456" y="1736"/>
                  </a:lnTo>
                  <a:lnTo>
                    <a:pt x="488" y="1690"/>
                  </a:lnTo>
                  <a:lnTo>
                    <a:pt x="520" y="1659"/>
                  </a:lnTo>
                  <a:lnTo>
                    <a:pt x="552" y="1567"/>
                  </a:lnTo>
                  <a:lnTo>
                    <a:pt x="573" y="1490"/>
                  </a:lnTo>
                  <a:lnTo>
                    <a:pt x="594" y="1398"/>
                  </a:lnTo>
                  <a:lnTo>
                    <a:pt x="616" y="1291"/>
                  </a:lnTo>
                  <a:lnTo>
                    <a:pt x="626" y="1183"/>
                  </a:lnTo>
                  <a:lnTo>
                    <a:pt x="637" y="1076"/>
                  </a:lnTo>
                  <a:lnTo>
                    <a:pt x="642" y="968"/>
                  </a:lnTo>
                  <a:lnTo>
                    <a:pt x="637" y="845"/>
                  </a:lnTo>
                  <a:lnTo>
                    <a:pt x="632" y="753"/>
                  </a:lnTo>
                  <a:lnTo>
                    <a:pt x="626" y="661"/>
                  </a:lnTo>
                  <a:lnTo>
                    <a:pt x="605" y="492"/>
                  </a:lnTo>
                  <a:lnTo>
                    <a:pt x="568" y="338"/>
                  </a:lnTo>
                  <a:lnTo>
                    <a:pt x="525" y="215"/>
                  </a:lnTo>
                  <a:lnTo>
                    <a:pt x="472" y="123"/>
                  </a:lnTo>
                  <a:lnTo>
                    <a:pt x="419" y="46"/>
                  </a:lnTo>
                  <a:lnTo>
                    <a:pt x="356" y="15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-966125" y="-11536775"/>
              <a:ext cx="16075" cy="45325"/>
            </a:xfrm>
            <a:custGeom>
              <a:avLst/>
              <a:gdLst/>
              <a:ahLst/>
              <a:cxnLst/>
              <a:rect l="l" t="t" r="r" b="b"/>
              <a:pathLst>
                <a:path w="643" h="1813" fill="none" extrusionOk="0">
                  <a:moveTo>
                    <a:pt x="488" y="1690"/>
                  </a:moveTo>
                  <a:lnTo>
                    <a:pt x="488" y="1690"/>
                  </a:lnTo>
                  <a:lnTo>
                    <a:pt x="456" y="1736"/>
                  </a:lnTo>
                  <a:lnTo>
                    <a:pt x="425" y="1767"/>
                  </a:lnTo>
                  <a:lnTo>
                    <a:pt x="393" y="1798"/>
                  </a:lnTo>
                  <a:lnTo>
                    <a:pt x="361" y="1813"/>
                  </a:lnTo>
                  <a:lnTo>
                    <a:pt x="297" y="1798"/>
                  </a:lnTo>
                  <a:lnTo>
                    <a:pt x="234" y="1767"/>
                  </a:lnTo>
                  <a:lnTo>
                    <a:pt x="175" y="1690"/>
                  </a:lnTo>
                  <a:lnTo>
                    <a:pt x="122" y="1598"/>
                  </a:lnTo>
                  <a:lnTo>
                    <a:pt x="96" y="1536"/>
                  </a:lnTo>
                  <a:lnTo>
                    <a:pt x="75" y="1460"/>
                  </a:lnTo>
                  <a:lnTo>
                    <a:pt x="53" y="1383"/>
                  </a:lnTo>
                  <a:lnTo>
                    <a:pt x="37" y="1291"/>
                  </a:lnTo>
                  <a:lnTo>
                    <a:pt x="37" y="1291"/>
                  </a:lnTo>
                  <a:lnTo>
                    <a:pt x="16" y="1152"/>
                  </a:lnTo>
                  <a:lnTo>
                    <a:pt x="6" y="1014"/>
                  </a:lnTo>
                  <a:lnTo>
                    <a:pt x="6" y="1014"/>
                  </a:lnTo>
                  <a:lnTo>
                    <a:pt x="0" y="922"/>
                  </a:lnTo>
                  <a:lnTo>
                    <a:pt x="6" y="830"/>
                  </a:lnTo>
                  <a:lnTo>
                    <a:pt x="16" y="645"/>
                  </a:lnTo>
                  <a:lnTo>
                    <a:pt x="43" y="492"/>
                  </a:lnTo>
                  <a:lnTo>
                    <a:pt x="75" y="338"/>
                  </a:lnTo>
                  <a:lnTo>
                    <a:pt x="117" y="215"/>
                  </a:lnTo>
                  <a:lnTo>
                    <a:pt x="170" y="108"/>
                  </a:lnTo>
                  <a:lnTo>
                    <a:pt x="228" y="46"/>
                  </a:lnTo>
                  <a:lnTo>
                    <a:pt x="260" y="15"/>
                  </a:lnTo>
                  <a:lnTo>
                    <a:pt x="292" y="15"/>
                  </a:lnTo>
                  <a:lnTo>
                    <a:pt x="292" y="15"/>
                  </a:lnTo>
                  <a:lnTo>
                    <a:pt x="324" y="0"/>
                  </a:lnTo>
                  <a:lnTo>
                    <a:pt x="356" y="15"/>
                  </a:lnTo>
                  <a:lnTo>
                    <a:pt x="419" y="46"/>
                  </a:lnTo>
                  <a:lnTo>
                    <a:pt x="472" y="123"/>
                  </a:lnTo>
                  <a:lnTo>
                    <a:pt x="525" y="215"/>
                  </a:lnTo>
                  <a:lnTo>
                    <a:pt x="568" y="338"/>
                  </a:lnTo>
                  <a:lnTo>
                    <a:pt x="605" y="492"/>
                  </a:lnTo>
                  <a:lnTo>
                    <a:pt x="626" y="661"/>
                  </a:lnTo>
                  <a:lnTo>
                    <a:pt x="632" y="753"/>
                  </a:lnTo>
                  <a:lnTo>
                    <a:pt x="637" y="845"/>
                  </a:lnTo>
                  <a:lnTo>
                    <a:pt x="637" y="845"/>
                  </a:lnTo>
                  <a:lnTo>
                    <a:pt x="642" y="968"/>
                  </a:lnTo>
                  <a:lnTo>
                    <a:pt x="637" y="1076"/>
                  </a:lnTo>
                  <a:lnTo>
                    <a:pt x="626" y="1183"/>
                  </a:lnTo>
                  <a:lnTo>
                    <a:pt x="616" y="1291"/>
                  </a:lnTo>
                  <a:lnTo>
                    <a:pt x="594" y="1398"/>
                  </a:lnTo>
                  <a:lnTo>
                    <a:pt x="573" y="1490"/>
                  </a:lnTo>
                  <a:lnTo>
                    <a:pt x="552" y="1567"/>
                  </a:lnTo>
                  <a:lnTo>
                    <a:pt x="520" y="16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-1013475" y="-12713575"/>
              <a:ext cx="15550" cy="46500"/>
            </a:xfrm>
            <a:custGeom>
              <a:avLst/>
              <a:gdLst/>
              <a:ahLst/>
              <a:cxnLst/>
              <a:rect l="l" t="t" r="r" b="b"/>
              <a:pathLst>
                <a:path w="622" h="1860" extrusionOk="0">
                  <a:moveTo>
                    <a:pt x="335" y="0"/>
                  </a:moveTo>
                  <a:lnTo>
                    <a:pt x="292" y="16"/>
                  </a:lnTo>
                  <a:lnTo>
                    <a:pt x="255" y="31"/>
                  </a:lnTo>
                  <a:lnTo>
                    <a:pt x="218" y="62"/>
                  </a:lnTo>
                  <a:lnTo>
                    <a:pt x="181" y="92"/>
                  </a:lnTo>
                  <a:lnTo>
                    <a:pt x="149" y="154"/>
                  </a:lnTo>
                  <a:lnTo>
                    <a:pt x="123" y="200"/>
                  </a:lnTo>
                  <a:lnTo>
                    <a:pt x="96" y="261"/>
                  </a:lnTo>
                  <a:lnTo>
                    <a:pt x="59" y="400"/>
                  </a:lnTo>
                  <a:lnTo>
                    <a:pt x="27" y="569"/>
                  </a:lnTo>
                  <a:lnTo>
                    <a:pt x="11" y="738"/>
                  </a:lnTo>
                  <a:lnTo>
                    <a:pt x="1" y="907"/>
                  </a:lnTo>
                  <a:lnTo>
                    <a:pt x="6" y="1091"/>
                  </a:lnTo>
                  <a:lnTo>
                    <a:pt x="22" y="1260"/>
                  </a:lnTo>
                  <a:lnTo>
                    <a:pt x="38" y="1352"/>
                  </a:lnTo>
                  <a:lnTo>
                    <a:pt x="54" y="1429"/>
                  </a:lnTo>
                  <a:lnTo>
                    <a:pt x="70" y="1506"/>
                  </a:lnTo>
                  <a:lnTo>
                    <a:pt x="91" y="1567"/>
                  </a:lnTo>
                  <a:lnTo>
                    <a:pt x="139" y="1690"/>
                  </a:lnTo>
                  <a:lnTo>
                    <a:pt x="192" y="1782"/>
                  </a:lnTo>
                  <a:lnTo>
                    <a:pt x="250" y="1828"/>
                  </a:lnTo>
                  <a:lnTo>
                    <a:pt x="314" y="1859"/>
                  </a:lnTo>
                  <a:lnTo>
                    <a:pt x="372" y="1844"/>
                  </a:lnTo>
                  <a:lnTo>
                    <a:pt x="436" y="1798"/>
                  </a:lnTo>
                  <a:lnTo>
                    <a:pt x="462" y="1752"/>
                  </a:lnTo>
                  <a:lnTo>
                    <a:pt x="494" y="1705"/>
                  </a:lnTo>
                  <a:lnTo>
                    <a:pt x="515" y="1644"/>
                  </a:lnTo>
                  <a:lnTo>
                    <a:pt x="552" y="1521"/>
                  </a:lnTo>
                  <a:lnTo>
                    <a:pt x="584" y="1398"/>
                  </a:lnTo>
                  <a:lnTo>
                    <a:pt x="595" y="1306"/>
                  </a:lnTo>
                  <a:lnTo>
                    <a:pt x="605" y="1214"/>
                  </a:lnTo>
                  <a:lnTo>
                    <a:pt x="616" y="1122"/>
                  </a:lnTo>
                  <a:lnTo>
                    <a:pt x="621" y="1030"/>
                  </a:lnTo>
                  <a:lnTo>
                    <a:pt x="621" y="845"/>
                  </a:lnTo>
                  <a:lnTo>
                    <a:pt x="611" y="661"/>
                  </a:lnTo>
                  <a:lnTo>
                    <a:pt x="584" y="492"/>
                  </a:lnTo>
                  <a:lnTo>
                    <a:pt x="547" y="323"/>
                  </a:lnTo>
                  <a:lnTo>
                    <a:pt x="526" y="261"/>
                  </a:lnTo>
                  <a:lnTo>
                    <a:pt x="505" y="185"/>
                  </a:lnTo>
                  <a:lnTo>
                    <a:pt x="478" y="138"/>
                  </a:lnTo>
                  <a:lnTo>
                    <a:pt x="446" y="77"/>
                  </a:lnTo>
                  <a:lnTo>
                    <a:pt x="409" y="46"/>
                  </a:lnTo>
                  <a:lnTo>
                    <a:pt x="372" y="1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-1013475" y="-12713575"/>
              <a:ext cx="15550" cy="46500"/>
            </a:xfrm>
            <a:custGeom>
              <a:avLst/>
              <a:gdLst/>
              <a:ahLst/>
              <a:cxnLst/>
              <a:rect l="l" t="t" r="r" b="b"/>
              <a:pathLst>
                <a:path w="622" h="1860" fill="none" extrusionOk="0">
                  <a:moveTo>
                    <a:pt x="494" y="1705"/>
                  </a:moveTo>
                  <a:lnTo>
                    <a:pt x="494" y="1705"/>
                  </a:lnTo>
                  <a:lnTo>
                    <a:pt x="462" y="1752"/>
                  </a:lnTo>
                  <a:lnTo>
                    <a:pt x="436" y="1798"/>
                  </a:lnTo>
                  <a:lnTo>
                    <a:pt x="372" y="1844"/>
                  </a:lnTo>
                  <a:lnTo>
                    <a:pt x="314" y="1859"/>
                  </a:lnTo>
                  <a:lnTo>
                    <a:pt x="250" y="1828"/>
                  </a:lnTo>
                  <a:lnTo>
                    <a:pt x="192" y="1782"/>
                  </a:lnTo>
                  <a:lnTo>
                    <a:pt x="139" y="1690"/>
                  </a:lnTo>
                  <a:lnTo>
                    <a:pt x="91" y="1567"/>
                  </a:lnTo>
                  <a:lnTo>
                    <a:pt x="70" y="1506"/>
                  </a:lnTo>
                  <a:lnTo>
                    <a:pt x="54" y="1429"/>
                  </a:lnTo>
                  <a:lnTo>
                    <a:pt x="54" y="1429"/>
                  </a:lnTo>
                  <a:lnTo>
                    <a:pt x="38" y="1352"/>
                  </a:lnTo>
                  <a:lnTo>
                    <a:pt x="22" y="1260"/>
                  </a:lnTo>
                  <a:lnTo>
                    <a:pt x="6" y="1091"/>
                  </a:lnTo>
                  <a:lnTo>
                    <a:pt x="1" y="907"/>
                  </a:lnTo>
                  <a:lnTo>
                    <a:pt x="11" y="738"/>
                  </a:lnTo>
                  <a:lnTo>
                    <a:pt x="27" y="569"/>
                  </a:lnTo>
                  <a:lnTo>
                    <a:pt x="59" y="400"/>
                  </a:lnTo>
                  <a:lnTo>
                    <a:pt x="96" y="261"/>
                  </a:lnTo>
                  <a:lnTo>
                    <a:pt x="123" y="200"/>
                  </a:lnTo>
                  <a:lnTo>
                    <a:pt x="149" y="154"/>
                  </a:lnTo>
                  <a:lnTo>
                    <a:pt x="149" y="154"/>
                  </a:lnTo>
                  <a:lnTo>
                    <a:pt x="181" y="92"/>
                  </a:lnTo>
                  <a:lnTo>
                    <a:pt x="218" y="62"/>
                  </a:lnTo>
                  <a:lnTo>
                    <a:pt x="255" y="31"/>
                  </a:lnTo>
                  <a:lnTo>
                    <a:pt x="292" y="16"/>
                  </a:lnTo>
                  <a:lnTo>
                    <a:pt x="335" y="0"/>
                  </a:lnTo>
                  <a:lnTo>
                    <a:pt x="372" y="16"/>
                  </a:lnTo>
                  <a:lnTo>
                    <a:pt x="409" y="46"/>
                  </a:lnTo>
                  <a:lnTo>
                    <a:pt x="446" y="77"/>
                  </a:lnTo>
                  <a:lnTo>
                    <a:pt x="446" y="77"/>
                  </a:lnTo>
                  <a:lnTo>
                    <a:pt x="478" y="138"/>
                  </a:lnTo>
                  <a:lnTo>
                    <a:pt x="505" y="185"/>
                  </a:lnTo>
                  <a:lnTo>
                    <a:pt x="526" y="261"/>
                  </a:lnTo>
                  <a:lnTo>
                    <a:pt x="547" y="323"/>
                  </a:lnTo>
                  <a:lnTo>
                    <a:pt x="584" y="492"/>
                  </a:lnTo>
                  <a:lnTo>
                    <a:pt x="611" y="661"/>
                  </a:lnTo>
                  <a:lnTo>
                    <a:pt x="621" y="845"/>
                  </a:lnTo>
                  <a:lnTo>
                    <a:pt x="621" y="1030"/>
                  </a:lnTo>
                  <a:lnTo>
                    <a:pt x="616" y="1122"/>
                  </a:lnTo>
                  <a:lnTo>
                    <a:pt x="605" y="1214"/>
                  </a:lnTo>
                  <a:lnTo>
                    <a:pt x="595" y="1306"/>
                  </a:lnTo>
                  <a:lnTo>
                    <a:pt x="584" y="1398"/>
                  </a:lnTo>
                  <a:lnTo>
                    <a:pt x="584" y="1398"/>
                  </a:lnTo>
                  <a:lnTo>
                    <a:pt x="552" y="1521"/>
                  </a:lnTo>
                  <a:lnTo>
                    <a:pt x="515" y="16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-917200" y="-10335800"/>
              <a:ext cx="15675" cy="46125"/>
            </a:xfrm>
            <a:custGeom>
              <a:avLst/>
              <a:gdLst/>
              <a:ahLst/>
              <a:cxnLst/>
              <a:rect l="l" t="t" r="r" b="b"/>
              <a:pathLst>
                <a:path w="627" h="1845" extrusionOk="0">
                  <a:moveTo>
                    <a:pt x="298" y="1"/>
                  </a:moveTo>
                  <a:lnTo>
                    <a:pt x="255" y="16"/>
                  </a:lnTo>
                  <a:lnTo>
                    <a:pt x="218" y="47"/>
                  </a:lnTo>
                  <a:lnTo>
                    <a:pt x="181" y="93"/>
                  </a:lnTo>
                  <a:lnTo>
                    <a:pt x="144" y="155"/>
                  </a:lnTo>
                  <a:lnTo>
                    <a:pt x="117" y="201"/>
                  </a:lnTo>
                  <a:lnTo>
                    <a:pt x="91" y="277"/>
                  </a:lnTo>
                  <a:lnTo>
                    <a:pt x="54" y="416"/>
                  </a:lnTo>
                  <a:lnTo>
                    <a:pt x="27" y="569"/>
                  </a:lnTo>
                  <a:lnTo>
                    <a:pt x="6" y="738"/>
                  </a:lnTo>
                  <a:lnTo>
                    <a:pt x="1" y="923"/>
                  </a:lnTo>
                  <a:lnTo>
                    <a:pt x="6" y="1092"/>
                  </a:lnTo>
                  <a:lnTo>
                    <a:pt x="27" y="1276"/>
                  </a:lnTo>
                  <a:lnTo>
                    <a:pt x="38" y="1353"/>
                  </a:lnTo>
                  <a:lnTo>
                    <a:pt x="59" y="1430"/>
                  </a:lnTo>
                  <a:lnTo>
                    <a:pt x="75" y="1506"/>
                  </a:lnTo>
                  <a:lnTo>
                    <a:pt x="96" y="1583"/>
                  </a:lnTo>
                  <a:lnTo>
                    <a:pt x="149" y="1691"/>
                  </a:lnTo>
                  <a:lnTo>
                    <a:pt x="202" y="1768"/>
                  </a:lnTo>
                  <a:lnTo>
                    <a:pt x="260" y="1829"/>
                  </a:lnTo>
                  <a:lnTo>
                    <a:pt x="324" y="1844"/>
                  </a:lnTo>
                  <a:lnTo>
                    <a:pt x="382" y="1829"/>
                  </a:lnTo>
                  <a:lnTo>
                    <a:pt x="441" y="1768"/>
                  </a:lnTo>
                  <a:lnTo>
                    <a:pt x="473" y="1737"/>
                  </a:lnTo>
                  <a:lnTo>
                    <a:pt x="499" y="1691"/>
                  </a:lnTo>
                  <a:lnTo>
                    <a:pt x="520" y="1645"/>
                  </a:lnTo>
                  <a:lnTo>
                    <a:pt x="558" y="1522"/>
                  </a:lnTo>
                  <a:lnTo>
                    <a:pt x="589" y="1384"/>
                  </a:lnTo>
                  <a:lnTo>
                    <a:pt x="605" y="1307"/>
                  </a:lnTo>
                  <a:lnTo>
                    <a:pt x="616" y="1215"/>
                  </a:lnTo>
                  <a:lnTo>
                    <a:pt x="621" y="1122"/>
                  </a:lnTo>
                  <a:lnTo>
                    <a:pt x="626" y="1015"/>
                  </a:lnTo>
                  <a:lnTo>
                    <a:pt x="626" y="831"/>
                  </a:lnTo>
                  <a:lnTo>
                    <a:pt x="616" y="646"/>
                  </a:lnTo>
                  <a:lnTo>
                    <a:pt x="589" y="477"/>
                  </a:lnTo>
                  <a:lnTo>
                    <a:pt x="558" y="324"/>
                  </a:lnTo>
                  <a:lnTo>
                    <a:pt x="536" y="247"/>
                  </a:lnTo>
                  <a:lnTo>
                    <a:pt x="510" y="185"/>
                  </a:lnTo>
                  <a:lnTo>
                    <a:pt x="483" y="124"/>
                  </a:lnTo>
                  <a:lnTo>
                    <a:pt x="457" y="78"/>
                  </a:lnTo>
                  <a:lnTo>
                    <a:pt x="414" y="32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-917200" y="-10335800"/>
              <a:ext cx="15675" cy="46125"/>
            </a:xfrm>
            <a:custGeom>
              <a:avLst/>
              <a:gdLst/>
              <a:ahLst/>
              <a:cxnLst/>
              <a:rect l="l" t="t" r="r" b="b"/>
              <a:pathLst>
                <a:path w="627" h="1845" fill="none" extrusionOk="0">
                  <a:moveTo>
                    <a:pt x="499" y="1691"/>
                  </a:moveTo>
                  <a:lnTo>
                    <a:pt x="499" y="1691"/>
                  </a:lnTo>
                  <a:lnTo>
                    <a:pt x="473" y="1737"/>
                  </a:lnTo>
                  <a:lnTo>
                    <a:pt x="441" y="1768"/>
                  </a:lnTo>
                  <a:lnTo>
                    <a:pt x="382" y="1829"/>
                  </a:lnTo>
                  <a:lnTo>
                    <a:pt x="324" y="1844"/>
                  </a:lnTo>
                  <a:lnTo>
                    <a:pt x="260" y="1829"/>
                  </a:lnTo>
                  <a:lnTo>
                    <a:pt x="202" y="1768"/>
                  </a:lnTo>
                  <a:lnTo>
                    <a:pt x="149" y="1691"/>
                  </a:lnTo>
                  <a:lnTo>
                    <a:pt x="96" y="1583"/>
                  </a:lnTo>
                  <a:lnTo>
                    <a:pt x="75" y="1506"/>
                  </a:lnTo>
                  <a:lnTo>
                    <a:pt x="59" y="1430"/>
                  </a:lnTo>
                  <a:lnTo>
                    <a:pt x="59" y="1430"/>
                  </a:lnTo>
                  <a:lnTo>
                    <a:pt x="38" y="1353"/>
                  </a:lnTo>
                  <a:lnTo>
                    <a:pt x="27" y="1276"/>
                  </a:lnTo>
                  <a:lnTo>
                    <a:pt x="6" y="1092"/>
                  </a:lnTo>
                  <a:lnTo>
                    <a:pt x="1" y="923"/>
                  </a:lnTo>
                  <a:lnTo>
                    <a:pt x="6" y="738"/>
                  </a:lnTo>
                  <a:lnTo>
                    <a:pt x="27" y="569"/>
                  </a:lnTo>
                  <a:lnTo>
                    <a:pt x="54" y="416"/>
                  </a:lnTo>
                  <a:lnTo>
                    <a:pt x="91" y="277"/>
                  </a:lnTo>
                  <a:lnTo>
                    <a:pt x="117" y="201"/>
                  </a:lnTo>
                  <a:lnTo>
                    <a:pt x="144" y="155"/>
                  </a:lnTo>
                  <a:lnTo>
                    <a:pt x="144" y="155"/>
                  </a:lnTo>
                  <a:lnTo>
                    <a:pt x="181" y="93"/>
                  </a:lnTo>
                  <a:lnTo>
                    <a:pt x="218" y="47"/>
                  </a:lnTo>
                  <a:lnTo>
                    <a:pt x="255" y="16"/>
                  </a:lnTo>
                  <a:lnTo>
                    <a:pt x="298" y="1"/>
                  </a:lnTo>
                  <a:lnTo>
                    <a:pt x="335" y="1"/>
                  </a:lnTo>
                  <a:lnTo>
                    <a:pt x="377" y="1"/>
                  </a:lnTo>
                  <a:lnTo>
                    <a:pt x="414" y="32"/>
                  </a:lnTo>
                  <a:lnTo>
                    <a:pt x="457" y="78"/>
                  </a:lnTo>
                  <a:lnTo>
                    <a:pt x="457" y="78"/>
                  </a:lnTo>
                  <a:lnTo>
                    <a:pt x="483" y="124"/>
                  </a:lnTo>
                  <a:lnTo>
                    <a:pt x="510" y="185"/>
                  </a:lnTo>
                  <a:lnTo>
                    <a:pt x="536" y="247"/>
                  </a:lnTo>
                  <a:lnTo>
                    <a:pt x="558" y="324"/>
                  </a:lnTo>
                  <a:lnTo>
                    <a:pt x="589" y="477"/>
                  </a:lnTo>
                  <a:lnTo>
                    <a:pt x="616" y="646"/>
                  </a:lnTo>
                  <a:lnTo>
                    <a:pt x="626" y="831"/>
                  </a:lnTo>
                  <a:lnTo>
                    <a:pt x="626" y="1015"/>
                  </a:lnTo>
                  <a:lnTo>
                    <a:pt x="621" y="1122"/>
                  </a:lnTo>
                  <a:lnTo>
                    <a:pt x="616" y="1215"/>
                  </a:lnTo>
                  <a:lnTo>
                    <a:pt x="605" y="1307"/>
                  </a:lnTo>
                  <a:lnTo>
                    <a:pt x="589" y="1384"/>
                  </a:lnTo>
                  <a:lnTo>
                    <a:pt x="589" y="1384"/>
                  </a:lnTo>
                  <a:lnTo>
                    <a:pt x="558" y="1522"/>
                  </a:lnTo>
                  <a:lnTo>
                    <a:pt x="520" y="1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-916925" y="-15424375"/>
              <a:ext cx="15400" cy="44575"/>
            </a:xfrm>
            <a:custGeom>
              <a:avLst/>
              <a:gdLst/>
              <a:ahLst/>
              <a:cxnLst/>
              <a:rect l="l" t="t" r="r" b="b"/>
              <a:pathLst>
                <a:path w="616" h="1783" extrusionOk="0">
                  <a:moveTo>
                    <a:pt x="292" y="1"/>
                  </a:moveTo>
                  <a:lnTo>
                    <a:pt x="260" y="16"/>
                  </a:lnTo>
                  <a:lnTo>
                    <a:pt x="228" y="47"/>
                  </a:lnTo>
                  <a:lnTo>
                    <a:pt x="196" y="78"/>
                  </a:lnTo>
                  <a:lnTo>
                    <a:pt x="143" y="170"/>
                  </a:lnTo>
                  <a:lnTo>
                    <a:pt x="96" y="277"/>
                  </a:lnTo>
                  <a:lnTo>
                    <a:pt x="53" y="416"/>
                  </a:lnTo>
                  <a:lnTo>
                    <a:pt x="27" y="585"/>
                  </a:lnTo>
                  <a:lnTo>
                    <a:pt x="16" y="677"/>
                  </a:lnTo>
                  <a:lnTo>
                    <a:pt x="11" y="769"/>
                  </a:lnTo>
                  <a:lnTo>
                    <a:pt x="5" y="861"/>
                  </a:lnTo>
                  <a:lnTo>
                    <a:pt x="0" y="953"/>
                  </a:lnTo>
                  <a:lnTo>
                    <a:pt x="16" y="1138"/>
                  </a:lnTo>
                  <a:lnTo>
                    <a:pt x="27" y="1230"/>
                  </a:lnTo>
                  <a:lnTo>
                    <a:pt x="43" y="1307"/>
                  </a:lnTo>
                  <a:lnTo>
                    <a:pt x="64" y="1383"/>
                  </a:lnTo>
                  <a:lnTo>
                    <a:pt x="80" y="1460"/>
                  </a:lnTo>
                  <a:lnTo>
                    <a:pt x="106" y="1537"/>
                  </a:lnTo>
                  <a:lnTo>
                    <a:pt x="127" y="1583"/>
                  </a:lnTo>
                  <a:lnTo>
                    <a:pt x="181" y="1691"/>
                  </a:lnTo>
                  <a:lnTo>
                    <a:pt x="239" y="1752"/>
                  </a:lnTo>
                  <a:lnTo>
                    <a:pt x="303" y="1783"/>
                  </a:lnTo>
                  <a:lnTo>
                    <a:pt x="366" y="1783"/>
                  </a:lnTo>
                  <a:lnTo>
                    <a:pt x="398" y="1768"/>
                  </a:lnTo>
                  <a:lnTo>
                    <a:pt x="430" y="1737"/>
                  </a:lnTo>
                  <a:lnTo>
                    <a:pt x="456" y="1706"/>
                  </a:lnTo>
                  <a:lnTo>
                    <a:pt x="488" y="1660"/>
                  </a:lnTo>
                  <a:lnTo>
                    <a:pt x="509" y="1614"/>
                  </a:lnTo>
                  <a:lnTo>
                    <a:pt x="547" y="1491"/>
                  </a:lnTo>
                  <a:lnTo>
                    <a:pt x="578" y="1368"/>
                  </a:lnTo>
                  <a:lnTo>
                    <a:pt x="594" y="1276"/>
                  </a:lnTo>
                  <a:lnTo>
                    <a:pt x="605" y="1184"/>
                  </a:lnTo>
                  <a:lnTo>
                    <a:pt x="610" y="1092"/>
                  </a:lnTo>
                  <a:lnTo>
                    <a:pt x="615" y="999"/>
                  </a:lnTo>
                  <a:lnTo>
                    <a:pt x="615" y="815"/>
                  </a:lnTo>
                  <a:lnTo>
                    <a:pt x="605" y="631"/>
                  </a:lnTo>
                  <a:lnTo>
                    <a:pt x="578" y="462"/>
                  </a:lnTo>
                  <a:lnTo>
                    <a:pt x="547" y="293"/>
                  </a:lnTo>
                  <a:lnTo>
                    <a:pt x="525" y="231"/>
                  </a:lnTo>
                  <a:lnTo>
                    <a:pt x="499" y="170"/>
                  </a:lnTo>
                  <a:lnTo>
                    <a:pt x="472" y="108"/>
                  </a:lnTo>
                  <a:lnTo>
                    <a:pt x="446" y="47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-916925" y="-15424375"/>
              <a:ext cx="15400" cy="44575"/>
            </a:xfrm>
            <a:custGeom>
              <a:avLst/>
              <a:gdLst/>
              <a:ahLst/>
              <a:cxnLst/>
              <a:rect l="l" t="t" r="r" b="b"/>
              <a:pathLst>
                <a:path w="616" h="1783" fill="none" extrusionOk="0">
                  <a:moveTo>
                    <a:pt x="488" y="1660"/>
                  </a:moveTo>
                  <a:lnTo>
                    <a:pt x="488" y="1660"/>
                  </a:lnTo>
                  <a:lnTo>
                    <a:pt x="456" y="1706"/>
                  </a:lnTo>
                  <a:lnTo>
                    <a:pt x="430" y="1737"/>
                  </a:lnTo>
                  <a:lnTo>
                    <a:pt x="398" y="1768"/>
                  </a:lnTo>
                  <a:lnTo>
                    <a:pt x="366" y="1783"/>
                  </a:lnTo>
                  <a:lnTo>
                    <a:pt x="303" y="1783"/>
                  </a:lnTo>
                  <a:lnTo>
                    <a:pt x="239" y="1752"/>
                  </a:lnTo>
                  <a:lnTo>
                    <a:pt x="181" y="1691"/>
                  </a:lnTo>
                  <a:lnTo>
                    <a:pt x="127" y="1583"/>
                  </a:lnTo>
                  <a:lnTo>
                    <a:pt x="106" y="1537"/>
                  </a:lnTo>
                  <a:lnTo>
                    <a:pt x="80" y="1460"/>
                  </a:lnTo>
                  <a:lnTo>
                    <a:pt x="64" y="1383"/>
                  </a:lnTo>
                  <a:lnTo>
                    <a:pt x="43" y="1307"/>
                  </a:lnTo>
                  <a:lnTo>
                    <a:pt x="43" y="1307"/>
                  </a:lnTo>
                  <a:lnTo>
                    <a:pt x="27" y="1230"/>
                  </a:lnTo>
                  <a:lnTo>
                    <a:pt x="16" y="1138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5" y="861"/>
                  </a:lnTo>
                  <a:lnTo>
                    <a:pt x="11" y="769"/>
                  </a:lnTo>
                  <a:lnTo>
                    <a:pt x="16" y="677"/>
                  </a:lnTo>
                  <a:lnTo>
                    <a:pt x="27" y="585"/>
                  </a:lnTo>
                  <a:lnTo>
                    <a:pt x="53" y="416"/>
                  </a:lnTo>
                  <a:lnTo>
                    <a:pt x="96" y="277"/>
                  </a:lnTo>
                  <a:lnTo>
                    <a:pt x="143" y="170"/>
                  </a:lnTo>
                  <a:lnTo>
                    <a:pt x="196" y="78"/>
                  </a:lnTo>
                  <a:lnTo>
                    <a:pt x="228" y="47"/>
                  </a:lnTo>
                  <a:lnTo>
                    <a:pt x="260" y="16"/>
                  </a:lnTo>
                  <a:lnTo>
                    <a:pt x="292" y="1"/>
                  </a:lnTo>
                  <a:lnTo>
                    <a:pt x="324" y="1"/>
                  </a:lnTo>
                  <a:lnTo>
                    <a:pt x="324" y="1"/>
                  </a:lnTo>
                  <a:lnTo>
                    <a:pt x="382" y="1"/>
                  </a:lnTo>
                  <a:lnTo>
                    <a:pt x="446" y="47"/>
                  </a:lnTo>
                  <a:lnTo>
                    <a:pt x="446" y="47"/>
                  </a:lnTo>
                  <a:lnTo>
                    <a:pt x="472" y="108"/>
                  </a:lnTo>
                  <a:lnTo>
                    <a:pt x="499" y="170"/>
                  </a:lnTo>
                  <a:lnTo>
                    <a:pt x="525" y="231"/>
                  </a:lnTo>
                  <a:lnTo>
                    <a:pt x="547" y="293"/>
                  </a:lnTo>
                  <a:lnTo>
                    <a:pt x="578" y="462"/>
                  </a:lnTo>
                  <a:lnTo>
                    <a:pt x="605" y="631"/>
                  </a:lnTo>
                  <a:lnTo>
                    <a:pt x="615" y="815"/>
                  </a:lnTo>
                  <a:lnTo>
                    <a:pt x="615" y="999"/>
                  </a:lnTo>
                  <a:lnTo>
                    <a:pt x="610" y="1092"/>
                  </a:lnTo>
                  <a:lnTo>
                    <a:pt x="605" y="1184"/>
                  </a:lnTo>
                  <a:lnTo>
                    <a:pt x="594" y="1276"/>
                  </a:lnTo>
                  <a:lnTo>
                    <a:pt x="578" y="1368"/>
                  </a:lnTo>
                  <a:lnTo>
                    <a:pt x="578" y="1368"/>
                  </a:lnTo>
                  <a:lnTo>
                    <a:pt x="547" y="1491"/>
                  </a:lnTo>
                  <a:lnTo>
                    <a:pt x="509" y="1614"/>
                  </a:lnTo>
                  <a:lnTo>
                    <a:pt x="488" y="1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-1081775" y="-19236275"/>
              <a:ext cx="303050" cy="100650"/>
            </a:xfrm>
            <a:custGeom>
              <a:avLst/>
              <a:gdLst/>
              <a:ahLst/>
              <a:cxnLst/>
              <a:rect l="l" t="t" r="r" b="b"/>
              <a:pathLst>
                <a:path w="12122" h="4026" extrusionOk="0">
                  <a:moveTo>
                    <a:pt x="7098" y="0"/>
                  </a:moveTo>
                  <a:lnTo>
                    <a:pt x="6822" y="15"/>
                  </a:lnTo>
                  <a:lnTo>
                    <a:pt x="6552" y="31"/>
                  </a:lnTo>
                  <a:lnTo>
                    <a:pt x="6276" y="61"/>
                  </a:lnTo>
                  <a:lnTo>
                    <a:pt x="6005" y="108"/>
                  </a:lnTo>
                  <a:lnTo>
                    <a:pt x="5730" y="169"/>
                  </a:lnTo>
                  <a:lnTo>
                    <a:pt x="5459" y="230"/>
                  </a:lnTo>
                  <a:lnTo>
                    <a:pt x="5189" y="307"/>
                  </a:lnTo>
                  <a:lnTo>
                    <a:pt x="4913" y="384"/>
                  </a:lnTo>
                  <a:lnTo>
                    <a:pt x="4642" y="476"/>
                  </a:lnTo>
                  <a:lnTo>
                    <a:pt x="4372" y="584"/>
                  </a:lnTo>
                  <a:lnTo>
                    <a:pt x="4101" y="691"/>
                  </a:lnTo>
                  <a:lnTo>
                    <a:pt x="3831" y="814"/>
                  </a:lnTo>
                  <a:lnTo>
                    <a:pt x="3565" y="953"/>
                  </a:lnTo>
                  <a:lnTo>
                    <a:pt x="3295" y="1106"/>
                  </a:lnTo>
                  <a:lnTo>
                    <a:pt x="3024" y="1260"/>
                  </a:lnTo>
                  <a:lnTo>
                    <a:pt x="2759" y="1413"/>
                  </a:lnTo>
                  <a:lnTo>
                    <a:pt x="2494" y="1598"/>
                  </a:lnTo>
                  <a:lnTo>
                    <a:pt x="2229" y="1782"/>
                  </a:lnTo>
                  <a:lnTo>
                    <a:pt x="1964" y="1982"/>
                  </a:lnTo>
                  <a:lnTo>
                    <a:pt x="1698" y="2182"/>
                  </a:lnTo>
                  <a:lnTo>
                    <a:pt x="1476" y="2335"/>
                  </a:lnTo>
                  <a:lnTo>
                    <a:pt x="1258" y="2504"/>
                  </a:lnTo>
                  <a:lnTo>
                    <a:pt x="1041" y="2704"/>
                  </a:lnTo>
                  <a:lnTo>
                    <a:pt x="828" y="2934"/>
                  </a:lnTo>
                  <a:lnTo>
                    <a:pt x="616" y="3165"/>
                  </a:lnTo>
                  <a:lnTo>
                    <a:pt x="409" y="3441"/>
                  </a:lnTo>
                  <a:lnTo>
                    <a:pt x="203" y="3718"/>
                  </a:lnTo>
                  <a:lnTo>
                    <a:pt x="1" y="4025"/>
                  </a:lnTo>
                  <a:lnTo>
                    <a:pt x="1" y="4025"/>
                  </a:lnTo>
                  <a:lnTo>
                    <a:pt x="749" y="3564"/>
                  </a:lnTo>
                  <a:lnTo>
                    <a:pt x="1502" y="3134"/>
                  </a:lnTo>
                  <a:lnTo>
                    <a:pt x="2255" y="2735"/>
                  </a:lnTo>
                  <a:lnTo>
                    <a:pt x="3008" y="2366"/>
                  </a:lnTo>
                  <a:lnTo>
                    <a:pt x="3762" y="2028"/>
                  </a:lnTo>
                  <a:lnTo>
                    <a:pt x="4520" y="1736"/>
                  </a:lnTo>
                  <a:lnTo>
                    <a:pt x="5279" y="1475"/>
                  </a:lnTo>
                  <a:lnTo>
                    <a:pt x="6043" y="1260"/>
                  </a:lnTo>
                  <a:lnTo>
                    <a:pt x="6801" y="1214"/>
                  </a:lnTo>
                  <a:lnTo>
                    <a:pt x="7565" y="1198"/>
                  </a:lnTo>
                  <a:lnTo>
                    <a:pt x="8323" y="1229"/>
                  </a:lnTo>
                  <a:lnTo>
                    <a:pt x="9082" y="1291"/>
                  </a:lnTo>
                  <a:lnTo>
                    <a:pt x="9846" y="1383"/>
                  </a:lnTo>
                  <a:lnTo>
                    <a:pt x="10604" y="1521"/>
                  </a:lnTo>
                  <a:lnTo>
                    <a:pt x="11363" y="1690"/>
                  </a:lnTo>
                  <a:lnTo>
                    <a:pt x="12121" y="1890"/>
                  </a:lnTo>
                  <a:lnTo>
                    <a:pt x="11909" y="1659"/>
                  </a:lnTo>
                  <a:lnTo>
                    <a:pt x="11692" y="1444"/>
                  </a:lnTo>
                  <a:lnTo>
                    <a:pt x="11474" y="1260"/>
                  </a:lnTo>
                  <a:lnTo>
                    <a:pt x="11257" y="1091"/>
                  </a:lnTo>
                  <a:lnTo>
                    <a:pt x="11034" y="953"/>
                  </a:lnTo>
                  <a:lnTo>
                    <a:pt x="10811" y="830"/>
                  </a:lnTo>
                  <a:lnTo>
                    <a:pt x="10588" y="737"/>
                  </a:lnTo>
                  <a:lnTo>
                    <a:pt x="10366" y="661"/>
                  </a:lnTo>
                  <a:lnTo>
                    <a:pt x="10095" y="553"/>
                  </a:lnTo>
                  <a:lnTo>
                    <a:pt x="9824" y="446"/>
                  </a:lnTo>
                  <a:lnTo>
                    <a:pt x="9549" y="353"/>
                  </a:lnTo>
                  <a:lnTo>
                    <a:pt x="9278" y="277"/>
                  </a:lnTo>
                  <a:lnTo>
                    <a:pt x="9008" y="200"/>
                  </a:lnTo>
                  <a:lnTo>
                    <a:pt x="8737" y="138"/>
                  </a:lnTo>
                  <a:lnTo>
                    <a:pt x="8461" y="92"/>
                  </a:lnTo>
                  <a:lnTo>
                    <a:pt x="8191" y="46"/>
                  </a:lnTo>
                  <a:lnTo>
                    <a:pt x="7915" y="1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-757400" y="-16664150"/>
              <a:ext cx="11300" cy="1206400"/>
            </a:xfrm>
            <a:custGeom>
              <a:avLst/>
              <a:gdLst/>
              <a:ahLst/>
              <a:cxnLst/>
              <a:rect l="l" t="t" r="r" b="b"/>
              <a:pathLst>
                <a:path w="452" h="48256" fill="none" extrusionOk="0">
                  <a:moveTo>
                    <a:pt x="0" y="48255"/>
                  </a:moveTo>
                  <a:lnTo>
                    <a:pt x="0" y="48255"/>
                  </a:lnTo>
                  <a:lnTo>
                    <a:pt x="59" y="45244"/>
                  </a:lnTo>
                  <a:lnTo>
                    <a:pt x="106" y="42218"/>
                  </a:lnTo>
                  <a:lnTo>
                    <a:pt x="154" y="39207"/>
                  </a:lnTo>
                  <a:lnTo>
                    <a:pt x="196" y="36195"/>
                  </a:lnTo>
                  <a:lnTo>
                    <a:pt x="239" y="33184"/>
                  </a:lnTo>
                  <a:lnTo>
                    <a:pt x="276" y="30173"/>
                  </a:lnTo>
                  <a:lnTo>
                    <a:pt x="308" y="27147"/>
                  </a:lnTo>
                  <a:lnTo>
                    <a:pt x="334" y="24136"/>
                  </a:lnTo>
                  <a:lnTo>
                    <a:pt x="361" y="21124"/>
                  </a:lnTo>
                  <a:lnTo>
                    <a:pt x="382" y="18098"/>
                  </a:lnTo>
                  <a:lnTo>
                    <a:pt x="414" y="12076"/>
                  </a:lnTo>
                  <a:lnTo>
                    <a:pt x="435" y="6038"/>
                  </a:lnTo>
                  <a:lnTo>
                    <a:pt x="451" y="0"/>
                  </a:lnTo>
                  <a:lnTo>
                    <a:pt x="451" y="0"/>
                  </a:lnTo>
                  <a:lnTo>
                    <a:pt x="414" y="6038"/>
                  </a:lnTo>
                  <a:lnTo>
                    <a:pt x="372" y="12076"/>
                  </a:lnTo>
                  <a:lnTo>
                    <a:pt x="318" y="18098"/>
                  </a:lnTo>
                  <a:lnTo>
                    <a:pt x="265" y="24136"/>
                  </a:lnTo>
                  <a:lnTo>
                    <a:pt x="202" y="30158"/>
                  </a:lnTo>
                  <a:lnTo>
                    <a:pt x="138" y="36195"/>
                  </a:lnTo>
                  <a:lnTo>
                    <a:pt x="0" y="482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-1025675" y="-17567500"/>
              <a:ext cx="279700" cy="3086825"/>
            </a:xfrm>
            <a:custGeom>
              <a:avLst/>
              <a:gdLst/>
              <a:ahLst/>
              <a:cxnLst/>
              <a:rect l="l" t="t" r="r" b="b"/>
              <a:pathLst>
                <a:path w="11188" h="123473" extrusionOk="0">
                  <a:moveTo>
                    <a:pt x="4737" y="85726"/>
                  </a:moveTo>
                  <a:lnTo>
                    <a:pt x="4796" y="85772"/>
                  </a:lnTo>
                  <a:lnTo>
                    <a:pt x="4822" y="85833"/>
                  </a:lnTo>
                  <a:lnTo>
                    <a:pt x="4849" y="85895"/>
                  </a:lnTo>
                  <a:lnTo>
                    <a:pt x="4875" y="85956"/>
                  </a:lnTo>
                  <a:lnTo>
                    <a:pt x="4897" y="86018"/>
                  </a:lnTo>
                  <a:lnTo>
                    <a:pt x="4928" y="86187"/>
                  </a:lnTo>
                  <a:lnTo>
                    <a:pt x="4955" y="86356"/>
                  </a:lnTo>
                  <a:lnTo>
                    <a:pt x="4965" y="86540"/>
                  </a:lnTo>
                  <a:lnTo>
                    <a:pt x="4965" y="86724"/>
                  </a:lnTo>
                  <a:lnTo>
                    <a:pt x="4960" y="86817"/>
                  </a:lnTo>
                  <a:lnTo>
                    <a:pt x="4955" y="86909"/>
                  </a:lnTo>
                  <a:lnTo>
                    <a:pt x="4944" y="87001"/>
                  </a:lnTo>
                  <a:lnTo>
                    <a:pt x="4928" y="87093"/>
                  </a:lnTo>
                  <a:lnTo>
                    <a:pt x="4897" y="87216"/>
                  </a:lnTo>
                  <a:lnTo>
                    <a:pt x="4859" y="87339"/>
                  </a:lnTo>
                  <a:lnTo>
                    <a:pt x="4838" y="87385"/>
                  </a:lnTo>
                  <a:lnTo>
                    <a:pt x="4801" y="87446"/>
                  </a:lnTo>
                  <a:lnTo>
                    <a:pt x="4759" y="87477"/>
                  </a:lnTo>
                  <a:lnTo>
                    <a:pt x="4716" y="87508"/>
                  </a:lnTo>
                  <a:lnTo>
                    <a:pt x="4637" y="87508"/>
                  </a:lnTo>
                  <a:lnTo>
                    <a:pt x="4594" y="87477"/>
                  </a:lnTo>
                  <a:lnTo>
                    <a:pt x="4552" y="87431"/>
                  </a:lnTo>
                  <a:lnTo>
                    <a:pt x="4515" y="87385"/>
                  </a:lnTo>
                  <a:lnTo>
                    <a:pt x="4477" y="87324"/>
                  </a:lnTo>
                  <a:lnTo>
                    <a:pt x="4446" y="87231"/>
                  </a:lnTo>
                  <a:lnTo>
                    <a:pt x="4419" y="87139"/>
                  </a:lnTo>
                  <a:lnTo>
                    <a:pt x="4393" y="87032"/>
                  </a:lnTo>
                  <a:lnTo>
                    <a:pt x="4377" y="86955"/>
                  </a:lnTo>
                  <a:lnTo>
                    <a:pt x="4366" y="86863"/>
                  </a:lnTo>
                  <a:lnTo>
                    <a:pt x="4350" y="86678"/>
                  </a:lnTo>
                  <a:lnTo>
                    <a:pt x="4355" y="86586"/>
                  </a:lnTo>
                  <a:lnTo>
                    <a:pt x="4361" y="86494"/>
                  </a:lnTo>
                  <a:lnTo>
                    <a:pt x="4366" y="86402"/>
                  </a:lnTo>
                  <a:lnTo>
                    <a:pt x="4377" y="86310"/>
                  </a:lnTo>
                  <a:lnTo>
                    <a:pt x="4403" y="86141"/>
                  </a:lnTo>
                  <a:lnTo>
                    <a:pt x="4446" y="86002"/>
                  </a:lnTo>
                  <a:lnTo>
                    <a:pt x="4493" y="85895"/>
                  </a:lnTo>
                  <a:lnTo>
                    <a:pt x="4546" y="85803"/>
                  </a:lnTo>
                  <a:lnTo>
                    <a:pt x="4578" y="85772"/>
                  </a:lnTo>
                  <a:lnTo>
                    <a:pt x="4610" y="85741"/>
                  </a:lnTo>
                  <a:lnTo>
                    <a:pt x="4642" y="85726"/>
                  </a:lnTo>
                  <a:close/>
                  <a:moveTo>
                    <a:pt x="7496" y="10970"/>
                  </a:moveTo>
                  <a:lnTo>
                    <a:pt x="7230" y="12091"/>
                  </a:lnTo>
                  <a:lnTo>
                    <a:pt x="6976" y="13228"/>
                  </a:lnTo>
                  <a:lnTo>
                    <a:pt x="6726" y="14381"/>
                  </a:lnTo>
                  <a:lnTo>
                    <a:pt x="6488" y="15548"/>
                  </a:lnTo>
                  <a:lnTo>
                    <a:pt x="6260" y="16731"/>
                  </a:lnTo>
                  <a:lnTo>
                    <a:pt x="6042" y="17945"/>
                  </a:lnTo>
                  <a:lnTo>
                    <a:pt x="5830" y="19158"/>
                  </a:lnTo>
                  <a:lnTo>
                    <a:pt x="5623" y="20387"/>
                  </a:lnTo>
                  <a:lnTo>
                    <a:pt x="5427" y="21632"/>
                  </a:lnTo>
                  <a:lnTo>
                    <a:pt x="5241" y="22892"/>
                  </a:lnTo>
                  <a:lnTo>
                    <a:pt x="5066" y="24151"/>
                  </a:lnTo>
                  <a:lnTo>
                    <a:pt x="4891" y="25426"/>
                  </a:lnTo>
                  <a:lnTo>
                    <a:pt x="4732" y="26717"/>
                  </a:lnTo>
                  <a:lnTo>
                    <a:pt x="4578" y="28007"/>
                  </a:lnTo>
                  <a:lnTo>
                    <a:pt x="4430" y="29298"/>
                  </a:lnTo>
                  <a:lnTo>
                    <a:pt x="4292" y="30604"/>
                  </a:lnTo>
                  <a:lnTo>
                    <a:pt x="4180" y="31725"/>
                  </a:lnTo>
                  <a:lnTo>
                    <a:pt x="4069" y="32862"/>
                  </a:lnTo>
                  <a:lnTo>
                    <a:pt x="3968" y="33984"/>
                  </a:lnTo>
                  <a:lnTo>
                    <a:pt x="3867" y="35120"/>
                  </a:lnTo>
                  <a:lnTo>
                    <a:pt x="3772" y="36257"/>
                  </a:lnTo>
                  <a:lnTo>
                    <a:pt x="3687" y="37394"/>
                  </a:lnTo>
                  <a:lnTo>
                    <a:pt x="3602" y="38531"/>
                  </a:lnTo>
                  <a:lnTo>
                    <a:pt x="3517" y="39683"/>
                  </a:lnTo>
                  <a:lnTo>
                    <a:pt x="3443" y="40820"/>
                  </a:lnTo>
                  <a:lnTo>
                    <a:pt x="3369" y="41972"/>
                  </a:lnTo>
                  <a:lnTo>
                    <a:pt x="3300" y="43109"/>
                  </a:lnTo>
                  <a:lnTo>
                    <a:pt x="3231" y="44261"/>
                  </a:lnTo>
                  <a:lnTo>
                    <a:pt x="3167" y="45414"/>
                  </a:lnTo>
                  <a:lnTo>
                    <a:pt x="3109" y="46566"/>
                  </a:lnTo>
                  <a:lnTo>
                    <a:pt x="2998" y="48886"/>
                  </a:lnTo>
                  <a:lnTo>
                    <a:pt x="2902" y="51205"/>
                  </a:lnTo>
                  <a:lnTo>
                    <a:pt x="2807" y="53525"/>
                  </a:lnTo>
                  <a:lnTo>
                    <a:pt x="2727" y="55845"/>
                  </a:lnTo>
                  <a:lnTo>
                    <a:pt x="2648" y="58180"/>
                  </a:lnTo>
                  <a:lnTo>
                    <a:pt x="2579" y="60500"/>
                  </a:lnTo>
                  <a:lnTo>
                    <a:pt x="2515" y="62835"/>
                  </a:lnTo>
                  <a:lnTo>
                    <a:pt x="2388" y="67490"/>
                  </a:lnTo>
                  <a:lnTo>
                    <a:pt x="2255" y="72160"/>
                  </a:lnTo>
                  <a:lnTo>
                    <a:pt x="2191" y="74496"/>
                  </a:lnTo>
                  <a:lnTo>
                    <a:pt x="2117" y="76831"/>
                  </a:lnTo>
                  <a:lnTo>
                    <a:pt x="2038" y="79166"/>
                  </a:lnTo>
                  <a:lnTo>
                    <a:pt x="1953" y="81486"/>
                  </a:lnTo>
                  <a:lnTo>
                    <a:pt x="1862" y="83805"/>
                  </a:lnTo>
                  <a:lnTo>
                    <a:pt x="1762" y="86125"/>
                  </a:lnTo>
                  <a:lnTo>
                    <a:pt x="1645" y="88445"/>
                  </a:lnTo>
                  <a:lnTo>
                    <a:pt x="1587" y="89597"/>
                  </a:lnTo>
                  <a:lnTo>
                    <a:pt x="1518" y="90750"/>
                  </a:lnTo>
                  <a:lnTo>
                    <a:pt x="1454" y="91902"/>
                  </a:lnTo>
                  <a:lnTo>
                    <a:pt x="1380" y="93054"/>
                  </a:lnTo>
                  <a:lnTo>
                    <a:pt x="1306" y="94206"/>
                  </a:lnTo>
                  <a:lnTo>
                    <a:pt x="1226" y="95343"/>
                  </a:lnTo>
                  <a:lnTo>
                    <a:pt x="1141" y="96480"/>
                  </a:lnTo>
                  <a:lnTo>
                    <a:pt x="1056" y="97617"/>
                  </a:lnTo>
                  <a:lnTo>
                    <a:pt x="966" y="98754"/>
                  </a:lnTo>
                  <a:lnTo>
                    <a:pt x="865" y="99890"/>
                  </a:lnTo>
                  <a:lnTo>
                    <a:pt x="764" y="101027"/>
                  </a:lnTo>
                  <a:lnTo>
                    <a:pt x="658" y="102149"/>
                  </a:lnTo>
                  <a:lnTo>
                    <a:pt x="547" y="103270"/>
                  </a:lnTo>
                  <a:lnTo>
                    <a:pt x="436" y="104392"/>
                  </a:lnTo>
                  <a:lnTo>
                    <a:pt x="367" y="104868"/>
                  </a:lnTo>
                  <a:lnTo>
                    <a:pt x="308" y="105344"/>
                  </a:lnTo>
                  <a:lnTo>
                    <a:pt x="250" y="105821"/>
                  </a:lnTo>
                  <a:lnTo>
                    <a:pt x="202" y="106312"/>
                  </a:lnTo>
                  <a:lnTo>
                    <a:pt x="160" y="106804"/>
                  </a:lnTo>
                  <a:lnTo>
                    <a:pt x="117" y="107295"/>
                  </a:lnTo>
                  <a:lnTo>
                    <a:pt x="86" y="107802"/>
                  </a:lnTo>
                  <a:lnTo>
                    <a:pt x="59" y="108294"/>
                  </a:lnTo>
                  <a:lnTo>
                    <a:pt x="38" y="108801"/>
                  </a:lnTo>
                  <a:lnTo>
                    <a:pt x="17" y="109308"/>
                  </a:lnTo>
                  <a:lnTo>
                    <a:pt x="6" y="109815"/>
                  </a:lnTo>
                  <a:lnTo>
                    <a:pt x="1" y="110322"/>
                  </a:lnTo>
                  <a:lnTo>
                    <a:pt x="1" y="110829"/>
                  </a:lnTo>
                  <a:lnTo>
                    <a:pt x="6" y="111336"/>
                  </a:lnTo>
                  <a:lnTo>
                    <a:pt x="17" y="111843"/>
                  </a:lnTo>
                  <a:lnTo>
                    <a:pt x="32" y="112350"/>
                  </a:lnTo>
                  <a:lnTo>
                    <a:pt x="64" y="112749"/>
                  </a:lnTo>
                  <a:lnTo>
                    <a:pt x="101" y="113133"/>
                  </a:lnTo>
                  <a:lnTo>
                    <a:pt x="149" y="113502"/>
                  </a:lnTo>
                  <a:lnTo>
                    <a:pt x="202" y="113871"/>
                  </a:lnTo>
                  <a:lnTo>
                    <a:pt x="261" y="114224"/>
                  </a:lnTo>
                  <a:lnTo>
                    <a:pt x="324" y="114577"/>
                  </a:lnTo>
                  <a:lnTo>
                    <a:pt x="393" y="114915"/>
                  </a:lnTo>
                  <a:lnTo>
                    <a:pt x="467" y="115238"/>
                  </a:lnTo>
                  <a:lnTo>
                    <a:pt x="547" y="115561"/>
                  </a:lnTo>
                  <a:lnTo>
                    <a:pt x="632" y="115868"/>
                  </a:lnTo>
                  <a:lnTo>
                    <a:pt x="722" y="116175"/>
                  </a:lnTo>
                  <a:lnTo>
                    <a:pt x="812" y="116467"/>
                  </a:lnTo>
                  <a:lnTo>
                    <a:pt x="913" y="116759"/>
                  </a:lnTo>
                  <a:lnTo>
                    <a:pt x="1014" y="117035"/>
                  </a:lnTo>
                  <a:lnTo>
                    <a:pt x="1120" y="117312"/>
                  </a:lnTo>
                  <a:lnTo>
                    <a:pt x="1226" y="117573"/>
                  </a:lnTo>
                  <a:lnTo>
                    <a:pt x="1337" y="117819"/>
                  </a:lnTo>
                  <a:lnTo>
                    <a:pt x="1454" y="118080"/>
                  </a:lnTo>
                  <a:lnTo>
                    <a:pt x="1571" y="118311"/>
                  </a:lnTo>
                  <a:lnTo>
                    <a:pt x="1687" y="118556"/>
                  </a:lnTo>
                  <a:lnTo>
                    <a:pt x="1937" y="119002"/>
                  </a:lnTo>
                  <a:lnTo>
                    <a:pt x="2186" y="119432"/>
                  </a:lnTo>
                  <a:lnTo>
                    <a:pt x="2441" y="119831"/>
                  </a:lnTo>
                  <a:lnTo>
                    <a:pt x="2701" y="120216"/>
                  </a:lnTo>
                  <a:lnTo>
                    <a:pt x="2960" y="120584"/>
                  </a:lnTo>
                  <a:lnTo>
                    <a:pt x="3220" y="120938"/>
                  </a:lnTo>
                  <a:lnTo>
                    <a:pt x="3448" y="121214"/>
                  </a:lnTo>
                  <a:lnTo>
                    <a:pt x="3677" y="121506"/>
                  </a:lnTo>
                  <a:lnTo>
                    <a:pt x="3910" y="121767"/>
                  </a:lnTo>
                  <a:lnTo>
                    <a:pt x="4149" y="122028"/>
                  </a:lnTo>
                  <a:lnTo>
                    <a:pt x="4387" y="122274"/>
                  </a:lnTo>
                  <a:lnTo>
                    <a:pt x="4631" y="122505"/>
                  </a:lnTo>
                  <a:lnTo>
                    <a:pt x="4875" y="122720"/>
                  </a:lnTo>
                  <a:lnTo>
                    <a:pt x="5119" y="122904"/>
                  </a:lnTo>
                  <a:lnTo>
                    <a:pt x="5241" y="122182"/>
                  </a:lnTo>
                  <a:lnTo>
                    <a:pt x="5353" y="121460"/>
                  </a:lnTo>
                  <a:lnTo>
                    <a:pt x="5464" y="120707"/>
                  </a:lnTo>
                  <a:lnTo>
                    <a:pt x="5570" y="119970"/>
                  </a:lnTo>
                  <a:lnTo>
                    <a:pt x="5713" y="118695"/>
                  </a:lnTo>
                  <a:lnTo>
                    <a:pt x="5846" y="117404"/>
                  </a:lnTo>
                  <a:lnTo>
                    <a:pt x="5968" y="116114"/>
                  </a:lnTo>
                  <a:lnTo>
                    <a:pt x="6085" y="114823"/>
                  </a:lnTo>
                  <a:lnTo>
                    <a:pt x="6191" y="113517"/>
                  </a:lnTo>
                  <a:lnTo>
                    <a:pt x="6286" y="112196"/>
                  </a:lnTo>
                  <a:lnTo>
                    <a:pt x="6371" y="110890"/>
                  </a:lnTo>
                  <a:lnTo>
                    <a:pt x="6445" y="109569"/>
                  </a:lnTo>
                  <a:lnTo>
                    <a:pt x="6514" y="108248"/>
                  </a:lnTo>
                  <a:lnTo>
                    <a:pt x="6573" y="106911"/>
                  </a:lnTo>
                  <a:lnTo>
                    <a:pt x="6615" y="105590"/>
                  </a:lnTo>
                  <a:lnTo>
                    <a:pt x="6658" y="104253"/>
                  </a:lnTo>
                  <a:lnTo>
                    <a:pt x="6684" y="102917"/>
                  </a:lnTo>
                  <a:lnTo>
                    <a:pt x="6700" y="101580"/>
                  </a:lnTo>
                  <a:lnTo>
                    <a:pt x="6711" y="100228"/>
                  </a:lnTo>
                  <a:lnTo>
                    <a:pt x="6705" y="98892"/>
                  </a:lnTo>
                  <a:lnTo>
                    <a:pt x="7352" y="27854"/>
                  </a:lnTo>
                  <a:lnTo>
                    <a:pt x="7427" y="19312"/>
                  </a:lnTo>
                  <a:lnTo>
                    <a:pt x="7496" y="10970"/>
                  </a:lnTo>
                  <a:close/>
                  <a:moveTo>
                    <a:pt x="11134" y="1"/>
                  </a:moveTo>
                  <a:lnTo>
                    <a:pt x="10906" y="508"/>
                  </a:lnTo>
                  <a:lnTo>
                    <a:pt x="10678" y="1015"/>
                  </a:lnTo>
                  <a:lnTo>
                    <a:pt x="10461" y="1537"/>
                  </a:lnTo>
                  <a:lnTo>
                    <a:pt x="10243" y="2075"/>
                  </a:lnTo>
                  <a:lnTo>
                    <a:pt x="10026" y="2628"/>
                  </a:lnTo>
                  <a:lnTo>
                    <a:pt x="9819" y="3181"/>
                  </a:lnTo>
                  <a:lnTo>
                    <a:pt x="9612" y="3749"/>
                  </a:lnTo>
                  <a:lnTo>
                    <a:pt x="9405" y="4333"/>
                  </a:lnTo>
                  <a:lnTo>
                    <a:pt x="9209" y="4932"/>
                  </a:lnTo>
                  <a:lnTo>
                    <a:pt x="9013" y="5531"/>
                  </a:lnTo>
                  <a:lnTo>
                    <a:pt x="8816" y="6131"/>
                  </a:lnTo>
                  <a:lnTo>
                    <a:pt x="8631" y="6761"/>
                  </a:lnTo>
                  <a:lnTo>
                    <a:pt x="8445" y="7390"/>
                  </a:lnTo>
                  <a:lnTo>
                    <a:pt x="8265" y="8020"/>
                  </a:lnTo>
                  <a:lnTo>
                    <a:pt x="8084" y="8666"/>
                  </a:lnTo>
                  <a:lnTo>
                    <a:pt x="7909" y="9326"/>
                  </a:lnTo>
                  <a:lnTo>
                    <a:pt x="7878" y="13874"/>
                  </a:lnTo>
                  <a:lnTo>
                    <a:pt x="7840" y="18482"/>
                  </a:lnTo>
                  <a:lnTo>
                    <a:pt x="7798" y="23168"/>
                  </a:lnTo>
                  <a:lnTo>
                    <a:pt x="7750" y="27900"/>
                  </a:lnTo>
                  <a:lnTo>
                    <a:pt x="7533" y="48133"/>
                  </a:lnTo>
                  <a:lnTo>
                    <a:pt x="7331" y="66983"/>
                  </a:lnTo>
                  <a:lnTo>
                    <a:pt x="7146" y="84036"/>
                  </a:lnTo>
                  <a:lnTo>
                    <a:pt x="6986" y="98907"/>
                  </a:lnTo>
                  <a:lnTo>
                    <a:pt x="6986" y="100275"/>
                  </a:lnTo>
                  <a:lnTo>
                    <a:pt x="6970" y="101626"/>
                  </a:lnTo>
                  <a:lnTo>
                    <a:pt x="6944" y="102978"/>
                  </a:lnTo>
                  <a:lnTo>
                    <a:pt x="6912" y="104315"/>
                  </a:lnTo>
                  <a:lnTo>
                    <a:pt x="6864" y="105667"/>
                  </a:lnTo>
                  <a:lnTo>
                    <a:pt x="6811" y="107003"/>
                  </a:lnTo>
                  <a:lnTo>
                    <a:pt x="6748" y="108340"/>
                  </a:lnTo>
                  <a:lnTo>
                    <a:pt x="6673" y="109677"/>
                  </a:lnTo>
                  <a:lnTo>
                    <a:pt x="6589" y="111013"/>
                  </a:lnTo>
                  <a:lnTo>
                    <a:pt x="6493" y="112334"/>
                  </a:lnTo>
                  <a:lnTo>
                    <a:pt x="6387" y="113640"/>
                  </a:lnTo>
                  <a:lnTo>
                    <a:pt x="6270" y="114961"/>
                  </a:lnTo>
                  <a:lnTo>
                    <a:pt x="6148" y="116252"/>
                  </a:lnTo>
                  <a:lnTo>
                    <a:pt x="6010" y="117558"/>
                  </a:lnTo>
                  <a:lnTo>
                    <a:pt x="5867" y="118848"/>
                  </a:lnTo>
                  <a:lnTo>
                    <a:pt x="5713" y="120123"/>
                  </a:lnTo>
                  <a:lnTo>
                    <a:pt x="5602" y="120845"/>
                  </a:lnTo>
                  <a:lnTo>
                    <a:pt x="5491" y="121583"/>
                  </a:lnTo>
                  <a:lnTo>
                    <a:pt x="5369" y="122290"/>
                  </a:lnTo>
                  <a:lnTo>
                    <a:pt x="5241" y="122996"/>
                  </a:lnTo>
                  <a:lnTo>
                    <a:pt x="5406" y="123104"/>
                  </a:lnTo>
                  <a:lnTo>
                    <a:pt x="5570" y="123196"/>
                  </a:lnTo>
                  <a:lnTo>
                    <a:pt x="5735" y="123273"/>
                  </a:lnTo>
                  <a:lnTo>
                    <a:pt x="5899" y="123350"/>
                  </a:lnTo>
                  <a:lnTo>
                    <a:pt x="6063" y="123411"/>
                  </a:lnTo>
                  <a:lnTo>
                    <a:pt x="6228" y="123442"/>
                  </a:lnTo>
                  <a:lnTo>
                    <a:pt x="6392" y="123472"/>
                  </a:lnTo>
                  <a:lnTo>
                    <a:pt x="6551" y="123472"/>
                  </a:lnTo>
                  <a:lnTo>
                    <a:pt x="6758" y="123457"/>
                  </a:lnTo>
                  <a:lnTo>
                    <a:pt x="6960" y="123426"/>
                  </a:lnTo>
                  <a:lnTo>
                    <a:pt x="7156" y="123350"/>
                  </a:lnTo>
                  <a:lnTo>
                    <a:pt x="7352" y="123242"/>
                  </a:lnTo>
                  <a:lnTo>
                    <a:pt x="7549" y="123104"/>
                  </a:lnTo>
                  <a:lnTo>
                    <a:pt x="7644" y="123012"/>
                  </a:lnTo>
                  <a:lnTo>
                    <a:pt x="7740" y="122919"/>
                  </a:lnTo>
                  <a:lnTo>
                    <a:pt x="7830" y="122812"/>
                  </a:lnTo>
                  <a:lnTo>
                    <a:pt x="7920" y="122704"/>
                  </a:lnTo>
                  <a:lnTo>
                    <a:pt x="8015" y="122581"/>
                  </a:lnTo>
                  <a:lnTo>
                    <a:pt x="8106" y="122459"/>
                  </a:lnTo>
                  <a:lnTo>
                    <a:pt x="8206" y="122105"/>
                  </a:lnTo>
                  <a:lnTo>
                    <a:pt x="8307" y="121752"/>
                  </a:lnTo>
                  <a:lnTo>
                    <a:pt x="8408" y="121383"/>
                  </a:lnTo>
                  <a:lnTo>
                    <a:pt x="8503" y="121014"/>
                  </a:lnTo>
                  <a:lnTo>
                    <a:pt x="8689" y="120262"/>
                  </a:lnTo>
                  <a:lnTo>
                    <a:pt x="8864" y="119493"/>
                  </a:lnTo>
                  <a:lnTo>
                    <a:pt x="9023" y="118710"/>
                  </a:lnTo>
                  <a:lnTo>
                    <a:pt x="9177" y="117896"/>
                  </a:lnTo>
                  <a:lnTo>
                    <a:pt x="9320" y="117082"/>
                  </a:lnTo>
                  <a:lnTo>
                    <a:pt x="9448" y="116252"/>
                  </a:lnTo>
                  <a:lnTo>
                    <a:pt x="9527" y="115699"/>
                  </a:lnTo>
                  <a:lnTo>
                    <a:pt x="9601" y="115146"/>
                  </a:lnTo>
                  <a:lnTo>
                    <a:pt x="9676" y="114593"/>
                  </a:lnTo>
                  <a:lnTo>
                    <a:pt x="9745" y="114024"/>
                  </a:lnTo>
                  <a:lnTo>
                    <a:pt x="9808" y="113471"/>
                  </a:lnTo>
                  <a:lnTo>
                    <a:pt x="9867" y="112903"/>
                  </a:lnTo>
                  <a:lnTo>
                    <a:pt x="9925" y="112334"/>
                  </a:lnTo>
                  <a:lnTo>
                    <a:pt x="9978" y="111751"/>
                  </a:lnTo>
                  <a:lnTo>
                    <a:pt x="10020" y="110644"/>
                  </a:lnTo>
                  <a:lnTo>
                    <a:pt x="10132" y="107357"/>
                  </a:lnTo>
                  <a:lnTo>
                    <a:pt x="10238" y="104085"/>
                  </a:lnTo>
                  <a:lnTo>
                    <a:pt x="10333" y="100797"/>
                  </a:lnTo>
                  <a:lnTo>
                    <a:pt x="10429" y="97509"/>
                  </a:lnTo>
                  <a:lnTo>
                    <a:pt x="10514" y="94237"/>
                  </a:lnTo>
                  <a:lnTo>
                    <a:pt x="10588" y="90949"/>
                  </a:lnTo>
                  <a:lnTo>
                    <a:pt x="10662" y="87662"/>
                  </a:lnTo>
                  <a:lnTo>
                    <a:pt x="10731" y="84389"/>
                  </a:lnTo>
                  <a:lnTo>
                    <a:pt x="10869" y="72329"/>
                  </a:lnTo>
                  <a:lnTo>
                    <a:pt x="10933" y="66292"/>
                  </a:lnTo>
                  <a:lnTo>
                    <a:pt x="10996" y="60270"/>
                  </a:lnTo>
                  <a:lnTo>
                    <a:pt x="11049" y="54232"/>
                  </a:lnTo>
                  <a:lnTo>
                    <a:pt x="11103" y="48210"/>
                  </a:lnTo>
                  <a:lnTo>
                    <a:pt x="11145" y="42172"/>
                  </a:lnTo>
                  <a:lnTo>
                    <a:pt x="11182" y="36134"/>
                  </a:lnTo>
                  <a:lnTo>
                    <a:pt x="11187" y="31618"/>
                  </a:lnTo>
                  <a:lnTo>
                    <a:pt x="11187" y="27101"/>
                  </a:lnTo>
                  <a:lnTo>
                    <a:pt x="11177" y="18068"/>
                  </a:lnTo>
                  <a:lnTo>
                    <a:pt x="11156" y="9034"/>
                  </a:lnTo>
                  <a:lnTo>
                    <a:pt x="11134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-916925" y="-15424375"/>
              <a:ext cx="15400" cy="44575"/>
            </a:xfrm>
            <a:custGeom>
              <a:avLst/>
              <a:gdLst/>
              <a:ahLst/>
              <a:cxnLst/>
              <a:rect l="l" t="t" r="r" b="b"/>
              <a:pathLst>
                <a:path w="616" h="1783" fill="none" extrusionOk="0">
                  <a:moveTo>
                    <a:pt x="329" y="1"/>
                  </a:moveTo>
                  <a:lnTo>
                    <a:pt x="329" y="1"/>
                  </a:lnTo>
                  <a:lnTo>
                    <a:pt x="387" y="1"/>
                  </a:lnTo>
                  <a:lnTo>
                    <a:pt x="446" y="47"/>
                  </a:lnTo>
                  <a:lnTo>
                    <a:pt x="446" y="47"/>
                  </a:lnTo>
                  <a:lnTo>
                    <a:pt x="472" y="108"/>
                  </a:lnTo>
                  <a:lnTo>
                    <a:pt x="499" y="170"/>
                  </a:lnTo>
                  <a:lnTo>
                    <a:pt x="525" y="231"/>
                  </a:lnTo>
                  <a:lnTo>
                    <a:pt x="547" y="293"/>
                  </a:lnTo>
                  <a:lnTo>
                    <a:pt x="578" y="462"/>
                  </a:lnTo>
                  <a:lnTo>
                    <a:pt x="605" y="631"/>
                  </a:lnTo>
                  <a:lnTo>
                    <a:pt x="615" y="815"/>
                  </a:lnTo>
                  <a:lnTo>
                    <a:pt x="615" y="999"/>
                  </a:lnTo>
                  <a:lnTo>
                    <a:pt x="610" y="1092"/>
                  </a:lnTo>
                  <a:lnTo>
                    <a:pt x="605" y="1184"/>
                  </a:lnTo>
                  <a:lnTo>
                    <a:pt x="594" y="1276"/>
                  </a:lnTo>
                  <a:lnTo>
                    <a:pt x="578" y="1368"/>
                  </a:lnTo>
                  <a:lnTo>
                    <a:pt x="578" y="1368"/>
                  </a:lnTo>
                  <a:lnTo>
                    <a:pt x="547" y="1491"/>
                  </a:lnTo>
                  <a:lnTo>
                    <a:pt x="509" y="1614"/>
                  </a:lnTo>
                  <a:lnTo>
                    <a:pt x="488" y="1660"/>
                  </a:lnTo>
                  <a:lnTo>
                    <a:pt x="488" y="1660"/>
                  </a:lnTo>
                  <a:lnTo>
                    <a:pt x="451" y="1721"/>
                  </a:lnTo>
                  <a:lnTo>
                    <a:pt x="409" y="1752"/>
                  </a:lnTo>
                  <a:lnTo>
                    <a:pt x="366" y="1783"/>
                  </a:lnTo>
                  <a:lnTo>
                    <a:pt x="329" y="1783"/>
                  </a:lnTo>
                  <a:lnTo>
                    <a:pt x="329" y="1783"/>
                  </a:lnTo>
                  <a:lnTo>
                    <a:pt x="287" y="1783"/>
                  </a:lnTo>
                  <a:lnTo>
                    <a:pt x="244" y="1752"/>
                  </a:lnTo>
                  <a:lnTo>
                    <a:pt x="202" y="1706"/>
                  </a:lnTo>
                  <a:lnTo>
                    <a:pt x="165" y="1660"/>
                  </a:lnTo>
                  <a:lnTo>
                    <a:pt x="127" y="1599"/>
                  </a:lnTo>
                  <a:lnTo>
                    <a:pt x="96" y="1506"/>
                  </a:lnTo>
                  <a:lnTo>
                    <a:pt x="69" y="1414"/>
                  </a:lnTo>
                  <a:lnTo>
                    <a:pt x="43" y="1307"/>
                  </a:lnTo>
                  <a:lnTo>
                    <a:pt x="43" y="1307"/>
                  </a:lnTo>
                  <a:lnTo>
                    <a:pt x="27" y="1230"/>
                  </a:lnTo>
                  <a:lnTo>
                    <a:pt x="16" y="1138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5" y="861"/>
                  </a:lnTo>
                  <a:lnTo>
                    <a:pt x="11" y="769"/>
                  </a:lnTo>
                  <a:lnTo>
                    <a:pt x="16" y="677"/>
                  </a:lnTo>
                  <a:lnTo>
                    <a:pt x="27" y="585"/>
                  </a:lnTo>
                  <a:lnTo>
                    <a:pt x="53" y="416"/>
                  </a:lnTo>
                  <a:lnTo>
                    <a:pt x="96" y="277"/>
                  </a:lnTo>
                  <a:lnTo>
                    <a:pt x="143" y="170"/>
                  </a:lnTo>
                  <a:lnTo>
                    <a:pt x="196" y="78"/>
                  </a:lnTo>
                  <a:lnTo>
                    <a:pt x="228" y="47"/>
                  </a:lnTo>
                  <a:lnTo>
                    <a:pt x="260" y="16"/>
                  </a:lnTo>
                  <a:lnTo>
                    <a:pt x="292" y="1"/>
                  </a:lnTo>
                  <a:lnTo>
                    <a:pt x="324" y="1"/>
                  </a:lnTo>
                  <a:lnTo>
                    <a:pt x="324" y="1"/>
                  </a:lnTo>
                  <a:lnTo>
                    <a:pt x="3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-1025675" y="-17293275"/>
              <a:ext cx="187400" cy="2798400"/>
            </a:xfrm>
            <a:custGeom>
              <a:avLst/>
              <a:gdLst/>
              <a:ahLst/>
              <a:cxnLst/>
              <a:rect l="l" t="t" r="r" b="b"/>
              <a:pathLst>
                <a:path w="7496" h="111936" fill="none" extrusionOk="0">
                  <a:moveTo>
                    <a:pt x="5119" y="111935"/>
                  </a:moveTo>
                  <a:lnTo>
                    <a:pt x="5119" y="111935"/>
                  </a:lnTo>
                  <a:lnTo>
                    <a:pt x="5241" y="111213"/>
                  </a:lnTo>
                  <a:lnTo>
                    <a:pt x="5353" y="110491"/>
                  </a:lnTo>
                  <a:lnTo>
                    <a:pt x="5464" y="109738"/>
                  </a:lnTo>
                  <a:lnTo>
                    <a:pt x="5570" y="109001"/>
                  </a:lnTo>
                  <a:lnTo>
                    <a:pt x="5570" y="109001"/>
                  </a:lnTo>
                  <a:lnTo>
                    <a:pt x="5713" y="107726"/>
                  </a:lnTo>
                  <a:lnTo>
                    <a:pt x="5846" y="106435"/>
                  </a:lnTo>
                  <a:lnTo>
                    <a:pt x="5968" y="105145"/>
                  </a:lnTo>
                  <a:lnTo>
                    <a:pt x="6085" y="103854"/>
                  </a:lnTo>
                  <a:lnTo>
                    <a:pt x="6191" y="102548"/>
                  </a:lnTo>
                  <a:lnTo>
                    <a:pt x="6286" y="101227"/>
                  </a:lnTo>
                  <a:lnTo>
                    <a:pt x="6371" y="99921"/>
                  </a:lnTo>
                  <a:lnTo>
                    <a:pt x="6445" y="98600"/>
                  </a:lnTo>
                  <a:lnTo>
                    <a:pt x="6514" y="97279"/>
                  </a:lnTo>
                  <a:lnTo>
                    <a:pt x="6573" y="95942"/>
                  </a:lnTo>
                  <a:lnTo>
                    <a:pt x="6615" y="94621"/>
                  </a:lnTo>
                  <a:lnTo>
                    <a:pt x="6658" y="93284"/>
                  </a:lnTo>
                  <a:lnTo>
                    <a:pt x="6684" y="91948"/>
                  </a:lnTo>
                  <a:lnTo>
                    <a:pt x="6700" y="90611"/>
                  </a:lnTo>
                  <a:lnTo>
                    <a:pt x="6711" y="89259"/>
                  </a:lnTo>
                  <a:lnTo>
                    <a:pt x="6705" y="87923"/>
                  </a:lnTo>
                  <a:lnTo>
                    <a:pt x="6705" y="87923"/>
                  </a:lnTo>
                  <a:lnTo>
                    <a:pt x="7352" y="16885"/>
                  </a:lnTo>
                  <a:lnTo>
                    <a:pt x="7352" y="16885"/>
                  </a:lnTo>
                  <a:lnTo>
                    <a:pt x="7427" y="8343"/>
                  </a:lnTo>
                  <a:lnTo>
                    <a:pt x="7496" y="1"/>
                  </a:lnTo>
                  <a:lnTo>
                    <a:pt x="7496" y="1"/>
                  </a:lnTo>
                  <a:lnTo>
                    <a:pt x="7230" y="1122"/>
                  </a:lnTo>
                  <a:lnTo>
                    <a:pt x="6976" y="2259"/>
                  </a:lnTo>
                  <a:lnTo>
                    <a:pt x="6726" y="3412"/>
                  </a:lnTo>
                  <a:lnTo>
                    <a:pt x="6488" y="4579"/>
                  </a:lnTo>
                  <a:lnTo>
                    <a:pt x="6260" y="5762"/>
                  </a:lnTo>
                  <a:lnTo>
                    <a:pt x="6042" y="6976"/>
                  </a:lnTo>
                  <a:lnTo>
                    <a:pt x="5830" y="8189"/>
                  </a:lnTo>
                  <a:lnTo>
                    <a:pt x="5623" y="9418"/>
                  </a:lnTo>
                  <a:lnTo>
                    <a:pt x="5427" y="10663"/>
                  </a:lnTo>
                  <a:lnTo>
                    <a:pt x="5241" y="11923"/>
                  </a:lnTo>
                  <a:lnTo>
                    <a:pt x="5066" y="13182"/>
                  </a:lnTo>
                  <a:lnTo>
                    <a:pt x="4891" y="14457"/>
                  </a:lnTo>
                  <a:lnTo>
                    <a:pt x="4732" y="15748"/>
                  </a:lnTo>
                  <a:lnTo>
                    <a:pt x="4578" y="17038"/>
                  </a:lnTo>
                  <a:lnTo>
                    <a:pt x="4430" y="18329"/>
                  </a:lnTo>
                  <a:lnTo>
                    <a:pt x="4292" y="19635"/>
                  </a:lnTo>
                  <a:lnTo>
                    <a:pt x="4292" y="19635"/>
                  </a:lnTo>
                  <a:lnTo>
                    <a:pt x="4180" y="20756"/>
                  </a:lnTo>
                  <a:lnTo>
                    <a:pt x="4069" y="21893"/>
                  </a:lnTo>
                  <a:lnTo>
                    <a:pt x="3968" y="23015"/>
                  </a:lnTo>
                  <a:lnTo>
                    <a:pt x="3867" y="24151"/>
                  </a:lnTo>
                  <a:lnTo>
                    <a:pt x="3772" y="25288"/>
                  </a:lnTo>
                  <a:lnTo>
                    <a:pt x="3687" y="26425"/>
                  </a:lnTo>
                  <a:lnTo>
                    <a:pt x="3602" y="27562"/>
                  </a:lnTo>
                  <a:lnTo>
                    <a:pt x="3517" y="28714"/>
                  </a:lnTo>
                  <a:lnTo>
                    <a:pt x="3443" y="29851"/>
                  </a:lnTo>
                  <a:lnTo>
                    <a:pt x="3369" y="31003"/>
                  </a:lnTo>
                  <a:lnTo>
                    <a:pt x="3300" y="32140"/>
                  </a:lnTo>
                  <a:lnTo>
                    <a:pt x="3231" y="33292"/>
                  </a:lnTo>
                  <a:lnTo>
                    <a:pt x="3167" y="34445"/>
                  </a:lnTo>
                  <a:lnTo>
                    <a:pt x="3109" y="35597"/>
                  </a:lnTo>
                  <a:lnTo>
                    <a:pt x="2998" y="37917"/>
                  </a:lnTo>
                  <a:lnTo>
                    <a:pt x="2902" y="40236"/>
                  </a:lnTo>
                  <a:lnTo>
                    <a:pt x="2807" y="42556"/>
                  </a:lnTo>
                  <a:lnTo>
                    <a:pt x="2727" y="44876"/>
                  </a:lnTo>
                  <a:lnTo>
                    <a:pt x="2648" y="47211"/>
                  </a:lnTo>
                  <a:lnTo>
                    <a:pt x="2579" y="49531"/>
                  </a:lnTo>
                  <a:lnTo>
                    <a:pt x="2515" y="51866"/>
                  </a:lnTo>
                  <a:lnTo>
                    <a:pt x="2388" y="56521"/>
                  </a:lnTo>
                  <a:lnTo>
                    <a:pt x="2388" y="56521"/>
                  </a:lnTo>
                  <a:lnTo>
                    <a:pt x="2255" y="61191"/>
                  </a:lnTo>
                  <a:lnTo>
                    <a:pt x="2191" y="63527"/>
                  </a:lnTo>
                  <a:lnTo>
                    <a:pt x="2117" y="65862"/>
                  </a:lnTo>
                  <a:lnTo>
                    <a:pt x="2038" y="68197"/>
                  </a:lnTo>
                  <a:lnTo>
                    <a:pt x="1953" y="70517"/>
                  </a:lnTo>
                  <a:lnTo>
                    <a:pt x="1862" y="72836"/>
                  </a:lnTo>
                  <a:lnTo>
                    <a:pt x="1762" y="75156"/>
                  </a:lnTo>
                  <a:lnTo>
                    <a:pt x="1645" y="77476"/>
                  </a:lnTo>
                  <a:lnTo>
                    <a:pt x="1587" y="78628"/>
                  </a:lnTo>
                  <a:lnTo>
                    <a:pt x="1518" y="79781"/>
                  </a:lnTo>
                  <a:lnTo>
                    <a:pt x="1454" y="80933"/>
                  </a:lnTo>
                  <a:lnTo>
                    <a:pt x="1380" y="82085"/>
                  </a:lnTo>
                  <a:lnTo>
                    <a:pt x="1306" y="83237"/>
                  </a:lnTo>
                  <a:lnTo>
                    <a:pt x="1226" y="84374"/>
                  </a:lnTo>
                  <a:lnTo>
                    <a:pt x="1141" y="85511"/>
                  </a:lnTo>
                  <a:lnTo>
                    <a:pt x="1056" y="86648"/>
                  </a:lnTo>
                  <a:lnTo>
                    <a:pt x="966" y="87785"/>
                  </a:lnTo>
                  <a:lnTo>
                    <a:pt x="865" y="88921"/>
                  </a:lnTo>
                  <a:lnTo>
                    <a:pt x="764" y="90058"/>
                  </a:lnTo>
                  <a:lnTo>
                    <a:pt x="658" y="91180"/>
                  </a:lnTo>
                  <a:lnTo>
                    <a:pt x="547" y="92301"/>
                  </a:lnTo>
                  <a:lnTo>
                    <a:pt x="436" y="93423"/>
                  </a:lnTo>
                  <a:lnTo>
                    <a:pt x="436" y="93423"/>
                  </a:lnTo>
                  <a:lnTo>
                    <a:pt x="367" y="93899"/>
                  </a:lnTo>
                  <a:lnTo>
                    <a:pt x="308" y="94375"/>
                  </a:lnTo>
                  <a:lnTo>
                    <a:pt x="250" y="94852"/>
                  </a:lnTo>
                  <a:lnTo>
                    <a:pt x="202" y="95343"/>
                  </a:lnTo>
                  <a:lnTo>
                    <a:pt x="160" y="95835"/>
                  </a:lnTo>
                  <a:lnTo>
                    <a:pt x="117" y="96326"/>
                  </a:lnTo>
                  <a:lnTo>
                    <a:pt x="86" y="96833"/>
                  </a:lnTo>
                  <a:lnTo>
                    <a:pt x="59" y="97325"/>
                  </a:lnTo>
                  <a:lnTo>
                    <a:pt x="38" y="97832"/>
                  </a:lnTo>
                  <a:lnTo>
                    <a:pt x="17" y="98339"/>
                  </a:lnTo>
                  <a:lnTo>
                    <a:pt x="6" y="98846"/>
                  </a:lnTo>
                  <a:lnTo>
                    <a:pt x="1" y="99353"/>
                  </a:lnTo>
                  <a:lnTo>
                    <a:pt x="1" y="99860"/>
                  </a:lnTo>
                  <a:lnTo>
                    <a:pt x="6" y="100367"/>
                  </a:lnTo>
                  <a:lnTo>
                    <a:pt x="17" y="100874"/>
                  </a:lnTo>
                  <a:lnTo>
                    <a:pt x="32" y="101381"/>
                  </a:lnTo>
                  <a:lnTo>
                    <a:pt x="32" y="101381"/>
                  </a:lnTo>
                  <a:lnTo>
                    <a:pt x="64" y="101780"/>
                  </a:lnTo>
                  <a:lnTo>
                    <a:pt x="101" y="102164"/>
                  </a:lnTo>
                  <a:lnTo>
                    <a:pt x="149" y="102533"/>
                  </a:lnTo>
                  <a:lnTo>
                    <a:pt x="202" y="102902"/>
                  </a:lnTo>
                  <a:lnTo>
                    <a:pt x="261" y="103255"/>
                  </a:lnTo>
                  <a:lnTo>
                    <a:pt x="324" y="103608"/>
                  </a:lnTo>
                  <a:lnTo>
                    <a:pt x="393" y="103946"/>
                  </a:lnTo>
                  <a:lnTo>
                    <a:pt x="467" y="104269"/>
                  </a:lnTo>
                  <a:lnTo>
                    <a:pt x="547" y="104592"/>
                  </a:lnTo>
                  <a:lnTo>
                    <a:pt x="632" y="104899"/>
                  </a:lnTo>
                  <a:lnTo>
                    <a:pt x="722" y="105206"/>
                  </a:lnTo>
                  <a:lnTo>
                    <a:pt x="812" y="105498"/>
                  </a:lnTo>
                  <a:lnTo>
                    <a:pt x="913" y="105790"/>
                  </a:lnTo>
                  <a:lnTo>
                    <a:pt x="1014" y="106066"/>
                  </a:lnTo>
                  <a:lnTo>
                    <a:pt x="1120" y="106343"/>
                  </a:lnTo>
                  <a:lnTo>
                    <a:pt x="1226" y="106604"/>
                  </a:lnTo>
                  <a:lnTo>
                    <a:pt x="1337" y="106850"/>
                  </a:lnTo>
                  <a:lnTo>
                    <a:pt x="1454" y="107111"/>
                  </a:lnTo>
                  <a:lnTo>
                    <a:pt x="1571" y="107342"/>
                  </a:lnTo>
                  <a:lnTo>
                    <a:pt x="1687" y="107587"/>
                  </a:lnTo>
                  <a:lnTo>
                    <a:pt x="1937" y="108033"/>
                  </a:lnTo>
                  <a:lnTo>
                    <a:pt x="2186" y="108463"/>
                  </a:lnTo>
                  <a:lnTo>
                    <a:pt x="2441" y="108862"/>
                  </a:lnTo>
                  <a:lnTo>
                    <a:pt x="2701" y="109247"/>
                  </a:lnTo>
                  <a:lnTo>
                    <a:pt x="2960" y="109615"/>
                  </a:lnTo>
                  <a:lnTo>
                    <a:pt x="3220" y="109969"/>
                  </a:lnTo>
                  <a:lnTo>
                    <a:pt x="3220" y="109969"/>
                  </a:lnTo>
                  <a:lnTo>
                    <a:pt x="3448" y="110245"/>
                  </a:lnTo>
                  <a:lnTo>
                    <a:pt x="3677" y="110537"/>
                  </a:lnTo>
                  <a:lnTo>
                    <a:pt x="3910" y="110798"/>
                  </a:lnTo>
                  <a:lnTo>
                    <a:pt x="4149" y="111059"/>
                  </a:lnTo>
                  <a:lnTo>
                    <a:pt x="4387" y="111305"/>
                  </a:lnTo>
                  <a:lnTo>
                    <a:pt x="4631" y="111536"/>
                  </a:lnTo>
                  <a:lnTo>
                    <a:pt x="4875" y="111751"/>
                  </a:lnTo>
                  <a:lnTo>
                    <a:pt x="5119" y="1119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-894650" y="-17567500"/>
              <a:ext cx="148675" cy="3086825"/>
            </a:xfrm>
            <a:custGeom>
              <a:avLst/>
              <a:gdLst/>
              <a:ahLst/>
              <a:cxnLst/>
              <a:rect l="l" t="t" r="r" b="b"/>
              <a:pathLst>
                <a:path w="5947" h="123473" fill="none" extrusionOk="0">
                  <a:moveTo>
                    <a:pt x="1310" y="123472"/>
                  </a:moveTo>
                  <a:lnTo>
                    <a:pt x="1310" y="123472"/>
                  </a:lnTo>
                  <a:lnTo>
                    <a:pt x="1517" y="123457"/>
                  </a:lnTo>
                  <a:lnTo>
                    <a:pt x="1719" y="123426"/>
                  </a:lnTo>
                  <a:lnTo>
                    <a:pt x="1915" y="123350"/>
                  </a:lnTo>
                  <a:lnTo>
                    <a:pt x="2111" y="123242"/>
                  </a:lnTo>
                  <a:lnTo>
                    <a:pt x="2308" y="123104"/>
                  </a:lnTo>
                  <a:lnTo>
                    <a:pt x="2403" y="123012"/>
                  </a:lnTo>
                  <a:lnTo>
                    <a:pt x="2499" y="122919"/>
                  </a:lnTo>
                  <a:lnTo>
                    <a:pt x="2589" y="122812"/>
                  </a:lnTo>
                  <a:lnTo>
                    <a:pt x="2679" y="122704"/>
                  </a:lnTo>
                  <a:lnTo>
                    <a:pt x="2774" y="122581"/>
                  </a:lnTo>
                  <a:lnTo>
                    <a:pt x="2865" y="122459"/>
                  </a:lnTo>
                  <a:lnTo>
                    <a:pt x="2865" y="122459"/>
                  </a:lnTo>
                  <a:lnTo>
                    <a:pt x="2965" y="122105"/>
                  </a:lnTo>
                  <a:lnTo>
                    <a:pt x="3066" y="121752"/>
                  </a:lnTo>
                  <a:lnTo>
                    <a:pt x="3167" y="121383"/>
                  </a:lnTo>
                  <a:lnTo>
                    <a:pt x="3262" y="121014"/>
                  </a:lnTo>
                  <a:lnTo>
                    <a:pt x="3448" y="120262"/>
                  </a:lnTo>
                  <a:lnTo>
                    <a:pt x="3623" y="119493"/>
                  </a:lnTo>
                  <a:lnTo>
                    <a:pt x="3782" y="118710"/>
                  </a:lnTo>
                  <a:lnTo>
                    <a:pt x="3936" y="117896"/>
                  </a:lnTo>
                  <a:lnTo>
                    <a:pt x="4079" y="117082"/>
                  </a:lnTo>
                  <a:lnTo>
                    <a:pt x="4207" y="116252"/>
                  </a:lnTo>
                  <a:lnTo>
                    <a:pt x="4207" y="116252"/>
                  </a:lnTo>
                  <a:lnTo>
                    <a:pt x="4286" y="115699"/>
                  </a:lnTo>
                  <a:lnTo>
                    <a:pt x="4360" y="115146"/>
                  </a:lnTo>
                  <a:lnTo>
                    <a:pt x="4435" y="114593"/>
                  </a:lnTo>
                  <a:lnTo>
                    <a:pt x="4504" y="114024"/>
                  </a:lnTo>
                  <a:lnTo>
                    <a:pt x="4567" y="113471"/>
                  </a:lnTo>
                  <a:lnTo>
                    <a:pt x="4626" y="112903"/>
                  </a:lnTo>
                  <a:lnTo>
                    <a:pt x="4684" y="112334"/>
                  </a:lnTo>
                  <a:lnTo>
                    <a:pt x="4737" y="111751"/>
                  </a:lnTo>
                  <a:lnTo>
                    <a:pt x="4737" y="111751"/>
                  </a:lnTo>
                  <a:lnTo>
                    <a:pt x="4779" y="110644"/>
                  </a:lnTo>
                  <a:lnTo>
                    <a:pt x="4779" y="110644"/>
                  </a:lnTo>
                  <a:lnTo>
                    <a:pt x="4891" y="107357"/>
                  </a:lnTo>
                  <a:lnTo>
                    <a:pt x="4997" y="104085"/>
                  </a:lnTo>
                  <a:lnTo>
                    <a:pt x="5092" y="100797"/>
                  </a:lnTo>
                  <a:lnTo>
                    <a:pt x="5188" y="97509"/>
                  </a:lnTo>
                  <a:lnTo>
                    <a:pt x="5273" y="94237"/>
                  </a:lnTo>
                  <a:lnTo>
                    <a:pt x="5347" y="90949"/>
                  </a:lnTo>
                  <a:lnTo>
                    <a:pt x="5421" y="87662"/>
                  </a:lnTo>
                  <a:lnTo>
                    <a:pt x="5490" y="84389"/>
                  </a:lnTo>
                  <a:lnTo>
                    <a:pt x="5490" y="84389"/>
                  </a:lnTo>
                  <a:lnTo>
                    <a:pt x="5628" y="72329"/>
                  </a:lnTo>
                  <a:lnTo>
                    <a:pt x="5692" y="66292"/>
                  </a:lnTo>
                  <a:lnTo>
                    <a:pt x="5755" y="60270"/>
                  </a:lnTo>
                  <a:lnTo>
                    <a:pt x="5808" y="54232"/>
                  </a:lnTo>
                  <a:lnTo>
                    <a:pt x="5862" y="48210"/>
                  </a:lnTo>
                  <a:lnTo>
                    <a:pt x="5904" y="42172"/>
                  </a:lnTo>
                  <a:lnTo>
                    <a:pt x="5941" y="36134"/>
                  </a:lnTo>
                  <a:lnTo>
                    <a:pt x="5941" y="36134"/>
                  </a:lnTo>
                  <a:lnTo>
                    <a:pt x="5946" y="31618"/>
                  </a:lnTo>
                  <a:lnTo>
                    <a:pt x="5946" y="27101"/>
                  </a:lnTo>
                  <a:lnTo>
                    <a:pt x="5936" y="18068"/>
                  </a:lnTo>
                  <a:lnTo>
                    <a:pt x="5915" y="9034"/>
                  </a:lnTo>
                  <a:lnTo>
                    <a:pt x="5893" y="1"/>
                  </a:lnTo>
                  <a:lnTo>
                    <a:pt x="5893" y="1"/>
                  </a:lnTo>
                  <a:lnTo>
                    <a:pt x="5665" y="508"/>
                  </a:lnTo>
                  <a:lnTo>
                    <a:pt x="5437" y="1015"/>
                  </a:lnTo>
                  <a:lnTo>
                    <a:pt x="5220" y="1537"/>
                  </a:lnTo>
                  <a:lnTo>
                    <a:pt x="5002" y="2075"/>
                  </a:lnTo>
                  <a:lnTo>
                    <a:pt x="4785" y="2628"/>
                  </a:lnTo>
                  <a:lnTo>
                    <a:pt x="4578" y="3181"/>
                  </a:lnTo>
                  <a:lnTo>
                    <a:pt x="4371" y="3749"/>
                  </a:lnTo>
                  <a:lnTo>
                    <a:pt x="4164" y="4333"/>
                  </a:lnTo>
                  <a:lnTo>
                    <a:pt x="3968" y="4932"/>
                  </a:lnTo>
                  <a:lnTo>
                    <a:pt x="3772" y="5531"/>
                  </a:lnTo>
                  <a:lnTo>
                    <a:pt x="3575" y="6131"/>
                  </a:lnTo>
                  <a:lnTo>
                    <a:pt x="3390" y="6761"/>
                  </a:lnTo>
                  <a:lnTo>
                    <a:pt x="3204" y="7390"/>
                  </a:lnTo>
                  <a:lnTo>
                    <a:pt x="3024" y="8020"/>
                  </a:lnTo>
                  <a:lnTo>
                    <a:pt x="2843" y="8666"/>
                  </a:lnTo>
                  <a:lnTo>
                    <a:pt x="2668" y="9326"/>
                  </a:lnTo>
                  <a:lnTo>
                    <a:pt x="2668" y="9326"/>
                  </a:lnTo>
                  <a:lnTo>
                    <a:pt x="2637" y="13874"/>
                  </a:lnTo>
                  <a:lnTo>
                    <a:pt x="2599" y="18482"/>
                  </a:lnTo>
                  <a:lnTo>
                    <a:pt x="2557" y="23168"/>
                  </a:lnTo>
                  <a:lnTo>
                    <a:pt x="2509" y="27900"/>
                  </a:lnTo>
                  <a:lnTo>
                    <a:pt x="2509" y="27900"/>
                  </a:lnTo>
                  <a:lnTo>
                    <a:pt x="2292" y="48133"/>
                  </a:lnTo>
                  <a:lnTo>
                    <a:pt x="2090" y="66983"/>
                  </a:lnTo>
                  <a:lnTo>
                    <a:pt x="1905" y="84036"/>
                  </a:lnTo>
                  <a:lnTo>
                    <a:pt x="1745" y="98907"/>
                  </a:lnTo>
                  <a:lnTo>
                    <a:pt x="1745" y="98907"/>
                  </a:lnTo>
                  <a:lnTo>
                    <a:pt x="1745" y="100275"/>
                  </a:lnTo>
                  <a:lnTo>
                    <a:pt x="1729" y="101626"/>
                  </a:lnTo>
                  <a:lnTo>
                    <a:pt x="1703" y="102978"/>
                  </a:lnTo>
                  <a:lnTo>
                    <a:pt x="1671" y="104315"/>
                  </a:lnTo>
                  <a:lnTo>
                    <a:pt x="1623" y="105667"/>
                  </a:lnTo>
                  <a:lnTo>
                    <a:pt x="1570" y="107003"/>
                  </a:lnTo>
                  <a:lnTo>
                    <a:pt x="1507" y="108340"/>
                  </a:lnTo>
                  <a:lnTo>
                    <a:pt x="1432" y="109677"/>
                  </a:lnTo>
                  <a:lnTo>
                    <a:pt x="1348" y="111013"/>
                  </a:lnTo>
                  <a:lnTo>
                    <a:pt x="1252" y="112334"/>
                  </a:lnTo>
                  <a:lnTo>
                    <a:pt x="1146" y="113640"/>
                  </a:lnTo>
                  <a:lnTo>
                    <a:pt x="1029" y="114961"/>
                  </a:lnTo>
                  <a:lnTo>
                    <a:pt x="907" y="116252"/>
                  </a:lnTo>
                  <a:lnTo>
                    <a:pt x="769" y="117558"/>
                  </a:lnTo>
                  <a:lnTo>
                    <a:pt x="626" y="118848"/>
                  </a:lnTo>
                  <a:lnTo>
                    <a:pt x="472" y="120123"/>
                  </a:lnTo>
                  <a:lnTo>
                    <a:pt x="472" y="120123"/>
                  </a:lnTo>
                  <a:lnTo>
                    <a:pt x="361" y="120845"/>
                  </a:lnTo>
                  <a:lnTo>
                    <a:pt x="250" y="121583"/>
                  </a:lnTo>
                  <a:lnTo>
                    <a:pt x="128" y="122290"/>
                  </a:lnTo>
                  <a:lnTo>
                    <a:pt x="0" y="122996"/>
                  </a:lnTo>
                  <a:lnTo>
                    <a:pt x="0" y="122996"/>
                  </a:lnTo>
                  <a:lnTo>
                    <a:pt x="165" y="123104"/>
                  </a:lnTo>
                  <a:lnTo>
                    <a:pt x="329" y="123196"/>
                  </a:lnTo>
                  <a:lnTo>
                    <a:pt x="494" y="123273"/>
                  </a:lnTo>
                  <a:lnTo>
                    <a:pt x="658" y="123350"/>
                  </a:lnTo>
                  <a:lnTo>
                    <a:pt x="822" y="123411"/>
                  </a:lnTo>
                  <a:lnTo>
                    <a:pt x="987" y="123442"/>
                  </a:lnTo>
                  <a:lnTo>
                    <a:pt x="1151" y="123472"/>
                  </a:lnTo>
                  <a:lnTo>
                    <a:pt x="1310" y="1234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-745875" y="-17585150"/>
              <a:ext cx="825" cy="14225"/>
            </a:xfrm>
            <a:custGeom>
              <a:avLst/>
              <a:gdLst/>
              <a:ahLst/>
              <a:cxnLst/>
              <a:rect l="l" t="t" r="r" b="b"/>
              <a:pathLst>
                <a:path w="33" h="569" extrusionOk="0">
                  <a:moveTo>
                    <a:pt x="1" y="0"/>
                  </a:moveTo>
                  <a:lnTo>
                    <a:pt x="6" y="569"/>
                  </a:lnTo>
                  <a:lnTo>
                    <a:pt x="33" y="5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-745875" y="-17585150"/>
              <a:ext cx="825" cy="14225"/>
            </a:xfrm>
            <a:custGeom>
              <a:avLst/>
              <a:gdLst/>
              <a:ahLst/>
              <a:cxnLst/>
              <a:rect l="l" t="t" r="r" b="b"/>
              <a:pathLst>
                <a:path w="33" h="569" fill="none" extrusionOk="0">
                  <a:moveTo>
                    <a:pt x="6" y="569"/>
                  </a:moveTo>
                  <a:lnTo>
                    <a:pt x="6" y="569"/>
                  </a:lnTo>
                  <a:lnTo>
                    <a:pt x="33" y="507"/>
                  </a:lnTo>
                  <a:lnTo>
                    <a:pt x="1" y="0"/>
                  </a:lnTo>
                  <a:lnTo>
                    <a:pt x="1" y="0"/>
                  </a:lnTo>
                  <a:lnTo>
                    <a:pt x="6" y="5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-747450" y="-17611650"/>
              <a:ext cx="1750" cy="44175"/>
            </a:xfrm>
            <a:custGeom>
              <a:avLst/>
              <a:gdLst/>
              <a:ahLst/>
              <a:cxnLst/>
              <a:rect l="l" t="t" r="r" b="b"/>
              <a:pathLst>
                <a:path w="70" h="1767" extrusionOk="0">
                  <a:moveTo>
                    <a:pt x="0" y="0"/>
                  </a:moveTo>
                  <a:lnTo>
                    <a:pt x="5" y="1767"/>
                  </a:lnTo>
                  <a:lnTo>
                    <a:pt x="69" y="1629"/>
                  </a:lnTo>
                  <a:lnTo>
                    <a:pt x="64" y="10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-747450" y="-17611650"/>
              <a:ext cx="1750" cy="44175"/>
            </a:xfrm>
            <a:custGeom>
              <a:avLst/>
              <a:gdLst/>
              <a:ahLst/>
              <a:cxnLst/>
              <a:rect l="l" t="t" r="r" b="b"/>
              <a:pathLst>
                <a:path w="70" h="1767" fill="none" extrusionOk="0">
                  <a:moveTo>
                    <a:pt x="5" y="1767"/>
                  </a:moveTo>
                  <a:lnTo>
                    <a:pt x="5" y="1767"/>
                  </a:lnTo>
                  <a:lnTo>
                    <a:pt x="69" y="1629"/>
                  </a:lnTo>
                  <a:lnTo>
                    <a:pt x="69" y="1629"/>
                  </a:lnTo>
                  <a:lnTo>
                    <a:pt x="64" y="1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17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-1259450" y="-14860550"/>
              <a:ext cx="466400" cy="1350800"/>
            </a:xfrm>
            <a:custGeom>
              <a:avLst/>
              <a:gdLst/>
              <a:ahLst/>
              <a:cxnLst/>
              <a:rect l="l" t="t" r="r" b="b"/>
              <a:pathLst>
                <a:path w="18656" h="54032" extrusionOk="0">
                  <a:moveTo>
                    <a:pt x="9330" y="1"/>
                  </a:moveTo>
                  <a:lnTo>
                    <a:pt x="9086" y="16"/>
                  </a:lnTo>
                  <a:lnTo>
                    <a:pt x="8848" y="47"/>
                  </a:lnTo>
                  <a:lnTo>
                    <a:pt x="8609" y="77"/>
                  </a:lnTo>
                  <a:lnTo>
                    <a:pt x="8376" y="139"/>
                  </a:lnTo>
                  <a:lnTo>
                    <a:pt x="8142" y="216"/>
                  </a:lnTo>
                  <a:lnTo>
                    <a:pt x="7909" y="323"/>
                  </a:lnTo>
                  <a:lnTo>
                    <a:pt x="7676" y="431"/>
                  </a:lnTo>
                  <a:lnTo>
                    <a:pt x="7447" y="554"/>
                  </a:lnTo>
                  <a:lnTo>
                    <a:pt x="7219" y="692"/>
                  </a:lnTo>
                  <a:lnTo>
                    <a:pt x="6997" y="861"/>
                  </a:lnTo>
                  <a:lnTo>
                    <a:pt x="6774" y="1030"/>
                  </a:lnTo>
                  <a:lnTo>
                    <a:pt x="6556" y="1214"/>
                  </a:lnTo>
                  <a:lnTo>
                    <a:pt x="6339" y="1429"/>
                  </a:lnTo>
                  <a:lnTo>
                    <a:pt x="6121" y="1644"/>
                  </a:lnTo>
                  <a:lnTo>
                    <a:pt x="5909" y="1875"/>
                  </a:lnTo>
                  <a:lnTo>
                    <a:pt x="5697" y="2136"/>
                  </a:lnTo>
                  <a:lnTo>
                    <a:pt x="5490" y="2397"/>
                  </a:lnTo>
                  <a:lnTo>
                    <a:pt x="5283" y="2674"/>
                  </a:lnTo>
                  <a:lnTo>
                    <a:pt x="5082" y="2966"/>
                  </a:lnTo>
                  <a:lnTo>
                    <a:pt x="4880" y="3273"/>
                  </a:lnTo>
                  <a:lnTo>
                    <a:pt x="4684" y="3580"/>
                  </a:lnTo>
                  <a:lnTo>
                    <a:pt x="4493" y="3918"/>
                  </a:lnTo>
                  <a:lnTo>
                    <a:pt x="4302" y="4256"/>
                  </a:lnTo>
                  <a:lnTo>
                    <a:pt x="4111" y="4625"/>
                  </a:lnTo>
                  <a:lnTo>
                    <a:pt x="3931" y="4994"/>
                  </a:lnTo>
                  <a:lnTo>
                    <a:pt x="3745" y="5378"/>
                  </a:lnTo>
                  <a:lnTo>
                    <a:pt x="3570" y="5762"/>
                  </a:lnTo>
                  <a:lnTo>
                    <a:pt x="3395" y="6176"/>
                  </a:lnTo>
                  <a:lnTo>
                    <a:pt x="3225" y="6591"/>
                  </a:lnTo>
                  <a:lnTo>
                    <a:pt x="3055" y="7021"/>
                  </a:lnTo>
                  <a:lnTo>
                    <a:pt x="2891" y="7467"/>
                  </a:lnTo>
                  <a:lnTo>
                    <a:pt x="2732" y="7912"/>
                  </a:lnTo>
                  <a:lnTo>
                    <a:pt x="2578" y="8389"/>
                  </a:lnTo>
                  <a:lnTo>
                    <a:pt x="2424" y="8850"/>
                  </a:lnTo>
                  <a:lnTo>
                    <a:pt x="2276" y="9341"/>
                  </a:lnTo>
                  <a:lnTo>
                    <a:pt x="2133" y="9833"/>
                  </a:lnTo>
                  <a:lnTo>
                    <a:pt x="1989" y="10340"/>
                  </a:lnTo>
                  <a:lnTo>
                    <a:pt x="1851" y="10862"/>
                  </a:lnTo>
                  <a:lnTo>
                    <a:pt x="1724" y="11384"/>
                  </a:lnTo>
                  <a:lnTo>
                    <a:pt x="1592" y="11922"/>
                  </a:lnTo>
                  <a:lnTo>
                    <a:pt x="1470" y="12460"/>
                  </a:lnTo>
                  <a:lnTo>
                    <a:pt x="1353" y="13013"/>
                  </a:lnTo>
                  <a:lnTo>
                    <a:pt x="1236" y="13581"/>
                  </a:lnTo>
                  <a:lnTo>
                    <a:pt x="1125" y="14150"/>
                  </a:lnTo>
                  <a:lnTo>
                    <a:pt x="1019" y="14718"/>
                  </a:lnTo>
                  <a:lnTo>
                    <a:pt x="923" y="15302"/>
                  </a:lnTo>
                  <a:lnTo>
                    <a:pt x="822" y="15901"/>
                  </a:lnTo>
                  <a:lnTo>
                    <a:pt x="732" y="16500"/>
                  </a:lnTo>
                  <a:lnTo>
                    <a:pt x="647" y="17115"/>
                  </a:lnTo>
                  <a:lnTo>
                    <a:pt x="568" y="17729"/>
                  </a:lnTo>
                  <a:lnTo>
                    <a:pt x="488" y="18359"/>
                  </a:lnTo>
                  <a:lnTo>
                    <a:pt x="419" y="18989"/>
                  </a:lnTo>
                  <a:lnTo>
                    <a:pt x="356" y="19619"/>
                  </a:lnTo>
                  <a:lnTo>
                    <a:pt x="292" y="20264"/>
                  </a:lnTo>
                  <a:lnTo>
                    <a:pt x="239" y="20925"/>
                  </a:lnTo>
                  <a:lnTo>
                    <a:pt x="191" y="21570"/>
                  </a:lnTo>
                  <a:lnTo>
                    <a:pt x="149" y="22246"/>
                  </a:lnTo>
                  <a:lnTo>
                    <a:pt x="106" y="22907"/>
                  </a:lnTo>
                  <a:lnTo>
                    <a:pt x="74" y="23583"/>
                  </a:lnTo>
                  <a:lnTo>
                    <a:pt x="48" y="24259"/>
                  </a:lnTo>
                  <a:lnTo>
                    <a:pt x="27" y="24950"/>
                  </a:lnTo>
                  <a:lnTo>
                    <a:pt x="11" y="25626"/>
                  </a:lnTo>
                  <a:lnTo>
                    <a:pt x="6" y="26317"/>
                  </a:lnTo>
                  <a:lnTo>
                    <a:pt x="0" y="27024"/>
                  </a:lnTo>
                  <a:lnTo>
                    <a:pt x="6" y="27715"/>
                  </a:lnTo>
                  <a:lnTo>
                    <a:pt x="11" y="28407"/>
                  </a:lnTo>
                  <a:lnTo>
                    <a:pt x="27" y="29098"/>
                  </a:lnTo>
                  <a:lnTo>
                    <a:pt x="48" y="29789"/>
                  </a:lnTo>
                  <a:lnTo>
                    <a:pt x="74" y="30465"/>
                  </a:lnTo>
                  <a:lnTo>
                    <a:pt x="106" y="31141"/>
                  </a:lnTo>
                  <a:lnTo>
                    <a:pt x="149" y="31802"/>
                  </a:lnTo>
                  <a:lnTo>
                    <a:pt x="191" y="32462"/>
                  </a:lnTo>
                  <a:lnTo>
                    <a:pt x="239" y="33123"/>
                  </a:lnTo>
                  <a:lnTo>
                    <a:pt x="292" y="33768"/>
                  </a:lnTo>
                  <a:lnTo>
                    <a:pt x="356" y="34413"/>
                  </a:lnTo>
                  <a:lnTo>
                    <a:pt x="419" y="35059"/>
                  </a:lnTo>
                  <a:lnTo>
                    <a:pt x="488" y="35689"/>
                  </a:lnTo>
                  <a:lnTo>
                    <a:pt x="568" y="36318"/>
                  </a:lnTo>
                  <a:lnTo>
                    <a:pt x="647" y="36933"/>
                  </a:lnTo>
                  <a:lnTo>
                    <a:pt x="732" y="37532"/>
                  </a:lnTo>
                  <a:lnTo>
                    <a:pt x="822" y="38147"/>
                  </a:lnTo>
                  <a:lnTo>
                    <a:pt x="923" y="38730"/>
                  </a:lnTo>
                  <a:lnTo>
                    <a:pt x="1019" y="39314"/>
                  </a:lnTo>
                  <a:lnTo>
                    <a:pt x="1125" y="39898"/>
                  </a:lnTo>
                  <a:lnTo>
                    <a:pt x="1236" y="40466"/>
                  </a:lnTo>
                  <a:lnTo>
                    <a:pt x="1353" y="41035"/>
                  </a:lnTo>
                  <a:lnTo>
                    <a:pt x="1470" y="41588"/>
                  </a:lnTo>
                  <a:lnTo>
                    <a:pt x="1592" y="42126"/>
                  </a:lnTo>
                  <a:lnTo>
                    <a:pt x="1724" y="42663"/>
                  </a:lnTo>
                  <a:lnTo>
                    <a:pt x="1851" y="43186"/>
                  </a:lnTo>
                  <a:lnTo>
                    <a:pt x="1989" y="43708"/>
                  </a:lnTo>
                  <a:lnTo>
                    <a:pt x="2133" y="44200"/>
                  </a:lnTo>
                  <a:lnTo>
                    <a:pt x="2276" y="44707"/>
                  </a:lnTo>
                  <a:lnTo>
                    <a:pt x="2424" y="45183"/>
                  </a:lnTo>
                  <a:lnTo>
                    <a:pt x="2578" y="45659"/>
                  </a:lnTo>
                  <a:lnTo>
                    <a:pt x="2732" y="46120"/>
                  </a:lnTo>
                  <a:lnTo>
                    <a:pt x="2891" y="46581"/>
                  </a:lnTo>
                  <a:lnTo>
                    <a:pt x="3055" y="47026"/>
                  </a:lnTo>
                  <a:lnTo>
                    <a:pt x="3225" y="47457"/>
                  </a:lnTo>
                  <a:lnTo>
                    <a:pt x="3395" y="47871"/>
                  </a:lnTo>
                  <a:lnTo>
                    <a:pt x="3570" y="48271"/>
                  </a:lnTo>
                  <a:lnTo>
                    <a:pt x="3745" y="48670"/>
                  </a:lnTo>
                  <a:lnTo>
                    <a:pt x="3931" y="49054"/>
                  </a:lnTo>
                  <a:lnTo>
                    <a:pt x="4111" y="49423"/>
                  </a:lnTo>
                  <a:lnTo>
                    <a:pt x="4302" y="49776"/>
                  </a:lnTo>
                  <a:lnTo>
                    <a:pt x="4493" y="50130"/>
                  </a:lnTo>
                  <a:lnTo>
                    <a:pt x="4684" y="50452"/>
                  </a:lnTo>
                  <a:lnTo>
                    <a:pt x="4880" y="50775"/>
                  </a:lnTo>
                  <a:lnTo>
                    <a:pt x="5082" y="51082"/>
                  </a:lnTo>
                  <a:lnTo>
                    <a:pt x="5283" y="51374"/>
                  </a:lnTo>
                  <a:lnTo>
                    <a:pt x="5490" y="51651"/>
                  </a:lnTo>
                  <a:lnTo>
                    <a:pt x="5697" y="51912"/>
                  </a:lnTo>
                  <a:lnTo>
                    <a:pt x="5909" y="52158"/>
                  </a:lnTo>
                  <a:lnTo>
                    <a:pt x="6121" y="52403"/>
                  </a:lnTo>
                  <a:lnTo>
                    <a:pt x="6339" y="52619"/>
                  </a:lnTo>
                  <a:lnTo>
                    <a:pt x="6556" y="52818"/>
                  </a:lnTo>
                  <a:lnTo>
                    <a:pt x="6774" y="53018"/>
                  </a:lnTo>
                  <a:lnTo>
                    <a:pt x="6997" y="53187"/>
                  </a:lnTo>
                  <a:lnTo>
                    <a:pt x="7219" y="53341"/>
                  </a:lnTo>
                  <a:lnTo>
                    <a:pt x="7447" y="53494"/>
                  </a:lnTo>
                  <a:lnTo>
                    <a:pt x="7676" y="53617"/>
                  </a:lnTo>
                  <a:lnTo>
                    <a:pt x="7909" y="53725"/>
                  </a:lnTo>
                  <a:lnTo>
                    <a:pt x="8142" y="53817"/>
                  </a:lnTo>
                  <a:lnTo>
                    <a:pt x="8376" y="53894"/>
                  </a:lnTo>
                  <a:lnTo>
                    <a:pt x="8609" y="53955"/>
                  </a:lnTo>
                  <a:lnTo>
                    <a:pt x="8848" y="54001"/>
                  </a:lnTo>
                  <a:lnTo>
                    <a:pt x="9086" y="54032"/>
                  </a:lnTo>
                  <a:lnTo>
                    <a:pt x="9569" y="54032"/>
                  </a:lnTo>
                  <a:lnTo>
                    <a:pt x="9808" y="54001"/>
                  </a:lnTo>
                  <a:lnTo>
                    <a:pt x="10047" y="53955"/>
                  </a:lnTo>
                  <a:lnTo>
                    <a:pt x="10280" y="53894"/>
                  </a:lnTo>
                  <a:lnTo>
                    <a:pt x="10519" y="53817"/>
                  </a:lnTo>
                  <a:lnTo>
                    <a:pt x="10747" y="53725"/>
                  </a:lnTo>
                  <a:lnTo>
                    <a:pt x="10980" y="53617"/>
                  </a:lnTo>
                  <a:lnTo>
                    <a:pt x="11208" y="53494"/>
                  </a:lnTo>
                  <a:lnTo>
                    <a:pt x="11436" y="53341"/>
                  </a:lnTo>
                  <a:lnTo>
                    <a:pt x="11659" y="53187"/>
                  </a:lnTo>
                  <a:lnTo>
                    <a:pt x="11882" y="53018"/>
                  </a:lnTo>
                  <a:lnTo>
                    <a:pt x="12105" y="52818"/>
                  </a:lnTo>
                  <a:lnTo>
                    <a:pt x="12322" y="52619"/>
                  </a:lnTo>
                  <a:lnTo>
                    <a:pt x="12534" y="52403"/>
                  </a:lnTo>
                  <a:lnTo>
                    <a:pt x="12746" y="52158"/>
                  </a:lnTo>
                  <a:lnTo>
                    <a:pt x="12959" y="51912"/>
                  </a:lnTo>
                  <a:lnTo>
                    <a:pt x="13165" y="51651"/>
                  </a:lnTo>
                  <a:lnTo>
                    <a:pt x="13372" y="51374"/>
                  </a:lnTo>
                  <a:lnTo>
                    <a:pt x="13574" y="51082"/>
                  </a:lnTo>
                  <a:lnTo>
                    <a:pt x="13775" y="50775"/>
                  </a:lnTo>
                  <a:lnTo>
                    <a:pt x="13972" y="50452"/>
                  </a:lnTo>
                  <a:lnTo>
                    <a:pt x="14163" y="50130"/>
                  </a:lnTo>
                  <a:lnTo>
                    <a:pt x="14354" y="49776"/>
                  </a:lnTo>
                  <a:lnTo>
                    <a:pt x="14545" y="49423"/>
                  </a:lnTo>
                  <a:lnTo>
                    <a:pt x="14730" y="49054"/>
                  </a:lnTo>
                  <a:lnTo>
                    <a:pt x="14911" y="48670"/>
                  </a:lnTo>
                  <a:lnTo>
                    <a:pt x="15086" y="48271"/>
                  </a:lnTo>
                  <a:lnTo>
                    <a:pt x="15261" y="47871"/>
                  </a:lnTo>
                  <a:lnTo>
                    <a:pt x="15430" y="47457"/>
                  </a:lnTo>
                  <a:lnTo>
                    <a:pt x="15600" y="47026"/>
                  </a:lnTo>
                  <a:lnTo>
                    <a:pt x="15765" y="46581"/>
                  </a:lnTo>
                  <a:lnTo>
                    <a:pt x="15924" y="46120"/>
                  </a:lnTo>
                  <a:lnTo>
                    <a:pt x="16083" y="45659"/>
                  </a:lnTo>
                  <a:lnTo>
                    <a:pt x="16231" y="45183"/>
                  </a:lnTo>
                  <a:lnTo>
                    <a:pt x="16380" y="44707"/>
                  </a:lnTo>
                  <a:lnTo>
                    <a:pt x="16528" y="44200"/>
                  </a:lnTo>
                  <a:lnTo>
                    <a:pt x="16666" y="43708"/>
                  </a:lnTo>
                  <a:lnTo>
                    <a:pt x="16804" y="43186"/>
                  </a:lnTo>
                  <a:lnTo>
                    <a:pt x="16937" y="42663"/>
                  </a:lnTo>
                  <a:lnTo>
                    <a:pt x="17064" y="42126"/>
                  </a:lnTo>
                  <a:lnTo>
                    <a:pt x="17186" y="41588"/>
                  </a:lnTo>
                  <a:lnTo>
                    <a:pt x="17308" y="41035"/>
                  </a:lnTo>
                  <a:lnTo>
                    <a:pt x="17419" y="40466"/>
                  </a:lnTo>
                  <a:lnTo>
                    <a:pt x="17531" y="39898"/>
                  </a:lnTo>
                  <a:lnTo>
                    <a:pt x="17637" y="39314"/>
                  </a:lnTo>
                  <a:lnTo>
                    <a:pt x="17738" y="38730"/>
                  </a:lnTo>
                  <a:lnTo>
                    <a:pt x="17833" y="38147"/>
                  </a:lnTo>
                  <a:lnTo>
                    <a:pt x="17923" y="37532"/>
                  </a:lnTo>
                  <a:lnTo>
                    <a:pt x="18008" y="36933"/>
                  </a:lnTo>
                  <a:lnTo>
                    <a:pt x="18088" y="36318"/>
                  </a:lnTo>
                  <a:lnTo>
                    <a:pt x="18167" y="35689"/>
                  </a:lnTo>
                  <a:lnTo>
                    <a:pt x="18236" y="35059"/>
                  </a:lnTo>
                  <a:lnTo>
                    <a:pt x="18300" y="34413"/>
                  </a:lnTo>
                  <a:lnTo>
                    <a:pt x="18364" y="33768"/>
                  </a:lnTo>
                  <a:lnTo>
                    <a:pt x="18417" y="33123"/>
                  </a:lnTo>
                  <a:lnTo>
                    <a:pt x="18464" y="32462"/>
                  </a:lnTo>
                  <a:lnTo>
                    <a:pt x="18512" y="31802"/>
                  </a:lnTo>
                  <a:lnTo>
                    <a:pt x="18549" y="31141"/>
                  </a:lnTo>
                  <a:lnTo>
                    <a:pt x="18581" y="30465"/>
                  </a:lnTo>
                  <a:lnTo>
                    <a:pt x="18608" y="29789"/>
                  </a:lnTo>
                  <a:lnTo>
                    <a:pt x="18629" y="29098"/>
                  </a:lnTo>
                  <a:lnTo>
                    <a:pt x="18645" y="28407"/>
                  </a:lnTo>
                  <a:lnTo>
                    <a:pt x="18655" y="27715"/>
                  </a:lnTo>
                  <a:lnTo>
                    <a:pt x="18655" y="27024"/>
                  </a:lnTo>
                  <a:lnTo>
                    <a:pt x="18655" y="26317"/>
                  </a:lnTo>
                  <a:lnTo>
                    <a:pt x="18645" y="25626"/>
                  </a:lnTo>
                  <a:lnTo>
                    <a:pt x="18629" y="24950"/>
                  </a:lnTo>
                  <a:lnTo>
                    <a:pt x="18608" y="24259"/>
                  </a:lnTo>
                  <a:lnTo>
                    <a:pt x="18581" y="23583"/>
                  </a:lnTo>
                  <a:lnTo>
                    <a:pt x="18549" y="22907"/>
                  </a:lnTo>
                  <a:lnTo>
                    <a:pt x="18512" y="22246"/>
                  </a:lnTo>
                  <a:lnTo>
                    <a:pt x="18464" y="21570"/>
                  </a:lnTo>
                  <a:lnTo>
                    <a:pt x="18417" y="20925"/>
                  </a:lnTo>
                  <a:lnTo>
                    <a:pt x="18364" y="20264"/>
                  </a:lnTo>
                  <a:lnTo>
                    <a:pt x="18300" y="19619"/>
                  </a:lnTo>
                  <a:lnTo>
                    <a:pt x="18236" y="18989"/>
                  </a:lnTo>
                  <a:lnTo>
                    <a:pt x="18167" y="18359"/>
                  </a:lnTo>
                  <a:lnTo>
                    <a:pt x="18088" y="17729"/>
                  </a:lnTo>
                  <a:lnTo>
                    <a:pt x="18008" y="17115"/>
                  </a:lnTo>
                  <a:lnTo>
                    <a:pt x="17923" y="16500"/>
                  </a:lnTo>
                  <a:lnTo>
                    <a:pt x="17833" y="15901"/>
                  </a:lnTo>
                  <a:lnTo>
                    <a:pt x="17738" y="15302"/>
                  </a:lnTo>
                  <a:lnTo>
                    <a:pt x="17637" y="14718"/>
                  </a:lnTo>
                  <a:lnTo>
                    <a:pt x="17531" y="14150"/>
                  </a:lnTo>
                  <a:lnTo>
                    <a:pt x="17419" y="13581"/>
                  </a:lnTo>
                  <a:lnTo>
                    <a:pt x="17308" y="13013"/>
                  </a:lnTo>
                  <a:lnTo>
                    <a:pt x="17186" y="12460"/>
                  </a:lnTo>
                  <a:lnTo>
                    <a:pt x="17064" y="11922"/>
                  </a:lnTo>
                  <a:lnTo>
                    <a:pt x="16937" y="11384"/>
                  </a:lnTo>
                  <a:lnTo>
                    <a:pt x="16804" y="10862"/>
                  </a:lnTo>
                  <a:lnTo>
                    <a:pt x="16666" y="10340"/>
                  </a:lnTo>
                  <a:lnTo>
                    <a:pt x="16528" y="9833"/>
                  </a:lnTo>
                  <a:lnTo>
                    <a:pt x="16380" y="9341"/>
                  </a:lnTo>
                  <a:lnTo>
                    <a:pt x="16231" y="8850"/>
                  </a:lnTo>
                  <a:lnTo>
                    <a:pt x="16083" y="8389"/>
                  </a:lnTo>
                  <a:lnTo>
                    <a:pt x="15924" y="7912"/>
                  </a:lnTo>
                  <a:lnTo>
                    <a:pt x="15765" y="7467"/>
                  </a:lnTo>
                  <a:lnTo>
                    <a:pt x="15600" y="7021"/>
                  </a:lnTo>
                  <a:lnTo>
                    <a:pt x="15430" y="6591"/>
                  </a:lnTo>
                  <a:lnTo>
                    <a:pt x="15261" y="6176"/>
                  </a:lnTo>
                  <a:lnTo>
                    <a:pt x="15086" y="5762"/>
                  </a:lnTo>
                  <a:lnTo>
                    <a:pt x="14911" y="5378"/>
                  </a:lnTo>
                  <a:lnTo>
                    <a:pt x="14730" y="4994"/>
                  </a:lnTo>
                  <a:lnTo>
                    <a:pt x="14545" y="4625"/>
                  </a:lnTo>
                  <a:lnTo>
                    <a:pt x="14354" y="4256"/>
                  </a:lnTo>
                  <a:lnTo>
                    <a:pt x="14163" y="3918"/>
                  </a:lnTo>
                  <a:lnTo>
                    <a:pt x="13972" y="3580"/>
                  </a:lnTo>
                  <a:lnTo>
                    <a:pt x="13775" y="3273"/>
                  </a:lnTo>
                  <a:lnTo>
                    <a:pt x="13574" y="2966"/>
                  </a:lnTo>
                  <a:lnTo>
                    <a:pt x="13372" y="2674"/>
                  </a:lnTo>
                  <a:lnTo>
                    <a:pt x="13165" y="2397"/>
                  </a:lnTo>
                  <a:lnTo>
                    <a:pt x="12959" y="2136"/>
                  </a:lnTo>
                  <a:lnTo>
                    <a:pt x="12746" y="1875"/>
                  </a:lnTo>
                  <a:lnTo>
                    <a:pt x="12534" y="1644"/>
                  </a:lnTo>
                  <a:lnTo>
                    <a:pt x="12322" y="1429"/>
                  </a:lnTo>
                  <a:lnTo>
                    <a:pt x="12105" y="1214"/>
                  </a:lnTo>
                  <a:lnTo>
                    <a:pt x="11882" y="1030"/>
                  </a:lnTo>
                  <a:lnTo>
                    <a:pt x="11659" y="861"/>
                  </a:lnTo>
                  <a:lnTo>
                    <a:pt x="11436" y="692"/>
                  </a:lnTo>
                  <a:lnTo>
                    <a:pt x="11208" y="554"/>
                  </a:lnTo>
                  <a:lnTo>
                    <a:pt x="10980" y="431"/>
                  </a:lnTo>
                  <a:lnTo>
                    <a:pt x="10747" y="323"/>
                  </a:lnTo>
                  <a:lnTo>
                    <a:pt x="10519" y="216"/>
                  </a:lnTo>
                  <a:lnTo>
                    <a:pt x="10280" y="139"/>
                  </a:lnTo>
                  <a:lnTo>
                    <a:pt x="10047" y="77"/>
                  </a:lnTo>
                  <a:lnTo>
                    <a:pt x="9808" y="47"/>
                  </a:lnTo>
                  <a:lnTo>
                    <a:pt x="9569" y="16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-1246325" y="-14327075"/>
              <a:ext cx="446775" cy="239300"/>
            </a:xfrm>
            <a:custGeom>
              <a:avLst/>
              <a:gdLst/>
              <a:ahLst/>
              <a:cxnLst/>
              <a:rect l="l" t="t" r="r" b="b"/>
              <a:pathLst>
                <a:path w="17871" h="9572" extrusionOk="0">
                  <a:moveTo>
                    <a:pt x="7819" y="1"/>
                  </a:moveTo>
                  <a:lnTo>
                    <a:pt x="7607" y="16"/>
                  </a:lnTo>
                  <a:lnTo>
                    <a:pt x="7395" y="47"/>
                  </a:lnTo>
                  <a:lnTo>
                    <a:pt x="7182" y="77"/>
                  </a:lnTo>
                  <a:lnTo>
                    <a:pt x="6970" y="124"/>
                  </a:lnTo>
                  <a:lnTo>
                    <a:pt x="6758" y="185"/>
                  </a:lnTo>
                  <a:lnTo>
                    <a:pt x="6551" y="246"/>
                  </a:lnTo>
                  <a:lnTo>
                    <a:pt x="6339" y="323"/>
                  </a:lnTo>
                  <a:lnTo>
                    <a:pt x="6132" y="415"/>
                  </a:lnTo>
                  <a:lnTo>
                    <a:pt x="5920" y="523"/>
                  </a:lnTo>
                  <a:lnTo>
                    <a:pt x="5713" y="631"/>
                  </a:lnTo>
                  <a:lnTo>
                    <a:pt x="5506" y="738"/>
                  </a:lnTo>
                  <a:lnTo>
                    <a:pt x="5299" y="876"/>
                  </a:lnTo>
                  <a:lnTo>
                    <a:pt x="5092" y="1015"/>
                  </a:lnTo>
                  <a:lnTo>
                    <a:pt x="4886" y="1168"/>
                  </a:lnTo>
                  <a:lnTo>
                    <a:pt x="4684" y="1322"/>
                  </a:lnTo>
                  <a:lnTo>
                    <a:pt x="4477" y="1506"/>
                  </a:lnTo>
                  <a:lnTo>
                    <a:pt x="4276" y="1675"/>
                  </a:lnTo>
                  <a:lnTo>
                    <a:pt x="4074" y="1875"/>
                  </a:lnTo>
                  <a:lnTo>
                    <a:pt x="3872" y="2075"/>
                  </a:lnTo>
                  <a:lnTo>
                    <a:pt x="3676" y="2290"/>
                  </a:lnTo>
                  <a:lnTo>
                    <a:pt x="3475" y="2505"/>
                  </a:lnTo>
                  <a:lnTo>
                    <a:pt x="3278" y="2735"/>
                  </a:lnTo>
                  <a:lnTo>
                    <a:pt x="3082" y="2981"/>
                  </a:lnTo>
                  <a:lnTo>
                    <a:pt x="2891" y="3227"/>
                  </a:lnTo>
                  <a:lnTo>
                    <a:pt x="2695" y="3503"/>
                  </a:lnTo>
                  <a:lnTo>
                    <a:pt x="2504" y="3765"/>
                  </a:lnTo>
                  <a:lnTo>
                    <a:pt x="2313" y="4056"/>
                  </a:lnTo>
                  <a:lnTo>
                    <a:pt x="2127" y="4348"/>
                  </a:lnTo>
                  <a:lnTo>
                    <a:pt x="1905" y="4717"/>
                  </a:lnTo>
                  <a:lnTo>
                    <a:pt x="1687" y="5116"/>
                  </a:lnTo>
                  <a:lnTo>
                    <a:pt x="1475" y="5531"/>
                  </a:lnTo>
                  <a:lnTo>
                    <a:pt x="1268" y="5977"/>
                  </a:lnTo>
                  <a:lnTo>
                    <a:pt x="1067" y="6438"/>
                  </a:lnTo>
                  <a:lnTo>
                    <a:pt x="865" y="6899"/>
                  </a:lnTo>
                  <a:lnTo>
                    <a:pt x="674" y="7390"/>
                  </a:lnTo>
                  <a:lnTo>
                    <a:pt x="488" y="7913"/>
                  </a:lnTo>
                  <a:lnTo>
                    <a:pt x="414" y="8082"/>
                  </a:lnTo>
                  <a:lnTo>
                    <a:pt x="345" y="8281"/>
                  </a:lnTo>
                  <a:lnTo>
                    <a:pt x="281" y="8481"/>
                  </a:lnTo>
                  <a:lnTo>
                    <a:pt x="218" y="8681"/>
                  </a:lnTo>
                  <a:lnTo>
                    <a:pt x="159" y="8896"/>
                  </a:lnTo>
                  <a:lnTo>
                    <a:pt x="101" y="9111"/>
                  </a:lnTo>
                  <a:lnTo>
                    <a:pt x="48" y="9341"/>
                  </a:lnTo>
                  <a:lnTo>
                    <a:pt x="0" y="9572"/>
                  </a:lnTo>
                  <a:lnTo>
                    <a:pt x="271" y="8957"/>
                  </a:lnTo>
                  <a:lnTo>
                    <a:pt x="541" y="8358"/>
                  </a:lnTo>
                  <a:lnTo>
                    <a:pt x="817" y="7774"/>
                  </a:lnTo>
                  <a:lnTo>
                    <a:pt x="1098" y="7206"/>
                  </a:lnTo>
                  <a:lnTo>
                    <a:pt x="1385" y="6653"/>
                  </a:lnTo>
                  <a:lnTo>
                    <a:pt x="1677" y="6130"/>
                  </a:lnTo>
                  <a:lnTo>
                    <a:pt x="1968" y="5608"/>
                  </a:lnTo>
                  <a:lnTo>
                    <a:pt x="2265" y="5116"/>
                  </a:lnTo>
                  <a:lnTo>
                    <a:pt x="2451" y="4840"/>
                  </a:lnTo>
                  <a:lnTo>
                    <a:pt x="2637" y="4594"/>
                  </a:lnTo>
                  <a:lnTo>
                    <a:pt x="2828" y="4348"/>
                  </a:lnTo>
                  <a:lnTo>
                    <a:pt x="3018" y="4118"/>
                  </a:lnTo>
                  <a:lnTo>
                    <a:pt x="3209" y="3887"/>
                  </a:lnTo>
                  <a:lnTo>
                    <a:pt x="3400" y="3657"/>
                  </a:lnTo>
                  <a:lnTo>
                    <a:pt x="3591" y="3457"/>
                  </a:lnTo>
                  <a:lnTo>
                    <a:pt x="3788" y="3258"/>
                  </a:lnTo>
                  <a:lnTo>
                    <a:pt x="3984" y="3058"/>
                  </a:lnTo>
                  <a:lnTo>
                    <a:pt x="4180" y="2889"/>
                  </a:lnTo>
                  <a:lnTo>
                    <a:pt x="4376" y="2705"/>
                  </a:lnTo>
                  <a:lnTo>
                    <a:pt x="4573" y="2551"/>
                  </a:lnTo>
                  <a:lnTo>
                    <a:pt x="4774" y="2397"/>
                  </a:lnTo>
                  <a:lnTo>
                    <a:pt x="4976" y="2244"/>
                  </a:lnTo>
                  <a:lnTo>
                    <a:pt x="5172" y="2105"/>
                  </a:lnTo>
                  <a:lnTo>
                    <a:pt x="5374" y="1982"/>
                  </a:lnTo>
                  <a:lnTo>
                    <a:pt x="5575" y="1875"/>
                  </a:lnTo>
                  <a:lnTo>
                    <a:pt x="5782" y="1767"/>
                  </a:lnTo>
                  <a:lnTo>
                    <a:pt x="5984" y="1660"/>
                  </a:lnTo>
                  <a:lnTo>
                    <a:pt x="6185" y="1583"/>
                  </a:lnTo>
                  <a:lnTo>
                    <a:pt x="6392" y="1491"/>
                  </a:lnTo>
                  <a:lnTo>
                    <a:pt x="6594" y="1429"/>
                  </a:lnTo>
                  <a:lnTo>
                    <a:pt x="6800" y="1368"/>
                  </a:lnTo>
                  <a:lnTo>
                    <a:pt x="7007" y="1322"/>
                  </a:lnTo>
                  <a:lnTo>
                    <a:pt x="7214" y="1276"/>
                  </a:lnTo>
                  <a:lnTo>
                    <a:pt x="7416" y="1245"/>
                  </a:lnTo>
                  <a:lnTo>
                    <a:pt x="7623" y="1230"/>
                  </a:lnTo>
                  <a:lnTo>
                    <a:pt x="7829" y="1214"/>
                  </a:lnTo>
                  <a:lnTo>
                    <a:pt x="8243" y="1214"/>
                  </a:lnTo>
                  <a:lnTo>
                    <a:pt x="8450" y="1230"/>
                  </a:lnTo>
                  <a:lnTo>
                    <a:pt x="8657" y="1260"/>
                  </a:lnTo>
                  <a:lnTo>
                    <a:pt x="9076" y="1353"/>
                  </a:lnTo>
                  <a:lnTo>
                    <a:pt x="9490" y="1445"/>
                  </a:lnTo>
                  <a:lnTo>
                    <a:pt x="9903" y="1568"/>
                  </a:lnTo>
                  <a:lnTo>
                    <a:pt x="10317" y="1706"/>
                  </a:lnTo>
                  <a:lnTo>
                    <a:pt x="10731" y="1875"/>
                  </a:lnTo>
                  <a:lnTo>
                    <a:pt x="11139" y="2044"/>
                  </a:lnTo>
                  <a:lnTo>
                    <a:pt x="11553" y="2228"/>
                  </a:lnTo>
                  <a:lnTo>
                    <a:pt x="11962" y="2443"/>
                  </a:lnTo>
                  <a:lnTo>
                    <a:pt x="12370" y="2658"/>
                  </a:lnTo>
                  <a:lnTo>
                    <a:pt x="12773" y="2904"/>
                  </a:lnTo>
                  <a:lnTo>
                    <a:pt x="13181" y="3165"/>
                  </a:lnTo>
                  <a:lnTo>
                    <a:pt x="13585" y="3442"/>
                  </a:lnTo>
                  <a:lnTo>
                    <a:pt x="13988" y="3734"/>
                  </a:lnTo>
                  <a:lnTo>
                    <a:pt x="14391" y="4041"/>
                  </a:lnTo>
                  <a:lnTo>
                    <a:pt x="14794" y="4364"/>
                  </a:lnTo>
                  <a:lnTo>
                    <a:pt x="15192" y="4717"/>
                  </a:lnTo>
                  <a:lnTo>
                    <a:pt x="15521" y="5040"/>
                  </a:lnTo>
                  <a:lnTo>
                    <a:pt x="15855" y="5332"/>
                  </a:lnTo>
                  <a:lnTo>
                    <a:pt x="16184" y="5623"/>
                  </a:lnTo>
                  <a:lnTo>
                    <a:pt x="16518" y="5900"/>
                  </a:lnTo>
                  <a:lnTo>
                    <a:pt x="16857" y="6146"/>
                  </a:lnTo>
                  <a:lnTo>
                    <a:pt x="17192" y="6376"/>
                  </a:lnTo>
                  <a:lnTo>
                    <a:pt x="17531" y="6607"/>
                  </a:lnTo>
                  <a:lnTo>
                    <a:pt x="17870" y="6806"/>
                  </a:lnTo>
                  <a:lnTo>
                    <a:pt x="17711" y="6545"/>
                  </a:lnTo>
                  <a:lnTo>
                    <a:pt x="17542" y="6299"/>
                  </a:lnTo>
                  <a:lnTo>
                    <a:pt x="17367" y="6100"/>
                  </a:lnTo>
                  <a:lnTo>
                    <a:pt x="17192" y="5931"/>
                  </a:lnTo>
                  <a:lnTo>
                    <a:pt x="16815" y="5516"/>
                  </a:lnTo>
                  <a:lnTo>
                    <a:pt x="16369" y="5040"/>
                  </a:lnTo>
                  <a:lnTo>
                    <a:pt x="15855" y="4502"/>
                  </a:lnTo>
                  <a:lnTo>
                    <a:pt x="15277" y="3949"/>
                  </a:lnTo>
                  <a:lnTo>
                    <a:pt x="14874" y="3549"/>
                  </a:lnTo>
                  <a:lnTo>
                    <a:pt x="14470" y="3165"/>
                  </a:lnTo>
                  <a:lnTo>
                    <a:pt x="14067" y="2812"/>
                  </a:lnTo>
                  <a:lnTo>
                    <a:pt x="13664" y="2474"/>
                  </a:lnTo>
                  <a:lnTo>
                    <a:pt x="13256" y="2167"/>
                  </a:lnTo>
                  <a:lnTo>
                    <a:pt x="12847" y="1860"/>
                  </a:lnTo>
                  <a:lnTo>
                    <a:pt x="12434" y="1598"/>
                  </a:lnTo>
                  <a:lnTo>
                    <a:pt x="12020" y="1337"/>
                  </a:lnTo>
                  <a:lnTo>
                    <a:pt x="11606" y="1107"/>
                  </a:lnTo>
                  <a:lnTo>
                    <a:pt x="11192" y="892"/>
                  </a:lnTo>
                  <a:lnTo>
                    <a:pt x="10773" y="692"/>
                  </a:lnTo>
                  <a:lnTo>
                    <a:pt x="10354" y="523"/>
                  </a:lnTo>
                  <a:lnTo>
                    <a:pt x="9935" y="369"/>
                  </a:lnTo>
                  <a:lnTo>
                    <a:pt x="9516" y="246"/>
                  </a:lnTo>
                  <a:lnTo>
                    <a:pt x="9097" y="139"/>
                  </a:lnTo>
                  <a:lnTo>
                    <a:pt x="8673" y="47"/>
                  </a:lnTo>
                  <a:lnTo>
                    <a:pt x="8461" y="16"/>
                  </a:lnTo>
                  <a:lnTo>
                    <a:pt x="824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1394925" y="-3503525"/>
              <a:ext cx="536950" cy="1135350"/>
            </a:xfrm>
            <a:custGeom>
              <a:avLst/>
              <a:gdLst/>
              <a:ahLst/>
              <a:cxnLst/>
              <a:rect l="l" t="t" r="r" b="b"/>
              <a:pathLst>
                <a:path w="21478" h="45414" extrusionOk="0">
                  <a:moveTo>
                    <a:pt x="8891" y="1"/>
                  </a:moveTo>
                  <a:lnTo>
                    <a:pt x="1" y="8558"/>
                  </a:lnTo>
                  <a:lnTo>
                    <a:pt x="81" y="9495"/>
                  </a:lnTo>
                  <a:lnTo>
                    <a:pt x="303" y="11968"/>
                  </a:lnTo>
                  <a:lnTo>
                    <a:pt x="457" y="13627"/>
                  </a:lnTo>
                  <a:lnTo>
                    <a:pt x="632" y="15486"/>
                  </a:lnTo>
                  <a:lnTo>
                    <a:pt x="828" y="17484"/>
                  </a:lnTo>
                  <a:lnTo>
                    <a:pt x="1041" y="19558"/>
                  </a:lnTo>
                  <a:lnTo>
                    <a:pt x="1263" y="21632"/>
                  </a:lnTo>
                  <a:lnTo>
                    <a:pt x="1375" y="22661"/>
                  </a:lnTo>
                  <a:lnTo>
                    <a:pt x="1491" y="23659"/>
                  </a:lnTo>
                  <a:lnTo>
                    <a:pt x="1608" y="24643"/>
                  </a:lnTo>
                  <a:lnTo>
                    <a:pt x="1725" y="25580"/>
                  </a:lnTo>
                  <a:lnTo>
                    <a:pt x="1842" y="26471"/>
                  </a:lnTo>
                  <a:lnTo>
                    <a:pt x="1958" y="27316"/>
                  </a:lnTo>
                  <a:lnTo>
                    <a:pt x="2075" y="28115"/>
                  </a:lnTo>
                  <a:lnTo>
                    <a:pt x="2186" y="28837"/>
                  </a:lnTo>
                  <a:lnTo>
                    <a:pt x="2298" y="29482"/>
                  </a:lnTo>
                  <a:lnTo>
                    <a:pt x="2409" y="30035"/>
                  </a:lnTo>
                  <a:lnTo>
                    <a:pt x="2462" y="30281"/>
                  </a:lnTo>
                  <a:lnTo>
                    <a:pt x="2515" y="30511"/>
                  </a:lnTo>
                  <a:lnTo>
                    <a:pt x="2568" y="30711"/>
                  </a:lnTo>
                  <a:lnTo>
                    <a:pt x="2616" y="30880"/>
                  </a:lnTo>
                  <a:lnTo>
                    <a:pt x="2669" y="31034"/>
                  </a:lnTo>
                  <a:lnTo>
                    <a:pt x="2717" y="31157"/>
                  </a:lnTo>
                  <a:lnTo>
                    <a:pt x="2765" y="31249"/>
                  </a:lnTo>
                  <a:lnTo>
                    <a:pt x="2812" y="31310"/>
                  </a:lnTo>
                  <a:lnTo>
                    <a:pt x="2865" y="31356"/>
                  </a:lnTo>
                  <a:lnTo>
                    <a:pt x="2934" y="31387"/>
                  </a:lnTo>
                  <a:lnTo>
                    <a:pt x="3019" y="31418"/>
                  </a:lnTo>
                  <a:lnTo>
                    <a:pt x="3115" y="31433"/>
                  </a:lnTo>
                  <a:lnTo>
                    <a:pt x="3353" y="31464"/>
                  </a:lnTo>
                  <a:lnTo>
                    <a:pt x="3640" y="31448"/>
                  </a:lnTo>
                  <a:lnTo>
                    <a:pt x="3974" y="31402"/>
                  </a:lnTo>
                  <a:lnTo>
                    <a:pt x="4350" y="31341"/>
                  </a:lnTo>
                  <a:lnTo>
                    <a:pt x="4764" y="31249"/>
                  </a:lnTo>
                  <a:lnTo>
                    <a:pt x="5215" y="31141"/>
                  </a:lnTo>
                  <a:lnTo>
                    <a:pt x="5692" y="31018"/>
                  </a:lnTo>
                  <a:lnTo>
                    <a:pt x="6196" y="30880"/>
                  </a:lnTo>
                  <a:lnTo>
                    <a:pt x="7268" y="30542"/>
                  </a:lnTo>
                  <a:lnTo>
                    <a:pt x="8398" y="30173"/>
                  </a:lnTo>
                  <a:lnTo>
                    <a:pt x="9543" y="29774"/>
                  </a:lnTo>
                  <a:lnTo>
                    <a:pt x="10678" y="29359"/>
                  </a:lnTo>
                  <a:lnTo>
                    <a:pt x="11771" y="28960"/>
                  </a:lnTo>
                  <a:lnTo>
                    <a:pt x="13691" y="28207"/>
                  </a:lnTo>
                  <a:lnTo>
                    <a:pt x="15033" y="27669"/>
                  </a:lnTo>
                  <a:lnTo>
                    <a:pt x="15543" y="27469"/>
                  </a:lnTo>
                  <a:lnTo>
                    <a:pt x="16147" y="29897"/>
                  </a:lnTo>
                  <a:lnTo>
                    <a:pt x="17516" y="35427"/>
                  </a:lnTo>
                  <a:lnTo>
                    <a:pt x="18285" y="38500"/>
                  </a:lnTo>
                  <a:lnTo>
                    <a:pt x="19001" y="41327"/>
                  </a:lnTo>
                  <a:lnTo>
                    <a:pt x="19314" y="42556"/>
                  </a:lnTo>
                  <a:lnTo>
                    <a:pt x="19584" y="43585"/>
                  </a:lnTo>
                  <a:lnTo>
                    <a:pt x="19797" y="44399"/>
                  </a:lnTo>
                  <a:lnTo>
                    <a:pt x="19950" y="44937"/>
                  </a:lnTo>
                  <a:lnTo>
                    <a:pt x="20009" y="45106"/>
                  </a:lnTo>
                  <a:lnTo>
                    <a:pt x="20035" y="45168"/>
                  </a:lnTo>
                  <a:lnTo>
                    <a:pt x="20067" y="45229"/>
                  </a:lnTo>
                  <a:lnTo>
                    <a:pt x="20099" y="45290"/>
                  </a:lnTo>
                  <a:lnTo>
                    <a:pt x="20136" y="45337"/>
                  </a:lnTo>
                  <a:lnTo>
                    <a:pt x="20200" y="45383"/>
                  </a:lnTo>
                  <a:lnTo>
                    <a:pt x="20274" y="45413"/>
                  </a:lnTo>
                  <a:lnTo>
                    <a:pt x="20343" y="45398"/>
                  </a:lnTo>
                  <a:lnTo>
                    <a:pt x="20417" y="45367"/>
                  </a:lnTo>
                  <a:lnTo>
                    <a:pt x="20486" y="45290"/>
                  </a:lnTo>
                  <a:lnTo>
                    <a:pt x="20560" y="45198"/>
                  </a:lnTo>
                  <a:lnTo>
                    <a:pt x="20635" y="45060"/>
                  </a:lnTo>
                  <a:lnTo>
                    <a:pt x="20709" y="44922"/>
                  </a:lnTo>
                  <a:lnTo>
                    <a:pt x="20783" y="44753"/>
                  </a:lnTo>
                  <a:lnTo>
                    <a:pt x="20852" y="44553"/>
                  </a:lnTo>
                  <a:lnTo>
                    <a:pt x="20921" y="44353"/>
                  </a:lnTo>
                  <a:lnTo>
                    <a:pt x="20990" y="44123"/>
                  </a:lnTo>
                  <a:lnTo>
                    <a:pt x="21054" y="43892"/>
                  </a:lnTo>
                  <a:lnTo>
                    <a:pt x="21117" y="43631"/>
                  </a:lnTo>
                  <a:lnTo>
                    <a:pt x="21176" y="43370"/>
                  </a:lnTo>
                  <a:lnTo>
                    <a:pt x="21229" y="43094"/>
                  </a:lnTo>
                  <a:lnTo>
                    <a:pt x="21282" y="42817"/>
                  </a:lnTo>
                  <a:lnTo>
                    <a:pt x="21324" y="42525"/>
                  </a:lnTo>
                  <a:lnTo>
                    <a:pt x="21367" y="42233"/>
                  </a:lnTo>
                  <a:lnTo>
                    <a:pt x="21404" y="41957"/>
                  </a:lnTo>
                  <a:lnTo>
                    <a:pt x="21430" y="41665"/>
                  </a:lnTo>
                  <a:lnTo>
                    <a:pt x="21451" y="41373"/>
                  </a:lnTo>
                  <a:lnTo>
                    <a:pt x="21467" y="41081"/>
                  </a:lnTo>
                  <a:lnTo>
                    <a:pt x="21478" y="40804"/>
                  </a:lnTo>
                  <a:lnTo>
                    <a:pt x="21478" y="40528"/>
                  </a:lnTo>
                  <a:lnTo>
                    <a:pt x="21473" y="40267"/>
                  </a:lnTo>
                  <a:lnTo>
                    <a:pt x="21457" y="40006"/>
                  </a:lnTo>
                  <a:lnTo>
                    <a:pt x="21430" y="39760"/>
                  </a:lnTo>
                  <a:lnTo>
                    <a:pt x="21398" y="39545"/>
                  </a:lnTo>
                  <a:lnTo>
                    <a:pt x="21356" y="39268"/>
                  </a:lnTo>
                  <a:lnTo>
                    <a:pt x="21292" y="38884"/>
                  </a:lnTo>
                  <a:lnTo>
                    <a:pt x="21139" y="37809"/>
                  </a:lnTo>
                  <a:lnTo>
                    <a:pt x="20698" y="34659"/>
                  </a:lnTo>
                  <a:lnTo>
                    <a:pt x="20417" y="32724"/>
                  </a:lnTo>
                  <a:lnTo>
                    <a:pt x="20109" y="30619"/>
                  </a:lnTo>
                  <a:lnTo>
                    <a:pt x="19775" y="28407"/>
                  </a:lnTo>
                  <a:lnTo>
                    <a:pt x="19600" y="27285"/>
                  </a:lnTo>
                  <a:lnTo>
                    <a:pt x="19420" y="26148"/>
                  </a:lnTo>
                  <a:lnTo>
                    <a:pt x="19240" y="25027"/>
                  </a:lnTo>
                  <a:lnTo>
                    <a:pt x="19049" y="23921"/>
                  </a:lnTo>
                  <a:lnTo>
                    <a:pt x="18863" y="22830"/>
                  </a:lnTo>
                  <a:lnTo>
                    <a:pt x="18672" y="21754"/>
                  </a:lnTo>
                  <a:lnTo>
                    <a:pt x="18476" y="20725"/>
                  </a:lnTo>
                  <a:lnTo>
                    <a:pt x="18285" y="19742"/>
                  </a:lnTo>
                  <a:lnTo>
                    <a:pt x="18089" y="18805"/>
                  </a:lnTo>
                  <a:lnTo>
                    <a:pt x="17898" y="17929"/>
                  </a:lnTo>
                  <a:lnTo>
                    <a:pt x="17707" y="17115"/>
                  </a:lnTo>
                  <a:lnTo>
                    <a:pt x="17611" y="16746"/>
                  </a:lnTo>
                  <a:lnTo>
                    <a:pt x="17516" y="16377"/>
                  </a:lnTo>
                  <a:lnTo>
                    <a:pt x="17420" y="16039"/>
                  </a:lnTo>
                  <a:lnTo>
                    <a:pt x="17325" y="15732"/>
                  </a:lnTo>
                  <a:lnTo>
                    <a:pt x="17235" y="15425"/>
                  </a:lnTo>
                  <a:lnTo>
                    <a:pt x="17139" y="15164"/>
                  </a:lnTo>
                  <a:lnTo>
                    <a:pt x="17049" y="14918"/>
                  </a:lnTo>
                  <a:lnTo>
                    <a:pt x="16959" y="14688"/>
                  </a:lnTo>
                  <a:lnTo>
                    <a:pt x="16874" y="14488"/>
                  </a:lnTo>
                  <a:lnTo>
                    <a:pt x="16784" y="14319"/>
                  </a:lnTo>
                  <a:lnTo>
                    <a:pt x="16699" y="14181"/>
                  </a:lnTo>
                  <a:lnTo>
                    <a:pt x="16614" y="14073"/>
                  </a:lnTo>
                  <a:lnTo>
                    <a:pt x="16529" y="13981"/>
                  </a:lnTo>
                  <a:lnTo>
                    <a:pt x="16444" y="13935"/>
                  </a:lnTo>
                  <a:lnTo>
                    <a:pt x="16062" y="13873"/>
                  </a:lnTo>
                  <a:lnTo>
                    <a:pt x="15680" y="13827"/>
                  </a:lnTo>
                  <a:lnTo>
                    <a:pt x="15299" y="13781"/>
                  </a:lnTo>
                  <a:lnTo>
                    <a:pt x="14911" y="13750"/>
                  </a:lnTo>
                  <a:lnTo>
                    <a:pt x="14529" y="13735"/>
                  </a:lnTo>
                  <a:lnTo>
                    <a:pt x="14147" y="13720"/>
                  </a:lnTo>
                  <a:lnTo>
                    <a:pt x="13766" y="13720"/>
                  </a:lnTo>
                  <a:lnTo>
                    <a:pt x="13378" y="13735"/>
                  </a:lnTo>
                  <a:lnTo>
                    <a:pt x="12996" y="13750"/>
                  </a:lnTo>
                  <a:lnTo>
                    <a:pt x="12615" y="13781"/>
                  </a:lnTo>
                  <a:lnTo>
                    <a:pt x="12233" y="13827"/>
                  </a:lnTo>
                  <a:lnTo>
                    <a:pt x="11845" y="13873"/>
                  </a:lnTo>
                  <a:lnTo>
                    <a:pt x="11464" y="13935"/>
                  </a:lnTo>
                  <a:lnTo>
                    <a:pt x="11082" y="14012"/>
                  </a:lnTo>
                  <a:lnTo>
                    <a:pt x="10700" y="14088"/>
                  </a:lnTo>
                  <a:lnTo>
                    <a:pt x="10318" y="14181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110100" y="-6230450"/>
              <a:ext cx="1484975" cy="2713900"/>
            </a:xfrm>
            <a:custGeom>
              <a:avLst/>
              <a:gdLst/>
              <a:ahLst/>
              <a:cxnLst/>
              <a:rect l="l" t="t" r="r" b="b"/>
              <a:pathLst>
                <a:path w="59399" h="108556" extrusionOk="0">
                  <a:moveTo>
                    <a:pt x="37221" y="1"/>
                  </a:moveTo>
                  <a:lnTo>
                    <a:pt x="36961" y="16"/>
                  </a:lnTo>
                  <a:lnTo>
                    <a:pt x="36701" y="62"/>
                  </a:lnTo>
                  <a:lnTo>
                    <a:pt x="36447" y="109"/>
                  </a:lnTo>
                  <a:lnTo>
                    <a:pt x="36187" y="170"/>
                  </a:lnTo>
                  <a:lnTo>
                    <a:pt x="35927" y="247"/>
                  </a:lnTo>
                  <a:lnTo>
                    <a:pt x="35672" y="324"/>
                  </a:lnTo>
                  <a:lnTo>
                    <a:pt x="35417" y="431"/>
                  </a:lnTo>
                  <a:lnTo>
                    <a:pt x="35158" y="539"/>
                  </a:lnTo>
                  <a:lnTo>
                    <a:pt x="34908" y="662"/>
                  </a:lnTo>
                  <a:lnTo>
                    <a:pt x="34654" y="784"/>
                  </a:lnTo>
                  <a:lnTo>
                    <a:pt x="34404" y="938"/>
                  </a:lnTo>
                  <a:lnTo>
                    <a:pt x="34155" y="1076"/>
                  </a:lnTo>
                  <a:lnTo>
                    <a:pt x="33906" y="1245"/>
                  </a:lnTo>
                  <a:lnTo>
                    <a:pt x="33656" y="1414"/>
                  </a:lnTo>
                  <a:lnTo>
                    <a:pt x="33412" y="1583"/>
                  </a:lnTo>
                  <a:lnTo>
                    <a:pt x="32670" y="2152"/>
                  </a:lnTo>
                  <a:lnTo>
                    <a:pt x="31901" y="2766"/>
                  </a:lnTo>
                  <a:lnTo>
                    <a:pt x="31105" y="3412"/>
                  </a:lnTo>
                  <a:lnTo>
                    <a:pt x="30288" y="4103"/>
                  </a:lnTo>
                  <a:lnTo>
                    <a:pt x="29455" y="4810"/>
                  </a:lnTo>
                  <a:lnTo>
                    <a:pt x="28607" y="5562"/>
                  </a:lnTo>
                  <a:lnTo>
                    <a:pt x="27748" y="6331"/>
                  </a:lnTo>
                  <a:lnTo>
                    <a:pt x="26883" y="7129"/>
                  </a:lnTo>
                  <a:lnTo>
                    <a:pt x="26018" y="7944"/>
                  </a:lnTo>
                  <a:lnTo>
                    <a:pt x="25148" y="8758"/>
                  </a:lnTo>
                  <a:lnTo>
                    <a:pt x="24289" y="9603"/>
                  </a:lnTo>
                  <a:lnTo>
                    <a:pt x="23435" y="10448"/>
                  </a:lnTo>
                  <a:lnTo>
                    <a:pt x="22592" y="11293"/>
                  </a:lnTo>
                  <a:lnTo>
                    <a:pt x="21764" y="12138"/>
                  </a:lnTo>
                  <a:lnTo>
                    <a:pt x="20958" y="12967"/>
                  </a:lnTo>
                  <a:lnTo>
                    <a:pt x="20173" y="13797"/>
                  </a:lnTo>
                  <a:lnTo>
                    <a:pt x="18815" y="15256"/>
                  </a:lnTo>
                  <a:lnTo>
                    <a:pt x="17505" y="16624"/>
                  </a:lnTo>
                  <a:lnTo>
                    <a:pt x="16248" y="17929"/>
                  </a:lnTo>
                  <a:lnTo>
                    <a:pt x="15028" y="19174"/>
                  </a:lnTo>
                  <a:lnTo>
                    <a:pt x="13840" y="20357"/>
                  </a:lnTo>
                  <a:lnTo>
                    <a:pt x="12673" y="21524"/>
                  </a:lnTo>
                  <a:lnTo>
                    <a:pt x="10387" y="23767"/>
                  </a:lnTo>
                  <a:lnTo>
                    <a:pt x="8095" y="26010"/>
                  </a:lnTo>
                  <a:lnTo>
                    <a:pt x="6928" y="27147"/>
                  </a:lnTo>
                  <a:lnTo>
                    <a:pt x="5745" y="28330"/>
                  </a:lnTo>
                  <a:lnTo>
                    <a:pt x="4525" y="29544"/>
                  </a:lnTo>
                  <a:lnTo>
                    <a:pt x="3268" y="30834"/>
                  </a:lnTo>
                  <a:lnTo>
                    <a:pt x="1958" y="32171"/>
                  </a:lnTo>
                  <a:lnTo>
                    <a:pt x="600" y="33600"/>
                  </a:lnTo>
                  <a:lnTo>
                    <a:pt x="510" y="33707"/>
                  </a:lnTo>
                  <a:lnTo>
                    <a:pt x="425" y="33830"/>
                  </a:lnTo>
                  <a:lnTo>
                    <a:pt x="346" y="33999"/>
                  </a:lnTo>
                  <a:lnTo>
                    <a:pt x="271" y="34168"/>
                  </a:lnTo>
                  <a:lnTo>
                    <a:pt x="213" y="34368"/>
                  </a:lnTo>
                  <a:lnTo>
                    <a:pt x="155" y="34568"/>
                  </a:lnTo>
                  <a:lnTo>
                    <a:pt x="112" y="34783"/>
                  </a:lnTo>
                  <a:lnTo>
                    <a:pt x="75" y="34998"/>
                  </a:lnTo>
                  <a:lnTo>
                    <a:pt x="43" y="35228"/>
                  </a:lnTo>
                  <a:lnTo>
                    <a:pt x="22" y="35474"/>
                  </a:lnTo>
                  <a:lnTo>
                    <a:pt x="6" y="35720"/>
                  </a:lnTo>
                  <a:lnTo>
                    <a:pt x="1" y="35966"/>
                  </a:lnTo>
                  <a:lnTo>
                    <a:pt x="1" y="36211"/>
                  </a:lnTo>
                  <a:lnTo>
                    <a:pt x="11" y="36442"/>
                  </a:lnTo>
                  <a:lnTo>
                    <a:pt x="33" y="36688"/>
                  </a:lnTo>
                  <a:lnTo>
                    <a:pt x="59" y="36918"/>
                  </a:lnTo>
                  <a:lnTo>
                    <a:pt x="91" y="37148"/>
                  </a:lnTo>
                  <a:lnTo>
                    <a:pt x="133" y="37379"/>
                  </a:lnTo>
                  <a:lnTo>
                    <a:pt x="186" y="37579"/>
                  </a:lnTo>
                  <a:lnTo>
                    <a:pt x="245" y="37778"/>
                  </a:lnTo>
                  <a:lnTo>
                    <a:pt x="5077" y="72283"/>
                  </a:lnTo>
                  <a:lnTo>
                    <a:pt x="34373" y="43263"/>
                  </a:lnTo>
                  <a:lnTo>
                    <a:pt x="50492" y="108555"/>
                  </a:lnTo>
                  <a:lnTo>
                    <a:pt x="59398" y="103701"/>
                  </a:lnTo>
                  <a:lnTo>
                    <a:pt x="59159" y="100797"/>
                  </a:lnTo>
                  <a:lnTo>
                    <a:pt x="58905" y="97909"/>
                  </a:lnTo>
                  <a:lnTo>
                    <a:pt x="58650" y="95005"/>
                  </a:lnTo>
                  <a:lnTo>
                    <a:pt x="58385" y="92102"/>
                  </a:lnTo>
                  <a:lnTo>
                    <a:pt x="58114" y="89198"/>
                  </a:lnTo>
                  <a:lnTo>
                    <a:pt x="57833" y="86294"/>
                  </a:lnTo>
                  <a:lnTo>
                    <a:pt x="57542" y="83391"/>
                  </a:lnTo>
                  <a:lnTo>
                    <a:pt x="57245" y="80487"/>
                  </a:lnTo>
                  <a:lnTo>
                    <a:pt x="56937" y="77599"/>
                  </a:lnTo>
                  <a:lnTo>
                    <a:pt x="56619" y="74711"/>
                  </a:lnTo>
                  <a:lnTo>
                    <a:pt x="56295" y="71838"/>
                  </a:lnTo>
                  <a:lnTo>
                    <a:pt x="55956" y="68965"/>
                  </a:lnTo>
                  <a:lnTo>
                    <a:pt x="55611" y="66108"/>
                  </a:lnTo>
                  <a:lnTo>
                    <a:pt x="55250" y="63250"/>
                  </a:lnTo>
                  <a:lnTo>
                    <a:pt x="54884" y="60423"/>
                  </a:lnTo>
                  <a:lnTo>
                    <a:pt x="54693" y="59010"/>
                  </a:lnTo>
                  <a:lnTo>
                    <a:pt x="54502" y="57597"/>
                  </a:lnTo>
                  <a:lnTo>
                    <a:pt x="54306" y="56198"/>
                  </a:lnTo>
                  <a:lnTo>
                    <a:pt x="54110" y="54800"/>
                  </a:lnTo>
                  <a:lnTo>
                    <a:pt x="53908" y="53402"/>
                  </a:lnTo>
                  <a:lnTo>
                    <a:pt x="53707" y="52004"/>
                  </a:lnTo>
                  <a:lnTo>
                    <a:pt x="53500" y="50622"/>
                  </a:lnTo>
                  <a:lnTo>
                    <a:pt x="53288" y="49239"/>
                  </a:lnTo>
                  <a:lnTo>
                    <a:pt x="53075" y="47872"/>
                  </a:lnTo>
                  <a:lnTo>
                    <a:pt x="52858" y="46489"/>
                  </a:lnTo>
                  <a:lnTo>
                    <a:pt x="52640" y="45137"/>
                  </a:lnTo>
                  <a:lnTo>
                    <a:pt x="52418" y="43770"/>
                  </a:lnTo>
                  <a:lnTo>
                    <a:pt x="52190" y="42418"/>
                  </a:lnTo>
                  <a:lnTo>
                    <a:pt x="51962" y="41066"/>
                  </a:lnTo>
                  <a:lnTo>
                    <a:pt x="51728" y="39729"/>
                  </a:lnTo>
                  <a:lnTo>
                    <a:pt x="51489" y="38393"/>
                  </a:lnTo>
                  <a:lnTo>
                    <a:pt x="51251" y="37072"/>
                  </a:lnTo>
                  <a:lnTo>
                    <a:pt x="51007" y="35750"/>
                  </a:lnTo>
                  <a:lnTo>
                    <a:pt x="50757" y="34429"/>
                  </a:lnTo>
                  <a:lnTo>
                    <a:pt x="50508" y="33123"/>
                  </a:lnTo>
                  <a:lnTo>
                    <a:pt x="50254" y="31833"/>
                  </a:lnTo>
                  <a:lnTo>
                    <a:pt x="49994" y="30542"/>
                  </a:lnTo>
                  <a:lnTo>
                    <a:pt x="49734" y="29252"/>
                  </a:lnTo>
                  <a:lnTo>
                    <a:pt x="49469" y="27977"/>
                  </a:lnTo>
                  <a:lnTo>
                    <a:pt x="49198" y="26702"/>
                  </a:lnTo>
                  <a:lnTo>
                    <a:pt x="48922" y="25442"/>
                  </a:lnTo>
                  <a:lnTo>
                    <a:pt x="48646" y="24198"/>
                  </a:lnTo>
                  <a:lnTo>
                    <a:pt x="48365" y="22953"/>
                  </a:lnTo>
                  <a:lnTo>
                    <a:pt x="48079" y="21724"/>
                  </a:lnTo>
                  <a:lnTo>
                    <a:pt x="47787" y="20495"/>
                  </a:lnTo>
                  <a:lnTo>
                    <a:pt x="47495" y="19281"/>
                  </a:lnTo>
                  <a:lnTo>
                    <a:pt x="47193" y="18083"/>
                  </a:lnTo>
                  <a:lnTo>
                    <a:pt x="46891" y="16885"/>
                  </a:lnTo>
                  <a:lnTo>
                    <a:pt x="46588" y="15687"/>
                  </a:lnTo>
                  <a:lnTo>
                    <a:pt x="46323" y="14688"/>
                  </a:lnTo>
                  <a:lnTo>
                    <a:pt x="46053" y="13674"/>
                  </a:lnTo>
                  <a:lnTo>
                    <a:pt x="45777" y="12675"/>
                  </a:lnTo>
                  <a:lnTo>
                    <a:pt x="45496" y="11692"/>
                  </a:lnTo>
                  <a:lnTo>
                    <a:pt x="45209" y="10724"/>
                  </a:lnTo>
                  <a:lnTo>
                    <a:pt x="44917" y="9772"/>
                  </a:lnTo>
                  <a:lnTo>
                    <a:pt x="44615" y="8850"/>
                  </a:lnTo>
                  <a:lnTo>
                    <a:pt x="44461" y="8389"/>
                  </a:lnTo>
                  <a:lnTo>
                    <a:pt x="44307" y="7944"/>
                  </a:lnTo>
                  <a:lnTo>
                    <a:pt x="44148" y="7513"/>
                  </a:lnTo>
                  <a:lnTo>
                    <a:pt x="43989" y="7083"/>
                  </a:lnTo>
                  <a:lnTo>
                    <a:pt x="43830" y="6653"/>
                  </a:lnTo>
                  <a:lnTo>
                    <a:pt x="43666" y="6254"/>
                  </a:lnTo>
                  <a:lnTo>
                    <a:pt x="43496" y="5839"/>
                  </a:lnTo>
                  <a:lnTo>
                    <a:pt x="43326" y="5455"/>
                  </a:lnTo>
                  <a:lnTo>
                    <a:pt x="43156" y="5071"/>
                  </a:lnTo>
                  <a:lnTo>
                    <a:pt x="42981" y="4702"/>
                  </a:lnTo>
                  <a:lnTo>
                    <a:pt x="42806" y="4349"/>
                  </a:lnTo>
                  <a:lnTo>
                    <a:pt x="42626" y="4011"/>
                  </a:lnTo>
                  <a:lnTo>
                    <a:pt x="42440" y="3673"/>
                  </a:lnTo>
                  <a:lnTo>
                    <a:pt x="42255" y="3350"/>
                  </a:lnTo>
                  <a:lnTo>
                    <a:pt x="42069" y="3058"/>
                  </a:lnTo>
                  <a:lnTo>
                    <a:pt x="41873" y="2766"/>
                  </a:lnTo>
                  <a:lnTo>
                    <a:pt x="41682" y="2490"/>
                  </a:lnTo>
                  <a:lnTo>
                    <a:pt x="41480" y="2229"/>
                  </a:lnTo>
                  <a:lnTo>
                    <a:pt x="41247" y="1937"/>
                  </a:lnTo>
                  <a:lnTo>
                    <a:pt x="41008" y="1676"/>
                  </a:lnTo>
                  <a:lnTo>
                    <a:pt x="40764" y="1430"/>
                  </a:lnTo>
                  <a:lnTo>
                    <a:pt x="40520" y="1215"/>
                  </a:lnTo>
                  <a:lnTo>
                    <a:pt x="40276" y="1015"/>
                  </a:lnTo>
                  <a:lnTo>
                    <a:pt x="40027" y="831"/>
                  </a:lnTo>
                  <a:lnTo>
                    <a:pt x="39778" y="662"/>
                  </a:lnTo>
                  <a:lnTo>
                    <a:pt x="39528" y="523"/>
                  </a:lnTo>
                  <a:lnTo>
                    <a:pt x="39274" y="400"/>
                  </a:lnTo>
                  <a:lnTo>
                    <a:pt x="39019" y="293"/>
                  </a:lnTo>
                  <a:lnTo>
                    <a:pt x="38764" y="201"/>
                  </a:lnTo>
                  <a:lnTo>
                    <a:pt x="38510" y="124"/>
                  </a:lnTo>
                  <a:lnTo>
                    <a:pt x="38255" y="62"/>
                  </a:lnTo>
                  <a:lnTo>
                    <a:pt x="37995" y="32"/>
                  </a:lnTo>
                  <a:lnTo>
                    <a:pt x="37735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3075" y="-5410050"/>
              <a:ext cx="248550" cy="1382675"/>
            </a:xfrm>
            <a:custGeom>
              <a:avLst/>
              <a:gdLst/>
              <a:ahLst/>
              <a:cxnLst/>
              <a:rect l="l" t="t" r="r" b="b"/>
              <a:pathLst>
                <a:path w="9942" h="55307" extrusionOk="0">
                  <a:moveTo>
                    <a:pt x="3608" y="0"/>
                  </a:moveTo>
                  <a:lnTo>
                    <a:pt x="3465" y="16"/>
                  </a:lnTo>
                  <a:lnTo>
                    <a:pt x="3321" y="46"/>
                  </a:lnTo>
                  <a:lnTo>
                    <a:pt x="3178" y="108"/>
                  </a:lnTo>
                  <a:lnTo>
                    <a:pt x="3035" y="200"/>
                  </a:lnTo>
                  <a:lnTo>
                    <a:pt x="2897" y="323"/>
                  </a:lnTo>
                  <a:lnTo>
                    <a:pt x="2754" y="476"/>
                  </a:lnTo>
                  <a:lnTo>
                    <a:pt x="2611" y="661"/>
                  </a:lnTo>
                  <a:lnTo>
                    <a:pt x="2473" y="876"/>
                  </a:lnTo>
                  <a:lnTo>
                    <a:pt x="2335" y="1122"/>
                  </a:lnTo>
                  <a:lnTo>
                    <a:pt x="2192" y="1414"/>
                  </a:lnTo>
                  <a:lnTo>
                    <a:pt x="2059" y="1736"/>
                  </a:lnTo>
                  <a:lnTo>
                    <a:pt x="1921" y="2090"/>
                  </a:lnTo>
                  <a:lnTo>
                    <a:pt x="1789" y="2474"/>
                  </a:lnTo>
                  <a:lnTo>
                    <a:pt x="1709" y="2750"/>
                  </a:lnTo>
                  <a:lnTo>
                    <a:pt x="1629" y="3027"/>
                  </a:lnTo>
                  <a:lnTo>
                    <a:pt x="1555" y="3303"/>
                  </a:lnTo>
                  <a:lnTo>
                    <a:pt x="1481" y="3595"/>
                  </a:lnTo>
                  <a:lnTo>
                    <a:pt x="1412" y="3887"/>
                  </a:lnTo>
                  <a:lnTo>
                    <a:pt x="1343" y="4179"/>
                  </a:lnTo>
                  <a:lnTo>
                    <a:pt x="1285" y="4486"/>
                  </a:lnTo>
                  <a:lnTo>
                    <a:pt x="1221" y="4793"/>
                  </a:lnTo>
                  <a:lnTo>
                    <a:pt x="1168" y="5101"/>
                  </a:lnTo>
                  <a:lnTo>
                    <a:pt x="1110" y="5423"/>
                  </a:lnTo>
                  <a:lnTo>
                    <a:pt x="1062" y="5746"/>
                  </a:lnTo>
                  <a:lnTo>
                    <a:pt x="1014" y="6084"/>
                  </a:lnTo>
                  <a:lnTo>
                    <a:pt x="972" y="6406"/>
                  </a:lnTo>
                  <a:lnTo>
                    <a:pt x="929" y="6744"/>
                  </a:lnTo>
                  <a:lnTo>
                    <a:pt x="892" y="7082"/>
                  </a:lnTo>
                  <a:lnTo>
                    <a:pt x="860" y="7436"/>
                  </a:lnTo>
                  <a:lnTo>
                    <a:pt x="786" y="8173"/>
                  </a:lnTo>
                  <a:lnTo>
                    <a:pt x="717" y="8926"/>
                  </a:lnTo>
                  <a:lnTo>
                    <a:pt x="653" y="9679"/>
                  </a:lnTo>
                  <a:lnTo>
                    <a:pt x="590" y="10447"/>
                  </a:lnTo>
                  <a:lnTo>
                    <a:pt x="531" y="11200"/>
                  </a:lnTo>
                  <a:lnTo>
                    <a:pt x="473" y="11952"/>
                  </a:lnTo>
                  <a:lnTo>
                    <a:pt x="420" y="12721"/>
                  </a:lnTo>
                  <a:lnTo>
                    <a:pt x="372" y="13473"/>
                  </a:lnTo>
                  <a:lnTo>
                    <a:pt x="325" y="14242"/>
                  </a:lnTo>
                  <a:lnTo>
                    <a:pt x="282" y="14994"/>
                  </a:lnTo>
                  <a:lnTo>
                    <a:pt x="240" y="15762"/>
                  </a:lnTo>
                  <a:lnTo>
                    <a:pt x="203" y="16531"/>
                  </a:lnTo>
                  <a:lnTo>
                    <a:pt x="139" y="18052"/>
                  </a:lnTo>
                  <a:lnTo>
                    <a:pt x="86" y="19588"/>
                  </a:lnTo>
                  <a:lnTo>
                    <a:pt x="43" y="21124"/>
                  </a:lnTo>
                  <a:lnTo>
                    <a:pt x="17" y="22660"/>
                  </a:lnTo>
                  <a:lnTo>
                    <a:pt x="6" y="24197"/>
                  </a:lnTo>
                  <a:lnTo>
                    <a:pt x="1" y="25733"/>
                  </a:lnTo>
                  <a:lnTo>
                    <a:pt x="12" y="27254"/>
                  </a:lnTo>
                  <a:lnTo>
                    <a:pt x="38" y="28790"/>
                  </a:lnTo>
                  <a:lnTo>
                    <a:pt x="75" y="30327"/>
                  </a:lnTo>
                  <a:lnTo>
                    <a:pt x="123" y="31847"/>
                  </a:lnTo>
                  <a:lnTo>
                    <a:pt x="181" y="33368"/>
                  </a:lnTo>
                  <a:lnTo>
                    <a:pt x="256" y="34889"/>
                  </a:lnTo>
                  <a:lnTo>
                    <a:pt x="340" y="36395"/>
                  </a:lnTo>
                  <a:lnTo>
                    <a:pt x="441" y="37900"/>
                  </a:lnTo>
                  <a:lnTo>
                    <a:pt x="547" y="39406"/>
                  </a:lnTo>
                  <a:lnTo>
                    <a:pt x="675" y="40896"/>
                  </a:lnTo>
                  <a:lnTo>
                    <a:pt x="807" y="42386"/>
                  </a:lnTo>
                  <a:lnTo>
                    <a:pt x="956" y="43861"/>
                  </a:lnTo>
                  <a:lnTo>
                    <a:pt x="1115" y="45336"/>
                  </a:lnTo>
                  <a:lnTo>
                    <a:pt x="1290" y="46796"/>
                  </a:lnTo>
                  <a:lnTo>
                    <a:pt x="1380" y="47518"/>
                  </a:lnTo>
                  <a:lnTo>
                    <a:pt x="1470" y="48240"/>
                  </a:lnTo>
                  <a:lnTo>
                    <a:pt x="1571" y="48962"/>
                  </a:lnTo>
                  <a:lnTo>
                    <a:pt x="1667" y="49668"/>
                  </a:lnTo>
                  <a:lnTo>
                    <a:pt x="1773" y="50390"/>
                  </a:lnTo>
                  <a:lnTo>
                    <a:pt x="1879" y="51097"/>
                  </a:lnTo>
                  <a:lnTo>
                    <a:pt x="1985" y="51804"/>
                  </a:lnTo>
                  <a:lnTo>
                    <a:pt x="2101" y="52511"/>
                  </a:lnTo>
                  <a:lnTo>
                    <a:pt x="2213" y="53217"/>
                  </a:lnTo>
                  <a:lnTo>
                    <a:pt x="2330" y="53909"/>
                  </a:lnTo>
                  <a:lnTo>
                    <a:pt x="2452" y="54615"/>
                  </a:lnTo>
                  <a:lnTo>
                    <a:pt x="2579" y="55307"/>
                  </a:lnTo>
                  <a:lnTo>
                    <a:pt x="2833" y="55061"/>
                  </a:lnTo>
                  <a:lnTo>
                    <a:pt x="3088" y="54815"/>
                  </a:lnTo>
                  <a:lnTo>
                    <a:pt x="3332" y="54538"/>
                  </a:lnTo>
                  <a:lnTo>
                    <a:pt x="3581" y="54247"/>
                  </a:lnTo>
                  <a:lnTo>
                    <a:pt x="3820" y="53939"/>
                  </a:lnTo>
                  <a:lnTo>
                    <a:pt x="4059" y="53632"/>
                  </a:lnTo>
                  <a:lnTo>
                    <a:pt x="4292" y="53294"/>
                  </a:lnTo>
                  <a:lnTo>
                    <a:pt x="4520" y="52941"/>
                  </a:lnTo>
                  <a:lnTo>
                    <a:pt x="4748" y="52572"/>
                  </a:lnTo>
                  <a:lnTo>
                    <a:pt x="4966" y="52188"/>
                  </a:lnTo>
                  <a:lnTo>
                    <a:pt x="5189" y="51788"/>
                  </a:lnTo>
                  <a:lnTo>
                    <a:pt x="5401" y="51389"/>
                  </a:lnTo>
                  <a:lnTo>
                    <a:pt x="5608" y="50959"/>
                  </a:lnTo>
                  <a:lnTo>
                    <a:pt x="5814" y="50513"/>
                  </a:lnTo>
                  <a:lnTo>
                    <a:pt x="6016" y="50068"/>
                  </a:lnTo>
                  <a:lnTo>
                    <a:pt x="6212" y="49607"/>
                  </a:lnTo>
                  <a:lnTo>
                    <a:pt x="6403" y="49131"/>
                  </a:lnTo>
                  <a:lnTo>
                    <a:pt x="6589" y="48639"/>
                  </a:lnTo>
                  <a:lnTo>
                    <a:pt x="6775" y="48132"/>
                  </a:lnTo>
                  <a:lnTo>
                    <a:pt x="6955" y="47610"/>
                  </a:lnTo>
                  <a:lnTo>
                    <a:pt x="7125" y="47087"/>
                  </a:lnTo>
                  <a:lnTo>
                    <a:pt x="7294" y="46550"/>
                  </a:lnTo>
                  <a:lnTo>
                    <a:pt x="7459" y="46012"/>
                  </a:lnTo>
                  <a:lnTo>
                    <a:pt x="7618" y="45444"/>
                  </a:lnTo>
                  <a:lnTo>
                    <a:pt x="7777" y="44875"/>
                  </a:lnTo>
                  <a:lnTo>
                    <a:pt x="7926" y="44291"/>
                  </a:lnTo>
                  <a:lnTo>
                    <a:pt x="8069" y="43708"/>
                  </a:lnTo>
                  <a:lnTo>
                    <a:pt x="8212" y="43108"/>
                  </a:lnTo>
                  <a:lnTo>
                    <a:pt x="8345" y="42494"/>
                  </a:lnTo>
                  <a:lnTo>
                    <a:pt x="8477" y="41879"/>
                  </a:lnTo>
                  <a:lnTo>
                    <a:pt x="8599" y="41250"/>
                  </a:lnTo>
                  <a:lnTo>
                    <a:pt x="8721" y="40620"/>
                  </a:lnTo>
                  <a:lnTo>
                    <a:pt x="8838" y="39974"/>
                  </a:lnTo>
                  <a:lnTo>
                    <a:pt x="8944" y="39329"/>
                  </a:lnTo>
                  <a:lnTo>
                    <a:pt x="9050" y="38669"/>
                  </a:lnTo>
                  <a:lnTo>
                    <a:pt x="9146" y="38008"/>
                  </a:lnTo>
                  <a:lnTo>
                    <a:pt x="9241" y="37332"/>
                  </a:lnTo>
                  <a:lnTo>
                    <a:pt x="9326" y="36656"/>
                  </a:lnTo>
                  <a:lnTo>
                    <a:pt x="9411" y="35965"/>
                  </a:lnTo>
                  <a:lnTo>
                    <a:pt x="9485" y="35273"/>
                  </a:lnTo>
                  <a:lnTo>
                    <a:pt x="9554" y="34582"/>
                  </a:lnTo>
                  <a:lnTo>
                    <a:pt x="9623" y="33875"/>
                  </a:lnTo>
                  <a:lnTo>
                    <a:pt x="9681" y="33169"/>
                  </a:lnTo>
                  <a:lnTo>
                    <a:pt x="9734" y="32462"/>
                  </a:lnTo>
                  <a:lnTo>
                    <a:pt x="9782" y="31740"/>
                  </a:lnTo>
                  <a:lnTo>
                    <a:pt x="9819" y="31018"/>
                  </a:lnTo>
                  <a:lnTo>
                    <a:pt x="9856" y="30296"/>
                  </a:lnTo>
                  <a:lnTo>
                    <a:pt x="9883" y="29574"/>
                  </a:lnTo>
                  <a:lnTo>
                    <a:pt x="9909" y="28836"/>
                  </a:lnTo>
                  <a:lnTo>
                    <a:pt x="9925" y="28099"/>
                  </a:lnTo>
                  <a:lnTo>
                    <a:pt x="9936" y="27361"/>
                  </a:lnTo>
                  <a:lnTo>
                    <a:pt x="9941" y="26624"/>
                  </a:lnTo>
                  <a:lnTo>
                    <a:pt x="9936" y="25887"/>
                  </a:lnTo>
                  <a:lnTo>
                    <a:pt x="9931" y="25134"/>
                  </a:lnTo>
                  <a:lnTo>
                    <a:pt x="9915" y="24396"/>
                  </a:lnTo>
                  <a:lnTo>
                    <a:pt x="9893" y="23644"/>
                  </a:lnTo>
                  <a:lnTo>
                    <a:pt x="9867" y="22891"/>
                  </a:lnTo>
                  <a:lnTo>
                    <a:pt x="9830" y="22153"/>
                  </a:lnTo>
                  <a:lnTo>
                    <a:pt x="9787" y="21401"/>
                  </a:lnTo>
                  <a:lnTo>
                    <a:pt x="9740" y="20648"/>
                  </a:lnTo>
                  <a:lnTo>
                    <a:pt x="9687" y="19895"/>
                  </a:lnTo>
                  <a:lnTo>
                    <a:pt x="9623" y="19158"/>
                  </a:lnTo>
                  <a:lnTo>
                    <a:pt x="9554" y="18405"/>
                  </a:lnTo>
                  <a:lnTo>
                    <a:pt x="9480" y="17652"/>
                  </a:lnTo>
                  <a:lnTo>
                    <a:pt x="9421" y="17130"/>
                  </a:lnTo>
                  <a:lnTo>
                    <a:pt x="9363" y="16607"/>
                  </a:lnTo>
                  <a:lnTo>
                    <a:pt x="9299" y="16085"/>
                  </a:lnTo>
                  <a:lnTo>
                    <a:pt x="9230" y="15563"/>
                  </a:lnTo>
                  <a:lnTo>
                    <a:pt x="9161" y="15040"/>
                  </a:lnTo>
                  <a:lnTo>
                    <a:pt x="9087" y="14533"/>
                  </a:lnTo>
                  <a:lnTo>
                    <a:pt x="9008" y="14026"/>
                  </a:lnTo>
                  <a:lnTo>
                    <a:pt x="8928" y="13535"/>
                  </a:lnTo>
                  <a:lnTo>
                    <a:pt x="8843" y="13028"/>
                  </a:lnTo>
                  <a:lnTo>
                    <a:pt x="8758" y="12552"/>
                  </a:lnTo>
                  <a:lnTo>
                    <a:pt x="8668" y="12060"/>
                  </a:lnTo>
                  <a:lnTo>
                    <a:pt x="8578" y="11584"/>
                  </a:lnTo>
                  <a:lnTo>
                    <a:pt x="8483" y="11108"/>
                  </a:lnTo>
                  <a:lnTo>
                    <a:pt x="8382" y="10631"/>
                  </a:lnTo>
                  <a:lnTo>
                    <a:pt x="8281" y="10170"/>
                  </a:lnTo>
                  <a:lnTo>
                    <a:pt x="8175" y="9710"/>
                  </a:lnTo>
                  <a:lnTo>
                    <a:pt x="8069" y="9249"/>
                  </a:lnTo>
                  <a:lnTo>
                    <a:pt x="7957" y="8803"/>
                  </a:lnTo>
                  <a:lnTo>
                    <a:pt x="7846" y="8358"/>
                  </a:lnTo>
                  <a:lnTo>
                    <a:pt x="7729" y="7927"/>
                  </a:lnTo>
                  <a:lnTo>
                    <a:pt x="7613" y="7497"/>
                  </a:lnTo>
                  <a:lnTo>
                    <a:pt x="7491" y="7067"/>
                  </a:lnTo>
                  <a:lnTo>
                    <a:pt x="7369" y="6652"/>
                  </a:lnTo>
                  <a:lnTo>
                    <a:pt x="7241" y="6237"/>
                  </a:lnTo>
                  <a:lnTo>
                    <a:pt x="7109" y="5823"/>
                  </a:lnTo>
                  <a:lnTo>
                    <a:pt x="6976" y="5423"/>
                  </a:lnTo>
                  <a:lnTo>
                    <a:pt x="6843" y="5039"/>
                  </a:lnTo>
                  <a:lnTo>
                    <a:pt x="6706" y="4655"/>
                  </a:lnTo>
                  <a:lnTo>
                    <a:pt x="6568" y="4271"/>
                  </a:lnTo>
                  <a:lnTo>
                    <a:pt x="6424" y="3902"/>
                  </a:lnTo>
                  <a:lnTo>
                    <a:pt x="6281" y="3534"/>
                  </a:lnTo>
                  <a:lnTo>
                    <a:pt x="6133" y="3180"/>
                  </a:lnTo>
                  <a:lnTo>
                    <a:pt x="5899" y="2658"/>
                  </a:lnTo>
                  <a:lnTo>
                    <a:pt x="5777" y="2397"/>
                  </a:lnTo>
                  <a:lnTo>
                    <a:pt x="5655" y="2151"/>
                  </a:lnTo>
                  <a:lnTo>
                    <a:pt x="5528" y="1905"/>
                  </a:lnTo>
                  <a:lnTo>
                    <a:pt x="5401" y="1675"/>
                  </a:lnTo>
                  <a:lnTo>
                    <a:pt x="5273" y="1444"/>
                  </a:lnTo>
                  <a:lnTo>
                    <a:pt x="5141" y="1245"/>
                  </a:lnTo>
                  <a:lnTo>
                    <a:pt x="5008" y="1045"/>
                  </a:lnTo>
                  <a:lnTo>
                    <a:pt x="4870" y="860"/>
                  </a:lnTo>
                  <a:lnTo>
                    <a:pt x="4738" y="691"/>
                  </a:lnTo>
                  <a:lnTo>
                    <a:pt x="4600" y="538"/>
                  </a:lnTo>
                  <a:lnTo>
                    <a:pt x="4457" y="400"/>
                  </a:lnTo>
                  <a:lnTo>
                    <a:pt x="4319" y="277"/>
                  </a:lnTo>
                  <a:lnTo>
                    <a:pt x="4181" y="185"/>
                  </a:lnTo>
                  <a:lnTo>
                    <a:pt x="4038" y="108"/>
                  </a:lnTo>
                  <a:lnTo>
                    <a:pt x="3894" y="46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93400" y="-5365500"/>
              <a:ext cx="136600" cy="1185275"/>
            </a:xfrm>
            <a:custGeom>
              <a:avLst/>
              <a:gdLst/>
              <a:ahLst/>
              <a:cxnLst/>
              <a:rect l="l" t="t" r="r" b="b"/>
              <a:pathLst>
                <a:path w="5464" h="47411" extrusionOk="0">
                  <a:moveTo>
                    <a:pt x="2276" y="0"/>
                  </a:moveTo>
                  <a:lnTo>
                    <a:pt x="2186" y="62"/>
                  </a:lnTo>
                  <a:lnTo>
                    <a:pt x="2090" y="169"/>
                  </a:lnTo>
                  <a:lnTo>
                    <a:pt x="2000" y="277"/>
                  </a:lnTo>
                  <a:lnTo>
                    <a:pt x="1915" y="400"/>
                  </a:lnTo>
                  <a:lnTo>
                    <a:pt x="1830" y="553"/>
                  </a:lnTo>
                  <a:lnTo>
                    <a:pt x="1751" y="722"/>
                  </a:lnTo>
                  <a:lnTo>
                    <a:pt x="1677" y="891"/>
                  </a:lnTo>
                  <a:lnTo>
                    <a:pt x="1602" y="1091"/>
                  </a:lnTo>
                  <a:lnTo>
                    <a:pt x="1507" y="1368"/>
                  </a:lnTo>
                  <a:lnTo>
                    <a:pt x="1417" y="1644"/>
                  </a:lnTo>
                  <a:lnTo>
                    <a:pt x="1327" y="1936"/>
                  </a:lnTo>
                  <a:lnTo>
                    <a:pt x="1242" y="2243"/>
                  </a:lnTo>
                  <a:lnTo>
                    <a:pt x="1157" y="2550"/>
                  </a:lnTo>
                  <a:lnTo>
                    <a:pt x="1077" y="2858"/>
                  </a:lnTo>
                  <a:lnTo>
                    <a:pt x="1003" y="3180"/>
                  </a:lnTo>
                  <a:lnTo>
                    <a:pt x="934" y="3503"/>
                  </a:lnTo>
                  <a:lnTo>
                    <a:pt x="865" y="3841"/>
                  </a:lnTo>
                  <a:lnTo>
                    <a:pt x="801" y="4179"/>
                  </a:lnTo>
                  <a:lnTo>
                    <a:pt x="743" y="4532"/>
                  </a:lnTo>
                  <a:lnTo>
                    <a:pt x="690" y="4886"/>
                  </a:lnTo>
                  <a:lnTo>
                    <a:pt x="637" y="5239"/>
                  </a:lnTo>
                  <a:lnTo>
                    <a:pt x="589" y="5608"/>
                  </a:lnTo>
                  <a:lnTo>
                    <a:pt x="547" y="5976"/>
                  </a:lnTo>
                  <a:lnTo>
                    <a:pt x="510" y="6345"/>
                  </a:lnTo>
                  <a:lnTo>
                    <a:pt x="451" y="6960"/>
                  </a:lnTo>
                  <a:lnTo>
                    <a:pt x="404" y="7574"/>
                  </a:lnTo>
                  <a:lnTo>
                    <a:pt x="351" y="8189"/>
                  </a:lnTo>
                  <a:lnTo>
                    <a:pt x="308" y="8819"/>
                  </a:lnTo>
                  <a:lnTo>
                    <a:pt x="266" y="9433"/>
                  </a:lnTo>
                  <a:lnTo>
                    <a:pt x="223" y="10048"/>
                  </a:lnTo>
                  <a:lnTo>
                    <a:pt x="191" y="10677"/>
                  </a:lnTo>
                  <a:lnTo>
                    <a:pt x="154" y="11292"/>
                  </a:lnTo>
                  <a:lnTo>
                    <a:pt x="128" y="11922"/>
                  </a:lnTo>
                  <a:lnTo>
                    <a:pt x="101" y="12536"/>
                  </a:lnTo>
                  <a:lnTo>
                    <a:pt x="75" y="13166"/>
                  </a:lnTo>
                  <a:lnTo>
                    <a:pt x="59" y="13796"/>
                  </a:lnTo>
                  <a:lnTo>
                    <a:pt x="27" y="15056"/>
                  </a:lnTo>
                  <a:lnTo>
                    <a:pt x="6" y="16300"/>
                  </a:lnTo>
                  <a:lnTo>
                    <a:pt x="0" y="17560"/>
                  </a:lnTo>
                  <a:lnTo>
                    <a:pt x="6" y="18190"/>
                  </a:lnTo>
                  <a:lnTo>
                    <a:pt x="6" y="18820"/>
                  </a:lnTo>
                  <a:lnTo>
                    <a:pt x="16" y="19450"/>
                  </a:lnTo>
                  <a:lnTo>
                    <a:pt x="27" y="20080"/>
                  </a:lnTo>
                  <a:lnTo>
                    <a:pt x="43" y="20709"/>
                  </a:lnTo>
                  <a:lnTo>
                    <a:pt x="59" y="21339"/>
                  </a:lnTo>
                  <a:lnTo>
                    <a:pt x="80" y="21969"/>
                  </a:lnTo>
                  <a:lnTo>
                    <a:pt x="107" y="22584"/>
                  </a:lnTo>
                  <a:lnTo>
                    <a:pt x="133" y="23214"/>
                  </a:lnTo>
                  <a:lnTo>
                    <a:pt x="165" y="23843"/>
                  </a:lnTo>
                  <a:lnTo>
                    <a:pt x="197" y="24458"/>
                  </a:lnTo>
                  <a:lnTo>
                    <a:pt x="234" y="25088"/>
                  </a:lnTo>
                  <a:lnTo>
                    <a:pt x="276" y="25702"/>
                  </a:lnTo>
                  <a:lnTo>
                    <a:pt x="319" y="26332"/>
                  </a:lnTo>
                  <a:lnTo>
                    <a:pt x="409" y="27561"/>
                  </a:lnTo>
                  <a:lnTo>
                    <a:pt x="515" y="28790"/>
                  </a:lnTo>
                  <a:lnTo>
                    <a:pt x="626" y="30004"/>
                  </a:lnTo>
                  <a:lnTo>
                    <a:pt x="754" y="31202"/>
                  </a:lnTo>
                  <a:lnTo>
                    <a:pt x="892" y="32401"/>
                  </a:lnTo>
                  <a:lnTo>
                    <a:pt x="1040" y="33584"/>
                  </a:lnTo>
                  <a:lnTo>
                    <a:pt x="1199" y="34751"/>
                  </a:lnTo>
                  <a:lnTo>
                    <a:pt x="1369" y="35903"/>
                  </a:lnTo>
                  <a:lnTo>
                    <a:pt x="1555" y="37040"/>
                  </a:lnTo>
                  <a:lnTo>
                    <a:pt x="1746" y="38162"/>
                  </a:lnTo>
                  <a:lnTo>
                    <a:pt x="1952" y="39283"/>
                  </a:lnTo>
                  <a:lnTo>
                    <a:pt x="2165" y="40374"/>
                  </a:lnTo>
                  <a:lnTo>
                    <a:pt x="2393" y="41449"/>
                  </a:lnTo>
                  <a:lnTo>
                    <a:pt x="2626" y="42509"/>
                  </a:lnTo>
                  <a:lnTo>
                    <a:pt x="2875" y="43539"/>
                  </a:lnTo>
                  <a:lnTo>
                    <a:pt x="3130" y="44568"/>
                  </a:lnTo>
                  <a:lnTo>
                    <a:pt x="3507" y="46012"/>
                  </a:lnTo>
                  <a:lnTo>
                    <a:pt x="3560" y="46196"/>
                  </a:lnTo>
                  <a:lnTo>
                    <a:pt x="3613" y="46350"/>
                  </a:lnTo>
                  <a:lnTo>
                    <a:pt x="3666" y="46504"/>
                  </a:lnTo>
                  <a:lnTo>
                    <a:pt x="3729" y="46657"/>
                  </a:lnTo>
                  <a:lnTo>
                    <a:pt x="3788" y="46780"/>
                  </a:lnTo>
                  <a:lnTo>
                    <a:pt x="3857" y="46903"/>
                  </a:lnTo>
                  <a:lnTo>
                    <a:pt x="3926" y="47011"/>
                  </a:lnTo>
                  <a:lnTo>
                    <a:pt x="3995" y="47088"/>
                  </a:lnTo>
                  <a:lnTo>
                    <a:pt x="4058" y="47164"/>
                  </a:lnTo>
                  <a:lnTo>
                    <a:pt x="4122" y="47226"/>
                  </a:lnTo>
                  <a:lnTo>
                    <a:pt x="4186" y="47287"/>
                  </a:lnTo>
                  <a:lnTo>
                    <a:pt x="4249" y="47333"/>
                  </a:lnTo>
                  <a:lnTo>
                    <a:pt x="4313" y="47364"/>
                  </a:lnTo>
                  <a:lnTo>
                    <a:pt x="4377" y="47379"/>
                  </a:lnTo>
                  <a:lnTo>
                    <a:pt x="4445" y="47395"/>
                  </a:lnTo>
                  <a:lnTo>
                    <a:pt x="4514" y="47410"/>
                  </a:lnTo>
                  <a:lnTo>
                    <a:pt x="4567" y="47379"/>
                  </a:lnTo>
                  <a:lnTo>
                    <a:pt x="4626" y="47349"/>
                  </a:lnTo>
                  <a:lnTo>
                    <a:pt x="4679" y="47303"/>
                  </a:lnTo>
                  <a:lnTo>
                    <a:pt x="4732" y="47241"/>
                  </a:lnTo>
                  <a:lnTo>
                    <a:pt x="4785" y="47180"/>
                  </a:lnTo>
                  <a:lnTo>
                    <a:pt x="4838" y="47103"/>
                  </a:lnTo>
                  <a:lnTo>
                    <a:pt x="4891" y="47026"/>
                  </a:lnTo>
                  <a:lnTo>
                    <a:pt x="4939" y="46934"/>
                  </a:lnTo>
                  <a:lnTo>
                    <a:pt x="5050" y="46688"/>
                  </a:lnTo>
                  <a:lnTo>
                    <a:pt x="5162" y="46396"/>
                  </a:lnTo>
                  <a:lnTo>
                    <a:pt x="5262" y="46104"/>
                  </a:lnTo>
                  <a:lnTo>
                    <a:pt x="5352" y="45782"/>
                  </a:lnTo>
                  <a:lnTo>
                    <a:pt x="5390" y="45659"/>
                  </a:lnTo>
                  <a:lnTo>
                    <a:pt x="5416" y="45567"/>
                  </a:lnTo>
                  <a:lnTo>
                    <a:pt x="5437" y="45474"/>
                  </a:lnTo>
                  <a:lnTo>
                    <a:pt x="5448" y="45413"/>
                  </a:lnTo>
                  <a:lnTo>
                    <a:pt x="5459" y="45305"/>
                  </a:lnTo>
                  <a:lnTo>
                    <a:pt x="5464" y="45275"/>
                  </a:lnTo>
                  <a:lnTo>
                    <a:pt x="5453" y="45259"/>
                  </a:lnTo>
                  <a:lnTo>
                    <a:pt x="5443" y="45275"/>
                  </a:lnTo>
                  <a:lnTo>
                    <a:pt x="5416" y="45336"/>
                  </a:lnTo>
                  <a:lnTo>
                    <a:pt x="5305" y="45613"/>
                  </a:lnTo>
                  <a:lnTo>
                    <a:pt x="5220" y="45797"/>
                  </a:lnTo>
                  <a:lnTo>
                    <a:pt x="5124" y="46028"/>
                  </a:lnTo>
                  <a:lnTo>
                    <a:pt x="5008" y="46273"/>
                  </a:lnTo>
                  <a:lnTo>
                    <a:pt x="4875" y="46519"/>
                  </a:lnTo>
                  <a:lnTo>
                    <a:pt x="4833" y="46596"/>
                  </a:lnTo>
                  <a:lnTo>
                    <a:pt x="4785" y="46657"/>
                  </a:lnTo>
                  <a:lnTo>
                    <a:pt x="4737" y="46703"/>
                  </a:lnTo>
                  <a:lnTo>
                    <a:pt x="4689" y="46750"/>
                  </a:lnTo>
                  <a:lnTo>
                    <a:pt x="4642" y="46780"/>
                  </a:lnTo>
                  <a:lnTo>
                    <a:pt x="4594" y="46796"/>
                  </a:lnTo>
                  <a:lnTo>
                    <a:pt x="4546" y="46811"/>
                  </a:lnTo>
                  <a:lnTo>
                    <a:pt x="4445" y="46811"/>
                  </a:lnTo>
                  <a:lnTo>
                    <a:pt x="4398" y="46796"/>
                  </a:lnTo>
                  <a:lnTo>
                    <a:pt x="4350" y="46780"/>
                  </a:lnTo>
                  <a:lnTo>
                    <a:pt x="4302" y="46750"/>
                  </a:lnTo>
                  <a:lnTo>
                    <a:pt x="4255" y="46703"/>
                  </a:lnTo>
                  <a:lnTo>
                    <a:pt x="4207" y="46657"/>
                  </a:lnTo>
                  <a:lnTo>
                    <a:pt x="4159" y="46596"/>
                  </a:lnTo>
                  <a:lnTo>
                    <a:pt x="4117" y="46519"/>
                  </a:lnTo>
                  <a:lnTo>
                    <a:pt x="4058" y="46473"/>
                  </a:lnTo>
                  <a:lnTo>
                    <a:pt x="4000" y="46396"/>
                  </a:lnTo>
                  <a:lnTo>
                    <a:pt x="3947" y="46304"/>
                  </a:lnTo>
                  <a:lnTo>
                    <a:pt x="3899" y="46181"/>
                  </a:lnTo>
                  <a:lnTo>
                    <a:pt x="3846" y="46058"/>
                  </a:lnTo>
                  <a:lnTo>
                    <a:pt x="3804" y="45920"/>
                  </a:lnTo>
                  <a:lnTo>
                    <a:pt x="3756" y="45766"/>
                  </a:lnTo>
                  <a:lnTo>
                    <a:pt x="3713" y="45613"/>
                  </a:lnTo>
                  <a:lnTo>
                    <a:pt x="3623" y="45259"/>
                  </a:lnTo>
                  <a:lnTo>
                    <a:pt x="3538" y="44875"/>
                  </a:lnTo>
                  <a:lnTo>
                    <a:pt x="3448" y="44476"/>
                  </a:lnTo>
                  <a:lnTo>
                    <a:pt x="3358" y="44076"/>
                  </a:lnTo>
                  <a:lnTo>
                    <a:pt x="3119" y="43062"/>
                  </a:lnTo>
                  <a:lnTo>
                    <a:pt x="2886" y="42018"/>
                  </a:lnTo>
                  <a:lnTo>
                    <a:pt x="2669" y="40973"/>
                  </a:lnTo>
                  <a:lnTo>
                    <a:pt x="2456" y="39898"/>
                  </a:lnTo>
                  <a:lnTo>
                    <a:pt x="2255" y="38807"/>
                  </a:lnTo>
                  <a:lnTo>
                    <a:pt x="2064" y="37716"/>
                  </a:lnTo>
                  <a:lnTo>
                    <a:pt x="1883" y="36610"/>
                  </a:lnTo>
                  <a:lnTo>
                    <a:pt x="1714" y="35473"/>
                  </a:lnTo>
                  <a:lnTo>
                    <a:pt x="1549" y="34336"/>
                  </a:lnTo>
                  <a:lnTo>
                    <a:pt x="1401" y="33199"/>
                  </a:lnTo>
                  <a:lnTo>
                    <a:pt x="1258" y="32032"/>
                  </a:lnTo>
                  <a:lnTo>
                    <a:pt x="1125" y="30864"/>
                  </a:lnTo>
                  <a:lnTo>
                    <a:pt x="1008" y="29681"/>
                  </a:lnTo>
                  <a:lnTo>
                    <a:pt x="897" y="28498"/>
                  </a:lnTo>
                  <a:lnTo>
                    <a:pt x="796" y="27300"/>
                  </a:lnTo>
                  <a:lnTo>
                    <a:pt x="706" y="26086"/>
                  </a:lnTo>
                  <a:lnTo>
                    <a:pt x="626" y="24873"/>
                  </a:lnTo>
                  <a:lnTo>
                    <a:pt x="557" y="23659"/>
                  </a:lnTo>
                  <a:lnTo>
                    <a:pt x="499" y="22445"/>
                  </a:lnTo>
                  <a:lnTo>
                    <a:pt x="451" y="21216"/>
                  </a:lnTo>
                  <a:lnTo>
                    <a:pt x="414" y="20003"/>
                  </a:lnTo>
                  <a:lnTo>
                    <a:pt x="393" y="18774"/>
                  </a:lnTo>
                  <a:lnTo>
                    <a:pt x="377" y="17545"/>
                  </a:lnTo>
                  <a:lnTo>
                    <a:pt x="377" y="16316"/>
                  </a:lnTo>
                  <a:lnTo>
                    <a:pt x="388" y="15087"/>
                  </a:lnTo>
                  <a:lnTo>
                    <a:pt x="409" y="13873"/>
                  </a:lnTo>
                  <a:lnTo>
                    <a:pt x="441" y="12644"/>
                  </a:lnTo>
                  <a:lnTo>
                    <a:pt x="483" y="11415"/>
                  </a:lnTo>
                  <a:lnTo>
                    <a:pt x="542" y="10201"/>
                  </a:lnTo>
                  <a:lnTo>
                    <a:pt x="605" y="8988"/>
                  </a:lnTo>
                  <a:lnTo>
                    <a:pt x="685" y="7774"/>
                  </a:lnTo>
                  <a:lnTo>
                    <a:pt x="775" y="6576"/>
                  </a:lnTo>
                  <a:lnTo>
                    <a:pt x="807" y="6207"/>
                  </a:lnTo>
                  <a:lnTo>
                    <a:pt x="844" y="5869"/>
                  </a:lnTo>
                  <a:lnTo>
                    <a:pt x="881" y="5516"/>
                  </a:lnTo>
                  <a:lnTo>
                    <a:pt x="923" y="5162"/>
                  </a:lnTo>
                  <a:lnTo>
                    <a:pt x="971" y="4824"/>
                  </a:lnTo>
                  <a:lnTo>
                    <a:pt x="1024" y="4486"/>
                  </a:lnTo>
                  <a:lnTo>
                    <a:pt x="1077" y="4164"/>
                  </a:lnTo>
                  <a:lnTo>
                    <a:pt x="1136" y="3826"/>
                  </a:lnTo>
                  <a:lnTo>
                    <a:pt x="1194" y="3503"/>
                  </a:lnTo>
                  <a:lnTo>
                    <a:pt x="1258" y="3196"/>
                  </a:lnTo>
                  <a:lnTo>
                    <a:pt x="1327" y="2888"/>
                  </a:lnTo>
                  <a:lnTo>
                    <a:pt x="1396" y="2581"/>
                  </a:lnTo>
                  <a:lnTo>
                    <a:pt x="1470" y="2274"/>
                  </a:lnTo>
                  <a:lnTo>
                    <a:pt x="1544" y="1982"/>
                  </a:lnTo>
                  <a:lnTo>
                    <a:pt x="1624" y="1706"/>
                  </a:lnTo>
                  <a:lnTo>
                    <a:pt x="1708" y="1429"/>
                  </a:lnTo>
                  <a:lnTo>
                    <a:pt x="1830" y="1076"/>
                  </a:lnTo>
                  <a:lnTo>
                    <a:pt x="1937" y="784"/>
                  </a:lnTo>
                  <a:lnTo>
                    <a:pt x="2037" y="538"/>
                  </a:lnTo>
                  <a:lnTo>
                    <a:pt x="2117" y="338"/>
                  </a:lnTo>
                  <a:lnTo>
                    <a:pt x="2239" y="77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963825" y="-6147850"/>
              <a:ext cx="197875" cy="996300"/>
            </a:xfrm>
            <a:custGeom>
              <a:avLst/>
              <a:gdLst/>
              <a:ahLst/>
              <a:cxnLst/>
              <a:rect l="l" t="t" r="r" b="b"/>
              <a:pathLst>
                <a:path w="7915" h="39852" extrusionOk="0">
                  <a:moveTo>
                    <a:pt x="7915" y="0"/>
                  </a:moveTo>
                  <a:lnTo>
                    <a:pt x="7756" y="138"/>
                  </a:lnTo>
                  <a:lnTo>
                    <a:pt x="7602" y="307"/>
                  </a:lnTo>
                  <a:lnTo>
                    <a:pt x="7448" y="492"/>
                  </a:lnTo>
                  <a:lnTo>
                    <a:pt x="7299" y="722"/>
                  </a:lnTo>
                  <a:lnTo>
                    <a:pt x="7098" y="1029"/>
                  </a:lnTo>
                  <a:lnTo>
                    <a:pt x="6896" y="1337"/>
                  </a:lnTo>
                  <a:lnTo>
                    <a:pt x="6700" y="1659"/>
                  </a:lnTo>
                  <a:lnTo>
                    <a:pt x="6504" y="1982"/>
                  </a:lnTo>
                  <a:lnTo>
                    <a:pt x="6308" y="2320"/>
                  </a:lnTo>
                  <a:lnTo>
                    <a:pt x="6117" y="2673"/>
                  </a:lnTo>
                  <a:lnTo>
                    <a:pt x="5926" y="3042"/>
                  </a:lnTo>
                  <a:lnTo>
                    <a:pt x="5740" y="3411"/>
                  </a:lnTo>
                  <a:lnTo>
                    <a:pt x="5496" y="3902"/>
                  </a:lnTo>
                  <a:lnTo>
                    <a:pt x="5257" y="4394"/>
                  </a:lnTo>
                  <a:lnTo>
                    <a:pt x="5024" y="4916"/>
                  </a:lnTo>
                  <a:lnTo>
                    <a:pt x="4796" y="5438"/>
                  </a:lnTo>
                  <a:lnTo>
                    <a:pt x="4568" y="5992"/>
                  </a:lnTo>
                  <a:lnTo>
                    <a:pt x="4350" y="6545"/>
                  </a:lnTo>
                  <a:lnTo>
                    <a:pt x="4133" y="7113"/>
                  </a:lnTo>
                  <a:lnTo>
                    <a:pt x="3926" y="7697"/>
                  </a:lnTo>
                  <a:lnTo>
                    <a:pt x="3719" y="8296"/>
                  </a:lnTo>
                  <a:lnTo>
                    <a:pt x="3518" y="8895"/>
                  </a:lnTo>
                  <a:lnTo>
                    <a:pt x="3321" y="9525"/>
                  </a:lnTo>
                  <a:lnTo>
                    <a:pt x="3130" y="10155"/>
                  </a:lnTo>
                  <a:lnTo>
                    <a:pt x="2939" y="10800"/>
                  </a:lnTo>
                  <a:lnTo>
                    <a:pt x="2759" y="11461"/>
                  </a:lnTo>
                  <a:lnTo>
                    <a:pt x="2584" y="12121"/>
                  </a:lnTo>
                  <a:lnTo>
                    <a:pt x="2414" y="12797"/>
                  </a:lnTo>
                  <a:lnTo>
                    <a:pt x="2244" y="13489"/>
                  </a:lnTo>
                  <a:lnTo>
                    <a:pt x="2085" y="14195"/>
                  </a:lnTo>
                  <a:lnTo>
                    <a:pt x="1932" y="14902"/>
                  </a:lnTo>
                  <a:lnTo>
                    <a:pt x="1778" y="15624"/>
                  </a:lnTo>
                  <a:lnTo>
                    <a:pt x="1634" y="16346"/>
                  </a:lnTo>
                  <a:lnTo>
                    <a:pt x="1497" y="17084"/>
                  </a:lnTo>
                  <a:lnTo>
                    <a:pt x="1359" y="17836"/>
                  </a:lnTo>
                  <a:lnTo>
                    <a:pt x="1231" y="18589"/>
                  </a:lnTo>
                  <a:lnTo>
                    <a:pt x="1109" y="19357"/>
                  </a:lnTo>
                  <a:lnTo>
                    <a:pt x="993" y="20141"/>
                  </a:lnTo>
                  <a:lnTo>
                    <a:pt x="881" y="20924"/>
                  </a:lnTo>
                  <a:lnTo>
                    <a:pt x="780" y="21708"/>
                  </a:lnTo>
                  <a:lnTo>
                    <a:pt x="680" y="22507"/>
                  </a:lnTo>
                  <a:lnTo>
                    <a:pt x="590" y="23321"/>
                  </a:lnTo>
                  <a:lnTo>
                    <a:pt x="499" y="24135"/>
                  </a:lnTo>
                  <a:lnTo>
                    <a:pt x="420" y="24949"/>
                  </a:lnTo>
                  <a:lnTo>
                    <a:pt x="335" y="25902"/>
                  </a:lnTo>
                  <a:lnTo>
                    <a:pt x="261" y="26854"/>
                  </a:lnTo>
                  <a:lnTo>
                    <a:pt x="192" y="27822"/>
                  </a:lnTo>
                  <a:lnTo>
                    <a:pt x="139" y="28790"/>
                  </a:lnTo>
                  <a:lnTo>
                    <a:pt x="91" y="29758"/>
                  </a:lnTo>
                  <a:lnTo>
                    <a:pt x="54" y="30741"/>
                  </a:lnTo>
                  <a:lnTo>
                    <a:pt x="27" y="31709"/>
                  </a:lnTo>
                  <a:lnTo>
                    <a:pt x="11" y="32692"/>
                  </a:lnTo>
                  <a:lnTo>
                    <a:pt x="1" y="33353"/>
                  </a:lnTo>
                  <a:lnTo>
                    <a:pt x="1" y="34013"/>
                  </a:lnTo>
                  <a:lnTo>
                    <a:pt x="1" y="34674"/>
                  </a:lnTo>
                  <a:lnTo>
                    <a:pt x="6" y="35335"/>
                  </a:lnTo>
                  <a:lnTo>
                    <a:pt x="22" y="35980"/>
                  </a:lnTo>
                  <a:lnTo>
                    <a:pt x="38" y="36641"/>
                  </a:lnTo>
                  <a:lnTo>
                    <a:pt x="64" y="37301"/>
                  </a:lnTo>
                  <a:lnTo>
                    <a:pt x="96" y="37946"/>
                  </a:lnTo>
                  <a:lnTo>
                    <a:pt x="96" y="38192"/>
                  </a:lnTo>
                  <a:lnTo>
                    <a:pt x="107" y="38438"/>
                  </a:lnTo>
                  <a:lnTo>
                    <a:pt x="117" y="38684"/>
                  </a:lnTo>
                  <a:lnTo>
                    <a:pt x="128" y="38914"/>
                  </a:lnTo>
                  <a:lnTo>
                    <a:pt x="149" y="39145"/>
                  </a:lnTo>
                  <a:lnTo>
                    <a:pt x="171" y="39390"/>
                  </a:lnTo>
                  <a:lnTo>
                    <a:pt x="192" y="39621"/>
                  </a:lnTo>
                  <a:lnTo>
                    <a:pt x="224" y="39851"/>
                  </a:lnTo>
                  <a:lnTo>
                    <a:pt x="229" y="39836"/>
                  </a:lnTo>
                  <a:lnTo>
                    <a:pt x="234" y="39805"/>
                  </a:lnTo>
                  <a:lnTo>
                    <a:pt x="245" y="39713"/>
                  </a:lnTo>
                  <a:lnTo>
                    <a:pt x="250" y="39559"/>
                  </a:lnTo>
                  <a:lnTo>
                    <a:pt x="250" y="39344"/>
                  </a:lnTo>
                  <a:lnTo>
                    <a:pt x="250" y="38730"/>
                  </a:lnTo>
                  <a:lnTo>
                    <a:pt x="245" y="37916"/>
                  </a:lnTo>
                  <a:lnTo>
                    <a:pt x="239" y="36902"/>
                  </a:lnTo>
                  <a:lnTo>
                    <a:pt x="245" y="35688"/>
                  </a:lnTo>
                  <a:lnTo>
                    <a:pt x="250" y="35012"/>
                  </a:lnTo>
                  <a:lnTo>
                    <a:pt x="261" y="34290"/>
                  </a:lnTo>
                  <a:lnTo>
                    <a:pt x="271" y="33537"/>
                  </a:lnTo>
                  <a:lnTo>
                    <a:pt x="293" y="32738"/>
                  </a:lnTo>
                  <a:lnTo>
                    <a:pt x="324" y="31786"/>
                  </a:lnTo>
                  <a:lnTo>
                    <a:pt x="361" y="30833"/>
                  </a:lnTo>
                  <a:lnTo>
                    <a:pt x="409" y="29896"/>
                  </a:lnTo>
                  <a:lnTo>
                    <a:pt x="468" y="28959"/>
                  </a:lnTo>
                  <a:lnTo>
                    <a:pt x="531" y="28022"/>
                  </a:lnTo>
                  <a:lnTo>
                    <a:pt x="600" y="27085"/>
                  </a:lnTo>
                  <a:lnTo>
                    <a:pt x="680" y="26163"/>
                  </a:lnTo>
                  <a:lnTo>
                    <a:pt x="770" y="25241"/>
                  </a:lnTo>
                  <a:lnTo>
                    <a:pt x="892" y="24120"/>
                  </a:lnTo>
                  <a:lnTo>
                    <a:pt x="1019" y="23014"/>
                  </a:lnTo>
                  <a:lnTo>
                    <a:pt x="1162" y="21923"/>
                  </a:lnTo>
                  <a:lnTo>
                    <a:pt x="1316" y="20847"/>
                  </a:lnTo>
                  <a:lnTo>
                    <a:pt x="1475" y="19787"/>
                  </a:lnTo>
                  <a:lnTo>
                    <a:pt x="1650" y="18743"/>
                  </a:lnTo>
                  <a:lnTo>
                    <a:pt x="1836" y="17698"/>
                  </a:lnTo>
                  <a:lnTo>
                    <a:pt x="2032" y="16684"/>
                  </a:lnTo>
                  <a:lnTo>
                    <a:pt x="2218" y="15762"/>
                  </a:lnTo>
                  <a:lnTo>
                    <a:pt x="2420" y="14871"/>
                  </a:lnTo>
                  <a:lnTo>
                    <a:pt x="2621" y="13996"/>
                  </a:lnTo>
                  <a:lnTo>
                    <a:pt x="2833" y="13120"/>
                  </a:lnTo>
                  <a:lnTo>
                    <a:pt x="3051" y="12275"/>
                  </a:lnTo>
                  <a:lnTo>
                    <a:pt x="3279" y="11445"/>
                  </a:lnTo>
                  <a:lnTo>
                    <a:pt x="3512" y="10616"/>
                  </a:lnTo>
                  <a:lnTo>
                    <a:pt x="3751" y="9817"/>
                  </a:lnTo>
                  <a:lnTo>
                    <a:pt x="4000" y="9033"/>
                  </a:lnTo>
                  <a:lnTo>
                    <a:pt x="4249" y="8265"/>
                  </a:lnTo>
                  <a:lnTo>
                    <a:pt x="4509" y="7528"/>
                  </a:lnTo>
                  <a:lnTo>
                    <a:pt x="4780" y="6790"/>
                  </a:lnTo>
                  <a:lnTo>
                    <a:pt x="5050" y="6084"/>
                  </a:lnTo>
                  <a:lnTo>
                    <a:pt x="5332" y="5392"/>
                  </a:lnTo>
                  <a:lnTo>
                    <a:pt x="5613" y="4716"/>
                  </a:lnTo>
                  <a:lnTo>
                    <a:pt x="5904" y="4071"/>
                  </a:lnTo>
                  <a:lnTo>
                    <a:pt x="6127" y="3595"/>
                  </a:lnTo>
                  <a:lnTo>
                    <a:pt x="6334" y="3149"/>
                  </a:lnTo>
                  <a:lnTo>
                    <a:pt x="6727" y="2351"/>
                  </a:lnTo>
                  <a:lnTo>
                    <a:pt x="7071" y="1675"/>
                  </a:lnTo>
                  <a:lnTo>
                    <a:pt x="7363" y="1122"/>
                  </a:lnTo>
                  <a:lnTo>
                    <a:pt x="7772" y="353"/>
                  </a:lnTo>
                  <a:lnTo>
                    <a:pt x="7878" y="123"/>
                  </a:lnTo>
                  <a:lnTo>
                    <a:pt x="7909" y="46"/>
                  </a:lnTo>
                  <a:lnTo>
                    <a:pt x="7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271900" y="-5383950"/>
              <a:ext cx="697250" cy="759350"/>
            </a:xfrm>
            <a:custGeom>
              <a:avLst/>
              <a:gdLst/>
              <a:ahLst/>
              <a:cxnLst/>
              <a:rect l="l" t="t" r="r" b="b"/>
              <a:pathLst>
                <a:path w="27890" h="30374" extrusionOk="0">
                  <a:moveTo>
                    <a:pt x="27869" y="1"/>
                  </a:moveTo>
                  <a:lnTo>
                    <a:pt x="27816" y="32"/>
                  </a:lnTo>
                  <a:lnTo>
                    <a:pt x="27720" y="93"/>
                  </a:lnTo>
                  <a:lnTo>
                    <a:pt x="27593" y="201"/>
                  </a:lnTo>
                  <a:lnTo>
                    <a:pt x="27243" y="523"/>
                  </a:lnTo>
                  <a:lnTo>
                    <a:pt x="26771" y="984"/>
                  </a:lnTo>
                  <a:lnTo>
                    <a:pt x="26177" y="1583"/>
                  </a:lnTo>
                  <a:lnTo>
                    <a:pt x="25471" y="2290"/>
                  </a:lnTo>
                  <a:lnTo>
                    <a:pt x="23758" y="4072"/>
                  </a:lnTo>
                  <a:lnTo>
                    <a:pt x="21689" y="6254"/>
                  </a:lnTo>
                  <a:lnTo>
                    <a:pt x="19313" y="8788"/>
                  </a:lnTo>
                  <a:lnTo>
                    <a:pt x="16687" y="11615"/>
                  </a:lnTo>
                  <a:lnTo>
                    <a:pt x="13876" y="14657"/>
                  </a:lnTo>
                  <a:lnTo>
                    <a:pt x="11070" y="17730"/>
                  </a:lnTo>
                  <a:lnTo>
                    <a:pt x="8455" y="20602"/>
                  </a:lnTo>
                  <a:lnTo>
                    <a:pt x="6089" y="23230"/>
                  </a:lnTo>
                  <a:lnTo>
                    <a:pt x="4037" y="25549"/>
                  </a:lnTo>
                  <a:lnTo>
                    <a:pt x="2345" y="27485"/>
                  </a:lnTo>
                  <a:lnTo>
                    <a:pt x="1650" y="28284"/>
                  </a:lnTo>
                  <a:lnTo>
                    <a:pt x="1072" y="28975"/>
                  </a:lnTo>
                  <a:lnTo>
                    <a:pt x="605" y="29528"/>
                  </a:lnTo>
                  <a:lnTo>
                    <a:pt x="271" y="29958"/>
                  </a:lnTo>
                  <a:lnTo>
                    <a:pt x="149" y="30112"/>
                  </a:lnTo>
                  <a:lnTo>
                    <a:pt x="64" y="30235"/>
                  </a:lnTo>
                  <a:lnTo>
                    <a:pt x="16" y="30312"/>
                  </a:lnTo>
                  <a:lnTo>
                    <a:pt x="5" y="30343"/>
                  </a:lnTo>
                  <a:lnTo>
                    <a:pt x="0" y="30358"/>
                  </a:lnTo>
                  <a:lnTo>
                    <a:pt x="5" y="30373"/>
                  </a:lnTo>
                  <a:lnTo>
                    <a:pt x="21" y="30373"/>
                  </a:lnTo>
                  <a:lnTo>
                    <a:pt x="80" y="30358"/>
                  </a:lnTo>
                  <a:lnTo>
                    <a:pt x="170" y="30296"/>
                  </a:lnTo>
                  <a:lnTo>
                    <a:pt x="297" y="30189"/>
                  </a:lnTo>
                  <a:lnTo>
                    <a:pt x="647" y="29866"/>
                  </a:lnTo>
                  <a:lnTo>
                    <a:pt x="1119" y="29405"/>
                  </a:lnTo>
                  <a:lnTo>
                    <a:pt x="1713" y="28822"/>
                  </a:lnTo>
                  <a:lnTo>
                    <a:pt x="2419" y="28100"/>
                  </a:lnTo>
                  <a:lnTo>
                    <a:pt x="4132" y="26317"/>
                  </a:lnTo>
                  <a:lnTo>
                    <a:pt x="6201" y="24136"/>
                  </a:lnTo>
                  <a:lnTo>
                    <a:pt x="8577" y="21586"/>
                  </a:lnTo>
                  <a:lnTo>
                    <a:pt x="11203" y="18759"/>
                  </a:lnTo>
                  <a:lnTo>
                    <a:pt x="14014" y="15717"/>
                  </a:lnTo>
                  <a:lnTo>
                    <a:pt x="16825" y="12644"/>
                  </a:lnTo>
                  <a:lnTo>
                    <a:pt x="19440" y="9772"/>
                  </a:lnTo>
                  <a:lnTo>
                    <a:pt x="21806" y="7145"/>
                  </a:lnTo>
                  <a:lnTo>
                    <a:pt x="23859" y="4825"/>
                  </a:lnTo>
                  <a:lnTo>
                    <a:pt x="25551" y="2904"/>
                  </a:lnTo>
                  <a:lnTo>
                    <a:pt x="26246" y="2090"/>
                  </a:lnTo>
                  <a:lnTo>
                    <a:pt x="26824" y="1414"/>
                  </a:lnTo>
                  <a:lnTo>
                    <a:pt x="27285" y="846"/>
                  </a:lnTo>
                  <a:lnTo>
                    <a:pt x="27625" y="431"/>
                  </a:lnTo>
                  <a:lnTo>
                    <a:pt x="27741" y="262"/>
                  </a:lnTo>
                  <a:lnTo>
                    <a:pt x="27826" y="139"/>
                  </a:lnTo>
                  <a:lnTo>
                    <a:pt x="27879" y="47"/>
                  </a:lnTo>
                  <a:lnTo>
                    <a:pt x="27890" y="32"/>
                  </a:lnTo>
                  <a:lnTo>
                    <a:pt x="278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1097500" y="-6040700"/>
              <a:ext cx="425025" cy="2415075"/>
            </a:xfrm>
            <a:custGeom>
              <a:avLst/>
              <a:gdLst/>
              <a:ahLst/>
              <a:cxnLst/>
              <a:rect l="l" t="t" r="r" b="b"/>
              <a:pathLst>
                <a:path w="17001" h="96603" extrusionOk="0">
                  <a:moveTo>
                    <a:pt x="0" y="0"/>
                  </a:moveTo>
                  <a:lnTo>
                    <a:pt x="0" y="31"/>
                  </a:lnTo>
                  <a:lnTo>
                    <a:pt x="6" y="77"/>
                  </a:lnTo>
                  <a:lnTo>
                    <a:pt x="43" y="261"/>
                  </a:lnTo>
                  <a:lnTo>
                    <a:pt x="202" y="953"/>
                  </a:lnTo>
                  <a:lnTo>
                    <a:pt x="839" y="3549"/>
                  </a:lnTo>
                  <a:lnTo>
                    <a:pt x="1061" y="4409"/>
                  </a:lnTo>
                  <a:lnTo>
                    <a:pt x="1305" y="5393"/>
                  </a:lnTo>
                  <a:lnTo>
                    <a:pt x="1841" y="7620"/>
                  </a:lnTo>
                  <a:lnTo>
                    <a:pt x="2138" y="8865"/>
                  </a:lnTo>
                  <a:lnTo>
                    <a:pt x="2456" y="10201"/>
                  </a:lnTo>
                  <a:lnTo>
                    <a:pt x="2785" y="11615"/>
                  </a:lnTo>
                  <a:lnTo>
                    <a:pt x="3125" y="13120"/>
                  </a:lnTo>
                  <a:lnTo>
                    <a:pt x="3485" y="14687"/>
                  </a:lnTo>
                  <a:lnTo>
                    <a:pt x="3857" y="16331"/>
                  </a:lnTo>
                  <a:lnTo>
                    <a:pt x="4233" y="18067"/>
                  </a:lnTo>
                  <a:lnTo>
                    <a:pt x="4626" y="19864"/>
                  </a:lnTo>
                  <a:lnTo>
                    <a:pt x="5024" y="21754"/>
                  </a:lnTo>
                  <a:lnTo>
                    <a:pt x="5427" y="23690"/>
                  </a:lnTo>
                  <a:lnTo>
                    <a:pt x="5840" y="25718"/>
                  </a:lnTo>
                  <a:lnTo>
                    <a:pt x="6254" y="27792"/>
                  </a:lnTo>
                  <a:lnTo>
                    <a:pt x="6673" y="29943"/>
                  </a:lnTo>
                  <a:lnTo>
                    <a:pt x="7103" y="32155"/>
                  </a:lnTo>
                  <a:lnTo>
                    <a:pt x="7533" y="34413"/>
                  </a:lnTo>
                  <a:lnTo>
                    <a:pt x="7968" y="36733"/>
                  </a:lnTo>
                  <a:lnTo>
                    <a:pt x="8402" y="39099"/>
                  </a:lnTo>
                  <a:lnTo>
                    <a:pt x="8837" y="41511"/>
                  </a:lnTo>
                  <a:lnTo>
                    <a:pt x="9272" y="43938"/>
                  </a:lnTo>
                  <a:lnTo>
                    <a:pt x="9713" y="46412"/>
                  </a:lnTo>
                  <a:lnTo>
                    <a:pt x="10137" y="48931"/>
                  </a:lnTo>
                  <a:lnTo>
                    <a:pt x="10556" y="51420"/>
                  </a:lnTo>
                  <a:lnTo>
                    <a:pt x="10959" y="53878"/>
                  </a:lnTo>
                  <a:lnTo>
                    <a:pt x="11352" y="56321"/>
                  </a:lnTo>
                  <a:lnTo>
                    <a:pt x="11734" y="58702"/>
                  </a:lnTo>
                  <a:lnTo>
                    <a:pt x="12105" y="61052"/>
                  </a:lnTo>
                  <a:lnTo>
                    <a:pt x="12460" y="63372"/>
                  </a:lnTo>
                  <a:lnTo>
                    <a:pt x="12800" y="65631"/>
                  </a:lnTo>
                  <a:lnTo>
                    <a:pt x="13129" y="67843"/>
                  </a:lnTo>
                  <a:lnTo>
                    <a:pt x="13447" y="69994"/>
                  </a:lnTo>
                  <a:lnTo>
                    <a:pt x="13749" y="72098"/>
                  </a:lnTo>
                  <a:lnTo>
                    <a:pt x="14041" y="74142"/>
                  </a:lnTo>
                  <a:lnTo>
                    <a:pt x="14317" y="76108"/>
                  </a:lnTo>
                  <a:lnTo>
                    <a:pt x="14582" y="78013"/>
                  </a:lnTo>
                  <a:lnTo>
                    <a:pt x="14831" y="79841"/>
                  </a:lnTo>
                  <a:lnTo>
                    <a:pt x="15065" y="81608"/>
                  </a:lnTo>
                  <a:lnTo>
                    <a:pt x="15298" y="83313"/>
                  </a:lnTo>
                  <a:lnTo>
                    <a:pt x="15510" y="84942"/>
                  </a:lnTo>
                  <a:lnTo>
                    <a:pt x="15712" y="86463"/>
                  </a:lnTo>
                  <a:lnTo>
                    <a:pt x="15892" y="87891"/>
                  </a:lnTo>
                  <a:lnTo>
                    <a:pt x="16205" y="90457"/>
                  </a:lnTo>
                  <a:lnTo>
                    <a:pt x="16470" y="92608"/>
                  </a:lnTo>
                  <a:lnTo>
                    <a:pt x="16852" y="95604"/>
                  </a:lnTo>
                  <a:lnTo>
                    <a:pt x="16879" y="95865"/>
                  </a:lnTo>
                  <a:lnTo>
                    <a:pt x="16916" y="96126"/>
                  </a:lnTo>
                  <a:lnTo>
                    <a:pt x="16953" y="96372"/>
                  </a:lnTo>
                  <a:lnTo>
                    <a:pt x="17001" y="96602"/>
                  </a:lnTo>
                  <a:lnTo>
                    <a:pt x="17001" y="96264"/>
                  </a:lnTo>
                  <a:lnTo>
                    <a:pt x="16985" y="95911"/>
                  </a:lnTo>
                  <a:lnTo>
                    <a:pt x="16964" y="95573"/>
                  </a:lnTo>
                  <a:lnTo>
                    <a:pt x="16926" y="95250"/>
                  </a:lnTo>
                  <a:lnTo>
                    <a:pt x="16783" y="93868"/>
                  </a:lnTo>
                  <a:lnTo>
                    <a:pt x="16613" y="92208"/>
                  </a:lnTo>
                  <a:lnTo>
                    <a:pt x="16380" y="90058"/>
                  </a:lnTo>
                  <a:lnTo>
                    <a:pt x="16088" y="87492"/>
                  </a:lnTo>
                  <a:lnTo>
                    <a:pt x="15924" y="86048"/>
                  </a:lnTo>
                  <a:lnTo>
                    <a:pt x="15738" y="84527"/>
                  </a:lnTo>
                  <a:lnTo>
                    <a:pt x="15542" y="82914"/>
                  </a:lnTo>
                  <a:lnTo>
                    <a:pt x="15330" y="81209"/>
                  </a:lnTo>
                  <a:lnTo>
                    <a:pt x="15043" y="78950"/>
                  </a:lnTo>
                  <a:lnTo>
                    <a:pt x="14746" y="76707"/>
                  </a:lnTo>
                  <a:lnTo>
                    <a:pt x="14449" y="74464"/>
                  </a:lnTo>
                  <a:lnTo>
                    <a:pt x="14142" y="72221"/>
                  </a:lnTo>
                  <a:lnTo>
                    <a:pt x="13834" y="69994"/>
                  </a:lnTo>
                  <a:lnTo>
                    <a:pt x="13516" y="67766"/>
                  </a:lnTo>
                  <a:lnTo>
                    <a:pt x="13198" y="65538"/>
                  </a:lnTo>
                  <a:lnTo>
                    <a:pt x="12869" y="63326"/>
                  </a:lnTo>
                  <a:lnTo>
                    <a:pt x="12540" y="61129"/>
                  </a:lnTo>
                  <a:lnTo>
                    <a:pt x="12200" y="58917"/>
                  </a:lnTo>
                  <a:lnTo>
                    <a:pt x="11861" y="56735"/>
                  </a:lnTo>
                  <a:lnTo>
                    <a:pt x="11511" y="54554"/>
                  </a:lnTo>
                  <a:lnTo>
                    <a:pt x="11161" y="52372"/>
                  </a:lnTo>
                  <a:lnTo>
                    <a:pt x="10800" y="50191"/>
                  </a:lnTo>
                  <a:lnTo>
                    <a:pt x="10434" y="48040"/>
                  </a:lnTo>
                  <a:lnTo>
                    <a:pt x="10068" y="45874"/>
                  </a:lnTo>
                  <a:lnTo>
                    <a:pt x="9628" y="43385"/>
                  </a:lnTo>
                  <a:lnTo>
                    <a:pt x="9193" y="40912"/>
                  </a:lnTo>
                  <a:lnTo>
                    <a:pt x="8753" y="38500"/>
                  </a:lnTo>
                  <a:lnTo>
                    <a:pt x="8318" y="36134"/>
                  </a:lnTo>
                  <a:lnTo>
                    <a:pt x="7883" y="33814"/>
                  </a:lnTo>
                  <a:lnTo>
                    <a:pt x="7448" y="31556"/>
                  </a:lnTo>
                  <a:lnTo>
                    <a:pt x="7007" y="29359"/>
                  </a:lnTo>
                  <a:lnTo>
                    <a:pt x="6790" y="28299"/>
                  </a:lnTo>
                  <a:lnTo>
                    <a:pt x="6572" y="27239"/>
                  </a:lnTo>
                  <a:lnTo>
                    <a:pt x="6143" y="25180"/>
                  </a:lnTo>
                  <a:lnTo>
                    <a:pt x="5718" y="23183"/>
                  </a:lnTo>
                  <a:lnTo>
                    <a:pt x="5299" y="21247"/>
                  </a:lnTo>
                  <a:lnTo>
                    <a:pt x="4896" y="19373"/>
                  </a:lnTo>
                  <a:lnTo>
                    <a:pt x="4499" y="17575"/>
                  </a:lnTo>
                  <a:lnTo>
                    <a:pt x="4106" y="15855"/>
                  </a:lnTo>
                  <a:lnTo>
                    <a:pt x="3724" y="14211"/>
                  </a:lnTo>
                  <a:lnTo>
                    <a:pt x="3353" y="12659"/>
                  </a:lnTo>
                  <a:lnTo>
                    <a:pt x="3178" y="11907"/>
                  </a:lnTo>
                  <a:lnTo>
                    <a:pt x="3003" y="11169"/>
                  </a:lnTo>
                  <a:lnTo>
                    <a:pt x="2658" y="9771"/>
                  </a:lnTo>
                  <a:lnTo>
                    <a:pt x="2016" y="7252"/>
                  </a:lnTo>
                  <a:lnTo>
                    <a:pt x="1724" y="6099"/>
                  </a:lnTo>
                  <a:lnTo>
                    <a:pt x="1454" y="5055"/>
                  </a:lnTo>
                  <a:lnTo>
                    <a:pt x="1199" y="4102"/>
                  </a:lnTo>
                  <a:lnTo>
                    <a:pt x="961" y="3257"/>
                  </a:lnTo>
                  <a:lnTo>
                    <a:pt x="260" y="814"/>
                  </a:lnTo>
                  <a:lnTo>
                    <a:pt x="202" y="599"/>
                  </a:lnTo>
                  <a:lnTo>
                    <a:pt x="138" y="400"/>
                  </a:lnTo>
                  <a:lnTo>
                    <a:pt x="75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821675" y="-5354375"/>
              <a:ext cx="15550" cy="46125"/>
            </a:xfrm>
            <a:custGeom>
              <a:avLst/>
              <a:gdLst/>
              <a:ahLst/>
              <a:cxnLst/>
              <a:rect l="l" t="t" r="r" b="b"/>
              <a:pathLst>
                <a:path w="622" h="1845" extrusionOk="0">
                  <a:moveTo>
                    <a:pt x="260" y="1"/>
                  </a:moveTo>
                  <a:lnTo>
                    <a:pt x="218" y="31"/>
                  </a:lnTo>
                  <a:lnTo>
                    <a:pt x="181" y="62"/>
                  </a:lnTo>
                  <a:lnTo>
                    <a:pt x="144" y="124"/>
                  </a:lnTo>
                  <a:lnTo>
                    <a:pt x="144" y="170"/>
                  </a:lnTo>
                  <a:lnTo>
                    <a:pt x="117" y="216"/>
                  </a:lnTo>
                  <a:lnTo>
                    <a:pt x="91" y="293"/>
                  </a:lnTo>
                  <a:lnTo>
                    <a:pt x="70" y="354"/>
                  </a:lnTo>
                  <a:lnTo>
                    <a:pt x="54" y="431"/>
                  </a:lnTo>
                  <a:lnTo>
                    <a:pt x="22" y="600"/>
                  </a:lnTo>
                  <a:lnTo>
                    <a:pt x="6" y="769"/>
                  </a:lnTo>
                  <a:lnTo>
                    <a:pt x="1" y="953"/>
                  </a:lnTo>
                  <a:lnTo>
                    <a:pt x="6" y="1138"/>
                  </a:lnTo>
                  <a:lnTo>
                    <a:pt x="16" y="1230"/>
                  </a:lnTo>
                  <a:lnTo>
                    <a:pt x="27" y="1307"/>
                  </a:lnTo>
                  <a:lnTo>
                    <a:pt x="43" y="1399"/>
                  </a:lnTo>
                  <a:lnTo>
                    <a:pt x="59" y="1476"/>
                  </a:lnTo>
                  <a:lnTo>
                    <a:pt x="96" y="1614"/>
                  </a:lnTo>
                  <a:lnTo>
                    <a:pt x="144" y="1721"/>
                  </a:lnTo>
                  <a:lnTo>
                    <a:pt x="170" y="1768"/>
                  </a:lnTo>
                  <a:lnTo>
                    <a:pt x="202" y="1798"/>
                  </a:lnTo>
                  <a:lnTo>
                    <a:pt x="266" y="1844"/>
                  </a:lnTo>
                  <a:lnTo>
                    <a:pt x="324" y="1844"/>
                  </a:lnTo>
                  <a:lnTo>
                    <a:pt x="388" y="1814"/>
                  </a:lnTo>
                  <a:lnTo>
                    <a:pt x="441" y="1752"/>
                  </a:lnTo>
                  <a:lnTo>
                    <a:pt x="494" y="1660"/>
                  </a:lnTo>
                  <a:lnTo>
                    <a:pt x="542" y="1537"/>
                  </a:lnTo>
                  <a:lnTo>
                    <a:pt x="563" y="1460"/>
                  </a:lnTo>
                  <a:lnTo>
                    <a:pt x="579" y="1383"/>
                  </a:lnTo>
                  <a:lnTo>
                    <a:pt x="595" y="1291"/>
                  </a:lnTo>
                  <a:lnTo>
                    <a:pt x="605" y="1214"/>
                  </a:lnTo>
                  <a:lnTo>
                    <a:pt x="616" y="1030"/>
                  </a:lnTo>
                  <a:lnTo>
                    <a:pt x="621" y="846"/>
                  </a:lnTo>
                  <a:lnTo>
                    <a:pt x="611" y="677"/>
                  </a:lnTo>
                  <a:lnTo>
                    <a:pt x="589" y="508"/>
                  </a:lnTo>
                  <a:lnTo>
                    <a:pt x="552" y="354"/>
                  </a:lnTo>
                  <a:lnTo>
                    <a:pt x="510" y="231"/>
                  </a:lnTo>
                  <a:lnTo>
                    <a:pt x="489" y="170"/>
                  </a:lnTo>
                  <a:lnTo>
                    <a:pt x="457" y="124"/>
                  </a:lnTo>
                  <a:lnTo>
                    <a:pt x="420" y="62"/>
                  </a:lnTo>
                  <a:lnTo>
                    <a:pt x="382" y="31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821675" y="-5354375"/>
              <a:ext cx="15550" cy="46125"/>
            </a:xfrm>
            <a:custGeom>
              <a:avLst/>
              <a:gdLst/>
              <a:ahLst/>
              <a:cxnLst/>
              <a:rect l="l" t="t" r="r" b="b"/>
              <a:pathLst>
                <a:path w="622" h="1845" fill="none" extrusionOk="0">
                  <a:moveTo>
                    <a:pt x="144" y="170"/>
                  </a:moveTo>
                  <a:lnTo>
                    <a:pt x="144" y="170"/>
                  </a:lnTo>
                  <a:lnTo>
                    <a:pt x="117" y="216"/>
                  </a:lnTo>
                  <a:lnTo>
                    <a:pt x="91" y="293"/>
                  </a:lnTo>
                  <a:lnTo>
                    <a:pt x="70" y="354"/>
                  </a:lnTo>
                  <a:lnTo>
                    <a:pt x="54" y="431"/>
                  </a:lnTo>
                  <a:lnTo>
                    <a:pt x="22" y="600"/>
                  </a:lnTo>
                  <a:lnTo>
                    <a:pt x="6" y="769"/>
                  </a:lnTo>
                  <a:lnTo>
                    <a:pt x="1" y="953"/>
                  </a:lnTo>
                  <a:lnTo>
                    <a:pt x="6" y="1138"/>
                  </a:lnTo>
                  <a:lnTo>
                    <a:pt x="16" y="1230"/>
                  </a:lnTo>
                  <a:lnTo>
                    <a:pt x="27" y="1307"/>
                  </a:lnTo>
                  <a:lnTo>
                    <a:pt x="43" y="1399"/>
                  </a:lnTo>
                  <a:lnTo>
                    <a:pt x="59" y="1476"/>
                  </a:lnTo>
                  <a:lnTo>
                    <a:pt x="59" y="1476"/>
                  </a:lnTo>
                  <a:lnTo>
                    <a:pt x="96" y="1614"/>
                  </a:lnTo>
                  <a:lnTo>
                    <a:pt x="144" y="1721"/>
                  </a:lnTo>
                  <a:lnTo>
                    <a:pt x="144" y="1721"/>
                  </a:lnTo>
                  <a:lnTo>
                    <a:pt x="170" y="1768"/>
                  </a:lnTo>
                  <a:lnTo>
                    <a:pt x="202" y="1798"/>
                  </a:lnTo>
                  <a:lnTo>
                    <a:pt x="266" y="1844"/>
                  </a:lnTo>
                  <a:lnTo>
                    <a:pt x="324" y="1844"/>
                  </a:lnTo>
                  <a:lnTo>
                    <a:pt x="388" y="1814"/>
                  </a:lnTo>
                  <a:lnTo>
                    <a:pt x="441" y="1752"/>
                  </a:lnTo>
                  <a:lnTo>
                    <a:pt x="494" y="1660"/>
                  </a:lnTo>
                  <a:lnTo>
                    <a:pt x="542" y="1537"/>
                  </a:lnTo>
                  <a:lnTo>
                    <a:pt x="563" y="1460"/>
                  </a:lnTo>
                  <a:lnTo>
                    <a:pt x="579" y="1383"/>
                  </a:lnTo>
                  <a:lnTo>
                    <a:pt x="579" y="1383"/>
                  </a:lnTo>
                  <a:lnTo>
                    <a:pt x="595" y="1291"/>
                  </a:lnTo>
                  <a:lnTo>
                    <a:pt x="605" y="1214"/>
                  </a:lnTo>
                  <a:lnTo>
                    <a:pt x="616" y="1030"/>
                  </a:lnTo>
                  <a:lnTo>
                    <a:pt x="621" y="846"/>
                  </a:lnTo>
                  <a:lnTo>
                    <a:pt x="611" y="677"/>
                  </a:lnTo>
                  <a:lnTo>
                    <a:pt x="589" y="508"/>
                  </a:lnTo>
                  <a:lnTo>
                    <a:pt x="552" y="354"/>
                  </a:lnTo>
                  <a:lnTo>
                    <a:pt x="510" y="231"/>
                  </a:lnTo>
                  <a:lnTo>
                    <a:pt x="489" y="170"/>
                  </a:lnTo>
                  <a:lnTo>
                    <a:pt x="457" y="124"/>
                  </a:lnTo>
                  <a:lnTo>
                    <a:pt x="457" y="124"/>
                  </a:lnTo>
                  <a:lnTo>
                    <a:pt x="420" y="62"/>
                  </a:lnTo>
                  <a:lnTo>
                    <a:pt x="382" y="31"/>
                  </a:lnTo>
                  <a:lnTo>
                    <a:pt x="340" y="1"/>
                  </a:lnTo>
                  <a:lnTo>
                    <a:pt x="303" y="1"/>
                  </a:lnTo>
                  <a:lnTo>
                    <a:pt x="260" y="1"/>
                  </a:lnTo>
                  <a:lnTo>
                    <a:pt x="218" y="31"/>
                  </a:lnTo>
                  <a:lnTo>
                    <a:pt x="181" y="62"/>
                  </a:lnTo>
                  <a:lnTo>
                    <a:pt x="144" y="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1131050" y="-561860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extrusionOk="0">
                  <a:moveTo>
                    <a:pt x="271" y="0"/>
                  </a:moveTo>
                  <a:lnTo>
                    <a:pt x="229" y="31"/>
                  </a:lnTo>
                  <a:lnTo>
                    <a:pt x="191" y="62"/>
                  </a:lnTo>
                  <a:lnTo>
                    <a:pt x="160" y="108"/>
                  </a:lnTo>
                  <a:lnTo>
                    <a:pt x="128" y="154"/>
                  </a:lnTo>
                  <a:lnTo>
                    <a:pt x="107" y="215"/>
                  </a:lnTo>
                  <a:lnTo>
                    <a:pt x="64" y="353"/>
                  </a:lnTo>
                  <a:lnTo>
                    <a:pt x="32" y="507"/>
                  </a:lnTo>
                  <a:lnTo>
                    <a:pt x="11" y="661"/>
                  </a:lnTo>
                  <a:lnTo>
                    <a:pt x="0" y="845"/>
                  </a:lnTo>
                  <a:lnTo>
                    <a:pt x="0" y="1014"/>
                  </a:lnTo>
                  <a:lnTo>
                    <a:pt x="16" y="1198"/>
                  </a:lnTo>
                  <a:lnTo>
                    <a:pt x="27" y="1291"/>
                  </a:lnTo>
                  <a:lnTo>
                    <a:pt x="43" y="1367"/>
                  </a:lnTo>
                  <a:lnTo>
                    <a:pt x="59" y="1444"/>
                  </a:lnTo>
                  <a:lnTo>
                    <a:pt x="80" y="1521"/>
                  </a:lnTo>
                  <a:lnTo>
                    <a:pt x="122" y="1644"/>
                  </a:lnTo>
                  <a:lnTo>
                    <a:pt x="176" y="1736"/>
                  </a:lnTo>
                  <a:lnTo>
                    <a:pt x="234" y="1798"/>
                  </a:lnTo>
                  <a:lnTo>
                    <a:pt x="298" y="1828"/>
                  </a:lnTo>
                  <a:lnTo>
                    <a:pt x="356" y="1828"/>
                  </a:lnTo>
                  <a:lnTo>
                    <a:pt x="420" y="1782"/>
                  </a:lnTo>
                  <a:lnTo>
                    <a:pt x="446" y="1751"/>
                  </a:lnTo>
                  <a:lnTo>
                    <a:pt x="478" y="1705"/>
                  </a:lnTo>
                  <a:lnTo>
                    <a:pt x="510" y="1644"/>
                  </a:lnTo>
                  <a:lnTo>
                    <a:pt x="541" y="1567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10" y="1275"/>
                  </a:lnTo>
                  <a:lnTo>
                    <a:pt x="621" y="1168"/>
                  </a:lnTo>
                  <a:lnTo>
                    <a:pt x="632" y="1060"/>
                  </a:lnTo>
                  <a:lnTo>
                    <a:pt x="637" y="937"/>
                  </a:lnTo>
                  <a:lnTo>
                    <a:pt x="632" y="845"/>
                  </a:lnTo>
                  <a:lnTo>
                    <a:pt x="632" y="753"/>
                  </a:lnTo>
                  <a:lnTo>
                    <a:pt x="621" y="661"/>
                  </a:lnTo>
                  <a:lnTo>
                    <a:pt x="610" y="569"/>
                  </a:lnTo>
                  <a:lnTo>
                    <a:pt x="579" y="415"/>
                  </a:lnTo>
                  <a:lnTo>
                    <a:pt x="541" y="277"/>
                  </a:lnTo>
                  <a:lnTo>
                    <a:pt x="494" y="154"/>
                  </a:lnTo>
                  <a:lnTo>
                    <a:pt x="435" y="77"/>
                  </a:lnTo>
                  <a:lnTo>
                    <a:pt x="404" y="46"/>
                  </a:lnTo>
                  <a:lnTo>
                    <a:pt x="377" y="15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1131050" y="-561860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fill="none" extrusionOk="0">
                  <a:moveTo>
                    <a:pt x="160" y="108"/>
                  </a:moveTo>
                  <a:lnTo>
                    <a:pt x="160" y="108"/>
                  </a:lnTo>
                  <a:lnTo>
                    <a:pt x="128" y="154"/>
                  </a:lnTo>
                  <a:lnTo>
                    <a:pt x="107" y="215"/>
                  </a:lnTo>
                  <a:lnTo>
                    <a:pt x="64" y="353"/>
                  </a:lnTo>
                  <a:lnTo>
                    <a:pt x="32" y="507"/>
                  </a:lnTo>
                  <a:lnTo>
                    <a:pt x="11" y="661"/>
                  </a:lnTo>
                  <a:lnTo>
                    <a:pt x="0" y="845"/>
                  </a:lnTo>
                  <a:lnTo>
                    <a:pt x="0" y="1014"/>
                  </a:lnTo>
                  <a:lnTo>
                    <a:pt x="16" y="1198"/>
                  </a:lnTo>
                  <a:lnTo>
                    <a:pt x="27" y="1291"/>
                  </a:lnTo>
                  <a:lnTo>
                    <a:pt x="43" y="1367"/>
                  </a:lnTo>
                  <a:lnTo>
                    <a:pt x="43" y="1367"/>
                  </a:lnTo>
                  <a:lnTo>
                    <a:pt x="59" y="1444"/>
                  </a:lnTo>
                  <a:lnTo>
                    <a:pt x="80" y="1521"/>
                  </a:lnTo>
                  <a:lnTo>
                    <a:pt x="122" y="1644"/>
                  </a:lnTo>
                  <a:lnTo>
                    <a:pt x="176" y="1736"/>
                  </a:lnTo>
                  <a:lnTo>
                    <a:pt x="234" y="1798"/>
                  </a:lnTo>
                  <a:lnTo>
                    <a:pt x="298" y="1828"/>
                  </a:lnTo>
                  <a:lnTo>
                    <a:pt x="356" y="1828"/>
                  </a:lnTo>
                  <a:lnTo>
                    <a:pt x="420" y="1782"/>
                  </a:lnTo>
                  <a:lnTo>
                    <a:pt x="446" y="1751"/>
                  </a:lnTo>
                  <a:lnTo>
                    <a:pt x="478" y="1705"/>
                  </a:lnTo>
                  <a:lnTo>
                    <a:pt x="478" y="1705"/>
                  </a:lnTo>
                  <a:lnTo>
                    <a:pt x="510" y="1644"/>
                  </a:lnTo>
                  <a:lnTo>
                    <a:pt x="541" y="1567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10" y="1275"/>
                  </a:lnTo>
                  <a:lnTo>
                    <a:pt x="621" y="1168"/>
                  </a:lnTo>
                  <a:lnTo>
                    <a:pt x="632" y="1060"/>
                  </a:lnTo>
                  <a:lnTo>
                    <a:pt x="637" y="937"/>
                  </a:lnTo>
                  <a:lnTo>
                    <a:pt x="637" y="937"/>
                  </a:lnTo>
                  <a:lnTo>
                    <a:pt x="632" y="845"/>
                  </a:lnTo>
                  <a:lnTo>
                    <a:pt x="632" y="753"/>
                  </a:lnTo>
                  <a:lnTo>
                    <a:pt x="621" y="661"/>
                  </a:lnTo>
                  <a:lnTo>
                    <a:pt x="610" y="569"/>
                  </a:lnTo>
                  <a:lnTo>
                    <a:pt x="579" y="415"/>
                  </a:lnTo>
                  <a:lnTo>
                    <a:pt x="541" y="277"/>
                  </a:lnTo>
                  <a:lnTo>
                    <a:pt x="494" y="154"/>
                  </a:lnTo>
                  <a:lnTo>
                    <a:pt x="435" y="77"/>
                  </a:lnTo>
                  <a:lnTo>
                    <a:pt x="404" y="46"/>
                  </a:lnTo>
                  <a:lnTo>
                    <a:pt x="377" y="15"/>
                  </a:lnTo>
                  <a:lnTo>
                    <a:pt x="340" y="0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271" y="0"/>
                  </a:lnTo>
                  <a:lnTo>
                    <a:pt x="229" y="31"/>
                  </a:lnTo>
                  <a:lnTo>
                    <a:pt x="191" y="62"/>
                  </a:lnTo>
                  <a:lnTo>
                    <a:pt x="160" y="1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1272550" y="-4980275"/>
              <a:ext cx="15925" cy="45350"/>
            </a:xfrm>
            <a:custGeom>
              <a:avLst/>
              <a:gdLst/>
              <a:ahLst/>
              <a:cxnLst/>
              <a:rect l="l" t="t" r="r" b="b"/>
              <a:pathLst>
                <a:path w="637" h="1814" extrusionOk="0">
                  <a:moveTo>
                    <a:pt x="260" y="0"/>
                  </a:moveTo>
                  <a:lnTo>
                    <a:pt x="223" y="31"/>
                  </a:lnTo>
                  <a:lnTo>
                    <a:pt x="191" y="46"/>
                  </a:lnTo>
                  <a:lnTo>
                    <a:pt x="154" y="92"/>
                  </a:lnTo>
                  <a:lnTo>
                    <a:pt x="127" y="139"/>
                  </a:lnTo>
                  <a:lnTo>
                    <a:pt x="106" y="200"/>
                  </a:lnTo>
                  <a:lnTo>
                    <a:pt x="64" y="338"/>
                  </a:lnTo>
                  <a:lnTo>
                    <a:pt x="32" y="492"/>
                  </a:lnTo>
                  <a:lnTo>
                    <a:pt x="11" y="661"/>
                  </a:lnTo>
                  <a:lnTo>
                    <a:pt x="0" y="830"/>
                  </a:lnTo>
                  <a:lnTo>
                    <a:pt x="0" y="1014"/>
                  </a:lnTo>
                  <a:lnTo>
                    <a:pt x="16" y="1183"/>
                  </a:lnTo>
                  <a:lnTo>
                    <a:pt x="27" y="1275"/>
                  </a:lnTo>
                  <a:lnTo>
                    <a:pt x="43" y="1352"/>
                  </a:lnTo>
                  <a:lnTo>
                    <a:pt x="58" y="1429"/>
                  </a:lnTo>
                  <a:lnTo>
                    <a:pt x="80" y="1506"/>
                  </a:lnTo>
                  <a:lnTo>
                    <a:pt x="122" y="1629"/>
                  </a:lnTo>
                  <a:lnTo>
                    <a:pt x="175" y="1721"/>
                  </a:lnTo>
                  <a:lnTo>
                    <a:pt x="234" y="1782"/>
                  </a:lnTo>
                  <a:lnTo>
                    <a:pt x="297" y="1813"/>
                  </a:lnTo>
                  <a:lnTo>
                    <a:pt x="356" y="1813"/>
                  </a:lnTo>
                  <a:lnTo>
                    <a:pt x="419" y="1767"/>
                  </a:lnTo>
                  <a:lnTo>
                    <a:pt x="446" y="1736"/>
                  </a:lnTo>
                  <a:lnTo>
                    <a:pt x="478" y="1690"/>
                  </a:lnTo>
                  <a:lnTo>
                    <a:pt x="509" y="1629"/>
                  </a:lnTo>
                  <a:lnTo>
                    <a:pt x="541" y="1552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05" y="1275"/>
                  </a:lnTo>
                  <a:lnTo>
                    <a:pt x="621" y="1183"/>
                  </a:lnTo>
                  <a:lnTo>
                    <a:pt x="631" y="1060"/>
                  </a:lnTo>
                  <a:lnTo>
                    <a:pt x="637" y="953"/>
                  </a:lnTo>
                  <a:lnTo>
                    <a:pt x="631" y="861"/>
                  </a:lnTo>
                  <a:lnTo>
                    <a:pt x="626" y="753"/>
                  </a:lnTo>
                  <a:lnTo>
                    <a:pt x="621" y="661"/>
                  </a:lnTo>
                  <a:lnTo>
                    <a:pt x="605" y="584"/>
                  </a:lnTo>
                  <a:lnTo>
                    <a:pt x="573" y="415"/>
                  </a:lnTo>
                  <a:lnTo>
                    <a:pt x="536" y="277"/>
                  </a:lnTo>
                  <a:lnTo>
                    <a:pt x="483" y="154"/>
                  </a:lnTo>
                  <a:lnTo>
                    <a:pt x="424" y="62"/>
                  </a:lnTo>
                  <a:lnTo>
                    <a:pt x="393" y="31"/>
                  </a:lnTo>
                  <a:lnTo>
                    <a:pt x="361" y="16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1272550" y="-4980275"/>
              <a:ext cx="15925" cy="45350"/>
            </a:xfrm>
            <a:custGeom>
              <a:avLst/>
              <a:gdLst/>
              <a:ahLst/>
              <a:cxnLst/>
              <a:rect l="l" t="t" r="r" b="b"/>
              <a:pathLst>
                <a:path w="637" h="1814" fill="none" extrusionOk="0">
                  <a:moveTo>
                    <a:pt x="154" y="92"/>
                  </a:moveTo>
                  <a:lnTo>
                    <a:pt x="154" y="92"/>
                  </a:lnTo>
                  <a:lnTo>
                    <a:pt x="127" y="139"/>
                  </a:lnTo>
                  <a:lnTo>
                    <a:pt x="106" y="200"/>
                  </a:lnTo>
                  <a:lnTo>
                    <a:pt x="64" y="338"/>
                  </a:lnTo>
                  <a:lnTo>
                    <a:pt x="32" y="492"/>
                  </a:lnTo>
                  <a:lnTo>
                    <a:pt x="11" y="661"/>
                  </a:lnTo>
                  <a:lnTo>
                    <a:pt x="0" y="830"/>
                  </a:lnTo>
                  <a:lnTo>
                    <a:pt x="0" y="1014"/>
                  </a:lnTo>
                  <a:lnTo>
                    <a:pt x="16" y="1183"/>
                  </a:lnTo>
                  <a:lnTo>
                    <a:pt x="27" y="1275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58" y="1429"/>
                  </a:lnTo>
                  <a:lnTo>
                    <a:pt x="80" y="1506"/>
                  </a:lnTo>
                  <a:lnTo>
                    <a:pt x="122" y="1629"/>
                  </a:lnTo>
                  <a:lnTo>
                    <a:pt x="175" y="1721"/>
                  </a:lnTo>
                  <a:lnTo>
                    <a:pt x="234" y="1782"/>
                  </a:lnTo>
                  <a:lnTo>
                    <a:pt x="297" y="1813"/>
                  </a:lnTo>
                  <a:lnTo>
                    <a:pt x="356" y="1813"/>
                  </a:lnTo>
                  <a:lnTo>
                    <a:pt x="419" y="1767"/>
                  </a:lnTo>
                  <a:lnTo>
                    <a:pt x="446" y="1736"/>
                  </a:lnTo>
                  <a:lnTo>
                    <a:pt x="478" y="1690"/>
                  </a:lnTo>
                  <a:lnTo>
                    <a:pt x="478" y="1690"/>
                  </a:lnTo>
                  <a:lnTo>
                    <a:pt x="509" y="1629"/>
                  </a:lnTo>
                  <a:lnTo>
                    <a:pt x="541" y="1552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05" y="1275"/>
                  </a:lnTo>
                  <a:lnTo>
                    <a:pt x="621" y="1183"/>
                  </a:lnTo>
                  <a:lnTo>
                    <a:pt x="631" y="1060"/>
                  </a:lnTo>
                  <a:lnTo>
                    <a:pt x="637" y="953"/>
                  </a:lnTo>
                  <a:lnTo>
                    <a:pt x="637" y="953"/>
                  </a:lnTo>
                  <a:lnTo>
                    <a:pt x="631" y="861"/>
                  </a:lnTo>
                  <a:lnTo>
                    <a:pt x="626" y="753"/>
                  </a:lnTo>
                  <a:lnTo>
                    <a:pt x="621" y="661"/>
                  </a:lnTo>
                  <a:lnTo>
                    <a:pt x="605" y="584"/>
                  </a:lnTo>
                  <a:lnTo>
                    <a:pt x="573" y="415"/>
                  </a:lnTo>
                  <a:lnTo>
                    <a:pt x="536" y="277"/>
                  </a:lnTo>
                  <a:lnTo>
                    <a:pt x="483" y="154"/>
                  </a:lnTo>
                  <a:lnTo>
                    <a:pt x="424" y="62"/>
                  </a:lnTo>
                  <a:lnTo>
                    <a:pt x="393" y="31"/>
                  </a:lnTo>
                  <a:lnTo>
                    <a:pt x="361" y="16"/>
                  </a:lnTo>
                  <a:lnTo>
                    <a:pt x="329" y="0"/>
                  </a:lnTo>
                  <a:lnTo>
                    <a:pt x="297" y="0"/>
                  </a:lnTo>
                  <a:lnTo>
                    <a:pt x="297" y="0"/>
                  </a:lnTo>
                  <a:lnTo>
                    <a:pt x="260" y="0"/>
                  </a:lnTo>
                  <a:lnTo>
                    <a:pt x="223" y="31"/>
                  </a:lnTo>
                  <a:lnTo>
                    <a:pt x="191" y="46"/>
                  </a:lnTo>
                  <a:lnTo>
                    <a:pt x="154" y="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639350" y="-5167700"/>
              <a:ext cx="15925" cy="45325"/>
            </a:xfrm>
            <a:custGeom>
              <a:avLst/>
              <a:gdLst/>
              <a:ahLst/>
              <a:cxnLst/>
              <a:rect l="l" t="t" r="r" b="b"/>
              <a:pathLst>
                <a:path w="637" h="1813" extrusionOk="0">
                  <a:moveTo>
                    <a:pt x="255" y="0"/>
                  </a:moveTo>
                  <a:lnTo>
                    <a:pt x="223" y="16"/>
                  </a:lnTo>
                  <a:lnTo>
                    <a:pt x="191" y="46"/>
                  </a:lnTo>
                  <a:lnTo>
                    <a:pt x="159" y="92"/>
                  </a:lnTo>
                  <a:lnTo>
                    <a:pt x="133" y="138"/>
                  </a:lnTo>
                  <a:lnTo>
                    <a:pt x="106" y="200"/>
                  </a:lnTo>
                  <a:lnTo>
                    <a:pt x="64" y="338"/>
                  </a:lnTo>
                  <a:lnTo>
                    <a:pt x="32" y="492"/>
                  </a:lnTo>
                  <a:lnTo>
                    <a:pt x="11" y="645"/>
                  </a:lnTo>
                  <a:lnTo>
                    <a:pt x="0" y="830"/>
                  </a:lnTo>
                  <a:lnTo>
                    <a:pt x="0" y="999"/>
                  </a:lnTo>
                  <a:lnTo>
                    <a:pt x="16" y="1183"/>
                  </a:lnTo>
                  <a:lnTo>
                    <a:pt x="27" y="1260"/>
                  </a:lnTo>
                  <a:lnTo>
                    <a:pt x="43" y="1352"/>
                  </a:lnTo>
                  <a:lnTo>
                    <a:pt x="59" y="1429"/>
                  </a:lnTo>
                  <a:lnTo>
                    <a:pt x="80" y="1506"/>
                  </a:lnTo>
                  <a:lnTo>
                    <a:pt x="127" y="1629"/>
                  </a:lnTo>
                  <a:lnTo>
                    <a:pt x="181" y="1721"/>
                  </a:lnTo>
                  <a:lnTo>
                    <a:pt x="239" y="1782"/>
                  </a:lnTo>
                  <a:lnTo>
                    <a:pt x="297" y="1813"/>
                  </a:lnTo>
                  <a:lnTo>
                    <a:pt x="361" y="1813"/>
                  </a:lnTo>
                  <a:lnTo>
                    <a:pt x="419" y="1767"/>
                  </a:lnTo>
                  <a:lnTo>
                    <a:pt x="451" y="1736"/>
                  </a:lnTo>
                  <a:lnTo>
                    <a:pt x="478" y="1690"/>
                  </a:lnTo>
                  <a:lnTo>
                    <a:pt x="515" y="1629"/>
                  </a:lnTo>
                  <a:lnTo>
                    <a:pt x="541" y="1552"/>
                  </a:lnTo>
                  <a:lnTo>
                    <a:pt x="568" y="1460"/>
                  </a:lnTo>
                  <a:lnTo>
                    <a:pt x="594" y="1367"/>
                  </a:lnTo>
                  <a:lnTo>
                    <a:pt x="610" y="1260"/>
                  </a:lnTo>
                  <a:lnTo>
                    <a:pt x="626" y="1152"/>
                  </a:lnTo>
                  <a:lnTo>
                    <a:pt x="631" y="1045"/>
                  </a:lnTo>
                  <a:lnTo>
                    <a:pt x="637" y="922"/>
                  </a:lnTo>
                  <a:lnTo>
                    <a:pt x="637" y="830"/>
                  </a:lnTo>
                  <a:lnTo>
                    <a:pt x="631" y="738"/>
                  </a:lnTo>
                  <a:lnTo>
                    <a:pt x="621" y="645"/>
                  </a:lnTo>
                  <a:lnTo>
                    <a:pt x="605" y="553"/>
                  </a:lnTo>
                  <a:lnTo>
                    <a:pt x="573" y="384"/>
                  </a:lnTo>
                  <a:lnTo>
                    <a:pt x="531" y="246"/>
                  </a:lnTo>
                  <a:lnTo>
                    <a:pt x="483" y="138"/>
                  </a:lnTo>
                  <a:lnTo>
                    <a:pt x="425" y="62"/>
                  </a:lnTo>
                  <a:lnTo>
                    <a:pt x="393" y="31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639350" y="-5167700"/>
              <a:ext cx="15925" cy="45325"/>
            </a:xfrm>
            <a:custGeom>
              <a:avLst/>
              <a:gdLst/>
              <a:ahLst/>
              <a:cxnLst/>
              <a:rect l="l" t="t" r="r" b="b"/>
              <a:pathLst>
                <a:path w="637" h="1813" fill="none" extrusionOk="0">
                  <a:moveTo>
                    <a:pt x="159" y="92"/>
                  </a:moveTo>
                  <a:lnTo>
                    <a:pt x="159" y="92"/>
                  </a:lnTo>
                  <a:lnTo>
                    <a:pt x="133" y="138"/>
                  </a:lnTo>
                  <a:lnTo>
                    <a:pt x="106" y="200"/>
                  </a:lnTo>
                  <a:lnTo>
                    <a:pt x="64" y="338"/>
                  </a:lnTo>
                  <a:lnTo>
                    <a:pt x="32" y="492"/>
                  </a:lnTo>
                  <a:lnTo>
                    <a:pt x="11" y="645"/>
                  </a:lnTo>
                  <a:lnTo>
                    <a:pt x="0" y="830"/>
                  </a:lnTo>
                  <a:lnTo>
                    <a:pt x="0" y="999"/>
                  </a:lnTo>
                  <a:lnTo>
                    <a:pt x="16" y="1183"/>
                  </a:lnTo>
                  <a:lnTo>
                    <a:pt x="27" y="1260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59" y="1429"/>
                  </a:lnTo>
                  <a:lnTo>
                    <a:pt x="80" y="1506"/>
                  </a:lnTo>
                  <a:lnTo>
                    <a:pt x="127" y="1629"/>
                  </a:lnTo>
                  <a:lnTo>
                    <a:pt x="181" y="1721"/>
                  </a:lnTo>
                  <a:lnTo>
                    <a:pt x="239" y="1782"/>
                  </a:lnTo>
                  <a:lnTo>
                    <a:pt x="297" y="1813"/>
                  </a:lnTo>
                  <a:lnTo>
                    <a:pt x="361" y="1813"/>
                  </a:lnTo>
                  <a:lnTo>
                    <a:pt x="419" y="1767"/>
                  </a:lnTo>
                  <a:lnTo>
                    <a:pt x="451" y="1736"/>
                  </a:lnTo>
                  <a:lnTo>
                    <a:pt x="478" y="1690"/>
                  </a:lnTo>
                  <a:lnTo>
                    <a:pt x="478" y="1690"/>
                  </a:lnTo>
                  <a:lnTo>
                    <a:pt x="515" y="1629"/>
                  </a:lnTo>
                  <a:lnTo>
                    <a:pt x="541" y="1552"/>
                  </a:lnTo>
                  <a:lnTo>
                    <a:pt x="568" y="1460"/>
                  </a:lnTo>
                  <a:lnTo>
                    <a:pt x="594" y="1367"/>
                  </a:lnTo>
                  <a:lnTo>
                    <a:pt x="610" y="1260"/>
                  </a:lnTo>
                  <a:lnTo>
                    <a:pt x="626" y="1152"/>
                  </a:lnTo>
                  <a:lnTo>
                    <a:pt x="631" y="1045"/>
                  </a:lnTo>
                  <a:lnTo>
                    <a:pt x="637" y="922"/>
                  </a:lnTo>
                  <a:lnTo>
                    <a:pt x="637" y="922"/>
                  </a:lnTo>
                  <a:lnTo>
                    <a:pt x="637" y="830"/>
                  </a:lnTo>
                  <a:lnTo>
                    <a:pt x="631" y="738"/>
                  </a:lnTo>
                  <a:lnTo>
                    <a:pt x="621" y="645"/>
                  </a:lnTo>
                  <a:lnTo>
                    <a:pt x="605" y="553"/>
                  </a:lnTo>
                  <a:lnTo>
                    <a:pt x="573" y="384"/>
                  </a:lnTo>
                  <a:lnTo>
                    <a:pt x="531" y="246"/>
                  </a:lnTo>
                  <a:lnTo>
                    <a:pt x="483" y="138"/>
                  </a:lnTo>
                  <a:lnTo>
                    <a:pt x="425" y="62"/>
                  </a:lnTo>
                  <a:lnTo>
                    <a:pt x="393" y="31"/>
                  </a:lnTo>
                  <a:lnTo>
                    <a:pt x="361" y="0"/>
                  </a:lnTo>
                  <a:lnTo>
                    <a:pt x="324" y="0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255" y="0"/>
                  </a:lnTo>
                  <a:lnTo>
                    <a:pt x="223" y="16"/>
                  </a:lnTo>
                  <a:lnTo>
                    <a:pt x="191" y="46"/>
                  </a:lnTo>
                  <a:lnTo>
                    <a:pt x="159" y="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425850" y="-5002550"/>
              <a:ext cx="15525" cy="44575"/>
            </a:xfrm>
            <a:custGeom>
              <a:avLst/>
              <a:gdLst/>
              <a:ahLst/>
              <a:cxnLst/>
              <a:rect l="l" t="t" r="r" b="b"/>
              <a:pathLst>
                <a:path w="621" h="1783" extrusionOk="0">
                  <a:moveTo>
                    <a:pt x="319" y="0"/>
                  </a:moveTo>
                  <a:lnTo>
                    <a:pt x="281" y="16"/>
                  </a:lnTo>
                  <a:lnTo>
                    <a:pt x="250" y="31"/>
                  </a:lnTo>
                  <a:lnTo>
                    <a:pt x="218" y="62"/>
                  </a:lnTo>
                  <a:lnTo>
                    <a:pt x="186" y="108"/>
                  </a:lnTo>
                  <a:lnTo>
                    <a:pt x="159" y="154"/>
                  </a:lnTo>
                  <a:lnTo>
                    <a:pt x="106" y="277"/>
                  </a:lnTo>
                  <a:lnTo>
                    <a:pt x="64" y="415"/>
                  </a:lnTo>
                  <a:lnTo>
                    <a:pt x="48" y="492"/>
                  </a:lnTo>
                  <a:lnTo>
                    <a:pt x="32" y="584"/>
                  </a:lnTo>
                  <a:lnTo>
                    <a:pt x="22" y="676"/>
                  </a:lnTo>
                  <a:lnTo>
                    <a:pt x="11" y="768"/>
                  </a:lnTo>
                  <a:lnTo>
                    <a:pt x="6" y="861"/>
                  </a:lnTo>
                  <a:lnTo>
                    <a:pt x="0" y="968"/>
                  </a:lnTo>
                  <a:lnTo>
                    <a:pt x="16" y="1122"/>
                  </a:lnTo>
                  <a:lnTo>
                    <a:pt x="37" y="1260"/>
                  </a:lnTo>
                  <a:lnTo>
                    <a:pt x="53" y="1352"/>
                  </a:lnTo>
                  <a:lnTo>
                    <a:pt x="75" y="1429"/>
                  </a:lnTo>
                  <a:lnTo>
                    <a:pt x="96" y="1490"/>
                  </a:lnTo>
                  <a:lnTo>
                    <a:pt x="122" y="1567"/>
                  </a:lnTo>
                  <a:lnTo>
                    <a:pt x="175" y="1659"/>
                  </a:lnTo>
                  <a:lnTo>
                    <a:pt x="234" y="1736"/>
                  </a:lnTo>
                  <a:lnTo>
                    <a:pt x="297" y="1767"/>
                  </a:lnTo>
                  <a:lnTo>
                    <a:pt x="361" y="1782"/>
                  </a:lnTo>
                  <a:lnTo>
                    <a:pt x="393" y="1767"/>
                  </a:lnTo>
                  <a:lnTo>
                    <a:pt x="425" y="1736"/>
                  </a:lnTo>
                  <a:lnTo>
                    <a:pt x="456" y="1705"/>
                  </a:lnTo>
                  <a:lnTo>
                    <a:pt x="488" y="1659"/>
                  </a:lnTo>
                  <a:lnTo>
                    <a:pt x="520" y="1598"/>
                  </a:lnTo>
                  <a:lnTo>
                    <a:pt x="557" y="1475"/>
                  </a:lnTo>
                  <a:lnTo>
                    <a:pt x="584" y="1337"/>
                  </a:lnTo>
                  <a:lnTo>
                    <a:pt x="600" y="1260"/>
                  </a:lnTo>
                  <a:lnTo>
                    <a:pt x="610" y="1168"/>
                  </a:lnTo>
                  <a:lnTo>
                    <a:pt x="616" y="1076"/>
                  </a:lnTo>
                  <a:lnTo>
                    <a:pt x="621" y="968"/>
                  </a:lnTo>
                  <a:lnTo>
                    <a:pt x="621" y="784"/>
                  </a:lnTo>
                  <a:lnTo>
                    <a:pt x="605" y="599"/>
                  </a:lnTo>
                  <a:lnTo>
                    <a:pt x="584" y="430"/>
                  </a:lnTo>
                  <a:lnTo>
                    <a:pt x="547" y="277"/>
                  </a:lnTo>
                  <a:lnTo>
                    <a:pt x="525" y="215"/>
                  </a:lnTo>
                  <a:lnTo>
                    <a:pt x="499" y="154"/>
                  </a:lnTo>
                  <a:lnTo>
                    <a:pt x="472" y="92"/>
                  </a:lnTo>
                  <a:lnTo>
                    <a:pt x="441" y="46"/>
                  </a:lnTo>
                  <a:lnTo>
                    <a:pt x="398" y="16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425850" y="-5002550"/>
              <a:ext cx="15525" cy="44575"/>
            </a:xfrm>
            <a:custGeom>
              <a:avLst/>
              <a:gdLst/>
              <a:ahLst/>
              <a:cxnLst/>
              <a:rect l="l" t="t" r="r" b="b"/>
              <a:pathLst>
                <a:path w="621" h="1783" fill="none" extrusionOk="0">
                  <a:moveTo>
                    <a:pt x="488" y="1659"/>
                  </a:moveTo>
                  <a:lnTo>
                    <a:pt x="488" y="1659"/>
                  </a:lnTo>
                  <a:lnTo>
                    <a:pt x="456" y="1705"/>
                  </a:lnTo>
                  <a:lnTo>
                    <a:pt x="425" y="1736"/>
                  </a:lnTo>
                  <a:lnTo>
                    <a:pt x="393" y="1767"/>
                  </a:lnTo>
                  <a:lnTo>
                    <a:pt x="361" y="1782"/>
                  </a:lnTo>
                  <a:lnTo>
                    <a:pt x="297" y="1767"/>
                  </a:lnTo>
                  <a:lnTo>
                    <a:pt x="234" y="1736"/>
                  </a:lnTo>
                  <a:lnTo>
                    <a:pt x="175" y="1659"/>
                  </a:lnTo>
                  <a:lnTo>
                    <a:pt x="122" y="1567"/>
                  </a:lnTo>
                  <a:lnTo>
                    <a:pt x="96" y="1490"/>
                  </a:lnTo>
                  <a:lnTo>
                    <a:pt x="75" y="1429"/>
                  </a:lnTo>
                  <a:lnTo>
                    <a:pt x="53" y="1352"/>
                  </a:lnTo>
                  <a:lnTo>
                    <a:pt x="37" y="1260"/>
                  </a:lnTo>
                  <a:lnTo>
                    <a:pt x="37" y="1260"/>
                  </a:lnTo>
                  <a:lnTo>
                    <a:pt x="16" y="1122"/>
                  </a:lnTo>
                  <a:lnTo>
                    <a:pt x="0" y="968"/>
                  </a:lnTo>
                  <a:lnTo>
                    <a:pt x="0" y="968"/>
                  </a:lnTo>
                  <a:lnTo>
                    <a:pt x="6" y="861"/>
                  </a:lnTo>
                  <a:lnTo>
                    <a:pt x="11" y="768"/>
                  </a:lnTo>
                  <a:lnTo>
                    <a:pt x="22" y="676"/>
                  </a:lnTo>
                  <a:lnTo>
                    <a:pt x="32" y="584"/>
                  </a:lnTo>
                  <a:lnTo>
                    <a:pt x="48" y="492"/>
                  </a:lnTo>
                  <a:lnTo>
                    <a:pt x="64" y="415"/>
                  </a:lnTo>
                  <a:lnTo>
                    <a:pt x="106" y="277"/>
                  </a:lnTo>
                  <a:lnTo>
                    <a:pt x="159" y="154"/>
                  </a:lnTo>
                  <a:lnTo>
                    <a:pt x="186" y="108"/>
                  </a:lnTo>
                  <a:lnTo>
                    <a:pt x="218" y="62"/>
                  </a:lnTo>
                  <a:lnTo>
                    <a:pt x="250" y="31"/>
                  </a:lnTo>
                  <a:lnTo>
                    <a:pt x="281" y="16"/>
                  </a:lnTo>
                  <a:lnTo>
                    <a:pt x="319" y="0"/>
                  </a:lnTo>
                  <a:lnTo>
                    <a:pt x="350" y="0"/>
                  </a:lnTo>
                  <a:lnTo>
                    <a:pt x="350" y="0"/>
                  </a:lnTo>
                  <a:lnTo>
                    <a:pt x="398" y="16"/>
                  </a:lnTo>
                  <a:lnTo>
                    <a:pt x="441" y="46"/>
                  </a:lnTo>
                  <a:lnTo>
                    <a:pt x="441" y="46"/>
                  </a:lnTo>
                  <a:lnTo>
                    <a:pt x="472" y="92"/>
                  </a:lnTo>
                  <a:lnTo>
                    <a:pt x="499" y="154"/>
                  </a:lnTo>
                  <a:lnTo>
                    <a:pt x="525" y="215"/>
                  </a:lnTo>
                  <a:lnTo>
                    <a:pt x="547" y="277"/>
                  </a:lnTo>
                  <a:lnTo>
                    <a:pt x="584" y="430"/>
                  </a:lnTo>
                  <a:lnTo>
                    <a:pt x="605" y="599"/>
                  </a:lnTo>
                  <a:lnTo>
                    <a:pt x="621" y="784"/>
                  </a:lnTo>
                  <a:lnTo>
                    <a:pt x="621" y="968"/>
                  </a:lnTo>
                  <a:lnTo>
                    <a:pt x="616" y="1076"/>
                  </a:lnTo>
                  <a:lnTo>
                    <a:pt x="610" y="1168"/>
                  </a:lnTo>
                  <a:lnTo>
                    <a:pt x="600" y="1260"/>
                  </a:lnTo>
                  <a:lnTo>
                    <a:pt x="584" y="1337"/>
                  </a:lnTo>
                  <a:lnTo>
                    <a:pt x="584" y="1337"/>
                  </a:lnTo>
                  <a:lnTo>
                    <a:pt x="557" y="1475"/>
                  </a:lnTo>
                  <a:lnTo>
                    <a:pt x="520" y="15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1298125" y="-3644850"/>
              <a:ext cx="359800" cy="493550"/>
            </a:xfrm>
            <a:custGeom>
              <a:avLst/>
              <a:gdLst/>
              <a:ahLst/>
              <a:cxnLst/>
              <a:rect l="l" t="t" r="r" b="b"/>
              <a:pathLst>
                <a:path w="14392" h="19742" extrusionOk="0">
                  <a:moveTo>
                    <a:pt x="12047" y="0"/>
                  </a:moveTo>
                  <a:lnTo>
                    <a:pt x="12066" y="3"/>
                  </a:lnTo>
                  <a:lnTo>
                    <a:pt x="12066" y="3"/>
                  </a:lnTo>
                  <a:lnTo>
                    <a:pt x="12079" y="0"/>
                  </a:lnTo>
                  <a:close/>
                  <a:moveTo>
                    <a:pt x="12066" y="3"/>
                  </a:moveTo>
                  <a:lnTo>
                    <a:pt x="11506" y="138"/>
                  </a:lnTo>
                  <a:lnTo>
                    <a:pt x="10938" y="277"/>
                  </a:lnTo>
                  <a:lnTo>
                    <a:pt x="10365" y="430"/>
                  </a:lnTo>
                  <a:lnTo>
                    <a:pt x="9798" y="599"/>
                  </a:lnTo>
                  <a:lnTo>
                    <a:pt x="9230" y="784"/>
                  </a:lnTo>
                  <a:lnTo>
                    <a:pt x="8663" y="968"/>
                  </a:lnTo>
                  <a:lnTo>
                    <a:pt x="8095" y="1183"/>
                  </a:lnTo>
                  <a:lnTo>
                    <a:pt x="7528" y="1413"/>
                  </a:lnTo>
                  <a:lnTo>
                    <a:pt x="6960" y="1644"/>
                  </a:lnTo>
                  <a:lnTo>
                    <a:pt x="6398" y="1905"/>
                  </a:lnTo>
                  <a:lnTo>
                    <a:pt x="5830" y="2166"/>
                  </a:lnTo>
                  <a:lnTo>
                    <a:pt x="5268" y="2458"/>
                  </a:lnTo>
                  <a:lnTo>
                    <a:pt x="4706" y="2750"/>
                  </a:lnTo>
                  <a:lnTo>
                    <a:pt x="4143" y="3057"/>
                  </a:lnTo>
                  <a:lnTo>
                    <a:pt x="3581" y="3380"/>
                  </a:lnTo>
                  <a:lnTo>
                    <a:pt x="3024" y="3718"/>
                  </a:lnTo>
                  <a:lnTo>
                    <a:pt x="2796" y="3856"/>
                  </a:lnTo>
                  <a:lnTo>
                    <a:pt x="2568" y="4010"/>
                  </a:lnTo>
                  <a:lnTo>
                    <a:pt x="2340" y="4194"/>
                  </a:lnTo>
                  <a:lnTo>
                    <a:pt x="2112" y="4378"/>
                  </a:lnTo>
                  <a:lnTo>
                    <a:pt x="1884" y="4594"/>
                  </a:lnTo>
                  <a:lnTo>
                    <a:pt x="1666" y="4824"/>
                  </a:lnTo>
                  <a:lnTo>
                    <a:pt x="1449" y="5101"/>
                  </a:lnTo>
                  <a:lnTo>
                    <a:pt x="1343" y="5239"/>
                  </a:lnTo>
                  <a:lnTo>
                    <a:pt x="1242" y="5392"/>
                  </a:lnTo>
                  <a:lnTo>
                    <a:pt x="1141" y="5546"/>
                  </a:lnTo>
                  <a:lnTo>
                    <a:pt x="1046" y="5715"/>
                  </a:lnTo>
                  <a:lnTo>
                    <a:pt x="950" y="5884"/>
                  </a:lnTo>
                  <a:lnTo>
                    <a:pt x="855" y="6068"/>
                  </a:lnTo>
                  <a:lnTo>
                    <a:pt x="770" y="6268"/>
                  </a:lnTo>
                  <a:lnTo>
                    <a:pt x="685" y="6468"/>
                  </a:lnTo>
                  <a:lnTo>
                    <a:pt x="600" y="6668"/>
                  </a:lnTo>
                  <a:lnTo>
                    <a:pt x="526" y="6898"/>
                  </a:lnTo>
                  <a:lnTo>
                    <a:pt x="452" y="7128"/>
                  </a:lnTo>
                  <a:lnTo>
                    <a:pt x="383" y="7359"/>
                  </a:lnTo>
                  <a:lnTo>
                    <a:pt x="319" y="7620"/>
                  </a:lnTo>
                  <a:lnTo>
                    <a:pt x="261" y="7881"/>
                  </a:lnTo>
                  <a:lnTo>
                    <a:pt x="208" y="8158"/>
                  </a:lnTo>
                  <a:lnTo>
                    <a:pt x="155" y="8434"/>
                  </a:lnTo>
                  <a:lnTo>
                    <a:pt x="112" y="8742"/>
                  </a:lnTo>
                  <a:lnTo>
                    <a:pt x="75" y="9049"/>
                  </a:lnTo>
                  <a:lnTo>
                    <a:pt x="38" y="9525"/>
                  </a:lnTo>
                  <a:lnTo>
                    <a:pt x="17" y="10001"/>
                  </a:lnTo>
                  <a:lnTo>
                    <a:pt x="1" y="10462"/>
                  </a:lnTo>
                  <a:lnTo>
                    <a:pt x="1" y="10938"/>
                  </a:lnTo>
                  <a:lnTo>
                    <a:pt x="11" y="11415"/>
                  </a:lnTo>
                  <a:lnTo>
                    <a:pt x="38" y="11876"/>
                  </a:lnTo>
                  <a:lnTo>
                    <a:pt x="70" y="12336"/>
                  </a:lnTo>
                  <a:lnTo>
                    <a:pt x="112" y="12782"/>
                  </a:lnTo>
                  <a:lnTo>
                    <a:pt x="171" y="13228"/>
                  </a:lnTo>
                  <a:lnTo>
                    <a:pt x="234" y="13658"/>
                  </a:lnTo>
                  <a:lnTo>
                    <a:pt x="309" y="14072"/>
                  </a:lnTo>
                  <a:lnTo>
                    <a:pt x="393" y="14472"/>
                  </a:lnTo>
                  <a:lnTo>
                    <a:pt x="489" y="14856"/>
                  </a:lnTo>
                  <a:lnTo>
                    <a:pt x="595" y="15225"/>
                  </a:lnTo>
                  <a:lnTo>
                    <a:pt x="712" y="15563"/>
                  </a:lnTo>
                  <a:lnTo>
                    <a:pt x="834" y="15885"/>
                  </a:lnTo>
                  <a:lnTo>
                    <a:pt x="966" y="16177"/>
                  </a:lnTo>
                  <a:lnTo>
                    <a:pt x="1104" y="16454"/>
                  </a:lnTo>
                  <a:lnTo>
                    <a:pt x="1242" y="16715"/>
                  </a:lnTo>
                  <a:lnTo>
                    <a:pt x="1385" y="16961"/>
                  </a:lnTo>
                  <a:lnTo>
                    <a:pt x="1528" y="17191"/>
                  </a:lnTo>
                  <a:lnTo>
                    <a:pt x="1672" y="17422"/>
                  </a:lnTo>
                  <a:lnTo>
                    <a:pt x="1820" y="17621"/>
                  </a:lnTo>
                  <a:lnTo>
                    <a:pt x="1969" y="17821"/>
                  </a:lnTo>
                  <a:lnTo>
                    <a:pt x="2123" y="18005"/>
                  </a:lnTo>
                  <a:lnTo>
                    <a:pt x="2276" y="18174"/>
                  </a:lnTo>
                  <a:lnTo>
                    <a:pt x="2430" y="18328"/>
                  </a:lnTo>
                  <a:lnTo>
                    <a:pt x="2589" y="18466"/>
                  </a:lnTo>
                  <a:lnTo>
                    <a:pt x="2748" y="18589"/>
                  </a:lnTo>
                  <a:lnTo>
                    <a:pt x="2908" y="18697"/>
                  </a:lnTo>
                  <a:lnTo>
                    <a:pt x="3072" y="18804"/>
                  </a:lnTo>
                  <a:lnTo>
                    <a:pt x="3236" y="18881"/>
                  </a:lnTo>
                  <a:lnTo>
                    <a:pt x="3486" y="19019"/>
                  </a:lnTo>
                  <a:lnTo>
                    <a:pt x="3735" y="19158"/>
                  </a:lnTo>
                  <a:lnTo>
                    <a:pt x="3990" y="19265"/>
                  </a:lnTo>
                  <a:lnTo>
                    <a:pt x="4239" y="19373"/>
                  </a:lnTo>
                  <a:lnTo>
                    <a:pt x="4494" y="19465"/>
                  </a:lnTo>
                  <a:lnTo>
                    <a:pt x="4743" y="19542"/>
                  </a:lnTo>
                  <a:lnTo>
                    <a:pt x="4997" y="19618"/>
                  </a:lnTo>
                  <a:lnTo>
                    <a:pt x="5247" y="19665"/>
                  </a:lnTo>
                  <a:lnTo>
                    <a:pt x="5501" y="19711"/>
                  </a:lnTo>
                  <a:lnTo>
                    <a:pt x="5756" y="19726"/>
                  </a:lnTo>
                  <a:lnTo>
                    <a:pt x="6005" y="19741"/>
                  </a:lnTo>
                  <a:lnTo>
                    <a:pt x="6260" y="19741"/>
                  </a:lnTo>
                  <a:lnTo>
                    <a:pt x="6515" y="19726"/>
                  </a:lnTo>
                  <a:lnTo>
                    <a:pt x="6764" y="19711"/>
                  </a:lnTo>
                  <a:lnTo>
                    <a:pt x="7018" y="19665"/>
                  </a:lnTo>
                  <a:lnTo>
                    <a:pt x="7273" y="19618"/>
                  </a:lnTo>
                  <a:lnTo>
                    <a:pt x="7522" y="19557"/>
                  </a:lnTo>
                  <a:lnTo>
                    <a:pt x="7772" y="19480"/>
                  </a:lnTo>
                  <a:lnTo>
                    <a:pt x="8026" y="19388"/>
                  </a:lnTo>
                  <a:lnTo>
                    <a:pt x="8276" y="19296"/>
                  </a:lnTo>
                  <a:lnTo>
                    <a:pt x="8525" y="19173"/>
                  </a:lnTo>
                  <a:lnTo>
                    <a:pt x="8774" y="19050"/>
                  </a:lnTo>
                  <a:lnTo>
                    <a:pt x="9023" y="18912"/>
                  </a:lnTo>
                  <a:lnTo>
                    <a:pt x="9273" y="18758"/>
                  </a:lnTo>
                  <a:lnTo>
                    <a:pt x="9517" y="18589"/>
                  </a:lnTo>
                  <a:lnTo>
                    <a:pt x="9766" y="18405"/>
                  </a:lnTo>
                  <a:lnTo>
                    <a:pt x="10010" y="18220"/>
                  </a:lnTo>
                  <a:lnTo>
                    <a:pt x="10254" y="18021"/>
                  </a:lnTo>
                  <a:lnTo>
                    <a:pt x="10498" y="17806"/>
                  </a:lnTo>
                  <a:lnTo>
                    <a:pt x="10737" y="17575"/>
                  </a:lnTo>
                  <a:lnTo>
                    <a:pt x="10981" y="17329"/>
                  </a:lnTo>
                  <a:lnTo>
                    <a:pt x="11219" y="17084"/>
                  </a:lnTo>
                  <a:lnTo>
                    <a:pt x="11389" y="16915"/>
                  </a:lnTo>
                  <a:lnTo>
                    <a:pt x="11559" y="16715"/>
                  </a:lnTo>
                  <a:lnTo>
                    <a:pt x="11729" y="16515"/>
                  </a:lnTo>
                  <a:lnTo>
                    <a:pt x="11893" y="16315"/>
                  </a:lnTo>
                  <a:lnTo>
                    <a:pt x="12052" y="16085"/>
                  </a:lnTo>
                  <a:lnTo>
                    <a:pt x="12211" y="15839"/>
                  </a:lnTo>
                  <a:lnTo>
                    <a:pt x="12370" y="15578"/>
                  </a:lnTo>
                  <a:lnTo>
                    <a:pt x="12524" y="15317"/>
                  </a:lnTo>
                  <a:lnTo>
                    <a:pt x="12673" y="15025"/>
                  </a:lnTo>
                  <a:lnTo>
                    <a:pt x="12821" y="14733"/>
                  </a:lnTo>
                  <a:lnTo>
                    <a:pt x="12970" y="14426"/>
                  </a:lnTo>
                  <a:lnTo>
                    <a:pt x="13108" y="14088"/>
                  </a:lnTo>
                  <a:lnTo>
                    <a:pt x="13246" y="13765"/>
                  </a:lnTo>
                  <a:lnTo>
                    <a:pt x="13384" y="13412"/>
                  </a:lnTo>
                  <a:lnTo>
                    <a:pt x="13516" y="13043"/>
                  </a:lnTo>
                  <a:lnTo>
                    <a:pt x="13643" y="12674"/>
                  </a:lnTo>
                  <a:lnTo>
                    <a:pt x="13765" y="12275"/>
                  </a:lnTo>
                  <a:lnTo>
                    <a:pt x="13877" y="11860"/>
                  </a:lnTo>
                  <a:lnTo>
                    <a:pt x="13978" y="11415"/>
                  </a:lnTo>
                  <a:lnTo>
                    <a:pt x="14068" y="10969"/>
                  </a:lnTo>
                  <a:lnTo>
                    <a:pt x="14147" y="10493"/>
                  </a:lnTo>
                  <a:lnTo>
                    <a:pt x="14211" y="10017"/>
                  </a:lnTo>
                  <a:lnTo>
                    <a:pt x="14269" y="9525"/>
                  </a:lnTo>
                  <a:lnTo>
                    <a:pt x="14317" y="9033"/>
                  </a:lnTo>
                  <a:lnTo>
                    <a:pt x="14354" y="8526"/>
                  </a:lnTo>
                  <a:lnTo>
                    <a:pt x="14375" y="8004"/>
                  </a:lnTo>
                  <a:lnTo>
                    <a:pt x="14391" y="7482"/>
                  </a:lnTo>
                  <a:lnTo>
                    <a:pt x="14391" y="6975"/>
                  </a:lnTo>
                  <a:lnTo>
                    <a:pt x="14375" y="6452"/>
                  </a:lnTo>
                  <a:lnTo>
                    <a:pt x="14354" y="5930"/>
                  </a:lnTo>
                  <a:lnTo>
                    <a:pt x="14317" y="5408"/>
                  </a:lnTo>
                  <a:lnTo>
                    <a:pt x="14269" y="4885"/>
                  </a:lnTo>
                  <a:lnTo>
                    <a:pt x="14243" y="4624"/>
                  </a:lnTo>
                  <a:lnTo>
                    <a:pt x="14211" y="4363"/>
                  </a:lnTo>
                  <a:lnTo>
                    <a:pt x="14174" y="4102"/>
                  </a:lnTo>
                  <a:lnTo>
                    <a:pt x="14137" y="3856"/>
                  </a:lnTo>
                  <a:lnTo>
                    <a:pt x="14094" y="3610"/>
                  </a:lnTo>
                  <a:lnTo>
                    <a:pt x="14047" y="3380"/>
                  </a:lnTo>
                  <a:lnTo>
                    <a:pt x="13999" y="3149"/>
                  </a:lnTo>
                  <a:lnTo>
                    <a:pt x="13946" y="2919"/>
                  </a:lnTo>
                  <a:lnTo>
                    <a:pt x="13893" y="2704"/>
                  </a:lnTo>
                  <a:lnTo>
                    <a:pt x="13834" y="2489"/>
                  </a:lnTo>
                  <a:lnTo>
                    <a:pt x="13776" y="2289"/>
                  </a:lnTo>
                  <a:lnTo>
                    <a:pt x="13712" y="2089"/>
                  </a:lnTo>
                  <a:lnTo>
                    <a:pt x="13649" y="1905"/>
                  </a:lnTo>
                  <a:lnTo>
                    <a:pt x="13580" y="1721"/>
                  </a:lnTo>
                  <a:lnTo>
                    <a:pt x="13511" y="1552"/>
                  </a:lnTo>
                  <a:lnTo>
                    <a:pt x="13437" y="1383"/>
                  </a:lnTo>
                  <a:lnTo>
                    <a:pt x="13362" y="1229"/>
                  </a:lnTo>
                  <a:lnTo>
                    <a:pt x="13288" y="1075"/>
                  </a:lnTo>
                  <a:lnTo>
                    <a:pt x="13209" y="937"/>
                  </a:lnTo>
                  <a:lnTo>
                    <a:pt x="13129" y="814"/>
                  </a:lnTo>
                  <a:lnTo>
                    <a:pt x="13044" y="691"/>
                  </a:lnTo>
                  <a:lnTo>
                    <a:pt x="12959" y="568"/>
                  </a:lnTo>
                  <a:lnTo>
                    <a:pt x="12874" y="476"/>
                  </a:lnTo>
                  <a:lnTo>
                    <a:pt x="12789" y="384"/>
                  </a:lnTo>
                  <a:lnTo>
                    <a:pt x="12699" y="292"/>
                  </a:lnTo>
                  <a:lnTo>
                    <a:pt x="12609" y="230"/>
                  </a:lnTo>
                  <a:lnTo>
                    <a:pt x="12519" y="154"/>
                  </a:lnTo>
                  <a:lnTo>
                    <a:pt x="12429" y="108"/>
                  </a:lnTo>
                  <a:lnTo>
                    <a:pt x="12333" y="62"/>
                  </a:lnTo>
                  <a:lnTo>
                    <a:pt x="12238" y="31"/>
                  </a:lnTo>
                  <a:lnTo>
                    <a:pt x="12142" y="15"/>
                  </a:lnTo>
                  <a:lnTo>
                    <a:pt x="12066" y="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298125" y="-3644850"/>
              <a:ext cx="359800" cy="493550"/>
            </a:xfrm>
            <a:custGeom>
              <a:avLst/>
              <a:gdLst/>
              <a:ahLst/>
              <a:cxnLst/>
              <a:rect l="l" t="t" r="r" b="b"/>
              <a:pathLst>
                <a:path w="14392" h="19742" fill="none" extrusionOk="0">
                  <a:moveTo>
                    <a:pt x="12079" y="0"/>
                  </a:moveTo>
                  <a:lnTo>
                    <a:pt x="12079" y="0"/>
                  </a:lnTo>
                  <a:lnTo>
                    <a:pt x="11506" y="138"/>
                  </a:lnTo>
                  <a:lnTo>
                    <a:pt x="10938" y="277"/>
                  </a:lnTo>
                  <a:lnTo>
                    <a:pt x="10365" y="430"/>
                  </a:lnTo>
                  <a:lnTo>
                    <a:pt x="9798" y="599"/>
                  </a:lnTo>
                  <a:lnTo>
                    <a:pt x="9230" y="784"/>
                  </a:lnTo>
                  <a:lnTo>
                    <a:pt x="8663" y="968"/>
                  </a:lnTo>
                  <a:lnTo>
                    <a:pt x="8095" y="1183"/>
                  </a:lnTo>
                  <a:lnTo>
                    <a:pt x="7528" y="1413"/>
                  </a:lnTo>
                  <a:lnTo>
                    <a:pt x="6960" y="1644"/>
                  </a:lnTo>
                  <a:lnTo>
                    <a:pt x="6398" y="1905"/>
                  </a:lnTo>
                  <a:lnTo>
                    <a:pt x="5830" y="2166"/>
                  </a:lnTo>
                  <a:lnTo>
                    <a:pt x="5268" y="2458"/>
                  </a:lnTo>
                  <a:lnTo>
                    <a:pt x="4706" y="2750"/>
                  </a:lnTo>
                  <a:lnTo>
                    <a:pt x="4143" y="3057"/>
                  </a:lnTo>
                  <a:lnTo>
                    <a:pt x="3581" y="3380"/>
                  </a:lnTo>
                  <a:lnTo>
                    <a:pt x="3024" y="3718"/>
                  </a:lnTo>
                  <a:lnTo>
                    <a:pt x="3024" y="3718"/>
                  </a:lnTo>
                  <a:lnTo>
                    <a:pt x="2796" y="3856"/>
                  </a:lnTo>
                  <a:lnTo>
                    <a:pt x="2568" y="4010"/>
                  </a:lnTo>
                  <a:lnTo>
                    <a:pt x="2340" y="4194"/>
                  </a:lnTo>
                  <a:lnTo>
                    <a:pt x="2112" y="4378"/>
                  </a:lnTo>
                  <a:lnTo>
                    <a:pt x="1884" y="4594"/>
                  </a:lnTo>
                  <a:lnTo>
                    <a:pt x="1666" y="4824"/>
                  </a:lnTo>
                  <a:lnTo>
                    <a:pt x="1449" y="5101"/>
                  </a:lnTo>
                  <a:lnTo>
                    <a:pt x="1343" y="5239"/>
                  </a:lnTo>
                  <a:lnTo>
                    <a:pt x="1242" y="5392"/>
                  </a:lnTo>
                  <a:lnTo>
                    <a:pt x="1141" y="5546"/>
                  </a:lnTo>
                  <a:lnTo>
                    <a:pt x="1046" y="5715"/>
                  </a:lnTo>
                  <a:lnTo>
                    <a:pt x="950" y="5884"/>
                  </a:lnTo>
                  <a:lnTo>
                    <a:pt x="855" y="6068"/>
                  </a:lnTo>
                  <a:lnTo>
                    <a:pt x="770" y="6268"/>
                  </a:lnTo>
                  <a:lnTo>
                    <a:pt x="685" y="6468"/>
                  </a:lnTo>
                  <a:lnTo>
                    <a:pt x="600" y="6668"/>
                  </a:lnTo>
                  <a:lnTo>
                    <a:pt x="526" y="6898"/>
                  </a:lnTo>
                  <a:lnTo>
                    <a:pt x="452" y="7128"/>
                  </a:lnTo>
                  <a:lnTo>
                    <a:pt x="383" y="7359"/>
                  </a:lnTo>
                  <a:lnTo>
                    <a:pt x="319" y="7620"/>
                  </a:lnTo>
                  <a:lnTo>
                    <a:pt x="261" y="7881"/>
                  </a:lnTo>
                  <a:lnTo>
                    <a:pt x="208" y="8158"/>
                  </a:lnTo>
                  <a:lnTo>
                    <a:pt x="155" y="8434"/>
                  </a:lnTo>
                  <a:lnTo>
                    <a:pt x="112" y="8742"/>
                  </a:lnTo>
                  <a:lnTo>
                    <a:pt x="75" y="9049"/>
                  </a:lnTo>
                  <a:lnTo>
                    <a:pt x="75" y="9049"/>
                  </a:lnTo>
                  <a:lnTo>
                    <a:pt x="38" y="9525"/>
                  </a:lnTo>
                  <a:lnTo>
                    <a:pt x="17" y="10001"/>
                  </a:lnTo>
                  <a:lnTo>
                    <a:pt x="1" y="10462"/>
                  </a:lnTo>
                  <a:lnTo>
                    <a:pt x="1" y="10938"/>
                  </a:lnTo>
                  <a:lnTo>
                    <a:pt x="11" y="11415"/>
                  </a:lnTo>
                  <a:lnTo>
                    <a:pt x="38" y="11876"/>
                  </a:lnTo>
                  <a:lnTo>
                    <a:pt x="70" y="12336"/>
                  </a:lnTo>
                  <a:lnTo>
                    <a:pt x="112" y="12782"/>
                  </a:lnTo>
                  <a:lnTo>
                    <a:pt x="171" y="13228"/>
                  </a:lnTo>
                  <a:lnTo>
                    <a:pt x="234" y="13658"/>
                  </a:lnTo>
                  <a:lnTo>
                    <a:pt x="309" y="14072"/>
                  </a:lnTo>
                  <a:lnTo>
                    <a:pt x="393" y="14472"/>
                  </a:lnTo>
                  <a:lnTo>
                    <a:pt x="489" y="14856"/>
                  </a:lnTo>
                  <a:lnTo>
                    <a:pt x="595" y="15225"/>
                  </a:lnTo>
                  <a:lnTo>
                    <a:pt x="712" y="15563"/>
                  </a:lnTo>
                  <a:lnTo>
                    <a:pt x="834" y="15885"/>
                  </a:lnTo>
                  <a:lnTo>
                    <a:pt x="834" y="15885"/>
                  </a:lnTo>
                  <a:lnTo>
                    <a:pt x="966" y="16177"/>
                  </a:lnTo>
                  <a:lnTo>
                    <a:pt x="1104" y="16454"/>
                  </a:lnTo>
                  <a:lnTo>
                    <a:pt x="1242" y="16715"/>
                  </a:lnTo>
                  <a:lnTo>
                    <a:pt x="1385" y="16961"/>
                  </a:lnTo>
                  <a:lnTo>
                    <a:pt x="1528" y="17191"/>
                  </a:lnTo>
                  <a:lnTo>
                    <a:pt x="1672" y="17422"/>
                  </a:lnTo>
                  <a:lnTo>
                    <a:pt x="1820" y="17621"/>
                  </a:lnTo>
                  <a:lnTo>
                    <a:pt x="1969" y="17821"/>
                  </a:lnTo>
                  <a:lnTo>
                    <a:pt x="2123" y="18005"/>
                  </a:lnTo>
                  <a:lnTo>
                    <a:pt x="2276" y="18174"/>
                  </a:lnTo>
                  <a:lnTo>
                    <a:pt x="2430" y="18328"/>
                  </a:lnTo>
                  <a:lnTo>
                    <a:pt x="2589" y="18466"/>
                  </a:lnTo>
                  <a:lnTo>
                    <a:pt x="2748" y="18589"/>
                  </a:lnTo>
                  <a:lnTo>
                    <a:pt x="2908" y="18697"/>
                  </a:lnTo>
                  <a:lnTo>
                    <a:pt x="3072" y="18804"/>
                  </a:lnTo>
                  <a:lnTo>
                    <a:pt x="3236" y="18881"/>
                  </a:lnTo>
                  <a:lnTo>
                    <a:pt x="3236" y="18881"/>
                  </a:lnTo>
                  <a:lnTo>
                    <a:pt x="3486" y="19019"/>
                  </a:lnTo>
                  <a:lnTo>
                    <a:pt x="3735" y="19158"/>
                  </a:lnTo>
                  <a:lnTo>
                    <a:pt x="3990" y="19265"/>
                  </a:lnTo>
                  <a:lnTo>
                    <a:pt x="4239" y="19373"/>
                  </a:lnTo>
                  <a:lnTo>
                    <a:pt x="4494" y="19465"/>
                  </a:lnTo>
                  <a:lnTo>
                    <a:pt x="4743" y="19542"/>
                  </a:lnTo>
                  <a:lnTo>
                    <a:pt x="4997" y="19618"/>
                  </a:lnTo>
                  <a:lnTo>
                    <a:pt x="5247" y="19665"/>
                  </a:lnTo>
                  <a:lnTo>
                    <a:pt x="5501" y="19711"/>
                  </a:lnTo>
                  <a:lnTo>
                    <a:pt x="5756" y="19726"/>
                  </a:lnTo>
                  <a:lnTo>
                    <a:pt x="6005" y="19741"/>
                  </a:lnTo>
                  <a:lnTo>
                    <a:pt x="6260" y="19741"/>
                  </a:lnTo>
                  <a:lnTo>
                    <a:pt x="6515" y="19726"/>
                  </a:lnTo>
                  <a:lnTo>
                    <a:pt x="6764" y="19711"/>
                  </a:lnTo>
                  <a:lnTo>
                    <a:pt x="7018" y="19665"/>
                  </a:lnTo>
                  <a:lnTo>
                    <a:pt x="7273" y="19618"/>
                  </a:lnTo>
                  <a:lnTo>
                    <a:pt x="7522" y="19557"/>
                  </a:lnTo>
                  <a:lnTo>
                    <a:pt x="7772" y="19480"/>
                  </a:lnTo>
                  <a:lnTo>
                    <a:pt x="8026" y="19388"/>
                  </a:lnTo>
                  <a:lnTo>
                    <a:pt x="8276" y="19296"/>
                  </a:lnTo>
                  <a:lnTo>
                    <a:pt x="8525" y="19173"/>
                  </a:lnTo>
                  <a:lnTo>
                    <a:pt x="8774" y="19050"/>
                  </a:lnTo>
                  <a:lnTo>
                    <a:pt x="9023" y="18912"/>
                  </a:lnTo>
                  <a:lnTo>
                    <a:pt x="9273" y="18758"/>
                  </a:lnTo>
                  <a:lnTo>
                    <a:pt x="9517" y="18589"/>
                  </a:lnTo>
                  <a:lnTo>
                    <a:pt x="9766" y="18405"/>
                  </a:lnTo>
                  <a:lnTo>
                    <a:pt x="10010" y="18220"/>
                  </a:lnTo>
                  <a:lnTo>
                    <a:pt x="10254" y="18021"/>
                  </a:lnTo>
                  <a:lnTo>
                    <a:pt x="10498" y="17806"/>
                  </a:lnTo>
                  <a:lnTo>
                    <a:pt x="10737" y="17575"/>
                  </a:lnTo>
                  <a:lnTo>
                    <a:pt x="10981" y="17329"/>
                  </a:lnTo>
                  <a:lnTo>
                    <a:pt x="11219" y="17084"/>
                  </a:lnTo>
                  <a:lnTo>
                    <a:pt x="11219" y="17084"/>
                  </a:lnTo>
                  <a:lnTo>
                    <a:pt x="11389" y="16915"/>
                  </a:lnTo>
                  <a:lnTo>
                    <a:pt x="11559" y="16715"/>
                  </a:lnTo>
                  <a:lnTo>
                    <a:pt x="11729" y="16515"/>
                  </a:lnTo>
                  <a:lnTo>
                    <a:pt x="11893" y="16315"/>
                  </a:lnTo>
                  <a:lnTo>
                    <a:pt x="12052" y="16085"/>
                  </a:lnTo>
                  <a:lnTo>
                    <a:pt x="12211" y="15839"/>
                  </a:lnTo>
                  <a:lnTo>
                    <a:pt x="12370" y="15578"/>
                  </a:lnTo>
                  <a:lnTo>
                    <a:pt x="12524" y="15317"/>
                  </a:lnTo>
                  <a:lnTo>
                    <a:pt x="12673" y="15025"/>
                  </a:lnTo>
                  <a:lnTo>
                    <a:pt x="12821" y="14733"/>
                  </a:lnTo>
                  <a:lnTo>
                    <a:pt x="12970" y="14426"/>
                  </a:lnTo>
                  <a:lnTo>
                    <a:pt x="13108" y="14088"/>
                  </a:lnTo>
                  <a:lnTo>
                    <a:pt x="13246" y="13765"/>
                  </a:lnTo>
                  <a:lnTo>
                    <a:pt x="13384" y="13412"/>
                  </a:lnTo>
                  <a:lnTo>
                    <a:pt x="13516" y="13043"/>
                  </a:lnTo>
                  <a:lnTo>
                    <a:pt x="13643" y="12674"/>
                  </a:lnTo>
                  <a:lnTo>
                    <a:pt x="13643" y="12674"/>
                  </a:lnTo>
                  <a:lnTo>
                    <a:pt x="13765" y="12275"/>
                  </a:lnTo>
                  <a:lnTo>
                    <a:pt x="13877" y="11860"/>
                  </a:lnTo>
                  <a:lnTo>
                    <a:pt x="13978" y="11415"/>
                  </a:lnTo>
                  <a:lnTo>
                    <a:pt x="14068" y="10969"/>
                  </a:lnTo>
                  <a:lnTo>
                    <a:pt x="14147" y="10493"/>
                  </a:lnTo>
                  <a:lnTo>
                    <a:pt x="14211" y="10017"/>
                  </a:lnTo>
                  <a:lnTo>
                    <a:pt x="14269" y="9525"/>
                  </a:lnTo>
                  <a:lnTo>
                    <a:pt x="14317" y="9033"/>
                  </a:lnTo>
                  <a:lnTo>
                    <a:pt x="14354" y="8526"/>
                  </a:lnTo>
                  <a:lnTo>
                    <a:pt x="14375" y="8004"/>
                  </a:lnTo>
                  <a:lnTo>
                    <a:pt x="14391" y="7482"/>
                  </a:lnTo>
                  <a:lnTo>
                    <a:pt x="14391" y="6975"/>
                  </a:lnTo>
                  <a:lnTo>
                    <a:pt x="14375" y="6452"/>
                  </a:lnTo>
                  <a:lnTo>
                    <a:pt x="14354" y="5930"/>
                  </a:lnTo>
                  <a:lnTo>
                    <a:pt x="14317" y="5408"/>
                  </a:lnTo>
                  <a:lnTo>
                    <a:pt x="14269" y="4885"/>
                  </a:lnTo>
                  <a:lnTo>
                    <a:pt x="14269" y="4885"/>
                  </a:lnTo>
                  <a:lnTo>
                    <a:pt x="14243" y="4624"/>
                  </a:lnTo>
                  <a:lnTo>
                    <a:pt x="14211" y="4363"/>
                  </a:lnTo>
                  <a:lnTo>
                    <a:pt x="14174" y="4102"/>
                  </a:lnTo>
                  <a:lnTo>
                    <a:pt x="14137" y="3856"/>
                  </a:lnTo>
                  <a:lnTo>
                    <a:pt x="14094" y="3610"/>
                  </a:lnTo>
                  <a:lnTo>
                    <a:pt x="14047" y="3380"/>
                  </a:lnTo>
                  <a:lnTo>
                    <a:pt x="13999" y="3149"/>
                  </a:lnTo>
                  <a:lnTo>
                    <a:pt x="13946" y="2919"/>
                  </a:lnTo>
                  <a:lnTo>
                    <a:pt x="13893" y="2704"/>
                  </a:lnTo>
                  <a:lnTo>
                    <a:pt x="13834" y="2489"/>
                  </a:lnTo>
                  <a:lnTo>
                    <a:pt x="13776" y="2289"/>
                  </a:lnTo>
                  <a:lnTo>
                    <a:pt x="13712" y="2089"/>
                  </a:lnTo>
                  <a:lnTo>
                    <a:pt x="13649" y="1905"/>
                  </a:lnTo>
                  <a:lnTo>
                    <a:pt x="13580" y="1721"/>
                  </a:lnTo>
                  <a:lnTo>
                    <a:pt x="13511" y="1552"/>
                  </a:lnTo>
                  <a:lnTo>
                    <a:pt x="13437" y="1383"/>
                  </a:lnTo>
                  <a:lnTo>
                    <a:pt x="13362" y="1229"/>
                  </a:lnTo>
                  <a:lnTo>
                    <a:pt x="13288" y="1075"/>
                  </a:lnTo>
                  <a:lnTo>
                    <a:pt x="13209" y="937"/>
                  </a:lnTo>
                  <a:lnTo>
                    <a:pt x="13129" y="814"/>
                  </a:lnTo>
                  <a:lnTo>
                    <a:pt x="13044" y="691"/>
                  </a:lnTo>
                  <a:lnTo>
                    <a:pt x="12959" y="568"/>
                  </a:lnTo>
                  <a:lnTo>
                    <a:pt x="12874" y="476"/>
                  </a:lnTo>
                  <a:lnTo>
                    <a:pt x="12789" y="384"/>
                  </a:lnTo>
                  <a:lnTo>
                    <a:pt x="12699" y="292"/>
                  </a:lnTo>
                  <a:lnTo>
                    <a:pt x="12609" y="230"/>
                  </a:lnTo>
                  <a:lnTo>
                    <a:pt x="12519" y="154"/>
                  </a:lnTo>
                  <a:lnTo>
                    <a:pt x="12429" y="108"/>
                  </a:lnTo>
                  <a:lnTo>
                    <a:pt x="12333" y="62"/>
                  </a:lnTo>
                  <a:lnTo>
                    <a:pt x="12238" y="31"/>
                  </a:lnTo>
                  <a:lnTo>
                    <a:pt x="12142" y="15"/>
                  </a:lnTo>
                  <a:lnTo>
                    <a:pt x="120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309800" y="-3514650"/>
              <a:ext cx="341350" cy="285375"/>
            </a:xfrm>
            <a:custGeom>
              <a:avLst/>
              <a:gdLst/>
              <a:ahLst/>
              <a:cxnLst/>
              <a:rect l="l" t="t" r="r" b="b"/>
              <a:pathLst>
                <a:path w="13654" h="11415" extrusionOk="0">
                  <a:moveTo>
                    <a:pt x="13638" y="0"/>
                  </a:moveTo>
                  <a:lnTo>
                    <a:pt x="13611" y="46"/>
                  </a:lnTo>
                  <a:lnTo>
                    <a:pt x="13569" y="123"/>
                  </a:lnTo>
                  <a:lnTo>
                    <a:pt x="13516" y="246"/>
                  </a:lnTo>
                  <a:lnTo>
                    <a:pt x="13378" y="599"/>
                  </a:lnTo>
                  <a:lnTo>
                    <a:pt x="13187" y="1091"/>
                  </a:lnTo>
                  <a:lnTo>
                    <a:pt x="12954" y="1675"/>
                  </a:lnTo>
                  <a:lnTo>
                    <a:pt x="12667" y="2366"/>
                  </a:lnTo>
                  <a:lnTo>
                    <a:pt x="12508" y="2735"/>
                  </a:lnTo>
                  <a:lnTo>
                    <a:pt x="12333" y="3119"/>
                  </a:lnTo>
                  <a:lnTo>
                    <a:pt x="12147" y="3518"/>
                  </a:lnTo>
                  <a:lnTo>
                    <a:pt x="11951" y="3933"/>
                  </a:lnTo>
                  <a:lnTo>
                    <a:pt x="11681" y="4471"/>
                  </a:lnTo>
                  <a:lnTo>
                    <a:pt x="11405" y="4993"/>
                  </a:lnTo>
                  <a:lnTo>
                    <a:pt x="11129" y="5485"/>
                  </a:lnTo>
                  <a:lnTo>
                    <a:pt x="10848" y="5961"/>
                  </a:lnTo>
                  <a:lnTo>
                    <a:pt x="10561" y="6406"/>
                  </a:lnTo>
                  <a:lnTo>
                    <a:pt x="10270" y="6837"/>
                  </a:lnTo>
                  <a:lnTo>
                    <a:pt x="9978" y="7236"/>
                  </a:lnTo>
                  <a:lnTo>
                    <a:pt x="9681" y="7605"/>
                  </a:lnTo>
                  <a:lnTo>
                    <a:pt x="9379" y="7958"/>
                  </a:lnTo>
                  <a:lnTo>
                    <a:pt x="9076" y="8281"/>
                  </a:lnTo>
                  <a:lnTo>
                    <a:pt x="8774" y="8588"/>
                  </a:lnTo>
                  <a:lnTo>
                    <a:pt x="8466" y="8864"/>
                  </a:lnTo>
                  <a:lnTo>
                    <a:pt x="8159" y="9126"/>
                  </a:lnTo>
                  <a:lnTo>
                    <a:pt x="7846" y="9356"/>
                  </a:lnTo>
                  <a:lnTo>
                    <a:pt x="7533" y="9556"/>
                  </a:lnTo>
                  <a:lnTo>
                    <a:pt x="7214" y="9740"/>
                  </a:lnTo>
                  <a:lnTo>
                    <a:pt x="6896" y="9894"/>
                  </a:lnTo>
                  <a:lnTo>
                    <a:pt x="6578" y="10017"/>
                  </a:lnTo>
                  <a:lnTo>
                    <a:pt x="6260" y="10124"/>
                  </a:lnTo>
                  <a:lnTo>
                    <a:pt x="5941" y="10201"/>
                  </a:lnTo>
                  <a:lnTo>
                    <a:pt x="5618" y="10262"/>
                  </a:lnTo>
                  <a:lnTo>
                    <a:pt x="5294" y="10278"/>
                  </a:lnTo>
                  <a:lnTo>
                    <a:pt x="4971" y="10293"/>
                  </a:lnTo>
                  <a:lnTo>
                    <a:pt x="4652" y="10262"/>
                  </a:lnTo>
                  <a:lnTo>
                    <a:pt x="4329" y="10216"/>
                  </a:lnTo>
                  <a:lnTo>
                    <a:pt x="4005" y="10140"/>
                  </a:lnTo>
                  <a:lnTo>
                    <a:pt x="3682" y="10032"/>
                  </a:lnTo>
                  <a:lnTo>
                    <a:pt x="3358" y="9909"/>
                  </a:lnTo>
                  <a:lnTo>
                    <a:pt x="3035" y="9756"/>
                  </a:lnTo>
                  <a:lnTo>
                    <a:pt x="2716" y="9587"/>
                  </a:lnTo>
                  <a:lnTo>
                    <a:pt x="2398" y="9371"/>
                  </a:lnTo>
                  <a:lnTo>
                    <a:pt x="2075" y="9141"/>
                  </a:lnTo>
                  <a:lnTo>
                    <a:pt x="1836" y="8957"/>
                  </a:lnTo>
                  <a:lnTo>
                    <a:pt x="1608" y="8757"/>
                  </a:lnTo>
                  <a:lnTo>
                    <a:pt x="1199" y="8388"/>
                  </a:lnTo>
                  <a:lnTo>
                    <a:pt x="844" y="8035"/>
                  </a:lnTo>
                  <a:lnTo>
                    <a:pt x="547" y="7712"/>
                  </a:lnTo>
                  <a:lnTo>
                    <a:pt x="144" y="7267"/>
                  </a:lnTo>
                  <a:lnTo>
                    <a:pt x="38" y="7175"/>
                  </a:lnTo>
                  <a:lnTo>
                    <a:pt x="11" y="7159"/>
                  </a:lnTo>
                  <a:lnTo>
                    <a:pt x="6" y="7175"/>
                  </a:lnTo>
                  <a:lnTo>
                    <a:pt x="1" y="7190"/>
                  </a:lnTo>
                  <a:lnTo>
                    <a:pt x="107" y="7451"/>
                  </a:lnTo>
                  <a:lnTo>
                    <a:pt x="213" y="7712"/>
                  </a:lnTo>
                  <a:lnTo>
                    <a:pt x="329" y="7927"/>
                  </a:lnTo>
                  <a:lnTo>
                    <a:pt x="451" y="8127"/>
                  </a:lnTo>
                  <a:lnTo>
                    <a:pt x="637" y="8388"/>
                  </a:lnTo>
                  <a:lnTo>
                    <a:pt x="823" y="8649"/>
                  </a:lnTo>
                  <a:lnTo>
                    <a:pt x="1008" y="8895"/>
                  </a:lnTo>
                  <a:lnTo>
                    <a:pt x="1199" y="9126"/>
                  </a:lnTo>
                  <a:lnTo>
                    <a:pt x="1390" y="9341"/>
                  </a:lnTo>
                  <a:lnTo>
                    <a:pt x="1581" y="9540"/>
                  </a:lnTo>
                  <a:lnTo>
                    <a:pt x="1772" y="9725"/>
                  </a:lnTo>
                  <a:lnTo>
                    <a:pt x="1969" y="9909"/>
                  </a:lnTo>
                  <a:lnTo>
                    <a:pt x="2297" y="10201"/>
                  </a:lnTo>
                  <a:lnTo>
                    <a:pt x="2626" y="10447"/>
                  </a:lnTo>
                  <a:lnTo>
                    <a:pt x="2955" y="10677"/>
                  </a:lnTo>
                  <a:lnTo>
                    <a:pt x="3289" y="10877"/>
                  </a:lnTo>
                  <a:lnTo>
                    <a:pt x="3618" y="11031"/>
                  </a:lnTo>
                  <a:lnTo>
                    <a:pt x="3952" y="11169"/>
                  </a:lnTo>
                  <a:lnTo>
                    <a:pt x="4286" y="11276"/>
                  </a:lnTo>
                  <a:lnTo>
                    <a:pt x="4621" y="11353"/>
                  </a:lnTo>
                  <a:lnTo>
                    <a:pt x="4955" y="11399"/>
                  </a:lnTo>
                  <a:lnTo>
                    <a:pt x="5289" y="11415"/>
                  </a:lnTo>
                  <a:lnTo>
                    <a:pt x="5623" y="11399"/>
                  </a:lnTo>
                  <a:lnTo>
                    <a:pt x="5952" y="11353"/>
                  </a:lnTo>
                  <a:lnTo>
                    <a:pt x="6286" y="11292"/>
                  </a:lnTo>
                  <a:lnTo>
                    <a:pt x="6615" y="11184"/>
                  </a:lnTo>
                  <a:lnTo>
                    <a:pt x="6944" y="11061"/>
                  </a:lnTo>
                  <a:lnTo>
                    <a:pt x="7273" y="10908"/>
                  </a:lnTo>
                  <a:lnTo>
                    <a:pt x="7602" y="10723"/>
                  </a:lnTo>
                  <a:lnTo>
                    <a:pt x="7925" y="10508"/>
                  </a:lnTo>
                  <a:lnTo>
                    <a:pt x="8243" y="10262"/>
                  </a:lnTo>
                  <a:lnTo>
                    <a:pt x="8562" y="9986"/>
                  </a:lnTo>
                  <a:lnTo>
                    <a:pt x="8880" y="9694"/>
                  </a:lnTo>
                  <a:lnTo>
                    <a:pt x="9193" y="9371"/>
                  </a:lnTo>
                  <a:lnTo>
                    <a:pt x="9506" y="9003"/>
                  </a:lnTo>
                  <a:lnTo>
                    <a:pt x="9814" y="8634"/>
                  </a:lnTo>
                  <a:lnTo>
                    <a:pt x="10116" y="8219"/>
                  </a:lnTo>
                  <a:lnTo>
                    <a:pt x="10413" y="7774"/>
                  </a:lnTo>
                  <a:lnTo>
                    <a:pt x="10710" y="7313"/>
                  </a:lnTo>
                  <a:lnTo>
                    <a:pt x="11002" y="6821"/>
                  </a:lnTo>
                  <a:lnTo>
                    <a:pt x="11288" y="6299"/>
                  </a:lnTo>
                  <a:lnTo>
                    <a:pt x="11569" y="5761"/>
                  </a:lnTo>
                  <a:lnTo>
                    <a:pt x="11845" y="5193"/>
                  </a:lnTo>
                  <a:lnTo>
                    <a:pt x="12121" y="4594"/>
                  </a:lnTo>
                  <a:lnTo>
                    <a:pt x="12275" y="4225"/>
                  </a:lnTo>
                  <a:lnTo>
                    <a:pt x="12429" y="3841"/>
                  </a:lnTo>
                  <a:lnTo>
                    <a:pt x="12582" y="3457"/>
                  </a:lnTo>
                  <a:lnTo>
                    <a:pt x="12731" y="3057"/>
                  </a:lnTo>
                  <a:lnTo>
                    <a:pt x="12874" y="2658"/>
                  </a:lnTo>
                  <a:lnTo>
                    <a:pt x="13017" y="2243"/>
                  </a:lnTo>
                  <a:lnTo>
                    <a:pt x="13161" y="1828"/>
                  </a:lnTo>
                  <a:lnTo>
                    <a:pt x="13298" y="1398"/>
                  </a:lnTo>
                  <a:lnTo>
                    <a:pt x="13352" y="1244"/>
                  </a:lnTo>
                  <a:lnTo>
                    <a:pt x="13399" y="1091"/>
                  </a:lnTo>
                  <a:lnTo>
                    <a:pt x="13452" y="922"/>
                  </a:lnTo>
                  <a:lnTo>
                    <a:pt x="13495" y="753"/>
                  </a:lnTo>
                  <a:lnTo>
                    <a:pt x="13537" y="569"/>
                  </a:lnTo>
                  <a:lnTo>
                    <a:pt x="13580" y="400"/>
                  </a:lnTo>
                  <a:lnTo>
                    <a:pt x="13617" y="200"/>
                  </a:lnTo>
                  <a:lnTo>
                    <a:pt x="13654" y="15"/>
                  </a:lnTo>
                  <a:lnTo>
                    <a:pt x="1364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-531975" y="-19167550"/>
              <a:ext cx="446900" cy="4926925"/>
            </a:xfrm>
            <a:custGeom>
              <a:avLst/>
              <a:gdLst/>
              <a:ahLst/>
              <a:cxnLst/>
              <a:rect l="l" t="t" r="r" b="b"/>
              <a:pathLst>
                <a:path w="17876" h="197077" extrusionOk="0">
                  <a:moveTo>
                    <a:pt x="7522" y="1"/>
                  </a:moveTo>
                  <a:lnTo>
                    <a:pt x="7373" y="16"/>
                  </a:lnTo>
                  <a:lnTo>
                    <a:pt x="7230" y="32"/>
                  </a:lnTo>
                  <a:lnTo>
                    <a:pt x="7082" y="62"/>
                  </a:lnTo>
                  <a:lnTo>
                    <a:pt x="6938" y="93"/>
                  </a:lnTo>
                  <a:lnTo>
                    <a:pt x="6795" y="139"/>
                  </a:lnTo>
                  <a:lnTo>
                    <a:pt x="6652" y="201"/>
                  </a:lnTo>
                  <a:lnTo>
                    <a:pt x="6509" y="278"/>
                  </a:lnTo>
                  <a:lnTo>
                    <a:pt x="6371" y="370"/>
                  </a:lnTo>
                  <a:lnTo>
                    <a:pt x="6233" y="462"/>
                  </a:lnTo>
                  <a:lnTo>
                    <a:pt x="6095" y="569"/>
                  </a:lnTo>
                  <a:lnTo>
                    <a:pt x="5957" y="692"/>
                  </a:lnTo>
                  <a:lnTo>
                    <a:pt x="5825" y="815"/>
                  </a:lnTo>
                  <a:lnTo>
                    <a:pt x="5692" y="969"/>
                  </a:lnTo>
                  <a:lnTo>
                    <a:pt x="5559" y="1122"/>
                  </a:lnTo>
                  <a:lnTo>
                    <a:pt x="5432" y="1291"/>
                  </a:lnTo>
                  <a:lnTo>
                    <a:pt x="5305" y="1476"/>
                  </a:lnTo>
                  <a:lnTo>
                    <a:pt x="5177" y="1676"/>
                  </a:lnTo>
                  <a:lnTo>
                    <a:pt x="5055" y="1875"/>
                  </a:lnTo>
                  <a:lnTo>
                    <a:pt x="4933" y="2090"/>
                  </a:lnTo>
                  <a:lnTo>
                    <a:pt x="4817" y="2336"/>
                  </a:lnTo>
                  <a:lnTo>
                    <a:pt x="4700" y="2582"/>
                  </a:lnTo>
                  <a:lnTo>
                    <a:pt x="4589" y="2843"/>
                  </a:lnTo>
                  <a:lnTo>
                    <a:pt x="4477" y="3104"/>
                  </a:lnTo>
                  <a:lnTo>
                    <a:pt x="4371" y="3396"/>
                  </a:lnTo>
                  <a:lnTo>
                    <a:pt x="4265" y="3703"/>
                  </a:lnTo>
                  <a:lnTo>
                    <a:pt x="4164" y="4011"/>
                  </a:lnTo>
                  <a:lnTo>
                    <a:pt x="4064" y="4333"/>
                  </a:lnTo>
                  <a:lnTo>
                    <a:pt x="3957" y="4717"/>
                  </a:lnTo>
                  <a:lnTo>
                    <a:pt x="3857" y="5117"/>
                  </a:lnTo>
                  <a:lnTo>
                    <a:pt x="3761" y="5516"/>
                  </a:lnTo>
                  <a:lnTo>
                    <a:pt x="3671" y="5931"/>
                  </a:lnTo>
                  <a:lnTo>
                    <a:pt x="3586" y="6346"/>
                  </a:lnTo>
                  <a:lnTo>
                    <a:pt x="3507" y="6776"/>
                  </a:lnTo>
                  <a:lnTo>
                    <a:pt x="3432" y="7206"/>
                  </a:lnTo>
                  <a:lnTo>
                    <a:pt x="3358" y="7652"/>
                  </a:lnTo>
                  <a:lnTo>
                    <a:pt x="3294" y="8097"/>
                  </a:lnTo>
                  <a:lnTo>
                    <a:pt x="3236" y="8558"/>
                  </a:lnTo>
                  <a:lnTo>
                    <a:pt x="3178" y="9019"/>
                  </a:lnTo>
                  <a:lnTo>
                    <a:pt x="3125" y="9480"/>
                  </a:lnTo>
                  <a:lnTo>
                    <a:pt x="3077" y="9956"/>
                  </a:lnTo>
                  <a:lnTo>
                    <a:pt x="3029" y="10417"/>
                  </a:lnTo>
                  <a:lnTo>
                    <a:pt x="2992" y="10909"/>
                  </a:lnTo>
                  <a:lnTo>
                    <a:pt x="2950" y="11385"/>
                  </a:lnTo>
                  <a:lnTo>
                    <a:pt x="2918" y="11877"/>
                  </a:lnTo>
                  <a:lnTo>
                    <a:pt x="2886" y="12368"/>
                  </a:lnTo>
                  <a:lnTo>
                    <a:pt x="2828" y="13351"/>
                  </a:lnTo>
                  <a:lnTo>
                    <a:pt x="2785" y="14350"/>
                  </a:lnTo>
                  <a:lnTo>
                    <a:pt x="2748" y="15364"/>
                  </a:lnTo>
                  <a:lnTo>
                    <a:pt x="2716" y="16362"/>
                  </a:lnTo>
                  <a:lnTo>
                    <a:pt x="2690" y="17361"/>
                  </a:lnTo>
                  <a:lnTo>
                    <a:pt x="2653" y="19358"/>
                  </a:lnTo>
                  <a:lnTo>
                    <a:pt x="1353" y="96188"/>
                  </a:lnTo>
                  <a:lnTo>
                    <a:pt x="48" y="173033"/>
                  </a:lnTo>
                  <a:lnTo>
                    <a:pt x="27" y="174124"/>
                  </a:lnTo>
                  <a:lnTo>
                    <a:pt x="16" y="175215"/>
                  </a:lnTo>
                  <a:lnTo>
                    <a:pt x="6" y="176321"/>
                  </a:lnTo>
                  <a:lnTo>
                    <a:pt x="1" y="177427"/>
                  </a:lnTo>
                  <a:lnTo>
                    <a:pt x="1" y="178533"/>
                  </a:lnTo>
                  <a:lnTo>
                    <a:pt x="16" y="179639"/>
                  </a:lnTo>
                  <a:lnTo>
                    <a:pt x="38" y="180730"/>
                  </a:lnTo>
                  <a:lnTo>
                    <a:pt x="54" y="181283"/>
                  </a:lnTo>
                  <a:lnTo>
                    <a:pt x="75" y="181821"/>
                  </a:lnTo>
                  <a:lnTo>
                    <a:pt x="96" y="182359"/>
                  </a:lnTo>
                  <a:lnTo>
                    <a:pt x="123" y="182896"/>
                  </a:lnTo>
                  <a:lnTo>
                    <a:pt x="154" y="183434"/>
                  </a:lnTo>
                  <a:lnTo>
                    <a:pt x="191" y="183956"/>
                  </a:lnTo>
                  <a:lnTo>
                    <a:pt x="229" y="184494"/>
                  </a:lnTo>
                  <a:lnTo>
                    <a:pt x="271" y="185001"/>
                  </a:lnTo>
                  <a:lnTo>
                    <a:pt x="324" y="185523"/>
                  </a:lnTo>
                  <a:lnTo>
                    <a:pt x="377" y="186030"/>
                  </a:lnTo>
                  <a:lnTo>
                    <a:pt x="435" y="186537"/>
                  </a:lnTo>
                  <a:lnTo>
                    <a:pt x="499" y="187044"/>
                  </a:lnTo>
                  <a:lnTo>
                    <a:pt x="568" y="187536"/>
                  </a:lnTo>
                  <a:lnTo>
                    <a:pt x="648" y="188012"/>
                  </a:lnTo>
                  <a:lnTo>
                    <a:pt x="727" y="188488"/>
                  </a:lnTo>
                  <a:lnTo>
                    <a:pt x="817" y="188965"/>
                  </a:lnTo>
                  <a:lnTo>
                    <a:pt x="913" y="189426"/>
                  </a:lnTo>
                  <a:lnTo>
                    <a:pt x="1014" y="189886"/>
                  </a:lnTo>
                  <a:lnTo>
                    <a:pt x="1125" y="190301"/>
                  </a:lnTo>
                  <a:lnTo>
                    <a:pt x="1242" y="190701"/>
                  </a:lnTo>
                  <a:lnTo>
                    <a:pt x="1358" y="191085"/>
                  </a:lnTo>
                  <a:lnTo>
                    <a:pt x="1480" y="191453"/>
                  </a:lnTo>
                  <a:lnTo>
                    <a:pt x="1608" y="191822"/>
                  </a:lnTo>
                  <a:lnTo>
                    <a:pt x="1735" y="192176"/>
                  </a:lnTo>
                  <a:lnTo>
                    <a:pt x="1868" y="192529"/>
                  </a:lnTo>
                  <a:lnTo>
                    <a:pt x="2000" y="192852"/>
                  </a:lnTo>
                  <a:lnTo>
                    <a:pt x="2138" y="193174"/>
                  </a:lnTo>
                  <a:lnTo>
                    <a:pt x="2281" y="193481"/>
                  </a:lnTo>
                  <a:lnTo>
                    <a:pt x="2425" y="193789"/>
                  </a:lnTo>
                  <a:lnTo>
                    <a:pt x="2568" y="194065"/>
                  </a:lnTo>
                  <a:lnTo>
                    <a:pt x="2722" y="194342"/>
                  </a:lnTo>
                  <a:lnTo>
                    <a:pt x="2870" y="194603"/>
                  </a:lnTo>
                  <a:lnTo>
                    <a:pt x="3024" y="194849"/>
                  </a:lnTo>
                  <a:lnTo>
                    <a:pt x="3178" y="195094"/>
                  </a:lnTo>
                  <a:lnTo>
                    <a:pt x="3337" y="195310"/>
                  </a:lnTo>
                  <a:lnTo>
                    <a:pt x="3496" y="195525"/>
                  </a:lnTo>
                  <a:lnTo>
                    <a:pt x="3660" y="195724"/>
                  </a:lnTo>
                  <a:lnTo>
                    <a:pt x="3825" y="195909"/>
                  </a:lnTo>
                  <a:lnTo>
                    <a:pt x="3989" y="196093"/>
                  </a:lnTo>
                  <a:lnTo>
                    <a:pt x="4159" y="196247"/>
                  </a:lnTo>
                  <a:lnTo>
                    <a:pt x="4329" y="196385"/>
                  </a:lnTo>
                  <a:lnTo>
                    <a:pt x="4499" y="196523"/>
                  </a:lnTo>
                  <a:lnTo>
                    <a:pt x="4674" y="196646"/>
                  </a:lnTo>
                  <a:lnTo>
                    <a:pt x="4843" y="196754"/>
                  </a:lnTo>
                  <a:lnTo>
                    <a:pt x="5018" y="196846"/>
                  </a:lnTo>
                  <a:lnTo>
                    <a:pt x="5199" y="196923"/>
                  </a:lnTo>
                  <a:lnTo>
                    <a:pt x="5374" y="196984"/>
                  </a:lnTo>
                  <a:lnTo>
                    <a:pt x="5554" y="197030"/>
                  </a:lnTo>
                  <a:lnTo>
                    <a:pt x="5729" y="197061"/>
                  </a:lnTo>
                  <a:lnTo>
                    <a:pt x="5909" y="197076"/>
                  </a:lnTo>
                  <a:lnTo>
                    <a:pt x="6270" y="197076"/>
                  </a:lnTo>
                  <a:lnTo>
                    <a:pt x="6631" y="197061"/>
                  </a:lnTo>
                  <a:lnTo>
                    <a:pt x="6992" y="197015"/>
                  </a:lnTo>
                  <a:lnTo>
                    <a:pt x="7352" y="196953"/>
                  </a:lnTo>
                  <a:lnTo>
                    <a:pt x="7713" y="196861"/>
                  </a:lnTo>
                  <a:lnTo>
                    <a:pt x="8068" y="196769"/>
                  </a:lnTo>
                  <a:lnTo>
                    <a:pt x="8429" y="196646"/>
                  </a:lnTo>
                  <a:lnTo>
                    <a:pt x="8784" y="196508"/>
                  </a:lnTo>
                  <a:lnTo>
                    <a:pt x="9140" y="196339"/>
                  </a:lnTo>
                  <a:lnTo>
                    <a:pt x="9495" y="196155"/>
                  </a:lnTo>
                  <a:lnTo>
                    <a:pt x="9845" y="195955"/>
                  </a:lnTo>
                  <a:lnTo>
                    <a:pt x="10201" y="195740"/>
                  </a:lnTo>
                  <a:lnTo>
                    <a:pt x="10551" y="195494"/>
                  </a:lnTo>
                  <a:lnTo>
                    <a:pt x="10901" y="195233"/>
                  </a:lnTo>
                  <a:lnTo>
                    <a:pt x="11246" y="194956"/>
                  </a:lnTo>
                  <a:lnTo>
                    <a:pt x="11590" y="194664"/>
                  </a:lnTo>
                  <a:lnTo>
                    <a:pt x="11988" y="194879"/>
                  </a:lnTo>
                  <a:lnTo>
                    <a:pt x="12211" y="194787"/>
                  </a:lnTo>
                  <a:lnTo>
                    <a:pt x="12434" y="194680"/>
                  </a:lnTo>
                  <a:lnTo>
                    <a:pt x="12651" y="194526"/>
                  </a:lnTo>
                  <a:lnTo>
                    <a:pt x="12869" y="194357"/>
                  </a:lnTo>
                  <a:lnTo>
                    <a:pt x="13081" y="194157"/>
                  </a:lnTo>
                  <a:lnTo>
                    <a:pt x="13288" y="193927"/>
                  </a:lnTo>
                  <a:lnTo>
                    <a:pt x="13495" y="193681"/>
                  </a:lnTo>
                  <a:lnTo>
                    <a:pt x="13696" y="193405"/>
                  </a:lnTo>
                  <a:lnTo>
                    <a:pt x="13892" y="193097"/>
                  </a:lnTo>
                  <a:lnTo>
                    <a:pt x="14089" y="192775"/>
                  </a:lnTo>
                  <a:lnTo>
                    <a:pt x="14280" y="192437"/>
                  </a:lnTo>
                  <a:lnTo>
                    <a:pt x="14460" y="192068"/>
                  </a:lnTo>
                  <a:lnTo>
                    <a:pt x="14646" y="191684"/>
                  </a:lnTo>
                  <a:lnTo>
                    <a:pt x="14821" y="191269"/>
                  </a:lnTo>
                  <a:lnTo>
                    <a:pt x="14996" y="190839"/>
                  </a:lnTo>
                  <a:lnTo>
                    <a:pt x="15160" y="190393"/>
                  </a:lnTo>
                  <a:lnTo>
                    <a:pt x="15325" y="189933"/>
                  </a:lnTo>
                  <a:lnTo>
                    <a:pt x="15484" y="189456"/>
                  </a:lnTo>
                  <a:lnTo>
                    <a:pt x="15638" y="188965"/>
                  </a:lnTo>
                  <a:lnTo>
                    <a:pt x="15786" y="188458"/>
                  </a:lnTo>
                  <a:lnTo>
                    <a:pt x="15929" y="187951"/>
                  </a:lnTo>
                  <a:lnTo>
                    <a:pt x="16067" y="187413"/>
                  </a:lnTo>
                  <a:lnTo>
                    <a:pt x="16200" y="186860"/>
                  </a:lnTo>
                  <a:lnTo>
                    <a:pt x="16327" y="186307"/>
                  </a:lnTo>
                  <a:lnTo>
                    <a:pt x="16449" y="185738"/>
                  </a:lnTo>
                  <a:lnTo>
                    <a:pt x="16566" y="185170"/>
                  </a:lnTo>
                  <a:lnTo>
                    <a:pt x="16677" y="184571"/>
                  </a:lnTo>
                  <a:lnTo>
                    <a:pt x="16778" y="183987"/>
                  </a:lnTo>
                  <a:lnTo>
                    <a:pt x="16879" y="183388"/>
                  </a:lnTo>
                  <a:lnTo>
                    <a:pt x="16969" y="182773"/>
                  </a:lnTo>
                  <a:lnTo>
                    <a:pt x="17059" y="182159"/>
                  </a:lnTo>
                  <a:lnTo>
                    <a:pt x="17139" y="181544"/>
                  </a:lnTo>
                  <a:lnTo>
                    <a:pt x="17213" y="180930"/>
                  </a:lnTo>
                  <a:lnTo>
                    <a:pt x="17282" y="180300"/>
                  </a:lnTo>
                  <a:lnTo>
                    <a:pt x="17345" y="179670"/>
                  </a:lnTo>
                  <a:lnTo>
                    <a:pt x="17404" y="179040"/>
                  </a:lnTo>
                  <a:lnTo>
                    <a:pt x="17462" y="178410"/>
                  </a:lnTo>
                  <a:lnTo>
                    <a:pt x="17510" y="177765"/>
                  </a:lnTo>
                  <a:lnTo>
                    <a:pt x="17558" y="177135"/>
                  </a:lnTo>
                  <a:lnTo>
                    <a:pt x="17600" y="176490"/>
                  </a:lnTo>
                  <a:lnTo>
                    <a:pt x="17643" y="175845"/>
                  </a:lnTo>
                  <a:lnTo>
                    <a:pt x="17674" y="175200"/>
                  </a:lnTo>
                  <a:lnTo>
                    <a:pt x="17706" y="174539"/>
                  </a:lnTo>
                  <a:lnTo>
                    <a:pt x="17738" y="173894"/>
                  </a:lnTo>
                  <a:lnTo>
                    <a:pt x="17786" y="172588"/>
                  </a:lnTo>
                  <a:lnTo>
                    <a:pt x="17823" y="171267"/>
                  </a:lnTo>
                  <a:lnTo>
                    <a:pt x="17849" y="169945"/>
                  </a:lnTo>
                  <a:lnTo>
                    <a:pt x="17865" y="168624"/>
                  </a:lnTo>
                  <a:lnTo>
                    <a:pt x="17876" y="167288"/>
                  </a:lnTo>
                  <a:lnTo>
                    <a:pt x="17876" y="165966"/>
                  </a:lnTo>
                  <a:lnTo>
                    <a:pt x="17876" y="164630"/>
                  </a:lnTo>
                  <a:lnTo>
                    <a:pt x="17871" y="163309"/>
                  </a:lnTo>
                  <a:lnTo>
                    <a:pt x="17860" y="160666"/>
                  </a:lnTo>
                  <a:lnTo>
                    <a:pt x="17722" y="144627"/>
                  </a:lnTo>
                  <a:lnTo>
                    <a:pt x="17648" y="136593"/>
                  </a:lnTo>
                  <a:lnTo>
                    <a:pt x="17574" y="128573"/>
                  </a:lnTo>
                  <a:lnTo>
                    <a:pt x="17483" y="120554"/>
                  </a:lnTo>
                  <a:lnTo>
                    <a:pt x="17388" y="112519"/>
                  </a:lnTo>
                  <a:lnTo>
                    <a:pt x="17335" y="108509"/>
                  </a:lnTo>
                  <a:lnTo>
                    <a:pt x="17282" y="104499"/>
                  </a:lnTo>
                  <a:lnTo>
                    <a:pt x="17218" y="100490"/>
                  </a:lnTo>
                  <a:lnTo>
                    <a:pt x="17160" y="96480"/>
                  </a:lnTo>
                  <a:lnTo>
                    <a:pt x="17091" y="92470"/>
                  </a:lnTo>
                  <a:lnTo>
                    <a:pt x="17022" y="88476"/>
                  </a:lnTo>
                  <a:lnTo>
                    <a:pt x="16948" y="84466"/>
                  </a:lnTo>
                  <a:lnTo>
                    <a:pt x="16868" y="80457"/>
                  </a:lnTo>
                  <a:lnTo>
                    <a:pt x="16783" y="76447"/>
                  </a:lnTo>
                  <a:lnTo>
                    <a:pt x="16693" y="72452"/>
                  </a:lnTo>
                  <a:lnTo>
                    <a:pt x="16598" y="68443"/>
                  </a:lnTo>
                  <a:lnTo>
                    <a:pt x="16497" y="64448"/>
                  </a:lnTo>
                  <a:lnTo>
                    <a:pt x="16391" y="60454"/>
                  </a:lnTo>
                  <a:lnTo>
                    <a:pt x="16274" y="56444"/>
                  </a:lnTo>
                  <a:lnTo>
                    <a:pt x="16157" y="52450"/>
                  </a:lnTo>
                  <a:lnTo>
                    <a:pt x="16030" y="48456"/>
                  </a:lnTo>
                  <a:lnTo>
                    <a:pt x="15897" y="44461"/>
                  </a:lnTo>
                  <a:lnTo>
                    <a:pt x="15760" y="40467"/>
                  </a:lnTo>
                  <a:lnTo>
                    <a:pt x="15611" y="36488"/>
                  </a:lnTo>
                  <a:lnTo>
                    <a:pt x="15457" y="32494"/>
                  </a:lnTo>
                  <a:lnTo>
                    <a:pt x="15388" y="30773"/>
                  </a:lnTo>
                  <a:lnTo>
                    <a:pt x="15309" y="29022"/>
                  </a:lnTo>
                  <a:lnTo>
                    <a:pt x="15224" y="27285"/>
                  </a:lnTo>
                  <a:lnTo>
                    <a:pt x="15134" y="25549"/>
                  </a:lnTo>
                  <a:lnTo>
                    <a:pt x="15081" y="24674"/>
                  </a:lnTo>
                  <a:lnTo>
                    <a:pt x="15028" y="23813"/>
                  </a:lnTo>
                  <a:lnTo>
                    <a:pt x="14969" y="22953"/>
                  </a:lnTo>
                  <a:lnTo>
                    <a:pt x="14906" y="22093"/>
                  </a:lnTo>
                  <a:lnTo>
                    <a:pt x="14842" y="21233"/>
                  </a:lnTo>
                  <a:lnTo>
                    <a:pt x="14773" y="20372"/>
                  </a:lnTo>
                  <a:lnTo>
                    <a:pt x="14699" y="19527"/>
                  </a:lnTo>
                  <a:lnTo>
                    <a:pt x="14619" y="18698"/>
                  </a:lnTo>
                  <a:lnTo>
                    <a:pt x="14534" y="17853"/>
                  </a:lnTo>
                  <a:lnTo>
                    <a:pt x="14444" y="17023"/>
                  </a:lnTo>
                  <a:lnTo>
                    <a:pt x="14349" y="16209"/>
                  </a:lnTo>
                  <a:lnTo>
                    <a:pt x="14248" y="15395"/>
                  </a:lnTo>
                  <a:lnTo>
                    <a:pt x="14142" y="14596"/>
                  </a:lnTo>
                  <a:lnTo>
                    <a:pt x="14025" y="13812"/>
                  </a:lnTo>
                  <a:lnTo>
                    <a:pt x="13908" y="13029"/>
                  </a:lnTo>
                  <a:lnTo>
                    <a:pt x="13781" y="12245"/>
                  </a:lnTo>
                  <a:lnTo>
                    <a:pt x="13643" y="11492"/>
                  </a:lnTo>
                  <a:lnTo>
                    <a:pt x="13505" y="10740"/>
                  </a:lnTo>
                  <a:lnTo>
                    <a:pt x="13351" y="10002"/>
                  </a:lnTo>
                  <a:lnTo>
                    <a:pt x="13198" y="9280"/>
                  </a:lnTo>
                  <a:lnTo>
                    <a:pt x="13033" y="8573"/>
                  </a:lnTo>
                  <a:lnTo>
                    <a:pt x="12858" y="7882"/>
                  </a:lnTo>
                  <a:lnTo>
                    <a:pt x="12672" y="7206"/>
                  </a:lnTo>
                  <a:lnTo>
                    <a:pt x="12481" y="6530"/>
                  </a:lnTo>
                  <a:lnTo>
                    <a:pt x="12381" y="6208"/>
                  </a:lnTo>
                  <a:lnTo>
                    <a:pt x="12280" y="5900"/>
                  </a:lnTo>
                  <a:lnTo>
                    <a:pt x="12174" y="5578"/>
                  </a:lnTo>
                  <a:lnTo>
                    <a:pt x="12062" y="5286"/>
                  </a:lnTo>
                  <a:lnTo>
                    <a:pt x="11951" y="4979"/>
                  </a:lnTo>
                  <a:lnTo>
                    <a:pt x="11840" y="4702"/>
                  </a:lnTo>
                  <a:lnTo>
                    <a:pt x="11723" y="4410"/>
                  </a:lnTo>
                  <a:lnTo>
                    <a:pt x="11601" y="4134"/>
                  </a:lnTo>
                  <a:lnTo>
                    <a:pt x="11479" y="3872"/>
                  </a:lnTo>
                  <a:lnTo>
                    <a:pt x="11357" y="3611"/>
                  </a:lnTo>
                  <a:lnTo>
                    <a:pt x="11230" y="3365"/>
                  </a:lnTo>
                  <a:lnTo>
                    <a:pt x="11102" y="3120"/>
                  </a:lnTo>
                  <a:lnTo>
                    <a:pt x="10975" y="2889"/>
                  </a:lnTo>
                  <a:lnTo>
                    <a:pt x="10842" y="2659"/>
                  </a:lnTo>
                  <a:lnTo>
                    <a:pt x="10710" y="2444"/>
                  </a:lnTo>
                  <a:lnTo>
                    <a:pt x="10572" y="2244"/>
                  </a:lnTo>
                  <a:lnTo>
                    <a:pt x="10434" y="2044"/>
                  </a:lnTo>
                  <a:lnTo>
                    <a:pt x="10296" y="1845"/>
                  </a:lnTo>
                  <a:lnTo>
                    <a:pt x="10158" y="1660"/>
                  </a:lnTo>
                  <a:lnTo>
                    <a:pt x="10015" y="1491"/>
                  </a:lnTo>
                  <a:lnTo>
                    <a:pt x="9877" y="1322"/>
                  </a:lnTo>
                  <a:lnTo>
                    <a:pt x="9734" y="1169"/>
                  </a:lnTo>
                  <a:lnTo>
                    <a:pt x="9585" y="1030"/>
                  </a:lnTo>
                  <a:lnTo>
                    <a:pt x="9442" y="892"/>
                  </a:lnTo>
                  <a:lnTo>
                    <a:pt x="9299" y="754"/>
                  </a:lnTo>
                  <a:lnTo>
                    <a:pt x="9150" y="646"/>
                  </a:lnTo>
                  <a:lnTo>
                    <a:pt x="9002" y="539"/>
                  </a:lnTo>
                  <a:lnTo>
                    <a:pt x="8853" y="431"/>
                  </a:lnTo>
                  <a:lnTo>
                    <a:pt x="8705" y="339"/>
                  </a:lnTo>
                  <a:lnTo>
                    <a:pt x="8562" y="262"/>
                  </a:lnTo>
                  <a:lnTo>
                    <a:pt x="8413" y="201"/>
                  </a:lnTo>
                  <a:lnTo>
                    <a:pt x="8265" y="139"/>
                  </a:lnTo>
                  <a:lnTo>
                    <a:pt x="8116" y="93"/>
                  </a:lnTo>
                  <a:lnTo>
                    <a:pt x="7968" y="62"/>
                  </a:lnTo>
                  <a:lnTo>
                    <a:pt x="7819" y="32"/>
                  </a:lnTo>
                  <a:lnTo>
                    <a:pt x="7670" y="16"/>
                  </a:lnTo>
                  <a:lnTo>
                    <a:pt x="7522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-531975" y="-19167550"/>
              <a:ext cx="446900" cy="4926925"/>
            </a:xfrm>
            <a:custGeom>
              <a:avLst/>
              <a:gdLst/>
              <a:ahLst/>
              <a:cxnLst/>
              <a:rect l="l" t="t" r="r" b="b"/>
              <a:pathLst>
                <a:path w="17876" h="197077" fill="none" extrusionOk="0">
                  <a:moveTo>
                    <a:pt x="11988" y="194879"/>
                  </a:moveTo>
                  <a:lnTo>
                    <a:pt x="11988" y="194879"/>
                  </a:lnTo>
                  <a:lnTo>
                    <a:pt x="12211" y="194787"/>
                  </a:lnTo>
                  <a:lnTo>
                    <a:pt x="12434" y="194680"/>
                  </a:lnTo>
                  <a:lnTo>
                    <a:pt x="12651" y="194526"/>
                  </a:lnTo>
                  <a:lnTo>
                    <a:pt x="12869" y="194357"/>
                  </a:lnTo>
                  <a:lnTo>
                    <a:pt x="13081" y="194157"/>
                  </a:lnTo>
                  <a:lnTo>
                    <a:pt x="13288" y="193927"/>
                  </a:lnTo>
                  <a:lnTo>
                    <a:pt x="13495" y="193681"/>
                  </a:lnTo>
                  <a:lnTo>
                    <a:pt x="13696" y="193405"/>
                  </a:lnTo>
                  <a:lnTo>
                    <a:pt x="13892" y="193097"/>
                  </a:lnTo>
                  <a:lnTo>
                    <a:pt x="14089" y="192775"/>
                  </a:lnTo>
                  <a:lnTo>
                    <a:pt x="14280" y="192437"/>
                  </a:lnTo>
                  <a:lnTo>
                    <a:pt x="14460" y="192068"/>
                  </a:lnTo>
                  <a:lnTo>
                    <a:pt x="14646" y="191684"/>
                  </a:lnTo>
                  <a:lnTo>
                    <a:pt x="14821" y="191269"/>
                  </a:lnTo>
                  <a:lnTo>
                    <a:pt x="14996" y="190839"/>
                  </a:lnTo>
                  <a:lnTo>
                    <a:pt x="15160" y="190393"/>
                  </a:lnTo>
                  <a:lnTo>
                    <a:pt x="15325" y="189933"/>
                  </a:lnTo>
                  <a:lnTo>
                    <a:pt x="15484" y="189456"/>
                  </a:lnTo>
                  <a:lnTo>
                    <a:pt x="15638" y="188965"/>
                  </a:lnTo>
                  <a:lnTo>
                    <a:pt x="15786" y="188458"/>
                  </a:lnTo>
                  <a:lnTo>
                    <a:pt x="15929" y="187951"/>
                  </a:lnTo>
                  <a:lnTo>
                    <a:pt x="16067" y="187413"/>
                  </a:lnTo>
                  <a:lnTo>
                    <a:pt x="16200" y="186860"/>
                  </a:lnTo>
                  <a:lnTo>
                    <a:pt x="16327" y="186307"/>
                  </a:lnTo>
                  <a:lnTo>
                    <a:pt x="16449" y="185738"/>
                  </a:lnTo>
                  <a:lnTo>
                    <a:pt x="16566" y="185170"/>
                  </a:lnTo>
                  <a:lnTo>
                    <a:pt x="16677" y="184571"/>
                  </a:lnTo>
                  <a:lnTo>
                    <a:pt x="16778" y="183987"/>
                  </a:lnTo>
                  <a:lnTo>
                    <a:pt x="16879" y="183388"/>
                  </a:lnTo>
                  <a:lnTo>
                    <a:pt x="16969" y="182773"/>
                  </a:lnTo>
                  <a:lnTo>
                    <a:pt x="17059" y="182159"/>
                  </a:lnTo>
                  <a:lnTo>
                    <a:pt x="17139" y="181544"/>
                  </a:lnTo>
                  <a:lnTo>
                    <a:pt x="17139" y="181544"/>
                  </a:lnTo>
                  <a:lnTo>
                    <a:pt x="17213" y="180930"/>
                  </a:lnTo>
                  <a:lnTo>
                    <a:pt x="17282" y="180300"/>
                  </a:lnTo>
                  <a:lnTo>
                    <a:pt x="17345" y="179670"/>
                  </a:lnTo>
                  <a:lnTo>
                    <a:pt x="17404" y="179040"/>
                  </a:lnTo>
                  <a:lnTo>
                    <a:pt x="17462" y="178410"/>
                  </a:lnTo>
                  <a:lnTo>
                    <a:pt x="17510" y="177765"/>
                  </a:lnTo>
                  <a:lnTo>
                    <a:pt x="17558" y="177135"/>
                  </a:lnTo>
                  <a:lnTo>
                    <a:pt x="17600" y="176490"/>
                  </a:lnTo>
                  <a:lnTo>
                    <a:pt x="17643" y="175845"/>
                  </a:lnTo>
                  <a:lnTo>
                    <a:pt x="17674" y="175200"/>
                  </a:lnTo>
                  <a:lnTo>
                    <a:pt x="17706" y="174539"/>
                  </a:lnTo>
                  <a:lnTo>
                    <a:pt x="17738" y="173894"/>
                  </a:lnTo>
                  <a:lnTo>
                    <a:pt x="17786" y="172588"/>
                  </a:lnTo>
                  <a:lnTo>
                    <a:pt x="17823" y="171267"/>
                  </a:lnTo>
                  <a:lnTo>
                    <a:pt x="17849" y="169945"/>
                  </a:lnTo>
                  <a:lnTo>
                    <a:pt x="17865" y="168624"/>
                  </a:lnTo>
                  <a:lnTo>
                    <a:pt x="17876" y="167288"/>
                  </a:lnTo>
                  <a:lnTo>
                    <a:pt x="17876" y="165966"/>
                  </a:lnTo>
                  <a:lnTo>
                    <a:pt x="17876" y="164630"/>
                  </a:lnTo>
                  <a:lnTo>
                    <a:pt x="17871" y="163309"/>
                  </a:lnTo>
                  <a:lnTo>
                    <a:pt x="17860" y="160666"/>
                  </a:lnTo>
                  <a:lnTo>
                    <a:pt x="17860" y="160666"/>
                  </a:lnTo>
                  <a:lnTo>
                    <a:pt x="17722" y="144627"/>
                  </a:lnTo>
                  <a:lnTo>
                    <a:pt x="17648" y="136593"/>
                  </a:lnTo>
                  <a:lnTo>
                    <a:pt x="17574" y="128573"/>
                  </a:lnTo>
                  <a:lnTo>
                    <a:pt x="17483" y="120554"/>
                  </a:lnTo>
                  <a:lnTo>
                    <a:pt x="17388" y="112519"/>
                  </a:lnTo>
                  <a:lnTo>
                    <a:pt x="17335" y="108509"/>
                  </a:lnTo>
                  <a:lnTo>
                    <a:pt x="17282" y="104499"/>
                  </a:lnTo>
                  <a:lnTo>
                    <a:pt x="17218" y="100490"/>
                  </a:lnTo>
                  <a:lnTo>
                    <a:pt x="17160" y="96480"/>
                  </a:lnTo>
                  <a:lnTo>
                    <a:pt x="17091" y="92470"/>
                  </a:lnTo>
                  <a:lnTo>
                    <a:pt x="17022" y="88476"/>
                  </a:lnTo>
                  <a:lnTo>
                    <a:pt x="16948" y="84466"/>
                  </a:lnTo>
                  <a:lnTo>
                    <a:pt x="16868" y="80457"/>
                  </a:lnTo>
                  <a:lnTo>
                    <a:pt x="16783" y="76447"/>
                  </a:lnTo>
                  <a:lnTo>
                    <a:pt x="16693" y="72452"/>
                  </a:lnTo>
                  <a:lnTo>
                    <a:pt x="16598" y="68443"/>
                  </a:lnTo>
                  <a:lnTo>
                    <a:pt x="16497" y="64448"/>
                  </a:lnTo>
                  <a:lnTo>
                    <a:pt x="16391" y="60454"/>
                  </a:lnTo>
                  <a:lnTo>
                    <a:pt x="16274" y="56444"/>
                  </a:lnTo>
                  <a:lnTo>
                    <a:pt x="16157" y="52450"/>
                  </a:lnTo>
                  <a:lnTo>
                    <a:pt x="16030" y="48456"/>
                  </a:lnTo>
                  <a:lnTo>
                    <a:pt x="15897" y="44461"/>
                  </a:lnTo>
                  <a:lnTo>
                    <a:pt x="15760" y="40467"/>
                  </a:lnTo>
                  <a:lnTo>
                    <a:pt x="15611" y="36488"/>
                  </a:lnTo>
                  <a:lnTo>
                    <a:pt x="15457" y="32494"/>
                  </a:lnTo>
                  <a:lnTo>
                    <a:pt x="15457" y="32494"/>
                  </a:lnTo>
                  <a:lnTo>
                    <a:pt x="15388" y="30773"/>
                  </a:lnTo>
                  <a:lnTo>
                    <a:pt x="15309" y="29022"/>
                  </a:lnTo>
                  <a:lnTo>
                    <a:pt x="15224" y="27285"/>
                  </a:lnTo>
                  <a:lnTo>
                    <a:pt x="15134" y="25549"/>
                  </a:lnTo>
                  <a:lnTo>
                    <a:pt x="15081" y="24674"/>
                  </a:lnTo>
                  <a:lnTo>
                    <a:pt x="15028" y="23813"/>
                  </a:lnTo>
                  <a:lnTo>
                    <a:pt x="14969" y="22953"/>
                  </a:lnTo>
                  <a:lnTo>
                    <a:pt x="14906" y="22093"/>
                  </a:lnTo>
                  <a:lnTo>
                    <a:pt x="14842" y="21233"/>
                  </a:lnTo>
                  <a:lnTo>
                    <a:pt x="14773" y="20372"/>
                  </a:lnTo>
                  <a:lnTo>
                    <a:pt x="14699" y="19527"/>
                  </a:lnTo>
                  <a:lnTo>
                    <a:pt x="14619" y="18698"/>
                  </a:lnTo>
                  <a:lnTo>
                    <a:pt x="14534" y="17853"/>
                  </a:lnTo>
                  <a:lnTo>
                    <a:pt x="14444" y="17023"/>
                  </a:lnTo>
                  <a:lnTo>
                    <a:pt x="14349" y="16209"/>
                  </a:lnTo>
                  <a:lnTo>
                    <a:pt x="14248" y="15395"/>
                  </a:lnTo>
                  <a:lnTo>
                    <a:pt x="14142" y="14596"/>
                  </a:lnTo>
                  <a:lnTo>
                    <a:pt x="14025" y="13812"/>
                  </a:lnTo>
                  <a:lnTo>
                    <a:pt x="13908" y="13029"/>
                  </a:lnTo>
                  <a:lnTo>
                    <a:pt x="13781" y="12245"/>
                  </a:lnTo>
                  <a:lnTo>
                    <a:pt x="13643" y="11492"/>
                  </a:lnTo>
                  <a:lnTo>
                    <a:pt x="13505" y="10740"/>
                  </a:lnTo>
                  <a:lnTo>
                    <a:pt x="13351" y="10002"/>
                  </a:lnTo>
                  <a:lnTo>
                    <a:pt x="13198" y="9280"/>
                  </a:lnTo>
                  <a:lnTo>
                    <a:pt x="13033" y="8573"/>
                  </a:lnTo>
                  <a:lnTo>
                    <a:pt x="12858" y="7882"/>
                  </a:lnTo>
                  <a:lnTo>
                    <a:pt x="12672" y="7206"/>
                  </a:lnTo>
                  <a:lnTo>
                    <a:pt x="12481" y="6530"/>
                  </a:lnTo>
                  <a:lnTo>
                    <a:pt x="12481" y="6530"/>
                  </a:lnTo>
                  <a:lnTo>
                    <a:pt x="12381" y="6208"/>
                  </a:lnTo>
                  <a:lnTo>
                    <a:pt x="12280" y="5900"/>
                  </a:lnTo>
                  <a:lnTo>
                    <a:pt x="12174" y="5578"/>
                  </a:lnTo>
                  <a:lnTo>
                    <a:pt x="12062" y="5286"/>
                  </a:lnTo>
                  <a:lnTo>
                    <a:pt x="11951" y="4979"/>
                  </a:lnTo>
                  <a:lnTo>
                    <a:pt x="11840" y="4702"/>
                  </a:lnTo>
                  <a:lnTo>
                    <a:pt x="11723" y="4410"/>
                  </a:lnTo>
                  <a:lnTo>
                    <a:pt x="11601" y="4134"/>
                  </a:lnTo>
                  <a:lnTo>
                    <a:pt x="11479" y="3872"/>
                  </a:lnTo>
                  <a:lnTo>
                    <a:pt x="11357" y="3611"/>
                  </a:lnTo>
                  <a:lnTo>
                    <a:pt x="11230" y="3365"/>
                  </a:lnTo>
                  <a:lnTo>
                    <a:pt x="11102" y="3120"/>
                  </a:lnTo>
                  <a:lnTo>
                    <a:pt x="10975" y="2889"/>
                  </a:lnTo>
                  <a:lnTo>
                    <a:pt x="10842" y="2659"/>
                  </a:lnTo>
                  <a:lnTo>
                    <a:pt x="10710" y="2444"/>
                  </a:lnTo>
                  <a:lnTo>
                    <a:pt x="10572" y="2244"/>
                  </a:lnTo>
                  <a:lnTo>
                    <a:pt x="10434" y="2044"/>
                  </a:lnTo>
                  <a:lnTo>
                    <a:pt x="10296" y="1845"/>
                  </a:lnTo>
                  <a:lnTo>
                    <a:pt x="10158" y="1660"/>
                  </a:lnTo>
                  <a:lnTo>
                    <a:pt x="10015" y="1491"/>
                  </a:lnTo>
                  <a:lnTo>
                    <a:pt x="9877" y="1322"/>
                  </a:lnTo>
                  <a:lnTo>
                    <a:pt x="9734" y="1169"/>
                  </a:lnTo>
                  <a:lnTo>
                    <a:pt x="9585" y="1030"/>
                  </a:lnTo>
                  <a:lnTo>
                    <a:pt x="9442" y="892"/>
                  </a:lnTo>
                  <a:lnTo>
                    <a:pt x="9299" y="754"/>
                  </a:lnTo>
                  <a:lnTo>
                    <a:pt x="9150" y="646"/>
                  </a:lnTo>
                  <a:lnTo>
                    <a:pt x="9002" y="539"/>
                  </a:lnTo>
                  <a:lnTo>
                    <a:pt x="8853" y="431"/>
                  </a:lnTo>
                  <a:lnTo>
                    <a:pt x="8705" y="339"/>
                  </a:lnTo>
                  <a:lnTo>
                    <a:pt x="8562" y="262"/>
                  </a:lnTo>
                  <a:lnTo>
                    <a:pt x="8413" y="201"/>
                  </a:lnTo>
                  <a:lnTo>
                    <a:pt x="8265" y="139"/>
                  </a:lnTo>
                  <a:lnTo>
                    <a:pt x="8116" y="93"/>
                  </a:lnTo>
                  <a:lnTo>
                    <a:pt x="7968" y="62"/>
                  </a:lnTo>
                  <a:lnTo>
                    <a:pt x="7819" y="32"/>
                  </a:lnTo>
                  <a:lnTo>
                    <a:pt x="7670" y="16"/>
                  </a:lnTo>
                  <a:lnTo>
                    <a:pt x="7522" y="1"/>
                  </a:lnTo>
                  <a:lnTo>
                    <a:pt x="7373" y="16"/>
                  </a:lnTo>
                  <a:lnTo>
                    <a:pt x="7230" y="32"/>
                  </a:lnTo>
                  <a:lnTo>
                    <a:pt x="7082" y="62"/>
                  </a:lnTo>
                  <a:lnTo>
                    <a:pt x="6938" y="93"/>
                  </a:lnTo>
                  <a:lnTo>
                    <a:pt x="6795" y="139"/>
                  </a:lnTo>
                  <a:lnTo>
                    <a:pt x="6652" y="201"/>
                  </a:lnTo>
                  <a:lnTo>
                    <a:pt x="6509" y="278"/>
                  </a:lnTo>
                  <a:lnTo>
                    <a:pt x="6371" y="370"/>
                  </a:lnTo>
                  <a:lnTo>
                    <a:pt x="6233" y="462"/>
                  </a:lnTo>
                  <a:lnTo>
                    <a:pt x="6095" y="569"/>
                  </a:lnTo>
                  <a:lnTo>
                    <a:pt x="5957" y="692"/>
                  </a:lnTo>
                  <a:lnTo>
                    <a:pt x="5825" y="815"/>
                  </a:lnTo>
                  <a:lnTo>
                    <a:pt x="5692" y="969"/>
                  </a:lnTo>
                  <a:lnTo>
                    <a:pt x="5559" y="1122"/>
                  </a:lnTo>
                  <a:lnTo>
                    <a:pt x="5432" y="1291"/>
                  </a:lnTo>
                  <a:lnTo>
                    <a:pt x="5305" y="1476"/>
                  </a:lnTo>
                  <a:lnTo>
                    <a:pt x="5177" y="1676"/>
                  </a:lnTo>
                  <a:lnTo>
                    <a:pt x="5055" y="1875"/>
                  </a:lnTo>
                  <a:lnTo>
                    <a:pt x="4933" y="2090"/>
                  </a:lnTo>
                  <a:lnTo>
                    <a:pt x="4817" y="2336"/>
                  </a:lnTo>
                  <a:lnTo>
                    <a:pt x="4700" y="2582"/>
                  </a:lnTo>
                  <a:lnTo>
                    <a:pt x="4589" y="2843"/>
                  </a:lnTo>
                  <a:lnTo>
                    <a:pt x="4477" y="3104"/>
                  </a:lnTo>
                  <a:lnTo>
                    <a:pt x="4371" y="3396"/>
                  </a:lnTo>
                  <a:lnTo>
                    <a:pt x="4265" y="3703"/>
                  </a:lnTo>
                  <a:lnTo>
                    <a:pt x="4164" y="4011"/>
                  </a:lnTo>
                  <a:lnTo>
                    <a:pt x="4064" y="4333"/>
                  </a:lnTo>
                  <a:lnTo>
                    <a:pt x="4064" y="4333"/>
                  </a:lnTo>
                  <a:lnTo>
                    <a:pt x="3957" y="4717"/>
                  </a:lnTo>
                  <a:lnTo>
                    <a:pt x="3857" y="5117"/>
                  </a:lnTo>
                  <a:lnTo>
                    <a:pt x="3761" y="5516"/>
                  </a:lnTo>
                  <a:lnTo>
                    <a:pt x="3671" y="5931"/>
                  </a:lnTo>
                  <a:lnTo>
                    <a:pt x="3586" y="6346"/>
                  </a:lnTo>
                  <a:lnTo>
                    <a:pt x="3507" y="6776"/>
                  </a:lnTo>
                  <a:lnTo>
                    <a:pt x="3432" y="7206"/>
                  </a:lnTo>
                  <a:lnTo>
                    <a:pt x="3358" y="7652"/>
                  </a:lnTo>
                  <a:lnTo>
                    <a:pt x="3294" y="8097"/>
                  </a:lnTo>
                  <a:lnTo>
                    <a:pt x="3236" y="8558"/>
                  </a:lnTo>
                  <a:lnTo>
                    <a:pt x="3178" y="9019"/>
                  </a:lnTo>
                  <a:lnTo>
                    <a:pt x="3125" y="9480"/>
                  </a:lnTo>
                  <a:lnTo>
                    <a:pt x="3077" y="9956"/>
                  </a:lnTo>
                  <a:lnTo>
                    <a:pt x="3029" y="10417"/>
                  </a:lnTo>
                  <a:lnTo>
                    <a:pt x="2992" y="10909"/>
                  </a:lnTo>
                  <a:lnTo>
                    <a:pt x="2950" y="11385"/>
                  </a:lnTo>
                  <a:lnTo>
                    <a:pt x="2918" y="11877"/>
                  </a:lnTo>
                  <a:lnTo>
                    <a:pt x="2886" y="12368"/>
                  </a:lnTo>
                  <a:lnTo>
                    <a:pt x="2828" y="13351"/>
                  </a:lnTo>
                  <a:lnTo>
                    <a:pt x="2785" y="14350"/>
                  </a:lnTo>
                  <a:lnTo>
                    <a:pt x="2748" y="15364"/>
                  </a:lnTo>
                  <a:lnTo>
                    <a:pt x="2716" y="16362"/>
                  </a:lnTo>
                  <a:lnTo>
                    <a:pt x="2690" y="17361"/>
                  </a:lnTo>
                  <a:lnTo>
                    <a:pt x="2653" y="19358"/>
                  </a:lnTo>
                  <a:lnTo>
                    <a:pt x="2653" y="19358"/>
                  </a:lnTo>
                  <a:lnTo>
                    <a:pt x="1353" y="96188"/>
                  </a:lnTo>
                  <a:lnTo>
                    <a:pt x="48" y="173033"/>
                  </a:lnTo>
                  <a:lnTo>
                    <a:pt x="48" y="173033"/>
                  </a:lnTo>
                  <a:lnTo>
                    <a:pt x="27" y="174124"/>
                  </a:lnTo>
                  <a:lnTo>
                    <a:pt x="16" y="175215"/>
                  </a:lnTo>
                  <a:lnTo>
                    <a:pt x="6" y="176321"/>
                  </a:lnTo>
                  <a:lnTo>
                    <a:pt x="1" y="177427"/>
                  </a:lnTo>
                  <a:lnTo>
                    <a:pt x="1" y="178533"/>
                  </a:lnTo>
                  <a:lnTo>
                    <a:pt x="16" y="179639"/>
                  </a:lnTo>
                  <a:lnTo>
                    <a:pt x="38" y="180730"/>
                  </a:lnTo>
                  <a:lnTo>
                    <a:pt x="54" y="181283"/>
                  </a:lnTo>
                  <a:lnTo>
                    <a:pt x="75" y="181821"/>
                  </a:lnTo>
                  <a:lnTo>
                    <a:pt x="96" y="182359"/>
                  </a:lnTo>
                  <a:lnTo>
                    <a:pt x="123" y="182896"/>
                  </a:lnTo>
                  <a:lnTo>
                    <a:pt x="154" y="183434"/>
                  </a:lnTo>
                  <a:lnTo>
                    <a:pt x="191" y="183956"/>
                  </a:lnTo>
                  <a:lnTo>
                    <a:pt x="229" y="184494"/>
                  </a:lnTo>
                  <a:lnTo>
                    <a:pt x="271" y="185001"/>
                  </a:lnTo>
                  <a:lnTo>
                    <a:pt x="324" y="185523"/>
                  </a:lnTo>
                  <a:lnTo>
                    <a:pt x="377" y="186030"/>
                  </a:lnTo>
                  <a:lnTo>
                    <a:pt x="435" y="186537"/>
                  </a:lnTo>
                  <a:lnTo>
                    <a:pt x="499" y="187044"/>
                  </a:lnTo>
                  <a:lnTo>
                    <a:pt x="568" y="187536"/>
                  </a:lnTo>
                  <a:lnTo>
                    <a:pt x="648" y="188012"/>
                  </a:lnTo>
                  <a:lnTo>
                    <a:pt x="727" y="188488"/>
                  </a:lnTo>
                  <a:lnTo>
                    <a:pt x="817" y="188965"/>
                  </a:lnTo>
                  <a:lnTo>
                    <a:pt x="913" y="189426"/>
                  </a:lnTo>
                  <a:lnTo>
                    <a:pt x="1014" y="189886"/>
                  </a:lnTo>
                  <a:lnTo>
                    <a:pt x="1014" y="189886"/>
                  </a:lnTo>
                  <a:lnTo>
                    <a:pt x="1125" y="190301"/>
                  </a:lnTo>
                  <a:lnTo>
                    <a:pt x="1242" y="190701"/>
                  </a:lnTo>
                  <a:lnTo>
                    <a:pt x="1358" y="191085"/>
                  </a:lnTo>
                  <a:lnTo>
                    <a:pt x="1480" y="191453"/>
                  </a:lnTo>
                  <a:lnTo>
                    <a:pt x="1608" y="191822"/>
                  </a:lnTo>
                  <a:lnTo>
                    <a:pt x="1735" y="192176"/>
                  </a:lnTo>
                  <a:lnTo>
                    <a:pt x="1868" y="192529"/>
                  </a:lnTo>
                  <a:lnTo>
                    <a:pt x="2000" y="192852"/>
                  </a:lnTo>
                  <a:lnTo>
                    <a:pt x="2138" y="193174"/>
                  </a:lnTo>
                  <a:lnTo>
                    <a:pt x="2281" y="193481"/>
                  </a:lnTo>
                  <a:lnTo>
                    <a:pt x="2425" y="193789"/>
                  </a:lnTo>
                  <a:lnTo>
                    <a:pt x="2568" y="194065"/>
                  </a:lnTo>
                  <a:lnTo>
                    <a:pt x="2722" y="194342"/>
                  </a:lnTo>
                  <a:lnTo>
                    <a:pt x="2870" y="194603"/>
                  </a:lnTo>
                  <a:lnTo>
                    <a:pt x="3024" y="194849"/>
                  </a:lnTo>
                  <a:lnTo>
                    <a:pt x="3178" y="195094"/>
                  </a:lnTo>
                  <a:lnTo>
                    <a:pt x="3337" y="195310"/>
                  </a:lnTo>
                  <a:lnTo>
                    <a:pt x="3496" y="195525"/>
                  </a:lnTo>
                  <a:lnTo>
                    <a:pt x="3660" y="195724"/>
                  </a:lnTo>
                  <a:lnTo>
                    <a:pt x="3825" y="195909"/>
                  </a:lnTo>
                  <a:lnTo>
                    <a:pt x="3989" y="196093"/>
                  </a:lnTo>
                  <a:lnTo>
                    <a:pt x="4159" y="196247"/>
                  </a:lnTo>
                  <a:lnTo>
                    <a:pt x="4329" y="196385"/>
                  </a:lnTo>
                  <a:lnTo>
                    <a:pt x="4499" y="196523"/>
                  </a:lnTo>
                  <a:lnTo>
                    <a:pt x="4674" y="196646"/>
                  </a:lnTo>
                  <a:lnTo>
                    <a:pt x="4843" y="196754"/>
                  </a:lnTo>
                  <a:lnTo>
                    <a:pt x="5018" y="196846"/>
                  </a:lnTo>
                  <a:lnTo>
                    <a:pt x="5199" y="196923"/>
                  </a:lnTo>
                  <a:lnTo>
                    <a:pt x="5374" y="196984"/>
                  </a:lnTo>
                  <a:lnTo>
                    <a:pt x="5554" y="197030"/>
                  </a:lnTo>
                  <a:lnTo>
                    <a:pt x="5729" y="197061"/>
                  </a:lnTo>
                  <a:lnTo>
                    <a:pt x="5909" y="197076"/>
                  </a:lnTo>
                  <a:lnTo>
                    <a:pt x="5909" y="197076"/>
                  </a:lnTo>
                  <a:lnTo>
                    <a:pt x="6270" y="197076"/>
                  </a:lnTo>
                  <a:lnTo>
                    <a:pt x="6631" y="197061"/>
                  </a:lnTo>
                  <a:lnTo>
                    <a:pt x="6992" y="197015"/>
                  </a:lnTo>
                  <a:lnTo>
                    <a:pt x="7352" y="196953"/>
                  </a:lnTo>
                  <a:lnTo>
                    <a:pt x="7713" y="196861"/>
                  </a:lnTo>
                  <a:lnTo>
                    <a:pt x="8068" y="196769"/>
                  </a:lnTo>
                  <a:lnTo>
                    <a:pt x="8429" y="196646"/>
                  </a:lnTo>
                  <a:lnTo>
                    <a:pt x="8784" y="196508"/>
                  </a:lnTo>
                  <a:lnTo>
                    <a:pt x="9140" y="196339"/>
                  </a:lnTo>
                  <a:lnTo>
                    <a:pt x="9495" y="196155"/>
                  </a:lnTo>
                  <a:lnTo>
                    <a:pt x="9845" y="195955"/>
                  </a:lnTo>
                  <a:lnTo>
                    <a:pt x="10201" y="195740"/>
                  </a:lnTo>
                  <a:lnTo>
                    <a:pt x="10551" y="195494"/>
                  </a:lnTo>
                  <a:lnTo>
                    <a:pt x="10901" y="195233"/>
                  </a:lnTo>
                  <a:lnTo>
                    <a:pt x="11246" y="194956"/>
                  </a:lnTo>
                  <a:lnTo>
                    <a:pt x="11590" y="194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-584100" y="-14237200"/>
              <a:ext cx="665725" cy="6044950"/>
            </a:xfrm>
            <a:custGeom>
              <a:avLst/>
              <a:gdLst/>
              <a:ahLst/>
              <a:cxnLst/>
              <a:rect l="l" t="t" r="r" b="b"/>
              <a:pathLst>
                <a:path w="26629" h="241798" extrusionOk="0">
                  <a:moveTo>
                    <a:pt x="10047" y="1"/>
                  </a:moveTo>
                  <a:lnTo>
                    <a:pt x="9904" y="16"/>
                  </a:lnTo>
                  <a:lnTo>
                    <a:pt x="9755" y="31"/>
                  </a:lnTo>
                  <a:lnTo>
                    <a:pt x="9612" y="47"/>
                  </a:lnTo>
                  <a:lnTo>
                    <a:pt x="9469" y="93"/>
                  </a:lnTo>
                  <a:lnTo>
                    <a:pt x="9326" y="139"/>
                  </a:lnTo>
                  <a:lnTo>
                    <a:pt x="9183" y="185"/>
                  </a:lnTo>
                  <a:lnTo>
                    <a:pt x="9039" y="262"/>
                  </a:lnTo>
                  <a:lnTo>
                    <a:pt x="8896" y="339"/>
                  </a:lnTo>
                  <a:lnTo>
                    <a:pt x="8758" y="431"/>
                  </a:lnTo>
                  <a:lnTo>
                    <a:pt x="8620" y="523"/>
                  </a:lnTo>
                  <a:lnTo>
                    <a:pt x="8477" y="630"/>
                  </a:lnTo>
                  <a:lnTo>
                    <a:pt x="8345" y="753"/>
                  </a:lnTo>
                  <a:lnTo>
                    <a:pt x="8207" y="892"/>
                  </a:lnTo>
                  <a:lnTo>
                    <a:pt x="8074" y="1030"/>
                  </a:lnTo>
                  <a:lnTo>
                    <a:pt x="7936" y="1184"/>
                  </a:lnTo>
                  <a:lnTo>
                    <a:pt x="7804" y="1353"/>
                  </a:lnTo>
                  <a:lnTo>
                    <a:pt x="7676" y="1537"/>
                  </a:lnTo>
                  <a:lnTo>
                    <a:pt x="7544" y="1721"/>
                  </a:lnTo>
                  <a:lnTo>
                    <a:pt x="7416" y="1936"/>
                  </a:lnTo>
                  <a:lnTo>
                    <a:pt x="7294" y="2136"/>
                  </a:lnTo>
                  <a:lnTo>
                    <a:pt x="7167" y="2366"/>
                  </a:lnTo>
                  <a:lnTo>
                    <a:pt x="7045" y="2612"/>
                  </a:lnTo>
                  <a:lnTo>
                    <a:pt x="6923" y="2858"/>
                  </a:lnTo>
                  <a:lnTo>
                    <a:pt x="6727" y="3304"/>
                  </a:lnTo>
                  <a:lnTo>
                    <a:pt x="6536" y="3780"/>
                  </a:lnTo>
                  <a:lnTo>
                    <a:pt x="6355" y="4287"/>
                  </a:lnTo>
                  <a:lnTo>
                    <a:pt x="6180" y="4809"/>
                  </a:lnTo>
                  <a:lnTo>
                    <a:pt x="6016" y="5347"/>
                  </a:lnTo>
                  <a:lnTo>
                    <a:pt x="5862" y="5900"/>
                  </a:lnTo>
                  <a:lnTo>
                    <a:pt x="5714" y="6468"/>
                  </a:lnTo>
                  <a:lnTo>
                    <a:pt x="5576" y="7068"/>
                  </a:lnTo>
                  <a:lnTo>
                    <a:pt x="5448" y="7682"/>
                  </a:lnTo>
                  <a:lnTo>
                    <a:pt x="5321" y="8297"/>
                  </a:lnTo>
                  <a:lnTo>
                    <a:pt x="5204" y="8942"/>
                  </a:lnTo>
                  <a:lnTo>
                    <a:pt x="5098" y="9587"/>
                  </a:lnTo>
                  <a:lnTo>
                    <a:pt x="4992" y="10263"/>
                  </a:lnTo>
                  <a:lnTo>
                    <a:pt x="4897" y="10939"/>
                  </a:lnTo>
                  <a:lnTo>
                    <a:pt x="4807" y="11630"/>
                  </a:lnTo>
                  <a:lnTo>
                    <a:pt x="4722" y="12322"/>
                  </a:lnTo>
                  <a:lnTo>
                    <a:pt x="4642" y="13028"/>
                  </a:lnTo>
                  <a:lnTo>
                    <a:pt x="4573" y="13750"/>
                  </a:lnTo>
                  <a:lnTo>
                    <a:pt x="4504" y="14472"/>
                  </a:lnTo>
                  <a:lnTo>
                    <a:pt x="4435" y="15210"/>
                  </a:lnTo>
                  <a:lnTo>
                    <a:pt x="4377" y="15947"/>
                  </a:lnTo>
                  <a:lnTo>
                    <a:pt x="4324" y="16685"/>
                  </a:lnTo>
                  <a:lnTo>
                    <a:pt x="4271" y="17422"/>
                  </a:lnTo>
                  <a:lnTo>
                    <a:pt x="4223" y="18175"/>
                  </a:lnTo>
                  <a:lnTo>
                    <a:pt x="4181" y="18928"/>
                  </a:lnTo>
                  <a:lnTo>
                    <a:pt x="4138" y="19680"/>
                  </a:lnTo>
                  <a:lnTo>
                    <a:pt x="4064" y="21171"/>
                  </a:lnTo>
                  <a:lnTo>
                    <a:pt x="4000" y="22676"/>
                  </a:lnTo>
                  <a:lnTo>
                    <a:pt x="3942" y="24151"/>
                  </a:lnTo>
                  <a:lnTo>
                    <a:pt x="3719" y="29543"/>
                  </a:lnTo>
                  <a:lnTo>
                    <a:pt x="3507" y="34951"/>
                  </a:lnTo>
                  <a:lnTo>
                    <a:pt x="3305" y="40344"/>
                  </a:lnTo>
                  <a:lnTo>
                    <a:pt x="3104" y="45751"/>
                  </a:lnTo>
                  <a:lnTo>
                    <a:pt x="2908" y="51159"/>
                  </a:lnTo>
                  <a:lnTo>
                    <a:pt x="2722" y="56567"/>
                  </a:lnTo>
                  <a:lnTo>
                    <a:pt x="2542" y="61975"/>
                  </a:lnTo>
                  <a:lnTo>
                    <a:pt x="2367" y="67382"/>
                  </a:lnTo>
                  <a:lnTo>
                    <a:pt x="2197" y="72790"/>
                  </a:lnTo>
                  <a:lnTo>
                    <a:pt x="2032" y="78198"/>
                  </a:lnTo>
                  <a:lnTo>
                    <a:pt x="1873" y="83605"/>
                  </a:lnTo>
                  <a:lnTo>
                    <a:pt x="1725" y="89029"/>
                  </a:lnTo>
                  <a:lnTo>
                    <a:pt x="1582" y="94436"/>
                  </a:lnTo>
                  <a:lnTo>
                    <a:pt x="1444" y="99859"/>
                  </a:lnTo>
                  <a:lnTo>
                    <a:pt x="1311" y="105283"/>
                  </a:lnTo>
                  <a:lnTo>
                    <a:pt x="1184" y="110690"/>
                  </a:lnTo>
                  <a:lnTo>
                    <a:pt x="1062" y="116113"/>
                  </a:lnTo>
                  <a:lnTo>
                    <a:pt x="950" y="121536"/>
                  </a:lnTo>
                  <a:lnTo>
                    <a:pt x="844" y="126960"/>
                  </a:lnTo>
                  <a:lnTo>
                    <a:pt x="744" y="132383"/>
                  </a:lnTo>
                  <a:lnTo>
                    <a:pt x="648" y="137806"/>
                  </a:lnTo>
                  <a:lnTo>
                    <a:pt x="558" y="143229"/>
                  </a:lnTo>
                  <a:lnTo>
                    <a:pt x="473" y="148667"/>
                  </a:lnTo>
                  <a:lnTo>
                    <a:pt x="399" y="154090"/>
                  </a:lnTo>
                  <a:lnTo>
                    <a:pt x="324" y="159514"/>
                  </a:lnTo>
                  <a:lnTo>
                    <a:pt x="261" y="164952"/>
                  </a:lnTo>
                  <a:lnTo>
                    <a:pt x="202" y="170375"/>
                  </a:lnTo>
                  <a:lnTo>
                    <a:pt x="149" y="175814"/>
                  </a:lnTo>
                  <a:lnTo>
                    <a:pt x="107" y="181237"/>
                  </a:lnTo>
                  <a:lnTo>
                    <a:pt x="65" y="186675"/>
                  </a:lnTo>
                  <a:lnTo>
                    <a:pt x="33" y="192098"/>
                  </a:lnTo>
                  <a:lnTo>
                    <a:pt x="6" y="197537"/>
                  </a:lnTo>
                  <a:lnTo>
                    <a:pt x="1" y="198028"/>
                  </a:lnTo>
                  <a:lnTo>
                    <a:pt x="1" y="198628"/>
                  </a:lnTo>
                  <a:lnTo>
                    <a:pt x="1" y="199442"/>
                  </a:lnTo>
                  <a:lnTo>
                    <a:pt x="6" y="200440"/>
                  </a:lnTo>
                  <a:lnTo>
                    <a:pt x="22" y="201623"/>
                  </a:lnTo>
                  <a:lnTo>
                    <a:pt x="49" y="202975"/>
                  </a:lnTo>
                  <a:lnTo>
                    <a:pt x="86" y="204450"/>
                  </a:lnTo>
                  <a:lnTo>
                    <a:pt x="134" y="206079"/>
                  </a:lnTo>
                  <a:lnTo>
                    <a:pt x="165" y="206923"/>
                  </a:lnTo>
                  <a:lnTo>
                    <a:pt x="202" y="207815"/>
                  </a:lnTo>
                  <a:lnTo>
                    <a:pt x="240" y="208706"/>
                  </a:lnTo>
                  <a:lnTo>
                    <a:pt x="287" y="209643"/>
                  </a:lnTo>
                  <a:lnTo>
                    <a:pt x="335" y="210580"/>
                  </a:lnTo>
                  <a:lnTo>
                    <a:pt x="393" y="211548"/>
                  </a:lnTo>
                  <a:lnTo>
                    <a:pt x="452" y="212531"/>
                  </a:lnTo>
                  <a:lnTo>
                    <a:pt x="521" y="213530"/>
                  </a:lnTo>
                  <a:lnTo>
                    <a:pt x="595" y="214528"/>
                  </a:lnTo>
                  <a:lnTo>
                    <a:pt x="675" y="215542"/>
                  </a:lnTo>
                  <a:lnTo>
                    <a:pt x="759" y="216571"/>
                  </a:lnTo>
                  <a:lnTo>
                    <a:pt x="855" y="217601"/>
                  </a:lnTo>
                  <a:lnTo>
                    <a:pt x="956" y="218645"/>
                  </a:lnTo>
                  <a:lnTo>
                    <a:pt x="1062" y="219675"/>
                  </a:lnTo>
                  <a:lnTo>
                    <a:pt x="1178" y="220719"/>
                  </a:lnTo>
                  <a:lnTo>
                    <a:pt x="1306" y="221749"/>
                  </a:lnTo>
                  <a:lnTo>
                    <a:pt x="1438" y="222778"/>
                  </a:lnTo>
                  <a:lnTo>
                    <a:pt x="1582" y="223807"/>
                  </a:lnTo>
                  <a:lnTo>
                    <a:pt x="1730" y="224821"/>
                  </a:lnTo>
                  <a:lnTo>
                    <a:pt x="1895" y="225835"/>
                  </a:lnTo>
                  <a:lnTo>
                    <a:pt x="2064" y="226818"/>
                  </a:lnTo>
                  <a:lnTo>
                    <a:pt x="2245" y="227802"/>
                  </a:lnTo>
                  <a:lnTo>
                    <a:pt x="2430" y="228770"/>
                  </a:lnTo>
                  <a:lnTo>
                    <a:pt x="2632" y="229722"/>
                  </a:lnTo>
                  <a:lnTo>
                    <a:pt x="2738" y="230183"/>
                  </a:lnTo>
                  <a:lnTo>
                    <a:pt x="2844" y="230644"/>
                  </a:lnTo>
                  <a:lnTo>
                    <a:pt x="2950" y="231089"/>
                  </a:lnTo>
                  <a:lnTo>
                    <a:pt x="3067" y="231550"/>
                  </a:lnTo>
                  <a:lnTo>
                    <a:pt x="3178" y="231980"/>
                  </a:lnTo>
                  <a:lnTo>
                    <a:pt x="3295" y="232426"/>
                  </a:lnTo>
                  <a:lnTo>
                    <a:pt x="3417" y="232856"/>
                  </a:lnTo>
                  <a:lnTo>
                    <a:pt x="3539" y="233271"/>
                  </a:lnTo>
                  <a:lnTo>
                    <a:pt x="3666" y="233686"/>
                  </a:lnTo>
                  <a:lnTo>
                    <a:pt x="3799" y="234100"/>
                  </a:lnTo>
                  <a:lnTo>
                    <a:pt x="3931" y="234500"/>
                  </a:lnTo>
                  <a:lnTo>
                    <a:pt x="4064" y="234899"/>
                  </a:lnTo>
                  <a:lnTo>
                    <a:pt x="4202" y="235283"/>
                  </a:lnTo>
                  <a:lnTo>
                    <a:pt x="4345" y="235652"/>
                  </a:lnTo>
                  <a:lnTo>
                    <a:pt x="4488" y="236021"/>
                  </a:lnTo>
                  <a:lnTo>
                    <a:pt x="4637" y="236390"/>
                  </a:lnTo>
                  <a:lnTo>
                    <a:pt x="4791" y="236728"/>
                  </a:lnTo>
                  <a:lnTo>
                    <a:pt x="4945" y="237081"/>
                  </a:lnTo>
                  <a:lnTo>
                    <a:pt x="5104" y="237403"/>
                  </a:lnTo>
                  <a:lnTo>
                    <a:pt x="5263" y="237726"/>
                  </a:lnTo>
                  <a:lnTo>
                    <a:pt x="5427" y="238033"/>
                  </a:lnTo>
                  <a:lnTo>
                    <a:pt x="5597" y="238341"/>
                  </a:lnTo>
                  <a:lnTo>
                    <a:pt x="5767" y="238633"/>
                  </a:lnTo>
                  <a:lnTo>
                    <a:pt x="5942" y="238909"/>
                  </a:lnTo>
                  <a:lnTo>
                    <a:pt x="6117" y="239170"/>
                  </a:lnTo>
                  <a:lnTo>
                    <a:pt x="6302" y="239431"/>
                  </a:lnTo>
                  <a:lnTo>
                    <a:pt x="6483" y="239677"/>
                  </a:lnTo>
                  <a:lnTo>
                    <a:pt x="6674" y="239908"/>
                  </a:lnTo>
                  <a:lnTo>
                    <a:pt x="6865" y="240123"/>
                  </a:lnTo>
                  <a:lnTo>
                    <a:pt x="7061" y="240338"/>
                  </a:lnTo>
                  <a:lnTo>
                    <a:pt x="7262" y="240538"/>
                  </a:lnTo>
                  <a:lnTo>
                    <a:pt x="7464" y="240707"/>
                  </a:lnTo>
                  <a:lnTo>
                    <a:pt x="7671" y="240876"/>
                  </a:lnTo>
                  <a:lnTo>
                    <a:pt x="7883" y="241045"/>
                  </a:lnTo>
                  <a:lnTo>
                    <a:pt x="8095" y="241183"/>
                  </a:lnTo>
                  <a:lnTo>
                    <a:pt x="8318" y="241306"/>
                  </a:lnTo>
                  <a:lnTo>
                    <a:pt x="8541" y="241429"/>
                  </a:lnTo>
                  <a:lnTo>
                    <a:pt x="8764" y="241521"/>
                  </a:lnTo>
                  <a:lnTo>
                    <a:pt x="8997" y="241613"/>
                  </a:lnTo>
                  <a:lnTo>
                    <a:pt x="9230" y="241674"/>
                  </a:lnTo>
                  <a:lnTo>
                    <a:pt x="9469" y="241736"/>
                  </a:lnTo>
                  <a:lnTo>
                    <a:pt x="9708" y="241767"/>
                  </a:lnTo>
                  <a:lnTo>
                    <a:pt x="9957" y="241797"/>
                  </a:lnTo>
                  <a:lnTo>
                    <a:pt x="10206" y="241797"/>
                  </a:lnTo>
                  <a:lnTo>
                    <a:pt x="10710" y="241782"/>
                  </a:lnTo>
                  <a:lnTo>
                    <a:pt x="11204" y="241751"/>
                  </a:lnTo>
                  <a:lnTo>
                    <a:pt x="11692" y="241690"/>
                  </a:lnTo>
                  <a:lnTo>
                    <a:pt x="12169" y="241598"/>
                  </a:lnTo>
                  <a:lnTo>
                    <a:pt x="12641" y="241475"/>
                  </a:lnTo>
                  <a:lnTo>
                    <a:pt x="13108" y="241336"/>
                  </a:lnTo>
                  <a:lnTo>
                    <a:pt x="13569" y="241167"/>
                  </a:lnTo>
                  <a:lnTo>
                    <a:pt x="14020" y="240968"/>
                  </a:lnTo>
                  <a:lnTo>
                    <a:pt x="14460" y="240753"/>
                  </a:lnTo>
                  <a:lnTo>
                    <a:pt x="14901" y="240507"/>
                  </a:lnTo>
                  <a:lnTo>
                    <a:pt x="15325" y="240246"/>
                  </a:lnTo>
                  <a:lnTo>
                    <a:pt x="15749" y="239954"/>
                  </a:lnTo>
                  <a:lnTo>
                    <a:pt x="16163" y="239631"/>
                  </a:lnTo>
                  <a:lnTo>
                    <a:pt x="16571" y="239278"/>
                  </a:lnTo>
                  <a:lnTo>
                    <a:pt x="16969" y="238909"/>
                  </a:lnTo>
                  <a:lnTo>
                    <a:pt x="17362" y="238525"/>
                  </a:lnTo>
                  <a:lnTo>
                    <a:pt x="17744" y="238095"/>
                  </a:lnTo>
                  <a:lnTo>
                    <a:pt x="18120" y="237649"/>
                  </a:lnTo>
                  <a:lnTo>
                    <a:pt x="18486" y="237188"/>
                  </a:lnTo>
                  <a:lnTo>
                    <a:pt x="18847" y="236697"/>
                  </a:lnTo>
                  <a:lnTo>
                    <a:pt x="19202" y="236174"/>
                  </a:lnTo>
                  <a:lnTo>
                    <a:pt x="19547" y="235637"/>
                  </a:lnTo>
                  <a:lnTo>
                    <a:pt x="19881" y="235068"/>
                  </a:lnTo>
                  <a:lnTo>
                    <a:pt x="20216" y="234469"/>
                  </a:lnTo>
                  <a:lnTo>
                    <a:pt x="20534" y="233855"/>
                  </a:lnTo>
                  <a:lnTo>
                    <a:pt x="20847" y="233209"/>
                  </a:lnTo>
                  <a:lnTo>
                    <a:pt x="21154" y="232549"/>
                  </a:lnTo>
                  <a:lnTo>
                    <a:pt x="21451" y="231857"/>
                  </a:lnTo>
                  <a:lnTo>
                    <a:pt x="21743" y="231135"/>
                  </a:lnTo>
                  <a:lnTo>
                    <a:pt x="22024" y="230398"/>
                  </a:lnTo>
                  <a:lnTo>
                    <a:pt x="22300" y="229645"/>
                  </a:lnTo>
                  <a:lnTo>
                    <a:pt x="22565" y="228846"/>
                  </a:lnTo>
                  <a:lnTo>
                    <a:pt x="22820" y="228047"/>
                  </a:lnTo>
                  <a:lnTo>
                    <a:pt x="23069" y="227203"/>
                  </a:lnTo>
                  <a:lnTo>
                    <a:pt x="23313" y="226342"/>
                  </a:lnTo>
                  <a:lnTo>
                    <a:pt x="23547" y="225467"/>
                  </a:lnTo>
                  <a:lnTo>
                    <a:pt x="23769" y="224560"/>
                  </a:lnTo>
                  <a:lnTo>
                    <a:pt x="23987" y="223623"/>
                  </a:lnTo>
                  <a:lnTo>
                    <a:pt x="24194" y="222670"/>
                  </a:lnTo>
                  <a:lnTo>
                    <a:pt x="24395" y="221703"/>
                  </a:lnTo>
                  <a:lnTo>
                    <a:pt x="24586" y="220689"/>
                  </a:lnTo>
                  <a:lnTo>
                    <a:pt x="24772" y="219675"/>
                  </a:lnTo>
                  <a:lnTo>
                    <a:pt x="24947" y="218615"/>
                  </a:lnTo>
                  <a:lnTo>
                    <a:pt x="25111" y="217555"/>
                  </a:lnTo>
                  <a:lnTo>
                    <a:pt x="25271" y="216448"/>
                  </a:lnTo>
                  <a:lnTo>
                    <a:pt x="25419" y="215327"/>
                  </a:lnTo>
                  <a:lnTo>
                    <a:pt x="25562" y="214190"/>
                  </a:lnTo>
                  <a:lnTo>
                    <a:pt x="25695" y="213023"/>
                  </a:lnTo>
                  <a:lnTo>
                    <a:pt x="25817" y="211840"/>
                  </a:lnTo>
                  <a:lnTo>
                    <a:pt x="25934" y="210626"/>
                  </a:lnTo>
                  <a:lnTo>
                    <a:pt x="26040" y="209397"/>
                  </a:lnTo>
                  <a:lnTo>
                    <a:pt x="26135" y="208137"/>
                  </a:lnTo>
                  <a:lnTo>
                    <a:pt x="26225" y="206847"/>
                  </a:lnTo>
                  <a:lnTo>
                    <a:pt x="26305" y="205556"/>
                  </a:lnTo>
                  <a:lnTo>
                    <a:pt x="26379" y="204220"/>
                  </a:lnTo>
                  <a:lnTo>
                    <a:pt x="26443" y="202868"/>
                  </a:lnTo>
                  <a:lnTo>
                    <a:pt x="26496" y="201500"/>
                  </a:lnTo>
                  <a:lnTo>
                    <a:pt x="26538" y="200102"/>
                  </a:lnTo>
                  <a:lnTo>
                    <a:pt x="26575" y="198689"/>
                  </a:lnTo>
                  <a:lnTo>
                    <a:pt x="26602" y="197245"/>
                  </a:lnTo>
                  <a:lnTo>
                    <a:pt x="26623" y="195785"/>
                  </a:lnTo>
                  <a:lnTo>
                    <a:pt x="26628" y="194311"/>
                  </a:lnTo>
                  <a:lnTo>
                    <a:pt x="26628" y="192790"/>
                  </a:lnTo>
                  <a:lnTo>
                    <a:pt x="26623" y="191269"/>
                  </a:lnTo>
                  <a:lnTo>
                    <a:pt x="26575" y="186230"/>
                  </a:lnTo>
                  <a:lnTo>
                    <a:pt x="26517" y="181191"/>
                  </a:lnTo>
                  <a:lnTo>
                    <a:pt x="26448" y="176152"/>
                  </a:lnTo>
                  <a:lnTo>
                    <a:pt x="26374" y="171128"/>
                  </a:lnTo>
                  <a:lnTo>
                    <a:pt x="26289" y="166089"/>
                  </a:lnTo>
                  <a:lnTo>
                    <a:pt x="26199" y="161050"/>
                  </a:lnTo>
                  <a:lnTo>
                    <a:pt x="26093" y="156026"/>
                  </a:lnTo>
                  <a:lnTo>
                    <a:pt x="25981" y="151003"/>
                  </a:lnTo>
                  <a:lnTo>
                    <a:pt x="25854" y="145963"/>
                  </a:lnTo>
                  <a:lnTo>
                    <a:pt x="25721" y="140940"/>
                  </a:lnTo>
                  <a:lnTo>
                    <a:pt x="25573" y="135916"/>
                  </a:lnTo>
                  <a:lnTo>
                    <a:pt x="25414" y="130908"/>
                  </a:lnTo>
                  <a:lnTo>
                    <a:pt x="25249" y="125900"/>
                  </a:lnTo>
                  <a:lnTo>
                    <a:pt x="25069" y="120891"/>
                  </a:lnTo>
                  <a:lnTo>
                    <a:pt x="24873" y="115883"/>
                  </a:lnTo>
                  <a:lnTo>
                    <a:pt x="24671" y="110875"/>
                  </a:lnTo>
                  <a:lnTo>
                    <a:pt x="24565" y="108386"/>
                  </a:lnTo>
                  <a:lnTo>
                    <a:pt x="24454" y="105882"/>
                  </a:lnTo>
                  <a:lnTo>
                    <a:pt x="24342" y="103393"/>
                  </a:lnTo>
                  <a:lnTo>
                    <a:pt x="24226" y="100889"/>
                  </a:lnTo>
                  <a:lnTo>
                    <a:pt x="24104" y="98400"/>
                  </a:lnTo>
                  <a:lnTo>
                    <a:pt x="23982" y="95911"/>
                  </a:lnTo>
                  <a:lnTo>
                    <a:pt x="23854" y="93422"/>
                  </a:lnTo>
                  <a:lnTo>
                    <a:pt x="23727" y="90934"/>
                  </a:lnTo>
                  <a:lnTo>
                    <a:pt x="23594" y="88445"/>
                  </a:lnTo>
                  <a:lnTo>
                    <a:pt x="23456" y="85956"/>
                  </a:lnTo>
                  <a:lnTo>
                    <a:pt x="23319" y="83483"/>
                  </a:lnTo>
                  <a:lnTo>
                    <a:pt x="23175" y="80994"/>
                  </a:lnTo>
                  <a:lnTo>
                    <a:pt x="23027" y="78520"/>
                  </a:lnTo>
                  <a:lnTo>
                    <a:pt x="22878" y="76047"/>
                  </a:lnTo>
                  <a:lnTo>
                    <a:pt x="22724" y="73573"/>
                  </a:lnTo>
                  <a:lnTo>
                    <a:pt x="22565" y="71100"/>
                  </a:lnTo>
                  <a:lnTo>
                    <a:pt x="22406" y="68627"/>
                  </a:lnTo>
                  <a:lnTo>
                    <a:pt x="22242" y="66153"/>
                  </a:lnTo>
                  <a:lnTo>
                    <a:pt x="22072" y="63680"/>
                  </a:lnTo>
                  <a:lnTo>
                    <a:pt x="21902" y="61222"/>
                  </a:lnTo>
                  <a:lnTo>
                    <a:pt x="21722" y="58748"/>
                  </a:lnTo>
                  <a:lnTo>
                    <a:pt x="21547" y="56290"/>
                  </a:lnTo>
                  <a:lnTo>
                    <a:pt x="21361" y="53832"/>
                  </a:lnTo>
                  <a:lnTo>
                    <a:pt x="21176" y="51374"/>
                  </a:lnTo>
                  <a:lnTo>
                    <a:pt x="20985" y="48916"/>
                  </a:lnTo>
                  <a:lnTo>
                    <a:pt x="20788" y="46473"/>
                  </a:lnTo>
                  <a:lnTo>
                    <a:pt x="20587" y="44015"/>
                  </a:lnTo>
                  <a:lnTo>
                    <a:pt x="20385" y="41573"/>
                  </a:lnTo>
                  <a:lnTo>
                    <a:pt x="20178" y="39130"/>
                  </a:lnTo>
                  <a:lnTo>
                    <a:pt x="19966" y="36687"/>
                  </a:lnTo>
                  <a:lnTo>
                    <a:pt x="19754" y="34244"/>
                  </a:lnTo>
                  <a:lnTo>
                    <a:pt x="19537" y="31817"/>
                  </a:lnTo>
                  <a:lnTo>
                    <a:pt x="19377" y="30127"/>
                  </a:lnTo>
                  <a:lnTo>
                    <a:pt x="19218" y="28453"/>
                  </a:lnTo>
                  <a:lnTo>
                    <a:pt x="19054" y="26778"/>
                  </a:lnTo>
                  <a:lnTo>
                    <a:pt x="18879" y="25104"/>
                  </a:lnTo>
                  <a:lnTo>
                    <a:pt x="18699" y="23429"/>
                  </a:lnTo>
                  <a:lnTo>
                    <a:pt x="18598" y="22615"/>
                  </a:lnTo>
                  <a:lnTo>
                    <a:pt x="18502" y="21785"/>
                  </a:lnTo>
                  <a:lnTo>
                    <a:pt x="18396" y="20971"/>
                  </a:lnTo>
                  <a:lnTo>
                    <a:pt x="18290" y="20157"/>
                  </a:lnTo>
                  <a:lnTo>
                    <a:pt x="18184" y="19342"/>
                  </a:lnTo>
                  <a:lnTo>
                    <a:pt x="18067" y="18544"/>
                  </a:lnTo>
                  <a:lnTo>
                    <a:pt x="17951" y="17745"/>
                  </a:lnTo>
                  <a:lnTo>
                    <a:pt x="17829" y="16961"/>
                  </a:lnTo>
                  <a:lnTo>
                    <a:pt x="17701" y="16178"/>
                  </a:lnTo>
                  <a:lnTo>
                    <a:pt x="17569" y="15410"/>
                  </a:lnTo>
                  <a:lnTo>
                    <a:pt x="17436" y="14641"/>
                  </a:lnTo>
                  <a:lnTo>
                    <a:pt x="17293" y="13889"/>
                  </a:lnTo>
                  <a:lnTo>
                    <a:pt x="17144" y="13151"/>
                  </a:lnTo>
                  <a:lnTo>
                    <a:pt x="16996" y="12414"/>
                  </a:lnTo>
                  <a:lnTo>
                    <a:pt x="16837" y="11692"/>
                  </a:lnTo>
                  <a:lnTo>
                    <a:pt x="16672" y="10985"/>
                  </a:lnTo>
                  <a:lnTo>
                    <a:pt x="16503" y="10294"/>
                  </a:lnTo>
                  <a:lnTo>
                    <a:pt x="16327" y="9602"/>
                  </a:lnTo>
                  <a:lnTo>
                    <a:pt x="16142" y="8926"/>
                  </a:lnTo>
                  <a:lnTo>
                    <a:pt x="15956" y="8266"/>
                  </a:lnTo>
                  <a:lnTo>
                    <a:pt x="15760" y="7621"/>
                  </a:lnTo>
                  <a:lnTo>
                    <a:pt x="15553" y="6991"/>
                  </a:lnTo>
                  <a:lnTo>
                    <a:pt x="15341" y="6376"/>
                  </a:lnTo>
                  <a:lnTo>
                    <a:pt x="15123" y="5792"/>
                  </a:lnTo>
                  <a:lnTo>
                    <a:pt x="14890" y="5224"/>
                  </a:lnTo>
                  <a:lnTo>
                    <a:pt x="14651" y="4686"/>
                  </a:lnTo>
                  <a:lnTo>
                    <a:pt x="14407" y="4164"/>
                  </a:lnTo>
                  <a:lnTo>
                    <a:pt x="14158" y="3672"/>
                  </a:lnTo>
                  <a:lnTo>
                    <a:pt x="13898" y="3211"/>
                  </a:lnTo>
                  <a:lnTo>
                    <a:pt x="13633" y="2781"/>
                  </a:lnTo>
                  <a:lnTo>
                    <a:pt x="13362" y="2366"/>
                  </a:lnTo>
                  <a:lnTo>
                    <a:pt x="13087" y="1982"/>
                  </a:lnTo>
                  <a:lnTo>
                    <a:pt x="12811" y="1644"/>
                  </a:lnTo>
                  <a:lnTo>
                    <a:pt x="12524" y="1322"/>
                  </a:lnTo>
                  <a:lnTo>
                    <a:pt x="12238" y="1030"/>
                  </a:lnTo>
                  <a:lnTo>
                    <a:pt x="11951" y="784"/>
                  </a:lnTo>
                  <a:lnTo>
                    <a:pt x="11660" y="569"/>
                  </a:lnTo>
                  <a:lnTo>
                    <a:pt x="11368" y="385"/>
                  </a:lnTo>
                  <a:lnTo>
                    <a:pt x="11076" y="231"/>
                  </a:lnTo>
                  <a:lnTo>
                    <a:pt x="10779" y="123"/>
                  </a:lnTo>
                  <a:lnTo>
                    <a:pt x="10636" y="77"/>
                  </a:lnTo>
                  <a:lnTo>
                    <a:pt x="10487" y="47"/>
                  </a:lnTo>
                  <a:lnTo>
                    <a:pt x="10339" y="16"/>
                  </a:lnTo>
                  <a:lnTo>
                    <a:pt x="10196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-584100" y="-14237200"/>
              <a:ext cx="665725" cy="6044950"/>
            </a:xfrm>
            <a:custGeom>
              <a:avLst/>
              <a:gdLst/>
              <a:ahLst/>
              <a:cxnLst/>
              <a:rect l="l" t="t" r="r" b="b"/>
              <a:pathLst>
                <a:path w="26629" h="241798" fill="none" extrusionOk="0">
                  <a:moveTo>
                    <a:pt x="26623" y="191269"/>
                  </a:moveTo>
                  <a:lnTo>
                    <a:pt x="26623" y="191269"/>
                  </a:lnTo>
                  <a:lnTo>
                    <a:pt x="26575" y="186230"/>
                  </a:lnTo>
                  <a:lnTo>
                    <a:pt x="26517" y="181191"/>
                  </a:lnTo>
                  <a:lnTo>
                    <a:pt x="26448" y="176152"/>
                  </a:lnTo>
                  <a:lnTo>
                    <a:pt x="26374" y="171128"/>
                  </a:lnTo>
                  <a:lnTo>
                    <a:pt x="26289" y="166089"/>
                  </a:lnTo>
                  <a:lnTo>
                    <a:pt x="26199" y="161050"/>
                  </a:lnTo>
                  <a:lnTo>
                    <a:pt x="26093" y="156026"/>
                  </a:lnTo>
                  <a:lnTo>
                    <a:pt x="25981" y="151003"/>
                  </a:lnTo>
                  <a:lnTo>
                    <a:pt x="25854" y="145963"/>
                  </a:lnTo>
                  <a:lnTo>
                    <a:pt x="25721" y="140940"/>
                  </a:lnTo>
                  <a:lnTo>
                    <a:pt x="25573" y="135916"/>
                  </a:lnTo>
                  <a:lnTo>
                    <a:pt x="25414" y="130908"/>
                  </a:lnTo>
                  <a:lnTo>
                    <a:pt x="25249" y="125900"/>
                  </a:lnTo>
                  <a:lnTo>
                    <a:pt x="25069" y="120891"/>
                  </a:lnTo>
                  <a:lnTo>
                    <a:pt x="24873" y="115883"/>
                  </a:lnTo>
                  <a:lnTo>
                    <a:pt x="24671" y="110875"/>
                  </a:lnTo>
                  <a:lnTo>
                    <a:pt x="24565" y="108386"/>
                  </a:lnTo>
                  <a:lnTo>
                    <a:pt x="24454" y="105882"/>
                  </a:lnTo>
                  <a:lnTo>
                    <a:pt x="24342" y="103393"/>
                  </a:lnTo>
                  <a:lnTo>
                    <a:pt x="24226" y="100889"/>
                  </a:lnTo>
                  <a:lnTo>
                    <a:pt x="24104" y="98400"/>
                  </a:lnTo>
                  <a:lnTo>
                    <a:pt x="23982" y="95911"/>
                  </a:lnTo>
                  <a:lnTo>
                    <a:pt x="23854" y="93422"/>
                  </a:lnTo>
                  <a:lnTo>
                    <a:pt x="23727" y="90934"/>
                  </a:lnTo>
                  <a:lnTo>
                    <a:pt x="23594" y="88445"/>
                  </a:lnTo>
                  <a:lnTo>
                    <a:pt x="23456" y="85956"/>
                  </a:lnTo>
                  <a:lnTo>
                    <a:pt x="23319" y="83483"/>
                  </a:lnTo>
                  <a:lnTo>
                    <a:pt x="23175" y="80994"/>
                  </a:lnTo>
                  <a:lnTo>
                    <a:pt x="23027" y="78520"/>
                  </a:lnTo>
                  <a:lnTo>
                    <a:pt x="22878" y="76047"/>
                  </a:lnTo>
                  <a:lnTo>
                    <a:pt x="22724" y="73573"/>
                  </a:lnTo>
                  <a:lnTo>
                    <a:pt x="22565" y="71100"/>
                  </a:lnTo>
                  <a:lnTo>
                    <a:pt x="22406" y="68627"/>
                  </a:lnTo>
                  <a:lnTo>
                    <a:pt x="22242" y="66153"/>
                  </a:lnTo>
                  <a:lnTo>
                    <a:pt x="22072" y="63680"/>
                  </a:lnTo>
                  <a:lnTo>
                    <a:pt x="21902" y="61222"/>
                  </a:lnTo>
                  <a:lnTo>
                    <a:pt x="21722" y="58748"/>
                  </a:lnTo>
                  <a:lnTo>
                    <a:pt x="21547" y="56290"/>
                  </a:lnTo>
                  <a:lnTo>
                    <a:pt x="21361" y="53832"/>
                  </a:lnTo>
                  <a:lnTo>
                    <a:pt x="21176" y="51374"/>
                  </a:lnTo>
                  <a:lnTo>
                    <a:pt x="20985" y="48916"/>
                  </a:lnTo>
                  <a:lnTo>
                    <a:pt x="20788" y="46473"/>
                  </a:lnTo>
                  <a:lnTo>
                    <a:pt x="20587" y="44015"/>
                  </a:lnTo>
                  <a:lnTo>
                    <a:pt x="20385" y="41573"/>
                  </a:lnTo>
                  <a:lnTo>
                    <a:pt x="20178" y="39130"/>
                  </a:lnTo>
                  <a:lnTo>
                    <a:pt x="19966" y="36687"/>
                  </a:lnTo>
                  <a:lnTo>
                    <a:pt x="19754" y="34244"/>
                  </a:lnTo>
                  <a:lnTo>
                    <a:pt x="19537" y="31817"/>
                  </a:lnTo>
                  <a:lnTo>
                    <a:pt x="19537" y="31817"/>
                  </a:lnTo>
                  <a:lnTo>
                    <a:pt x="19377" y="30127"/>
                  </a:lnTo>
                  <a:lnTo>
                    <a:pt x="19218" y="28453"/>
                  </a:lnTo>
                  <a:lnTo>
                    <a:pt x="19054" y="26778"/>
                  </a:lnTo>
                  <a:lnTo>
                    <a:pt x="18879" y="25104"/>
                  </a:lnTo>
                  <a:lnTo>
                    <a:pt x="18699" y="23429"/>
                  </a:lnTo>
                  <a:lnTo>
                    <a:pt x="18598" y="22615"/>
                  </a:lnTo>
                  <a:lnTo>
                    <a:pt x="18502" y="21785"/>
                  </a:lnTo>
                  <a:lnTo>
                    <a:pt x="18396" y="20971"/>
                  </a:lnTo>
                  <a:lnTo>
                    <a:pt x="18290" y="20157"/>
                  </a:lnTo>
                  <a:lnTo>
                    <a:pt x="18184" y="19342"/>
                  </a:lnTo>
                  <a:lnTo>
                    <a:pt x="18067" y="18544"/>
                  </a:lnTo>
                  <a:lnTo>
                    <a:pt x="17951" y="17745"/>
                  </a:lnTo>
                  <a:lnTo>
                    <a:pt x="17829" y="16961"/>
                  </a:lnTo>
                  <a:lnTo>
                    <a:pt x="17701" y="16178"/>
                  </a:lnTo>
                  <a:lnTo>
                    <a:pt x="17569" y="15410"/>
                  </a:lnTo>
                  <a:lnTo>
                    <a:pt x="17436" y="14641"/>
                  </a:lnTo>
                  <a:lnTo>
                    <a:pt x="17293" y="13889"/>
                  </a:lnTo>
                  <a:lnTo>
                    <a:pt x="17144" y="13151"/>
                  </a:lnTo>
                  <a:lnTo>
                    <a:pt x="16996" y="12414"/>
                  </a:lnTo>
                  <a:lnTo>
                    <a:pt x="16837" y="11692"/>
                  </a:lnTo>
                  <a:lnTo>
                    <a:pt x="16672" y="10985"/>
                  </a:lnTo>
                  <a:lnTo>
                    <a:pt x="16503" y="10294"/>
                  </a:lnTo>
                  <a:lnTo>
                    <a:pt x="16327" y="9602"/>
                  </a:lnTo>
                  <a:lnTo>
                    <a:pt x="16142" y="8926"/>
                  </a:lnTo>
                  <a:lnTo>
                    <a:pt x="15956" y="8266"/>
                  </a:lnTo>
                  <a:lnTo>
                    <a:pt x="15760" y="7621"/>
                  </a:lnTo>
                  <a:lnTo>
                    <a:pt x="15553" y="6991"/>
                  </a:lnTo>
                  <a:lnTo>
                    <a:pt x="15553" y="6991"/>
                  </a:lnTo>
                  <a:lnTo>
                    <a:pt x="15341" y="6376"/>
                  </a:lnTo>
                  <a:lnTo>
                    <a:pt x="15123" y="5792"/>
                  </a:lnTo>
                  <a:lnTo>
                    <a:pt x="14890" y="5224"/>
                  </a:lnTo>
                  <a:lnTo>
                    <a:pt x="14651" y="4686"/>
                  </a:lnTo>
                  <a:lnTo>
                    <a:pt x="14407" y="4164"/>
                  </a:lnTo>
                  <a:lnTo>
                    <a:pt x="14158" y="3672"/>
                  </a:lnTo>
                  <a:lnTo>
                    <a:pt x="13898" y="3211"/>
                  </a:lnTo>
                  <a:lnTo>
                    <a:pt x="13633" y="2781"/>
                  </a:lnTo>
                  <a:lnTo>
                    <a:pt x="13362" y="2366"/>
                  </a:lnTo>
                  <a:lnTo>
                    <a:pt x="13087" y="1982"/>
                  </a:lnTo>
                  <a:lnTo>
                    <a:pt x="12811" y="1644"/>
                  </a:lnTo>
                  <a:lnTo>
                    <a:pt x="12524" y="1322"/>
                  </a:lnTo>
                  <a:lnTo>
                    <a:pt x="12238" y="1030"/>
                  </a:lnTo>
                  <a:lnTo>
                    <a:pt x="11951" y="784"/>
                  </a:lnTo>
                  <a:lnTo>
                    <a:pt x="11660" y="569"/>
                  </a:lnTo>
                  <a:lnTo>
                    <a:pt x="11368" y="385"/>
                  </a:lnTo>
                  <a:lnTo>
                    <a:pt x="11076" y="231"/>
                  </a:lnTo>
                  <a:lnTo>
                    <a:pt x="10779" y="123"/>
                  </a:lnTo>
                  <a:lnTo>
                    <a:pt x="10636" y="77"/>
                  </a:lnTo>
                  <a:lnTo>
                    <a:pt x="10487" y="47"/>
                  </a:lnTo>
                  <a:lnTo>
                    <a:pt x="10339" y="16"/>
                  </a:lnTo>
                  <a:lnTo>
                    <a:pt x="10196" y="1"/>
                  </a:lnTo>
                  <a:lnTo>
                    <a:pt x="10047" y="1"/>
                  </a:lnTo>
                  <a:lnTo>
                    <a:pt x="9904" y="16"/>
                  </a:lnTo>
                  <a:lnTo>
                    <a:pt x="9755" y="31"/>
                  </a:lnTo>
                  <a:lnTo>
                    <a:pt x="9612" y="47"/>
                  </a:lnTo>
                  <a:lnTo>
                    <a:pt x="9469" y="93"/>
                  </a:lnTo>
                  <a:lnTo>
                    <a:pt x="9326" y="139"/>
                  </a:lnTo>
                  <a:lnTo>
                    <a:pt x="9183" y="185"/>
                  </a:lnTo>
                  <a:lnTo>
                    <a:pt x="9039" y="262"/>
                  </a:lnTo>
                  <a:lnTo>
                    <a:pt x="8896" y="339"/>
                  </a:lnTo>
                  <a:lnTo>
                    <a:pt x="8758" y="431"/>
                  </a:lnTo>
                  <a:lnTo>
                    <a:pt x="8620" y="523"/>
                  </a:lnTo>
                  <a:lnTo>
                    <a:pt x="8477" y="630"/>
                  </a:lnTo>
                  <a:lnTo>
                    <a:pt x="8345" y="753"/>
                  </a:lnTo>
                  <a:lnTo>
                    <a:pt x="8207" y="892"/>
                  </a:lnTo>
                  <a:lnTo>
                    <a:pt x="8074" y="1030"/>
                  </a:lnTo>
                  <a:lnTo>
                    <a:pt x="7936" y="1184"/>
                  </a:lnTo>
                  <a:lnTo>
                    <a:pt x="7804" y="1353"/>
                  </a:lnTo>
                  <a:lnTo>
                    <a:pt x="7676" y="1537"/>
                  </a:lnTo>
                  <a:lnTo>
                    <a:pt x="7544" y="1721"/>
                  </a:lnTo>
                  <a:lnTo>
                    <a:pt x="7416" y="1936"/>
                  </a:lnTo>
                  <a:lnTo>
                    <a:pt x="7294" y="2136"/>
                  </a:lnTo>
                  <a:lnTo>
                    <a:pt x="7167" y="2366"/>
                  </a:lnTo>
                  <a:lnTo>
                    <a:pt x="7045" y="2612"/>
                  </a:lnTo>
                  <a:lnTo>
                    <a:pt x="6923" y="2858"/>
                  </a:lnTo>
                  <a:lnTo>
                    <a:pt x="6923" y="2858"/>
                  </a:lnTo>
                  <a:lnTo>
                    <a:pt x="6727" y="3304"/>
                  </a:lnTo>
                  <a:lnTo>
                    <a:pt x="6536" y="3780"/>
                  </a:lnTo>
                  <a:lnTo>
                    <a:pt x="6355" y="4287"/>
                  </a:lnTo>
                  <a:lnTo>
                    <a:pt x="6180" y="4809"/>
                  </a:lnTo>
                  <a:lnTo>
                    <a:pt x="6016" y="5347"/>
                  </a:lnTo>
                  <a:lnTo>
                    <a:pt x="5862" y="5900"/>
                  </a:lnTo>
                  <a:lnTo>
                    <a:pt x="5714" y="6468"/>
                  </a:lnTo>
                  <a:lnTo>
                    <a:pt x="5576" y="7068"/>
                  </a:lnTo>
                  <a:lnTo>
                    <a:pt x="5448" y="7682"/>
                  </a:lnTo>
                  <a:lnTo>
                    <a:pt x="5321" y="8297"/>
                  </a:lnTo>
                  <a:lnTo>
                    <a:pt x="5204" y="8942"/>
                  </a:lnTo>
                  <a:lnTo>
                    <a:pt x="5098" y="9587"/>
                  </a:lnTo>
                  <a:lnTo>
                    <a:pt x="4992" y="10263"/>
                  </a:lnTo>
                  <a:lnTo>
                    <a:pt x="4897" y="10939"/>
                  </a:lnTo>
                  <a:lnTo>
                    <a:pt x="4807" y="11630"/>
                  </a:lnTo>
                  <a:lnTo>
                    <a:pt x="4722" y="12322"/>
                  </a:lnTo>
                  <a:lnTo>
                    <a:pt x="4642" y="13028"/>
                  </a:lnTo>
                  <a:lnTo>
                    <a:pt x="4573" y="13750"/>
                  </a:lnTo>
                  <a:lnTo>
                    <a:pt x="4504" y="14472"/>
                  </a:lnTo>
                  <a:lnTo>
                    <a:pt x="4435" y="15210"/>
                  </a:lnTo>
                  <a:lnTo>
                    <a:pt x="4377" y="15947"/>
                  </a:lnTo>
                  <a:lnTo>
                    <a:pt x="4324" y="16685"/>
                  </a:lnTo>
                  <a:lnTo>
                    <a:pt x="4271" y="17422"/>
                  </a:lnTo>
                  <a:lnTo>
                    <a:pt x="4223" y="18175"/>
                  </a:lnTo>
                  <a:lnTo>
                    <a:pt x="4181" y="18928"/>
                  </a:lnTo>
                  <a:lnTo>
                    <a:pt x="4138" y="19680"/>
                  </a:lnTo>
                  <a:lnTo>
                    <a:pt x="4064" y="21171"/>
                  </a:lnTo>
                  <a:lnTo>
                    <a:pt x="4000" y="22676"/>
                  </a:lnTo>
                  <a:lnTo>
                    <a:pt x="3942" y="24151"/>
                  </a:lnTo>
                  <a:lnTo>
                    <a:pt x="3942" y="24151"/>
                  </a:lnTo>
                  <a:lnTo>
                    <a:pt x="3719" y="29543"/>
                  </a:lnTo>
                  <a:lnTo>
                    <a:pt x="3507" y="34951"/>
                  </a:lnTo>
                  <a:lnTo>
                    <a:pt x="3305" y="40344"/>
                  </a:lnTo>
                  <a:lnTo>
                    <a:pt x="3104" y="45751"/>
                  </a:lnTo>
                  <a:lnTo>
                    <a:pt x="2908" y="51159"/>
                  </a:lnTo>
                  <a:lnTo>
                    <a:pt x="2722" y="56567"/>
                  </a:lnTo>
                  <a:lnTo>
                    <a:pt x="2542" y="61975"/>
                  </a:lnTo>
                  <a:lnTo>
                    <a:pt x="2367" y="67382"/>
                  </a:lnTo>
                  <a:lnTo>
                    <a:pt x="2197" y="72790"/>
                  </a:lnTo>
                  <a:lnTo>
                    <a:pt x="2032" y="78198"/>
                  </a:lnTo>
                  <a:lnTo>
                    <a:pt x="1873" y="83605"/>
                  </a:lnTo>
                  <a:lnTo>
                    <a:pt x="1725" y="89029"/>
                  </a:lnTo>
                  <a:lnTo>
                    <a:pt x="1582" y="94436"/>
                  </a:lnTo>
                  <a:lnTo>
                    <a:pt x="1444" y="99859"/>
                  </a:lnTo>
                  <a:lnTo>
                    <a:pt x="1311" y="105283"/>
                  </a:lnTo>
                  <a:lnTo>
                    <a:pt x="1184" y="110690"/>
                  </a:lnTo>
                  <a:lnTo>
                    <a:pt x="1062" y="116113"/>
                  </a:lnTo>
                  <a:lnTo>
                    <a:pt x="950" y="121536"/>
                  </a:lnTo>
                  <a:lnTo>
                    <a:pt x="844" y="126960"/>
                  </a:lnTo>
                  <a:lnTo>
                    <a:pt x="744" y="132383"/>
                  </a:lnTo>
                  <a:lnTo>
                    <a:pt x="648" y="137806"/>
                  </a:lnTo>
                  <a:lnTo>
                    <a:pt x="558" y="143229"/>
                  </a:lnTo>
                  <a:lnTo>
                    <a:pt x="473" y="148667"/>
                  </a:lnTo>
                  <a:lnTo>
                    <a:pt x="399" y="154090"/>
                  </a:lnTo>
                  <a:lnTo>
                    <a:pt x="324" y="159514"/>
                  </a:lnTo>
                  <a:lnTo>
                    <a:pt x="261" y="164952"/>
                  </a:lnTo>
                  <a:lnTo>
                    <a:pt x="202" y="170375"/>
                  </a:lnTo>
                  <a:lnTo>
                    <a:pt x="149" y="175814"/>
                  </a:lnTo>
                  <a:lnTo>
                    <a:pt x="107" y="181237"/>
                  </a:lnTo>
                  <a:lnTo>
                    <a:pt x="65" y="186675"/>
                  </a:lnTo>
                  <a:lnTo>
                    <a:pt x="33" y="192098"/>
                  </a:lnTo>
                  <a:lnTo>
                    <a:pt x="6" y="197537"/>
                  </a:lnTo>
                  <a:lnTo>
                    <a:pt x="6" y="197537"/>
                  </a:lnTo>
                  <a:lnTo>
                    <a:pt x="1" y="198028"/>
                  </a:lnTo>
                  <a:lnTo>
                    <a:pt x="1" y="198628"/>
                  </a:lnTo>
                  <a:lnTo>
                    <a:pt x="1" y="199442"/>
                  </a:lnTo>
                  <a:lnTo>
                    <a:pt x="6" y="200440"/>
                  </a:lnTo>
                  <a:lnTo>
                    <a:pt x="22" y="201623"/>
                  </a:lnTo>
                  <a:lnTo>
                    <a:pt x="49" y="202975"/>
                  </a:lnTo>
                  <a:lnTo>
                    <a:pt x="86" y="204450"/>
                  </a:lnTo>
                  <a:lnTo>
                    <a:pt x="134" y="206079"/>
                  </a:lnTo>
                  <a:lnTo>
                    <a:pt x="165" y="206923"/>
                  </a:lnTo>
                  <a:lnTo>
                    <a:pt x="202" y="207815"/>
                  </a:lnTo>
                  <a:lnTo>
                    <a:pt x="240" y="208706"/>
                  </a:lnTo>
                  <a:lnTo>
                    <a:pt x="287" y="209643"/>
                  </a:lnTo>
                  <a:lnTo>
                    <a:pt x="335" y="210580"/>
                  </a:lnTo>
                  <a:lnTo>
                    <a:pt x="393" y="211548"/>
                  </a:lnTo>
                  <a:lnTo>
                    <a:pt x="452" y="212531"/>
                  </a:lnTo>
                  <a:lnTo>
                    <a:pt x="521" y="213530"/>
                  </a:lnTo>
                  <a:lnTo>
                    <a:pt x="595" y="214528"/>
                  </a:lnTo>
                  <a:lnTo>
                    <a:pt x="675" y="215542"/>
                  </a:lnTo>
                  <a:lnTo>
                    <a:pt x="759" y="216571"/>
                  </a:lnTo>
                  <a:lnTo>
                    <a:pt x="855" y="217601"/>
                  </a:lnTo>
                  <a:lnTo>
                    <a:pt x="956" y="218645"/>
                  </a:lnTo>
                  <a:lnTo>
                    <a:pt x="1062" y="219675"/>
                  </a:lnTo>
                  <a:lnTo>
                    <a:pt x="1178" y="220719"/>
                  </a:lnTo>
                  <a:lnTo>
                    <a:pt x="1306" y="221749"/>
                  </a:lnTo>
                  <a:lnTo>
                    <a:pt x="1438" y="222778"/>
                  </a:lnTo>
                  <a:lnTo>
                    <a:pt x="1582" y="223807"/>
                  </a:lnTo>
                  <a:lnTo>
                    <a:pt x="1730" y="224821"/>
                  </a:lnTo>
                  <a:lnTo>
                    <a:pt x="1895" y="225835"/>
                  </a:lnTo>
                  <a:lnTo>
                    <a:pt x="2064" y="226818"/>
                  </a:lnTo>
                  <a:lnTo>
                    <a:pt x="2245" y="227802"/>
                  </a:lnTo>
                  <a:lnTo>
                    <a:pt x="2430" y="228770"/>
                  </a:lnTo>
                  <a:lnTo>
                    <a:pt x="2632" y="229722"/>
                  </a:lnTo>
                  <a:lnTo>
                    <a:pt x="2738" y="230183"/>
                  </a:lnTo>
                  <a:lnTo>
                    <a:pt x="2844" y="230644"/>
                  </a:lnTo>
                  <a:lnTo>
                    <a:pt x="2950" y="231089"/>
                  </a:lnTo>
                  <a:lnTo>
                    <a:pt x="3067" y="231550"/>
                  </a:lnTo>
                  <a:lnTo>
                    <a:pt x="3178" y="231980"/>
                  </a:lnTo>
                  <a:lnTo>
                    <a:pt x="3295" y="232426"/>
                  </a:lnTo>
                  <a:lnTo>
                    <a:pt x="3417" y="232856"/>
                  </a:lnTo>
                  <a:lnTo>
                    <a:pt x="3539" y="233271"/>
                  </a:lnTo>
                  <a:lnTo>
                    <a:pt x="3666" y="233686"/>
                  </a:lnTo>
                  <a:lnTo>
                    <a:pt x="3799" y="234100"/>
                  </a:lnTo>
                  <a:lnTo>
                    <a:pt x="3931" y="234500"/>
                  </a:lnTo>
                  <a:lnTo>
                    <a:pt x="4064" y="234899"/>
                  </a:lnTo>
                  <a:lnTo>
                    <a:pt x="4202" y="235283"/>
                  </a:lnTo>
                  <a:lnTo>
                    <a:pt x="4345" y="235652"/>
                  </a:lnTo>
                  <a:lnTo>
                    <a:pt x="4488" y="236021"/>
                  </a:lnTo>
                  <a:lnTo>
                    <a:pt x="4637" y="236390"/>
                  </a:lnTo>
                  <a:lnTo>
                    <a:pt x="4791" y="236728"/>
                  </a:lnTo>
                  <a:lnTo>
                    <a:pt x="4945" y="237081"/>
                  </a:lnTo>
                  <a:lnTo>
                    <a:pt x="5104" y="237403"/>
                  </a:lnTo>
                  <a:lnTo>
                    <a:pt x="5263" y="237726"/>
                  </a:lnTo>
                  <a:lnTo>
                    <a:pt x="5427" y="238033"/>
                  </a:lnTo>
                  <a:lnTo>
                    <a:pt x="5597" y="238341"/>
                  </a:lnTo>
                  <a:lnTo>
                    <a:pt x="5767" y="238633"/>
                  </a:lnTo>
                  <a:lnTo>
                    <a:pt x="5942" y="238909"/>
                  </a:lnTo>
                  <a:lnTo>
                    <a:pt x="6117" y="239170"/>
                  </a:lnTo>
                  <a:lnTo>
                    <a:pt x="6302" y="239431"/>
                  </a:lnTo>
                  <a:lnTo>
                    <a:pt x="6483" y="239677"/>
                  </a:lnTo>
                  <a:lnTo>
                    <a:pt x="6674" y="239908"/>
                  </a:lnTo>
                  <a:lnTo>
                    <a:pt x="6865" y="240123"/>
                  </a:lnTo>
                  <a:lnTo>
                    <a:pt x="7061" y="240338"/>
                  </a:lnTo>
                  <a:lnTo>
                    <a:pt x="7262" y="240538"/>
                  </a:lnTo>
                  <a:lnTo>
                    <a:pt x="7464" y="240707"/>
                  </a:lnTo>
                  <a:lnTo>
                    <a:pt x="7671" y="240876"/>
                  </a:lnTo>
                  <a:lnTo>
                    <a:pt x="7883" y="241045"/>
                  </a:lnTo>
                  <a:lnTo>
                    <a:pt x="8095" y="241183"/>
                  </a:lnTo>
                  <a:lnTo>
                    <a:pt x="8318" y="241306"/>
                  </a:lnTo>
                  <a:lnTo>
                    <a:pt x="8541" y="241429"/>
                  </a:lnTo>
                  <a:lnTo>
                    <a:pt x="8764" y="241521"/>
                  </a:lnTo>
                  <a:lnTo>
                    <a:pt x="8997" y="241613"/>
                  </a:lnTo>
                  <a:lnTo>
                    <a:pt x="9230" y="241674"/>
                  </a:lnTo>
                  <a:lnTo>
                    <a:pt x="9469" y="241736"/>
                  </a:lnTo>
                  <a:lnTo>
                    <a:pt x="9708" y="241767"/>
                  </a:lnTo>
                  <a:lnTo>
                    <a:pt x="9957" y="241797"/>
                  </a:lnTo>
                  <a:lnTo>
                    <a:pt x="10206" y="241797"/>
                  </a:lnTo>
                  <a:lnTo>
                    <a:pt x="10206" y="241797"/>
                  </a:lnTo>
                  <a:lnTo>
                    <a:pt x="10710" y="241782"/>
                  </a:lnTo>
                  <a:lnTo>
                    <a:pt x="11204" y="241751"/>
                  </a:lnTo>
                  <a:lnTo>
                    <a:pt x="11692" y="241690"/>
                  </a:lnTo>
                  <a:lnTo>
                    <a:pt x="12169" y="241598"/>
                  </a:lnTo>
                  <a:lnTo>
                    <a:pt x="12641" y="241475"/>
                  </a:lnTo>
                  <a:lnTo>
                    <a:pt x="13108" y="241336"/>
                  </a:lnTo>
                  <a:lnTo>
                    <a:pt x="13569" y="241167"/>
                  </a:lnTo>
                  <a:lnTo>
                    <a:pt x="14020" y="240968"/>
                  </a:lnTo>
                  <a:lnTo>
                    <a:pt x="14460" y="240753"/>
                  </a:lnTo>
                  <a:lnTo>
                    <a:pt x="14901" y="240507"/>
                  </a:lnTo>
                  <a:lnTo>
                    <a:pt x="15325" y="240246"/>
                  </a:lnTo>
                  <a:lnTo>
                    <a:pt x="15749" y="239954"/>
                  </a:lnTo>
                  <a:lnTo>
                    <a:pt x="16163" y="239631"/>
                  </a:lnTo>
                  <a:lnTo>
                    <a:pt x="16571" y="239278"/>
                  </a:lnTo>
                  <a:lnTo>
                    <a:pt x="16969" y="238909"/>
                  </a:lnTo>
                  <a:lnTo>
                    <a:pt x="17362" y="238525"/>
                  </a:lnTo>
                  <a:lnTo>
                    <a:pt x="17744" y="238095"/>
                  </a:lnTo>
                  <a:lnTo>
                    <a:pt x="18120" y="237649"/>
                  </a:lnTo>
                  <a:lnTo>
                    <a:pt x="18486" y="237188"/>
                  </a:lnTo>
                  <a:lnTo>
                    <a:pt x="18847" y="236697"/>
                  </a:lnTo>
                  <a:lnTo>
                    <a:pt x="19202" y="236174"/>
                  </a:lnTo>
                  <a:lnTo>
                    <a:pt x="19547" y="235637"/>
                  </a:lnTo>
                  <a:lnTo>
                    <a:pt x="19881" y="235068"/>
                  </a:lnTo>
                  <a:lnTo>
                    <a:pt x="20216" y="234469"/>
                  </a:lnTo>
                  <a:lnTo>
                    <a:pt x="20534" y="233855"/>
                  </a:lnTo>
                  <a:lnTo>
                    <a:pt x="20847" y="233209"/>
                  </a:lnTo>
                  <a:lnTo>
                    <a:pt x="21154" y="232549"/>
                  </a:lnTo>
                  <a:lnTo>
                    <a:pt x="21451" y="231857"/>
                  </a:lnTo>
                  <a:lnTo>
                    <a:pt x="21743" y="231135"/>
                  </a:lnTo>
                  <a:lnTo>
                    <a:pt x="22024" y="230398"/>
                  </a:lnTo>
                  <a:lnTo>
                    <a:pt x="22300" y="229645"/>
                  </a:lnTo>
                  <a:lnTo>
                    <a:pt x="22565" y="228846"/>
                  </a:lnTo>
                  <a:lnTo>
                    <a:pt x="22820" y="228047"/>
                  </a:lnTo>
                  <a:lnTo>
                    <a:pt x="23069" y="227203"/>
                  </a:lnTo>
                  <a:lnTo>
                    <a:pt x="23313" y="226342"/>
                  </a:lnTo>
                  <a:lnTo>
                    <a:pt x="23547" y="225467"/>
                  </a:lnTo>
                  <a:lnTo>
                    <a:pt x="23769" y="224560"/>
                  </a:lnTo>
                  <a:lnTo>
                    <a:pt x="23987" y="223623"/>
                  </a:lnTo>
                  <a:lnTo>
                    <a:pt x="24194" y="222670"/>
                  </a:lnTo>
                  <a:lnTo>
                    <a:pt x="24395" y="221703"/>
                  </a:lnTo>
                  <a:lnTo>
                    <a:pt x="24586" y="220689"/>
                  </a:lnTo>
                  <a:lnTo>
                    <a:pt x="24772" y="219675"/>
                  </a:lnTo>
                  <a:lnTo>
                    <a:pt x="24947" y="218615"/>
                  </a:lnTo>
                  <a:lnTo>
                    <a:pt x="25111" y="217555"/>
                  </a:lnTo>
                  <a:lnTo>
                    <a:pt x="25271" y="216448"/>
                  </a:lnTo>
                  <a:lnTo>
                    <a:pt x="25419" y="215327"/>
                  </a:lnTo>
                  <a:lnTo>
                    <a:pt x="25562" y="214190"/>
                  </a:lnTo>
                  <a:lnTo>
                    <a:pt x="25695" y="213023"/>
                  </a:lnTo>
                  <a:lnTo>
                    <a:pt x="25817" y="211840"/>
                  </a:lnTo>
                  <a:lnTo>
                    <a:pt x="25934" y="210626"/>
                  </a:lnTo>
                  <a:lnTo>
                    <a:pt x="26040" y="209397"/>
                  </a:lnTo>
                  <a:lnTo>
                    <a:pt x="26135" y="208137"/>
                  </a:lnTo>
                  <a:lnTo>
                    <a:pt x="26225" y="206847"/>
                  </a:lnTo>
                  <a:lnTo>
                    <a:pt x="26305" y="205556"/>
                  </a:lnTo>
                  <a:lnTo>
                    <a:pt x="26379" y="204220"/>
                  </a:lnTo>
                  <a:lnTo>
                    <a:pt x="26443" y="202868"/>
                  </a:lnTo>
                  <a:lnTo>
                    <a:pt x="26496" y="201500"/>
                  </a:lnTo>
                  <a:lnTo>
                    <a:pt x="26538" y="200102"/>
                  </a:lnTo>
                  <a:lnTo>
                    <a:pt x="26575" y="198689"/>
                  </a:lnTo>
                  <a:lnTo>
                    <a:pt x="26602" y="197245"/>
                  </a:lnTo>
                  <a:lnTo>
                    <a:pt x="26623" y="195785"/>
                  </a:lnTo>
                  <a:lnTo>
                    <a:pt x="26628" y="194311"/>
                  </a:lnTo>
                  <a:lnTo>
                    <a:pt x="26628" y="192790"/>
                  </a:lnTo>
                  <a:lnTo>
                    <a:pt x="26623" y="1912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-146350" y="-13635750"/>
              <a:ext cx="198800" cy="5079000"/>
            </a:xfrm>
            <a:custGeom>
              <a:avLst/>
              <a:gdLst/>
              <a:ahLst/>
              <a:cxnLst/>
              <a:rect l="l" t="t" r="r" b="b"/>
              <a:pathLst>
                <a:path w="7952" h="203160" extrusionOk="0">
                  <a:moveTo>
                    <a:pt x="96" y="1"/>
                  </a:moveTo>
                  <a:lnTo>
                    <a:pt x="85" y="16"/>
                  </a:lnTo>
                  <a:lnTo>
                    <a:pt x="69" y="47"/>
                  </a:lnTo>
                  <a:lnTo>
                    <a:pt x="59" y="93"/>
                  </a:lnTo>
                  <a:lnTo>
                    <a:pt x="53" y="170"/>
                  </a:lnTo>
                  <a:lnTo>
                    <a:pt x="32" y="339"/>
                  </a:lnTo>
                  <a:lnTo>
                    <a:pt x="22" y="585"/>
                  </a:lnTo>
                  <a:lnTo>
                    <a:pt x="11" y="877"/>
                  </a:lnTo>
                  <a:lnTo>
                    <a:pt x="6" y="1245"/>
                  </a:lnTo>
                  <a:lnTo>
                    <a:pt x="0" y="1660"/>
                  </a:lnTo>
                  <a:lnTo>
                    <a:pt x="0" y="2152"/>
                  </a:lnTo>
                  <a:lnTo>
                    <a:pt x="11" y="3304"/>
                  </a:lnTo>
                  <a:lnTo>
                    <a:pt x="37" y="4687"/>
                  </a:lnTo>
                  <a:lnTo>
                    <a:pt x="75" y="6300"/>
                  </a:lnTo>
                  <a:lnTo>
                    <a:pt x="122" y="8143"/>
                  </a:lnTo>
                  <a:lnTo>
                    <a:pt x="186" y="10202"/>
                  </a:lnTo>
                  <a:lnTo>
                    <a:pt x="260" y="12460"/>
                  </a:lnTo>
                  <a:lnTo>
                    <a:pt x="350" y="14934"/>
                  </a:lnTo>
                  <a:lnTo>
                    <a:pt x="451" y="17607"/>
                  </a:lnTo>
                  <a:lnTo>
                    <a:pt x="563" y="20464"/>
                  </a:lnTo>
                  <a:lnTo>
                    <a:pt x="685" y="23521"/>
                  </a:lnTo>
                  <a:lnTo>
                    <a:pt x="823" y="26763"/>
                  </a:lnTo>
                  <a:lnTo>
                    <a:pt x="971" y="30174"/>
                  </a:lnTo>
                  <a:lnTo>
                    <a:pt x="1295" y="37486"/>
                  </a:lnTo>
                  <a:lnTo>
                    <a:pt x="1650" y="45398"/>
                  </a:lnTo>
                  <a:lnTo>
                    <a:pt x="2451" y="62835"/>
                  </a:lnTo>
                  <a:lnTo>
                    <a:pt x="2875" y="72268"/>
                  </a:lnTo>
                  <a:lnTo>
                    <a:pt x="3310" y="82100"/>
                  </a:lnTo>
                  <a:lnTo>
                    <a:pt x="3528" y="87155"/>
                  </a:lnTo>
                  <a:lnTo>
                    <a:pt x="3745" y="92286"/>
                  </a:lnTo>
                  <a:lnTo>
                    <a:pt x="3968" y="97494"/>
                  </a:lnTo>
                  <a:lnTo>
                    <a:pt x="4180" y="102779"/>
                  </a:lnTo>
                  <a:lnTo>
                    <a:pt x="4398" y="108048"/>
                  </a:lnTo>
                  <a:lnTo>
                    <a:pt x="4599" y="113272"/>
                  </a:lnTo>
                  <a:lnTo>
                    <a:pt x="4795" y="118418"/>
                  </a:lnTo>
                  <a:lnTo>
                    <a:pt x="4986" y="123488"/>
                  </a:lnTo>
                  <a:lnTo>
                    <a:pt x="5347" y="133335"/>
                  </a:lnTo>
                  <a:lnTo>
                    <a:pt x="5522" y="138113"/>
                  </a:lnTo>
                  <a:lnTo>
                    <a:pt x="5702" y="142784"/>
                  </a:lnTo>
                  <a:lnTo>
                    <a:pt x="5872" y="147331"/>
                  </a:lnTo>
                  <a:lnTo>
                    <a:pt x="5957" y="149559"/>
                  </a:lnTo>
                  <a:lnTo>
                    <a:pt x="6031" y="151756"/>
                  </a:lnTo>
                  <a:lnTo>
                    <a:pt x="6106" y="153922"/>
                  </a:lnTo>
                  <a:lnTo>
                    <a:pt x="6169" y="156042"/>
                  </a:lnTo>
                  <a:lnTo>
                    <a:pt x="6228" y="158131"/>
                  </a:lnTo>
                  <a:lnTo>
                    <a:pt x="6281" y="160174"/>
                  </a:lnTo>
                  <a:lnTo>
                    <a:pt x="6323" y="162202"/>
                  </a:lnTo>
                  <a:lnTo>
                    <a:pt x="6360" y="164169"/>
                  </a:lnTo>
                  <a:lnTo>
                    <a:pt x="6381" y="166105"/>
                  </a:lnTo>
                  <a:lnTo>
                    <a:pt x="6397" y="168010"/>
                  </a:lnTo>
                  <a:lnTo>
                    <a:pt x="6397" y="169868"/>
                  </a:lnTo>
                  <a:lnTo>
                    <a:pt x="6387" y="171681"/>
                  </a:lnTo>
                  <a:lnTo>
                    <a:pt x="6381" y="172572"/>
                  </a:lnTo>
                  <a:lnTo>
                    <a:pt x="6365" y="173463"/>
                  </a:lnTo>
                  <a:lnTo>
                    <a:pt x="6350" y="174339"/>
                  </a:lnTo>
                  <a:lnTo>
                    <a:pt x="6334" y="175199"/>
                  </a:lnTo>
                  <a:lnTo>
                    <a:pt x="6307" y="176536"/>
                  </a:lnTo>
                  <a:lnTo>
                    <a:pt x="6270" y="177888"/>
                  </a:lnTo>
                  <a:lnTo>
                    <a:pt x="6222" y="179224"/>
                  </a:lnTo>
                  <a:lnTo>
                    <a:pt x="6164" y="180561"/>
                  </a:lnTo>
                  <a:lnTo>
                    <a:pt x="6090" y="181882"/>
                  </a:lnTo>
                  <a:lnTo>
                    <a:pt x="6010" y="183203"/>
                  </a:lnTo>
                  <a:lnTo>
                    <a:pt x="5915" y="184525"/>
                  </a:lnTo>
                  <a:lnTo>
                    <a:pt x="5814" y="185831"/>
                  </a:lnTo>
                  <a:lnTo>
                    <a:pt x="5697" y="187136"/>
                  </a:lnTo>
                  <a:lnTo>
                    <a:pt x="5570" y="188427"/>
                  </a:lnTo>
                  <a:lnTo>
                    <a:pt x="5432" y="189702"/>
                  </a:lnTo>
                  <a:lnTo>
                    <a:pt x="5283" y="190977"/>
                  </a:lnTo>
                  <a:lnTo>
                    <a:pt x="5124" y="192237"/>
                  </a:lnTo>
                  <a:lnTo>
                    <a:pt x="4949" y="193497"/>
                  </a:lnTo>
                  <a:lnTo>
                    <a:pt x="4769" y="194741"/>
                  </a:lnTo>
                  <a:lnTo>
                    <a:pt x="4578" y="195970"/>
                  </a:lnTo>
                  <a:lnTo>
                    <a:pt x="4281" y="197522"/>
                  </a:lnTo>
                  <a:lnTo>
                    <a:pt x="4016" y="198950"/>
                  </a:lnTo>
                  <a:lnTo>
                    <a:pt x="3952" y="199288"/>
                  </a:lnTo>
                  <a:lnTo>
                    <a:pt x="3888" y="199596"/>
                  </a:lnTo>
                  <a:lnTo>
                    <a:pt x="3766" y="200164"/>
                  </a:lnTo>
                  <a:lnTo>
                    <a:pt x="3655" y="200686"/>
                  </a:lnTo>
                  <a:lnTo>
                    <a:pt x="3602" y="200917"/>
                  </a:lnTo>
                  <a:lnTo>
                    <a:pt x="3560" y="201163"/>
                  </a:lnTo>
                  <a:lnTo>
                    <a:pt x="3469" y="201578"/>
                  </a:lnTo>
                  <a:lnTo>
                    <a:pt x="3400" y="201946"/>
                  </a:lnTo>
                  <a:lnTo>
                    <a:pt x="3342" y="202253"/>
                  </a:lnTo>
                  <a:lnTo>
                    <a:pt x="3294" y="202530"/>
                  </a:lnTo>
                  <a:lnTo>
                    <a:pt x="3262" y="202760"/>
                  </a:lnTo>
                  <a:lnTo>
                    <a:pt x="3247" y="202929"/>
                  </a:lnTo>
                  <a:lnTo>
                    <a:pt x="3247" y="203068"/>
                  </a:lnTo>
                  <a:lnTo>
                    <a:pt x="3247" y="203098"/>
                  </a:lnTo>
                  <a:lnTo>
                    <a:pt x="3257" y="203129"/>
                  </a:lnTo>
                  <a:lnTo>
                    <a:pt x="3262" y="203160"/>
                  </a:lnTo>
                  <a:lnTo>
                    <a:pt x="3278" y="203160"/>
                  </a:lnTo>
                  <a:lnTo>
                    <a:pt x="3310" y="203145"/>
                  </a:lnTo>
                  <a:lnTo>
                    <a:pt x="3358" y="203083"/>
                  </a:lnTo>
                  <a:lnTo>
                    <a:pt x="3416" y="202976"/>
                  </a:lnTo>
                  <a:lnTo>
                    <a:pt x="3485" y="202837"/>
                  </a:lnTo>
                  <a:lnTo>
                    <a:pt x="3565" y="202653"/>
                  </a:lnTo>
                  <a:lnTo>
                    <a:pt x="3650" y="202438"/>
                  </a:lnTo>
                  <a:lnTo>
                    <a:pt x="3750" y="202177"/>
                  </a:lnTo>
                  <a:lnTo>
                    <a:pt x="3862" y="201885"/>
                  </a:lnTo>
                  <a:lnTo>
                    <a:pt x="4026" y="201439"/>
                  </a:lnTo>
                  <a:lnTo>
                    <a:pt x="4191" y="200963"/>
                  </a:lnTo>
                  <a:lnTo>
                    <a:pt x="4345" y="200487"/>
                  </a:lnTo>
                  <a:lnTo>
                    <a:pt x="4493" y="199995"/>
                  </a:lnTo>
                  <a:lnTo>
                    <a:pt x="5252" y="197153"/>
                  </a:lnTo>
                  <a:lnTo>
                    <a:pt x="5384" y="196538"/>
                  </a:lnTo>
                  <a:lnTo>
                    <a:pt x="5511" y="195924"/>
                  </a:lnTo>
                  <a:lnTo>
                    <a:pt x="5633" y="195294"/>
                  </a:lnTo>
                  <a:lnTo>
                    <a:pt x="5750" y="194680"/>
                  </a:lnTo>
                  <a:lnTo>
                    <a:pt x="5867" y="194034"/>
                  </a:lnTo>
                  <a:lnTo>
                    <a:pt x="5984" y="193404"/>
                  </a:lnTo>
                  <a:lnTo>
                    <a:pt x="6095" y="192759"/>
                  </a:lnTo>
                  <a:lnTo>
                    <a:pt x="6201" y="192114"/>
                  </a:lnTo>
                  <a:lnTo>
                    <a:pt x="6302" y="191469"/>
                  </a:lnTo>
                  <a:lnTo>
                    <a:pt x="6403" y="190823"/>
                  </a:lnTo>
                  <a:lnTo>
                    <a:pt x="6498" y="190163"/>
                  </a:lnTo>
                  <a:lnTo>
                    <a:pt x="6594" y="189502"/>
                  </a:lnTo>
                  <a:lnTo>
                    <a:pt x="6684" y="188842"/>
                  </a:lnTo>
                  <a:lnTo>
                    <a:pt x="6769" y="188166"/>
                  </a:lnTo>
                  <a:lnTo>
                    <a:pt x="6853" y="187490"/>
                  </a:lnTo>
                  <a:lnTo>
                    <a:pt x="6933" y="186814"/>
                  </a:lnTo>
                  <a:lnTo>
                    <a:pt x="7007" y="186138"/>
                  </a:lnTo>
                  <a:lnTo>
                    <a:pt x="7082" y="185462"/>
                  </a:lnTo>
                  <a:lnTo>
                    <a:pt x="7151" y="184770"/>
                  </a:lnTo>
                  <a:lnTo>
                    <a:pt x="7219" y="184079"/>
                  </a:lnTo>
                  <a:lnTo>
                    <a:pt x="7283" y="183388"/>
                  </a:lnTo>
                  <a:lnTo>
                    <a:pt x="7341" y="182697"/>
                  </a:lnTo>
                  <a:lnTo>
                    <a:pt x="7395" y="182005"/>
                  </a:lnTo>
                  <a:lnTo>
                    <a:pt x="7448" y="181298"/>
                  </a:lnTo>
                  <a:lnTo>
                    <a:pt x="7495" y="180607"/>
                  </a:lnTo>
                  <a:lnTo>
                    <a:pt x="7543" y="179900"/>
                  </a:lnTo>
                  <a:lnTo>
                    <a:pt x="7585" y="179194"/>
                  </a:lnTo>
                  <a:lnTo>
                    <a:pt x="7623" y="178487"/>
                  </a:lnTo>
                  <a:lnTo>
                    <a:pt x="7654" y="177780"/>
                  </a:lnTo>
                  <a:lnTo>
                    <a:pt x="7686" y="177058"/>
                  </a:lnTo>
                  <a:lnTo>
                    <a:pt x="7713" y="176352"/>
                  </a:lnTo>
                  <a:lnTo>
                    <a:pt x="7734" y="175630"/>
                  </a:lnTo>
                  <a:lnTo>
                    <a:pt x="7776" y="174739"/>
                  </a:lnTo>
                  <a:lnTo>
                    <a:pt x="7808" y="173817"/>
                  </a:lnTo>
                  <a:lnTo>
                    <a:pt x="7840" y="172895"/>
                  </a:lnTo>
                  <a:lnTo>
                    <a:pt x="7867" y="171958"/>
                  </a:lnTo>
                  <a:lnTo>
                    <a:pt x="7888" y="171021"/>
                  </a:lnTo>
                  <a:lnTo>
                    <a:pt x="7904" y="170068"/>
                  </a:lnTo>
                  <a:lnTo>
                    <a:pt x="7920" y="169100"/>
                  </a:lnTo>
                  <a:lnTo>
                    <a:pt x="7936" y="168132"/>
                  </a:lnTo>
                  <a:lnTo>
                    <a:pt x="7941" y="167149"/>
                  </a:lnTo>
                  <a:lnTo>
                    <a:pt x="7946" y="166166"/>
                  </a:lnTo>
                  <a:lnTo>
                    <a:pt x="7951" y="164153"/>
                  </a:lnTo>
                  <a:lnTo>
                    <a:pt x="7941" y="162110"/>
                  </a:lnTo>
                  <a:lnTo>
                    <a:pt x="7925" y="160036"/>
                  </a:lnTo>
                  <a:lnTo>
                    <a:pt x="7898" y="157916"/>
                  </a:lnTo>
                  <a:lnTo>
                    <a:pt x="7861" y="155781"/>
                  </a:lnTo>
                  <a:lnTo>
                    <a:pt x="7819" y="153615"/>
                  </a:lnTo>
                  <a:lnTo>
                    <a:pt x="7771" y="151418"/>
                  </a:lnTo>
                  <a:lnTo>
                    <a:pt x="7718" y="149190"/>
                  </a:lnTo>
                  <a:lnTo>
                    <a:pt x="7660" y="146932"/>
                  </a:lnTo>
                  <a:lnTo>
                    <a:pt x="7532" y="142354"/>
                  </a:lnTo>
                  <a:lnTo>
                    <a:pt x="7395" y="137668"/>
                  </a:lnTo>
                  <a:lnTo>
                    <a:pt x="7251" y="132859"/>
                  </a:lnTo>
                  <a:lnTo>
                    <a:pt x="7103" y="127958"/>
                  </a:lnTo>
                  <a:lnTo>
                    <a:pt x="6938" y="122966"/>
                  </a:lnTo>
                  <a:lnTo>
                    <a:pt x="6769" y="117880"/>
                  </a:lnTo>
                  <a:lnTo>
                    <a:pt x="6583" y="112703"/>
                  </a:lnTo>
                  <a:lnTo>
                    <a:pt x="6381" y="107464"/>
                  </a:lnTo>
                  <a:lnTo>
                    <a:pt x="6169" y="102149"/>
                  </a:lnTo>
                  <a:lnTo>
                    <a:pt x="5952" y="96849"/>
                  </a:lnTo>
                  <a:lnTo>
                    <a:pt x="5724" y="91625"/>
                  </a:lnTo>
                  <a:lnTo>
                    <a:pt x="5490" y="86479"/>
                  </a:lnTo>
                  <a:lnTo>
                    <a:pt x="5252" y="81424"/>
                  </a:lnTo>
                  <a:lnTo>
                    <a:pt x="5013" y="76447"/>
                  </a:lnTo>
                  <a:lnTo>
                    <a:pt x="4764" y="71577"/>
                  </a:lnTo>
                  <a:lnTo>
                    <a:pt x="4520" y="66814"/>
                  </a:lnTo>
                  <a:lnTo>
                    <a:pt x="4270" y="62175"/>
                  </a:lnTo>
                  <a:lnTo>
                    <a:pt x="4021" y="57627"/>
                  </a:lnTo>
                  <a:lnTo>
                    <a:pt x="3777" y="53218"/>
                  </a:lnTo>
                  <a:lnTo>
                    <a:pt x="3528" y="48947"/>
                  </a:lnTo>
                  <a:lnTo>
                    <a:pt x="3289" y="44799"/>
                  </a:lnTo>
                  <a:lnTo>
                    <a:pt x="3050" y="40789"/>
                  </a:lnTo>
                  <a:lnTo>
                    <a:pt x="2817" y="36933"/>
                  </a:lnTo>
                  <a:lnTo>
                    <a:pt x="2371" y="29682"/>
                  </a:lnTo>
                  <a:lnTo>
                    <a:pt x="2164" y="26333"/>
                  </a:lnTo>
                  <a:lnTo>
                    <a:pt x="1958" y="23137"/>
                  </a:lnTo>
                  <a:lnTo>
                    <a:pt x="1761" y="20126"/>
                  </a:lnTo>
                  <a:lnTo>
                    <a:pt x="1576" y="17300"/>
                  </a:lnTo>
                  <a:lnTo>
                    <a:pt x="1395" y="14657"/>
                  </a:lnTo>
                  <a:lnTo>
                    <a:pt x="1226" y="12230"/>
                  </a:lnTo>
                  <a:lnTo>
                    <a:pt x="1061" y="9987"/>
                  </a:lnTo>
                  <a:lnTo>
                    <a:pt x="907" y="7959"/>
                  </a:lnTo>
                  <a:lnTo>
                    <a:pt x="769" y="6146"/>
                  </a:lnTo>
                  <a:lnTo>
                    <a:pt x="637" y="4548"/>
                  </a:lnTo>
                  <a:lnTo>
                    <a:pt x="515" y="3196"/>
                  </a:lnTo>
                  <a:lnTo>
                    <a:pt x="409" y="2060"/>
                  </a:lnTo>
                  <a:lnTo>
                    <a:pt x="356" y="1583"/>
                  </a:lnTo>
                  <a:lnTo>
                    <a:pt x="313" y="1168"/>
                  </a:lnTo>
                  <a:lnTo>
                    <a:pt x="266" y="815"/>
                  </a:lnTo>
                  <a:lnTo>
                    <a:pt x="228" y="523"/>
                  </a:lnTo>
                  <a:lnTo>
                    <a:pt x="191" y="308"/>
                  </a:lnTo>
                  <a:lnTo>
                    <a:pt x="154" y="139"/>
                  </a:lnTo>
                  <a:lnTo>
                    <a:pt x="128" y="47"/>
                  </a:lnTo>
                  <a:lnTo>
                    <a:pt x="112" y="16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-146350" y="-13635750"/>
              <a:ext cx="198800" cy="5079000"/>
            </a:xfrm>
            <a:custGeom>
              <a:avLst/>
              <a:gdLst/>
              <a:ahLst/>
              <a:cxnLst/>
              <a:rect l="l" t="t" r="r" b="b"/>
              <a:pathLst>
                <a:path w="7952" h="203160" fill="none" extrusionOk="0">
                  <a:moveTo>
                    <a:pt x="3278" y="203160"/>
                  </a:moveTo>
                  <a:lnTo>
                    <a:pt x="3278" y="203160"/>
                  </a:lnTo>
                  <a:lnTo>
                    <a:pt x="3310" y="203145"/>
                  </a:lnTo>
                  <a:lnTo>
                    <a:pt x="3358" y="203083"/>
                  </a:lnTo>
                  <a:lnTo>
                    <a:pt x="3416" y="202976"/>
                  </a:lnTo>
                  <a:lnTo>
                    <a:pt x="3485" y="202837"/>
                  </a:lnTo>
                  <a:lnTo>
                    <a:pt x="3565" y="202653"/>
                  </a:lnTo>
                  <a:lnTo>
                    <a:pt x="3650" y="202438"/>
                  </a:lnTo>
                  <a:lnTo>
                    <a:pt x="3750" y="202177"/>
                  </a:lnTo>
                  <a:lnTo>
                    <a:pt x="3862" y="201885"/>
                  </a:lnTo>
                  <a:lnTo>
                    <a:pt x="3862" y="201885"/>
                  </a:lnTo>
                  <a:lnTo>
                    <a:pt x="4026" y="201439"/>
                  </a:lnTo>
                  <a:lnTo>
                    <a:pt x="4191" y="200963"/>
                  </a:lnTo>
                  <a:lnTo>
                    <a:pt x="4345" y="200487"/>
                  </a:lnTo>
                  <a:lnTo>
                    <a:pt x="4493" y="199995"/>
                  </a:lnTo>
                  <a:lnTo>
                    <a:pt x="5252" y="197153"/>
                  </a:lnTo>
                  <a:lnTo>
                    <a:pt x="5252" y="197153"/>
                  </a:lnTo>
                  <a:lnTo>
                    <a:pt x="5384" y="196538"/>
                  </a:lnTo>
                  <a:lnTo>
                    <a:pt x="5511" y="195924"/>
                  </a:lnTo>
                  <a:lnTo>
                    <a:pt x="5633" y="195294"/>
                  </a:lnTo>
                  <a:lnTo>
                    <a:pt x="5750" y="194680"/>
                  </a:lnTo>
                  <a:lnTo>
                    <a:pt x="5867" y="194034"/>
                  </a:lnTo>
                  <a:lnTo>
                    <a:pt x="5984" y="193404"/>
                  </a:lnTo>
                  <a:lnTo>
                    <a:pt x="6095" y="192759"/>
                  </a:lnTo>
                  <a:lnTo>
                    <a:pt x="6201" y="192114"/>
                  </a:lnTo>
                  <a:lnTo>
                    <a:pt x="6302" y="191469"/>
                  </a:lnTo>
                  <a:lnTo>
                    <a:pt x="6403" y="190823"/>
                  </a:lnTo>
                  <a:lnTo>
                    <a:pt x="6498" y="190163"/>
                  </a:lnTo>
                  <a:lnTo>
                    <a:pt x="6594" y="189502"/>
                  </a:lnTo>
                  <a:lnTo>
                    <a:pt x="6684" y="188842"/>
                  </a:lnTo>
                  <a:lnTo>
                    <a:pt x="6769" y="188166"/>
                  </a:lnTo>
                  <a:lnTo>
                    <a:pt x="6853" y="187490"/>
                  </a:lnTo>
                  <a:lnTo>
                    <a:pt x="6933" y="186814"/>
                  </a:lnTo>
                  <a:lnTo>
                    <a:pt x="7007" y="186138"/>
                  </a:lnTo>
                  <a:lnTo>
                    <a:pt x="7082" y="185462"/>
                  </a:lnTo>
                  <a:lnTo>
                    <a:pt x="7151" y="184770"/>
                  </a:lnTo>
                  <a:lnTo>
                    <a:pt x="7219" y="184079"/>
                  </a:lnTo>
                  <a:lnTo>
                    <a:pt x="7283" y="183388"/>
                  </a:lnTo>
                  <a:lnTo>
                    <a:pt x="7341" y="182697"/>
                  </a:lnTo>
                  <a:lnTo>
                    <a:pt x="7395" y="182005"/>
                  </a:lnTo>
                  <a:lnTo>
                    <a:pt x="7448" y="181298"/>
                  </a:lnTo>
                  <a:lnTo>
                    <a:pt x="7495" y="180607"/>
                  </a:lnTo>
                  <a:lnTo>
                    <a:pt x="7543" y="179900"/>
                  </a:lnTo>
                  <a:lnTo>
                    <a:pt x="7585" y="179194"/>
                  </a:lnTo>
                  <a:lnTo>
                    <a:pt x="7623" y="178487"/>
                  </a:lnTo>
                  <a:lnTo>
                    <a:pt x="7654" y="177780"/>
                  </a:lnTo>
                  <a:lnTo>
                    <a:pt x="7686" y="177058"/>
                  </a:lnTo>
                  <a:lnTo>
                    <a:pt x="7713" y="176352"/>
                  </a:lnTo>
                  <a:lnTo>
                    <a:pt x="7734" y="175630"/>
                  </a:lnTo>
                  <a:lnTo>
                    <a:pt x="7734" y="175630"/>
                  </a:lnTo>
                  <a:lnTo>
                    <a:pt x="7776" y="174739"/>
                  </a:lnTo>
                  <a:lnTo>
                    <a:pt x="7808" y="173817"/>
                  </a:lnTo>
                  <a:lnTo>
                    <a:pt x="7840" y="172895"/>
                  </a:lnTo>
                  <a:lnTo>
                    <a:pt x="7867" y="171958"/>
                  </a:lnTo>
                  <a:lnTo>
                    <a:pt x="7888" y="171021"/>
                  </a:lnTo>
                  <a:lnTo>
                    <a:pt x="7904" y="170068"/>
                  </a:lnTo>
                  <a:lnTo>
                    <a:pt x="7920" y="169100"/>
                  </a:lnTo>
                  <a:lnTo>
                    <a:pt x="7936" y="168132"/>
                  </a:lnTo>
                  <a:lnTo>
                    <a:pt x="7941" y="167149"/>
                  </a:lnTo>
                  <a:lnTo>
                    <a:pt x="7946" y="166166"/>
                  </a:lnTo>
                  <a:lnTo>
                    <a:pt x="7951" y="164153"/>
                  </a:lnTo>
                  <a:lnTo>
                    <a:pt x="7941" y="162110"/>
                  </a:lnTo>
                  <a:lnTo>
                    <a:pt x="7925" y="160036"/>
                  </a:lnTo>
                  <a:lnTo>
                    <a:pt x="7898" y="157916"/>
                  </a:lnTo>
                  <a:lnTo>
                    <a:pt x="7861" y="155781"/>
                  </a:lnTo>
                  <a:lnTo>
                    <a:pt x="7819" y="153615"/>
                  </a:lnTo>
                  <a:lnTo>
                    <a:pt x="7771" y="151418"/>
                  </a:lnTo>
                  <a:lnTo>
                    <a:pt x="7718" y="149190"/>
                  </a:lnTo>
                  <a:lnTo>
                    <a:pt x="7660" y="146932"/>
                  </a:lnTo>
                  <a:lnTo>
                    <a:pt x="7532" y="142354"/>
                  </a:lnTo>
                  <a:lnTo>
                    <a:pt x="7532" y="142354"/>
                  </a:lnTo>
                  <a:lnTo>
                    <a:pt x="7395" y="137668"/>
                  </a:lnTo>
                  <a:lnTo>
                    <a:pt x="7251" y="132859"/>
                  </a:lnTo>
                  <a:lnTo>
                    <a:pt x="7103" y="127958"/>
                  </a:lnTo>
                  <a:lnTo>
                    <a:pt x="6938" y="122966"/>
                  </a:lnTo>
                  <a:lnTo>
                    <a:pt x="6769" y="117880"/>
                  </a:lnTo>
                  <a:lnTo>
                    <a:pt x="6583" y="112703"/>
                  </a:lnTo>
                  <a:lnTo>
                    <a:pt x="6381" y="107464"/>
                  </a:lnTo>
                  <a:lnTo>
                    <a:pt x="6169" y="102149"/>
                  </a:lnTo>
                  <a:lnTo>
                    <a:pt x="6169" y="102149"/>
                  </a:lnTo>
                  <a:lnTo>
                    <a:pt x="5952" y="96849"/>
                  </a:lnTo>
                  <a:lnTo>
                    <a:pt x="5724" y="91625"/>
                  </a:lnTo>
                  <a:lnTo>
                    <a:pt x="5490" y="86479"/>
                  </a:lnTo>
                  <a:lnTo>
                    <a:pt x="5252" y="81424"/>
                  </a:lnTo>
                  <a:lnTo>
                    <a:pt x="5013" y="76447"/>
                  </a:lnTo>
                  <a:lnTo>
                    <a:pt x="4764" y="71577"/>
                  </a:lnTo>
                  <a:lnTo>
                    <a:pt x="4520" y="66814"/>
                  </a:lnTo>
                  <a:lnTo>
                    <a:pt x="4270" y="62175"/>
                  </a:lnTo>
                  <a:lnTo>
                    <a:pt x="4021" y="57627"/>
                  </a:lnTo>
                  <a:lnTo>
                    <a:pt x="3777" y="53218"/>
                  </a:lnTo>
                  <a:lnTo>
                    <a:pt x="3528" y="48947"/>
                  </a:lnTo>
                  <a:lnTo>
                    <a:pt x="3289" y="44799"/>
                  </a:lnTo>
                  <a:lnTo>
                    <a:pt x="3050" y="40789"/>
                  </a:lnTo>
                  <a:lnTo>
                    <a:pt x="2817" y="36933"/>
                  </a:lnTo>
                  <a:lnTo>
                    <a:pt x="2371" y="29682"/>
                  </a:lnTo>
                  <a:lnTo>
                    <a:pt x="2371" y="29682"/>
                  </a:lnTo>
                  <a:lnTo>
                    <a:pt x="2164" y="26333"/>
                  </a:lnTo>
                  <a:lnTo>
                    <a:pt x="1958" y="23137"/>
                  </a:lnTo>
                  <a:lnTo>
                    <a:pt x="1761" y="20126"/>
                  </a:lnTo>
                  <a:lnTo>
                    <a:pt x="1576" y="17300"/>
                  </a:lnTo>
                  <a:lnTo>
                    <a:pt x="1395" y="14657"/>
                  </a:lnTo>
                  <a:lnTo>
                    <a:pt x="1226" y="12230"/>
                  </a:lnTo>
                  <a:lnTo>
                    <a:pt x="1061" y="9987"/>
                  </a:lnTo>
                  <a:lnTo>
                    <a:pt x="907" y="7959"/>
                  </a:lnTo>
                  <a:lnTo>
                    <a:pt x="769" y="6146"/>
                  </a:lnTo>
                  <a:lnTo>
                    <a:pt x="637" y="4548"/>
                  </a:lnTo>
                  <a:lnTo>
                    <a:pt x="515" y="3196"/>
                  </a:lnTo>
                  <a:lnTo>
                    <a:pt x="409" y="2060"/>
                  </a:lnTo>
                  <a:lnTo>
                    <a:pt x="356" y="1583"/>
                  </a:lnTo>
                  <a:lnTo>
                    <a:pt x="313" y="1168"/>
                  </a:lnTo>
                  <a:lnTo>
                    <a:pt x="266" y="815"/>
                  </a:lnTo>
                  <a:lnTo>
                    <a:pt x="228" y="523"/>
                  </a:lnTo>
                  <a:lnTo>
                    <a:pt x="191" y="308"/>
                  </a:lnTo>
                  <a:lnTo>
                    <a:pt x="154" y="139"/>
                  </a:lnTo>
                  <a:lnTo>
                    <a:pt x="128" y="47"/>
                  </a:lnTo>
                  <a:lnTo>
                    <a:pt x="112" y="16"/>
                  </a:lnTo>
                  <a:lnTo>
                    <a:pt x="101" y="1"/>
                  </a:lnTo>
                  <a:lnTo>
                    <a:pt x="101" y="1"/>
                  </a:lnTo>
                  <a:lnTo>
                    <a:pt x="96" y="1"/>
                  </a:lnTo>
                  <a:lnTo>
                    <a:pt x="96" y="1"/>
                  </a:lnTo>
                  <a:lnTo>
                    <a:pt x="85" y="16"/>
                  </a:lnTo>
                  <a:lnTo>
                    <a:pt x="69" y="47"/>
                  </a:lnTo>
                  <a:lnTo>
                    <a:pt x="59" y="93"/>
                  </a:lnTo>
                  <a:lnTo>
                    <a:pt x="53" y="170"/>
                  </a:lnTo>
                  <a:lnTo>
                    <a:pt x="32" y="339"/>
                  </a:lnTo>
                  <a:lnTo>
                    <a:pt x="22" y="585"/>
                  </a:lnTo>
                  <a:lnTo>
                    <a:pt x="11" y="877"/>
                  </a:lnTo>
                  <a:lnTo>
                    <a:pt x="6" y="1245"/>
                  </a:lnTo>
                  <a:lnTo>
                    <a:pt x="0" y="1660"/>
                  </a:lnTo>
                  <a:lnTo>
                    <a:pt x="0" y="2152"/>
                  </a:lnTo>
                  <a:lnTo>
                    <a:pt x="11" y="3304"/>
                  </a:lnTo>
                  <a:lnTo>
                    <a:pt x="37" y="4687"/>
                  </a:lnTo>
                  <a:lnTo>
                    <a:pt x="75" y="6300"/>
                  </a:lnTo>
                  <a:lnTo>
                    <a:pt x="122" y="8143"/>
                  </a:lnTo>
                  <a:lnTo>
                    <a:pt x="186" y="10202"/>
                  </a:lnTo>
                  <a:lnTo>
                    <a:pt x="260" y="12460"/>
                  </a:lnTo>
                  <a:lnTo>
                    <a:pt x="350" y="14934"/>
                  </a:lnTo>
                  <a:lnTo>
                    <a:pt x="451" y="17607"/>
                  </a:lnTo>
                  <a:lnTo>
                    <a:pt x="563" y="20464"/>
                  </a:lnTo>
                  <a:lnTo>
                    <a:pt x="685" y="23521"/>
                  </a:lnTo>
                  <a:lnTo>
                    <a:pt x="823" y="26763"/>
                  </a:lnTo>
                  <a:lnTo>
                    <a:pt x="971" y="30174"/>
                  </a:lnTo>
                  <a:lnTo>
                    <a:pt x="971" y="30174"/>
                  </a:lnTo>
                  <a:lnTo>
                    <a:pt x="1295" y="37486"/>
                  </a:lnTo>
                  <a:lnTo>
                    <a:pt x="1650" y="45398"/>
                  </a:lnTo>
                  <a:lnTo>
                    <a:pt x="2451" y="62835"/>
                  </a:lnTo>
                  <a:lnTo>
                    <a:pt x="2875" y="72268"/>
                  </a:lnTo>
                  <a:lnTo>
                    <a:pt x="3310" y="82100"/>
                  </a:lnTo>
                  <a:lnTo>
                    <a:pt x="3528" y="87155"/>
                  </a:lnTo>
                  <a:lnTo>
                    <a:pt x="3745" y="92286"/>
                  </a:lnTo>
                  <a:lnTo>
                    <a:pt x="3968" y="97494"/>
                  </a:lnTo>
                  <a:lnTo>
                    <a:pt x="4180" y="102779"/>
                  </a:lnTo>
                  <a:lnTo>
                    <a:pt x="4180" y="102779"/>
                  </a:lnTo>
                  <a:lnTo>
                    <a:pt x="4398" y="108048"/>
                  </a:lnTo>
                  <a:lnTo>
                    <a:pt x="4599" y="113272"/>
                  </a:lnTo>
                  <a:lnTo>
                    <a:pt x="4795" y="118418"/>
                  </a:lnTo>
                  <a:lnTo>
                    <a:pt x="4986" y="123488"/>
                  </a:lnTo>
                  <a:lnTo>
                    <a:pt x="5347" y="133335"/>
                  </a:lnTo>
                  <a:lnTo>
                    <a:pt x="5522" y="138113"/>
                  </a:lnTo>
                  <a:lnTo>
                    <a:pt x="5702" y="142784"/>
                  </a:lnTo>
                  <a:lnTo>
                    <a:pt x="5702" y="142784"/>
                  </a:lnTo>
                  <a:lnTo>
                    <a:pt x="5872" y="147331"/>
                  </a:lnTo>
                  <a:lnTo>
                    <a:pt x="5957" y="149559"/>
                  </a:lnTo>
                  <a:lnTo>
                    <a:pt x="6031" y="151756"/>
                  </a:lnTo>
                  <a:lnTo>
                    <a:pt x="6106" y="153922"/>
                  </a:lnTo>
                  <a:lnTo>
                    <a:pt x="6169" y="156042"/>
                  </a:lnTo>
                  <a:lnTo>
                    <a:pt x="6228" y="158131"/>
                  </a:lnTo>
                  <a:lnTo>
                    <a:pt x="6281" y="160174"/>
                  </a:lnTo>
                  <a:lnTo>
                    <a:pt x="6323" y="162202"/>
                  </a:lnTo>
                  <a:lnTo>
                    <a:pt x="6360" y="164169"/>
                  </a:lnTo>
                  <a:lnTo>
                    <a:pt x="6381" y="166105"/>
                  </a:lnTo>
                  <a:lnTo>
                    <a:pt x="6397" y="168010"/>
                  </a:lnTo>
                  <a:lnTo>
                    <a:pt x="6397" y="169868"/>
                  </a:lnTo>
                  <a:lnTo>
                    <a:pt x="6387" y="171681"/>
                  </a:lnTo>
                  <a:lnTo>
                    <a:pt x="6381" y="172572"/>
                  </a:lnTo>
                  <a:lnTo>
                    <a:pt x="6365" y="173463"/>
                  </a:lnTo>
                  <a:lnTo>
                    <a:pt x="6350" y="174339"/>
                  </a:lnTo>
                  <a:lnTo>
                    <a:pt x="6334" y="175199"/>
                  </a:lnTo>
                  <a:lnTo>
                    <a:pt x="6334" y="175199"/>
                  </a:lnTo>
                  <a:lnTo>
                    <a:pt x="6307" y="176536"/>
                  </a:lnTo>
                  <a:lnTo>
                    <a:pt x="6270" y="177888"/>
                  </a:lnTo>
                  <a:lnTo>
                    <a:pt x="6222" y="179224"/>
                  </a:lnTo>
                  <a:lnTo>
                    <a:pt x="6164" y="180561"/>
                  </a:lnTo>
                  <a:lnTo>
                    <a:pt x="6090" y="181882"/>
                  </a:lnTo>
                  <a:lnTo>
                    <a:pt x="6010" y="183203"/>
                  </a:lnTo>
                  <a:lnTo>
                    <a:pt x="5915" y="184525"/>
                  </a:lnTo>
                  <a:lnTo>
                    <a:pt x="5814" y="185831"/>
                  </a:lnTo>
                  <a:lnTo>
                    <a:pt x="5697" y="187136"/>
                  </a:lnTo>
                  <a:lnTo>
                    <a:pt x="5570" y="188427"/>
                  </a:lnTo>
                  <a:lnTo>
                    <a:pt x="5432" y="189702"/>
                  </a:lnTo>
                  <a:lnTo>
                    <a:pt x="5283" y="190977"/>
                  </a:lnTo>
                  <a:lnTo>
                    <a:pt x="5124" y="192237"/>
                  </a:lnTo>
                  <a:lnTo>
                    <a:pt x="4949" y="193497"/>
                  </a:lnTo>
                  <a:lnTo>
                    <a:pt x="4769" y="194741"/>
                  </a:lnTo>
                  <a:lnTo>
                    <a:pt x="4578" y="195970"/>
                  </a:lnTo>
                  <a:lnTo>
                    <a:pt x="4578" y="195970"/>
                  </a:lnTo>
                  <a:lnTo>
                    <a:pt x="4281" y="197522"/>
                  </a:lnTo>
                  <a:lnTo>
                    <a:pt x="4016" y="198950"/>
                  </a:lnTo>
                  <a:lnTo>
                    <a:pt x="4016" y="198950"/>
                  </a:lnTo>
                  <a:lnTo>
                    <a:pt x="3952" y="199288"/>
                  </a:lnTo>
                  <a:lnTo>
                    <a:pt x="3888" y="199596"/>
                  </a:lnTo>
                  <a:lnTo>
                    <a:pt x="3766" y="200164"/>
                  </a:lnTo>
                  <a:lnTo>
                    <a:pt x="3655" y="200686"/>
                  </a:lnTo>
                  <a:lnTo>
                    <a:pt x="3602" y="200917"/>
                  </a:lnTo>
                  <a:lnTo>
                    <a:pt x="3560" y="201163"/>
                  </a:lnTo>
                  <a:lnTo>
                    <a:pt x="3560" y="201163"/>
                  </a:lnTo>
                  <a:lnTo>
                    <a:pt x="3469" y="201578"/>
                  </a:lnTo>
                  <a:lnTo>
                    <a:pt x="3400" y="201946"/>
                  </a:lnTo>
                  <a:lnTo>
                    <a:pt x="3342" y="202253"/>
                  </a:lnTo>
                  <a:lnTo>
                    <a:pt x="3294" y="202530"/>
                  </a:lnTo>
                  <a:lnTo>
                    <a:pt x="3262" y="202760"/>
                  </a:lnTo>
                  <a:lnTo>
                    <a:pt x="3247" y="202929"/>
                  </a:lnTo>
                  <a:lnTo>
                    <a:pt x="3247" y="203068"/>
                  </a:lnTo>
                  <a:lnTo>
                    <a:pt x="3247" y="203098"/>
                  </a:lnTo>
                  <a:lnTo>
                    <a:pt x="3257" y="203129"/>
                  </a:lnTo>
                  <a:lnTo>
                    <a:pt x="3257" y="203129"/>
                  </a:lnTo>
                  <a:lnTo>
                    <a:pt x="3262" y="203160"/>
                  </a:lnTo>
                  <a:lnTo>
                    <a:pt x="3278" y="2031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-292225" y="-14224150"/>
              <a:ext cx="209950" cy="5990800"/>
            </a:xfrm>
            <a:custGeom>
              <a:avLst/>
              <a:gdLst/>
              <a:ahLst/>
              <a:cxnLst/>
              <a:rect l="l" t="t" r="r" b="b"/>
              <a:pathLst>
                <a:path w="8398" h="239632" extrusionOk="0">
                  <a:moveTo>
                    <a:pt x="6" y="1"/>
                  </a:moveTo>
                  <a:lnTo>
                    <a:pt x="1" y="308"/>
                  </a:lnTo>
                  <a:lnTo>
                    <a:pt x="6" y="615"/>
                  </a:lnTo>
                  <a:lnTo>
                    <a:pt x="59" y="1430"/>
                  </a:lnTo>
                  <a:lnTo>
                    <a:pt x="128" y="2474"/>
                  </a:lnTo>
                  <a:lnTo>
                    <a:pt x="335" y="5485"/>
                  </a:lnTo>
                  <a:lnTo>
                    <a:pt x="621" y="9480"/>
                  </a:lnTo>
                  <a:lnTo>
                    <a:pt x="971" y="14565"/>
                  </a:lnTo>
                  <a:lnTo>
                    <a:pt x="1162" y="17469"/>
                  </a:lnTo>
                  <a:lnTo>
                    <a:pt x="1369" y="20618"/>
                  </a:lnTo>
                  <a:lnTo>
                    <a:pt x="1587" y="23982"/>
                  </a:lnTo>
                  <a:lnTo>
                    <a:pt x="1815" y="27577"/>
                  </a:lnTo>
                  <a:lnTo>
                    <a:pt x="2048" y="31387"/>
                  </a:lnTo>
                  <a:lnTo>
                    <a:pt x="2292" y="35397"/>
                  </a:lnTo>
                  <a:lnTo>
                    <a:pt x="2536" y="39622"/>
                  </a:lnTo>
                  <a:lnTo>
                    <a:pt x="2780" y="44031"/>
                  </a:lnTo>
                  <a:lnTo>
                    <a:pt x="3029" y="48624"/>
                  </a:lnTo>
                  <a:lnTo>
                    <a:pt x="3273" y="53387"/>
                  </a:lnTo>
                  <a:lnTo>
                    <a:pt x="3517" y="58334"/>
                  </a:lnTo>
                  <a:lnTo>
                    <a:pt x="3767" y="63434"/>
                  </a:lnTo>
                  <a:lnTo>
                    <a:pt x="4005" y="68704"/>
                  </a:lnTo>
                  <a:lnTo>
                    <a:pt x="4244" y="74096"/>
                  </a:lnTo>
                  <a:lnTo>
                    <a:pt x="4483" y="79642"/>
                  </a:lnTo>
                  <a:lnTo>
                    <a:pt x="4716" y="85326"/>
                  </a:lnTo>
                  <a:lnTo>
                    <a:pt x="4939" y="91134"/>
                  </a:lnTo>
                  <a:lnTo>
                    <a:pt x="5162" y="97048"/>
                  </a:lnTo>
                  <a:lnTo>
                    <a:pt x="5379" y="103071"/>
                  </a:lnTo>
                  <a:lnTo>
                    <a:pt x="5586" y="109200"/>
                  </a:lnTo>
                  <a:lnTo>
                    <a:pt x="5788" y="115422"/>
                  </a:lnTo>
                  <a:lnTo>
                    <a:pt x="5984" y="121737"/>
                  </a:lnTo>
                  <a:lnTo>
                    <a:pt x="6175" y="128051"/>
                  </a:lnTo>
                  <a:lnTo>
                    <a:pt x="6355" y="134288"/>
                  </a:lnTo>
                  <a:lnTo>
                    <a:pt x="6525" y="140433"/>
                  </a:lnTo>
                  <a:lnTo>
                    <a:pt x="6695" y="146471"/>
                  </a:lnTo>
                  <a:lnTo>
                    <a:pt x="7008" y="158223"/>
                  </a:lnTo>
                  <a:lnTo>
                    <a:pt x="7305" y="169500"/>
                  </a:lnTo>
                  <a:lnTo>
                    <a:pt x="7580" y="180208"/>
                  </a:lnTo>
                  <a:lnTo>
                    <a:pt x="7846" y="190347"/>
                  </a:lnTo>
                  <a:lnTo>
                    <a:pt x="7915" y="192606"/>
                  </a:lnTo>
                  <a:lnTo>
                    <a:pt x="7973" y="194879"/>
                  </a:lnTo>
                  <a:lnTo>
                    <a:pt x="8015" y="197153"/>
                  </a:lnTo>
                  <a:lnTo>
                    <a:pt x="8047" y="199411"/>
                  </a:lnTo>
                  <a:lnTo>
                    <a:pt x="8068" y="201685"/>
                  </a:lnTo>
                  <a:lnTo>
                    <a:pt x="8079" y="203959"/>
                  </a:lnTo>
                  <a:lnTo>
                    <a:pt x="8079" y="206233"/>
                  </a:lnTo>
                  <a:lnTo>
                    <a:pt x="8063" y="208506"/>
                  </a:lnTo>
                  <a:lnTo>
                    <a:pt x="8053" y="209428"/>
                  </a:lnTo>
                  <a:lnTo>
                    <a:pt x="8031" y="210365"/>
                  </a:lnTo>
                  <a:lnTo>
                    <a:pt x="8010" y="211287"/>
                  </a:lnTo>
                  <a:lnTo>
                    <a:pt x="7978" y="212224"/>
                  </a:lnTo>
                  <a:lnTo>
                    <a:pt x="7941" y="213146"/>
                  </a:lnTo>
                  <a:lnTo>
                    <a:pt x="7899" y="214068"/>
                  </a:lnTo>
                  <a:lnTo>
                    <a:pt x="7851" y="214989"/>
                  </a:lnTo>
                  <a:lnTo>
                    <a:pt x="7798" y="215911"/>
                  </a:lnTo>
                  <a:lnTo>
                    <a:pt x="7740" y="216833"/>
                  </a:lnTo>
                  <a:lnTo>
                    <a:pt x="7676" y="217739"/>
                  </a:lnTo>
                  <a:lnTo>
                    <a:pt x="7602" y="218646"/>
                  </a:lnTo>
                  <a:lnTo>
                    <a:pt x="7527" y="219552"/>
                  </a:lnTo>
                  <a:lnTo>
                    <a:pt x="7443" y="220459"/>
                  </a:lnTo>
                  <a:lnTo>
                    <a:pt x="7352" y="221350"/>
                  </a:lnTo>
                  <a:lnTo>
                    <a:pt x="7262" y="222241"/>
                  </a:lnTo>
                  <a:lnTo>
                    <a:pt x="7161" y="223132"/>
                  </a:lnTo>
                  <a:lnTo>
                    <a:pt x="7082" y="223792"/>
                  </a:lnTo>
                  <a:lnTo>
                    <a:pt x="6997" y="224453"/>
                  </a:lnTo>
                  <a:lnTo>
                    <a:pt x="6907" y="225114"/>
                  </a:lnTo>
                  <a:lnTo>
                    <a:pt x="6811" y="225759"/>
                  </a:lnTo>
                  <a:lnTo>
                    <a:pt x="6711" y="226404"/>
                  </a:lnTo>
                  <a:lnTo>
                    <a:pt x="6610" y="227034"/>
                  </a:lnTo>
                  <a:lnTo>
                    <a:pt x="6504" y="227664"/>
                  </a:lnTo>
                  <a:lnTo>
                    <a:pt x="6392" y="228294"/>
                  </a:lnTo>
                  <a:lnTo>
                    <a:pt x="6276" y="228908"/>
                  </a:lnTo>
                  <a:lnTo>
                    <a:pt x="6154" y="229523"/>
                  </a:lnTo>
                  <a:lnTo>
                    <a:pt x="6032" y="230122"/>
                  </a:lnTo>
                  <a:lnTo>
                    <a:pt x="5899" y="230721"/>
                  </a:lnTo>
                  <a:lnTo>
                    <a:pt x="5766" y="231305"/>
                  </a:lnTo>
                  <a:lnTo>
                    <a:pt x="5634" y="231889"/>
                  </a:lnTo>
                  <a:lnTo>
                    <a:pt x="5491" y="232457"/>
                  </a:lnTo>
                  <a:lnTo>
                    <a:pt x="5347" y="233025"/>
                  </a:lnTo>
                  <a:lnTo>
                    <a:pt x="5215" y="233502"/>
                  </a:lnTo>
                  <a:lnTo>
                    <a:pt x="5082" y="233963"/>
                  </a:lnTo>
                  <a:lnTo>
                    <a:pt x="4944" y="234423"/>
                  </a:lnTo>
                  <a:lnTo>
                    <a:pt x="4806" y="234869"/>
                  </a:lnTo>
                  <a:lnTo>
                    <a:pt x="4663" y="235314"/>
                  </a:lnTo>
                  <a:lnTo>
                    <a:pt x="4520" y="235745"/>
                  </a:lnTo>
                  <a:lnTo>
                    <a:pt x="4371" y="236175"/>
                  </a:lnTo>
                  <a:lnTo>
                    <a:pt x="4223" y="236590"/>
                  </a:lnTo>
                  <a:lnTo>
                    <a:pt x="4069" y="237004"/>
                  </a:lnTo>
                  <a:lnTo>
                    <a:pt x="3915" y="237404"/>
                  </a:lnTo>
                  <a:lnTo>
                    <a:pt x="3756" y="237788"/>
                  </a:lnTo>
                  <a:lnTo>
                    <a:pt x="3597" y="238172"/>
                  </a:lnTo>
                  <a:lnTo>
                    <a:pt x="3433" y="238556"/>
                  </a:lnTo>
                  <a:lnTo>
                    <a:pt x="3268" y="238925"/>
                  </a:lnTo>
                  <a:lnTo>
                    <a:pt x="3098" y="239278"/>
                  </a:lnTo>
                  <a:lnTo>
                    <a:pt x="2929" y="239631"/>
                  </a:lnTo>
                  <a:lnTo>
                    <a:pt x="2929" y="239631"/>
                  </a:lnTo>
                  <a:lnTo>
                    <a:pt x="3125" y="239340"/>
                  </a:lnTo>
                  <a:lnTo>
                    <a:pt x="3316" y="239017"/>
                  </a:lnTo>
                  <a:lnTo>
                    <a:pt x="3507" y="238679"/>
                  </a:lnTo>
                  <a:lnTo>
                    <a:pt x="3687" y="238310"/>
                  </a:lnTo>
                  <a:lnTo>
                    <a:pt x="3942" y="237773"/>
                  </a:lnTo>
                  <a:lnTo>
                    <a:pt x="4180" y="237204"/>
                  </a:lnTo>
                  <a:lnTo>
                    <a:pt x="4419" y="236620"/>
                  </a:lnTo>
                  <a:lnTo>
                    <a:pt x="4647" y="236006"/>
                  </a:lnTo>
                  <a:lnTo>
                    <a:pt x="4870" y="235376"/>
                  </a:lnTo>
                  <a:lnTo>
                    <a:pt x="5082" y="234715"/>
                  </a:lnTo>
                  <a:lnTo>
                    <a:pt x="5289" y="234039"/>
                  </a:lnTo>
                  <a:lnTo>
                    <a:pt x="5491" y="233333"/>
                  </a:lnTo>
                  <a:lnTo>
                    <a:pt x="5639" y="232764"/>
                  </a:lnTo>
                  <a:lnTo>
                    <a:pt x="5788" y="232196"/>
                  </a:lnTo>
                  <a:lnTo>
                    <a:pt x="5931" y="231612"/>
                  </a:lnTo>
                  <a:lnTo>
                    <a:pt x="6069" y="231028"/>
                  </a:lnTo>
                  <a:lnTo>
                    <a:pt x="6201" y="230429"/>
                  </a:lnTo>
                  <a:lnTo>
                    <a:pt x="6334" y="229815"/>
                  </a:lnTo>
                  <a:lnTo>
                    <a:pt x="6461" y="229200"/>
                  </a:lnTo>
                  <a:lnTo>
                    <a:pt x="6578" y="228586"/>
                  </a:lnTo>
                  <a:lnTo>
                    <a:pt x="6695" y="227956"/>
                  </a:lnTo>
                  <a:lnTo>
                    <a:pt x="6811" y="227310"/>
                  </a:lnTo>
                  <a:lnTo>
                    <a:pt x="6917" y="226681"/>
                  </a:lnTo>
                  <a:lnTo>
                    <a:pt x="7018" y="226020"/>
                  </a:lnTo>
                  <a:lnTo>
                    <a:pt x="7119" y="225375"/>
                  </a:lnTo>
                  <a:lnTo>
                    <a:pt x="7214" y="224714"/>
                  </a:lnTo>
                  <a:lnTo>
                    <a:pt x="7305" y="224038"/>
                  </a:lnTo>
                  <a:lnTo>
                    <a:pt x="7389" y="223378"/>
                  </a:lnTo>
                  <a:lnTo>
                    <a:pt x="7496" y="222471"/>
                  </a:lnTo>
                  <a:lnTo>
                    <a:pt x="7596" y="221580"/>
                  </a:lnTo>
                  <a:lnTo>
                    <a:pt x="7692" y="220674"/>
                  </a:lnTo>
                  <a:lnTo>
                    <a:pt x="7777" y="219752"/>
                  </a:lnTo>
                  <a:lnTo>
                    <a:pt x="7862" y="218845"/>
                  </a:lnTo>
                  <a:lnTo>
                    <a:pt x="7936" y="217924"/>
                  </a:lnTo>
                  <a:lnTo>
                    <a:pt x="8010" y="217002"/>
                  </a:lnTo>
                  <a:lnTo>
                    <a:pt x="8074" y="216080"/>
                  </a:lnTo>
                  <a:lnTo>
                    <a:pt x="8132" y="215143"/>
                  </a:lnTo>
                  <a:lnTo>
                    <a:pt x="8185" y="214221"/>
                  </a:lnTo>
                  <a:lnTo>
                    <a:pt x="8228" y="213284"/>
                  </a:lnTo>
                  <a:lnTo>
                    <a:pt x="8270" y="212347"/>
                  </a:lnTo>
                  <a:lnTo>
                    <a:pt x="8302" y="211394"/>
                  </a:lnTo>
                  <a:lnTo>
                    <a:pt x="8328" y="210457"/>
                  </a:lnTo>
                  <a:lnTo>
                    <a:pt x="8355" y="209505"/>
                  </a:lnTo>
                  <a:lnTo>
                    <a:pt x="8371" y="208568"/>
                  </a:lnTo>
                  <a:lnTo>
                    <a:pt x="8387" y="206279"/>
                  </a:lnTo>
                  <a:lnTo>
                    <a:pt x="8397" y="203990"/>
                  </a:lnTo>
                  <a:lnTo>
                    <a:pt x="8392" y="201716"/>
                  </a:lnTo>
                  <a:lnTo>
                    <a:pt x="8376" y="199427"/>
                  </a:lnTo>
                  <a:lnTo>
                    <a:pt x="8350" y="197138"/>
                  </a:lnTo>
                  <a:lnTo>
                    <a:pt x="8307" y="194864"/>
                  </a:lnTo>
                  <a:lnTo>
                    <a:pt x="8259" y="192590"/>
                  </a:lnTo>
                  <a:lnTo>
                    <a:pt x="8196" y="190301"/>
                  </a:lnTo>
                  <a:lnTo>
                    <a:pt x="7946" y="180177"/>
                  </a:lnTo>
                  <a:lnTo>
                    <a:pt x="7687" y="169454"/>
                  </a:lnTo>
                  <a:lnTo>
                    <a:pt x="7405" y="158162"/>
                  </a:lnTo>
                  <a:lnTo>
                    <a:pt x="7257" y="152324"/>
                  </a:lnTo>
                  <a:lnTo>
                    <a:pt x="7103" y="146394"/>
                  </a:lnTo>
                  <a:lnTo>
                    <a:pt x="6939" y="140341"/>
                  </a:lnTo>
                  <a:lnTo>
                    <a:pt x="6769" y="134196"/>
                  </a:lnTo>
                  <a:lnTo>
                    <a:pt x="6589" y="127959"/>
                  </a:lnTo>
                  <a:lnTo>
                    <a:pt x="6403" y="121644"/>
                  </a:lnTo>
                  <a:lnTo>
                    <a:pt x="6207" y="115330"/>
                  </a:lnTo>
                  <a:lnTo>
                    <a:pt x="6005" y="109108"/>
                  </a:lnTo>
                  <a:lnTo>
                    <a:pt x="5793" y="102978"/>
                  </a:lnTo>
                  <a:lnTo>
                    <a:pt x="5575" y="96956"/>
                  </a:lnTo>
                  <a:lnTo>
                    <a:pt x="5353" y="91026"/>
                  </a:lnTo>
                  <a:lnTo>
                    <a:pt x="5119" y="85234"/>
                  </a:lnTo>
                  <a:lnTo>
                    <a:pt x="4881" y="79550"/>
                  </a:lnTo>
                  <a:lnTo>
                    <a:pt x="4637" y="74019"/>
                  </a:lnTo>
                  <a:lnTo>
                    <a:pt x="4393" y="68612"/>
                  </a:lnTo>
                  <a:lnTo>
                    <a:pt x="4143" y="63342"/>
                  </a:lnTo>
                  <a:lnTo>
                    <a:pt x="3889" y="58242"/>
                  </a:lnTo>
                  <a:lnTo>
                    <a:pt x="3634" y="53295"/>
                  </a:lnTo>
                  <a:lnTo>
                    <a:pt x="3374" y="48532"/>
                  </a:lnTo>
                  <a:lnTo>
                    <a:pt x="3120" y="43923"/>
                  </a:lnTo>
                  <a:lnTo>
                    <a:pt x="2860" y="39514"/>
                  </a:lnTo>
                  <a:lnTo>
                    <a:pt x="2605" y="35289"/>
                  </a:lnTo>
                  <a:lnTo>
                    <a:pt x="2345" y="31280"/>
                  </a:lnTo>
                  <a:lnTo>
                    <a:pt x="2091" y="27485"/>
                  </a:lnTo>
                  <a:lnTo>
                    <a:pt x="1852" y="23890"/>
                  </a:lnTo>
                  <a:lnTo>
                    <a:pt x="1618" y="20526"/>
                  </a:lnTo>
                  <a:lnTo>
                    <a:pt x="1396" y="17392"/>
                  </a:lnTo>
                  <a:lnTo>
                    <a:pt x="1183" y="14488"/>
                  </a:lnTo>
                  <a:lnTo>
                    <a:pt x="987" y="11830"/>
                  </a:lnTo>
                  <a:lnTo>
                    <a:pt x="802" y="9418"/>
                  </a:lnTo>
                  <a:lnTo>
                    <a:pt x="234" y="2428"/>
                  </a:lnTo>
                  <a:lnTo>
                    <a:pt x="75" y="615"/>
                  </a:lnTo>
                  <a:lnTo>
                    <a:pt x="43" y="30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-239700" y="-18995475"/>
              <a:ext cx="87675" cy="4558200"/>
            </a:xfrm>
            <a:custGeom>
              <a:avLst/>
              <a:gdLst/>
              <a:ahLst/>
              <a:cxnLst/>
              <a:rect l="l" t="t" r="r" b="b"/>
              <a:pathLst>
                <a:path w="3507" h="182328" extrusionOk="0">
                  <a:moveTo>
                    <a:pt x="0" y="1"/>
                  </a:moveTo>
                  <a:lnTo>
                    <a:pt x="16" y="477"/>
                  </a:lnTo>
                  <a:lnTo>
                    <a:pt x="43" y="938"/>
                  </a:lnTo>
                  <a:lnTo>
                    <a:pt x="69" y="1399"/>
                  </a:lnTo>
                  <a:lnTo>
                    <a:pt x="101" y="1859"/>
                  </a:lnTo>
                  <a:lnTo>
                    <a:pt x="165" y="4179"/>
                  </a:lnTo>
                  <a:lnTo>
                    <a:pt x="249" y="7160"/>
                  </a:lnTo>
                  <a:lnTo>
                    <a:pt x="509" y="15625"/>
                  </a:lnTo>
                  <a:lnTo>
                    <a:pt x="844" y="26671"/>
                  </a:lnTo>
                  <a:lnTo>
                    <a:pt x="1029" y="33123"/>
                  </a:lnTo>
                  <a:lnTo>
                    <a:pt x="1225" y="40128"/>
                  </a:lnTo>
                  <a:lnTo>
                    <a:pt x="1427" y="47641"/>
                  </a:lnTo>
                  <a:lnTo>
                    <a:pt x="1629" y="55599"/>
                  </a:lnTo>
                  <a:lnTo>
                    <a:pt x="1830" y="63956"/>
                  </a:lnTo>
                  <a:lnTo>
                    <a:pt x="1931" y="68289"/>
                  </a:lnTo>
                  <a:lnTo>
                    <a:pt x="2026" y="72682"/>
                  </a:lnTo>
                  <a:lnTo>
                    <a:pt x="2122" y="77184"/>
                  </a:lnTo>
                  <a:lnTo>
                    <a:pt x="2217" y="81747"/>
                  </a:lnTo>
                  <a:lnTo>
                    <a:pt x="2313" y="86371"/>
                  </a:lnTo>
                  <a:lnTo>
                    <a:pt x="2403" y="91072"/>
                  </a:lnTo>
                  <a:lnTo>
                    <a:pt x="2488" y="95758"/>
                  </a:lnTo>
                  <a:lnTo>
                    <a:pt x="2567" y="100397"/>
                  </a:lnTo>
                  <a:lnTo>
                    <a:pt x="2642" y="104960"/>
                  </a:lnTo>
                  <a:lnTo>
                    <a:pt x="2716" y="109446"/>
                  </a:lnTo>
                  <a:lnTo>
                    <a:pt x="2780" y="113870"/>
                  </a:lnTo>
                  <a:lnTo>
                    <a:pt x="2843" y="118187"/>
                  </a:lnTo>
                  <a:lnTo>
                    <a:pt x="2955" y="126576"/>
                  </a:lnTo>
                  <a:lnTo>
                    <a:pt x="3050" y="134549"/>
                  </a:lnTo>
                  <a:lnTo>
                    <a:pt x="3135" y="142077"/>
                  </a:lnTo>
                  <a:lnTo>
                    <a:pt x="3204" y="149113"/>
                  </a:lnTo>
                  <a:lnTo>
                    <a:pt x="3257" y="155596"/>
                  </a:lnTo>
                  <a:lnTo>
                    <a:pt x="3305" y="161434"/>
                  </a:lnTo>
                  <a:lnTo>
                    <a:pt x="3347" y="166673"/>
                  </a:lnTo>
                  <a:lnTo>
                    <a:pt x="3384" y="171251"/>
                  </a:lnTo>
                  <a:lnTo>
                    <a:pt x="3395" y="173279"/>
                  </a:lnTo>
                  <a:lnTo>
                    <a:pt x="3395" y="175153"/>
                  </a:lnTo>
                  <a:lnTo>
                    <a:pt x="3421" y="176735"/>
                  </a:lnTo>
                  <a:lnTo>
                    <a:pt x="3437" y="178164"/>
                  </a:lnTo>
                  <a:lnTo>
                    <a:pt x="3443" y="179393"/>
                  </a:lnTo>
                  <a:lnTo>
                    <a:pt x="3443" y="180469"/>
                  </a:lnTo>
                  <a:lnTo>
                    <a:pt x="3443" y="180929"/>
                  </a:lnTo>
                  <a:lnTo>
                    <a:pt x="3448" y="181406"/>
                  </a:lnTo>
                  <a:lnTo>
                    <a:pt x="3464" y="181867"/>
                  </a:lnTo>
                  <a:lnTo>
                    <a:pt x="3485" y="182327"/>
                  </a:lnTo>
                  <a:lnTo>
                    <a:pt x="3501" y="181867"/>
                  </a:lnTo>
                  <a:lnTo>
                    <a:pt x="3501" y="181390"/>
                  </a:lnTo>
                  <a:lnTo>
                    <a:pt x="3501" y="180929"/>
                  </a:lnTo>
                  <a:lnTo>
                    <a:pt x="3485" y="180469"/>
                  </a:lnTo>
                  <a:lnTo>
                    <a:pt x="3485" y="175153"/>
                  </a:lnTo>
                  <a:lnTo>
                    <a:pt x="3496" y="173325"/>
                  </a:lnTo>
                  <a:lnTo>
                    <a:pt x="3501" y="171297"/>
                  </a:lnTo>
                  <a:lnTo>
                    <a:pt x="3506" y="169100"/>
                  </a:lnTo>
                  <a:lnTo>
                    <a:pt x="3501" y="166734"/>
                  </a:lnTo>
                  <a:lnTo>
                    <a:pt x="3490" y="161465"/>
                  </a:lnTo>
                  <a:lnTo>
                    <a:pt x="3485" y="155565"/>
                  </a:lnTo>
                  <a:lnTo>
                    <a:pt x="3453" y="149082"/>
                  </a:lnTo>
                  <a:lnTo>
                    <a:pt x="3400" y="142046"/>
                  </a:lnTo>
                  <a:lnTo>
                    <a:pt x="3337" y="134518"/>
                  </a:lnTo>
                  <a:lnTo>
                    <a:pt x="3299" y="130585"/>
                  </a:lnTo>
                  <a:lnTo>
                    <a:pt x="3257" y="126529"/>
                  </a:lnTo>
                  <a:lnTo>
                    <a:pt x="3209" y="122381"/>
                  </a:lnTo>
                  <a:lnTo>
                    <a:pt x="3156" y="118141"/>
                  </a:lnTo>
                  <a:lnTo>
                    <a:pt x="3098" y="113809"/>
                  </a:lnTo>
                  <a:lnTo>
                    <a:pt x="3034" y="109384"/>
                  </a:lnTo>
                  <a:lnTo>
                    <a:pt x="2965" y="104898"/>
                  </a:lnTo>
                  <a:lnTo>
                    <a:pt x="2891" y="100320"/>
                  </a:lnTo>
                  <a:lnTo>
                    <a:pt x="2811" y="95696"/>
                  </a:lnTo>
                  <a:lnTo>
                    <a:pt x="2727" y="90995"/>
                  </a:lnTo>
                  <a:lnTo>
                    <a:pt x="2636" y="86309"/>
                  </a:lnTo>
                  <a:lnTo>
                    <a:pt x="2541" y="81670"/>
                  </a:lnTo>
                  <a:lnTo>
                    <a:pt x="2445" y="77107"/>
                  </a:lnTo>
                  <a:lnTo>
                    <a:pt x="2345" y="72621"/>
                  </a:lnTo>
                  <a:lnTo>
                    <a:pt x="2244" y="68212"/>
                  </a:lnTo>
                  <a:lnTo>
                    <a:pt x="2138" y="63880"/>
                  </a:lnTo>
                  <a:lnTo>
                    <a:pt x="2032" y="59655"/>
                  </a:lnTo>
                  <a:lnTo>
                    <a:pt x="1920" y="55522"/>
                  </a:lnTo>
                  <a:lnTo>
                    <a:pt x="1814" y="51482"/>
                  </a:lnTo>
                  <a:lnTo>
                    <a:pt x="1703" y="47549"/>
                  </a:lnTo>
                  <a:lnTo>
                    <a:pt x="1591" y="43739"/>
                  </a:lnTo>
                  <a:lnTo>
                    <a:pt x="1480" y="40052"/>
                  </a:lnTo>
                  <a:lnTo>
                    <a:pt x="1374" y="36472"/>
                  </a:lnTo>
                  <a:lnTo>
                    <a:pt x="1263" y="33046"/>
                  </a:lnTo>
                  <a:lnTo>
                    <a:pt x="1156" y="29743"/>
                  </a:lnTo>
                  <a:lnTo>
                    <a:pt x="1050" y="26578"/>
                  </a:lnTo>
                  <a:lnTo>
                    <a:pt x="849" y="20710"/>
                  </a:lnTo>
                  <a:lnTo>
                    <a:pt x="663" y="15486"/>
                  </a:lnTo>
                  <a:lnTo>
                    <a:pt x="488" y="10939"/>
                  </a:lnTo>
                  <a:lnTo>
                    <a:pt x="334" y="7114"/>
                  </a:lnTo>
                  <a:lnTo>
                    <a:pt x="207" y="4149"/>
                  </a:lnTo>
                  <a:lnTo>
                    <a:pt x="106" y="1829"/>
                  </a:lnTo>
                  <a:lnTo>
                    <a:pt x="90" y="1368"/>
                  </a:lnTo>
                  <a:lnTo>
                    <a:pt x="69" y="907"/>
                  </a:lnTo>
                  <a:lnTo>
                    <a:pt x="37" y="4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-531575" y="-14876300"/>
              <a:ext cx="466400" cy="1350800"/>
            </a:xfrm>
            <a:custGeom>
              <a:avLst/>
              <a:gdLst/>
              <a:ahLst/>
              <a:cxnLst/>
              <a:rect l="l" t="t" r="r" b="b"/>
              <a:pathLst>
                <a:path w="18656" h="54032" extrusionOk="0">
                  <a:moveTo>
                    <a:pt x="9087" y="1"/>
                  </a:moveTo>
                  <a:lnTo>
                    <a:pt x="8848" y="31"/>
                  </a:lnTo>
                  <a:lnTo>
                    <a:pt x="8609" y="78"/>
                  </a:lnTo>
                  <a:lnTo>
                    <a:pt x="8376" y="139"/>
                  </a:lnTo>
                  <a:lnTo>
                    <a:pt x="8142" y="216"/>
                  </a:lnTo>
                  <a:lnTo>
                    <a:pt x="7909" y="308"/>
                  </a:lnTo>
                  <a:lnTo>
                    <a:pt x="7676" y="415"/>
                  </a:lnTo>
                  <a:lnTo>
                    <a:pt x="7448" y="554"/>
                  </a:lnTo>
                  <a:lnTo>
                    <a:pt x="7220" y="692"/>
                  </a:lnTo>
                  <a:lnTo>
                    <a:pt x="6997" y="846"/>
                  </a:lnTo>
                  <a:lnTo>
                    <a:pt x="6774" y="1030"/>
                  </a:lnTo>
                  <a:lnTo>
                    <a:pt x="6557" y="1214"/>
                  </a:lnTo>
                  <a:lnTo>
                    <a:pt x="6339" y="1414"/>
                  </a:lnTo>
                  <a:lnTo>
                    <a:pt x="6122" y="1645"/>
                  </a:lnTo>
                  <a:lnTo>
                    <a:pt x="5909" y="1875"/>
                  </a:lnTo>
                  <a:lnTo>
                    <a:pt x="5697" y="2121"/>
                  </a:lnTo>
                  <a:lnTo>
                    <a:pt x="5490" y="2382"/>
                  </a:lnTo>
                  <a:lnTo>
                    <a:pt x="5283" y="2658"/>
                  </a:lnTo>
                  <a:lnTo>
                    <a:pt x="5082" y="2950"/>
                  </a:lnTo>
                  <a:lnTo>
                    <a:pt x="4880" y="3258"/>
                  </a:lnTo>
                  <a:lnTo>
                    <a:pt x="4684" y="3580"/>
                  </a:lnTo>
                  <a:lnTo>
                    <a:pt x="4493" y="3903"/>
                  </a:lnTo>
                  <a:lnTo>
                    <a:pt x="4302" y="4256"/>
                  </a:lnTo>
                  <a:lnTo>
                    <a:pt x="4111" y="4610"/>
                  </a:lnTo>
                  <a:lnTo>
                    <a:pt x="3931" y="4978"/>
                  </a:lnTo>
                  <a:lnTo>
                    <a:pt x="3745" y="5362"/>
                  </a:lnTo>
                  <a:lnTo>
                    <a:pt x="3570" y="5762"/>
                  </a:lnTo>
                  <a:lnTo>
                    <a:pt x="3395" y="6161"/>
                  </a:lnTo>
                  <a:lnTo>
                    <a:pt x="3225" y="6591"/>
                  </a:lnTo>
                  <a:lnTo>
                    <a:pt x="3056" y="7022"/>
                  </a:lnTo>
                  <a:lnTo>
                    <a:pt x="2891" y="7452"/>
                  </a:lnTo>
                  <a:lnTo>
                    <a:pt x="2732" y="7913"/>
                  </a:lnTo>
                  <a:lnTo>
                    <a:pt x="2578" y="8373"/>
                  </a:lnTo>
                  <a:lnTo>
                    <a:pt x="2424" y="8850"/>
                  </a:lnTo>
                  <a:lnTo>
                    <a:pt x="2276" y="9341"/>
                  </a:lnTo>
                  <a:lnTo>
                    <a:pt x="2133" y="9833"/>
                  </a:lnTo>
                  <a:lnTo>
                    <a:pt x="1990" y="10340"/>
                  </a:lnTo>
                  <a:lnTo>
                    <a:pt x="1852" y="10847"/>
                  </a:lnTo>
                  <a:lnTo>
                    <a:pt x="1724" y="11369"/>
                  </a:lnTo>
                  <a:lnTo>
                    <a:pt x="1592" y="11907"/>
                  </a:lnTo>
                  <a:lnTo>
                    <a:pt x="1470" y="12460"/>
                  </a:lnTo>
                  <a:lnTo>
                    <a:pt x="1353" y="12998"/>
                  </a:lnTo>
                  <a:lnTo>
                    <a:pt x="1236" y="13566"/>
                  </a:lnTo>
                  <a:lnTo>
                    <a:pt x="1125" y="14135"/>
                  </a:lnTo>
                  <a:lnTo>
                    <a:pt x="1019" y="14718"/>
                  </a:lnTo>
                  <a:lnTo>
                    <a:pt x="918" y="15302"/>
                  </a:lnTo>
                  <a:lnTo>
                    <a:pt x="823" y="15901"/>
                  </a:lnTo>
                  <a:lnTo>
                    <a:pt x="732" y="16500"/>
                  </a:lnTo>
                  <a:lnTo>
                    <a:pt x="648" y="17115"/>
                  </a:lnTo>
                  <a:lnTo>
                    <a:pt x="568" y="17729"/>
                  </a:lnTo>
                  <a:lnTo>
                    <a:pt x="488" y="18344"/>
                  </a:lnTo>
                  <a:lnTo>
                    <a:pt x="419" y="18974"/>
                  </a:lnTo>
                  <a:lnTo>
                    <a:pt x="356" y="19619"/>
                  </a:lnTo>
                  <a:lnTo>
                    <a:pt x="292" y="20264"/>
                  </a:lnTo>
                  <a:lnTo>
                    <a:pt x="239" y="20910"/>
                  </a:lnTo>
                  <a:lnTo>
                    <a:pt x="191" y="21570"/>
                  </a:lnTo>
                  <a:lnTo>
                    <a:pt x="149" y="22231"/>
                  </a:lnTo>
                  <a:lnTo>
                    <a:pt x="107" y="22907"/>
                  </a:lnTo>
                  <a:lnTo>
                    <a:pt x="75" y="23567"/>
                  </a:lnTo>
                  <a:lnTo>
                    <a:pt x="48" y="24259"/>
                  </a:lnTo>
                  <a:lnTo>
                    <a:pt x="27" y="24935"/>
                  </a:lnTo>
                  <a:lnTo>
                    <a:pt x="11" y="25626"/>
                  </a:lnTo>
                  <a:lnTo>
                    <a:pt x="6" y="26317"/>
                  </a:lnTo>
                  <a:lnTo>
                    <a:pt x="0" y="27009"/>
                  </a:lnTo>
                  <a:lnTo>
                    <a:pt x="6" y="27715"/>
                  </a:lnTo>
                  <a:lnTo>
                    <a:pt x="11" y="28407"/>
                  </a:lnTo>
                  <a:lnTo>
                    <a:pt x="27" y="29098"/>
                  </a:lnTo>
                  <a:lnTo>
                    <a:pt x="48" y="29774"/>
                  </a:lnTo>
                  <a:lnTo>
                    <a:pt x="75" y="30450"/>
                  </a:lnTo>
                  <a:lnTo>
                    <a:pt x="107" y="31126"/>
                  </a:lnTo>
                  <a:lnTo>
                    <a:pt x="149" y="31802"/>
                  </a:lnTo>
                  <a:lnTo>
                    <a:pt x="191" y="32463"/>
                  </a:lnTo>
                  <a:lnTo>
                    <a:pt x="239" y="33108"/>
                  </a:lnTo>
                  <a:lnTo>
                    <a:pt x="292" y="33768"/>
                  </a:lnTo>
                  <a:lnTo>
                    <a:pt x="356" y="34414"/>
                  </a:lnTo>
                  <a:lnTo>
                    <a:pt x="419" y="35043"/>
                  </a:lnTo>
                  <a:lnTo>
                    <a:pt x="488" y="35673"/>
                  </a:lnTo>
                  <a:lnTo>
                    <a:pt x="568" y="36303"/>
                  </a:lnTo>
                  <a:lnTo>
                    <a:pt x="648" y="36918"/>
                  </a:lnTo>
                  <a:lnTo>
                    <a:pt x="732" y="37532"/>
                  </a:lnTo>
                  <a:lnTo>
                    <a:pt x="823" y="38131"/>
                  </a:lnTo>
                  <a:lnTo>
                    <a:pt x="918" y="38731"/>
                  </a:lnTo>
                  <a:lnTo>
                    <a:pt x="1019" y="39314"/>
                  </a:lnTo>
                  <a:lnTo>
                    <a:pt x="1125" y="39898"/>
                  </a:lnTo>
                  <a:lnTo>
                    <a:pt x="1236" y="40467"/>
                  </a:lnTo>
                  <a:lnTo>
                    <a:pt x="1353" y="41020"/>
                  </a:lnTo>
                  <a:lnTo>
                    <a:pt x="1470" y="41573"/>
                  </a:lnTo>
                  <a:lnTo>
                    <a:pt x="1592" y="42126"/>
                  </a:lnTo>
                  <a:lnTo>
                    <a:pt x="1724" y="42648"/>
                  </a:lnTo>
                  <a:lnTo>
                    <a:pt x="1852" y="43186"/>
                  </a:lnTo>
                  <a:lnTo>
                    <a:pt x="1990" y="43693"/>
                  </a:lnTo>
                  <a:lnTo>
                    <a:pt x="2133" y="44200"/>
                  </a:lnTo>
                  <a:lnTo>
                    <a:pt x="2276" y="44691"/>
                  </a:lnTo>
                  <a:lnTo>
                    <a:pt x="2424" y="45183"/>
                  </a:lnTo>
                  <a:lnTo>
                    <a:pt x="2578" y="45659"/>
                  </a:lnTo>
                  <a:lnTo>
                    <a:pt x="2732" y="46120"/>
                  </a:lnTo>
                  <a:lnTo>
                    <a:pt x="2891" y="46566"/>
                  </a:lnTo>
                  <a:lnTo>
                    <a:pt x="3056" y="47011"/>
                  </a:lnTo>
                  <a:lnTo>
                    <a:pt x="3225" y="47441"/>
                  </a:lnTo>
                  <a:lnTo>
                    <a:pt x="3395" y="47856"/>
                  </a:lnTo>
                  <a:lnTo>
                    <a:pt x="3570" y="48271"/>
                  </a:lnTo>
                  <a:lnTo>
                    <a:pt x="3745" y="48670"/>
                  </a:lnTo>
                  <a:lnTo>
                    <a:pt x="3931" y="49039"/>
                  </a:lnTo>
                  <a:lnTo>
                    <a:pt x="4111" y="49423"/>
                  </a:lnTo>
                  <a:lnTo>
                    <a:pt x="4302" y="49777"/>
                  </a:lnTo>
                  <a:lnTo>
                    <a:pt x="4493" y="50114"/>
                  </a:lnTo>
                  <a:lnTo>
                    <a:pt x="4684" y="50452"/>
                  </a:lnTo>
                  <a:lnTo>
                    <a:pt x="4880" y="50775"/>
                  </a:lnTo>
                  <a:lnTo>
                    <a:pt x="5082" y="51082"/>
                  </a:lnTo>
                  <a:lnTo>
                    <a:pt x="5283" y="51359"/>
                  </a:lnTo>
                  <a:lnTo>
                    <a:pt x="5490" y="51651"/>
                  </a:lnTo>
                  <a:lnTo>
                    <a:pt x="5697" y="51912"/>
                  </a:lnTo>
                  <a:lnTo>
                    <a:pt x="5909" y="52158"/>
                  </a:lnTo>
                  <a:lnTo>
                    <a:pt x="6122" y="52388"/>
                  </a:lnTo>
                  <a:lnTo>
                    <a:pt x="6339" y="52603"/>
                  </a:lnTo>
                  <a:lnTo>
                    <a:pt x="6557" y="52818"/>
                  </a:lnTo>
                  <a:lnTo>
                    <a:pt x="6774" y="53003"/>
                  </a:lnTo>
                  <a:lnTo>
                    <a:pt x="6997" y="53187"/>
                  </a:lnTo>
                  <a:lnTo>
                    <a:pt x="7220" y="53341"/>
                  </a:lnTo>
                  <a:lnTo>
                    <a:pt x="7448" y="53479"/>
                  </a:lnTo>
                  <a:lnTo>
                    <a:pt x="7676" y="53602"/>
                  </a:lnTo>
                  <a:lnTo>
                    <a:pt x="7909" y="53725"/>
                  </a:lnTo>
                  <a:lnTo>
                    <a:pt x="8142" y="53817"/>
                  </a:lnTo>
                  <a:lnTo>
                    <a:pt x="8376" y="53894"/>
                  </a:lnTo>
                  <a:lnTo>
                    <a:pt x="8609" y="53955"/>
                  </a:lnTo>
                  <a:lnTo>
                    <a:pt x="8848" y="54001"/>
                  </a:lnTo>
                  <a:lnTo>
                    <a:pt x="9087" y="54017"/>
                  </a:lnTo>
                  <a:lnTo>
                    <a:pt x="9331" y="54032"/>
                  </a:lnTo>
                  <a:lnTo>
                    <a:pt x="9569" y="54017"/>
                  </a:lnTo>
                  <a:lnTo>
                    <a:pt x="9808" y="54001"/>
                  </a:lnTo>
                  <a:lnTo>
                    <a:pt x="10047" y="53955"/>
                  </a:lnTo>
                  <a:lnTo>
                    <a:pt x="10280" y="53894"/>
                  </a:lnTo>
                  <a:lnTo>
                    <a:pt x="10519" y="53817"/>
                  </a:lnTo>
                  <a:lnTo>
                    <a:pt x="10747" y="53725"/>
                  </a:lnTo>
                  <a:lnTo>
                    <a:pt x="10980" y="53602"/>
                  </a:lnTo>
                  <a:lnTo>
                    <a:pt x="11208" y="53479"/>
                  </a:lnTo>
                  <a:lnTo>
                    <a:pt x="11436" y="53341"/>
                  </a:lnTo>
                  <a:lnTo>
                    <a:pt x="11659" y="53187"/>
                  </a:lnTo>
                  <a:lnTo>
                    <a:pt x="11882" y="53003"/>
                  </a:lnTo>
                  <a:lnTo>
                    <a:pt x="12105" y="52818"/>
                  </a:lnTo>
                  <a:lnTo>
                    <a:pt x="12322" y="52603"/>
                  </a:lnTo>
                  <a:lnTo>
                    <a:pt x="12534" y="52388"/>
                  </a:lnTo>
                  <a:lnTo>
                    <a:pt x="12747" y="52158"/>
                  </a:lnTo>
                  <a:lnTo>
                    <a:pt x="12959" y="51912"/>
                  </a:lnTo>
                  <a:lnTo>
                    <a:pt x="13166" y="51651"/>
                  </a:lnTo>
                  <a:lnTo>
                    <a:pt x="13373" y="51359"/>
                  </a:lnTo>
                  <a:lnTo>
                    <a:pt x="13574" y="51082"/>
                  </a:lnTo>
                  <a:lnTo>
                    <a:pt x="13776" y="50775"/>
                  </a:lnTo>
                  <a:lnTo>
                    <a:pt x="13972" y="50452"/>
                  </a:lnTo>
                  <a:lnTo>
                    <a:pt x="14163" y="50114"/>
                  </a:lnTo>
                  <a:lnTo>
                    <a:pt x="14354" y="49777"/>
                  </a:lnTo>
                  <a:lnTo>
                    <a:pt x="14545" y="49423"/>
                  </a:lnTo>
                  <a:lnTo>
                    <a:pt x="14730" y="49039"/>
                  </a:lnTo>
                  <a:lnTo>
                    <a:pt x="14911" y="48670"/>
                  </a:lnTo>
                  <a:lnTo>
                    <a:pt x="15086" y="48271"/>
                  </a:lnTo>
                  <a:lnTo>
                    <a:pt x="15261" y="47856"/>
                  </a:lnTo>
                  <a:lnTo>
                    <a:pt x="15431" y="47441"/>
                  </a:lnTo>
                  <a:lnTo>
                    <a:pt x="15600" y="47011"/>
                  </a:lnTo>
                  <a:lnTo>
                    <a:pt x="15765" y="46566"/>
                  </a:lnTo>
                  <a:lnTo>
                    <a:pt x="15924" y="46120"/>
                  </a:lnTo>
                  <a:lnTo>
                    <a:pt x="16083" y="45659"/>
                  </a:lnTo>
                  <a:lnTo>
                    <a:pt x="16232" y="45183"/>
                  </a:lnTo>
                  <a:lnTo>
                    <a:pt x="16380" y="44691"/>
                  </a:lnTo>
                  <a:lnTo>
                    <a:pt x="16529" y="44200"/>
                  </a:lnTo>
                  <a:lnTo>
                    <a:pt x="16666" y="43693"/>
                  </a:lnTo>
                  <a:lnTo>
                    <a:pt x="16804" y="43186"/>
                  </a:lnTo>
                  <a:lnTo>
                    <a:pt x="16937" y="42648"/>
                  </a:lnTo>
                  <a:lnTo>
                    <a:pt x="17064" y="42126"/>
                  </a:lnTo>
                  <a:lnTo>
                    <a:pt x="17186" y="41573"/>
                  </a:lnTo>
                  <a:lnTo>
                    <a:pt x="17308" y="41020"/>
                  </a:lnTo>
                  <a:lnTo>
                    <a:pt x="17420" y="40467"/>
                  </a:lnTo>
                  <a:lnTo>
                    <a:pt x="17531" y="39898"/>
                  </a:lnTo>
                  <a:lnTo>
                    <a:pt x="17637" y="39314"/>
                  </a:lnTo>
                  <a:lnTo>
                    <a:pt x="17738" y="38731"/>
                  </a:lnTo>
                  <a:lnTo>
                    <a:pt x="17833" y="38131"/>
                  </a:lnTo>
                  <a:lnTo>
                    <a:pt x="17924" y="37532"/>
                  </a:lnTo>
                  <a:lnTo>
                    <a:pt x="18008" y="36918"/>
                  </a:lnTo>
                  <a:lnTo>
                    <a:pt x="18088" y="36303"/>
                  </a:lnTo>
                  <a:lnTo>
                    <a:pt x="18168" y="35673"/>
                  </a:lnTo>
                  <a:lnTo>
                    <a:pt x="18237" y="35043"/>
                  </a:lnTo>
                  <a:lnTo>
                    <a:pt x="18300" y="34414"/>
                  </a:lnTo>
                  <a:lnTo>
                    <a:pt x="18364" y="33768"/>
                  </a:lnTo>
                  <a:lnTo>
                    <a:pt x="18417" y="33108"/>
                  </a:lnTo>
                  <a:lnTo>
                    <a:pt x="18465" y="32463"/>
                  </a:lnTo>
                  <a:lnTo>
                    <a:pt x="18512" y="31802"/>
                  </a:lnTo>
                  <a:lnTo>
                    <a:pt x="18549" y="31126"/>
                  </a:lnTo>
                  <a:lnTo>
                    <a:pt x="18581" y="30450"/>
                  </a:lnTo>
                  <a:lnTo>
                    <a:pt x="18608" y="29774"/>
                  </a:lnTo>
                  <a:lnTo>
                    <a:pt x="18629" y="29098"/>
                  </a:lnTo>
                  <a:lnTo>
                    <a:pt x="18645" y="28407"/>
                  </a:lnTo>
                  <a:lnTo>
                    <a:pt x="18656" y="27715"/>
                  </a:lnTo>
                  <a:lnTo>
                    <a:pt x="18656" y="27009"/>
                  </a:lnTo>
                  <a:lnTo>
                    <a:pt x="18656" y="26317"/>
                  </a:lnTo>
                  <a:lnTo>
                    <a:pt x="18645" y="25626"/>
                  </a:lnTo>
                  <a:lnTo>
                    <a:pt x="18629" y="24935"/>
                  </a:lnTo>
                  <a:lnTo>
                    <a:pt x="18608" y="24259"/>
                  </a:lnTo>
                  <a:lnTo>
                    <a:pt x="18581" y="23567"/>
                  </a:lnTo>
                  <a:lnTo>
                    <a:pt x="18549" y="22907"/>
                  </a:lnTo>
                  <a:lnTo>
                    <a:pt x="18512" y="22231"/>
                  </a:lnTo>
                  <a:lnTo>
                    <a:pt x="18465" y="21570"/>
                  </a:lnTo>
                  <a:lnTo>
                    <a:pt x="18417" y="20910"/>
                  </a:lnTo>
                  <a:lnTo>
                    <a:pt x="18364" y="20264"/>
                  </a:lnTo>
                  <a:lnTo>
                    <a:pt x="18300" y="19619"/>
                  </a:lnTo>
                  <a:lnTo>
                    <a:pt x="18237" y="18974"/>
                  </a:lnTo>
                  <a:lnTo>
                    <a:pt x="18168" y="18344"/>
                  </a:lnTo>
                  <a:lnTo>
                    <a:pt x="18088" y="17729"/>
                  </a:lnTo>
                  <a:lnTo>
                    <a:pt x="18008" y="17115"/>
                  </a:lnTo>
                  <a:lnTo>
                    <a:pt x="17924" y="16500"/>
                  </a:lnTo>
                  <a:lnTo>
                    <a:pt x="17833" y="15901"/>
                  </a:lnTo>
                  <a:lnTo>
                    <a:pt x="17738" y="15302"/>
                  </a:lnTo>
                  <a:lnTo>
                    <a:pt x="17637" y="14718"/>
                  </a:lnTo>
                  <a:lnTo>
                    <a:pt x="17531" y="14135"/>
                  </a:lnTo>
                  <a:lnTo>
                    <a:pt x="17420" y="13566"/>
                  </a:lnTo>
                  <a:lnTo>
                    <a:pt x="17308" y="12998"/>
                  </a:lnTo>
                  <a:lnTo>
                    <a:pt x="17186" y="12460"/>
                  </a:lnTo>
                  <a:lnTo>
                    <a:pt x="17064" y="11907"/>
                  </a:lnTo>
                  <a:lnTo>
                    <a:pt x="16937" y="11369"/>
                  </a:lnTo>
                  <a:lnTo>
                    <a:pt x="16804" y="10847"/>
                  </a:lnTo>
                  <a:lnTo>
                    <a:pt x="16666" y="10340"/>
                  </a:lnTo>
                  <a:lnTo>
                    <a:pt x="16529" y="9833"/>
                  </a:lnTo>
                  <a:lnTo>
                    <a:pt x="16380" y="9341"/>
                  </a:lnTo>
                  <a:lnTo>
                    <a:pt x="16232" y="8850"/>
                  </a:lnTo>
                  <a:lnTo>
                    <a:pt x="16083" y="8373"/>
                  </a:lnTo>
                  <a:lnTo>
                    <a:pt x="15924" y="7913"/>
                  </a:lnTo>
                  <a:lnTo>
                    <a:pt x="15765" y="7452"/>
                  </a:lnTo>
                  <a:lnTo>
                    <a:pt x="15600" y="7022"/>
                  </a:lnTo>
                  <a:lnTo>
                    <a:pt x="15431" y="6591"/>
                  </a:lnTo>
                  <a:lnTo>
                    <a:pt x="15261" y="6161"/>
                  </a:lnTo>
                  <a:lnTo>
                    <a:pt x="15086" y="5762"/>
                  </a:lnTo>
                  <a:lnTo>
                    <a:pt x="14911" y="5362"/>
                  </a:lnTo>
                  <a:lnTo>
                    <a:pt x="14730" y="4978"/>
                  </a:lnTo>
                  <a:lnTo>
                    <a:pt x="14545" y="4610"/>
                  </a:lnTo>
                  <a:lnTo>
                    <a:pt x="14354" y="4256"/>
                  </a:lnTo>
                  <a:lnTo>
                    <a:pt x="14163" y="3903"/>
                  </a:lnTo>
                  <a:lnTo>
                    <a:pt x="13972" y="3580"/>
                  </a:lnTo>
                  <a:lnTo>
                    <a:pt x="13776" y="3258"/>
                  </a:lnTo>
                  <a:lnTo>
                    <a:pt x="13574" y="2950"/>
                  </a:lnTo>
                  <a:lnTo>
                    <a:pt x="13373" y="2658"/>
                  </a:lnTo>
                  <a:lnTo>
                    <a:pt x="13166" y="2382"/>
                  </a:lnTo>
                  <a:lnTo>
                    <a:pt x="12959" y="2121"/>
                  </a:lnTo>
                  <a:lnTo>
                    <a:pt x="12747" y="1875"/>
                  </a:lnTo>
                  <a:lnTo>
                    <a:pt x="12534" y="1645"/>
                  </a:lnTo>
                  <a:lnTo>
                    <a:pt x="12322" y="1414"/>
                  </a:lnTo>
                  <a:lnTo>
                    <a:pt x="12105" y="1214"/>
                  </a:lnTo>
                  <a:lnTo>
                    <a:pt x="11882" y="1030"/>
                  </a:lnTo>
                  <a:lnTo>
                    <a:pt x="11659" y="846"/>
                  </a:lnTo>
                  <a:lnTo>
                    <a:pt x="11436" y="692"/>
                  </a:lnTo>
                  <a:lnTo>
                    <a:pt x="11208" y="554"/>
                  </a:lnTo>
                  <a:lnTo>
                    <a:pt x="10980" y="415"/>
                  </a:lnTo>
                  <a:lnTo>
                    <a:pt x="10747" y="308"/>
                  </a:lnTo>
                  <a:lnTo>
                    <a:pt x="10519" y="216"/>
                  </a:lnTo>
                  <a:lnTo>
                    <a:pt x="10280" y="139"/>
                  </a:lnTo>
                  <a:lnTo>
                    <a:pt x="10047" y="78"/>
                  </a:lnTo>
                  <a:lnTo>
                    <a:pt x="9808" y="31"/>
                  </a:lnTo>
                  <a:lnTo>
                    <a:pt x="95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-469925" y="-19596550"/>
              <a:ext cx="307550" cy="828475"/>
            </a:xfrm>
            <a:custGeom>
              <a:avLst/>
              <a:gdLst/>
              <a:ahLst/>
              <a:cxnLst/>
              <a:rect l="l" t="t" r="r" b="b"/>
              <a:pathLst>
                <a:path w="12302" h="33139" extrusionOk="0">
                  <a:moveTo>
                    <a:pt x="1" y="1"/>
                  </a:moveTo>
                  <a:lnTo>
                    <a:pt x="314" y="16255"/>
                  </a:lnTo>
                  <a:lnTo>
                    <a:pt x="309" y="16762"/>
                  </a:lnTo>
                  <a:lnTo>
                    <a:pt x="309" y="17269"/>
                  </a:lnTo>
                  <a:lnTo>
                    <a:pt x="314" y="17775"/>
                  </a:lnTo>
                  <a:lnTo>
                    <a:pt x="324" y="18282"/>
                  </a:lnTo>
                  <a:lnTo>
                    <a:pt x="340" y="18774"/>
                  </a:lnTo>
                  <a:lnTo>
                    <a:pt x="362" y="19266"/>
                  </a:lnTo>
                  <a:lnTo>
                    <a:pt x="388" y="19757"/>
                  </a:lnTo>
                  <a:lnTo>
                    <a:pt x="420" y="20249"/>
                  </a:lnTo>
                  <a:lnTo>
                    <a:pt x="452" y="20741"/>
                  </a:lnTo>
                  <a:lnTo>
                    <a:pt x="494" y="21217"/>
                  </a:lnTo>
                  <a:lnTo>
                    <a:pt x="537" y="21693"/>
                  </a:lnTo>
                  <a:lnTo>
                    <a:pt x="590" y="22169"/>
                  </a:lnTo>
                  <a:lnTo>
                    <a:pt x="643" y="22646"/>
                  </a:lnTo>
                  <a:lnTo>
                    <a:pt x="701" y="23106"/>
                  </a:lnTo>
                  <a:lnTo>
                    <a:pt x="765" y="23567"/>
                  </a:lnTo>
                  <a:lnTo>
                    <a:pt x="834" y="24013"/>
                  </a:lnTo>
                  <a:lnTo>
                    <a:pt x="908" y="24458"/>
                  </a:lnTo>
                  <a:lnTo>
                    <a:pt x="988" y="24904"/>
                  </a:lnTo>
                  <a:lnTo>
                    <a:pt x="1067" y="25334"/>
                  </a:lnTo>
                  <a:lnTo>
                    <a:pt x="1152" y="25764"/>
                  </a:lnTo>
                  <a:lnTo>
                    <a:pt x="1247" y="26179"/>
                  </a:lnTo>
                  <a:lnTo>
                    <a:pt x="1338" y="26594"/>
                  </a:lnTo>
                  <a:lnTo>
                    <a:pt x="1438" y="26993"/>
                  </a:lnTo>
                  <a:lnTo>
                    <a:pt x="1544" y="27393"/>
                  </a:lnTo>
                  <a:lnTo>
                    <a:pt x="1651" y="27777"/>
                  </a:lnTo>
                  <a:lnTo>
                    <a:pt x="1762" y="28161"/>
                  </a:lnTo>
                  <a:lnTo>
                    <a:pt x="1879" y="28530"/>
                  </a:lnTo>
                  <a:lnTo>
                    <a:pt x="2001" y="28883"/>
                  </a:lnTo>
                  <a:lnTo>
                    <a:pt x="2123" y="29236"/>
                  </a:lnTo>
                  <a:lnTo>
                    <a:pt x="2250" y="29574"/>
                  </a:lnTo>
                  <a:lnTo>
                    <a:pt x="2383" y="29912"/>
                  </a:lnTo>
                  <a:lnTo>
                    <a:pt x="2515" y="30235"/>
                  </a:lnTo>
                  <a:lnTo>
                    <a:pt x="2706" y="30557"/>
                  </a:lnTo>
                  <a:lnTo>
                    <a:pt x="2897" y="30865"/>
                  </a:lnTo>
                  <a:lnTo>
                    <a:pt x="3088" y="31157"/>
                  </a:lnTo>
                  <a:lnTo>
                    <a:pt x="3290" y="31433"/>
                  </a:lnTo>
                  <a:lnTo>
                    <a:pt x="3486" y="31679"/>
                  </a:lnTo>
                  <a:lnTo>
                    <a:pt x="3687" y="31909"/>
                  </a:lnTo>
                  <a:lnTo>
                    <a:pt x="3894" y="32124"/>
                  </a:lnTo>
                  <a:lnTo>
                    <a:pt x="4101" y="32309"/>
                  </a:lnTo>
                  <a:lnTo>
                    <a:pt x="4313" y="32478"/>
                  </a:lnTo>
                  <a:lnTo>
                    <a:pt x="4525" y="32631"/>
                  </a:lnTo>
                  <a:lnTo>
                    <a:pt x="4738" y="32754"/>
                  </a:lnTo>
                  <a:lnTo>
                    <a:pt x="4950" y="32862"/>
                  </a:lnTo>
                  <a:lnTo>
                    <a:pt x="5167" y="32939"/>
                  </a:lnTo>
                  <a:lnTo>
                    <a:pt x="5385" y="33000"/>
                  </a:lnTo>
                  <a:lnTo>
                    <a:pt x="5602" y="33046"/>
                  </a:lnTo>
                  <a:lnTo>
                    <a:pt x="5820" y="33062"/>
                  </a:lnTo>
                  <a:lnTo>
                    <a:pt x="6042" y="33123"/>
                  </a:lnTo>
                  <a:lnTo>
                    <a:pt x="6265" y="33138"/>
                  </a:lnTo>
                  <a:lnTo>
                    <a:pt x="6488" y="33138"/>
                  </a:lnTo>
                  <a:lnTo>
                    <a:pt x="6711" y="33123"/>
                  </a:lnTo>
                  <a:lnTo>
                    <a:pt x="6928" y="33092"/>
                  </a:lnTo>
                  <a:lnTo>
                    <a:pt x="7151" y="33031"/>
                  </a:lnTo>
                  <a:lnTo>
                    <a:pt x="7369" y="32939"/>
                  </a:lnTo>
                  <a:lnTo>
                    <a:pt x="7586" y="32831"/>
                  </a:lnTo>
                  <a:lnTo>
                    <a:pt x="7803" y="32708"/>
                  </a:lnTo>
                  <a:lnTo>
                    <a:pt x="8016" y="32555"/>
                  </a:lnTo>
                  <a:lnTo>
                    <a:pt x="8233" y="32386"/>
                  </a:lnTo>
                  <a:lnTo>
                    <a:pt x="8440" y="32201"/>
                  </a:lnTo>
                  <a:lnTo>
                    <a:pt x="8652" y="31986"/>
                  </a:lnTo>
                  <a:lnTo>
                    <a:pt x="8859" y="31756"/>
                  </a:lnTo>
                  <a:lnTo>
                    <a:pt x="9061" y="31495"/>
                  </a:lnTo>
                  <a:lnTo>
                    <a:pt x="9262" y="31218"/>
                  </a:lnTo>
                  <a:lnTo>
                    <a:pt x="9384" y="31003"/>
                  </a:lnTo>
                  <a:lnTo>
                    <a:pt x="9501" y="30757"/>
                  </a:lnTo>
                  <a:lnTo>
                    <a:pt x="9618" y="30527"/>
                  </a:lnTo>
                  <a:lnTo>
                    <a:pt x="9734" y="30281"/>
                  </a:lnTo>
                  <a:lnTo>
                    <a:pt x="9846" y="30020"/>
                  </a:lnTo>
                  <a:lnTo>
                    <a:pt x="9952" y="29759"/>
                  </a:lnTo>
                  <a:lnTo>
                    <a:pt x="10058" y="29482"/>
                  </a:lnTo>
                  <a:lnTo>
                    <a:pt x="10164" y="29205"/>
                  </a:lnTo>
                  <a:lnTo>
                    <a:pt x="10265" y="28929"/>
                  </a:lnTo>
                  <a:lnTo>
                    <a:pt x="10365" y="28637"/>
                  </a:lnTo>
                  <a:lnTo>
                    <a:pt x="10466" y="28345"/>
                  </a:lnTo>
                  <a:lnTo>
                    <a:pt x="10556" y="28038"/>
                  </a:lnTo>
                  <a:lnTo>
                    <a:pt x="10652" y="27731"/>
                  </a:lnTo>
                  <a:lnTo>
                    <a:pt x="10742" y="27408"/>
                  </a:lnTo>
                  <a:lnTo>
                    <a:pt x="10827" y="27085"/>
                  </a:lnTo>
                  <a:lnTo>
                    <a:pt x="10912" y="26763"/>
                  </a:lnTo>
                  <a:lnTo>
                    <a:pt x="10991" y="26425"/>
                  </a:lnTo>
                  <a:lnTo>
                    <a:pt x="11071" y="26087"/>
                  </a:lnTo>
                  <a:lnTo>
                    <a:pt x="11145" y="25749"/>
                  </a:lnTo>
                  <a:lnTo>
                    <a:pt x="11219" y="25395"/>
                  </a:lnTo>
                  <a:lnTo>
                    <a:pt x="11288" y="25042"/>
                  </a:lnTo>
                  <a:lnTo>
                    <a:pt x="11357" y="24673"/>
                  </a:lnTo>
                  <a:lnTo>
                    <a:pt x="11421" y="24320"/>
                  </a:lnTo>
                  <a:lnTo>
                    <a:pt x="11485" y="23951"/>
                  </a:lnTo>
                  <a:lnTo>
                    <a:pt x="11543" y="23567"/>
                  </a:lnTo>
                  <a:lnTo>
                    <a:pt x="11596" y="23199"/>
                  </a:lnTo>
                  <a:lnTo>
                    <a:pt x="11649" y="22815"/>
                  </a:lnTo>
                  <a:lnTo>
                    <a:pt x="11697" y="22430"/>
                  </a:lnTo>
                  <a:lnTo>
                    <a:pt x="11745" y="22031"/>
                  </a:lnTo>
                  <a:lnTo>
                    <a:pt x="11787" y="21632"/>
                  </a:lnTo>
                  <a:lnTo>
                    <a:pt x="11824" y="21232"/>
                  </a:lnTo>
                  <a:lnTo>
                    <a:pt x="11861" y="20833"/>
                  </a:lnTo>
                  <a:lnTo>
                    <a:pt x="11898" y="20418"/>
                  </a:lnTo>
                  <a:lnTo>
                    <a:pt x="11936" y="19957"/>
                  </a:lnTo>
                  <a:lnTo>
                    <a:pt x="11973" y="19450"/>
                  </a:lnTo>
                  <a:lnTo>
                    <a:pt x="12004" y="18912"/>
                  </a:lnTo>
                  <a:lnTo>
                    <a:pt x="12036" y="18329"/>
                  </a:lnTo>
                  <a:lnTo>
                    <a:pt x="12063" y="17729"/>
                  </a:lnTo>
                  <a:lnTo>
                    <a:pt x="12116" y="16424"/>
                  </a:lnTo>
                  <a:lnTo>
                    <a:pt x="12158" y="15026"/>
                  </a:lnTo>
                  <a:lnTo>
                    <a:pt x="12195" y="13551"/>
                  </a:lnTo>
                  <a:lnTo>
                    <a:pt x="12222" y="12030"/>
                  </a:lnTo>
                  <a:lnTo>
                    <a:pt x="12248" y="10478"/>
                  </a:lnTo>
                  <a:lnTo>
                    <a:pt x="12264" y="8942"/>
                  </a:lnTo>
                  <a:lnTo>
                    <a:pt x="12280" y="7421"/>
                  </a:lnTo>
                  <a:lnTo>
                    <a:pt x="12296" y="4517"/>
                  </a:lnTo>
                  <a:lnTo>
                    <a:pt x="12302" y="1982"/>
                  </a:lnTo>
                  <a:lnTo>
                    <a:pt x="1230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-469925" y="-19596550"/>
              <a:ext cx="307550" cy="828475"/>
            </a:xfrm>
            <a:custGeom>
              <a:avLst/>
              <a:gdLst/>
              <a:ahLst/>
              <a:cxnLst/>
              <a:rect l="l" t="t" r="r" b="b"/>
              <a:pathLst>
                <a:path w="12302" h="33139" fill="none" extrusionOk="0">
                  <a:moveTo>
                    <a:pt x="12302" y="1"/>
                  </a:moveTo>
                  <a:lnTo>
                    <a:pt x="12302" y="1"/>
                  </a:lnTo>
                  <a:lnTo>
                    <a:pt x="12302" y="1982"/>
                  </a:lnTo>
                  <a:lnTo>
                    <a:pt x="12296" y="4517"/>
                  </a:lnTo>
                  <a:lnTo>
                    <a:pt x="12280" y="7421"/>
                  </a:lnTo>
                  <a:lnTo>
                    <a:pt x="12264" y="8942"/>
                  </a:lnTo>
                  <a:lnTo>
                    <a:pt x="12248" y="10478"/>
                  </a:lnTo>
                  <a:lnTo>
                    <a:pt x="12222" y="12030"/>
                  </a:lnTo>
                  <a:lnTo>
                    <a:pt x="12195" y="13551"/>
                  </a:lnTo>
                  <a:lnTo>
                    <a:pt x="12158" y="15026"/>
                  </a:lnTo>
                  <a:lnTo>
                    <a:pt x="12116" y="16424"/>
                  </a:lnTo>
                  <a:lnTo>
                    <a:pt x="12063" y="17729"/>
                  </a:lnTo>
                  <a:lnTo>
                    <a:pt x="12036" y="18329"/>
                  </a:lnTo>
                  <a:lnTo>
                    <a:pt x="12004" y="18912"/>
                  </a:lnTo>
                  <a:lnTo>
                    <a:pt x="11973" y="19450"/>
                  </a:lnTo>
                  <a:lnTo>
                    <a:pt x="11936" y="19957"/>
                  </a:lnTo>
                  <a:lnTo>
                    <a:pt x="11898" y="20418"/>
                  </a:lnTo>
                  <a:lnTo>
                    <a:pt x="11861" y="20833"/>
                  </a:lnTo>
                  <a:lnTo>
                    <a:pt x="11861" y="20833"/>
                  </a:lnTo>
                  <a:lnTo>
                    <a:pt x="11824" y="21232"/>
                  </a:lnTo>
                  <a:lnTo>
                    <a:pt x="11787" y="21632"/>
                  </a:lnTo>
                  <a:lnTo>
                    <a:pt x="11745" y="22031"/>
                  </a:lnTo>
                  <a:lnTo>
                    <a:pt x="11697" y="22430"/>
                  </a:lnTo>
                  <a:lnTo>
                    <a:pt x="11649" y="22815"/>
                  </a:lnTo>
                  <a:lnTo>
                    <a:pt x="11596" y="23199"/>
                  </a:lnTo>
                  <a:lnTo>
                    <a:pt x="11543" y="23567"/>
                  </a:lnTo>
                  <a:lnTo>
                    <a:pt x="11485" y="23951"/>
                  </a:lnTo>
                  <a:lnTo>
                    <a:pt x="11421" y="24320"/>
                  </a:lnTo>
                  <a:lnTo>
                    <a:pt x="11357" y="24673"/>
                  </a:lnTo>
                  <a:lnTo>
                    <a:pt x="11288" y="25042"/>
                  </a:lnTo>
                  <a:lnTo>
                    <a:pt x="11219" y="25395"/>
                  </a:lnTo>
                  <a:lnTo>
                    <a:pt x="11145" y="25749"/>
                  </a:lnTo>
                  <a:lnTo>
                    <a:pt x="11071" y="26087"/>
                  </a:lnTo>
                  <a:lnTo>
                    <a:pt x="10991" y="26425"/>
                  </a:lnTo>
                  <a:lnTo>
                    <a:pt x="10912" y="26763"/>
                  </a:lnTo>
                  <a:lnTo>
                    <a:pt x="10827" y="27085"/>
                  </a:lnTo>
                  <a:lnTo>
                    <a:pt x="10742" y="27408"/>
                  </a:lnTo>
                  <a:lnTo>
                    <a:pt x="10652" y="27731"/>
                  </a:lnTo>
                  <a:lnTo>
                    <a:pt x="10556" y="28038"/>
                  </a:lnTo>
                  <a:lnTo>
                    <a:pt x="10466" y="28345"/>
                  </a:lnTo>
                  <a:lnTo>
                    <a:pt x="10365" y="28637"/>
                  </a:lnTo>
                  <a:lnTo>
                    <a:pt x="10265" y="28929"/>
                  </a:lnTo>
                  <a:lnTo>
                    <a:pt x="10164" y="29205"/>
                  </a:lnTo>
                  <a:lnTo>
                    <a:pt x="10058" y="29482"/>
                  </a:lnTo>
                  <a:lnTo>
                    <a:pt x="9952" y="29759"/>
                  </a:lnTo>
                  <a:lnTo>
                    <a:pt x="9846" y="30020"/>
                  </a:lnTo>
                  <a:lnTo>
                    <a:pt x="9734" y="30281"/>
                  </a:lnTo>
                  <a:lnTo>
                    <a:pt x="9618" y="30527"/>
                  </a:lnTo>
                  <a:lnTo>
                    <a:pt x="9501" y="30757"/>
                  </a:lnTo>
                  <a:lnTo>
                    <a:pt x="9384" y="31003"/>
                  </a:lnTo>
                  <a:lnTo>
                    <a:pt x="9262" y="31218"/>
                  </a:lnTo>
                  <a:lnTo>
                    <a:pt x="9262" y="31218"/>
                  </a:lnTo>
                  <a:lnTo>
                    <a:pt x="9061" y="31495"/>
                  </a:lnTo>
                  <a:lnTo>
                    <a:pt x="8859" y="31756"/>
                  </a:lnTo>
                  <a:lnTo>
                    <a:pt x="8652" y="31986"/>
                  </a:lnTo>
                  <a:lnTo>
                    <a:pt x="8440" y="32201"/>
                  </a:lnTo>
                  <a:lnTo>
                    <a:pt x="8233" y="32386"/>
                  </a:lnTo>
                  <a:lnTo>
                    <a:pt x="8016" y="32555"/>
                  </a:lnTo>
                  <a:lnTo>
                    <a:pt x="7803" y="32708"/>
                  </a:lnTo>
                  <a:lnTo>
                    <a:pt x="7586" y="32831"/>
                  </a:lnTo>
                  <a:lnTo>
                    <a:pt x="7369" y="32939"/>
                  </a:lnTo>
                  <a:lnTo>
                    <a:pt x="7151" y="33031"/>
                  </a:lnTo>
                  <a:lnTo>
                    <a:pt x="6928" y="33092"/>
                  </a:lnTo>
                  <a:lnTo>
                    <a:pt x="6711" y="33123"/>
                  </a:lnTo>
                  <a:lnTo>
                    <a:pt x="6488" y="33138"/>
                  </a:lnTo>
                  <a:lnTo>
                    <a:pt x="6265" y="33138"/>
                  </a:lnTo>
                  <a:lnTo>
                    <a:pt x="6042" y="33123"/>
                  </a:lnTo>
                  <a:lnTo>
                    <a:pt x="5820" y="33062"/>
                  </a:lnTo>
                  <a:lnTo>
                    <a:pt x="5820" y="33062"/>
                  </a:lnTo>
                  <a:lnTo>
                    <a:pt x="5602" y="33046"/>
                  </a:lnTo>
                  <a:lnTo>
                    <a:pt x="5385" y="33000"/>
                  </a:lnTo>
                  <a:lnTo>
                    <a:pt x="5167" y="32939"/>
                  </a:lnTo>
                  <a:lnTo>
                    <a:pt x="4950" y="32862"/>
                  </a:lnTo>
                  <a:lnTo>
                    <a:pt x="4738" y="32754"/>
                  </a:lnTo>
                  <a:lnTo>
                    <a:pt x="4525" y="32631"/>
                  </a:lnTo>
                  <a:lnTo>
                    <a:pt x="4313" y="32478"/>
                  </a:lnTo>
                  <a:lnTo>
                    <a:pt x="4101" y="32309"/>
                  </a:lnTo>
                  <a:lnTo>
                    <a:pt x="3894" y="32124"/>
                  </a:lnTo>
                  <a:lnTo>
                    <a:pt x="3687" y="31909"/>
                  </a:lnTo>
                  <a:lnTo>
                    <a:pt x="3486" y="31679"/>
                  </a:lnTo>
                  <a:lnTo>
                    <a:pt x="3290" y="31433"/>
                  </a:lnTo>
                  <a:lnTo>
                    <a:pt x="3088" y="31157"/>
                  </a:lnTo>
                  <a:lnTo>
                    <a:pt x="2897" y="30865"/>
                  </a:lnTo>
                  <a:lnTo>
                    <a:pt x="2706" y="30557"/>
                  </a:lnTo>
                  <a:lnTo>
                    <a:pt x="2515" y="30235"/>
                  </a:lnTo>
                  <a:lnTo>
                    <a:pt x="2515" y="30235"/>
                  </a:lnTo>
                  <a:lnTo>
                    <a:pt x="2383" y="29912"/>
                  </a:lnTo>
                  <a:lnTo>
                    <a:pt x="2250" y="29574"/>
                  </a:lnTo>
                  <a:lnTo>
                    <a:pt x="2123" y="29236"/>
                  </a:lnTo>
                  <a:lnTo>
                    <a:pt x="2001" y="28883"/>
                  </a:lnTo>
                  <a:lnTo>
                    <a:pt x="1879" y="28530"/>
                  </a:lnTo>
                  <a:lnTo>
                    <a:pt x="1762" y="28161"/>
                  </a:lnTo>
                  <a:lnTo>
                    <a:pt x="1651" y="27777"/>
                  </a:lnTo>
                  <a:lnTo>
                    <a:pt x="1544" y="27393"/>
                  </a:lnTo>
                  <a:lnTo>
                    <a:pt x="1438" y="26993"/>
                  </a:lnTo>
                  <a:lnTo>
                    <a:pt x="1338" y="26594"/>
                  </a:lnTo>
                  <a:lnTo>
                    <a:pt x="1247" y="26179"/>
                  </a:lnTo>
                  <a:lnTo>
                    <a:pt x="1152" y="25764"/>
                  </a:lnTo>
                  <a:lnTo>
                    <a:pt x="1067" y="25334"/>
                  </a:lnTo>
                  <a:lnTo>
                    <a:pt x="988" y="24904"/>
                  </a:lnTo>
                  <a:lnTo>
                    <a:pt x="908" y="24458"/>
                  </a:lnTo>
                  <a:lnTo>
                    <a:pt x="834" y="24013"/>
                  </a:lnTo>
                  <a:lnTo>
                    <a:pt x="765" y="23567"/>
                  </a:lnTo>
                  <a:lnTo>
                    <a:pt x="701" y="23106"/>
                  </a:lnTo>
                  <a:lnTo>
                    <a:pt x="643" y="22646"/>
                  </a:lnTo>
                  <a:lnTo>
                    <a:pt x="590" y="22169"/>
                  </a:lnTo>
                  <a:lnTo>
                    <a:pt x="537" y="21693"/>
                  </a:lnTo>
                  <a:lnTo>
                    <a:pt x="494" y="21217"/>
                  </a:lnTo>
                  <a:lnTo>
                    <a:pt x="452" y="20741"/>
                  </a:lnTo>
                  <a:lnTo>
                    <a:pt x="420" y="20249"/>
                  </a:lnTo>
                  <a:lnTo>
                    <a:pt x="388" y="19757"/>
                  </a:lnTo>
                  <a:lnTo>
                    <a:pt x="362" y="19266"/>
                  </a:lnTo>
                  <a:lnTo>
                    <a:pt x="340" y="18774"/>
                  </a:lnTo>
                  <a:lnTo>
                    <a:pt x="324" y="18282"/>
                  </a:lnTo>
                  <a:lnTo>
                    <a:pt x="314" y="17775"/>
                  </a:lnTo>
                  <a:lnTo>
                    <a:pt x="309" y="17269"/>
                  </a:lnTo>
                  <a:lnTo>
                    <a:pt x="309" y="16762"/>
                  </a:lnTo>
                  <a:lnTo>
                    <a:pt x="314" y="1625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-727397" y="-19689875"/>
              <a:ext cx="573550" cy="233150"/>
            </a:xfrm>
            <a:custGeom>
              <a:avLst/>
              <a:gdLst/>
              <a:ahLst/>
              <a:cxnLst/>
              <a:rect l="l" t="t" r="r" b="b"/>
              <a:pathLst>
                <a:path w="22942" h="9326" extrusionOk="0">
                  <a:moveTo>
                    <a:pt x="9410" y="0"/>
                  </a:moveTo>
                  <a:lnTo>
                    <a:pt x="8365" y="16"/>
                  </a:lnTo>
                  <a:lnTo>
                    <a:pt x="7342" y="31"/>
                  </a:lnTo>
                  <a:lnTo>
                    <a:pt x="6355" y="47"/>
                  </a:lnTo>
                  <a:lnTo>
                    <a:pt x="5406" y="93"/>
                  </a:lnTo>
                  <a:lnTo>
                    <a:pt x="4509" y="139"/>
                  </a:lnTo>
                  <a:lnTo>
                    <a:pt x="3666" y="200"/>
                  </a:lnTo>
                  <a:lnTo>
                    <a:pt x="2891" y="277"/>
                  </a:lnTo>
                  <a:lnTo>
                    <a:pt x="2191" y="369"/>
                  </a:lnTo>
                  <a:lnTo>
                    <a:pt x="1571" y="477"/>
                  </a:lnTo>
                  <a:lnTo>
                    <a:pt x="1295" y="538"/>
                  </a:lnTo>
                  <a:lnTo>
                    <a:pt x="1040" y="600"/>
                  </a:lnTo>
                  <a:lnTo>
                    <a:pt x="812" y="676"/>
                  </a:lnTo>
                  <a:lnTo>
                    <a:pt x="611" y="753"/>
                  </a:lnTo>
                  <a:lnTo>
                    <a:pt x="435" y="830"/>
                  </a:lnTo>
                  <a:lnTo>
                    <a:pt x="292" y="907"/>
                  </a:lnTo>
                  <a:lnTo>
                    <a:pt x="170" y="999"/>
                  </a:lnTo>
                  <a:lnTo>
                    <a:pt x="85" y="1091"/>
                  </a:lnTo>
                  <a:lnTo>
                    <a:pt x="54" y="1137"/>
                  </a:lnTo>
                  <a:lnTo>
                    <a:pt x="27" y="1183"/>
                  </a:lnTo>
                  <a:lnTo>
                    <a:pt x="11" y="1245"/>
                  </a:lnTo>
                  <a:lnTo>
                    <a:pt x="1" y="1291"/>
                  </a:lnTo>
                  <a:lnTo>
                    <a:pt x="1" y="1352"/>
                  </a:lnTo>
                  <a:lnTo>
                    <a:pt x="1" y="1398"/>
                  </a:lnTo>
                  <a:lnTo>
                    <a:pt x="6" y="1460"/>
                  </a:lnTo>
                  <a:lnTo>
                    <a:pt x="11" y="1521"/>
                  </a:lnTo>
                  <a:lnTo>
                    <a:pt x="38" y="1629"/>
                  </a:lnTo>
                  <a:lnTo>
                    <a:pt x="75" y="1752"/>
                  </a:lnTo>
                  <a:lnTo>
                    <a:pt x="128" y="1890"/>
                  </a:lnTo>
                  <a:lnTo>
                    <a:pt x="191" y="2013"/>
                  </a:lnTo>
                  <a:lnTo>
                    <a:pt x="266" y="2151"/>
                  </a:lnTo>
                  <a:lnTo>
                    <a:pt x="356" y="2290"/>
                  </a:lnTo>
                  <a:lnTo>
                    <a:pt x="451" y="2428"/>
                  </a:lnTo>
                  <a:lnTo>
                    <a:pt x="563" y="2581"/>
                  </a:lnTo>
                  <a:lnTo>
                    <a:pt x="807" y="2873"/>
                  </a:lnTo>
                  <a:lnTo>
                    <a:pt x="1088" y="3181"/>
                  </a:lnTo>
                  <a:lnTo>
                    <a:pt x="1406" y="3503"/>
                  </a:lnTo>
                  <a:lnTo>
                    <a:pt x="1751" y="3826"/>
                  </a:lnTo>
                  <a:lnTo>
                    <a:pt x="2117" y="4164"/>
                  </a:lnTo>
                  <a:lnTo>
                    <a:pt x="2509" y="4502"/>
                  </a:lnTo>
                  <a:lnTo>
                    <a:pt x="2923" y="4824"/>
                  </a:lnTo>
                  <a:lnTo>
                    <a:pt x="3348" y="5162"/>
                  </a:lnTo>
                  <a:lnTo>
                    <a:pt x="3782" y="5500"/>
                  </a:lnTo>
                  <a:lnTo>
                    <a:pt x="4679" y="6161"/>
                  </a:lnTo>
                  <a:lnTo>
                    <a:pt x="5575" y="6791"/>
                  </a:lnTo>
                  <a:lnTo>
                    <a:pt x="6440" y="7375"/>
                  </a:lnTo>
                  <a:lnTo>
                    <a:pt x="7257" y="7912"/>
                  </a:lnTo>
                  <a:lnTo>
                    <a:pt x="7983" y="8389"/>
                  </a:lnTo>
                  <a:lnTo>
                    <a:pt x="9081" y="9065"/>
                  </a:lnTo>
                  <a:lnTo>
                    <a:pt x="9495" y="9326"/>
                  </a:lnTo>
                  <a:lnTo>
                    <a:pt x="22613" y="8972"/>
                  </a:lnTo>
                  <a:lnTo>
                    <a:pt x="22942" y="431"/>
                  </a:lnTo>
                  <a:lnTo>
                    <a:pt x="21960" y="385"/>
                  </a:lnTo>
                  <a:lnTo>
                    <a:pt x="19382" y="246"/>
                  </a:lnTo>
                  <a:lnTo>
                    <a:pt x="17658" y="185"/>
                  </a:lnTo>
                  <a:lnTo>
                    <a:pt x="15733" y="108"/>
                  </a:lnTo>
                  <a:lnTo>
                    <a:pt x="13670" y="47"/>
                  </a:lnTo>
                  <a:lnTo>
                    <a:pt x="11543" y="16"/>
                  </a:lnTo>
                  <a:lnTo>
                    <a:pt x="9410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-188800" y="-10616925"/>
              <a:ext cx="15950" cy="44950"/>
            </a:xfrm>
            <a:custGeom>
              <a:avLst/>
              <a:gdLst/>
              <a:ahLst/>
              <a:cxnLst/>
              <a:rect l="l" t="t" r="r" b="b"/>
              <a:pathLst>
                <a:path w="638" h="1798" extrusionOk="0">
                  <a:moveTo>
                    <a:pt x="287" y="0"/>
                  </a:moveTo>
                  <a:lnTo>
                    <a:pt x="256" y="16"/>
                  </a:lnTo>
                  <a:lnTo>
                    <a:pt x="224" y="31"/>
                  </a:lnTo>
                  <a:lnTo>
                    <a:pt x="165" y="108"/>
                  </a:lnTo>
                  <a:lnTo>
                    <a:pt x="118" y="200"/>
                  </a:lnTo>
                  <a:lnTo>
                    <a:pt x="75" y="323"/>
                  </a:lnTo>
                  <a:lnTo>
                    <a:pt x="38" y="477"/>
                  </a:lnTo>
                  <a:lnTo>
                    <a:pt x="12" y="646"/>
                  </a:lnTo>
                  <a:lnTo>
                    <a:pt x="1" y="815"/>
                  </a:lnTo>
                  <a:lnTo>
                    <a:pt x="1" y="907"/>
                  </a:lnTo>
                  <a:lnTo>
                    <a:pt x="1" y="999"/>
                  </a:lnTo>
                  <a:lnTo>
                    <a:pt x="12" y="1152"/>
                  </a:lnTo>
                  <a:lnTo>
                    <a:pt x="33" y="1291"/>
                  </a:lnTo>
                  <a:lnTo>
                    <a:pt x="54" y="1368"/>
                  </a:lnTo>
                  <a:lnTo>
                    <a:pt x="70" y="1444"/>
                  </a:lnTo>
                  <a:lnTo>
                    <a:pt x="96" y="1521"/>
                  </a:lnTo>
                  <a:lnTo>
                    <a:pt x="118" y="1583"/>
                  </a:lnTo>
                  <a:lnTo>
                    <a:pt x="171" y="1690"/>
                  </a:lnTo>
                  <a:lnTo>
                    <a:pt x="234" y="1752"/>
                  </a:lnTo>
                  <a:lnTo>
                    <a:pt x="293" y="1798"/>
                  </a:lnTo>
                  <a:lnTo>
                    <a:pt x="362" y="1798"/>
                  </a:lnTo>
                  <a:lnTo>
                    <a:pt x="393" y="1782"/>
                  </a:lnTo>
                  <a:lnTo>
                    <a:pt x="425" y="1767"/>
                  </a:lnTo>
                  <a:lnTo>
                    <a:pt x="457" y="1721"/>
                  </a:lnTo>
                  <a:lnTo>
                    <a:pt x="489" y="1690"/>
                  </a:lnTo>
                  <a:lnTo>
                    <a:pt x="515" y="1644"/>
                  </a:lnTo>
                  <a:lnTo>
                    <a:pt x="547" y="1567"/>
                  </a:lnTo>
                  <a:lnTo>
                    <a:pt x="574" y="1475"/>
                  </a:lnTo>
                  <a:lnTo>
                    <a:pt x="595" y="1383"/>
                  </a:lnTo>
                  <a:lnTo>
                    <a:pt x="611" y="1275"/>
                  </a:lnTo>
                  <a:lnTo>
                    <a:pt x="627" y="1168"/>
                  </a:lnTo>
                  <a:lnTo>
                    <a:pt x="632" y="1060"/>
                  </a:lnTo>
                  <a:lnTo>
                    <a:pt x="637" y="953"/>
                  </a:lnTo>
                  <a:lnTo>
                    <a:pt x="637" y="830"/>
                  </a:lnTo>
                  <a:lnTo>
                    <a:pt x="632" y="738"/>
                  </a:lnTo>
                  <a:lnTo>
                    <a:pt x="622" y="646"/>
                  </a:lnTo>
                  <a:lnTo>
                    <a:pt x="600" y="477"/>
                  </a:lnTo>
                  <a:lnTo>
                    <a:pt x="563" y="338"/>
                  </a:lnTo>
                  <a:lnTo>
                    <a:pt x="521" y="215"/>
                  </a:lnTo>
                  <a:lnTo>
                    <a:pt x="473" y="108"/>
                  </a:lnTo>
                  <a:lnTo>
                    <a:pt x="415" y="46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-188800" y="-10616925"/>
              <a:ext cx="15950" cy="44950"/>
            </a:xfrm>
            <a:custGeom>
              <a:avLst/>
              <a:gdLst/>
              <a:ahLst/>
              <a:cxnLst/>
              <a:rect l="l" t="t" r="r" b="b"/>
              <a:pathLst>
                <a:path w="638" h="1798" fill="none" extrusionOk="0">
                  <a:moveTo>
                    <a:pt x="489" y="1690"/>
                  </a:moveTo>
                  <a:lnTo>
                    <a:pt x="489" y="1690"/>
                  </a:lnTo>
                  <a:lnTo>
                    <a:pt x="457" y="1721"/>
                  </a:lnTo>
                  <a:lnTo>
                    <a:pt x="425" y="1767"/>
                  </a:lnTo>
                  <a:lnTo>
                    <a:pt x="393" y="1782"/>
                  </a:lnTo>
                  <a:lnTo>
                    <a:pt x="362" y="1798"/>
                  </a:lnTo>
                  <a:lnTo>
                    <a:pt x="293" y="1798"/>
                  </a:lnTo>
                  <a:lnTo>
                    <a:pt x="234" y="1752"/>
                  </a:lnTo>
                  <a:lnTo>
                    <a:pt x="171" y="1690"/>
                  </a:lnTo>
                  <a:lnTo>
                    <a:pt x="118" y="1583"/>
                  </a:lnTo>
                  <a:lnTo>
                    <a:pt x="96" y="1521"/>
                  </a:lnTo>
                  <a:lnTo>
                    <a:pt x="70" y="1444"/>
                  </a:lnTo>
                  <a:lnTo>
                    <a:pt x="54" y="1368"/>
                  </a:lnTo>
                  <a:lnTo>
                    <a:pt x="33" y="1291"/>
                  </a:lnTo>
                  <a:lnTo>
                    <a:pt x="33" y="1291"/>
                  </a:lnTo>
                  <a:lnTo>
                    <a:pt x="12" y="1152"/>
                  </a:lnTo>
                  <a:lnTo>
                    <a:pt x="1" y="999"/>
                  </a:lnTo>
                  <a:lnTo>
                    <a:pt x="1" y="999"/>
                  </a:lnTo>
                  <a:lnTo>
                    <a:pt x="1" y="907"/>
                  </a:lnTo>
                  <a:lnTo>
                    <a:pt x="1" y="815"/>
                  </a:lnTo>
                  <a:lnTo>
                    <a:pt x="12" y="646"/>
                  </a:lnTo>
                  <a:lnTo>
                    <a:pt x="38" y="477"/>
                  </a:lnTo>
                  <a:lnTo>
                    <a:pt x="75" y="323"/>
                  </a:lnTo>
                  <a:lnTo>
                    <a:pt x="118" y="200"/>
                  </a:lnTo>
                  <a:lnTo>
                    <a:pt x="165" y="108"/>
                  </a:lnTo>
                  <a:lnTo>
                    <a:pt x="224" y="31"/>
                  </a:lnTo>
                  <a:lnTo>
                    <a:pt x="256" y="16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319" y="0"/>
                  </a:lnTo>
                  <a:lnTo>
                    <a:pt x="351" y="0"/>
                  </a:lnTo>
                  <a:lnTo>
                    <a:pt x="415" y="46"/>
                  </a:lnTo>
                  <a:lnTo>
                    <a:pt x="473" y="108"/>
                  </a:lnTo>
                  <a:lnTo>
                    <a:pt x="521" y="215"/>
                  </a:lnTo>
                  <a:lnTo>
                    <a:pt x="563" y="338"/>
                  </a:lnTo>
                  <a:lnTo>
                    <a:pt x="600" y="477"/>
                  </a:lnTo>
                  <a:lnTo>
                    <a:pt x="622" y="646"/>
                  </a:lnTo>
                  <a:lnTo>
                    <a:pt x="632" y="738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53"/>
                  </a:lnTo>
                  <a:lnTo>
                    <a:pt x="632" y="1060"/>
                  </a:lnTo>
                  <a:lnTo>
                    <a:pt x="627" y="1168"/>
                  </a:lnTo>
                  <a:lnTo>
                    <a:pt x="611" y="1275"/>
                  </a:lnTo>
                  <a:lnTo>
                    <a:pt x="595" y="1383"/>
                  </a:lnTo>
                  <a:lnTo>
                    <a:pt x="574" y="1475"/>
                  </a:lnTo>
                  <a:lnTo>
                    <a:pt x="547" y="1567"/>
                  </a:lnTo>
                  <a:lnTo>
                    <a:pt x="515" y="16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-165325" y="-9602200"/>
              <a:ext cx="15550" cy="46100"/>
            </a:xfrm>
            <a:custGeom>
              <a:avLst/>
              <a:gdLst/>
              <a:ahLst/>
              <a:cxnLst/>
              <a:rect l="l" t="t" r="r" b="b"/>
              <a:pathLst>
                <a:path w="622" h="1844" extrusionOk="0">
                  <a:moveTo>
                    <a:pt x="293" y="0"/>
                  </a:moveTo>
                  <a:lnTo>
                    <a:pt x="250" y="15"/>
                  </a:lnTo>
                  <a:lnTo>
                    <a:pt x="213" y="46"/>
                  </a:lnTo>
                  <a:lnTo>
                    <a:pt x="176" y="92"/>
                  </a:lnTo>
                  <a:lnTo>
                    <a:pt x="139" y="154"/>
                  </a:lnTo>
                  <a:lnTo>
                    <a:pt x="112" y="215"/>
                  </a:lnTo>
                  <a:lnTo>
                    <a:pt x="91" y="277"/>
                  </a:lnTo>
                  <a:lnTo>
                    <a:pt x="49" y="415"/>
                  </a:lnTo>
                  <a:lnTo>
                    <a:pt x="22" y="568"/>
                  </a:lnTo>
                  <a:lnTo>
                    <a:pt x="6" y="753"/>
                  </a:lnTo>
                  <a:lnTo>
                    <a:pt x="1" y="922"/>
                  </a:lnTo>
                  <a:lnTo>
                    <a:pt x="6" y="1106"/>
                  </a:lnTo>
                  <a:lnTo>
                    <a:pt x="22" y="1275"/>
                  </a:lnTo>
                  <a:lnTo>
                    <a:pt x="38" y="1352"/>
                  </a:lnTo>
                  <a:lnTo>
                    <a:pt x="54" y="1444"/>
                  </a:lnTo>
                  <a:lnTo>
                    <a:pt x="75" y="1521"/>
                  </a:lnTo>
                  <a:lnTo>
                    <a:pt x="96" y="1582"/>
                  </a:lnTo>
                  <a:lnTo>
                    <a:pt x="144" y="1690"/>
                  </a:lnTo>
                  <a:lnTo>
                    <a:pt x="197" y="1782"/>
                  </a:lnTo>
                  <a:lnTo>
                    <a:pt x="255" y="1828"/>
                  </a:lnTo>
                  <a:lnTo>
                    <a:pt x="319" y="1844"/>
                  </a:lnTo>
                  <a:lnTo>
                    <a:pt x="377" y="1828"/>
                  </a:lnTo>
                  <a:lnTo>
                    <a:pt x="441" y="1782"/>
                  </a:lnTo>
                  <a:lnTo>
                    <a:pt x="468" y="1736"/>
                  </a:lnTo>
                  <a:lnTo>
                    <a:pt x="499" y="1690"/>
                  </a:lnTo>
                  <a:lnTo>
                    <a:pt x="521" y="1629"/>
                  </a:lnTo>
                  <a:lnTo>
                    <a:pt x="542" y="1552"/>
                  </a:lnTo>
                  <a:lnTo>
                    <a:pt x="563" y="1475"/>
                  </a:lnTo>
                  <a:lnTo>
                    <a:pt x="584" y="1398"/>
                  </a:lnTo>
                  <a:lnTo>
                    <a:pt x="595" y="1306"/>
                  </a:lnTo>
                  <a:lnTo>
                    <a:pt x="611" y="1214"/>
                  </a:lnTo>
                  <a:lnTo>
                    <a:pt x="616" y="1122"/>
                  </a:lnTo>
                  <a:lnTo>
                    <a:pt x="621" y="1029"/>
                  </a:lnTo>
                  <a:lnTo>
                    <a:pt x="621" y="845"/>
                  </a:lnTo>
                  <a:lnTo>
                    <a:pt x="611" y="661"/>
                  </a:lnTo>
                  <a:lnTo>
                    <a:pt x="590" y="492"/>
                  </a:lnTo>
                  <a:lnTo>
                    <a:pt x="552" y="338"/>
                  </a:lnTo>
                  <a:lnTo>
                    <a:pt x="531" y="261"/>
                  </a:lnTo>
                  <a:lnTo>
                    <a:pt x="505" y="200"/>
                  </a:lnTo>
                  <a:lnTo>
                    <a:pt x="478" y="138"/>
                  </a:lnTo>
                  <a:lnTo>
                    <a:pt x="452" y="77"/>
                  </a:lnTo>
                  <a:lnTo>
                    <a:pt x="415" y="46"/>
                  </a:lnTo>
                  <a:lnTo>
                    <a:pt x="372" y="15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-165325" y="-9602200"/>
              <a:ext cx="15550" cy="46100"/>
            </a:xfrm>
            <a:custGeom>
              <a:avLst/>
              <a:gdLst/>
              <a:ahLst/>
              <a:cxnLst/>
              <a:rect l="l" t="t" r="r" b="b"/>
              <a:pathLst>
                <a:path w="622" h="1844" fill="none" extrusionOk="0">
                  <a:moveTo>
                    <a:pt x="499" y="1690"/>
                  </a:moveTo>
                  <a:lnTo>
                    <a:pt x="499" y="1690"/>
                  </a:lnTo>
                  <a:lnTo>
                    <a:pt x="468" y="1736"/>
                  </a:lnTo>
                  <a:lnTo>
                    <a:pt x="441" y="1782"/>
                  </a:lnTo>
                  <a:lnTo>
                    <a:pt x="377" y="1828"/>
                  </a:lnTo>
                  <a:lnTo>
                    <a:pt x="319" y="1844"/>
                  </a:lnTo>
                  <a:lnTo>
                    <a:pt x="255" y="1828"/>
                  </a:lnTo>
                  <a:lnTo>
                    <a:pt x="197" y="1782"/>
                  </a:lnTo>
                  <a:lnTo>
                    <a:pt x="144" y="1690"/>
                  </a:lnTo>
                  <a:lnTo>
                    <a:pt x="96" y="1582"/>
                  </a:lnTo>
                  <a:lnTo>
                    <a:pt x="75" y="1521"/>
                  </a:lnTo>
                  <a:lnTo>
                    <a:pt x="54" y="1444"/>
                  </a:lnTo>
                  <a:lnTo>
                    <a:pt x="54" y="1444"/>
                  </a:lnTo>
                  <a:lnTo>
                    <a:pt x="38" y="1352"/>
                  </a:lnTo>
                  <a:lnTo>
                    <a:pt x="22" y="1275"/>
                  </a:lnTo>
                  <a:lnTo>
                    <a:pt x="6" y="1106"/>
                  </a:lnTo>
                  <a:lnTo>
                    <a:pt x="1" y="922"/>
                  </a:lnTo>
                  <a:lnTo>
                    <a:pt x="6" y="753"/>
                  </a:lnTo>
                  <a:lnTo>
                    <a:pt x="22" y="568"/>
                  </a:lnTo>
                  <a:lnTo>
                    <a:pt x="49" y="415"/>
                  </a:lnTo>
                  <a:lnTo>
                    <a:pt x="91" y="277"/>
                  </a:lnTo>
                  <a:lnTo>
                    <a:pt x="112" y="215"/>
                  </a:lnTo>
                  <a:lnTo>
                    <a:pt x="139" y="154"/>
                  </a:lnTo>
                  <a:lnTo>
                    <a:pt x="139" y="154"/>
                  </a:lnTo>
                  <a:lnTo>
                    <a:pt x="176" y="92"/>
                  </a:lnTo>
                  <a:lnTo>
                    <a:pt x="213" y="46"/>
                  </a:lnTo>
                  <a:lnTo>
                    <a:pt x="250" y="15"/>
                  </a:lnTo>
                  <a:lnTo>
                    <a:pt x="293" y="0"/>
                  </a:lnTo>
                  <a:lnTo>
                    <a:pt x="335" y="0"/>
                  </a:lnTo>
                  <a:lnTo>
                    <a:pt x="372" y="15"/>
                  </a:lnTo>
                  <a:lnTo>
                    <a:pt x="415" y="46"/>
                  </a:lnTo>
                  <a:lnTo>
                    <a:pt x="452" y="77"/>
                  </a:lnTo>
                  <a:lnTo>
                    <a:pt x="452" y="77"/>
                  </a:lnTo>
                  <a:lnTo>
                    <a:pt x="478" y="138"/>
                  </a:lnTo>
                  <a:lnTo>
                    <a:pt x="505" y="200"/>
                  </a:lnTo>
                  <a:lnTo>
                    <a:pt x="531" y="261"/>
                  </a:lnTo>
                  <a:lnTo>
                    <a:pt x="552" y="338"/>
                  </a:lnTo>
                  <a:lnTo>
                    <a:pt x="590" y="492"/>
                  </a:lnTo>
                  <a:lnTo>
                    <a:pt x="611" y="661"/>
                  </a:lnTo>
                  <a:lnTo>
                    <a:pt x="621" y="845"/>
                  </a:lnTo>
                  <a:lnTo>
                    <a:pt x="621" y="1029"/>
                  </a:lnTo>
                  <a:lnTo>
                    <a:pt x="616" y="1122"/>
                  </a:lnTo>
                  <a:lnTo>
                    <a:pt x="611" y="1214"/>
                  </a:lnTo>
                  <a:lnTo>
                    <a:pt x="595" y="1306"/>
                  </a:lnTo>
                  <a:lnTo>
                    <a:pt x="584" y="1398"/>
                  </a:lnTo>
                  <a:lnTo>
                    <a:pt x="584" y="1398"/>
                  </a:lnTo>
                  <a:lnTo>
                    <a:pt x="563" y="1475"/>
                  </a:lnTo>
                  <a:lnTo>
                    <a:pt x="542" y="1552"/>
                  </a:lnTo>
                  <a:lnTo>
                    <a:pt x="521" y="1629"/>
                  </a:lnTo>
                  <a:lnTo>
                    <a:pt x="499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-218100" y="-11862475"/>
              <a:ext cx="15550" cy="44575"/>
            </a:xfrm>
            <a:custGeom>
              <a:avLst/>
              <a:gdLst/>
              <a:ahLst/>
              <a:cxnLst/>
              <a:rect l="l" t="t" r="r" b="b"/>
              <a:pathLst>
                <a:path w="622" h="1783" extrusionOk="0">
                  <a:moveTo>
                    <a:pt x="351" y="0"/>
                  </a:moveTo>
                  <a:lnTo>
                    <a:pt x="319" y="16"/>
                  </a:lnTo>
                  <a:lnTo>
                    <a:pt x="282" y="16"/>
                  </a:lnTo>
                  <a:lnTo>
                    <a:pt x="250" y="46"/>
                  </a:lnTo>
                  <a:lnTo>
                    <a:pt x="218" y="77"/>
                  </a:lnTo>
                  <a:lnTo>
                    <a:pt x="186" y="123"/>
                  </a:lnTo>
                  <a:lnTo>
                    <a:pt x="160" y="169"/>
                  </a:lnTo>
                  <a:lnTo>
                    <a:pt x="107" y="277"/>
                  </a:lnTo>
                  <a:lnTo>
                    <a:pt x="64" y="431"/>
                  </a:lnTo>
                  <a:lnTo>
                    <a:pt x="48" y="507"/>
                  </a:lnTo>
                  <a:lnTo>
                    <a:pt x="33" y="584"/>
                  </a:lnTo>
                  <a:lnTo>
                    <a:pt x="22" y="676"/>
                  </a:lnTo>
                  <a:lnTo>
                    <a:pt x="11" y="769"/>
                  </a:lnTo>
                  <a:lnTo>
                    <a:pt x="6" y="876"/>
                  </a:lnTo>
                  <a:lnTo>
                    <a:pt x="1" y="968"/>
                  </a:lnTo>
                  <a:lnTo>
                    <a:pt x="17" y="1122"/>
                  </a:lnTo>
                  <a:lnTo>
                    <a:pt x="38" y="1276"/>
                  </a:lnTo>
                  <a:lnTo>
                    <a:pt x="54" y="1352"/>
                  </a:lnTo>
                  <a:lnTo>
                    <a:pt x="75" y="1444"/>
                  </a:lnTo>
                  <a:lnTo>
                    <a:pt x="96" y="1506"/>
                  </a:lnTo>
                  <a:lnTo>
                    <a:pt x="123" y="1567"/>
                  </a:lnTo>
                  <a:lnTo>
                    <a:pt x="176" y="1675"/>
                  </a:lnTo>
                  <a:lnTo>
                    <a:pt x="234" y="1752"/>
                  </a:lnTo>
                  <a:lnTo>
                    <a:pt x="298" y="1782"/>
                  </a:lnTo>
                  <a:lnTo>
                    <a:pt x="361" y="1782"/>
                  </a:lnTo>
                  <a:lnTo>
                    <a:pt x="393" y="1767"/>
                  </a:lnTo>
                  <a:lnTo>
                    <a:pt x="425" y="1752"/>
                  </a:lnTo>
                  <a:lnTo>
                    <a:pt x="457" y="1721"/>
                  </a:lnTo>
                  <a:lnTo>
                    <a:pt x="489" y="1675"/>
                  </a:lnTo>
                  <a:lnTo>
                    <a:pt x="521" y="1613"/>
                  </a:lnTo>
                  <a:lnTo>
                    <a:pt x="558" y="1491"/>
                  </a:lnTo>
                  <a:lnTo>
                    <a:pt x="584" y="1352"/>
                  </a:lnTo>
                  <a:lnTo>
                    <a:pt x="600" y="1260"/>
                  </a:lnTo>
                  <a:lnTo>
                    <a:pt x="611" y="1168"/>
                  </a:lnTo>
                  <a:lnTo>
                    <a:pt x="616" y="1076"/>
                  </a:lnTo>
                  <a:lnTo>
                    <a:pt x="621" y="984"/>
                  </a:lnTo>
                  <a:lnTo>
                    <a:pt x="621" y="799"/>
                  </a:lnTo>
                  <a:lnTo>
                    <a:pt x="605" y="615"/>
                  </a:lnTo>
                  <a:lnTo>
                    <a:pt x="584" y="446"/>
                  </a:lnTo>
                  <a:lnTo>
                    <a:pt x="547" y="292"/>
                  </a:lnTo>
                  <a:lnTo>
                    <a:pt x="526" y="215"/>
                  </a:lnTo>
                  <a:lnTo>
                    <a:pt x="499" y="154"/>
                  </a:lnTo>
                  <a:lnTo>
                    <a:pt x="473" y="93"/>
                  </a:lnTo>
                  <a:lnTo>
                    <a:pt x="441" y="46"/>
                  </a:lnTo>
                  <a:lnTo>
                    <a:pt x="399" y="16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-218100" y="-11862475"/>
              <a:ext cx="15550" cy="44575"/>
            </a:xfrm>
            <a:custGeom>
              <a:avLst/>
              <a:gdLst/>
              <a:ahLst/>
              <a:cxnLst/>
              <a:rect l="l" t="t" r="r" b="b"/>
              <a:pathLst>
                <a:path w="622" h="1783" fill="none" extrusionOk="0">
                  <a:moveTo>
                    <a:pt x="489" y="1675"/>
                  </a:moveTo>
                  <a:lnTo>
                    <a:pt x="489" y="1675"/>
                  </a:lnTo>
                  <a:lnTo>
                    <a:pt x="457" y="1721"/>
                  </a:lnTo>
                  <a:lnTo>
                    <a:pt x="425" y="1752"/>
                  </a:lnTo>
                  <a:lnTo>
                    <a:pt x="393" y="1767"/>
                  </a:lnTo>
                  <a:lnTo>
                    <a:pt x="361" y="1782"/>
                  </a:lnTo>
                  <a:lnTo>
                    <a:pt x="298" y="1782"/>
                  </a:lnTo>
                  <a:lnTo>
                    <a:pt x="234" y="1752"/>
                  </a:lnTo>
                  <a:lnTo>
                    <a:pt x="176" y="1675"/>
                  </a:lnTo>
                  <a:lnTo>
                    <a:pt x="123" y="1567"/>
                  </a:lnTo>
                  <a:lnTo>
                    <a:pt x="96" y="1506"/>
                  </a:lnTo>
                  <a:lnTo>
                    <a:pt x="75" y="1444"/>
                  </a:lnTo>
                  <a:lnTo>
                    <a:pt x="54" y="1352"/>
                  </a:lnTo>
                  <a:lnTo>
                    <a:pt x="38" y="1276"/>
                  </a:lnTo>
                  <a:lnTo>
                    <a:pt x="38" y="1276"/>
                  </a:lnTo>
                  <a:lnTo>
                    <a:pt x="17" y="1122"/>
                  </a:lnTo>
                  <a:lnTo>
                    <a:pt x="1" y="968"/>
                  </a:lnTo>
                  <a:lnTo>
                    <a:pt x="1" y="968"/>
                  </a:lnTo>
                  <a:lnTo>
                    <a:pt x="6" y="876"/>
                  </a:lnTo>
                  <a:lnTo>
                    <a:pt x="11" y="769"/>
                  </a:lnTo>
                  <a:lnTo>
                    <a:pt x="22" y="676"/>
                  </a:lnTo>
                  <a:lnTo>
                    <a:pt x="33" y="584"/>
                  </a:lnTo>
                  <a:lnTo>
                    <a:pt x="48" y="507"/>
                  </a:lnTo>
                  <a:lnTo>
                    <a:pt x="64" y="431"/>
                  </a:lnTo>
                  <a:lnTo>
                    <a:pt x="107" y="277"/>
                  </a:lnTo>
                  <a:lnTo>
                    <a:pt x="160" y="169"/>
                  </a:lnTo>
                  <a:lnTo>
                    <a:pt x="186" y="123"/>
                  </a:lnTo>
                  <a:lnTo>
                    <a:pt x="218" y="77"/>
                  </a:lnTo>
                  <a:lnTo>
                    <a:pt x="250" y="46"/>
                  </a:lnTo>
                  <a:lnTo>
                    <a:pt x="282" y="16"/>
                  </a:lnTo>
                  <a:lnTo>
                    <a:pt x="319" y="16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99" y="16"/>
                  </a:lnTo>
                  <a:lnTo>
                    <a:pt x="441" y="46"/>
                  </a:lnTo>
                  <a:lnTo>
                    <a:pt x="441" y="46"/>
                  </a:lnTo>
                  <a:lnTo>
                    <a:pt x="473" y="93"/>
                  </a:lnTo>
                  <a:lnTo>
                    <a:pt x="499" y="154"/>
                  </a:lnTo>
                  <a:lnTo>
                    <a:pt x="526" y="215"/>
                  </a:lnTo>
                  <a:lnTo>
                    <a:pt x="547" y="292"/>
                  </a:lnTo>
                  <a:lnTo>
                    <a:pt x="584" y="446"/>
                  </a:lnTo>
                  <a:lnTo>
                    <a:pt x="605" y="615"/>
                  </a:lnTo>
                  <a:lnTo>
                    <a:pt x="621" y="799"/>
                  </a:lnTo>
                  <a:lnTo>
                    <a:pt x="621" y="984"/>
                  </a:lnTo>
                  <a:lnTo>
                    <a:pt x="616" y="1076"/>
                  </a:lnTo>
                  <a:lnTo>
                    <a:pt x="611" y="1168"/>
                  </a:lnTo>
                  <a:lnTo>
                    <a:pt x="600" y="1260"/>
                  </a:lnTo>
                  <a:lnTo>
                    <a:pt x="584" y="1352"/>
                  </a:lnTo>
                  <a:lnTo>
                    <a:pt x="584" y="1352"/>
                  </a:lnTo>
                  <a:lnTo>
                    <a:pt x="558" y="1491"/>
                  </a:lnTo>
                  <a:lnTo>
                    <a:pt x="521" y="16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-277225" y="-13262425"/>
              <a:ext cx="15400" cy="44200"/>
            </a:xfrm>
            <a:custGeom>
              <a:avLst/>
              <a:gdLst/>
              <a:ahLst/>
              <a:cxnLst/>
              <a:rect l="l" t="t" r="r" b="b"/>
              <a:pathLst>
                <a:path w="616" h="1768" extrusionOk="0">
                  <a:moveTo>
                    <a:pt x="313" y="1"/>
                  </a:moveTo>
                  <a:lnTo>
                    <a:pt x="281" y="16"/>
                  </a:lnTo>
                  <a:lnTo>
                    <a:pt x="244" y="31"/>
                  </a:lnTo>
                  <a:lnTo>
                    <a:pt x="212" y="62"/>
                  </a:lnTo>
                  <a:lnTo>
                    <a:pt x="186" y="108"/>
                  </a:lnTo>
                  <a:lnTo>
                    <a:pt x="154" y="154"/>
                  </a:lnTo>
                  <a:lnTo>
                    <a:pt x="106" y="262"/>
                  </a:lnTo>
                  <a:lnTo>
                    <a:pt x="58" y="415"/>
                  </a:lnTo>
                  <a:lnTo>
                    <a:pt x="42" y="492"/>
                  </a:lnTo>
                  <a:lnTo>
                    <a:pt x="27" y="569"/>
                  </a:lnTo>
                  <a:lnTo>
                    <a:pt x="16" y="661"/>
                  </a:lnTo>
                  <a:lnTo>
                    <a:pt x="5" y="753"/>
                  </a:lnTo>
                  <a:lnTo>
                    <a:pt x="0" y="861"/>
                  </a:lnTo>
                  <a:lnTo>
                    <a:pt x="0" y="953"/>
                  </a:lnTo>
                  <a:lnTo>
                    <a:pt x="11" y="1107"/>
                  </a:lnTo>
                  <a:lnTo>
                    <a:pt x="32" y="1260"/>
                  </a:lnTo>
                  <a:lnTo>
                    <a:pt x="48" y="1337"/>
                  </a:lnTo>
                  <a:lnTo>
                    <a:pt x="69" y="1429"/>
                  </a:lnTo>
                  <a:lnTo>
                    <a:pt x="90" y="1491"/>
                  </a:lnTo>
                  <a:lnTo>
                    <a:pt x="117" y="1552"/>
                  </a:lnTo>
                  <a:lnTo>
                    <a:pt x="170" y="1660"/>
                  </a:lnTo>
                  <a:lnTo>
                    <a:pt x="228" y="1737"/>
                  </a:lnTo>
                  <a:lnTo>
                    <a:pt x="292" y="1767"/>
                  </a:lnTo>
                  <a:lnTo>
                    <a:pt x="355" y="1767"/>
                  </a:lnTo>
                  <a:lnTo>
                    <a:pt x="387" y="1752"/>
                  </a:lnTo>
                  <a:lnTo>
                    <a:pt x="419" y="1737"/>
                  </a:lnTo>
                  <a:lnTo>
                    <a:pt x="451" y="1706"/>
                  </a:lnTo>
                  <a:lnTo>
                    <a:pt x="483" y="1660"/>
                  </a:lnTo>
                  <a:lnTo>
                    <a:pt x="515" y="1598"/>
                  </a:lnTo>
                  <a:lnTo>
                    <a:pt x="552" y="1475"/>
                  </a:lnTo>
                  <a:lnTo>
                    <a:pt x="583" y="1337"/>
                  </a:lnTo>
                  <a:lnTo>
                    <a:pt x="594" y="1245"/>
                  </a:lnTo>
                  <a:lnTo>
                    <a:pt x="605" y="1153"/>
                  </a:lnTo>
                  <a:lnTo>
                    <a:pt x="615" y="1061"/>
                  </a:lnTo>
                  <a:lnTo>
                    <a:pt x="615" y="968"/>
                  </a:lnTo>
                  <a:lnTo>
                    <a:pt x="615" y="784"/>
                  </a:lnTo>
                  <a:lnTo>
                    <a:pt x="605" y="600"/>
                  </a:lnTo>
                  <a:lnTo>
                    <a:pt x="578" y="431"/>
                  </a:lnTo>
                  <a:lnTo>
                    <a:pt x="541" y="277"/>
                  </a:lnTo>
                  <a:lnTo>
                    <a:pt x="520" y="200"/>
                  </a:lnTo>
                  <a:lnTo>
                    <a:pt x="493" y="139"/>
                  </a:lnTo>
                  <a:lnTo>
                    <a:pt x="467" y="93"/>
                  </a:lnTo>
                  <a:lnTo>
                    <a:pt x="440" y="31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-277225" y="-13262425"/>
              <a:ext cx="15400" cy="44200"/>
            </a:xfrm>
            <a:custGeom>
              <a:avLst/>
              <a:gdLst/>
              <a:ahLst/>
              <a:cxnLst/>
              <a:rect l="l" t="t" r="r" b="b"/>
              <a:pathLst>
                <a:path w="616" h="1768" fill="none" extrusionOk="0">
                  <a:moveTo>
                    <a:pt x="483" y="1660"/>
                  </a:moveTo>
                  <a:lnTo>
                    <a:pt x="483" y="1660"/>
                  </a:lnTo>
                  <a:lnTo>
                    <a:pt x="451" y="1706"/>
                  </a:lnTo>
                  <a:lnTo>
                    <a:pt x="419" y="1737"/>
                  </a:lnTo>
                  <a:lnTo>
                    <a:pt x="387" y="1752"/>
                  </a:lnTo>
                  <a:lnTo>
                    <a:pt x="355" y="1767"/>
                  </a:lnTo>
                  <a:lnTo>
                    <a:pt x="292" y="1767"/>
                  </a:lnTo>
                  <a:lnTo>
                    <a:pt x="228" y="1737"/>
                  </a:lnTo>
                  <a:lnTo>
                    <a:pt x="170" y="1660"/>
                  </a:lnTo>
                  <a:lnTo>
                    <a:pt x="117" y="1552"/>
                  </a:lnTo>
                  <a:lnTo>
                    <a:pt x="90" y="1491"/>
                  </a:lnTo>
                  <a:lnTo>
                    <a:pt x="69" y="1429"/>
                  </a:lnTo>
                  <a:lnTo>
                    <a:pt x="48" y="1337"/>
                  </a:lnTo>
                  <a:lnTo>
                    <a:pt x="32" y="1260"/>
                  </a:lnTo>
                  <a:lnTo>
                    <a:pt x="32" y="1260"/>
                  </a:lnTo>
                  <a:lnTo>
                    <a:pt x="11" y="1107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0" y="861"/>
                  </a:lnTo>
                  <a:lnTo>
                    <a:pt x="5" y="753"/>
                  </a:lnTo>
                  <a:lnTo>
                    <a:pt x="16" y="661"/>
                  </a:lnTo>
                  <a:lnTo>
                    <a:pt x="27" y="569"/>
                  </a:lnTo>
                  <a:lnTo>
                    <a:pt x="42" y="492"/>
                  </a:lnTo>
                  <a:lnTo>
                    <a:pt x="58" y="415"/>
                  </a:lnTo>
                  <a:lnTo>
                    <a:pt x="106" y="262"/>
                  </a:lnTo>
                  <a:lnTo>
                    <a:pt x="154" y="154"/>
                  </a:lnTo>
                  <a:lnTo>
                    <a:pt x="186" y="108"/>
                  </a:lnTo>
                  <a:lnTo>
                    <a:pt x="212" y="62"/>
                  </a:lnTo>
                  <a:lnTo>
                    <a:pt x="244" y="31"/>
                  </a:lnTo>
                  <a:lnTo>
                    <a:pt x="281" y="16"/>
                  </a:lnTo>
                  <a:lnTo>
                    <a:pt x="313" y="1"/>
                  </a:lnTo>
                  <a:lnTo>
                    <a:pt x="350" y="1"/>
                  </a:lnTo>
                  <a:lnTo>
                    <a:pt x="350" y="1"/>
                  </a:lnTo>
                  <a:lnTo>
                    <a:pt x="393" y="1"/>
                  </a:lnTo>
                  <a:lnTo>
                    <a:pt x="440" y="31"/>
                  </a:lnTo>
                  <a:lnTo>
                    <a:pt x="440" y="31"/>
                  </a:lnTo>
                  <a:lnTo>
                    <a:pt x="467" y="93"/>
                  </a:lnTo>
                  <a:lnTo>
                    <a:pt x="493" y="139"/>
                  </a:lnTo>
                  <a:lnTo>
                    <a:pt x="520" y="200"/>
                  </a:lnTo>
                  <a:lnTo>
                    <a:pt x="541" y="277"/>
                  </a:lnTo>
                  <a:lnTo>
                    <a:pt x="578" y="431"/>
                  </a:lnTo>
                  <a:lnTo>
                    <a:pt x="605" y="600"/>
                  </a:lnTo>
                  <a:lnTo>
                    <a:pt x="615" y="784"/>
                  </a:lnTo>
                  <a:lnTo>
                    <a:pt x="615" y="968"/>
                  </a:lnTo>
                  <a:lnTo>
                    <a:pt x="615" y="1061"/>
                  </a:lnTo>
                  <a:lnTo>
                    <a:pt x="605" y="1153"/>
                  </a:lnTo>
                  <a:lnTo>
                    <a:pt x="594" y="1245"/>
                  </a:lnTo>
                  <a:lnTo>
                    <a:pt x="583" y="1337"/>
                  </a:lnTo>
                  <a:lnTo>
                    <a:pt x="583" y="1337"/>
                  </a:lnTo>
                  <a:lnTo>
                    <a:pt x="552" y="1475"/>
                  </a:lnTo>
                  <a:lnTo>
                    <a:pt x="515" y="15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-210400" y="-15400550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extrusionOk="0">
                  <a:moveTo>
                    <a:pt x="297" y="0"/>
                  </a:moveTo>
                  <a:lnTo>
                    <a:pt x="255" y="16"/>
                  </a:lnTo>
                  <a:lnTo>
                    <a:pt x="218" y="46"/>
                  </a:lnTo>
                  <a:lnTo>
                    <a:pt x="186" y="77"/>
                  </a:lnTo>
                  <a:lnTo>
                    <a:pt x="149" y="139"/>
                  </a:lnTo>
                  <a:lnTo>
                    <a:pt x="122" y="200"/>
                  </a:lnTo>
                  <a:lnTo>
                    <a:pt x="96" y="246"/>
                  </a:lnTo>
                  <a:lnTo>
                    <a:pt x="59" y="400"/>
                  </a:lnTo>
                  <a:lnTo>
                    <a:pt x="27" y="553"/>
                  </a:lnTo>
                  <a:lnTo>
                    <a:pt x="11" y="722"/>
                  </a:lnTo>
                  <a:lnTo>
                    <a:pt x="0" y="891"/>
                  </a:lnTo>
                  <a:lnTo>
                    <a:pt x="6" y="1076"/>
                  </a:lnTo>
                  <a:lnTo>
                    <a:pt x="22" y="1245"/>
                  </a:lnTo>
                  <a:lnTo>
                    <a:pt x="38" y="1337"/>
                  </a:lnTo>
                  <a:lnTo>
                    <a:pt x="53" y="1414"/>
                  </a:lnTo>
                  <a:lnTo>
                    <a:pt x="69" y="1491"/>
                  </a:lnTo>
                  <a:lnTo>
                    <a:pt x="91" y="1567"/>
                  </a:lnTo>
                  <a:lnTo>
                    <a:pt x="138" y="1675"/>
                  </a:lnTo>
                  <a:lnTo>
                    <a:pt x="191" y="1767"/>
                  </a:lnTo>
                  <a:lnTo>
                    <a:pt x="250" y="1813"/>
                  </a:lnTo>
                  <a:lnTo>
                    <a:pt x="313" y="1844"/>
                  </a:lnTo>
                  <a:lnTo>
                    <a:pt x="372" y="1829"/>
                  </a:lnTo>
                  <a:lnTo>
                    <a:pt x="435" y="1782"/>
                  </a:lnTo>
                  <a:lnTo>
                    <a:pt x="462" y="1736"/>
                  </a:lnTo>
                  <a:lnTo>
                    <a:pt x="494" y="1690"/>
                  </a:lnTo>
                  <a:lnTo>
                    <a:pt x="520" y="1629"/>
                  </a:lnTo>
                  <a:lnTo>
                    <a:pt x="547" y="1552"/>
                  </a:lnTo>
                  <a:lnTo>
                    <a:pt x="568" y="1460"/>
                  </a:lnTo>
                  <a:lnTo>
                    <a:pt x="584" y="1383"/>
                  </a:lnTo>
                  <a:lnTo>
                    <a:pt x="600" y="1291"/>
                  </a:lnTo>
                  <a:lnTo>
                    <a:pt x="610" y="1199"/>
                  </a:lnTo>
                  <a:lnTo>
                    <a:pt x="621" y="1106"/>
                  </a:lnTo>
                  <a:lnTo>
                    <a:pt x="621" y="1014"/>
                  </a:lnTo>
                  <a:lnTo>
                    <a:pt x="621" y="815"/>
                  </a:lnTo>
                  <a:lnTo>
                    <a:pt x="610" y="646"/>
                  </a:lnTo>
                  <a:lnTo>
                    <a:pt x="584" y="461"/>
                  </a:lnTo>
                  <a:lnTo>
                    <a:pt x="547" y="308"/>
                  </a:lnTo>
                  <a:lnTo>
                    <a:pt x="526" y="246"/>
                  </a:lnTo>
                  <a:lnTo>
                    <a:pt x="504" y="169"/>
                  </a:lnTo>
                  <a:lnTo>
                    <a:pt x="478" y="123"/>
                  </a:lnTo>
                  <a:lnTo>
                    <a:pt x="446" y="62"/>
                  </a:lnTo>
                  <a:lnTo>
                    <a:pt x="409" y="31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-210400" y="-15400550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fill="none" extrusionOk="0">
                  <a:moveTo>
                    <a:pt x="494" y="1690"/>
                  </a:moveTo>
                  <a:lnTo>
                    <a:pt x="494" y="1690"/>
                  </a:lnTo>
                  <a:lnTo>
                    <a:pt x="462" y="1736"/>
                  </a:lnTo>
                  <a:lnTo>
                    <a:pt x="435" y="1782"/>
                  </a:lnTo>
                  <a:lnTo>
                    <a:pt x="372" y="1829"/>
                  </a:lnTo>
                  <a:lnTo>
                    <a:pt x="313" y="1844"/>
                  </a:lnTo>
                  <a:lnTo>
                    <a:pt x="250" y="1813"/>
                  </a:lnTo>
                  <a:lnTo>
                    <a:pt x="191" y="1767"/>
                  </a:lnTo>
                  <a:lnTo>
                    <a:pt x="138" y="1675"/>
                  </a:lnTo>
                  <a:lnTo>
                    <a:pt x="91" y="1567"/>
                  </a:lnTo>
                  <a:lnTo>
                    <a:pt x="69" y="1491"/>
                  </a:lnTo>
                  <a:lnTo>
                    <a:pt x="53" y="1414"/>
                  </a:lnTo>
                  <a:lnTo>
                    <a:pt x="53" y="1414"/>
                  </a:lnTo>
                  <a:lnTo>
                    <a:pt x="38" y="1337"/>
                  </a:lnTo>
                  <a:lnTo>
                    <a:pt x="22" y="1245"/>
                  </a:lnTo>
                  <a:lnTo>
                    <a:pt x="6" y="1076"/>
                  </a:lnTo>
                  <a:lnTo>
                    <a:pt x="0" y="891"/>
                  </a:lnTo>
                  <a:lnTo>
                    <a:pt x="11" y="722"/>
                  </a:lnTo>
                  <a:lnTo>
                    <a:pt x="27" y="553"/>
                  </a:lnTo>
                  <a:lnTo>
                    <a:pt x="59" y="400"/>
                  </a:lnTo>
                  <a:lnTo>
                    <a:pt x="96" y="246"/>
                  </a:lnTo>
                  <a:lnTo>
                    <a:pt x="122" y="200"/>
                  </a:lnTo>
                  <a:lnTo>
                    <a:pt x="149" y="139"/>
                  </a:lnTo>
                  <a:lnTo>
                    <a:pt x="149" y="139"/>
                  </a:lnTo>
                  <a:lnTo>
                    <a:pt x="186" y="77"/>
                  </a:lnTo>
                  <a:lnTo>
                    <a:pt x="218" y="46"/>
                  </a:lnTo>
                  <a:lnTo>
                    <a:pt x="255" y="16"/>
                  </a:lnTo>
                  <a:lnTo>
                    <a:pt x="297" y="0"/>
                  </a:lnTo>
                  <a:lnTo>
                    <a:pt x="335" y="0"/>
                  </a:lnTo>
                  <a:lnTo>
                    <a:pt x="372" y="0"/>
                  </a:lnTo>
                  <a:lnTo>
                    <a:pt x="409" y="31"/>
                  </a:lnTo>
                  <a:lnTo>
                    <a:pt x="446" y="62"/>
                  </a:lnTo>
                  <a:lnTo>
                    <a:pt x="446" y="62"/>
                  </a:lnTo>
                  <a:lnTo>
                    <a:pt x="478" y="123"/>
                  </a:lnTo>
                  <a:lnTo>
                    <a:pt x="504" y="169"/>
                  </a:lnTo>
                  <a:lnTo>
                    <a:pt x="526" y="246"/>
                  </a:lnTo>
                  <a:lnTo>
                    <a:pt x="547" y="308"/>
                  </a:lnTo>
                  <a:lnTo>
                    <a:pt x="584" y="461"/>
                  </a:lnTo>
                  <a:lnTo>
                    <a:pt x="610" y="646"/>
                  </a:lnTo>
                  <a:lnTo>
                    <a:pt x="621" y="815"/>
                  </a:lnTo>
                  <a:lnTo>
                    <a:pt x="621" y="1014"/>
                  </a:lnTo>
                  <a:lnTo>
                    <a:pt x="621" y="1106"/>
                  </a:lnTo>
                  <a:lnTo>
                    <a:pt x="610" y="1199"/>
                  </a:lnTo>
                  <a:lnTo>
                    <a:pt x="600" y="1291"/>
                  </a:lnTo>
                  <a:lnTo>
                    <a:pt x="584" y="1383"/>
                  </a:lnTo>
                  <a:lnTo>
                    <a:pt x="584" y="1383"/>
                  </a:lnTo>
                  <a:lnTo>
                    <a:pt x="568" y="1460"/>
                  </a:lnTo>
                  <a:lnTo>
                    <a:pt x="547" y="1552"/>
                  </a:lnTo>
                  <a:lnTo>
                    <a:pt x="520" y="1629"/>
                  </a:lnTo>
                  <a:lnTo>
                    <a:pt x="494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-247525" y="-16504375"/>
              <a:ext cx="15675" cy="46500"/>
            </a:xfrm>
            <a:custGeom>
              <a:avLst/>
              <a:gdLst/>
              <a:ahLst/>
              <a:cxnLst/>
              <a:rect l="l" t="t" r="r" b="b"/>
              <a:pathLst>
                <a:path w="627" h="1860" extrusionOk="0">
                  <a:moveTo>
                    <a:pt x="292" y="0"/>
                  </a:moveTo>
                  <a:lnTo>
                    <a:pt x="249" y="31"/>
                  </a:lnTo>
                  <a:lnTo>
                    <a:pt x="212" y="62"/>
                  </a:lnTo>
                  <a:lnTo>
                    <a:pt x="175" y="108"/>
                  </a:lnTo>
                  <a:lnTo>
                    <a:pt x="138" y="169"/>
                  </a:lnTo>
                  <a:lnTo>
                    <a:pt x="112" y="215"/>
                  </a:lnTo>
                  <a:lnTo>
                    <a:pt x="90" y="277"/>
                  </a:lnTo>
                  <a:lnTo>
                    <a:pt x="48" y="431"/>
                  </a:lnTo>
                  <a:lnTo>
                    <a:pt x="21" y="584"/>
                  </a:lnTo>
                  <a:lnTo>
                    <a:pt x="5" y="753"/>
                  </a:lnTo>
                  <a:lnTo>
                    <a:pt x="0" y="922"/>
                  </a:lnTo>
                  <a:lnTo>
                    <a:pt x="5" y="1106"/>
                  </a:lnTo>
                  <a:lnTo>
                    <a:pt x="21" y="1275"/>
                  </a:lnTo>
                  <a:lnTo>
                    <a:pt x="37" y="1368"/>
                  </a:lnTo>
                  <a:lnTo>
                    <a:pt x="53" y="1444"/>
                  </a:lnTo>
                  <a:lnTo>
                    <a:pt x="74" y="1521"/>
                  </a:lnTo>
                  <a:lnTo>
                    <a:pt x="96" y="1583"/>
                  </a:lnTo>
                  <a:lnTo>
                    <a:pt x="143" y="1706"/>
                  </a:lnTo>
                  <a:lnTo>
                    <a:pt x="196" y="1782"/>
                  </a:lnTo>
                  <a:lnTo>
                    <a:pt x="255" y="1829"/>
                  </a:lnTo>
                  <a:lnTo>
                    <a:pt x="318" y="1859"/>
                  </a:lnTo>
                  <a:lnTo>
                    <a:pt x="377" y="1829"/>
                  </a:lnTo>
                  <a:lnTo>
                    <a:pt x="440" y="1782"/>
                  </a:lnTo>
                  <a:lnTo>
                    <a:pt x="467" y="1736"/>
                  </a:lnTo>
                  <a:lnTo>
                    <a:pt x="493" y="1690"/>
                  </a:lnTo>
                  <a:lnTo>
                    <a:pt x="525" y="1629"/>
                  </a:lnTo>
                  <a:lnTo>
                    <a:pt x="552" y="1537"/>
                  </a:lnTo>
                  <a:lnTo>
                    <a:pt x="573" y="1460"/>
                  </a:lnTo>
                  <a:lnTo>
                    <a:pt x="594" y="1368"/>
                  </a:lnTo>
                  <a:lnTo>
                    <a:pt x="605" y="1275"/>
                  </a:lnTo>
                  <a:lnTo>
                    <a:pt x="615" y="1183"/>
                  </a:lnTo>
                  <a:lnTo>
                    <a:pt x="626" y="1091"/>
                  </a:lnTo>
                  <a:lnTo>
                    <a:pt x="626" y="999"/>
                  </a:lnTo>
                  <a:lnTo>
                    <a:pt x="626" y="815"/>
                  </a:lnTo>
                  <a:lnTo>
                    <a:pt x="615" y="646"/>
                  </a:lnTo>
                  <a:lnTo>
                    <a:pt x="589" y="477"/>
                  </a:lnTo>
                  <a:lnTo>
                    <a:pt x="552" y="323"/>
                  </a:lnTo>
                  <a:lnTo>
                    <a:pt x="531" y="246"/>
                  </a:lnTo>
                  <a:lnTo>
                    <a:pt x="504" y="185"/>
                  </a:lnTo>
                  <a:lnTo>
                    <a:pt x="478" y="139"/>
                  </a:lnTo>
                  <a:lnTo>
                    <a:pt x="451" y="93"/>
                  </a:lnTo>
                  <a:lnTo>
                    <a:pt x="414" y="46"/>
                  </a:lnTo>
                  <a:lnTo>
                    <a:pt x="371" y="1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-247525" y="-16504375"/>
              <a:ext cx="15675" cy="46500"/>
            </a:xfrm>
            <a:custGeom>
              <a:avLst/>
              <a:gdLst/>
              <a:ahLst/>
              <a:cxnLst/>
              <a:rect l="l" t="t" r="r" b="b"/>
              <a:pathLst>
                <a:path w="627" h="1860" fill="none" extrusionOk="0">
                  <a:moveTo>
                    <a:pt x="493" y="1690"/>
                  </a:moveTo>
                  <a:lnTo>
                    <a:pt x="493" y="1690"/>
                  </a:lnTo>
                  <a:lnTo>
                    <a:pt x="467" y="1736"/>
                  </a:lnTo>
                  <a:lnTo>
                    <a:pt x="440" y="1782"/>
                  </a:lnTo>
                  <a:lnTo>
                    <a:pt x="377" y="1829"/>
                  </a:lnTo>
                  <a:lnTo>
                    <a:pt x="318" y="1859"/>
                  </a:lnTo>
                  <a:lnTo>
                    <a:pt x="255" y="1829"/>
                  </a:lnTo>
                  <a:lnTo>
                    <a:pt x="196" y="1782"/>
                  </a:lnTo>
                  <a:lnTo>
                    <a:pt x="143" y="1706"/>
                  </a:lnTo>
                  <a:lnTo>
                    <a:pt x="96" y="1583"/>
                  </a:lnTo>
                  <a:lnTo>
                    <a:pt x="74" y="1521"/>
                  </a:lnTo>
                  <a:lnTo>
                    <a:pt x="53" y="1444"/>
                  </a:lnTo>
                  <a:lnTo>
                    <a:pt x="53" y="1444"/>
                  </a:lnTo>
                  <a:lnTo>
                    <a:pt x="37" y="1368"/>
                  </a:lnTo>
                  <a:lnTo>
                    <a:pt x="21" y="1275"/>
                  </a:lnTo>
                  <a:lnTo>
                    <a:pt x="5" y="1106"/>
                  </a:lnTo>
                  <a:lnTo>
                    <a:pt x="0" y="922"/>
                  </a:lnTo>
                  <a:lnTo>
                    <a:pt x="5" y="753"/>
                  </a:lnTo>
                  <a:lnTo>
                    <a:pt x="21" y="584"/>
                  </a:lnTo>
                  <a:lnTo>
                    <a:pt x="48" y="431"/>
                  </a:lnTo>
                  <a:lnTo>
                    <a:pt x="90" y="277"/>
                  </a:lnTo>
                  <a:lnTo>
                    <a:pt x="112" y="215"/>
                  </a:lnTo>
                  <a:lnTo>
                    <a:pt x="138" y="169"/>
                  </a:lnTo>
                  <a:lnTo>
                    <a:pt x="138" y="169"/>
                  </a:lnTo>
                  <a:lnTo>
                    <a:pt x="175" y="108"/>
                  </a:lnTo>
                  <a:lnTo>
                    <a:pt x="212" y="62"/>
                  </a:lnTo>
                  <a:lnTo>
                    <a:pt x="249" y="31"/>
                  </a:lnTo>
                  <a:lnTo>
                    <a:pt x="292" y="0"/>
                  </a:lnTo>
                  <a:lnTo>
                    <a:pt x="334" y="0"/>
                  </a:lnTo>
                  <a:lnTo>
                    <a:pt x="371" y="16"/>
                  </a:lnTo>
                  <a:lnTo>
                    <a:pt x="414" y="46"/>
                  </a:lnTo>
                  <a:lnTo>
                    <a:pt x="451" y="93"/>
                  </a:lnTo>
                  <a:lnTo>
                    <a:pt x="451" y="93"/>
                  </a:lnTo>
                  <a:lnTo>
                    <a:pt x="478" y="139"/>
                  </a:lnTo>
                  <a:lnTo>
                    <a:pt x="504" y="185"/>
                  </a:lnTo>
                  <a:lnTo>
                    <a:pt x="531" y="246"/>
                  </a:lnTo>
                  <a:lnTo>
                    <a:pt x="552" y="323"/>
                  </a:lnTo>
                  <a:lnTo>
                    <a:pt x="589" y="477"/>
                  </a:lnTo>
                  <a:lnTo>
                    <a:pt x="615" y="646"/>
                  </a:lnTo>
                  <a:lnTo>
                    <a:pt x="626" y="815"/>
                  </a:lnTo>
                  <a:lnTo>
                    <a:pt x="626" y="999"/>
                  </a:lnTo>
                  <a:lnTo>
                    <a:pt x="626" y="1091"/>
                  </a:lnTo>
                  <a:lnTo>
                    <a:pt x="615" y="1183"/>
                  </a:lnTo>
                  <a:lnTo>
                    <a:pt x="605" y="1275"/>
                  </a:lnTo>
                  <a:lnTo>
                    <a:pt x="594" y="1368"/>
                  </a:lnTo>
                  <a:lnTo>
                    <a:pt x="594" y="1368"/>
                  </a:lnTo>
                  <a:lnTo>
                    <a:pt x="573" y="1460"/>
                  </a:lnTo>
                  <a:lnTo>
                    <a:pt x="552" y="1537"/>
                  </a:lnTo>
                  <a:lnTo>
                    <a:pt x="525" y="1629"/>
                  </a:lnTo>
                  <a:lnTo>
                    <a:pt x="493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-251900" y="-17741475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extrusionOk="0">
                  <a:moveTo>
                    <a:pt x="292" y="0"/>
                  </a:moveTo>
                  <a:lnTo>
                    <a:pt x="255" y="16"/>
                  </a:lnTo>
                  <a:lnTo>
                    <a:pt x="218" y="47"/>
                  </a:lnTo>
                  <a:lnTo>
                    <a:pt x="180" y="93"/>
                  </a:lnTo>
                  <a:lnTo>
                    <a:pt x="143" y="139"/>
                  </a:lnTo>
                  <a:lnTo>
                    <a:pt x="117" y="200"/>
                  </a:lnTo>
                  <a:lnTo>
                    <a:pt x="96" y="262"/>
                  </a:lnTo>
                  <a:lnTo>
                    <a:pt x="53" y="400"/>
                  </a:lnTo>
                  <a:lnTo>
                    <a:pt x="27" y="554"/>
                  </a:lnTo>
                  <a:lnTo>
                    <a:pt x="5" y="722"/>
                  </a:lnTo>
                  <a:lnTo>
                    <a:pt x="0" y="891"/>
                  </a:lnTo>
                  <a:lnTo>
                    <a:pt x="0" y="1076"/>
                  </a:lnTo>
                  <a:lnTo>
                    <a:pt x="21" y="1245"/>
                  </a:lnTo>
                  <a:lnTo>
                    <a:pt x="32" y="1337"/>
                  </a:lnTo>
                  <a:lnTo>
                    <a:pt x="48" y="1414"/>
                  </a:lnTo>
                  <a:lnTo>
                    <a:pt x="69" y="1491"/>
                  </a:lnTo>
                  <a:lnTo>
                    <a:pt x="90" y="1567"/>
                  </a:lnTo>
                  <a:lnTo>
                    <a:pt x="138" y="1675"/>
                  </a:lnTo>
                  <a:lnTo>
                    <a:pt x="191" y="1767"/>
                  </a:lnTo>
                  <a:lnTo>
                    <a:pt x="249" y="1829"/>
                  </a:lnTo>
                  <a:lnTo>
                    <a:pt x="308" y="1844"/>
                  </a:lnTo>
                  <a:lnTo>
                    <a:pt x="371" y="1829"/>
                  </a:lnTo>
                  <a:lnTo>
                    <a:pt x="430" y="1783"/>
                  </a:lnTo>
                  <a:lnTo>
                    <a:pt x="462" y="1752"/>
                  </a:lnTo>
                  <a:lnTo>
                    <a:pt x="488" y="1706"/>
                  </a:lnTo>
                  <a:lnTo>
                    <a:pt x="515" y="1629"/>
                  </a:lnTo>
                  <a:lnTo>
                    <a:pt x="541" y="1552"/>
                  </a:lnTo>
                  <a:lnTo>
                    <a:pt x="562" y="1475"/>
                  </a:lnTo>
                  <a:lnTo>
                    <a:pt x="584" y="1383"/>
                  </a:lnTo>
                  <a:lnTo>
                    <a:pt x="600" y="1291"/>
                  </a:lnTo>
                  <a:lnTo>
                    <a:pt x="610" y="1199"/>
                  </a:lnTo>
                  <a:lnTo>
                    <a:pt x="615" y="1107"/>
                  </a:lnTo>
                  <a:lnTo>
                    <a:pt x="621" y="1014"/>
                  </a:lnTo>
                  <a:lnTo>
                    <a:pt x="621" y="830"/>
                  </a:lnTo>
                  <a:lnTo>
                    <a:pt x="605" y="646"/>
                  </a:lnTo>
                  <a:lnTo>
                    <a:pt x="584" y="477"/>
                  </a:lnTo>
                  <a:lnTo>
                    <a:pt x="546" y="308"/>
                  </a:lnTo>
                  <a:lnTo>
                    <a:pt x="525" y="246"/>
                  </a:lnTo>
                  <a:lnTo>
                    <a:pt x="499" y="185"/>
                  </a:lnTo>
                  <a:lnTo>
                    <a:pt x="472" y="123"/>
                  </a:lnTo>
                  <a:lnTo>
                    <a:pt x="446" y="77"/>
                  </a:lnTo>
                  <a:lnTo>
                    <a:pt x="409" y="31"/>
                  </a:lnTo>
                  <a:lnTo>
                    <a:pt x="366" y="16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-251900" y="-17741475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fill="none" extrusionOk="0">
                  <a:moveTo>
                    <a:pt x="488" y="1706"/>
                  </a:moveTo>
                  <a:lnTo>
                    <a:pt x="488" y="1706"/>
                  </a:lnTo>
                  <a:lnTo>
                    <a:pt x="462" y="1752"/>
                  </a:lnTo>
                  <a:lnTo>
                    <a:pt x="430" y="1783"/>
                  </a:lnTo>
                  <a:lnTo>
                    <a:pt x="371" y="1829"/>
                  </a:lnTo>
                  <a:lnTo>
                    <a:pt x="308" y="1844"/>
                  </a:lnTo>
                  <a:lnTo>
                    <a:pt x="249" y="1829"/>
                  </a:lnTo>
                  <a:lnTo>
                    <a:pt x="191" y="1767"/>
                  </a:lnTo>
                  <a:lnTo>
                    <a:pt x="138" y="1675"/>
                  </a:lnTo>
                  <a:lnTo>
                    <a:pt x="90" y="1567"/>
                  </a:lnTo>
                  <a:lnTo>
                    <a:pt x="69" y="1491"/>
                  </a:lnTo>
                  <a:lnTo>
                    <a:pt x="48" y="1414"/>
                  </a:lnTo>
                  <a:lnTo>
                    <a:pt x="48" y="1414"/>
                  </a:lnTo>
                  <a:lnTo>
                    <a:pt x="32" y="1337"/>
                  </a:lnTo>
                  <a:lnTo>
                    <a:pt x="21" y="1245"/>
                  </a:lnTo>
                  <a:lnTo>
                    <a:pt x="0" y="1076"/>
                  </a:lnTo>
                  <a:lnTo>
                    <a:pt x="0" y="891"/>
                  </a:lnTo>
                  <a:lnTo>
                    <a:pt x="5" y="722"/>
                  </a:lnTo>
                  <a:lnTo>
                    <a:pt x="27" y="554"/>
                  </a:lnTo>
                  <a:lnTo>
                    <a:pt x="53" y="400"/>
                  </a:lnTo>
                  <a:lnTo>
                    <a:pt x="96" y="262"/>
                  </a:lnTo>
                  <a:lnTo>
                    <a:pt x="117" y="200"/>
                  </a:lnTo>
                  <a:lnTo>
                    <a:pt x="143" y="139"/>
                  </a:lnTo>
                  <a:lnTo>
                    <a:pt x="143" y="139"/>
                  </a:lnTo>
                  <a:lnTo>
                    <a:pt x="180" y="93"/>
                  </a:lnTo>
                  <a:lnTo>
                    <a:pt x="218" y="47"/>
                  </a:lnTo>
                  <a:lnTo>
                    <a:pt x="255" y="16"/>
                  </a:lnTo>
                  <a:lnTo>
                    <a:pt x="292" y="0"/>
                  </a:lnTo>
                  <a:lnTo>
                    <a:pt x="329" y="0"/>
                  </a:lnTo>
                  <a:lnTo>
                    <a:pt x="366" y="16"/>
                  </a:lnTo>
                  <a:lnTo>
                    <a:pt x="409" y="31"/>
                  </a:lnTo>
                  <a:lnTo>
                    <a:pt x="446" y="77"/>
                  </a:lnTo>
                  <a:lnTo>
                    <a:pt x="446" y="77"/>
                  </a:lnTo>
                  <a:lnTo>
                    <a:pt x="472" y="123"/>
                  </a:lnTo>
                  <a:lnTo>
                    <a:pt x="499" y="185"/>
                  </a:lnTo>
                  <a:lnTo>
                    <a:pt x="525" y="246"/>
                  </a:lnTo>
                  <a:lnTo>
                    <a:pt x="546" y="308"/>
                  </a:lnTo>
                  <a:lnTo>
                    <a:pt x="584" y="477"/>
                  </a:lnTo>
                  <a:lnTo>
                    <a:pt x="605" y="646"/>
                  </a:lnTo>
                  <a:lnTo>
                    <a:pt x="621" y="830"/>
                  </a:lnTo>
                  <a:lnTo>
                    <a:pt x="621" y="1014"/>
                  </a:lnTo>
                  <a:lnTo>
                    <a:pt x="615" y="1107"/>
                  </a:lnTo>
                  <a:lnTo>
                    <a:pt x="610" y="1199"/>
                  </a:lnTo>
                  <a:lnTo>
                    <a:pt x="600" y="1291"/>
                  </a:lnTo>
                  <a:lnTo>
                    <a:pt x="584" y="1383"/>
                  </a:lnTo>
                  <a:lnTo>
                    <a:pt x="584" y="1383"/>
                  </a:lnTo>
                  <a:lnTo>
                    <a:pt x="562" y="1475"/>
                  </a:lnTo>
                  <a:lnTo>
                    <a:pt x="541" y="1552"/>
                  </a:lnTo>
                  <a:lnTo>
                    <a:pt x="515" y="1629"/>
                  </a:lnTo>
                  <a:lnTo>
                    <a:pt x="488" y="17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-527075" y="-14338200"/>
              <a:ext cx="451425" cy="271550"/>
            </a:xfrm>
            <a:custGeom>
              <a:avLst/>
              <a:gdLst/>
              <a:ahLst/>
              <a:cxnLst/>
              <a:rect l="l" t="t" r="r" b="b"/>
              <a:pathLst>
                <a:path w="18057" h="10862" extrusionOk="0">
                  <a:moveTo>
                    <a:pt x="9161" y="0"/>
                  </a:moveTo>
                  <a:lnTo>
                    <a:pt x="8944" y="15"/>
                  </a:lnTo>
                  <a:lnTo>
                    <a:pt x="8726" y="31"/>
                  </a:lnTo>
                  <a:lnTo>
                    <a:pt x="8509" y="62"/>
                  </a:lnTo>
                  <a:lnTo>
                    <a:pt x="8291" y="108"/>
                  </a:lnTo>
                  <a:lnTo>
                    <a:pt x="8074" y="154"/>
                  </a:lnTo>
                  <a:lnTo>
                    <a:pt x="7856" y="215"/>
                  </a:lnTo>
                  <a:lnTo>
                    <a:pt x="7639" y="292"/>
                  </a:lnTo>
                  <a:lnTo>
                    <a:pt x="7421" y="369"/>
                  </a:lnTo>
                  <a:lnTo>
                    <a:pt x="7209" y="461"/>
                  </a:lnTo>
                  <a:lnTo>
                    <a:pt x="6992" y="553"/>
                  </a:lnTo>
                  <a:lnTo>
                    <a:pt x="6780" y="676"/>
                  </a:lnTo>
                  <a:lnTo>
                    <a:pt x="6562" y="784"/>
                  </a:lnTo>
                  <a:lnTo>
                    <a:pt x="6350" y="922"/>
                  </a:lnTo>
                  <a:lnTo>
                    <a:pt x="6138" y="1060"/>
                  </a:lnTo>
                  <a:lnTo>
                    <a:pt x="5926" y="1214"/>
                  </a:lnTo>
                  <a:lnTo>
                    <a:pt x="5713" y="1367"/>
                  </a:lnTo>
                  <a:lnTo>
                    <a:pt x="5501" y="1552"/>
                  </a:lnTo>
                  <a:lnTo>
                    <a:pt x="5289" y="1721"/>
                  </a:lnTo>
                  <a:lnTo>
                    <a:pt x="5082" y="1920"/>
                  </a:lnTo>
                  <a:lnTo>
                    <a:pt x="4875" y="2120"/>
                  </a:lnTo>
                  <a:lnTo>
                    <a:pt x="4663" y="2335"/>
                  </a:lnTo>
                  <a:lnTo>
                    <a:pt x="4456" y="2550"/>
                  </a:lnTo>
                  <a:lnTo>
                    <a:pt x="4255" y="2781"/>
                  </a:lnTo>
                  <a:lnTo>
                    <a:pt x="4048" y="3027"/>
                  </a:lnTo>
                  <a:lnTo>
                    <a:pt x="3846" y="3272"/>
                  </a:lnTo>
                  <a:lnTo>
                    <a:pt x="3639" y="3534"/>
                  </a:lnTo>
                  <a:lnTo>
                    <a:pt x="3438" y="3810"/>
                  </a:lnTo>
                  <a:lnTo>
                    <a:pt x="3242" y="4087"/>
                  </a:lnTo>
                  <a:lnTo>
                    <a:pt x="3040" y="4379"/>
                  </a:lnTo>
                  <a:lnTo>
                    <a:pt x="2844" y="4686"/>
                  </a:lnTo>
                  <a:lnTo>
                    <a:pt x="2648" y="4993"/>
                  </a:lnTo>
                  <a:lnTo>
                    <a:pt x="2451" y="5316"/>
                  </a:lnTo>
                  <a:lnTo>
                    <a:pt x="2260" y="5638"/>
                  </a:lnTo>
                  <a:lnTo>
                    <a:pt x="2032" y="6038"/>
                  </a:lnTo>
                  <a:lnTo>
                    <a:pt x="1810" y="6453"/>
                  </a:lnTo>
                  <a:lnTo>
                    <a:pt x="1587" y="6883"/>
                  </a:lnTo>
                  <a:lnTo>
                    <a:pt x="1375" y="7328"/>
                  </a:lnTo>
                  <a:lnTo>
                    <a:pt x="1157" y="7774"/>
                  </a:lnTo>
                  <a:lnTo>
                    <a:pt x="950" y="8250"/>
                  </a:lnTo>
                  <a:lnTo>
                    <a:pt x="743" y="8726"/>
                  </a:lnTo>
                  <a:lnTo>
                    <a:pt x="542" y="9233"/>
                  </a:lnTo>
                  <a:lnTo>
                    <a:pt x="414" y="9571"/>
                  </a:lnTo>
                  <a:lnTo>
                    <a:pt x="303" y="9894"/>
                  </a:lnTo>
                  <a:lnTo>
                    <a:pt x="208" y="10170"/>
                  </a:lnTo>
                  <a:lnTo>
                    <a:pt x="133" y="10401"/>
                  </a:lnTo>
                  <a:lnTo>
                    <a:pt x="33" y="10739"/>
                  </a:lnTo>
                  <a:lnTo>
                    <a:pt x="1" y="10862"/>
                  </a:lnTo>
                  <a:lnTo>
                    <a:pt x="22" y="10862"/>
                  </a:lnTo>
                  <a:lnTo>
                    <a:pt x="54" y="10816"/>
                  </a:lnTo>
                  <a:lnTo>
                    <a:pt x="107" y="10708"/>
                  </a:lnTo>
                  <a:lnTo>
                    <a:pt x="181" y="10570"/>
                  </a:lnTo>
                  <a:lnTo>
                    <a:pt x="637" y="9587"/>
                  </a:lnTo>
                  <a:lnTo>
                    <a:pt x="977" y="8895"/>
                  </a:lnTo>
                  <a:lnTo>
                    <a:pt x="1168" y="8511"/>
                  </a:lnTo>
                  <a:lnTo>
                    <a:pt x="1380" y="8112"/>
                  </a:lnTo>
                  <a:lnTo>
                    <a:pt x="1608" y="7682"/>
                  </a:lnTo>
                  <a:lnTo>
                    <a:pt x="1857" y="7236"/>
                  </a:lnTo>
                  <a:lnTo>
                    <a:pt x="2122" y="6791"/>
                  </a:lnTo>
                  <a:lnTo>
                    <a:pt x="2404" y="6330"/>
                  </a:lnTo>
                  <a:lnTo>
                    <a:pt x="2595" y="6022"/>
                  </a:lnTo>
                  <a:lnTo>
                    <a:pt x="2786" y="5730"/>
                  </a:lnTo>
                  <a:lnTo>
                    <a:pt x="2982" y="5439"/>
                  </a:lnTo>
                  <a:lnTo>
                    <a:pt x="3178" y="5162"/>
                  </a:lnTo>
                  <a:lnTo>
                    <a:pt x="3374" y="4901"/>
                  </a:lnTo>
                  <a:lnTo>
                    <a:pt x="3571" y="4640"/>
                  </a:lnTo>
                  <a:lnTo>
                    <a:pt x="3767" y="4394"/>
                  </a:lnTo>
                  <a:lnTo>
                    <a:pt x="3968" y="4148"/>
                  </a:lnTo>
                  <a:lnTo>
                    <a:pt x="4170" y="3918"/>
                  </a:lnTo>
                  <a:lnTo>
                    <a:pt x="4371" y="3703"/>
                  </a:lnTo>
                  <a:lnTo>
                    <a:pt x="4573" y="3488"/>
                  </a:lnTo>
                  <a:lnTo>
                    <a:pt x="4775" y="3288"/>
                  </a:lnTo>
                  <a:lnTo>
                    <a:pt x="4976" y="3088"/>
                  </a:lnTo>
                  <a:lnTo>
                    <a:pt x="5183" y="2904"/>
                  </a:lnTo>
                  <a:lnTo>
                    <a:pt x="5390" y="2735"/>
                  </a:lnTo>
                  <a:lnTo>
                    <a:pt x="5591" y="2566"/>
                  </a:lnTo>
                  <a:lnTo>
                    <a:pt x="5798" y="2412"/>
                  </a:lnTo>
                  <a:lnTo>
                    <a:pt x="6005" y="2258"/>
                  </a:lnTo>
                  <a:lnTo>
                    <a:pt x="6217" y="2120"/>
                  </a:lnTo>
                  <a:lnTo>
                    <a:pt x="6424" y="1997"/>
                  </a:lnTo>
                  <a:lnTo>
                    <a:pt x="6631" y="1874"/>
                  </a:lnTo>
                  <a:lnTo>
                    <a:pt x="6843" y="1767"/>
                  </a:lnTo>
                  <a:lnTo>
                    <a:pt x="7050" y="1659"/>
                  </a:lnTo>
                  <a:lnTo>
                    <a:pt x="7262" y="1567"/>
                  </a:lnTo>
                  <a:lnTo>
                    <a:pt x="7474" y="1490"/>
                  </a:lnTo>
                  <a:lnTo>
                    <a:pt x="7681" y="1414"/>
                  </a:lnTo>
                  <a:lnTo>
                    <a:pt x="7894" y="1337"/>
                  </a:lnTo>
                  <a:lnTo>
                    <a:pt x="8106" y="1291"/>
                  </a:lnTo>
                  <a:lnTo>
                    <a:pt x="8318" y="1245"/>
                  </a:lnTo>
                  <a:lnTo>
                    <a:pt x="8530" y="1198"/>
                  </a:lnTo>
                  <a:lnTo>
                    <a:pt x="8742" y="1168"/>
                  </a:lnTo>
                  <a:lnTo>
                    <a:pt x="8954" y="1152"/>
                  </a:lnTo>
                  <a:lnTo>
                    <a:pt x="9591" y="1152"/>
                  </a:lnTo>
                  <a:lnTo>
                    <a:pt x="9803" y="1168"/>
                  </a:lnTo>
                  <a:lnTo>
                    <a:pt x="10015" y="1198"/>
                  </a:lnTo>
                  <a:lnTo>
                    <a:pt x="10227" y="1229"/>
                  </a:lnTo>
                  <a:lnTo>
                    <a:pt x="10440" y="1275"/>
                  </a:lnTo>
                  <a:lnTo>
                    <a:pt x="10652" y="1337"/>
                  </a:lnTo>
                  <a:lnTo>
                    <a:pt x="10864" y="1398"/>
                  </a:lnTo>
                  <a:lnTo>
                    <a:pt x="11076" y="1475"/>
                  </a:lnTo>
                  <a:lnTo>
                    <a:pt x="11283" y="1552"/>
                  </a:lnTo>
                  <a:lnTo>
                    <a:pt x="11495" y="1644"/>
                  </a:lnTo>
                  <a:lnTo>
                    <a:pt x="11707" y="1751"/>
                  </a:lnTo>
                  <a:lnTo>
                    <a:pt x="11914" y="1859"/>
                  </a:lnTo>
                  <a:lnTo>
                    <a:pt x="12126" y="1982"/>
                  </a:lnTo>
                  <a:lnTo>
                    <a:pt x="12333" y="2105"/>
                  </a:lnTo>
                  <a:lnTo>
                    <a:pt x="12540" y="2243"/>
                  </a:lnTo>
                  <a:lnTo>
                    <a:pt x="12752" y="2397"/>
                  </a:lnTo>
                  <a:lnTo>
                    <a:pt x="12959" y="2550"/>
                  </a:lnTo>
                  <a:lnTo>
                    <a:pt x="13166" y="2719"/>
                  </a:lnTo>
                  <a:lnTo>
                    <a:pt x="13373" y="2888"/>
                  </a:lnTo>
                  <a:lnTo>
                    <a:pt x="13574" y="3073"/>
                  </a:lnTo>
                  <a:lnTo>
                    <a:pt x="13781" y="3272"/>
                  </a:lnTo>
                  <a:lnTo>
                    <a:pt x="13983" y="3472"/>
                  </a:lnTo>
                  <a:lnTo>
                    <a:pt x="14190" y="3687"/>
                  </a:lnTo>
                  <a:lnTo>
                    <a:pt x="14391" y="3902"/>
                  </a:lnTo>
                  <a:lnTo>
                    <a:pt x="14593" y="4133"/>
                  </a:lnTo>
                  <a:lnTo>
                    <a:pt x="14789" y="4379"/>
                  </a:lnTo>
                  <a:lnTo>
                    <a:pt x="14991" y="4624"/>
                  </a:lnTo>
                  <a:lnTo>
                    <a:pt x="15187" y="4886"/>
                  </a:lnTo>
                  <a:lnTo>
                    <a:pt x="15388" y="5147"/>
                  </a:lnTo>
                  <a:lnTo>
                    <a:pt x="15585" y="5423"/>
                  </a:lnTo>
                  <a:lnTo>
                    <a:pt x="15871" y="5853"/>
                  </a:lnTo>
                  <a:lnTo>
                    <a:pt x="16142" y="6268"/>
                  </a:lnTo>
                  <a:lnTo>
                    <a:pt x="16396" y="6668"/>
                  </a:lnTo>
                  <a:lnTo>
                    <a:pt x="16635" y="7052"/>
                  </a:lnTo>
                  <a:lnTo>
                    <a:pt x="16852" y="7436"/>
                  </a:lnTo>
                  <a:lnTo>
                    <a:pt x="17054" y="7789"/>
                  </a:lnTo>
                  <a:lnTo>
                    <a:pt x="17399" y="8434"/>
                  </a:lnTo>
                  <a:lnTo>
                    <a:pt x="17876" y="9341"/>
                  </a:lnTo>
                  <a:lnTo>
                    <a:pt x="17950" y="9479"/>
                  </a:lnTo>
                  <a:lnTo>
                    <a:pt x="18003" y="9571"/>
                  </a:lnTo>
                  <a:lnTo>
                    <a:pt x="18041" y="9617"/>
                  </a:lnTo>
                  <a:lnTo>
                    <a:pt x="18051" y="9617"/>
                  </a:lnTo>
                  <a:lnTo>
                    <a:pt x="18057" y="9602"/>
                  </a:lnTo>
                  <a:lnTo>
                    <a:pt x="17998" y="9387"/>
                  </a:lnTo>
                  <a:lnTo>
                    <a:pt x="17935" y="9172"/>
                  </a:lnTo>
                  <a:lnTo>
                    <a:pt x="17866" y="8972"/>
                  </a:lnTo>
                  <a:lnTo>
                    <a:pt x="17797" y="8772"/>
                  </a:lnTo>
                  <a:lnTo>
                    <a:pt x="17722" y="8573"/>
                  </a:lnTo>
                  <a:lnTo>
                    <a:pt x="17648" y="8404"/>
                  </a:lnTo>
                  <a:lnTo>
                    <a:pt x="17569" y="8235"/>
                  </a:lnTo>
                  <a:lnTo>
                    <a:pt x="17489" y="8066"/>
                  </a:lnTo>
                  <a:lnTo>
                    <a:pt x="17277" y="7589"/>
                  </a:lnTo>
                  <a:lnTo>
                    <a:pt x="17065" y="7144"/>
                  </a:lnTo>
                  <a:lnTo>
                    <a:pt x="16847" y="6698"/>
                  </a:lnTo>
                  <a:lnTo>
                    <a:pt x="16624" y="6268"/>
                  </a:lnTo>
                  <a:lnTo>
                    <a:pt x="16402" y="5853"/>
                  </a:lnTo>
                  <a:lnTo>
                    <a:pt x="16174" y="5454"/>
                  </a:lnTo>
                  <a:lnTo>
                    <a:pt x="15945" y="5070"/>
                  </a:lnTo>
                  <a:lnTo>
                    <a:pt x="15712" y="4701"/>
                  </a:lnTo>
                  <a:lnTo>
                    <a:pt x="15510" y="4394"/>
                  </a:lnTo>
                  <a:lnTo>
                    <a:pt x="15314" y="4102"/>
                  </a:lnTo>
                  <a:lnTo>
                    <a:pt x="15113" y="3825"/>
                  </a:lnTo>
                  <a:lnTo>
                    <a:pt x="14911" y="3549"/>
                  </a:lnTo>
                  <a:lnTo>
                    <a:pt x="14704" y="3288"/>
                  </a:lnTo>
                  <a:lnTo>
                    <a:pt x="14503" y="3027"/>
                  </a:lnTo>
                  <a:lnTo>
                    <a:pt x="14296" y="2781"/>
                  </a:lnTo>
                  <a:lnTo>
                    <a:pt x="14089" y="2550"/>
                  </a:lnTo>
                  <a:lnTo>
                    <a:pt x="13882" y="2335"/>
                  </a:lnTo>
                  <a:lnTo>
                    <a:pt x="13670" y="2120"/>
                  </a:lnTo>
                  <a:lnTo>
                    <a:pt x="13463" y="1920"/>
                  </a:lnTo>
                  <a:lnTo>
                    <a:pt x="13251" y="1721"/>
                  </a:lnTo>
                  <a:lnTo>
                    <a:pt x="13044" y="1552"/>
                  </a:lnTo>
                  <a:lnTo>
                    <a:pt x="12832" y="1367"/>
                  </a:lnTo>
                  <a:lnTo>
                    <a:pt x="12620" y="1214"/>
                  </a:lnTo>
                  <a:lnTo>
                    <a:pt x="12402" y="1060"/>
                  </a:lnTo>
                  <a:lnTo>
                    <a:pt x="12190" y="922"/>
                  </a:lnTo>
                  <a:lnTo>
                    <a:pt x="11978" y="784"/>
                  </a:lnTo>
                  <a:lnTo>
                    <a:pt x="11760" y="661"/>
                  </a:lnTo>
                  <a:lnTo>
                    <a:pt x="11548" y="553"/>
                  </a:lnTo>
                  <a:lnTo>
                    <a:pt x="11331" y="461"/>
                  </a:lnTo>
                  <a:lnTo>
                    <a:pt x="11113" y="369"/>
                  </a:lnTo>
                  <a:lnTo>
                    <a:pt x="10896" y="277"/>
                  </a:lnTo>
                  <a:lnTo>
                    <a:pt x="10684" y="215"/>
                  </a:lnTo>
                  <a:lnTo>
                    <a:pt x="10466" y="154"/>
                  </a:lnTo>
                  <a:lnTo>
                    <a:pt x="10249" y="108"/>
                  </a:lnTo>
                  <a:lnTo>
                    <a:pt x="10031" y="62"/>
                  </a:lnTo>
                  <a:lnTo>
                    <a:pt x="9814" y="31"/>
                  </a:lnTo>
                  <a:lnTo>
                    <a:pt x="9596" y="15"/>
                  </a:lnTo>
                  <a:lnTo>
                    <a:pt x="93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-460100" y="-19268925"/>
              <a:ext cx="295475" cy="96025"/>
            </a:xfrm>
            <a:custGeom>
              <a:avLst/>
              <a:gdLst/>
              <a:ahLst/>
              <a:cxnLst/>
              <a:rect l="l" t="t" r="r" b="b"/>
              <a:pathLst>
                <a:path w="11819" h="3841" extrusionOk="0">
                  <a:moveTo>
                    <a:pt x="6387" y="0"/>
                  </a:moveTo>
                  <a:lnTo>
                    <a:pt x="6122" y="16"/>
                  </a:lnTo>
                  <a:lnTo>
                    <a:pt x="5856" y="46"/>
                  </a:lnTo>
                  <a:lnTo>
                    <a:pt x="5586" y="92"/>
                  </a:lnTo>
                  <a:lnTo>
                    <a:pt x="5321" y="154"/>
                  </a:lnTo>
                  <a:lnTo>
                    <a:pt x="5055" y="215"/>
                  </a:lnTo>
                  <a:lnTo>
                    <a:pt x="4790" y="292"/>
                  </a:lnTo>
                  <a:lnTo>
                    <a:pt x="4525" y="369"/>
                  </a:lnTo>
                  <a:lnTo>
                    <a:pt x="4260" y="461"/>
                  </a:lnTo>
                  <a:lnTo>
                    <a:pt x="3995" y="569"/>
                  </a:lnTo>
                  <a:lnTo>
                    <a:pt x="3729" y="692"/>
                  </a:lnTo>
                  <a:lnTo>
                    <a:pt x="3469" y="814"/>
                  </a:lnTo>
                  <a:lnTo>
                    <a:pt x="3204" y="953"/>
                  </a:lnTo>
                  <a:lnTo>
                    <a:pt x="2944" y="1106"/>
                  </a:lnTo>
                  <a:lnTo>
                    <a:pt x="2684" y="1260"/>
                  </a:lnTo>
                  <a:lnTo>
                    <a:pt x="2424" y="1429"/>
                  </a:lnTo>
                  <a:lnTo>
                    <a:pt x="2165" y="1613"/>
                  </a:lnTo>
                  <a:lnTo>
                    <a:pt x="1905" y="1813"/>
                  </a:lnTo>
                  <a:lnTo>
                    <a:pt x="1645" y="2013"/>
                  </a:lnTo>
                  <a:lnTo>
                    <a:pt x="1433" y="2166"/>
                  </a:lnTo>
                  <a:lnTo>
                    <a:pt x="1215" y="2335"/>
                  </a:lnTo>
                  <a:lnTo>
                    <a:pt x="1008" y="2520"/>
                  </a:lnTo>
                  <a:lnTo>
                    <a:pt x="796" y="2735"/>
                  </a:lnTo>
                  <a:lnTo>
                    <a:pt x="595" y="2981"/>
                  </a:lnTo>
                  <a:lnTo>
                    <a:pt x="393" y="3242"/>
                  </a:lnTo>
                  <a:lnTo>
                    <a:pt x="191" y="3534"/>
                  </a:lnTo>
                  <a:lnTo>
                    <a:pt x="0" y="3841"/>
                  </a:lnTo>
                  <a:lnTo>
                    <a:pt x="361" y="3595"/>
                  </a:lnTo>
                  <a:lnTo>
                    <a:pt x="727" y="3380"/>
                  </a:lnTo>
                  <a:lnTo>
                    <a:pt x="1088" y="3150"/>
                  </a:lnTo>
                  <a:lnTo>
                    <a:pt x="1454" y="2950"/>
                  </a:lnTo>
                  <a:lnTo>
                    <a:pt x="1820" y="2750"/>
                  </a:lnTo>
                  <a:lnTo>
                    <a:pt x="2186" y="2566"/>
                  </a:lnTo>
                  <a:lnTo>
                    <a:pt x="2552" y="2381"/>
                  </a:lnTo>
                  <a:lnTo>
                    <a:pt x="2923" y="2212"/>
                  </a:lnTo>
                  <a:lnTo>
                    <a:pt x="3289" y="2059"/>
                  </a:lnTo>
                  <a:lnTo>
                    <a:pt x="3655" y="1905"/>
                  </a:lnTo>
                  <a:lnTo>
                    <a:pt x="4026" y="1767"/>
                  </a:lnTo>
                  <a:lnTo>
                    <a:pt x="4398" y="1629"/>
                  </a:lnTo>
                  <a:lnTo>
                    <a:pt x="4764" y="1506"/>
                  </a:lnTo>
                  <a:lnTo>
                    <a:pt x="5135" y="1398"/>
                  </a:lnTo>
                  <a:lnTo>
                    <a:pt x="5506" y="1291"/>
                  </a:lnTo>
                  <a:lnTo>
                    <a:pt x="5878" y="1198"/>
                  </a:lnTo>
                  <a:lnTo>
                    <a:pt x="6249" y="1183"/>
                  </a:lnTo>
                  <a:lnTo>
                    <a:pt x="6620" y="1183"/>
                  </a:lnTo>
                  <a:lnTo>
                    <a:pt x="6991" y="1198"/>
                  </a:lnTo>
                  <a:lnTo>
                    <a:pt x="7368" y="1214"/>
                  </a:lnTo>
                  <a:lnTo>
                    <a:pt x="7739" y="1245"/>
                  </a:lnTo>
                  <a:lnTo>
                    <a:pt x="8111" y="1291"/>
                  </a:lnTo>
                  <a:lnTo>
                    <a:pt x="8482" y="1337"/>
                  </a:lnTo>
                  <a:lnTo>
                    <a:pt x="8853" y="1398"/>
                  </a:lnTo>
                  <a:lnTo>
                    <a:pt x="9225" y="1460"/>
                  </a:lnTo>
                  <a:lnTo>
                    <a:pt x="9596" y="1536"/>
                  </a:lnTo>
                  <a:lnTo>
                    <a:pt x="9967" y="1629"/>
                  </a:lnTo>
                  <a:lnTo>
                    <a:pt x="10338" y="1721"/>
                  </a:lnTo>
                  <a:lnTo>
                    <a:pt x="10710" y="1828"/>
                  </a:lnTo>
                  <a:lnTo>
                    <a:pt x="11076" y="1951"/>
                  </a:lnTo>
                  <a:lnTo>
                    <a:pt x="11447" y="2074"/>
                  </a:lnTo>
                  <a:lnTo>
                    <a:pt x="11818" y="2212"/>
                  </a:lnTo>
                  <a:lnTo>
                    <a:pt x="11611" y="1967"/>
                  </a:lnTo>
                  <a:lnTo>
                    <a:pt x="11405" y="1736"/>
                  </a:lnTo>
                  <a:lnTo>
                    <a:pt x="11198" y="1536"/>
                  </a:lnTo>
                  <a:lnTo>
                    <a:pt x="10986" y="1352"/>
                  </a:lnTo>
                  <a:lnTo>
                    <a:pt x="10768" y="1183"/>
                  </a:lnTo>
                  <a:lnTo>
                    <a:pt x="10551" y="1045"/>
                  </a:lnTo>
                  <a:lnTo>
                    <a:pt x="10333" y="937"/>
                  </a:lnTo>
                  <a:lnTo>
                    <a:pt x="10116" y="845"/>
                  </a:lnTo>
                  <a:lnTo>
                    <a:pt x="9850" y="722"/>
                  </a:lnTo>
                  <a:lnTo>
                    <a:pt x="9585" y="599"/>
                  </a:lnTo>
                  <a:lnTo>
                    <a:pt x="9320" y="492"/>
                  </a:lnTo>
                  <a:lnTo>
                    <a:pt x="9055" y="400"/>
                  </a:lnTo>
                  <a:lnTo>
                    <a:pt x="8790" y="307"/>
                  </a:lnTo>
                  <a:lnTo>
                    <a:pt x="8524" y="231"/>
                  </a:lnTo>
                  <a:lnTo>
                    <a:pt x="8259" y="169"/>
                  </a:lnTo>
                  <a:lnTo>
                    <a:pt x="7994" y="108"/>
                  </a:lnTo>
                  <a:lnTo>
                    <a:pt x="7723" y="62"/>
                  </a:lnTo>
                  <a:lnTo>
                    <a:pt x="7458" y="31"/>
                  </a:lnTo>
                  <a:lnTo>
                    <a:pt x="7193" y="16"/>
                  </a:lnTo>
                  <a:lnTo>
                    <a:pt x="692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-706875" y="-1582775"/>
              <a:ext cx="190700" cy="329950"/>
            </a:xfrm>
            <a:custGeom>
              <a:avLst/>
              <a:gdLst/>
              <a:ahLst/>
              <a:cxnLst/>
              <a:rect l="l" t="t" r="r" b="b"/>
              <a:pathLst>
                <a:path w="7628" h="13198" extrusionOk="0">
                  <a:moveTo>
                    <a:pt x="3782" y="0"/>
                  </a:moveTo>
                  <a:lnTo>
                    <a:pt x="3591" y="31"/>
                  </a:lnTo>
                  <a:lnTo>
                    <a:pt x="3406" y="93"/>
                  </a:lnTo>
                  <a:lnTo>
                    <a:pt x="3220" y="185"/>
                  </a:lnTo>
                  <a:lnTo>
                    <a:pt x="3034" y="292"/>
                  </a:lnTo>
                  <a:lnTo>
                    <a:pt x="2854" y="431"/>
                  </a:lnTo>
                  <a:lnTo>
                    <a:pt x="2674" y="584"/>
                  </a:lnTo>
                  <a:lnTo>
                    <a:pt x="2493" y="769"/>
                  </a:lnTo>
                  <a:lnTo>
                    <a:pt x="2318" y="984"/>
                  </a:lnTo>
                  <a:lnTo>
                    <a:pt x="2148" y="1230"/>
                  </a:lnTo>
                  <a:lnTo>
                    <a:pt x="1979" y="1491"/>
                  </a:lnTo>
                  <a:lnTo>
                    <a:pt x="1814" y="1783"/>
                  </a:lnTo>
                  <a:lnTo>
                    <a:pt x="1655" y="2090"/>
                  </a:lnTo>
                  <a:lnTo>
                    <a:pt x="1496" y="2428"/>
                  </a:lnTo>
                  <a:lnTo>
                    <a:pt x="1342" y="2797"/>
                  </a:lnTo>
                  <a:lnTo>
                    <a:pt x="1199" y="3196"/>
                  </a:lnTo>
                  <a:lnTo>
                    <a:pt x="1056" y="3611"/>
                  </a:lnTo>
                  <a:lnTo>
                    <a:pt x="976" y="3857"/>
                  </a:lnTo>
                  <a:lnTo>
                    <a:pt x="902" y="4118"/>
                  </a:lnTo>
                  <a:lnTo>
                    <a:pt x="828" y="4394"/>
                  </a:lnTo>
                  <a:lnTo>
                    <a:pt x="759" y="4655"/>
                  </a:lnTo>
                  <a:lnTo>
                    <a:pt x="690" y="4947"/>
                  </a:lnTo>
                  <a:lnTo>
                    <a:pt x="626" y="5224"/>
                  </a:lnTo>
                  <a:lnTo>
                    <a:pt x="562" y="5516"/>
                  </a:lnTo>
                  <a:lnTo>
                    <a:pt x="504" y="5808"/>
                  </a:lnTo>
                  <a:lnTo>
                    <a:pt x="451" y="6100"/>
                  </a:lnTo>
                  <a:lnTo>
                    <a:pt x="398" y="6407"/>
                  </a:lnTo>
                  <a:lnTo>
                    <a:pt x="345" y="6714"/>
                  </a:lnTo>
                  <a:lnTo>
                    <a:pt x="303" y="7021"/>
                  </a:lnTo>
                  <a:lnTo>
                    <a:pt x="255" y="7344"/>
                  </a:lnTo>
                  <a:lnTo>
                    <a:pt x="218" y="7667"/>
                  </a:lnTo>
                  <a:lnTo>
                    <a:pt x="181" y="7989"/>
                  </a:lnTo>
                  <a:lnTo>
                    <a:pt x="149" y="8312"/>
                  </a:lnTo>
                  <a:lnTo>
                    <a:pt x="112" y="8619"/>
                  </a:lnTo>
                  <a:lnTo>
                    <a:pt x="80" y="8911"/>
                  </a:lnTo>
                  <a:lnTo>
                    <a:pt x="59" y="9218"/>
                  </a:lnTo>
                  <a:lnTo>
                    <a:pt x="37" y="9525"/>
                  </a:lnTo>
                  <a:lnTo>
                    <a:pt x="21" y="9833"/>
                  </a:lnTo>
                  <a:lnTo>
                    <a:pt x="5" y="10140"/>
                  </a:lnTo>
                  <a:lnTo>
                    <a:pt x="0" y="10447"/>
                  </a:lnTo>
                  <a:lnTo>
                    <a:pt x="0" y="10755"/>
                  </a:lnTo>
                  <a:lnTo>
                    <a:pt x="0" y="11062"/>
                  </a:lnTo>
                  <a:lnTo>
                    <a:pt x="5" y="11384"/>
                  </a:lnTo>
                  <a:lnTo>
                    <a:pt x="21" y="11692"/>
                  </a:lnTo>
                  <a:lnTo>
                    <a:pt x="37" y="11999"/>
                  </a:lnTo>
                  <a:lnTo>
                    <a:pt x="59" y="12306"/>
                  </a:lnTo>
                  <a:lnTo>
                    <a:pt x="80" y="12598"/>
                  </a:lnTo>
                  <a:lnTo>
                    <a:pt x="112" y="12905"/>
                  </a:lnTo>
                  <a:lnTo>
                    <a:pt x="149" y="13197"/>
                  </a:lnTo>
                  <a:lnTo>
                    <a:pt x="165" y="12613"/>
                  </a:lnTo>
                  <a:lnTo>
                    <a:pt x="186" y="12030"/>
                  </a:lnTo>
                  <a:lnTo>
                    <a:pt x="212" y="11446"/>
                  </a:lnTo>
                  <a:lnTo>
                    <a:pt x="239" y="10877"/>
                  </a:lnTo>
                  <a:lnTo>
                    <a:pt x="276" y="10294"/>
                  </a:lnTo>
                  <a:lnTo>
                    <a:pt x="318" y="9725"/>
                  </a:lnTo>
                  <a:lnTo>
                    <a:pt x="366" y="9141"/>
                  </a:lnTo>
                  <a:lnTo>
                    <a:pt x="419" y="8588"/>
                  </a:lnTo>
                  <a:lnTo>
                    <a:pt x="499" y="7989"/>
                  </a:lnTo>
                  <a:lnTo>
                    <a:pt x="589" y="7421"/>
                  </a:lnTo>
                  <a:lnTo>
                    <a:pt x="690" y="6868"/>
                  </a:lnTo>
                  <a:lnTo>
                    <a:pt x="796" y="6330"/>
                  </a:lnTo>
                  <a:lnTo>
                    <a:pt x="918" y="5808"/>
                  </a:lnTo>
                  <a:lnTo>
                    <a:pt x="1045" y="5301"/>
                  </a:lnTo>
                  <a:lnTo>
                    <a:pt x="1183" y="4824"/>
                  </a:lnTo>
                  <a:lnTo>
                    <a:pt x="1332" y="4364"/>
                  </a:lnTo>
                  <a:lnTo>
                    <a:pt x="1427" y="4087"/>
                  </a:lnTo>
                  <a:lnTo>
                    <a:pt x="1522" y="3841"/>
                  </a:lnTo>
                  <a:lnTo>
                    <a:pt x="1623" y="3595"/>
                  </a:lnTo>
                  <a:lnTo>
                    <a:pt x="1729" y="3365"/>
                  </a:lnTo>
                  <a:lnTo>
                    <a:pt x="1835" y="3135"/>
                  </a:lnTo>
                  <a:lnTo>
                    <a:pt x="1942" y="2919"/>
                  </a:lnTo>
                  <a:lnTo>
                    <a:pt x="2053" y="2720"/>
                  </a:lnTo>
                  <a:lnTo>
                    <a:pt x="2170" y="2535"/>
                  </a:lnTo>
                  <a:lnTo>
                    <a:pt x="2281" y="2366"/>
                  </a:lnTo>
                  <a:lnTo>
                    <a:pt x="2403" y="2197"/>
                  </a:lnTo>
                  <a:lnTo>
                    <a:pt x="2520" y="2044"/>
                  </a:lnTo>
                  <a:lnTo>
                    <a:pt x="2642" y="1905"/>
                  </a:lnTo>
                  <a:lnTo>
                    <a:pt x="2764" y="1783"/>
                  </a:lnTo>
                  <a:lnTo>
                    <a:pt x="2891" y="1660"/>
                  </a:lnTo>
                  <a:lnTo>
                    <a:pt x="3018" y="1567"/>
                  </a:lnTo>
                  <a:lnTo>
                    <a:pt x="3146" y="1475"/>
                  </a:lnTo>
                  <a:lnTo>
                    <a:pt x="3278" y="1399"/>
                  </a:lnTo>
                  <a:lnTo>
                    <a:pt x="3406" y="1322"/>
                  </a:lnTo>
                  <a:lnTo>
                    <a:pt x="3538" y="1276"/>
                  </a:lnTo>
                  <a:lnTo>
                    <a:pt x="3665" y="1230"/>
                  </a:lnTo>
                  <a:lnTo>
                    <a:pt x="3798" y="1199"/>
                  </a:lnTo>
                  <a:lnTo>
                    <a:pt x="3931" y="1183"/>
                  </a:lnTo>
                  <a:lnTo>
                    <a:pt x="4058" y="1183"/>
                  </a:lnTo>
                  <a:lnTo>
                    <a:pt x="4191" y="1199"/>
                  </a:lnTo>
                  <a:lnTo>
                    <a:pt x="4323" y="1230"/>
                  </a:lnTo>
                  <a:lnTo>
                    <a:pt x="4450" y="1260"/>
                  </a:lnTo>
                  <a:lnTo>
                    <a:pt x="4583" y="1322"/>
                  </a:lnTo>
                  <a:lnTo>
                    <a:pt x="4710" y="1383"/>
                  </a:lnTo>
                  <a:lnTo>
                    <a:pt x="4838" y="1460"/>
                  </a:lnTo>
                  <a:lnTo>
                    <a:pt x="4970" y="1552"/>
                  </a:lnTo>
                  <a:lnTo>
                    <a:pt x="5092" y="1660"/>
                  </a:lnTo>
                  <a:lnTo>
                    <a:pt x="5220" y="1783"/>
                  </a:lnTo>
                  <a:lnTo>
                    <a:pt x="5421" y="2013"/>
                  </a:lnTo>
                  <a:lnTo>
                    <a:pt x="5623" y="2274"/>
                  </a:lnTo>
                  <a:lnTo>
                    <a:pt x="5814" y="2551"/>
                  </a:lnTo>
                  <a:lnTo>
                    <a:pt x="5999" y="2873"/>
                  </a:lnTo>
                  <a:lnTo>
                    <a:pt x="6174" y="3227"/>
                  </a:lnTo>
                  <a:lnTo>
                    <a:pt x="6349" y="3611"/>
                  </a:lnTo>
                  <a:lnTo>
                    <a:pt x="6514" y="4010"/>
                  </a:lnTo>
                  <a:lnTo>
                    <a:pt x="6673" y="4440"/>
                  </a:lnTo>
                  <a:lnTo>
                    <a:pt x="6806" y="4886"/>
                  </a:lnTo>
                  <a:lnTo>
                    <a:pt x="6938" y="5347"/>
                  </a:lnTo>
                  <a:lnTo>
                    <a:pt x="7060" y="5808"/>
                  </a:lnTo>
                  <a:lnTo>
                    <a:pt x="7182" y="6284"/>
                  </a:lnTo>
                  <a:lnTo>
                    <a:pt x="7304" y="6776"/>
                  </a:lnTo>
                  <a:lnTo>
                    <a:pt x="7416" y="7267"/>
                  </a:lnTo>
                  <a:lnTo>
                    <a:pt x="7522" y="7759"/>
                  </a:lnTo>
                  <a:lnTo>
                    <a:pt x="7628" y="8266"/>
                  </a:lnTo>
                  <a:lnTo>
                    <a:pt x="7612" y="7958"/>
                  </a:lnTo>
                  <a:lnTo>
                    <a:pt x="7591" y="7651"/>
                  </a:lnTo>
                  <a:lnTo>
                    <a:pt x="7569" y="7344"/>
                  </a:lnTo>
                  <a:lnTo>
                    <a:pt x="7538" y="7037"/>
                  </a:lnTo>
                  <a:lnTo>
                    <a:pt x="7506" y="6745"/>
                  </a:lnTo>
                  <a:lnTo>
                    <a:pt x="7469" y="6453"/>
                  </a:lnTo>
                  <a:lnTo>
                    <a:pt x="7426" y="6161"/>
                  </a:lnTo>
                  <a:lnTo>
                    <a:pt x="7378" y="5884"/>
                  </a:lnTo>
                  <a:lnTo>
                    <a:pt x="7331" y="5608"/>
                  </a:lnTo>
                  <a:lnTo>
                    <a:pt x="7278" y="5331"/>
                  </a:lnTo>
                  <a:lnTo>
                    <a:pt x="7219" y="5070"/>
                  </a:lnTo>
                  <a:lnTo>
                    <a:pt x="7156" y="4824"/>
                  </a:lnTo>
                  <a:lnTo>
                    <a:pt x="7087" y="4563"/>
                  </a:lnTo>
                  <a:lnTo>
                    <a:pt x="7018" y="4333"/>
                  </a:lnTo>
                  <a:lnTo>
                    <a:pt x="6943" y="4102"/>
                  </a:lnTo>
                  <a:lnTo>
                    <a:pt x="6869" y="3872"/>
                  </a:lnTo>
                  <a:lnTo>
                    <a:pt x="6731" y="3442"/>
                  </a:lnTo>
                  <a:lnTo>
                    <a:pt x="6588" y="3027"/>
                  </a:lnTo>
                  <a:lnTo>
                    <a:pt x="6434" y="2643"/>
                  </a:lnTo>
                  <a:lnTo>
                    <a:pt x="6280" y="2290"/>
                  </a:lnTo>
                  <a:lnTo>
                    <a:pt x="6121" y="1952"/>
                  </a:lnTo>
                  <a:lnTo>
                    <a:pt x="5957" y="1644"/>
                  </a:lnTo>
                  <a:lnTo>
                    <a:pt x="5787" y="1368"/>
                  </a:lnTo>
                  <a:lnTo>
                    <a:pt x="5612" y="1107"/>
                  </a:lnTo>
                  <a:lnTo>
                    <a:pt x="5442" y="876"/>
                  </a:lnTo>
                  <a:lnTo>
                    <a:pt x="5262" y="676"/>
                  </a:lnTo>
                  <a:lnTo>
                    <a:pt x="5082" y="507"/>
                  </a:lnTo>
                  <a:lnTo>
                    <a:pt x="4901" y="354"/>
                  </a:lnTo>
                  <a:lnTo>
                    <a:pt x="4716" y="231"/>
                  </a:lnTo>
                  <a:lnTo>
                    <a:pt x="4530" y="139"/>
                  </a:lnTo>
                  <a:lnTo>
                    <a:pt x="4344" y="62"/>
                  </a:lnTo>
                  <a:lnTo>
                    <a:pt x="4153" y="16"/>
                  </a:lnTo>
                  <a:lnTo>
                    <a:pt x="39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01" name="Google Shape;501;p32"/>
          <p:cNvSpPr txBox="1"/>
          <p:nvPr/>
        </p:nvSpPr>
        <p:spPr>
          <a:xfrm>
            <a:off x="2289850" y="1357550"/>
            <a:ext cx="3076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mfortaa"/>
                <a:sym typeface="Comfortaa"/>
              </a:rPr>
              <a:t>專利檢索引擎</a:t>
            </a:r>
            <a:endParaRPr sz="2800" b="1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omfortaa"/>
              <a:sym typeface="Comfortaa"/>
            </a:endParaRPr>
          </a:p>
        </p:txBody>
      </p:sp>
      <p:sp>
        <p:nvSpPr>
          <p:cNvPr id="502" name="Google Shape;502;p32"/>
          <p:cNvSpPr txBox="1"/>
          <p:nvPr/>
        </p:nvSpPr>
        <p:spPr>
          <a:xfrm>
            <a:off x="253150" y="2784625"/>
            <a:ext cx="180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  <a:cs typeface="Comfortaa"/>
              <a:sym typeface="Comfortaa"/>
            </a:endParaRPr>
          </a:p>
        </p:txBody>
      </p:sp>
      <p:sp>
        <p:nvSpPr>
          <p:cNvPr id="503" name="Google Shape;503;p32"/>
          <p:cNvSpPr txBox="1"/>
          <p:nvPr/>
        </p:nvSpPr>
        <p:spPr>
          <a:xfrm>
            <a:off x="-230125" y="1003675"/>
            <a:ext cx="47292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mfortaa"/>
                <a:sym typeface="Comfortaa"/>
              </a:rPr>
              <a:t>───</a:t>
            </a:r>
            <a:endParaRPr sz="650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omfortaa"/>
              <a:sym typeface="Comfortaa"/>
            </a:endParaRPr>
          </a:p>
        </p:txBody>
      </p:sp>
      <p:sp>
        <p:nvSpPr>
          <p:cNvPr id="504" name="Google Shape;504;p32"/>
          <p:cNvSpPr txBox="1"/>
          <p:nvPr/>
        </p:nvSpPr>
        <p:spPr>
          <a:xfrm>
            <a:off x="69025" y="4082600"/>
            <a:ext cx="1131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rebuchet MS"/>
              <a:sym typeface="Trebuchet MS"/>
            </a:endParaRPr>
          </a:p>
        </p:txBody>
      </p:sp>
      <p:sp>
        <p:nvSpPr>
          <p:cNvPr id="506" name="Google Shape;506;p32"/>
          <p:cNvSpPr txBox="1"/>
          <p:nvPr/>
        </p:nvSpPr>
        <p:spPr>
          <a:xfrm>
            <a:off x="766474" y="2942893"/>
            <a:ext cx="441866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400" dirty="0">
                <a:solidFill>
                  <a:schemeClr val="lt1"/>
                </a:solidFill>
                <a:latin typeface="華康新綜藝體" panose="040B0709000000000000" pitchFamily="81" charset="-120"/>
                <a:ea typeface="華康新綜藝體" panose="040B0709000000000000" pitchFamily="81" charset="-120"/>
                <a:cs typeface="Comfortaa"/>
                <a:sym typeface="Comfortaa"/>
              </a:rPr>
              <a:t>|</a:t>
            </a:r>
            <a:endParaRPr sz="4400" dirty="0">
              <a:solidFill>
                <a:schemeClr val="lt1"/>
              </a:solidFill>
              <a:latin typeface="華康新綜藝體" panose="040B0709000000000000" pitchFamily="81" charset="-120"/>
              <a:ea typeface="華康新綜藝體" panose="040B0709000000000000" pitchFamily="81" charset="-120"/>
              <a:cs typeface="Comfortaa"/>
              <a:sym typeface="Comfortaa"/>
            </a:endParaRPr>
          </a:p>
        </p:txBody>
      </p:sp>
      <p:sp>
        <p:nvSpPr>
          <p:cNvPr id="507" name="Google Shape;507;p32"/>
          <p:cNvSpPr txBox="1"/>
          <p:nvPr/>
        </p:nvSpPr>
        <p:spPr>
          <a:xfrm>
            <a:off x="100275" y="1685475"/>
            <a:ext cx="434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B14C17D2-9BE7-411E-9CD1-3D7EF897C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2260" y="1046941"/>
            <a:ext cx="4381500" cy="625926"/>
          </a:xfrm>
        </p:spPr>
        <p:txBody>
          <a:bodyPr/>
          <a:lstStyle/>
          <a:p>
            <a:endParaRPr lang="zh-TW" altLang="en-US" dirty="0"/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中華民國專利檢索系統</a:t>
            </a:r>
            <a:r>
              <a:rPr lang="en-US" altLang="zh-TW" dirty="0"/>
              <a:t>https://twpat.tipo.gov.tw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4ABE785-EB09-43E2-A5EA-B89C5227352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37580" y="1166254"/>
            <a:ext cx="3631500" cy="3873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全球專利檢索系統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638FAA4-50BD-44DF-BA2C-05BE2BF1A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2" t="14227" b="6068"/>
          <a:stretch/>
        </p:blipFill>
        <p:spPr>
          <a:xfrm>
            <a:off x="4999829" y="2286400"/>
            <a:ext cx="3822671" cy="1722551"/>
          </a:xfrm>
          <a:prstGeom prst="rect">
            <a:avLst/>
          </a:prstGeom>
        </p:spPr>
      </p:pic>
      <p:sp>
        <p:nvSpPr>
          <p:cNvPr id="5" name="副標題 4">
            <a:extLst>
              <a:ext uri="{FF2B5EF4-FFF2-40B4-BE49-F238E27FC236}">
                <a16:creationId xmlns:a16="http://schemas.microsoft.com/office/drawing/2014/main" id="{5174F32C-531E-485D-8131-691DB48C447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02995" y="1499509"/>
            <a:ext cx="5106510" cy="572700"/>
          </a:xfrm>
        </p:spPr>
        <p:txBody>
          <a:bodyPr/>
          <a:lstStyle/>
          <a:p>
            <a:r>
              <a:rPr lang="en-US" altLang="zh-TW" sz="2400" b="1" dirty="0">
                <a:solidFill>
                  <a:srgbClr val="FFDA6C"/>
                </a:solidFill>
                <a:latin typeface="Advent Pro"/>
                <a:sym typeface="Advent Pro"/>
              </a:rPr>
              <a:t>https://reurl.cc/emZOyj</a:t>
            </a:r>
            <a:endParaRPr lang="zh-TW" altLang="en-US" sz="2400" b="1" dirty="0">
              <a:solidFill>
                <a:srgbClr val="FFDA6C"/>
              </a:solidFill>
              <a:latin typeface="Advent Pro"/>
              <a:sym typeface="Advent Pro"/>
            </a:endParaRPr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8F610C2E-138E-4DD8-B66F-1498D00B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800" y="304456"/>
            <a:ext cx="7704000" cy="572700"/>
          </a:xfrm>
        </p:spPr>
        <p:txBody>
          <a:bodyPr/>
          <a:lstStyle/>
          <a:p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  <a:cs typeface="Comfortaa"/>
                <a:sym typeface="Comfortaa"/>
              </a:rPr>
              <a:t>參考資料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D2F637B-04C6-46B4-BF37-B6AECAB94D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3" t="15647" b="9152"/>
          <a:stretch/>
        </p:blipFill>
        <p:spPr>
          <a:xfrm>
            <a:off x="678179" y="2245690"/>
            <a:ext cx="3934081" cy="17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58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0B763D-4935-4D74-9C9F-A995B265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DF683E6-84B7-426E-92B3-87C8081ED0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80B5930B-6223-4E6B-98BC-50C6725B53A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EE644467-83C3-4090-90F8-AC1EA373521D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018B8E4-EF80-48C4-B039-51523E653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7" t="14064" r="-2413" b="15494"/>
          <a:stretch/>
        </p:blipFill>
        <p:spPr>
          <a:xfrm>
            <a:off x="888821" y="534930"/>
            <a:ext cx="4690241" cy="21892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708FADC-3243-45CE-A1EE-8A4185036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25" t="19064" r="6606" b="32957"/>
          <a:stretch/>
        </p:blipFill>
        <p:spPr>
          <a:xfrm>
            <a:off x="4713890" y="2691285"/>
            <a:ext cx="4430109" cy="193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41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41"/>
          <p:cNvSpPr txBox="1"/>
          <p:nvPr/>
        </p:nvSpPr>
        <p:spPr>
          <a:xfrm>
            <a:off x="301521" y="353731"/>
            <a:ext cx="62598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mfortaa"/>
                <a:sym typeface="Comfortaa"/>
              </a:rPr>
              <a:t>使用方式</a:t>
            </a:r>
            <a:endParaRPr sz="48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omfortaa"/>
              <a:sym typeface="Comfortaa"/>
            </a:endParaRPr>
          </a:p>
        </p:txBody>
      </p:sp>
      <p:sp>
        <p:nvSpPr>
          <p:cNvPr id="1187" name="Google Shape;1187;p41"/>
          <p:cNvSpPr txBox="1"/>
          <p:nvPr/>
        </p:nvSpPr>
        <p:spPr>
          <a:xfrm>
            <a:off x="758721" y="1392536"/>
            <a:ext cx="517800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搜尋分為兩個欄位：</a:t>
            </a:r>
            <a:endParaRPr sz="23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rebuchet MS"/>
              <a:sym typeface="Trebuchet MS"/>
            </a:endParaRPr>
          </a:p>
        </p:txBody>
      </p:sp>
      <p:sp>
        <p:nvSpPr>
          <p:cNvPr id="1188" name="Google Shape;1188;p41"/>
          <p:cNvSpPr txBox="1"/>
          <p:nvPr/>
        </p:nvSpPr>
        <p:spPr>
          <a:xfrm>
            <a:off x="694200" y="1967625"/>
            <a:ext cx="8449800" cy="360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│專利名稱│</a:t>
            </a:r>
            <a:r>
              <a:rPr lang="en" sz="23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簡要搜尋指定申請專利之標的</a:t>
            </a:r>
            <a:endParaRPr sz="23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rebuchet MS"/>
              <a:sym typeface="Trebuchet M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│詳細介紹│</a:t>
            </a:r>
            <a:r>
              <a:rPr lang="en" sz="23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輸入欲申請專利之詳細介紹，利用</a:t>
            </a:r>
            <a:r>
              <a:rPr lang="en" sz="23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自然語言處</a:t>
            </a:r>
            <a:endParaRPr sz="23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rebuchet MS"/>
              <a:sym typeface="Trebuchet M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　　　　　</a:t>
            </a:r>
            <a:r>
              <a:rPr lang="en" sz="13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　</a:t>
            </a:r>
            <a:r>
              <a:rPr lang="en" sz="23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　</a:t>
            </a:r>
            <a:r>
              <a:rPr lang="en" sz="23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理</a:t>
            </a:r>
            <a:r>
              <a:rPr lang="en" sz="23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（Natural Language Processing）</a:t>
            </a:r>
            <a:r>
              <a:rPr lang="en" sz="23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、</a:t>
            </a:r>
            <a:r>
              <a:rPr lang="en" sz="23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TF-IDF</a:t>
            </a:r>
            <a:endParaRPr sz="23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rebuchet MS"/>
              <a:sym typeface="Trebuchet M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　　　　　</a:t>
            </a:r>
            <a:r>
              <a:rPr lang="en" sz="13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　</a:t>
            </a:r>
            <a:r>
              <a:rPr lang="en" sz="23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　統計方法</a:t>
            </a:r>
            <a:r>
              <a:rPr lang="en" sz="23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抽取出使用者輸入的關鍵字，尋找相似</a:t>
            </a:r>
            <a:endParaRPr sz="23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rebuchet MS"/>
              <a:sym typeface="Trebuchet M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　　　　　</a:t>
            </a:r>
            <a:r>
              <a:rPr lang="en" sz="13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　</a:t>
            </a:r>
            <a:r>
              <a:rPr lang="en" sz="23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　度高、中、低之專利。</a:t>
            </a:r>
            <a:endParaRPr sz="23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rebuchet MS"/>
              <a:sym typeface="Trebuchet M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42"/>
          <p:cNvSpPr txBox="1"/>
          <p:nvPr/>
        </p:nvSpPr>
        <p:spPr>
          <a:xfrm>
            <a:off x="232025" y="1265350"/>
            <a:ext cx="8449800" cy="327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│爬蟲│</a:t>
            </a:r>
            <a:r>
              <a:rPr lang="en" sz="23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持續擴大爬蟲範圍，增加資料庫豐富程度</a:t>
            </a:r>
            <a:endParaRPr sz="23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rebuchet MS"/>
              <a:sym typeface="Trebuchet M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│參考資料│</a:t>
            </a:r>
            <a:r>
              <a:rPr lang="en" sz="23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資料庫部分，我們除了使用「因新穎性不通過而</a:t>
            </a:r>
            <a:endParaRPr sz="23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rebuchet MS"/>
              <a:sym typeface="Trebuchet M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　　　　　</a:t>
            </a:r>
            <a:r>
              <a:rPr lang="en" sz="21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　</a:t>
            </a:r>
            <a:r>
              <a:rPr lang="en" sz="23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被撤銷專利」的裁判，亦前往專利局抓取目前既</a:t>
            </a:r>
            <a:endParaRPr sz="23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rebuchet MS"/>
              <a:sym typeface="Trebuchet M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　　　　　</a:t>
            </a:r>
            <a:r>
              <a:rPr lang="en" sz="21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　</a:t>
            </a:r>
            <a:r>
              <a:rPr lang="en" sz="23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有的專利以擴張資料庫，並藉由統整判斷專利</a:t>
            </a:r>
            <a:endParaRPr sz="23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rebuchet MS"/>
              <a:sym typeface="Trebuchet M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　　　　　</a:t>
            </a:r>
            <a:r>
              <a:rPr lang="en" sz="21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　</a:t>
            </a:r>
            <a:r>
              <a:rPr lang="en" sz="23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新穎性不通過之原因，決定專利相關聯性要素</a:t>
            </a:r>
            <a:endParaRPr sz="23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rebuchet MS"/>
              <a:sym typeface="Trebuchet M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BA1FFA0-E280-4D57-9716-756E3D894FD3}"/>
              </a:ext>
            </a:extLst>
          </p:cNvPr>
          <p:cNvSpPr/>
          <p:nvPr/>
        </p:nvSpPr>
        <p:spPr>
          <a:xfrm>
            <a:off x="2712179" y="366964"/>
            <a:ext cx="503736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參考資料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48"/>
          <p:cNvSpPr txBox="1">
            <a:spLocks noGrp="1"/>
          </p:cNvSpPr>
          <p:nvPr>
            <p:ph type="subTitle" idx="1"/>
          </p:nvPr>
        </p:nvSpPr>
        <p:spPr>
          <a:xfrm>
            <a:off x="4574175" y="1378150"/>
            <a:ext cx="4194000" cy="15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altLang="en-US" sz="2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如果條件允許</a:t>
            </a:r>
            <a:r>
              <a:rPr lang="en" sz="2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</a:t>
            </a:r>
            <a:r>
              <a:rPr lang="zh-TW" altLang="en-US" sz="2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</a:t>
            </a:r>
            <a:r>
              <a:rPr lang="en" sz="2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提供更進階的</a:t>
            </a:r>
            <a:r>
              <a:rPr lang="en" sz="23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多重要件查詢功能</a:t>
            </a:r>
            <a:r>
              <a:rPr lang="en" sz="2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，使用者能</a:t>
            </a:r>
            <a:r>
              <a:rPr lang="en" sz="23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一次輸入多個要件，更精準方便的檢測專利之</a:t>
            </a:r>
            <a:r>
              <a:rPr lang="zh-TW" altLang="en-US" sz="23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進步性與產業利用性</a:t>
            </a:r>
            <a:r>
              <a:rPr lang="en" sz="2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sz="2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38" name="Google Shape;1338;p48"/>
          <p:cNvSpPr txBox="1">
            <a:spLocks noGrp="1"/>
          </p:cNvSpPr>
          <p:nvPr>
            <p:ph type="title"/>
          </p:nvPr>
        </p:nvSpPr>
        <p:spPr>
          <a:xfrm>
            <a:off x="4572000" y="464820"/>
            <a:ext cx="5425441" cy="8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Comfortaa"/>
                <a:sym typeface="Comfortaa"/>
              </a:rPr>
              <a:t>進步性與產業利用性檢索</a:t>
            </a:r>
          </a:p>
        </p:txBody>
      </p:sp>
      <p:grpSp>
        <p:nvGrpSpPr>
          <p:cNvPr id="1340" name="Google Shape;1340;p48"/>
          <p:cNvGrpSpPr/>
          <p:nvPr/>
        </p:nvGrpSpPr>
        <p:grpSpPr>
          <a:xfrm>
            <a:off x="942510" y="1458544"/>
            <a:ext cx="2861420" cy="2563096"/>
            <a:chOff x="-8401800" y="-9354300"/>
            <a:chExt cx="9592425" cy="9592425"/>
          </a:xfrm>
        </p:grpSpPr>
        <p:sp>
          <p:nvSpPr>
            <p:cNvPr id="1341" name="Google Shape;1341;p48"/>
            <p:cNvSpPr/>
            <p:nvPr/>
          </p:nvSpPr>
          <p:spPr>
            <a:xfrm>
              <a:off x="-8261275" y="-4371725"/>
              <a:ext cx="4469350" cy="4469325"/>
            </a:xfrm>
            <a:custGeom>
              <a:avLst/>
              <a:gdLst/>
              <a:ahLst/>
              <a:cxnLst/>
              <a:rect l="l" t="t" r="r" b="b"/>
              <a:pathLst>
                <a:path w="178774" h="178773" extrusionOk="0">
                  <a:moveTo>
                    <a:pt x="89391" y="0"/>
                  </a:moveTo>
                  <a:lnTo>
                    <a:pt x="88649" y="9"/>
                  </a:lnTo>
                  <a:lnTo>
                    <a:pt x="87916" y="18"/>
                  </a:lnTo>
                  <a:lnTo>
                    <a:pt x="87183" y="27"/>
                  </a:lnTo>
                  <a:lnTo>
                    <a:pt x="86449" y="54"/>
                  </a:lnTo>
                  <a:lnTo>
                    <a:pt x="85716" y="73"/>
                  </a:lnTo>
                  <a:lnTo>
                    <a:pt x="84992" y="109"/>
                  </a:lnTo>
                  <a:lnTo>
                    <a:pt x="84268" y="145"/>
                  </a:lnTo>
                  <a:lnTo>
                    <a:pt x="83535" y="190"/>
                  </a:lnTo>
                  <a:lnTo>
                    <a:pt x="82810" y="245"/>
                  </a:lnTo>
                  <a:lnTo>
                    <a:pt x="82086" y="299"/>
                  </a:lnTo>
                  <a:lnTo>
                    <a:pt x="81371" y="362"/>
                  </a:lnTo>
                  <a:lnTo>
                    <a:pt x="80647" y="426"/>
                  </a:lnTo>
                  <a:lnTo>
                    <a:pt x="79932" y="498"/>
                  </a:lnTo>
                  <a:lnTo>
                    <a:pt x="79217" y="579"/>
                  </a:lnTo>
                  <a:lnTo>
                    <a:pt x="78502" y="661"/>
                  </a:lnTo>
                  <a:lnTo>
                    <a:pt x="77786" y="751"/>
                  </a:lnTo>
                  <a:lnTo>
                    <a:pt x="76764" y="887"/>
                  </a:lnTo>
                  <a:lnTo>
                    <a:pt x="75741" y="1041"/>
                  </a:lnTo>
                  <a:lnTo>
                    <a:pt x="74718" y="1204"/>
                  </a:lnTo>
                  <a:lnTo>
                    <a:pt x="73704" y="1376"/>
                  </a:lnTo>
                  <a:lnTo>
                    <a:pt x="72690" y="1566"/>
                  </a:lnTo>
                  <a:lnTo>
                    <a:pt x="71685" y="1756"/>
                  </a:lnTo>
                  <a:lnTo>
                    <a:pt x="70680" y="1964"/>
                  </a:lnTo>
                  <a:lnTo>
                    <a:pt x="69685" y="2182"/>
                  </a:lnTo>
                  <a:lnTo>
                    <a:pt x="68689" y="2417"/>
                  </a:lnTo>
                  <a:lnTo>
                    <a:pt x="67693" y="2652"/>
                  </a:lnTo>
                  <a:lnTo>
                    <a:pt x="66707" y="2906"/>
                  </a:lnTo>
                  <a:lnTo>
                    <a:pt x="65729" y="3168"/>
                  </a:lnTo>
                  <a:lnTo>
                    <a:pt x="64751" y="3449"/>
                  </a:lnTo>
                  <a:lnTo>
                    <a:pt x="63774" y="3730"/>
                  </a:lnTo>
                  <a:lnTo>
                    <a:pt x="62805" y="4028"/>
                  </a:lnTo>
                  <a:lnTo>
                    <a:pt x="61846" y="4327"/>
                  </a:lnTo>
                  <a:lnTo>
                    <a:pt x="60886" y="4644"/>
                  </a:lnTo>
                  <a:lnTo>
                    <a:pt x="59926" y="4970"/>
                  </a:lnTo>
                  <a:lnTo>
                    <a:pt x="58985" y="5314"/>
                  </a:lnTo>
                  <a:lnTo>
                    <a:pt x="58035" y="5658"/>
                  </a:lnTo>
                  <a:lnTo>
                    <a:pt x="57102" y="6020"/>
                  </a:lnTo>
                  <a:lnTo>
                    <a:pt x="56161" y="6382"/>
                  </a:lnTo>
                  <a:lnTo>
                    <a:pt x="55237" y="6762"/>
                  </a:lnTo>
                  <a:lnTo>
                    <a:pt x="54314" y="7151"/>
                  </a:lnTo>
                  <a:lnTo>
                    <a:pt x="53391" y="7550"/>
                  </a:lnTo>
                  <a:lnTo>
                    <a:pt x="52476" y="7957"/>
                  </a:lnTo>
                  <a:lnTo>
                    <a:pt x="51571" y="8373"/>
                  </a:lnTo>
                  <a:lnTo>
                    <a:pt x="50666" y="8808"/>
                  </a:lnTo>
                  <a:lnTo>
                    <a:pt x="49770" y="9242"/>
                  </a:lnTo>
                  <a:lnTo>
                    <a:pt x="48883" y="9686"/>
                  </a:lnTo>
                  <a:lnTo>
                    <a:pt x="47996" y="10148"/>
                  </a:lnTo>
                  <a:lnTo>
                    <a:pt x="47118" y="10609"/>
                  </a:lnTo>
                  <a:lnTo>
                    <a:pt x="46239" y="11089"/>
                  </a:lnTo>
                  <a:lnTo>
                    <a:pt x="45380" y="11578"/>
                  </a:lnTo>
                  <a:lnTo>
                    <a:pt x="44511" y="12067"/>
                  </a:lnTo>
                  <a:lnTo>
                    <a:pt x="43660" y="12574"/>
                  </a:lnTo>
                  <a:lnTo>
                    <a:pt x="42809" y="13090"/>
                  </a:lnTo>
                  <a:lnTo>
                    <a:pt x="41967" y="13606"/>
                  </a:lnTo>
                  <a:lnTo>
                    <a:pt x="41125" y="14140"/>
                  </a:lnTo>
                  <a:lnTo>
                    <a:pt x="40301" y="14683"/>
                  </a:lnTo>
                  <a:lnTo>
                    <a:pt x="39468" y="15226"/>
                  </a:lnTo>
                  <a:lnTo>
                    <a:pt x="38654" y="15787"/>
                  </a:lnTo>
                  <a:lnTo>
                    <a:pt x="37839" y="16358"/>
                  </a:lnTo>
                  <a:lnTo>
                    <a:pt x="37042" y="16928"/>
                  </a:lnTo>
                  <a:lnTo>
                    <a:pt x="36237" y="17516"/>
                  </a:lnTo>
                  <a:lnTo>
                    <a:pt x="35449" y="18105"/>
                  </a:lnTo>
                  <a:lnTo>
                    <a:pt x="34662" y="18711"/>
                  </a:lnTo>
                  <a:lnTo>
                    <a:pt x="33883" y="19318"/>
                  </a:lnTo>
                  <a:lnTo>
                    <a:pt x="33114" y="19933"/>
                  </a:lnTo>
                  <a:lnTo>
                    <a:pt x="32353" y="20558"/>
                  </a:lnTo>
                  <a:lnTo>
                    <a:pt x="31593" y="21200"/>
                  </a:lnTo>
                  <a:lnTo>
                    <a:pt x="30842" y="21843"/>
                  </a:lnTo>
                  <a:lnTo>
                    <a:pt x="30099" y="22495"/>
                  </a:lnTo>
                  <a:lnTo>
                    <a:pt x="29366" y="23147"/>
                  </a:lnTo>
                  <a:lnTo>
                    <a:pt x="28642" y="23817"/>
                  </a:lnTo>
                  <a:lnTo>
                    <a:pt x="27918" y="24495"/>
                  </a:lnTo>
                  <a:lnTo>
                    <a:pt x="27212" y="25174"/>
                  </a:lnTo>
                  <a:lnTo>
                    <a:pt x="26506" y="25862"/>
                  </a:lnTo>
                  <a:lnTo>
                    <a:pt x="25809" y="26559"/>
                  </a:lnTo>
                  <a:lnTo>
                    <a:pt x="25112" y="27265"/>
                  </a:lnTo>
                  <a:lnTo>
                    <a:pt x="24433" y="27981"/>
                  </a:lnTo>
                  <a:lnTo>
                    <a:pt x="23763" y="28705"/>
                  </a:lnTo>
                  <a:lnTo>
                    <a:pt x="23093" y="29429"/>
                  </a:lnTo>
                  <a:lnTo>
                    <a:pt x="22432" y="30162"/>
                  </a:lnTo>
                  <a:lnTo>
                    <a:pt x="21780" y="30904"/>
                  </a:lnTo>
                  <a:lnTo>
                    <a:pt x="21138" y="31656"/>
                  </a:lnTo>
                  <a:lnTo>
                    <a:pt x="20504" y="32416"/>
                  </a:lnTo>
                  <a:lnTo>
                    <a:pt x="19879" y="33177"/>
                  </a:lnTo>
                  <a:lnTo>
                    <a:pt x="19264" y="33955"/>
                  </a:lnTo>
                  <a:lnTo>
                    <a:pt x="18657" y="34724"/>
                  </a:lnTo>
                  <a:lnTo>
                    <a:pt x="18051" y="35512"/>
                  </a:lnTo>
                  <a:lnTo>
                    <a:pt x="17462" y="36309"/>
                  </a:lnTo>
                  <a:lnTo>
                    <a:pt x="16874" y="37105"/>
                  </a:lnTo>
                  <a:lnTo>
                    <a:pt x="16304" y="37911"/>
                  </a:lnTo>
                  <a:lnTo>
                    <a:pt x="15733" y="38726"/>
                  </a:lnTo>
                  <a:lnTo>
                    <a:pt x="15181" y="39540"/>
                  </a:lnTo>
                  <a:lnTo>
                    <a:pt x="14629" y="40364"/>
                  </a:lnTo>
                  <a:lnTo>
                    <a:pt x="14095" y="41197"/>
                  </a:lnTo>
                  <a:lnTo>
                    <a:pt x="13561" y="42030"/>
                  </a:lnTo>
                  <a:lnTo>
                    <a:pt x="13036" y="42881"/>
                  </a:lnTo>
                  <a:lnTo>
                    <a:pt x="12529" y="43722"/>
                  </a:lnTo>
                  <a:lnTo>
                    <a:pt x="12022" y="44582"/>
                  </a:lnTo>
                  <a:lnTo>
                    <a:pt x="11533" y="45442"/>
                  </a:lnTo>
                  <a:lnTo>
                    <a:pt x="11044" y="46311"/>
                  </a:lnTo>
                  <a:lnTo>
                    <a:pt x="10565" y="47189"/>
                  </a:lnTo>
                  <a:lnTo>
                    <a:pt x="10103" y="48067"/>
                  </a:lnTo>
                  <a:lnTo>
                    <a:pt x="9650" y="48955"/>
                  </a:lnTo>
                  <a:lnTo>
                    <a:pt x="9198" y="49842"/>
                  </a:lnTo>
                  <a:lnTo>
                    <a:pt x="8763" y="50738"/>
                  </a:lnTo>
                  <a:lnTo>
                    <a:pt x="8338" y="51643"/>
                  </a:lnTo>
                  <a:lnTo>
                    <a:pt x="7921" y="52548"/>
                  </a:lnTo>
                  <a:lnTo>
                    <a:pt x="7514" y="53463"/>
                  </a:lnTo>
                  <a:lnTo>
                    <a:pt x="7116" y="54386"/>
                  </a:lnTo>
                  <a:lnTo>
                    <a:pt x="6727" y="55309"/>
                  </a:lnTo>
                  <a:lnTo>
                    <a:pt x="6346" y="56233"/>
                  </a:lnTo>
                  <a:lnTo>
                    <a:pt x="5984" y="57174"/>
                  </a:lnTo>
                  <a:lnTo>
                    <a:pt x="5622" y="58106"/>
                  </a:lnTo>
                  <a:lnTo>
                    <a:pt x="5278" y="59057"/>
                  </a:lnTo>
                  <a:lnTo>
                    <a:pt x="4943" y="60007"/>
                  </a:lnTo>
                  <a:lnTo>
                    <a:pt x="4617" y="60958"/>
                  </a:lnTo>
                  <a:lnTo>
                    <a:pt x="4301" y="61917"/>
                  </a:lnTo>
                  <a:lnTo>
                    <a:pt x="3993" y="62877"/>
                  </a:lnTo>
                  <a:lnTo>
                    <a:pt x="3703" y="63845"/>
                  </a:lnTo>
                  <a:lnTo>
                    <a:pt x="3413" y="64823"/>
                  </a:lnTo>
                  <a:lnTo>
                    <a:pt x="3142" y="65801"/>
                  </a:lnTo>
                  <a:lnTo>
                    <a:pt x="2879" y="66778"/>
                  </a:lnTo>
                  <a:lnTo>
                    <a:pt x="2635" y="67765"/>
                  </a:lnTo>
                  <a:lnTo>
                    <a:pt x="2390" y="68761"/>
                  </a:lnTo>
                  <a:lnTo>
                    <a:pt x="2164" y="69757"/>
                  </a:lnTo>
                  <a:lnTo>
                    <a:pt x="1947" y="70752"/>
                  </a:lnTo>
                  <a:lnTo>
                    <a:pt x="1739" y="71757"/>
                  </a:lnTo>
                  <a:lnTo>
                    <a:pt x="1540" y="72762"/>
                  </a:lnTo>
                  <a:lnTo>
                    <a:pt x="1359" y="73776"/>
                  </a:lnTo>
                  <a:lnTo>
                    <a:pt x="1187" y="74790"/>
                  </a:lnTo>
                  <a:lnTo>
                    <a:pt x="1024" y="75813"/>
                  </a:lnTo>
                  <a:lnTo>
                    <a:pt x="870" y="76835"/>
                  </a:lnTo>
                  <a:lnTo>
                    <a:pt x="734" y="77858"/>
                  </a:lnTo>
                  <a:lnTo>
                    <a:pt x="607" y="78890"/>
                  </a:lnTo>
                  <a:lnTo>
                    <a:pt x="490" y="79931"/>
                  </a:lnTo>
                  <a:lnTo>
                    <a:pt x="390" y="80963"/>
                  </a:lnTo>
                  <a:lnTo>
                    <a:pt x="299" y="82004"/>
                  </a:lnTo>
                  <a:lnTo>
                    <a:pt x="218" y="83054"/>
                  </a:lnTo>
                  <a:lnTo>
                    <a:pt x="155" y="84095"/>
                  </a:lnTo>
                  <a:lnTo>
                    <a:pt x="100" y="85145"/>
                  </a:lnTo>
                  <a:lnTo>
                    <a:pt x="55" y="86204"/>
                  </a:lnTo>
                  <a:lnTo>
                    <a:pt x="28" y="87264"/>
                  </a:lnTo>
                  <a:lnTo>
                    <a:pt x="10" y="88323"/>
                  </a:lnTo>
                  <a:lnTo>
                    <a:pt x="1" y="89382"/>
                  </a:lnTo>
                  <a:lnTo>
                    <a:pt x="10" y="90450"/>
                  </a:lnTo>
                  <a:lnTo>
                    <a:pt x="28" y="91518"/>
                  </a:lnTo>
                  <a:lnTo>
                    <a:pt x="55" y="92577"/>
                  </a:lnTo>
                  <a:lnTo>
                    <a:pt x="100" y="93636"/>
                  </a:lnTo>
                  <a:lnTo>
                    <a:pt x="155" y="94686"/>
                  </a:lnTo>
                  <a:lnTo>
                    <a:pt x="218" y="95746"/>
                  </a:lnTo>
                  <a:lnTo>
                    <a:pt x="299" y="96787"/>
                  </a:lnTo>
                  <a:lnTo>
                    <a:pt x="390" y="97837"/>
                  </a:lnTo>
                  <a:lnTo>
                    <a:pt x="499" y="98878"/>
                  </a:lnTo>
                  <a:lnTo>
                    <a:pt x="616" y="99919"/>
                  </a:lnTo>
                  <a:lnTo>
                    <a:pt x="743" y="100951"/>
                  </a:lnTo>
                  <a:lnTo>
                    <a:pt x="879" y="101983"/>
                  </a:lnTo>
                  <a:lnTo>
                    <a:pt x="1033" y="103005"/>
                  </a:lnTo>
                  <a:lnTo>
                    <a:pt x="1196" y="104028"/>
                  </a:lnTo>
                  <a:lnTo>
                    <a:pt x="1368" y="105051"/>
                  </a:lnTo>
                  <a:lnTo>
                    <a:pt x="1549" y="106065"/>
                  </a:lnTo>
                  <a:lnTo>
                    <a:pt x="1748" y="107079"/>
                  </a:lnTo>
                  <a:lnTo>
                    <a:pt x="1956" y="108084"/>
                  </a:lnTo>
                  <a:lnTo>
                    <a:pt x="2173" y="109089"/>
                  </a:lnTo>
                  <a:lnTo>
                    <a:pt x="2409" y="110084"/>
                  </a:lnTo>
                  <a:lnTo>
                    <a:pt x="2653" y="111080"/>
                  </a:lnTo>
                  <a:lnTo>
                    <a:pt x="2906" y="112067"/>
                  </a:lnTo>
                  <a:lnTo>
                    <a:pt x="3169" y="113053"/>
                  </a:lnTo>
                  <a:lnTo>
                    <a:pt x="3441" y="114040"/>
                  </a:lnTo>
                  <a:lnTo>
                    <a:pt x="3730" y="115018"/>
                  </a:lnTo>
                  <a:lnTo>
                    <a:pt x="4020" y="115986"/>
                  </a:lnTo>
                  <a:lnTo>
                    <a:pt x="4328" y="116955"/>
                  </a:lnTo>
                  <a:lnTo>
                    <a:pt x="4645" y="117914"/>
                  </a:lnTo>
                  <a:lnTo>
                    <a:pt x="4979" y="118874"/>
                  </a:lnTo>
                  <a:lnTo>
                    <a:pt x="5314" y="119824"/>
                  </a:lnTo>
                  <a:lnTo>
                    <a:pt x="5667" y="120775"/>
                  </a:lnTo>
                  <a:lnTo>
                    <a:pt x="6020" y="121716"/>
                  </a:lnTo>
                  <a:lnTo>
                    <a:pt x="6392" y="122649"/>
                  </a:lnTo>
                  <a:lnTo>
                    <a:pt x="6772" y="123581"/>
                  </a:lnTo>
                  <a:lnTo>
                    <a:pt x="7161" y="124514"/>
                  </a:lnTo>
                  <a:lnTo>
                    <a:pt x="7568" y="125437"/>
                  </a:lnTo>
                  <a:lnTo>
                    <a:pt x="7976" y="126351"/>
                  </a:lnTo>
                  <a:lnTo>
                    <a:pt x="8392" y="127256"/>
                  </a:lnTo>
                  <a:lnTo>
                    <a:pt x="8827" y="128162"/>
                  </a:lnTo>
                  <a:lnTo>
                    <a:pt x="9270" y="129067"/>
                  </a:lnTo>
                  <a:lnTo>
                    <a:pt x="9714" y="129954"/>
                  </a:lnTo>
                  <a:lnTo>
                    <a:pt x="10175" y="130850"/>
                  </a:lnTo>
                  <a:lnTo>
                    <a:pt x="10646" y="131728"/>
                  </a:lnTo>
                  <a:lnTo>
                    <a:pt x="11126" y="132606"/>
                  </a:lnTo>
                  <a:lnTo>
                    <a:pt x="11615" y="133475"/>
                  </a:lnTo>
                  <a:lnTo>
                    <a:pt x="12113" y="134335"/>
                  </a:lnTo>
                  <a:lnTo>
                    <a:pt x="12620" y="135195"/>
                  </a:lnTo>
                  <a:lnTo>
                    <a:pt x="13135" y="136046"/>
                  </a:lnTo>
                  <a:lnTo>
                    <a:pt x="13661" y="136897"/>
                  </a:lnTo>
                  <a:lnTo>
                    <a:pt x="14195" y="137739"/>
                  </a:lnTo>
                  <a:lnTo>
                    <a:pt x="14738" y="138572"/>
                  </a:lnTo>
                  <a:lnTo>
                    <a:pt x="15290" y="139395"/>
                  </a:lnTo>
                  <a:lnTo>
                    <a:pt x="15851" y="140219"/>
                  </a:lnTo>
                  <a:lnTo>
                    <a:pt x="16421" y="141025"/>
                  </a:lnTo>
                  <a:lnTo>
                    <a:pt x="17001" y="141839"/>
                  </a:lnTo>
                  <a:lnTo>
                    <a:pt x="17580" y="142636"/>
                  </a:lnTo>
                  <a:lnTo>
                    <a:pt x="18178" y="143433"/>
                  </a:lnTo>
                  <a:lnTo>
                    <a:pt x="18784" y="144211"/>
                  </a:lnTo>
                  <a:lnTo>
                    <a:pt x="19400" y="144999"/>
                  </a:lnTo>
                  <a:lnTo>
                    <a:pt x="20024" y="145768"/>
                  </a:lnTo>
                  <a:lnTo>
                    <a:pt x="20649" y="146529"/>
                  </a:lnTo>
                  <a:lnTo>
                    <a:pt x="21292" y="147289"/>
                  </a:lnTo>
                  <a:lnTo>
                    <a:pt x="21934" y="148040"/>
                  </a:lnTo>
                  <a:lnTo>
                    <a:pt x="22586" y="148783"/>
                  </a:lnTo>
                  <a:lnTo>
                    <a:pt x="23256" y="149525"/>
                  </a:lnTo>
                  <a:lnTo>
                    <a:pt x="23926" y="150249"/>
                  </a:lnTo>
                  <a:lnTo>
                    <a:pt x="24605" y="150973"/>
                  </a:lnTo>
                  <a:lnTo>
                    <a:pt x="25293" y="151688"/>
                  </a:lnTo>
                  <a:lnTo>
                    <a:pt x="25981" y="152394"/>
                  </a:lnTo>
                  <a:lnTo>
                    <a:pt x="26687" y="153091"/>
                  </a:lnTo>
                  <a:lnTo>
                    <a:pt x="27393" y="153779"/>
                  </a:lnTo>
                  <a:lnTo>
                    <a:pt x="28108" y="154467"/>
                  </a:lnTo>
                  <a:lnTo>
                    <a:pt x="28841" y="155137"/>
                  </a:lnTo>
                  <a:lnTo>
                    <a:pt x="29565" y="155807"/>
                  </a:lnTo>
                  <a:lnTo>
                    <a:pt x="30308" y="156468"/>
                  </a:lnTo>
                  <a:lnTo>
                    <a:pt x="31059" y="157120"/>
                  </a:lnTo>
                  <a:lnTo>
                    <a:pt x="31810" y="157762"/>
                  </a:lnTo>
                  <a:lnTo>
                    <a:pt x="32571" y="158396"/>
                  </a:lnTo>
                  <a:lnTo>
                    <a:pt x="33340" y="159021"/>
                  </a:lnTo>
                  <a:lnTo>
                    <a:pt x="34119" y="159636"/>
                  </a:lnTo>
                  <a:lnTo>
                    <a:pt x="34897" y="160252"/>
                  </a:lnTo>
                  <a:lnTo>
                    <a:pt x="35685" y="160849"/>
                  </a:lnTo>
                  <a:lnTo>
                    <a:pt x="36481" y="161447"/>
                  </a:lnTo>
                  <a:lnTo>
                    <a:pt x="37287" y="162026"/>
                  </a:lnTo>
                  <a:lnTo>
                    <a:pt x="38102" y="162605"/>
                  </a:lnTo>
                  <a:lnTo>
                    <a:pt x="38916" y="163167"/>
                  </a:lnTo>
                  <a:lnTo>
                    <a:pt x="39740" y="163728"/>
                  </a:lnTo>
                  <a:lnTo>
                    <a:pt x="40564" y="164271"/>
                  </a:lnTo>
                  <a:lnTo>
                    <a:pt x="41406" y="164814"/>
                  </a:lnTo>
                  <a:lnTo>
                    <a:pt x="42247" y="165339"/>
                  </a:lnTo>
                  <a:lnTo>
                    <a:pt x="43089" y="165864"/>
                  </a:lnTo>
                  <a:lnTo>
                    <a:pt x="43949" y="166380"/>
                  </a:lnTo>
                  <a:lnTo>
                    <a:pt x="44809" y="166878"/>
                  </a:lnTo>
                  <a:lnTo>
                    <a:pt x="45678" y="167376"/>
                  </a:lnTo>
                  <a:lnTo>
                    <a:pt x="46547" y="167856"/>
                  </a:lnTo>
                  <a:lnTo>
                    <a:pt x="47425" y="168326"/>
                  </a:lnTo>
                  <a:lnTo>
                    <a:pt x="48312" y="168797"/>
                  </a:lnTo>
                  <a:lnTo>
                    <a:pt x="49200" y="169250"/>
                  </a:lnTo>
                  <a:lnTo>
                    <a:pt x="50096" y="169693"/>
                  </a:lnTo>
                  <a:lnTo>
                    <a:pt x="51001" y="170128"/>
                  </a:lnTo>
                  <a:lnTo>
                    <a:pt x="51906" y="170553"/>
                  </a:lnTo>
                  <a:lnTo>
                    <a:pt x="52820" y="170970"/>
                  </a:lnTo>
                  <a:lnTo>
                    <a:pt x="53744" y="171377"/>
                  </a:lnTo>
                  <a:lnTo>
                    <a:pt x="54667" y="171775"/>
                  </a:lnTo>
                  <a:lnTo>
                    <a:pt x="55590" y="172164"/>
                  </a:lnTo>
                  <a:lnTo>
                    <a:pt x="56532" y="172536"/>
                  </a:lnTo>
                  <a:lnTo>
                    <a:pt x="57464" y="172898"/>
                  </a:lnTo>
                  <a:lnTo>
                    <a:pt x="58415" y="173260"/>
                  </a:lnTo>
                  <a:lnTo>
                    <a:pt x="59365" y="173604"/>
                  </a:lnTo>
                  <a:lnTo>
                    <a:pt x="60316" y="173939"/>
                  </a:lnTo>
                  <a:lnTo>
                    <a:pt x="61275" y="174256"/>
                  </a:lnTo>
                  <a:lnTo>
                    <a:pt x="62244" y="174572"/>
                  </a:lnTo>
                  <a:lnTo>
                    <a:pt x="63212" y="174871"/>
                  </a:lnTo>
                  <a:lnTo>
                    <a:pt x="64181" y="175170"/>
                  </a:lnTo>
                  <a:lnTo>
                    <a:pt x="65159" y="175450"/>
                  </a:lnTo>
                  <a:lnTo>
                    <a:pt x="66145" y="175713"/>
                  </a:lnTo>
                  <a:lnTo>
                    <a:pt x="67132" y="175975"/>
                  </a:lnTo>
                  <a:lnTo>
                    <a:pt x="68128" y="176220"/>
                  </a:lnTo>
                  <a:lnTo>
                    <a:pt x="69124" y="176464"/>
                  </a:lnTo>
                  <a:lnTo>
                    <a:pt x="70119" y="176691"/>
                  </a:lnTo>
                  <a:lnTo>
                    <a:pt x="71124" y="176899"/>
                  </a:lnTo>
                  <a:lnTo>
                    <a:pt x="72138" y="177107"/>
                  </a:lnTo>
                  <a:lnTo>
                    <a:pt x="73152" y="177297"/>
                  </a:lnTo>
                  <a:lnTo>
                    <a:pt x="74166" y="177478"/>
                  </a:lnTo>
                  <a:lnTo>
                    <a:pt x="75188" y="177650"/>
                  </a:lnTo>
                  <a:lnTo>
                    <a:pt x="76211" y="177804"/>
                  </a:lnTo>
                  <a:lnTo>
                    <a:pt x="77243" y="177949"/>
                  </a:lnTo>
                  <a:lnTo>
                    <a:pt x="78275" y="178085"/>
                  </a:lnTo>
                  <a:lnTo>
                    <a:pt x="79642" y="178248"/>
                  </a:lnTo>
                  <a:lnTo>
                    <a:pt x="81018" y="178383"/>
                  </a:lnTo>
                  <a:lnTo>
                    <a:pt x="82403" y="178501"/>
                  </a:lnTo>
                  <a:lnTo>
                    <a:pt x="83788" y="178601"/>
                  </a:lnTo>
                  <a:lnTo>
                    <a:pt x="84485" y="178637"/>
                  </a:lnTo>
                  <a:lnTo>
                    <a:pt x="85182" y="178673"/>
                  </a:lnTo>
                  <a:lnTo>
                    <a:pt x="85879" y="178709"/>
                  </a:lnTo>
                  <a:lnTo>
                    <a:pt x="86576" y="178727"/>
                  </a:lnTo>
                  <a:lnTo>
                    <a:pt x="87282" y="178745"/>
                  </a:lnTo>
                  <a:lnTo>
                    <a:pt x="87979" y="178764"/>
                  </a:lnTo>
                  <a:lnTo>
                    <a:pt x="88685" y="178773"/>
                  </a:lnTo>
                  <a:lnTo>
                    <a:pt x="89391" y="178773"/>
                  </a:lnTo>
                  <a:lnTo>
                    <a:pt x="90541" y="178764"/>
                  </a:lnTo>
                  <a:lnTo>
                    <a:pt x="91700" y="178745"/>
                  </a:lnTo>
                  <a:lnTo>
                    <a:pt x="92840" y="178709"/>
                  </a:lnTo>
                  <a:lnTo>
                    <a:pt x="93990" y="178655"/>
                  </a:lnTo>
                  <a:lnTo>
                    <a:pt x="95131" y="178592"/>
                  </a:lnTo>
                  <a:lnTo>
                    <a:pt x="96262" y="178510"/>
                  </a:lnTo>
                  <a:lnTo>
                    <a:pt x="97403" y="178420"/>
                  </a:lnTo>
                  <a:lnTo>
                    <a:pt x="98525" y="178311"/>
                  </a:lnTo>
                  <a:lnTo>
                    <a:pt x="99657" y="178193"/>
                  </a:lnTo>
                  <a:lnTo>
                    <a:pt x="100770" y="178057"/>
                  </a:lnTo>
                  <a:lnTo>
                    <a:pt x="101893" y="177904"/>
                  </a:lnTo>
                  <a:lnTo>
                    <a:pt x="102997" y="177741"/>
                  </a:lnTo>
                  <a:lnTo>
                    <a:pt x="104110" y="177569"/>
                  </a:lnTo>
                  <a:lnTo>
                    <a:pt x="105215" y="177379"/>
                  </a:lnTo>
                  <a:lnTo>
                    <a:pt x="106310" y="177170"/>
                  </a:lnTo>
                  <a:lnTo>
                    <a:pt x="107405" y="176953"/>
                  </a:lnTo>
                  <a:lnTo>
                    <a:pt x="108492" y="176727"/>
                  </a:lnTo>
                  <a:lnTo>
                    <a:pt x="109578" y="176482"/>
                  </a:lnTo>
                  <a:lnTo>
                    <a:pt x="110655" y="176229"/>
                  </a:lnTo>
                  <a:lnTo>
                    <a:pt x="111723" y="175957"/>
                  </a:lnTo>
                  <a:lnTo>
                    <a:pt x="112791" y="175677"/>
                  </a:lnTo>
                  <a:lnTo>
                    <a:pt x="113860" y="175387"/>
                  </a:lnTo>
                  <a:lnTo>
                    <a:pt x="114919" y="175079"/>
                  </a:lnTo>
                  <a:lnTo>
                    <a:pt x="115969" y="174753"/>
                  </a:lnTo>
                  <a:lnTo>
                    <a:pt x="117019" y="174418"/>
                  </a:lnTo>
                  <a:lnTo>
                    <a:pt x="118060" y="174074"/>
                  </a:lnTo>
                  <a:lnTo>
                    <a:pt x="119092" y="173721"/>
                  </a:lnTo>
                  <a:lnTo>
                    <a:pt x="120124" y="173350"/>
                  </a:lnTo>
                  <a:lnTo>
                    <a:pt x="121147" y="172970"/>
                  </a:lnTo>
                  <a:lnTo>
                    <a:pt x="122161" y="172572"/>
                  </a:lnTo>
                  <a:lnTo>
                    <a:pt x="123174" y="172164"/>
                  </a:lnTo>
                  <a:lnTo>
                    <a:pt x="124179" y="171748"/>
                  </a:lnTo>
                  <a:lnTo>
                    <a:pt x="125175" y="171323"/>
                  </a:lnTo>
                  <a:lnTo>
                    <a:pt x="126171" y="170879"/>
                  </a:lnTo>
                  <a:lnTo>
                    <a:pt x="127157" y="170426"/>
                  </a:lnTo>
                  <a:lnTo>
                    <a:pt x="128135" y="169956"/>
                  </a:lnTo>
                  <a:lnTo>
                    <a:pt x="129113" y="169485"/>
                  </a:lnTo>
                  <a:lnTo>
                    <a:pt x="130081" y="168996"/>
                  </a:lnTo>
                  <a:lnTo>
                    <a:pt x="131041" y="168498"/>
                  </a:lnTo>
                  <a:lnTo>
                    <a:pt x="131991" y="167982"/>
                  </a:lnTo>
                  <a:lnTo>
                    <a:pt x="132942" y="167466"/>
                  </a:lnTo>
                  <a:lnTo>
                    <a:pt x="133883" y="166932"/>
                  </a:lnTo>
                  <a:lnTo>
                    <a:pt x="134816" y="166389"/>
                  </a:lnTo>
                  <a:lnTo>
                    <a:pt x="135739" y="165837"/>
                  </a:lnTo>
                  <a:lnTo>
                    <a:pt x="136653" y="165267"/>
                  </a:lnTo>
                  <a:lnTo>
                    <a:pt x="137567" y="164687"/>
                  </a:lnTo>
                  <a:lnTo>
                    <a:pt x="138464" y="164108"/>
                  </a:lnTo>
                  <a:lnTo>
                    <a:pt x="139360" y="163511"/>
                  </a:lnTo>
                  <a:lnTo>
                    <a:pt x="140247" y="162904"/>
                  </a:lnTo>
                  <a:lnTo>
                    <a:pt x="141134" y="162279"/>
                  </a:lnTo>
                  <a:lnTo>
                    <a:pt x="142003" y="161655"/>
                  </a:lnTo>
                  <a:lnTo>
                    <a:pt x="142863" y="161012"/>
                  </a:lnTo>
                  <a:lnTo>
                    <a:pt x="143723" y="160369"/>
                  </a:lnTo>
                  <a:lnTo>
                    <a:pt x="144574" y="159709"/>
                  </a:lnTo>
                  <a:lnTo>
                    <a:pt x="145416" y="159039"/>
                  </a:lnTo>
                  <a:lnTo>
                    <a:pt x="146239" y="158360"/>
                  </a:lnTo>
                  <a:lnTo>
                    <a:pt x="147063" y="157672"/>
                  </a:lnTo>
                  <a:lnTo>
                    <a:pt x="147878" y="156975"/>
                  </a:lnTo>
                  <a:lnTo>
                    <a:pt x="148693" y="156269"/>
                  </a:lnTo>
                  <a:lnTo>
                    <a:pt x="149489" y="155554"/>
                  </a:lnTo>
                  <a:lnTo>
                    <a:pt x="150277" y="154829"/>
                  </a:lnTo>
                  <a:lnTo>
                    <a:pt x="151055" y="154087"/>
                  </a:lnTo>
                  <a:lnTo>
                    <a:pt x="151825" y="153345"/>
                  </a:lnTo>
                  <a:lnTo>
                    <a:pt x="152594" y="152594"/>
                  </a:lnTo>
                  <a:lnTo>
                    <a:pt x="153345" y="151833"/>
                  </a:lnTo>
                  <a:lnTo>
                    <a:pt x="154088" y="151055"/>
                  </a:lnTo>
                  <a:lnTo>
                    <a:pt x="154821" y="150276"/>
                  </a:lnTo>
                  <a:lnTo>
                    <a:pt x="155554" y="149489"/>
                  </a:lnTo>
                  <a:lnTo>
                    <a:pt x="156269" y="148692"/>
                  </a:lnTo>
                  <a:lnTo>
                    <a:pt x="156975" y="147886"/>
                  </a:lnTo>
                  <a:lnTo>
                    <a:pt x="157672" y="147072"/>
                  </a:lnTo>
                  <a:lnTo>
                    <a:pt x="158360" y="146248"/>
                  </a:lnTo>
                  <a:lnTo>
                    <a:pt x="159039" y="145415"/>
                  </a:lnTo>
                  <a:lnTo>
                    <a:pt x="159709" y="144573"/>
                  </a:lnTo>
                  <a:lnTo>
                    <a:pt x="160361" y="143722"/>
                  </a:lnTo>
                  <a:lnTo>
                    <a:pt x="161013" y="142871"/>
                  </a:lnTo>
                  <a:lnTo>
                    <a:pt x="161655" y="142002"/>
                  </a:lnTo>
                  <a:lnTo>
                    <a:pt x="162280" y="141133"/>
                  </a:lnTo>
                  <a:lnTo>
                    <a:pt x="162896" y="140255"/>
                  </a:lnTo>
                  <a:lnTo>
                    <a:pt x="163502" y="139359"/>
                  </a:lnTo>
                  <a:lnTo>
                    <a:pt x="164099" y="138472"/>
                  </a:lnTo>
                  <a:lnTo>
                    <a:pt x="164688" y="137567"/>
                  </a:lnTo>
                  <a:lnTo>
                    <a:pt x="165267" y="136653"/>
                  </a:lnTo>
                  <a:lnTo>
                    <a:pt x="165828" y="135738"/>
                  </a:lnTo>
                  <a:lnTo>
                    <a:pt x="166381" y="134815"/>
                  </a:lnTo>
                  <a:lnTo>
                    <a:pt x="166933" y="133883"/>
                  </a:lnTo>
                  <a:lnTo>
                    <a:pt x="167458" y="132941"/>
                  </a:lnTo>
                  <a:lnTo>
                    <a:pt x="167983" y="131991"/>
                  </a:lnTo>
                  <a:lnTo>
                    <a:pt x="168490" y="131040"/>
                  </a:lnTo>
                  <a:lnTo>
                    <a:pt x="168997" y="130081"/>
                  </a:lnTo>
                  <a:lnTo>
                    <a:pt x="169476" y="129112"/>
                  </a:lnTo>
                  <a:lnTo>
                    <a:pt x="169956" y="128134"/>
                  </a:lnTo>
                  <a:lnTo>
                    <a:pt x="170418" y="127157"/>
                  </a:lnTo>
                  <a:lnTo>
                    <a:pt x="170871" y="126170"/>
                  </a:lnTo>
                  <a:lnTo>
                    <a:pt x="171314" y="125174"/>
                  </a:lnTo>
                  <a:lnTo>
                    <a:pt x="171749" y="124179"/>
                  </a:lnTo>
                  <a:lnTo>
                    <a:pt x="172165" y="123174"/>
                  </a:lnTo>
                  <a:lnTo>
                    <a:pt x="172572" y="122160"/>
                  </a:lnTo>
                  <a:lnTo>
                    <a:pt x="172962" y="121146"/>
                  </a:lnTo>
                  <a:lnTo>
                    <a:pt x="173351" y="120123"/>
                  </a:lnTo>
                  <a:lnTo>
                    <a:pt x="173713" y="119091"/>
                  </a:lnTo>
                  <a:lnTo>
                    <a:pt x="174075" y="118050"/>
                  </a:lnTo>
                  <a:lnTo>
                    <a:pt x="174419" y="117009"/>
                  </a:lnTo>
                  <a:lnTo>
                    <a:pt x="174754" y="115968"/>
                  </a:lnTo>
                  <a:lnTo>
                    <a:pt x="175071" y="114918"/>
                  </a:lnTo>
                  <a:lnTo>
                    <a:pt x="175379" y="113859"/>
                  </a:lnTo>
                  <a:lnTo>
                    <a:pt x="175677" y="112791"/>
                  </a:lnTo>
                  <a:lnTo>
                    <a:pt x="175958" y="111723"/>
                  </a:lnTo>
                  <a:lnTo>
                    <a:pt x="176229" y="110655"/>
                  </a:lnTo>
                  <a:lnTo>
                    <a:pt x="176483" y="109568"/>
                  </a:lnTo>
                  <a:lnTo>
                    <a:pt x="176727" y="108491"/>
                  </a:lnTo>
                  <a:lnTo>
                    <a:pt x="176954" y="107396"/>
                  </a:lnTo>
                  <a:lnTo>
                    <a:pt x="177171" y="106309"/>
                  </a:lnTo>
                  <a:lnTo>
                    <a:pt x="177379" y="105205"/>
                  </a:lnTo>
                  <a:lnTo>
                    <a:pt x="177560" y="104101"/>
                  </a:lnTo>
                  <a:lnTo>
                    <a:pt x="177741" y="102996"/>
                  </a:lnTo>
                  <a:lnTo>
                    <a:pt x="177904" y="101883"/>
                  </a:lnTo>
                  <a:lnTo>
                    <a:pt x="178049" y="100770"/>
                  </a:lnTo>
                  <a:lnTo>
                    <a:pt x="178185" y="99647"/>
                  </a:lnTo>
                  <a:lnTo>
                    <a:pt x="178311" y="98525"/>
                  </a:lnTo>
                  <a:lnTo>
                    <a:pt x="178420" y="97393"/>
                  </a:lnTo>
                  <a:lnTo>
                    <a:pt x="178511" y="96262"/>
                  </a:lnTo>
                  <a:lnTo>
                    <a:pt x="178592" y="95121"/>
                  </a:lnTo>
                  <a:lnTo>
                    <a:pt x="178655" y="93980"/>
                  </a:lnTo>
                  <a:lnTo>
                    <a:pt x="178710" y="92840"/>
                  </a:lnTo>
                  <a:lnTo>
                    <a:pt x="178746" y="91690"/>
                  </a:lnTo>
                  <a:lnTo>
                    <a:pt x="178764" y="90541"/>
                  </a:lnTo>
                  <a:lnTo>
                    <a:pt x="178773" y="89382"/>
                  </a:lnTo>
                  <a:lnTo>
                    <a:pt x="178764" y="88513"/>
                  </a:lnTo>
                  <a:lnTo>
                    <a:pt x="178755" y="87635"/>
                  </a:lnTo>
                  <a:lnTo>
                    <a:pt x="178737" y="86766"/>
                  </a:lnTo>
                  <a:lnTo>
                    <a:pt x="178701" y="85897"/>
                  </a:lnTo>
                  <a:lnTo>
                    <a:pt x="178665" y="85037"/>
                  </a:lnTo>
                  <a:lnTo>
                    <a:pt x="178619" y="84168"/>
                  </a:lnTo>
                  <a:lnTo>
                    <a:pt x="178565" y="83308"/>
                  </a:lnTo>
                  <a:lnTo>
                    <a:pt x="178502" y="82448"/>
                  </a:lnTo>
                  <a:lnTo>
                    <a:pt x="178438" y="81597"/>
                  </a:lnTo>
                  <a:lnTo>
                    <a:pt x="178357" y="80737"/>
                  </a:lnTo>
                  <a:lnTo>
                    <a:pt x="178275" y="79886"/>
                  </a:lnTo>
                  <a:lnTo>
                    <a:pt x="178176" y="79035"/>
                  </a:lnTo>
                  <a:lnTo>
                    <a:pt x="178076" y="78184"/>
                  </a:lnTo>
                  <a:lnTo>
                    <a:pt x="177967" y="77342"/>
                  </a:lnTo>
                  <a:lnTo>
                    <a:pt x="177850" y="76501"/>
                  </a:lnTo>
                  <a:lnTo>
                    <a:pt x="177723" y="75659"/>
                  </a:lnTo>
                  <a:lnTo>
                    <a:pt x="177587" y="74826"/>
                  </a:lnTo>
                  <a:lnTo>
                    <a:pt x="177452" y="73984"/>
                  </a:lnTo>
                  <a:lnTo>
                    <a:pt x="177298" y="73160"/>
                  </a:lnTo>
                  <a:lnTo>
                    <a:pt x="177144" y="72327"/>
                  </a:lnTo>
                  <a:lnTo>
                    <a:pt x="176981" y="71504"/>
                  </a:lnTo>
                  <a:lnTo>
                    <a:pt x="176809" y="70671"/>
                  </a:lnTo>
                  <a:lnTo>
                    <a:pt x="176628" y="69856"/>
                  </a:lnTo>
                  <a:lnTo>
                    <a:pt x="176447" y="69032"/>
                  </a:lnTo>
                  <a:lnTo>
                    <a:pt x="176248" y="68218"/>
                  </a:lnTo>
                  <a:lnTo>
                    <a:pt x="176048" y="67403"/>
                  </a:lnTo>
                  <a:lnTo>
                    <a:pt x="175840" y="66597"/>
                  </a:lnTo>
                  <a:lnTo>
                    <a:pt x="175623" y="65792"/>
                  </a:lnTo>
                  <a:lnTo>
                    <a:pt x="175397" y="64986"/>
                  </a:lnTo>
                  <a:lnTo>
                    <a:pt x="175170" y="64189"/>
                  </a:lnTo>
                  <a:lnTo>
                    <a:pt x="174926" y="63384"/>
                  </a:lnTo>
                  <a:lnTo>
                    <a:pt x="174682" y="62596"/>
                  </a:lnTo>
                  <a:lnTo>
                    <a:pt x="174428" y="61800"/>
                  </a:lnTo>
                  <a:lnTo>
                    <a:pt x="174175" y="61012"/>
                  </a:lnTo>
                  <a:lnTo>
                    <a:pt x="173903" y="60225"/>
                  </a:lnTo>
                  <a:lnTo>
                    <a:pt x="173631" y="59446"/>
                  </a:lnTo>
                  <a:lnTo>
                    <a:pt x="173351" y="58668"/>
                  </a:lnTo>
                  <a:lnTo>
                    <a:pt x="173061" y="57889"/>
                  </a:lnTo>
                  <a:lnTo>
                    <a:pt x="172762" y="57120"/>
                  </a:lnTo>
                  <a:lnTo>
                    <a:pt x="172464" y="56350"/>
                  </a:lnTo>
                  <a:lnTo>
                    <a:pt x="172156" y="55590"/>
                  </a:lnTo>
                  <a:lnTo>
                    <a:pt x="171839" y="54829"/>
                  </a:lnTo>
                  <a:lnTo>
                    <a:pt x="171522" y="54069"/>
                  </a:lnTo>
                  <a:lnTo>
                    <a:pt x="171187" y="53318"/>
                  </a:lnTo>
                  <a:lnTo>
                    <a:pt x="170852" y="52566"/>
                  </a:lnTo>
                  <a:lnTo>
                    <a:pt x="170508" y="51815"/>
                  </a:lnTo>
                  <a:lnTo>
                    <a:pt x="170164" y="51073"/>
                  </a:lnTo>
                  <a:lnTo>
                    <a:pt x="169802" y="50340"/>
                  </a:lnTo>
                  <a:lnTo>
                    <a:pt x="169440" y="49597"/>
                  </a:lnTo>
                  <a:lnTo>
                    <a:pt x="169078" y="48873"/>
                  </a:lnTo>
                  <a:lnTo>
                    <a:pt x="168698" y="48140"/>
                  </a:lnTo>
                  <a:lnTo>
                    <a:pt x="168318" y="47416"/>
                  </a:lnTo>
                  <a:lnTo>
                    <a:pt x="167929" y="46701"/>
                  </a:lnTo>
                  <a:lnTo>
                    <a:pt x="167539" y="45985"/>
                  </a:lnTo>
                  <a:lnTo>
                    <a:pt x="167132" y="45270"/>
                  </a:lnTo>
                  <a:lnTo>
                    <a:pt x="166725" y="44564"/>
                  </a:lnTo>
                  <a:lnTo>
                    <a:pt x="166317" y="43858"/>
                  </a:lnTo>
                  <a:lnTo>
                    <a:pt x="165892" y="43161"/>
                  </a:lnTo>
                  <a:lnTo>
                    <a:pt x="165466" y="42464"/>
                  </a:lnTo>
                  <a:lnTo>
                    <a:pt x="165041" y="41776"/>
                  </a:lnTo>
                  <a:lnTo>
                    <a:pt x="164597" y="41088"/>
                  </a:lnTo>
                  <a:lnTo>
                    <a:pt x="164154" y="40400"/>
                  </a:lnTo>
                  <a:lnTo>
                    <a:pt x="163701" y="39721"/>
                  </a:lnTo>
                  <a:lnTo>
                    <a:pt x="163249" y="39051"/>
                  </a:lnTo>
                  <a:lnTo>
                    <a:pt x="163837" y="36997"/>
                  </a:lnTo>
                  <a:lnTo>
                    <a:pt x="164389" y="34978"/>
                  </a:lnTo>
                  <a:lnTo>
                    <a:pt x="164905" y="33014"/>
                  </a:lnTo>
                  <a:lnTo>
                    <a:pt x="165403" y="31085"/>
                  </a:lnTo>
                  <a:lnTo>
                    <a:pt x="165865" y="29212"/>
                  </a:lnTo>
                  <a:lnTo>
                    <a:pt x="166299" y="27383"/>
                  </a:lnTo>
                  <a:lnTo>
                    <a:pt x="166707" y="25600"/>
                  </a:lnTo>
                  <a:lnTo>
                    <a:pt x="167087" y="23871"/>
                  </a:lnTo>
                  <a:lnTo>
                    <a:pt x="167440" y="22196"/>
                  </a:lnTo>
                  <a:lnTo>
                    <a:pt x="167775" y="20576"/>
                  </a:lnTo>
                  <a:lnTo>
                    <a:pt x="168082" y="19019"/>
                  </a:lnTo>
                  <a:lnTo>
                    <a:pt x="168363" y="17507"/>
                  </a:lnTo>
                  <a:lnTo>
                    <a:pt x="168626" y="16059"/>
                  </a:lnTo>
                  <a:lnTo>
                    <a:pt x="168861" y="14674"/>
                  </a:lnTo>
                  <a:lnTo>
                    <a:pt x="169078" y="13352"/>
                  </a:lnTo>
                  <a:lnTo>
                    <a:pt x="169277" y="12085"/>
                  </a:lnTo>
                  <a:lnTo>
                    <a:pt x="169458" y="10890"/>
                  </a:lnTo>
                  <a:lnTo>
                    <a:pt x="169621" y="9758"/>
                  </a:lnTo>
                  <a:lnTo>
                    <a:pt x="169766" y="8699"/>
                  </a:lnTo>
                  <a:lnTo>
                    <a:pt x="169893" y="7704"/>
                  </a:lnTo>
                  <a:lnTo>
                    <a:pt x="170011" y="6780"/>
                  </a:lnTo>
                  <a:lnTo>
                    <a:pt x="170110" y="5929"/>
                  </a:lnTo>
                  <a:lnTo>
                    <a:pt x="170264" y="4454"/>
                  </a:lnTo>
                  <a:lnTo>
                    <a:pt x="170382" y="3286"/>
                  </a:lnTo>
                  <a:lnTo>
                    <a:pt x="170445" y="2435"/>
                  </a:lnTo>
                  <a:lnTo>
                    <a:pt x="170499" y="1738"/>
                  </a:lnTo>
                  <a:lnTo>
                    <a:pt x="170309" y="1756"/>
                  </a:lnTo>
                  <a:lnTo>
                    <a:pt x="169739" y="1792"/>
                  </a:lnTo>
                  <a:lnTo>
                    <a:pt x="168825" y="1874"/>
                  </a:lnTo>
                  <a:lnTo>
                    <a:pt x="167548" y="2001"/>
                  </a:lnTo>
                  <a:lnTo>
                    <a:pt x="166797" y="2082"/>
                  </a:lnTo>
                  <a:lnTo>
                    <a:pt x="165955" y="2173"/>
                  </a:lnTo>
                  <a:lnTo>
                    <a:pt x="165032" y="2281"/>
                  </a:lnTo>
                  <a:lnTo>
                    <a:pt x="164036" y="2417"/>
                  </a:lnTo>
                  <a:lnTo>
                    <a:pt x="162959" y="2553"/>
                  </a:lnTo>
                  <a:lnTo>
                    <a:pt x="161818" y="2716"/>
                  </a:lnTo>
                  <a:lnTo>
                    <a:pt x="160596" y="2906"/>
                  </a:lnTo>
                  <a:lnTo>
                    <a:pt x="159302" y="3105"/>
                  </a:lnTo>
                  <a:lnTo>
                    <a:pt x="157944" y="3331"/>
                  </a:lnTo>
                  <a:lnTo>
                    <a:pt x="156514" y="3576"/>
                  </a:lnTo>
                  <a:lnTo>
                    <a:pt x="155011" y="3847"/>
                  </a:lnTo>
                  <a:lnTo>
                    <a:pt x="153454" y="4137"/>
                  </a:lnTo>
                  <a:lnTo>
                    <a:pt x="151834" y="4454"/>
                  </a:lnTo>
                  <a:lnTo>
                    <a:pt x="150150" y="4798"/>
                  </a:lnTo>
                  <a:lnTo>
                    <a:pt x="148412" y="5178"/>
                  </a:lnTo>
                  <a:lnTo>
                    <a:pt x="146611" y="5576"/>
                  </a:lnTo>
                  <a:lnTo>
                    <a:pt x="144755" y="6011"/>
                  </a:lnTo>
                  <a:lnTo>
                    <a:pt x="142845" y="6463"/>
                  </a:lnTo>
                  <a:lnTo>
                    <a:pt x="140881" y="6961"/>
                  </a:lnTo>
                  <a:lnTo>
                    <a:pt x="138871" y="7486"/>
                  </a:lnTo>
                  <a:lnTo>
                    <a:pt x="136807" y="8039"/>
                  </a:lnTo>
                  <a:lnTo>
                    <a:pt x="134698" y="8636"/>
                  </a:lnTo>
                  <a:lnTo>
                    <a:pt x="133630" y="8944"/>
                  </a:lnTo>
                  <a:lnTo>
                    <a:pt x="132543" y="9261"/>
                  </a:lnTo>
                  <a:lnTo>
                    <a:pt x="131457" y="9586"/>
                  </a:lnTo>
                  <a:lnTo>
                    <a:pt x="130353" y="9921"/>
                  </a:lnTo>
                  <a:lnTo>
                    <a:pt x="129194" y="9342"/>
                  </a:lnTo>
                  <a:lnTo>
                    <a:pt x="128026" y="8772"/>
                  </a:lnTo>
                  <a:lnTo>
                    <a:pt x="126859" y="8211"/>
                  </a:lnTo>
                  <a:lnTo>
                    <a:pt x="125673" y="7676"/>
                  </a:lnTo>
                  <a:lnTo>
                    <a:pt x="124478" y="7160"/>
                  </a:lnTo>
                  <a:lnTo>
                    <a:pt x="123274" y="6654"/>
                  </a:lnTo>
                  <a:lnTo>
                    <a:pt x="122070" y="6165"/>
                  </a:lnTo>
                  <a:lnTo>
                    <a:pt x="120848" y="5703"/>
                  </a:lnTo>
                  <a:lnTo>
                    <a:pt x="119617" y="5250"/>
                  </a:lnTo>
                  <a:lnTo>
                    <a:pt x="118386" y="4816"/>
                  </a:lnTo>
                  <a:lnTo>
                    <a:pt x="117137" y="4400"/>
                  </a:lnTo>
                  <a:lnTo>
                    <a:pt x="115887" y="4001"/>
                  </a:lnTo>
                  <a:lnTo>
                    <a:pt x="114629" y="3621"/>
                  </a:lnTo>
                  <a:lnTo>
                    <a:pt x="113362" y="3259"/>
                  </a:lnTo>
                  <a:lnTo>
                    <a:pt x="112085" y="2915"/>
                  </a:lnTo>
                  <a:lnTo>
                    <a:pt x="110800" y="2589"/>
                  </a:lnTo>
                  <a:lnTo>
                    <a:pt x="109515" y="2281"/>
                  </a:lnTo>
                  <a:lnTo>
                    <a:pt x="108211" y="1992"/>
                  </a:lnTo>
                  <a:lnTo>
                    <a:pt x="106907" y="1720"/>
                  </a:lnTo>
                  <a:lnTo>
                    <a:pt x="105604" y="1467"/>
                  </a:lnTo>
                  <a:lnTo>
                    <a:pt x="104282" y="1240"/>
                  </a:lnTo>
                  <a:lnTo>
                    <a:pt x="102961" y="1023"/>
                  </a:lnTo>
                  <a:lnTo>
                    <a:pt x="101630" y="833"/>
                  </a:lnTo>
                  <a:lnTo>
                    <a:pt x="100290" y="661"/>
                  </a:lnTo>
                  <a:lnTo>
                    <a:pt x="98951" y="507"/>
                  </a:lnTo>
                  <a:lnTo>
                    <a:pt x="97602" y="371"/>
                  </a:lnTo>
                  <a:lnTo>
                    <a:pt x="96244" y="263"/>
                  </a:lnTo>
                  <a:lnTo>
                    <a:pt x="94886" y="172"/>
                  </a:lnTo>
                  <a:lnTo>
                    <a:pt x="93519" y="100"/>
                  </a:lnTo>
                  <a:lnTo>
                    <a:pt x="92143" y="45"/>
                  </a:lnTo>
                  <a:lnTo>
                    <a:pt x="90767" y="9"/>
                  </a:lnTo>
                  <a:lnTo>
                    <a:pt x="893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-8261275" y="-4371725"/>
              <a:ext cx="4469350" cy="4469325"/>
            </a:xfrm>
            <a:custGeom>
              <a:avLst/>
              <a:gdLst/>
              <a:ahLst/>
              <a:cxnLst/>
              <a:rect l="l" t="t" r="r" b="b"/>
              <a:pathLst>
                <a:path w="178774" h="178773" fill="none" extrusionOk="0">
                  <a:moveTo>
                    <a:pt x="178773" y="89382"/>
                  </a:moveTo>
                  <a:lnTo>
                    <a:pt x="178773" y="89382"/>
                  </a:lnTo>
                  <a:lnTo>
                    <a:pt x="178764" y="90541"/>
                  </a:lnTo>
                  <a:lnTo>
                    <a:pt x="178746" y="91690"/>
                  </a:lnTo>
                  <a:lnTo>
                    <a:pt x="178710" y="92840"/>
                  </a:lnTo>
                  <a:lnTo>
                    <a:pt x="178655" y="93980"/>
                  </a:lnTo>
                  <a:lnTo>
                    <a:pt x="178592" y="95121"/>
                  </a:lnTo>
                  <a:lnTo>
                    <a:pt x="178511" y="96262"/>
                  </a:lnTo>
                  <a:lnTo>
                    <a:pt x="178420" y="97393"/>
                  </a:lnTo>
                  <a:lnTo>
                    <a:pt x="178311" y="98525"/>
                  </a:lnTo>
                  <a:lnTo>
                    <a:pt x="178185" y="99647"/>
                  </a:lnTo>
                  <a:lnTo>
                    <a:pt x="178049" y="100770"/>
                  </a:lnTo>
                  <a:lnTo>
                    <a:pt x="177904" y="101883"/>
                  </a:lnTo>
                  <a:lnTo>
                    <a:pt x="177741" y="102996"/>
                  </a:lnTo>
                  <a:lnTo>
                    <a:pt x="177560" y="104101"/>
                  </a:lnTo>
                  <a:lnTo>
                    <a:pt x="177379" y="105205"/>
                  </a:lnTo>
                  <a:lnTo>
                    <a:pt x="177171" y="106309"/>
                  </a:lnTo>
                  <a:lnTo>
                    <a:pt x="176954" y="107396"/>
                  </a:lnTo>
                  <a:lnTo>
                    <a:pt x="176727" y="108491"/>
                  </a:lnTo>
                  <a:lnTo>
                    <a:pt x="176483" y="109568"/>
                  </a:lnTo>
                  <a:lnTo>
                    <a:pt x="176229" y="110655"/>
                  </a:lnTo>
                  <a:lnTo>
                    <a:pt x="175958" y="111723"/>
                  </a:lnTo>
                  <a:lnTo>
                    <a:pt x="175677" y="112791"/>
                  </a:lnTo>
                  <a:lnTo>
                    <a:pt x="175379" y="113859"/>
                  </a:lnTo>
                  <a:lnTo>
                    <a:pt x="175071" y="114918"/>
                  </a:lnTo>
                  <a:lnTo>
                    <a:pt x="174754" y="115968"/>
                  </a:lnTo>
                  <a:lnTo>
                    <a:pt x="174419" y="117009"/>
                  </a:lnTo>
                  <a:lnTo>
                    <a:pt x="174075" y="118050"/>
                  </a:lnTo>
                  <a:lnTo>
                    <a:pt x="173713" y="119091"/>
                  </a:lnTo>
                  <a:lnTo>
                    <a:pt x="173351" y="120123"/>
                  </a:lnTo>
                  <a:lnTo>
                    <a:pt x="172962" y="121146"/>
                  </a:lnTo>
                  <a:lnTo>
                    <a:pt x="172572" y="122160"/>
                  </a:lnTo>
                  <a:lnTo>
                    <a:pt x="172165" y="123174"/>
                  </a:lnTo>
                  <a:lnTo>
                    <a:pt x="171749" y="124179"/>
                  </a:lnTo>
                  <a:lnTo>
                    <a:pt x="171314" y="125174"/>
                  </a:lnTo>
                  <a:lnTo>
                    <a:pt x="170871" y="126170"/>
                  </a:lnTo>
                  <a:lnTo>
                    <a:pt x="170418" y="127157"/>
                  </a:lnTo>
                  <a:lnTo>
                    <a:pt x="169956" y="128134"/>
                  </a:lnTo>
                  <a:lnTo>
                    <a:pt x="169476" y="129112"/>
                  </a:lnTo>
                  <a:lnTo>
                    <a:pt x="168997" y="130081"/>
                  </a:lnTo>
                  <a:lnTo>
                    <a:pt x="168490" y="131040"/>
                  </a:lnTo>
                  <a:lnTo>
                    <a:pt x="167983" y="131991"/>
                  </a:lnTo>
                  <a:lnTo>
                    <a:pt x="167458" y="132941"/>
                  </a:lnTo>
                  <a:lnTo>
                    <a:pt x="166933" y="133883"/>
                  </a:lnTo>
                  <a:lnTo>
                    <a:pt x="166381" y="134815"/>
                  </a:lnTo>
                  <a:lnTo>
                    <a:pt x="165828" y="135738"/>
                  </a:lnTo>
                  <a:lnTo>
                    <a:pt x="165267" y="136653"/>
                  </a:lnTo>
                  <a:lnTo>
                    <a:pt x="164688" y="137567"/>
                  </a:lnTo>
                  <a:lnTo>
                    <a:pt x="164099" y="138472"/>
                  </a:lnTo>
                  <a:lnTo>
                    <a:pt x="163502" y="139359"/>
                  </a:lnTo>
                  <a:lnTo>
                    <a:pt x="162896" y="140255"/>
                  </a:lnTo>
                  <a:lnTo>
                    <a:pt x="162280" y="141133"/>
                  </a:lnTo>
                  <a:lnTo>
                    <a:pt x="161655" y="142002"/>
                  </a:lnTo>
                  <a:lnTo>
                    <a:pt x="161013" y="142871"/>
                  </a:lnTo>
                  <a:lnTo>
                    <a:pt x="160361" y="143722"/>
                  </a:lnTo>
                  <a:lnTo>
                    <a:pt x="159709" y="144573"/>
                  </a:lnTo>
                  <a:lnTo>
                    <a:pt x="159039" y="145415"/>
                  </a:lnTo>
                  <a:lnTo>
                    <a:pt x="158360" y="146248"/>
                  </a:lnTo>
                  <a:lnTo>
                    <a:pt x="157672" y="147072"/>
                  </a:lnTo>
                  <a:lnTo>
                    <a:pt x="156975" y="147886"/>
                  </a:lnTo>
                  <a:lnTo>
                    <a:pt x="156269" y="148692"/>
                  </a:lnTo>
                  <a:lnTo>
                    <a:pt x="155554" y="149489"/>
                  </a:lnTo>
                  <a:lnTo>
                    <a:pt x="154821" y="150276"/>
                  </a:lnTo>
                  <a:lnTo>
                    <a:pt x="154088" y="151055"/>
                  </a:lnTo>
                  <a:lnTo>
                    <a:pt x="153345" y="151833"/>
                  </a:lnTo>
                  <a:lnTo>
                    <a:pt x="152594" y="152594"/>
                  </a:lnTo>
                  <a:lnTo>
                    <a:pt x="151825" y="153345"/>
                  </a:lnTo>
                  <a:lnTo>
                    <a:pt x="151055" y="154087"/>
                  </a:lnTo>
                  <a:lnTo>
                    <a:pt x="150277" y="154829"/>
                  </a:lnTo>
                  <a:lnTo>
                    <a:pt x="149489" y="155554"/>
                  </a:lnTo>
                  <a:lnTo>
                    <a:pt x="148693" y="156269"/>
                  </a:lnTo>
                  <a:lnTo>
                    <a:pt x="147878" y="156975"/>
                  </a:lnTo>
                  <a:lnTo>
                    <a:pt x="147063" y="157672"/>
                  </a:lnTo>
                  <a:lnTo>
                    <a:pt x="146239" y="158360"/>
                  </a:lnTo>
                  <a:lnTo>
                    <a:pt x="145416" y="159039"/>
                  </a:lnTo>
                  <a:lnTo>
                    <a:pt x="144574" y="159709"/>
                  </a:lnTo>
                  <a:lnTo>
                    <a:pt x="143723" y="160369"/>
                  </a:lnTo>
                  <a:lnTo>
                    <a:pt x="142863" y="161012"/>
                  </a:lnTo>
                  <a:lnTo>
                    <a:pt x="142003" y="161655"/>
                  </a:lnTo>
                  <a:lnTo>
                    <a:pt x="141134" y="162279"/>
                  </a:lnTo>
                  <a:lnTo>
                    <a:pt x="140247" y="162904"/>
                  </a:lnTo>
                  <a:lnTo>
                    <a:pt x="139360" y="163511"/>
                  </a:lnTo>
                  <a:lnTo>
                    <a:pt x="138464" y="164108"/>
                  </a:lnTo>
                  <a:lnTo>
                    <a:pt x="137567" y="164687"/>
                  </a:lnTo>
                  <a:lnTo>
                    <a:pt x="136653" y="165267"/>
                  </a:lnTo>
                  <a:lnTo>
                    <a:pt x="135739" y="165837"/>
                  </a:lnTo>
                  <a:lnTo>
                    <a:pt x="134816" y="166389"/>
                  </a:lnTo>
                  <a:lnTo>
                    <a:pt x="133883" y="166932"/>
                  </a:lnTo>
                  <a:lnTo>
                    <a:pt x="132942" y="167466"/>
                  </a:lnTo>
                  <a:lnTo>
                    <a:pt x="131991" y="167982"/>
                  </a:lnTo>
                  <a:lnTo>
                    <a:pt x="131041" y="168498"/>
                  </a:lnTo>
                  <a:lnTo>
                    <a:pt x="130081" y="168996"/>
                  </a:lnTo>
                  <a:lnTo>
                    <a:pt x="129113" y="169485"/>
                  </a:lnTo>
                  <a:lnTo>
                    <a:pt x="128135" y="169956"/>
                  </a:lnTo>
                  <a:lnTo>
                    <a:pt x="127157" y="170426"/>
                  </a:lnTo>
                  <a:lnTo>
                    <a:pt x="126171" y="170879"/>
                  </a:lnTo>
                  <a:lnTo>
                    <a:pt x="125175" y="171323"/>
                  </a:lnTo>
                  <a:lnTo>
                    <a:pt x="124179" y="171748"/>
                  </a:lnTo>
                  <a:lnTo>
                    <a:pt x="123174" y="172164"/>
                  </a:lnTo>
                  <a:lnTo>
                    <a:pt x="122161" y="172572"/>
                  </a:lnTo>
                  <a:lnTo>
                    <a:pt x="121147" y="172970"/>
                  </a:lnTo>
                  <a:lnTo>
                    <a:pt x="120124" y="173350"/>
                  </a:lnTo>
                  <a:lnTo>
                    <a:pt x="119092" y="173721"/>
                  </a:lnTo>
                  <a:lnTo>
                    <a:pt x="118060" y="174074"/>
                  </a:lnTo>
                  <a:lnTo>
                    <a:pt x="117019" y="174418"/>
                  </a:lnTo>
                  <a:lnTo>
                    <a:pt x="115969" y="174753"/>
                  </a:lnTo>
                  <a:lnTo>
                    <a:pt x="114919" y="175079"/>
                  </a:lnTo>
                  <a:lnTo>
                    <a:pt x="113860" y="175387"/>
                  </a:lnTo>
                  <a:lnTo>
                    <a:pt x="112791" y="175677"/>
                  </a:lnTo>
                  <a:lnTo>
                    <a:pt x="111723" y="175957"/>
                  </a:lnTo>
                  <a:lnTo>
                    <a:pt x="110655" y="176229"/>
                  </a:lnTo>
                  <a:lnTo>
                    <a:pt x="109578" y="176482"/>
                  </a:lnTo>
                  <a:lnTo>
                    <a:pt x="108492" y="176727"/>
                  </a:lnTo>
                  <a:lnTo>
                    <a:pt x="107405" y="176953"/>
                  </a:lnTo>
                  <a:lnTo>
                    <a:pt x="106310" y="177170"/>
                  </a:lnTo>
                  <a:lnTo>
                    <a:pt x="105215" y="177379"/>
                  </a:lnTo>
                  <a:lnTo>
                    <a:pt x="104110" y="177569"/>
                  </a:lnTo>
                  <a:lnTo>
                    <a:pt x="102997" y="177741"/>
                  </a:lnTo>
                  <a:lnTo>
                    <a:pt x="101893" y="177904"/>
                  </a:lnTo>
                  <a:lnTo>
                    <a:pt x="100770" y="178057"/>
                  </a:lnTo>
                  <a:lnTo>
                    <a:pt x="99657" y="178193"/>
                  </a:lnTo>
                  <a:lnTo>
                    <a:pt x="98525" y="178311"/>
                  </a:lnTo>
                  <a:lnTo>
                    <a:pt x="97403" y="178420"/>
                  </a:lnTo>
                  <a:lnTo>
                    <a:pt x="96262" y="178510"/>
                  </a:lnTo>
                  <a:lnTo>
                    <a:pt x="95131" y="178592"/>
                  </a:lnTo>
                  <a:lnTo>
                    <a:pt x="93990" y="178655"/>
                  </a:lnTo>
                  <a:lnTo>
                    <a:pt x="92840" y="178709"/>
                  </a:lnTo>
                  <a:lnTo>
                    <a:pt x="91700" y="178745"/>
                  </a:lnTo>
                  <a:lnTo>
                    <a:pt x="90541" y="178764"/>
                  </a:lnTo>
                  <a:lnTo>
                    <a:pt x="89391" y="178773"/>
                  </a:lnTo>
                  <a:lnTo>
                    <a:pt x="89391" y="178773"/>
                  </a:lnTo>
                  <a:lnTo>
                    <a:pt x="88685" y="178773"/>
                  </a:lnTo>
                  <a:lnTo>
                    <a:pt x="87979" y="178764"/>
                  </a:lnTo>
                  <a:lnTo>
                    <a:pt x="87282" y="178745"/>
                  </a:lnTo>
                  <a:lnTo>
                    <a:pt x="86576" y="178727"/>
                  </a:lnTo>
                  <a:lnTo>
                    <a:pt x="85879" y="178709"/>
                  </a:lnTo>
                  <a:lnTo>
                    <a:pt x="85182" y="178673"/>
                  </a:lnTo>
                  <a:lnTo>
                    <a:pt x="84485" y="178637"/>
                  </a:lnTo>
                  <a:lnTo>
                    <a:pt x="83788" y="178601"/>
                  </a:lnTo>
                  <a:lnTo>
                    <a:pt x="82403" y="178501"/>
                  </a:lnTo>
                  <a:lnTo>
                    <a:pt x="81018" y="178383"/>
                  </a:lnTo>
                  <a:lnTo>
                    <a:pt x="79642" y="178248"/>
                  </a:lnTo>
                  <a:lnTo>
                    <a:pt x="78275" y="178085"/>
                  </a:lnTo>
                  <a:lnTo>
                    <a:pt x="78275" y="178085"/>
                  </a:lnTo>
                  <a:lnTo>
                    <a:pt x="77243" y="177949"/>
                  </a:lnTo>
                  <a:lnTo>
                    <a:pt x="76211" y="177804"/>
                  </a:lnTo>
                  <a:lnTo>
                    <a:pt x="75188" y="177650"/>
                  </a:lnTo>
                  <a:lnTo>
                    <a:pt x="74166" y="177478"/>
                  </a:lnTo>
                  <a:lnTo>
                    <a:pt x="73152" y="177297"/>
                  </a:lnTo>
                  <a:lnTo>
                    <a:pt x="72138" y="177107"/>
                  </a:lnTo>
                  <a:lnTo>
                    <a:pt x="71124" y="176899"/>
                  </a:lnTo>
                  <a:lnTo>
                    <a:pt x="70119" y="176691"/>
                  </a:lnTo>
                  <a:lnTo>
                    <a:pt x="69124" y="176464"/>
                  </a:lnTo>
                  <a:lnTo>
                    <a:pt x="68128" y="176220"/>
                  </a:lnTo>
                  <a:lnTo>
                    <a:pt x="67132" y="175975"/>
                  </a:lnTo>
                  <a:lnTo>
                    <a:pt x="66145" y="175713"/>
                  </a:lnTo>
                  <a:lnTo>
                    <a:pt x="65159" y="175450"/>
                  </a:lnTo>
                  <a:lnTo>
                    <a:pt x="64181" y="175170"/>
                  </a:lnTo>
                  <a:lnTo>
                    <a:pt x="63212" y="174871"/>
                  </a:lnTo>
                  <a:lnTo>
                    <a:pt x="62244" y="174572"/>
                  </a:lnTo>
                  <a:lnTo>
                    <a:pt x="61275" y="174256"/>
                  </a:lnTo>
                  <a:lnTo>
                    <a:pt x="60316" y="173939"/>
                  </a:lnTo>
                  <a:lnTo>
                    <a:pt x="59365" y="173604"/>
                  </a:lnTo>
                  <a:lnTo>
                    <a:pt x="58415" y="173260"/>
                  </a:lnTo>
                  <a:lnTo>
                    <a:pt x="57464" y="172898"/>
                  </a:lnTo>
                  <a:lnTo>
                    <a:pt x="56532" y="172536"/>
                  </a:lnTo>
                  <a:lnTo>
                    <a:pt x="55590" y="172164"/>
                  </a:lnTo>
                  <a:lnTo>
                    <a:pt x="54667" y="171775"/>
                  </a:lnTo>
                  <a:lnTo>
                    <a:pt x="53744" y="171377"/>
                  </a:lnTo>
                  <a:lnTo>
                    <a:pt x="52820" y="170970"/>
                  </a:lnTo>
                  <a:lnTo>
                    <a:pt x="51906" y="170553"/>
                  </a:lnTo>
                  <a:lnTo>
                    <a:pt x="51001" y="170128"/>
                  </a:lnTo>
                  <a:lnTo>
                    <a:pt x="50096" y="169693"/>
                  </a:lnTo>
                  <a:lnTo>
                    <a:pt x="49200" y="169250"/>
                  </a:lnTo>
                  <a:lnTo>
                    <a:pt x="48312" y="168797"/>
                  </a:lnTo>
                  <a:lnTo>
                    <a:pt x="47425" y="168326"/>
                  </a:lnTo>
                  <a:lnTo>
                    <a:pt x="46547" y="167856"/>
                  </a:lnTo>
                  <a:lnTo>
                    <a:pt x="45678" y="167376"/>
                  </a:lnTo>
                  <a:lnTo>
                    <a:pt x="44809" y="166878"/>
                  </a:lnTo>
                  <a:lnTo>
                    <a:pt x="43949" y="166380"/>
                  </a:lnTo>
                  <a:lnTo>
                    <a:pt x="43089" y="165864"/>
                  </a:lnTo>
                  <a:lnTo>
                    <a:pt x="42247" y="165339"/>
                  </a:lnTo>
                  <a:lnTo>
                    <a:pt x="41406" y="164814"/>
                  </a:lnTo>
                  <a:lnTo>
                    <a:pt x="40564" y="164271"/>
                  </a:lnTo>
                  <a:lnTo>
                    <a:pt x="39740" y="163728"/>
                  </a:lnTo>
                  <a:lnTo>
                    <a:pt x="38916" y="163167"/>
                  </a:lnTo>
                  <a:lnTo>
                    <a:pt x="38102" y="162605"/>
                  </a:lnTo>
                  <a:lnTo>
                    <a:pt x="37287" y="162026"/>
                  </a:lnTo>
                  <a:lnTo>
                    <a:pt x="36481" y="161447"/>
                  </a:lnTo>
                  <a:lnTo>
                    <a:pt x="35685" y="160849"/>
                  </a:lnTo>
                  <a:lnTo>
                    <a:pt x="34897" y="160252"/>
                  </a:lnTo>
                  <a:lnTo>
                    <a:pt x="34119" y="159636"/>
                  </a:lnTo>
                  <a:lnTo>
                    <a:pt x="33340" y="159021"/>
                  </a:lnTo>
                  <a:lnTo>
                    <a:pt x="32571" y="158396"/>
                  </a:lnTo>
                  <a:lnTo>
                    <a:pt x="31810" y="157762"/>
                  </a:lnTo>
                  <a:lnTo>
                    <a:pt x="31059" y="157120"/>
                  </a:lnTo>
                  <a:lnTo>
                    <a:pt x="30308" y="156468"/>
                  </a:lnTo>
                  <a:lnTo>
                    <a:pt x="29565" y="155807"/>
                  </a:lnTo>
                  <a:lnTo>
                    <a:pt x="28841" y="155137"/>
                  </a:lnTo>
                  <a:lnTo>
                    <a:pt x="28108" y="154467"/>
                  </a:lnTo>
                  <a:lnTo>
                    <a:pt x="27393" y="153779"/>
                  </a:lnTo>
                  <a:lnTo>
                    <a:pt x="26687" y="153091"/>
                  </a:lnTo>
                  <a:lnTo>
                    <a:pt x="25981" y="152394"/>
                  </a:lnTo>
                  <a:lnTo>
                    <a:pt x="25293" y="151688"/>
                  </a:lnTo>
                  <a:lnTo>
                    <a:pt x="24605" y="150973"/>
                  </a:lnTo>
                  <a:lnTo>
                    <a:pt x="23926" y="150249"/>
                  </a:lnTo>
                  <a:lnTo>
                    <a:pt x="23256" y="149525"/>
                  </a:lnTo>
                  <a:lnTo>
                    <a:pt x="22586" y="148783"/>
                  </a:lnTo>
                  <a:lnTo>
                    <a:pt x="21934" y="148040"/>
                  </a:lnTo>
                  <a:lnTo>
                    <a:pt x="21292" y="147289"/>
                  </a:lnTo>
                  <a:lnTo>
                    <a:pt x="20649" y="146529"/>
                  </a:lnTo>
                  <a:lnTo>
                    <a:pt x="20024" y="145768"/>
                  </a:lnTo>
                  <a:lnTo>
                    <a:pt x="19400" y="144999"/>
                  </a:lnTo>
                  <a:lnTo>
                    <a:pt x="18784" y="144211"/>
                  </a:lnTo>
                  <a:lnTo>
                    <a:pt x="18178" y="143433"/>
                  </a:lnTo>
                  <a:lnTo>
                    <a:pt x="17580" y="142636"/>
                  </a:lnTo>
                  <a:lnTo>
                    <a:pt x="17001" y="141839"/>
                  </a:lnTo>
                  <a:lnTo>
                    <a:pt x="16421" y="141025"/>
                  </a:lnTo>
                  <a:lnTo>
                    <a:pt x="15851" y="140219"/>
                  </a:lnTo>
                  <a:lnTo>
                    <a:pt x="15290" y="139395"/>
                  </a:lnTo>
                  <a:lnTo>
                    <a:pt x="14738" y="138572"/>
                  </a:lnTo>
                  <a:lnTo>
                    <a:pt x="14195" y="137739"/>
                  </a:lnTo>
                  <a:lnTo>
                    <a:pt x="13661" y="136897"/>
                  </a:lnTo>
                  <a:lnTo>
                    <a:pt x="13135" y="136046"/>
                  </a:lnTo>
                  <a:lnTo>
                    <a:pt x="12620" y="135195"/>
                  </a:lnTo>
                  <a:lnTo>
                    <a:pt x="12113" y="134335"/>
                  </a:lnTo>
                  <a:lnTo>
                    <a:pt x="11615" y="133475"/>
                  </a:lnTo>
                  <a:lnTo>
                    <a:pt x="11126" y="132606"/>
                  </a:lnTo>
                  <a:lnTo>
                    <a:pt x="10646" y="131728"/>
                  </a:lnTo>
                  <a:lnTo>
                    <a:pt x="10175" y="130850"/>
                  </a:lnTo>
                  <a:lnTo>
                    <a:pt x="9714" y="129954"/>
                  </a:lnTo>
                  <a:lnTo>
                    <a:pt x="9270" y="129067"/>
                  </a:lnTo>
                  <a:lnTo>
                    <a:pt x="8827" y="128162"/>
                  </a:lnTo>
                  <a:lnTo>
                    <a:pt x="8392" y="127256"/>
                  </a:lnTo>
                  <a:lnTo>
                    <a:pt x="7976" y="126351"/>
                  </a:lnTo>
                  <a:lnTo>
                    <a:pt x="7568" y="125437"/>
                  </a:lnTo>
                  <a:lnTo>
                    <a:pt x="7161" y="124514"/>
                  </a:lnTo>
                  <a:lnTo>
                    <a:pt x="6772" y="123581"/>
                  </a:lnTo>
                  <a:lnTo>
                    <a:pt x="6392" y="122649"/>
                  </a:lnTo>
                  <a:lnTo>
                    <a:pt x="6020" y="121716"/>
                  </a:lnTo>
                  <a:lnTo>
                    <a:pt x="5667" y="120775"/>
                  </a:lnTo>
                  <a:lnTo>
                    <a:pt x="5314" y="119824"/>
                  </a:lnTo>
                  <a:lnTo>
                    <a:pt x="4979" y="118874"/>
                  </a:lnTo>
                  <a:lnTo>
                    <a:pt x="4645" y="117914"/>
                  </a:lnTo>
                  <a:lnTo>
                    <a:pt x="4328" y="116955"/>
                  </a:lnTo>
                  <a:lnTo>
                    <a:pt x="4020" y="115986"/>
                  </a:lnTo>
                  <a:lnTo>
                    <a:pt x="3730" y="115018"/>
                  </a:lnTo>
                  <a:lnTo>
                    <a:pt x="3441" y="114040"/>
                  </a:lnTo>
                  <a:lnTo>
                    <a:pt x="3169" y="113053"/>
                  </a:lnTo>
                  <a:lnTo>
                    <a:pt x="2906" y="112067"/>
                  </a:lnTo>
                  <a:lnTo>
                    <a:pt x="2653" y="111080"/>
                  </a:lnTo>
                  <a:lnTo>
                    <a:pt x="2409" y="110084"/>
                  </a:lnTo>
                  <a:lnTo>
                    <a:pt x="2173" y="109089"/>
                  </a:lnTo>
                  <a:lnTo>
                    <a:pt x="1956" y="108084"/>
                  </a:lnTo>
                  <a:lnTo>
                    <a:pt x="1748" y="107079"/>
                  </a:lnTo>
                  <a:lnTo>
                    <a:pt x="1549" y="106065"/>
                  </a:lnTo>
                  <a:lnTo>
                    <a:pt x="1368" y="105051"/>
                  </a:lnTo>
                  <a:lnTo>
                    <a:pt x="1196" y="104028"/>
                  </a:lnTo>
                  <a:lnTo>
                    <a:pt x="1033" y="103005"/>
                  </a:lnTo>
                  <a:lnTo>
                    <a:pt x="879" y="101983"/>
                  </a:lnTo>
                  <a:lnTo>
                    <a:pt x="743" y="100951"/>
                  </a:lnTo>
                  <a:lnTo>
                    <a:pt x="616" y="99919"/>
                  </a:lnTo>
                  <a:lnTo>
                    <a:pt x="499" y="98878"/>
                  </a:lnTo>
                  <a:lnTo>
                    <a:pt x="390" y="97837"/>
                  </a:lnTo>
                  <a:lnTo>
                    <a:pt x="299" y="96787"/>
                  </a:lnTo>
                  <a:lnTo>
                    <a:pt x="218" y="95746"/>
                  </a:lnTo>
                  <a:lnTo>
                    <a:pt x="155" y="94686"/>
                  </a:lnTo>
                  <a:lnTo>
                    <a:pt x="100" y="93636"/>
                  </a:lnTo>
                  <a:lnTo>
                    <a:pt x="55" y="92577"/>
                  </a:lnTo>
                  <a:lnTo>
                    <a:pt x="28" y="91518"/>
                  </a:lnTo>
                  <a:lnTo>
                    <a:pt x="10" y="90450"/>
                  </a:lnTo>
                  <a:lnTo>
                    <a:pt x="1" y="89382"/>
                  </a:lnTo>
                  <a:lnTo>
                    <a:pt x="1" y="89382"/>
                  </a:lnTo>
                  <a:lnTo>
                    <a:pt x="10" y="88323"/>
                  </a:lnTo>
                  <a:lnTo>
                    <a:pt x="28" y="87264"/>
                  </a:lnTo>
                  <a:lnTo>
                    <a:pt x="55" y="86204"/>
                  </a:lnTo>
                  <a:lnTo>
                    <a:pt x="100" y="85145"/>
                  </a:lnTo>
                  <a:lnTo>
                    <a:pt x="155" y="84095"/>
                  </a:lnTo>
                  <a:lnTo>
                    <a:pt x="218" y="83054"/>
                  </a:lnTo>
                  <a:lnTo>
                    <a:pt x="299" y="82004"/>
                  </a:lnTo>
                  <a:lnTo>
                    <a:pt x="390" y="80963"/>
                  </a:lnTo>
                  <a:lnTo>
                    <a:pt x="490" y="79931"/>
                  </a:lnTo>
                  <a:lnTo>
                    <a:pt x="607" y="78890"/>
                  </a:lnTo>
                  <a:lnTo>
                    <a:pt x="734" y="77858"/>
                  </a:lnTo>
                  <a:lnTo>
                    <a:pt x="870" y="76835"/>
                  </a:lnTo>
                  <a:lnTo>
                    <a:pt x="1024" y="75813"/>
                  </a:lnTo>
                  <a:lnTo>
                    <a:pt x="1187" y="74790"/>
                  </a:lnTo>
                  <a:lnTo>
                    <a:pt x="1359" y="73776"/>
                  </a:lnTo>
                  <a:lnTo>
                    <a:pt x="1540" y="72762"/>
                  </a:lnTo>
                  <a:lnTo>
                    <a:pt x="1739" y="71757"/>
                  </a:lnTo>
                  <a:lnTo>
                    <a:pt x="1947" y="70752"/>
                  </a:lnTo>
                  <a:lnTo>
                    <a:pt x="2164" y="69757"/>
                  </a:lnTo>
                  <a:lnTo>
                    <a:pt x="2390" y="68761"/>
                  </a:lnTo>
                  <a:lnTo>
                    <a:pt x="2635" y="67765"/>
                  </a:lnTo>
                  <a:lnTo>
                    <a:pt x="2879" y="66778"/>
                  </a:lnTo>
                  <a:lnTo>
                    <a:pt x="3142" y="65801"/>
                  </a:lnTo>
                  <a:lnTo>
                    <a:pt x="3413" y="64823"/>
                  </a:lnTo>
                  <a:lnTo>
                    <a:pt x="3703" y="63845"/>
                  </a:lnTo>
                  <a:lnTo>
                    <a:pt x="3993" y="62877"/>
                  </a:lnTo>
                  <a:lnTo>
                    <a:pt x="4301" y="61917"/>
                  </a:lnTo>
                  <a:lnTo>
                    <a:pt x="4617" y="60958"/>
                  </a:lnTo>
                  <a:lnTo>
                    <a:pt x="4943" y="60007"/>
                  </a:lnTo>
                  <a:lnTo>
                    <a:pt x="5278" y="59057"/>
                  </a:lnTo>
                  <a:lnTo>
                    <a:pt x="5622" y="58106"/>
                  </a:lnTo>
                  <a:lnTo>
                    <a:pt x="5984" y="57174"/>
                  </a:lnTo>
                  <a:lnTo>
                    <a:pt x="6346" y="56233"/>
                  </a:lnTo>
                  <a:lnTo>
                    <a:pt x="6727" y="55309"/>
                  </a:lnTo>
                  <a:lnTo>
                    <a:pt x="7116" y="54386"/>
                  </a:lnTo>
                  <a:lnTo>
                    <a:pt x="7514" y="53463"/>
                  </a:lnTo>
                  <a:lnTo>
                    <a:pt x="7921" y="52548"/>
                  </a:lnTo>
                  <a:lnTo>
                    <a:pt x="8338" y="51643"/>
                  </a:lnTo>
                  <a:lnTo>
                    <a:pt x="8763" y="50738"/>
                  </a:lnTo>
                  <a:lnTo>
                    <a:pt x="9198" y="49842"/>
                  </a:lnTo>
                  <a:lnTo>
                    <a:pt x="9650" y="48955"/>
                  </a:lnTo>
                  <a:lnTo>
                    <a:pt x="10103" y="48067"/>
                  </a:lnTo>
                  <a:lnTo>
                    <a:pt x="10565" y="47189"/>
                  </a:lnTo>
                  <a:lnTo>
                    <a:pt x="11044" y="46311"/>
                  </a:lnTo>
                  <a:lnTo>
                    <a:pt x="11533" y="45442"/>
                  </a:lnTo>
                  <a:lnTo>
                    <a:pt x="12022" y="44582"/>
                  </a:lnTo>
                  <a:lnTo>
                    <a:pt x="12529" y="43722"/>
                  </a:lnTo>
                  <a:lnTo>
                    <a:pt x="13036" y="42881"/>
                  </a:lnTo>
                  <a:lnTo>
                    <a:pt x="13561" y="42030"/>
                  </a:lnTo>
                  <a:lnTo>
                    <a:pt x="14095" y="41197"/>
                  </a:lnTo>
                  <a:lnTo>
                    <a:pt x="14629" y="40364"/>
                  </a:lnTo>
                  <a:lnTo>
                    <a:pt x="15181" y="39540"/>
                  </a:lnTo>
                  <a:lnTo>
                    <a:pt x="15733" y="38726"/>
                  </a:lnTo>
                  <a:lnTo>
                    <a:pt x="16304" y="37911"/>
                  </a:lnTo>
                  <a:lnTo>
                    <a:pt x="16874" y="37105"/>
                  </a:lnTo>
                  <a:lnTo>
                    <a:pt x="17462" y="36309"/>
                  </a:lnTo>
                  <a:lnTo>
                    <a:pt x="18051" y="35512"/>
                  </a:lnTo>
                  <a:lnTo>
                    <a:pt x="18657" y="34724"/>
                  </a:lnTo>
                  <a:lnTo>
                    <a:pt x="19264" y="33955"/>
                  </a:lnTo>
                  <a:lnTo>
                    <a:pt x="19879" y="33177"/>
                  </a:lnTo>
                  <a:lnTo>
                    <a:pt x="20504" y="32416"/>
                  </a:lnTo>
                  <a:lnTo>
                    <a:pt x="21138" y="31656"/>
                  </a:lnTo>
                  <a:lnTo>
                    <a:pt x="21780" y="30904"/>
                  </a:lnTo>
                  <a:lnTo>
                    <a:pt x="22432" y="30162"/>
                  </a:lnTo>
                  <a:lnTo>
                    <a:pt x="23093" y="29429"/>
                  </a:lnTo>
                  <a:lnTo>
                    <a:pt x="23763" y="28705"/>
                  </a:lnTo>
                  <a:lnTo>
                    <a:pt x="24433" y="27981"/>
                  </a:lnTo>
                  <a:lnTo>
                    <a:pt x="25112" y="27265"/>
                  </a:lnTo>
                  <a:lnTo>
                    <a:pt x="25809" y="26559"/>
                  </a:lnTo>
                  <a:lnTo>
                    <a:pt x="26506" y="25862"/>
                  </a:lnTo>
                  <a:lnTo>
                    <a:pt x="27212" y="25174"/>
                  </a:lnTo>
                  <a:lnTo>
                    <a:pt x="27918" y="24495"/>
                  </a:lnTo>
                  <a:lnTo>
                    <a:pt x="28642" y="23817"/>
                  </a:lnTo>
                  <a:lnTo>
                    <a:pt x="29366" y="23147"/>
                  </a:lnTo>
                  <a:lnTo>
                    <a:pt x="30099" y="22495"/>
                  </a:lnTo>
                  <a:lnTo>
                    <a:pt x="30842" y="21843"/>
                  </a:lnTo>
                  <a:lnTo>
                    <a:pt x="31593" y="21200"/>
                  </a:lnTo>
                  <a:lnTo>
                    <a:pt x="32353" y="20558"/>
                  </a:lnTo>
                  <a:lnTo>
                    <a:pt x="33114" y="19933"/>
                  </a:lnTo>
                  <a:lnTo>
                    <a:pt x="33883" y="19318"/>
                  </a:lnTo>
                  <a:lnTo>
                    <a:pt x="34662" y="18711"/>
                  </a:lnTo>
                  <a:lnTo>
                    <a:pt x="35449" y="18105"/>
                  </a:lnTo>
                  <a:lnTo>
                    <a:pt x="36237" y="17516"/>
                  </a:lnTo>
                  <a:lnTo>
                    <a:pt x="37042" y="16928"/>
                  </a:lnTo>
                  <a:lnTo>
                    <a:pt x="37839" y="16358"/>
                  </a:lnTo>
                  <a:lnTo>
                    <a:pt x="38654" y="15787"/>
                  </a:lnTo>
                  <a:lnTo>
                    <a:pt x="39468" y="15226"/>
                  </a:lnTo>
                  <a:lnTo>
                    <a:pt x="40301" y="14683"/>
                  </a:lnTo>
                  <a:lnTo>
                    <a:pt x="41125" y="14140"/>
                  </a:lnTo>
                  <a:lnTo>
                    <a:pt x="41967" y="13606"/>
                  </a:lnTo>
                  <a:lnTo>
                    <a:pt x="42809" y="13090"/>
                  </a:lnTo>
                  <a:lnTo>
                    <a:pt x="43660" y="12574"/>
                  </a:lnTo>
                  <a:lnTo>
                    <a:pt x="44511" y="12067"/>
                  </a:lnTo>
                  <a:lnTo>
                    <a:pt x="45380" y="11578"/>
                  </a:lnTo>
                  <a:lnTo>
                    <a:pt x="46239" y="11089"/>
                  </a:lnTo>
                  <a:lnTo>
                    <a:pt x="47118" y="10609"/>
                  </a:lnTo>
                  <a:lnTo>
                    <a:pt x="47996" y="10148"/>
                  </a:lnTo>
                  <a:lnTo>
                    <a:pt x="48883" y="9686"/>
                  </a:lnTo>
                  <a:lnTo>
                    <a:pt x="49770" y="9242"/>
                  </a:lnTo>
                  <a:lnTo>
                    <a:pt x="50666" y="8808"/>
                  </a:lnTo>
                  <a:lnTo>
                    <a:pt x="51571" y="8373"/>
                  </a:lnTo>
                  <a:lnTo>
                    <a:pt x="52476" y="7957"/>
                  </a:lnTo>
                  <a:lnTo>
                    <a:pt x="53391" y="7550"/>
                  </a:lnTo>
                  <a:lnTo>
                    <a:pt x="54314" y="7151"/>
                  </a:lnTo>
                  <a:lnTo>
                    <a:pt x="55237" y="6762"/>
                  </a:lnTo>
                  <a:lnTo>
                    <a:pt x="56161" y="6382"/>
                  </a:lnTo>
                  <a:lnTo>
                    <a:pt x="57102" y="6020"/>
                  </a:lnTo>
                  <a:lnTo>
                    <a:pt x="58035" y="5658"/>
                  </a:lnTo>
                  <a:lnTo>
                    <a:pt x="58985" y="5314"/>
                  </a:lnTo>
                  <a:lnTo>
                    <a:pt x="59926" y="4970"/>
                  </a:lnTo>
                  <a:lnTo>
                    <a:pt x="60886" y="4644"/>
                  </a:lnTo>
                  <a:lnTo>
                    <a:pt x="61846" y="4327"/>
                  </a:lnTo>
                  <a:lnTo>
                    <a:pt x="62805" y="4028"/>
                  </a:lnTo>
                  <a:lnTo>
                    <a:pt x="63774" y="3730"/>
                  </a:lnTo>
                  <a:lnTo>
                    <a:pt x="64751" y="3449"/>
                  </a:lnTo>
                  <a:lnTo>
                    <a:pt x="65729" y="3168"/>
                  </a:lnTo>
                  <a:lnTo>
                    <a:pt x="66707" y="2906"/>
                  </a:lnTo>
                  <a:lnTo>
                    <a:pt x="67693" y="2652"/>
                  </a:lnTo>
                  <a:lnTo>
                    <a:pt x="68689" y="2417"/>
                  </a:lnTo>
                  <a:lnTo>
                    <a:pt x="69685" y="2182"/>
                  </a:lnTo>
                  <a:lnTo>
                    <a:pt x="70680" y="1964"/>
                  </a:lnTo>
                  <a:lnTo>
                    <a:pt x="71685" y="1756"/>
                  </a:lnTo>
                  <a:lnTo>
                    <a:pt x="72690" y="1566"/>
                  </a:lnTo>
                  <a:lnTo>
                    <a:pt x="73704" y="1376"/>
                  </a:lnTo>
                  <a:lnTo>
                    <a:pt x="74718" y="1204"/>
                  </a:lnTo>
                  <a:lnTo>
                    <a:pt x="75741" y="1041"/>
                  </a:lnTo>
                  <a:lnTo>
                    <a:pt x="76764" y="887"/>
                  </a:lnTo>
                  <a:lnTo>
                    <a:pt x="77786" y="751"/>
                  </a:lnTo>
                  <a:lnTo>
                    <a:pt x="77786" y="751"/>
                  </a:lnTo>
                  <a:lnTo>
                    <a:pt x="78502" y="661"/>
                  </a:lnTo>
                  <a:lnTo>
                    <a:pt x="79217" y="579"/>
                  </a:lnTo>
                  <a:lnTo>
                    <a:pt x="79932" y="498"/>
                  </a:lnTo>
                  <a:lnTo>
                    <a:pt x="80647" y="426"/>
                  </a:lnTo>
                  <a:lnTo>
                    <a:pt x="81371" y="362"/>
                  </a:lnTo>
                  <a:lnTo>
                    <a:pt x="82086" y="299"/>
                  </a:lnTo>
                  <a:lnTo>
                    <a:pt x="82810" y="245"/>
                  </a:lnTo>
                  <a:lnTo>
                    <a:pt x="83535" y="190"/>
                  </a:lnTo>
                  <a:lnTo>
                    <a:pt x="84268" y="145"/>
                  </a:lnTo>
                  <a:lnTo>
                    <a:pt x="84992" y="109"/>
                  </a:lnTo>
                  <a:lnTo>
                    <a:pt x="85716" y="73"/>
                  </a:lnTo>
                  <a:lnTo>
                    <a:pt x="86449" y="54"/>
                  </a:lnTo>
                  <a:lnTo>
                    <a:pt x="87183" y="27"/>
                  </a:lnTo>
                  <a:lnTo>
                    <a:pt x="87916" y="18"/>
                  </a:lnTo>
                  <a:lnTo>
                    <a:pt x="88649" y="9"/>
                  </a:lnTo>
                  <a:lnTo>
                    <a:pt x="89391" y="0"/>
                  </a:lnTo>
                  <a:lnTo>
                    <a:pt x="89391" y="0"/>
                  </a:lnTo>
                  <a:lnTo>
                    <a:pt x="90767" y="9"/>
                  </a:lnTo>
                  <a:lnTo>
                    <a:pt x="92143" y="45"/>
                  </a:lnTo>
                  <a:lnTo>
                    <a:pt x="93519" y="100"/>
                  </a:lnTo>
                  <a:lnTo>
                    <a:pt x="94886" y="172"/>
                  </a:lnTo>
                  <a:lnTo>
                    <a:pt x="96244" y="263"/>
                  </a:lnTo>
                  <a:lnTo>
                    <a:pt x="97602" y="371"/>
                  </a:lnTo>
                  <a:lnTo>
                    <a:pt x="98951" y="507"/>
                  </a:lnTo>
                  <a:lnTo>
                    <a:pt x="100290" y="661"/>
                  </a:lnTo>
                  <a:lnTo>
                    <a:pt x="101630" y="833"/>
                  </a:lnTo>
                  <a:lnTo>
                    <a:pt x="102961" y="1023"/>
                  </a:lnTo>
                  <a:lnTo>
                    <a:pt x="104282" y="1240"/>
                  </a:lnTo>
                  <a:lnTo>
                    <a:pt x="105604" y="1467"/>
                  </a:lnTo>
                  <a:lnTo>
                    <a:pt x="106907" y="1720"/>
                  </a:lnTo>
                  <a:lnTo>
                    <a:pt x="108211" y="1992"/>
                  </a:lnTo>
                  <a:lnTo>
                    <a:pt x="109515" y="2281"/>
                  </a:lnTo>
                  <a:lnTo>
                    <a:pt x="110800" y="2589"/>
                  </a:lnTo>
                  <a:lnTo>
                    <a:pt x="112085" y="2915"/>
                  </a:lnTo>
                  <a:lnTo>
                    <a:pt x="113362" y="3259"/>
                  </a:lnTo>
                  <a:lnTo>
                    <a:pt x="114629" y="3621"/>
                  </a:lnTo>
                  <a:lnTo>
                    <a:pt x="115887" y="4001"/>
                  </a:lnTo>
                  <a:lnTo>
                    <a:pt x="117137" y="4400"/>
                  </a:lnTo>
                  <a:lnTo>
                    <a:pt x="118386" y="4816"/>
                  </a:lnTo>
                  <a:lnTo>
                    <a:pt x="119617" y="5250"/>
                  </a:lnTo>
                  <a:lnTo>
                    <a:pt x="120848" y="5703"/>
                  </a:lnTo>
                  <a:lnTo>
                    <a:pt x="122070" y="6165"/>
                  </a:lnTo>
                  <a:lnTo>
                    <a:pt x="123274" y="6654"/>
                  </a:lnTo>
                  <a:lnTo>
                    <a:pt x="124478" y="7160"/>
                  </a:lnTo>
                  <a:lnTo>
                    <a:pt x="125673" y="7676"/>
                  </a:lnTo>
                  <a:lnTo>
                    <a:pt x="126859" y="8211"/>
                  </a:lnTo>
                  <a:lnTo>
                    <a:pt x="128026" y="8772"/>
                  </a:lnTo>
                  <a:lnTo>
                    <a:pt x="129194" y="9342"/>
                  </a:lnTo>
                  <a:lnTo>
                    <a:pt x="130353" y="9921"/>
                  </a:lnTo>
                  <a:lnTo>
                    <a:pt x="130353" y="9921"/>
                  </a:lnTo>
                  <a:lnTo>
                    <a:pt x="131457" y="9586"/>
                  </a:lnTo>
                  <a:lnTo>
                    <a:pt x="132543" y="9261"/>
                  </a:lnTo>
                  <a:lnTo>
                    <a:pt x="133630" y="8944"/>
                  </a:lnTo>
                  <a:lnTo>
                    <a:pt x="134698" y="8636"/>
                  </a:lnTo>
                  <a:lnTo>
                    <a:pt x="136807" y="8039"/>
                  </a:lnTo>
                  <a:lnTo>
                    <a:pt x="138871" y="7486"/>
                  </a:lnTo>
                  <a:lnTo>
                    <a:pt x="140881" y="6961"/>
                  </a:lnTo>
                  <a:lnTo>
                    <a:pt x="142845" y="6463"/>
                  </a:lnTo>
                  <a:lnTo>
                    <a:pt x="144755" y="6011"/>
                  </a:lnTo>
                  <a:lnTo>
                    <a:pt x="146611" y="5576"/>
                  </a:lnTo>
                  <a:lnTo>
                    <a:pt x="148412" y="5178"/>
                  </a:lnTo>
                  <a:lnTo>
                    <a:pt x="150150" y="4798"/>
                  </a:lnTo>
                  <a:lnTo>
                    <a:pt x="151834" y="4454"/>
                  </a:lnTo>
                  <a:lnTo>
                    <a:pt x="153454" y="4137"/>
                  </a:lnTo>
                  <a:lnTo>
                    <a:pt x="155011" y="3847"/>
                  </a:lnTo>
                  <a:lnTo>
                    <a:pt x="156514" y="3576"/>
                  </a:lnTo>
                  <a:lnTo>
                    <a:pt x="157944" y="3331"/>
                  </a:lnTo>
                  <a:lnTo>
                    <a:pt x="159302" y="3105"/>
                  </a:lnTo>
                  <a:lnTo>
                    <a:pt x="160596" y="2906"/>
                  </a:lnTo>
                  <a:lnTo>
                    <a:pt x="161818" y="2716"/>
                  </a:lnTo>
                  <a:lnTo>
                    <a:pt x="162959" y="2553"/>
                  </a:lnTo>
                  <a:lnTo>
                    <a:pt x="164036" y="2417"/>
                  </a:lnTo>
                  <a:lnTo>
                    <a:pt x="165032" y="2281"/>
                  </a:lnTo>
                  <a:lnTo>
                    <a:pt x="165955" y="2173"/>
                  </a:lnTo>
                  <a:lnTo>
                    <a:pt x="166797" y="2082"/>
                  </a:lnTo>
                  <a:lnTo>
                    <a:pt x="167548" y="2001"/>
                  </a:lnTo>
                  <a:lnTo>
                    <a:pt x="168825" y="1874"/>
                  </a:lnTo>
                  <a:lnTo>
                    <a:pt x="169739" y="1792"/>
                  </a:lnTo>
                  <a:lnTo>
                    <a:pt x="170309" y="1756"/>
                  </a:lnTo>
                  <a:lnTo>
                    <a:pt x="170499" y="1738"/>
                  </a:lnTo>
                  <a:lnTo>
                    <a:pt x="170499" y="1738"/>
                  </a:lnTo>
                  <a:lnTo>
                    <a:pt x="170445" y="2435"/>
                  </a:lnTo>
                  <a:lnTo>
                    <a:pt x="170382" y="3286"/>
                  </a:lnTo>
                  <a:lnTo>
                    <a:pt x="170264" y="4454"/>
                  </a:lnTo>
                  <a:lnTo>
                    <a:pt x="170110" y="5929"/>
                  </a:lnTo>
                  <a:lnTo>
                    <a:pt x="170011" y="6780"/>
                  </a:lnTo>
                  <a:lnTo>
                    <a:pt x="169893" y="7704"/>
                  </a:lnTo>
                  <a:lnTo>
                    <a:pt x="169766" y="8699"/>
                  </a:lnTo>
                  <a:lnTo>
                    <a:pt x="169621" y="9758"/>
                  </a:lnTo>
                  <a:lnTo>
                    <a:pt x="169458" y="10890"/>
                  </a:lnTo>
                  <a:lnTo>
                    <a:pt x="169277" y="12085"/>
                  </a:lnTo>
                  <a:lnTo>
                    <a:pt x="169078" y="13352"/>
                  </a:lnTo>
                  <a:lnTo>
                    <a:pt x="168861" y="14674"/>
                  </a:lnTo>
                  <a:lnTo>
                    <a:pt x="168626" y="16059"/>
                  </a:lnTo>
                  <a:lnTo>
                    <a:pt x="168363" y="17507"/>
                  </a:lnTo>
                  <a:lnTo>
                    <a:pt x="168082" y="19019"/>
                  </a:lnTo>
                  <a:lnTo>
                    <a:pt x="167775" y="20576"/>
                  </a:lnTo>
                  <a:lnTo>
                    <a:pt x="167440" y="22196"/>
                  </a:lnTo>
                  <a:lnTo>
                    <a:pt x="167087" y="23871"/>
                  </a:lnTo>
                  <a:lnTo>
                    <a:pt x="166707" y="25600"/>
                  </a:lnTo>
                  <a:lnTo>
                    <a:pt x="166299" y="27383"/>
                  </a:lnTo>
                  <a:lnTo>
                    <a:pt x="165865" y="29212"/>
                  </a:lnTo>
                  <a:lnTo>
                    <a:pt x="165403" y="31085"/>
                  </a:lnTo>
                  <a:lnTo>
                    <a:pt x="164905" y="33014"/>
                  </a:lnTo>
                  <a:lnTo>
                    <a:pt x="164389" y="34978"/>
                  </a:lnTo>
                  <a:lnTo>
                    <a:pt x="163837" y="36997"/>
                  </a:lnTo>
                  <a:lnTo>
                    <a:pt x="163249" y="39051"/>
                  </a:lnTo>
                  <a:lnTo>
                    <a:pt x="163249" y="39051"/>
                  </a:lnTo>
                  <a:lnTo>
                    <a:pt x="163701" y="39721"/>
                  </a:lnTo>
                  <a:lnTo>
                    <a:pt x="164154" y="40400"/>
                  </a:lnTo>
                  <a:lnTo>
                    <a:pt x="164597" y="41088"/>
                  </a:lnTo>
                  <a:lnTo>
                    <a:pt x="165041" y="41776"/>
                  </a:lnTo>
                  <a:lnTo>
                    <a:pt x="165466" y="42464"/>
                  </a:lnTo>
                  <a:lnTo>
                    <a:pt x="165892" y="43161"/>
                  </a:lnTo>
                  <a:lnTo>
                    <a:pt x="166317" y="43858"/>
                  </a:lnTo>
                  <a:lnTo>
                    <a:pt x="166725" y="44564"/>
                  </a:lnTo>
                  <a:lnTo>
                    <a:pt x="167132" y="45270"/>
                  </a:lnTo>
                  <a:lnTo>
                    <a:pt x="167539" y="45985"/>
                  </a:lnTo>
                  <a:lnTo>
                    <a:pt x="167929" y="46701"/>
                  </a:lnTo>
                  <a:lnTo>
                    <a:pt x="168318" y="47416"/>
                  </a:lnTo>
                  <a:lnTo>
                    <a:pt x="168698" y="48140"/>
                  </a:lnTo>
                  <a:lnTo>
                    <a:pt x="169078" y="48873"/>
                  </a:lnTo>
                  <a:lnTo>
                    <a:pt x="169440" y="49597"/>
                  </a:lnTo>
                  <a:lnTo>
                    <a:pt x="169802" y="50340"/>
                  </a:lnTo>
                  <a:lnTo>
                    <a:pt x="170164" y="51073"/>
                  </a:lnTo>
                  <a:lnTo>
                    <a:pt x="170508" y="51815"/>
                  </a:lnTo>
                  <a:lnTo>
                    <a:pt x="170852" y="52566"/>
                  </a:lnTo>
                  <a:lnTo>
                    <a:pt x="171187" y="53318"/>
                  </a:lnTo>
                  <a:lnTo>
                    <a:pt x="171522" y="54069"/>
                  </a:lnTo>
                  <a:lnTo>
                    <a:pt x="171839" y="54829"/>
                  </a:lnTo>
                  <a:lnTo>
                    <a:pt x="172156" y="55590"/>
                  </a:lnTo>
                  <a:lnTo>
                    <a:pt x="172464" y="56350"/>
                  </a:lnTo>
                  <a:lnTo>
                    <a:pt x="172762" y="57120"/>
                  </a:lnTo>
                  <a:lnTo>
                    <a:pt x="173061" y="57889"/>
                  </a:lnTo>
                  <a:lnTo>
                    <a:pt x="173351" y="58668"/>
                  </a:lnTo>
                  <a:lnTo>
                    <a:pt x="173631" y="59446"/>
                  </a:lnTo>
                  <a:lnTo>
                    <a:pt x="173903" y="60225"/>
                  </a:lnTo>
                  <a:lnTo>
                    <a:pt x="174175" y="61012"/>
                  </a:lnTo>
                  <a:lnTo>
                    <a:pt x="174428" y="61800"/>
                  </a:lnTo>
                  <a:lnTo>
                    <a:pt x="174682" y="62596"/>
                  </a:lnTo>
                  <a:lnTo>
                    <a:pt x="174926" y="63384"/>
                  </a:lnTo>
                  <a:lnTo>
                    <a:pt x="175170" y="64189"/>
                  </a:lnTo>
                  <a:lnTo>
                    <a:pt x="175397" y="64986"/>
                  </a:lnTo>
                  <a:lnTo>
                    <a:pt x="175623" y="65792"/>
                  </a:lnTo>
                  <a:lnTo>
                    <a:pt x="175840" y="66597"/>
                  </a:lnTo>
                  <a:lnTo>
                    <a:pt x="176048" y="67403"/>
                  </a:lnTo>
                  <a:lnTo>
                    <a:pt x="176248" y="68218"/>
                  </a:lnTo>
                  <a:lnTo>
                    <a:pt x="176447" y="69032"/>
                  </a:lnTo>
                  <a:lnTo>
                    <a:pt x="176628" y="69856"/>
                  </a:lnTo>
                  <a:lnTo>
                    <a:pt x="176809" y="70671"/>
                  </a:lnTo>
                  <a:lnTo>
                    <a:pt x="176981" y="71504"/>
                  </a:lnTo>
                  <a:lnTo>
                    <a:pt x="177144" y="72327"/>
                  </a:lnTo>
                  <a:lnTo>
                    <a:pt x="177298" y="73160"/>
                  </a:lnTo>
                  <a:lnTo>
                    <a:pt x="177452" y="73984"/>
                  </a:lnTo>
                  <a:lnTo>
                    <a:pt x="177587" y="74826"/>
                  </a:lnTo>
                  <a:lnTo>
                    <a:pt x="177723" y="75659"/>
                  </a:lnTo>
                  <a:lnTo>
                    <a:pt x="177850" y="76501"/>
                  </a:lnTo>
                  <a:lnTo>
                    <a:pt x="177967" y="77342"/>
                  </a:lnTo>
                  <a:lnTo>
                    <a:pt x="178076" y="78184"/>
                  </a:lnTo>
                  <a:lnTo>
                    <a:pt x="178176" y="79035"/>
                  </a:lnTo>
                  <a:lnTo>
                    <a:pt x="178275" y="79886"/>
                  </a:lnTo>
                  <a:lnTo>
                    <a:pt x="178357" y="80737"/>
                  </a:lnTo>
                  <a:lnTo>
                    <a:pt x="178438" y="81597"/>
                  </a:lnTo>
                  <a:lnTo>
                    <a:pt x="178502" y="82448"/>
                  </a:lnTo>
                  <a:lnTo>
                    <a:pt x="178565" y="83308"/>
                  </a:lnTo>
                  <a:lnTo>
                    <a:pt x="178619" y="84168"/>
                  </a:lnTo>
                  <a:lnTo>
                    <a:pt x="178665" y="85037"/>
                  </a:lnTo>
                  <a:lnTo>
                    <a:pt x="178701" y="85897"/>
                  </a:lnTo>
                  <a:lnTo>
                    <a:pt x="178737" y="86766"/>
                  </a:lnTo>
                  <a:lnTo>
                    <a:pt x="178755" y="87635"/>
                  </a:lnTo>
                  <a:lnTo>
                    <a:pt x="178764" y="88513"/>
                  </a:lnTo>
                  <a:lnTo>
                    <a:pt x="178773" y="89382"/>
                  </a:lnTo>
                  <a:lnTo>
                    <a:pt x="178773" y="893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-3791950" y="-2137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-6316625" y="-4371725"/>
              <a:ext cx="2524700" cy="4469325"/>
            </a:xfrm>
            <a:custGeom>
              <a:avLst/>
              <a:gdLst/>
              <a:ahLst/>
              <a:cxnLst/>
              <a:rect l="l" t="t" r="r" b="b"/>
              <a:pathLst>
                <a:path w="100988" h="178773" extrusionOk="0">
                  <a:moveTo>
                    <a:pt x="11605" y="0"/>
                  </a:moveTo>
                  <a:lnTo>
                    <a:pt x="10863" y="9"/>
                  </a:lnTo>
                  <a:lnTo>
                    <a:pt x="10130" y="18"/>
                  </a:lnTo>
                  <a:lnTo>
                    <a:pt x="9397" y="27"/>
                  </a:lnTo>
                  <a:lnTo>
                    <a:pt x="8663" y="54"/>
                  </a:lnTo>
                  <a:lnTo>
                    <a:pt x="7930" y="73"/>
                  </a:lnTo>
                  <a:lnTo>
                    <a:pt x="7206" y="109"/>
                  </a:lnTo>
                  <a:lnTo>
                    <a:pt x="6482" y="145"/>
                  </a:lnTo>
                  <a:lnTo>
                    <a:pt x="5749" y="190"/>
                  </a:lnTo>
                  <a:lnTo>
                    <a:pt x="5024" y="245"/>
                  </a:lnTo>
                  <a:lnTo>
                    <a:pt x="4300" y="299"/>
                  </a:lnTo>
                  <a:lnTo>
                    <a:pt x="3585" y="362"/>
                  </a:lnTo>
                  <a:lnTo>
                    <a:pt x="2861" y="426"/>
                  </a:lnTo>
                  <a:lnTo>
                    <a:pt x="2146" y="498"/>
                  </a:lnTo>
                  <a:lnTo>
                    <a:pt x="1431" y="579"/>
                  </a:lnTo>
                  <a:lnTo>
                    <a:pt x="716" y="661"/>
                  </a:lnTo>
                  <a:lnTo>
                    <a:pt x="0" y="751"/>
                  </a:lnTo>
                  <a:lnTo>
                    <a:pt x="978" y="933"/>
                  </a:lnTo>
                  <a:lnTo>
                    <a:pt x="1947" y="1132"/>
                  </a:lnTo>
                  <a:lnTo>
                    <a:pt x="2915" y="1340"/>
                  </a:lnTo>
                  <a:lnTo>
                    <a:pt x="3875" y="1557"/>
                  </a:lnTo>
                  <a:lnTo>
                    <a:pt x="4834" y="1783"/>
                  </a:lnTo>
                  <a:lnTo>
                    <a:pt x="5794" y="2019"/>
                  </a:lnTo>
                  <a:lnTo>
                    <a:pt x="6744" y="2272"/>
                  </a:lnTo>
                  <a:lnTo>
                    <a:pt x="7695" y="2526"/>
                  </a:lnTo>
                  <a:lnTo>
                    <a:pt x="8636" y="2797"/>
                  </a:lnTo>
                  <a:lnTo>
                    <a:pt x="9578" y="3078"/>
                  </a:lnTo>
                  <a:lnTo>
                    <a:pt x="10519" y="3368"/>
                  </a:lnTo>
                  <a:lnTo>
                    <a:pt x="11452" y="3666"/>
                  </a:lnTo>
                  <a:lnTo>
                    <a:pt x="12375" y="3974"/>
                  </a:lnTo>
                  <a:lnTo>
                    <a:pt x="13298" y="4300"/>
                  </a:lnTo>
                  <a:lnTo>
                    <a:pt x="14222" y="4626"/>
                  </a:lnTo>
                  <a:lnTo>
                    <a:pt x="15136" y="4970"/>
                  </a:lnTo>
                  <a:lnTo>
                    <a:pt x="16041" y="5314"/>
                  </a:lnTo>
                  <a:lnTo>
                    <a:pt x="16946" y="5676"/>
                  </a:lnTo>
                  <a:lnTo>
                    <a:pt x="17851" y="6047"/>
                  </a:lnTo>
                  <a:lnTo>
                    <a:pt x="18748" y="6418"/>
                  </a:lnTo>
                  <a:lnTo>
                    <a:pt x="19635" y="6807"/>
                  </a:lnTo>
                  <a:lnTo>
                    <a:pt x="20522" y="7206"/>
                  </a:lnTo>
                  <a:lnTo>
                    <a:pt x="21409" y="7613"/>
                  </a:lnTo>
                  <a:lnTo>
                    <a:pt x="22287" y="8029"/>
                  </a:lnTo>
                  <a:lnTo>
                    <a:pt x="23156" y="8455"/>
                  </a:lnTo>
                  <a:lnTo>
                    <a:pt x="24025" y="8889"/>
                  </a:lnTo>
                  <a:lnTo>
                    <a:pt x="24885" y="9333"/>
                  </a:lnTo>
                  <a:lnTo>
                    <a:pt x="25736" y="9777"/>
                  </a:lnTo>
                  <a:lnTo>
                    <a:pt x="26587" y="10238"/>
                  </a:lnTo>
                  <a:lnTo>
                    <a:pt x="27438" y="10709"/>
                  </a:lnTo>
                  <a:lnTo>
                    <a:pt x="28280" y="11189"/>
                  </a:lnTo>
                  <a:lnTo>
                    <a:pt x="29112" y="11678"/>
                  </a:lnTo>
                  <a:lnTo>
                    <a:pt x="29945" y="12175"/>
                  </a:lnTo>
                  <a:lnTo>
                    <a:pt x="30769" y="12682"/>
                  </a:lnTo>
                  <a:lnTo>
                    <a:pt x="31584" y="13189"/>
                  </a:lnTo>
                  <a:lnTo>
                    <a:pt x="32398" y="13714"/>
                  </a:lnTo>
                  <a:lnTo>
                    <a:pt x="33204" y="14248"/>
                  </a:lnTo>
                  <a:lnTo>
                    <a:pt x="34001" y="14782"/>
                  </a:lnTo>
                  <a:lnTo>
                    <a:pt x="34797" y="15335"/>
                  </a:lnTo>
                  <a:lnTo>
                    <a:pt x="35585" y="15887"/>
                  </a:lnTo>
                  <a:lnTo>
                    <a:pt x="36372" y="16448"/>
                  </a:lnTo>
                  <a:lnTo>
                    <a:pt x="37151" y="17018"/>
                  </a:lnTo>
                  <a:lnTo>
                    <a:pt x="37920" y="17598"/>
                  </a:lnTo>
                  <a:lnTo>
                    <a:pt x="38681" y="18186"/>
                  </a:lnTo>
                  <a:lnTo>
                    <a:pt x="39441" y="18784"/>
                  </a:lnTo>
                  <a:lnTo>
                    <a:pt x="40192" y="19390"/>
                  </a:lnTo>
                  <a:lnTo>
                    <a:pt x="40935" y="19997"/>
                  </a:lnTo>
                  <a:lnTo>
                    <a:pt x="41677" y="20621"/>
                  </a:lnTo>
                  <a:lnTo>
                    <a:pt x="42410" y="21246"/>
                  </a:lnTo>
                  <a:lnTo>
                    <a:pt x="43134" y="21879"/>
                  </a:lnTo>
                  <a:lnTo>
                    <a:pt x="43849" y="22522"/>
                  </a:lnTo>
                  <a:lnTo>
                    <a:pt x="44565" y="23174"/>
                  </a:lnTo>
                  <a:lnTo>
                    <a:pt x="45271" y="23826"/>
                  </a:lnTo>
                  <a:lnTo>
                    <a:pt x="45968" y="24495"/>
                  </a:lnTo>
                  <a:lnTo>
                    <a:pt x="46656" y="25165"/>
                  </a:lnTo>
                  <a:lnTo>
                    <a:pt x="47344" y="25844"/>
                  </a:lnTo>
                  <a:lnTo>
                    <a:pt x="48013" y="26532"/>
                  </a:lnTo>
                  <a:lnTo>
                    <a:pt x="48683" y="27220"/>
                  </a:lnTo>
                  <a:lnTo>
                    <a:pt x="49353" y="27917"/>
                  </a:lnTo>
                  <a:lnTo>
                    <a:pt x="50005" y="28623"/>
                  </a:lnTo>
                  <a:lnTo>
                    <a:pt x="50657" y="29338"/>
                  </a:lnTo>
                  <a:lnTo>
                    <a:pt x="51290" y="30063"/>
                  </a:lnTo>
                  <a:lnTo>
                    <a:pt x="51924" y="30787"/>
                  </a:lnTo>
                  <a:lnTo>
                    <a:pt x="52549" y="31520"/>
                  </a:lnTo>
                  <a:lnTo>
                    <a:pt x="53173" y="32262"/>
                  </a:lnTo>
                  <a:lnTo>
                    <a:pt x="53780" y="33014"/>
                  </a:lnTo>
                  <a:lnTo>
                    <a:pt x="54386" y="33765"/>
                  </a:lnTo>
                  <a:lnTo>
                    <a:pt x="54975" y="34525"/>
                  </a:lnTo>
                  <a:lnTo>
                    <a:pt x="55563" y="35286"/>
                  </a:lnTo>
                  <a:lnTo>
                    <a:pt x="56142" y="36064"/>
                  </a:lnTo>
                  <a:lnTo>
                    <a:pt x="56713" y="36843"/>
                  </a:lnTo>
                  <a:lnTo>
                    <a:pt x="57274" y="37621"/>
                  </a:lnTo>
                  <a:lnTo>
                    <a:pt x="57826" y="38418"/>
                  </a:lnTo>
                  <a:lnTo>
                    <a:pt x="58378" y="39214"/>
                  </a:lnTo>
                  <a:lnTo>
                    <a:pt x="58912" y="40020"/>
                  </a:lnTo>
                  <a:lnTo>
                    <a:pt x="59446" y="40826"/>
                  </a:lnTo>
                  <a:lnTo>
                    <a:pt x="59962" y="41640"/>
                  </a:lnTo>
                  <a:lnTo>
                    <a:pt x="60478" y="42464"/>
                  </a:lnTo>
                  <a:lnTo>
                    <a:pt x="60985" y="43288"/>
                  </a:lnTo>
                  <a:lnTo>
                    <a:pt x="61474" y="44121"/>
                  </a:lnTo>
                  <a:lnTo>
                    <a:pt x="61963" y="44954"/>
                  </a:lnTo>
                  <a:lnTo>
                    <a:pt x="62443" y="45795"/>
                  </a:lnTo>
                  <a:lnTo>
                    <a:pt x="62913" y="46646"/>
                  </a:lnTo>
                  <a:lnTo>
                    <a:pt x="63375" y="47497"/>
                  </a:lnTo>
                  <a:lnTo>
                    <a:pt x="63828" y="48357"/>
                  </a:lnTo>
                  <a:lnTo>
                    <a:pt x="64271" y="49226"/>
                  </a:lnTo>
                  <a:lnTo>
                    <a:pt x="64697" y="50095"/>
                  </a:lnTo>
                  <a:lnTo>
                    <a:pt x="65122" y="50973"/>
                  </a:lnTo>
                  <a:lnTo>
                    <a:pt x="65539" y="51851"/>
                  </a:lnTo>
                  <a:lnTo>
                    <a:pt x="65946" y="52729"/>
                  </a:lnTo>
                  <a:lnTo>
                    <a:pt x="66344" y="53626"/>
                  </a:lnTo>
                  <a:lnTo>
                    <a:pt x="66734" y="54522"/>
                  </a:lnTo>
                  <a:lnTo>
                    <a:pt x="67105" y="55418"/>
                  </a:lnTo>
                  <a:lnTo>
                    <a:pt x="67476" y="56323"/>
                  </a:lnTo>
                  <a:lnTo>
                    <a:pt x="67838" y="57228"/>
                  </a:lnTo>
                  <a:lnTo>
                    <a:pt x="68182" y="58143"/>
                  </a:lnTo>
                  <a:lnTo>
                    <a:pt x="68526" y="59057"/>
                  </a:lnTo>
                  <a:lnTo>
                    <a:pt x="68852" y="59980"/>
                  </a:lnTo>
                  <a:lnTo>
                    <a:pt x="69169" y="60913"/>
                  </a:lnTo>
                  <a:lnTo>
                    <a:pt x="69485" y="61836"/>
                  </a:lnTo>
                  <a:lnTo>
                    <a:pt x="69784" y="62777"/>
                  </a:lnTo>
                  <a:lnTo>
                    <a:pt x="70074" y="63719"/>
                  </a:lnTo>
                  <a:lnTo>
                    <a:pt x="70354" y="64660"/>
                  </a:lnTo>
                  <a:lnTo>
                    <a:pt x="70617" y="65602"/>
                  </a:lnTo>
                  <a:lnTo>
                    <a:pt x="70879" y="66561"/>
                  </a:lnTo>
                  <a:lnTo>
                    <a:pt x="71133" y="67512"/>
                  </a:lnTo>
                  <a:lnTo>
                    <a:pt x="71368" y="68471"/>
                  </a:lnTo>
                  <a:lnTo>
                    <a:pt x="71595" y="69440"/>
                  </a:lnTo>
                  <a:lnTo>
                    <a:pt x="71812" y="70399"/>
                  </a:lnTo>
                  <a:lnTo>
                    <a:pt x="72020" y="71377"/>
                  </a:lnTo>
                  <a:lnTo>
                    <a:pt x="72219" y="72346"/>
                  </a:lnTo>
                  <a:lnTo>
                    <a:pt x="72400" y="73323"/>
                  </a:lnTo>
                  <a:lnTo>
                    <a:pt x="72581" y="74310"/>
                  </a:lnTo>
                  <a:lnTo>
                    <a:pt x="72744" y="75288"/>
                  </a:lnTo>
                  <a:lnTo>
                    <a:pt x="72898" y="76283"/>
                  </a:lnTo>
                  <a:lnTo>
                    <a:pt x="73043" y="77270"/>
                  </a:lnTo>
                  <a:lnTo>
                    <a:pt x="73170" y="78266"/>
                  </a:lnTo>
                  <a:lnTo>
                    <a:pt x="73287" y="79261"/>
                  </a:lnTo>
                  <a:lnTo>
                    <a:pt x="73396" y="80266"/>
                  </a:lnTo>
                  <a:lnTo>
                    <a:pt x="73496" y="81271"/>
                  </a:lnTo>
                  <a:lnTo>
                    <a:pt x="73586" y="82276"/>
                  </a:lnTo>
                  <a:lnTo>
                    <a:pt x="73658" y="83281"/>
                  </a:lnTo>
                  <a:lnTo>
                    <a:pt x="73722" y="84294"/>
                  </a:lnTo>
                  <a:lnTo>
                    <a:pt x="73776" y="85308"/>
                  </a:lnTo>
                  <a:lnTo>
                    <a:pt x="73812" y="86331"/>
                  </a:lnTo>
                  <a:lnTo>
                    <a:pt x="73849" y="87354"/>
                  </a:lnTo>
                  <a:lnTo>
                    <a:pt x="73867" y="88377"/>
                  </a:lnTo>
                  <a:lnTo>
                    <a:pt x="73867" y="89400"/>
                  </a:lnTo>
                  <a:lnTo>
                    <a:pt x="73867" y="90423"/>
                  </a:lnTo>
                  <a:lnTo>
                    <a:pt x="73849" y="91455"/>
                  </a:lnTo>
                  <a:lnTo>
                    <a:pt x="73821" y="92478"/>
                  </a:lnTo>
                  <a:lnTo>
                    <a:pt x="73776" y="93492"/>
                  </a:lnTo>
                  <a:lnTo>
                    <a:pt x="73722" y="94514"/>
                  </a:lnTo>
                  <a:lnTo>
                    <a:pt x="73668" y="95528"/>
                  </a:lnTo>
                  <a:lnTo>
                    <a:pt x="73586" y="96542"/>
                  </a:lnTo>
                  <a:lnTo>
                    <a:pt x="73505" y="97547"/>
                  </a:lnTo>
                  <a:lnTo>
                    <a:pt x="73405" y="98552"/>
                  </a:lnTo>
                  <a:lnTo>
                    <a:pt x="73296" y="99557"/>
                  </a:lnTo>
                  <a:lnTo>
                    <a:pt x="73179" y="100552"/>
                  </a:lnTo>
                  <a:lnTo>
                    <a:pt x="73052" y="101548"/>
                  </a:lnTo>
                  <a:lnTo>
                    <a:pt x="72916" y="102544"/>
                  </a:lnTo>
                  <a:lnTo>
                    <a:pt x="72762" y="103530"/>
                  </a:lnTo>
                  <a:lnTo>
                    <a:pt x="72599" y="104517"/>
                  </a:lnTo>
                  <a:lnTo>
                    <a:pt x="72427" y="105504"/>
                  </a:lnTo>
                  <a:lnTo>
                    <a:pt x="72246" y="106481"/>
                  </a:lnTo>
                  <a:lnTo>
                    <a:pt x="72056" y="107459"/>
                  </a:lnTo>
                  <a:lnTo>
                    <a:pt x="71848" y="108428"/>
                  </a:lnTo>
                  <a:lnTo>
                    <a:pt x="71631" y="109396"/>
                  </a:lnTo>
                  <a:lnTo>
                    <a:pt x="71414" y="110365"/>
                  </a:lnTo>
                  <a:lnTo>
                    <a:pt x="71178" y="111324"/>
                  </a:lnTo>
                  <a:lnTo>
                    <a:pt x="70925" y="112284"/>
                  </a:lnTo>
                  <a:lnTo>
                    <a:pt x="70671" y="113234"/>
                  </a:lnTo>
                  <a:lnTo>
                    <a:pt x="70409" y="114185"/>
                  </a:lnTo>
                  <a:lnTo>
                    <a:pt x="70137" y="115126"/>
                  </a:lnTo>
                  <a:lnTo>
                    <a:pt x="69847" y="116068"/>
                  </a:lnTo>
                  <a:lnTo>
                    <a:pt x="69549" y="117009"/>
                  </a:lnTo>
                  <a:lnTo>
                    <a:pt x="69250" y="117942"/>
                  </a:lnTo>
                  <a:lnTo>
                    <a:pt x="68933" y="118865"/>
                  </a:lnTo>
                  <a:lnTo>
                    <a:pt x="68607" y="119788"/>
                  </a:lnTo>
                  <a:lnTo>
                    <a:pt x="68272" y="120712"/>
                  </a:lnTo>
                  <a:lnTo>
                    <a:pt x="67928" y="121626"/>
                  </a:lnTo>
                  <a:lnTo>
                    <a:pt x="67575" y="122540"/>
                  </a:lnTo>
                  <a:lnTo>
                    <a:pt x="67213" y="123445"/>
                  </a:lnTo>
                  <a:lnTo>
                    <a:pt x="66842" y="124342"/>
                  </a:lnTo>
                  <a:lnTo>
                    <a:pt x="66453" y="125238"/>
                  </a:lnTo>
                  <a:lnTo>
                    <a:pt x="66064" y="126125"/>
                  </a:lnTo>
                  <a:lnTo>
                    <a:pt x="65665" y="127012"/>
                  </a:lnTo>
                  <a:lnTo>
                    <a:pt x="65258" y="127899"/>
                  </a:lnTo>
                  <a:lnTo>
                    <a:pt x="64842" y="128768"/>
                  </a:lnTo>
                  <a:lnTo>
                    <a:pt x="64407" y="129646"/>
                  </a:lnTo>
                  <a:lnTo>
                    <a:pt x="63973" y="130506"/>
                  </a:lnTo>
                  <a:lnTo>
                    <a:pt x="63529" y="131366"/>
                  </a:lnTo>
                  <a:lnTo>
                    <a:pt x="63076" y="132226"/>
                  </a:lnTo>
                  <a:lnTo>
                    <a:pt x="62606" y="133077"/>
                  </a:lnTo>
                  <a:lnTo>
                    <a:pt x="62135" y="133919"/>
                  </a:lnTo>
                  <a:lnTo>
                    <a:pt x="61655" y="134752"/>
                  </a:lnTo>
                  <a:lnTo>
                    <a:pt x="61166" y="135584"/>
                  </a:lnTo>
                  <a:lnTo>
                    <a:pt x="60669" y="136417"/>
                  </a:lnTo>
                  <a:lnTo>
                    <a:pt x="60162" y="137241"/>
                  </a:lnTo>
                  <a:lnTo>
                    <a:pt x="59646" y="138056"/>
                  </a:lnTo>
                  <a:lnTo>
                    <a:pt x="59121" y="138861"/>
                  </a:lnTo>
                  <a:lnTo>
                    <a:pt x="58586" y="139667"/>
                  </a:lnTo>
                  <a:lnTo>
                    <a:pt x="58052" y="140464"/>
                  </a:lnTo>
                  <a:lnTo>
                    <a:pt x="57500" y="141260"/>
                  </a:lnTo>
                  <a:lnTo>
                    <a:pt x="56948" y="142039"/>
                  </a:lnTo>
                  <a:lnTo>
                    <a:pt x="56378" y="142817"/>
                  </a:lnTo>
                  <a:lnTo>
                    <a:pt x="55807" y="143596"/>
                  </a:lnTo>
                  <a:lnTo>
                    <a:pt x="55228" y="144365"/>
                  </a:lnTo>
                  <a:lnTo>
                    <a:pt x="54640" y="145125"/>
                  </a:lnTo>
                  <a:lnTo>
                    <a:pt x="54042" y="145877"/>
                  </a:lnTo>
                  <a:lnTo>
                    <a:pt x="53445" y="146628"/>
                  </a:lnTo>
                  <a:lnTo>
                    <a:pt x="52829" y="147361"/>
                  </a:lnTo>
                  <a:lnTo>
                    <a:pt x="52214" y="148095"/>
                  </a:lnTo>
                  <a:lnTo>
                    <a:pt x="51580" y="148828"/>
                  </a:lnTo>
                  <a:lnTo>
                    <a:pt x="50946" y="149552"/>
                  </a:lnTo>
                  <a:lnTo>
                    <a:pt x="50304" y="150258"/>
                  </a:lnTo>
                  <a:lnTo>
                    <a:pt x="49661" y="150973"/>
                  </a:lnTo>
                  <a:lnTo>
                    <a:pt x="49000" y="151670"/>
                  </a:lnTo>
                  <a:lnTo>
                    <a:pt x="48339" y="152358"/>
                  </a:lnTo>
                  <a:lnTo>
                    <a:pt x="47670" y="153046"/>
                  </a:lnTo>
                  <a:lnTo>
                    <a:pt x="46991" y="153725"/>
                  </a:lnTo>
                  <a:lnTo>
                    <a:pt x="46303" y="154395"/>
                  </a:lnTo>
                  <a:lnTo>
                    <a:pt x="45615" y="155065"/>
                  </a:lnTo>
                  <a:lnTo>
                    <a:pt x="44909" y="155717"/>
                  </a:lnTo>
                  <a:lnTo>
                    <a:pt x="44203" y="156368"/>
                  </a:lnTo>
                  <a:lnTo>
                    <a:pt x="43496" y="157011"/>
                  </a:lnTo>
                  <a:lnTo>
                    <a:pt x="42772" y="157645"/>
                  </a:lnTo>
                  <a:lnTo>
                    <a:pt x="42048" y="158269"/>
                  </a:lnTo>
                  <a:lnTo>
                    <a:pt x="41315" y="158894"/>
                  </a:lnTo>
                  <a:lnTo>
                    <a:pt x="40573" y="159500"/>
                  </a:lnTo>
                  <a:lnTo>
                    <a:pt x="39830" y="160107"/>
                  </a:lnTo>
                  <a:lnTo>
                    <a:pt x="39079" y="160704"/>
                  </a:lnTo>
                  <a:lnTo>
                    <a:pt x="38319" y="161284"/>
                  </a:lnTo>
                  <a:lnTo>
                    <a:pt x="37549" y="161872"/>
                  </a:lnTo>
                  <a:lnTo>
                    <a:pt x="36780" y="162442"/>
                  </a:lnTo>
                  <a:lnTo>
                    <a:pt x="36001" y="163004"/>
                  </a:lnTo>
                  <a:lnTo>
                    <a:pt x="35214" y="163556"/>
                  </a:lnTo>
                  <a:lnTo>
                    <a:pt x="34426" y="164108"/>
                  </a:lnTo>
                  <a:lnTo>
                    <a:pt x="33630" y="164642"/>
                  </a:lnTo>
                  <a:lnTo>
                    <a:pt x="32824" y="165176"/>
                  </a:lnTo>
                  <a:lnTo>
                    <a:pt x="32018" y="165692"/>
                  </a:lnTo>
                  <a:lnTo>
                    <a:pt x="31204" y="166208"/>
                  </a:lnTo>
                  <a:lnTo>
                    <a:pt x="30389" y="166715"/>
                  </a:lnTo>
                  <a:lnTo>
                    <a:pt x="29556" y="167204"/>
                  </a:lnTo>
                  <a:lnTo>
                    <a:pt x="28732" y="167693"/>
                  </a:lnTo>
                  <a:lnTo>
                    <a:pt x="27890" y="168172"/>
                  </a:lnTo>
                  <a:lnTo>
                    <a:pt x="27049" y="168643"/>
                  </a:lnTo>
                  <a:lnTo>
                    <a:pt x="26198" y="169096"/>
                  </a:lnTo>
                  <a:lnTo>
                    <a:pt x="25347" y="169548"/>
                  </a:lnTo>
                  <a:lnTo>
                    <a:pt x="24487" y="169992"/>
                  </a:lnTo>
                  <a:lnTo>
                    <a:pt x="23627" y="170426"/>
                  </a:lnTo>
                  <a:lnTo>
                    <a:pt x="22758" y="170852"/>
                  </a:lnTo>
                  <a:lnTo>
                    <a:pt x="21880" y="171268"/>
                  </a:lnTo>
                  <a:lnTo>
                    <a:pt x="21002" y="171667"/>
                  </a:lnTo>
                  <a:lnTo>
                    <a:pt x="20115" y="172065"/>
                  </a:lnTo>
                  <a:lnTo>
                    <a:pt x="19227" y="172454"/>
                  </a:lnTo>
                  <a:lnTo>
                    <a:pt x="18331" y="172825"/>
                  </a:lnTo>
                  <a:lnTo>
                    <a:pt x="17435" y="173196"/>
                  </a:lnTo>
                  <a:lnTo>
                    <a:pt x="16530" y="173549"/>
                  </a:lnTo>
                  <a:lnTo>
                    <a:pt x="15625" y="173902"/>
                  </a:lnTo>
                  <a:lnTo>
                    <a:pt x="14710" y="174237"/>
                  </a:lnTo>
                  <a:lnTo>
                    <a:pt x="13787" y="174563"/>
                  </a:lnTo>
                  <a:lnTo>
                    <a:pt x="12873" y="174880"/>
                  </a:lnTo>
                  <a:lnTo>
                    <a:pt x="11940" y="175188"/>
                  </a:lnTo>
                  <a:lnTo>
                    <a:pt x="11008" y="175487"/>
                  </a:lnTo>
                  <a:lnTo>
                    <a:pt x="10076" y="175776"/>
                  </a:lnTo>
                  <a:lnTo>
                    <a:pt x="9134" y="176057"/>
                  </a:lnTo>
                  <a:lnTo>
                    <a:pt x="8193" y="176319"/>
                  </a:lnTo>
                  <a:lnTo>
                    <a:pt x="7242" y="176582"/>
                  </a:lnTo>
                  <a:lnTo>
                    <a:pt x="6292" y="176826"/>
                  </a:lnTo>
                  <a:lnTo>
                    <a:pt x="5332" y="177062"/>
                  </a:lnTo>
                  <a:lnTo>
                    <a:pt x="4373" y="177288"/>
                  </a:lnTo>
                  <a:lnTo>
                    <a:pt x="3404" y="177505"/>
                  </a:lnTo>
                  <a:lnTo>
                    <a:pt x="2436" y="177704"/>
                  </a:lnTo>
                  <a:lnTo>
                    <a:pt x="1467" y="177904"/>
                  </a:lnTo>
                  <a:lnTo>
                    <a:pt x="489" y="178085"/>
                  </a:lnTo>
                  <a:lnTo>
                    <a:pt x="1856" y="178248"/>
                  </a:lnTo>
                  <a:lnTo>
                    <a:pt x="3232" y="178383"/>
                  </a:lnTo>
                  <a:lnTo>
                    <a:pt x="4617" y="178501"/>
                  </a:lnTo>
                  <a:lnTo>
                    <a:pt x="6002" y="178601"/>
                  </a:lnTo>
                  <a:lnTo>
                    <a:pt x="6699" y="178637"/>
                  </a:lnTo>
                  <a:lnTo>
                    <a:pt x="7396" y="178673"/>
                  </a:lnTo>
                  <a:lnTo>
                    <a:pt x="8093" y="178709"/>
                  </a:lnTo>
                  <a:lnTo>
                    <a:pt x="8790" y="178727"/>
                  </a:lnTo>
                  <a:lnTo>
                    <a:pt x="9496" y="178745"/>
                  </a:lnTo>
                  <a:lnTo>
                    <a:pt x="10193" y="178764"/>
                  </a:lnTo>
                  <a:lnTo>
                    <a:pt x="10899" y="178773"/>
                  </a:lnTo>
                  <a:lnTo>
                    <a:pt x="11605" y="178773"/>
                  </a:lnTo>
                  <a:lnTo>
                    <a:pt x="12755" y="178764"/>
                  </a:lnTo>
                  <a:lnTo>
                    <a:pt x="13914" y="178745"/>
                  </a:lnTo>
                  <a:lnTo>
                    <a:pt x="15054" y="178709"/>
                  </a:lnTo>
                  <a:lnTo>
                    <a:pt x="16204" y="178655"/>
                  </a:lnTo>
                  <a:lnTo>
                    <a:pt x="17345" y="178592"/>
                  </a:lnTo>
                  <a:lnTo>
                    <a:pt x="18476" y="178510"/>
                  </a:lnTo>
                  <a:lnTo>
                    <a:pt x="19617" y="178420"/>
                  </a:lnTo>
                  <a:lnTo>
                    <a:pt x="20739" y="178311"/>
                  </a:lnTo>
                  <a:lnTo>
                    <a:pt x="21871" y="178193"/>
                  </a:lnTo>
                  <a:lnTo>
                    <a:pt x="22984" y="178057"/>
                  </a:lnTo>
                  <a:lnTo>
                    <a:pt x="24107" y="177904"/>
                  </a:lnTo>
                  <a:lnTo>
                    <a:pt x="25211" y="177741"/>
                  </a:lnTo>
                  <a:lnTo>
                    <a:pt x="26324" y="177569"/>
                  </a:lnTo>
                  <a:lnTo>
                    <a:pt x="27429" y="177379"/>
                  </a:lnTo>
                  <a:lnTo>
                    <a:pt x="28524" y="177170"/>
                  </a:lnTo>
                  <a:lnTo>
                    <a:pt x="29619" y="176953"/>
                  </a:lnTo>
                  <a:lnTo>
                    <a:pt x="30706" y="176727"/>
                  </a:lnTo>
                  <a:lnTo>
                    <a:pt x="31792" y="176482"/>
                  </a:lnTo>
                  <a:lnTo>
                    <a:pt x="32869" y="176229"/>
                  </a:lnTo>
                  <a:lnTo>
                    <a:pt x="33937" y="175957"/>
                  </a:lnTo>
                  <a:lnTo>
                    <a:pt x="35005" y="175677"/>
                  </a:lnTo>
                  <a:lnTo>
                    <a:pt x="36074" y="175387"/>
                  </a:lnTo>
                  <a:lnTo>
                    <a:pt x="37133" y="175079"/>
                  </a:lnTo>
                  <a:lnTo>
                    <a:pt x="38183" y="174753"/>
                  </a:lnTo>
                  <a:lnTo>
                    <a:pt x="39233" y="174418"/>
                  </a:lnTo>
                  <a:lnTo>
                    <a:pt x="40274" y="174074"/>
                  </a:lnTo>
                  <a:lnTo>
                    <a:pt x="41306" y="173721"/>
                  </a:lnTo>
                  <a:lnTo>
                    <a:pt x="42338" y="173350"/>
                  </a:lnTo>
                  <a:lnTo>
                    <a:pt x="43361" y="172970"/>
                  </a:lnTo>
                  <a:lnTo>
                    <a:pt x="44375" y="172572"/>
                  </a:lnTo>
                  <a:lnTo>
                    <a:pt x="45388" y="172164"/>
                  </a:lnTo>
                  <a:lnTo>
                    <a:pt x="46393" y="171748"/>
                  </a:lnTo>
                  <a:lnTo>
                    <a:pt x="47389" y="171323"/>
                  </a:lnTo>
                  <a:lnTo>
                    <a:pt x="48385" y="170879"/>
                  </a:lnTo>
                  <a:lnTo>
                    <a:pt x="49371" y="170426"/>
                  </a:lnTo>
                  <a:lnTo>
                    <a:pt x="50349" y="169956"/>
                  </a:lnTo>
                  <a:lnTo>
                    <a:pt x="51327" y="169485"/>
                  </a:lnTo>
                  <a:lnTo>
                    <a:pt x="52295" y="168996"/>
                  </a:lnTo>
                  <a:lnTo>
                    <a:pt x="53255" y="168498"/>
                  </a:lnTo>
                  <a:lnTo>
                    <a:pt x="54205" y="167982"/>
                  </a:lnTo>
                  <a:lnTo>
                    <a:pt x="55156" y="167466"/>
                  </a:lnTo>
                  <a:lnTo>
                    <a:pt x="56097" y="166932"/>
                  </a:lnTo>
                  <a:lnTo>
                    <a:pt x="57030" y="166389"/>
                  </a:lnTo>
                  <a:lnTo>
                    <a:pt x="57953" y="165837"/>
                  </a:lnTo>
                  <a:lnTo>
                    <a:pt x="58867" y="165267"/>
                  </a:lnTo>
                  <a:lnTo>
                    <a:pt x="59781" y="164687"/>
                  </a:lnTo>
                  <a:lnTo>
                    <a:pt x="60678" y="164108"/>
                  </a:lnTo>
                  <a:lnTo>
                    <a:pt x="61574" y="163511"/>
                  </a:lnTo>
                  <a:lnTo>
                    <a:pt x="62461" y="162904"/>
                  </a:lnTo>
                  <a:lnTo>
                    <a:pt x="63348" y="162279"/>
                  </a:lnTo>
                  <a:lnTo>
                    <a:pt x="64217" y="161655"/>
                  </a:lnTo>
                  <a:lnTo>
                    <a:pt x="65077" y="161012"/>
                  </a:lnTo>
                  <a:lnTo>
                    <a:pt x="65937" y="160369"/>
                  </a:lnTo>
                  <a:lnTo>
                    <a:pt x="66788" y="159709"/>
                  </a:lnTo>
                  <a:lnTo>
                    <a:pt x="67630" y="159039"/>
                  </a:lnTo>
                  <a:lnTo>
                    <a:pt x="68453" y="158360"/>
                  </a:lnTo>
                  <a:lnTo>
                    <a:pt x="69277" y="157672"/>
                  </a:lnTo>
                  <a:lnTo>
                    <a:pt x="70092" y="156975"/>
                  </a:lnTo>
                  <a:lnTo>
                    <a:pt x="70907" y="156269"/>
                  </a:lnTo>
                  <a:lnTo>
                    <a:pt x="71703" y="155554"/>
                  </a:lnTo>
                  <a:lnTo>
                    <a:pt x="72491" y="154829"/>
                  </a:lnTo>
                  <a:lnTo>
                    <a:pt x="73269" y="154087"/>
                  </a:lnTo>
                  <a:lnTo>
                    <a:pt x="74039" y="153345"/>
                  </a:lnTo>
                  <a:lnTo>
                    <a:pt x="74808" y="152594"/>
                  </a:lnTo>
                  <a:lnTo>
                    <a:pt x="75559" y="151833"/>
                  </a:lnTo>
                  <a:lnTo>
                    <a:pt x="76302" y="151055"/>
                  </a:lnTo>
                  <a:lnTo>
                    <a:pt x="77035" y="150276"/>
                  </a:lnTo>
                  <a:lnTo>
                    <a:pt x="77768" y="149489"/>
                  </a:lnTo>
                  <a:lnTo>
                    <a:pt x="78483" y="148692"/>
                  </a:lnTo>
                  <a:lnTo>
                    <a:pt x="79189" y="147886"/>
                  </a:lnTo>
                  <a:lnTo>
                    <a:pt x="79886" y="147072"/>
                  </a:lnTo>
                  <a:lnTo>
                    <a:pt x="80574" y="146248"/>
                  </a:lnTo>
                  <a:lnTo>
                    <a:pt x="81253" y="145415"/>
                  </a:lnTo>
                  <a:lnTo>
                    <a:pt x="81923" y="144573"/>
                  </a:lnTo>
                  <a:lnTo>
                    <a:pt x="82575" y="143722"/>
                  </a:lnTo>
                  <a:lnTo>
                    <a:pt x="83227" y="142871"/>
                  </a:lnTo>
                  <a:lnTo>
                    <a:pt x="83869" y="142002"/>
                  </a:lnTo>
                  <a:lnTo>
                    <a:pt x="84494" y="141133"/>
                  </a:lnTo>
                  <a:lnTo>
                    <a:pt x="85110" y="140255"/>
                  </a:lnTo>
                  <a:lnTo>
                    <a:pt x="85716" y="139359"/>
                  </a:lnTo>
                  <a:lnTo>
                    <a:pt x="86313" y="138472"/>
                  </a:lnTo>
                  <a:lnTo>
                    <a:pt x="86902" y="137567"/>
                  </a:lnTo>
                  <a:lnTo>
                    <a:pt x="87481" y="136653"/>
                  </a:lnTo>
                  <a:lnTo>
                    <a:pt x="88042" y="135738"/>
                  </a:lnTo>
                  <a:lnTo>
                    <a:pt x="88595" y="134815"/>
                  </a:lnTo>
                  <a:lnTo>
                    <a:pt x="89147" y="133883"/>
                  </a:lnTo>
                  <a:lnTo>
                    <a:pt x="89672" y="132941"/>
                  </a:lnTo>
                  <a:lnTo>
                    <a:pt x="90197" y="131991"/>
                  </a:lnTo>
                  <a:lnTo>
                    <a:pt x="90704" y="131040"/>
                  </a:lnTo>
                  <a:lnTo>
                    <a:pt x="91211" y="130081"/>
                  </a:lnTo>
                  <a:lnTo>
                    <a:pt x="91690" y="129112"/>
                  </a:lnTo>
                  <a:lnTo>
                    <a:pt x="92170" y="128134"/>
                  </a:lnTo>
                  <a:lnTo>
                    <a:pt x="92632" y="127157"/>
                  </a:lnTo>
                  <a:lnTo>
                    <a:pt x="93085" y="126170"/>
                  </a:lnTo>
                  <a:lnTo>
                    <a:pt x="93528" y="125174"/>
                  </a:lnTo>
                  <a:lnTo>
                    <a:pt x="93963" y="124179"/>
                  </a:lnTo>
                  <a:lnTo>
                    <a:pt x="94379" y="123174"/>
                  </a:lnTo>
                  <a:lnTo>
                    <a:pt x="94786" y="122160"/>
                  </a:lnTo>
                  <a:lnTo>
                    <a:pt x="95176" y="121146"/>
                  </a:lnTo>
                  <a:lnTo>
                    <a:pt x="95565" y="120123"/>
                  </a:lnTo>
                  <a:lnTo>
                    <a:pt x="95927" y="119091"/>
                  </a:lnTo>
                  <a:lnTo>
                    <a:pt x="96289" y="118050"/>
                  </a:lnTo>
                  <a:lnTo>
                    <a:pt x="96633" y="117009"/>
                  </a:lnTo>
                  <a:lnTo>
                    <a:pt x="96968" y="115968"/>
                  </a:lnTo>
                  <a:lnTo>
                    <a:pt x="97285" y="114918"/>
                  </a:lnTo>
                  <a:lnTo>
                    <a:pt x="97593" y="113859"/>
                  </a:lnTo>
                  <a:lnTo>
                    <a:pt x="97891" y="112791"/>
                  </a:lnTo>
                  <a:lnTo>
                    <a:pt x="98172" y="111723"/>
                  </a:lnTo>
                  <a:lnTo>
                    <a:pt x="98443" y="110655"/>
                  </a:lnTo>
                  <a:lnTo>
                    <a:pt x="98697" y="109568"/>
                  </a:lnTo>
                  <a:lnTo>
                    <a:pt x="98941" y="108491"/>
                  </a:lnTo>
                  <a:lnTo>
                    <a:pt x="99168" y="107396"/>
                  </a:lnTo>
                  <a:lnTo>
                    <a:pt x="99385" y="106309"/>
                  </a:lnTo>
                  <a:lnTo>
                    <a:pt x="99593" y="105205"/>
                  </a:lnTo>
                  <a:lnTo>
                    <a:pt x="99774" y="104101"/>
                  </a:lnTo>
                  <a:lnTo>
                    <a:pt x="99955" y="102996"/>
                  </a:lnTo>
                  <a:lnTo>
                    <a:pt x="100118" y="101883"/>
                  </a:lnTo>
                  <a:lnTo>
                    <a:pt x="100263" y="100770"/>
                  </a:lnTo>
                  <a:lnTo>
                    <a:pt x="100399" y="99647"/>
                  </a:lnTo>
                  <a:lnTo>
                    <a:pt x="100525" y="98525"/>
                  </a:lnTo>
                  <a:lnTo>
                    <a:pt x="100634" y="97393"/>
                  </a:lnTo>
                  <a:lnTo>
                    <a:pt x="100725" y="96262"/>
                  </a:lnTo>
                  <a:lnTo>
                    <a:pt x="100806" y="95121"/>
                  </a:lnTo>
                  <a:lnTo>
                    <a:pt x="100869" y="93980"/>
                  </a:lnTo>
                  <a:lnTo>
                    <a:pt x="100924" y="92840"/>
                  </a:lnTo>
                  <a:lnTo>
                    <a:pt x="100960" y="91690"/>
                  </a:lnTo>
                  <a:lnTo>
                    <a:pt x="100978" y="90541"/>
                  </a:lnTo>
                  <a:lnTo>
                    <a:pt x="100987" y="89382"/>
                  </a:lnTo>
                  <a:lnTo>
                    <a:pt x="100978" y="88513"/>
                  </a:lnTo>
                  <a:lnTo>
                    <a:pt x="100969" y="87635"/>
                  </a:lnTo>
                  <a:lnTo>
                    <a:pt x="100951" y="86766"/>
                  </a:lnTo>
                  <a:lnTo>
                    <a:pt x="100915" y="85897"/>
                  </a:lnTo>
                  <a:lnTo>
                    <a:pt x="100879" y="85037"/>
                  </a:lnTo>
                  <a:lnTo>
                    <a:pt x="100833" y="84168"/>
                  </a:lnTo>
                  <a:lnTo>
                    <a:pt x="100779" y="83308"/>
                  </a:lnTo>
                  <a:lnTo>
                    <a:pt x="100716" y="82448"/>
                  </a:lnTo>
                  <a:lnTo>
                    <a:pt x="100652" y="81597"/>
                  </a:lnTo>
                  <a:lnTo>
                    <a:pt x="100571" y="80737"/>
                  </a:lnTo>
                  <a:lnTo>
                    <a:pt x="100489" y="79886"/>
                  </a:lnTo>
                  <a:lnTo>
                    <a:pt x="100390" y="79035"/>
                  </a:lnTo>
                  <a:lnTo>
                    <a:pt x="100290" y="78184"/>
                  </a:lnTo>
                  <a:lnTo>
                    <a:pt x="100181" y="77342"/>
                  </a:lnTo>
                  <a:lnTo>
                    <a:pt x="100064" y="76501"/>
                  </a:lnTo>
                  <a:lnTo>
                    <a:pt x="99937" y="75659"/>
                  </a:lnTo>
                  <a:lnTo>
                    <a:pt x="99801" y="74826"/>
                  </a:lnTo>
                  <a:lnTo>
                    <a:pt x="99666" y="73984"/>
                  </a:lnTo>
                  <a:lnTo>
                    <a:pt x="99512" y="73160"/>
                  </a:lnTo>
                  <a:lnTo>
                    <a:pt x="99358" y="72327"/>
                  </a:lnTo>
                  <a:lnTo>
                    <a:pt x="99195" y="71504"/>
                  </a:lnTo>
                  <a:lnTo>
                    <a:pt x="99023" y="70671"/>
                  </a:lnTo>
                  <a:lnTo>
                    <a:pt x="98842" y="69856"/>
                  </a:lnTo>
                  <a:lnTo>
                    <a:pt x="98661" y="69032"/>
                  </a:lnTo>
                  <a:lnTo>
                    <a:pt x="98462" y="68218"/>
                  </a:lnTo>
                  <a:lnTo>
                    <a:pt x="98262" y="67403"/>
                  </a:lnTo>
                  <a:lnTo>
                    <a:pt x="98054" y="66597"/>
                  </a:lnTo>
                  <a:lnTo>
                    <a:pt x="97837" y="65792"/>
                  </a:lnTo>
                  <a:lnTo>
                    <a:pt x="97611" y="64986"/>
                  </a:lnTo>
                  <a:lnTo>
                    <a:pt x="97384" y="64189"/>
                  </a:lnTo>
                  <a:lnTo>
                    <a:pt x="97140" y="63384"/>
                  </a:lnTo>
                  <a:lnTo>
                    <a:pt x="96896" y="62596"/>
                  </a:lnTo>
                  <a:lnTo>
                    <a:pt x="96642" y="61800"/>
                  </a:lnTo>
                  <a:lnTo>
                    <a:pt x="96389" y="61012"/>
                  </a:lnTo>
                  <a:lnTo>
                    <a:pt x="96117" y="60225"/>
                  </a:lnTo>
                  <a:lnTo>
                    <a:pt x="95845" y="59446"/>
                  </a:lnTo>
                  <a:lnTo>
                    <a:pt x="95565" y="58668"/>
                  </a:lnTo>
                  <a:lnTo>
                    <a:pt x="95275" y="57889"/>
                  </a:lnTo>
                  <a:lnTo>
                    <a:pt x="94976" y="57120"/>
                  </a:lnTo>
                  <a:lnTo>
                    <a:pt x="94678" y="56350"/>
                  </a:lnTo>
                  <a:lnTo>
                    <a:pt x="94370" y="55590"/>
                  </a:lnTo>
                  <a:lnTo>
                    <a:pt x="94053" y="54829"/>
                  </a:lnTo>
                  <a:lnTo>
                    <a:pt x="93736" y="54069"/>
                  </a:lnTo>
                  <a:lnTo>
                    <a:pt x="93401" y="53318"/>
                  </a:lnTo>
                  <a:lnTo>
                    <a:pt x="93066" y="52566"/>
                  </a:lnTo>
                  <a:lnTo>
                    <a:pt x="92722" y="51815"/>
                  </a:lnTo>
                  <a:lnTo>
                    <a:pt x="92378" y="51073"/>
                  </a:lnTo>
                  <a:lnTo>
                    <a:pt x="92016" y="50340"/>
                  </a:lnTo>
                  <a:lnTo>
                    <a:pt x="91654" y="49597"/>
                  </a:lnTo>
                  <a:lnTo>
                    <a:pt x="91292" y="48873"/>
                  </a:lnTo>
                  <a:lnTo>
                    <a:pt x="90912" y="48140"/>
                  </a:lnTo>
                  <a:lnTo>
                    <a:pt x="90532" y="47416"/>
                  </a:lnTo>
                  <a:lnTo>
                    <a:pt x="90143" y="46701"/>
                  </a:lnTo>
                  <a:lnTo>
                    <a:pt x="89753" y="45985"/>
                  </a:lnTo>
                  <a:lnTo>
                    <a:pt x="89346" y="45270"/>
                  </a:lnTo>
                  <a:lnTo>
                    <a:pt x="88939" y="44564"/>
                  </a:lnTo>
                  <a:lnTo>
                    <a:pt x="88531" y="43858"/>
                  </a:lnTo>
                  <a:lnTo>
                    <a:pt x="88106" y="43161"/>
                  </a:lnTo>
                  <a:lnTo>
                    <a:pt x="87680" y="42464"/>
                  </a:lnTo>
                  <a:lnTo>
                    <a:pt x="87255" y="41776"/>
                  </a:lnTo>
                  <a:lnTo>
                    <a:pt x="86811" y="41088"/>
                  </a:lnTo>
                  <a:lnTo>
                    <a:pt x="86368" y="40400"/>
                  </a:lnTo>
                  <a:lnTo>
                    <a:pt x="85915" y="39721"/>
                  </a:lnTo>
                  <a:lnTo>
                    <a:pt x="85463" y="39051"/>
                  </a:lnTo>
                  <a:lnTo>
                    <a:pt x="86051" y="36997"/>
                  </a:lnTo>
                  <a:lnTo>
                    <a:pt x="86603" y="34978"/>
                  </a:lnTo>
                  <a:lnTo>
                    <a:pt x="87119" y="33014"/>
                  </a:lnTo>
                  <a:lnTo>
                    <a:pt x="87617" y="31085"/>
                  </a:lnTo>
                  <a:lnTo>
                    <a:pt x="88079" y="29212"/>
                  </a:lnTo>
                  <a:lnTo>
                    <a:pt x="88513" y="27383"/>
                  </a:lnTo>
                  <a:lnTo>
                    <a:pt x="88921" y="25600"/>
                  </a:lnTo>
                  <a:lnTo>
                    <a:pt x="89301" y="23871"/>
                  </a:lnTo>
                  <a:lnTo>
                    <a:pt x="89654" y="22196"/>
                  </a:lnTo>
                  <a:lnTo>
                    <a:pt x="89989" y="20576"/>
                  </a:lnTo>
                  <a:lnTo>
                    <a:pt x="90296" y="19019"/>
                  </a:lnTo>
                  <a:lnTo>
                    <a:pt x="90577" y="17507"/>
                  </a:lnTo>
                  <a:lnTo>
                    <a:pt x="90840" y="16059"/>
                  </a:lnTo>
                  <a:lnTo>
                    <a:pt x="91075" y="14674"/>
                  </a:lnTo>
                  <a:lnTo>
                    <a:pt x="91292" y="13352"/>
                  </a:lnTo>
                  <a:lnTo>
                    <a:pt x="91491" y="12085"/>
                  </a:lnTo>
                  <a:lnTo>
                    <a:pt x="91672" y="10890"/>
                  </a:lnTo>
                  <a:lnTo>
                    <a:pt x="91835" y="9758"/>
                  </a:lnTo>
                  <a:lnTo>
                    <a:pt x="91980" y="8699"/>
                  </a:lnTo>
                  <a:lnTo>
                    <a:pt x="92107" y="7704"/>
                  </a:lnTo>
                  <a:lnTo>
                    <a:pt x="92225" y="6780"/>
                  </a:lnTo>
                  <a:lnTo>
                    <a:pt x="92324" y="5929"/>
                  </a:lnTo>
                  <a:lnTo>
                    <a:pt x="92478" y="4454"/>
                  </a:lnTo>
                  <a:lnTo>
                    <a:pt x="92596" y="3286"/>
                  </a:lnTo>
                  <a:lnTo>
                    <a:pt x="92659" y="2435"/>
                  </a:lnTo>
                  <a:lnTo>
                    <a:pt x="92713" y="1738"/>
                  </a:lnTo>
                  <a:lnTo>
                    <a:pt x="92523" y="1756"/>
                  </a:lnTo>
                  <a:lnTo>
                    <a:pt x="91953" y="1792"/>
                  </a:lnTo>
                  <a:lnTo>
                    <a:pt x="91039" y="1874"/>
                  </a:lnTo>
                  <a:lnTo>
                    <a:pt x="89762" y="2001"/>
                  </a:lnTo>
                  <a:lnTo>
                    <a:pt x="89011" y="2082"/>
                  </a:lnTo>
                  <a:lnTo>
                    <a:pt x="88169" y="2173"/>
                  </a:lnTo>
                  <a:lnTo>
                    <a:pt x="87246" y="2281"/>
                  </a:lnTo>
                  <a:lnTo>
                    <a:pt x="86250" y="2417"/>
                  </a:lnTo>
                  <a:lnTo>
                    <a:pt x="85173" y="2553"/>
                  </a:lnTo>
                  <a:lnTo>
                    <a:pt x="84032" y="2716"/>
                  </a:lnTo>
                  <a:lnTo>
                    <a:pt x="82810" y="2906"/>
                  </a:lnTo>
                  <a:lnTo>
                    <a:pt x="81516" y="3105"/>
                  </a:lnTo>
                  <a:lnTo>
                    <a:pt x="80158" y="3331"/>
                  </a:lnTo>
                  <a:lnTo>
                    <a:pt x="78728" y="3576"/>
                  </a:lnTo>
                  <a:lnTo>
                    <a:pt x="77225" y="3847"/>
                  </a:lnTo>
                  <a:lnTo>
                    <a:pt x="75668" y="4137"/>
                  </a:lnTo>
                  <a:lnTo>
                    <a:pt x="74048" y="4454"/>
                  </a:lnTo>
                  <a:lnTo>
                    <a:pt x="72364" y="4798"/>
                  </a:lnTo>
                  <a:lnTo>
                    <a:pt x="70626" y="5178"/>
                  </a:lnTo>
                  <a:lnTo>
                    <a:pt x="68825" y="5576"/>
                  </a:lnTo>
                  <a:lnTo>
                    <a:pt x="66969" y="6011"/>
                  </a:lnTo>
                  <a:lnTo>
                    <a:pt x="65059" y="6463"/>
                  </a:lnTo>
                  <a:lnTo>
                    <a:pt x="63095" y="6961"/>
                  </a:lnTo>
                  <a:lnTo>
                    <a:pt x="61085" y="7486"/>
                  </a:lnTo>
                  <a:lnTo>
                    <a:pt x="59021" y="8039"/>
                  </a:lnTo>
                  <a:lnTo>
                    <a:pt x="56912" y="8636"/>
                  </a:lnTo>
                  <a:lnTo>
                    <a:pt x="55844" y="8944"/>
                  </a:lnTo>
                  <a:lnTo>
                    <a:pt x="54757" y="9261"/>
                  </a:lnTo>
                  <a:lnTo>
                    <a:pt x="53671" y="9586"/>
                  </a:lnTo>
                  <a:lnTo>
                    <a:pt x="52567" y="9921"/>
                  </a:lnTo>
                  <a:lnTo>
                    <a:pt x="51408" y="9342"/>
                  </a:lnTo>
                  <a:lnTo>
                    <a:pt x="50240" y="8772"/>
                  </a:lnTo>
                  <a:lnTo>
                    <a:pt x="49073" y="8211"/>
                  </a:lnTo>
                  <a:lnTo>
                    <a:pt x="47887" y="7676"/>
                  </a:lnTo>
                  <a:lnTo>
                    <a:pt x="46692" y="7160"/>
                  </a:lnTo>
                  <a:lnTo>
                    <a:pt x="45488" y="6654"/>
                  </a:lnTo>
                  <a:lnTo>
                    <a:pt x="44284" y="6165"/>
                  </a:lnTo>
                  <a:lnTo>
                    <a:pt x="43062" y="5703"/>
                  </a:lnTo>
                  <a:lnTo>
                    <a:pt x="41831" y="5250"/>
                  </a:lnTo>
                  <a:lnTo>
                    <a:pt x="40600" y="4816"/>
                  </a:lnTo>
                  <a:lnTo>
                    <a:pt x="39351" y="4400"/>
                  </a:lnTo>
                  <a:lnTo>
                    <a:pt x="38101" y="4001"/>
                  </a:lnTo>
                  <a:lnTo>
                    <a:pt x="36843" y="3621"/>
                  </a:lnTo>
                  <a:lnTo>
                    <a:pt x="35576" y="3259"/>
                  </a:lnTo>
                  <a:lnTo>
                    <a:pt x="34299" y="2915"/>
                  </a:lnTo>
                  <a:lnTo>
                    <a:pt x="33014" y="2589"/>
                  </a:lnTo>
                  <a:lnTo>
                    <a:pt x="31729" y="2281"/>
                  </a:lnTo>
                  <a:lnTo>
                    <a:pt x="30425" y="1992"/>
                  </a:lnTo>
                  <a:lnTo>
                    <a:pt x="29121" y="1720"/>
                  </a:lnTo>
                  <a:lnTo>
                    <a:pt x="27818" y="1467"/>
                  </a:lnTo>
                  <a:lnTo>
                    <a:pt x="26496" y="1240"/>
                  </a:lnTo>
                  <a:lnTo>
                    <a:pt x="25175" y="1023"/>
                  </a:lnTo>
                  <a:lnTo>
                    <a:pt x="23844" y="833"/>
                  </a:lnTo>
                  <a:lnTo>
                    <a:pt x="22504" y="661"/>
                  </a:lnTo>
                  <a:lnTo>
                    <a:pt x="21165" y="507"/>
                  </a:lnTo>
                  <a:lnTo>
                    <a:pt x="19816" y="371"/>
                  </a:lnTo>
                  <a:lnTo>
                    <a:pt x="18458" y="263"/>
                  </a:lnTo>
                  <a:lnTo>
                    <a:pt x="17100" y="172"/>
                  </a:lnTo>
                  <a:lnTo>
                    <a:pt x="15733" y="100"/>
                  </a:lnTo>
                  <a:lnTo>
                    <a:pt x="14357" y="45"/>
                  </a:lnTo>
                  <a:lnTo>
                    <a:pt x="12981" y="9"/>
                  </a:lnTo>
                  <a:lnTo>
                    <a:pt x="116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-6316625" y="-4371725"/>
              <a:ext cx="2524700" cy="4469325"/>
            </a:xfrm>
            <a:custGeom>
              <a:avLst/>
              <a:gdLst/>
              <a:ahLst/>
              <a:cxnLst/>
              <a:rect l="l" t="t" r="r" b="b"/>
              <a:pathLst>
                <a:path w="100988" h="178773" fill="none" extrusionOk="0">
                  <a:moveTo>
                    <a:pt x="100987" y="89382"/>
                  </a:moveTo>
                  <a:lnTo>
                    <a:pt x="100987" y="89382"/>
                  </a:lnTo>
                  <a:lnTo>
                    <a:pt x="100978" y="90541"/>
                  </a:lnTo>
                  <a:lnTo>
                    <a:pt x="100960" y="91690"/>
                  </a:lnTo>
                  <a:lnTo>
                    <a:pt x="100924" y="92840"/>
                  </a:lnTo>
                  <a:lnTo>
                    <a:pt x="100869" y="93980"/>
                  </a:lnTo>
                  <a:lnTo>
                    <a:pt x="100806" y="95121"/>
                  </a:lnTo>
                  <a:lnTo>
                    <a:pt x="100725" y="96262"/>
                  </a:lnTo>
                  <a:lnTo>
                    <a:pt x="100634" y="97393"/>
                  </a:lnTo>
                  <a:lnTo>
                    <a:pt x="100525" y="98525"/>
                  </a:lnTo>
                  <a:lnTo>
                    <a:pt x="100399" y="99647"/>
                  </a:lnTo>
                  <a:lnTo>
                    <a:pt x="100263" y="100770"/>
                  </a:lnTo>
                  <a:lnTo>
                    <a:pt x="100118" y="101883"/>
                  </a:lnTo>
                  <a:lnTo>
                    <a:pt x="99955" y="102996"/>
                  </a:lnTo>
                  <a:lnTo>
                    <a:pt x="99774" y="104101"/>
                  </a:lnTo>
                  <a:lnTo>
                    <a:pt x="99593" y="105205"/>
                  </a:lnTo>
                  <a:lnTo>
                    <a:pt x="99385" y="106309"/>
                  </a:lnTo>
                  <a:lnTo>
                    <a:pt x="99168" y="107396"/>
                  </a:lnTo>
                  <a:lnTo>
                    <a:pt x="98941" y="108491"/>
                  </a:lnTo>
                  <a:lnTo>
                    <a:pt x="98697" y="109568"/>
                  </a:lnTo>
                  <a:lnTo>
                    <a:pt x="98443" y="110655"/>
                  </a:lnTo>
                  <a:lnTo>
                    <a:pt x="98172" y="111723"/>
                  </a:lnTo>
                  <a:lnTo>
                    <a:pt x="97891" y="112791"/>
                  </a:lnTo>
                  <a:lnTo>
                    <a:pt x="97593" y="113859"/>
                  </a:lnTo>
                  <a:lnTo>
                    <a:pt x="97285" y="114918"/>
                  </a:lnTo>
                  <a:lnTo>
                    <a:pt x="96968" y="115968"/>
                  </a:lnTo>
                  <a:lnTo>
                    <a:pt x="96633" y="117009"/>
                  </a:lnTo>
                  <a:lnTo>
                    <a:pt x="96289" y="118050"/>
                  </a:lnTo>
                  <a:lnTo>
                    <a:pt x="95927" y="119091"/>
                  </a:lnTo>
                  <a:lnTo>
                    <a:pt x="95565" y="120123"/>
                  </a:lnTo>
                  <a:lnTo>
                    <a:pt x="95176" y="121146"/>
                  </a:lnTo>
                  <a:lnTo>
                    <a:pt x="94786" y="122160"/>
                  </a:lnTo>
                  <a:lnTo>
                    <a:pt x="94379" y="123174"/>
                  </a:lnTo>
                  <a:lnTo>
                    <a:pt x="93963" y="124179"/>
                  </a:lnTo>
                  <a:lnTo>
                    <a:pt x="93528" y="125174"/>
                  </a:lnTo>
                  <a:lnTo>
                    <a:pt x="93085" y="126170"/>
                  </a:lnTo>
                  <a:lnTo>
                    <a:pt x="92632" y="127157"/>
                  </a:lnTo>
                  <a:lnTo>
                    <a:pt x="92170" y="128134"/>
                  </a:lnTo>
                  <a:lnTo>
                    <a:pt x="91690" y="129112"/>
                  </a:lnTo>
                  <a:lnTo>
                    <a:pt x="91211" y="130081"/>
                  </a:lnTo>
                  <a:lnTo>
                    <a:pt x="90704" y="131040"/>
                  </a:lnTo>
                  <a:lnTo>
                    <a:pt x="90197" y="131991"/>
                  </a:lnTo>
                  <a:lnTo>
                    <a:pt x="89672" y="132941"/>
                  </a:lnTo>
                  <a:lnTo>
                    <a:pt x="89147" y="133883"/>
                  </a:lnTo>
                  <a:lnTo>
                    <a:pt x="88595" y="134815"/>
                  </a:lnTo>
                  <a:lnTo>
                    <a:pt x="88042" y="135738"/>
                  </a:lnTo>
                  <a:lnTo>
                    <a:pt x="87481" y="136653"/>
                  </a:lnTo>
                  <a:lnTo>
                    <a:pt x="86902" y="137567"/>
                  </a:lnTo>
                  <a:lnTo>
                    <a:pt x="86313" y="138472"/>
                  </a:lnTo>
                  <a:lnTo>
                    <a:pt x="85716" y="139359"/>
                  </a:lnTo>
                  <a:lnTo>
                    <a:pt x="85110" y="140255"/>
                  </a:lnTo>
                  <a:lnTo>
                    <a:pt x="84494" y="141133"/>
                  </a:lnTo>
                  <a:lnTo>
                    <a:pt x="83869" y="142002"/>
                  </a:lnTo>
                  <a:lnTo>
                    <a:pt x="83227" y="142871"/>
                  </a:lnTo>
                  <a:lnTo>
                    <a:pt x="82575" y="143722"/>
                  </a:lnTo>
                  <a:lnTo>
                    <a:pt x="81923" y="144573"/>
                  </a:lnTo>
                  <a:lnTo>
                    <a:pt x="81253" y="145415"/>
                  </a:lnTo>
                  <a:lnTo>
                    <a:pt x="80574" y="146248"/>
                  </a:lnTo>
                  <a:lnTo>
                    <a:pt x="79886" y="147072"/>
                  </a:lnTo>
                  <a:lnTo>
                    <a:pt x="79189" y="147886"/>
                  </a:lnTo>
                  <a:lnTo>
                    <a:pt x="78483" y="148692"/>
                  </a:lnTo>
                  <a:lnTo>
                    <a:pt x="77768" y="149489"/>
                  </a:lnTo>
                  <a:lnTo>
                    <a:pt x="77035" y="150276"/>
                  </a:lnTo>
                  <a:lnTo>
                    <a:pt x="76302" y="151055"/>
                  </a:lnTo>
                  <a:lnTo>
                    <a:pt x="75559" y="151833"/>
                  </a:lnTo>
                  <a:lnTo>
                    <a:pt x="74808" y="152594"/>
                  </a:lnTo>
                  <a:lnTo>
                    <a:pt x="74039" y="153345"/>
                  </a:lnTo>
                  <a:lnTo>
                    <a:pt x="73269" y="154087"/>
                  </a:lnTo>
                  <a:lnTo>
                    <a:pt x="72491" y="154829"/>
                  </a:lnTo>
                  <a:lnTo>
                    <a:pt x="71703" y="155554"/>
                  </a:lnTo>
                  <a:lnTo>
                    <a:pt x="70907" y="156269"/>
                  </a:lnTo>
                  <a:lnTo>
                    <a:pt x="70092" y="156975"/>
                  </a:lnTo>
                  <a:lnTo>
                    <a:pt x="69277" y="157672"/>
                  </a:lnTo>
                  <a:lnTo>
                    <a:pt x="68453" y="158360"/>
                  </a:lnTo>
                  <a:lnTo>
                    <a:pt x="67630" y="159039"/>
                  </a:lnTo>
                  <a:lnTo>
                    <a:pt x="66788" y="159709"/>
                  </a:lnTo>
                  <a:lnTo>
                    <a:pt x="65937" y="160369"/>
                  </a:lnTo>
                  <a:lnTo>
                    <a:pt x="65077" y="161012"/>
                  </a:lnTo>
                  <a:lnTo>
                    <a:pt x="64217" y="161655"/>
                  </a:lnTo>
                  <a:lnTo>
                    <a:pt x="63348" y="162279"/>
                  </a:lnTo>
                  <a:lnTo>
                    <a:pt x="62461" y="162904"/>
                  </a:lnTo>
                  <a:lnTo>
                    <a:pt x="61574" y="163511"/>
                  </a:lnTo>
                  <a:lnTo>
                    <a:pt x="60678" y="164108"/>
                  </a:lnTo>
                  <a:lnTo>
                    <a:pt x="59781" y="164687"/>
                  </a:lnTo>
                  <a:lnTo>
                    <a:pt x="58867" y="165267"/>
                  </a:lnTo>
                  <a:lnTo>
                    <a:pt x="57953" y="165837"/>
                  </a:lnTo>
                  <a:lnTo>
                    <a:pt x="57030" y="166389"/>
                  </a:lnTo>
                  <a:lnTo>
                    <a:pt x="56097" y="166932"/>
                  </a:lnTo>
                  <a:lnTo>
                    <a:pt x="55156" y="167466"/>
                  </a:lnTo>
                  <a:lnTo>
                    <a:pt x="54205" y="167982"/>
                  </a:lnTo>
                  <a:lnTo>
                    <a:pt x="53255" y="168498"/>
                  </a:lnTo>
                  <a:lnTo>
                    <a:pt x="52295" y="168996"/>
                  </a:lnTo>
                  <a:lnTo>
                    <a:pt x="51327" y="169485"/>
                  </a:lnTo>
                  <a:lnTo>
                    <a:pt x="50349" y="169956"/>
                  </a:lnTo>
                  <a:lnTo>
                    <a:pt x="49371" y="170426"/>
                  </a:lnTo>
                  <a:lnTo>
                    <a:pt x="48385" y="170879"/>
                  </a:lnTo>
                  <a:lnTo>
                    <a:pt x="47389" y="171323"/>
                  </a:lnTo>
                  <a:lnTo>
                    <a:pt x="46393" y="171748"/>
                  </a:lnTo>
                  <a:lnTo>
                    <a:pt x="45388" y="172164"/>
                  </a:lnTo>
                  <a:lnTo>
                    <a:pt x="44375" y="172572"/>
                  </a:lnTo>
                  <a:lnTo>
                    <a:pt x="43361" y="172970"/>
                  </a:lnTo>
                  <a:lnTo>
                    <a:pt x="42338" y="173350"/>
                  </a:lnTo>
                  <a:lnTo>
                    <a:pt x="41306" y="173721"/>
                  </a:lnTo>
                  <a:lnTo>
                    <a:pt x="40274" y="174074"/>
                  </a:lnTo>
                  <a:lnTo>
                    <a:pt x="39233" y="174418"/>
                  </a:lnTo>
                  <a:lnTo>
                    <a:pt x="38183" y="174753"/>
                  </a:lnTo>
                  <a:lnTo>
                    <a:pt x="37133" y="175079"/>
                  </a:lnTo>
                  <a:lnTo>
                    <a:pt x="36074" y="175387"/>
                  </a:lnTo>
                  <a:lnTo>
                    <a:pt x="35005" y="175677"/>
                  </a:lnTo>
                  <a:lnTo>
                    <a:pt x="33937" y="175957"/>
                  </a:lnTo>
                  <a:lnTo>
                    <a:pt x="32869" y="176229"/>
                  </a:lnTo>
                  <a:lnTo>
                    <a:pt x="31792" y="176482"/>
                  </a:lnTo>
                  <a:lnTo>
                    <a:pt x="30706" y="176727"/>
                  </a:lnTo>
                  <a:lnTo>
                    <a:pt x="29619" y="176953"/>
                  </a:lnTo>
                  <a:lnTo>
                    <a:pt x="28524" y="177170"/>
                  </a:lnTo>
                  <a:lnTo>
                    <a:pt x="27429" y="177379"/>
                  </a:lnTo>
                  <a:lnTo>
                    <a:pt x="26324" y="177569"/>
                  </a:lnTo>
                  <a:lnTo>
                    <a:pt x="25211" y="177741"/>
                  </a:lnTo>
                  <a:lnTo>
                    <a:pt x="24107" y="177904"/>
                  </a:lnTo>
                  <a:lnTo>
                    <a:pt x="22984" y="178057"/>
                  </a:lnTo>
                  <a:lnTo>
                    <a:pt x="21871" y="178193"/>
                  </a:lnTo>
                  <a:lnTo>
                    <a:pt x="20739" y="178311"/>
                  </a:lnTo>
                  <a:lnTo>
                    <a:pt x="19617" y="178420"/>
                  </a:lnTo>
                  <a:lnTo>
                    <a:pt x="18476" y="178510"/>
                  </a:lnTo>
                  <a:lnTo>
                    <a:pt x="17345" y="178592"/>
                  </a:lnTo>
                  <a:lnTo>
                    <a:pt x="16204" y="178655"/>
                  </a:lnTo>
                  <a:lnTo>
                    <a:pt x="15054" y="178709"/>
                  </a:lnTo>
                  <a:lnTo>
                    <a:pt x="13914" y="178745"/>
                  </a:lnTo>
                  <a:lnTo>
                    <a:pt x="12755" y="178764"/>
                  </a:lnTo>
                  <a:lnTo>
                    <a:pt x="11605" y="178773"/>
                  </a:lnTo>
                  <a:lnTo>
                    <a:pt x="11605" y="178773"/>
                  </a:lnTo>
                  <a:lnTo>
                    <a:pt x="10899" y="178773"/>
                  </a:lnTo>
                  <a:lnTo>
                    <a:pt x="10193" y="178764"/>
                  </a:lnTo>
                  <a:lnTo>
                    <a:pt x="9496" y="178745"/>
                  </a:lnTo>
                  <a:lnTo>
                    <a:pt x="8790" y="178727"/>
                  </a:lnTo>
                  <a:lnTo>
                    <a:pt x="8093" y="178709"/>
                  </a:lnTo>
                  <a:lnTo>
                    <a:pt x="7396" y="178673"/>
                  </a:lnTo>
                  <a:lnTo>
                    <a:pt x="6699" y="178637"/>
                  </a:lnTo>
                  <a:lnTo>
                    <a:pt x="6002" y="178601"/>
                  </a:lnTo>
                  <a:lnTo>
                    <a:pt x="4617" y="178501"/>
                  </a:lnTo>
                  <a:lnTo>
                    <a:pt x="3232" y="178383"/>
                  </a:lnTo>
                  <a:lnTo>
                    <a:pt x="1856" y="178248"/>
                  </a:lnTo>
                  <a:lnTo>
                    <a:pt x="489" y="178085"/>
                  </a:lnTo>
                  <a:lnTo>
                    <a:pt x="489" y="178085"/>
                  </a:lnTo>
                  <a:lnTo>
                    <a:pt x="1467" y="177904"/>
                  </a:lnTo>
                  <a:lnTo>
                    <a:pt x="2436" y="177704"/>
                  </a:lnTo>
                  <a:lnTo>
                    <a:pt x="3404" y="177505"/>
                  </a:lnTo>
                  <a:lnTo>
                    <a:pt x="4373" y="177288"/>
                  </a:lnTo>
                  <a:lnTo>
                    <a:pt x="5332" y="177062"/>
                  </a:lnTo>
                  <a:lnTo>
                    <a:pt x="6292" y="176826"/>
                  </a:lnTo>
                  <a:lnTo>
                    <a:pt x="7242" y="176582"/>
                  </a:lnTo>
                  <a:lnTo>
                    <a:pt x="8193" y="176319"/>
                  </a:lnTo>
                  <a:lnTo>
                    <a:pt x="9134" y="176057"/>
                  </a:lnTo>
                  <a:lnTo>
                    <a:pt x="10076" y="175776"/>
                  </a:lnTo>
                  <a:lnTo>
                    <a:pt x="11008" y="175487"/>
                  </a:lnTo>
                  <a:lnTo>
                    <a:pt x="11940" y="175188"/>
                  </a:lnTo>
                  <a:lnTo>
                    <a:pt x="12873" y="174880"/>
                  </a:lnTo>
                  <a:lnTo>
                    <a:pt x="13787" y="174563"/>
                  </a:lnTo>
                  <a:lnTo>
                    <a:pt x="14710" y="174237"/>
                  </a:lnTo>
                  <a:lnTo>
                    <a:pt x="15625" y="173902"/>
                  </a:lnTo>
                  <a:lnTo>
                    <a:pt x="16530" y="173549"/>
                  </a:lnTo>
                  <a:lnTo>
                    <a:pt x="17435" y="173196"/>
                  </a:lnTo>
                  <a:lnTo>
                    <a:pt x="18331" y="172825"/>
                  </a:lnTo>
                  <a:lnTo>
                    <a:pt x="19227" y="172454"/>
                  </a:lnTo>
                  <a:lnTo>
                    <a:pt x="20115" y="172065"/>
                  </a:lnTo>
                  <a:lnTo>
                    <a:pt x="21002" y="171667"/>
                  </a:lnTo>
                  <a:lnTo>
                    <a:pt x="21880" y="171268"/>
                  </a:lnTo>
                  <a:lnTo>
                    <a:pt x="22758" y="170852"/>
                  </a:lnTo>
                  <a:lnTo>
                    <a:pt x="23627" y="170426"/>
                  </a:lnTo>
                  <a:lnTo>
                    <a:pt x="24487" y="169992"/>
                  </a:lnTo>
                  <a:lnTo>
                    <a:pt x="25347" y="169548"/>
                  </a:lnTo>
                  <a:lnTo>
                    <a:pt x="26198" y="169096"/>
                  </a:lnTo>
                  <a:lnTo>
                    <a:pt x="27049" y="168643"/>
                  </a:lnTo>
                  <a:lnTo>
                    <a:pt x="27890" y="168172"/>
                  </a:lnTo>
                  <a:lnTo>
                    <a:pt x="28732" y="167693"/>
                  </a:lnTo>
                  <a:lnTo>
                    <a:pt x="29556" y="167204"/>
                  </a:lnTo>
                  <a:lnTo>
                    <a:pt x="30389" y="166715"/>
                  </a:lnTo>
                  <a:lnTo>
                    <a:pt x="31204" y="166208"/>
                  </a:lnTo>
                  <a:lnTo>
                    <a:pt x="32018" y="165692"/>
                  </a:lnTo>
                  <a:lnTo>
                    <a:pt x="32824" y="165176"/>
                  </a:lnTo>
                  <a:lnTo>
                    <a:pt x="33630" y="164642"/>
                  </a:lnTo>
                  <a:lnTo>
                    <a:pt x="34426" y="164108"/>
                  </a:lnTo>
                  <a:lnTo>
                    <a:pt x="35214" y="163556"/>
                  </a:lnTo>
                  <a:lnTo>
                    <a:pt x="36001" y="163004"/>
                  </a:lnTo>
                  <a:lnTo>
                    <a:pt x="36780" y="162442"/>
                  </a:lnTo>
                  <a:lnTo>
                    <a:pt x="37549" y="161872"/>
                  </a:lnTo>
                  <a:lnTo>
                    <a:pt x="38319" y="161284"/>
                  </a:lnTo>
                  <a:lnTo>
                    <a:pt x="39079" y="160704"/>
                  </a:lnTo>
                  <a:lnTo>
                    <a:pt x="39830" y="160107"/>
                  </a:lnTo>
                  <a:lnTo>
                    <a:pt x="40573" y="159500"/>
                  </a:lnTo>
                  <a:lnTo>
                    <a:pt x="41315" y="158894"/>
                  </a:lnTo>
                  <a:lnTo>
                    <a:pt x="42048" y="158269"/>
                  </a:lnTo>
                  <a:lnTo>
                    <a:pt x="42772" y="157645"/>
                  </a:lnTo>
                  <a:lnTo>
                    <a:pt x="43496" y="157011"/>
                  </a:lnTo>
                  <a:lnTo>
                    <a:pt x="44203" y="156368"/>
                  </a:lnTo>
                  <a:lnTo>
                    <a:pt x="44909" y="155717"/>
                  </a:lnTo>
                  <a:lnTo>
                    <a:pt x="45615" y="155065"/>
                  </a:lnTo>
                  <a:lnTo>
                    <a:pt x="46303" y="154395"/>
                  </a:lnTo>
                  <a:lnTo>
                    <a:pt x="46991" y="153725"/>
                  </a:lnTo>
                  <a:lnTo>
                    <a:pt x="47670" y="153046"/>
                  </a:lnTo>
                  <a:lnTo>
                    <a:pt x="48339" y="152358"/>
                  </a:lnTo>
                  <a:lnTo>
                    <a:pt x="49000" y="151670"/>
                  </a:lnTo>
                  <a:lnTo>
                    <a:pt x="49661" y="150973"/>
                  </a:lnTo>
                  <a:lnTo>
                    <a:pt x="50304" y="150258"/>
                  </a:lnTo>
                  <a:lnTo>
                    <a:pt x="50946" y="149552"/>
                  </a:lnTo>
                  <a:lnTo>
                    <a:pt x="51580" y="148828"/>
                  </a:lnTo>
                  <a:lnTo>
                    <a:pt x="52214" y="148095"/>
                  </a:lnTo>
                  <a:lnTo>
                    <a:pt x="52829" y="147361"/>
                  </a:lnTo>
                  <a:lnTo>
                    <a:pt x="53445" y="146628"/>
                  </a:lnTo>
                  <a:lnTo>
                    <a:pt x="54042" y="145877"/>
                  </a:lnTo>
                  <a:lnTo>
                    <a:pt x="54640" y="145125"/>
                  </a:lnTo>
                  <a:lnTo>
                    <a:pt x="55228" y="144365"/>
                  </a:lnTo>
                  <a:lnTo>
                    <a:pt x="55807" y="143596"/>
                  </a:lnTo>
                  <a:lnTo>
                    <a:pt x="56378" y="142817"/>
                  </a:lnTo>
                  <a:lnTo>
                    <a:pt x="56948" y="142039"/>
                  </a:lnTo>
                  <a:lnTo>
                    <a:pt x="57500" y="141260"/>
                  </a:lnTo>
                  <a:lnTo>
                    <a:pt x="58052" y="140464"/>
                  </a:lnTo>
                  <a:lnTo>
                    <a:pt x="58586" y="139667"/>
                  </a:lnTo>
                  <a:lnTo>
                    <a:pt x="59121" y="138861"/>
                  </a:lnTo>
                  <a:lnTo>
                    <a:pt x="59646" y="138056"/>
                  </a:lnTo>
                  <a:lnTo>
                    <a:pt x="60162" y="137241"/>
                  </a:lnTo>
                  <a:lnTo>
                    <a:pt x="60669" y="136417"/>
                  </a:lnTo>
                  <a:lnTo>
                    <a:pt x="61166" y="135584"/>
                  </a:lnTo>
                  <a:lnTo>
                    <a:pt x="61655" y="134752"/>
                  </a:lnTo>
                  <a:lnTo>
                    <a:pt x="62135" y="133919"/>
                  </a:lnTo>
                  <a:lnTo>
                    <a:pt x="62606" y="133077"/>
                  </a:lnTo>
                  <a:lnTo>
                    <a:pt x="63076" y="132226"/>
                  </a:lnTo>
                  <a:lnTo>
                    <a:pt x="63529" y="131366"/>
                  </a:lnTo>
                  <a:lnTo>
                    <a:pt x="63973" y="130506"/>
                  </a:lnTo>
                  <a:lnTo>
                    <a:pt x="64407" y="129646"/>
                  </a:lnTo>
                  <a:lnTo>
                    <a:pt x="64842" y="128768"/>
                  </a:lnTo>
                  <a:lnTo>
                    <a:pt x="65258" y="127899"/>
                  </a:lnTo>
                  <a:lnTo>
                    <a:pt x="65665" y="127012"/>
                  </a:lnTo>
                  <a:lnTo>
                    <a:pt x="66064" y="126125"/>
                  </a:lnTo>
                  <a:lnTo>
                    <a:pt x="66453" y="125238"/>
                  </a:lnTo>
                  <a:lnTo>
                    <a:pt x="66842" y="124342"/>
                  </a:lnTo>
                  <a:lnTo>
                    <a:pt x="67213" y="123445"/>
                  </a:lnTo>
                  <a:lnTo>
                    <a:pt x="67575" y="122540"/>
                  </a:lnTo>
                  <a:lnTo>
                    <a:pt x="67928" y="121626"/>
                  </a:lnTo>
                  <a:lnTo>
                    <a:pt x="68272" y="120712"/>
                  </a:lnTo>
                  <a:lnTo>
                    <a:pt x="68607" y="119788"/>
                  </a:lnTo>
                  <a:lnTo>
                    <a:pt x="68933" y="118865"/>
                  </a:lnTo>
                  <a:lnTo>
                    <a:pt x="69250" y="117942"/>
                  </a:lnTo>
                  <a:lnTo>
                    <a:pt x="69549" y="117009"/>
                  </a:lnTo>
                  <a:lnTo>
                    <a:pt x="69847" y="116068"/>
                  </a:lnTo>
                  <a:lnTo>
                    <a:pt x="70137" y="115126"/>
                  </a:lnTo>
                  <a:lnTo>
                    <a:pt x="70409" y="114185"/>
                  </a:lnTo>
                  <a:lnTo>
                    <a:pt x="70671" y="113234"/>
                  </a:lnTo>
                  <a:lnTo>
                    <a:pt x="70925" y="112284"/>
                  </a:lnTo>
                  <a:lnTo>
                    <a:pt x="71178" y="111324"/>
                  </a:lnTo>
                  <a:lnTo>
                    <a:pt x="71414" y="110365"/>
                  </a:lnTo>
                  <a:lnTo>
                    <a:pt x="71631" y="109396"/>
                  </a:lnTo>
                  <a:lnTo>
                    <a:pt x="71848" y="108428"/>
                  </a:lnTo>
                  <a:lnTo>
                    <a:pt x="72056" y="107459"/>
                  </a:lnTo>
                  <a:lnTo>
                    <a:pt x="72246" y="106481"/>
                  </a:lnTo>
                  <a:lnTo>
                    <a:pt x="72427" y="105504"/>
                  </a:lnTo>
                  <a:lnTo>
                    <a:pt x="72599" y="104517"/>
                  </a:lnTo>
                  <a:lnTo>
                    <a:pt x="72762" y="103530"/>
                  </a:lnTo>
                  <a:lnTo>
                    <a:pt x="72916" y="102544"/>
                  </a:lnTo>
                  <a:lnTo>
                    <a:pt x="73052" y="101548"/>
                  </a:lnTo>
                  <a:lnTo>
                    <a:pt x="73179" y="100552"/>
                  </a:lnTo>
                  <a:lnTo>
                    <a:pt x="73296" y="99557"/>
                  </a:lnTo>
                  <a:lnTo>
                    <a:pt x="73405" y="98552"/>
                  </a:lnTo>
                  <a:lnTo>
                    <a:pt x="73505" y="97547"/>
                  </a:lnTo>
                  <a:lnTo>
                    <a:pt x="73586" y="96542"/>
                  </a:lnTo>
                  <a:lnTo>
                    <a:pt x="73668" y="95528"/>
                  </a:lnTo>
                  <a:lnTo>
                    <a:pt x="73722" y="94514"/>
                  </a:lnTo>
                  <a:lnTo>
                    <a:pt x="73776" y="93492"/>
                  </a:lnTo>
                  <a:lnTo>
                    <a:pt x="73821" y="92478"/>
                  </a:lnTo>
                  <a:lnTo>
                    <a:pt x="73849" y="91455"/>
                  </a:lnTo>
                  <a:lnTo>
                    <a:pt x="73867" y="90423"/>
                  </a:lnTo>
                  <a:lnTo>
                    <a:pt x="73867" y="89400"/>
                  </a:lnTo>
                  <a:lnTo>
                    <a:pt x="73867" y="89400"/>
                  </a:lnTo>
                  <a:lnTo>
                    <a:pt x="73867" y="88377"/>
                  </a:lnTo>
                  <a:lnTo>
                    <a:pt x="73849" y="87354"/>
                  </a:lnTo>
                  <a:lnTo>
                    <a:pt x="73812" y="86331"/>
                  </a:lnTo>
                  <a:lnTo>
                    <a:pt x="73776" y="85308"/>
                  </a:lnTo>
                  <a:lnTo>
                    <a:pt x="73722" y="84294"/>
                  </a:lnTo>
                  <a:lnTo>
                    <a:pt x="73658" y="83281"/>
                  </a:lnTo>
                  <a:lnTo>
                    <a:pt x="73586" y="82276"/>
                  </a:lnTo>
                  <a:lnTo>
                    <a:pt x="73496" y="81271"/>
                  </a:lnTo>
                  <a:lnTo>
                    <a:pt x="73396" y="80266"/>
                  </a:lnTo>
                  <a:lnTo>
                    <a:pt x="73287" y="79261"/>
                  </a:lnTo>
                  <a:lnTo>
                    <a:pt x="73170" y="78266"/>
                  </a:lnTo>
                  <a:lnTo>
                    <a:pt x="73043" y="77270"/>
                  </a:lnTo>
                  <a:lnTo>
                    <a:pt x="72898" y="76283"/>
                  </a:lnTo>
                  <a:lnTo>
                    <a:pt x="72744" y="75288"/>
                  </a:lnTo>
                  <a:lnTo>
                    <a:pt x="72581" y="74310"/>
                  </a:lnTo>
                  <a:lnTo>
                    <a:pt x="72400" y="73323"/>
                  </a:lnTo>
                  <a:lnTo>
                    <a:pt x="72219" y="72346"/>
                  </a:lnTo>
                  <a:lnTo>
                    <a:pt x="72020" y="71377"/>
                  </a:lnTo>
                  <a:lnTo>
                    <a:pt x="71812" y="70399"/>
                  </a:lnTo>
                  <a:lnTo>
                    <a:pt x="71595" y="69440"/>
                  </a:lnTo>
                  <a:lnTo>
                    <a:pt x="71368" y="68471"/>
                  </a:lnTo>
                  <a:lnTo>
                    <a:pt x="71133" y="67512"/>
                  </a:lnTo>
                  <a:lnTo>
                    <a:pt x="70879" y="66561"/>
                  </a:lnTo>
                  <a:lnTo>
                    <a:pt x="70617" y="65602"/>
                  </a:lnTo>
                  <a:lnTo>
                    <a:pt x="70354" y="64660"/>
                  </a:lnTo>
                  <a:lnTo>
                    <a:pt x="70074" y="63719"/>
                  </a:lnTo>
                  <a:lnTo>
                    <a:pt x="69784" y="62777"/>
                  </a:lnTo>
                  <a:lnTo>
                    <a:pt x="69485" y="61836"/>
                  </a:lnTo>
                  <a:lnTo>
                    <a:pt x="69169" y="60913"/>
                  </a:lnTo>
                  <a:lnTo>
                    <a:pt x="68852" y="59980"/>
                  </a:lnTo>
                  <a:lnTo>
                    <a:pt x="68526" y="59057"/>
                  </a:lnTo>
                  <a:lnTo>
                    <a:pt x="68182" y="58143"/>
                  </a:lnTo>
                  <a:lnTo>
                    <a:pt x="67838" y="57228"/>
                  </a:lnTo>
                  <a:lnTo>
                    <a:pt x="67476" y="56323"/>
                  </a:lnTo>
                  <a:lnTo>
                    <a:pt x="67105" y="55418"/>
                  </a:lnTo>
                  <a:lnTo>
                    <a:pt x="66734" y="54522"/>
                  </a:lnTo>
                  <a:lnTo>
                    <a:pt x="66344" y="53626"/>
                  </a:lnTo>
                  <a:lnTo>
                    <a:pt x="65946" y="52729"/>
                  </a:lnTo>
                  <a:lnTo>
                    <a:pt x="65539" y="51851"/>
                  </a:lnTo>
                  <a:lnTo>
                    <a:pt x="65122" y="50973"/>
                  </a:lnTo>
                  <a:lnTo>
                    <a:pt x="64697" y="50095"/>
                  </a:lnTo>
                  <a:lnTo>
                    <a:pt x="64271" y="49226"/>
                  </a:lnTo>
                  <a:lnTo>
                    <a:pt x="63828" y="48357"/>
                  </a:lnTo>
                  <a:lnTo>
                    <a:pt x="63375" y="47497"/>
                  </a:lnTo>
                  <a:lnTo>
                    <a:pt x="62913" y="46646"/>
                  </a:lnTo>
                  <a:lnTo>
                    <a:pt x="62443" y="45795"/>
                  </a:lnTo>
                  <a:lnTo>
                    <a:pt x="61963" y="44954"/>
                  </a:lnTo>
                  <a:lnTo>
                    <a:pt x="61474" y="44121"/>
                  </a:lnTo>
                  <a:lnTo>
                    <a:pt x="60985" y="43288"/>
                  </a:lnTo>
                  <a:lnTo>
                    <a:pt x="60478" y="42464"/>
                  </a:lnTo>
                  <a:lnTo>
                    <a:pt x="59962" y="41640"/>
                  </a:lnTo>
                  <a:lnTo>
                    <a:pt x="59446" y="40826"/>
                  </a:lnTo>
                  <a:lnTo>
                    <a:pt x="58912" y="40020"/>
                  </a:lnTo>
                  <a:lnTo>
                    <a:pt x="58378" y="39214"/>
                  </a:lnTo>
                  <a:lnTo>
                    <a:pt x="57826" y="38418"/>
                  </a:lnTo>
                  <a:lnTo>
                    <a:pt x="57274" y="37621"/>
                  </a:lnTo>
                  <a:lnTo>
                    <a:pt x="56713" y="36843"/>
                  </a:lnTo>
                  <a:lnTo>
                    <a:pt x="56142" y="36064"/>
                  </a:lnTo>
                  <a:lnTo>
                    <a:pt x="55563" y="35286"/>
                  </a:lnTo>
                  <a:lnTo>
                    <a:pt x="54975" y="34525"/>
                  </a:lnTo>
                  <a:lnTo>
                    <a:pt x="54386" y="33765"/>
                  </a:lnTo>
                  <a:lnTo>
                    <a:pt x="53780" y="33014"/>
                  </a:lnTo>
                  <a:lnTo>
                    <a:pt x="53173" y="32262"/>
                  </a:lnTo>
                  <a:lnTo>
                    <a:pt x="52549" y="31520"/>
                  </a:lnTo>
                  <a:lnTo>
                    <a:pt x="51924" y="30787"/>
                  </a:lnTo>
                  <a:lnTo>
                    <a:pt x="51290" y="30063"/>
                  </a:lnTo>
                  <a:lnTo>
                    <a:pt x="50657" y="29338"/>
                  </a:lnTo>
                  <a:lnTo>
                    <a:pt x="50005" y="28623"/>
                  </a:lnTo>
                  <a:lnTo>
                    <a:pt x="49353" y="27917"/>
                  </a:lnTo>
                  <a:lnTo>
                    <a:pt x="48683" y="27220"/>
                  </a:lnTo>
                  <a:lnTo>
                    <a:pt x="48013" y="26532"/>
                  </a:lnTo>
                  <a:lnTo>
                    <a:pt x="47344" y="25844"/>
                  </a:lnTo>
                  <a:lnTo>
                    <a:pt x="46656" y="25165"/>
                  </a:lnTo>
                  <a:lnTo>
                    <a:pt x="45968" y="24495"/>
                  </a:lnTo>
                  <a:lnTo>
                    <a:pt x="45271" y="23826"/>
                  </a:lnTo>
                  <a:lnTo>
                    <a:pt x="44565" y="23174"/>
                  </a:lnTo>
                  <a:lnTo>
                    <a:pt x="43849" y="22522"/>
                  </a:lnTo>
                  <a:lnTo>
                    <a:pt x="43134" y="21879"/>
                  </a:lnTo>
                  <a:lnTo>
                    <a:pt x="42410" y="21246"/>
                  </a:lnTo>
                  <a:lnTo>
                    <a:pt x="41677" y="20621"/>
                  </a:lnTo>
                  <a:lnTo>
                    <a:pt x="40935" y="19997"/>
                  </a:lnTo>
                  <a:lnTo>
                    <a:pt x="40192" y="19390"/>
                  </a:lnTo>
                  <a:lnTo>
                    <a:pt x="39441" y="18784"/>
                  </a:lnTo>
                  <a:lnTo>
                    <a:pt x="38681" y="18186"/>
                  </a:lnTo>
                  <a:lnTo>
                    <a:pt x="37920" y="17598"/>
                  </a:lnTo>
                  <a:lnTo>
                    <a:pt x="37151" y="17018"/>
                  </a:lnTo>
                  <a:lnTo>
                    <a:pt x="36372" y="16448"/>
                  </a:lnTo>
                  <a:lnTo>
                    <a:pt x="35585" y="15887"/>
                  </a:lnTo>
                  <a:lnTo>
                    <a:pt x="34797" y="15335"/>
                  </a:lnTo>
                  <a:lnTo>
                    <a:pt x="34001" y="14782"/>
                  </a:lnTo>
                  <a:lnTo>
                    <a:pt x="33204" y="14248"/>
                  </a:lnTo>
                  <a:lnTo>
                    <a:pt x="32398" y="13714"/>
                  </a:lnTo>
                  <a:lnTo>
                    <a:pt x="31584" y="13189"/>
                  </a:lnTo>
                  <a:lnTo>
                    <a:pt x="30769" y="12682"/>
                  </a:lnTo>
                  <a:lnTo>
                    <a:pt x="29945" y="12175"/>
                  </a:lnTo>
                  <a:lnTo>
                    <a:pt x="29112" y="11678"/>
                  </a:lnTo>
                  <a:lnTo>
                    <a:pt x="28280" y="11189"/>
                  </a:lnTo>
                  <a:lnTo>
                    <a:pt x="27438" y="10709"/>
                  </a:lnTo>
                  <a:lnTo>
                    <a:pt x="26587" y="10238"/>
                  </a:lnTo>
                  <a:lnTo>
                    <a:pt x="25736" y="9777"/>
                  </a:lnTo>
                  <a:lnTo>
                    <a:pt x="24885" y="9333"/>
                  </a:lnTo>
                  <a:lnTo>
                    <a:pt x="24025" y="8889"/>
                  </a:lnTo>
                  <a:lnTo>
                    <a:pt x="23156" y="8455"/>
                  </a:lnTo>
                  <a:lnTo>
                    <a:pt x="22287" y="8029"/>
                  </a:lnTo>
                  <a:lnTo>
                    <a:pt x="21409" y="7613"/>
                  </a:lnTo>
                  <a:lnTo>
                    <a:pt x="20522" y="7206"/>
                  </a:lnTo>
                  <a:lnTo>
                    <a:pt x="19635" y="6807"/>
                  </a:lnTo>
                  <a:lnTo>
                    <a:pt x="18748" y="6418"/>
                  </a:lnTo>
                  <a:lnTo>
                    <a:pt x="17851" y="6047"/>
                  </a:lnTo>
                  <a:lnTo>
                    <a:pt x="16946" y="5676"/>
                  </a:lnTo>
                  <a:lnTo>
                    <a:pt x="16041" y="5314"/>
                  </a:lnTo>
                  <a:lnTo>
                    <a:pt x="15136" y="4970"/>
                  </a:lnTo>
                  <a:lnTo>
                    <a:pt x="14222" y="4626"/>
                  </a:lnTo>
                  <a:lnTo>
                    <a:pt x="13298" y="4300"/>
                  </a:lnTo>
                  <a:lnTo>
                    <a:pt x="12375" y="3974"/>
                  </a:lnTo>
                  <a:lnTo>
                    <a:pt x="11452" y="3666"/>
                  </a:lnTo>
                  <a:lnTo>
                    <a:pt x="10519" y="3368"/>
                  </a:lnTo>
                  <a:lnTo>
                    <a:pt x="9578" y="3078"/>
                  </a:lnTo>
                  <a:lnTo>
                    <a:pt x="8636" y="2797"/>
                  </a:lnTo>
                  <a:lnTo>
                    <a:pt x="7695" y="2526"/>
                  </a:lnTo>
                  <a:lnTo>
                    <a:pt x="6744" y="2272"/>
                  </a:lnTo>
                  <a:lnTo>
                    <a:pt x="5794" y="2019"/>
                  </a:lnTo>
                  <a:lnTo>
                    <a:pt x="4834" y="1783"/>
                  </a:lnTo>
                  <a:lnTo>
                    <a:pt x="3875" y="1557"/>
                  </a:lnTo>
                  <a:lnTo>
                    <a:pt x="2915" y="1340"/>
                  </a:lnTo>
                  <a:lnTo>
                    <a:pt x="1947" y="1132"/>
                  </a:lnTo>
                  <a:lnTo>
                    <a:pt x="978" y="933"/>
                  </a:lnTo>
                  <a:lnTo>
                    <a:pt x="0" y="751"/>
                  </a:lnTo>
                  <a:lnTo>
                    <a:pt x="0" y="751"/>
                  </a:lnTo>
                  <a:lnTo>
                    <a:pt x="716" y="661"/>
                  </a:lnTo>
                  <a:lnTo>
                    <a:pt x="1431" y="579"/>
                  </a:lnTo>
                  <a:lnTo>
                    <a:pt x="2146" y="498"/>
                  </a:lnTo>
                  <a:lnTo>
                    <a:pt x="2861" y="426"/>
                  </a:lnTo>
                  <a:lnTo>
                    <a:pt x="3585" y="362"/>
                  </a:lnTo>
                  <a:lnTo>
                    <a:pt x="4300" y="299"/>
                  </a:lnTo>
                  <a:lnTo>
                    <a:pt x="5024" y="245"/>
                  </a:lnTo>
                  <a:lnTo>
                    <a:pt x="5749" y="190"/>
                  </a:lnTo>
                  <a:lnTo>
                    <a:pt x="6482" y="145"/>
                  </a:lnTo>
                  <a:lnTo>
                    <a:pt x="7206" y="109"/>
                  </a:lnTo>
                  <a:lnTo>
                    <a:pt x="7930" y="73"/>
                  </a:lnTo>
                  <a:lnTo>
                    <a:pt x="8663" y="54"/>
                  </a:lnTo>
                  <a:lnTo>
                    <a:pt x="9397" y="27"/>
                  </a:lnTo>
                  <a:lnTo>
                    <a:pt x="10130" y="18"/>
                  </a:lnTo>
                  <a:lnTo>
                    <a:pt x="10863" y="9"/>
                  </a:lnTo>
                  <a:lnTo>
                    <a:pt x="11605" y="0"/>
                  </a:lnTo>
                  <a:lnTo>
                    <a:pt x="11605" y="0"/>
                  </a:lnTo>
                  <a:lnTo>
                    <a:pt x="12981" y="9"/>
                  </a:lnTo>
                  <a:lnTo>
                    <a:pt x="14357" y="45"/>
                  </a:lnTo>
                  <a:lnTo>
                    <a:pt x="15733" y="100"/>
                  </a:lnTo>
                  <a:lnTo>
                    <a:pt x="17100" y="172"/>
                  </a:lnTo>
                  <a:lnTo>
                    <a:pt x="18458" y="263"/>
                  </a:lnTo>
                  <a:lnTo>
                    <a:pt x="19816" y="371"/>
                  </a:lnTo>
                  <a:lnTo>
                    <a:pt x="21165" y="507"/>
                  </a:lnTo>
                  <a:lnTo>
                    <a:pt x="22504" y="661"/>
                  </a:lnTo>
                  <a:lnTo>
                    <a:pt x="23844" y="833"/>
                  </a:lnTo>
                  <a:lnTo>
                    <a:pt x="25175" y="1023"/>
                  </a:lnTo>
                  <a:lnTo>
                    <a:pt x="26496" y="1240"/>
                  </a:lnTo>
                  <a:lnTo>
                    <a:pt x="27818" y="1467"/>
                  </a:lnTo>
                  <a:lnTo>
                    <a:pt x="29121" y="1720"/>
                  </a:lnTo>
                  <a:lnTo>
                    <a:pt x="30425" y="1992"/>
                  </a:lnTo>
                  <a:lnTo>
                    <a:pt x="31729" y="2281"/>
                  </a:lnTo>
                  <a:lnTo>
                    <a:pt x="33014" y="2589"/>
                  </a:lnTo>
                  <a:lnTo>
                    <a:pt x="34299" y="2915"/>
                  </a:lnTo>
                  <a:lnTo>
                    <a:pt x="35576" y="3259"/>
                  </a:lnTo>
                  <a:lnTo>
                    <a:pt x="36843" y="3621"/>
                  </a:lnTo>
                  <a:lnTo>
                    <a:pt x="38101" y="4001"/>
                  </a:lnTo>
                  <a:lnTo>
                    <a:pt x="39351" y="4400"/>
                  </a:lnTo>
                  <a:lnTo>
                    <a:pt x="40600" y="4816"/>
                  </a:lnTo>
                  <a:lnTo>
                    <a:pt x="41831" y="5250"/>
                  </a:lnTo>
                  <a:lnTo>
                    <a:pt x="43062" y="5703"/>
                  </a:lnTo>
                  <a:lnTo>
                    <a:pt x="44284" y="6165"/>
                  </a:lnTo>
                  <a:lnTo>
                    <a:pt x="45488" y="6654"/>
                  </a:lnTo>
                  <a:lnTo>
                    <a:pt x="46692" y="7160"/>
                  </a:lnTo>
                  <a:lnTo>
                    <a:pt x="47887" y="7676"/>
                  </a:lnTo>
                  <a:lnTo>
                    <a:pt x="49073" y="8211"/>
                  </a:lnTo>
                  <a:lnTo>
                    <a:pt x="50240" y="8772"/>
                  </a:lnTo>
                  <a:lnTo>
                    <a:pt x="51408" y="9342"/>
                  </a:lnTo>
                  <a:lnTo>
                    <a:pt x="52567" y="9921"/>
                  </a:lnTo>
                  <a:lnTo>
                    <a:pt x="52567" y="9921"/>
                  </a:lnTo>
                  <a:lnTo>
                    <a:pt x="53671" y="9586"/>
                  </a:lnTo>
                  <a:lnTo>
                    <a:pt x="54757" y="9261"/>
                  </a:lnTo>
                  <a:lnTo>
                    <a:pt x="55844" y="8944"/>
                  </a:lnTo>
                  <a:lnTo>
                    <a:pt x="56912" y="8636"/>
                  </a:lnTo>
                  <a:lnTo>
                    <a:pt x="59021" y="8039"/>
                  </a:lnTo>
                  <a:lnTo>
                    <a:pt x="61085" y="7486"/>
                  </a:lnTo>
                  <a:lnTo>
                    <a:pt x="63095" y="6961"/>
                  </a:lnTo>
                  <a:lnTo>
                    <a:pt x="65059" y="6463"/>
                  </a:lnTo>
                  <a:lnTo>
                    <a:pt x="66969" y="6011"/>
                  </a:lnTo>
                  <a:lnTo>
                    <a:pt x="68825" y="5576"/>
                  </a:lnTo>
                  <a:lnTo>
                    <a:pt x="70626" y="5178"/>
                  </a:lnTo>
                  <a:lnTo>
                    <a:pt x="72364" y="4798"/>
                  </a:lnTo>
                  <a:lnTo>
                    <a:pt x="74048" y="4454"/>
                  </a:lnTo>
                  <a:lnTo>
                    <a:pt x="75668" y="4137"/>
                  </a:lnTo>
                  <a:lnTo>
                    <a:pt x="77225" y="3847"/>
                  </a:lnTo>
                  <a:lnTo>
                    <a:pt x="78728" y="3576"/>
                  </a:lnTo>
                  <a:lnTo>
                    <a:pt x="80158" y="3331"/>
                  </a:lnTo>
                  <a:lnTo>
                    <a:pt x="81516" y="3105"/>
                  </a:lnTo>
                  <a:lnTo>
                    <a:pt x="82810" y="2906"/>
                  </a:lnTo>
                  <a:lnTo>
                    <a:pt x="84032" y="2716"/>
                  </a:lnTo>
                  <a:lnTo>
                    <a:pt x="85173" y="2553"/>
                  </a:lnTo>
                  <a:lnTo>
                    <a:pt x="86250" y="2417"/>
                  </a:lnTo>
                  <a:lnTo>
                    <a:pt x="87246" y="2281"/>
                  </a:lnTo>
                  <a:lnTo>
                    <a:pt x="88169" y="2173"/>
                  </a:lnTo>
                  <a:lnTo>
                    <a:pt x="89011" y="2082"/>
                  </a:lnTo>
                  <a:lnTo>
                    <a:pt x="89762" y="2001"/>
                  </a:lnTo>
                  <a:lnTo>
                    <a:pt x="91039" y="1874"/>
                  </a:lnTo>
                  <a:lnTo>
                    <a:pt x="91953" y="1792"/>
                  </a:lnTo>
                  <a:lnTo>
                    <a:pt x="92523" y="1756"/>
                  </a:lnTo>
                  <a:lnTo>
                    <a:pt x="92713" y="1738"/>
                  </a:lnTo>
                  <a:lnTo>
                    <a:pt x="92713" y="1738"/>
                  </a:lnTo>
                  <a:lnTo>
                    <a:pt x="92659" y="2435"/>
                  </a:lnTo>
                  <a:lnTo>
                    <a:pt x="92596" y="3286"/>
                  </a:lnTo>
                  <a:lnTo>
                    <a:pt x="92478" y="4454"/>
                  </a:lnTo>
                  <a:lnTo>
                    <a:pt x="92324" y="5929"/>
                  </a:lnTo>
                  <a:lnTo>
                    <a:pt x="92225" y="6780"/>
                  </a:lnTo>
                  <a:lnTo>
                    <a:pt x="92107" y="7704"/>
                  </a:lnTo>
                  <a:lnTo>
                    <a:pt x="91980" y="8699"/>
                  </a:lnTo>
                  <a:lnTo>
                    <a:pt x="91835" y="9758"/>
                  </a:lnTo>
                  <a:lnTo>
                    <a:pt x="91672" y="10890"/>
                  </a:lnTo>
                  <a:lnTo>
                    <a:pt x="91491" y="12085"/>
                  </a:lnTo>
                  <a:lnTo>
                    <a:pt x="91292" y="13352"/>
                  </a:lnTo>
                  <a:lnTo>
                    <a:pt x="91075" y="14674"/>
                  </a:lnTo>
                  <a:lnTo>
                    <a:pt x="90840" y="16059"/>
                  </a:lnTo>
                  <a:lnTo>
                    <a:pt x="90577" y="17507"/>
                  </a:lnTo>
                  <a:lnTo>
                    <a:pt x="90296" y="19019"/>
                  </a:lnTo>
                  <a:lnTo>
                    <a:pt x="89989" y="20576"/>
                  </a:lnTo>
                  <a:lnTo>
                    <a:pt x="89654" y="22196"/>
                  </a:lnTo>
                  <a:lnTo>
                    <a:pt x="89301" y="23871"/>
                  </a:lnTo>
                  <a:lnTo>
                    <a:pt x="88921" y="25600"/>
                  </a:lnTo>
                  <a:lnTo>
                    <a:pt x="88513" y="27383"/>
                  </a:lnTo>
                  <a:lnTo>
                    <a:pt x="88079" y="29212"/>
                  </a:lnTo>
                  <a:lnTo>
                    <a:pt x="87617" y="31085"/>
                  </a:lnTo>
                  <a:lnTo>
                    <a:pt x="87119" y="33014"/>
                  </a:lnTo>
                  <a:lnTo>
                    <a:pt x="86603" y="34978"/>
                  </a:lnTo>
                  <a:lnTo>
                    <a:pt x="86051" y="36997"/>
                  </a:lnTo>
                  <a:lnTo>
                    <a:pt x="85463" y="39051"/>
                  </a:lnTo>
                  <a:lnTo>
                    <a:pt x="85463" y="39051"/>
                  </a:lnTo>
                  <a:lnTo>
                    <a:pt x="85915" y="39721"/>
                  </a:lnTo>
                  <a:lnTo>
                    <a:pt x="86368" y="40400"/>
                  </a:lnTo>
                  <a:lnTo>
                    <a:pt x="86811" y="41088"/>
                  </a:lnTo>
                  <a:lnTo>
                    <a:pt x="87255" y="41776"/>
                  </a:lnTo>
                  <a:lnTo>
                    <a:pt x="87680" y="42464"/>
                  </a:lnTo>
                  <a:lnTo>
                    <a:pt x="88106" y="43161"/>
                  </a:lnTo>
                  <a:lnTo>
                    <a:pt x="88531" y="43858"/>
                  </a:lnTo>
                  <a:lnTo>
                    <a:pt x="88939" y="44564"/>
                  </a:lnTo>
                  <a:lnTo>
                    <a:pt x="89346" y="45270"/>
                  </a:lnTo>
                  <a:lnTo>
                    <a:pt x="89753" y="45985"/>
                  </a:lnTo>
                  <a:lnTo>
                    <a:pt x="90143" y="46701"/>
                  </a:lnTo>
                  <a:lnTo>
                    <a:pt x="90532" y="47416"/>
                  </a:lnTo>
                  <a:lnTo>
                    <a:pt x="90912" y="48140"/>
                  </a:lnTo>
                  <a:lnTo>
                    <a:pt x="91292" y="48873"/>
                  </a:lnTo>
                  <a:lnTo>
                    <a:pt x="91654" y="49597"/>
                  </a:lnTo>
                  <a:lnTo>
                    <a:pt x="92016" y="50340"/>
                  </a:lnTo>
                  <a:lnTo>
                    <a:pt x="92378" y="51073"/>
                  </a:lnTo>
                  <a:lnTo>
                    <a:pt x="92722" y="51815"/>
                  </a:lnTo>
                  <a:lnTo>
                    <a:pt x="93066" y="52566"/>
                  </a:lnTo>
                  <a:lnTo>
                    <a:pt x="93401" y="53318"/>
                  </a:lnTo>
                  <a:lnTo>
                    <a:pt x="93736" y="54069"/>
                  </a:lnTo>
                  <a:lnTo>
                    <a:pt x="94053" y="54829"/>
                  </a:lnTo>
                  <a:lnTo>
                    <a:pt x="94370" y="55590"/>
                  </a:lnTo>
                  <a:lnTo>
                    <a:pt x="94678" y="56350"/>
                  </a:lnTo>
                  <a:lnTo>
                    <a:pt x="94976" y="57120"/>
                  </a:lnTo>
                  <a:lnTo>
                    <a:pt x="95275" y="57889"/>
                  </a:lnTo>
                  <a:lnTo>
                    <a:pt x="95565" y="58668"/>
                  </a:lnTo>
                  <a:lnTo>
                    <a:pt x="95845" y="59446"/>
                  </a:lnTo>
                  <a:lnTo>
                    <a:pt x="96117" y="60225"/>
                  </a:lnTo>
                  <a:lnTo>
                    <a:pt x="96389" y="61012"/>
                  </a:lnTo>
                  <a:lnTo>
                    <a:pt x="96642" y="61800"/>
                  </a:lnTo>
                  <a:lnTo>
                    <a:pt x="96896" y="62596"/>
                  </a:lnTo>
                  <a:lnTo>
                    <a:pt x="97140" y="63384"/>
                  </a:lnTo>
                  <a:lnTo>
                    <a:pt x="97384" y="64189"/>
                  </a:lnTo>
                  <a:lnTo>
                    <a:pt x="97611" y="64986"/>
                  </a:lnTo>
                  <a:lnTo>
                    <a:pt x="97837" y="65792"/>
                  </a:lnTo>
                  <a:lnTo>
                    <a:pt x="98054" y="66597"/>
                  </a:lnTo>
                  <a:lnTo>
                    <a:pt x="98262" y="67403"/>
                  </a:lnTo>
                  <a:lnTo>
                    <a:pt x="98462" y="68218"/>
                  </a:lnTo>
                  <a:lnTo>
                    <a:pt x="98661" y="69032"/>
                  </a:lnTo>
                  <a:lnTo>
                    <a:pt x="98842" y="69856"/>
                  </a:lnTo>
                  <a:lnTo>
                    <a:pt x="99023" y="70671"/>
                  </a:lnTo>
                  <a:lnTo>
                    <a:pt x="99195" y="71504"/>
                  </a:lnTo>
                  <a:lnTo>
                    <a:pt x="99358" y="72327"/>
                  </a:lnTo>
                  <a:lnTo>
                    <a:pt x="99512" y="73160"/>
                  </a:lnTo>
                  <a:lnTo>
                    <a:pt x="99666" y="73984"/>
                  </a:lnTo>
                  <a:lnTo>
                    <a:pt x="99801" y="74826"/>
                  </a:lnTo>
                  <a:lnTo>
                    <a:pt x="99937" y="75659"/>
                  </a:lnTo>
                  <a:lnTo>
                    <a:pt x="100064" y="76501"/>
                  </a:lnTo>
                  <a:lnTo>
                    <a:pt x="100181" y="77342"/>
                  </a:lnTo>
                  <a:lnTo>
                    <a:pt x="100290" y="78184"/>
                  </a:lnTo>
                  <a:lnTo>
                    <a:pt x="100390" y="79035"/>
                  </a:lnTo>
                  <a:lnTo>
                    <a:pt x="100489" y="79886"/>
                  </a:lnTo>
                  <a:lnTo>
                    <a:pt x="100571" y="80737"/>
                  </a:lnTo>
                  <a:lnTo>
                    <a:pt x="100652" y="81597"/>
                  </a:lnTo>
                  <a:lnTo>
                    <a:pt x="100716" y="82448"/>
                  </a:lnTo>
                  <a:lnTo>
                    <a:pt x="100779" y="83308"/>
                  </a:lnTo>
                  <a:lnTo>
                    <a:pt x="100833" y="84168"/>
                  </a:lnTo>
                  <a:lnTo>
                    <a:pt x="100879" y="85037"/>
                  </a:lnTo>
                  <a:lnTo>
                    <a:pt x="100915" y="85897"/>
                  </a:lnTo>
                  <a:lnTo>
                    <a:pt x="100951" y="86766"/>
                  </a:lnTo>
                  <a:lnTo>
                    <a:pt x="100969" y="87635"/>
                  </a:lnTo>
                  <a:lnTo>
                    <a:pt x="100978" y="88513"/>
                  </a:lnTo>
                  <a:lnTo>
                    <a:pt x="100987" y="89382"/>
                  </a:lnTo>
                  <a:lnTo>
                    <a:pt x="100987" y="893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-3791950" y="-2137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-3419225" y="-9213775"/>
              <a:ext cx="4469325" cy="4469350"/>
            </a:xfrm>
            <a:custGeom>
              <a:avLst/>
              <a:gdLst/>
              <a:ahLst/>
              <a:cxnLst/>
              <a:rect l="l" t="t" r="r" b="b"/>
              <a:pathLst>
                <a:path w="178773" h="178774" extrusionOk="0">
                  <a:moveTo>
                    <a:pt x="89382" y="1"/>
                  </a:moveTo>
                  <a:lnTo>
                    <a:pt x="88567" y="10"/>
                  </a:lnTo>
                  <a:lnTo>
                    <a:pt x="87761" y="19"/>
                  </a:lnTo>
                  <a:lnTo>
                    <a:pt x="86956" y="37"/>
                  </a:lnTo>
                  <a:lnTo>
                    <a:pt x="86150" y="64"/>
                  </a:lnTo>
                  <a:lnTo>
                    <a:pt x="85345" y="91"/>
                  </a:lnTo>
                  <a:lnTo>
                    <a:pt x="84548" y="127"/>
                  </a:lnTo>
                  <a:lnTo>
                    <a:pt x="83751" y="182"/>
                  </a:lnTo>
                  <a:lnTo>
                    <a:pt x="82946" y="227"/>
                  </a:lnTo>
                  <a:lnTo>
                    <a:pt x="82158" y="290"/>
                  </a:lnTo>
                  <a:lnTo>
                    <a:pt x="81362" y="363"/>
                  </a:lnTo>
                  <a:lnTo>
                    <a:pt x="80565" y="435"/>
                  </a:lnTo>
                  <a:lnTo>
                    <a:pt x="79777" y="517"/>
                  </a:lnTo>
                  <a:lnTo>
                    <a:pt x="78990" y="598"/>
                  </a:lnTo>
                  <a:lnTo>
                    <a:pt x="78202" y="698"/>
                  </a:lnTo>
                  <a:lnTo>
                    <a:pt x="77424" y="797"/>
                  </a:lnTo>
                  <a:lnTo>
                    <a:pt x="76645" y="906"/>
                  </a:lnTo>
                  <a:lnTo>
                    <a:pt x="75631" y="1060"/>
                  </a:lnTo>
                  <a:lnTo>
                    <a:pt x="74618" y="1223"/>
                  </a:lnTo>
                  <a:lnTo>
                    <a:pt x="73613" y="1395"/>
                  </a:lnTo>
                  <a:lnTo>
                    <a:pt x="72608" y="1576"/>
                  </a:lnTo>
                  <a:lnTo>
                    <a:pt x="71612" y="1775"/>
                  </a:lnTo>
                  <a:lnTo>
                    <a:pt x="70617" y="1974"/>
                  </a:lnTo>
                  <a:lnTo>
                    <a:pt x="69630" y="2200"/>
                  </a:lnTo>
                  <a:lnTo>
                    <a:pt x="68643" y="2427"/>
                  </a:lnTo>
                  <a:lnTo>
                    <a:pt x="67656" y="2662"/>
                  </a:lnTo>
                  <a:lnTo>
                    <a:pt x="66679" y="2916"/>
                  </a:lnTo>
                  <a:lnTo>
                    <a:pt x="65710" y="3178"/>
                  </a:lnTo>
                  <a:lnTo>
                    <a:pt x="64742" y="3441"/>
                  </a:lnTo>
                  <a:lnTo>
                    <a:pt x="63773" y="3730"/>
                  </a:lnTo>
                  <a:lnTo>
                    <a:pt x="62814" y="4020"/>
                  </a:lnTo>
                  <a:lnTo>
                    <a:pt x="61854" y="4319"/>
                  </a:lnTo>
                  <a:lnTo>
                    <a:pt x="60904" y="4635"/>
                  </a:lnTo>
                  <a:lnTo>
                    <a:pt x="59962" y="4961"/>
                  </a:lnTo>
                  <a:lnTo>
                    <a:pt x="59021" y="5296"/>
                  </a:lnTo>
                  <a:lnTo>
                    <a:pt x="58088" y="5640"/>
                  </a:lnTo>
                  <a:lnTo>
                    <a:pt x="57156" y="5993"/>
                  </a:lnTo>
                  <a:lnTo>
                    <a:pt x="56224" y="6355"/>
                  </a:lnTo>
                  <a:lnTo>
                    <a:pt x="55309" y="6727"/>
                  </a:lnTo>
                  <a:lnTo>
                    <a:pt x="54386" y="7116"/>
                  </a:lnTo>
                  <a:lnTo>
                    <a:pt x="53481" y="7505"/>
                  </a:lnTo>
                  <a:lnTo>
                    <a:pt x="52575" y="7912"/>
                  </a:lnTo>
                  <a:lnTo>
                    <a:pt x="51670" y="8320"/>
                  </a:lnTo>
                  <a:lnTo>
                    <a:pt x="50774" y="8745"/>
                  </a:lnTo>
                  <a:lnTo>
                    <a:pt x="49887" y="9180"/>
                  </a:lnTo>
                  <a:lnTo>
                    <a:pt x="49000" y="9623"/>
                  </a:lnTo>
                  <a:lnTo>
                    <a:pt x="48122" y="10076"/>
                  </a:lnTo>
                  <a:lnTo>
                    <a:pt x="47253" y="10537"/>
                  </a:lnTo>
                  <a:lnTo>
                    <a:pt x="46384" y="11008"/>
                  </a:lnTo>
                  <a:lnTo>
                    <a:pt x="45524" y="11479"/>
                  </a:lnTo>
                  <a:lnTo>
                    <a:pt x="44673" y="11968"/>
                  </a:lnTo>
                  <a:lnTo>
                    <a:pt x="43822" y="12466"/>
                  </a:lnTo>
                  <a:lnTo>
                    <a:pt x="42980" y="12973"/>
                  </a:lnTo>
                  <a:lnTo>
                    <a:pt x="42138" y="13489"/>
                  </a:lnTo>
                  <a:lnTo>
                    <a:pt x="41305" y="14014"/>
                  </a:lnTo>
                  <a:lnTo>
                    <a:pt x="40482" y="14548"/>
                  </a:lnTo>
                  <a:lnTo>
                    <a:pt x="39667" y="15091"/>
                  </a:lnTo>
                  <a:lnTo>
                    <a:pt x="38852" y="15643"/>
                  </a:lnTo>
                  <a:lnTo>
                    <a:pt x="38047" y="16204"/>
                  </a:lnTo>
                  <a:lnTo>
                    <a:pt x="37250" y="16774"/>
                  </a:lnTo>
                  <a:lnTo>
                    <a:pt x="36453" y="17354"/>
                  </a:lnTo>
                  <a:lnTo>
                    <a:pt x="35666" y="17933"/>
                  </a:lnTo>
                  <a:lnTo>
                    <a:pt x="34887" y="18531"/>
                  </a:lnTo>
                  <a:lnTo>
                    <a:pt x="34118" y="19128"/>
                  </a:lnTo>
                  <a:lnTo>
                    <a:pt x="33349" y="19744"/>
                  </a:lnTo>
                  <a:lnTo>
                    <a:pt x="32588" y="20359"/>
                  </a:lnTo>
                  <a:lnTo>
                    <a:pt x="31837" y="20984"/>
                  </a:lnTo>
                  <a:lnTo>
                    <a:pt x="31095" y="21617"/>
                  </a:lnTo>
                  <a:lnTo>
                    <a:pt x="30352" y="22260"/>
                  </a:lnTo>
                  <a:lnTo>
                    <a:pt x="29628" y="22912"/>
                  </a:lnTo>
                  <a:lnTo>
                    <a:pt x="28904" y="23573"/>
                  </a:lnTo>
                  <a:lnTo>
                    <a:pt x="28180" y="24243"/>
                  </a:lnTo>
                  <a:lnTo>
                    <a:pt x="27474" y="24912"/>
                  </a:lnTo>
                  <a:lnTo>
                    <a:pt x="26777" y="25591"/>
                  </a:lnTo>
                  <a:lnTo>
                    <a:pt x="26080" y="26279"/>
                  </a:lnTo>
                  <a:lnTo>
                    <a:pt x="25392" y="26976"/>
                  </a:lnTo>
                  <a:lnTo>
                    <a:pt x="24713" y="27682"/>
                  </a:lnTo>
                  <a:lnTo>
                    <a:pt x="24043" y="28398"/>
                  </a:lnTo>
                  <a:lnTo>
                    <a:pt x="23373" y="29113"/>
                  </a:lnTo>
                  <a:lnTo>
                    <a:pt x="22721" y="29837"/>
                  </a:lnTo>
                  <a:lnTo>
                    <a:pt x="22069" y="30570"/>
                  </a:lnTo>
                  <a:lnTo>
                    <a:pt x="21436" y="31312"/>
                  </a:lnTo>
                  <a:lnTo>
                    <a:pt x="20802" y="32064"/>
                  </a:lnTo>
                  <a:lnTo>
                    <a:pt x="20178" y="32815"/>
                  </a:lnTo>
                  <a:lnTo>
                    <a:pt x="19562" y="33575"/>
                  </a:lnTo>
                  <a:lnTo>
                    <a:pt x="18946" y="34345"/>
                  </a:lnTo>
                  <a:lnTo>
                    <a:pt x="18349" y="35123"/>
                  </a:lnTo>
                  <a:lnTo>
                    <a:pt x="17761" y="35902"/>
                  </a:lnTo>
                  <a:lnTo>
                    <a:pt x="17181" y="36689"/>
                  </a:lnTo>
                  <a:lnTo>
                    <a:pt x="16602" y="37486"/>
                  </a:lnTo>
                  <a:lnTo>
                    <a:pt x="16041" y="38283"/>
                  </a:lnTo>
                  <a:lnTo>
                    <a:pt x="15479" y="39097"/>
                  </a:lnTo>
                  <a:lnTo>
                    <a:pt x="14927" y="39912"/>
                  </a:lnTo>
                  <a:lnTo>
                    <a:pt x="14393" y="40727"/>
                  </a:lnTo>
                  <a:lnTo>
                    <a:pt x="13859" y="41559"/>
                  </a:lnTo>
                  <a:lnTo>
                    <a:pt x="13334" y="42392"/>
                  </a:lnTo>
                  <a:lnTo>
                    <a:pt x="12827" y="43225"/>
                  </a:lnTo>
                  <a:lnTo>
                    <a:pt x="12320" y="44076"/>
                  </a:lnTo>
                  <a:lnTo>
                    <a:pt x="11822" y="44927"/>
                  </a:lnTo>
                  <a:lnTo>
                    <a:pt x="11343" y="45778"/>
                  </a:lnTo>
                  <a:lnTo>
                    <a:pt x="10863" y="46647"/>
                  </a:lnTo>
                  <a:lnTo>
                    <a:pt x="10392" y="47516"/>
                  </a:lnTo>
                  <a:lnTo>
                    <a:pt x="9939" y="48385"/>
                  </a:lnTo>
                  <a:lnTo>
                    <a:pt x="9487" y="49263"/>
                  </a:lnTo>
                  <a:lnTo>
                    <a:pt x="9043" y="50150"/>
                  </a:lnTo>
                  <a:lnTo>
                    <a:pt x="8618" y="51046"/>
                  </a:lnTo>
                  <a:lnTo>
                    <a:pt x="8201" y="51942"/>
                  </a:lnTo>
                  <a:lnTo>
                    <a:pt x="7785" y="52839"/>
                  </a:lnTo>
                  <a:lnTo>
                    <a:pt x="7387" y="53753"/>
                  </a:lnTo>
                  <a:lnTo>
                    <a:pt x="6998" y="54658"/>
                  </a:lnTo>
                  <a:lnTo>
                    <a:pt x="6617" y="55581"/>
                  </a:lnTo>
                  <a:lnTo>
                    <a:pt x="6246" y="56505"/>
                  </a:lnTo>
                  <a:lnTo>
                    <a:pt x="5884" y="57428"/>
                  </a:lnTo>
                  <a:lnTo>
                    <a:pt x="5531" y="58360"/>
                  </a:lnTo>
                  <a:lnTo>
                    <a:pt x="5187" y="59302"/>
                  </a:lnTo>
                  <a:lnTo>
                    <a:pt x="4861" y="60243"/>
                  </a:lnTo>
                  <a:lnTo>
                    <a:pt x="4535" y="61194"/>
                  </a:lnTo>
                  <a:lnTo>
                    <a:pt x="4228" y="62144"/>
                  </a:lnTo>
                  <a:lnTo>
                    <a:pt x="3929" y="63104"/>
                  </a:lnTo>
                  <a:lnTo>
                    <a:pt x="3639" y="64063"/>
                  </a:lnTo>
                  <a:lnTo>
                    <a:pt x="3359" y="65032"/>
                  </a:lnTo>
                  <a:lnTo>
                    <a:pt x="3087" y="66000"/>
                  </a:lnTo>
                  <a:lnTo>
                    <a:pt x="2833" y="66969"/>
                  </a:lnTo>
                  <a:lnTo>
                    <a:pt x="2589" y="67956"/>
                  </a:lnTo>
                  <a:lnTo>
                    <a:pt x="2354" y="68933"/>
                  </a:lnTo>
                  <a:lnTo>
                    <a:pt x="2127" y="69920"/>
                  </a:lnTo>
                  <a:lnTo>
                    <a:pt x="1910" y="70916"/>
                  </a:lnTo>
                  <a:lnTo>
                    <a:pt x="1711" y="71912"/>
                  </a:lnTo>
                  <a:lnTo>
                    <a:pt x="1512" y="72907"/>
                  </a:lnTo>
                  <a:lnTo>
                    <a:pt x="1331" y="73912"/>
                  </a:lnTo>
                  <a:lnTo>
                    <a:pt x="1168" y="74917"/>
                  </a:lnTo>
                  <a:lnTo>
                    <a:pt x="1005" y="75931"/>
                  </a:lnTo>
                  <a:lnTo>
                    <a:pt x="860" y="76945"/>
                  </a:lnTo>
                  <a:lnTo>
                    <a:pt x="724" y="77968"/>
                  </a:lnTo>
                  <a:lnTo>
                    <a:pt x="598" y="78990"/>
                  </a:lnTo>
                  <a:lnTo>
                    <a:pt x="489" y="80013"/>
                  </a:lnTo>
                  <a:lnTo>
                    <a:pt x="380" y="81045"/>
                  </a:lnTo>
                  <a:lnTo>
                    <a:pt x="290" y="82077"/>
                  </a:lnTo>
                  <a:lnTo>
                    <a:pt x="217" y="83109"/>
                  </a:lnTo>
                  <a:lnTo>
                    <a:pt x="154" y="84150"/>
                  </a:lnTo>
                  <a:lnTo>
                    <a:pt x="100" y="85191"/>
                  </a:lnTo>
                  <a:lnTo>
                    <a:pt x="54" y="86241"/>
                  </a:lnTo>
                  <a:lnTo>
                    <a:pt x="27" y="87282"/>
                  </a:lnTo>
                  <a:lnTo>
                    <a:pt x="9" y="88341"/>
                  </a:lnTo>
                  <a:lnTo>
                    <a:pt x="0" y="89391"/>
                  </a:lnTo>
                  <a:lnTo>
                    <a:pt x="9" y="90776"/>
                  </a:lnTo>
                  <a:lnTo>
                    <a:pt x="36" y="92152"/>
                  </a:lnTo>
                  <a:lnTo>
                    <a:pt x="91" y="93519"/>
                  </a:lnTo>
                  <a:lnTo>
                    <a:pt x="163" y="94886"/>
                  </a:lnTo>
                  <a:lnTo>
                    <a:pt x="263" y="96244"/>
                  </a:lnTo>
                  <a:lnTo>
                    <a:pt x="371" y="97602"/>
                  </a:lnTo>
                  <a:lnTo>
                    <a:pt x="507" y="98951"/>
                  </a:lnTo>
                  <a:lnTo>
                    <a:pt x="661" y="100290"/>
                  </a:lnTo>
                  <a:lnTo>
                    <a:pt x="833" y="101630"/>
                  </a:lnTo>
                  <a:lnTo>
                    <a:pt x="1023" y="102961"/>
                  </a:lnTo>
                  <a:lnTo>
                    <a:pt x="1231" y="104282"/>
                  </a:lnTo>
                  <a:lnTo>
                    <a:pt x="1467" y="105604"/>
                  </a:lnTo>
                  <a:lnTo>
                    <a:pt x="1720" y="106917"/>
                  </a:lnTo>
                  <a:lnTo>
                    <a:pt x="1992" y="108220"/>
                  </a:lnTo>
                  <a:lnTo>
                    <a:pt x="2272" y="109515"/>
                  </a:lnTo>
                  <a:lnTo>
                    <a:pt x="2580" y="110809"/>
                  </a:lnTo>
                  <a:lnTo>
                    <a:pt x="2906" y="112085"/>
                  </a:lnTo>
                  <a:lnTo>
                    <a:pt x="3250" y="113362"/>
                  </a:lnTo>
                  <a:lnTo>
                    <a:pt x="3612" y="114629"/>
                  </a:lnTo>
                  <a:lnTo>
                    <a:pt x="3992" y="115887"/>
                  </a:lnTo>
                  <a:lnTo>
                    <a:pt x="4390" y="117146"/>
                  </a:lnTo>
                  <a:lnTo>
                    <a:pt x="4807" y="118386"/>
                  </a:lnTo>
                  <a:lnTo>
                    <a:pt x="5241" y="119626"/>
                  </a:lnTo>
                  <a:lnTo>
                    <a:pt x="5694" y="120848"/>
                  </a:lnTo>
                  <a:lnTo>
                    <a:pt x="6165" y="122070"/>
                  </a:lnTo>
                  <a:lnTo>
                    <a:pt x="6654" y="123283"/>
                  </a:lnTo>
                  <a:lnTo>
                    <a:pt x="7151" y="124478"/>
                  </a:lnTo>
                  <a:lnTo>
                    <a:pt x="7676" y="125673"/>
                  </a:lnTo>
                  <a:lnTo>
                    <a:pt x="8211" y="126859"/>
                  </a:lnTo>
                  <a:lnTo>
                    <a:pt x="8763" y="128035"/>
                  </a:lnTo>
                  <a:lnTo>
                    <a:pt x="9333" y="129194"/>
                  </a:lnTo>
                  <a:lnTo>
                    <a:pt x="9921" y="130353"/>
                  </a:lnTo>
                  <a:lnTo>
                    <a:pt x="9586" y="131457"/>
                  </a:lnTo>
                  <a:lnTo>
                    <a:pt x="9261" y="132552"/>
                  </a:lnTo>
                  <a:lnTo>
                    <a:pt x="8944" y="133630"/>
                  </a:lnTo>
                  <a:lnTo>
                    <a:pt x="8627" y="134707"/>
                  </a:lnTo>
                  <a:lnTo>
                    <a:pt x="8039" y="136816"/>
                  </a:lnTo>
                  <a:lnTo>
                    <a:pt x="7477" y="138871"/>
                  </a:lnTo>
                  <a:lnTo>
                    <a:pt x="6952" y="140890"/>
                  </a:lnTo>
                  <a:lnTo>
                    <a:pt x="6463" y="142845"/>
                  </a:lnTo>
                  <a:lnTo>
                    <a:pt x="6002" y="144755"/>
                  </a:lnTo>
                  <a:lnTo>
                    <a:pt x="5576" y="146611"/>
                  </a:lnTo>
                  <a:lnTo>
                    <a:pt x="5169" y="148412"/>
                  </a:lnTo>
                  <a:lnTo>
                    <a:pt x="4798" y="150150"/>
                  </a:lnTo>
                  <a:lnTo>
                    <a:pt x="4454" y="151834"/>
                  </a:lnTo>
                  <a:lnTo>
                    <a:pt x="4137" y="153463"/>
                  </a:lnTo>
                  <a:lnTo>
                    <a:pt x="3838" y="155020"/>
                  </a:lnTo>
                  <a:lnTo>
                    <a:pt x="3576" y="156514"/>
                  </a:lnTo>
                  <a:lnTo>
                    <a:pt x="3322" y="157944"/>
                  </a:lnTo>
                  <a:lnTo>
                    <a:pt x="3105" y="159302"/>
                  </a:lnTo>
                  <a:lnTo>
                    <a:pt x="2897" y="160596"/>
                  </a:lnTo>
                  <a:lnTo>
                    <a:pt x="2716" y="161818"/>
                  </a:lnTo>
                  <a:lnTo>
                    <a:pt x="2553" y="162968"/>
                  </a:lnTo>
                  <a:lnTo>
                    <a:pt x="2408" y="164036"/>
                  </a:lnTo>
                  <a:lnTo>
                    <a:pt x="2281" y="165041"/>
                  </a:lnTo>
                  <a:lnTo>
                    <a:pt x="2173" y="165955"/>
                  </a:lnTo>
                  <a:lnTo>
                    <a:pt x="2073" y="166797"/>
                  </a:lnTo>
                  <a:lnTo>
                    <a:pt x="1992" y="167557"/>
                  </a:lnTo>
                  <a:lnTo>
                    <a:pt x="1874" y="168825"/>
                  </a:lnTo>
                  <a:lnTo>
                    <a:pt x="1792" y="169748"/>
                  </a:lnTo>
                  <a:lnTo>
                    <a:pt x="1747" y="170309"/>
                  </a:lnTo>
                  <a:lnTo>
                    <a:pt x="1738" y="170499"/>
                  </a:lnTo>
                  <a:lnTo>
                    <a:pt x="2435" y="170454"/>
                  </a:lnTo>
                  <a:lnTo>
                    <a:pt x="3286" y="170382"/>
                  </a:lnTo>
                  <a:lnTo>
                    <a:pt x="4454" y="170273"/>
                  </a:lnTo>
                  <a:lnTo>
                    <a:pt x="5929" y="170110"/>
                  </a:lnTo>
                  <a:lnTo>
                    <a:pt x="6780" y="170011"/>
                  </a:lnTo>
                  <a:lnTo>
                    <a:pt x="7704" y="169902"/>
                  </a:lnTo>
                  <a:lnTo>
                    <a:pt x="8699" y="169766"/>
                  </a:lnTo>
                  <a:lnTo>
                    <a:pt x="9758" y="169621"/>
                  </a:lnTo>
                  <a:lnTo>
                    <a:pt x="10890" y="169458"/>
                  </a:lnTo>
                  <a:lnTo>
                    <a:pt x="12085" y="169277"/>
                  </a:lnTo>
                  <a:lnTo>
                    <a:pt x="13343" y="169087"/>
                  </a:lnTo>
                  <a:lnTo>
                    <a:pt x="14674" y="168861"/>
                  </a:lnTo>
                  <a:lnTo>
                    <a:pt x="16059" y="168626"/>
                  </a:lnTo>
                  <a:lnTo>
                    <a:pt x="17507" y="168363"/>
                  </a:lnTo>
                  <a:lnTo>
                    <a:pt x="19010" y="168082"/>
                  </a:lnTo>
                  <a:lnTo>
                    <a:pt x="20576" y="167775"/>
                  </a:lnTo>
                  <a:lnTo>
                    <a:pt x="22196" y="167449"/>
                  </a:lnTo>
                  <a:lnTo>
                    <a:pt x="23871" y="167087"/>
                  </a:lnTo>
                  <a:lnTo>
                    <a:pt x="25600" y="166707"/>
                  </a:lnTo>
                  <a:lnTo>
                    <a:pt x="27374" y="166299"/>
                  </a:lnTo>
                  <a:lnTo>
                    <a:pt x="29203" y="165865"/>
                  </a:lnTo>
                  <a:lnTo>
                    <a:pt x="31085" y="165403"/>
                  </a:lnTo>
                  <a:lnTo>
                    <a:pt x="33005" y="164914"/>
                  </a:lnTo>
                  <a:lnTo>
                    <a:pt x="34978" y="164389"/>
                  </a:lnTo>
                  <a:lnTo>
                    <a:pt x="36988" y="163837"/>
                  </a:lnTo>
                  <a:lnTo>
                    <a:pt x="39042" y="163249"/>
                  </a:lnTo>
                  <a:lnTo>
                    <a:pt x="40083" y="163946"/>
                  </a:lnTo>
                  <a:lnTo>
                    <a:pt x="41133" y="164634"/>
                  </a:lnTo>
                  <a:lnTo>
                    <a:pt x="42184" y="165303"/>
                  </a:lnTo>
                  <a:lnTo>
                    <a:pt x="43252" y="165955"/>
                  </a:lnTo>
                  <a:lnTo>
                    <a:pt x="44329" y="166598"/>
                  </a:lnTo>
                  <a:lnTo>
                    <a:pt x="45424" y="167222"/>
                  </a:lnTo>
                  <a:lnTo>
                    <a:pt x="46520" y="167838"/>
                  </a:lnTo>
                  <a:lnTo>
                    <a:pt x="47624" y="168435"/>
                  </a:lnTo>
                  <a:lnTo>
                    <a:pt x="48737" y="169015"/>
                  </a:lnTo>
                  <a:lnTo>
                    <a:pt x="49860" y="169576"/>
                  </a:lnTo>
                  <a:lnTo>
                    <a:pt x="51000" y="170128"/>
                  </a:lnTo>
                  <a:lnTo>
                    <a:pt x="52141" y="170662"/>
                  </a:lnTo>
                  <a:lnTo>
                    <a:pt x="53291" y="171187"/>
                  </a:lnTo>
                  <a:lnTo>
                    <a:pt x="54449" y="171685"/>
                  </a:lnTo>
                  <a:lnTo>
                    <a:pt x="55617" y="172174"/>
                  </a:lnTo>
                  <a:lnTo>
                    <a:pt x="56794" y="172645"/>
                  </a:lnTo>
                  <a:lnTo>
                    <a:pt x="57980" y="173097"/>
                  </a:lnTo>
                  <a:lnTo>
                    <a:pt x="59175" y="173532"/>
                  </a:lnTo>
                  <a:lnTo>
                    <a:pt x="60369" y="173957"/>
                  </a:lnTo>
                  <a:lnTo>
                    <a:pt x="61582" y="174365"/>
                  </a:lnTo>
                  <a:lnTo>
                    <a:pt x="62795" y="174754"/>
                  </a:lnTo>
                  <a:lnTo>
                    <a:pt x="64017" y="175125"/>
                  </a:lnTo>
                  <a:lnTo>
                    <a:pt x="65249" y="175478"/>
                  </a:lnTo>
                  <a:lnTo>
                    <a:pt x="66489" y="175813"/>
                  </a:lnTo>
                  <a:lnTo>
                    <a:pt x="67738" y="176130"/>
                  </a:lnTo>
                  <a:lnTo>
                    <a:pt x="68987" y="176429"/>
                  </a:lnTo>
                  <a:lnTo>
                    <a:pt x="70245" y="176718"/>
                  </a:lnTo>
                  <a:lnTo>
                    <a:pt x="71513" y="176981"/>
                  </a:lnTo>
                  <a:lnTo>
                    <a:pt x="72780" y="177225"/>
                  </a:lnTo>
                  <a:lnTo>
                    <a:pt x="74056" y="177461"/>
                  </a:lnTo>
                  <a:lnTo>
                    <a:pt x="75342" y="177669"/>
                  </a:lnTo>
                  <a:lnTo>
                    <a:pt x="76636" y="177868"/>
                  </a:lnTo>
                  <a:lnTo>
                    <a:pt x="77415" y="177977"/>
                  </a:lnTo>
                  <a:lnTo>
                    <a:pt x="78193" y="178076"/>
                  </a:lnTo>
                  <a:lnTo>
                    <a:pt x="78981" y="178176"/>
                  </a:lnTo>
                  <a:lnTo>
                    <a:pt x="79768" y="178257"/>
                  </a:lnTo>
                  <a:lnTo>
                    <a:pt x="80565" y="178339"/>
                  </a:lnTo>
                  <a:lnTo>
                    <a:pt x="81353" y="178420"/>
                  </a:lnTo>
                  <a:lnTo>
                    <a:pt x="82149" y="178483"/>
                  </a:lnTo>
                  <a:lnTo>
                    <a:pt x="82946" y="178547"/>
                  </a:lnTo>
                  <a:lnTo>
                    <a:pt x="83742" y="178601"/>
                  </a:lnTo>
                  <a:lnTo>
                    <a:pt x="84539" y="178646"/>
                  </a:lnTo>
                  <a:lnTo>
                    <a:pt x="85345" y="178683"/>
                  </a:lnTo>
                  <a:lnTo>
                    <a:pt x="86150" y="178719"/>
                  </a:lnTo>
                  <a:lnTo>
                    <a:pt x="86956" y="178737"/>
                  </a:lnTo>
                  <a:lnTo>
                    <a:pt x="87761" y="178755"/>
                  </a:lnTo>
                  <a:lnTo>
                    <a:pt x="88567" y="178773"/>
                  </a:lnTo>
                  <a:lnTo>
                    <a:pt x="89382" y="178773"/>
                  </a:lnTo>
                  <a:lnTo>
                    <a:pt x="90541" y="178764"/>
                  </a:lnTo>
                  <a:lnTo>
                    <a:pt x="91690" y="178746"/>
                  </a:lnTo>
                  <a:lnTo>
                    <a:pt x="92840" y="178710"/>
                  </a:lnTo>
                  <a:lnTo>
                    <a:pt x="93980" y="178655"/>
                  </a:lnTo>
                  <a:lnTo>
                    <a:pt x="95121" y="178592"/>
                  </a:lnTo>
                  <a:lnTo>
                    <a:pt x="96262" y="178511"/>
                  </a:lnTo>
                  <a:lnTo>
                    <a:pt x="97393" y="178420"/>
                  </a:lnTo>
                  <a:lnTo>
                    <a:pt x="98525" y="178311"/>
                  </a:lnTo>
                  <a:lnTo>
                    <a:pt x="99647" y="178194"/>
                  </a:lnTo>
                  <a:lnTo>
                    <a:pt x="100770" y="178058"/>
                  </a:lnTo>
                  <a:lnTo>
                    <a:pt x="101883" y="177904"/>
                  </a:lnTo>
                  <a:lnTo>
                    <a:pt x="102996" y="177741"/>
                  </a:lnTo>
                  <a:lnTo>
                    <a:pt x="104101" y="177569"/>
                  </a:lnTo>
                  <a:lnTo>
                    <a:pt x="105205" y="177379"/>
                  </a:lnTo>
                  <a:lnTo>
                    <a:pt x="106300" y="177171"/>
                  </a:lnTo>
                  <a:lnTo>
                    <a:pt x="107396" y="176954"/>
                  </a:lnTo>
                  <a:lnTo>
                    <a:pt x="108482" y="176727"/>
                  </a:lnTo>
                  <a:lnTo>
                    <a:pt x="109568" y="176483"/>
                  </a:lnTo>
                  <a:lnTo>
                    <a:pt x="110646" y="176229"/>
                  </a:lnTo>
                  <a:lnTo>
                    <a:pt x="111723" y="175958"/>
                  </a:lnTo>
                  <a:lnTo>
                    <a:pt x="112791" y="175677"/>
                  </a:lnTo>
                  <a:lnTo>
                    <a:pt x="113850" y="175379"/>
                  </a:lnTo>
                  <a:lnTo>
                    <a:pt x="114909" y="175080"/>
                  </a:lnTo>
                  <a:lnTo>
                    <a:pt x="115959" y="174754"/>
                  </a:lnTo>
                  <a:lnTo>
                    <a:pt x="117009" y="174419"/>
                  </a:lnTo>
                  <a:lnTo>
                    <a:pt x="118050" y="174075"/>
                  </a:lnTo>
                  <a:lnTo>
                    <a:pt x="119091" y="173722"/>
                  </a:lnTo>
                  <a:lnTo>
                    <a:pt x="120114" y="173351"/>
                  </a:lnTo>
                  <a:lnTo>
                    <a:pt x="121137" y="172971"/>
                  </a:lnTo>
                  <a:lnTo>
                    <a:pt x="122160" y="172572"/>
                  </a:lnTo>
                  <a:lnTo>
                    <a:pt x="123174" y="172165"/>
                  </a:lnTo>
                  <a:lnTo>
                    <a:pt x="124179" y="171749"/>
                  </a:lnTo>
                  <a:lnTo>
                    <a:pt x="125174" y="171323"/>
                  </a:lnTo>
                  <a:lnTo>
                    <a:pt x="126170" y="170880"/>
                  </a:lnTo>
                  <a:lnTo>
                    <a:pt x="127157" y="170427"/>
                  </a:lnTo>
                  <a:lnTo>
                    <a:pt x="128134" y="169956"/>
                  </a:lnTo>
                  <a:lnTo>
                    <a:pt x="129112" y="169486"/>
                  </a:lnTo>
                  <a:lnTo>
                    <a:pt x="130081" y="168997"/>
                  </a:lnTo>
                  <a:lnTo>
                    <a:pt x="131040" y="168499"/>
                  </a:lnTo>
                  <a:lnTo>
                    <a:pt x="131991" y="167983"/>
                  </a:lnTo>
                  <a:lnTo>
                    <a:pt x="132932" y="167467"/>
                  </a:lnTo>
                  <a:lnTo>
                    <a:pt x="133874" y="166933"/>
                  </a:lnTo>
                  <a:lnTo>
                    <a:pt x="134806" y="166390"/>
                  </a:lnTo>
                  <a:lnTo>
                    <a:pt x="135729" y="165837"/>
                  </a:lnTo>
                  <a:lnTo>
                    <a:pt x="136653" y="165267"/>
                  </a:lnTo>
                  <a:lnTo>
                    <a:pt x="137558" y="164688"/>
                  </a:lnTo>
                  <a:lnTo>
                    <a:pt x="138463" y="164109"/>
                  </a:lnTo>
                  <a:lnTo>
                    <a:pt x="139359" y="163511"/>
                  </a:lnTo>
                  <a:lnTo>
                    <a:pt x="140246" y="162905"/>
                  </a:lnTo>
                  <a:lnTo>
                    <a:pt x="141124" y="162280"/>
                  </a:lnTo>
                  <a:lnTo>
                    <a:pt x="142002" y="161655"/>
                  </a:lnTo>
                  <a:lnTo>
                    <a:pt x="142862" y="161013"/>
                  </a:lnTo>
                  <a:lnTo>
                    <a:pt x="143722" y="160370"/>
                  </a:lnTo>
                  <a:lnTo>
                    <a:pt x="144573" y="159709"/>
                  </a:lnTo>
                  <a:lnTo>
                    <a:pt x="145406" y="159039"/>
                  </a:lnTo>
                  <a:lnTo>
                    <a:pt x="146239" y="158360"/>
                  </a:lnTo>
                  <a:lnTo>
                    <a:pt x="147063" y="157672"/>
                  </a:lnTo>
                  <a:lnTo>
                    <a:pt x="147877" y="156975"/>
                  </a:lnTo>
                  <a:lnTo>
                    <a:pt x="148683" y="156269"/>
                  </a:lnTo>
                  <a:lnTo>
                    <a:pt x="149489" y="155554"/>
                  </a:lnTo>
                  <a:lnTo>
                    <a:pt x="150276" y="154830"/>
                  </a:lnTo>
                  <a:lnTo>
                    <a:pt x="151055" y="154088"/>
                  </a:lnTo>
                  <a:lnTo>
                    <a:pt x="151824" y="153345"/>
                  </a:lnTo>
                  <a:lnTo>
                    <a:pt x="152594" y="152594"/>
                  </a:lnTo>
                  <a:lnTo>
                    <a:pt x="153345" y="151834"/>
                  </a:lnTo>
                  <a:lnTo>
                    <a:pt x="154087" y="151055"/>
                  </a:lnTo>
                  <a:lnTo>
                    <a:pt x="154820" y="150277"/>
                  </a:lnTo>
                  <a:lnTo>
                    <a:pt x="155554" y="149489"/>
                  </a:lnTo>
                  <a:lnTo>
                    <a:pt x="156269" y="148693"/>
                  </a:lnTo>
                  <a:lnTo>
                    <a:pt x="156975" y="147887"/>
                  </a:lnTo>
                  <a:lnTo>
                    <a:pt x="157672" y="147072"/>
                  </a:lnTo>
                  <a:lnTo>
                    <a:pt x="158360" y="146248"/>
                  </a:lnTo>
                  <a:lnTo>
                    <a:pt x="159039" y="145416"/>
                  </a:lnTo>
                  <a:lnTo>
                    <a:pt x="159709" y="144574"/>
                  </a:lnTo>
                  <a:lnTo>
                    <a:pt x="160360" y="143723"/>
                  </a:lnTo>
                  <a:lnTo>
                    <a:pt x="161012" y="142872"/>
                  </a:lnTo>
                  <a:lnTo>
                    <a:pt x="161655" y="142003"/>
                  </a:lnTo>
                  <a:lnTo>
                    <a:pt x="162279" y="141134"/>
                  </a:lnTo>
                  <a:lnTo>
                    <a:pt x="162895" y="140256"/>
                  </a:lnTo>
                  <a:lnTo>
                    <a:pt x="163501" y="139369"/>
                  </a:lnTo>
                  <a:lnTo>
                    <a:pt x="164099" y="138473"/>
                  </a:lnTo>
                  <a:lnTo>
                    <a:pt x="164687" y="137567"/>
                  </a:lnTo>
                  <a:lnTo>
                    <a:pt x="165267" y="136653"/>
                  </a:lnTo>
                  <a:lnTo>
                    <a:pt x="165828" y="135739"/>
                  </a:lnTo>
                  <a:lnTo>
                    <a:pt x="166380" y="134816"/>
                  </a:lnTo>
                  <a:lnTo>
                    <a:pt x="166932" y="133883"/>
                  </a:lnTo>
                  <a:lnTo>
                    <a:pt x="167457" y="132942"/>
                  </a:lnTo>
                  <a:lnTo>
                    <a:pt x="167982" y="132000"/>
                  </a:lnTo>
                  <a:lnTo>
                    <a:pt x="168489" y="131041"/>
                  </a:lnTo>
                  <a:lnTo>
                    <a:pt x="168996" y="130081"/>
                  </a:lnTo>
                  <a:lnTo>
                    <a:pt x="169476" y="129113"/>
                  </a:lnTo>
                  <a:lnTo>
                    <a:pt x="169956" y="128144"/>
                  </a:lnTo>
                  <a:lnTo>
                    <a:pt x="170417" y="127166"/>
                  </a:lnTo>
                  <a:lnTo>
                    <a:pt x="170870" y="126180"/>
                  </a:lnTo>
                  <a:lnTo>
                    <a:pt x="171314" y="125184"/>
                  </a:lnTo>
                  <a:lnTo>
                    <a:pt x="171748" y="124179"/>
                  </a:lnTo>
                  <a:lnTo>
                    <a:pt x="172164" y="123174"/>
                  </a:lnTo>
                  <a:lnTo>
                    <a:pt x="172572" y="122170"/>
                  </a:lnTo>
                  <a:lnTo>
                    <a:pt x="172961" y="121147"/>
                  </a:lnTo>
                  <a:lnTo>
                    <a:pt x="173350" y="120124"/>
                  </a:lnTo>
                  <a:lnTo>
                    <a:pt x="173712" y="119092"/>
                  </a:lnTo>
                  <a:lnTo>
                    <a:pt x="174074" y="118060"/>
                  </a:lnTo>
                  <a:lnTo>
                    <a:pt x="174418" y="117019"/>
                  </a:lnTo>
                  <a:lnTo>
                    <a:pt x="174753" y="115969"/>
                  </a:lnTo>
                  <a:lnTo>
                    <a:pt x="175070" y="114919"/>
                  </a:lnTo>
                  <a:lnTo>
                    <a:pt x="175378" y="113860"/>
                  </a:lnTo>
                  <a:lnTo>
                    <a:pt x="175677" y="112800"/>
                  </a:lnTo>
                  <a:lnTo>
                    <a:pt x="175957" y="111732"/>
                  </a:lnTo>
                  <a:lnTo>
                    <a:pt x="176229" y="110655"/>
                  </a:lnTo>
                  <a:lnTo>
                    <a:pt x="176482" y="109578"/>
                  </a:lnTo>
                  <a:lnTo>
                    <a:pt x="176727" y="108492"/>
                  </a:lnTo>
                  <a:lnTo>
                    <a:pt x="176953" y="107405"/>
                  </a:lnTo>
                  <a:lnTo>
                    <a:pt x="177170" y="106310"/>
                  </a:lnTo>
                  <a:lnTo>
                    <a:pt x="177379" y="105215"/>
                  </a:lnTo>
                  <a:lnTo>
                    <a:pt x="177569" y="104110"/>
                  </a:lnTo>
                  <a:lnTo>
                    <a:pt x="177741" y="103006"/>
                  </a:lnTo>
                  <a:lnTo>
                    <a:pt x="177904" y="101893"/>
                  </a:lnTo>
                  <a:lnTo>
                    <a:pt x="178048" y="100779"/>
                  </a:lnTo>
                  <a:lnTo>
                    <a:pt x="178184" y="99657"/>
                  </a:lnTo>
                  <a:lnTo>
                    <a:pt x="178311" y="98534"/>
                  </a:lnTo>
                  <a:lnTo>
                    <a:pt x="178420" y="97403"/>
                  </a:lnTo>
                  <a:lnTo>
                    <a:pt x="178510" y="96271"/>
                  </a:lnTo>
                  <a:lnTo>
                    <a:pt x="178592" y="95131"/>
                  </a:lnTo>
                  <a:lnTo>
                    <a:pt x="178655" y="93990"/>
                  </a:lnTo>
                  <a:lnTo>
                    <a:pt x="178709" y="92849"/>
                  </a:lnTo>
                  <a:lnTo>
                    <a:pt x="178745" y="91700"/>
                  </a:lnTo>
                  <a:lnTo>
                    <a:pt x="178764" y="90550"/>
                  </a:lnTo>
                  <a:lnTo>
                    <a:pt x="178773" y="89391"/>
                  </a:lnTo>
                  <a:lnTo>
                    <a:pt x="178764" y="88233"/>
                  </a:lnTo>
                  <a:lnTo>
                    <a:pt x="178745" y="87083"/>
                  </a:lnTo>
                  <a:lnTo>
                    <a:pt x="178709" y="85933"/>
                  </a:lnTo>
                  <a:lnTo>
                    <a:pt x="178655" y="84793"/>
                  </a:lnTo>
                  <a:lnTo>
                    <a:pt x="178592" y="83652"/>
                  </a:lnTo>
                  <a:lnTo>
                    <a:pt x="178510" y="82512"/>
                  </a:lnTo>
                  <a:lnTo>
                    <a:pt x="178420" y="81380"/>
                  </a:lnTo>
                  <a:lnTo>
                    <a:pt x="178311" y="80249"/>
                  </a:lnTo>
                  <a:lnTo>
                    <a:pt x="178184" y="79126"/>
                  </a:lnTo>
                  <a:lnTo>
                    <a:pt x="178048" y="78004"/>
                  </a:lnTo>
                  <a:lnTo>
                    <a:pt x="177904" y="76890"/>
                  </a:lnTo>
                  <a:lnTo>
                    <a:pt x="177741" y="75777"/>
                  </a:lnTo>
                  <a:lnTo>
                    <a:pt x="177569" y="74673"/>
                  </a:lnTo>
                  <a:lnTo>
                    <a:pt x="177379" y="73568"/>
                  </a:lnTo>
                  <a:lnTo>
                    <a:pt x="177170" y="72473"/>
                  </a:lnTo>
                  <a:lnTo>
                    <a:pt x="176953" y="71378"/>
                  </a:lnTo>
                  <a:lnTo>
                    <a:pt x="176727" y="70291"/>
                  </a:lnTo>
                  <a:lnTo>
                    <a:pt x="176482" y="69205"/>
                  </a:lnTo>
                  <a:lnTo>
                    <a:pt x="176229" y="68128"/>
                  </a:lnTo>
                  <a:lnTo>
                    <a:pt x="175957" y="67051"/>
                  </a:lnTo>
                  <a:lnTo>
                    <a:pt x="175677" y="65982"/>
                  </a:lnTo>
                  <a:lnTo>
                    <a:pt x="175378" y="64923"/>
                  </a:lnTo>
                  <a:lnTo>
                    <a:pt x="175070" y="63864"/>
                  </a:lnTo>
                  <a:lnTo>
                    <a:pt x="174753" y="62805"/>
                  </a:lnTo>
                  <a:lnTo>
                    <a:pt x="174418" y="61764"/>
                  </a:lnTo>
                  <a:lnTo>
                    <a:pt x="174074" y="60723"/>
                  </a:lnTo>
                  <a:lnTo>
                    <a:pt x="173712" y="59682"/>
                  </a:lnTo>
                  <a:lnTo>
                    <a:pt x="173350" y="58659"/>
                  </a:lnTo>
                  <a:lnTo>
                    <a:pt x="172961" y="57636"/>
                  </a:lnTo>
                  <a:lnTo>
                    <a:pt x="172572" y="56613"/>
                  </a:lnTo>
                  <a:lnTo>
                    <a:pt x="172164" y="55599"/>
                  </a:lnTo>
                  <a:lnTo>
                    <a:pt x="171748" y="54595"/>
                  </a:lnTo>
                  <a:lnTo>
                    <a:pt x="171314" y="53599"/>
                  </a:lnTo>
                  <a:lnTo>
                    <a:pt x="170870" y="52603"/>
                  </a:lnTo>
                  <a:lnTo>
                    <a:pt x="170417" y="51617"/>
                  </a:lnTo>
                  <a:lnTo>
                    <a:pt x="169956" y="50639"/>
                  </a:lnTo>
                  <a:lnTo>
                    <a:pt x="169476" y="49661"/>
                  </a:lnTo>
                  <a:lnTo>
                    <a:pt x="168996" y="48693"/>
                  </a:lnTo>
                  <a:lnTo>
                    <a:pt x="168489" y="47733"/>
                  </a:lnTo>
                  <a:lnTo>
                    <a:pt x="167982" y="46783"/>
                  </a:lnTo>
                  <a:lnTo>
                    <a:pt x="167457" y="45832"/>
                  </a:lnTo>
                  <a:lnTo>
                    <a:pt x="166932" y="44900"/>
                  </a:lnTo>
                  <a:lnTo>
                    <a:pt x="166380" y="43967"/>
                  </a:lnTo>
                  <a:lnTo>
                    <a:pt x="165828" y="43035"/>
                  </a:lnTo>
                  <a:lnTo>
                    <a:pt x="165267" y="42121"/>
                  </a:lnTo>
                  <a:lnTo>
                    <a:pt x="164687" y="41215"/>
                  </a:lnTo>
                  <a:lnTo>
                    <a:pt x="164099" y="40310"/>
                  </a:lnTo>
                  <a:lnTo>
                    <a:pt x="163501" y="39414"/>
                  </a:lnTo>
                  <a:lnTo>
                    <a:pt x="162895" y="38527"/>
                  </a:lnTo>
                  <a:lnTo>
                    <a:pt x="162279" y="37649"/>
                  </a:lnTo>
                  <a:lnTo>
                    <a:pt x="161655" y="36771"/>
                  </a:lnTo>
                  <a:lnTo>
                    <a:pt x="161012" y="35911"/>
                  </a:lnTo>
                  <a:lnTo>
                    <a:pt x="160360" y="35051"/>
                  </a:lnTo>
                  <a:lnTo>
                    <a:pt x="159709" y="34200"/>
                  </a:lnTo>
                  <a:lnTo>
                    <a:pt x="159039" y="33367"/>
                  </a:lnTo>
                  <a:lnTo>
                    <a:pt x="158360" y="32534"/>
                  </a:lnTo>
                  <a:lnTo>
                    <a:pt x="157672" y="31711"/>
                  </a:lnTo>
                  <a:lnTo>
                    <a:pt x="156975" y="30896"/>
                  </a:lnTo>
                  <a:lnTo>
                    <a:pt x="156269" y="30081"/>
                  </a:lnTo>
                  <a:lnTo>
                    <a:pt x="155554" y="29285"/>
                  </a:lnTo>
                  <a:lnTo>
                    <a:pt x="154820" y="28497"/>
                  </a:lnTo>
                  <a:lnTo>
                    <a:pt x="154087" y="27719"/>
                  </a:lnTo>
                  <a:lnTo>
                    <a:pt x="153345" y="26949"/>
                  </a:lnTo>
                  <a:lnTo>
                    <a:pt x="152594" y="26180"/>
                  </a:lnTo>
                  <a:lnTo>
                    <a:pt x="151824" y="25428"/>
                  </a:lnTo>
                  <a:lnTo>
                    <a:pt x="151055" y="24686"/>
                  </a:lnTo>
                  <a:lnTo>
                    <a:pt x="150276" y="23953"/>
                  </a:lnTo>
                  <a:lnTo>
                    <a:pt x="149489" y="23220"/>
                  </a:lnTo>
                  <a:lnTo>
                    <a:pt x="148683" y="22505"/>
                  </a:lnTo>
                  <a:lnTo>
                    <a:pt x="147877" y="21798"/>
                  </a:lnTo>
                  <a:lnTo>
                    <a:pt x="147063" y="21101"/>
                  </a:lnTo>
                  <a:lnTo>
                    <a:pt x="146239" y="20413"/>
                  </a:lnTo>
                  <a:lnTo>
                    <a:pt x="145406" y="19735"/>
                  </a:lnTo>
                  <a:lnTo>
                    <a:pt x="144573" y="19065"/>
                  </a:lnTo>
                  <a:lnTo>
                    <a:pt x="143722" y="18413"/>
                  </a:lnTo>
                  <a:lnTo>
                    <a:pt x="142862" y="17761"/>
                  </a:lnTo>
                  <a:lnTo>
                    <a:pt x="142002" y="17118"/>
                  </a:lnTo>
                  <a:lnTo>
                    <a:pt x="141124" y="16494"/>
                  </a:lnTo>
                  <a:lnTo>
                    <a:pt x="140246" y="15878"/>
                  </a:lnTo>
                  <a:lnTo>
                    <a:pt x="139359" y="15272"/>
                  </a:lnTo>
                  <a:lnTo>
                    <a:pt x="138463" y="14674"/>
                  </a:lnTo>
                  <a:lnTo>
                    <a:pt x="137558" y="14086"/>
                  </a:lnTo>
                  <a:lnTo>
                    <a:pt x="136653" y="13507"/>
                  </a:lnTo>
                  <a:lnTo>
                    <a:pt x="135729" y="12945"/>
                  </a:lnTo>
                  <a:lnTo>
                    <a:pt x="134806" y="12384"/>
                  </a:lnTo>
                  <a:lnTo>
                    <a:pt x="133874" y="11841"/>
                  </a:lnTo>
                  <a:lnTo>
                    <a:pt x="132932" y="11316"/>
                  </a:lnTo>
                  <a:lnTo>
                    <a:pt x="131991" y="10791"/>
                  </a:lnTo>
                  <a:lnTo>
                    <a:pt x="131040" y="10284"/>
                  </a:lnTo>
                  <a:lnTo>
                    <a:pt x="130081" y="9777"/>
                  </a:lnTo>
                  <a:lnTo>
                    <a:pt x="129112" y="9297"/>
                  </a:lnTo>
                  <a:lnTo>
                    <a:pt x="128134" y="8818"/>
                  </a:lnTo>
                  <a:lnTo>
                    <a:pt x="127157" y="8356"/>
                  </a:lnTo>
                  <a:lnTo>
                    <a:pt x="126170" y="7894"/>
                  </a:lnTo>
                  <a:lnTo>
                    <a:pt x="125174" y="7460"/>
                  </a:lnTo>
                  <a:lnTo>
                    <a:pt x="124179" y="7025"/>
                  </a:lnTo>
                  <a:lnTo>
                    <a:pt x="123174" y="6609"/>
                  </a:lnTo>
                  <a:lnTo>
                    <a:pt x="122160" y="6201"/>
                  </a:lnTo>
                  <a:lnTo>
                    <a:pt x="121137" y="5812"/>
                  </a:lnTo>
                  <a:lnTo>
                    <a:pt x="120114" y="5423"/>
                  </a:lnTo>
                  <a:lnTo>
                    <a:pt x="119091" y="5061"/>
                  </a:lnTo>
                  <a:lnTo>
                    <a:pt x="118050" y="4699"/>
                  </a:lnTo>
                  <a:lnTo>
                    <a:pt x="117009" y="4355"/>
                  </a:lnTo>
                  <a:lnTo>
                    <a:pt x="115959" y="4020"/>
                  </a:lnTo>
                  <a:lnTo>
                    <a:pt x="114909" y="3703"/>
                  </a:lnTo>
                  <a:lnTo>
                    <a:pt x="113850" y="3395"/>
                  </a:lnTo>
                  <a:lnTo>
                    <a:pt x="112791" y="3097"/>
                  </a:lnTo>
                  <a:lnTo>
                    <a:pt x="111723" y="2816"/>
                  </a:lnTo>
                  <a:lnTo>
                    <a:pt x="110646" y="2544"/>
                  </a:lnTo>
                  <a:lnTo>
                    <a:pt x="109568" y="2291"/>
                  </a:lnTo>
                  <a:lnTo>
                    <a:pt x="108482" y="2047"/>
                  </a:lnTo>
                  <a:lnTo>
                    <a:pt x="107396" y="1820"/>
                  </a:lnTo>
                  <a:lnTo>
                    <a:pt x="106300" y="1603"/>
                  </a:lnTo>
                  <a:lnTo>
                    <a:pt x="105205" y="1395"/>
                  </a:lnTo>
                  <a:lnTo>
                    <a:pt x="104101" y="1205"/>
                  </a:lnTo>
                  <a:lnTo>
                    <a:pt x="102996" y="1033"/>
                  </a:lnTo>
                  <a:lnTo>
                    <a:pt x="101883" y="870"/>
                  </a:lnTo>
                  <a:lnTo>
                    <a:pt x="100770" y="725"/>
                  </a:lnTo>
                  <a:lnTo>
                    <a:pt x="99647" y="589"/>
                  </a:lnTo>
                  <a:lnTo>
                    <a:pt x="98525" y="462"/>
                  </a:lnTo>
                  <a:lnTo>
                    <a:pt x="97393" y="354"/>
                  </a:lnTo>
                  <a:lnTo>
                    <a:pt x="96262" y="263"/>
                  </a:lnTo>
                  <a:lnTo>
                    <a:pt x="95121" y="182"/>
                  </a:lnTo>
                  <a:lnTo>
                    <a:pt x="93980" y="118"/>
                  </a:lnTo>
                  <a:lnTo>
                    <a:pt x="92840" y="64"/>
                  </a:lnTo>
                  <a:lnTo>
                    <a:pt x="91690" y="28"/>
                  </a:lnTo>
                  <a:lnTo>
                    <a:pt x="90541" y="10"/>
                  </a:lnTo>
                  <a:lnTo>
                    <a:pt x="893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-3419225" y="-9213775"/>
              <a:ext cx="4469325" cy="4469350"/>
            </a:xfrm>
            <a:custGeom>
              <a:avLst/>
              <a:gdLst/>
              <a:ahLst/>
              <a:cxnLst/>
              <a:rect l="l" t="t" r="r" b="b"/>
              <a:pathLst>
                <a:path w="178773" h="178774" fill="none" extrusionOk="0">
                  <a:moveTo>
                    <a:pt x="178773" y="89391"/>
                  </a:moveTo>
                  <a:lnTo>
                    <a:pt x="178773" y="89391"/>
                  </a:lnTo>
                  <a:lnTo>
                    <a:pt x="178764" y="90550"/>
                  </a:lnTo>
                  <a:lnTo>
                    <a:pt x="178745" y="91700"/>
                  </a:lnTo>
                  <a:lnTo>
                    <a:pt x="178709" y="92849"/>
                  </a:lnTo>
                  <a:lnTo>
                    <a:pt x="178655" y="93990"/>
                  </a:lnTo>
                  <a:lnTo>
                    <a:pt x="178592" y="95131"/>
                  </a:lnTo>
                  <a:lnTo>
                    <a:pt x="178510" y="96271"/>
                  </a:lnTo>
                  <a:lnTo>
                    <a:pt x="178420" y="97403"/>
                  </a:lnTo>
                  <a:lnTo>
                    <a:pt x="178311" y="98534"/>
                  </a:lnTo>
                  <a:lnTo>
                    <a:pt x="178184" y="99657"/>
                  </a:lnTo>
                  <a:lnTo>
                    <a:pt x="178048" y="100779"/>
                  </a:lnTo>
                  <a:lnTo>
                    <a:pt x="177904" y="101893"/>
                  </a:lnTo>
                  <a:lnTo>
                    <a:pt x="177741" y="103006"/>
                  </a:lnTo>
                  <a:lnTo>
                    <a:pt x="177569" y="104110"/>
                  </a:lnTo>
                  <a:lnTo>
                    <a:pt x="177379" y="105215"/>
                  </a:lnTo>
                  <a:lnTo>
                    <a:pt x="177170" y="106310"/>
                  </a:lnTo>
                  <a:lnTo>
                    <a:pt x="176953" y="107405"/>
                  </a:lnTo>
                  <a:lnTo>
                    <a:pt x="176727" y="108492"/>
                  </a:lnTo>
                  <a:lnTo>
                    <a:pt x="176482" y="109578"/>
                  </a:lnTo>
                  <a:lnTo>
                    <a:pt x="176229" y="110655"/>
                  </a:lnTo>
                  <a:lnTo>
                    <a:pt x="175957" y="111732"/>
                  </a:lnTo>
                  <a:lnTo>
                    <a:pt x="175677" y="112800"/>
                  </a:lnTo>
                  <a:lnTo>
                    <a:pt x="175378" y="113860"/>
                  </a:lnTo>
                  <a:lnTo>
                    <a:pt x="175070" y="114919"/>
                  </a:lnTo>
                  <a:lnTo>
                    <a:pt x="174753" y="115969"/>
                  </a:lnTo>
                  <a:lnTo>
                    <a:pt x="174418" y="117019"/>
                  </a:lnTo>
                  <a:lnTo>
                    <a:pt x="174074" y="118060"/>
                  </a:lnTo>
                  <a:lnTo>
                    <a:pt x="173712" y="119092"/>
                  </a:lnTo>
                  <a:lnTo>
                    <a:pt x="173350" y="120124"/>
                  </a:lnTo>
                  <a:lnTo>
                    <a:pt x="172961" y="121147"/>
                  </a:lnTo>
                  <a:lnTo>
                    <a:pt x="172572" y="122170"/>
                  </a:lnTo>
                  <a:lnTo>
                    <a:pt x="172164" y="123174"/>
                  </a:lnTo>
                  <a:lnTo>
                    <a:pt x="171748" y="124179"/>
                  </a:lnTo>
                  <a:lnTo>
                    <a:pt x="171314" y="125184"/>
                  </a:lnTo>
                  <a:lnTo>
                    <a:pt x="170870" y="126180"/>
                  </a:lnTo>
                  <a:lnTo>
                    <a:pt x="170417" y="127166"/>
                  </a:lnTo>
                  <a:lnTo>
                    <a:pt x="169956" y="128144"/>
                  </a:lnTo>
                  <a:lnTo>
                    <a:pt x="169476" y="129113"/>
                  </a:lnTo>
                  <a:lnTo>
                    <a:pt x="168996" y="130081"/>
                  </a:lnTo>
                  <a:lnTo>
                    <a:pt x="168489" y="131041"/>
                  </a:lnTo>
                  <a:lnTo>
                    <a:pt x="167982" y="132000"/>
                  </a:lnTo>
                  <a:lnTo>
                    <a:pt x="167457" y="132942"/>
                  </a:lnTo>
                  <a:lnTo>
                    <a:pt x="166932" y="133883"/>
                  </a:lnTo>
                  <a:lnTo>
                    <a:pt x="166380" y="134816"/>
                  </a:lnTo>
                  <a:lnTo>
                    <a:pt x="165828" y="135739"/>
                  </a:lnTo>
                  <a:lnTo>
                    <a:pt x="165267" y="136653"/>
                  </a:lnTo>
                  <a:lnTo>
                    <a:pt x="164687" y="137567"/>
                  </a:lnTo>
                  <a:lnTo>
                    <a:pt x="164099" y="138473"/>
                  </a:lnTo>
                  <a:lnTo>
                    <a:pt x="163501" y="139369"/>
                  </a:lnTo>
                  <a:lnTo>
                    <a:pt x="162895" y="140256"/>
                  </a:lnTo>
                  <a:lnTo>
                    <a:pt x="162279" y="141134"/>
                  </a:lnTo>
                  <a:lnTo>
                    <a:pt x="161655" y="142003"/>
                  </a:lnTo>
                  <a:lnTo>
                    <a:pt x="161012" y="142872"/>
                  </a:lnTo>
                  <a:lnTo>
                    <a:pt x="160360" y="143723"/>
                  </a:lnTo>
                  <a:lnTo>
                    <a:pt x="159709" y="144574"/>
                  </a:lnTo>
                  <a:lnTo>
                    <a:pt x="159039" y="145416"/>
                  </a:lnTo>
                  <a:lnTo>
                    <a:pt x="158360" y="146248"/>
                  </a:lnTo>
                  <a:lnTo>
                    <a:pt x="157672" y="147072"/>
                  </a:lnTo>
                  <a:lnTo>
                    <a:pt x="156975" y="147887"/>
                  </a:lnTo>
                  <a:lnTo>
                    <a:pt x="156269" y="148693"/>
                  </a:lnTo>
                  <a:lnTo>
                    <a:pt x="155554" y="149489"/>
                  </a:lnTo>
                  <a:lnTo>
                    <a:pt x="154820" y="150277"/>
                  </a:lnTo>
                  <a:lnTo>
                    <a:pt x="154087" y="151055"/>
                  </a:lnTo>
                  <a:lnTo>
                    <a:pt x="153345" y="151834"/>
                  </a:lnTo>
                  <a:lnTo>
                    <a:pt x="152594" y="152594"/>
                  </a:lnTo>
                  <a:lnTo>
                    <a:pt x="151824" y="153345"/>
                  </a:lnTo>
                  <a:lnTo>
                    <a:pt x="151055" y="154088"/>
                  </a:lnTo>
                  <a:lnTo>
                    <a:pt x="150276" y="154830"/>
                  </a:lnTo>
                  <a:lnTo>
                    <a:pt x="149489" y="155554"/>
                  </a:lnTo>
                  <a:lnTo>
                    <a:pt x="148683" y="156269"/>
                  </a:lnTo>
                  <a:lnTo>
                    <a:pt x="147877" y="156975"/>
                  </a:lnTo>
                  <a:lnTo>
                    <a:pt x="147063" y="157672"/>
                  </a:lnTo>
                  <a:lnTo>
                    <a:pt x="146239" y="158360"/>
                  </a:lnTo>
                  <a:lnTo>
                    <a:pt x="145406" y="159039"/>
                  </a:lnTo>
                  <a:lnTo>
                    <a:pt x="144573" y="159709"/>
                  </a:lnTo>
                  <a:lnTo>
                    <a:pt x="143722" y="160370"/>
                  </a:lnTo>
                  <a:lnTo>
                    <a:pt x="142862" y="161013"/>
                  </a:lnTo>
                  <a:lnTo>
                    <a:pt x="142002" y="161655"/>
                  </a:lnTo>
                  <a:lnTo>
                    <a:pt x="141124" y="162280"/>
                  </a:lnTo>
                  <a:lnTo>
                    <a:pt x="140246" y="162905"/>
                  </a:lnTo>
                  <a:lnTo>
                    <a:pt x="139359" y="163511"/>
                  </a:lnTo>
                  <a:lnTo>
                    <a:pt x="138463" y="164109"/>
                  </a:lnTo>
                  <a:lnTo>
                    <a:pt x="137558" y="164688"/>
                  </a:lnTo>
                  <a:lnTo>
                    <a:pt x="136653" y="165267"/>
                  </a:lnTo>
                  <a:lnTo>
                    <a:pt x="135729" y="165837"/>
                  </a:lnTo>
                  <a:lnTo>
                    <a:pt x="134806" y="166390"/>
                  </a:lnTo>
                  <a:lnTo>
                    <a:pt x="133874" y="166933"/>
                  </a:lnTo>
                  <a:lnTo>
                    <a:pt x="132932" y="167467"/>
                  </a:lnTo>
                  <a:lnTo>
                    <a:pt x="131991" y="167983"/>
                  </a:lnTo>
                  <a:lnTo>
                    <a:pt x="131040" y="168499"/>
                  </a:lnTo>
                  <a:lnTo>
                    <a:pt x="130081" y="168997"/>
                  </a:lnTo>
                  <a:lnTo>
                    <a:pt x="129112" y="169486"/>
                  </a:lnTo>
                  <a:lnTo>
                    <a:pt x="128134" y="169956"/>
                  </a:lnTo>
                  <a:lnTo>
                    <a:pt x="127157" y="170427"/>
                  </a:lnTo>
                  <a:lnTo>
                    <a:pt x="126170" y="170880"/>
                  </a:lnTo>
                  <a:lnTo>
                    <a:pt x="125174" y="171323"/>
                  </a:lnTo>
                  <a:lnTo>
                    <a:pt x="124179" y="171749"/>
                  </a:lnTo>
                  <a:lnTo>
                    <a:pt x="123174" y="172165"/>
                  </a:lnTo>
                  <a:lnTo>
                    <a:pt x="122160" y="172572"/>
                  </a:lnTo>
                  <a:lnTo>
                    <a:pt x="121137" y="172971"/>
                  </a:lnTo>
                  <a:lnTo>
                    <a:pt x="120114" y="173351"/>
                  </a:lnTo>
                  <a:lnTo>
                    <a:pt x="119091" y="173722"/>
                  </a:lnTo>
                  <a:lnTo>
                    <a:pt x="118050" y="174075"/>
                  </a:lnTo>
                  <a:lnTo>
                    <a:pt x="117009" y="174419"/>
                  </a:lnTo>
                  <a:lnTo>
                    <a:pt x="115959" y="174754"/>
                  </a:lnTo>
                  <a:lnTo>
                    <a:pt x="114909" y="175080"/>
                  </a:lnTo>
                  <a:lnTo>
                    <a:pt x="113850" y="175379"/>
                  </a:lnTo>
                  <a:lnTo>
                    <a:pt x="112791" y="175677"/>
                  </a:lnTo>
                  <a:lnTo>
                    <a:pt x="111723" y="175958"/>
                  </a:lnTo>
                  <a:lnTo>
                    <a:pt x="110646" y="176229"/>
                  </a:lnTo>
                  <a:lnTo>
                    <a:pt x="109568" y="176483"/>
                  </a:lnTo>
                  <a:lnTo>
                    <a:pt x="108482" y="176727"/>
                  </a:lnTo>
                  <a:lnTo>
                    <a:pt x="107396" y="176954"/>
                  </a:lnTo>
                  <a:lnTo>
                    <a:pt x="106300" y="177171"/>
                  </a:lnTo>
                  <a:lnTo>
                    <a:pt x="105205" y="177379"/>
                  </a:lnTo>
                  <a:lnTo>
                    <a:pt x="104101" y="177569"/>
                  </a:lnTo>
                  <a:lnTo>
                    <a:pt x="102996" y="177741"/>
                  </a:lnTo>
                  <a:lnTo>
                    <a:pt x="101883" y="177904"/>
                  </a:lnTo>
                  <a:lnTo>
                    <a:pt x="100770" y="178058"/>
                  </a:lnTo>
                  <a:lnTo>
                    <a:pt x="99647" y="178194"/>
                  </a:lnTo>
                  <a:lnTo>
                    <a:pt x="98525" y="178311"/>
                  </a:lnTo>
                  <a:lnTo>
                    <a:pt x="97393" y="178420"/>
                  </a:lnTo>
                  <a:lnTo>
                    <a:pt x="96262" y="178511"/>
                  </a:lnTo>
                  <a:lnTo>
                    <a:pt x="95121" y="178592"/>
                  </a:lnTo>
                  <a:lnTo>
                    <a:pt x="93980" y="178655"/>
                  </a:lnTo>
                  <a:lnTo>
                    <a:pt x="92840" y="178710"/>
                  </a:lnTo>
                  <a:lnTo>
                    <a:pt x="91690" y="178746"/>
                  </a:lnTo>
                  <a:lnTo>
                    <a:pt x="90541" y="178764"/>
                  </a:lnTo>
                  <a:lnTo>
                    <a:pt x="89382" y="178773"/>
                  </a:lnTo>
                  <a:lnTo>
                    <a:pt x="89382" y="178773"/>
                  </a:lnTo>
                  <a:lnTo>
                    <a:pt x="88567" y="178773"/>
                  </a:lnTo>
                  <a:lnTo>
                    <a:pt x="87761" y="178755"/>
                  </a:lnTo>
                  <a:lnTo>
                    <a:pt x="86956" y="178737"/>
                  </a:lnTo>
                  <a:lnTo>
                    <a:pt x="86150" y="178719"/>
                  </a:lnTo>
                  <a:lnTo>
                    <a:pt x="85345" y="178683"/>
                  </a:lnTo>
                  <a:lnTo>
                    <a:pt x="84539" y="178646"/>
                  </a:lnTo>
                  <a:lnTo>
                    <a:pt x="83742" y="178601"/>
                  </a:lnTo>
                  <a:lnTo>
                    <a:pt x="82946" y="178547"/>
                  </a:lnTo>
                  <a:lnTo>
                    <a:pt x="82149" y="178483"/>
                  </a:lnTo>
                  <a:lnTo>
                    <a:pt x="81353" y="178420"/>
                  </a:lnTo>
                  <a:lnTo>
                    <a:pt x="80565" y="178339"/>
                  </a:lnTo>
                  <a:lnTo>
                    <a:pt x="79768" y="178257"/>
                  </a:lnTo>
                  <a:lnTo>
                    <a:pt x="78981" y="178176"/>
                  </a:lnTo>
                  <a:lnTo>
                    <a:pt x="78193" y="178076"/>
                  </a:lnTo>
                  <a:lnTo>
                    <a:pt x="77415" y="177977"/>
                  </a:lnTo>
                  <a:lnTo>
                    <a:pt x="76636" y="177868"/>
                  </a:lnTo>
                  <a:lnTo>
                    <a:pt x="76636" y="177868"/>
                  </a:lnTo>
                  <a:lnTo>
                    <a:pt x="75342" y="177669"/>
                  </a:lnTo>
                  <a:lnTo>
                    <a:pt x="74056" y="177461"/>
                  </a:lnTo>
                  <a:lnTo>
                    <a:pt x="72780" y="177225"/>
                  </a:lnTo>
                  <a:lnTo>
                    <a:pt x="71513" y="176981"/>
                  </a:lnTo>
                  <a:lnTo>
                    <a:pt x="70245" y="176718"/>
                  </a:lnTo>
                  <a:lnTo>
                    <a:pt x="68987" y="176429"/>
                  </a:lnTo>
                  <a:lnTo>
                    <a:pt x="67738" y="176130"/>
                  </a:lnTo>
                  <a:lnTo>
                    <a:pt x="66489" y="175813"/>
                  </a:lnTo>
                  <a:lnTo>
                    <a:pt x="65249" y="175478"/>
                  </a:lnTo>
                  <a:lnTo>
                    <a:pt x="64017" y="175125"/>
                  </a:lnTo>
                  <a:lnTo>
                    <a:pt x="62795" y="174754"/>
                  </a:lnTo>
                  <a:lnTo>
                    <a:pt x="61582" y="174365"/>
                  </a:lnTo>
                  <a:lnTo>
                    <a:pt x="60369" y="173957"/>
                  </a:lnTo>
                  <a:lnTo>
                    <a:pt x="59175" y="173532"/>
                  </a:lnTo>
                  <a:lnTo>
                    <a:pt x="57980" y="173097"/>
                  </a:lnTo>
                  <a:lnTo>
                    <a:pt x="56794" y="172645"/>
                  </a:lnTo>
                  <a:lnTo>
                    <a:pt x="55617" y="172174"/>
                  </a:lnTo>
                  <a:lnTo>
                    <a:pt x="54449" y="171685"/>
                  </a:lnTo>
                  <a:lnTo>
                    <a:pt x="53291" y="171187"/>
                  </a:lnTo>
                  <a:lnTo>
                    <a:pt x="52141" y="170662"/>
                  </a:lnTo>
                  <a:lnTo>
                    <a:pt x="51000" y="170128"/>
                  </a:lnTo>
                  <a:lnTo>
                    <a:pt x="49860" y="169576"/>
                  </a:lnTo>
                  <a:lnTo>
                    <a:pt x="48737" y="169015"/>
                  </a:lnTo>
                  <a:lnTo>
                    <a:pt x="47624" y="168435"/>
                  </a:lnTo>
                  <a:lnTo>
                    <a:pt x="46520" y="167838"/>
                  </a:lnTo>
                  <a:lnTo>
                    <a:pt x="45424" y="167222"/>
                  </a:lnTo>
                  <a:lnTo>
                    <a:pt x="44329" y="166598"/>
                  </a:lnTo>
                  <a:lnTo>
                    <a:pt x="43252" y="165955"/>
                  </a:lnTo>
                  <a:lnTo>
                    <a:pt x="42184" y="165303"/>
                  </a:lnTo>
                  <a:lnTo>
                    <a:pt x="41133" y="164634"/>
                  </a:lnTo>
                  <a:lnTo>
                    <a:pt x="40083" y="163946"/>
                  </a:lnTo>
                  <a:lnTo>
                    <a:pt x="39042" y="163249"/>
                  </a:lnTo>
                  <a:lnTo>
                    <a:pt x="39042" y="163249"/>
                  </a:lnTo>
                  <a:lnTo>
                    <a:pt x="36988" y="163837"/>
                  </a:lnTo>
                  <a:lnTo>
                    <a:pt x="34978" y="164389"/>
                  </a:lnTo>
                  <a:lnTo>
                    <a:pt x="33005" y="164914"/>
                  </a:lnTo>
                  <a:lnTo>
                    <a:pt x="31085" y="165403"/>
                  </a:lnTo>
                  <a:lnTo>
                    <a:pt x="29203" y="165865"/>
                  </a:lnTo>
                  <a:lnTo>
                    <a:pt x="27374" y="166299"/>
                  </a:lnTo>
                  <a:lnTo>
                    <a:pt x="25600" y="166707"/>
                  </a:lnTo>
                  <a:lnTo>
                    <a:pt x="23871" y="167087"/>
                  </a:lnTo>
                  <a:lnTo>
                    <a:pt x="22196" y="167449"/>
                  </a:lnTo>
                  <a:lnTo>
                    <a:pt x="20576" y="167775"/>
                  </a:lnTo>
                  <a:lnTo>
                    <a:pt x="19010" y="168082"/>
                  </a:lnTo>
                  <a:lnTo>
                    <a:pt x="17507" y="168363"/>
                  </a:lnTo>
                  <a:lnTo>
                    <a:pt x="16059" y="168626"/>
                  </a:lnTo>
                  <a:lnTo>
                    <a:pt x="14674" y="168861"/>
                  </a:lnTo>
                  <a:lnTo>
                    <a:pt x="13343" y="169087"/>
                  </a:lnTo>
                  <a:lnTo>
                    <a:pt x="12085" y="169277"/>
                  </a:lnTo>
                  <a:lnTo>
                    <a:pt x="10890" y="169458"/>
                  </a:lnTo>
                  <a:lnTo>
                    <a:pt x="9758" y="169621"/>
                  </a:lnTo>
                  <a:lnTo>
                    <a:pt x="8699" y="169766"/>
                  </a:lnTo>
                  <a:lnTo>
                    <a:pt x="7704" y="169902"/>
                  </a:lnTo>
                  <a:lnTo>
                    <a:pt x="6780" y="170011"/>
                  </a:lnTo>
                  <a:lnTo>
                    <a:pt x="5929" y="170110"/>
                  </a:lnTo>
                  <a:lnTo>
                    <a:pt x="4454" y="170273"/>
                  </a:lnTo>
                  <a:lnTo>
                    <a:pt x="3286" y="170382"/>
                  </a:lnTo>
                  <a:lnTo>
                    <a:pt x="2435" y="170454"/>
                  </a:lnTo>
                  <a:lnTo>
                    <a:pt x="1738" y="170499"/>
                  </a:lnTo>
                  <a:lnTo>
                    <a:pt x="1738" y="170499"/>
                  </a:lnTo>
                  <a:lnTo>
                    <a:pt x="1747" y="170309"/>
                  </a:lnTo>
                  <a:lnTo>
                    <a:pt x="1792" y="169748"/>
                  </a:lnTo>
                  <a:lnTo>
                    <a:pt x="1874" y="168825"/>
                  </a:lnTo>
                  <a:lnTo>
                    <a:pt x="1992" y="167557"/>
                  </a:lnTo>
                  <a:lnTo>
                    <a:pt x="2073" y="166797"/>
                  </a:lnTo>
                  <a:lnTo>
                    <a:pt x="2173" y="165955"/>
                  </a:lnTo>
                  <a:lnTo>
                    <a:pt x="2281" y="165041"/>
                  </a:lnTo>
                  <a:lnTo>
                    <a:pt x="2408" y="164036"/>
                  </a:lnTo>
                  <a:lnTo>
                    <a:pt x="2553" y="162968"/>
                  </a:lnTo>
                  <a:lnTo>
                    <a:pt x="2716" y="161818"/>
                  </a:lnTo>
                  <a:lnTo>
                    <a:pt x="2897" y="160596"/>
                  </a:lnTo>
                  <a:lnTo>
                    <a:pt x="3105" y="159302"/>
                  </a:lnTo>
                  <a:lnTo>
                    <a:pt x="3322" y="157944"/>
                  </a:lnTo>
                  <a:lnTo>
                    <a:pt x="3576" y="156514"/>
                  </a:lnTo>
                  <a:lnTo>
                    <a:pt x="3838" y="155020"/>
                  </a:lnTo>
                  <a:lnTo>
                    <a:pt x="4137" y="153463"/>
                  </a:lnTo>
                  <a:lnTo>
                    <a:pt x="4454" y="151834"/>
                  </a:lnTo>
                  <a:lnTo>
                    <a:pt x="4798" y="150150"/>
                  </a:lnTo>
                  <a:lnTo>
                    <a:pt x="5169" y="148412"/>
                  </a:lnTo>
                  <a:lnTo>
                    <a:pt x="5576" y="146611"/>
                  </a:lnTo>
                  <a:lnTo>
                    <a:pt x="6002" y="144755"/>
                  </a:lnTo>
                  <a:lnTo>
                    <a:pt x="6463" y="142845"/>
                  </a:lnTo>
                  <a:lnTo>
                    <a:pt x="6952" y="140890"/>
                  </a:lnTo>
                  <a:lnTo>
                    <a:pt x="7477" y="138871"/>
                  </a:lnTo>
                  <a:lnTo>
                    <a:pt x="8039" y="136816"/>
                  </a:lnTo>
                  <a:lnTo>
                    <a:pt x="8627" y="134707"/>
                  </a:lnTo>
                  <a:lnTo>
                    <a:pt x="8944" y="133630"/>
                  </a:lnTo>
                  <a:lnTo>
                    <a:pt x="9261" y="132552"/>
                  </a:lnTo>
                  <a:lnTo>
                    <a:pt x="9586" y="131457"/>
                  </a:lnTo>
                  <a:lnTo>
                    <a:pt x="9921" y="130353"/>
                  </a:lnTo>
                  <a:lnTo>
                    <a:pt x="9921" y="130353"/>
                  </a:lnTo>
                  <a:lnTo>
                    <a:pt x="9333" y="129194"/>
                  </a:lnTo>
                  <a:lnTo>
                    <a:pt x="8763" y="128035"/>
                  </a:lnTo>
                  <a:lnTo>
                    <a:pt x="8211" y="126859"/>
                  </a:lnTo>
                  <a:lnTo>
                    <a:pt x="7676" y="125673"/>
                  </a:lnTo>
                  <a:lnTo>
                    <a:pt x="7151" y="124478"/>
                  </a:lnTo>
                  <a:lnTo>
                    <a:pt x="6654" y="123283"/>
                  </a:lnTo>
                  <a:lnTo>
                    <a:pt x="6165" y="122070"/>
                  </a:lnTo>
                  <a:lnTo>
                    <a:pt x="5694" y="120848"/>
                  </a:lnTo>
                  <a:lnTo>
                    <a:pt x="5241" y="119626"/>
                  </a:lnTo>
                  <a:lnTo>
                    <a:pt x="4807" y="118386"/>
                  </a:lnTo>
                  <a:lnTo>
                    <a:pt x="4390" y="117146"/>
                  </a:lnTo>
                  <a:lnTo>
                    <a:pt x="3992" y="115887"/>
                  </a:lnTo>
                  <a:lnTo>
                    <a:pt x="3612" y="114629"/>
                  </a:lnTo>
                  <a:lnTo>
                    <a:pt x="3250" y="113362"/>
                  </a:lnTo>
                  <a:lnTo>
                    <a:pt x="2906" y="112085"/>
                  </a:lnTo>
                  <a:lnTo>
                    <a:pt x="2580" y="110809"/>
                  </a:lnTo>
                  <a:lnTo>
                    <a:pt x="2272" y="109515"/>
                  </a:lnTo>
                  <a:lnTo>
                    <a:pt x="1992" y="108220"/>
                  </a:lnTo>
                  <a:lnTo>
                    <a:pt x="1720" y="106917"/>
                  </a:lnTo>
                  <a:lnTo>
                    <a:pt x="1467" y="105604"/>
                  </a:lnTo>
                  <a:lnTo>
                    <a:pt x="1231" y="104282"/>
                  </a:lnTo>
                  <a:lnTo>
                    <a:pt x="1023" y="102961"/>
                  </a:lnTo>
                  <a:lnTo>
                    <a:pt x="833" y="101630"/>
                  </a:lnTo>
                  <a:lnTo>
                    <a:pt x="661" y="100290"/>
                  </a:lnTo>
                  <a:lnTo>
                    <a:pt x="507" y="98951"/>
                  </a:lnTo>
                  <a:lnTo>
                    <a:pt x="371" y="97602"/>
                  </a:lnTo>
                  <a:lnTo>
                    <a:pt x="263" y="96244"/>
                  </a:lnTo>
                  <a:lnTo>
                    <a:pt x="163" y="94886"/>
                  </a:lnTo>
                  <a:lnTo>
                    <a:pt x="91" y="93519"/>
                  </a:lnTo>
                  <a:lnTo>
                    <a:pt x="36" y="92152"/>
                  </a:lnTo>
                  <a:lnTo>
                    <a:pt x="9" y="90776"/>
                  </a:lnTo>
                  <a:lnTo>
                    <a:pt x="0" y="89391"/>
                  </a:lnTo>
                  <a:lnTo>
                    <a:pt x="0" y="89391"/>
                  </a:lnTo>
                  <a:lnTo>
                    <a:pt x="9" y="88341"/>
                  </a:lnTo>
                  <a:lnTo>
                    <a:pt x="27" y="87282"/>
                  </a:lnTo>
                  <a:lnTo>
                    <a:pt x="54" y="86241"/>
                  </a:lnTo>
                  <a:lnTo>
                    <a:pt x="100" y="85191"/>
                  </a:lnTo>
                  <a:lnTo>
                    <a:pt x="154" y="84150"/>
                  </a:lnTo>
                  <a:lnTo>
                    <a:pt x="217" y="83109"/>
                  </a:lnTo>
                  <a:lnTo>
                    <a:pt x="290" y="82077"/>
                  </a:lnTo>
                  <a:lnTo>
                    <a:pt x="380" y="81045"/>
                  </a:lnTo>
                  <a:lnTo>
                    <a:pt x="489" y="80013"/>
                  </a:lnTo>
                  <a:lnTo>
                    <a:pt x="598" y="78990"/>
                  </a:lnTo>
                  <a:lnTo>
                    <a:pt x="724" y="77968"/>
                  </a:lnTo>
                  <a:lnTo>
                    <a:pt x="860" y="76945"/>
                  </a:lnTo>
                  <a:lnTo>
                    <a:pt x="1005" y="75931"/>
                  </a:lnTo>
                  <a:lnTo>
                    <a:pt x="1168" y="74917"/>
                  </a:lnTo>
                  <a:lnTo>
                    <a:pt x="1331" y="73912"/>
                  </a:lnTo>
                  <a:lnTo>
                    <a:pt x="1512" y="72907"/>
                  </a:lnTo>
                  <a:lnTo>
                    <a:pt x="1711" y="71912"/>
                  </a:lnTo>
                  <a:lnTo>
                    <a:pt x="1910" y="70916"/>
                  </a:lnTo>
                  <a:lnTo>
                    <a:pt x="2127" y="69920"/>
                  </a:lnTo>
                  <a:lnTo>
                    <a:pt x="2354" y="68933"/>
                  </a:lnTo>
                  <a:lnTo>
                    <a:pt x="2589" y="67956"/>
                  </a:lnTo>
                  <a:lnTo>
                    <a:pt x="2833" y="66969"/>
                  </a:lnTo>
                  <a:lnTo>
                    <a:pt x="3087" y="66000"/>
                  </a:lnTo>
                  <a:lnTo>
                    <a:pt x="3359" y="65032"/>
                  </a:lnTo>
                  <a:lnTo>
                    <a:pt x="3639" y="64063"/>
                  </a:lnTo>
                  <a:lnTo>
                    <a:pt x="3929" y="63104"/>
                  </a:lnTo>
                  <a:lnTo>
                    <a:pt x="4228" y="62144"/>
                  </a:lnTo>
                  <a:lnTo>
                    <a:pt x="4535" y="61194"/>
                  </a:lnTo>
                  <a:lnTo>
                    <a:pt x="4861" y="60243"/>
                  </a:lnTo>
                  <a:lnTo>
                    <a:pt x="5187" y="59302"/>
                  </a:lnTo>
                  <a:lnTo>
                    <a:pt x="5531" y="58360"/>
                  </a:lnTo>
                  <a:lnTo>
                    <a:pt x="5884" y="57428"/>
                  </a:lnTo>
                  <a:lnTo>
                    <a:pt x="6246" y="56505"/>
                  </a:lnTo>
                  <a:lnTo>
                    <a:pt x="6617" y="55581"/>
                  </a:lnTo>
                  <a:lnTo>
                    <a:pt x="6998" y="54658"/>
                  </a:lnTo>
                  <a:lnTo>
                    <a:pt x="7387" y="53753"/>
                  </a:lnTo>
                  <a:lnTo>
                    <a:pt x="7785" y="52839"/>
                  </a:lnTo>
                  <a:lnTo>
                    <a:pt x="8201" y="51942"/>
                  </a:lnTo>
                  <a:lnTo>
                    <a:pt x="8618" y="51046"/>
                  </a:lnTo>
                  <a:lnTo>
                    <a:pt x="9043" y="50150"/>
                  </a:lnTo>
                  <a:lnTo>
                    <a:pt x="9487" y="49263"/>
                  </a:lnTo>
                  <a:lnTo>
                    <a:pt x="9939" y="48385"/>
                  </a:lnTo>
                  <a:lnTo>
                    <a:pt x="10392" y="47516"/>
                  </a:lnTo>
                  <a:lnTo>
                    <a:pt x="10863" y="46647"/>
                  </a:lnTo>
                  <a:lnTo>
                    <a:pt x="11343" y="45778"/>
                  </a:lnTo>
                  <a:lnTo>
                    <a:pt x="11822" y="44927"/>
                  </a:lnTo>
                  <a:lnTo>
                    <a:pt x="12320" y="44076"/>
                  </a:lnTo>
                  <a:lnTo>
                    <a:pt x="12827" y="43225"/>
                  </a:lnTo>
                  <a:lnTo>
                    <a:pt x="13334" y="42392"/>
                  </a:lnTo>
                  <a:lnTo>
                    <a:pt x="13859" y="41559"/>
                  </a:lnTo>
                  <a:lnTo>
                    <a:pt x="14393" y="40727"/>
                  </a:lnTo>
                  <a:lnTo>
                    <a:pt x="14927" y="39912"/>
                  </a:lnTo>
                  <a:lnTo>
                    <a:pt x="15479" y="39097"/>
                  </a:lnTo>
                  <a:lnTo>
                    <a:pt x="16041" y="38283"/>
                  </a:lnTo>
                  <a:lnTo>
                    <a:pt x="16602" y="37486"/>
                  </a:lnTo>
                  <a:lnTo>
                    <a:pt x="17181" y="36689"/>
                  </a:lnTo>
                  <a:lnTo>
                    <a:pt x="17761" y="35902"/>
                  </a:lnTo>
                  <a:lnTo>
                    <a:pt x="18349" y="35123"/>
                  </a:lnTo>
                  <a:lnTo>
                    <a:pt x="18946" y="34345"/>
                  </a:lnTo>
                  <a:lnTo>
                    <a:pt x="19562" y="33575"/>
                  </a:lnTo>
                  <a:lnTo>
                    <a:pt x="20178" y="32815"/>
                  </a:lnTo>
                  <a:lnTo>
                    <a:pt x="20802" y="32064"/>
                  </a:lnTo>
                  <a:lnTo>
                    <a:pt x="21436" y="31312"/>
                  </a:lnTo>
                  <a:lnTo>
                    <a:pt x="22069" y="30570"/>
                  </a:lnTo>
                  <a:lnTo>
                    <a:pt x="22721" y="29837"/>
                  </a:lnTo>
                  <a:lnTo>
                    <a:pt x="23373" y="29113"/>
                  </a:lnTo>
                  <a:lnTo>
                    <a:pt x="24043" y="28398"/>
                  </a:lnTo>
                  <a:lnTo>
                    <a:pt x="24713" y="27682"/>
                  </a:lnTo>
                  <a:lnTo>
                    <a:pt x="25392" y="26976"/>
                  </a:lnTo>
                  <a:lnTo>
                    <a:pt x="26080" y="26279"/>
                  </a:lnTo>
                  <a:lnTo>
                    <a:pt x="26777" y="25591"/>
                  </a:lnTo>
                  <a:lnTo>
                    <a:pt x="27474" y="24912"/>
                  </a:lnTo>
                  <a:lnTo>
                    <a:pt x="28180" y="24243"/>
                  </a:lnTo>
                  <a:lnTo>
                    <a:pt x="28904" y="23573"/>
                  </a:lnTo>
                  <a:lnTo>
                    <a:pt x="29628" y="22912"/>
                  </a:lnTo>
                  <a:lnTo>
                    <a:pt x="30352" y="22260"/>
                  </a:lnTo>
                  <a:lnTo>
                    <a:pt x="31095" y="21617"/>
                  </a:lnTo>
                  <a:lnTo>
                    <a:pt x="31837" y="20984"/>
                  </a:lnTo>
                  <a:lnTo>
                    <a:pt x="32588" y="20359"/>
                  </a:lnTo>
                  <a:lnTo>
                    <a:pt x="33349" y="19744"/>
                  </a:lnTo>
                  <a:lnTo>
                    <a:pt x="34118" y="19128"/>
                  </a:lnTo>
                  <a:lnTo>
                    <a:pt x="34887" y="18531"/>
                  </a:lnTo>
                  <a:lnTo>
                    <a:pt x="35666" y="17933"/>
                  </a:lnTo>
                  <a:lnTo>
                    <a:pt x="36453" y="17354"/>
                  </a:lnTo>
                  <a:lnTo>
                    <a:pt x="37250" y="16774"/>
                  </a:lnTo>
                  <a:lnTo>
                    <a:pt x="38047" y="16204"/>
                  </a:lnTo>
                  <a:lnTo>
                    <a:pt x="38852" y="15643"/>
                  </a:lnTo>
                  <a:lnTo>
                    <a:pt x="39667" y="15091"/>
                  </a:lnTo>
                  <a:lnTo>
                    <a:pt x="40482" y="14548"/>
                  </a:lnTo>
                  <a:lnTo>
                    <a:pt x="41305" y="14014"/>
                  </a:lnTo>
                  <a:lnTo>
                    <a:pt x="42138" y="13489"/>
                  </a:lnTo>
                  <a:lnTo>
                    <a:pt x="42980" y="12973"/>
                  </a:lnTo>
                  <a:lnTo>
                    <a:pt x="43822" y="12466"/>
                  </a:lnTo>
                  <a:lnTo>
                    <a:pt x="44673" y="11968"/>
                  </a:lnTo>
                  <a:lnTo>
                    <a:pt x="45524" y="11479"/>
                  </a:lnTo>
                  <a:lnTo>
                    <a:pt x="46384" y="11008"/>
                  </a:lnTo>
                  <a:lnTo>
                    <a:pt x="47253" y="10537"/>
                  </a:lnTo>
                  <a:lnTo>
                    <a:pt x="48122" y="10076"/>
                  </a:lnTo>
                  <a:lnTo>
                    <a:pt x="49000" y="9623"/>
                  </a:lnTo>
                  <a:lnTo>
                    <a:pt x="49887" y="9180"/>
                  </a:lnTo>
                  <a:lnTo>
                    <a:pt x="50774" y="8745"/>
                  </a:lnTo>
                  <a:lnTo>
                    <a:pt x="51670" y="8320"/>
                  </a:lnTo>
                  <a:lnTo>
                    <a:pt x="52575" y="7912"/>
                  </a:lnTo>
                  <a:lnTo>
                    <a:pt x="53481" y="7505"/>
                  </a:lnTo>
                  <a:lnTo>
                    <a:pt x="54386" y="7116"/>
                  </a:lnTo>
                  <a:lnTo>
                    <a:pt x="55309" y="6727"/>
                  </a:lnTo>
                  <a:lnTo>
                    <a:pt x="56224" y="6355"/>
                  </a:lnTo>
                  <a:lnTo>
                    <a:pt x="57156" y="5993"/>
                  </a:lnTo>
                  <a:lnTo>
                    <a:pt x="58088" y="5640"/>
                  </a:lnTo>
                  <a:lnTo>
                    <a:pt x="59021" y="5296"/>
                  </a:lnTo>
                  <a:lnTo>
                    <a:pt x="59962" y="4961"/>
                  </a:lnTo>
                  <a:lnTo>
                    <a:pt x="60904" y="4635"/>
                  </a:lnTo>
                  <a:lnTo>
                    <a:pt x="61854" y="4319"/>
                  </a:lnTo>
                  <a:lnTo>
                    <a:pt x="62814" y="4020"/>
                  </a:lnTo>
                  <a:lnTo>
                    <a:pt x="63773" y="3730"/>
                  </a:lnTo>
                  <a:lnTo>
                    <a:pt x="64742" y="3441"/>
                  </a:lnTo>
                  <a:lnTo>
                    <a:pt x="65710" y="3178"/>
                  </a:lnTo>
                  <a:lnTo>
                    <a:pt x="66679" y="2916"/>
                  </a:lnTo>
                  <a:lnTo>
                    <a:pt x="67656" y="2662"/>
                  </a:lnTo>
                  <a:lnTo>
                    <a:pt x="68643" y="2427"/>
                  </a:lnTo>
                  <a:lnTo>
                    <a:pt x="69630" y="2200"/>
                  </a:lnTo>
                  <a:lnTo>
                    <a:pt x="70617" y="1974"/>
                  </a:lnTo>
                  <a:lnTo>
                    <a:pt x="71612" y="1775"/>
                  </a:lnTo>
                  <a:lnTo>
                    <a:pt x="72608" y="1576"/>
                  </a:lnTo>
                  <a:lnTo>
                    <a:pt x="73613" y="1395"/>
                  </a:lnTo>
                  <a:lnTo>
                    <a:pt x="74618" y="1223"/>
                  </a:lnTo>
                  <a:lnTo>
                    <a:pt x="75631" y="1060"/>
                  </a:lnTo>
                  <a:lnTo>
                    <a:pt x="76645" y="906"/>
                  </a:lnTo>
                  <a:lnTo>
                    <a:pt x="76645" y="906"/>
                  </a:lnTo>
                  <a:lnTo>
                    <a:pt x="77424" y="797"/>
                  </a:lnTo>
                  <a:lnTo>
                    <a:pt x="78202" y="698"/>
                  </a:lnTo>
                  <a:lnTo>
                    <a:pt x="78990" y="598"/>
                  </a:lnTo>
                  <a:lnTo>
                    <a:pt x="79777" y="517"/>
                  </a:lnTo>
                  <a:lnTo>
                    <a:pt x="80565" y="435"/>
                  </a:lnTo>
                  <a:lnTo>
                    <a:pt x="81362" y="363"/>
                  </a:lnTo>
                  <a:lnTo>
                    <a:pt x="82158" y="290"/>
                  </a:lnTo>
                  <a:lnTo>
                    <a:pt x="82946" y="227"/>
                  </a:lnTo>
                  <a:lnTo>
                    <a:pt x="83751" y="182"/>
                  </a:lnTo>
                  <a:lnTo>
                    <a:pt x="84548" y="127"/>
                  </a:lnTo>
                  <a:lnTo>
                    <a:pt x="85345" y="91"/>
                  </a:lnTo>
                  <a:lnTo>
                    <a:pt x="86150" y="64"/>
                  </a:lnTo>
                  <a:lnTo>
                    <a:pt x="86956" y="37"/>
                  </a:lnTo>
                  <a:lnTo>
                    <a:pt x="87761" y="19"/>
                  </a:lnTo>
                  <a:lnTo>
                    <a:pt x="88567" y="10"/>
                  </a:lnTo>
                  <a:lnTo>
                    <a:pt x="89382" y="1"/>
                  </a:lnTo>
                  <a:lnTo>
                    <a:pt x="89382" y="1"/>
                  </a:lnTo>
                  <a:lnTo>
                    <a:pt x="90541" y="10"/>
                  </a:lnTo>
                  <a:lnTo>
                    <a:pt x="91690" y="28"/>
                  </a:lnTo>
                  <a:lnTo>
                    <a:pt x="92840" y="64"/>
                  </a:lnTo>
                  <a:lnTo>
                    <a:pt x="93980" y="118"/>
                  </a:lnTo>
                  <a:lnTo>
                    <a:pt x="95121" y="182"/>
                  </a:lnTo>
                  <a:lnTo>
                    <a:pt x="96262" y="263"/>
                  </a:lnTo>
                  <a:lnTo>
                    <a:pt x="97393" y="354"/>
                  </a:lnTo>
                  <a:lnTo>
                    <a:pt x="98525" y="462"/>
                  </a:lnTo>
                  <a:lnTo>
                    <a:pt x="99647" y="589"/>
                  </a:lnTo>
                  <a:lnTo>
                    <a:pt x="100770" y="725"/>
                  </a:lnTo>
                  <a:lnTo>
                    <a:pt x="101883" y="870"/>
                  </a:lnTo>
                  <a:lnTo>
                    <a:pt x="102996" y="1033"/>
                  </a:lnTo>
                  <a:lnTo>
                    <a:pt x="104101" y="1205"/>
                  </a:lnTo>
                  <a:lnTo>
                    <a:pt x="105205" y="1395"/>
                  </a:lnTo>
                  <a:lnTo>
                    <a:pt x="106300" y="1603"/>
                  </a:lnTo>
                  <a:lnTo>
                    <a:pt x="107396" y="1820"/>
                  </a:lnTo>
                  <a:lnTo>
                    <a:pt x="108482" y="2047"/>
                  </a:lnTo>
                  <a:lnTo>
                    <a:pt x="109568" y="2291"/>
                  </a:lnTo>
                  <a:lnTo>
                    <a:pt x="110646" y="2544"/>
                  </a:lnTo>
                  <a:lnTo>
                    <a:pt x="111723" y="2816"/>
                  </a:lnTo>
                  <a:lnTo>
                    <a:pt x="112791" y="3097"/>
                  </a:lnTo>
                  <a:lnTo>
                    <a:pt x="113850" y="3395"/>
                  </a:lnTo>
                  <a:lnTo>
                    <a:pt x="114909" y="3703"/>
                  </a:lnTo>
                  <a:lnTo>
                    <a:pt x="115959" y="4020"/>
                  </a:lnTo>
                  <a:lnTo>
                    <a:pt x="117009" y="4355"/>
                  </a:lnTo>
                  <a:lnTo>
                    <a:pt x="118050" y="4699"/>
                  </a:lnTo>
                  <a:lnTo>
                    <a:pt x="119091" y="5061"/>
                  </a:lnTo>
                  <a:lnTo>
                    <a:pt x="120114" y="5423"/>
                  </a:lnTo>
                  <a:lnTo>
                    <a:pt x="121137" y="5812"/>
                  </a:lnTo>
                  <a:lnTo>
                    <a:pt x="122160" y="6201"/>
                  </a:lnTo>
                  <a:lnTo>
                    <a:pt x="123174" y="6609"/>
                  </a:lnTo>
                  <a:lnTo>
                    <a:pt x="124179" y="7025"/>
                  </a:lnTo>
                  <a:lnTo>
                    <a:pt x="125174" y="7460"/>
                  </a:lnTo>
                  <a:lnTo>
                    <a:pt x="126170" y="7894"/>
                  </a:lnTo>
                  <a:lnTo>
                    <a:pt x="127157" y="8356"/>
                  </a:lnTo>
                  <a:lnTo>
                    <a:pt x="128134" y="8818"/>
                  </a:lnTo>
                  <a:lnTo>
                    <a:pt x="129112" y="9297"/>
                  </a:lnTo>
                  <a:lnTo>
                    <a:pt x="130081" y="9777"/>
                  </a:lnTo>
                  <a:lnTo>
                    <a:pt x="131040" y="10284"/>
                  </a:lnTo>
                  <a:lnTo>
                    <a:pt x="131991" y="10791"/>
                  </a:lnTo>
                  <a:lnTo>
                    <a:pt x="132932" y="11316"/>
                  </a:lnTo>
                  <a:lnTo>
                    <a:pt x="133874" y="11841"/>
                  </a:lnTo>
                  <a:lnTo>
                    <a:pt x="134806" y="12384"/>
                  </a:lnTo>
                  <a:lnTo>
                    <a:pt x="135729" y="12945"/>
                  </a:lnTo>
                  <a:lnTo>
                    <a:pt x="136653" y="13507"/>
                  </a:lnTo>
                  <a:lnTo>
                    <a:pt x="137558" y="14086"/>
                  </a:lnTo>
                  <a:lnTo>
                    <a:pt x="138463" y="14674"/>
                  </a:lnTo>
                  <a:lnTo>
                    <a:pt x="139359" y="15272"/>
                  </a:lnTo>
                  <a:lnTo>
                    <a:pt x="140246" y="15878"/>
                  </a:lnTo>
                  <a:lnTo>
                    <a:pt x="141124" y="16494"/>
                  </a:lnTo>
                  <a:lnTo>
                    <a:pt x="142002" y="17118"/>
                  </a:lnTo>
                  <a:lnTo>
                    <a:pt x="142862" y="17761"/>
                  </a:lnTo>
                  <a:lnTo>
                    <a:pt x="143722" y="18413"/>
                  </a:lnTo>
                  <a:lnTo>
                    <a:pt x="144573" y="19065"/>
                  </a:lnTo>
                  <a:lnTo>
                    <a:pt x="145406" y="19735"/>
                  </a:lnTo>
                  <a:lnTo>
                    <a:pt x="146239" y="20413"/>
                  </a:lnTo>
                  <a:lnTo>
                    <a:pt x="147063" y="21101"/>
                  </a:lnTo>
                  <a:lnTo>
                    <a:pt x="147877" y="21798"/>
                  </a:lnTo>
                  <a:lnTo>
                    <a:pt x="148683" y="22505"/>
                  </a:lnTo>
                  <a:lnTo>
                    <a:pt x="149489" y="23220"/>
                  </a:lnTo>
                  <a:lnTo>
                    <a:pt x="150276" y="23953"/>
                  </a:lnTo>
                  <a:lnTo>
                    <a:pt x="151055" y="24686"/>
                  </a:lnTo>
                  <a:lnTo>
                    <a:pt x="151824" y="25428"/>
                  </a:lnTo>
                  <a:lnTo>
                    <a:pt x="152594" y="26180"/>
                  </a:lnTo>
                  <a:lnTo>
                    <a:pt x="153345" y="26949"/>
                  </a:lnTo>
                  <a:lnTo>
                    <a:pt x="154087" y="27719"/>
                  </a:lnTo>
                  <a:lnTo>
                    <a:pt x="154820" y="28497"/>
                  </a:lnTo>
                  <a:lnTo>
                    <a:pt x="155554" y="29285"/>
                  </a:lnTo>
                  <a:lnTo>
                    <a:pt x="156269" y="30081"/>
                  </a:lnTo>
                  <a:lnTo>
                    <a:pt x="156975" y="30896"/>
                  </a:lnTo>
                  <a:lnTo>
                    <a:pt x="157672" y="31711"/>
                  </a:lnTo>
                  <a:lnTo>
                    <a:pt x="158360" y="32534"/>
                  </a:lnTo>
                  <a:lnTo>
                    <a:pt x="159039" y="33367"/>
                  </a:lnTo>
                  <a:lnTo>
                    <a:pt x="159709" y="34200"/>
                  </a:lnTo>
                  <a:lnTo>
                    <a:pt x="160360" y="35051"/>
                  </a:lnTo>
                  <a:lnTo>
                    <a:pt x="161012" y="35911"/>
                  </a:lnTo>
                  <a:lnTo>
                    <a:pt x="161655" y="36771"/>
                  </a:lnTo>
                  <a:lnTo>
                    <a:pt x="162279" y="37649"/>
                  </a:lnTo>
                  <a:lnTo>
                    <a:pt x="162895" y="38527"/>
                  </a:lnTo>
                  <a:lnTo>
                    <a:pt x="163501" y="39414"/>
                  </a:lnTo>
                  <a:lnTo>
                    <a:pt x="164099" y="40310"/>
                  </a:lnTo>
                  <a:lnTo>
                    <a:pt x="164687" y="41215"/>
                  </a:lnTo>
                  <a:lnTo>
                    <a:pt x="165267" y="42121"/>
                  </a:lnTo>
                  <a:lnTo>
                    <a:pt x="165828" y="43035"/>
                  </a:lnTo>
                  <a:lnTo>
                    <a:pt x="166380" y="43967"/>
                  </a:lnTo>
                  <a:lnTo>
                    <a:pt x="166932" y="44900"/>
                  </a:lnTo>
                  <a:lnTo>
                    <a:pt x="167457" y="45832"/>
                  </a:lnTo>
                  <a:lnTo>
                    <a:pt x="167982" y="46783"/>
                  </a:lnTo>
                  <a:lnTo>
                    <a:pt x="168489" y="47733"/>
                  </a:lnTo>
                  <a:lnTo>
                    <a:pt x="168996" y="48693"/>
                  </a:lnTo>
                  <a:lnTo>
                    <a:pt x="169476" y="49661"/>
                  </a:lnTo>
                  <a:lnTo>
                    <a:pt x="169956" y="50639"/>
                  </a:lnTo>
                  <a:lnTo>
                    <a:pt x="170417" y="51617"/>
                  </a:lnTo>
                  <a:lnTo>
                    <a:pt x="170870" y="52603"/>
                  </a:lnTo>
                  <a:lnTo>
                    <a:pt x="171314" y="53599"/>
                  </a:lnTo>
                  <a:lnTo>
                    <a:pt x="171748" y="54595"/>
                  </a:lnTo>
                  <a:lnTo>
                    <a:pt x="172164" y="55599"/>
                  </a:lnTo>
                  <a:lnTo>
                    <a:pt x="172572" y="56613"/>
                  </a:lnTo>
                  <a:lnTo>
                    <a:pt x="172961" y="57636"/>
                  </a:lnTo>
                  <a:lnTo>
                    <a:pt x="173350" y="58659"/>
                  </a:lnTo>
                  <a:lnTo>
                    <a:pt x="173712" y="59682"/>
                  </a:lnTo>
                  <a:lnTo>
                    <a:pt x="174074" y="60723"/>
                  </a:lnTo>
                  <a:lnTo>
                    <a:pt x="174418" y="61764"/>
                  </a:lnTo>
                  <a:lnTo>
                    <a:pt x="174753" y="62805"/>
                  </a:lnTo>
                  <a:lnTo>
                    <a:pt x="175070" y="63864"/>
                  </a:lnTo>
                  <a:lnTo>
                    <a:pt x="175378" y="64923"/>
                  </a:lnTo>
                  <a:lnTo>
                    <a:pt x="175677" y="65982"/>
                  </a:lnTo>
                  <a:lnTo>
                    <a:pt x="175957" y="67051"/>
                  </a:lnTo>
                  <a:lnTo>
                    <a:pt x="176229" y="68128"/>
                  </a:lnTo>
                  <a:lnTo>
                    <a:pt x="176482" y="69205"/>
                  </a:lnTo>
                  <a:lnTo>
                    <a:pt x="176727" y="70291"/>
                  </a:lnTo>
                  <a:lnTo>
                    <a:pt x="176953" y="71378"/>
                  </a:lnTo>
                  <a:lnTo>
                    <a:pt x="177170" y="72473"/>
                  </a:lnTo>
                  <a:lnTo>
                    <a:pt x="177379" y="73568"/>
                  </a:lnTo>
                  <a:lnTo>
                    <a:pt x="177569" y="74673"/>
                  </a:lnTo>
                  <a:lnTo>
                    <a:pt x="177741" y="75777"/>
                  </a:lnTo>
                  <a:lnTo>
                    <a:pt x="177904" y="76890"/>
                  </a:lnTo>
                  <a:lnTo>
                    <a:pt x="178048" y="78004"/>
                  </a:lnTo>
                  <a:lnTo>
                    <a:pt x="178184" y="79126"/>
                  </a:lnTo>
                  <a:lnTo>
                    <a:pt x="178311" y="80249"/>
                  </a:lnTo>
                  <a:lnTo>
                    <a:pt x="178420" y="81380"/>
                  </a:lnTo>
                  <a:lnTo>
                    <a:pt x="178510" y="82512"/>
                  </a:lnTo>
                  <a:lnTo>
                    <a:pt x="178592" y="83652"/>
                  </a:lnTo>
                  <a:lnTo>
                    <a:pt x="178655" y="84793"/>
                  </a:lnTo>
                  <a:lnTo>
                    <a:pt x="178709" y="85933"/>
                  </a:lnTo>
                  <a:lnTo>
                    <a:pt x="178745" y="87083"/>
                  </a:lnTo>
                  <a:lnTo>
                    <a:pt x="178764" y="88233"/>
                  </a:lnTo>
                  <a:lnTo>
                    <a:pt x="178773" y="89391"/>
                  </a:lnTo>
                  <a:lnTo>
                    <a:pt x="178773" y="893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1050075" y="-6979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-1503325" y="-9213775"/>
              <a:ext cx="2553425" cy="4469350"/>
            </a:xfrm>
            <a:custGeom>
              <a:avLst/>
              <a:gdLst/>
              <a:ahLst/>
              <a:cxnLst/>
              <a:rect l="l" t="t" r="r" b="b"/>
              <a:pathLst>
                <a:path w="102137" h="178774" extrusionOk="0">
                  <a:moveTo>
                    <a:pt x="12746" y="1"/>
                  </a:moveTo>
                  <a:lnTo>
                    <a:pt x="11931" y="10"/>
                  </a:lnTo>
                  <a:lnTo>
                    <a:pt x="11125" y="19"/>
                  </a:lnTo>
                  <a:lnTo>
                    <a:pt x="10320" y="37"/>
                  </a:lnTo>
                  <a:lnTo>
                    <a:pt x="9514" y="64"/>
                  </a:lnTo>
                  <a:lnTo>
                    <a:pt x="8709" y="91"/>
                  </a:lnTo>
                  <a:lnTo>
                    <a:pt x="7912" y="127"/>
                  </a:lnTo>
                  <a:lnTo>
                    <a:pt x="7115" y="182"/>
                  </a:lnTo>
                  <a:lnTo>
                    <a:pt x="6310" y="227"/>
                  </a:lnTo>
                  <a:lnTo>
                    <a:pt x="5522" y="290"/>
                  </a:lnTo>
                  <a:lnTo>
                    <a:pt x="4726" y="363"/>
                  </a:lnTo>
                  <a:lnTo>
                    <a:pt x="3929" y="435"/>
                  </a:lnTo>
                  <a:lnTo>
                    <a:pt x="3141" y="517"/>
                  </a:lnTo>
                  <a:lnTo>
                    <a:pt x="2354" y="598"/>
                  </a:lnTo>
                  <a:lnTo>
                    <a:pt x="1566" y="698"/>
                  </a:lnTo>
                  <a:lnTo>
                    <a:pt x="788" y="797"/>
                  </a:lnTo>
                  <a:lnTo>
                    <a:pt x="9" y="906"/>
                  </a:lnTo>
                  <a:lnTo>
                    <a:pt x="1023" y="1060"/>
                  </a:lnTo>
                  <a:lnTo>
                    <a:pt x="2028" y="1223"/>
                  </a:lnTo>
                  <a:lnTo>
                    <a:pt x="3033" y="1395"/>
                  </a:lnTo>
                  <a:lnTo>
                    <a:pt x="4038" y="1576"/>
                  </a:lnTo>
                  <a:lnTo>
                    <a:pt x="5033" y="1775"/>
                  </a:lnTo>
                  <a:lnTo>
                    <a:pt x="6029" y="1974"/>
                  </a:lnTo>
                  <a:lnTo>
                    <a:pt x="7025" y="2200"/>
                  </a:lnTo>
                  <a:lnTo>
                    <a:pt x="8012" y="2427"/>
                  </a:lnTo>
                  <a:lnTo>
                    <a:pt x="8989" y="2662"/>
                  </a:lnTo>
                  <a:lnTo>
                    <a:pt x="9967" y="2916"/>
                  </a:lnTo>
                  <a:lnTo>
                    <a:pt x="10944" y="3178"/>
                  </a:lnTo>
                  <a:lnTo>
                    <a:pt x="11913" y="3441"/>
                  </a:lnTo>
                  <a:lnTo>
                    <a:pt x="12873" y="3730"/>
                  </a:lnTo>
                  <a:lnTo>
                    <a:pt x="13832" y="4020"/>
                  </a:lnTo>
                  <a:lnTo>
                    <a:pt x="14792" y="4319"/>
                  </a:lnTo>
                  <a:lnTo>
                    <a:pt x="15742" y="4635"/>
                  </a:lnTo>
                  <a:lnTo>
                    <a:pt x="16684" y="4961"/>
                  </a:lnTo>
                  <a:lnTo>
                    <a:pt x="17625" y="5296"/>
                  </a:lnTo>
                  <a:lnTo>
                    <a:pt x="18566" y="5640"/>
                  </a:lnTo>
                  <a:lnTo>
                    <a:pt x="19499" y="5993"/>
                  </a:lnTo>
                  <a:lnTo>
                    <a:pt x="20422" y="6355"/>
                  </a:lnTo>
                  <a:lnTo>
                    <a:pt x="21345" y="6727"/>
                  </a:lnTo>
                  <a:lnTo>
                    <a:pt x="22260" y="7116"/>
                  </a:lnTo>
                  <a:lnTo>
                    <a:pt x="23174" y="7505"/>
                  </a:lnTo>
                  <a:lnTo>
                    <a:pt x="24079" y="7912"/>
                  </a:lnTo>
                  <a:lnTo>
                    <a:pt x="24975" y="8320"/>
                  </a:lnTo>
                  <a:lnTo>
                    <a:pt x="25872" y="8745"/>
                  </a:lnTo>
                  <a:lnTo>
                    <a:pt x="26768" y="9180"/>
                  </a:lnTo>
                  <a:lnTo>
                    <a:pt x="27646" y="9623"/>
                  </a:lnTo>
                  <a:lnTo>
                    <a:pt x="28524" y="10076"/>
                  </a:lnTo>
                  <a:lnTo>
                    <a:pt x="29402" y="10537"/>
                  </a:lnTo>
                  <a:lnTo>
                    <a:pt x="30262" y="11008"/>
                  </a:lnTo>
                  <a:lnTo>
                    <a:pt x="31131" y="11479"/>
                  </a:lnTo>
                  <a:lnTo>
                    <a:pt x="31982" y="11968"/>
                  </a:lnTo>
                  <a:lnTo>
                    <a:pt x="32833" y="12466"/>
                  </a:lnTo>
                  <a:lnTo>
                    <a:pt x="33675" y="12973"/>
                  </a:lnTo>
                  <a:lnTo>
                    <a:pt x="34516" y="13489"/>
                  </a:lnTo>
                  <a:lnTo>
                    <a:pt x="35340" y="14014"/>
                  </a:lnTo>
                  <a:lnTo>
                    <a:pt x="36173" y="14548"/>
                  </a:lnTo>
                  <a:lnTo>
                    <a:pt x="36988" y="15091"/>
                  </a:lnTo>
                  <a:lnTo>
                    <a:pt x="37802" y="15643"/>
                  </a:lnTo>
                  <a:lnTo>
                    <a:pt x="38608" y="16204"/>
                  </a:lnTo>
                  <a:lnTo>
                    <a:pt x="39405" y="16774"/>
                  </a:lnTo>
                  <a:lnTo>
                    <a:pt x="40201" y="17354"/>
                  </a:lnTo>
                  <a:lnTo>
                    <a:pt x="40989" y="17933"/>
                  </a:lnTo>
                  <a:lnTo>
                    <a:pt x="41767" y="18531"/>
                  </a:lnTo>
                  <a:lnTo>
                    <a:pt x="42537" y="19128"/>
                  </a:lnTo>
                  <a:lnTo>
                    <a:pt x="43306" y="19744"/>
                  </a:lnTo>
                  <a:lnTo>
                    <a:pt x="44067" y="20359"/>
                  </a:lnTo>
                  <a:lnTo>
                    <a:pt x="44818" y="20984"/>
                  </a:lnTo>
                  <a:lnTo>
                    <a:pt x="45560" y="21617"/>
                  </a:lnTo>
                  <a:lnTo>
                    <a:pt x="46302" y="22260"/>
                  </a:lnTo>
                  <a:lnTo>
                    <a:pt x="47027" y="22912"/>
                  </a:lnTo>
                  <a:lnTo>
                    <a:pt x="47751" y="23573"/>
                  </a:lnTo>
                  <a:lnTo>
                    <a:pt x="48475" y="24243"/>
                  </a:lnTo>
                  <a:lnTo>
                    <a:pt x="49181" y="24912"/>
                  </a:lnTo>
                  <a:lnTo>
                    <a:pt x="49878" y="25591"/>
                  </a:lnTo>
                  <a:lnTo>
                    <a:pt x="50575" y="26279"/>
                  </a:lnTo>
                  <a:lnTo>
                    <a:pt x="51263" y="26976"/>
                  </a:lnTo>
                  <a:lnTo>
                    <a:pt x="51942" y="27682"/>
                  </a:lnTo>
                  <a:lnTo>
                    <a:pt x="52612" y="28398"/>
                  </a:lnTo>
                  <a:lnTo>
                    <a:pt x="53282" y="29113"/>
                  </a:lnTo>
                  <a:lnTo>
                    <a:pt x="53933" y="29837"/>
                  </a:lnTo>
                  <a:lnTo>
                    <a:pt x="54585" y="30570"/>
                  </a:lnTo>
                  <a:lnTo>
                    <a:pt x="55219" y="31312"/>
                  </a:lnTo>
                  <a:lnTo>
                    <a:pt x="55853" y="32064"/>
                  </a:lnTo>
                  <a:lnTo>
                    <a:pt x="56477" y="32815"/>
                  </a:lnTo>
                  <a:lnTo>
                    <a:pt x="57093" y="33575"/>
                  </a:lnTo>
                  <a:lnTo>
                    <a:pt x="57699" y="34345"/>
                  </a:lnTo>
                  <a:lnTo>
                    <a:pt x="58306" y="35123"/>
                  </a:lnTo>
                  <a:lnTo>
                    <a:pt x="58894" y="35902"/>
                  </a:lnTo>
                  <a:lnTo>
                    <a:pt x="59473" y="36689"/>
                  </a:lnTo>
                  <a:lnTo>
                    <a:pt x="60053" y="37486"/>
                  </a:lnTo>
                  <a:lnTo>
                    <a:pt x="60614" y="38283"/>
                  </a:lnTo>
                  <a:lnTo>
                    <a:pt x="61175" y="39097"/>
                  </a:lnTo>
                  <a:lnTo>
                    <a:pt x="61727" y="39912"/>
                  </a:lnTo>
                  <a:lnTo>
                    <a:pt x="62262" y="40727"/>
                  </a:lnTo>
                  <a:lnTo>
                    <a:pt x="62796" y="41559"/>
                  </a:lnTo>
                  <a:lnTo>
                    <a:pt x="63321" y="42392"/>
                  </a:lnTo>
                  <a:lnTo>
                    <a:pt x="63828" y="43225"/>
                  </a:lnTo>
                  <a:lnTo>
                    <a:pt x="64334" y="44076"/>
                  </a:lnTo>
                  <a:lnTo>
                    <a:pt x="64832" y="44927"/>
                  </a:lnTo>
                  <a:lnTo>
                    <a:pt x="65312" y="45778"/>
                  </a:lnTo>
                  <a:lnTo>
                    <a:pt x="65792" y="46647"/>
                  </a:lnTo>
                  <a:lnTo>
                    <a:pt x="66263" y="47516"/>
                  </a:lnTo>
                  <a:lnTo>
                    <a:pt x="66715" y="48385"/>
                  </a:lnTo>
                  <a:lnTo>
                    <a:pt x="67168" y="49263"/>
                  </a:lnTo>
                  <a:lnTo>
                    <a:pt x="67602" y="50150"/>
                  </a:lnTo>
                  <a:lnTo>
                    <a:pt x="68037" y="51046"/>
                  </a:lnTo>
                  <a:lnTo>
                    <a:pt x="68453" y="51942"/>
                  </a:lnTo>
                  <a:lnTo>
                    <a:pt x="68870" y="52839"/>
                  </a:lnTo>
                  <a:lnTo>
                    <a:pt x="69268" y="53753"/>
                  </a:lnTo>
                  <a:lnTo>
                    <a:pt x="69657" y="54658"/>
                  </a:lnTo>
                  <a:lnTo>
                    <a:pt x="70037" y="55581"/>
                  </a:lnTo>
                  <a:lnTo>
                    <a:pt x="70409" y="56505"/>
                  </a:lnTo>
                  <a:lnTo>
                    <a:pt x="70771" y="57428"/>
                  </a:lnTo>
                  <a:lnTo>
                    <a:pt x="71124" y="58360"/>
                  </a:lnTo>
                  <a:lnTo>
                    <a:pt x="71468" y="59302"/>
                  </a:lnTo>
                  <a:lnTo>
                    <a:pt x="71794" y="60243"/>
                  </a:lnTo>
                  <a:lnTo>
                    <a:pt x="72119" y="61194"/>
                  </a:lnTo>
                  <a:lnTo>
                    <a:pt x="72427" y="62144"/>
                  </a:lnTo>
                  <a:lnTo>
                    <a:pt x="72726" y="63104"/>
                  </a:lnTo>
                  <a:lnTo>
                    <a:pt x="73016" y="64063"/>
                  </a:lnTo>
                  <a:lnTo>
                    <a:pt x="73296" y="65032"/>
                  </a:lnTo>
                  <a:lnTo>
                    <a:pt x="73568" y="66000"/>
                  </a:lnTo>
                  <a:lnTo>
                    <a:pt x="73821" y="66969"/>
                  </a:lnTo>
                  <a:lnTo>
                    <a:pt x="74066" y="67956"/>
                  </a:lnTo>
                  <a:lnTo>
                    <a:pt x="74301" y="68933"/>
                  </a:lnTo>
                  <a:lnTo>
                    <a:pt x="74527" y="69920"/>
                  </a:lnTo>
                  <a:lnTo>
                    <a:pt x="74745" y="70916"/>
                  </a:lnTo>
                  <a:lnTo>
                    <a:pt x="74944" y="71912"/>
                  </a:lnTo>
                  <a:lnTo>
                    <a:pt x="75143" y="72907"/>
                  </a:lnTo>
                  <a:lnTo>
                    <a:pt x="75324" y="73912"/>
                  </a:lnTo>
                  <a:lnTo>
                    <a:pt x="75487" y="74917"/>
                  </a:lnTo>
                  <a:lnTo>
                    <a:pt x="75650" y="75931"/>
                  </a:lnTo>
                  <a:lnTo>
                    <a:pt x="75795" y="76945"/>
                  </a:lnTo>
                  <a:lnTo>
                    <a:pt x="75930" y="77968"/>
                  </a:lnTo>
                  <a:lnTo>
                    <a:pt x="76057" y="78990"/>
                  </a:lnTo>
                  <a:lnTo>
                    <a:pt x="76166" y="80013"/>
                  </a:lnTo>
                  <a:lnTo>
                    <a:pt x="76274" y="81045"/>
                  </a:lnTo>
                  <a:lnTo>
                    <a:pt x="76356" y="82077"/>
                  </a:lnTo>
                  <a:lnTo>
                    <a:pt x="76437" y="83109"/>
                  </a:lnTo>
                  <a:lnTo>
                    <a:pt x="76501" y="84150"/>
                  </a:lnTo>
                  <a:lnTo>
                    <a:pt x="76555" y="85191"/>
                  </a:lnTo>
                  <a:lnTo>
                    <a:pt x="76600" y="86241"/>
                  </a:lnTo>
                  <a:lnTo>
                    <a:pt x="76627" y="87282"/>
                  </a:lnTo>
                  <a:lnTo>
                    <a:pt x="76646" y="88341"/>
                  </a:lnTo>
                  <a:lnTo>
                    <a:pt x="76655" y="89391"/>
                  </a:lnTo>
                  <a:lnTo>
                    <a:pt x="76646" y="90451"/>
                  </a:lnTo>
                  <a:lnTo>
                    <a:pt x="76627" y="91501"/>
                  </a:lnTo>
                  <a:lnTo>
                    <a:pt x="76600" y="92542"/>
                  </a:lnTo>
                  <a:lnTo>
                    <a:pt x="76555" y="93592"/>
                  </a:lnTo>
                  <a:lnTo>
                    <a:pt x="76501" y="94633"/>
                  </a:lnTo>
                  <a:lnTo>
                    <a:pt x="76437" y="95674"/>
                  </a:lnTo>
                  <a:lnTo>
                    <a:pt x="76356" y="96706"/>
                  </a:lnTo>
                  <a:lnTo>
                    <a:pt x="76274" y="97738"/>
                  </a:lnTo>
                  <a:lnTo>
                    <a:pt x="76166" y="98770"/>
                  </a:lnTo>
                  <a:lnTo>
                    <a:pt x="76057" y="99792"/>
                  </a:lnTo>
                  <a:lnTo>
                    <a:pt x="75930" y="100815"/>
                  </a:lnTo>
                  <a:lnTo>
                    <a:pt x="75795" y="101838"/>
                  </a:lnTo>
                  <a:lnTo>
                    <a:pt x="75650" y="102852"/>
                  </a:lnTo>
                  <a:lnTo>
                    <a:pt x="75487" y="103857"/>
                  </a:lnTo>
                  <a:lnTo>
                    <a:pt x="75324" y="104871"/>
                  </a:lnTo>
                  <a:lnTo>
                    <a:pt x="75143" y="105876"/>
                  </a:lnTo>
                  <a:lnTo>
                    <a:pt x="74944" y="106871"/>
                  </a:lnTo>
                  <a:lnTo>
                    <a:pt x="74745" y="107867"/>
                  </a:lnTo>
                  <a:lnTo>
                    <a:pt x="74527" y="108854"/>
                  </a:lnTo>
                  <a:lnTo>
                    <a:pt x="74301" y="109849"/>
                  </a:lnTo>
                  <a:lnTo>
                    <a:pt x="74066" y="110827"/>
                  </a:lnTo>
                  <a:lnTo>
                    <a:pt x="73821" y="111805"/>
                  </a:lnTo>
                  <a:lnTo>
                    <a:pt x="73559" y="112782"/>
                  </a:lnTo>
                  <a:lnTo>
                    <a:pt x="73296" y="113751"/>
                  </a:lnTo>
                  <a:lnTo>
                    <a:pt x="73016" y="114720"/>
                  </a:lnTo>
                  <a:lnTo>
                    <a:pt x="72726" y="115679"/>
                  </a:lnTo>
                  <a:lnTo>
                    <a:pt x="72427" y="116639"/>
                  </a:lnTo>
                  <a:lnTo>
                    <a:pt x="72119" y="117589"/>
                  </a:lnTo>
                  <a:lnTo>
                    <a:pt x="71794" y="118531"/>
                  </a:lnTo>
                  <a:lnTo>
                    <a:pt x="71468" y="119481"/>
                  </a:lnTo>
                  <a:lnTo>
                    <a:pt x="71124" y="120413"/>
                  </a:lnTo>
                  <a:lnTo>
                    <a:pt x="70771" y="121346"/>
                  </a:lnTo>
                  <a:lnTo>
                    <a:pt x="70409" y="122278"/>
                  </a:lnTo>
                  <a:lnTo>
                    <a:pt x="70037" y="123202"/>
                  </a:lnTo>
                  <a:lnTo>
                    <a:pt x="69657" y="124116"/>
                  </a:lnTo>
                  <a:lnTo>
                    <a:pt x="69268" y="125030"/>
                  </a:lnTo>
                  <a:lnTo>
                    <a:pt x="68870" y="125935"/>
                  </a:lnTo>
                  <a:lnTo>
                    <a:pt x="68453" y="126841"/>
                  </a:lnTo>
                  <a:lnTo>
                    <a:pt x="68037" y="127737"/>
                  </a:lnTo>
                  <a:lnTo>
                    <a:pt x="67602" y="128624"/>
                  </a:lnTo>
                  <a:lnTo>
                    <a:pt x="67168" y="129511"/>
                  </a:lnTo>
                  <a:lnTo>
                    <a:pt x="66715" y="130389"/>
                  </a:lnTo>
                  <a:lnTo>
                    <a:pt x="66254" y="131267"/>
                  </a:lnTo>
                  <a:lnTo>
                    <a:pt x="65792" y="132136"/>
                  </a:lnTo>
                  <a:lnTo>
                    <a:pt x="65312" y="132996"/>
                  </a:lnTo>
                  <a:lnTo>
                    <a:pt x="64823" y="133856"/>
                  </a:lnTo>
                  <a:lnTo>
                    <a:pt x="64334" y="134707"/>
                  </a:lnTo>
                  <a:lnTo>
                    <a:pt x="63828" y="135549"/>
                  </a:lnTo>
                  <a:lnTo>
                    <a:pt x="63312" y="136391"/>
                  </a:lnTo>
                  <a:lnTo>
                    <a:pt x="62796" y="137223"/>
                  </a:lnTo>
                  <a:lnTo>
                    <a:pt x="62262" y="138047"/>
                  </a:lnTo>
                  <a:lnTo>
                    <a:pt x="61718" y="138871"/>
                  </a:lnTo>
                  <a:lnTo>
                    <a:pt x="61175" y="139686"/>
                  </a:lnTo>
                  <a:lnTo>
                    <a:pt x="60614" y="140491"/>
                  </a:lnTo>
                  <a:lnTo>
                    <a:pt x="60053" y="141288"/>
                  </a:lnTo>
                  <a:lnTo>
                    <a:pt x="59473" y="142084"/>
                  </a:lnTo>
                  <a:lnTo>
                    <a:pt x="58894" y="142872"/>
                  </a:lnTo>
                  <a:lnTo>
                    <a:pt x="58297" y="143660"/>
                  </a:lnTo>
                  <a:lnTo>
                    <a:pt x="57699" y="144429"/>
                  </a:lnTo>
                  <a:lnTo>
                    <a:pt x="57093" y="145198"/>
                  </a:lnTo>
                  <a:lnTo>
                    <a:pt x="56477" y="145959"/>
                  </a:lnTo>
                  <a:lnTo>
                    <a:pt x="55853" y="146710"/>
                  </a:lnTo>
                  <a:lnTo>
                    <a:pt x="55219" y="147461"/>
                  </a:lnTo>
                  <a:lnTo>
                    <a:pt x="54576" y="148204"/>
                  </a:lnTo>
                  <a:lnTo>
                    <a:pt x="53933" y="148937"/>
                  </a:lnTo>
                  <a:lnTo>
                    <a:pt x="53273" y="149661"/>
                  </a:lnTo>
                  <a:lnTo>
                    <a:pt x="52612" y="150376"/>
                  </a:lnTo>
                  <a:lnTo>
                    <a:pt x="51942" y="151091"/>
                  </a:lnTo>
                  <a:lnTo>
                    <a:pt x="51263" y="151797"/>
                  </a:lnTo>
                  <a:lnTo>
                    <a:pt x="50575" y="152495"/>
                  </a:lnTo>
                  <a:lnTo>
                    <a:pt x="49878" y="153182"/>
                  </a:lnTo>
                  <a:lnTo>
                    <a:pt x="49172" y="153861"/>
                  </a:lnTo>
                  <a:lnTo>
                    <a:pt x="48466" y="154540"/>
                  </a:lnTo>
                  <a:lnTo>
                    <a:pt x="47751" y="155201"/>
                  </a:lnTo>
                  <a:lnTo>
                    <a:pt x="47027" y="155862"/>
                  </a:lnTo>
                  <a:lnTo>
                    <a:pt x="46293" y="156514"/>
                  </a:lnTo>
                  <a:lnTo>
                    <a:pt x="45551" y="157156"/>
                  </a:lnTo>
                  <a:lnTo>
                    <a:pt x="44809" y="157790"/>
                  </a:lnTo>
                  <a:lnTo>
                    <a:pt x="44057" y="158415"/>
                  </a:lnTo>
                  <a:lnTo>
                    <a:pt x="43297" y="159030"/>
                  </a:lnTo>
                  <a:lnTo>
                    <a:pt x="42528" y="159646"/>
                  </a:lnTo>
                  <a:lnTo>
                    <a:pt x="41758" y="160243"/>
                  </a:lnTo>
                  <a:lnTo>
                    <a:pt x="40980" y="160841"/>
                  </a:lnTo>
                  <a:lnTo>
                    <a:pt x="40192" y="161420"/>
                  </a:lnTo>
                  <a:lnTo>
                    <a:pt x="39396" y="161999"/>
                  </a:lnTo>
                  <a:lnTo>
                    <a:pt x="38599" y="162570"/>
                  </a:lnTo>
                  <a:lnTo>
                    <a:pt x="37793" y="163131"/>
                  </a:lnTo>
                  <a:lnTo>
                    <a:pt x="36979" y="163683"/>
                  </a:lnTo>
                  <a:lnTo>
                    <a:pt x="36164" y="164226"/>
                  </a:lnTo>
                  <a:lnTo>
                    <a:pt x="35340" y="164760"/>
                  </a:lnTo>
                  <a:lnTo>
                    <a:pt x="34507" y="165276"/>
                  </a:lnTo>
                  <a:lnTo>
                    <a:pt x="33666" y="165792"/>
                  </a:lnTo>
                  <a:lnTo>
                    <a:pt x="32824" y="166299"/>
                  </a:lnTo>
                  <a:lnTo>
                    <a:pt x="31973" y="166797"/>
                  </a:lnTo>
                  <a:lnTo>
                    <a:pt x="31122" y="167286"/>
                  </a:lnTo>
                  <a:lnTo>
                    <a:pt x="30262" y="167766"/>
                  </a:lnTo>
                  <a:lnTo>
                    <a:pt x="29393" y="168236"/>
                  </a:lnTo>
                  <a:lnTo>
                    <a:pt x="28515" y="168698"/>
                  </a:lnTo>
                  <a:lnTo>
                    <a:pt x="27637" y="169151"/>
                  </a:lnTo>
                  <a:lnTo>
                    <a:pt x="26759" y="169594"/>
                  </a:lnTo>
                  <a:lnTo>
                    <a:pt x="25863" y="170029"/>
                  </a:lnTo>
                  <a:lnTo>
                    <a:pt x="24975" y="170445"/>
                  </a:lnTo>
                  <a:lnTo>
                    <a:pt x="24070" y="170861"/>
                  </a:lnTo>
                  <a:lnTo>
                    <a:pt x="23165" y="171269"/>
                  </a:lnTo>
                  <a:lnTo>
                    <a:pt x="22251" y="171658"/>
                  </a:lnTo>
                  <a:lnTo>
                    <a:pt x="21336" y="172047"/>
                  </a:lnTo>
                  <a:lnTo>
                    <a:pt x="20413" y="172418"/>
                  </a:lnTo>
                  <a:lnTo>
                    <a:pt x="19490" y="172781"/>
                  </a:lnTo>
                  <a:lnTo>
                    <a:pt x="18557" y="173134"/>
                  </a:lnTo>
                  <a:lnTo>
                    <a:pt x="17625" y="173478"/>
                  </a:lnTo>
                  <a:lnTo>
                    <a:pt x="16684" y="173813"/>
                  </a:lnTo>
                  <a:lnTo>
                    <a:pt x="15733" y="174138"/>
                  </a:lnTo>
                  <a:lnTo>
                    <a:pt x="14783" y="174446"/>
                  </a:lnTo>
                  <a:lnTo>
                    <a:pt x="13832" y="174754"/>
                  </a:lnTo>
                  <a:lnTo>
                    <a:pt x="12864" y="175044"/>
                  </a:lnTo>
                  <a:lnTo>
                    <a:pt x="11904" y="175324"/>
                  </a:lnTo>
                  <a:lnTo>
                    <a:pt x="10935" y="175596"/>
                  </a:lnTo>
                  <a:lnTo>
                    <a:pt x="9958" y="175858"/>
                  </a:lnTo>
                  <a:lnTo>
                    <a:pt x="8980" y="176112"/>
                  </a:lnTo>
                  <a:lnTo>
                    <a:pt x="8002" y="176347"/>
                  </a:lnTo>
                  <a:lnTo>
                    <a:pt x="7016" y="176573"/>
                  </a:lnTo>
                  <a:lnTo>
                    <a:pt x="6020" y="176791"/>
                  </a:lnTo>
                  <a:lnTo>
                    <a:pt x="5024" y="176999"/>
                  </a:lnTo>
                  <a:lnTo>
                    <a:pt x="4029" y="177198"/>
                  </a:lnTo>
                  <a:lnTo>
                    <a:pt x="3024" y="177379"/>
                  </a:lnTo>
                  <a:lnTo>
                    <a:pt x="2019" y="177551"/>
                  </a:lnTo>
                  <a:lnTo>
                    <a:pt x="1014" y="177714"/>
                  </a:lnTo>
                  <a:lnTo>
                    <a:pt x="0" y="177868"/>
                  </a:lnTo>
                  <a:lnTo>
                    <a:pt x="779" y="177977"/>
                  </a:lnTo>
                  <a:lnTo>
                    <a:pt x="1557" y="178076"/>
                  </a:lnTo>
                  <a:lnTo>
                    <a:pt x="2345" y="178176"/>
                  </a:lnTo>
                  <a:lnTo>
                    <a:pt x="3132" y="178257"/>
                  </a:lnTo>
                  <a:lnTo>
                    <a:pt x="3929" y="178339"/>
                  </a:lnTo>
                  <a:lnTo>
                    <a:pt x="4717" y="178420"/>
                  </a:lnTo>
                  <a:lnTo>
                    <a:pt x="5513" y="178483"/>
                  </a:lnTo>
                  <a:lnTo>
                    <a:pt x="6310" y="178547"/>
                  </a:lnTo>
                  <a:lnTo>
                    <a:pt x="7106" y="178601"/>
                  </a:lnTo>
                  <a:lnTo>
                    <a:pt x="7903" y="178646"/>
                  </a:lnTo>
                  <a:lnTo>
                    <a:pt x="8709" y="178683"/>
                  </a:lnTo>
                  <a:lnTo>
                    <a:pt x="9514" y="178719"/>
                  </a:lnTo>
                  <a:lnTo>
                    <a:pt x="10320" y="178737"/>
                  </a:lnTo>
                  <a:lnTo>
                    <a:pt x="11125" y="178755"/>
                  </a:lnTo>
                  <a:lnTo>
                    <a:pt x="11931" y="178773"/>
                  </a:lnTo>
                  <a:lnTo>
                    <a:pt x="12746" y="178773"/>
                  </a:lnTo>
                  <a:lnTo>
                    <a:pt x="13905" y="178764"/>
                  </a:lnTo>
                  <a:lnTo>
                    <a:pt x="15054" y="178746"/>
                  </a:lnTo>
                  <a:lnTo>
                    <a:pt x="16204" y="178710"/>
                  </a:lnTo>
                  <a:lnTo>
                    <a:pt x="17344" y="178655"/>
                  </a:lnTo>
                  <a:lnTo>
                    <a:pt x="18485" y="178592"/>
                  </a:lnTo>
                  <a:lnTo>
                    <a:pt x="19626" y="178511"/>
                  </a:lnTo>
                  <a:lnTo>
                    <a:pt x="20757" y="178420"/>
                  </a:lnTo>
                  <a:lnTo>
                    <a:pt x="21889" y="178311"/>
                  </a:lnTo>
                  <a:lnTo>
                    <a:pt x="23011" y="178194"/>
                  </a:lnTo>
                  <a:lnTo>
                    <a:pt x="24134" y="178058"/>
                  </a:lnTo>
                  <a:lnTo>
                    <a:pt x="25247" y="177904"/>
                  </a:lnTo>
                  <a:lnTo>
                    <a:pt x="26360" y="177741"/>
                  </a:lnTo>
                  <a:lnTo>
                    <a:pt x="27465" y="177569"/>
                  </a:lnTo>
                  <a:lnTo>
                    <a:pt x="28569" y="177379"/>
                  </a:lnTo>
                  <a:lnTo>
                    <a:pt x="29664" y="177171"/>
                  </a:lnTo>
                  <a:lnTo>
                    <a:pt x="30760" y="176954"/>
                  </a:lnTo>
                  <a:lnTo>
                    <a:pt x="31846" y="176727"/>
                  </a:lnTo>
                  <a:lnTo>
                    <a:pt x="32932" y="176483"/>
                  </a:lnTo>
                  <a:lnTo>
                    <a:pt x="34010" y="176229"/>
                  </a:lnTo>
                  <a:lnTo>
                    <a:pt x="35087" y="175958"/>
                  </a:lnTo>
                  <a:lnTo>
                    <a:pt x="36155" y="175677"/>
                  </a:lnTo>
                  <a:lnTo>
                    <a:pt x="37214" y="175379"/>
                  </a:lnTo>
                  <a:lnTo>
                    <a:pt x="38273" y="175080"/>
                  </a:lnTo>
                  <a:lnTo>
                    <a:pt x="39323" y="174754"/>
                  </a:lnTo>
                  <a:lnTo>
                    <a:pt x="40373" y="174419"/>
                  </a:lnTo>
                  <a:lnTo>
                    <a:pt x="41414" y="174075"/>
                  </a:lnTo>
                  <a:lnTo>
                    <a:pt x="42455" y="173722"/>
                  </a:lnTo>
                  <a:lnTo>
                    <a:pt x="43478" y="173351"/>
                  </a:lnTo>
                  <a:lnTo>
                    <a:pt x="44501" y="172971"/>
                  </a:lnTo>
                  <a:lnTo>
                    <a:pt x="45524" y="172572"/>
                  </a:lnTo>
                  <a:lnTo>
                    <a:pt x="46538" y="172165"/>
                  </a:lnTo>
                  <a:lnTo>
                    <a:pt x="47543" y="171749"/>
                  </a:lnTo>
                  <a:lnTo>
                    <a:pt x="48538" y="171323"/>
                  </a:lnTo>
                  <a:lnTo>
                    <a:pt x="49534" y="170880"/>
                  </a:lnTo>
                  <a:lnTo>
                    <a:pt x="50521" y="170427"/>
                  </a:lnTo>
                  <a:lnTo>
                    <a:pt x="51498" y="169956"/>
                  </a:lnTo>
                  <a:lnTo>
                    <a:pt x="52476" y="169486"/>
                  </a:lnTo>
                  <a:lnTo>
                    <a:pt x="53445" y="168997"/>
                  </a:lnTo>
                  <a:lnTo>
                    <a:pt x="54404" y="168499"/>
                  </a:lnTo>
                  <a:lnTo>
                    <a:pt x="55355" y="167983"/>
                  </a:lnTo>
                  <a:lnTo>
                    <a:pt x="56296" y="167467"/>
                  </a:lnTo>
                  <a:lnTo>
                    <a:pt x="57238" y="166933"/>
                  </a:lnTo>
                  <a:lnTo>
                    <a:pt x="58170" y="166390"/>
                  </a:lnTo>
                  <a:lnTo>
                    <a:pt x="59093" y="165837"/>
                  </a:lnTo>
                  <a:lnTo>
                    <a:pt x="60017" y="165267"/>
                  </a:lnTo>
                  <a:lnTo>
                    <a:pt x="60922" y="164688"/>
                  </a:lnTo>
                  <a:lnTo>
                    <a:pt x="61827" y="164109"/>
                  </a:lnTo>
                  <a:lnTo>
                    <a:pt x="62723" y="163511"/>
                  </a:lnTo>
                  <a:lnTo>
                    <a:pt x="63610" y="162905"/>
                  </a:lnTo>
                  <a:lnTo>
                    <a:pt x="64488" y="162280"/>
                  </a:lnTo>
                  <a:lnTo>
                    <a:pt x="65366" y="161655"/>
                  </a:lnTo>
                  <a:lnTo>
                    <a:pt x="66226" y="161013"/>
                  </a:lnTo>
                  <a:lnTo>
                    <a:pt x="67086" y="160370"/>
                  </a:lnTo>
                  <a:lnTo>
                    <a:pt x="67937" y="159709"/>
                  </a:lnTo>
                  <a:lnTo>
                    <a:pt x="68770" y="159039"/>
                  </a:lnTo>
                  <a:lnTo>
                    <a:pt x="69603" y="158360"/>
                  </a:lnTo>
                  <a:lnTo>
                    <a:pt x="70427" y="157672"/>
                  </a:lnTo>
                  <a:lnTo>
                    <a:pt x="71241" y="156975"/>
                  </a:lnTo>
                  <a:lnTo>
                    <a:pt x="72047" y="156269"/>
                  </a:lnTo>
                  <a:lnTo>
                    <a:pt x="72853" y="155554"/>
                  </a:lnTo>
                  <a:lnTo>
                    <a:pt x="73640" y="154830"/>
                  </a:lnTo>
                  <a:lnTo>
                    <a:pt x="74419" y="154088"/>
                  </a:lnTo>
                  <a:lnTo>
                    <a:pt x="75188" y="153345"/>
                  </a:lnTo>
                  <a:lnTo>
                    <a:pt x="75958" y="152594"/>
                  </a:lnTo>
                  <a:lnTo>
                    <a:pt x="76709" y="151834"/>
                  </a:lnTo>
                  <a:lnTo>
                    <a:pt x="77451" y="151055"/>
                  </a:lnTo>
                  <a:lnTo>
                    <a:pt x="78184" y="150277"/>
                  </a:lnTo>
                  <a:lnTo>
                    <a:pt x="78918" y="149489"/>
                  </a:lnTo>
                  <a:lnTo>
                    <a:pt x="79633" y="148693"/>
                  </a:lnTo>
                  <a:lnTo>
                    <a:pt x="80339" y="147887"/>
                  </a:lnTo>
                  <a:lnTo>
                    <a:pt x="81036" y="147072"/>
                  </a:lnTo>
                  <a:lnTo>
                    <a:pt x="81724" y="146248"/>
                  </a:lnTo>
                  <a:lnTo>
                    <a:pt x="82403" y="145416"/>
                  </a:lnTo>
                  <a:lnTo>
                    <a:pt x="83073" y="144574"/>
                  </a:lnTo>
                  <a:lnTo>
                    <a:pt x="83724" y="143723"/>
                  </a:lnTo>
                  <a:lnTo>
                    <a:pt x="84376" y="142872"/>
                  </a:lnTo>
                  <a:lnTo>
                    <a:pt x="85019" y="142003"/>
                  </a:lnTo>
                  <a:lnTo>
                    <a:pt x="85643" y="141134"/>
                  </a:lnTo>
                  <a:lnTo>
                    <a:pt x="86259" y="140256"/>
                  </a:lnTo>
                  <a:lnTo>
                    <a:pt x="86865" y="139369"/>
                  </a:lnTo>
                  <a:lnTo>
                    <a:pt x="87463" y="138473"/>
                  </a:lnTo>
                  <a:lnTo>
                    <a:pt x="88051" y="137567"/>
                  </a:lnTo>
                  <a:lnTo>
                    <a:pt x="88631" y="136653"/>
                  </a:lnTo>
                  <a:lnTo>
                    <a:pt x="89192" y="135739"/>
                  </a:lnTo>
                  <a:lnTo>
                    <a:pt x="89744" y="134816"/>
                  </a:lnTo>
                  <a:lnTo>
                    <a:pt x="90296" y="133883"/>
                  </a:lnTo>
                  <a:lnTo>
                    <a:pt x="90821" y="132942"/>
                  </a:lnTo>
                  <a:lnTo>
                    <a:pt x="91346" y="132000"/>
                  </a:lnTo>
                  <a:lnTo>
                    <a:pt x="91853" y="131041"/>
                  </a:lnTo>
                  <a:lnTo>
                    <a:pt x="92360" y="130081"/>
                  </a:lnTo>
                  <a:lnTo>
                    <a:pt x="92840" y="129113"/>
                  </a:lnTo>
                  <a:lnTo>
                    <a:pt x="93320" y="128144"/>
                  </a:lnTo>
                  <a:lnTo>
                    <a:pt x="93781" y="127166"/>
                  </a:lnTo>
                  <a:lnTo>
                    <a:pt x="94234" y="126180"/>
                  </a:lnTo>
                  <a:lnTo>
                    <a:pt x="94678" y="125184"/>
                  </a:lnTo>
                  <a:lnTo>
                    <a:pt x="95112" y="124179"/>
                  </a:lnTo>
                  <a:lnTo>
                    <a:pt x="95528" y="123174"/>
                  </a:lnTo>
                  <a:lnTo>
                    <a:pt x="95936" y="122170"/>
                  </a:lnTo>
                  <a:lnTo>
                    <a:pt x="96325" y="121147"/>
                  </a:lnTo>
                  <a:lnTo>
                    <a:pt x="96714" y="120124"/>
                  </a:lnTo>
                  <a:lnTo>
                    <a:pt x="97076" y="119092"/>
                  </a:lnTo>
                  <a:lnTo>
                    <a:pt x="97438" y="118060"/>
                  </a:lnTo>
                  <a:lnTo>
                    <a:pt x="97782" y="117019"/>
                  </a:lnTo>
                  <a:lnTo>
                    <a:pt x="98117" y="115969"/>
                  </a:lnTo>
                  <a:lnTo>
                    <a:pt x="98434" y="114919"/>
                  </a:lnTo>
                  <a:lnTo>
                    <a:pt x="98742" y="113860"/>
                  </a:lnTo>
                  <a:lnTo>
                    <a:pt x="99041" y="112800"/>
                  </a:lnTo>
                  <a:lnTo>
                    <a:pt x="99321" y="111732"/>
                  </a:lnTo>
                  <a:lnTo>
                    <a:pt x="99593" y="110655"/>
                  </a:lnTo>
                  <a:lnTo>
                    <a:pt x="99846" y="109578"/>
                  </a:lnTo>
                  <a:lnTo>
                    <a:pt x="100091" y="108492"/>
                  </a:lnTo>
                  <a:lnTo>
                    <a:pt x="100317" y="107405"/>
                  </a:lnTo>
                  <a:lnTo>
                    <a:pt x="100534" y="106310"/>
                  </a:lnTo>
                  <a:lnTo>
                    <a:pt x="100743" y="105215"/>
                  </a:lnTo>
                  <a:lnTo>
                    <a:pt x="100933" y="104110"/>
                  </a:lnTo>
                  <a:lnTo>
                    <a:pt x="101105" y="103006"/>
                  </a:lnTo>
                  <a:lnTo>
                    <a:pt x="101268" y="101893"/>
                  </a:lnTo>
                  <a:lnTo>
                    <a:pt x="101412" y="100779"/>
                  </a:lnTo>
                  <a:lnTo>
                    <a:pt x="101548" y="99657"/>
                  </a:lnTo>
                  <a:lnTo>
                    <a:pt x="101675" y="98534"/>
                  </a:lnTo>
                  <a:lnTo>
                    <a:pt x="101784" y="97403"/>
                  </a:lnTo>
                  <a:lnTo>
                    <a:pt x="101874" y="96271"/>
                  </a:lnTo>
                  <a:lnTo>
                    <a:pt x="101956" y="95131"/>
                  </a:lnTo>
                  <a:lnTo>
                    <a:pt x="102019" y="93990"/>
                  </a:lnTo>
                  <a:lnTo>
                    <a:pt x="102073" y="92849"/>
                  </a:lnTo>
                  <a:lnTo>
                    <a:pt x="102109" y="91700"/>
                  </a:lnTo>
                  <a:lnTo>
                    <a:pt x="102128" y="90550"/>
                  </a:lnTo>
                  <a:lnTo>
                    <a:pt x="102137" y="89391"/>
                  </a:lnTo>
                  <a:lnTo>
                    <a:pt x="102128" y="88233"/>
                  </a:lnTo>
                  <a:lnTo>
                    <a:pt x="102109" y="87083"/>
                  </a:lnTo>
                  <a:lnTo>
                    <a:pt x="102073" y="85933"/>
                  </a:lnTo>
                  <a:lnTo>
                    <a:pt x="102019" y="84793"/>
                  </a:lnTo>
                  <a:lnTo>
                    <a:pt x="101956" y="83652"/>
                  </a:lnTo>
                  <a:lnTo>
                    <a:pt x="101874" y="82512"/>
                  </a:lnTo>
                  <a:lnTo>
                    <a:pt x="101784" y="81380"/>
                  </a:lnTo>
                  <a:lnTo>
                    <a:pt x="101675" y="80249"/>
                  </a:lnTo>
                  <a:lnTo>
                    <a:pt x="101548" y="79126"/>
                  </a:lnTo>
                  <a:lnTo>
                    <a:pt x="101412" y="78004"/>
                  </a:lnTo>
                  <a:lnTo>
                    <a:pt x="101268" y="76890"/>
                  </a:lnTo>
                  <a:lnTo>
                    <a:pt x="101105" y="75777"/>
                  </a:lnTo>
                  <a:lnTo>
                    <a:pt x="100933" y="74673"/>
                  </a:lnTo>
                  <a:lnTo>
                    <a:pt x="100743" y="73568"/>
                  </a:lnTo>
                  <a:lnTo>
                    <a:pt x="100534" y="72473"/>
                  </a:lnTo>
                  <a:lnTo>
                    <a:pt x="100317" y="71378"/>
                  </a:lnTo>
                  <a:lnTo>
                    <a:pt x="100091" y="70291"/>
                  </a:lnTo>
                  <a:lnTo>
                    <a:pt x="99846" y="69205"/>
                  </a:lnTo>
                  <a:lnTo>
                    <a:pt x="99593" y="68128"/>
                  </a:lnTo>
                  <a:lnTo>
                    <a:pt x="99321" y="67051"/>
                  </a:lnTo>
                  <a:lnTo>
                    <a:pt x="99041" y="65982"/>
                  </a:lnTo>
                  <a:lnTo>
                    <a:pt x="98742" y="64923"/>
                  </a:lnTo>
                  <a:lnTo>
                    <a:pt x="98434" y="63864"/>
                  </a:lnTo>
                  <a:lnTo>
                    <a:pt x="98117" y="62805"/>
                  </a:lnTo>
                  <a:lnTo>
                    <a:pt x="97782" y="61764"/>
                  </a:lnTo>
                  <a:lnTo>
                    <a:pt x="97438" y="60723"/>
                  </a:lnTo>
                  <a:lnTo>
                    <a:pt x="97076" y="59682"/>
                  </a:lnTo>
                  <a:lnTo>
                    <a:pt x="96714" y="58659"/>
                  </a:lnTo>
                  <a:lnTo>
                    <a:pt x="96325" y="57636"/>
                  </a:lnTo>
                  <a:lnTo>
                    <a:pt x="95936" y="56613"/>
                  </a:lnTo>
                  <a:lnTo>
                    <a:pt x="95528" y="55599"/>
                  </a:lnTo>
                  <a:lnTo>
                    <a:pt x="95112" y="54595"/>
                  </a:lnTo>
                  <a:lnTo>
                    <a:pt x="94678" y="53599"/>
                  </a:lnTo>
                  <a:lnTo>
                    <a:pt x="94234" y="52603"/>
                  </a:lnTo>
                  <a:lnTo>
                    <a:pt x="93781" y="51617"/>
                  </a:lnTo>
                  <a:lnTo>
                    <a:pt x="93320" y="50639"/>
                  </a:lnTo>
                  <a:lnTo>
                    <a:pt x="92840" y="49661"/>
                  </a:lnTo>
                  <a:lnTo>
                    <a:pt x="92360" y="48693"/>
                  </a:lnTo>
                  <a:lnTo>
                    <a:pt x="91853" y="47733"/>
                  </a:lnTo>
                  <a:lnTo>
                    <a:pt x="91346" y="46783"/>
                  </a:lnTo>
                  <a:lnTo>
                    <a:pt x="90821" y="45832"/>
                  </a:lnTo>
                  <a:lnTo>
                    <a:pt x="90296" y="44900"/>
                  </a:lnTo>
                  <a:lnTo>
                    <a:pt x="89744" y="43967"/>
                  </a:lnTo>
                  <a:lnTo>
                    <a:pt x="89192" y="43035"/>
                  </a:lnTo>
                  <a:lnTo>
                    <a:pt x="88631" y="42121"/>
                  </a:lnTo>
                  <a:lnTo>
                    <a:pt x="88051" y="41215"/>
                  </a:lnTo>
                  <a:lnTo>
                    <a:pt x="87463" y="40310"/>
                  </a:lnTo>
                  <a:lnTo>
                    <a:pt x="86865" y="39414"/>
                  </a:lnTo>
                  <a:lnTo>
                    <a:pt x="86259" y="38527"/>
                  </a:lnTo>
                  <a:lnTo>
                    <a:pt x="85643" y="37649"/>
                  </a:lnTo>
                  <a:lnTo>
                    <a:pt x="85019" y="36771"/>
                  </a:lnTo>
                  <a:lnTo>
                    <a:pt x="84376" y="35911"/>
                  </a:lnTo>
                  <a:lnTo>
                    <a:pt x="83724" y="35051"/>
                  </a:lnTo>
                  <a:lnTo>
                    <a:pt x="83073" y="34200"/>
                  </a:lnTo>
                  <a:lnTo>
                    <a:pt x="82403" y="33367"/>
                  </a:lnTo>
                  <a:lnTo>
                    <a:pt x="81724" y="32534"/>
                  </a:lnTo>
                  <a:lnTo>
                    <a:pt x="81036" y="31711"/>
                  </a:lnTo>
                  <a:lnTo>
                    <a:pt x="80339" y="30896"/>
                  </a:lnTo>
                  <a:lnTo>
                    <a:pt x="79633" y="30081"/>
                  </a:lnTo>
                  <a:lnTo>
                    <a:pt x="78918" y="29285"/>
                  </a:lnTo>
                  <a:lnTo>
                    <a:pt x="78184" y="28497"/>
                  </a:lnTo>
                  <a:lnTo>
                    <a:pt x="77451" y="27719"/>
                  </a:lnTo>
                  <a:lnTo>
                    <a:pt x="76709" y="26949"/>
                  </a:lnTo>
                  <a:lnTo>
                    <a:pt x="75958" y="26180"/>
                  </a:lnTo>
                  <a:lnTo>
                    <a:pt x="75188" y="25428"/>
                  </a:lnTo>
                  <a:lnTo>
                    <a:pt x="74419" y="24686"/>
                  </a:lnTo>
                  <a:lnTo>
                    <a:pt x="73640" y="23953"/>
                  </a:lnTo>
                  <a:lnTo>
                    <a:pt x="72853" y="23220"/>
                  </a:lnTo>
                  <a:lnTo>
                    <a:pt x="72047" y="22505"/>
                  </a:lnTo>
                  <a:lnTo>
                    <a:pt x="71241" y="21798"/>
                  </a:lnTo>
                  <a:lnTo>
                    <a:pt x="70427" y="21101"/>
                  </a:lnTo>
                  <a:lnTo>
                    <a:pt x="69603" y="20413"/>
                  </a:lnTo>
                  <a:lnTo>
                    <a:pt x="68770" y="19735"/>
                  </a:lnTo>
                  <a:lnTo>
                    <a:pt x="67937" y="19065"/>
                  </a:lnTo>
                  <a:lnTo>
                    <a:pt x="67086" y="18413"/>
                  </a:lnTo>
                  <a:lnTo>
                    <a:pt x="66226" y="17761"/>
                  </a:lnTo>
                  <a:lnTo>
                    <a:pt x="65366" y="17118"/>
                  </a:lnTo>
                  <a:lnTo>
                    <a:pt x="64488" y="16494"/>
                  </a:lnTo>
                  <a:lnTo>
                    <a:pt x="63610" y="15878"/>
                  </a:lnTo>
                  <a:lnTo>
                    <a:pt x="62723" y="15272"/>
                  </a:lnTo>
                  <a:lnTo>
                    <a:pt x="61827" y="14674"/>
                  </a:lnTo>
                  <a:lnTo>
                    <a:pt x="60922" y="14086"/>
                  </a:lnTo>
                  <a:lnTo>
                    <a:pt x="60017" y="13507"/>
                  </a:lnTo>
                  <a:lnTo>
                    <a:pt x="59093" y="12945"/>
                  </a:lnTo>
                  <a:lnTo>
                    <a:pt x="58170" y="12384"/>
                  </a:lnTo>
                  <a:lnTo>
                    <a:pt x="57238" y="11841"/>
                  </a:lnTo>
                  <a:lnTo>
                    <a:pt x="56296" y="11316"/>
                  </a:lnTo>
                  <a:lnTo>
                    <a:pt x="55355" y="10791"/>
                  </a:lnTo>
                  <a:lnTo>
                    <a:pt x="54404" y="10284"/>
                  </a:lnTo>
                  <a:lnTo>
                    <a:pt x="53445" y="9777"/>
                  </a:lnTo>
                  <a:lnTo>
                    <a:pt x="52476" y="9297"/>
                  </a:lnTo>
                  <a:lnTo>
                    <a:pt x="51498" y="8818"/>
                  </a:lnTo>
                  <a:lnTo>
                    <a:pt x="50521" y="8356"/>
                  </a:lnTo>
                  <a:lnTo>
                    <a:pt x="49534" y="7894"/>
                  </a:lnTo>
                  <a:lnTo>
                    <a:pt x="48538" y="7460"/>
                  </a:lnTo>
                  <a:lnTo>
                    <a:pt x="47543" y="7025"/>
                  </a:lnTo>
                  <a:lnTo>
                    <a:pt x="46538" y="6609"/>
                  </a:lnTo>
                  <a:lnTo>
                    <a:pt x="45524" y="6201"/>
                  </a:lnTo>
                  <a:lnTo>
                    <a:pt x="44501" y="5812"/>
                  </a:lnTo>
                  <a:lnTo>
                    <a:pt x="43478" y="5423"/>
                  </a:lnTo>
                  <a:lnTo>
                    <a:pt x="42455" y="5061"/>
                  </a:lnTo>
                  <a:lnTo>
                    <a:pt x="41414" y="4699"/>
                  </a:lnTo>
                  <a:lnTo>
                    <a:pt x="40373" y="4355"/>
                  </a:lnTo>
                  <a:lnTo>
                    <a:pt x="39323" y="4020"/>
                  </a:lnTo>
                  <a:lnTo>
                    <a:pt x="38273" y="3703"/>
                  </a:lnTo>
                  <a:lnTo>
                    <a:pt x="37214" y="3395"/>
                  </a:lnTo>
                  <a:lnTo>
                    <a:pt x="36155" y="3097"/>
                  </a:lnTo>
                  <a:lnTo>
                    <a:pt x="35087" y="2816"/>
                  </a:lnTo>
                  <a:lnTo>
                    <a:pt x="34010" y="2544"/>
                  </a:lnTo>
                  <a:lnTo>
                    <a:pt x="32932" y="2291"/>
                  </a:lnTo>
                  <a:lnTo>
                    <a:pt x="31846" y="2047"/>
                  </a:lnTo>
                  <a:lnTo>
                    <a:pt x="30760" y="1820"/>
                  </a:lnTo>
                  <a:lnTo>
                    <a:pt x="29664" y="1603"/>
                  </a:lnTo>
                  <a:lnTo>
                    <a:pt x="28569" y="1395"/>
                  </a:lnTo>
                  <a:lnTo>
                    <a:pt x="27465" y="1205"/>
                  </a:lnTo>
                  <a:lnTo>
                    <a:pt x="26360" y="1033"/>
                  </a:lnTo>
                  <a:lnTo>
                    <a:pt x="25247" y="870"/>
                  </a:lnTo>
                  <a:lnTo>
                    <a:pt x="24134" y="725"/>
                  </a:lnTo>
                  <a:lnTo>
                    <a:pt x="23011" y="589"/>
                  </a:lnTo>
                  <a:lnTo>
                    <a:pt x="21889" y="462"/>
                  </a:lnTo>
                  <a:lnTo>
                    <a:pt x="20757" y="354"/>
                  </a:lnTo>
                  <a:lnTo>
                    <a:pt x="19626" y="263"/>
                  </a:lnTo>
                  <a:lnTo>
                    <a:pt x="18485" y="182"/>
                  </a:lnTo>
                  <a:lnTo>
                    <a:pt x="17344" y="118"/>
                  </a:lnTo>
                  <a:lnTo>
                    <a:pt x="16204" y="64"/>
                  </a:lnTo>
                  <a:lnTo>
                    <a:pt x="15054" y="28"/>
                  </a:lnTo>
                  <a:lnTo>
                    <a:pt x="13905" y="10"/>
                  </a:lnTo>
                  <a:lnTo>
                    <a:pt x="127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-1503325" y="-9213775"/>
              <a:ext cx="2553425" cy="4469350"/>
            </a:xfrm>
            <a:custGeom>
              <a:avLst/>
              <a:gdLst/>
              <a:ahLst/>
              <a:cxnLst/>
              <a:rect l="l" t="t" r="r" b="b"/>
              <a:pathLst>
                <a:path w="102137" h="178774" fill="none" extrusionOk="0">
                  <a:moveTo>
                    <a:pt x="102137" y="89391"/>
                  </a:moveTo>
                  <a:lnTo>
                    <a:pt x="102137" y="89391"/>
                  </a:lnTo>
                  <a:lnTo>
                    <a:pt x="102128" y="90550"/>
                  </a:lnTo>
                  <a:lnTo>
                    <a:pt x="102109" y="91700"/>
                  </a:lnTo>
                  <a:lnTo>
                    <a:pt x="102073" y="92849"/>
                  </a:lnTo>
                  <a:lnTo>
                    <a:pt x="102019" y="93990"/>
                  </a:lnTo>
                  <a:lnTo>
                    <a:pt x="101956" y="95131"/>
                  </a:lnTo>
                  <a:lnTo>
                    <a:pt x="101874" y="96271"/>
                  </a:lnTo>
                  <a:lnTo>
                    <a:pt x="101784" y="97403"/>
                  </a:lnTo>
                  <a:lnTo>
                    <a:pt x="101675" y="98534"/>
                  </a:lnTo>
                  <a:lnTo>
                    <a:pt x="101548" y="99657"/>
                  </a:lnTo>
                  <a:lnTo>
                    <a:pt x="101412" y="100779"/>
                  </a:lnTo>
                  <a:lnTo>
                    <a:pt x="101268" y="101893"/>
                  </a:lnTo>
                  <a:lnTo>
                    <a:pt x="101105" y="103006"/>
                  </a:lnTo>
                  <a:lnTo>
                    <a:pt x="100933" y="104110"/>
                  </a:lnTo>
                  <a:lnTo>
                    <a:pt x="100743" y="105215"/>
                  </a:lnTo>
                  <a:lnTo>
                    <a:pt x="100534" y="106310"/>
                  </a:lnTo>
                  <a:lnTo>
                    <a:pt x="100317" y="107405"/>
                  </a:lnTo>
                  <a:lnTo>
                    <a:pt x="100091" y="108492"/>
                  </a:lnTo>
                  <a:lnTo>
                    <a:pt x="99846" y="109578"/>
                  </a:lnTo>
                  <a:lnTo>
                    <a:pt x="99593" y="110655"/>
                  </a:lnTo>
                  <a:lnTo>
                    <a:pt x="99321" y="111732"/>
                  </a:lnTo>
                  <a:lnTo>
                    <a:pt x="99041" y="112800"/>
                  </a:lnTo>
                  <a:lnTo>
                    <a:pt x="98742" y="113860"/>
                  </a:lnTo>
                  <a:lnTo>
                    <a:pt x="98434" y="114919"/>
                  </a:lnTo>
                  <a:lnTo>
                    <a:pt x="98117" y="115969"/>
                  </a:lnTo>
                  <a:lnTo>
                    <a:pt x="97782" y="117019"/>
                  </a:lnTo>
                  <a:lnTo>
                    <a:pt x="97438" y="118060"/>
                  </a:lnTo>
                  <a:lnTo>
                    <a:pt x="97076" y="119092"/>
                  </a:lnTo>
                  <a:lnTo>
                    <a:pt x="96714" y="120124"/>
                  </a:lnTo>
                  <a:lnTo>
                    <a:pt x="96325" y="121147"/>
                  </a:lnTo>
                  <a:lnTo>
                    <a:pt x="95936" y="122170"/>
                  </a:lnTo>
                  <a:lnTo>
                    <a:pt x="95528" y="123174"/>
                  </a:lnTo>
                  <a:lnTo>
                    <a:pt x="95112" y="124179"/>
                  </a:lnTo>
                  <a:lnTo>
                    <a:pt x="94678" y="125184"/>
                  </a:lnTo>
                  <a:lnTo>
                    <a:pt x="94234" y="126180"/>
                  </a:lnTo>
                  <a:lnTo>
                    <a:pt x="93781" y="127166"/>
                  </a:lnTo>
                  <a:lnTo>
                    <a:pt x="93320" y="128144"/>
                  </a:lnTo>
                  <a:lnTo>
                    <a:pt x="92840" y="129113"/>
                  </a:lnTo>
                  <a:lnTo>
                    <a:pt x="92360" y="130081"/>
                  </a:lnTo>
                  <a:lnTo>
                    <a:pt x="91853" y="131041"/>
                  </a:lnTo>
                  <a:lnTo>
                    <a:pt x="91346" y="132000"/>
                  </a:lnTo>
                  <a:lnTo>
                    <a:pt x="90821" y="132942"/>
                  </a:lnTo>
                  <a:lnTo>
                    <a:pt x="90296" y="133883"/>
                  </a:lnTo>
                  <a:lnTo>
                    <a:pt x="89744" y="134816"/>
                  </a:lnTo>
                  <a:lnTo>
                    <a:pt x="89192" y="135739"/>
                  </a:lnTo>
                  <a:lnTo>
                    <a:pt x="88631" y="136653"/>
                  </a:lnTo>
                  <a:lnTo>
                    <a:pt x="88051" y="137567"/>
                  </a:lnTo>
                  <a:lnTo>
                    <a:pt x="87463" y="138473"/>
                  </a:lnTo>
                  <a:lnTo>
                    <a:pt x="86865" y="139369"/>
                  </a:lnTo>
                  <a:lnTo>
                    <a:pt x="86259" y="140256"/>
                  </a:lnTo>
                  <a:lnTo>
                    <a:pt x="85643" y="141134"/>
                  </a:lnTo>
                  <a:lnTo>
                    <a:pt x="85019" y="142003"/>
                  </a:lnTo>
                  <a:lnTo>
                    <a:pt x="84376" y="142872"/>
                  </a:lnTo>
                  <a:lnTo>
                    <a:pt x="83724" y="143723"/>
                  </a:lnTo>
                  <a:lnTo>
                    <a:pt x="83073" y="144574"/>
                  </a:lnTo>
                  <a:lnTo>
                    <a:pt x="82403" y="145416"/>
                  </a:lnTo>
                  <a:lnTo>
                    <a:pt x="81724" y="146248"/>
                  </a:lnTo>
                  <a:lnTo>
                    <a:pt x="81036" y="147072"/>
                  </a:lnTo>
                  <a:lnTo>
                    <a:pt x="80339" y="147887"/>
                  </a:lnTo>
                  <a:lnTo>
                    <a:pt x="79633" y="148693"/>
                  </a:lnTo>
                  <a:lnTo>
                    <a:pt x="78918" y="149489"/>
                  </a:lnTo>
                  <a:lnTo>
                    <a:pt x="78184" y="150277"/>
                  </a:lnTo>
                  <a:lnTo>
                    <a:pt x="77451" y="151055"/>
                  </a:lnTo>
                  <a:lnTo>
                    <a:pt x="76709" y="151834"/>
                  </a:lnTo>
                  <a:lnTo>
                    <a:pt x="75958" y="152594"/>
                  </a:lnTo>
                  <a:lnTo>
                    <a:pt x="75188" y="153345"/>
                  </a:lnTo>
                  <a:lnTo>
                    <a:pt x="74419" y="154088"/>
                  </a:lnTo>
                  <a:lnTo>
                    <a:pt x="73640" y="154830"/>
                  </a:lnTo>
                  <a:lnTo>
                    <a:pt x="72853" y="155554"/>
                  </a:lnTo>
                  <a:lnTo>
                    <a:pt x="72047" y="156269"/>
                  </a:lnTo>
                  <a:lnTo>
                    <a:pt x="71241" y="156975"/>
                  </a:lnTo>
                  <a:lnTo>
                    <a:pt x="70427" y="157672"/>
                  </a:lnTo>
                  <a:lnTo>
                    <a:pt x="69603" y="158360"/>
                  </a:lnTo>
                  <a:lnTo>
                    <a:pt x="68770" y="159039"/>
                  </a:lnTo>
                  <a:lnTo>
                    <a:pt x="67937" y="159709"/>
                  </a:lnTo>
                  <a:lnTo>
                    <a:pt x="67086" y="160370"/>
                  </a:lnTo>
                  <a:lnTo>
                    <a:pt x="66226" y="161013"/>
                  </a:lnTo>
                  <a:lnTo>
                    <a:pt x="65366" y="161655"/>
                  </a:lnTo>
                  <a:lnTo>
                    <a:pt x="64488" y="162280"/>
                  </a:lnTo>
                  <a:lnTo>
                    <a:pt x="63610" y="162905"/>
                  </a:lnTo>
                  <a:lnTo>
                    <a:pt x="62723" y="163511"/>
                  </a:lnTo>
                  <a:lnTo>
                    <a:pt x="61827" y="164109"/>
                  </a:lnTo>
                  <a:lnTo>
                    <a:pt x="60922" y="164688"/>
                  </a:lnTo>
                  <a:lnTo>
                    <a:pt x="60017" y="165267"/>
                  </a:lnTo>
                  <a:lnTo>
                    <a:pt x="59093" y="165837"/>
                  </a:lnTo>
                  <a:lnTo>
                    <a:pt x="58170" y="166390"/>
                  </a:lnTo>
                  <a:lnTo>
                    <a:pt x="57238" y="166933"/>
                  </a:lnTo>
                  <a:lnTo>
                    <a:pt x="56296" y="167467"/>
                  </a:lnTo>
                  <a:lnTo>
                    <a:pt x="55355" y="167983"/>
                  </a:lnTo>
                  <a:lnTo>
                    <a:pt x="54404" y="168499"/>
                  </a:lnTo>
                  <a:lnTo>
                    <a:pt x="53445" y="168997"/>
                  </a:lnTo>
                  <a:lnTo>
                    <a:pt x="52476" y="169486"/>
                  </a:lnTo>
                  <a:lnTo>
                    <a:pt x="51498" y="169956"/>
                  </a:lnTo>
                  <a:lnTo>
                    <a:pt x="50521" y="170427"/>
                  </a:lnTo>
                  <a:lnTo>
                    <a:pt x="49534" y="170880"/>
                  </a:lnTo>
                  <a:lnTo>
                    <a:pt x="48538" y="171323"/>
                  </a:lnTo>
                  <a:lnTo>
                    <a:pt x="47543" y="171749"/>
                  </a:lnTo>
                  <a:lnTo>
                    <a:pt x="46538" y="172165"/>
                  </a:lnTo>
                  <a:lnTo>
                    <a:pt x="45524" y="172572"/>
                  </a:lnTo>
                  <a:lnTo>
                    <a:pt x="44501" y="172971"/>
                  </a:lnTo>
                  <a:lnTo>
                    <a:pt x="43478" y="173351"/>
                  </a:lnTo>
                  <a:lnTo>
                    <a:pt x="42455" y="173722"/>
                  </a:lnTo>
                  <a:lnTo>
                    <a:pt x="41414" y="174075"/>
                  </a:lnTo>
                  <a:lnTo>
                    <a:pt x="40373" y="174419"/>
                  </a:lnTo>
                  <a:lnTo>
                    <a:pt x="39323" y="174754"/>
                  </a:lnTo>
                  <a:lnTo>
                    <a:pt x="38273" y="175080"/>
                  </a:lnTo>
                  <a:lnTo>
                    <a:pt x="37214" y="175379"/>
                  </a:lnTo>
                  <a:lnTo>
                    <a:pt x="36155" y="175677"/>
                  </a:lnTo>
                  <a:lnTo>
                    <a:pt x="35087" y="175958"/>
                  </a:lnTo>
                  <a:lnTo>
                    <a:pt x="34010" y="176229"/>
                  </a:lnTo>
                  <a:lnTo>
                    <a:pt x="32932" y="176483"/>
                  </a:lnTo>
                  <a:lnTo>
                    <a:pt x="31846" y="176727"/>
                  </a:lnTo>
                  <a:lnTo>
                    <a:pt x="30760" y="176954"/>
                  </a:lnTo>
                  <a:lnTo>
                    <a:pt x="29664" y="177171"/>
                  </a:lnTo>
                  <a:lnTo>
                    <a:pt x="28569" y="177379"/>
                  </a:lnTo>
                  <a:lnTo>
                    <a:pt x="27465" y="177569"/>
                  </a:lnTo>
                  <a:lnTo>
                    <a:pt x="26360" y="177741"/>
                  </a:lnTo>
                  <a:lnTo>
                    <a:pt x="25247" y="177904"/>
                  </a:lnTo>
                  <a:lnTo>
                    <a:pt x="24134" y="178058"/>
                  </a:lnTo>
                  <a:lnTo>
                    <a:pt x="23011" y="178194"/>
                  </a:lnTo>
                  <a:lnTo>
                    <a:pt x="21889" y="178311"/>
                  </a:lnTo>
                  <a:lnTo>
                    <a:pt x="20757" y="178420"/>
                  </a:lnTo>
                  <a:lnTo>
                    <a:pt x="19626" y="178511"/>
                  </a:lnTo>
                  <a:lnTo>
                    <a:pt x="18485" y="178592"/>
                  </a:lnTo>
                  <a:lnTo>
                    <a:pt x="17344" y="178655"/>
                  </a:lnTo>
                  <a:lnTo>
                    <a:pt x="16204" y="178710"/>
                  </a:lnTo>
                  <a:lnTo>
                    <a:pt x="15054" y="178746"/>
                  </a:lnTo>
                  <a:lnTo>
                    <a:pt x="13905" y="178764"/>
                  </a:lnTo>
                  <a:lnTo>
                    <a:pt x="12746" y="178773"/>
                  </a:lnTo>
                  <a:lnTo>
                    <a:pt x="12746" y="178773"/>
                  </a:lnTo>
                  <a:lnTo>
                    <a:pt x="11931" y="178773"/>
                  </a:lnTo>
                  <a:lnTo>
                    <a:pt x="11125" y="178755"/>
                  </a:lnTo>
                  <a:lnTo>
                    <a:pt x="10320" y="178737"/>
                  </a:lnTo>
                  <a:lnTo>
                    <a:pt x="9514" y="178719"/>
                  </a:lnTo>
                  <a:lnTo>
                    <a:pt x="8709" y="178683"/>
                  </a:lnTo>
                  <a:lnTo>
                    <a:pt x="7903" y="178646"/>
                  </a:lnTo>
                  <a:lnTo>
                    <a:pt x="7106" y="178601"/>
                  </a:lnTo>
                  <a:lnTo>
                    <a:pt x="6310" y="178547"/>
                  </a:lnTo>
                  <a:lnTo>
                    <a:pt x="5513" y="178483"/>
                  </a:lnTo>
                  <a:lnTo>
                    <a:pt x="4717" y="178420"/>
                  </a:lnTo>
                  <a:lnTo>
                    <a:pt x="3929" y="178339"/>
                  </a:lnTo>
                  <a:lnTo>
                    <a:pt x="3132" y="178257"/>
                  </a:lnTo>
                  <a:lnTo>
                    <a:pt x="2345" y="178176"/>
                  </a:lnTo>
                  <a:lnTo>
                    <a:pt x="1557" y="178076"/>
                  </a:lnTo>
                  <a:lnTo>
                    <a:pt x="779" y="177977"/>
                  </a:lnTo>
                  <a:lnTo>
                    <a:pt x="0" y="177868"/>
                  </a:lnTo>
                  <a:lnTo>
                    <a:pt x="0" y="177868"/>
                  </a:lnTo>
                  <a:lnTo>
                    <a:pt x="1014" y="177714"/>
                  </a:lnTo>
                  <a:lnTo>
                    <a:pt x="2019" y="177551"/>
                  </a:lnTo>
                  <a:lnTo>
                    <a:pt x="3024" y="177379"/>
                  </a:lnTo>
                  <a:lnTo>
                    <a:pt x="4029" y="177198"/>
                  </a:lnTo>
                  <a:lnTo>
                    <a:pt x="5024" y="176999"/>
                  </a:lnTo>
                  <a:lnTo>
                    <a:pt x="6020" y="176791"/>
                  </a:lnTo>
                  <a:lnTo>
                    <a:pt x="7016" y="176573"/>
                  </a:lnTo>
                  <a:lnTo>
                    <a:pt x="8002" y="176347"/>
                  </a:lnTo>
                  <a:lnTo>
                    <a:pt x="8980" y="176112"/>
                  </a:lnTo>
                  <a:lnTo>
                    <a:pt x="9958" y="175858"/>
                  </a:lnTo>
                  <a:lnTo>
                    <a:pt x="10935" y="175596"/>
                  </a:lnTo>
                  <a:lnTo>
                    <a:pt x="11904" y="175324"/>
                  </a:lnTo>
                  <a:lnTo>
                    <a:pt x="12864" y="175044"/>
                  </a:lnTo>
                  <a:lnTo>
                    <a:pt x="13832" y="174754"/>
                  </a:lnTo>
                  <a:lnTo>
                    <a:pt x="14783" y="174446"/>
                  </a:lnTo>
                  <a:lnTo>
                    <a:pt x="15733" y="174138"/>
                  </a:lnTo>
                  <a:lnTo>
                    <a:pt x="16684" y="173813"/>
                  </a:lnTo>
                  <a:lnTo>
                    <a:pt x="17625" y="173478"/>
                  </a:lnTo>
                  <a:lnTo>
                    <a:pt x="18557" y="173134"/>
                  </a:lnTo>
                  <a:lnTo>
                    <a:pt x="19490" y="172781"/>
                  </a:lnTo>
                  <a:lnTo>
                    <a:pt x="20413" y="172418"/>
                  </a:lnTo>
                  <a:lnTo>
                    <a:pt x="21336" y="172047"/>
                  </a:lnTo>
                  <a:lnTo>
                    <a:pt x="22251" y="171658"/>
                  </a:lnTo>
                  <a:lnTo>
                    <a:pt x="23165" y="171269"/>
                  </a:lnTo>
                  <a:lnTo>
                    <a:pt x="24070" y="170861"/>
                  </a:lnTo>
                  <a:lnTo>
                    <a:pt x="24975" y="170445"/>
                  </a:lnTo>
                  <a:lnTo>
                    <a:pt x="25863" y="170029"/>
                  </a:lnTo>
                  <a:lnTo>
                    <a:pt x="26759" y="169594"/>
                  </a:lnTo>
                  <a:lnTo>
                    <a:pt x="27637" y="169151"/>
                  </a:lnTo>
                  <a:lnTo>
                    <a:pt x="28515" y="168698"/>
                  </a:lnTo>
                  <a:lnTo>
                    <a:pt x="29393" y="168236"/>
                  </a:lnTo>
                  <a:lnTo>
                    <a:pt x="30262" y="167766"/>
                  </a:lnTo>
                  <a:lnTo>
                    <a:pt x="31122" y="167286"/>
                  </a:lnTo>
                  <a:lnTo>
                    <a:pt x="31973" y="166797"/>
                  </a:lnTo>
                  <a:lnTo>
                    <a:pt x="32824" y="166299"/>
                  </a:lnTo>
                  <a:lnTo>
                    <a:pt x="33666" y="165792"/>
                  </a:lnTo>
                  <a:lnTo>
                    <a:pt x="34507" y="165276"/>
                  </a:lnTo>
                  <a:lnTo>
                    <a:pt x="35340" y="164760"/>
                  </a:lnTo>
                  <a:lnTo>
                    <a:pt x="36164" y="164226"/>
                  </a:lnTo>
                  <a:lnTo>
                    <a:pt x="36979" y="163683"/>
                  </a:lnTo>
                  <a:lnTo>
                    <a:pt x="37793" y="163131"/>
                  </a:lnTo>
                  <a:lnTo>
                    <a:pt x="38599" y="162570"/>
                  </a:lnTo>
                  <a:lnTo>
                    <a:pt x="39396" y="161999"/>
                  </a:lnTo>
                  <a:lnTo>
                    <a:pt x="40192" y="161420"/>
                  </a:lnTo>
                  <a:lnTo>
                    <a:pt x="40980" y="160841"/>
                  </a:lnTo>
                  <a:lnTo>
                    <a:pt x="41758" y="160243"/>
                  </a:lnTo>
                  <a:lnTo>
                    <a:pt x="42528" y="159646"/>
                  </a:lnTo>
                  <a:lnTo>
                    <a:pt x="43297" y="159030"/>
                  </a:lnTo>
                  <a:lnTo>
                    <a:pt x="44057" y="158415"/>
                  </a:lnTo>
                  <a:lnTo>
                    <a:pt x="44809" y="157790"/>
                  </a:lnTo>
                  <a:lnTo>
                    <a:pt x="45551" y="157156"/>
                  </a:lnTo>
                  <a:lnTo>
                    <a:pt x="46293" y="156514"/>
                  </a:lnTo>
                  <a:lnTo>
                    <a:pt x="47027" y="155862"/>
                  </a:lnTo>
                  <a:lnTo>
                    <a:pt x="47751" y="155201"/>
                  </a:lnTo>
                  <a:lnTo>
                    <a:pt x="48466" y="154540"/>
                  </a:lnTo>
                  <a:lnTo>
                    <a:pt x="49172" y="153861"/>
                  </a:lnTo>
                  <a:lnTo>
                    <a:pt x="49878" y="153182"/>
                  </a:lnTo>
                  <a:lnTo>
                    <a:pt x="50575" y="152495"/>
                  </a:lnTo>
                  <a:lnTo>
                    <a:pt x="51263" y="151797"/>
                  </a:lnTo>
                  <a:lnTo>
                    <a:pt x="51942" y="151091"/>
                  </a:lnTo>
                  <a:lnTo>
                    <a:pt x="52612" y="150376"/>
                  </a:lnTo>
                  <a:lnTo>
                    <a:pt x="53273" y="149661"/>
                  </a:lnTo>
                  <a:lnTo>
                    <a:pt x="53933" y="148937"/>
                  </a:lnTo>
                  <a:lnTo>
                    <a:pt x="54576" y="148204"/>
                  </a:lnTo>
                  <a:lnTo>
                    <a:pt x="55219" y="147461"/>
                  </a:lnTo>
                  <a:lnTo>
                    <a:pt x="55853" y="146710"/>
                  </a:lnTo>
                  <a:lnTo>
                    <a:pt x="56477" y="145959"/>
                  </a:lnTo>
                  <a:lnTo>
                    <a:pt x="57093" y="145198"/>
                  </a:lnTo>
                  <a:lnTo>
                    <a:pt x="57699" y="144429"/>
                  </a:lnTo>
                  <a:lnTo>
                    <a:pt x="58297" y="143660"/>
                  </a:lnTo>
                  <a:lnTo>
                    <a:pt x="58894" y="142872"/>
                  </a:lnTo>
                  <a:lnTo>
                    <a:pt x="59473" y="142084"/>
                  </a:lnTo>
                  <a:lnTo>
                    <a:pt x="60053" y="141288"/>
                  </a:lnTo>
                  <a:lnTo>
                    <a:pt x="60614" y="140491"/>
                  </a:lnTo>
                  <a:lnTo>
                    <a:pt x="61175" y="139686"/>
                  </a:lnTo>
                  <a:lnTo>
                    <a:pt x="61718" y="138871"/>
                  </a:lnTo>
                  <a:lnTo>
                    <a:pt x="62262" y="138047"/>
                  </a:lnTo>
                  <a:lnTo>
                    <a:pt x="62796" y="137223"/>
                  </a:lnTo>
                  <a:lnTo>
                    <a:pt x="63312" y="136391"/>
                  </a:lnTo>
                  <a:lnTo>
                    <a:pt x="63828" y="135549"/>
                  </a:lnTo>
                  <a:lnTo>
                    <a:pt x="64334" y="134707"/>
                  </a:lnTo>
                  <a:lnTo>
                    <a:pt x="64823" y="133856"/>
                  </a:lnTo>
                  <a:lnTo>
                    <a:pt x="65312" y="132996"/>
                  </a:lnTo>
                  <a:lnTo>
                    <a:pt x="65792" y="132136"/>
                  </a:lnTo>
                  <a:lnTo>
                    <a:pt x="66254" y="131267"/>
                  </a:lnTo>
                  <a:lnTo>
                    <a:pt x="66715" y="130389"/>
                  </a:lnTo>
                  <a:lnTo>
                    <a:pt x="67168" y="129511"/>
                  </a:lnTo>
                  <a:lnTo>
                    <a:pt x="67602" y="128624"/>
                  </a:lnTo>
                  <a:lnTo>
                    <a:pt x="68037" y="127737"/>
                  </a:lnTo>
                  <a:lnTo>
                    <a:pt x="68453" y="126841"/>
                  </a:lnTo>
                  <a:lnTo>
                    <a:pt x="68870" y="125935"/>
                  </a:lnTo>
                  <a:lnTo>
                    <a:pt x="69268" y="125030"/>
                  </a:lnTo>
                  <a:lnTo>
                    <a:pt x="69657" y="124116"/>
                  </a:lnTo>
                  <a:lnTo>
                    <a:pt x="70037" y="123202"/>
                  </a:lnTo>
                  <a:lnTo>
                    <a:pt x="70409" y="122278"/>
                  </a:lnTo>
                  <a:lnTo>
                    <a:pt x="70771" y="121346"/>
                  </a:lnTo>
                  <a:lnTo>
                    <a:pt x="71124" y="120413"/>
                  </a:lnTo>
                  <a:lnTo>
                    <a:pt x="71468" y="119481"/>
                  </a:lnTo>
                  <a:lnTo>
                    <a:pt x="71794" y="118531"/>
                  </a:lnTo>
                  <a:lnTo>
                    <a:pt x="72119" y="117589"/>
                  </a:lnTo>
                  <a:lnTo>
                    <a:pt x="72427" y="116639"/>
                  </a:lnTo>
                  <a:lnTo>
                    <a:pt x="72726" y="115679"/>
                  </a:lnTo>
                  <a:lnTo>
                    <a:pt x="73016" y="114720"/>
                  </a:lnTo>
                  <a:lnTo>
                    <a:pt x="73296" y="113751"/>
                  </a:lnTo>
                  <a:lnTo>
                    <a:pt x="73559" y="112782"/>
                  </a:lnTo>
                  <a:lnTo>
                    <a:pt x="73821" y="111805"/>
                  </a:lnTo>
                  <a:lnTo>
                    <a:pt x="74066" y="110827"/>
                  </a:lnTo>
                  <a:lnTo>
                    <a:pt x="74301" y="109849"/>
                  </a:lnTo>
                  <a:lnTo>
                    <a:pt x="74527" y="108854"/>
                  </a:lnTo>
                  <a:lnTo>
                    <a:pt x="74745" y="107867"/>
                  </a:lnTo>
                  <a:lnTo>
                    <a:pt x="74944" y="106871"/>
                  </a:lnTo>
                  <a:lnTo>
                    <a:pt x="75143" y="105876"/>
                  </a:lnTo>
                  <a:lnTo>
                    <a:pt x="75324" y="104871"/>
                  </a:lnTo>
                  <a:lnTo>
                    <a:pt x="75487" y="103857"/>
                  </a:lnTo>
                  <a:lnTo>
                    <a:pt x="75650" y="102852"/>
                  </a:lnTo>
                  <a:lnTo>
                    <a:pt x="75795" y="101838"/>
                  </a:lnTo>
                  <a:lnTo>
                    <a:pt x="75930" y="100815"/>
                  </a:lnTo>
                  <a:lnTo>
                    <a:pt x="76057" y="99792"/>
                  </a:lnTo>
                  <a:lnTo>
                    <a:pt x="76166" y="98770"/>
                  </a:lnTo>
                  <a:lnTo>
                    <a:pt x="76274" y="97738"/>
                  </a:lnTo>
                  <a:lnTo>
                    <a:pt x="76356" y="96706"/>
                  </a:lnTo>
                  <a:lnTo>
                    <a:pt x="76437" y="95674"/>
                  </a:lnTo>
                  <a:lnTo>
                    <a:pt x="76501" y="94633"/>
                  </a:lnTo>
                  <a:lnTo>
                    <a:pt x="76555" y="93592"/>
                  </a:lnTo>
                  <a:lnTo>
                    <a:pt x="76600" y="92542"/>
                  </a:lnTo>
                  <a:lnTo>
                    <a:pt x="76627" y="91501"/>
                  </a:lnTo>
                  <a:lnTo>
                    <a:pt x="76646" y="90451"/>
                  </a:lnTo>
                  <a:lnTo>
                    <a:pt x="76655" y="89391"/>
                  </a:lnTo>
                  <a:lnTo>
                    <a:pt x="76655" y="89391"/>
                  </a:lnTo>
                  <a:lnTo>
                    <a:pt x="76646" y="88341"/>
                  </a:lnTo>
                  <a:lnTo>
                    <a:pt x="76627" y="87282"/>
                  </a:lnTo>
                  <a:lnTo>
                    <a:pt x="76600" y="86241"/>
                  </a:lnTo>
                  <a:lnTo>
                    <a:pt x="76555" y="85191"/>
                  </a:lnTo>
                  <a:lnTo>
                    <a:pt x="76501" y="84150"/>
                  </a:lnTo>
                  <a:lnTo>
                    <a:pt x="76437" y="83109"/>
                  </a:lnTo>
                  <a:lnTo>
                    <a:pt x="76356" y="82077"/>
                  </a:lnTo>
                  <a:lnTo>
                    <a:pt x="76274" y="81045"/>
                  </a:lnTo>
                  <a:lnTo>
                    <a:pt x="76166" y="80013"/>
                  </a:lnTo>
                  <a:lnTo>
                    <a:pt x="76057" y="78990"/>
                  </a:lnTo>
                  <a:lnTo>
                    <a:pt x="75930" y="77968"/>
                  </a:lnTo>
                  <a:lnTo>
                    <a:pt x="75795" y="76945"/>
                  </a:lnTo>
                  <a:lnTo>
                    <a:pt x="75650" y="75931"/>
                  </a:lnTo>
                  <a:lnTo>
                    <a:pt x="75487" y="74917"/>
                  </a:lnTo>
                  <a:lnTo>
                    <a:pt x="75324" y="73912"/>
                  </a:lnTo>
                  <a:lnTo>
                    <a:pt x="75143" y="72907"/>
                  </a:lnTo>
                  <a:lnTo>
                    <a:pt x="74944" y="71912"/>
                  </a:lnTo>
                  <a:lnTo>
                    <a:pt x="74745" y="70916"/>
                  </a:lnTo>
                  <a:lnTo>
                    <a:pt x="74527" y="69920"/>
                  </a:lnTo>
                  <a:lnTo>
                    <a:pt x="74301" y="68933"/>
                  </a:lnTo>
                  <a:lnTo>
                    <a:pt x="74066" y="67956"/>
                  </a:lnTo>
                  <a:lnTo>
                    <a:pt x="73821" y="66969"/>
                  </a:lnTo>
                  <a:lnTo>
                    <a:pt x="73568" y="66000"/>
                  </a:lnTo>
                  <a:lnTo>
                    <a:pt x="73296" y="65032"/>
                  </a:lnTo>
                  <a:lnTo>
                    <a:pt x="73016" y="64063"/>
                  </a:lnTo>
                  <a:lnTo>
                    <a:pt x="72726" y="63104"/>
                  </a:lnTo>
                  <a:lnTo>
                    <a:pt x="72427" y="62144"/>
                  </a:lnTo>
                  <a:lnTo>
                    <a:pt x="72119" y="61194"/>
                  </a:lnTo>
                  <a:lnTo>
                    <a:pt x="71794" y="60243"/>
                  </a:lnTo>
                  <a:lnTo>
                    <a:pt x="71468" y="59302"/>
                  </a:lnTo>
                  <a:lnTo>
                    <a:pt x="71124" y="58360"/>
                  </a:lnTo>
                  <a:lnTo>
                    <a:pt x="70771" y="57428"/>
                  </a:lnTo>
                  <a:lnTo>
                    <a:pt x="70409" y="56505"/>
                  </a:lnTo>
                  <a:lnTo>
                    <a:pt x="70037" y="55581"/>
                  </a:lnTo>
                  <a:lnTo>
                    <a:pt x="69657" y="54658"/>
                  </a:lnTo>
                  <a:lnTo>
                    <a:pt x="69268" y="53753"/>
                  </a:lnTo>
                  <a:lnTo>
                    <a:pt x="68870" y="52839"/>
                  </a:lnTo>
                  <a:lnTo>
                    <a:pt x="68453" y="51942"/>
                  </a:lnTo>
                  <a:lnTo>
                    <a:pt x="68037" y="51046"/>
                  </a:lnTo>
                  <a:lnTo>
                    <a:pt x="67602" y="50150"/>
                  </a:lnTo>
                  <a:lnTo>
                    <a:pt x="67168" y="49263"/>
                  </a:lnTo>
                  <a:lnTo>
                    <a:pt x="66715" y="48385"/>
                  </a:lnTo>
                  <a:lnTo>
                    <a:pt x="66263" y="47516"/>
                  </a:lnTo>
                  <a:lnTo>
                    <a:pt x="65792" y="46647"/>
                  </a:lnTo>
                  <a:lnTo>
                    <a:pt x="65312" y="45778"/>
                  </a:lnTo>
                  <a:lnTo>
                    <a:pt x="64832" y="44927"/>
                  </a:lnTo>
                  <a:lnTo>
                    <a:pt x="64334" y="44076"/>
                  </a:lnTo>
                  <a:lnTo>
                    <a:pt x="63828" y="43225"/>
                  </a:lnTo>
                  <a:lnTo>
                    <a:pt x="63321" y="42392"/>
                  </a:lnTo>
                  <a:lnTo>
                    <a:pt x="62796" y="41559"/>
                  </a:lnTo>
                  <a:lnTo>
                    <a:pt x="62262" y="40727"/>
                  </a:lnTo>
                  <a:lnTo>
                    <a:pt x="61727" y="39912"/>
                  </a:lnTo>
                  <a:lnTo>
                    <a:pt x="61175" y="39097"/>
                  </a:lnTo>
                  <a:lnTo>
                    <a:pt x="60614" y="38283"/>
                  </a:lnTo>
                  <a:lnTo>
                    <a:pt x="60053" y="37486"/>
                  </a:lnTo>
                  <a:lnTo>
                    <a:pt x="59473" y="36689"/>
                  </a:lnTo>
                  <a:lnTo>
                    <a:pt x="58894" y="35902"/>
                  </a:lnTo>
                  <a:lnTo>
                    <a:pt x="58306" y="35123"/>
                  </a:lnTo>
                  <a:lnTo>
                    <a:pt x="57699" y="34345"/>
                  </a:lnTo>
                  <a:lnTo>
                    <a:pt x="57093" y="33575"/>
                  </a:lnTo>
                  <a:lnTo>
                    <a:pt x="56477" y="32815"/>
                  </a:lnTo>
                  <a:lnTo>
                    <a:pt x="55853" y="32064"/>
                  </a:lnTo>
                  <a:lnTo>
                    <a:pt x="55219" y="31312"/>
                  </a:lnTo>
                  <a:lnTo>
                    <a:pt x="54585" y="30570"/>
                  </a:lnTo>
                  <a:lnTo>
                    <a:pt x="53933" y="29837"/>
                  </a:lnTo>
                  <a:lnTo>
                    <a:pt x="53282" y="29113"/>
                  </a:lnTo>
                  <a:lnTo>
                    <a:pt x="52612" y="28398"/>
                  </a:lnTo>
                  <a:lnTo>
                    <a:pt x="51942" y="27682"/>
                  </a:lnTo>
                  <a:lnTo>
                    <a:pt x="51263" y="26976"/>
                  </a:lnTo>
                  <a:lnTo>
                    <a:pt x="50575" y="26279"/>
                  </a:lnTo>
                  <a:lnTo>
                    <a:pt x="49878" y="25591"/>
                  </a:lnTo>
                  <a:lnTo>
                    <a:pt x="49181" y="24912"/>
                  </a:lnTo>
                  <a:lnTo>
                    <a:pt x="48475" y="24243"/>
                  </a:lnTo>
                  <a:lnTo>
                    <a:pt x="47751" y="23573"/>
                  </a:lnTo>
                  <a:lnTo>
                    <a:pt x="47027" y="22912"/>
                  </a:lnTo>
                  <a:lnTo>
                    <a:pt x="46302" y="22260"/>
                  </a:lnTo>
                  <a:lnTo>
                    <a:pt x="45560" y="21617"/>
                  </a:lnTo>
                  <a:lnTo>
                    <a:pt x="44818" y="20984"/>
                  </a:lnTo>
                  <a:lnTo>
                    <a:pt x="44067" y="20359"/>
                  </a:lnTo>
                  <a:lnTo>
                    <a:pt x="43306" y="19744"/>
                  </a:lnTo>
                  <a:lnTo>
                    <a:pt x="42537" y="19128"/>
                  </a:lnTo>
                  <a:lnTo>
                    <a:pt x="41767" y="18531"/>
                  </a:lnTo>
                  <a:lnTo>
                    <a:pt x="40989" y="17933"/>
                  </a:lnTo>
                  <a:lnTo>
                    <a:pt x="40201" y="17354"/>
                  </a:lnTo>
                  <a:lnTo>
                    <a:pt x="39405" y="16774"/>
                  </a:lnTo>
                  <a:lnTo>
                    <a:pt x="38608" y="16204"/>
                  </a:lnTo>
                  <a:lnTo>
                    <a:pt x="37802" y="15643"/>
                  </a:lnTo>
                  <a:lnTo>
                    <a:pt x="36988" y="15091"/>
                  </a:lnTo>
                  <a:lnTo>
                    <a:pt x="36173" y="14548"/>
                  </a:lnTo>
                  <a:lnTo>
                    <a:pt x="35340" y="14014"/>
                  </a:lnTo>
                  <a:lnTo>
                    <a:pt x="34516" y="13489"/>
                  </a:lnTo>
                  <a:lnTo>
                    <a:pt x="33675" y="12973"/>
                  </a:lnTo>
                  <a:lnTo>
                    <a:pt x="32833" y="12466"/>
                  </a:lnTo>
                  <a:lnTo>
                    <a:pt x="31982" y="11968"/>
                  </a:lnTo>
                  <a:lnTo>
                    <a:pt x="31131" y="11479"/>
                  </a:lnTo>
                  <a:lnTo>
                    <a:pt x="30262" y="11008"/>
                  </a:lnTo>
                  <a:lnTo>
                    <a:pt x="29402" y="10537"/>
                  </a:lnTo>
                  <a:lnTo>
                    <a:pt x="28524" y="10076"/>
                  </a:lnTo>
                  <a:lnTo>
                    <a:pt x="27646" y="9623"/>
                  </a:lnTo>
                  <a:lnTo>
                    <a:pt x="26768" y="9180"/>
                  </a:lnTo>
                  <a:lnTo>
                    <a:pt x="25872" y="8745"/>
                  </a:lnTo>
                  <a:lnTo>
                    <a:pt x="24975" y="8320"/>
                  </a:lnTo>
                  <a:lnTo>
                    <a:pt x="24079" y="7912"/>
                  </a:lnTo>
                  <a:lnTo>
                    <a:pt x="23174" y="7505"/>
                  </a:lnTo>
                  <a:lnTo>
                    <a:pt x="22260" y="7116"/>
                  </a:lnTo>
                  <a:lnTo>
                    <a:pt x="21345" y="6727"/>
                  </a:lnTo>
                  <a:lnTo>
                    <a:pt x="20422" y="6355"/>
                  </a:lnTo>
                  <a:lnTo>
                    <a:pt x="19499" y="5993"/>
                  </a:lnTo>
                  <a:lnTo>
                    <a:pt x="18566" y="5640"/>
                  </a:lnTo>
                  <a:lnTo>
                    <a:pt x="17625" y="5296"/>
                  </a:lnTo>
                  <a:lnTo>
                    <a:pt x="16684" y="4961"/>
                  </a:lnTo>
                  <a:lnTo>
                    <a:pt x="15742" y="4635"/>
                  </a:lnTo>
                  <a:lnTo>
                    <a:pt x="14792" y="4319"/>
                  </a:lnTo>
                  <a:lnTo>
                    <a:pt x="13832" y="4020"/>
                  </a:lnTo>
                  <a:lnTo>
                    <a:pt x="12873" y="3730"/>
                  </a:lnTo>
                  <a:lnTo>
                    <a:pt x="11913" y="3441"/>
                  </a:lnTo>
                  <a:lnTo>
                    <a:pt x="10944" y="3178"/>
                  </a:lnTo>
                  <a:lnTo>
                    <a:pt x="9967" y="2916"/>
                  </a:lnTo>
                  <a:lnTo>
                    <a:pt x="8989" y="2662"/>
                  </a:lnTo>
                  <a:lnTo>
                    <a:pt x="8012" y="2427"/>
                  </a:lnTo>
                  <a:lnTo>
                    <a:pt x="7025" y="2200"/>
                  </a:lnTo>
                  <a:lnTo>
                    <a:pt x="6029" y="1974"/>
                  </a:lnTo>
                  <a:lnTo>
                    <a:pt x="5033" y="1775"/>
                  </a:lnTo>
                  <a:lnTo>
                    <a:pt x="4038" y="1576"/>
                  </a:lnTo>
                  <a:lnTo>
                    <a:pt x="3033" y="1395"/>
                  </a:lnTo>
                  <a:lnTo>
                    <a:pt x="2028" y="1223"/>
                  </a:lnTo>
                  <a:lnTo>
                    <a:pt x="1023" y="1060"/>
                  </a:lnTo>
                  <a:lnTo>
                    <a:pt x="9" y="906"/>
                  </a:lnTo>
                  <a:lnTo>
                    <a:pt x="9" y="906"/>
                  </a:lnTo>
                  <a:lnTo>
                    <a:pt x="788" y="797"/>
                  </a:lnTo>
                  <a:lnTo>
                    <a:pt x="1566" y="698"/>
                  </a:lnTo>
                  <a:lnTo>
                    <a:pt x="2354" y="598"/>
                  </a:lnTo>
                  <a:lnTo>
                    <a:pt x="3141" y="517"/>
                  </a:lnTo>
                  <a:lnTo>
                    <a:pt x="3929" y="435"/>
                  </a:lnTo>
                  <a:lnTo>
                    <a:pt x="4726" y="363"/>
                  </a:lnTo>
                  <a:lnTo>
                    <a:pt x="5522" y="290"/>
                  </a:lnTo>
                  <a:lnTo>
                    <a:pt x="6310" y="227"/>
                  </a:lnTo>
                  <a:lnTo>
                    <a:pt x="7115" y="182"/>
                  </a:lnTo>
                  <a:lnTo>
                    <a:pt x="7912" y="127"/>
                  </a:lnTo>
                  <a:lnTo>
                    <a:pt x="8709" y="91"/>
                  </a:lnTo>
                  <a:lnTo>
                    <a:pt x="9514" y="64"/>
                  </a:lnTo>
                  <a:lnTo>
                    <a:pt x="10320" y="37"/>
                  </a:lnTo>
                  <a:lnTo>
                    <a:pt x="11125" y="19"/>
                  </a:lnTo>
                  <a:lnTo>
                    <a:pt x="11931" y="10"/>
                  </a:lnTo>
                  <a:lnTo>
                    <a:pt x="12746" y="1"/>
                  </a:lnTo>
                  <a:lnTo>
                    <a:pt x="12746" y="1"/>
                  </a:lnTo>
                  <a:lnTo>
                    <a:pt x="13905" y="10"/>
                  </a:lnTo>
                  <a:lnTo>
                    <a:pt x="15054" y="28"/>
                  </a:lnTo>
                  <a:lnTo>
                    <a:pt x="16204" y="64"/>
                  </a:lnTo>
                  <a:lnTo>
                    <a:pt x="17344" y="118"/>
                  </a:lnTo>
                  <a:lnTo>
                    <a:pt x="18485" y="182"/>
                  </a:lnTo>
                  <a:lnTo>
                    <a:pt x="19626" y="263"/>
                  </a:lnTo>
                  <a:lnTo>
                    <a:pt x="20757" y="354"/>
                  </a:lnTo>
                  <a:lnTo>
                    <a:pt x="21889" y="462"/>
                  </a:lnTo>
                  <a:lnTo>
                    <a:pt x="23011" y="589"/>
                  </a:lnTo>
                  <a:lnTo>
                    <a:pt x="24134" y="725"/>
                  </a:lnTo>
                  <a:lnTo>
                    <a:pt x="25247" y="870"/>
                  </a:lnTo>
                  <a:lnTo>
                    <a:pt x="26360" y="1033"/>
                  </a:lnTo>
                  <a:lnTo>
                    <a:pt x="27465" y="1205"/>
                  </a:lnTo>
                  <a:lnTo>
                    <a:pt x="28569" y="1395"/>
                  </a:lnTo>
                  <a:lnTo>
                    <a:pt x="29664" y="1603"/>
                  </a:lnTo>
                  <a:lnTo>
                    <a:pt x="30760" y="1820"/>
                  </a:lnTo>
                  <a:lnTo>
                    <a:pt x="31846" y="2047"/>
                  </a:lnTo>
                  <a:lnTo>
                    <a:pt x="32932" y="2291"/>
                  </a:lnTo>
                  <a:lnTo>
                    <a:pt x="34010" y="2544"/>
                  </a:lnTo>
                  <a:lnTo>
                    <a:pt x="35087" y="2816"/>
                  </a:lnTo>
                  <a:lnTo>
                    <a:pt x="36155" y="3097"/>
                  </a:lnTo>
                  <a:lnTo>
                    <a:pt x="37214" y="3395"/>
                  </a:lnTo>
                  <a:lnTo>
                    <a:pt x="38273" y="3703"/>
                  </a:lnTo>
                  <a:lnTo>
                    <a:pt x="39323" y="4020"/>
                  </a:lnTo>
                  <a:lnTo>
                    <a:pt x="40373" y="4355"/>
                  </a:lnTo>
                  <a:lnTo>
                    <a:pt x="41414" y="4699"/>
                  </a:lnTo>
                  <a:lnTo>
                    <a:pt x="42455" y="5061"/>
                  </a:lnTo>
                  <a:lnTo>
                    <a:pt x="43478" y="5423"/>
                  </a:lnTo>
                  <a:lnTo>
                    <a:pt x="44501" y="5812"/>
                  </a:lnTo>
                  <a:lnTo>
                    <a:pt x="45524" y="6201"/>
                  </a:lnTo>
                  <a:lnTo>
                    <a:pt x="46538" y="6609"/>
                  </a:lnTo>
                  <a:lnTo>
                    <a:pt x="47543" y="7025"/>
                  </a:lnTo>
                  <a:lnTo>
                    <a:pt x="48538" y="7460"/>
                  </a:lnTo>
                  <a:lnTo>
                    <a:pt x="49534" y="7894"/>
                  </a:lnTo>
                  <a:lnTo>
                    <a:pt x="50521" y="8356"/>
                  </a:lnTo>
                  <a:lnTo>
                    <a:pt x="51498" y="8818"/>
                  </a:lnTo>
                  <a:lnTo>
                    <a:pt x="52476" y="9297"/>
                  </a:lnTo>
                  <a:lnTo>
                    <a:pt x="53445" y="9777"/>
                  </a:lnTo>
                  <a:lnTo>
                    <a:pt x="54404" y="10284"/>
                  </a:lnTo>
                  <a:lnTo>
                    <a:pt x="55355" y="10791"/>
                  </a:lnTo>
                  <a:lnTo>
                    <a:pt x="56296" y="11316"/>
                  </a:lnTo>
                  <a:lnTo>
                    <a:pt x="57238" y="11841"/>
                  </a:lnTo>
                  <a:lnTo>
                    <a:pt x="58170" y="12384"/>
                  </a:lnTo>
                  <a:lnTo>
                    <a:pt x="59093" y="12945"/>
                  </a:lnTo>
                  <a:lnTo>
                    <a:pt x="60017" y="13507"/>
                  </a:lnTo>
                  <a:lnTo>
                    <a:pt x="60922" y="14086"/>
                  </a:lnTo>
                  <a:lnTo>
                    <a:pt x="61827" y="14674"/>
                  </a:lnTo>
                  <a:lnTo>
                    <a:pt x="62723" y="15272"/>
                  </a:lnTo>
                  <a:lnTo>
                    <a:pt x="63610" y="15878"/>
                  </a:lnTo>
                  <a:lnTo>
                    <a:pt x="64488" y="16494"/>
                  </a:lnTo>
                  <a:lnTo>
                    <a:pt x="65366" y="17118"/>
                  </a:lnTo>
                  <a:lnTo>
                    <a:pt x="66226" y="17761"/>
                  </a:lnTo>
                  <a:lnTo>
                    <a:pt x="67086" y="18413"/>
                  </a:lnTo>
                  <a:lnTo>
                    <a:pt x="67937" y="19065"/>
                  </a:lnTo>
                  <a:lnTo>
                    <a:pt x="68770" y="19735"/>
                  </a:lnTo>
                  <a:lnTo>
                    <a:pt x="69603" y="20413"/>
                  </a:lnTo>
                  <a:lnTo>
                    <a:pt x="70427" y="21101"/>
                  </a:lnTo>
                  <a:lnTo>
                    <a:pt x="71241" y="21798"/>
                  </a:lnTo>
                  <a:lnTo>
                    <a:pt x="72047" y="22505"/>
                  </a:lnTo>
                  <a:lnTo>
                    <a:pt x="72853" y="23220"/>
                  </a:lnTo>
                  <a:lnTo>
                    <a:pt x="73640" y="23953"/>
                  </a:lnTo>
                  <a:lnTo>
                    <a:pt x="74419" y="24686"/>
                  </a:lnTo>
                  <a:lnTo>
                    <a:pt x="75188" y="25428"/>
                  </a:lnTo>
                  <a:lnTo>
                    <a:pt x="75958" y="26180"/>
                  </a:lnTo>
                  <a:lnTo>
                    <a:pt x="76709" y="26949"/>
                  </a:lnTo>
                  <a:lnTo>
                    <a:pt x="77451" y="27719"/>
                  </a:lnTo>
                  <a:lnTo>
                    <a:pt x="78184" y="28497"/>
                  </a:lnTo>
                  <a:lnTo>
                    <a:pt x="78918" y="29285"/>
                  </a:lnTo>
                  <a:lnTo>
                    <a:pt x="79633" y="30081"/>
                  </a:lnTo>
                  <a:lnTo>
                    <a:pt x="80339" y="30896"/>
                  </a:lnTo>
                  <a:lnTo>
                    <a:pt x="81036" y="31711"/>
                  </a:lnTo>
                  <a:lnTo>
                    <a:pt x="81724" y="32534"/>
                  </a:lnTo>
                  <a:lnTo>
                    <a:pt x="82403" y="33367"/>
                  </a:lnTo>
                  <a:lnTo>
                    <a:pt x="83073" y="34200"/>
                  </a:lnTo>
                  <a:lnTo>
                    <a:pt x="83724" y="35051"/>
                  </a:lnTo>
                  <a:lnTo>
                    <a:pt x="84376" y="35911"/>
                  </a:lnTo>
                  <a:lnTo>
                    <a:pt x="85019" y="36771"/>
                  </a:lnTo>
                  <a:lnTo>
                    <a:pt x="85643" y="37649"/>
                  </a:lnTo>
                  <a:lnTo>
                    <a:pt x="86259" y="38527"/>
                  </a:lnTo>
                  <a:lnTo>
                    <a:pt x="86865" y="39414"/>
                  </a:lnTo>
                  <a:lnTo>
                    <a:pt x="87463" y="40310"/>
                  </a:lnTo>
                  <a:lnTo>
                    <a:pt x="88051" y="41215"/>
                  </a:lnTo>
                  <a:lnTo>
                    <a:pt x="88631" y="42121"/>
                  </a:lnTo>
                  <a:lnTo>
                    <a:pt x="89192" y="43035"/>
                  </a:lnTo>
                  <a:lnTo>
                    <a:pt x="89744" y="43967"/>
                  </a:lnTo>
                  <a:lnTo>
                    <a:pt x="90296" y="44900"/>
                  </a:lnTo>
                  <a:lnTo>
                    <a:pt x="90821" y="45832"/>
                  </a:lnTo>
                  <a:lnTo>
                    <a:pt x="91346" y="46783"/>
                  </a:lnTo>
                  <a:lnTo>
                    <a:pt x="91853" y="47733"/>
                  </a:lnTo>
                  <a:lnTo>
                    <a:pt x="92360" y="48693"/>
                  </a:lnTo>
                  <a:lnTo>
                    <a:pt x="92840" y="49661"/>
                  </a:lnTo>
                  <a:lnTo>
                    <a:pt x="93320" y="50639"/>
                  </a:lnTo>
                  <a:lnTo>
                    <a:pt x="93781" y="51617"/>
                  </a:lnTo>
                  <a:lnTo>
                    <a:pt x="94234" y="52603"/>
                  </a:lnTo>
                  <a:lnTo>
                    <a:pt x="94678" y="53599"/>
                  </a:lnTo>
                  <a:lnTo>
                    <a:pt x="95112" y="54595"/>
                  </a:lnTo>
                  <a:lnTo>
                    <a:pt x="95528" y="55599"/>
                  </a:lnTo>
                  <a:lnTo>
                    <a:pt x="95936" y="56613"/>
                  </a:lnTo>
                  <a:lnTo>
                    <a:pt x="96325" y="57636"/>
                  </a:lnTo>
                  <a:lnTo>
                    <a:pt x="96714" y="58659"/>
                  </a:lnTo>
                  <a:lnTo>
                    <a:pt x="97076" y="59682"/>
                  </a:lnTo>
                  <a:lnTo>
                    <a:pt x="97438" y="60723"/>
                  </a:lnTo>
                  <a:lnTo>
                    <a:pt x="97782" y="61764"/>
                  </a:lnTo>
                  <a:lnTo>
                    <a:pt x="98117" y="62805"/>
                  </a:lnTo>
                  <a:lnTo>
                    <a:pt x="98434" y="63864"/>
                  </a:lnTo>
                  <a:lnTo>
                    <a:pt x="98742" y="64923"/>
                  </a:lnTo>
                  <a:lnTo>
                    <a:pt x="99041" y="65982"/>
                  </a:lnTo>
                  <a:lnTo>
                    <a:pt x="99321" y="67051"/>
                  </a:lnTo>
                  <a:lnTo>
                    <a:pt x="99593" y="68128"/>
                  </a:lnTo>
                  <a:lnTo>
                    <a:pt x="99846" y="69205"/>
                  </a:lnTo>
                  <a:lnTo>
                    <a:pt x="100091" y="70291"/>
                  </a:lnTo>
                  <a:lnTo>
                    <a:pt x="100317" y="71378"/>
                  </a:lnTo>
                  <a:lnTo>
                    <a:pt x="100534" y="72473"/>
                  </a:lnTo>
                  <a:lnTo>
                    <a:pt x="100743" y="73568"/>
                  </a:lnTo>
                  <a:lnTo>
                    <a:pt x="100933" y="74673"/>
                  </a:lnTo>
                  <a:lnTo>
                    <a:pt x="101105" y="75777"/>
                  </a:lnTo>
                  <a:lnTo>
                    <a:pt x="101268" y="76890"/>
                  </a:lnTo>
                  <a:lnTo>
                    <a:pt x="101412" y="78004"/>
                  </a:lnTo>
                  <a:lnTo>
                    <a:pt x="101548" y="79126"/>
                  </a:lnTo>
                  <a:lnTo>
                    <a:pt x="101675" y="80249"/>
                  </a:lnTo>
                  <a:lnTo>
                    <a:pt x="101784" y="81380"/>
                  </a:lnTo>
                  <a:lnTo>
                    <a:pt x="101874" y="82512"/>
                  </a:lnTo>
                  <a:lnTo>
                    <a:pt x="101956" y="83652"/>
                  </a:lnTo>
                  <a:lnTo>
                    <a:pt x="102019" y="84793"/>
                  </a:lnTo>
                  <a:lnTo>
                    <a:pt x="102073" y="85933"/>
                  </a:lnTo>
                  <a:lnTo>
                    <a:pt x="102109" y="87083"/>
                  </a:lnTo>
                  <a:lnTo>
                    <a:pt x="102128" y="88233"/>
                  </a:lnTo>
                  <a:lnTo>
                    <a:pt x="102137" y="89391"/>
                  </a:lnTo>
                  <a:lnTo>
                    <a:pt x="102137" y="893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1050075" y="-6979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-2192875" y="-8173900"/>
              <a:ext cx="2016625" cy="2371475"/>
            </a:xfrm>
            <a:custGeom>
              <a:avLst/>
              <a:gdLst/>
              <a:ahLst/>
              <a:cxnLst/>
              <a:rect l="l" t="t" r="r" b="b"/>
              <a:pathLst>
                <a:path w="80665" h="94859" extrusionOk="0">
                  <a:moveTo>
                    <a:pt x="39685" y="1"/>
                  </a:moveTo>
                  <a:lnTo>
                    <a:pt x="39042" y="19"/>
                  </a:lnTo>
                  <a:lnTo>
                    <a:pt x="38409" y="37"/>
                  </a:lnTo>
                  <a:lnTo>
                    <a:pt x="37775" y="64"/>
                  </a:lnTo>
                  <a:lnTo>
                    <a:pt x="37150" y="100"/>
                  </a:lnTo>
                  <a:lnTo>
                    <a:pt x="36535" y="146"/>
                  </a:lnTo>
                  <a:lnTo>
                    <a:pt x="35919" y="191"/>
                  </a:lnTo>
                  <a:lnTo>
                    <a:pt x="35304" y="254"/>
                  </a:lnTo>
                  <a:lnTo>
                    <a:pt x="34697" y="318"/>
                  </a:lnTo>
                  <a:lnTo>
                    <a:pt x="34100" y="399"/>
                  </a:lnTo>
                  <a:lnTo>
                    <a:pt x="33502" y="480"/>
                  </a:lnTo>
                  <a:lnTo>
                    <a:pt x="32905" y="571"/>
                  </a:lnTo>
                  <a:lnTo>
                    <a:pt x="32317" y="662"/>
                  </a:lnTo>
                  <a:lnTo>
                    <a:pt x="31737" y="770"/>
                  </a:lnTo>
                  <a:lnTo>
                    <a:pt x="31158" y="879"/>
                  </a:lnTo>
                  <a:lnTo>
                    <a:pt x="30588" y="1005"/>
                  </a:lnTo>
                  <a:lnTo>
                    <a:pt x="29701" y="1205"/>
                  </a:lnTo>
                  <a:lnTo>
                    <a:pt x="28832" y="1422"/>
                  </a:lnTo>
                  <a:lnTo>
                    <a:pt x="27981" y="1657"/>
                  </a:lnTo>
                  <a:lnTo>
                    <a:pt x="27139" y="1902"/>
                  </a:lnTo>
                  <a:lnTo>
                    <a:pt x="26306" y="2173"/>
                  </a:lnTo>
                  <a:lnTo>
                    <a:pt x="25482" y="2454"/>
                  </a:lnTo>
                  <a:lnTo>
                    <a:pt x="24667" y="2753"/>
                  </a:lnTo>
                  <a:lnTo>
                    <a:pt x="23871" y="3069"/>
                  </a:lnTo>
                  <a:lnTo>
                    <a:pt x="23092" y="3404"/>
                  </a:lnTo>
                  <a:lnTo>
                    <a:pt x="22314" y="3748"/>
                  </a:lnTo>
                  <a:lnTo>
                    <a:pt x="21554" y="4110"/>
                  </a:lnTo>
                  <a:lnTo>
                    <a:pt x="20811" y="4482"/>
                  </a:lnTo>
                  <a:lnTo>
                    <a:pt x="20069" y="4880"/>
                  </a:lnTo>
                  <a:lnTo>
                    <a:pt x="19345" y="5278"/>
                  </a:lnTo>
                  <a:lnTo>
                    <a:pt x="18639" y="5704"/>
                  </a:lnTo>
                  <a:lnTo>
                    <a:pt x="17942" y="6138"/>
                  </a:lnTo>
                  <a:lnTo>
                    <a:pt x="17254" y="6582"/>
                  </a:lnTo>
                  <a:lnTo>
                    <a:pt x="16584" y="7043"/>
                  </a:lnTo>
                  <a:lnTo>
                    <a:pt x="15923" y="7523"/>
                  </a:lnTo>
                  <a:lnTo>
                    <a:pt x="15271" y="8003"/>
                  </a:lnTo>
                  <a:lnTo>
                    <a:pt x="14638" y="8510"/>
                  </a:lnTo>
                  <a:lnTo>
                    <a:pt x="14013" y="9026"/>
                  </a:lnTo>
                  <a:lnTo>
                    <a:pt x="13397" y="9551"/>
                  </a:lnTo>
                  <a:lnTo>
                    <a:pt x="12800" y="10085"/>
                  </a:lnTo>
                  <a:lnTo>
                    <a:pt x="12221" y="10637"/>
                  </a:lnTo>
                  <a:lnTo>
                    <a:pt x="11650" y="11198"/>
                  </a:lnTo>
                  <a:lnTo>
                    <a:pt x="11089" y="11769"/>
                  </a:lnTo>
                  <a:lnTo>
                    <a:pt x="10546" y="12357"/>
                  </a:lnTo>
                  <a:lnTo>
                    <a:pt x="10012" y="12954"/>
                  </a:lnTo>
                  <a:lnTo>
                    <a:pt x="9496" y="13561"/>
                  </a:lnTo>
                  <a:lnTo>
                    <a:pt x="8989" y="14176"/>
                  </a:lnTo>
                  <a:lnTo>
                    <a:pt x="8491" y="14810"/>
                  </a:lnTo>
                  <a:lnTo>
                    <a:pt x="8020" y="15444"/>
                  </a:lnTo>
                  <a:lnTo>
                    <a:pt x="7550" y="16096"/>
                  </a:lnTo>
                  <a:lnTo>
                    <a:pt x="7097" y="16756"/>
                  </a:lnTo>
                  <a:lnTo>
                    <a:pt x="6663" y="17426"/>
                  </a:lnTo>
                  <a:lnTo>
                    <a:pt x="6237" y="18105"/>
                  </a:lnTo>
                  <a:lnTo>
                    <a:pt x="5821" y="18784"/>
                  </a:lnTo>
                  <a:lnTo>
                    <a:pt x="5422" y="19481"/>
                  </a:lnTo>
                  <a:lnTo>
                    <a:pt x="5042" y="20187"/>
                  </a:lnTo>
                  <a:lnTo>
                    <a:pt x="4671" y="20902"/>
                  </a:lnTo>
                  <a:lnTo>
                    <a:pt x="4309" y="21626"/>
                  </a:lnTo>
                  <a:lnTo>
                    <a:pt x="3965" y="22351"/>
                  </a:lnTo>
                  <a:lnTo>
                    <a:pt x="3639" y="23093"/>
                  </a:lnTo>
                  <a:lnTo>
                    <a:pt x="3322" y="23835"/>
                  </a:lnTo>
                  <a:lnTo>
                    <a:pt x="3024" y="24587"/>
                  </a:lnTo>
                  <a:lnTo>
                    <a:pt x="2734" y="25347"/>
                  </a:lnTo>
                  <a:lnTo>
                    <a:pt x="2462" y="26107"/>
                  </a:lnTo>
                  <a:lnTo>
                    <a:pt x="2200" y="26886"/>
                  </a:lnTo>
                  <a:lnTo>
                    <a:pt x="1955" y="27664"/>
                  </a:lnTo>
                  <a:lnTo>
                    <a:pt x="1720" y="28452"/>
                  </a:lnTo>
                  <a:lnTo>
                    <a:pt x="1503" y="29239"/>
                  </a:lnTo>
                  <a:lnTo>
                    <a:pt x="1304" y="30036"/>
                  </a:lnTo>
                  <a:lnTo>
                    <a:pt x="1114" y="30842"/>
                  </a:lnTo>
                  <a:lnTo>
                    <a:pt x="942" y="31647"/>
                  </a:lnTo>
                  <a:lnTo>
                    <a:pt x="779" y="32462"/>
                  </a:lnTo>
                  <a:lnTo>
                    <a:pt x="634" y="33277"/>
                  </a:lnTo>
                  <a:lnTo>
                    <a:pt x="507" y="34100"/>
                  </a:lnTo>
                  <a:lnTo>
                    <a:pt x="389" y="34933"/>
                  </a:lnTo>
                  <a:lnTo>
                    <a:pt x="290" y="35766"/>
                  </a:lnTo>
                  <a:lnTo>
                    <a:pt x="208" y="36599"/>
                  </a:lnTo>
                  <a:lnTo>
                    <a:pt x="136" y="37441"/>
                  </a:lnTo>
                  <a:lnTo>
                    <a:pt x="73" y="38283"/>
                  </a:lnTo>
                  <a:lnTo>
                    <a:pt x="36" y="39124"/>
                  </a:lnTo>
                  <a:lnTo>
                    <a:pt x="9" y="39975"/>
                  </a:lnTo>
                  <a:lnTo>
                    <a:pt x="0" y="40826"/>
                  </a:lnTo>
                  <a:lnTo>
                    <a:pt x="0" y="41686"/>
                  </a:lnTo>
                  <a:lnTo>
                    <a:pt x="18" y="42546"/>
                  </a:lnTo>
                  <a:lnTo>
                    <a:pt x="54" y="43406"/>
                  </a:lnTo>
                  <a:lnTo>
                    <a:pt x="100" y="44266"/>
                  </a:lnTo>
                  <a:lnTo>
                    <a:pt x="163" y="45126"/>
                  </a:lnTo>
                  <a:lnTo>
                    <a:pt x="245" y="45995"/>
                  </a:lnTo>
                  <a:lnTo>
                    <a:pt x="335" y="46864"/>
                  </a:lnTo>
                  <a:lnTo>
                    <a:pt x="444" y="47724"/>
                  </a:lnTo>
                  <a:lnTo>
                    <a:pt x="570" y="48593"/>
                  </a:lnTo>
                  <a:lnTo>
                    <a:pt x="715" y="49462"/>
                  </a:lnTo>
                  <a:lnTo>
                    <a:pt x="869" y="50340"/>
                  </a:lnTo>
                  <a:lnTo>
                    <a:pt x="1041" y="51209"/>
                  </a:lnTo>
                  <a:lnTo>
                    <a:pt x="1222" y="52078"/>
                  </a:lnTo>
                  <a:lnTo>
                    <a:pt x="1430" y="52947"/>
                  </a:lnTo>
                  <a:lnTo>
                    <a:pt x="1648" y="53816"/>
                  </a:lnTo>
                  <a:lnTo>
                    <a:pt x="1883" y="54685"/>
                  </a:lnTo>
                  <a:lnTo>
                    <a:pt x="2136" y="55554"/>
                  </a:lnTo>
                  <a:lnTo>
                    <a:pt x="2399" y="56423"/>
                  </a:lnTo>
                  <a:lnTo>
                    <a:pt x="2680" y="57283"/>
                  </a:lnTo>
                  <a:lnTo>
                    <a:pt x="2978" y="58152"/>
                  </a:lnTo>
                  <a:lnTo>
                    <a:pt x="3295" y="59012"/>
                  </a:lnTo>
                  <a:lnTo>
                    <a:pt x="3621" y="59872"/>
                  </a:lnTo>
                  <a:lnTo>
                    <a:pt x="3965" y="60732"/>
                  </a:lnTo>
                  <a:lnTo>
                    <a:pt x="4336" y="61583"/>
                  </a:lnTo>
                  <a:lnTo>
                    <a:pt x="4707" y="62434"/>
                  </a:lnTo>
                  <a:lnTo>
                    <a:pt x="5106" y="63285"/>
                  </a:lnTo>
                  <a:lnTo>
                    <a:pt x="5513" y="64136"/>
                  </a:lnTo>
                  <a:lnTo>
                    <a:pt x="5947" y="64978"/>
                  </a:lnTo>
                  <a:lnTo>
                    <a:pt x="6391" y="65819"/>
                  </a:lnTo>
                  <a:lnTo>
                    <a:pt x="6853" y="66652"/>
                  </a:lnTo>
                  <a:lnTo>
                    <a:pt x="7323" y="67485"/>
                  </a:lnTo>
                  <a:lnTo>
                    <a:pt x="7821" y="68318"/>
                  </a:lnTo>
                  <a:lnTo>
                    <a:pt x="8328" y="69142"/>
                  </a:lnTo>
                  <a:lnTo>
                    <a:pt x="8853" y="69956"/>
                  </a:lnTo>
                  <a:lnTo>
                    <a:pt x="9396" y="70771"/>
                  </a:lnTo>
                  <a:lnTo>
                    <a:pt x="9958" y="71577"/>
                  </a:lnTo>
                  <a:lnTo>
                    <a:pt x="10537" y="72382"/>
                  </a:lnTo>
                  <a:lnTo>
                    <a:pt x="11134" y="73179"/>
                  </a:lnTo>
                  <a:lnTo>
                    <a:pt x="11741" y="73975"/>
                  </a:lnTo>
                  <a:lnTo>
                    <a:pt x="12375" y="74763"/>
                  </a:lnTo>
                  <a:lnTo>
                    <a:pt x="13017" y="75542"/>
                  </a:lnTo>
                  <a:lnTo>
                    <a:pt x="13678" y="76311"/>
                  </a:lnTo>
                  <a:lnTo>
                    <a:pt x="14357" y="77080"/>
                  </a:lnTo>
                  <a:lnTo>
                    <a:pt x="15054" y="77841"/>
                  </a:lnTo>
                  <a:lnTo>
                    <a:pt x="15769" y="78592"/>
                  </a:lnTo>
                  <a:lnTo>
                    <a:pt x="16502" y="79334"/>
                  </a:lnTo>
                  <a:lnTo>
                    <a:pt x="17245" y="80077"/>
                  </a:lnTo>
                  <a:lnTo>
                    <a:pt x="18014" y="80810"/>
                  </a:lnTo>
                  <a:lnTo>
                    <a:pt x="18793" y="81525"/>
                  </a:lnTo>
                  <a:lnTo>
                    <a:pt x="19598" y="82240"/>
                  </a:lnTo>
                  <a:lnTo>
                    <a:pt x="20413" y="82946"/>
                  </a:lnTo>
                  <a:lnTo>
                    <a:pt x="21246" y="83643"/>
                  </a:lnTo>
                  <a:lnTo>
                    <a:pt x="22106" y="84331"/>
                  </a:lnTo>
                  <a:lnTo>
                    <a:pt x="22975" y="85010"/>
                  </a:lnTo>
                  <a:lnTo>
                    <a:pt x="23862" y="85680"/>
                  </a:lnTo>
                  <a:lnTo>
                    <a:pt x="24767" y="86341"/>
                  </a:lnTo>
                  <a:lnTo>
                    <a:pt x="25690" y="86993"/>
                  </a:lnTo>
                  <a:lnTo>
                    <a:pt x="26632" y="87626"/>
                  </a:lnTo>
                  <a:lnTo>
                    <a:pt x="27600" y="88260"/>
                  </a:lnTo>
                  <a:lnTo>
                    <a:pt x="28578" y="88875"/>
                  </a:lnTo>
                  <a:lnTo>
                    <a:pt x="29574" y="89482"/>
                  </a:lnTo>
                  <a:lnTo>
                    <a:pt x="30588" y="90079"/>
                  </a:lnTo>
                  <a:lnTo>
                    <a:pt x="31149" y="90405"/>
                  </a:lnTo>
                  <a:lnTo>
                    <a:pt x="31728" y="90731"/>
                  </a:lnTo>
                  <a:lnTo>
                    <a:pt x="32308" y="91048"/>
                  </a:lnTo>
                  <a:lnTo>
                    <a:pt x="32887" y="91365"/>
                  </a:lnTo>
                  <a:lnTo>
                    <a:pt x="33475" y="91682"/>
                  </a:lnTo>
                  <a:lnTo>
                    <a:pt x="34073" y="91989"/>
                  </a:lnTo>
                  <a:lnTo>
                    <a:pt x="34670" y="92288"/>
                  </a:lnTo>
                  <a:lnTo>
                    <a:pt x="35277" y="92587"/>
                  </a:lnTo>
                  <a:lnTo>
                    <a:pt x="35892" y="92886"/>
                  </a:lnTo>
                  <a:lnTo>
                    <a:pt x="36508" y="93184"/>
                  </a:lnTo>
                  <a:lnTo>
                    <a:pt x="37132" y="93465"/>
                  </a:lnTo>
                  <a:lnTo>
                    <a:pt x="37757" y="93755"/>
                  </a:lnTo>
                  <a:lnTo>
                    <a:pt x="38391" y="94035"/>
                  </a:lnTo>
                  <a:lnTo>
                    <a:pt x="39033" y="94316"/>
                  </a:lnTo>
                  <a:lnTo>
                    <a:pt x="39676" y="94587"/>
                  </a:lnTo>
                  <a:lnTo>
                    <a:pt x="40328" y="94859"/>
                  </a:lnTo>
                  <a:lnTo>
                    <a:pt x="41007" y="94578"/>
                  </a:lnTo>
                  <a:lnTo>
                    <a:pt x="41677" y="94289"/>
                  </a:lnTo>
                  <a:lnTo>
                    <a:pt x="42346" y="93999"/>
                  </a:lnTo>
                  <a:lnTo>
                    <a:pt x="43007" y="93709"/>
                  </a:lnTo>
                  <a:lnTo>
                    <a:pt x="43659" y="93411"/>
                  </a:lnTo>
                  <a:lnTo>
                    <a:pt x="44302" y="93112"/>
                  </a:lnTo>
                  <a:lnTo>
                    <a:pt x="44944" y="92804"/>
                  </a:lnTo>
                  <a:lnTo>
                    <a:pt x="45578" y="92487"/>
                  </a:lnTo>
                  <a:lnTo>
                    <a:pt x="46212" y="92180"/>
                  </a:lnTo>
                  <a:lnTo>
                    <a:pt x="46836" y="91863"/>
                  </a:lnTo>
                  <a:lnTo>
                    <a:pt x="47452" y="91537"/>
                  </a:lnTo>
                  <a:lnTo>
                    <a:pt x="48058" y="91211"/>
                  </a:lnTo>
                  <a:lnTo>
                    <a:pt x="48665" y="90885"/>
                  </a:lnTo>
                  <a:lnTo>
                    <a:pt x="49271" y="90550"/>
                  </a:lnTo>
                  <a:lnTo>
                    <a:pt x="49860" y="90215"/>
                  </a:lnTo>
                  <a:lnTo>
                    <a:pt x="50448" y="89871"/>
                  </a:lnTo>
                  <a:lnTo>
                    <a:pt x="51028" y="89527"/>
                  </a:lnTo>
                  <a:lnTo>
                    <a:pt x="51607" y="89174"/>
                  </a:lnTo>
                  <a:lnTo>
                    <a:pt x="52177" y="88821"/>
                  </a:lnTo>
                  <a:lnTo>
                    <a:pt x="52738" y="88468"/>
                  </a:lnTo>
                  <a:lnTo>
                    <a:pt x="53291" y="88115"/>
                  </a:lnTo>
                  <a:lnTo>
                    <a:pt x="53843" y="87753"/>
                  </a:lnTo>
                  <a:lnTo>
                    <a:pt x="54395" y="87382"/>
                  </a:lnTo>
                  <a:lnTo>
                    <a:pt x="54929" y="87011"/>
                  </a:lnTo>
                  <a:lnTo>
                    <a:pt x="55463" y="86640"/>
                  </a:lnTo>
                  <a:lnTo>
                    <a:pt x="55997" y="86268"/>
                  </a:lnTo>
                  <a:lnTo>
                    <a:pt x="56513" y="85888"/>
                  </a:lnTo>
                  <a:lnTo>
                    <a:pt x="57029" y="85508"/>
                  </a:lnTo>
                  <a:lnTo>
                    <a:pt x="57545" y="85119"/>
                  </a:lnTo>
                  <a:lnTo>
                    <a:pt x="58043" y="84730"/>
                  </a:lnTo>
                  <a:lnTo>
                    <a:pt x="58541" y="84340"/>
                  </a:lnTo>
                  <a:lnTo>
                    <a:pt x="59039" y="83951"/>
                  </a:lnTo>
                  <a:lnTo>
                    <a:pt x="59528" y="83553"/>
                  </a:lnTo>
                  <a:lnTo>
                    <a:pt x="60007" y="83154"/>
                  </a:lnTo>
                  <a:lnTo>
                    <a:pt x="60478" y="82747"/>
                  </a:lnTo>
                  <a:lnTo>
                    <a:pt x="60949" y="82340"/>
                  </a:lnTo>
                  <a:lnTo>
                    <a:pt x="61410" y="81932"/>
                  </a:lnTo>
                  <a:lnTo>
                    <a:pt x="61872" y="81525"/>
                  </a:lnTo>
                  <a:lnTo>
                    <a:pt x="62325" y="81109"/>
                  </a:lnTo>
                  <a:lnTo>
                    <a:pt x="62768" y="80692"/>
                  </a:lnTo>
                  <a:lnTo>
                    <a:pt x="63212" y="80267"/>
                  </a:lnTo>
                  <a:lnTo>
                    <a:pt x="63646" y="79850"/>
                  </a:lnTo>
                  <a:lnTo>
                    <a:pt x="64072" y="79425"/>
                  </a:lnTo>
                  <a:lnTo>
                    <a:pt x="64497" y="78999"/>
                  </a:lnTo>
                  <a:lnTo>
                    <a:pt x="64914" y="78565"/>
                  </a:lnTo>
                  <a:lnTo>
                    <a:pt x="65330" y="78140"/>
                  </a:lnTo>
                  <a:lnTo>
                    <a:pt x="65737" y="77705"/>
                  </a:lnTo>
                  <a:lnTo>
                    <a:pt x="66136" y="77261"/>
                  </a:lnTo>
                  <a:lnTo>
                    <a:pt x="66525" y="76827"/>
                  </a:lnTo>
                  <a:lnTo>
                    <a:pt x="66914" y="76383"/>
                  </a:lnTo>
                  <a:lnTo>
                    <a:pt x="67303" y="75940"/>
                  </a:lnTo>
                  <a:lnTo>
                    <a:pt x="67684" y="75496"/>
                  </a:lnTo>
                  <a:lnTo>
                    <a:pt x="68055" y="75044"/>
                  </a:lnTo>
                  <a:lnTo>
                    <a:pt x="68417" y="74600"/>
                  </a:lnTo>
                  <a:lnTo>
                    <a:pt x="68779" y="74147"/>
                  </a:lnTo>
                  <a:lnTo>
                    <a:pt x="69132" y="73695"/>
                  </a:lnTo>
                  <a:lnTo>
                    <a:pt x="69485" y="73233"/>
                  </a:lnTo>
                  <a:lnTo>
                    <a:pt x="69829" y="72781"/>
                  </a:lnTo>
                  <a:lnTo>
                    <a:pt x="70164" y="72319"/>
                  </a:lnTo>
                  <a:lnTo>
                    <a:pt x="70499" y="71857"/>
                  </a:lnTo>
                  <a:lnTo>
                    <a:pt x="70825" y="71396"/>
                  </a:lnTo>
                  <a:lnTo>
                    <a:pt x="71151" y="70934"/>
                  </a:lnTo>
                  <a:lnTo>
                    <a:pt x="71467" y="70463"/>
                  </a:lnTo>
                  <a:lnTo>
                    <a:pt x="71775" y="69993"/>
                  </a:lnTo>
                  <a:lnTo>
                    <a:pt x="72083" y="69522"/>
                  </a:lnTo>
                  <a:lnTo>
                    <a:pt x="72382" y="69051"/>
                  </a:lnTo>
                  <a:lnTo>
                    <a:pt x="72680" y="68580"/>
                  </a:lnTo>
                  <a:lnTo>
                    <a:pt x="72970" y="68110"/>
                  </a:lnTo>
                  <a:lnTo>
                    <a:pt x="73251" y="67630"/>
                  </a:lnTo>
                  <a:lnTo>
                    <a:pt x="73531" y="67150"/>
                  </a:lnTo>
                  <a:lnTo>
                    <a:pt x="74065" y="66191"/>
                  </a:lnTo>
                  <a:lnTo>
                    <a:pt x="74581" y="65231"/>
                  </a:lnTo>
                  <a:lnTo>
                    <a:pt x="75079" y="64262"/>
                  </a:lnTo>
                  <a:lnTo>
                    <a:pt x="75550" y="63285"/>
                  </a:lnTo>
                  <a:lnTo>
                    <a:pt x="76003" y="62307"/>
                  </a:lnTo>
                  <a:lnTo>
                    <a:pt x="76437" y="61330"/>
                  </a:lnTo>
                  <a:lnTo>
                    <a:pt x="76845" y="60343"/>
                  </a:lnTo>
                  <a:lnTo>
                    <a:pt x="77234" y="59356"/>
                  </a:lnTo>
                  <a:lnTo>
                    <a:pt x="77605" y="58369"/>
                  </a:lnTo>
                  <a:lnTo>
                    <a:pt x="77949" y="57374"/>
                  </a:lnTo>
                  <a:lnTo>
                    <a:pt x="78275" y="56378"/>
                  </a:lnTo>
                  <a:lnTo>
                    <a:pt x="78573" y="55382"/>
                  </a:lnTo>
                  <a:lnTo>
                    <a:pt x="78863" y="54386"/>
                  </a:lnTo>
                  <a:lnTo>
                    <a:pt x="79126" y="53382"/>
                  </a:lnTo>
                  <a:lnTo>
                    <a:pt x="79361" y="52386"/>
                  </a:lnTo>
                  <a:lnTo>
                    <a:pt x="79578" y="51381"/>
                  </a:lnTo>
                  <a:lnTo>
                    <a:pt x="79786" y="50385"/>
                  </a:lnTo>
                  <a:lnTo>
                    <a:pt x="79958" y="49381"/>
                  </a:lnTo>
                  <a:lnTo>
                    <a:pt x="80121" y="48385"/>
                  </a:lnTo>
                  <a:lnTo>
                    <a:pt x="80257" y="47389"/>
                  </a:lnTo>
                  <a:lnTo>
                    <a:pt x="80375" y="46393"/>
                  </a:lnTo>
                  <a:lnTo>
                    <a:pt x="80474" y="45398"/>
                  </a:lnTo>
                  <a:lnTo>
                    <a:pt x="80547" y="44402"/>
                  </a:lnTo>
                  <a:lnTo>
                    <a:pt x="80610" y="43415"/>
                  </a:lnTo>
                  <a:lnTo>
                    <a:pt x="80646" y="42419"/>
                  </a:lnTo>
                  <a:lnTo>
                    <a:pt x="80665" y="41433"/>
                  </a:lnTo>
                  <a:lnTo>
                    <a:pt x="80665" y="40455"/>
                  </a:lnTo>
                  <a:lnTo>
                    <a:pt x="80637" y="39477"/>
                  </a:lnTo>
                  <a:lnTo>
                    <a:pt x="80592" y="38500"/>
                  </a:lnTo>
                  <a:lnTo>
                    <a:pt x="80538" y="37531"/>
                  </a:lnTo>
                  <a:lnTo>
                    <a:pt x="80456" y="36572"/>
                  </a:lnTo>
                  <a:lnTo>
                    <a:pt x="80348" y="35603"/>
                  </a:lnTo>
                  <a:lnTo>
                    <a:pt x="80230" y="34653"/>
                  </a:lnTo>
                  <a:lnTo>
                    <a:pt x="80094" y="33702"/>
                  </a:lnTo>
                  <a:lnTo>
                    <a:pt x="79931" y="32761"/>
                  </a:lnTo>
                  <a:lnTo>
                    <a:pt x="79750" y="31819"/>
                  </a:lnTo>
                  <a:lnTo>
                    <a:pt x="79560" y="30896"/>
                  </a:lnTo>
                  <a:lnTo>
                    <a:pt x="79343" y="29973"/>
                  </a:lnTo>
                  <a:lnTo>
                    <a:pt x="79108" y="29058"/>
                  </a:lnTo>
                  <a:lnTo>
                    <a:pt x="78854" y="28144"/>
                  </a:lnTo>
                  <a:lnTo>
                    <a:pt x="78573" y="27248"/>
                  </a:lnTo>
                  <a:lnTo>
                    <a:pt x="78284" y="26361"/>
                  </a:lnTo>
                  <a:lnTo>
                    <a:pt x="77976" y="25474"/>
                  </a:lnTo>
                  <a:lnTo>
                    <a:pt x="77641" y="24605"/>
                  </a:lnTo>
                  <a:lnTo>
                    <a:pt x="77297" y="23736"/>
                  </a:lnTo>
                  <a:lnTo>
                    <a:pt x="76935" y="22885"/>
                  </a:lnTo>
                  <a:lnTo>
                    <a:pt x="76546" y="22043"/>
                  </a:lnTo>
                  <a:lnTo>
                    <a:pt x="76147" y="21201"/>
                  </a:lnTo>
                  <a:lnTo>
                    <a:pt x="75722" y="20386"/>
                  </a:lnTo>
                  <a:lnTo>
                    <a:pt x="75288" y="19572"/>
                  </a:lnTo>
                  <a:lnTo>
                    <a:pt x="74826" y="18775"/>
                  </a:lnTo>
                  <a:lnTo>
                    <a:pt x="74355" y="17978"/>
                  </a:lnTo>
                  <a:lnTo>
                    <a:pt x="73857" y="17209"/>
                  </a:lnTo>
                  <a:lnTo>
                    <a:pt x="73604" y="16820"/>
                  </a:lnTo>
                  <a:lnTo>
                    <a:pt x="73350" y="16440"/>
                  </a:lnTo>
                  <a:lnTo>
                    <a:pt x="73088" y="16068"/>
                  </a:lnTo>
                  <a:lnTo>
                    <a:pt x="72816" y="15688"/>
                  </a:lnTo>
                  <a:lnTo>
                    <a:pt x="72545" y="15317"/>
                  </a:lnTo>
                  <a:lnTo>
                    <a:pt x="72273" y="14955"/>
                  </a:lnTo>
                  <a:lnTo>
                    <a:pt x="71993" y="14593"/>
                  </a:lnTo>
                  <a:lnTo>
                    <a:pt x="71712" y="14231"/>
                  </a:lnTo>
                  <a:lnTo>
                    <a:pt x="71422" y="13869"/>
                  </a:lnTo>
                  <a:lnTo>
                    <a:pt x="71124" y="13516"/>
                  </a:lnTo>
                  <a:lnTo>
                    <a:pt x="70834" y="13172"/>
                  </a:lnTo>
                  <a:lnTo>
                    <a:pt x="70526" y="12819"/>
                  </a:lnTo>
                  <a:lnTo>
                    <a:pt x="70227" y="12484"/>
                  </a:lnTo>
                  <a:lnTo>
                    <a:pt x="69911" y="12140"/>
                  </a:lnTo>
                  <a:lnTo>
                    <a:pt x="69594" y="11805"/>
                  </a:lnTo>
                  <a:lnTo>
                    <a:pt x="69277" y="11470"/>
                  </a:lnTo>
                  <a:lnTo>
                    <a:pt x="68960" y="11144"/>
                  </a:lnTo>
                  <a:lnTo>
                    <a:pt x="68625" y="10818"/>
                  </a:lnTo>
                  <a:lnTo>
                    <a:pt x="68299" y="10501"/>
                  </a:lnTo>
                  <a:lnTo>
                    <a:pt x="67964" y="10184"/>
                  </a:lnTo>
                  <a:lnTo>
                    <a:pt x="67620" y="9877"/>
                  </a:lnTo>
                  <a:lnTo>
                    <a:pt x="67276" y="9569"/>
                  </a:lnTo>
                  <a:lnTo>
                    <a:pt x="66923" y="9261"/>
                  </a:lnTo>
                  <a:lnTo>
                    <a:pt x="66570" y="8962"/>
                  </a:lnTo>
                  <a:lnTo>
                    <a:pt x="66217" y="8664"/>
                  </a:lnTo>
                  <a:lnTo>
                    <a:pt x="65855" y="8374"/>
                  </a:lnTo>
                  <a:lnTo>
                    <a:pt x="65484" y="8084"/>
                  </a:lnTo>
                  <a:lnTo>
                    <a:pt x="65122" y="7804"/>
                  </a:lnTo>
                  <a:lnTo>
                    <a:pt x="64742" y="7523"/>
                  </a:lnTo>
                  <a:lnTo>
                    <a:pt x="64361" y="7252"/>
                  </a:lnTo>
                  <a:lnTo>
                    <a:pt x="63981" y="6980"/>
                  </a:lnTo>
                  <a:lnTo>
                    <a:pt x="63601" y="6717"/>
                  </a:lnTo>
                  <a:lnTo>
                    <a:pt x="63203" y="6455"/>
                  </a:lnTo>
                  <a:lnTo>
                    <a:pt x="62814" y="6192"/>
                  </a:lnTo>
                  <a:lnTo>
                    <a:pt x="62415" y="5939"/>
                  </a:lnTo>
                  <a:lnTo>
                    <a:pt x="62008" y="5695"/>
                  </a:lnTo>
                  <a:lnTo>
                    <a:pt x="61601" y="5450"/>
                  </a:lnTo>
                  <a:lnTo>
                    <a:pt x="61193" y="5215"/>
                  </a:lnTo>
                  <a:lnTo>
                    <a:pt x="60777" y="4979"/>
                  </a:lnTo>
                  <a:lnTo>
                    <a:pt x="60351" y="4753"/>
                  </a:lnTo>
                  <a:lnTo>
                    <a:pt x="59935" y="4527"/>
                  </a:lnTo>
                  <a:lnTo>
                    <a:pt x="59500" y="4310"/>
                  </a:lnTo>
                  <a:lnTo>
                    <a:pt x="59075" y="4092"/>
                  </a:lnTo>
                  <a:lnTo>
                    <a:pt x="58631" y="3884"/>
                  </a:lnTo>
                  <a:lnTo>
                    <a:pt x="58197" y="3685"/>
                  </a:lnTo>
                  <a:lnTo>
                    <a:pt x="57753" y="3486"/>
                  </a:lnTo>
                  <a:lnTo>
                    <a:pt x="57301" y="3287"/>
                  </a:lnTo>
                  <a:lnTo>
                    <a:pt x="56848" y="3097"/>
                  </a:lnTo>
                  <a:lnTo>
                    <a:pt x="56396" y="2916"/>
                  </a:lnTo>
                  <a:lnTo>
                    <a:pt x="55934" y="2734"/>
                  </a:lnTo>
                  <a:lnTo>
                    <a:pt x="55472" y="2562"/>
                  </a:lnTo>
                  <a:lnTo>
                    <a:pt x="55001" y="2390"/>
                  </a:lnTo>
                  <a:lnTo>
                    <a:pt x="54531" y="2228"/>
                  </a:lnTo>
                  <a:lnTo>
                    <a:pt x="54051" y="2074"/>
                  </a:lnTo>
                  <a:lnTo>
                    <a:pt x="53571" y="1920"/>
                  </a:lnTo>
                  <a:lnTo>
                    <a:pt x="53091" y="1775"/>
                  </a:lnTo>
                  <a:lnTo>
                    <a:pt x="52603" y="1630"/>
                  </a:lnTo>
                  <a:lnTo>
                    <a:pt x="52114" y="1494"/>
                  </a:lnTo>
                  <a:lnTo>
                    <a:pt x="51616" y="1368"/>
                  </a:lnTo>
                  <a:lnTo>
                    <a:pt x="51118" y="1241"/>
                  </a:lnTo>
                  <a:lnTo>
                    <a:pt x="50611" y="1123"/>
                  </a:lnTo>
                  <a:lnTo>
                    <a:pt x="50104" y="1015"/>
                  </a:lnTo>
                  <a:lnTo>
                    <a:pt x="49597" y="906"/>
                  </a:lnTo>
                  <a:lnTo>
                    <a:pt x="49081" y="806"/>
                  </a:lnTo>
                  <a:lnTo>
                    <a:pt x="48565" y="707"/>
                  </a:lnTo>
                  <a:lnTo>
                    <a:pt x="48040" y="616"/>
                  </a:lnTo>
                  <a:lnTo>
                    <a:pt x="47515" y="535"/>
                  </a:lnTo>
                  <a:lnTo>
                    <a:pt x="46981" y="453"/>
                  </a:lnTo>
                  <a:lnTo>
                    <a:pt x="46447" y="381"/>
                  </a:lnTo>
                  <a:lnTo>
                    <a:pt x="45913" y="318"/>
                  </a:lnTo>
                  <a:lnTo>
                    <a:pt x="45370" y="254"/>
                  </a:lnTo>
                  <a:lnTo>
                    <a:pt x="44827" y="200"/>
                  </a:lnTo>
                  <a:lnTo>
                    <a:pt x="44275" y="155"/>
                  </a:lnTo>
                  <a:lnTo>
                    <a:pt x="43722" y="118"/>
                  </a:lnTo>
                  <a:lnTo>
                    <a:pt x="43170" y="82"/>
                  </a:lnTo>
                  <a:lnTo>
                    <a:pt x="42609" y="55"/>
                  </a:lnTo>
                  <a:lnTo>
                    <a:pt x="42039" y="28"/>
                  </a:lnTo>
                  <a:lnTo>
                    <a:pt x="41477" y="10"/>
                  </a:lnTo>
                  <a:lnTo>
                    <a:pt x="408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-2192875" y="-8173900"/>
              <a:ext cx="2016625" cy="2371475"/>
            </a:xfrm>
            <a:custGeom>
              <a:avLst/>
              <a:gdLst/>
              <a:ahLst/>
              <a:cxnLst/>
              <a:rect l="l" t="t" r="r" b="b"/>
              <a:pathLst>
                <a:path w="80665" h="94859" fill="none" extrusionOk="0">
                  <a:moveTo>
                    <a:pt x="40328" y="94859"/>
                  </a:moveTo>
                  <a:lnTo>
                    <a:pt x="40328" y="94859"/>
                  </a:lnTo>
                  <a:lnTo>
                    <a:pt x="39676" y="94587"/>
                  </a:lnTo>
                  <a:lnTo>
                    <a:pt x="39033" y="94316"/>
                  </a:lnTo>
                  <a:lnTo>
                    <a:pt x="38391" y="94035"/>
                  </a:lnTo>
                  <a:lnTo>
                    <a:pt x="37757" y="93755"/>
                  </a:lnTo>
                  <a:lnTo>
                    <a:pt x="37132" y="93465"/>
                  </a:lnTo>
                  <a:lnTo>
                    <a:pt x="36508" y="93184"/>
                  </a:lnTo>
                  <a:lnTo>
                    <a:pt x="35892" y="92886"/>
                  </a:lnTo>
                  <a:lnTo>
                    <a:pt x="35277" y="92587"/>
                  </a:lnTo>
                  <a:lnTo>
                    <a:pt x="34670" y="92288"/>
                  </a:lnTo>
                  <a:lnTo>
                    <a:pt x="34073" y="91989"/>
                  </a:lnTo>
                  <a:lnTo>
                    <a:pt x="33475" y="91682"/>
                  </a:lnTo>
                  <a:lnTo>
                    <a:pt x="32887" y="91365"/>
                  </a:lnTo>
                  <a:lnTo>
                    <a:pt x="32308" y="91048"/>
                  </a:lnTo>
                  <a:lnTo>
                    <a:pt x="31728" y="90731"/>
                  </a:lnTo>
                  <a:lnTo>
                    <a:pt x="31149" y="90405"/>
                  </a:lnTo>
                  <a:lnTo>
                    <a:pt x="30588" y="90079"/>
                  </a:lnTo>
                  <a:lnTo>
                    <a:pt x="30588" y="90079"/>
                  </a:lnTo>
                  <a:lnTo>
                    <a:pt x="29574" y="89482"/>
                  </a:lnTo>
                  <a:lnTo>
                    <a:pt x="28578" y="88875"/>
                  </a:lnTo>
                  <a:lnTo>
                    <a:pt x="27600" y="88260"/>
                  </a:lnTo>
                  <a:lnTo>
                    <a:pt x="26632" y="87626"/>
                  </a:lnTo>
                  <a:lnTo>
                    <a:pt x="25690" y="86993"/>
                  </a:lnTo>
                  <a:lnTo>
                    <a:pt x="24767" y="86341"/>
                  </a:lnTo>
                  <a:lnTo>
                    <a:pt x="23862" y="85680"/>
                  </a:lnTo>
                  <a:lnTo>
                    <a:pt x="22975" y="85010"/>
                  </a:lnTo>
                  <a:lnTo>
                    <a:pt x="22106" y="84331"/>
                  </a:lnTo>
                  <a:lnTo>
                    <a:pt x="21246" y="83643"/>
                  </a:lnTo>
                  <a:lnTo>
                    <a:pt x="20413" y="82946"/>
                  </a:lnTo>
                  <a:lnTo>
                    <a:pt x="19598" y="82240"/>
                  </a:lnTo>
                  <a:lnTo>
                    <a:pt x="18793" y="81525"/>
                  </a:lnTo>
                  <a:lnTo>
                    <a:pt x="18014" y="80810"/>
                  </a:lnTo>
                  <a:lnTo>
                    <a:pt x="17245" y="80077"/>
                  </a:lnTo>
                  <a:lnTo>
                    <a:pt x="16502" y="79334"/>
                  </a:lnTo>
                  <a:lnTo>
                    <a:pt x="15769" y="78592"/>
                  </a:lnTo>
                  <a:lnTo>
                    <a:pt x="15054" y="77841"/>
                  </a:lnTo>
                  <a:lnTo>
                    <a:pt x="14357" y="77080"/>
                  </a:lnTo>
                  <a:lnTo>
                    <a:pt x="13678" y="76311"/>
                  </a:lnTo>
                  <a:lnTo>
                    <a:pt x="13017" y="75542"/>
                  </a:lnTo>
                  <a:lnTo>
                    <a:pt x="12375" y="74763"/>
                  </a:lnTo>
                  <a:lnTo>
                    <a:pt x="11741" y="73975"/>
                  </a:lnTo>
                  <a:lnTo>
                    <a:pt x="11134" y="73179"/>
                  </a:lnTo>
                  <a:lnTo>
                    <a:pt x="10537" y="72382"/>
                  </a:lnTo>
                  <a:lnTo>
                    <a:pt x="9958" y="71577"/>
                  </a:lnTo>
                  <a:lnTo>
                    <a:pt x="9396" y="70771"/>
                  </a:lnTo>
                  <a:lnTo>
                    <a:pt x="8853" y="69956"/>
                  </a:lnTo>
                  <a:lnTo>
                    <a:pt x="8328" y="69142"/>
                  </a:lnTo>
                  <a:lnTo>
                    <a:pt x="7821" y="68318"/>
                  </a:lnTo>
                  <a:lnTo>
                    <a:pt x="7323" y="67485"/>
                  </a:lnTo>
                  <a:lnTo>
                    <a:pt x="6853" y="66652"/>
                  </a:lnTo>
                  <a:lnTo>
                    <a:pt x="6391" y="65819"/>
                  </a:lnTo>
                  <a:lnTo>
                    <a:pt x="5947" y="64978"/>
                  </a:lnTo>
                  <a:lnTo>
                    <a:pt x="5513" y="64136"/>
                  </a:lnTo>
                  <a:lnTo>
                    <a:pt x="5106" y="63285"/>
                  </a:lnTo>
                  <a:lnTo>
                    <a:pt x="4707" y="62434"/>
                  </a:lnTo>
                  <a:lnTo>
                    <a:pt x="4336" y="61583"/>
                  </a:lnTo>
                  <a:lnTo>
                    <a:pt x="3965" y="60732"/>
                  </a:lnTo>
                  <a:lnTo>
                    <a:pt x="3621" y="59872"/>
                  </a:lnTo>
                  <a:lnTo>
                    <a:pt x="3295" y="59012"/>
                  </a:lnTo>
                  <a:lnTo>
                    <a:pt x="2978" y="58152"/>
                  </a:lnTo>
                  <a:lnTo>
                    <a:pt x="2680" y="57283"/>
                  </a:lnTo>
                  <a:lnTo>
                    <a:pt x="2399" y="56423"/>
                  </a:lnTo>
                  <a:lnTo>
                    <a:pt x="2136" y="55554"/>
                  </a:lnTo>
                  <a:lnTo>
                    <a:pt x="1883" y="54685"/>
                  </a:lnTo>
                  <a:lnTo>
                    <a:pt x="1648" y="53816"/>
                  </a:lnTo>
                  <a:lnTo>
                    <a:pt x="1430" y="52947"/>
                  </a:lnTo>
                  <a:lnTo>
                    <a:pt x="1222" y="52078"/>
                  </a:lnTo>
                  <a:lnTo>
                    <a:pt x="1041" y="51209"/>
                  </a:lnTo>
                  <a:lnTo>
                    <a:pt x="869" y="50340"/>
                  </a:lnTo>
                  <a:lnTo>
                    <a:pt x="715" y="49462"/>
                  </a:lnTo>
                  <a:lnTo>
                    <a:pt x="570" y="48593"/>
                  </a:lnTo>
                  <a:lnTo>
                    <a:pt x="444" y="47724"/>
                  </a:lnTo>
                  <a:lnTo>
                    <a:pt x="335" y="46864"/>
                  </a:lnTo>
                  <a:lnTo>
                    <a:pt x="245" y="45995"/>
                  </a:lnTo>
                  <a:lnTo>
                    <a:pt x="163" y="45126"/>
                  </a:lnTo>
                  <a:lnTo>
                    <a:pt x="100" y="44266"/>
                  </a:lnTo>
                  <a:lnTo>
                    <a:pt x="54" y="43406"/>
                  </a:lnTo>
                  <a:lnTo>
                    <a:pt x="18" y="42546"/>
                  </a:lnTo>
                  <a:lnTo>
                    <a:pt x="0" y="41686"/>
                  </a:lnTo>
                  <a:lnTo>
                    <a:pt x="0" y="40826"/>
                  </a:lnTo>
                  <a:lnTo>
                    <a:pt x="9" y="39975"/>
                  </a:lnTo>
                  <a:lnTo>
                    <a:pt x="36" y="39124"/>
                  </a:lnTo>
                  <a:lnTo>
                    <a:pt x="73" y="38283"/>
                  </a:lnTo>
                  <a:lnTo>
                    <a:pt x="136" y="37441"/>
                  </a:lnTo>
                  <a:lnTo>
                    <a:pt x="208" y="36599"/>
                  </a:lnTo>
                  <a:lnTo>
                    <a:pt x="290" y="35766"/>
                  </a:lnTo>
                  <a:lnTo>
                    <a:pt x="389" y="34933"/>
                  </a:lnTo>
                  <a:lnTo>
                    <a:pt x="507" y="34100"/>
                  </a:lnTo>
                  <a:lnTo>
                    <a:pt x="634" y="33277"/>
                  </a:lnTo>
                  <a:lnTo>
                    <a:pt x="779" y="32462"/>
                  </a:lnTo>
                  <a:lnTo>
                    <a:pt x="942" y="31647"/>
                  </a:lnTo>
                  <a:lnTo>
                    <a:pt x="1114" y="30842"/>
                  </a:lnTo>
                  <a:lnTo>
                    <a:pt x="1304" y="30036"/>
                  </a:lnTo>
                  <a:lnTo>
                    <a:pt x="1503" y="29239"/>
                  </a:lnTo>
                  <a:lnTo>
                    <a:pt x="1720" y="28452"/>
                  </a:lnTo>
                  <a:lnTo>
                    <a:pt x="1955" y="27664"/>
                  </a:lnTo>
                  <a:lnTo>
                    <a:pt x="2200" y="26886"/>
                  </a:lnTo>
                  <a:lnTo>
                    <a:pt x="2462" y="26107"/>
                  </a:lnTo>
                  <a:lnTo>
                    <a:pt x="2734" y="25347"/>
                  </a:lnTo>
                  <a:lnTo>
                    <a:pt x="3024" y="24587"/>
                  </a:lnTo>
                  <a:lnTo>
                    <a:pt x="3322" y="23835"/>
                  </a:lnTo>
                  <a:lnTo>
                    <a:pt x="3639" y="23093"/>
                  </a:lnTo>
                  <a:lnTo>
                    <a:pt x="3965" y="22351"/>
                  </a:lnTo>
                  <a:lnTo>
                    <a:pt x="4309" y="21626"/>
                  </a:lnTo>
                  <a:lnTo>
                    <a:pt x="4671" y="20902"/>
                  </a:lnTo>
                  <a:lnTo>
                    <a:pt x="5042" y="20187"/>
                  </a:lnTo>
                  <a:lnTo>
                    <a:pt x="5422" y="19481"/>
                  </a:lnTo>
                  <a:lnTo>
                    <a:pt x="5821" y="18784"/>
                  </a:lnTo>
                  <a:lnTo>
                    <a:pt x="6237" y="18105"/>
                  </a:lnTo>
                  <a:lnTo>
                    <a:pt x="6663" y="17426"/>
                  </a:lnTo>
                  <a:lnTo>
                    <a:pt x="7097" y="16756"/>
                  </a:lnTo>
                  <a:lnTo>
                    <a:pt x="7550" y="16096"/>
                  </a:lnTo>
                  <a:lnTo>
                    <a:pt x="8020" y="15444"/>
                  </a:lnTo>
                  <a:lnTo>
                    <a:pt x="8491" y="14810"/>
                  </a:lnTo>
                  <a:lnTo>
                    <a:pt x="8989" y="14176"/>
                  </a:lnTo>
                  <a:lnTo>
                    <a:pt x="9496" y="13561"/>
                  </a:lnTo>
                  <a:lnTo>
                    <a:pt x="10012" y="12954"/>
                  </a:lnTo>
                  <a:lnTo>
                    <a:pt x="10546" y="12357"/>
                  </a:lnTo>
                  <a:lnTo>
                    <a:pt x="11089" y="11769"/>
                  </a:lnTo>
                  <a:lnTo>
                    <a:pt x="11650" y="11198"/>
                  </a:lnTo>
                  <a:lnTo>
                    <a:pt x="12221" y="10637"/>
                  </a:lnTo>
                  <a:lnTo>
                    <a:pt x="12800" y="10085"/>
                  </a:lnTo>
                  <a:lnTo>
                    <a:pt x="13397" y="9551"/>
                  </a:lnTo>
                  <a:lnTo>
                    <a:pt x="14013" y="9026"/>
                  </a:lnTo>
                  <a:lnTo>
                    <a:pt x="14638" y="8510"/>
                  </a:lnTo>
                  <a:lnTo>
                    <a:pt x="15271" y="8003"/>
                  </a:lnTo>
                  <a:lnTo>
                    <a:pt x="15923" y="7523"/>
                  </a:lnTo>
                  <a:lnTo>
                    <a:pt x="16584" y="7043"/>
                  </a:lnTo>
                  <a:lnTo>
                    <a:pt x="17254" y="6582"/>
                  </a:lnTo>
                  <a:lnTo>
                    <a:pt x="17942" y="6138"/>
                  </a:lnTo>
                  <a:lnTo>
                    <a:pt x="18639" y="5704"/>
                  </a:lnTo>
                  <a:lnTo>
                    <a:pt x="19345" y="5278"/>
                  </a:lnTo>
                  <a:lnTo>
                    <a:pt x="20069" y="4880"/>
                  </a:lnTo>
                  <a:lnTo>
                    <a:pt x="20811" y="4482"/>
                  </a:lnTo>
                  <a:lnTo>
                    <a:pt x="21554" y="4110"/>
                  </a:lnTo>
                  <a:lnTo>
                    <a:pt x="22314" y="3748"/>
                  </a:lnTo>
                  <a:lnTo>
                    <a:pt x="23092" y="3404"/>
                  </a:lnTo>
                  <a:lnTo>
                    <a:pt x="23871" y="3069"/>
                  </a:lnTo>
                  <a:lnTo>
                    <a:pt x="24667" y="2753"/>
                  </a:lnTo>
                  <a:lnTo>
                    <a:pt x="25482" y="2454"/>
                  </a:lnTo>
                  <a:lnTo>
                    <a:pt x="26306" y="2173"/>
                  </a:lnTo>
                  <a:lnTo>
                    <a:pt x="27139" y="1902"/>
                  </a:lnTo>
                  <a:lnTo>
                    <a:pt x="27981" y="1657"/>
                  </a:lnTo>
                  <a:lnTo>
                    <a:pt x="28832" y="1422"/>
                  </a:lnTo>
                  <a:lnTo>
                    <a:pt x="29701" y="1205"/>
                  </a:lnTo>
                  <a:lnTo>
                    <a:pt x="30588" y="1005"/>
                  </a:lnTo>
                  <a:lnTo>
                    <a:pt x="30588" y="1005"/>
                  </a:lnTo>
                  <a:lnTo>
                    <a:pt x="31158" y="879"/>
                  </a:lnTo>
                  <a:lnTo>
                    <a:pt x="31737" y="770"/>
                  </a:lnTo>
                  <a:lnTo>
                    <a:pt x="32317" y="662"/>
                  </a:lnTo>
                  <a:lnTo>
                    <a:pt x="32905" y="571"/>
                  </a:lnTo>
                  <a:lnTo>
                    <a:pt x="33502" y="480"/>
                  </a:lnTo>
                  <a:lnTo>
                    <a:pt x="34100" y="399"/>
                  </a:lnTo>
                  <a:lnTo>
                    <a:pt x="34697" y="318"/>
                  </a:lnTo>
                  <a:lnTo>
                    <a:pt x="35304" y="254"/>
                  </a:lnTo>
                  <a:lnTo>
                    <a:pt x="35919" y="191"/>
                  </a:lnTo>
                  <a:lnTo>
                    <a:pt x="36535" y="146"/>
                  </a:lnTo>
                  <a:lnTo>
                    <a:pt x="37150" y="100"/>
                  </a:lnTo>
                  <a:lnTo>
                    <a:pt x="37775" y="64"/>
                  </a:lnTo>
                  <a:lnTo>
                    <a:pt x="38409" y="37"/>
                  </a:lnTo>
                  <a:lnTo>
                    <a:pt x="39042" y="19"/>
                  </a:lnTo>
                  <a:lnTo>
                    <a:pt x="39685" y="1"/>
                  </a:lnTo>
                  <a:lnTo>
                    <a:pt x="40328" y="1"/>
                  </a:lnTo>
                  <a:lnTo>
                    <a:pt x="40328" y="1"/>
                  </a:lnTo>
                  <a:lnTo>
                    <a:pt x="40898" y="1"/>
                  </a:lnTo>
                  <a:lnTo>
                    <a:pt x="41477" y="10"/>
                  </a:lnTo>
                  <a:lnTo>
                    <a:pt x="42039" y="28"/>
                  </a:lnTo>
                  <a:lnTo>
                    <a:pt x="42609" y="55"/>
                  </a:lnTo>
                  <a:lnTo>
                    <a:pt x="43170" y="82"/>
                  </a:lnTo>
                  <a:lnTo>
                    <a:pt x="43722" y="118"/>
                  </a:lnTo>
                  <a:lnTo>
                    <a:pt x="44275" y="155"/>
                  </a:lnTo>
                  <a:lnTo>
                    <a:pt x="44827" y="200"/>
                  </a:lnTo>
                  <a:lnTo>
                    <a:pt x="45370" y="254"/>
                  </a:lnTo>
                  <a:lnTo>
                    <a:pt x="45913" y="318"/>
                  </a:lnTo>
                  <a:lnTo>
                    <a:pt x="46447" y="381"/>
                  </a:lnTo>
                  <a:lnTo>
                    <a:pt x="46981" y="453"/>
                  </a:lnTo>
                  <a:lnTo>
                    <a:pt x="47515" y="535"/>
                  </a:lnTo>
                  <a:lnTo>
                    <a:pt x="48040" y="616"/>
                  </a:lnTo>
                  <a:lnTo>
                    <a:pt x="48565" y="707"/>
                  </a:lnTo>
                  <a:lnTo>
                    <a:pt x="49081" y="806"/>
                  </a:lnTo>
                  <a:lnTo>
                    <a:pt x="49597" y="906"/>
                  </a:lnTo>
                  <a:lnTo>
                    <a:pt x="50104" y="1015"/>
                  </a:lnTo>
                  <a:lnTo>
                    <a:pt x="50611" y="1123"/>
                  </a:lnTo>
                  <a:lnTo>
                    <a:pt x="51118" y="1241"/>
                  </a:lnTo>
                  <a:lnTo>
                    <a:pt x="51616" y="1368"/>
                  </a:lnTo>
                  <a:lnTo>
                    <a:pt x="52114" y="1494"/>
                  </a:lnTo>
                  <a:lnTo>
                    <a:pt x="52603" y="1630"/>
                  </a:lnTo>
                  <a:lnTo>
                    <a:pt x="53091" y="1775"/>
                  </a:lnTo>
                  <a:lnTo>
                    <a:pt x="53571" y="1920"/>
                  </a:lnTo>
                  <a:lnTo>
                    <a:pt x="54051" y="2074"/>
                  </a:lnTo>
                  <a:lnTo>
                    <a:pt x="54531" y="2228"/>
                  </a:lnTo>
                  <a:lnTo>
                    <a:pt x="55001" y="2390"/>
                  </a:lnTo>
                  <a:lnTo>
                    <a:pt x="55472" y="2562"/>
                  </a:lnTo>
                  <a:lnTo>
                    <a:pt x="55934" y="2734"/>
                  </a:lnTo>
                  <a:lnTo>
                    <a:pt x="56396" y="2916"/>
                  </a:lnTo>
                  <a:lnTo>
                    <a:pt x="56848" y="3097"/>
                  </a:lnTo>
                  <a:lnTo>
                    <a:pt x="57301" y="3287"/>
                  </a:lnTo>
                  <a:lnTo>
                    <a:pt x="57753" y="3486"/>
                  </a:lnTo>
                  <a:lnTo>
                    <a:pt x="58197" y="3685"/>
                  </a:lnTo>
                  <a:lnTo>
                    <a:pt x="58631" y="3884"/>
                  </a:lnTo>
                  <a:lnTo>
                    <a:pt x="59075" y="4092"/>
                  </a:lnTo>
                  <a:lnTo>
                    <a:pt x="59500" y="4310"/>
                  </a:lnTo>
                  <a:lnTo>
                    <a:pt x="59935" y="4527"/>
                  </a:lnTo>
                  <a:lnTo>
                    <a:pt x="60351" y="4753"/>
                  </a:lnTo>
                  <a:lnTo>
                    <a:pt x="60777" y="4979"/>
                  </a:lnTo>
                  <a:lnTo>
                    <a:pt x="61193" y="5215"/>
                  </a:lnTo>
                  <a:lnTo>
                    <a:pt x="61601" y="5450"/>
                  </a:lnTo>
                  <a:lnTo>
                    <a:pt x="62008" y="5695"/>
                  </a:lnTo>
                  <a:lnTo>
                    <a:pt x="62415" y="5939"/>
                  </a:lnTo>
                  <a:lnTo>
                    <a:pt x="62814" y="6192"/>
                  </a:lnTo>
                  <a:lnTo>
                    <a:pt x="63203" y="6455"/>
                  </a:lnTo>
                  <a:lnTo>
                    <a:pt x="63601" y="6717"/>
                  </a:lnTo>
                  <a:lnTo>
                    <a:pt x="63981" y="6980"/>
                  </a:lnTo>
                  <a:lnTo>
                    <a:pt x="64361" y="7252"/>
                  </a:lnTo>
                  <a:lnTo>
                    <a:pt x="64742" y="7523"/>
                  </a:lnTo>
                  <a:lnTo>
                    <a:pt x="65122" y="7804"/>
                  </a:lnTo>
                  <a:lnTo>
                    <a:pt x="65484" y="8084"/>
                  </a:lnTo>
                  <a:lnTo>
                    <a:pt x="65855" y="8374"/>
                  </a:lnTo>
                  <a:lnTo>
                    <a:pt x="66217" y="8664"/>
                  </a:lnTo>
                  <a:lnTo>
                    <a:pt x="66570" y="8962"/>
                  </a:lnTo>
                  <a:lnTo>
                    <a:pt x="66923" y="9261"/>
                  </a:lnTo>
                  <a:lnTo>
                    <a:pt x="67276" y="9569"/>
                  </a:lnTo>
                  <a:lnTo>
                    <a:pt x="67620" y="9877"/>
                  </a:lnTo>
                  <a:lnTo>
                    <a:pt x="67964" y="10184"/>
                  </a:lnTo>
                  <a:lnTo>
                    <a:pt x="68299" y="10501"/>
                  </a:lnTo>
                  <a:lnTo>
                    <a:pt x="68625" y="10818"/>
                  </a:lnTo>
                  <a:lnTo>
                    <a:pt x="68960" y="11144"/>
                  </a:lnTo>
                  <a:lnTo>
                    <a:pt x="69277" y="11470"/>
                  </a:lnTo>
                  <a:lnTo>
                    <a:pt x="69594" y="11805"/>
                  </a:lnTo>
                  <a:lnTo>
                    <a:pt x="69911" y="12140"/>
                  </a:lnTo>
                  <a:lnTo>
                    <a:pt x="70227" y="12484"/>
                  </a:lnTo>
                  <a:lnTo>
                    <a:pt x="70526" y="12819"/>
                  </a:lnTo>
                  <a:lnTo>
                    <a:pt x="70834" y="13172"/>
                  </a:lnTo>
                  <a:lnTo>
                    <a:pt x="71124" y="13516"/>
                  </a:lnTo>
                  <a:lnTo>
                    <a:pt x="71422" y="13869"/>
                  </a:lnTo>
                  <a:lnTo>
                    <a:pt x="71712" y="14231"/>
                  </a:lnTo>
                  <a:lnTo>
                    <a:pt x="71993" y="14593"/>
                  </a:lnTo>
                  <a:lnTo>
                    <a:pt x="72273" y="14955"/>
                  </a:lnTo>
                  <a:lnTo>
                    <a:pt x="72545" y="15317"/>
                  </a:lnTo>
                  <a:lnTo>
                    <a:pt x="72816" y="15688"/>
                  </a:lnTo>
                  <a:lnTo>
                    <a:pt x="73088" y="16068"/>
                  </a:lnTo>
                  <a:lnTo>
                    <a:pt x="73350" y="16440"/>
                  </a:lnTo>
                  <a:lnTo>
                    <a:pt x="73604" y="16820"/>
                  </a:lnTo>
                  <a:lnTo>
                    <a:pt x="73857" y="17209"/>
                  </a:lnTo>
                  <a:lnTo>
                    <a:pt x="74355" y="17978"/>
                  </a:lnTo>
                  <a:lnTo>
                    <a:pt x="74826" y="18775"/>
                  </a:lnTo>
                  <a:lnTo>
                    <a:pt x="75288" y="19572"/>
                  </a:lnTo>
                  <a:lnTo>
                    <a:pt x="75722" y="20386"/>
                  </a:lnTo>
                  <a:lnTo>
                    <a:pt x="76147" y="21201"/>
                  </a:lnTo>
                  <a:lnTo>
                    <a:pt x="76546" y="22043"/>
                  </a:lnTo>
                  <a:lnTo>
                    <a:pt x="76935" y="22885"/>
                  </a:lnTo>
                  <a:lnTo>
                    <a:pt x="77297" y="23736"/>
                  </a:lnTo>
                  <a:lnTo>
                    <a:pt x="77641" y="24605"/>
                  </a:lnTo>
                  <a:lnTo>
                    <a:pt x="77976" y="25474"/>
                  </a:lnTo>
                  <a:lnTo>
                    <a:pt x="78284" y="26361"/>
                  </a:lnTo>
                  <a:lnTo>
                    <a:pt x="78573" y="27248"/>
                  </a:lnTo>
                  <a:lnTo>
                    <a:pt x="78854" y="28144"/>
                  </a:lnTo>
                  <a:lnTo>
                    <a:pt x="79108" y="29058"/>
                  </a:lnTo>
                  <a:lnTo>
                    <a:pt x="79343" y="29973"/>
                  </a:lnTo>
                  <a:lnTo>
                    <a:pt x="79560" y="30896"/>
                  </a:lnTo>
                  <a:lnTo>
                    <a:pt x="79750" y="31819"/>
                  </a:lnTo>
                  <a:lnTo>
                    <a:pt x="79931" y="32761"/>
                  </a:lnTo>
                  <a:lnTo>
                    <a:pt x="80094" y="33702"/>
                  </a:lnTo>
                  <a:lnTo>
                    <a:pt x="80230" y="34653"/>
                  </a:lnTo>
                  <a:lnTo>
                    <a:pt x="80348" y="35603"/>
                  </a:lnTo>
                  <a:lnTo>
                    <a:pt x="80456" y="36572"/>
                  </a:lnTo>
                  <a:lnTo>
                    <a:pt x="80538" y="37531"/>
                  </a:lnTo>
                  <a:lnTo>
                    <a:pt x="80592" y="38500"/>
                  </a:lnTo>
                  <a:lnTo>
                    <a:pt x="80637" y="39477"/>
                  </a:lnTo>
                  <a:lnTo>
                    <a:pt x="80665" y="40455"/>
                  </a:lnTo>
                  <a:lnTo>
                    <a:pt x="80665" y="41433"/>
                  </a:lnTo>
                  <a:lnTo>
                    <a:pt x="80646" y="42419"/>
                  </a:lnTo>
                  <a:lnTo>
                    <a:pt x="80610" y="43415"/>
                  </a:lnTo>
                  <a:lnTo>
                    <a:pt x="80547" y="44402"/>
                  </a:lnTo>
                  <a:lnTo>
                    <a:pt x="80474" y="45398"/>
                  </a:lnTo>
                  <a:lnTo>
                    <a:pt x="80375" y="46393"/>
                  </a:lnTo>
                  <a:lnTo>
                    <a:pt x="80257" y="47389"/>
                  </a:lnTo>
                  <a:lnTo>
                    <a:pt x="80121" y="48385"/>
                  </a:lnTo>
                  <a:lnTo>
                    <a:pt x="79958" y="49381"/>
                  </a:lnTo>
                  <a:lnTo>
                    <a:pt x="79786" y="50385"/>
                  </a:lnTo>
                  <a:lnTo>
                    <a:pt x="79578" y="51381"/>
                  </a:lnTo>
                  <a:lnTo>
                    <a:pt x="79361" y="52386"/>
                  </a:lnTo>
                  <a:lnTo>
                    <a:pt x="79126" y="53382"/>
                  </a:lnTo>
                  <a:lnTo>
                    <a:pt x="78863" y="54386"/>
                  </a:lnTo>
                  <a:lnTo>
                    <a:pt x="78573" y="55382"/>
                  </a:lnTo>
                  <a:lnTo>
                    <a:pt x="78275" y="56378"/>
                  </a:lnTo>
                  <a:lnTo>
                    <a:pt x="77949" y="57374"/>
                  </a:lnTo>
                  <a:lnTo>
                    <a:pt x="77605" y="58369"/>
                  </a:lnTo>
                  <a:lnTo>
                    <a:pt x="77234" y="59356"/>
                  </a:lnTo>
                  <a:lnTo>
                    <a:pt x="76845" y="60343"/>
                  </a:lnTo>
                  <a:lnTo>
                    <a:pt x="76437" y="61330"/>
                  </a:lnTo>
                  <a:lnTo>
                    <a:pt x="76003" y="62307"/>
                  </a:lnTo>
                  <a:lnTo>
                    <a:pt x="75550" y="63285"/>
                  </a:lnTo>
                  <a:lnTo>
                    <a:pt x="75079" y="64262"/>
                  </a:lnTo>
                  <a:lnTo>
                    <a:pt x="74581" y="65231"/>
                  </a:lnTo>
                  <a:lnTo>
                    <a:pt x="74065" y="66191"/>
                  </a:lnTo>
                  <a:lnTo>
                    <a:pt x="73531" y="67150"/>
                  </a:lnTo>
                  <a:lnTo>
                    <a:pt x="73251" y="67630"/>
                  </a:lnTo>
                  <a:lnTo>
                    <a:pt x="72970" y="68110"/>
                  </a:lnTo>
                  <a:lnTo>
                    <a:pt x="72680" y="68580"/>
                  </a:lnTo>
                  <a:lnTo>
                    <a:pt x="72382" y="69051"/>
                  </a:lnTo>
                  <a:lnTo>
                    <a:pt x="72083" y="69522"/>
                  </a:lnTo>
                  <a:lnTo>
                    <a:pt x="71775" y="69993"/>
                  </a:lnTo>
                  <a:lnTo>
                    <a:pt x="71467" y="70463"/>
                  </a:lnTo>
                  <a:lnTo>
                    <a:pt x="71151" y="70934"/>
                  </a:lnTo>
                  <a:lnTo>
                    <a:pt x="70825" y="71396"/>
                  </a:lnTo>
                  <a:lnTo>
                    <a:pt x="70499" y="71857"/>
                  </a:lnTo>
                  <a:lnTo>
                    <a:pt x="70164" y="72319"/>
                  </a:lnTo>
                  <a:lnTo>
                    <a:pt x="69829" y="72781"/>
                  </a:lnTo>
                  <a:lnTo>
                    <a:pt x="69485" y="73233"/>
                  </a:lnTo>
                  <a:lnTo>
                    <a:pt x="69132" y="73695"/>
                  </a:lnTo>
                  <a:lnTo>
                    <a:pt x="68779" y="74147"/>
                  </a:lnTo>
                  <a:lnTo>
                    <a:pt x="68417" y="74600"/>
                  </a:lnTo>
                  <a:lnTo>
                    <a:pt x="68055" y="75044"/>
                  </a:lnTo>
                  <a:lnTo>
                    <a:pt x="67684" y="75496"/>
                  </a:lnTo>
                  <a:lnTo>
                    <a:pt x="67303" y="75940"/>
                  </a:lnTo>
                  <a:lnTo>
                    <a:pt x="66914" y="76383"/>
                  </a:lnTo>
                  <a:lnTo>
                    <a:pt x="66525" y="76827"/>
                  </a:lnTo>
                  <a:lnTo>
                    <a:pt x="66136" y="77261"/>
                  </a:lnTo>
                  <a:lnTo>
                    <a:pt x="65737" y="77705"/>
                  </a:lnTo>
                  <a:lnTo>
                    <a:pt x="65330" y="78140"/>
                  </a:lnTo>
                  <a:lnTo>
                    <a:pt x="64914" y="78565"/>
                  </a:lnTo>
                  <a:lnTo>
                    <a:pt x="64497" y="78999"/>
                  </a:lnTo>
                  <a:lnTo>
                    <a:pt x="64072" y="79425"/>
                  </a:lnTo>
                  <a:lnTo>
                    <a:pt x="63646" y="79850"/>
                  </a:lnTo>
                  <a:lnTo>
                    <a:pt x="63212" y="80267"/>
                  </a:lnTo>
                  <a:lnTo>
                    <a:pt x="62768" y="80692"/>
                  </a:lnTo>
                  <a:lnTo>
                    <a:pt x="62325" y="81109"/>
                  </a:lnTo>
                  <a:lnTo>
                    <a:pt x="61872" y="81525"/>
                  </a:lnTo>
                  <a:lnTo>
                    <a:pt x="61410" y="81932"/>
                  </a:lnTo>
                  <a:lnTo>
                    <a:pt x="60949" y="82340"/>
                  </a:lnTo>
                  <a:lnTo>
                    <a:pt x="60478" y="82747"/>
                  </a:lnTo>
                  <a:lnTo>
                    <a:pt x="60007" y="83154"/>
                  </a:lnTo>
                  <a:lnTo>
                    <a:pt x="59528" y="83553"/>
                  </a:lnTo>
                  <a:lnTo>
                    <a:pt x="59039" y="83951"/>
                  </a:lnTo>
                  <a:lnTo>
                    <a:pt x="58541" y="84340"/>
                  </a:lnTo>
                  <a:lnTo>
                    <a:pt x="58043" y="84730"/>
                  </a:lnTo>
                  <a:lnTo>
                    <a:pt x="57545" y="85119"/>
                  </a:lnTo>
                  <a:lnTo>
                    <a:pt x="57029" y="85508"/>
                  </a:lnTo>
                  <a:lnTo>
                    <a:pt x="56513" y="85888"/>
                  </a:lnTo>
                  <a:lnTo>
                    <a:pt x="55997" y="86268"/>
                  </a:lnTo>
                  <a:lnTo>
                    <a:pt x="55463" y="86640"/>
                  </a:lnTo>
                  <a:lnTo>
                    <a:pt x="54929" y="87011"/>
                  </a:lnTo>
                  <a:lnTo>
                    <a:pt x="54395" y="87382"/>
                  </a:lnTo>
                  <a:lnTo>
                    <a:pt x="53843" y="87753"/>
                  </a:lnTo>
                  <a:lnTo>
                    <a:pt x="53291" y="88115"/>
                  </a:lnTo>
                  <a:lnTo>
                    <a:pt x="52738" y="88468"/>
                  </a:lnTo>
                  <a:lnTo>
                    <a:pt x="52177" y="88821"/>
                  </a:lnTo>
                  <a:lnTo>
                    <a:pt x="51607" y="89174"/>
                  </a:lnTo>
                  <a:lnTo>
                    <a:pt x="51028" y="89527"/>
                  </a:lnTo>
                  <a:lnTo>
                    <a:pt x="50448" y="89871"/>
                  </a:lnTo>
                  <a:lnTo>
                    <a:pt x="49860" y="90215"/>
                  </a:lnTo>
                  <a:lnTo>
                    <a:pt x="49271" y="90550"/>
                  </a:lnTo>
                  <a:lnTo>
                    <a:pt x="48665" y="90885"/>
                  </a:lnTo>
                  <a:lnTo>
                    <a:pt x="48058" y="91211"/>
                  </a:lnTo>
                  <a:lnTo>
                    <a:pt x="47452" y="91537"/>
                  </a:lnTo>
                  <a:lnTo>
                    <a:pt x="46836" y="91863"/>
                  </a:lnTo>
                  <a:lnTo>
                    <a:pt x="46212" y="92180"/>
                  </a:lnTo>
                  <a:lnTo>
                    <a:pt x="45578" y="92487"/>
                  </a:lnTo>
                  <a:lnTo>
                    <a:pt x="44944" y="92804"/>
                  </a:lnTo>
                  <a:lnTo>
                    <a:pt x="44302" y="93112"/>
                  </a:lnTo>
                  <a:lnTo>
                    <a:pt x="43659" y="93411"/>
                  </a:lnTo>
                  <a:lnTo>
                    <a:pt x="43007" y="93709"/>
                  </a:lnTo>
                  <a:lnTo>
                    <a:pt x="42346" y="93999"/>
                  </a:lnTo>
                  <a:lnTo>
                    <a:pt x="41677" y="94289"/>
                  </a:lnTo>
                  <a:lnTo>
                    <a:pt x="41007" y="94578"/>
                  </a:lnTo>
                  <a:lnTo>
                    <a:pt x="40328" y="94859"/>
                  </a:lnTo>
                  <a:lnTo>
                    <a:pt x="40328" y="948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-1184700" y="-5802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-1428200" y="-8173900"/>
              <a:ext cx="1251950" cy="2371475"/>
            </a:xfrm>
            <a:custGeom>
              <a:avLst/>
              <a:gdLst/>
              <a:ahLst/>
              <a:cxnLst/>
              <a:rect l="l" t="t" r="r" b="b"/>
              <a:pathLst>
                <a:path w="50078" h="94859" extrusionOk="0">
                  <a:moveTo>
                    <a:pt x="9098" y="1"/>
                  </a:moveTo>
                  <a:lnTo>
                    <a:pt x="8455" y="19"/>
                  </a:lnTo>
                  <a:lnTo>
                    <a:pt x="7822" y="37"/>
                  </a:lnTo>
                  <a:lnTo>
                    <a:pt x="7188" y="64"/>
                  </a:lnTo>
                  <a:lnTo>
                    <a:pt x="6563" y="100"/>
                  </a:lnTo>
                  <a:lnTo>
                    <a:pt x="5948" y="146"/>
                  </a:lnTo>
                  <a:lnTo>
                    <a:pt x="5332" y="191"/>
                  </a:lnTo>
                  <a:lnTo>
                    <a:pt x="4717" y="254"/>
                  </a:lnTo>
                  <a:lnTo>
                    <a:pt x="4110" y="318"/>
                  </a:lnTo>
                  <a:lnTo>
                    <a:pt x="3513" y="399"/>
                  </a:lnTo>
                  <a:lnTo>
                    <a:pt x="2915" y="480"/>
                  </a:lnTo>
                  <a:lnTo>
                    <a:pt x="2318" y="571"/>
                  </a:lnTo>
                  <a:lnTo>
                    <a:pt x="1730" y="662"/>
                  </a:lnTo>
                  <a:lnTo>
                    <a:pt x="1150" y="770"/>
                  </a:lnTo>
                  <a:lnTo>
                    <a:pt x="571" y="879"/>
                  </a:lnTo>
                  <a:lnTo>
                    <a:pt x="1" y="1005"/>
                  </a:lnTo>
                  <a:lnTo>
                    <a:pt x="879" y="1205"/>
                  </a:lnTo>
                  <a:lnTo>
                    <a:pt x="1748" y="1422"/>
                  </a:lnTo>
                  <a:lnTo>
                    <a:pt x="2608" y="1657"/>
                  </a:lnTo>
                  <a:lnTo>
                    <a:pt x="3450" y="1902"/>
                  </a:lnTo>
                  <a:lnTo>
                    <a:pt x="4282" y="2173"/>
                  </a:lnTo>
                  <a:lnTo>
                    <a:pt x="5106" y="2454"/>
                  </a:lnTo>
                  <a:lnTo>
                    <a:pt x="5912" y="2753"/>
                  </a:lnTo>
                  <a:lnTo>
                    <a:pt x="6708" y="3069"/>
                  </a:lnTo>
                  <a:lnTo>
                    <a:pt x="7496" y="3404"/>
                  </a:lnTo>
                  <a:lnTo>
                    <a:pt x="8265" y="3748"/>
                  </a:lnTo>
                  <a:lnTo>
                    <a:pt x="9026" y="4110"/>
                  </a:lnTo>
                  <a:lnTo>
                    <a:pt x="9777" y="4482"/>
                  </a:lnTo>
                  <a:lnTo>
                    <a:pt x="10510" y="4880"/>
                  </a:lnTo>
                  <a:lnTo>
                    <a:pt x="11234" y="5278"/>
                  </a:lnTo>
                  <a:lnTo>
                    <a:pt x="11950" y="5704"/>
                  </a:lnTo>
                  <a:lnTo>
                    <a:pt x="12647" y="6138"/>
                  </a:lnTo>
                  <a:lnTo>
                    <a:pt x="13335" y="6582"/>
                  </a:lnTo>
                  <a:lnTo>
                    <a:pt x="14004" y="7043"/>
                  </a:lnTo>
                  <a:lnTo>
                    <a:pt x="14665" y="7523"/>
                  </a:lnTo>
                  <a:lnTo>
                    <a:pt x="15317" y="8003"/>
                  </a:lnTo>
                  <a:lnTo>
                    <a:pt x="15951" y="8510"/>
                  </a:lnTo>
                  <a:lnTo>
                    <a:pt x="16575" y="9026"/>
                  </a:lnTo>
                  <a:lnTo>
                    <a:pt x="17182" y="9551"/>
                  </a:lnTo>
                  <a:lnTo>
                    <a:pt x="17779" y="10085"/>
                  </a:lnTo>
                  <a:lnTo>
                    <a:pt x="18368" y="10637"/>
                  </a:lnTo>
                  <a:lnTo>
                    <a:pt x="18938" y="11198"/>
                  </a:lnTo>
                  <a:lnTo>
                    <a:pt x="19499" y="11769"/>
                  </a:lnTo>
                  <a:lnTo>
                    <a:pt x="20042" y="12357"/>
                  </a:lnTo>
                  <a:lnTo>
                    <a:pt x="20576" y="12954"/>
                  </a:lnTo>
                  <a:lnTo>
                    <a:pt x="21092" y="13561"/>
                  </a:lnTo>
                  <a:lnTo>
                    <a:pt x="21599" y="14176"/>
                  </a:lnTo>
                  <a:lnTo>
                    <a:pt x="22088" y="14810"/>
                  </a:lnTo>
                  <a:lnTo>
                    <a:pt x="22568" y="15444"/>
                  </a:lnTo>
                  <a:lnTo>
                    <a:pt x="23039" y="16096"/>
                  </a:lnTo>
                  <a:lnTo>
                    <a:pt x="23491" y="16756"/>
                  </a:lnTo>
                  <a:lnTo>
                    <a:pt x="23926" y="17426"/>
                  </a:lnTo>
                  <a:lnTo>
                    <a:pt x="24351" y="18105"/>
                  </a:lnTo>
                  <a:lnTo>
                    <a:pt x="24768" y="18784"/>
                  </a:lnTo>
                  <a:lnTo>
                    <a:pt x="25166" y="19481"/>
                  </a:lnTo>
                  <a:lnTo>
                    <a:pt x="25546" y="20187"/>
                  </a:lnTo>
                  <a:lnTo>
                    <a:pt x="25917" y="20902"/>
                  </a:lnTo>
                  <a:lnTo>
                    <a:pt x="26279" y="21626"/>
                  </a:lnTo>
                  <a:lnTo>
                    <a:pt x="26623" y="22351"/>
                  </a:lnTo>
                  <a:lnTo>
                    <a:pt x="26949" y="23093"/>
                  </a:lnTo>
                  <a:lnTo>
                    <a:pt x="27266" y="23835"/>
                  </a:lnTo>
                  <a:lnTo>
                    <a:pt x="27565" y="24587"/>
                  </a:lnTo>
                  <a:lnTo>
                    <a:pt x="27854" y="25347"/>
                  </a:lnTo>
                  <a:lnTo>
                    <a:pt x="28126" y="26107"/>
                  </a:lnTo>
                  <a:lnTo>
                    <a:pt x="28388" y="26886"/>
                  </a:lnTo>
                  <a:lnTo>
                    <a:pt x="28633" y="27664"/>
                  </a:lnTo>
                  <a:lnTo>
                    <a:pt x="28868" y="28452"/>
                  </a:lnTo>
                  <a:lnTo>
                    <a:pt x="29085" y="29239"/>
                  </a:lnTo>
                  <a:lnTo>
                    <a:pt x="29285" y="30036"/>
                  </a:lnTo>
                  <a:lnTo>
                    <a:pt x="29475" y="30842"/>
                  </a:lnTo>
                  <a:lnTo>
                    <a:pt x="29647" y="31647"/>
                  </a:lnTo>
                  <a:lnTo>
                    <a:pt x="29801" y="32462"/>
                  </a:lnTo>
                  <a:lnTo>
                    <a:pt x="29945" y="33277"/>
                  </a:lnTo>
                  <a:lnTo>
                    <a:pt x="30081" y="34100"/>
                  </a:lnTo>
                  <a:lnTo>
                    <a:pt x="30199" y="34933"/>
                  </a:lnTo>
                  <a:lnTo>
                    <a:pt x="30298" y="35766"/>
                  </a:lnTo>
                  <a:lnTo>
                    <a:pt x="30380" y="36599"/>
                  </a:lnTo>
                  <a:lnTo>
                    <a:pt x="30452" y="37441"/>
                  </a:lnTo>
                  <a:lnTo>
                    <a:pt x="30507" y="38283"/>
                  </a:lnTo>
                  <a:lnTo>
                    <a:pt x="30552" y="39124"/>
                  </a:lnTo>
                  <a:lnTo>
                    <a:pt x="30579" y="39975"/>
                  </a:lnTo>
                  <a:lnTo>
                    <a:pt x="30588" y="40826"/>
                  </a:lnTo>
                  <a:lnTo>
                    <a:pt x="30588" y="41686"/>
                  </a:lnTo>
                  <a:lnTo>
                    <a:pt x="30570" y="42546"/>
                  </a:lnTo>
                  <a:lnTo>
                    <a:pt x="30534" y="43406"/>
                  </a:lnTo>
                  <a:lnTo>
                    <a:pt x="30489" y="44266"/>
                  </a:lnTo>
                  <a:lnTo>
                    <a:pt x="30425" y="45126"/>
                  </a:lnTo>
                  <a:lnTo>
                    <a:pt x="30344" y="45995"/>
                  </a:lnTo>
                  <a:lnTo>
                    <a:pt x="30253" y="46864"/>
                  </a:lnTo>
                  <a:lnTo>
                    <a:pt x="30135" y="47724"/>
                  </a:lnTo>
                  <a:lnTo>
                    <a:pt x="30018" y="48593"/>
                  </a:lnTo>
                  <a:lnTo>
                    <a:pt x="29873" y="49462"/>
                  </a:lnTo>
                  <a:lnTo>
                    <a:pt x="29719" y="50340"/>
                  </a:lnTo>
                  <a:lnTo>
                    <a:pt x="29547" y="51209"/>
                  </a:lnTo>
                  <a:lnTo>
                    <a:pt x="29357" y="52078"/>
                  </a:lnTo>
                  <a:lnTo>
                    <a:pt x="29158" y="52947"/>
                  </a:lnTo>
                  <a:lnTo>
                    <a:pt x="28941" y="53816"/>
                  </a:lnTo>
                  <a:lnTo>
                    <a:pt x="28705" y="54685"/>
                  </a:lnTo>
                  <a:lnTo>
                    <a:pt x="28452" y="55554"/>
                  </a:lnTo>
                  <a:lnTo>
                    <a:pt x="28189" y="56423"/>
                  </a:lnTo>
                  <a:lnTo>
                    <a:pt x="27900" y="57283"/>
                  </a:lnTo>
                  <a:lnTo>
                    <a:pt x="27610" y="58152"/>
                  </a:lnTo>
                  <a:lnTo>
                    <a:pt x="27293" y="59012"/>
                  </a:lnTo>
                  <a:lnTo>
                    <a:pt x="26958" y="59872"/>
                  </a:lnTo>
                  <a:lnTo>
                    <a:pt x="26614" y="60732"/>
                  </a:lnTo>
                  <a:lnTo>
                    <a:pt x="26252" y="61583"/>
                  </a:lnTo>
                  <a:lnTo>
                    <a:pt x="25872" y="62434"/>
                  </a:lnTo>
                  <a:lnTo>
                    <a:pt x="25483" y="63285"/>
                  </a:lnTo>
                  <a:lnTo>
                    <a:pt x="25066" y="64136"/>
                  </a:lnTo>
                  <a:lnTo>
                    <a:pt x="24641" y="64978"/>
                  </a:lnTo>
                  <a:lnTo>
                    <a:pt x="24197" y="65819"/>
                  </a:lnTo>
                  <a:lnTo>
                    <a:pt x="23736" y="66652"/>
                  </a:lnTo>
                  <a:lnTo>
                    <a:pt x="23256" y="67485"/>
                  </a:lnTo>
                  <a:lnTo>
                    <a:pt x="22767" y="68318"/>
                  </a:lnTo>
                  <a:lnTo>
                    <a:pt x="22251" y="69142"/>
                  </a:lnTo>
                  <a:lnTo>
                    <a:pt x="21726" y="69956"/>
                  </a:lnTo>
                  <a:lnTo>
                    <a:pt x="21183" y="70771"/>
                  </a:lnTo>
                  <a:lnTo>
                    <a:pt x="20622" y="71577"/>
                  </a:lnTo>
                  <a:lnTo>
                    <a:pt x="20042" y="72382"/>
                  </a:lnTo>
                  <a:lnTo>
                    <a:pt x="19454" y="73179"/>
                  </a:lnTo>
                  <a:lnTo>
                    <a:pt x="18838" y="73975"/>
                  </a:lnTo>
                  <a:lnTo>
                    <a:pt x="18214" y="74763"/>
                  </a:lnTo>
                  <a:lnTo>
                    <a:pt x="17571" y="75542"/>
                  </a:lnTo>
                  <a:lnTo>
                    <a:pt x="16901" y="76311"/>
                  </a:lnTo>
                  <a:lnTo>
                    <a:pt x="16222" y="77080"/>
                  </a:lnTo>
                  <a:lnTo>
                    <a:pt x="15525" y="77841"/>
                  </a:lnTo>
                  <a:lnTo>
                    <a:pt x="14819" y="78592"/>
                  </a:lnTo>
                  <a:lnTo>
                    <a:pt x="14086" y="79334"/>
                  </a:lnTo>
                  <a:lnTo>
                    <a:pt x="13335" y="80077"/>
                  </a:lnTo>
                  <a:lnTo>
                    <a:pt x="12574" y="80810"/>
                  </a:lnTo>
                  <a:lnTo>
                    <a:pt x="11787" y="81525"/>
                  </a:lnTo>
                  <a:lnTo>
                    <a:pt x="10990" y="82240"/>
                  </a:lnTo>
                  <a:lnTo>
                    <a:pt x="10166" y="82946"/>
                  </a:lnTo>
                  <a:lnTo>
                    <a:pt x="9333" y="83643"/>
                  </a:lnTo>
                  <a:lnTo>
                    <a:pt x="8483" y="84331"/>
                  </a:lnTo>
                  <a:lnTo>
                    <a:pt x="7605" y="85010"/>
                  </a:lnTo>
                  <a:lnTo>
                    <a:pt x="6717" y="85680"/>
                  </a:lnTo>
                  <a:lnTo>
                    <a:pt x="5812" y="86341"/>
                  </a:lnTo>
                  <a:lnTo>
                    <a:pt x="4889" y="86993"/>
                  </a:lnTo>
                  <a:lnTo>
                    <a:pt x="3947" y="87626"/>
                  </a:lnTo>
                  <a:lnTo>
                    <a:pt x="2988" y="88260"/>
                  </a:lnTo>
                  <a:lnTo>
                    <a:pt x="2010" y="88875"/>
                  </a:lnTo>
                  <a:lnTo>
                    <a:pt x="1014" y="89482"/>
                  </a:lnTo>
                  <a:lnTo>
                    <a:pt x="1" y="90079"/>
                  </a:lnTo>
                  <a:lnTo>
                    <a:pt x="562" y="90405"/>
                  </a:lnTo>
                  <a:lnTo>
                    <a:pt x="1141" y="90731"/>
                  </a:lnTo>
                  <a:lnTo>
                    <a:pt x="1721" y="91048"/>
                  </a:lnTo>
                  <a:lnTo>
                    <a:pt x="2300" y="91365"/>
                  </a:lnTo>
                  <a:lnTo>
                    <a:pt x="2888" y="91682"/>
                  </a:lnTo>
                  <a:lnTo>
                    <a:pt x="3486" y="91989"/>
                  </a:lnTo>
                  <a:lnTo>
                    <a:pt x="4083" y="92288"/>
                  </a:lnTo>
                  <a:lnTo>
                    <a:pt x="4690" y="92587"/>
                  </a:lnTo>
                  <a:lnTo>
                    <a:pt x="5305" y="92886"/>
                  </a:lnTo>
                  <a:lnTo>
                    <a:pt x="5921" y="93184"/>
                  </a:lnTo>
                  <a:lnTo>
                    <a:pt x="6545" y="93465"/>
                  </a:lnTo>
                  <a:lnTo>
                    <a:pt x="7170" y="93755"/>
                  </a:lnTo>
                  <a:lnTo>
                    <a:pt x="7804" y="94035"/>
                  </a:lnTo>
                  <a:lnTo>
                    <a:pt x="8446" y="94316"/>
                  </a:lnTo>
                  <a:lnTo>
                    <a:pt x="9089" y="94587"/>
                  </a:lnTo>
                  <a:lnTo>
                    <a:pt x="9741" y="94859"/>
                  </a:lnTo>
                  <a:lnTo>
                    <a:pt x="10420" y="94578"/>
                  </a:lnTo>
                  <a:lnTo>
                    <a:pt x="11090" y="94289"/>
                  </a:lnTo>
                  <a:lnTo>
                    <a:pt x="11759" y="93999"/>
                  </a:lnTo>
                  <a:lnTo>
                    <a:pt x="12420" y="93709"/>
                  </a:lnTo>
                  <a:lnTo>
                    <a:pt x="13072" y="93411"/>
                  </a:lnTo>
                  <a:lnTo>
                    <a:pt x="13715" y="93112"/>
                  </a:lnTo>
                  <a:lnTo>
                    <a:pt x="14357" y="92804"/>
                  </a:lnTo>
                  <a:lnTo>
                    <a:pt x="14991" y="92487"/>
                  </a:lnTo>
                  <a:lnTo>
                    <a:pt x="15625" y="92180"/>
                  </a:lnTo>
                  <a:lnTo>
                    <a:pt x="16249" y="91863"/>
                  </a:lnTo>
                  <a:lnTo>
                    <a:pt x="16865" y="91537"/>
                  </a:lnTo>
                  <a:lnTo>
                    <a:pt x="17471" y="91211"/>
                  </a:lnTo>
                  <a:lnTo>
                    <a:pt x="18078" y="90885"/>
                  </a:lnTo>
                  <a:lnTo>
                    <a:pt x="18684" y="90550"/>
                  </a:lnTo>
                  <a:lnTo>
                    <a:pt x="19273" y="90215"/>
                  </a:lnTo>
                  <a:lnTo>
                    <a:pt x="19861" y="89871"/>
                  </a:lnTo>
                  <a:lnTo>
                    <a:pt x="20441" y="89527"/>
                  </a:lnTo>
                  <a:lnTo>
                    <a:pt x="21020" y="89174"/>
                  </a:lnTo>
                  <a:lnTo>
                    <a:pt x="21590" y="88821"/>
                  </a:lnTo>
                  <a:lnTo>
                    <a:pt x="22151" y="88468"/>
                  </a:lnTo>
                  <a:lnTo>
                    <a:pt x="22704" y="88115"/>
                  </a:lnTo>
                  <a:lnTo>
                    <a:pt x="23256" y="87753"/>
                  </a:lnTo>
                  <a:lnTo>
                    <a:pt x="23808" y="87382"/>
                  </a:lnTo>
                  <a:lnTo>
                    <a:pt x="24342" y="87011"/>
                  </a:lnTo>
                  <a:lnTo>
                    <a:pt x="24876" y="86640"/>
                  </a:lnTo>
                  <a:lnTo>
                    <a:pt x="25410" y="86268"/>
                  </a:lnTo>
                  <a:lnTo>
                    <a:pt x="25926" y="85888"/>
                  </a:lnTo>
                  <a:lnTo>
                    <a:pt x="26442" y="85508"/>
                  </a:lnTo>
                  <a:lnTo>
                    <a:pt x="26958" y="85119"/>
                  </a:lnTo>
                  <a:lnTo>
                    <a:pt x="27456" y="84730"/>
                  </a:lnTo>
                  <a:lnTo>
                    <a:pt x="27954" y="84340"/>
                  </a:lnTo>
                  <a:lnTo>
                    <a:pt x="28452" y="83951"/>
                  </a:lnTo>
                  <a:lnTo>
                    <a:pt x="28941" y="83553"/>
                  </a:lnTo>
                  <a:lnTo>
                    <a:pt x="29420" y="83154"/>
                  </a:lnTo>
                  <a:lnTo>
                    <a:pt x="29891" y="82747"/>
                  </a:lnTo>
                  <a:lnTo>
                    <a:pt x="30362" y="82340"/>
                  </a:lnTo>
                  <a:lnTo>
                    <a:pt x="30823" y="81932"/>
                  </a:lnTo>
                  <a:lnTo>
                    <a:pt x="31285" y="81525"/>
                  </a:lnTo>
                  <a:lnTo>
                    <a:pt x="31738" y="81109"/>
                  </a:lnTo>
                  <a:lnTo>
                    <a:pt x="32181" y="80692"/>
                  </a:lnTo>
                  <a:lnTo>
                    <a:pt x="32625" y="80267"/>
                  </a:lnTo>
                  <a:lnTo>
                    <a:pt x="33059" y="79850"/>
                  </a:lnTo>
                  <a:lnTo>
                    <a:pt x="33485" y="79425"/>
                  </a:lnTo>
                  <a:lnTo>
                    <a:pt x="33910" y="78999"/>
                  </a:lnTo>
                  <a:lnTo>
                    <a:pt x="34327" y="78565"/>
                  </a:lnTo>
                  <a:lnTo>
                    <a:pt x="34743" y="78140"/>
                  </a:lnTo>
                  <a:lnTo>
                    <a:pt x="35150" y="77705"/>
                  </a:lnTo>
                  <a:lnTo>
                    <a:pt x="35549" y="77261"/>
                  </a:lnTo>
                  <a:lnTo>
                    <a:pt x="35938" y="76827"/>
                  </a:lnTo>
                  <a:lnTo>
                    <a:pt x="36327" y="76383"/>
                  </a:lnTo>
                  <a:lnTo>
                    <a:pt x="36716" y="75940"/>
                  </a:lnTo>
                  <a:lnTo>
                    <a:pt x="37097" y="75496"/>
                  </a:lnTo>
                  <a:lnTo>
                    <a:pt x="37468" y="75044"/>
                  </a:lnTo>
                  <a:lnTo>
                    <a:pt x="37830" y="74600"/>
                  </a:lnTo>
                  <a:lnTo>
                    <a:pt x="38192" y="74147"/>
                  </a:lnTo>
                  <a:lnTo>
                    <a:pt x="38545" y="73695"/>
                  </a:lnTo>
                  <a:lnTo>
                    <a:pt x="38898" y="73233"/>
                  </a:lnTo>
                  <a:lnTo>
                    <a:pt x="39242" y="72781"/>
                  </a:lnTo>
                  <a:lnTo>
                    <a:pt x="39577" y="72319"/>
                  </a:lnTo>
                  <a:lnTo>
                    <a:pt x="39912" y="71857"/>
                  </a:lnTo>
                  <a:lnTo>
                    <a:pt x="40238" y="71396"/>
                  </a:lnTo>
                  <a:lnTo>
                    <a:pt x="40564" y="70934"/>
                  </a:lnTo>
                  <a:lnTo>
                    <a:pt x="40880" y="70463"/>
                  </a:lnTo>
                  <a:lnTo>
                    <a:pt x="41188" y="69993"/>
                  </a:lnTo>
                  <a:lnTo>
                    <a:pt x="41496" y="69522"/>
                  </a:lnTo>
                  <a:lnTo>
                    <a:pt x="41795" y="69051"/>
                  </a:lnTo>
                  <a:lnTo>
                    <a:pt x="42093" y="68580"/>
                  </a:lnTo>
                  <a:lnTo>
                    <a:pt x="42383" y="68110"/>
                  </a:lnTo>
                  <a:lnTo>
                    <a:pt x="42664" y="67630"/>
                  </a:lnTo>
                  <a:lnTo>
                    <a:pt x="42944" y="67150"/>
                  </a:lnTo>
                  <a:lnTo>
                    <a:pt x="43478" y="66191"/>
                  </a:lnTo>
                  <a:lnTo>
                    <a:pt x="43994" y="65231"/>
                  </a:lnTo>
                  <a:lnTo>
                    <a:pt x="44492" y="64262"/>
                  </a:lnTo>
                  <a:lnTo>
                    <a:pt x="44963" y="63285"/>
                  </a:lnTo>
                  <a:lnTo>
                    <a:pt x="45416" y="62307"/>
                  </a:lnTo>
                  <a:lnTo>
                    <a:pt x="45850" y="61330"/>
                  </a:lnTo>
                  <a:lnTo>
                    <a:pt x="46258" y="60343"/>
                  </a:lnTo>
                  <a:lnTo>
                    <a:pt x="46647" y="59356"/>
                  </a:lnTo>
                  <a:lnTo>
                    <a:pt x="47018" y="58369"/>
                  </a:lnTo>
                  <a:lnTo>
                    <a:pt x="47362" y="57374"/>
                  </a:lnTo>
                  <a:lnTo>
                    <a:pt x="47688" y="56378"/>
                  </a:lnTo>
                  <a:lnTo>
                    <a:pt x="47986" y="55382"/>
                  </a:lnTo>
                  <a:lnTo>
                    <a:pt x="48276" y="54386"/>
                  </a:lnTo>
                  <a:lnTo>
                    <a:pt x="48539" y="53382"/>
                  </a:lnTo>
                  <a:lnTo>
                    <a:pt x="48774" y="52386"/>
                  </a:lnTo>
                  <a:lnTo>
                    <a:pt x="48991" y="51381"/>
                  </a:lnTo>
                  <a:lnTo>
                    <a:pt x="49199" y="50385"/>
                  </a:lnTo>
                  <a:lnTo>
                    <a:pt x="49371" y="49381"/>
                  </a:lnTo>
                  <a:lnTo>
                    <a:pt x="49534" y="48385"/>
                  </a:lnTo>
                  <a:lnTo>
                    <a:pt x="49670" y="47389"/>
                  </a:lnTo>
                  <a:lnTo>
                    <a:pt x="49788" y="46393"/>
                  </a:lnTo>
                  <a:lnTo>
                    <a:pt x="49887" y="45398"/>
                  </a:lnTo>
                  <a:lnTo>
                    <a:pt x="49960" y="44402"/>
                  </a:lnTo>
                  <a:lnTo>
                    <a:pt x="50023" y="43415"/>
                  </a:lnTo>
                  <a:lnTo>
                    <a:pt x="50059" y="42419"/>
                  </a:lnTo>
                  <a:lnTo>
                    <a:pt x="50078" y="41433"/>
                  </a:lnTo>
                  <a:lnTo>
                    <a:pt x="50078" y="40455"/>
                  </a:lnTo>
                  <a:lnTo>
                    <a:pt x="50050" y="39477"/>
                  </a:lnTo>
                  <a:lnTo>
                    <a:pt x="50005" y="38500"/>
                  </a:lnTo>
                  <a:lnTo>
                    <a:pt x="49951" y="37531"/>
                  </a:lnTo>
                  <a:lnTo>
                    <a:pt x="49869" y="36572"/>
                  </a:lnTo>
                  <a:lnTo>
                    <a:pt x="49761" y="35603"/>
                  </a:lnTo>
                  <a:lnTo>
                    <a:pt x="49643" y="34653"/>
                  </a:lnTo>
                  <a:lnTo>
                    <a:pt x="49507" y="33702"/>
                  </a:lnTo>
                  <a:lnTo>
                    <a:pt x="49344" y="32761"/>
                  </a:lnTo>
                  <a:lnTo>
                    <a:pt x="49163" y="31819"/>
                  </a:lnTo>
                  <a:lnTo>
                    <a:pt x="48973" y="30896"/>
                  </a:lnTo>
                  <a:lnTo>
                    <a:pt x="48756" y="29973"/>
                  </a:lnTo>
                  <a:lnTo>
                    <a:pt x="48521" y="29058"/>
                  </a:lnTo>
                  <a:lnTo>
                    <a:pt x="48267" y="28144"/>
                  </a:lnTo>
                  <a:lnTo>
                    <a:pt x="47986" y="27248"/>
                  </a:lnTo>
                  <a:lnTo>
                    <a:pt x="47697" y="26361"/>
                  </a:lnTo>
                  <a:lnTo>
                    <a:pt x="47389" y="25474"/>
                  </a:lnTo>
                  <a:lnTo>
                    <a:pt x="47054" y="24605"/>
                  </a:lnTo>
                  <a:lnTo>
                    <a:pt x="46710" y="23736"/>
                  </a:lnTo>
                  <a:lnTo>
                    <a:pt x="46348" y="22885"/>
                  </a:lnTo>
                  <a:lnTo>
                    <a:pt x="45959" y="22043"/>
                  </a:lnTo>
                  <a:lnTo>
                    <a:pt x="45560" y="21201"/>
                  </a:lnTo>
                  <a:lnTo>
                    <a:pt x="45135" y="20386"/>
                  </a:lnTo>
                  <a:lnTo>
                    <a:pt x="44701" y="19572"/>
                  </a:lnTo>
                  <a:lnTo>
                    <a:pt x="44239" y="18775"/>
                  </a:lnTo>
                  <a:lnTo>
                    <a:pt x="43768" y="17978"/>
                  </a:lnTo>
                  <a:lnTo>
                    <a:pt x="43270" y="17209"/>
                  </a:lnTo>
                  <a:lnTo>
                    <a:pt x="43017" y="16820"/>
                  </a:lnTo>
                  <a:lnTo>
                    <a:pt x="42763" y="16440"/>
                  </a:lnTo>
                  <a:lnTo>
                    <a:pt x="42501" y="16068"/>
                  </a:lnTo>
                  <a:lnTo>
                    <a:pt x="42229" y="15688"/>
                  </a:lnTo>
                  <a:lnTo>
                    <a:pt x="41958" y="15317"/>
                  </a:lnTo>
                  <a:lnTo>
                    <a:pt x="41686" y="14955"/>
                  </a:lnTo>
                  <a:lnTo>
                    <a:pt x="41406" y="14593"/>
                  </a:lnTo>
                  <a:lnTo>
                    <a:pt x="41125" y="14231"/>
                  </a:lnTo>
                  <a:lnTo>
                    <a:pt x="40835" y="13869"/>
                  </a:lnTo>
                  <a:lnTo>
                    <a:pt x="40537" y="13516"/>
                  </a:lnTo>
                  <a:lnTo>
                    <a:pt x="40247" y="13172"/>
                  </a:lnTo>
                  <a:lnTo>
                    <a:pt x="39939" y="12819"/>
                  </a:lnTo>
                  <a:lnTo>
                    <a:pt x="39640" y="12484"/>
                  </a:lnTo>
                  <a:lnTo>
                    <a:pt x="39324" y="12140"/>
                  </a:lnTo>
                  <a:lnTo>
                    <a:pt x="39007" y="11805"/>
                  </a:lnTo>
                  <a:lnTo>
                    <a:pt x="38690" y="11470"/>
                  </a:lnTo>
                  <a:lnTo>
                    <a:pt x="38373" y="11144"/>
                  </a:lnTo>
                  <a:lnTo>
                    <a:pt x="38038" y="10818"/>
                  </a:lnTo>
                  <a:lnTo>
                    <a:pt x="37712" y="10501"/>
                  </a:lnTo>
                  <a:lnTo>
                    <a:pt x="37377" y="10184"/>
                  </a:lnTo>
                  <a:lnTo>
                    <a:pt x="37033" y="9877"/>
                  </a:lnTo>
                  <a:lnTo>
                    <a:pt x="36689" y="9569"/>
                  </a:lnTo>
                  <a:lnTo>
                    <a:pt x="36336" y="9261"/>
                  </a:lnTo>
                  <a:lnTo>
                    <a:pt x="35983" y="8962"/>
                  </a:lnTo>
                  <a:lnTo>
                    <a:pt x="35630" y="8664"/>
                  </a:lnTo>
                  <a:lnTo>
                    <a:pt x="35268" y="8374"/>
                  </a:lnTo>
                  <a:lnTo>
                    <a:pt x="34897" y="8084"/>
                  </a:lnTo>
                  <a:lnTo>
                    <a:pt x="34535" y="7804"/>
                  </a:lnTo>
                  <a:lnTo>
                    <a:pt x="34155" y="7523"/>
                  </a:lnTo>
                  <a:lnTo>
                    <a:pt x="33774" y="7252"/>
                  </a:lnTo>
                  <a:lnTo>
                    <a:pt x="33394" y="6980"/>
                  </a:lnTo>
                  <a:lnTo>
                    <a:pt x="33014" y="6717"/>
                  </a:lnTo>
                  <a:lnTo>
                    <a:pt x="32616" y="6455"/>
                  </a:lnTo>
                  <a:lnTo>
                    <a:pt x="32227" y="6192"/>
                  </a:lnTo>
                  <a:lnTo>
                    <a:pt x="31828" y="5939"/>
                  </a:lnTo>
                  <a:lnTo>
                    <a:pt x="31421" y="5695"/>
                  </a:lnTo>
                  <a:lnTo>
                    <a:pt x="31014" y="5450"/>
                  </a:lnTo>
                  <a:lnTo>
                    <a:pt x="30606" y="5215"/>
                  </a:lnTo>
                  <a:lnTo>
                    <a:pt x="30190" y="4979"/>
                  </a:lnTo>
                  <a:lnTo>
                    <a:pt x="29764" y="4753"/>
                  </a:lnTo>
                  <a:lnTo>
                    <a:pt x="29348" y="4527"/>
                  </a:lnTo>
                  <a:lnTo>
                    <a:pt x="28913" y="4310"/>
                  </a:lnTo>
                  <a:lnTo>
                    <a:pt x="28488" y="4092"/>
                  </a:lnTo>
                  <a:lnTo>
                    <a:pt x="28044" y="3884"/>
                  </a:lnTo>
                  <a:lnTo>
                    <a:pt x="27610" y="3685"/>
                  </a:lnTo>
                  <a:lnTo>
                    <a:pt x="27166" y="3486"/>
                  </a:lnTo>
                  <a:lnTo>
                    <a:pt x="26714" y="3287"/>
                  </a:lnTo>
                  <a:lnTo>
                    <a:pt x="26261" y="3097"/>
                  </a:lnTo>
                  <a:lnTo>
                    <a:pt x="25809" y="2916"/>
                  </a:lnTo>
                  <a:lnTo>
                    <a:pt x="25347" y="2734"/>
                  </a:lnTo>
                  <a:lnTo>
                    <a:pt x="24885" y="2562"/>
                  </a:lnTo>
                  <a:lnTo>
                    <a:pt x="24414" y="2390"/>
                  </a:lnTo>
                  <a:lnTo>
                    <a:pt x="23944" y="2228"/>
                  </a:lnTo>
                  <a:lnTo>
                    <a:pt x="23464" y="2074"/>
                  </a:lnTo>
                  <a:lnTo>
                    <a:pt x="22984" y="1920"/>
                  </a:lnTo>
                  <a:lnTo>
                    <a:pt x="22504" y="1775"/>
                  </a:lnTo>
                  <a:lnTo>
                    <a:pt x="22016" y="1630"/>
                  </a:lnTo>
                  <a:lnTo>
                    <a:pt x="21527" y="1494"/>
                  </a:lnTo>
                  <a:lnTo>
                    <a:pt x="21029" y="1368"/>
                  </a:lnTo>
                  <a:lnTo>
                    <a:pt x="20531" y="1241"/>
                  </a:lnTo>
                  <a:lnTo>
                    <a:pt x="20024" y="1123"/>
                  </a:lnTo>
                  <a:lnTo>
                    <a:pt x="19517" y="1015"/>
                  </a:lnTo>
                  <a:lnTo>
                    <a:pt x="19010" y="906"/>
                  </a:lnTo>
                  <a:lnTo>
                    <a:pt x="18494" y="806"/>
                  </a:lnTo>
                  <a:lnTo>
                    <a:pt x="17978" y="707"/>
                  </a:lnTo>
                  <a:lnTo>
                    <a:pt x="17453" y="616"/>
                  </a:lnTo>
                  <a:lnTo>
                    <a:pt x="16928" y="535"/>
                  </a:lnTo>
                  <a:lnTo>
                    <a:pt x="16394" y="453"/>
                  </a:lnTo>
                  <a:lnTo>
                    <a:pt x="15860" y="381"/>
                  </a:lnTo>
                  <a:lnTo>
                    <a:pt x="15326" y="318"/>
                  </a:lnTo>
                  <a:lnTo>
                    <a:pt x="14783" y="254"/>
                  </a:lnTo>
                  <a:lnTo>
                    <a:pt x="14240" y="200"/>
                  </a:lnTo>
                  <a:lnTo>
                    <a:pt x="13688" y="155"/>
                  </a:lnTo>
                  <a:lnTo>
                    <a:pt x="13135" y="118"/>
                  </a:lnTo>
                  <a:lnTo>
                    <a:pt x="12583" y="82"/>
                  </a:lnTo>
                  <a:lnTo>
                    <a:pt x="12022" y="55"/>
                  </a:lnTo>
                  <a:lnTo>
                    <a:pt x="11452" y="28"/>
                  </a:lnTo>
                  <a:lnTo>
                    <a:pt x="10890" y="10"/>
                  </a:lnTo>
                  <a:lnTo>
                    <a:pt x="103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-1428200" y="-8173900"/>
              <a:ext cx="1251950" cy="2371475"/>
            </a:xfrm>
            <a:custGeom>
              <a:avLst/>
              <a:gdLst/>
              <a:ahLst/>
              <a:cxnLst/>
              <a:rect l="l" t="t" r="r" b="b"/>
              <a:pathLst>
                <a:path w="50078" h="94859" fill="none" extrusionOk="0">
                  <a:moveTo>
                    <a:pt x="9741" y="94859"/>
                  </a:moveTo>
                  <a:lnTo>
                    <a:pt x="9741" y="94859"/>
                  </a:lnTo>
                  <a:lnTo>
                    <a:pt x="9089" y="94587"/>
                  </a:lnTo>
                  <a:lnTo>
                    <a:pt x="8446" y="94316"/>
                  </a:lnTo>
                  <a:lnTo>
                    <a:pt x="7804" y="94035"/>
                  </a:lnTo>
                  <a:lnTo>
                    <a:pt x="7170" y="93755"/>
                  </a:lnTo>
                  <a:lnTo>
                    <a:pt x="6545" y="93465"/>
                  </a:lnTo>
                  <a:lnTo>
                    <a:pt x="5921" y="93184"/>
                  </a:lnTo>
                  <a:lnTo>
                    <a:pt x="5305" y="92886"/>
                  </a:lnTo>
                  <a:lnTo>
                    <a:pt x="4690" y="92587"/>
                  </a:lnTo>
                  <a:lnTo>
                    <a:pt x="4083" y="92288"/>
                  </a:lnTo>
                  <a:lnTo>
                    <a:pt x="3486" y="91989"/>
                  </a:lnTo>
                  <a:lnTo>
                    <a:pt x="2888" y="91682"/>
                  </a:lnTo>
                  <a:lnTo>
                    <a:pt x="2300" y="91365"/>
                  </a:lnTo>
                  <a:lnTo>
                    <a:pt x="1721" y="91048"/>
                  </a:lnTo>
                  <a:lnTo>
                    <a:pt x="1141" y="90731"/>
                  </a:lnTo>
                  <a:lnTo>
                    <a:pt x="562" y="90405"/>
                  </a:lnTo>
                  <a:lnTo>
                    <a:pt x="1" y="90079"/>
                  </a:lnTo>
                  <a:lnTo>
                    <a:pt x="1" y="90079"/>
                  </a:lnTo>
                  <a:lnTo>
                    <a:pt x="1014" y="89482"/>
                  </a:lnTo>
                  <a:lnTo>
                    <a:pt x="2010" y="88875"/>
                  </a:lnTo>
                  <a:lnTo>
                    <a:pt x="2988" y="88260"/>
                  </a:lnTo>
                  <a:lnTo>
                    <a:pt x="3947" y="87626"/>
                  </a:lnTo>
                  <a:lnTo>
                    <a:pt x="4889" y="86993"/>
                  </a:lnTo>
                  <a:lnTo>
                    <a:pt x="5812" y="86341"/>
                  </a:lnTo>
                  <a:lnTo>
                    <a:pt x="6717" y="85680"/>
                  </a:lnTo>
                  <a:lnTo>
                    <a:pt x="7605" y="85010"/>
                  </a:lnTo>
                  <a:lnTo>
                    <a:pt x="8483" y="84331"/>
                  </a:lnTo>
                  <a:lnTo>
                    <a:pt x="9333" y="83643"/>
                  </a:lnTo>
                  <a:lnTo>
                    <a:pt x="10166" y="82946"/>
                  </a:lnTo>
                  <a:lnTo>
                    <a:pt x="10990" y="82240"/>
                  </a:lnTo>
                  <a:lnTo>
                    <a:pt x="11787" y="81525"/>
                  </a:lnTo>
                  <a:lnTo>
                    <a:pt x="12574" y="80810"/>
                  </a:lnTo>
                  <a:lnTo>
                    <a:pt x="13335" y="80077"/>
                  </a:lnTo>
                  <a:lnTo>
                    <a:pt x="14086" y="79334"/>
                  </a:lnTo>
                  <a:lnTo>
                    <a:pt x="14819" y="78592"/>
                  </a:lnTo>
                  <a:lnTo>
                    <a:pt x="15525" y="77841"/>
                  </a:lnTo>
                  <a:lnTo>
                    <a:pt x="16222" y="77080"/>
                  </a:lnTo>
                  <a:lnTo>
                    <a:pt x="16901" y="76311"/>
                  </a:lnTo>
                  <a:lnTo>
                    <a:pt x="17571" y="75542"/>
                  </a:lnTo>
                  <a:lnTo>
                    <a:pt x="18214" y="74763"/>
                  </a:lnTo>
                  <a:lnTo>
                    <a:pt x="18838" y="73975"/>
                  </a:lnTo>
                  <a:lnTo>
                    <a:pt x="19454" y="73179"/>
                  </a:lnTo>
                  <a:lnTo>
                    <a:pt x="20042" y="72382"/>
                  </a:lnTo>
                  <a:lnTo>
                    <a:pt x="20622" y="71577"/>
                  </a:lnTo>
                  <a:lnTo>
                    <a:pt x="21183" y="70771"/>
                  </a:lnTo>
                  <a:lnTo>
                    <a:pt x="21726" y="69956"/>
                  </a:lnTo>
                  <a:lnTo>
                    <a:pt x="22251" y="69142"/>
                  </a:lnTo>
                  <a:lnTo>
                    <a:pt x="22767" y="68318"/>
                  </a:lnTo>
                  <a:lnTo>
                    <a:pt x="23256" y="67485"/>
                  </a:lnTo>
                  <a:lnTo>
                    <a:pt x="23736" y="66652"/>
                  </a:lnTo>
                  <a:lnTo>
                    <a:pt x="24197" y="65819"/>
                  </a:lnTo>
                  <a:lnTo>
                    <a:pt x="24641" y="64978"/>
                  </a:lnTo>
                  <a:lnTo>
                    <a:pt x="25066" y="64136"/>
                  </a:lnTo>
                  <a:lnTo>
                    <a:pt x="25483" y="63285"/>
                  </a:lnTo>
                  <a:lnTo>
                    <a:pt x="25872" y="62434"/>
                  </a:lnTo>
                  <a:lnTo>
                    <a:pt x="26252" y="61583"/>
                  </a:lnTo>
                  <a:lnTo>
                    <a:pt x="26614" y="60732"/>
                  </a:lnTo>
                  <a:lnTo>
                    <a:pt x="26958" y="59872"/>
                  </a:lnTo>
                  <a:lnTo>
                    <a:pt x="27293" y="59012"/>
                  </a:lnTo>
                  <a:lnTo>
                    <a:pt x="27610" y="58152"/>
                  </a:lnTo>
                  <a:lnTo>
                    <a:pt x="27900" y="57283"/>
                  </a:lnTo>
                  <a:lnTo>
                    <a:pt x="28189" y="56423"/>
                  </a:lnTo>
                  <a:lnTo>
                    <a:pt x="28452" y="55554"/>
                  </a:lnTo>
                  <a:lnTo>
                    <a:pt x="28705" y="54685"/>
                  </a:lnTo>
                  <a:lnTo>
                    <a:pt x="28941" y="53816"/>
                  </a:lnTo>
                  <a:lnTo>
                    <a:pt x="29158" y="52947"/>
                  </a:lnTo>
                  <a:lnTo>
                    <a:pt x="29357" y="52078"/>
                  </a:lnTo>
                  <a:lnTo>
                    <a:pt x="29547" y="51209"/>
                  </a:lnTo>
                  <a:lnTo>
                    <a:pt x="29719" y="50340"/>
                  </a:lnTo>
                  <a:lnTo>
                    <a:pt x="29873" y="49462"/>
                  </a:lnTo>
                  <a:lnTo>
                    <a:pt x="30018" y="48593"/>
                  </a:lnTo>
                  <a:lnTo>
                    <a:pt x="30135" y="47724"/>
                  </a:lnTo>
                  <a:lnTo>
                    <a:pt x="30253" y="46864"/>
                  </a:lnTo>
                  <a:lnTo>
                    <a:pt x="30344" y="45995"/>
                  </a:lnTo>
                  <a:lnTo>
                    <a:pt x="30425" y="45126"/>
                  </a:lnTo>
                  <a:lnTo>
                    <a:pt x="30489" y="44266"/>
                  </a:lnTo>
                  <a:lnTo>
                    <a:pt x="30534" y="43406"/>
                  </a:lnTo>
                  <a:lnTo>
                    <a:pt x="30570" y="42546"/>
                  </a:lnTo>
                  <a:lnTo>
                    <a:pt x="30588" y="41686"/>
                  </a:lnTo>
                  <a:lnTo>
                    <a:pt x="30588" y="40826"/>
                  </a:lnTo>
                  <a:lnTo>
                    <a:pt x="30579" y="39975"/>
                  </a:lnTo>
                  <a:lnTo>
                    <a:pt x="30552" y="39124"/>
                  </a:lnTo>
                  <a:lnTo>
                    <a:pt x="30507" y="38283"/>
                  </a:lnTo>
                  <a:lnTo>
                    <a:pt x="30452" y="37441"/>
                  </a:lnTo>
                  <a:lnTo>
                    <a:pt x="30380" y="36599"/>
                  </a:lnTo>
                  <a:lnTo>
                    <a:pt x="30298" y="35766"/>
                  </a:lnTo>
                  <a:lnTo>
                    <a:pt x="30199" y="34933"/>
                  </a:lnTo>
                  <a:lnTo>
                    <a:pt x="30081" y="34100"/>
                  </a:lnTo>
                  <a:lnTo>
                    <a:pt x="29945" y="33277"/>
                  </a:lnTo>
                  <a:lnTo>
                    <a:pt x="29801" y="32462"/>
                  </a:lnTo>
                  <a:lnTo>
                    <a:pt x="29647" y="31647"/>
                  </a:lnTo>
                  <a:lnTo>
                    <a:pt x="29475" y="30842"/>
                  </a:lnTo>
                  <a:lnTo>
                    <a:pt x="29285" y="30036"/>
                  </a:lnTo>
                  <a:lnTo>
                    <a:pt x="29085" y="29239"/>
                  </a:lnTo>
                  <a:lnTo>
                    <a:pt x="28868" y="28452"/>
                  </a:lnTo>
                  <a:lnTo>
                    <a:pt x="28633" y="27664"/>
                  </a:lnTo>
                  <a:lnTo>
                    <a:pt x="28388" y="26886"/>
                  </a:lnTo>
                  <a:lnTo>
                    <a:pt x="28126" y="26107"/>
                  </a:lnTo>
                  <a:lnTo>
                    <a:pt x="27854" y="25347"/>
                  </a:lnTo>
                  <a:lnTo>
                    <a:pt x="27565" y="24587"/>
                  </a:lnTo>
                  <a:lnTo>
                    <a:pt x="27266" y="23835"/>
                  </a:lnTo>
                  <a:lnTo>
                    <a:pt x="26949" y="23093"/>
                  </a:lnTo>
                  <a:lnTo>
                    <a:pt x="26623" y="22351"/>
                  </a:lnTo>
                  <a:lnTo>
                    <a:pt x="26279" y="21626"/>
                  </a:lnTo>
                  <a:lnTo>
                    <a:pt x="25917" y="20902"/>
                  </a:lnTo>
                  <a:lnTo>
                    <a:pt x="25546" y="20187"/>
                  </a:lnTo>
                  <a:lnTo>
                    <a:pt x="25166" y="19481"/>
                  </a:lnTo>
                  <a:lnTo>
                    <a:pt x="24768" y="18784"/>
                  </a:lnTo>
                  <a:lnTo>
                    <a:pt x="24351" y="18105"/>
                  </a:lnTo>
                  <a:lnTo>
                    <a:pt x="23926" y="17426"/>
                  </a:lnTo>
                  <a:lnTo>
                    <a:pt x="23491" y="16756"/>
                  </a:lnTo>
                  <a:lnTo>
                    <a:pt x="23039" y="16096"/>
                  </a:lnTo>
                  <a:lnTo>
                    <a:pt x="22568" y="15444"/>
                  </a:lnTo>
                  <a:lnTo>
                    <a:pt x="22088" y="14810"/>
                  </a:lnTo>
                  <a:lnTo>
                    <a:pt x="21599" y="14176"/>
                  </a:lnTo>
                  <a:lnTo>
                    <a:pt x="21092" y="13561"/>
                  </a:lnTo>
                  <a:lnTo>
                    <a:pt x="20576" y="12954"/>
                  </a:lnTo>
                  <a:lnTo>
                    <a:pt x="20042" y="12357"/>
                  </a:lnTo>
                  <a:lnTo>
                    <a:pt x="19499" y="11769"/>
                  </a:lnTo>
                  <a:lnTo>
                    <a:pt x="18938" y="11198"/>
                  </a:lnTo>
                  <a:lnTo>
                    <a:pt x="18368" y="10637"/>
                  </a:lnTo>
                  <a:lnTo>
                    <a:pt x="17779" y="10085"/>
                  </a:lnTo>
                  <a:lnTo>
                    <a:pt x="17182" y="9551"/>
                  </a:lnTo>
                  <a:lnTo>
                    <a:pt x="16575" y="9026"/>
                  </a:lnTo>
                  <a:lnTo>
                    <a:pt x="15951" y="8510"/>
                  </a:lnTo>
                  <a:lnTo>
                    <a:pt x="15317" y="8003"/>
                  </a:lnTo>
                  <a:lnTo>
                    <a:pt x="14665" y="7523"/>
                  </a:lnTo>
                  <a:lnTo>
                    <a:pt x="14004" y="7043"/>
                  </a:lnTo>
                  <a:lnTo>
                    <a:pt x="13335" y="6582"/>
                  </a:lnTo>
                  <a:lnTo>
                    <a:pt x="12647" y="6138"/>
                  </a:lnTo>
                  <a:lnTo>
                    <a:pt x="11950" y="5704"/>
                  </a:lnTo>
                  <a:lnTo>
                    <a:pt x="11234" y="5278"/>
                  </a:lnTo>
                  <a:lnTo>
                    <a:pt x="10510" y="4880"/>
                  </a:lnTo>
                  <a:lnTo>
                    <a:pt x="9777" y="4482"/>
                  </a:lnTo>
                  <a:lnTo>
                    <a:pt x="9026" y="4110"/>
                  </a:lnTo>
                  <a:lnTo>
                    <a:pt x="8265" y="3748"/>
                  </a:lnTo>
                  <a:lnTo>
                    <a:pt x="7496" y="3404"/>
                  </a:lnTo>
                  <a:lnTo>
                    <a:pt x="6708" y="3069"/>
                  </a:lnTo>
                  <a:lnTo>
                    <a:pt x="5912" y="2753"/>
                  </a:lnTo>
                  <a:lnTo>
                    <a:pt x="5106" y="2454"/>
                  </a:lnTo>
                  <a:lnTo>
                    <a:pt x="4282" y="2173"/>
                  </a:lnTo>
                  <a:lnTo>
                    <a:pt x="3450" y="1902"/>
                  </a:lnTo>
                  <a:lnTo>
                    <a:pt x="2608" y="1657"/>
                  </a:lnTo>
                  <a:lnTo>
                    <a:pt x="1748" y="1422"/>
                  </a:lnTo>
                  <a:lnTo>
                    <a:pt x="879" y="1205"/>
                  </a:lnTo>
                  <a:lnTo>
                    <a:pt x="1" y="1005"/>
                  </a:lnTo>
                  <a:lnTo>
                    <a:pt x="1" y="1005"/>
                  </a:lnTo>
                  <a:lnTo>
                    <a:pt x="571" y="879"/>
                  </a:lnTo>
                  <a:lnTo>
                    <a:pt x="1150" y="770"/>
                  </a:lnTo>
                  <a:lnTo>
                    <a:pt x="1730" y="662"/>
                  </a:lnTo>
                  <a:lnTo>
                    <a:pt x="2318" y="571"/>
                  </a:lnTo>
                  <a:lnTo>
                    <a:pt x="2915" y="480"/>
                  </a:lnTo>
                  <a:lnTo>
                    <a:pt x="3513" y="399"/>
                  </a:lnTo>
                  <a:lnTo>
                    <a:pt x="4110" y="318"/>
                  </a:lnTo>
                  <a:lnTo>
                    <a:pt x="4717" y="254"/>
                  </a:lnTo>
                  <a:lnTo>
                    <a:pt x="5332" y="191"/>
                  </a:lnTo>
                  <a:lnTo>
                    <a:pt x="5948" y="146"/>
                  </a:lnTo>
                  <a:lnTo>
                    <a:pt x="6563" y="100"/>
                  </a:lnTo>
                  <a:lnTo>
                    <a:pt x="7188" y="64"/>
                  </a:lnTo>
                  <a:lnTo>
                    <a:pt x="7822" y="37"/>
                  </a:lnTo>
                  <a:lnTo>
                    <a:pt x="8455" y="19"/>
                  </a:lnTo>
                  <a:lnTo>
                    <a:pt x="9098" y="1"/>
                  </a:lnTo>
                  <a:lnTo>
                    <a:pt x="9741" y="1"/>
                  </a:lnTo>
                  <a:lnTo>
                    <a:pt x="9741" y="1"/>
                  </a:lnTo>
                  <a:lnTo>
                    <a:pt x="10311" y="1"/>
                  </a:lnTo>
                  <a:lnTo>
                    <a:pt x="10890" y="10"/>
                  </a:lnTo>
                  <a:lnTo>
                    <a:pt x="11452" y="28"/>
                  </a:lnTo>
                  <a:lnTo>
                    <a:pt x="12022" y="55"/>
                  </a:lnTo>
                  <a:lnTo>
                    <a:pt x="12583" y="82"/>
                  </a:lnTo>
                  <a:lnTo>
                    <a:pt x="13135" y="118"/>
                  </a:lnTo>
                  <a:lnTo>
                    <a:pt x="13688" y="155"/>
                  </a:lnTo>
                  <a:lnTo>
                    <a:pt x="14240" y="200"/>
                  </a:lnTo>
                  <a:lnTo>
                    <a:pt x="14783" y="254"/>
                  </a:lnTo>
                  <a:lnTo>
                    <a:pt x="15326" y="318"/>
                  </a:lnTo>
                  <a:lnTo>
                    <a:pt x="15860" y="381"/>
                  </a:lnTo>
                  <a:lnTo>
                    <a:pt x="16394" y="453"/>
                  </a:lnTo>
                  <a:lnTo>
                    <a:pt x="16928" y="535"/>
                  </a:lnTo>
                  <a:lnTo>
                    <a:pt x="17453" y="616"/>
                  </a:lnTo>
                  <a:lnTo>
                    <a:pt x="17978" y="707"/>
                  </a:lnTo>
                  <a:lnTo>
                    <a:pt x="18494" y="806"/>
                  </a:lnTo>
                  <a:lnTo>
                    <a:pt x="19010" y="906"/>
                  </a:lnTo>
                  <a:lnTo>
                    <a:pt x="19517" y="1015"/>
                  </a:lnTo>
                  <a:lnTo>
                    <a:pt x="20024" y="1123"/>
                  </a:lnTo>
                  <a:lnTo>
                    <a:pt x="20531" y="1241"/>
                  </a:lnTo>
                  <a:lnTo>
                    <a:pt x="21029" y="1368"/>
                  </a:lnTo>
                  <a:lnTo>
                    <a:pt x="21527" y="1494"/>
                  </a:lnTo>
                  <a:lnTo>
                    <a:pt x="22016" y="1630"/>
                  </a:lnTo>
                  <a:lnTo>
                    <a:pt x="22504" y="1775"/>
                  </a:lnTo>
                  <a:lnTo>
                    <a:pt x="22984" y="1920"/>
                  </a:lnTo>
                  <a:lnTo>
                    <a:pt x="23464" y="2074"/>
                  </a:lnTo>
                  <a:lnTo>
                    <a:pt x="23944" y="2228"/>
                  </a:lnTo>
                  <a:lnTo>
                    <a:pt x="24414" y="2390"/>
                  </a:lnTo>
                  <a:lnTo>
                    <a:pt x="24885" y="2562"/>
                  </a:lnTo>
                  <a:lnTo>
                    <a:pt x="25347" y="2734"/>
                  </a:lnTo>
                  <a:lnTo>
                    <a:pt x="25809" y="2916"/>
                  </a:lnTo>
                  <a:lnTo>
                    <a:pt x="26261" y="3097"/>
                  </a:lnTo>
                  <a:lnTo>
                    <a:pt x="26714" y="3287"/>
                  </a:lnTo>
                  <a:lnTo>
                    <a:pt x="27166" y="3486"/>
                  </a:lnTo>
                  <a:lnTo>
                    <a:pt x="27610" y="3685"/>
                  </a:lnTo>
                  <a:lnTo>
                    <a:pt x="28044" y="3884"/>
                  </a:lnTo>
                  <a:lnTo>
                    <a:pt x="28488" y="4092"/>
                  </a:lnTo>
                  <a:lnTo>
                    <a:pt x="28913" y="4310"/>
                  </a:lnTo>
                  <a:lnTo>
                    <a:pt x="29348" y="4527"/>
                  </a:lnTo>
                  <a:lnTo>
                    <a:pt x="29764" y="4753"/>
                  </a:lnTo>
                  <a:lnTo>
                    <a:pt x="30190" y="4979"/>
                  </a:lnTo>
                  <a:lnTo>
                    <a:pt x="30606" y="5215"/>
                  </a:lnTo>
                  <a:lnTo>
                    <a:pt x="31014" y="5450"/>
                  </a:lnTo>
                  <a:lnTo>
                    <a:pt x="31421" y="5695"/>
                  </a:lnTo>
                  <a:lnTo>
                    <a:pt x="31828" y="5939"/>
                  </a:lnTo>
                  <a:lnTo>
                    <a:pt x="32227" y="6192"/>
                  </a:lnTo>
                  <a:lnTo>
                    <a:pt x="32616" y="6455"/>
                  </a:lnTo>
                  <a:lnTo>
                    <a:pt x="33014" y="6717"/>
                  </a:lnTo>
                  <a:lnTo>
                    <a:pt x="33394" y="6980"/>
                  </a:lnTo>
                  <a:lnTo>
                    <a:pt x="33774" y="7252"/>
                  </a:lnTo>
                  <a:lnTo>
                    <a:pt x="34155" y="7523"/>
                  </a:lnTo>
                  <a:lnTo>
                    <a:pt x="34535" y="7804"/>
                  </a:lnTo>
                  <a:lnTo>
                    <a:pt x="34897" y="8084"/>
                  </a:lnTo>
                  <a:lnTo>
                    <a:pt x="35268" y="8374"/>
                  </a:lnTo>
                  <a:lnTo>
                    <a:pt x="35630" y="8664"/>
                  </a:lnTo>
                  <a:lnTo>
                    <a:pt x="35983" y="8962"/>
                  </a:lnTo>
                  <a:lnTo>
                    <a:pt x="36336" y="9261"/>
                  </a:lnTo>
                  <a:lnTo>
                    <a:pt x="36689" y="9569"/>
                  </a:lnTo>
                  <a:lnTo>
                    <a:pt x="37033" y="9877"/>
                  </a:lnTo>
                  <a:lnTo>
                    <a:pt x="37377" y="10184"/>
                  </a:lnTo>
                  <a:lnTo>
                    <a:pt x="37712" y="10501"/>
                  </a:lnTo>
                  <a:lnTo>
                    <a:pt x="38038" y="10818"/>
                  </a:lnTo>
                  <a:lnTo>
                    <a:pt x="38373" y="11144"/>
                  </a:lnTo>
                  <a:lnTo>
                    <a:pt x="38690" y="11470"/>
                  </a:lnTo>
                  <a:lnTo>
                    <a:pt x="39007" y="11805"/>
                  </a:lnTo>
                  <a:lnTo>
                    <a:pt x="39324" y="12140"/>
                  </a:lnTo>
                  <a:lnTo>
                    <a:pt x="39640" y="12484"/>
                  </a:lnTo>
                  <a:lnTo>
                    <a:pt x="39939" y="12819"/>
                  </a:lnTo>
                  <a:lnTo>
                    <a:pt x="40247" y="13172"/>
                  </a:lnTo>
                  <a:lnTo>
                    <a:pt x="40537" y="13516"/>
                  </a:lnTo>
                  <a:lnTo>
                    <a:pt x="40835" y="13869"/>
                  </a:lnTo>
                  <a:lnTo>
                    <a:pt x="41125" y="14231"/>
                  </a:lnTo>
                  <a:lnTo>
                    <a:pt x="41406" y="14593"/>
                  </a:lnTo>
                  <a:lnTo>
                    <a:pt x="41686" y="14955"/>
                  </a:lnTo>
                  <a:lnTo>
                    <a:pt x="41958" y="15317"/>
                  </a:lnTo>
                  <a:lnTo>
                    <a:pt x="42229" y="15688"/>
                  </a:lnTo>
                  <a:lnTo>
                    <a:pt x="42501" y="16068"/>
                  </a:lnTo>
                  <a:lnTo>
                    <a:pt x="42763" y="16440"/>
                  </a:lnTo>
                  <a:lnTo>
                    <a:pt x="43017" y="16820"/>
                  </a:lnTo>
                  <a:lnTo>
                    <a:pt x="43270" y="17209"/>
                  </a:lnTo>
                  <a:lnTo>
                    <a:pt x="43768" y="17978"/>
                  </a:lnTo>
                  <a:lnTo>
                    <a:pt x="44239" y="18775"/>
                  </a:lnTo>
                  <a:lnTo>
                    <a:pt x="44701" y="19572"/>
                  </a:lnTo>
                  <a:lnTo>
                    <a:pt x="45135" y="20386"/>
                  </a:lnTo>
                  <a:lnTo>
                    <a:pt x="45560" y="21201"/>
                  </a:lnTo>
                  <a:lnTo>
                    <a:pt x="45959" y="22043"/>
                  </a:lnTo>
                  <a:lnTo>
                    <a:pt x="46348" y="22885"/>
                  </a:lnTo>
                  <a:lnTo>
                    <a:pt x="46710" y="23736"/>
                  </a:lnTo>
                  <a:lnTo>
                    <a:pt x="47054" y="24605"/>
                  </a:lnTo>
                  <a:lnTo>
                    <a:pt x="47389" y="25474"/>
                  </a:lnTo>
                  <a:lnTo>
                    <a:pt x="47697" y="26361"/>
                  </a:lnTo>
                  <a:lnTo>
                    <a:pt x="47986" y="27248"/>
                  </a:lnTo>
                  <a:lnTo>
                    <a:pt x="48267" y="28144"/>
                  </a:lnTo>
                  <a:lnTo>
                    <a:pt x="48521" y="29058"/>
                  </a:lnTo>
                  <a:lnTo>
                    <a:pt x="48756" y="29973"/>
                  </a:lnTo>
                  <a:lnTo>
                    <a:pt x="48973" y="30896"/>
                  </a:lnTo>
                  <a:lnTo>
                    <a:pt x="49163" y="31819"/>
                  </a:lnTo>
                  <a:lnTo>
                    <a:pt x="49344" y="32761"/>
                  </a:lnTo>
                  <a:lnTo>
                    <a:pt x="49507" y="33702"/>
                  </a:lnTo>
                  <a:lnTo>
                    <a:pt x="49643" y="34653"/>
                  </a:lnTo>
                  <a:lnTo>
                    <a:pt x="49761" y="35603"/>
                  </a:lnTo>
                  <a:lnTo>
                    <a:pt x="49869" y="36572"/>
                  </a:lnTo>
                  <a:lnTo>
                    <a:pt x="49951" y="37531"/>
                  </a:lnTo>
                  <a:lnTo>
                    <a:pt x="50005" y="38500"/>
                  </a:lnTo>
                  <a:lnTo>
                    <a:pt x="50050" y="39477"/>
                  </a:lnTo>
                  <a:lnTo>
                    <a:pt x="50078" y="40455"/>
                  </a:lnTo>
                  <a:lnTo>
                    <a:pt x="50078" y="41433"/>
                  </a:lnTo>
                  <a:lnTo>
                    <a:pt x="50059" y="42419"/>
                  </a:lnTo>
                  <a:lnTo>
                    <a:pt x="50023" y="43415"/>
                  </a:lnTo>
                  <a:lnTo>
                    <a:pt x="49960" y="44402"/>
                  </a:lnTo>
                  <a:lnTo>
                    <a:pt x="49887" y="45398"/>
                  </a:lnTo>
                  <a:lnTo>
                    <a:pt x="49788" y="46393"/>
                  </a:lnTo>
                  <a:lnTo>
                    <a:pt x="49670" y="47389"/>
                  </a:lnTo>
                  <a:lnTo>
                    <a:pt x="49534" y="48385"/>
                  </a:lnTo>
                  <a:lnTo>
                    <a:pt x="49371" y="49381"/>
                  </a:lnTo>
                  <a:lnTo>
                    <a:pt x="49199" y="50385"/>
                  </a:lnTo>
                  <a:lnTo>
                    <a:pt x="48991" y="51381"/>
                  </a:lnTo>
                  <a:lnTo>
                    <a:pt x="48774" y="52386"/>
                  </a:lnTo>
                  <a:lnTo>
                    <a:pt x="48539" y="53382"/>
                  </a:lnTo>
                  <a:lnTo>
                    <a:pt x="48276" y="54386"/>
                  </a:lnTo>
                  <a:lnTo>
                    <a:pt x="47986" y="55382"/>
                  </a:lnTo>
                  <a:lnTo>
                    <a:pt x="47688" y="56378"/>
                  </a:lnTo>
                  <a:lnTo>
                    <a:pt x="47362" y="57374"/>
                  </a:lnTo>
                  <a:lnTo>
                    <a:pt x="47018" y="58369"/>
                  </a:lnTo>
                  <a:lnTo>
                    <a:pt x="46647" y="59356"/>
                  </a:lnTo>
                  <a:lnTo>
                    <a:pt x="46258" y="60343"/>
                  </a:lnTo>
                  <a:lnTo>
                    <a:pt x="45850" y="61330"/>
                  </a:lnTo>
                  <a:lnTo>
                    <a:pt x="45416" y="62307"/>
                  </a:lnTo>
                  <a:lnTo>
                    <a:pt x="44963" y="63285"/>
                  </a:lnTo>
                  <a:lnTo>
                    <a:pt x="44492" y="64262"/>
                  </a:lnTo>
                  <a:lnTo>
                    <a:pt x="43994" y="65231"/>
                  </a:lnTo>
                  <a:lnTo>
                    <a:pt x="43478" y="66191"/>
                  </a:lnTo>
                  <a:lnTo>
                    <a:pt x="42944" y="67150"/>
                  </a:lnTo>
                  <a:lnTo>
                    <a:pt x="42664" y="67630"/>
                  </a:lnTo>
                  <a:lnTo>
                    <a:pt x="42383" y="68110"/>
                  </a:lnTo>
                  <a:lnTo>
                    <a:pt x="42093" y="68580"/>
                  </a:lnTo>
                  <a:lnTo>
                    <a:pt x="41795" y="69051"/>
                  </a:lnTo>
                  <a:lnTo>
                    <a:pt x="41496" y="69522"/>
                  </a:lnTo>
                  <a:lnTo>
                    <a:pt x="41188" y="69993"/>
                  </a:lnTo>
                  <a:lnTo>
                    <a:pt x="40880" y="70463"/>
                  </a:lnTo>
                  <a:lnTo>
                    <a:pt x="40564" y="70934"/>
                  </a:lnTo>
                  <a:lnTo>
                    <a:pt x="40238" y="71396"/>
                  </a:lnTo>
                  <a:lnTo>
                    <a:pt x="39912" y="71857"/>
                  </a:lnTo>
                  <a:lnTo>
                    <a:pt x="39577" y="72319"/>
                  </a:lnTo>
                  <a:lnTo>
                    <a:pt x="39242" y="72781"/>
                  </a:lnTo>
                  <a:lnTo>
                    <a:pt x="38898" y="73233"/>
                  </a:lnTo>
                  <a:lnTo>
                    <a:pt x="38545" y="73695"/>
                  </a:lnTo>
                  <a:lnTo>
                    <a:pt x="38192" y="74147"/>
                  </a:lnTo>
                  <a:lnTo>
                    <a:pt x="37830" y="74600"/>
                  </a:lnTo>
                  <a:lnTo>
                    <a:pt x="37468" y="75044"/>
                  </a:lnTo>
                  <a:lnTo>
                    <a:pt x="37097" y="75496"/>
                  </a:lnTo>
                  <a:lnTo>
                    <a:pt x="36716" y="75940"/>
                  </a:lnTo>
                  <a:lnTo>
                    <a:pt x="36327" y="76383"/>
                  </a:lnTo>
                  <a:lnTo>
                    <a:pt x="35938" y="76827"/>
                  </a:lnTo>
                  <a:lnTo>
                    <a:pt x="35549" y="77261"/>
                  </a:lnTo>
                  <a:lnTo>
                    <a:pt x="35150" y="77705"/>
                  </a:lnTo>
                  <a:lnTo>
                    <a:pt x="34743" y="78140"/>
                  </a:lnTo>
                  <a:lnTo>
                    <a:pt x="34327" y="78565"/>
                  </a:lnTo>
                  <a:lnTo>
                    <a:pt x="33910" y="78999"/>
                  </a:lnTo>
                  <a:lnTo>
                    <a:pt x="33485" y="79425"/>
                  </a:lnTo>
                  <a:lnTo>
                    <a:pt x="33059" y="79850"/>
                  </a:lnTo>
                  <a:lnTo>
                    <a:pt x="32625" y="80267"/>
                  </a:lnTo>
                  <a:lnTo>
                    <a:pt x="32181" y="80692"/>
                  </a:lnTo>
                  <a:lnTo>
                    <a:pt x="31738" y="81109"/>
                  </a:lnTo>
                  <a:lnTo>
                    <a:pt x="31285" y="81525"/>
                  </a:lnTo>
                  <a:lnTo>
                    <a:pt x="30823" y="81932"/>
                  </a:lnTo>
                  <a:lnTo>
                    <a:pt x="30362" y="82340"/>
                  </a:lnTo>
                  <a:lnTo>
                    <a:pt x="29891" y="82747"/>
                  </a:lnTo>
                  <a:lnTo>
                    <a:pt x="29420" y="83154"/>
                  </a:lnTo>
                  <a:lnTo>
                    <a:pt x="28941" y="83553"/>
                  </a:lnTo>
                  <a:lnTo>
                    <a:pt x="28452" y="83951"/>
                  </a:lnTo>
                  <a:lnTo>
                    <a:pt x="27954" y="84340"/>
                  </a:lnTo>
                  <a:lnTo>
                    <a:pt x="27456" y="84730"/>
                  </a:lnTo>
                  <a:lnTo>
                    <a:pt x="26958" y="85119"/>
                  </a:lnTo>
                  <a:lnTo>
                    <a:pt x="26442" y="85508"/>
                  </a:lnTo>
                  <a:lnTo>
                    <a:pt x="25926" y="85888"/>
                  </a:lnTo>
                  <a:lnTo>
                    <a:pt x="25410" y="86268"/>
                  </a:lnTo>
                  <a:lnTo>
                    <a:pt x="24876" y="86640"/>
                  </a:lnTo>
                  <a:lnTo>
                    <a:pt x="24342" y="87011"/>
                  </a:lnTo>
                  <a:lnTo>
                    <a:pt x="23808" y="87382"/>
                  </a:lnTo>
                  <a:lnTo>
                    <a:pt x="23256" y="87753"/>
                  </a:lnTo>
                  <a:lnTo>
                    <a:pt x="22704" y="88115"/>
                  </a:lnTo>
                  <a:lnTo>
                    <a:pt x="22151" y="88468"/>
                  </a:lnTo>
                  <a:lnTo>
                    <a:pt x="21590" y="88821"/>
                  </a:lnTo>
                  <a:lnTo>
                    <a:pt x="21020" y="89174"/>
                  </a:lnTo>
                  <a:lnTo>
                    <a:pt x="20441" y="89527"/>
                  </a:lnTo>
                  <a:lnTo>
                    <a:pt x="19861" y="89871"/>
                  </a:lnTo>
                  <a:lnTo>
                    <a:pt x="19273" y="90215"/>
                  </a:lnTo>
                  <a:lnTo>
                    <a:pt x="18684" y="90550"/>
                  </a:lnTo>
                  <a:lnTo>
                    <a:pt x="18078" y="90885"/>
                  </a:lnTo>
                  <a:lnTo>
                    <a:pt x="17471" y="91211"/>
                  </a:lnTo>
                  <a:lnTo>
                    <a:pt x="16865" y="91537"/>
                  </a:lnTo>
                  <a:lnTo>
                    <a:pt x="16249" y="91863"/>
                  </a:lnTo>
                  <a:lnTo>
                    <a:pt x="15625" y="92180"/>
                  </a:lnTo>
                  <a:lnTo>
                    <a:pt x="14991" y="92487"/>
                  </a:lnTo>
                  <a:lnTo>
                    <a:pt x="14357" y="92804"/>
                  </a:lnTo>
                  <a:lnTo>
                    <a:pt x="13715" y="93112"/>
                  </a:lnTo>
                  <a:lnTo>
                    <a:pt x="13072" y="93411"/>
                  </a:lnTo>
                  <a:lnTo>
                    <a:pt x="12420" y="93709"/>
                  </a:lnTo>
                  <a:lnTo>
                    <a:pt x="11759" y="93999"/>
                  </a:lnTo>
                  <a:lnTo>
                    <a:pt x="11090" y="94289"/>
                  </a:lnTo>
                  <a:lnTo>
                    <a:pt x="10420" y="94578"/>
                  </a:lnTo>
                  <a:lnTo>
                    <a:pt x="9741" y="94859"/>
                  </a:lnTo>
                  <a:lnTo>
                    <a:pt x="9741" y="948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-1184700" y="-5802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-6865650" y="-2542050"/>
              <a:ext cx="1737375" cy="1531650"/>
            </a:xfrm>
            <a:custGeom>
              <a:avLst/>
              <a:gdLst/>
              <a:ahLst/>
              <a:cxnLst/>
              <a:rect l="l" t="t" r="r" b="b"/>
              <a:pathLst>
                <a:path w="69495" h="61266" extrusionOk="0">
                  <a:moveTo>
                    <a:pt x="34743" y="0"/>
                  </a:moveTo>
                  <a:lnTo>
                    <a:pt x="55" y="16720"/>
                  </a:lnTo>
                  <a:lnTo>
                    <a:pt x="37" y="17100"/>
                  </a:lnTo>
                  <a:lnTo>
                    <a:pt x="19" y="17553"/>
                  </a:lnTo>
                  <a:lnTo>
                    <a:pt x="10" y="18177"/>
                  </a:lnTo>
                  <a:lnTo>
                    <a:pt x="1" y="18956"/>
                  </a:lnTo>
                  <a:lnTo>
                    <a:pt x="10" y="19879"/>
                  </a:lnTo>
                  <a:lnTo>
                    <a:pt x="37" y="20938"/>
                  </a:lnTo>
                  <a:lnTo>
                    <a:pt x="55" y="21508"/>
                  </a:lnTo>
                  <a:lnTo>
                    <a:pt x="82" y="22115"/>
                  </a:lnTo>
                  <a:lnTo>
                    <a:pt x="118" y="22749"/>
                  </a:lnTo>
                  <a:lnTo>
                    <a:pt x="155" y="23400"/>
                  </a:lnTo>
                  <a:lnTo>
                    <a:pt x="209" y="24088"/>
                  </a:lnTo>
                  <a:lnTo>
                    <a:pt x="272" y="24794"/>
                  </a:lnTo>
                  <a:lnTo>
                    <a:pt x="345" y="25519"/>
                  </a:lnTo>
                  <a:lnTo>
                    <a:pt x="426" y="26270"/>
                  </a:lnTo>
                  <a:lnTo>
                    <a:pt x="517" y="27039"/>
                  </a:lnTo>
                  <a:lnTo>
                    <a:pt x="616" y="27827"/>
                  </a:lnTo>
                  <a:lnTo>
                    <a:pt x="734" y="28633"/>
                  </a:lnTo>
                  <a:lnTo>
                    <a:pt x="861" y="29456"/>
                  </a:lnTo>
                  <a:lnTo>
                    <a:pt x="1006" y="30298"/>
                  </a:lnTo>
                  <a:lnTo>
                    <a:pt x="1159" y="31140"/>
                  </a:lnTo>
                  <a:lnTo>
                    <a:pt x="1331" y="32009"/>
                  </a:lnTo>
                  <a:lnTo>
                    <a:pt x="1522" y="32878"/>
                  </a:lnTo>
                  <a:lnTo>
                    <a:pt x="1730" y="33756"/>
                  </a:lnTo>
                  <a:lnTo>
                    <a:pt x="1947" y="34643"/>
                  </a:lnTo>
                  <a:lnTo>
                    <a:pt x="2191" y="35539"/>
                  </a:lnTo>
                  <a:lnTo>
                    <a:pt x="2445" y="36445"/>
                  </a:lnTo>
                  <a:lnTo>
                    <a:pt x="2726" y="37341"/>
                  </a:lnTo>
                  <a:lnTo>
                    <a:pt x="3024" y="38255"/>
                  </a:lnTo>
                  <a:lnTo>
                    <a:pt x="3332" y="39160"/>
                  </a:lnTo>
                  <a:lnTo>
                    <a:pt x="3676" y="40066"/>
                  </a:lnTo>
                  <a:lnTo>
                    <a:pt x="4029" y="40971"/>
                  </a:lnTo>
                  <a:lnTo>
                    <a:pt x="4219" y="41423"/>
                  </a:lnTo>
                  <a:lnTo>
                    <a:pt x="4418" y="41876"/>
                  </a:lnTo>
                  <a:lnTo>
                    <a:pt x="4617" y="42320"/>
                  </a:lnTo>
                  <a:lnTo>
                    <a:pt x="4817" y="42772"/>
                  </a:lnTo>
                  <a:lnTo>
                    <a:pt x="5034" y="43216"/>
                  </a:lnTo>
                  <a:lnTo>
                    <a:pt x="5251" y="43668"/>
                  </a:lnTo>
                  <a:lnTo>
                    <a:pt x="5468" y="44112"/>
                  </a:lnTo>
                  <a:lnTo>
                    <a:pt x="5704" y="44546"/>
                  </a:lnTo>
                  <a:lnTo>
                    <a:pt x="5939" y="44990"/>
                  </a:lnTo>
                  <a:lnTo>
                    <a:pt x="6174" y="45424"/>
                  </a:lnTo>
                  <a:lnTo>
                    <a:pt x="6428" y="45859"/>
                  </a:lnTo>
                  <a:lnTo>
                    <a:pt x="6681" y="46293"/>
                  </a:lnTo>
                  <a:lnTo>
                    <a:pt x="6944" y="46728"/>
                  </a:lnTo>
                  <a:lnTo>
                    <a:pt x="7206" y="47153"/>
                  </a:lnTo>
                  <a:lnTo>
                    <a:pt x="7487" y="47579"/>
                  </a:lnTo>
                  <a:lnTo>
                    <a:pt x="7768" y="47995"/>
                  </a:lnTo>
                  <a:lnTo>
                    <a:pt x="8057" y="48412"/>
                  </a:lnTo>
                  <a:lnTo>
                    <a:pt x="8347" y="48828"/>
                  </a:lnTo>
                  <a:lnTo>
                    <a:pt x="8655" y="49235"/>
                  </a:lnTo>
                  <a:lnTo>
                    <a:pt x="8962" y="49643"/>
                  </a:lnTo>
                  <a:lnTo>
                    <a:pt x="9279" y="50041"/>
                  </a:lnTo>
                  <a:lnTo>
                    <a:pt x="9596" y="50439"/>
                  </a:lnTo>
                  <a:lnTo>
                    <a:pt x="9931" y="50838"/>
                  </a:lnTo>
                  <a:lnTo>
                    <a:pt x="10266" y="51227"/>
                  </a:lnTo>
                  <a:lnTo>
                    <a:pt x="10619" y="51607"/>
                  </a:lnTo>
                  <a:lnTo>
                    <a:pt x="10972" y="51987"/>
                  </a:lnTo>
                  <a:lnTo>
                    <a:pt x="11334" y="52358"/>
                  </a:lnTo>
                  <a:lnTo>
                    <a:pt x="11705" y="52730"/>
                  </a:lnTo>
                  <a:lnTo>
                    <a:pt x="12076" y="53092"/>
                  </a:lnTo>
                  <a:lnTo>
                    <a:pt x="12466" y="53454"/>
                  </a:lnTo>
                  <a:lnTo>
                    <a:pt x="12855" y="53798"/>
                  </a:lnTo>
                  <a:lnTo>
                    <a:pt x="13262" y="54151"/>
                  </a:lnTo>
                  <a:lnTo>
                    <a:pt x="13670" y="54486"/>
                  </a:lnTo>
                  <a:lnTo>
                    <a:pt x="14086" y="54821"/>
                  </a:lnTo>
                  <a:lnTo>
                    <a:pt x="14512" y="55147"/>
                  </a:lnTo>
                  <a:lnTo>
                    <a:pt x="14946" y="55472"/>
                  </a:lnTo>
                  <a:lnTo>
                    <a:pt x="15390" y="55780"/>
                  </a:lnTo>
                  <a:lnTo>
                    <a:pt x="15842" y="56088"/>
                  </a:lnTo>
                  <a:lnTo>
                    <a:pt x="16304" y="56387"/>
                  </a:lnTo>
                  <a:lnTo>
                    <a:pt x="16775" y="56685"/>
                  </a:lnTo>
                  <a:lnTo>
                    <a:pt x="17245" y="56966"/>
                  </a:lnTo>
                  <a:lnTo>
                    <a:pt x="17734" y="57247"/>
                  </a:lnTo>
                  <a:lnTo>
                    <a:pt x="18232" y="57518"/>
                  </a:lnTo>
                  <a:lnTo>
                    <a:pt x="18739" y="57772"/>
                  </a:lnTo>
                  <a:lnTo>
                    <a:pt x="19255" y="58025"/>
                  </a:lnTo>
                  <a:lnTo>
                    <a:pt x="19780" y="58279"/>
                  </a:lnTo>
                  <a:lnTo>
                    <a:pt x="20305" y="58514"/>
                  </a:lnTo>
                  <a:lnTo>
                    <a:pt x="20848" y="58740"/>
                  </a:lnTo>
                  <a:lnTo>
                    <a:pt x="21400" y="58958"/>
                  </a:lnTo>
                  <a:lnTo>
                    <a:pt x="21961" y="59175"/>
                  </a:lnTo>
                  <a:lnTo>
                    <a:pt x="22649" y="59410"/>
                  </a:lnTo>
                  <a:lnTo>
                    <a:pt x="23356" y="59646"/>
                  </a:lnTo>
                  <a:lnTo>
                    <a:pt x="24071" y="59863"/>
                  </a:lnTo>
                  <a:lnTo>
                    <a:pt x="24804" y="60062"/>
                  </a:lnTo>
                  <a:lnTo>
                    <a:pt x="25546" y="60243"/>
                  </a:lnTo>
                  <a:lnTo>
                    <a:pt x="26307" y="60415"/>
                  </a:lnTo>
                  <a:lnTo>
                    <a:pt x="27085" y="60578"/>
                  </a:lnTo>
                  <a:lnTo>
                    <a:pt x="27873" y="60714"/>
                  </a:lnTo>
                  <a:lnTo>
                    <a:pt x="28678" y="60840"/>
                  </a:lnTo>
                  <a:lnTo>
                    <a:pt x="29493" y="60949"/>
                  </a:lnTo>
                  <a:lnTo>
                    <a:pt x="30335" y="61049"/>
                  </a:lnTo>
                  <a:lnTo>
                    <a:pt x="31186" y="61121"/>
                  </a:lnTo>
                  <a:lnTo>
                    <a:pt x="32055" y="61184"/>
                  </a:lnTo>
                  <a:lnTo>
                    <a:pt x="32933" y="61230"/>
                  </a:lnTo>
                  <a:lnTo>
                    <a:pt x="33838" y="61257"/>
                  </a:lnTo>
                  <a:lnTo>
                    <a:pt x="34752" y="61266"/>
                  </a:lnTo>
                  <a:lnTo>
                    <a:pt x="35621" y="61257"/>
                  </a:lnTo>
                  <a:lnTo>
                    <a:pt x="36490" y="61230"/>
                  </a:lnTo>
                  <a:lnTo>
                    <a:pt x="37332" y="61193"/>
                  </a:lnTo>
                  <a:lnTo>
                    <a:pt x="38165" y="61130"/>
                  </a:lnTo>
                  <a:lnTo>
                    <a:pt x="38980" y="61058"/>
                  </a:lnTo>
                  <a:lnTo>
                    <a:pt x="39785" y="60976"/>
                  </a:lnTo>
                  <a:lnTo>
                    <a:pt x="40573" y="60868"/>
                  </a:lnTo>
                  <a:lnTo>
                    <a:pt x="41351" y="60750"/>
                  </a:lnTo>
                  <a:lnTo>
                    <a:pt x="42112" y="60623"/>
                  </a:lnTo>
                  <a:lnTo>
                    <a:pt x="42854" y="60478"/>
                  </a:lnTo>
                  <a:lnTo>
                    <a:pt x="43587" y="60315"/>
                  </a:lnTo>
                  <a:lnTo>
                    <a:pt x="44311" y="60143"/>
                  </a:lnTo>
                  <a:lnTo>
                    <a:pt x="45018" y="59953"/>
                  </a:lnTo>
                  <a:lnTo>
                    <a:pt x="45705" y="59754"/>
                  </a:lnTo>
                  <a:lnTo>
                    <a:pt x="46384" y="59537"/>
                  </a:lnTo>
                  <a:lnTo>
                    <a:pt x="47054" y="59311"/>
                  </a:lnTo>
                  <a:lnTo>
                    <a:pt x="47706" y="59075"/>
                  </a:lnTo>
                  <a:lnTo>
                    <a:pt x="48349" y="58822"/>
                  </a:lnTo>
                  <a:lnTo>
                    <a:pt x="48982" y="58559"/>
                  </a:lnTo>
                  <a:lnTo>
                    <a:pt x="49598" y="58288"/>
                  </a:lnTo>
                  <a:lnTo>
                    <a:pt x="50195" y="57998"/>
                  </a:lnTo>
                  <a:lnTo>
                    <a:pt x="50793" y="57699"/>
                  </a:lnTo>
                  <a:lnTo>
                    <a:pt x="51372" y="57392"/>
                  </a:lnTo>
                  <a:lnTo>
                    <a:pt x="51942" y="57075"/>
                  </a:lnTo>
                  <a:lnTo>
                    <a:pt x="52495" y="56749"/>
                  </a:lnTo>
                  <a:lnTo>
                    <a:pt x="53038" y="56405"/>
                  </a:lnTo>
                  <a:lnTo>
                    <a:pt x="53572" y="56061"/>
                  </a:lnTo>
                  <a:lnTo>
                    <a:pt x="54088" y="55699"/>
                  </a:lnTo>
                  <a:lnTo>
                    <a:pt x="54604" y="55337"/>
                  </a:lnTo>
                  <a:lnTo>
                    <a:pt x="55102" y="54956"/>
                  </a:lnTo>
                  <a:lnTo>
                    <a:pt x="55581" y="54567"/>
                  </a:lnTo>
                  <a:lnTo>
                    <a:pt x="56061" y="54178"/>
                  </a:lnTo>
                  <a:lnTo>
                    <a:pt x="56523" y="53771"/>
                  </a:lnTo>
                  <a:lnTo>
                    <a:pt x="56975" y="53363"/>
                  </a:lnTo>
                  <a:lnTo>
                    <a:pt x="57419" y="52947"/>
                  </a:lnTo>
                  <a:lnTo>
                    <a:pt x="57854" y="52512"/>
                  </a:lnTo>
                  <a:lnTo>
                    <a:pt x="58279" y="52087"/>
                  </a:lnTo>
                  <a:lnTo>
                    <a:pt x="58695" y="51643"/>
                  </a:lnTo>
                  <a:lnTo>
                    <a:pt x="59094" y="51200"/>
                  </a:lnTo>
                  <a:lnTo>
                    <a:pt x="59483" y="50738"/>
                  </a:lnTo>
                  <a:lnTo>
                    <a:pt x="59872" y="50286"/>
                  </a:lnTo>
                  <a:lnTo>
                    <a:pt x="60243" y="49815"/>
                  </a:lnTo>
                  <a:lnTo>
                    <a:pt x="60605" y="49344"/>
                  </a:lnTo>
                  <a:lnTo>
                    <a:pt x="60958" y="48864"/>
                  </a:lnTo>
                  <a:lnTo>
                    <a:pt x="61302" y="48385"/>
                  </a:lnTo>
                  <a:lnTo>
                    <a:pt x="61637" y="47896"/>
                  </a:lnTo>
                  <a:lnTo>
                    <a:pt x="61963" y="47407"/>
                  </a:lnTo>
                  <a:lnTo>
                    <a:pt x="62280" y="46909"/>
                  </a:lnTo>
                  <a:lnTo>
                    <a:pt x="62588" y="46411"/>
                  </a:lnTo>
                  <a:lnTo>
                    <a:pt x="62887" y="45904"/>
                  </a:lnTo>
                  <a:lnTo>
                    <a:pt x="63176" y="45397"/>
                  </a:lnTo>
                  <a:lnTo>
                    <a:pt x="63457" y="44890"/>
                  </a:lnTo>
                  <a:lnTo>
                    <a:pt x="63728" y="44374"/>
                  </a:lnTo>
                  <a:lnTo>
                    <a:pt x="63991" y="43858"/>
                  </a:lnTo>
                  <a:lnTo>
                    <a:pt x="64253" y="43333"/>
                  </a:lnTo>
                  <a:lnTo>
                    <a:pt x="64498" y="42808"/>
                  </a:lnTo>
                  <a:lnTo>
                    <a:pt x="64742" y="42292"/>
                  </a:lnTo>
                  <a:lnTo>
                    <a:pt x="64978" y="41758"/>
                  </a:lnTo>
                  <a:lnTo>
                    <a:pt x="65204" y="41233"/>
                  </a:lnTo>
                  <a:lnTo>
                    <a:pt x="65421" y="40708"/>
                  </a:lnTo>
                  <a:lnTo>
                    <a:pt x="65629" y="40174"/>
                  </a:lnTo>
                  <a:lnTo>
                    <a:pt x="65829" y="39649"/>
                  </a:lnTo>
                  <a:lnTo>
                    <a:pt x="66028" y="39115"/>
                  </a:lnTo>
                  <a:lnTo>
                    <a:pt x="66218" y="38581"/>
                  </a:lnTo>
                  <a:lnTo>
                    <a:pt x="66399" y="38047"/>
                  </a:lnTo>
                  <a:lnTo>
                    <a:pt x="66580" y="37522"/>
                  </a:lnTo>
                  <a:lnTo>
                    <a:pt x="66743" y="36988"/>
                  </a:lnTo>
                  <a:lnTo>
                    <a:pt x="66906" y="36463"/>
                  </a:lnTo>
                  <a:lnTo>
                    <a:pt x="67060" y="35929"/>
                  </a:lnTo>
                  <a:lnTo>
                    <a:pt x="67214" y="35404"/>
                  </a:lnTo>
                  <a:lnTo>
                    <a:pt x="67494" y="34354"/>
                  </a:lnTo>
                  <a:lnTo>
                    <a:pt x="67757" y="33313"/>
                  </a:lnTo>
                  <a:lnTo>
                    <a:pt x="67983" y="32281"/>
                  </a:lnTo>
                  <a:lnTo>
                    <a:pt x="68200" y="31258"/>
                  </a:lnTo>
                  <a:lnTo>
                    <a:pt x="68390" y="30253"/>
                  </a:lnTo>
                  <a:lnTo>
                    <a:pt x="68571" y="29266"/>
                  </a:lnTo>
                  <a:lnTo>
                    <a:pt x="68725" y="28298"/>
                  </a:lnTo>
                  <a:lnTo>
                    <a:pt x="68861" y="27347"/>
                  </a:lnTo>
                  <a:lnTo>
                    <a:pt x="68979" y="26424"/>
                  </a:lnTo>
                  <a:lnTo>
                    <a:pt x="69087" y="25519"/>
                  </a:lnTo>
                  <a:lnTo>
                    <a:pt x="69178" y="24650"/>
                  </a:lnTo>
                  <a:lnTo>
                    <a:pt x="69250" y="23799"/>
                  </a:lnTo>
                  <a:lnTo>
                    <a:pt x="69314" y="22993"/>
                  </a:lnTo>
                  <a:lnTo>
                    <a:pt x="69368" y="22206"/>
                  </a:lnTo>
                  <a:lnTo>
                    <a:pt x="69404" y="21463"/>
                  </a:lnTo>
                  <a:lnTo>
                    <a:pt x="69440" y="20757"/>
                  </a:lnTo>
                  <a:lnTo>
                    <a:pt x="69468" y="20087"/>
                  </a:lnTo>
                  <a:lnTo>
                    <a:pt x="69477" y="19463"/>
                  </a:lnTo>
                  <a:lnTo>
                    <a:pt x="69486" y="18874"/>
                  </a:lnTo>
                  <a:lnTo>
                    <a:pt x="69495" y="17851"/>
                  </a:lnTo>
                  <a:lnTo>
                    <a:pt x="69477" y="17028"/>
                  </a:lnTo>
                  <a:lnTo>
                    <a:pt x="69459" y="16412"/>
                  </a:lnTo>
                  <a:lnTo>
                    <a:pt x="69440" y="15905"/>
                  </a:lnTo>
                  <a:lnTo>
                    <a:pt x="49453" y="6744"/>
                  </a:lnTo>
                  <a:lnTo>
                    <a:pt x="347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-6865650" y="-2542050"/>
              <a:ext cx="1737375" cy="1531650"/>
            </a:xfrm>
            <a:custGeom>
              <a:avLst/>
              <a:gdLst/>
              <a:ahLst/>
              <a:cxnLst/>
              <a:rect l="l" t="t" r="r" b="b"/>
              <a:pathLst>
                <a:path w="69495" h="61266" fill="none" extrusionOk="0">
                  <a:moveTo>
                    <a:pt x="34752" y="61266"/>
                  </a:moveTo>
                  <a:lnTo>
                    <a:pt x="34752" y="61266"/>
                  </a:lnTo>
                  <a:lnTo>
                    <a:pt x="33838" y="61257"/>
                  </a:lnTo>
                  <a:lnTo>
                    <a:pt x="32933" y="61230"/>
                  </a:lnTo>
                  <a:lnTo>
                    <a:pt x="32055" y="61184"/>
                  </a:lnTo>
                  <a:lnTo>
                    <a:pt x="31186" y="61121"/>
                  </a:lnTo>
                  <a:lnTo>
                    <a:pt x="30335" y="61049"/>
                  </a:lnTo>
                  <a:lnTo>
                    <a:pt x="29493" y="60949"/>
                  </a:lnTo>
                  <a:lnTo>
                    <a:pt x="28678" y="60840"/>
                  </a:lnTo>
                  <a:lnTo>
                    <a:pt x="27873" y="60714"/>
                  </a:lnTo>
                  <a:lnTo>
                    <a:pt x="27085" y="60578"/>
                  </a:lnTo>
                  <a:lnTo>
                    <a:pt x="26307" y="60415"/>
                  </a:lnTo>
                  <a:lnTo>
                    <a:pt x="25546" y="60243"/>
                  </a:lnTo>
                  <a:lnTo>
                    <a:pt x="24804" y="60062"/>
                  </a:lnTo>
                  <a:lnTo>
                    <a:pt x="24071" y="59863"/>
                  </a:lnTo>
                  <a:lnTo>
                    <a:pt x="23356" y="59646"/>
                  </a:lnTo>
                  <a:lnTo>
                    <a:pt x="22649" y="59410"/>
                  </a:lnTo>
                  <a:lnTo>
                    <a:pt x="21961" y="59175"/>
                  </a:lnTo>
                  <a:lnTo>
                    <a:pt x="21961" y="59175"/>
                  </a:lnTo>
                  <a:lnTo>
                    <a:pt x="21400" y="58958"/>
                  </a:lnTo>
                  <a:lnTo>
                    <a:pt x="20848" y="58740"/>
                  </a:lnTo>
                  <a:lnTo>
                    <a:pt x="20305" y="58514"/>
                  </a:lnTo>
                  <a:lnTo>
                    <a:pt x="19780" y="58279"/>
                  </a:lnTo>
                  <a:lnTo>
                    <a:pt x="19255" y="58025"/>
                  </a:lnTo>
                  <a:lnTo>
                    <a:pt x="18739" y="57772"/>
                  </a:lnTo>
                  <a:lnTo>
                    <a:pt x="18232" y="57518"/>
                  </a:lnTo>
                  <a:lnTo>
                    <a:pt x="17734" y="57247"/>
                  </a:lnTo>
                  <a:lnTo>
                    <a:pt x="17245" y="56966"/>
                  </a:lnTo>
                  <a:lnTo>
                    <a:pt x="16775" y="56685"/>
                  </a:lnTo>
                  <a:lnTo>
                    <a:pt x="16304" y="56387"/>
                  </a:lnTo>
                  <a:lnTo>
                    <a:pt x="15842" y="56088"/>
                  </a:lnTo>
                  <a:lnTo>
                    <a:pt x="15390" y="55780"/>
                  </a:lnTo>
                  <a:lnTo>
                    <a:pt x="14946" y="55472"/>
                  </a:lnTo>
                  <a:lnTo>
                    <a:pt x="14512" y="55147"/>
                  </a:lnTo>
                  <a:lnTo>
                    <a:pt x="14086" y="54821"/>
                  </a:lnTo>
                  <a:lnTo>
                    <a:pt x="13670" y="54486"/>
                  </a:lnTo>
                  <a:lnTo>
                    <a:pt x="13262" y="54151"/>
                  </a:lnTo>
                  <a:lnTo>
                    <a:pt x="12855" y="53798"/>
                  </a:lnTo>
                  <a:lnTo>
                    <a:pt x="12466" y="53454"/>
                  </a:lnTo>
                  <a:lnTo>
                    <a:pt x="12076" y="53092"/>
                  </a:lnTo>
                  <a:lnTo>
                    <a:pt x="11705" y="52730"/>
                  </a:lnTo>
                  <a:lnTo>
                    <a:pt x="11334" y="52358"/>
                  </a:lnTo>
                  <a:lnTo>
                    <a:pt x="10972" y="51987"/>
                  </a:lnTo>
                  <a:lnTo>
                    <a:pt x="10619" y="51607"/>
                  </a:lnTo>
                  <a:lnTo>
                    <a:pt x="10266" y="51227"/>
                  </a:lnTo>
                  <a:lnTo>
                    <a:pt x="9931" y="50838"/>
                  </a:lnTo>
                  <a:lnTo>
                    <a:pt x="9596" y="50439"/>
                  </a:lnTo>
                  <a:lnTo>
                    <a:pt x="9279" y="50041"/>
                  </a:lnTo>
                  <a:lnTo>
                    <a:pt x="8962" y="49643"/>
                  </a:lnTo>
                  <a:lnTo>
                    <a:pt x="8655" y="49235"/>
                  </a:lnTo>
                  <a:lnTo>
                    <a:pt x="8347" y="48828"/>
                  </a:lnTo>
                  <a:lnTo>
                    <a:pt x="8057" y="48412"/>
                  </a:lnTo>
                  <a:lnTo>
                    <a:pt x="7768" y="47995"/>
                  </a:lnTo>
                  <a:lnTo>
                    <a:pt x="7487" y="47579"/>
                  </a:lnTo>
                  <a:lnTo>
                    <a:pt x="7206" y="47153"/>
                  </a:lnTo>
                  <a:lnTo>
                    <a:pt x="6944" y="46728"/>
                  </a:lnTo>
                  <a:lnTo>
                    <a:pt x="6681" y="46293"/>
                  </a:lnTo>
                  <a:lnTo>
                    <a:pt x="6428" y="45859"/>
                  </a:lnTo>
                  <a:lnTo>
                    <a:pt x="6174" y="45424"/>
                  </a:lnTo>
                  <a:lnTo>
                    <a:pt x="5939" y="44990"/>
                  </a:lnTo>
                  <a:lnTo>
                    <a:pt x="5704" y="44546"/>
                  </a:lnTo>
                  <a:lnTo>
                    <a:pt x="5468" y="44112"/>
                  </a:lnTo>
                  <a:lnTo>
                    <a:pt x="5251" y="43668"/>
                  </a:lnTo>
                  <a:lnTo>
                    <a:pt x="5034" y="43216"/>
                  </a:lnTo>
                  <a:lnTo>
                    <a:pt x="4817" y="42772"/>
                  </a:lnTo>
                  <a:lnTo>
                    <a:pt x="4617" y="42320"/>
                  </a:lnTo>
                  <a:lnTo>
                    <a:pt x="4418" y="41876"/>
                  </a:lnTo>
                  <a:lnTo>
                    <a:pt x="4219" y="41423"/>
                  </a:lnTo>
                  <a:lnTo>
                    <a:pt x="4029" y="40971"/>
                  </a:lnTo>
                  <a:lnTo>
                    <a:pt x="3676" y="40066"/>
                  </a:lnTo>
                  <a:lnTo>
                    <a:pt x="3332" y="39160"/>
                  </a:lnTo>
                  <a:lnTo>
                    <a:pt x="3024" y="38255"/>
                  </a:lnTo>
                  <a:lnTo>
                    <a:pt x="2726" y="37341"/>
                  </a:lnTo>
                  <a:lnTo>
                    <a:pt x="2445" y="36445"/>
                  </a:lnTo>
                  <a:lnTo>
                    <a:pt x="2191" y="35539"/>
                  </a:lnTo>
                  <a:lnTo>
                    <a:pt x="1947" y="34643"/>
                  </a:lnTo>
                  <a:lnTo>
                    <a:pt x="1730" y="33756"/>
                  </a:lnTo>
                  <a:lnTo>
                    <a:pt x="1522" y="32878"/>
                  </a:lnTo>
                  <a:lnTo>
                    <a:pt x="1331" y="32009"/>
                  </a:lnTo>
                  <a:lnTo>
                    <a:pt x="1159" y="31140"/>
                  </a:lnTo>
                  <a:lnTo>
                    <a:pt x="1006" y="30298"/>
                  </a:lnTo>
                  <a:lnTo>
                    <a:pt x="861" y="29456"/>
                  </a:lnTo>
                  <a:lnTo>
                    <a:pt x="734" y="28633"/>
                  </a:lnTo>
                  <a:lnTo>
                    <a:pt x="616" y="27827"/>
                  </a:lnTo>
                  <a:lnTo>
                    <a:pt x="517" y="27039"/>
                  </a:lnTo>
                  <a:lnTo>
                    <a:pt x="426" y="26270"/>
                  </a:lnTo>
                  <a:lnTo>
                    <a:pt x="345" y="25519"/>
                  </a:lnTo>
                  <a:lnTo>
                    <a:pt x="272" y="24794"/>
                  </a:lnTo>
                  <a:lnTo>
                    <a:pt x="209" y="24088"/>
                  </a:lnTo>
                  <a:lnTo>
                    <a:pt x="155" y="23400"/>
                  </a:lnTo>
                  <a:lnTo>
                    <a:pt x="118" y="22749"/>
                  </a:lnTo>
                  <a:lnTo>
                    <a:pt x="82" y="22115"/>
                  </a:lnTo>
                  <a:lnTo>
                    <a:pt x="55" y="21508"/>
                  </a:lnTo>
                  <a:lnTo>
                    <a:pt x="37" y="20938"/>
                  </a:lnTo>
                  <a:lnTo>
                    <a:pt x="10" y="19879"/>
                  </a:lnTo>
                  <a:lnTo>
                    <a:pt x="1" y="18956"/>
                  </a:lnTo>
                  <a:lnTo>
                    <a:pt x="10" y="18177"/>
                  </a:lnTo>
                  <a:lnTo>
                    <a:pt x="19" y="17553"/>
                  </a:lnTo>
                  <a:lnTo>
                    <a:pt x="37" y="17100"/>
                  </a:lnTo>
                  <a:lnTo>
                    <a:pt x="55" y="16720"/>
                  </a:lnTo>
                  <a:lnTo>
                    <a:pt x="34743" y="0"/>
                  </a:lnTo>
                  <a:lnTo>
                    <a:pt x="49453" y="6744"/>
                  </a:lnTo>
                  <a:lnTo>
                    <a:pt x="69440" y="15905"/>
                  </a:lnTo>
                  <a:lnTo>
                    <a:pt x="69440" y="15905"/>
                  </a:lnTo>
                  <a:lnTo>
                    <a:pt x="69459" y="16412"/>
                  </a:lnTo>
                  <a:lnTo>
                    <a:pt x="69477" y="17028"/>
                  </a:lnTo>
                  <a:lnTo>
                    <a:pt x="69495" y="17851"/>
                  </a:lnTo>
                  <a:lnTo>
                    <a:pt x="69486" y="18874"/>
                  </a:lnTo>
                  <a:lnTo>
                    <a:pt x="69477" y="19463"/>
                  </a:lnTo>
                  <a:lnTo>
                    <a:pt x="69468" y="20087"/>
                  </a:lnTo>
                  <a:lnTo>
                    <a:pt x="69440" y="20757"/>
                  </a:lnTo>
                  <a:lnTo>
                    <a:pt x="69404" y="21463"/>
                  </a:lnTo>
                  <a:lnTo>
                    <a:pt x="69368" y="22206"/>
                  </a:lnTo>
                  <a:lnTo>
                    <a:pt x="69314" y="22993"/>
                  </a:lnTo>
                  <a:lnTo>
                    <a:pt x="69250" y="23799"/>
                  </a:lnTo>
                  <a:lnTo>
                    <a:pt x="69178" y="24650"/>
                  </a:lnTo>
                  <a:lnTo>
                    <a:pt x="69087" y="25519"/>
                  </a:lnTo>
                  <a:lnTo>
                    <a:pt x="68979" y="26424"/>
                  </a:lnTo>
                  <a:lnTo>
                    <a:pt x="68861" y="27347"/>
                  </a:lnTo>
                  <a:lnTo>
                    <a:pt x="68725" y="28298"/>
                  </a:lnTo>
                  <a:lnTo>
                    <a:pt x="68571" y="29266"/>
                  </a:lnTo>
                  <a:lnTo>
                    <a:pt x="68390" y="30253"/>
                  </a:lnTo>
                  <a:lnTo>
                    <a:pt x="68200" y="31258"/>
                  </a:lnTo>
                  <a:lnTo>
                    <a:pt x="67983" y="32281"/>
                  </a:lnTo>
                  <a:lnTo>
                    <a:pt x="67757" y="33313"/>
                  </a:lnTo>
                  <a:lnTo>
                    <a:pt x="67494" y="34354"/>
                  </a:lnTo>
                  <a:lnTo>
                    <a:pt x="67214" y="35404"/>
                  </a:lnTo>
                  <a:lnTo>
                    <a:pt x="67060" y="35929"/>
                  </a:lnTo>
                  <a:lnTo>
                    <a:pt x="66906" y="36463"/>
                  </a:lnTo>
                  <a:lnTo>
                    <a:pt x="66743" y="36988"/>
                  </a:lnTo>
                  <a:lnTo>
                    <a:pt x="66580" y="37522"/>
                  </a:lnTo>
                  <a:lnTo>
                    <a:pt x="66399" y="38047"/>
                  </a:lnTo>
                  <a:lnTo>
                    <a:pt x="66218" y="38581"/>
                  </a:lnTo>
                  <a:lnTo>
                    <a:pt x="66028" y="39115"/>
                  </a:lnTo>
                  <a:lnTo>
                    <a:pt x="65829" y="39649"/>
                  </a:lnTo>
                  <a:lnTo>
                    <a:pt x="65629" y="40174"/>
                  </a:lnTo>
                  <a:lnTo>
                    <a:pt x="65421" y="40708"/>
                  </a:lnTo>
                  <a:lnTo>
                    <a:pt x="65204" y="41233"/>
                  </a:lnTo>
                  <a:lnTo>
                    <a:pt x="64978" y="41758"/>
                  </a:lnTo>
                  <a:lnTo>
                    <a:pt x="64742" y="42292"/>
                  </a:lnTo>
                  <a:lnTo>
                    <a:pt x="64498" y="42808"/>
                  </a:lnTo>
                  <a:lnTo>
                    <a:pt x="64253" y="43333"/>
                  </a:lnTo>
                  <a:lnTo>
                    <a:pt x="63991" y="43858"/>
                  </a:lnTo>
                  <a:lnTo>
                    <a:pt x="63728" y="44374"/>
                  </a:lnTo>
                  <a:lnTo>
                    <a:pt x="63457" y="44890"/>
                  </a:lnTo>
                  <a:lnTo>
                    <a:pt x="63176" y="45397"/>
                  </a:lnTo>
                  <a:lnTo>
                    <a:pt x="62887" y="45904"/>
                  </a:lnTo>
                  <a:lnTo>
                    <a:pt x="62588" y="46411"/>
                  </a:lnTo>
                  <a:lnTo>
                    <a:pt x="62280" y="46909"/>
                  </a:lnTo>
                  <a:lnTo>
                    <a:pt x="61963" y="47407"/>
                  </a:lnTo>
                  <a:lnTo>
                    <a:pt x="61637" y="47896"/>
                  </a:lnTo>
                  <a:lnTo>
                    <a:pt x="61302" y="48385"/>
                  </a:lnTo>
                  <a:lnTo>
                    <a:pt x="60958" y="48864"/>
                  </a:lnTo>
                  <a:lnTo>
                    <a:pt x="60605" y="49344"/>
                  </a:lnTo>
                  <a:lnTo>
                    <a:pt x="60243" y="49815"/>
                  </a:lnTo>
                  <a:lnTo>
                    <a:pt x="59872" y="50286"/>
                  </a:lnTo>
                  <a:lnTo>
                    <a:pt x="59483" y="50738"/>
                  </a:lnTo>
                  <a:lnTo>
                    <a:pt x="59094" y="51200"/>
                  </a:lnTo>
                  <a:lnTo>
                    <a:pt x="58695" y="51643"/>
                  </a:lnTo>
                  <a:lnTo>
                    <a:pt x="58279" y="52087"/>
                  </a:lnTo>
                  <a:lnTo>
                    <a:pt x="57854" y="52512"/>
                  </a:lnTo>
                  <a:lnTo>
                    <a:pt x="57419" y="52947"/>
                  </a:lnTo>
                  <a:lnTo>
                    <a:pt x="56975" y="53363"/>
                  </a:lnTo>
                  <a:lnTo>
                    <a:pt x="56523" y="53771"/>
                  </a:lnTo>
                  <a:lnTo>
                    <a:pt x="56061" y="54178"/>
                  </a:lnTo>
                  <a:lnTo>
                    <a:pt x="55581" y="54567"/>
                  </a:lnTo>
                  <a:lnTo>
                    <a:pt x="55102" y="54956"/>
                  </a:lnTo>
                  <a:lnTo>
                    <a:pt x="54604" y="55337"/>
                  </a:lnTo>
                  <a:lnTo>
                    <a:pt x="54088" y="55699"/>
                  </a:lnTo>
                  <a:lnTo>
                    <a:pt x="53572" y="56061"/>
                  </a:lnTo>
                  <a:lnTo>
                    <a:pt x="53038" y="56405"/>
                  </a:lnTo>
                  <a:lnTo>
                    <a:pt x="52495" y="56749"/>
                  </a:lnTo>
                  <a:lnTo>
                    <a:pt x="51942" y="57075"/>
                  </a:lnTo>
                  <a:lnTo>
                    <a:pt x="51372" y="57392"/>
                  </a:lnTo>
                  <a:lnTo>
                    <a:pt x="50793" y="57699"/>
                  </a:lnTo>
                  <a:lnTo>
                    <a:pt x="50195" y="57998"/>
                  </a:lnTo>
                  <a:lnTo>
                    <a:pt x="49598" y="58288"/>
                  </a:lnTo>
                  <a:lnTo>
                    <a:pt x="48982" y="58559"/>
                  </a:lnTo>
                  <a:lnTo>
                    <a:pt x="48349" y="58822"/>
                  </a:lnTo>
                  <a:lnTo>
                    <a:pt x="47706" y="59075"/>
                  </a:lnTo>
                  <a:lnTo>
                    <a:pt x="47054" y="59311"/>
                  </a:lnTo>
                  <a:lnTo>
                    <a:pt x="46384" y="59537"/>
                  </a:lnTo>
                  <a:lnTo>
                    <a:pt x="45705" y="59754"/>
                  </a:lnTo>
                  <a:lnTo>
                    <a:pt x="45018" y="59953"/>
                  </a:lnTo>
                  <a:lnTo>
                    <a:pt x="44311" y="60143"/>
                  </a:lnTo>
                  <a:lnTo>
                    <a:pt x="43587" y="60315"/>
                  </a:lnTo>
                  <a:lnTo>
                    <a:pt x="42854" y="60478"/>
                  </a:lnTo>
                  <a:lnTo>
                    <a:pt x="42112" y="60623"/>
                  </a:lnTo>
                  <a:lnTo>
                    <a:pt x="41351" y="60750"/>
                  </a:lnTo>
                  <a:lnTo>
                    <a:pt x="40573" y="60868"/>
                  </a:lnTo>
                  <a:lnTo>
                    <a:pt x="39785" y="60976"/>
                  </a:lnTo>
                  <a:lnTo>
                    <a:pt x="38980" y="61058"/>
                  </a:lnTo>
                  <a:lnTo>
                    <a:pt x="38165" y="61130"/>
                  </a:lnTo>
                  <a:lnTo>
                    <a:pt x="37332" y="61193"/>
                  </a:lnTo>
                  <a:lnTo>
                    <a:pt x="36490" y="61230"/>
                  </a:lnTo>
                  <a:lnTo>
                    <a:pt x="35621" y="61257"/>
                  </a:lnTo>
                  <a:lnTo>
                    <a:pt x="34752" y="61266"/>
                  </a:lnTo>
                  <a:lnTo>
                    <a:pt x="34752" y="612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-5996850" y="-1010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-6316625" y="-2373450"/>
              <a:ext cx="1188350" cy="1363050"/>
            </a:xfrm>
            <a:custGeom>
              <a:avLst/>
              <a:gdLst/>
              <a:ahLst/>
              <a:cxnLst/>
              <a:rect l="l" t="t" r="r" b="b"/>
              <a:pathLst>
                <a:path w="47534" h="54522" extrusionOk="0">
                  <a:moveTo>
                    <a:pt x="27492" y="0"/>
                  </a:moveTo>
                  <a:lnTo>
                    <a:pt x="27447" y="1023"/>
                  </a:lnTo>
                  <a:lnTo>
                    <a:pt x="27393" y="2182"/>
                  </a:lnTo>
                  <a:lnTo>
                    <a:pt x="27311" y="3467"/>
                  </a:lnTo>
                  <a:lnTo>
                    <a:pt x="27202" y="4870"/>
                  </a:lnTo>
                  <a:lnTo>
                    <a:pt x="27130" y="5613"/>
                  </a:lnTo>
                  <a:lnTo>
                    <a:pt x="27058" y="6382"/>
                  </a:lnTo>
                  <a:lnTo>
                    <a:pt x="26976" y="7179"/>
                  </a:lnTo>
                  <a:lnTo>
                    <a:pt x="26895" y="7993"/>
                  </a:lnTo>
                  <a:lnTo>
                    <a:pt x="26795" y="8826"/>
                  </a:lnTo>
                  <a:lnTo>
                    <a:pt x="26686" y="9686"/>
                  </a:lnTo>
                  <a:lnTo>
                    <a:pt x="26569" y="10564"/>
                  </a:lnTo>
                  <a:lnTo>
                    <a:pt x="26442" y="11460"/>
                  </a:lnTo>
                  <a:lnTo>
                    <a:pt x="26306" y="12375"/>
                  </a:lnTo>
                  <a:lnTo>
                    <a:pt x="26152" y="13307"/>
                  </a:lnTo>
                  <a:lnTo>
                    <a:pt x="25989" y="14249"/>
                  </a:lnTo>
                  <a:lnTo>
                    <a:pt x="25817" y="15208"/>
                  </a:lnTo>
                  <a:lnTo>
                    <a:pt x="25636" y="16186"/>
                  </a:lnTo>
                  <a:lnTo>
                    <a:pt x="25437" y="17163"/>
                  </a:lnTo>
                  <a:lnTo>
                    <a:pt x="25229" y="18159"/>
                  </a:lnTo>
                  <a:lnTo>
                    <a:pt x="25003" y="19155"/>
                  </a:lnTo>
                  <a:lnTo>
                    <a:pt x="24758" y="20169"/>
                  </a:lnTo>
                  <a:lnTo>
                    <a:pt x="24514" y="21183"/>
                  </a:lnTo>
                  <a:lnTo>
                    <a:pt x="24242" y="22196"/>
                  </a:lnTo>
                  <a:lnTo>
                    <a:pt x="23962" y="23219"/>
                  </a:lnTo>
                  <a:lnTo>
                    <a:pt x="23663" y="24251"/>
                  </a:lnTo>
                  <a:lnTo>
                    <a:pt x="23346" y="25274"/>
                  </a:lnTo>
                  <a:lnTo>
                    <a:pt x="23011" y="26306"/>
                  </a:lnTo>
                  <a:lnTo>
                    <a:pt x="22667" y="27329"/>
                  </a:lnTo>
                  <a:lnTo>
                    <a:pt x="22296" y="28352"/>
                  </a:lnTo>
                  <a:lnTo>
                    <a:pt x="21916" y="29375"/>
                  </a:lnTo>
                  <a:lnTo>
                    <a:pt x="21509" y="30398"/>
                  </a:lnTo>
                  <a:lnTo>
                    <a:pt x="21092" y="31402"/>
                  </a:lnTo>
                  <a:lnTo>
                    <a:pt x="20649" y="32407"/>
                  </a:lnTo>
                  <a:lnTo>
                    <a:pt x="20422" y="32905"/>
                  </a:lnTo>
                  <a:lnTo>
                    <a:pt x="20196" y="33403"/>
                  </a:lnTo>
                  <a:lnTo>
                    <a:pt x="19952" y="33901"/>
                  </a:lnTo>
                  <a:lnTo>
                    <a:pt x="19716" y="34390"/>
                  </a:lnTo>
                  <a:lnTo>
                    <a:pt x="19463" y="34879"/>
                  </a:lnTo>
                  <a:lnTo>
                    <a:pt x="19209" y="35367"/>
                  </a:lnTo>
                  <a:lnTo>
                    <a:pt x="18956" y="35847"/>
                  </a:lnTo>
                  <a:lnTo>
                    <a:pt x="18693" y="36327"/>
                  </a:lnTo>
                  <a:lnTo>
                    <a:pt x="18422" y="36807"/>
                  </a:lnTo>
                  <a:lnTo>
                    <a:pt x="18150" y="37277"/>
                  </a:lnTo>
                  <a:lnTo>
                    <a:pt x="17870" y="37748"/>
                  </a:lnTo>
                  <a:lnTo>
                    <a:pt x="17589" y="38219"/>
                  </a:lnTo>
                  <a:lnTo>
                    <a:pt x="17299" y="38680"/>
                  </a:lnTo>
                  <a:lnTo>
                    <a:pt x="17001" y="39133"/>
                  </a:lnTo>
                  <a:lnTo>
                    <a:pt x="16702" y="39595"/>
                  </a:lnTo>
                  <a:lnTo>
                    <a:pt x="16394" y="40038"/>
                  </a:lnTo>
                  <a:lnTo>
                    <a:pt x="16077" y="40482"/>
                  </a:lnTo>
                  <a:lnTo>
                    <a:pt x="15760" y="40925"/>
                  </a:lnTo>
                  <a:lnTo>
                    <a:pt x="15435" y="41360"/>
                  </a:lnTo>
                  <a:lnTo>
                    <a:pt x="15109" y="41794"/>
                  </a:lnTo>
                  <a:lnTo>
                    <a:pt x="14774" y="42220"/>
                  </a:lnTo>
                  <a:lnTo>
                    <a:pt x="14430" y="42636"/>
                  </a:lnTo>
                  <a:lnTo>
                    <a:pt x="14086" y="43053"/>
                  </a:lnTo>
                  <a:lnTo>
                    <a:pt x="13733" y="43460"/>
                  </a:lnTo>
                  <a:lnTo>
                    <a:pt x="13371" y="43867"/>
                  </a:lnTo>
                  <a:lnTo>
                    <a:pt x="12999" y="44266"/>
                  </a:lnTo>
                  <a:lnTo>
                    <a:pt x="12628" y="44655"/>
                  </a:lnTo>
                  <a:lnTo>
                    <a:pt x="12248" y="45044"/>
                  </a:lnTo>
                  <a:lnTo>
                    <a:pt x="11868" y="45424"/>
                  </a:lnTo>
                  <a:lnTo>
                    <a:pt x="11470" y="45796"/>
                  </a:lnTo>
                  <a:lnTo>
                    <a:pt x="11071" y="46167"/>
                  </a:lnTo>
                  <a:lnTo>
                    <a:pt x="10673" y="46529"/>
                  </a:lnTo>
                  <a:lnTo>
                    <a:pt x="10257" y="46882"/>
                  </a:lnTo>
                  <a:lnTo>
                    <a:pt x="9840" y="47226"/>
                  </a:lnTo>
                  <a:lnTo>
                    <a:pt x="9415" y="47561"/>
                  </a:lnTo>
                  <a:lnTo>
                    <a:pt x="8980" y="47896"/>
                  </a:lnTo>
                  <a:lnTo>
                    <a:pt x="8546" y="48222"/>
                  </a:lnTo>
                  <a:lnTo>
                    <a:pt x="8102" y="48529"/>
                  </a:lnTo>
                  <a:lnTo>
                    <a:pt x="7650" y="48846"/>
                  </a:lnTo>
                  <a:lnTo>
                    <a:pt x="7188" y="49145"/>
                  </a:lnTo>
                  <a:lnTo>
                    <a:pt x="6726" y="49435"/>
                  </a:lnTo>
                  <a:lnTo>
                    <a:pt x="6247" y="49715"/>
                  </a:lnTo>
                  <a:lnTo>
                    <a:pt x="5767" y="49996"/>
                  </a:lnTo>
                  <a:lnTo>
                    <a:pt x="5278" y="50258"/>
                  </a:lnTo>
                  <a:lnTo>
                    <a:pt x="4789" y="50521"/>
                  </a:lnTo>
                  <a:lnTo>
                    <a:pt x="4282" y="50765"/>
                  </a:lnTo>
                  <a:lnTo>
                    <a:pt x="3775" y="51010"/>
                  </a:lnTo>
                  <a:lnTo>
                    <a:pt x="3259" y="51236"/>
                  </a:lnTo>
                  <a:lnTo>
                    <a:pt x="2734" y="51462"/>
                  </a:lnTo>
                  <a:lnTo>
                    <a:pt x="2209" y="51670"/>
                  </a:lnTo>
                  <a:lnTo>
                    <a:pt x="1666" y="51879"/>
                  </a:lnTo>
                  <a:lnTo>
                    <a:pt x="1123" y="52069"/>
                  </a:lnTo>
                  <a:lnTo>
                    <a:pt x="562" y="52250"/>
                  </a:lnTo>
                  <a:lnTo>
                    <a:pt x="0" y="52431"/>
                  </a:lnTo>
                  <a:lnTo>
                    <a:pt x="688" y="52666"/>
                  </a:lnTo>
                  <a:lnTo>
                    <a:pt x="1395" y="52902"/>
                  </a:lnTo>
                  <a:lnTo>
                    <a:pt x="2110" y="53119"/>
                  </a:lnTo>
                  <a:lnTo>
                    <a:pt x="2843" y="53318"/>
                  </a:lnTo>
                  <a:lnTo>
                    <a:pt x="3585" y="53499"/>
                  </a:lnTo>
                  <a:lnTo>
                    <a:pt x="4346" y="53671"/>
                  </a:lnTo>
                  <a:lnTo>
                    <a:pt x="5124" y="53834"/>
                  </a:lnTo>
                  <a:lnTo>
                    <a:pt x="5912" y="53970"/>
                  </a:lnTo>
                  <a:lnTo>
                    <a:pt x="6717" y="54096"/>
                  </a:lnTo>
                  <a:lnTo>
                    <a:pt x="7532" y="54205"/>
                  </a:lnTo>
                  <a:lnTo>
                    <a:pt x="8374" y="54305"/>
                  </a:lnTo>
                  <a:lnTo>
                    <a:pt x="9225" y="54377"/>
                  </a:lnTo>
                  <a:lnTo>
                    <a:pt x="10094" y="54440"/>
                  </a:lnTo>
                  <a:lnTo>
                    <a:pt x="10972" y="54486"/>
                  </a:lnTo>
                  <a:lnTo>
                    <a:pt x="11877" y="54513"/>
                  </a:lnTo>
                  <a:lnTo>
                    <a:pt x="12791" y="54522"/>
                  </a:lnTo>
                  <a:lnTo>
                    <a:pt x="13660" y="54513"/>
                  </a:lnTo>
                  <a:lnTo>
                    <a:pt x="14529" y="54486"/>
                  </a:lnTo>
                  <a:lnTo>
                    <a:pt x="15371" y="54449"/>
                  </a:lnTo>
                  <a:lnTo>
                    <a:pt x="16204" y="54386"/>
                  </a:lnTo>
                  <a:lnTo>
                    <a:pt x="17019" y="54314"/>
                  </a:lnTo>
                  <a:lnTo>
                    <a:pt x="17824" y="54232"/>
                  </a:lnTo>
                  <a:lnTo>
                    <a:pt x="18612" y="54124"/>
                  </a:lnTo>
                  <a:lnTo>
                    <a:pt x="19390" y="54006"/>
                  </a:lnTo>
                  <a:lnTo>
                    <a:pt x="20151" y="53879"/>
                  </a:lnTo>
                  <a:lnTo>
                    <a:pt x="20893" y="53734"/>
                  </a:lnTo>
                  <a:lnTo>
                    <a:pt x="21626" y="53571"/>
                  </a:lnTo>
                  <a:lnTo>
                    <a:pt x="22350" y="53399"/>
                  </a:lnTo>
                  <a:lnTo>
                    <a:pt x="23057" y="53209"/>
                  </a:lnTo>
                  <a:lnTo>
                    <a:pt x="23744" y="53010"/>
                  </a:lnTo>
                  <a:lnTo>
                    <a:pt x="24423" y="52793"/>
                  </a:lnTo>
                  <a:lnTo>
                    <a:pt x="25093" y="52567"/>
                  </a:lnTo>
                  <a:lnTo>
                    <a:pt x="25745" y="52331"/>
                  </a:lnTo>
                  <a:lnTo>
                    <a:pt x="26388" y="52078"/>
                  </a:lnTo>
                  <a:lnTo>
                    <a:pt x="27021" y="51815"/>
                  </a:lnTo>
                  <a:lnTo>
                    <a:pt x="27637" y="51544"/>
                  </a:lnTo>
                  <a:lnTo>
                    <a:pt x="28234" y="51254"/>
                  </a:lnTo>
                  <a:lnTo>
                    <a:pt x="28832" y="50955"/>
                  </a:lnTo>
                  <a:lnTo>
                    <a:pt x="29411" y="50648"/>
                  </a:lnTo>
                  <a:lnTo>
                    <a:pt x="29981" y="50331"/>
                  </a:lnTo>
                  <a:lnTo>
                    <a:pt x="30534" y="50005"/>
                  </a:lnTo>
                  <a:lnTo>
                    <a:pt x="31077" y="49661"/>
                  </a:lnTo>
                  <a:lnTo>
                    <a:pt x="31611" y="49317"/>
                  </a:lnTo>
                  <a:lnTo>
                    <a:pt x="32127" y="48955"/>
                  </a:lnTo>
                  <a:lnTo>
                    <a:pt x="32643" y="48593"/>
                  </a:lnTo>
                  <a:lnTo>
                    <a:pt x="33141" y="48212"/>
                  </a:lnTo>
                  <a:lnTo>
                    <a:pt x="33620" y="47823"/>
                  </a:lnTo>
                  <a:lnTo>
                    <a:pt x="34100" y="47434"/>
                  </a:lnTo>
                  <a:lnTo>
                    <a:pt x="34562" y="47027"/>
                  </a:lnTo>
                  <a:lnTo>
                    <a:pt x="35014" y="46619"/>
                  </a:lnTo>
                  <a:lnTo>
                    <a:pt x="35458" y="46203"/>
                  </a:lnTo>
                  <a:lnTo>
                    <a:pt x="35893" y="45768"/>
                  </a:lnTo>
                  <a:lnTo>
                    <a:pt x="36318" y="45343"/>
                  </a:lnTo>
                  <a:lnTo>
                    <a:pt x="36734" y="44899"/>
                  </a:lnTo>
                  <a:lnTo>
                    <a:pt x="37133" y="44456"/>
                  </a:lnTo>
                  <a:lnTo>
                    <a:pt x="37522" y="43994"/>
                  </a:lnTo>
                  <a:lnTo>
                    <a:pt x="37911" y="43542"/>
                  </a:lnTo>
                  <a:lnTo>
                    <a:pt x="38282" y="43071"/>
                  </a:lnTo>
                  <a:lnTo>
                    <a:pt x="38644" y="42600"/>
                  </a:lnTo>
                  <a:lnTo>
                    <a:pt x="38997" y="42120"/>
                  </a:lnTo>
                  <a:lnTo>
                    <a:pt x="39341" y="41641"/>
                  </a:lnTo>
                  <a:lnTo>
                    <a:pt x="39676" y="41152"/>
                  </a:lnTo>
                  <a:lnTo>
                    <a:pt x="40002" y="40663"/>
                  </a:lnTo>
                  <a:lnTo>
                    <a:pt x="40319" y="40165"/>
                  </a:lnTo>
                  <a:lnTo>
                    <a:pt x="40627" y="39667"/>
                  </a:lnTo>
                  <a:lnTo>
                    <a:pt x="40926" y="39160"/>
                  </a:lnTo>
                  <a:lnTo>
                    <a:pt x="41215" y="38653"/>
                  </a:lnTo>
                  <a:lnTo>
                    <a:pt x="41496" y="38137"/>
                  </a:lnTo>
                  <a:lnTo>
                    <a:pt x="41767" y="37630"/>
                  </a:lnTo>
                  <a:lnTo>
                    <a:pt x="42030" y="37114"/>
                  </a:lnTo>
                  <a:lnTo>
                    <a:pt x="42292" y="36589"/>
                  </a:lnTo>
                  <a:lnTo>
                    <a:pt x="42537" y="36064"/>
                  </a:lnTo>
                  <a:lnTo>
                    <a:pt x="42781" y="35539"/>
                  </a:lnTo>
                  <a:lnTo>
                    <a:pt x="43017" y="35014"/>
                  </a:lnTo>
                  <a:lnTo>
                    <a:pt x="43243" y="34489"/>
                  </a:lnTo>
                  <a:lnTo>
                    <a:pt x="43460" y="33964"/>
                  </a:lnTo>
                  <a:lnTo>
                    <a:pt x="43668" y="33430"/>
                  </a:lnTo>
                  <a:lnTo>
                    <a:pt x="43868" y="32896"/>
                  </a:lnTo>
                  <a:lnTo>
                    <a:pt x="44067" y="32371"/>
                  </a:lnTo>
                  <a:lnTo>
                    <a:pt x="44257" y="31837"/>
                  </a:lnTo>
                  <a:lnTo>
                    <a:pt x="44438" y="31303"/>
                  </a:lnTo>
                  <a:lnTo>
                    <a:pt x="44619" y="30778"/>
                  </a:lnTo>
                  <a:lnTo>
                    <a:pt x="44782" y="30244"/>
                  </a:lnTo>
                  <a:lnTo>
                    <a:pt x="44945" y="29710"/>
                  </a:lnTo>
                  <a:lnTo>
                    <a:pt x="45099" y="29185"/>
                  </a:lnTo>
                  <a:lnTo>
                    <a:pt x="45253" y="28660"/>
                  </a:lnTo>
                  <a:lnTo>
                    <a:pt x="45533" y="27610"/>
                  </a:lnTo>
                  <a:lnTo>
                    <a:pt x="45796" y="26569"/>
                  </a:lnTo>
                  <a:lnTo>
                    <a:pt x="46022" y="25537"/>
                  </a:lnTo>
                  <a:lnTo>
                    <a:pt x="46239" y="24514"/>
                  </a:lnTo>
                  <a:lnTo>
                    <a:pt x="46429" y="23509"/>
                  </a:lnTo>
                  <a:lnTo>
                    <a:pt x="46610" y="22522"/>
                  </a:lnTo>
                  <a:lnTo>
                    <a:pt x="46764" y="21554"/>
                  </a:lnTo>
                  <a:lnTo>
                    <a:pt x="46900" y="20603"/>
                  </a:lnTo>
                  <a:lnTo>
                    <a:pt x="47018" y="19680"/>
                  </a:lnTo>
                  <a:lnTo>
                    <a:pt x="47126" y="18775"/>
                  </a:lnTo>
                  <a:lnTo>
                    <a:pt x="47217" y="17906"/>
                  </a:lnTo>
                  <a:lnTo>
                    <a:pt x="47289" y="17055"/>
                  </a:lnTo>
                  <a:lnTo>
                    <a:pt x="47353" y="16240"/>
                  </a:lnTo>
                  <a:lnTo>
                    <a:pt x="47407" y="15462"/>
                  </a:lnTo>
                  <a:lnTo>
                    <a:pt x="47443" y="14719"/>
                  </a:lnTo>
                  <a:lnTo>
                    <a:pt x="47479" y="14013"/>
                  </a:lnTo>
                  <a:lnTo>
                    <a:pt x="47507" y="13343"/>
                  </a:lnTo>
                  <a:lnTo>
                    <a:pt x="47516" y="12719"/>
                  </a:lnTo>
                  <a:lnTo>
                    <a:pt x="47525" y="12130"/>
                  </a:lnTo>
                  <a:lnTo>
                    <a:pt x="47534" y="11107"/>
                  </a:lnTo>
                  <a:lnTo>
                    <a:pt x="47516" y="10275"/>
                  </a:lnTo>
                  <a:lnTo>
                    <a:pt x="47498" y="9668"/>
                  </a:lnTo>
                  <a:lnTo>
                    <a:pt x="47479" y="9152"/>
                  </a:lnTo>
                  <a:lnTo>
                    <a:pt x="274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-6316625" y="-2373450"/>
              <a:ext cx="1188350" cy="1363050"/>
            </a:xfrm>
            <a:custGeom>
              <a:avLst/>
              <a:gdLst/>
              <a:ahLst/>
              <a:cxnLst/>
              <a:rect l="l" t="t" r="r" b="b"/>
              <a:pathLst>
                <a:path w="47534" h="54522" fill="none" extrusionOk="0">
                  <a:moveTo>
                    <a:pt x="12791" y="54522"/>
                  </a:moveTo>
                  <a:lnTo>
                    <a:pt x="12791" y="54522"/>
                  </a:lnTo>
                  <a:lnTo>
                    <a:pt x="11877" y="54513"/>
                  </a:lnTo>
                  <a:lnTo>
                    <a:pt x="10972" y="54486"/>
                  </a:lnTo>
                  <a:lnTo>
                    <a:pt x="10094" y="54440"/>
                  </a:lnTo>
                  <a:lnTo>
                    <a:pt x="9225" y="54377"/>
                  </a:lnTo>
                  <a:lnTo>
                    <a:pt x="8374" y="54305"/>
                  </a:lnTo>
                  <a:lnTo>
                    <a:pt x="7532" y="54205"/>
                  </a:lnTo>
                  <a:lnTo>
                    <a:pt x="6717" y="54096"/>
                  </a:lnTo>
                  <a:lnTo>
                    <a:pt x="5912" y="53970"/>
                  </a:lnTo>
                  <a:lnTo>
                    <a:pt x="5124" y="53834"/>
                  </a:lnTo>
                  <a:lnTo>
                    <a:pt x="4346" y="53671"/>
                  </a:lnTo>
                  <a:lnTo>
                    <a:pt x="3585" y="53499"/>
                  </a:lnTo>
                  <a:lnTo>
                    <a:pt x="2843" y="53318"/>
                  </a:lnTo>
                  <a:lnTo>
                    <a:pt x="2110" y="53119"/>
                  </a:lnTo>
                  <a:lnTo>
                    <a:pt x="1395" y="52902"/>
                  </a:lnTo>
                  <a:lnTo>
                    <a:pt x="688" y="52666"/>
                  </a:lnTo>
                  <a:lnTo>
                    <a:pt x="0" y="52431"/>
                  </a:lnTo>
                  <a:lnTo>
                    <a:pt x="0" y="52431"/>
                  </a:lnTo>
                  <a:lnTo>
                    <a:pt x="562" y="52250"/>
                  </a:lnTo>
                  <a:lnTo>
                    <a:pt x="1123" y="52069"/>
                  </a:lnTo>
                  <a:lnTo>
                    <a:pt x="1666" y="51879"/>
                  </a:lnTo>
                  <a:lnTo>
                    <a:pt x="2209" y="51670"/>
                  </a:lnTo>
                  <a:lnTo>
                    <a:pt x="2734" y="51462"/>
                  </a:lnTo>
                  <a:lnTo>
                    <a:pt x="3259" y="51236"/>
                  </a:lnTo>
                  <a:lnTo>
                    <a:pt x="3775" y="51010"/>
                  </a:lnTo>
                  <a:lnTo>
                    <a:pt x="4282" y="50765"/>
                  </a:lnTo>
                  <a:lnTo>
                    <a:pt x="4789" y="50521"/>
                  </a:lnTo>
                  <a:lnTo>
                    <a:pt x="5278" y="50258"/>
                  </a:lnTo>
                  <a:lnTo>
                    <a:pt x="5767" y="49996"/>
                  </a:lnTo>
                  <a:lnTo>
                    <a:pt x="6247" y="49715"/>
                  </a:lnTo>
                  <a:lnTo>
                    <a:pt x="6726" y="49435"/>
                  </a:lnTo>
                  <a:lnTo>
                    <a:pt x="7188" y="49145"/>
                  </a:lnTo>
                  <a:lnTo>
                    <a:pt x="7650" y="48846"/>
                  </a:lnTo>
                  <a:lnTo>
                    <a:pt x="8102" y="48529"/>
                  </a:lnTo>
                  <a:lnTo>
                    <a:pt x="8546" y="48222"/>
                  </a:lnTo>
                  <a:lnTo>
                    <a:pt x="8980" y="47896"/>
                  </a:lnTo>
                  <a:lnTo>
                    <a:pt x="9415" y="47561"/>
                  </a:lnTo>
                  <a:lnTo>
                    <a:pt x="9840" y="47226"/>
                  </a:lnTo>
                  <a:lnTo>
                    <a:pt x="10257" y="46882"/>
                  </a:lnTo>
                  <a:lnTo>
                    <a:pt x="10673" y="46529"/>
                  </a:lnTo>
                  <a:lnTo>
                    <a:pt x="11071" y="46167"/>
                  </a:lnTo>
                  <a:lnTo>
                    <a:pt x="11470" y="45796"/>
                  </a:lnTo>
                  <a:lnTo>
                    <a:pt x="11868" y="45424"/>
                  </a:lnTo>
                  <a:lnTo>
                    <a:pt x="12248" y="45044"/>
                  </a:lnTo>
                  <a:lnTo>
                    <a:pt x="12628" y="44655"/>
                  </a:lnTo>
                  <a:lnTo>
                    <a:pt x="12999" y="44266"/>
                  </a:lnTo>
                  <a:lnTo>
                    <a:pt x="13371" y="43867"/>
                  </a:lnTo>
                  <a:lnTo>
                    <a:pt x="13733" y="43460"/>
                  </a:lnTo>
                  <a:lnTo>
                    <a:pt x="14086" y="43053"/>
                  </a:lnTo>
                  <a:lnTo>
                    <a:pt x="14430" y="42636"/>
                  </a:lnTo>
                  <a:lnTo>
                    <a:pt x="14774" y="42220"/>
                  </a:lnTo>
                  <a:lnTo>
                    <a:pt x="15109" y="41794"/>
                  </a:lnTo>
                  <a:lnTo>
                    <a:pt x="15435" y="41360"/>
                  </a:lnTo>
                  <a:lnTo>
                    <a:pt x="15760" y="40925"/>
                  </a:lnTo>
                  <a:lnTo>
                    <a:pt x="16077" y="40482"/>
                  </a:lnTo>
                  <a:lnTo>
                    <a:pt x="16394" y="40038"/>
                  </a:lnTo>
                  <a:lnTo>
                    <a:pt x="16702" y="39595"/>
                  </a:lnTo>
                  <a:lnTo>
                    <a:pt x="17001" y="39133"/>
                  </a:lnTo>
                  <a:lnTo>
                    <a:pt x="17299" y="38680"/>
                  </a:lnTo>
                  <a:lnTo>
                    <a:pt x="17589" y="38219"/>
                  </a:lnTo>
                  <a:lnTo>
                    <a:pt x="17870" y="37748"/>
                  </a:lnTo>
                  <a:lnTo>
                    <a:pt x="18150" y="37277"/>
                  </a:lnTo>
                  <a:lnTo>
                    <a:pt x="18422" y="36807"/>
                  </a:lnTo>
                  <a:lnTo>
                    <a:pt x="18693" y="36327"/>
                  </a:lnTo>
                  <a:lnTo>
                    <a:pt x="18956" y="35847"/>
                  </a:lnTo>
                  <a:lnTo>
                    <a:pt x="19209" y="35367"/>
                  </a:lnTo>
                  <a:lnTo>
                    <a:pt x="19463" y="34879"/>
                  </a:lnTo>
                  <a:lnTo>
                    <a:pt x="19716" y="34390"/>
                  </a:lnTo>
                  <a:lnTo>
                    <a:pt x="19952" y="33901"/>
                  </a:lnTo>
                  <a:lnTo>
                    <a:pt x="20196" y="33403"/>
                  </a:lnTo>
                  <a:lnTo>
                    <a:pt x="20422" y="32905"/>
                  </a:lnTo>
                  <a:lnTo>
                    <a:pt x="20649" y="32407"/>
                  </a:lnTo>
                  <a:lnTo>
                    <a:pt x="21092" y="31402"/>
                  </a:lnTo>
                  <a:lnTo>
                    <a:pt x="21509" y="30398"/>
                  </a:lnTo>
                  <a:lnTo>
                    <a:pt x="21916" y="29375"/>
                  </a:lnTo>
                  <a:lnTo>
                    <a:pt x="22296" y="28352"/>
                  </a:lnTo>
                  <a:lnTo>
                    <a:pt x="22667" y="27329"/>
                  </a:lnTo>
                  <a:lnTo>
                    <a:pt x="23011" y="26306"/>
                  </a:lnTo>
                  <a:lnTo>
                    <a:pt x="23346" y="25274"/>
                  </a:lnTo>
                  <a:lnTo>
                    <a:pt x="23663" y="24251"/>
                  </a:lnTo>
                  <a:lnTo>
                    <a:pt x="23962" y="23219"/>
                  </a:lnTo>
                  <a:lnTo>
                    <a:pt x="24242" y="22196"/>
                  </a:lnTo>
                  <a:lnTo>
                    <a:pt x="24514" y="21183"/>
                  </a:lnTo>
                  <a:lnTo>
                    <a:pt x="24758" y="20169"/>
                  </a:lnTo>
                  <a:lnTo>
                    <a:pt x="25003" y="19155"/>
                  </a:lnTo>
                  <a:lnTo>
                    <a:pt x="25229" y="18159"/>
                  </a:lnTo>
                  <a:lnTo>
                    <a:pt x="25437" y="17163"/>
                  </a:lnTo>
                  <a:lnTo>
                    <a:pt x="25636" y="16186"/>
                  </a:lnTo>
                  <a:lnTo>
                    <a:pt x="25817" y="15208"/>
                  </a:lnTo>
                  <a:lnTo>
                    <a:pt x="25989" y="14249"/>
                  </a:lnTo>
                  <a:lnTo>
                    <a:pt x="26152" y="13307"/>
                  </a:lnTo>
                  <a:lnTo>
                    <a:pt x="26306" y="12375"/>
                  </a:lnTo>
                  <a:lnTo>
                    <a:pt x="26442" y="11460"/>
                  </a:lnTo>
                  <a:lnTo>
                    <a:pt x="26569" y="10564"/>
                  </a:lnTo>
                  <a:lnTo>
                    <a:pt x="26686" y="9686"/>
                  </a:lnTo>
                  <a:lnTo>
                    <a:pt x="26795" y="8826"/>
                  </a:lnTo>
                  <a:lnTo>
                    <a:pt x="26895" y="7993"/>
                  </a:lnTo>
                  <a:lnTo>
                    <a:pt x="26976" y="7179"/>
                  </a:lnTo>
                  <a:lnTo>
                    <a:pt x="27058" y="6382"/>
                  </a:lnTo>
                  <a:lnTo>
                    <a:pt x="27130" y="5613"/>
                  </a:lnTo>
                  <a:lnTo>
                    <a:pt x="27202" y="4870"/>
                  </a:lnTo>
                  <a:lnTo>
                    <a:pt x="27311" y="3467"/>
                  </a:lnTo>
                  <a:lnTo>
                    <a:pt x="27393" y="2182"/>
                  </a:lnTo>
                  <a:lnTo>
                    <a:pt x="27447" y="1023"/>
                  </a:lnTo>
                  <a:lnTo>
                    <a:pt x="27492" y="0"/>
                  </a:lnTo>
                  <a:lnTo>
                    <a:pt x="47479" y="9152"/>
                  </a:lnTo>
                  <a:lnTo>
                    <a:pt x="47479" y="9152"/>
                  </a:lnTo>
                  <a:lnTo>
                    <a:pt x="47498" y="9668"/>
                  </a:lnTo>
                  <a:lnTo>
                    <a:pt x="47516" y="10275"/>
                  </a:lnTo>
                  <a:lnTo>
                    <a:pt x="47534" y="11107"/>
                  </a:lnTo>
                  <a:lnTo>
                    <a:pt x="47525" y="12130"/>
                  </a:lnTo>
                  <a:lnTo>
                    <a:pt x="47516" y="12719"/>
                  </a:lnTo>
                  <a:lnTo>
                    <a:pt x="47507" y="13343"/>
                  </a:lnTo>
                  <a:lnTo>
                    <a:pt x="47479" y="14013"/>
                  </a:lnTo>
                  <a:lnTo>
                    <a:pt x="47443" y="14719"/>
                  </a:lnTo>
                  <a:lnTo>
                    <a:pt x="47407" y="15462"/>
                  </a:lnTo>
                  <a:lnTo>
                    <a:pt x="47353" y="16240"/>
                  </a:lnTo>
                  <a:lnTo>
                    <a:pt x="47289" y="17055"/>
                  </a:lnTo>
                  <a:lnTo>
                    <a:pt x="47217" y="17906"/>
                  </a:lnTo>
                  <a:lnTo>
                    <a:pt x="47126" y="18775"/>
                  </a:lnTo>
                  <a:lnTo>
                    <a:pt x="47018" y="19680"/>
                  </a:lnTo>
                  <a:lnTo>
                    <a:pt x="46900" y="20603"/>
                  </a:lnTo>
                  <a:lnTo>
                    <a:pt x="46764" y="21554"/>
                  </a:lnTo>
                  <a:lnTo>
                    <a:pt x="46610" y="22522"/>
                  </a:lnTo>
                  <a:lnTo>
                    <a:pt x="46429" y="23509"/>
                  </a:lnTo>
                  <a:lnTo>
                    <a:pt x="46239" y="24514"/>
                  </a:lnTo>
                  <a:lnTo>
                    <a:pt x="46022" y="25537"/>
                  </a:lnTo>
                  <a:lnTo>
                    <a:pt x="45796" y="26569"/>
                  </a:lnTo>
                  <a:lnTo>
                    <a:pt x="45533" y="27610"/>
                  </a:lnTo>
                  <a:lnTo>
                    <a:pt x="45253" y="28660"/>
                  </a:lnTo>
                  <a:lnTo>
                    <a:pt x="45099" y="29185"/>
                  </a:lnTo>
                  <a:lnTo>
                    <a:pt x="44945" y="29710"/>
                  </a:lnTo>
                  <a:lnTo>
                    <a:pt x="44782" y="30244"/>
                  </a:lnTo>
                  <a:lnTo>
                    <a:pt x="44619" y="30778"/>
                  </a:lnTo>
                  <a:lnTo>
                    <a:pt x="44438" y="31303"/>
                  </a:lnTo>
                  <a:lnTo>
                    <a:pt x="44257" y="31837"/>
                  </a:lnTo>
                  <a:lnTo>
                    <a:pt x="44067" y="32371"/>
                  </a:lnTo>
                  <a:lnTo>
                    <a:pt x="43868" y="32896"/>
                  </a:lnTo>
                  <a:lnTo>
                    <a:pt x="43668" y="33430"/>
                  </a:lnTo>
                  <a:lnTo>
                    <a:pt x="43460" y="33964"/>
                  </a:lnTo>
                  <a:lnTo>
                    <a:pt x="43243" y="34489"/>
                  </a:lnTo>
                  <a:lnTo>
                    <a:pt x="43017" y="35014"/>
                  </a:lnTo>
                  <a:lnTo>
                    <a:pt x="42781" y="35539"/>
                  </a:lnTo>
                  <a:lnTo>
                    <a:pt x="42537" y="36064"/>
                  </a:lnTo>
                  <a:lnTo>
                    <a:pt x="42292" y="36589"/>
                  </a:lnTo>
                  <a:lnTo>
                    <a:pt x="42030" y="37114"/>
                  </a:lnTo>
                  <a:lnTo>
                    <a:pt x="41767" y="37630"/>
                  </a:lnTo>
                  <a:lnTo>
                    <a:pt x="41496" y="38137"/>
                  </a:lnTo>
                  <a:lnTo>
                    <a:pt x="41215" y="38653"/>
                  </a:lnTo>
                  <a:lnTo>
                    <a:pt x="40926" y="39160"/>
                  </a:lnTo>
                  <a:lnTo>
                    <a:pt x="40627" y="39667"/>
                  </a:lnTo>
                  <a:lnTo>
                    <a:pt x="40319" y="40165"/>
                  </a:lnTo>
                  <a:lnTo>
                    <a:pt x="40002" y="40663"/>
                  </a:lnTo>
                  <a:lnTo>
                    <a:pt x="39676" y="41152"/>
                  </a:lnTo>
                  <a:lnTo>
                    <a:pt x="39341" y="41641"/>
                  </a:lnTo>
                  <a:lnTo>
                    <a:pt x="38997" y="42120"/>
                  </a:lnTo>
                  <a:lnTo>
                    <a:pt x="38644" y="42600"/>
                  </a:lnTo>
                  <a:lnTo>
                    <a:pt x="38282" y="43071"/>
                  </a:lnTo>
                  <a:lnTo>
                    <a:pt x="37911" y="43542"/>
                  </a:lnTo>
                  <a:lnTo>
                    <a:pt x="37522" y="43994"/>
                  </a:lnTo>
                  <a:lnTo>
                    <a:pt x="37133" y="44456"/>
                  </a:lnTo>
                  <a:lnTo>
                    <a:pt x="36734" y="44899"/>
                  </a:lnTo>
                  <a:lnTo>
                    <a:pt x="36318" y="45343"/>
                  </a:lnTo>
                  <a:lnTo>
                    <a:pt x="35893" y="45768"/>
                  </a:lnTo>
                  <a:lnTo>
                    <a:pt x="35458" y="46203"/>
                  </a:lnTo>
                  <a:lnTo>
                    <a:pt x="35014" y="46619"/>
                  </a:lnTo>
                  <a:lnTo>
                    <a:pt x="34562" y="47027"/>
                  </a:lnTo>
                  <a:lnTo>
                    <a:pt x="34100" y="47434"/>
                  </a:lnTo>
                  <a:lnTo>
                    <a:pt x="33620" y="47823"/>
                  </a:lnTo>
                  <a:lnTo>
                    <a:pt x="33141" y="48212"/>
                  </a:lnTo>
                  <a:lnTo>
                    <a:pt x="32643" y="48593"/>
                  </a:lnTo>
                  <a:lnTo>
                    <a:pt x="32127" y="48955"/>
                  </a:lnTo>
                  <a:lnTo>
                    <a:pt x="31611" y="49317"/>
                  </a:lnTo>
                  <a:lnTo>
                    <a:pt x="31077" y="49661"/>
                  </a:lnTo>
                  <a:lnTo>
                    <a:pt x="30534" y="50005"/>
                  </a:lnTo>
                  <a:lnTo>
                    <a:pt x="29981" y="50331"/>
                  </a:lnTo>
                  <a:lnTo>
                    <a:pt x="29411" y="50648"/>
                  </a:lnTo>
                  <a:lnTo>
                    <a:pt x="28832" y="50955"/>
                  </a:lnTo>
                  <a:lnTo>
                    <a:pt x="28234" y="51254"/>
                  </a:lnTo>
                  <a:lnTo>
                    <a:pt x="27637" y="51544"/>
                  </a:lnTo>
                  <a:lnTo>
                    <a:pt x="27021" y="51815"/>
                  </a:lnTo>
                  <a:lnTo>
                    <a:pt x="26388" y="52078"/>
                  </a:lnTo>
                  <a:lnTo>
                    <a:pt x="25745" y="52331"/>
                  </a:lnTo>
                  <a:lnTo>
                    <a:pt x="25093" y="52567"/>
                  </a:lnTo>
                  <a:lnTo>
                    <a:pt x="24423" y="52793"/>
                  </a:lnTo>
                  <a:lnTo>
                    <a:pt x="23744" y="53010"/>
                  </a:lnTo>
                  <a:lnTo>
                    <a:pt x="23057" y="53209"/>
                  </a:lnTo>
                  <a:lnTo>
                    <a:pt x="22350" y="53399"/>
                  </a:lnTo>
                  <a:lnTo>
                    <a:pt x="21626" y="53571"/>
                  </a:lnTo>
                  <a:lnTo>
                    <a:pt x="20893" y="53734"/>
                  </a:lnTo>
                  <a:lnTo>
                    <a:pt x="20151" y="53879"/>
                  </a:lnTo>
                  <a:lnTo>
                    <a:pt x="19390" y="54006"/>
                  </a:lnTo>
                  <a:lnTo>
                    <a:pt x="18612" y="54124"/>
                  </a:lnTo>
                  <a:lnTo>
                    <a:pt x="17824" y="54232"/>
                  </a:lnTo>
                  <a:lnTo>
                    <a:pt x="17019" y="54314"/>
                  </a:lnTo>
                  <a:lnTo>
                    <a:pt x="16204" y="54386"/>
                  </a:lnTo>
                  <a:lnTo>
                    <a:pt x="15371" y="54449"/>
                  </a:lnTo>
                  <a:lnTo>
                    <a:pt x="14529" y="54486"/>
                  </a:lnTo>
                  <a:lnTo>
                    <a:pt x="13660" y="54513"/>
                  </a:lnTo>
                  <a:lnTo>
                    <a:pt x="12791" y="54522"/>
                  </a:lnTo>
                  <a:lnTo>
                    <a:pt x="12791" y="545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-5996850" y="-1010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-7105975" y="-3263525"/>
              <a:ext cx="2163050" cy="1145600"/>
            </a:xfrm>
            <a:custGeom>
              <a:avLst/>
              <a:gdLst/>
              <a:ahLst/>
              <a:cxnLst/>
              <a:rect l="l" t="t" r="r" b="b"/>
              <a:pathLst>
                <a:path w="86522" h="45824" extrusionOk="0">
                  <a:moveTo>
                    <a:pt x="41713" y="1"/>
                  </a:moveTo>
                  <a:lnTo>
                    <a:pt x="41170" y="10"/>
                  </a:lnTo>
                  <a:lnTo>
                    <a:pt x="40618" y="19"/>
                  </a:lnTo>
                  <a:lnTo>
                    <a:pt x="40065" y="37"/>
                  </a:lnTo>
                  <a:lnTo>
                    <a:pt x="39504" y="64"/>
                  </a:lnTo>
                  <a:lnTo>
                    <a:pt x="38943" y="100"/>
                  </a:lnTo>
                  <a:lnTo>
                    <a:pt x="38382" y="137"/>
                  </a:lnTo>
                  <a:lnTo>
                    <a:pt x="37821" y="182"/>
                  </a:lnTo>
                  <a:lnTo>
                    <a:pt x="37250" y="236"/>
                  </a:lnTo>
                  <a:lnTo>
                    <a:pt x="36689" y="300"/>
                  </a:lnTo>
                  <a:lnTo>
                    <a:pt x="36119" y="363"/>
                  </a:lnTo>
                  <a:lnTo>
                    <a:pt x="35548" y="435"/>
                  </a:lnTo>
                  <a:lnTo>
                    <a:pt x="34978" y="517"/>
                  </a:lnTo>
                  <a:lnTo>
                    <a:pt x="34399" y="607"/>
                  </a:lnTo>
                  <a:lnTo>
                    <a:pt x="33828" y="707"/>
                  </a:lnTo>
                  <a:lnTo>
                    <a:pt x="33258" y="807"/>
                  </a:lnTo>
                  <a:lnTo>
                    <a:pt x="32679" y="924"/>
                  </a:lnTo>
                  <a:lnTo>
                    <a:pt x="32109" y="1042"/>
                  </a:lnTo>
                  <a:lnTo>
                    <a:pt x="31529" y="1169"/>
                  </a:lnTo>
                  <a:lnTo>
                    <a:pt x="30959" y="1304"/>
                  </a:lnTo>
                  <a:lnTo>
                    <a:pt x="30380" y="1449"/>
                  </a:lnTo>
                  <a:lnTo>
                    <a:pt x="29809" y="1603"/>
                  </a:lnTo>
                  <a:lnTo>
                    <a:pt x="29239" y="1766"/>
                  </a:lnTo>
                  <a:lnTo>
                    <a:pt x="28660" y="1938"/>
                  </a:lnTo>
                  <a:lnTo>
                    <a:pt x="28089" y="2119"/>
                  </a:lnTo>
                  <a:lnTo>
                    <a:pt x="27519" y="2300"/>
                  </a:lnTo>
                  <a:lnTo>
                    <a:pt x="26949" y="2499"/>
                  </a:lnTo>
                  <a:lnTo>
                    <a:pt x="26379" y="2708"/>
                  </a:lnTo>
                  <a:lnTo>
                    <a:pt x="25817" y="2925"/>
                  </a:lnTo>
                  <a:lnTo>
                    <a:pt x="25247" y="3151"/>
                  </a:lnTo>
                  <a:lnTo>
                    <a:pt x="24686" y="3386"/>
                  </a:lnTo>
                  <a:lnTo>
                    <a:pt x="24125" y="3631"/>
                  </a:lnTo>
                  <a:lnTo>
                    <a:pt x="23563" y="3893"/>
                  </a:lnTo>
                  <a:lnTo>
                    <a:pt x="23011" y="4156"/>
                  </a:lnTo>
                  <a:lnTo>
                    <a:pt x="22450" y="4427"/>
                  </a:lnTo>
                  <a:lnTo>
                    <a:pt x="21898" y="4717"/>
                  </a:lnTo>
                  <a:lnTo>
                    <a:pt x="21355" y="5016"/>
                  </a:lnTo>
                  <a:lnTo>
                    <a:pt x="20802" y="5324"/>
                  </a:lnTo>
                  <a:lnTo>
                    <a:pt x="20259" y="5640"/>
                  </a:lnTo>
                  <a:lnTo>
                    <a:pt x="19725" y="5966"/>
                  </a:lnTo>
                  <a:lnTo>
                    <a:pt x="19191" y="6310"/>
                  </a:lnTo>
                  <a:lnTo>
                    <a:pt x="18657" y="6663"/>
                  </a:lnTo>
                  <a:lnTo>
                    <a:pt x="18123" y="7025"/>
                  </a:lnTo>
                  <a:lnTo>
                    <a:pt x="17598" y="7397"/>
                  </a:lnTo>
                  <a:lnTo>
                    <a:pt x="17082" y="7786"/>
                  </a:lnTo>
                  <a:lnTo>
                    <a:pt x="16566" y="8184"/>
                  </a:lnTo>
                  <a:lnTo>
                    <a:pt x="16050" y="8591"/>
                  </a:lnTo>
                  <a:lnTo>
                    <a:pt x="15543" y="9008"/>
                  </a:lnTo>
                  <a:lnTo>
                    <a:pt x="15045" y="9442"/>
                  </a:lnTo>
                  <a:lnTo>
                    <a:pt x="14547" y="9886"/>
                  </a:lnTo>
                  <a:lnTo>
                    <a:pt x="14058" y="10348"/>
                  </a:lnTo>
                  <a:lnTo>
                    <a:pt x="13570" y="10818"/>
                  </a:lnTo>
                  <a:lnTo>
                    <a:pt x="13090" y="11298"/>
                  </a:lnTo>
                  <a:lnTo>
                    <a:pt x="12610" y="11796"/>
                  </a:lnTo>
                  <a:lnTo>
                    <a:pt x="12148" y="12303"/>
                  </a:lnTo>
                  <a:lnTo>
                    <a:pt x="11678" y="12819"/>
                  </a:lnTo>
                  <a:lnTo>
                    <a:pt x="11225" y="13353"/>
                  </a:lnTo>
                  <a:lnTo>
                    <a:pt x="10772" y="13905"/>
                  </a:lnTo>
                  <a:lnTo>
                    <a:pt x="10329" y="14466"/>
                  </a:lnTo>
                  <a:lnTo>
                    <a:pt x="9894" y="15037"/>
                  </a:lnTo>
                  <a:lnTo>
                    <a:pt x="9460" y="15625"/>
                  </a:lnTo>
                  <a:lnTo>
                    <a:pt x="9034" y="16232"/>
                  </a:lnTo>
                  <a:lnTo>
                    <a:pt x="8618" y="16847"/>
                  </a:lnTo>
                  <a:lnTo>
                    <a:pt x="8211" y="17472"/>
                  </a:lnTo>
                  <a:lnTo>
                    <a:pt x="7812" y="18114"/>
                  </a:lnTo>
                  <a:lnTo>
                    <a:pt x="7414" y="18775"/>
                  </a:lnTo>
                  <a:lnTo>
                    <a:pt x="7034" y="19445"/>
                  </a:lnTo>
                  <a:lnTo>
                    <a:pt x="6654" y="20133"/>
                  </a:lnTo>
                  <a:lnTo>
                    <a:pt x="6283" y="20839"/>
                  </a:lnTo>
                  <a:lnTo>
                    <a:pt x="5920" y="21554"/>
                  </a:lnTo>
                  <a:lnTo>
                    <a:pt x="5567" y="22287"/>
                  </a:lnTo>
                  <a:lnTo>
                    <a:pt x="5223" y="23030"/>
                  </a:lnTo>
                  <a:lnTo>
                    <a:pt x="4889" y="23790"/>
                  </a:lnTo>
                  <a:lnTo>
                    <a:pt x="4563" y="24569"/>
                  </a:lnTo>
                  <a:lnTo>
                    <a:pt x="4246" y="25365"/>
                  </a:lnTo>
                  <a:lnTo>
                    <a:pt x="3938" y="26171"/>
                  </a:lnTo>
                  <a:lnTo>
                    <a:pt x="3639" y="26995"/>
                  </a:lnTo>
                  <a:lnTo>
                    <a:pt x="3350" y="27836"/>
                  </a:lnTo>
                  <a:lnTo>
                    <a:pt x="3069" y="28687"/>
                  </a:lnTo>
                  <a:lnTo>
                    <a:pt x="2797" y="29556"/>
                  </a:lnTo>
                  <a:lnTo>
                    <a:pt x="2544" y="30444"/>
                  </a:lnTo>
                  <a:lnTo>
                    <a:pt x="2291" y="31349"/>
                  </a:lnTo>
                  <a:lnTo>
                    <a:pt x="2055" y="32272"/>
                  </a:lnTo>
                  <a:lnTo>
                    <a:pt x="1829" y="33214"/>
                  </a:lnTo>
                  <a:lnTo>
                    <a:pt x="1612" y="34164"/>
                  </a:lnTo>
                  <a:lnTo>
                    <a:pt x="1403" y="35133"/>
                  </a:lnTo>
                  <a:lnTo>
                    <a:pt x="1213" y="36119"/>
                  </a:lnTo>
                  <a:lnTo>
                    <a:pt x="1032" y="37133"/>
                  </a:lnTo>
                  <a:lnTo>
                    <a:pt x="860" y="38156"/>
                  </a:lnTo>
                  <a:lnTo>
                    <a:pt x="697" y="39188"/>
                  </a:lnTo>
                  <a:lnTo>
                    <a:pt x="553" y="40247"/>
                  </a:lnTo>
                  <a:lnTo>
                    <a:pt x="417" y="41324"/>
                  </a:lnTo>
                  <a:lnTo>
                    <a:pt x="290" y="42420"/>
                  </a:lnTo>
                  <a:lnTo>
                    <a:pt x="181" y="43533"/>
                  </a:lnTo>
                  <a:lnTo>
                    <a:pt x="82" y="44656"/>
                  </a:lnTo>
                  <a:lnTo>
                    <a:pt x="0" y="45805"/>
                  </a:lnTo>
                  <a:lnTo>
                    <a:pt x="462" y="45814"/>
                  </a:lnTo>
                  <a:lnTo>
                    <a:pt x="1784" y="45823"/>
                  </a:lnTo>
                  <a:lnTo>
                    <a:pt x="2743" y="45823"/>
                  </a:lnTo>
                  <a:lnTo>
                    <a:pt x="3884" y="45814"/>
                  </a:lnTo>
                  <a:lnTo>
                    <a:pt x="5196" y="45787"/>
                  </a:lnTo>
                  <a:lnTo>
                    <a:pt x="6663" y="45751"/>
                  </a:lnTo>
                  <a:lnTo>
                    <a:pt x="8274" y="45706"/>
                  </a:lnTo>
                  <a:lnTo>
                    <a:pt x="10021" y="45624"/>
                  </a:lnTo>
                  <a:lnTo>
                    <a:pt x="11895" y="45534"/>
                  </a:lnTo>
                  <a:lnTo>
                    <a:pt x="12873" y="45470"/>
                  </a:lnTo>
                  <a:lnTo>
                    <a:pt x="13877" y="45407"/>
                  </a:lnTo>
                  <a:lnTo>
                    <a:pt x="14909" y="45334"/>
                  </a:lnTo>
                  <a:lnTo>
                    <a:pt x="15959" y="45253"/>
                  </a:lnTo>
                  <a:lnTo>
                    <a:pt x="17037" y="45172"/>
                  </a:lnTo>
                  <a:lnTo>
                    <a:pt x="18132" y="45072"/>
                  </a:lnTo>
                  <a:lnTo>
                    <a:pt x="19245" y="44963"/>
                  </a:lnTo>
                  <a:lnTo>
                    <a:pt x="20386" y="44855"/>
                  </a:lnTo>
                  <a:lnTo>
                    <a:pt x="21536" y="44728"/>
                  </a:lnTo>
                  <a:lnTo>
                    <a:pt x="22694" y="44592"/>
                  </a:lnTo>
                  <a:lnTo>
                    <a:pt x="23871" y="44447"/>
                  </a:lnTo>
                  <a:lnTo>
                    <a:pt x="25066" y="44293"/>
                  </a:lnTo>
                  <a:lnTo>
                    <a:pt x="26261" y="44131"/>
                  </a:lnTo>
                  <a:lnTo>
                    <a:pt x="27474" y="43949"/>
                  </a:lnTo>
                  <a:lnTo>
                    <a:pt x="28687" y="43759"/>
                  </a:lnTo>
                  <a:lnTo>
                    <a:pt x="29909" y="43560"/>
                  </a:lnTo>
                  <a:lnTo>
                    <a:pt x="31140" y="43343"/>
                  </a:lnTo>
                  <a:lnTo>
                    <a:pt x="32371" y="43117"/>
                  </a:lnTo>
                  <a:lnTo>
                    <a:pt x="33602" y="42881"/>
                  </a:lnTo>
                  <a:lnTo>
                    <a:pt x="34833" y="42628"/>
                  </a:lnTo>
                  <a:lnTo>
                    <a:pt x="36064" y="42356"/>
                  </a:lnTo>
                  <a:lnTo>
                    <a:pt x="37295" y="42076"/>
                  </a:lnTo>
                  <a:lnTo>
                    <a:pt x="38527" y="41777"/>
                  </a:lnTo>
                  <a:lnTo>
                    <a:pt x="39740" y="41469"/>
                  </a:lnTo>
                  <a:lnTo>
                    <a:pt x="40953" y="41143"/>
                  </a:lnTo>
                  <a:lnTo>
                    <a:pt x="42157" y="40799"/>
                  </a:lnTo>
                  <a:lnTo>
                    <a:pt x="43351" y="40437"/>
                  </a:lnTo>
                  <a:lnTo>
                    <a:pt x="44537" y="40066"/>
                  </a:lnTo>
                  <a:lnTo>
                    <a:pt x="45705" y="39668"/>
                  </a:lnTo>
                  <a:lnTo>
                    <a:pt x="46864" y="39260"/>
                  </a:lnTo>
                  <a:lnTo>
                    <a:pt x="47434" y="39052"/>
                  </a:lnTo>
                  <a:lnTo>
                    <a:pt x="48004" y="38835"/>
                  </a:lnTo>
                  <a:lnTo>
                    <a:pt x="48575" y="38618"/>
                  </a:lnTo>
                  <a:lnTo>
                    <a:pt x="49127" y="38391"/>
                  </a:lnTo>
                  <a:lnTo>
                    <a:pt x="49688" y="38156"/>
                  </a:lnTo>
                  <a:lnTo>
                    <a:pt x="50240" y="37921"/>
                  </a:lnTo>
                  <a:lnTo>
                    <a:pt x="50783" y="37685"/>
                  </a:lnTo>
                  <a:lnTo>
                    <a:pt x="51317" y="37441"/>
                  </a:lnTo>
                  <a:lnTo>
                    <a:pt x="51861" y="37196"/>
                  </a:lnTo>
                  <a:lnTo>
                    <a:pt x="52386" y="36934"/>
                  </a:lnTo>
                  <a:lnTo>
                    <a:pt x="52911" y="36681"/>
                  </a:lnTo>
                  <a:lnTo>
                    <a:pt x="53427" y="36418"/>
                  </a:lnTo>
                  <a:lnTo>
                    <a:pt x="53943" y="36146"/>
                  </a:lnTo>
                  <a:lnTo>
                    <a:pt x="54440" y="35875"/>
                  </a:lnTo>
                  <a:lnTo>
                    <a:pt x="54947" y="35594"/>
                  </a:lnTo>
                  <a:lnTo>
                    <a:pt x="55436" y="35314"/>
                  </a:lnTo>
                  <a:lnTo>
                    <a:pt x="55925" y="35024"/>
                  </a:lnTo>
                  <a:lnTo>
                    <a:pt x="56396" y="34734"/>
                  </a:lnTo>
                  <a:lnTo>
                    <a:pt x="56866" y="34427"/>
                  </a:lnTo>
                  <a:lnTo>
                    <a:pt x="57337" y="34128"/>
                  </a:lnTo>
                  <a:lnTo>
                    <a:pt x="57790" y="33820"/>
                  </a:lnTo>
                  <a:lnTo>
                    <a:pt x="58242" y="33503"/>
                  </a:lnTo>
                  <a:lnTo>
                    <a:pt x="58677" y="33177"/>
                  </a:lnTo>
                  <a:lnTo>
                    <a:pt x="59111" y="32851"/>
                  </a:lnTo>
                  <a:lnTo>
                    <a:pt x="59129" y="32860"/>
                  </a:lnTo>
                  <a:lnTo>
                    <a:pt x="59301" y="33060"/>
                  </a:lnTo>
                  <a:lnTo>
                    <a:pt x="59709" y="33476"/>
                  </a:lnTo>
                  <a:lnTo>
                    <a:pt x="59998" y="33766"/>
                  </a:lnTo>
                  <a:lnTo>
                    <a:pt x="60333" y="34101"/>
                  </a:lnTo>
                  <a:lnTo>
                    <a:pt x="60732" y="34481"/>
                  </a:lnTo>
                  <a:lnTo>
                    <a:pt x="61184" y="34897"/>
                  </a:lnTo>
                  <a:lnTo>
                    <a:pt x="61691" y="35341"/>
                  </a:lnTo>
                  <a:lnTo>
                    <a:pt x="62243" y="35821"/>
                  </a:lnTo>
                  <a:lnTo>
                    <a:pt x="62859" y="36327"/>
                  </a:lnTo>
                  <a:lnTo>
                    <a:pt x="63520" y="36853"/>
                  </a:lnTo>
                  <a:lnTo>
                    <a:pt x="64226" y="37396"/>
                  </a:lnTo>
                  <a:lnTo>
                    <a:pt x="64986" y="37957"/>
                  </a:lnTo>
                  <a:lnTo>
                    <a:pt x="65385" y="38238"/>
                  </a:lnTo>
                  <a:lnTo>
                    <a:pt x="65792" y="38518"/>
                  </a:lnTo>
                  <a:lnTo>
                    <a:pt x="66217" y="38808"/>
                  </a:lnTo>
                  <a:lnTo>
                    <a:pt x="66652" y="39097"/>
                  </a:lnTo>
                  <a:lnTo>
                    <a:pt x="67095" y="39378"/>
                  </a:lnTo>
                  <a:lnTo>
                    <a:pt x="67557" y="39668"/>
                  </a:lnTo>
                  <a:lnTo>
                    <a:pt x="68028" y="39957"/>
                  </a:lnTo>
                  <a:lnTo>
                    <a:pt x="68508" y="40247"/>
                  </a:lnTo>
                  <a:lnTo>
                    <a:pt x="69005" y="40528"/>
                  </a:lnTo>
                  <a:lnTo>
                    <a:pt x="69503" y="40808"/>
                  </a:lnTo>
                  <a:lnTo>
                    <a:pt x="70019" y="41089"/>
                  </a:lnTo>
                  <a:lnTo>
                    <a:pt x="70553" y="41370"/>
                  </a:lnTo>
                  <a:lnTo>
                    <a:pt x="71087" y="41641"/>
                  </a:lnTo>
                  <a:lnTo>
                    <a:pt x="71640" y="41913"/>
                  </a:lnTo>
                  <a:lnTo>
                    <a:pt x="72201" y="42175"/>
                  </a:lnTo>
                  <a:lnTo>
                    <a:pt x="72771" y="42438"/>
                  </a:lnTo>
                  <a:lnTo>
                    <a:pt x="73351" y="42691"/>
                  </a:lnTo>
                  <a:lnTo>
                    <a:pt x="73948" y="42936"/>
                  </a:lnTo>
                  <a:lnTo>
                    <a:pt x="74545" y="43180"/>
                  </a:lnTo>
                  <a:lnTo>
                    <a:pt x="75161" y="43415"/>
                  </a:lnTo>
                  <a:lnTo>
                    <a:pt x="75786" y="43642"/>
                  </a:lnTo>
                  <a:lnTo>
                    <a:pt x="76419" y="43868"/>
                  </a:lnTo>
                  <a:lnTo>
                    <a:pt x="77071" y="44076"/>
                  </a:lnTo>
                  <a:lnTo>
                    <a:pt x="77723" y="44275"/>
                  </a:lnTo>
                  <a:lnTo>
                    <a:pt x="78393" y="44474"/>
                  </a:lnTo>
                  <a:lnTo>
                    <a:pt x="79062" y="44656"/>
                  </a:lnTo>
                  <a:lnTo>
                    <a:pt x="79750" y="44828"/>
                  </a:lnTo>
                  <a:lnTo>
                    <a:pt x="80447" y="44990"/>
                  </a:lnTo>
                  <a:lnTo>
                    <a:pt x="81154" y="45135"/>
                  </a:lnTo>
                  <a:lnTo>
                    <a:pt x="81869" y="45271"/>
                  </a:lnTo>
                  <a:lnTo>
                    <a:pt x="82593" y="45398"/>
                  </a:lnTo>
                  <a:lnTo>
                    <a:pt x="83326" y="45515"/>
                  </a:lnTo>
                  <a:lnTo>
                    <a:pt x="84068" y="45606"/>
                  </a:lnTo>
                  <a:lnTo>
                    <a:pt x="84820" y="45697"/>
                  </a:lnTo>
                  <a:lnTo>
                    <a:pt x="85589" y="45769"/>
                  </a:lnTo>
                  <a:lnTo>
                    <a:pt x="86359" y="45823"/>
                  </a:lnTo>
                  <a:lnTo>
                    <a:pt x="86404" y="44945"/>
                  </a:lnTo>
                  <a:lnTo>
                    <a:pt x="86449" y="44076"/>
                  </a:lnTo>
                  <a:lnTo>
                    <a:pt x="86476" y="43216"/>
                  </a:lnTo>
                  <a:lnTo>
                    <a:pt x="86503" y="42374"/>
                  </a:lnTo>
                  <a:lnTo>
                    <a:pt x="86512" y="41542"/>
                  </a:lnTo>
                  <a:lnTo>
                    <a:pt x="86522" y="40718"/>
                  </a:lnTo>
                  <a:lnTo>
                    <a:pt x="86522" y="39903"/>
                  </a:lnTo>
                  <a:lnTo>
                    <a:pt x="86503" y="39107"/>
                  </a:lnTo>
                  <a:lnTo>
                    <a:pt x="86494" y="38310"/>
                  </a:lnTo>
                  <a:lnTo>
                    <a:pt x="86467" y="37531"/>
                  </a:lnTo>
                  <a:lnTo>
                    <a:pt x="86431" y="36762"/>
                  </a:lnTo>
                  <a:lnTo>
                    <a:pt x="86395" y="36002"/>
                  </a:lnTo>
                  <a:lnTo>
                    <a:pt x="86340" y="35250"/>
                  </a:lnTo>
                  <a:lnTo>
                    <a:pt x="86286" y="34517"/>
                  </a:lnTo>
                  <a:lnTo>
                    <a:pt x="86223" y="33784"/>
                  </a:lnTo>
                  <a:lnTo>
                    <a:pt x="86150" y="33069"/>
                  </a:lnTo>
                  <a:lnTo>
                    <a:pt x="86078" y="32354"/>
                  </a:lnTo>
                  <a:lnTo>
                    <a:pt x="85996" y="31657"/>
                  </a:lnTo>
                  <a:lnTo>
                    <a:pt x="85897" y="30969"/>
                  </a:lnTo>
                  <a:lnTo>
                    <a:pt x="85806" y="30290"/>
                  </a:lnTo>
                  <a:lnTo>
                    <a:pt x="85698" y="29629"/>
                  </a:lnTo>
                  <a:lnTo>
                    <a:pt x="85589" y="28968"/>
                  </a:lnTo>
                  <a:lnTo>
                    <a:pt x="85471" y="28316"/>
                  </a:lnTo>
                  <a:lnTo>
                    <a:pt x="85345" y="27683"/>
                  </a:lnTo>
                  <a:lnTo>
                    <a:pt x="85218" y="27049"/>
                  </a:lnTo>
                  <a:lnTo>
                    <a:pt x="85082" y="26433"/>
                  </a:lnTo>
                  <a:lnTo>
                    <a:pt x="84937" y="25827"/>
                  </a:lnTo>
                  <a:lnTo>
                    <a:pt x="84793" y="25220"/>
                  </a:lnTo>
                  <a:lnTo>
                    <a:pt x="84639" y="24632"/>
                  </a:lnTo>
                  <a:lnTo>
                    <a:pt x="84476" y="24053"/>
                  </a:lnTo>
                  <a:lnTo>
                    <a:pt x="84313" y="23473"/>
                  </a:lnTo>
                  <a:lnTo>
                    <a:pt x="84141" y="22912"/>
                  </a:lnTo>
                  <a:lnTo>
                    <a:pt x="83960" y="22360"/>
                  </a:lnTo>
                  <a:lnTo>
                    <a:pt x="83779" y="21817"/>
                  </a:lnTo>
                  <a:lnTo>
                    <a:pt x="83598" y="21283"/>
                  </a:lnTo>
                  <a:lnTo>
                    <a:pt x="83398" y="20749"/>
                  </a:lnTo>
                  <a:lnTo>
                    <a:pt x="83199" y="20233"/>
                  </a:lnTo>
                  <a:lnTo>
                    <a:pt x="83000" y="19726"/>
                  </a:lnTo>
                  <a:lnTo>
                    <a:pt x="82792" y="19228"/>
                  </a:lnTo>
                  <a:lnTo>
                    <a:pt x="82584" y="18730"/>
                  </a:lnTo>
                  <a:lnTo>
                    <a:pt x="82367" y="18250"/>
                  </a:lnTo>
                  <a:lnTo>
                    <a:pt x="82140" y="17779"/>
                  </a:lnTo>
                  <a:lnTo>
                    <a:pt x="81923" y="17309"/>
                  </a:lnTo>
                  <a:lnTo>
                    <a:pt x="81688" y="16856"/>
                  </a:lnTo>
                  <a:lnTo>
                    <a:pt x="81452" y="16404"/>
                  </a:lnTo>
                  <a:lnTo>
                    <a:pt x="81217" y="15960"/>
                  </a:lnTo>
                  <a:lnTo>
                    <a:pt x="80972" y="15535"/>
                  </a:lnTo>
                  <a:lnTo>
                    <a:pt x="80728" y="15109"/>
                  </a:lnTo>
                  <a:lnTo>
                    <a:pt x="80475" y="14693"/>
                  </a:lnTo>
                  <a:lnTo>
                    <a:pt x="80221" y="14285"/>
                  </a:lnTo>
                  <a:lnTo>
                    <a:pt x="79968" y="13887"/>
                  </a:lnTo>
                  <a:lnTo>
                    <a:pt x="79705" y="13489"/>
                  </a:lnTo>
                  <a:lnTo>
                    <a:pt x="79443" y="13109"/>
                  </a:lnTo>
                  <a:lnTo>
                    <a:pt x="79171" y="12737"/>
                  </a:lnTo>
                  <a:lnTo>
                    <a:pt x="78900" y="12366"/>
                  </a:lnTo>
                  <a:lnTo>
                    <a:pt x="78628" y="12004"/>
                  </a:lnTo>
                  <a:lnTo>
                    <a:pt x="78347" y="11651"/>
                  </a:lnTo>
                  <a:lnTo>
                    <a:pt x="78067" y="11307"/>
                  </a:lnTo>
                  <a:lnTo>
                    <a:pt x="77786" y="10972"/>
                  </a:lnTo>
                  <a:lnTo>
                    <a:pt x="77496" y="10637"/>
                  </a:lnTo>
                  <a:lnTo>
                    <a:pt x="77216" y="10311"/>
                  </a:lnTo>
                  <a:lnTo>
                    <a:pt x="76917" y="10004"/>
                  </a:lnTo>
                  <a:lnTo>
                    <a:pt x="76627" y="9696"/>
                  </a:lnTo>
                  <a:lnTo>
                    <a:pt x="76329" y="9388"/>
                  </a:lnTo>
                  <a:lnTo>
                    <a:pt x="76030" y="9098"/>
                  </a:lnTo>
                  <a:lnTo>
                    <a:pt x="75731" y="8809"/>
                  </a:lnTo>
                  <a:lnTo>
                    <a:pt x="75433" y="8528"/>
                  </a:lnTo>
                  <a:lnTo>
                    <a:pt x="75125" y="8257"/>
                  </a:lnTo>
                  <a:lnTo>
                    <a:pt x="74817" y="7994"/>
                  </a:lnTo>
                  <a:lnTo>
                    <a:pt x="74509" y="7731"/>
                  </a:lnTo>
                  <a:lnTo>
                    <a:pt x="74201" y="7478"/>
                  </a:lnTo>
                  <a:lnTo>
                    <a:pt x="73894" y="7234"/>
                  </a:lnTo>
                  <a:lnTo>
                    <a:pt x="73577" y="6998"/>
                  </a:lnTo>
                  <a:lnTo>
                    <a:pt x="73269" y="6763"/>
                  </a:lnTo>
                  <a:lnTo>
                    <a:pt x="72952" y="6537"/>
                  </a:lnTo>
                  <a:lnTo>
                    <a:pt x="72635" y="6319"/>
                  </a:lnTo>
                  <a:lnTo>
                    <a:pt x="72319" y="6111"/>
                  </a:lnTo>
                  <a:lnTo>
                    <a:pt x="72002" y="5903"/>
                  </a:lnTo>
                  <a:lnTo>
                    <a:pt x="71685" y="5704"/>
                  </a:lnTo>
                  <a:lnTo>
                    <a:pt x="71368" y="5505"/>
                  </a:lnTo>
                  <a:lnTo>
                    <a:pt x="71042" y="5315"/>
                  </a:lnTo>
                  <a:lnTo>
                    <a:pt x="70725" y="5134"/>
                  </a:lnTo>
                  <a:lnTo>
                    <a:pt x="70399" y="4962"/>
                  </a:lnTo>
                  <a:lnTo>
                    <a:pt x="70083" y="4790"/>
                  </a:lnTo>
                  <a:lnTo>
                    <a:pt x="69440" y="4473"/>
                  </a:lnTo>
                  <a:lnTo>
                    <a:pt x="68797" y="4174"/>
                  </a:lnTo>
                  <a:lnTo>
                    <a:pt x="68155" y="3893"/>
                  </a:lnTo>
                  <a:lnTo>
                    <a:pt x="67512" y="3640"/>
                  </a:lnTo>
                  <a:lnTo>
                    <a:pt x="66878" y="3405"/>
                  </a:lnTo>
                  <a:lnTo>
                    <a:pt x="66235" y="3196"/>
                  </a:lnTo>
                  <a:lnTo>
                    <a:pt x="65611" y="3006"/>
                  </a:lnTo>
                  <a:lnTo>
                    <a:pt x="64977" y="2834"/>
                  </a:lnTo>
                  <a:lnTo>
                    <a:pt x="64362" y="2680"/>
                  </a:lnTo>
                  <a:lnTo>
                    <a:pt x="63746" y="2554"/>
                  </a:lnTo>
                  <a:lnTo>
                    <a:pt x="63140" y="2436"/>
                  </a:lnTo>
                  <a:lnTo>
                    <a:pt x="62542" y="2345"/>
                  </a:lnTo>
                  <a:lnTo>
                    <a:pt x="61945" y="2264"/>
                  </a:lnTo>
                  <a:lnTo>
                    <a:pt x="61365" y="2210"/>
                  </a:lnTo>
                  <a:lnTo>
                    <a:pt x="60795" y="2164"/>
                  </a:lnTo>
                  <a:lnTo>
                    <a:pt x="60243" y="2137"/>
                  </a:lnTo>
                  <a:lnTo>
                    <a:pt x="59691" y="2119"/>
                  </a:lnTo>
                  <a:lnTo>
                    <a:pt x="59157" y="2128"/>
                  </a:lnTo>
                  <a:lnTo>
                    <a:pt x="58641" y="2146"/>
                  </a:lnTo>
                  <a:lnTo>
                    <a:pt x="58134" y="2173"/>
                  </a:lnTo>
                  <a:lnTo>
                    <a:pt x="57645" y="2219"/>
                  </a:lnTo>
                  <a:lnTo>
                    <a:pt x="57165" y="2282"/>
                  </a:lnTo>
                  <a:lnTo>
                    <a:pt x="56432" y="2047"/>
                  </a:lnTo>
                  <a:lnTo>
                    <a:pt x="55672" y="1811"/>
                  </a:lnTo>
                  <a:lnTo>
                    <a:pt x="54866" y="1594"/>
                  </a:lnTo>
                  <a:lnTo>
                    <a:pt x="54042" y="1386"/>
                  </a:lnTo>
                  <a:lnTo>
                    <a:pt x="53191" y="1187"/>
                  </a:lnTo>
                  <a:lnTo>
                    <a:pt x="52304" y="1006"/>
                  </a:lnTo>
                  <a:lnTo>
                    <a:pt x="51399" y="825"/>
                  </a:lnTo>
                  <a:lnTo>
                    <a:pt x="50457" y="671"/>
                  </a:lnTo>
                  <a:lnTo>
                    <a:pt x="49507" y="517"/>
                  </a:lnTo>
                  <a:lnTo>
                    <a:pt x="48529" y="390"/>
                  </a:lnTo>
                  <a:lnTo>
                    <a:pt x="47525" y="272"/>
                  </a:lnTo>
                  <a:lnTo>
                    <a:pt x="46511" y="182"/>
                  </a:lnTo>
                  <a:lnTo>
                    <a:pt x="45470" y="100"/>
                  </a:lnTo>
                  <a:lnTo>
                    <a:pt x="44420" y="46"/>
                  </a:lnTo>
                  <a:lnTo>
                    <a:pt x="43886" y="28"/>
                  </a:lnTo>
                  <a:lnTo>
                    <a:pt x="43342" y="10"/>
                  </a:lnTo>
                  <a:lnTo>
                    <a:pt x="428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-7105975" y="-3263525"/>
              <a:ext cx="2163050" cy="1145600"/>
            </a:xfrm>
            <a:custGeom>
              <a:avLst/>
              <a:gdLst/>
              <a:ahLst/>
              <a:cxnLst/>
              <a:rect l="l" t="t" r="r" b="b"/>
              <a:pathLst>
                <a:path w="86522" h="45824" fill="none" extrusionOk="0">
                  <a:moveTo>
                    <a:pt x="86359" y="45823"/>
                  </a:moveTo>
                  <a:lnTo>
                    <a:pt x="86359" y="45823"/>
                  </a:lnTo>
                  <a:lnTo>
                    <a:pt x="85589" y="45769"/>
                  </a:lnTo>
                  <a:lnTo>
                    <a:pt x="84820" y="45697"/>
                  </a:lnTo>
                  <a:lnTo>
                    <a:pt x="84068" y="45606"/>
                  </a:lnTo>
                  <a:lnTo>
                    <a:pt x="83326" y="45515"/>
                  </a:lnTo>
                  <a:lnTo>
                    <a:pt x="82593" y="45398"/>
                  </a:lnTo>
                  <a:lnTo>
                    <a:pt x="81869" y="45271"/>
                  </a:lnTo>
                  <a:lnTo>
                    <a:pt x="81154" y="45135"/>
                  </a:lnTo>
                  <a:lnTo>
                    <a:pt x="80447" y="44990"/>
                  </a:lnTo>
                  <a:lnTo>
                    <a:pt x="79750" y="44828"/>
                  </a:lnTo>
                  <a:lnTo>
                    <a:pt x="79062" y="44656"/>
                  </a:lnTo>
                  <a:lnTo>
                    <a:pt x="78393" y="44474"/>
                  </a:lnTo>
                  <a:lnTo>
                    <a:pt x="77723" y="44275"/>
                  </a:lnTo>
                  <a:lnTo>
                    <a:pt x="77071" y="44076"/>
                  </a:lnTo>
                  <a:lnTo>
                    <a:pt x="76419" y="43868"/>
                  </a:lnTo>
                  <a:lnTo>
                    <a:pt x="75786" y="43642"/>
                  </a:lnTo>
                  <a:lnTo>
                    <a:pt x="75161" y="43415"/>
                  </a:lnTo>
                  <a:lnTo>
                    <a:pt x="74545" y="43180"/>
                  </a:lnTo>
                  <a:lnTo>
                    <a:pt x="73948" y="42936"/>
                  </a:lnTo>
                  <a:lnTo>
                    <a:pt x="73351" y="42691"/>
                  </a:lnTo>
                  <a:lnTo>
                    <a:pt x="72771" y="42438"/>
                  </a:lnTo>
                  <a:lnTo>
                    <a:pt x="72201" y="42175"/>
                  </a:lnTo>
                  <a:lnTo>
                    <a:pt x="71640" y="41913"/>
                  </a:lnTo>
                  <a:lnTo>
                    <a:pt x="71087" y="41641"/>
                  </a:lnTo>
                  <a:lnTo>
                    <a:pt x="70553" y="41370"/>
                  </a:lnTo>
                  <a:lnTo>
                    <a:pt x="70019" y="41089"/>
                  </a:lnTo>
                  <a:lnTo>
                    <a:pt x="69503" y="40808"/>
                  </a:lnTo>
                  <a:lnTo>
                    <a:pt x="69005" y="40528"/>
                  </a:lnTo>
                  <a:lnTo>
                    <a:pt x="68508" y="40247"/>
                  </a:lnTo>
                  <a:lnTo>
                    <a:pt x="68028" y="39957"/>
                  </a:lnTo>
                  <a:lnTo>
                    <a:pt x="67557" y="39668"/>
                  </a:lnTo>
                  <a:lnTo>
                    <a:pt x="67095" y="39378"/>
                  </a:lnTo>
                  <a:lnTo>
                    <a:pt x="66652" y="39097"/>
                  </a:lnTo>
                  <a:lnTo>
                    <a:pt x="66217" y="38808"/>
                  </a:lnTo>
                  <a:lnTo>
                    <a:pt x="65792" y="38518"/>
                  </a:lnTo>
                  <a:lnTo>
                    <a:pt x="65385" y="38238"/>
                  </a:lnTo>
                  <a:lnTo>
                    <a:pt x="64986" y="37957"/>
                  </a:lnTo>
                  <a:lnTo>
                    <a:pt x="64226" y="37396"/>
                  </a:lnTo>
                  <a:lnTo>
                    <a:pt x="63520" y="36853"/>
                  </a:lnTo>
                  <a:lnTo>
                    <a:pt x="62859" y="36327"/>
                  </a:lnTo>
                  <a:lnTo>
                    <a:pt x="62243" y="35821"/>
                  </a:lnTo>
                  <a:lnTo>
                    <a:pt x="61691" y="35341"/>
                  </a:lnTo>
                  <a:lnTo>
                    <a:pt x="61184" y="34897"/>
                  </a:lnTo>
                  <a:lnTo>
                    <a:pt x="60732" y="34481"/>
                  </a:lnTo>
                  <a:lnTo>
                    <a:pt x="60333" y="34101"/>
                  </a:lnTo>
                  <a:lnTo>
                    <a:pt x="59998" y="33766"/>
                  </a:lnTo>
                  <a:lnTo>
                    <a:pt x="59709" y="33476"/>
                  </a:lnTo>
                  <a:lnTo>
                    <a:pt x="59301" y="33060"/>
                  </a:lnTo>
                  <a:lnTo>
                    <a:pt x="59129" y="32860"/>
                  </a:lnTo>
                  <a:lnTo>
                    <a:pt x="59111" y="32851"/>
                  </a:lnTo>
                  <a:lnTo>
                    <a:pt x="59111" y="32851"/>
                  </a:lnTo>
                  <a:lnTo>
                    <a:pt x="58677" y="33177"/>
                  </a:lnTo>
                  <a:lnTo>
                    <a:pt x="58242" y="33503"/>
                  </a:lnTo>
                  <a:lnTo>
                    <a:pt x="57790" y="33820"/>
                  </a:lnTo>
                  <a:lnTo>
                    <a:pt x="57337" y="34128"/>
                  </a:lnTo>
                  <a:lnTo>
                    <a:pt x="56866" y="34427"/>
                  </a:lnTo>
                  <a:lnTo>
                    <a:pt x="56396" y="34734"/>
                  </a:lnTo>
                  <a:lnTo>
                    <a:pt x="55925" y="35024"/>
                  </a:lnTo>
                  <a:lnTo>
                    <a:pt x="55436" y="35314"/>
                  </a:lnTo>
                  <a:lnTo>
                    <a:pt x="54947" y="35594"/>
                  </a:lnTo>
                  <a:lnTo>
                    <a:pt x="54440" y="35875"/>
                  </a:lnTo>
                  <a:lnTo>
                    <a:pt x="53943" y="36146"/>
                  </a:lnTo>
                  <a:lnTo>
                    <a:pt x="53427" y="36418"/>
                  </a:lnTo>
                  <a:lnTo>
                    <a:pt x="52911" y="36681"/>
                  </a:lnTo>
                  <a:lnTo>
                    <a:pt x="52386" y="36934"/>
                  </a:lnTo>
                  <a:lnTo>
                    <a:pt x="51861" y="37196"/>
                  </a:lnTo>
                  <a:lnTo>
                    <a:pt x="51317" y="37441"/>
                  </a:lnTo>
                  <a:lnTo>
                    <a:pt x="50783" y="37685"/>
                  </a:lnTo>
                  <a:lnTo>
                    <a:pt x="50240" y="37921"/>
                  </a:lnTo>
                  <a:lnTo>
                    <a:pt x="49688" y="38156"/>
                  </a:lnTo>
                  <a:lnTo>
                    <a:pt x="49127" y="38391"/>
                  </a:lnTo>
                  <a:lnTo>
                    <a:pt x="48575" y="38618"/>
                  </a:lnTo>
                  <a:lnTo>
                    <a:pt x="48004" y="38835"/>
                  </a:lnTo>
                  <a:lnTo>
                    <a:pt x="47434" y="39052"/>
                  </a:lnTo>
                  <a:lnTo>
                    <a:pt x="46864" y="39260"/>
                  </a:lnTo>
                  <a:lnTo>
                    <a:pt x="45705" y="39668"/>
                  </a:lnTo>
                  <a:lnTo>
                    <a:pt x="44537" y="40066"/>
                  </a:lnTo>
                  <a:lnTo>
                    <a:pt x="43351" y="40437"/>
                  </a:lnTo>
                  <a:lnTo>
                    <a:pt x="42157" y="40799"/>
                  </a:lnTo>
                  <a:lnTo>
                    <a:pt x="40953" y="41143"/>
                  </a:lnTo>
                  <a:lnTo>
                    <a:pt x="39740" y="41469"/>
                  </a:lnTo>
                  <a:lnTo>
                    <a:pt x="38527" y="41777"/>
                  </a:lnTo>
                  <a:lnTo>
                    <a:pt x="37295" y="42076"/>
                  </a:lnTo>
                  <a:lnTo>
                    <a:pt x="36064" y="42356"/>
                  </a:lnTo>
                  <a:lnTo>
                    <a:pt x="34833" y="42628"/>
                  </a:lnTo>
                  <a:lnTo>
                    <a:pt x="33602" y="42881"/>
                  </a:lnTo>
                  <a:lnTo>
                    <a:pt x="32371" y="43117"/>
                  </a:lnTo>
                  <a:lnTo>
                    <a:pt x="31140" y="43343"/>
                  </a:lnTo>
                  <a:lnTo>
                    <a:pt x="29909" y="43560"/>
                  </a:lnTo>
                  <a:lnTo>
                    <a:pt x="28687" y="43759"/>
                  </a:lnTo>
                  <a:lnTo>
                    <a:pt x="27474" y="43949"/>
                  </a:lnTo>
                  <a:lnTo>
                    <a:pt x="26261" y="44131"/>
                  </a:lnTo>
                  <a:lnTo>
                    <a:pt x="25066" y="44293"/>
                  </a:lnTo>
                  <a:lnTo>
                    <a:pt x="23871" y="44447"/>
                  </a:lnTo>
                  <a:lnTo>
                    <a:pt x="22694" y="44592"/>
                  </a:lnTo>
                  <a:lnTo>
                    <a:pt x="21536" y="44728"/>
                  </a:lnTo>
                  <a:lnTo>
                    <a:pt x="20386" y="44855"/>
                  </a:lnTo>
                  <a:lnTo>
                    <a:pt x="19245" y="44963"/>
                  </a:lnTo>
                  <a:lnTo>
                    <a:pt x="18132" y="45072"/>
                  </a:lnTo>
                  <a:lnTo>
                    <a:pt x="17037" y="45172"/>
                  </a:lnTo>
                  <a:lnTo>
                    <a:pt x="15959" y="45253"/>
                  </a:lnTo>
                  <a:lnTo>
                    <a:pt x="14909" y="45334"/>
                  </a:lnTo>
                  <a:lnTo>
                    <a:pt x="13877" y="45407"/>
                  </a:lnTo>
                  <a:lnTo>
                    <a:pt x="12873" y="45470"/>
                  </a:lnTo>
                  <a:lnTo>
                    <a:pt x="11895" y="45534"/>
                  </a:lnTo>
                  <a:lnTo>
                    <a:pt x="10021" y="45624"/>
                  </a:lnTo>
                  <a:lnTo>
                    <a:pt x="8274" y="45706"/>
                  </a:lnTo>
                  <a:lnTo>
                    <a:pt x="6663" y="45751"/>
                  </a:lnTo>
                  <a:lnTo>
                    <a:pt x="5196" y="45787"/>
                  </a:lnTo>
                  <a:lnTo>
                    <a:pt x="3884" y="45814"/>
                  </a:lnTo>
                  <a:lnTo>
                    <a:pt x="2743" y="45823"/>
                  </a:lnTo>
                  <a:lnTo>
                    <a:pt x="1784" y="45823"/>
                  </a:lnTo>
                  <a:lnTo>
                    <a:pt x="462" y="45814"/>
                  </a:lnTo>
                  <a:lnTo>
                    <a:pt x="0" y="45805"/>
                  </a:lnTo>
                  <a:lnTo>
                    <a:pt x="0" y="45805"/>
                  </a:lnTo>
                  <a:lnTo>
                    <a:pt x="82" y="44656"/>
                  </a:lnTo>
                  <a:lnTo>
                    <a:pt x="181" y="43533"/>
                  </a:lnTo>
                  <a:lnTo>
                    <a:pt x="290" y="42420"/>
                  </a:lnTo>
                  <a:lnTo>
                    <a:pt x="417" y="41324"/>
                  </a:lnTo>
                  <a:lnTo>
                    <a:pt x="553" y="40247"/>
                  </a:lnTo>
                  <a:lnTo>
                    <a:pt x="697" y="39188"/>
                  </a:lnTo>
                  <a:lnTo>
                    <a:pt x="860" y="38156"/>
                  </a:lnTo>
                  <a:lnTo>
                    <a:pt x="1032" y="37133"/>
                  </a:lnTo>
                  <a:lnTo>
                    <a:pt x="1213" y="36119"/>
                  </a:lnTo>
                  <a:lnTo>
                    <a:pt x="1403" y="35133"/>
                  </a:lnTo>
                  <a:lnTo>
                    <a:pt x="1612" y="34164"/>
                  </a:lnTo>
                  <a:lnTo>
                    <a:pt x="1829" y="33214"/>
                  </a:lnTo>
                  <a:lnTo>
                    <a:pt x="2055" y="32272"/>
                  </a:lnTo>
                  <a:lnTo>
                    <a:pt x="2291" y="31349"/>
                  </a:lnTo>
                  <a:lnTo>
                    <a:pt x="2544" y="30444"/>
                  </a:lnTo>
                  <a:lnTo>
                    <a:pt x="2797" y="29556"/>
                  </a:lnTo>
                  <a:lnTo>
                    <a:pt x="3069" y="28687"/>
                  </a:lnTo>
                  <a:lnTo>
                    <a:pt x="3350" y="27836"/>
                  </a:lnTo>
                  <a:lnTo>
                    <a:pt x="3639" y="26995"/>
                  </a:lnTo>
                  <a:lnTo>
                    <a:pt x="3938" y="26171"/>
                  </a:lnTo>
                  <a:lnTo>
                    <a:pt x="4246" y="25365"/>
                  </a:lnTo>
                  <a:lnTo>
                    <a:pt x="4563" y="24569"/>
                  </a:lnTo>
                  <a:lnTo>
                    <a:pt x="4889" y="23790"/>
                  </a:lnTo>
                  <a:lnTo>
                    <a:pt x="5223" y="23030"/>
                  </a:lnTo>
                  <a:lnTo>
                    <a:pt x="5567" y="22287"/>
                  </a:lnTo>
                  <a:lnTo>
                    <a:pt x="5920" y="21554"/>
                  </a:lnTo>
                  <a:lnTo>
                    <a:pt x="6283" y="20839"/>
                  </a:lnTo>
                  <a:lnTo>
                    <a:pt x="6654" y="20133"/>
                  </a:lnTo>
                  <a:lnTo>
                    <a:pt x="7034" y="19445"/>
                  </a:lnTo>
                  <a:lnTo>
                    <a:pt x="7414" y="18775"/>
                  </a:lnTo>
                  <a:lnTo>
                    <a:pt x="7812" y="18114"/>
                  </a:lnTo>
                  <a:lnTo>
                    <a:pt x="8211" y="17472"/>
                  </a:lnTo>
                  <a:lnTo>
                    <a:pt x="8618" y="16847"/>
                  </a:lnTo>
                  <a:lnTo>
                    <a:pt x="9034" y="16232"/>
                  </a:lnTo>
                  <a:lnTo>
                    <a:pt x="9460" y="15625"/>
                  </a:lnTo>
                  <a:lnTo>
                    <a:pt x="9894" y="15037"/>
                  </a:lnTo>
                  <a:lnTo>
                    <a:pt x="10329" y="14466"/>
                  </a:lnTo>
                  <a:lnTo>
                    <a:pt x="10772" y="13905"/>
                  </a:lnTo>
                  <a:lnTo>
                    <a:pt x="11225" y="13353"/>
                  </a:lnTo>
                  <a:lnTo>
                    <a:pt x="11678" y="12819"/>
                  </a:lnTo>
                  <a:lnTo>
                    <a:pt x="12148" y="12303"/>
                  </a:lnTo>
                  <a:lnTo>
                    <a:pt x="12610" y="11796"/>
                  </a:lnTo>
                  <a:lnTo>
                    <a:pt x="13090" y="11298"/>
                  </a:lnTo>
                  <a:lnTo>
                    <a:pt x="13570" y="10818"/>
                  </a:lnTo>
                  <a:lnTo>
                    <a:pt x="14058" y="10348"/>
                  </a:lnTo>
                  <a:lnTo>
                    <a:pt x="14547" y="9886"/>
                  </a:lnTo>
                  <a:lnTo>
                    <a:pt x="15045" y="9442"/>
                  </a:lnTo>
                  <a:lnTo>
                    <a:pt x="15543" y="9008"/>
                  </a:lnTo>
                  <a:lnTo>
                    <a:pt x="16050" y="8591"/>
                  </a:lnTo>
                  <a:lnTo>
                    <a:pt x="16566" y="8184"/>
                  </a:lnTo>
                  <a:lnTo>
                    <a:pt x="17082" y="7786"/>
                  </a:lnTo>
                  <a:lnTo>
                    <a:pt x="17598" y="7397"/>
                  </a:lnTo>
                  <a:lnTo>
                    <a:pt x="18123" y="7025"/>
                  </a:lnTo>
                  <a:lnTo>
                    <a:pt x="18657" y="6663"/>
                  </a:lnTo>
                  <a:lnTo>
                    <a:pt x="19191" y="6310"/>
                  </a:lnTo>
                  <a:lnTo>
                    <a:pt x="19725" y="5966"/>
                  </a:lnTo>
                  <a:lnTo>
                    <a:pt x="20259" y="5640"/>
                  </a:lnTo>
                  <a:lnTo>
                    <a:pt x="20802" y="5324"/>
                  </a:lnTo>
                  <a:lnTo>
                    <a:pt x="21355" y="5016"/>
                  </a:lnTo>
                  <a:lnTo>
                    <a:pt x="21898" y="4717"/>
                  </a:lnTo>
                  <a:lnTo>
                    <a:pt x="22450" y="4427"/>
                  </a:lnTo>
                  <a:lnTo>
                    <a:pt x="23011" y="4156"/>
                  </a:lnTo>
                  <a:lnTo>
                    <a:pt x="23563" y="3893"/>
                  </a:lnTo>
                  <a:lnTo>
                    <a:pt x="24125" y="3631"/>
                  </a:lnTo>
                  <a:lnTo>
                    <a:pt x="24686" y="3386"/>
                  </a:lnTo>
                  <a:lnTo>
                    <a:pt x="25247" y="3151"/>
                  </a:lnTo>
                  <a:lnTo>
                    <a:pt x="25817" y="2925"/>
                  </a:lnTo>
                  <a:lnTo>
                    <a:pt x="26379" y="2708"/>
                  </a:lnTo>
                  <a:lnTo>
                    <a:pt x="26949" y="2499"/>
                  </a:lnTo>
                  <a:lnTo>
                    <a:pt x="27519" y="2300"/>
                  </a:lnTo>
                  <a:lnTo>
                    <a:pt x="28089" y="2119"/>
                  </a:lnTo>
                  <a:lnTo>
                    <a:pt x="28660" y="1938"/>
                  </a:lnTo>
                  <a:lnTo>
                    <a:pt x="29239" y="1766"/>
                  </a:lnTo>
                  <a:lnTo>
                    <a:pt x="29809" y="1603"/>
                  </a:lnTo>
                  <a:lnTo>
                    <a:pt x="30380" y="1449"/>
                  </a:lnTo>
                  <a:lnTo>
                    <a:pt x="30959" y="1304"/>
                  </a:lnTo>
                  <a:lnTo>
                    <a:pt x="31529" y="1169"/>
                  </a:lnTo>
                  <a:lnTo>
                    <a:pt x="32109" y="1042"/>
                  </a:lnTo>
                  <a:lnTo>
                    <a:pt x="32679" y="924"/>
                  </a:lnTo>
                  <a:lnTo>
                    <a:pt x="33258" y="807"/>
                  </a:lnTo>
                  <a:lnTo>
                    <a:pt x="33828" y="707"/>
                  </a:lnTo>
                  <a:lnTo>
                    <a:pt x="34399" y="607"/>
                  </a:lnTo>
                  <a:lnTo>
                    <a:pt x="34978" y="517"/>
                  </a:lnTo>
                  <a:lnTo>
                    <a:pt x="35548" y="435"/>
                  </a:lnTo>
                  <a:lnTo>
                    <a:pt x="36119" y="363"/>
                  </a:lnTo>
                  <a:lnTo>
                    <a:pt x="36689" y="300"/>
                  </a:lnTo>
                  <a:lnTo>
                    <a:pt x="37250" y="236"/>
                  </a:lnTo>
                  <a:lnTo>
                    <a:pt x="37821" y="182"/>
                  </a:lnTo>
                  <a:lnTo>
                    <a:pt x="38382" y="137"/>
                  </a:lnTo>
                  <a:lnTo>
                    <a:pt x="38943" y="100"/>
                  </a:lnTo>
                  <a:lnTo>
                    <a:pt x="39504" y="64"/>
                  </a:lnTo>
                  <a:lnTo>
                    <a:pt x="40065" y="37"/>
                  </a:lnTo>
                  <a:lnTo>
                    <a:pt x="40618" y="19"/>
                  </a:lnTo>
                  <a:lnTo>
                    <a:pt x="41170" y="10"/>
                  </a:lnTo>
                  <a:lnTo>
                    <a:pt x="41713" y="1"/>
                  </a:lnTo>
                  <a:lnTo>
                    <a:pt x="42265" y="1"/>
                  </a:lnTo>
                  <a:lnTo>
                    <a:pt x="42808" y="1"/>
                  </a:lnTo>
                  <a:lnTo>
                    <a:pt x="43342" y="10"/>
                  </a:lnTo>
                  <a:lnTo>
                    <a:pt x="43886" y="28"/>
                  </a:lnTo>
                  <a:lnTo>
                    <a:pt x="44420" y="46"/>
                  </a:lnTo>
                  <a:lnTo>
                    <a:pt x="45470" y="100"/>
                  </a:lnTo>
                  <a:lnTo>
                    <a:pt x="46511" y="182"/>
                  </a:lnTo>
                  <a:lnTo>
                    <a:pt x="47525" y="272"/>
                  </a:lnTo>
                  <a:lnTo>
                    <a:pt x="48529" y="390"/>
                  </a:lnTo>
                  <a:lnTo>
                    <a:pt x="49507" y="517"/>
                  </a:lnTo>
                  <a:lnTo>
                    <a:pt x="50457" y="671"/>
                  </a:lnTo>
                  <a:lnTo>
                    <a:pt x="51399" y="825"/>
                  </a:lnTo>
                  <a:lnTo>
                    <a:pt x="52304" y="1006"/>
                  </a:lnTo>
                  <a:lnTo>
                    <a:pt x="53191" y="1187"/>
                  </a:lnTo>
                  <a:lnTo>
                    <a:pt x="54042" y="1386"/>
                  </a:lnTo>
                  <a:lnTo>
                    <a:pt x="54866" y="1594"/>
                  </a:lnTo>
                  <a:lnTo>
                    <a:pt x="55672" y="1811"/>
                  </a:lnTo>
                  <a:lnTo>
                    <a:pt x="56432" y="2047"/>
                  </a:lnTo>
                  <a:lnTo>
                    <a:pt x="57165" y="2282"/>
                  </a:lnTo>
                  <a:lnTo>
                    <a:pt x="57165" y="2282"/>
                  </a:lnTo>
                  <a:lnTo>
                    <a:pt x="57645" y="2219"/>
                  </a:lnTo>
                  <a:lnTo>
                    <a:pt x="58134" y="2173"/>
                  </a:lnTo>
                  <a:lnTo>
                    <a:pt x="58641" y="2146"/>
                  </a:lnTo>
                  <a:lnTo>
                    <a:pt x="59157" y="2128"/>
                  </a:lnTo>
                  <a:lnTo>
                    <a:pt x="59691" y="2119"/>
                  </a:lnTo>
                  <a:lnTo>
                    <a:pt x="60243" y="2137"/>
                  </a:lnTo>
                  <a:lnTo>
                    <a:pt x="60795" y="2164"/>
                  </a:lnTo>
                  <a:lnTo>
                    <a:pt x="61365" y="2210"/>
                  </a:lnTo>
                  <a:lnTo>
                    <a:pt x="61945" y="2264"/>
                  </a:lnTo>
                  <a:lnTo>
                    <a:pt x="62542" y="2345"/>
                  </a:lnTo>
                  <a:lnTo>
                    <a:pt x="63140" y="2436"/>
                  </a:lnTo>
                  <a:lnTo>
                    <a:pt x="63746" y="2554"/>
                  </a:lnTo>
                  <a:lnTo>
                    <a:pt x="64362" y="2680"/>
                  </a:lnTo>
                  <a:lnTo>
                    <a:pt x="64977" y="2834"/>
                  </a:lnTo>
                  <a:lnTo>
                    <a:pt x="65611" y="3006"/>
                  </a:lnTo>
                  <a:lnTo>
                    <a:pt x="66235" y="3196"/>
                  </a:lnTo>
                  <a:lnTo>
                    <a:pt x="66878" y="3405"/>
                  </a:lnTo>
                  <a:lnTo>
                    <a:pt x="67512" y="3640"/>
                  </a:lnTo>
                  <a:lnTo>
                    <a:pt x="68155" y="3893"/>
                  </a:lnTo>
                  <a:lnTo>
                    <a:pt x="68797" y="4174"/>
                  </a:lnTo>
                  <a:lnTo>
                    <a:pt x="69440" y="4473"/>
                  </a:lnTo>
                  <a:lnTo>
                    <a:pt x="70083" y="4790"/>
                  </a:lnTo>
                  <a:lnTo>
                    <a:pt x="70399" y="4962"/>
                  </a:lnTo>
                  <a:lnTo>
                    <a:pt x="70725" y="5134"/>
                  </a:lnTo>
                  <a:lnTo>
                    <a:pt x="71042" y="5315"/>
                  </a:lnTo>
                  <a:lnTo>
                    <a:pt x="71368" y="5505"/>
                  </a:lnTo>
                  <a:lnTo>
                    <a:pt x="71685" y="5704"/>
                  </a:lnTo>
                  <a:lnTo>
                    <a:pt x="72002" y="5903"/>
                  </a:lnTo>
                  <a:lnTo>
                    <a:pt x="72319" y="6111"/>
                  </a:lnTo>
                  <a:lnTo>
                    <a:pt x="72635" y="6319"/>
                  </a:lnTo>
                  <a:lnTo>
                    <a:pt x="72952" y="6537"/>
                  </a:lnTo>
                  <a:lnTo>
                    <a:pt x="73269" y="6763"/>
                  </a:lnTo>
                  <a:lnTo>
                    <a:pt x="73577" y="6998"/>
                  </a:lnTo>
                  <a:lnTo>
                    <a:pt x="73894" y="7234"/>
                  </a:lnTo>
                  <a:lnTo>
                    <a:pt x="74201" y="7478"/>
                  </a:lnTo>
                  <a:lnTo>
                    <a:pt x="74509" y="7731"/>
                  </a:lnTo>
                  <a:lnTo>
                    <a:pt x="74817" y="7994"/>
                  </a:lnTo>
                  <a:lnTo>
                    <a:pt x="75125" y="8257"/>
                  </a:lnTo>
                  <a:lnTo>
                    <a:pt x="75433" y="8528"/>
                  </a:lnTo>
                  <a:lnTo>
                    <a:pt x="75731" y="8809"/>
                  </a:lnTo>
                  <a:lnTo>
                    <a:pt x="76030" y="9098"/>
                  </a:lnTo>
                  <a:lnTo>
                    <a:pt x="76329" y="9388"/>
                  </a:lnTo>
                  <a:lnTo>
                    <a:pt x="76627" y="9696"/>
                  </a:lnTo>
                  <a:lnTo>
                    <a:pt x="76917" y="10004"/>
                  </a:lnTo>
                  <a:lnTo>
                    <a:pt x="77216" y="10311"/>
                  </a:lnTo>
                  <a:lnTo>
                    <a:pt x="77496" y="10637"/>
                  </a:lnTo>
                  <a:lnTo>
                    <a:pt x="77786" y="10972"/>
                  </a:lnTo>
                  <a:lnTo>
                    <a:pt x="78067" y="11307"/>
                  </a:lnTo>
                  <a:lnTo>
                    <a:pt x="78347" y="11651"/>
                  </a:lnTo>
                  <a:lnTo>
                    <a:pt x="78628" y="12004"/>
                  </a:lnTo>
                  <a:lnTo>
                    <a:pt x="78900" y="12366"/>
                  </a:lnTo>
                  <a:lnTo>
                    <a:pt x="79171" y="12737"/>
                  </a:lnTo>
                  <a:lnTo>
                    <a:pt x="79443" y="13109"/>
                  </a:lnTo>
                  <a:lnTo>
                    <a:pt x="79705" y="13489"/>
                  </a:lnTo>
                  <a:lnTo>
                    <a:pt x="79968" y="13887"/>
                  </a:lnTo>
                  <a:lnTo>
                    <a:pt x="80221" y="14285"/>
                  </a:lnTo>
                  <a:lnTo>
                    <a:pt x="80475" y="14693"/>
                  </a:lnTo>
                  <a:lnTo>
                    <a:pt x="80728" y="15109"/>
                  </a:lnTo>
                  <a:lnTo>
                    <a:pt x="80972" y="15535"/>
                  </a:lnTo>
                  <a:lnTo>
                    <a:pt x="81217" y="15960"/>
                  </a:lnTo>
                  <a:lnTo>
                    <a:pt x="81452" y="16404"/>
                  </a:lnTo>
                  <a:lnTo>
                    <a:pt x="81688" y="16856"/>
                  </a:lnTo>
                  <a:lnTo>
                    <a:pt x="81923" y="17309"/>
                  </a:lnTo>
                  <a:lnTo>
                    <a:pt x="82140" y="17779"/>
                  </a:lnTo>
                  <a:lnTo>
                    <a:pt x="82367" y="18250"/>
                  </a:lnTo>
                  <a:lnTo>
                    <a:pt x="82584" y="18730"/>
                  </a:lnTo>
                  <a:lnTo>
                    <a:pt x="82792" y="19228"/>
                  </a:lnTo>
                  <a:lnTo>
                    <a:pt x="83000" y="19726"/>
                  </a:lnTo>
                  <a:lnTo>
                    <a:pt x="83199" y="20233"/>
                  </a:lnTo>
                  <a:lnTo>
                    <a:pt x="83398" y="20749"/>
                  </a:lnTo>
                  <a:lnTo>
                    <a:pt x="83598" y="21283"/>
                  </a:lnTo>
                  <a:lnTo>
                    <a:pt x="83779" y="21817"/>
                  </a:lnTo>
                  <a:lnTo>
                    <a:pt x="83960" y="22360"/>
                  </a:lnTo>
                  <a:lnTo>
                    <a:pt x="84141" y="22912"/>
                  </a:lnTo>
                  <a:lnTo>
                    <a:pt x="84313" y="23473"/>
                  </a:lnTo>
                  <a:lnTo>
                    <a:pt x="84476" y="24053"/>
                  </a:lnTo>
                  <a:lnTo>
                    <a:pt x="84639" y="24632"/>
                  </a:lnTo>
                  <a:lnTo>
                    <a:pt x="84793" y="25220"/>
                  </a:lnTo>
                  <a:lnTo>
                    <a:pt x="84937" y="25827"/>
                  </a:lnTo>
                  <a:lnTo>
                    <a:pt x="85082" y="26433"/>
                  </a:lnTo>
                  <a:lnTo>
                    <a:pt x="85218" y="27049"/>
                  </a:lnTo>
                  <a:lnTo>
                    <a:pt x="85345" y="27683"/>
                  </a:lnTo>
                  <a:lnTo>
                    <a:pt x="85471" y="28316"/>
                  </a:lnTo>
                  <a:lnTo>
                    <a:pt x="85589" y="28968"/>
                  </a:lnTo>
                  <a:lnTo>
                    <a:pt x="85698" y="29629"/>
                  </a:lnTo>
                  <a:lnTo>
                    <a:pt x="85806" y="30290"/>
                  </a:lnTo>
                  <a:lnTo>
                    <a:pt x="85897" y="30969"/>
                  </a:lnTo>
                  <a:lnTo>
                    <a:pt x="85996" y="31657"/>
                  </a:lnTo>
                  <a:lnTo>
                    <a:pt x="86078" y="32354"/>
                  </a:lnTo>
                  <a:lnTo>
                    <a:pt x="86150" y="33069"/>
                  </a:lnTo>
                  <a:lnTo>
                    <a:pt x="86223" y="33784"/>
                  </a:lnTo>
                  <a:lnTo>
                    <a:pt x="86286" y="34517"/>
                  </a:lnTo>
                  <a:lnTo>
                    <a:pt x="86340" y="35250"/>
                  </a:lnTo>
                  <a:lnTo>
                    <a:pt x="86395" y="36002"/>
                  </a:lnTo>
                  <a:lnTo>
                    <a:pt x="86431" y="36762"/>
                  </a:lnTo>
                  <a:lnTo>
                    <a:pt x="86467" y="37531"/>
                  </a:lnTo>
                  <a:lnTo>
                    <a:pt x="86494" y="38310"/>
                  </a:lnTo>
                  <a:lnTo>
                    <a:pt x="86503" y="39107"/>
                  </a:lnTo>
                  <a:lnTo>
                    <a:pt x="86522" y="39903"/>
                  </a:lnTo>
                  <a:lnTo>
                    <a:pt x="86522" y="40718"/>
                  </a:lnTo>
                  <a:lnTo>
                    <a:pt x="86512" y="41542"/>
                  </a:lnTo>
                  <a:lnTo>
                    <a:pt x="86503" y="42374"/>
                  </a:lnTo>
                  <a:lnTo>
                    <a:pt x="86476" y="43216"/>
                  </a:lnTo>
                  <a:lnTo>
                    <a:pt x="86449" y="44076"/>
                  </a:lnTo>
                  <a:lnTo>
                    <a:pt x="86404" y="44945"/>
                  </a:lnTo>
                  <a:lnTo>
                    <a:pt x="86359" y="45823"/>
                  </a:lnTo>
                  <a:lnTo>
                    <a:pt x="86359" y="458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-4947025" y="-2117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-5706050" y="-3210550"/>
              <a:ext cx="763125" cy="1092625"/>
            </a:xfrm>
            <a:custGeom>
              <a:avLst/>
              <a:gdLst/>
              <a:ahLst/>
              <a:cxnLst/>
              <a:rect l="l" t="t" r="r" b="b"/>
              <a:pathLst>
                <a:path w="30525" h="43705" extrusionOk="0">
                  <a:moveTo>
                    <a:pt x="3694" y="0"/>
                  </a:moveTo>
                  <a:lnTo>
                    <a:pt x="3160" y="9"/>
                  </a:lnTo>
                  <a:lnTo>
                    <a:pt x="2644" y="27"/>
                  </a:lnTo>
                  <a:lnTo>
                    <a:pt x="2137" y="54"/>
                  </a:lnTo>
                  <a:lnTo>
                    <a:pt x="1648" y="100"/>
                  </a:lnTo>
                  <a:lnTo>
                    <a:pt x="1168" y="163"/>
                  </a:lnTo>
                  <a:lnTo>
                    <a:pt x="1132" y="335"/>
                  </a:lnTo>
                  <a:lnTo>
                    <a:pt x="1023" y="851"/>
                  </a:lnTo>
                  <a:lnTo>
                    <a:pt x="869" y="1675"/>
                  </a:lnTo>
                  <a:lnTo>
                    <a:pt x="779" y="2200"/>
                  </a:lnTo>
                  <a:lnTo>
                    <a:pt x="688" y="2797"/>
                  </a:lnTo>
                  <a:lnTo>
                    <a:pt x="589" y="3458"/>
                  </a:lnTo>
                  <a:lnTo>
                    <a:pt x="498" y="4182"/>
                  </a:lnTo>
                  <a:lnTo>
                    <a:pt x="399" y="4970"/>
                  </a:lnTo>
                  <a:lnTo>
                    <a:pt x="308" y="5821"/>
                  </a:lnTo>
                  <a:lnTo>
                    <a:pt x="227" y="6717"/>
                  </a:lnTo>
                  <a:lnTo>
                    <a:pt x="154" y="7676"/>
                  </a:lnTo>
                  <a:lnTo>
                    <a:pt x="100" y="8681"/>
                  </a:lnTo>
                  <a:lnTo>
                    <a:pt x="46" y="9740"/>
                  </a:lnTo>
                  <a:lnTo>
                    <a:pt x="18" y="10836"/>
                  </a:lnTo>
                  <a:lnTo>
                    <a:pt x="0" y="11976"/>
                  </a:lnTo>
                  <a:lnTo>
                    <a:pt x="9" y="12556"/>
                  </a:lnTo>
                  <a:lnTo>
                    <a:pt x="9" y="13153"/>
                  </a:lnTo>
                  <a:lnTo>
                    <a:pt x="28" y="13760"/>
                  </a:lnTo>
                  <a:lnTo>
                    <a:pt x="46" y="14366"/>
                  </a:lnTo>
                  <a:lnTo>
                    <a:pt x="73" y="14991"/>
                  </a:lnTo>
                  <a:lnTo>
                    <a:pt x="100" y="15615"/>
                  </a:lnTo>
                  <a:lnTo>
                    <a:pt x="145" y="16249"/>
                  </a:lnTo>
                  <a:lnTo>
                    <a:pt x="190" y="16892"/>
                  </a:lnTo>
                  <a:lnTo>
                    <a:pt x="245" y="17543"/>
                  </a:lnTo>
                  <a:lnTo>
                    <a:pt x="308" y="18204"/>
                  </a:lnTo>
                  <a:lnTo>
                    <a:pt x="381" y="18865"/>
                  </a:lnTo>
                  <a:lnTo>
                    <a:pt x="453" y="19535"/>
                  </a:lnTo>
                  <a:lnTo>
                    <a:pt x="544" y="20205"/>
                  </a:lnTo>
                  <a:lnTo>
                    <a:pt x="643" y="20884"/>
                  </a:lnTo>
                  <a:lnTo>
                    <a:pt x="743" y="21572"/>
                  </a:lnTo>
                  <a:lnTo>
                    <a:pt x="860" y="22260"/>
                  </a:lnTo>
                  <a:lnTo>
                    <a:pt x="987" y="22948"/>
                  </a:lnTo>
                  <a:lnTo>
                    <a:pt x="1123" y="23645"/>
                  </a:lnTo>
                  <a:lnTo>
                    <a:pt x="1268" y="24351"/>
                  </a:lnTo>
                  <a:lnTo>
                    <a:pt x="1431" y="25048"/>
                  </a:lnTo>
                  <a:lnTo>
                    <a:pt x="1594" y="25754"/>
                  </a:lnTo>
                  <a:lnTo>
                    <a:pt x="1775" y="26460"/>
                  </a:lnTo>
                  <a:lnTo>
                    <a:pt x="1974" y="27175"/>
                  </a:lnTo>
                  <a:lnTo>
                    <a:pt x="2173" y="27881"/>
                  </a:lnTo>
                  <a:lnTo>
                    <a:pt x="2390" y="28596"/>
                  </a:lnTo>
                  <a:lnTo>
                    <a:pt x="2616" y="29311"/>
                  </a:lnTo>
                  <a:lnTo>
                    <a:pt x="2861" y="30017"/>
                  </a:lnTo>
                  <a:lnTo>
                    <a:pt x="3114" y="30732"/>
                  </a:lnTo>
                  <a:lnTo>
                    <a:pt x="3132" y="30741"/>
                  </a:lnTo>
                  <a:lnTo>
                    <a:pt x="3304" y="30941"/>
                  </a:lnTo>
                  <a:lnTo>
                    <a:pt x="3712" y="31357"/>
                  </a:lnTo>
                  <a:lnTo>
                    <a:pt x="4001" y="31647"/>
                  </a:lnTo>
                  <a:lnTo>
                    <a:pt x="4336" y="31982"/>
                  </a:lnTo>
                  <a:lnTo>
                    <a:pt x="4735" y="32362"/>
                  </a:lnTo>
                  <a:lnTo>
                    <a:pt x="5187" y="32778"/>
                  </a:lnTo>
                  <a:lnTo>
                    <a:pt x="5694" y="33222"/>
                  </a:lnTo>
                  <a:lnTo>
                    <a:pt x="6246" y="33702"/>
                  </a:lnTo>
                  <a:lnTo>
                    <a:pt x="6862" y="34208"/>
                  </a:lnTo>
                  <a:lnTo>
                    <a:pt x="7523" y="34734"/>
                  </a:lnTo>
                  <a:lnTo>
                    <a:pt x="8229" y="35277"/>
                  </a:lnTo>
                  <a:lnTo>
                    <a:pt x="8989" y="35838"/>
                  </a:lnTo>
                  <a:lnTo>
                    <a:pt x="9388" y="36119"/>
                  </a:lnTo>
                  <a:lnTo>
                    <a:pt x="9795" y="36399"/>
                  </a:lnTo>
                  <a:lnTo>
                    <a:pt x="10220" y="36689"/>
                  </a:lnTo>
                  <a:lnTo>
                    <a:pt x="10655" y="36978"/>
                  </a:lnTo>
                  <a:lnTo>
                    <a:pt x="11098" y="37259"/>
                  </a:lnTo>
                  <a:lnTo>
                    <a:pt x="11560" y="37549"/>
                  </a:lnTo>
                  <a:lnTo>
                    <a:pt x="12031" y="37838"/>
                  </a:lnTo>
                  <a:lnTo>
                    <a:pt x="12511" y="38128"/>
                  </a:lnTo>
                  <a:lnTo>
                    <a:pt x="13008" y="38409"/>
                  </a:lnTo>
                  <a:lnTo>
                    <a:pt x="13506" y="38689"/>
                  </a:lnTo>
                  <a:lnTo>
                    <a:pt x="14022" y="38970"/>
                  </a:lnTo>
                  <a:lnTo>
                    <a:pt x="14556" y="39251"/>
                  </a:lnTo>
                  <a:lnTo>
                    <a:pt x="15090" y="39522"/>
                  </a:lnTo>
                  <a:lnTo>
                    <a:pt x="15643" y="39794"/>
                  </a:lnTo>
                  <a:lnTo>
                    <a:pt x="16204" y="40056"/>
                  </a:lnTo>
                  <a:lnTo>
                    <a:pt x="16774" y="40319"/>
                  </a:lnTo>
                  <a:lnTo>
                    <a:pt x="17354" y="40572"/>
                  </a:lnTo>
                  <a:lnTo>
                    <a:pt x="17951" y="40817"/>
                  </a:lnTo>
                  <a:lnTo>
                    <a:pt x="18548" y="41061"/>
                  </a:lnTo>
                  <a:lnTo>
                    <a:pt x="19164" y="41296"/>
                  </a:lnTo>
                  <a:lnTo>
                    <a:pt x="19789" y="41523"/>
                  </a:lnTo>
                  <a:lnTo>
                    <a:pt x="20422" y="41749"/>
                  </a:lnTo>
                  <a:lnTo>
                    <a:pt x="21074" y="41957"/>
                  </a:lnTo>
                  <a:lnTo>
                    <a:pt x="21726" y="42156"/>
                  </a:lnTo>
                  <a:lnTo>
                    <a:pt x="22396" y="42355"/>
                  </a:lnTo>
                  <a:lnTo>
                    <a:pt x="23065" y="42537"/>
                  </a:lnTo>
                  <a:lnTo>
                    <a:pt x="23753" y="42709"/>
                  </a:lnTo>
                  <a:lnTo>
                    <a:pt x="24450" y="42871"/>
                  </a:lnTo>
                  <a:lnTo>
                    <a:pt x="25157" y="43016"/>
                  </a:lnTo>
                  <a:lnTo>
                    <a:pt x="25872" y="43152"/>
                  </a:lnTo>
                  <a:lnTo>
                    <a:pt x="26596" y="43279"/>
                  </a:lnTo>
                  <a:lnTo>
                    <a:pt x="27329" y="43396"/>
                  </a:lnTo>
                  <a:lnTo>
                    <a:pt x="28071" y="43487"/>
                  </a:lnTo>
                  <a:lnTo>
                    <a:pt x="28823" y="43578"/>
                  </a:lnTo>
                  <a:lnTo>
                    <a:pt x="29592" y="43650"/>
                  </a:lnTo>
                  <a:lnTo>
                    <a:pt x="30362" y="43704"/>
                  </a:lnTo>
                  <a:lnTo>
                    <a:pt x="30407" y="42826"/>
                  </a:lnTo>
                  <a:lnTo>
                    <a:pt x="30452" y="41957"/>
                  </a:lnTo>
                  <a:lnTo>
                    <a:pt x="30479" y="41097"/>
                  </a:lnTo>
                  <a:lnTo>
                    <a:pt x="30506" y="40255"/>
                  </a:lnTo>
                  <a:lnTo>
                    <a:pt x="30515" y="39423"/>
                  </a:lnTo>
                  <a:lnTo>
                    <a:pt x="30525" y="38599"/>
                  </a:lnTo>
                  <a:lnTo>
                    <a:pt x="30525" y="37784"/>
                  </a:lnTo>
                  <a:lnTo>
                    <a:pt x="30506" y="36988"/>
                  </a:lnTo>
                  <a:lnTo>
                    <a:pt x="30497" y="36191"/>
                  </a:lnTo>
                  <a:lnTo>
                    <a:pt x="30470" y="35412"/>
                  </a:lnTo>
                  <a:lnTo>
                    <a:pt x="30434" y="34643"/>
                  </a:lnTo>
                  <a:lnTo>
                    <a:pt x="30398" y="33883"/>
                  </a:lnTo>
                  <a:lnTo>
                    <a:pt x="30343" y="33131"/>
                  </a:lnTo>
                  <a:lnTo>
                    <a:pt x="30289" y="32398"/>
                  </a:lnTo>
                  <a:lnTo>
                    <a:pt x="30226" y="31665"/>
                  </a:lnTo>
                  <a:lnTo>
                    <a:pt x="30153" y="30950"/>
                  </a:lnTo>
                  <a:lnTo>
                    <a:pt x="30081" y="30235"/>
                  </a:lnTo>
                  <a:lnTo>
                    <a:pt x="29999" y="29538"/>
                  </a:lnTo>
                  <a:lnTo>
                    <a:pt x="29900" y="28850"/>
                  </a:lnTo>
                  <a:lnTo>
                    <a:pt x="29809" y="28171"/>
                  </a:lnTo>
                  <a:lnTo>
                    <a:pt x="29701" y="27510"/>
                  </a:lnTo>
                  <a:lnTo>
                    <a:pt x="29592" y="26849"/>
                  </a:lnTo>
                  <a:lnTo>
                    <a:pt x="29474" y="26197"/>
                  </a:lnTo>
                  <a:lnTo>
                    <a:pt x="29348" y="25564"/>
                  </a:lnTo>
                  <a:lnTo>
                    <a:pt x="29221" y="24930"/>
                  </a:lnTo>
                  <a:lnTo>
                    <a:pt x="29085" y="24314"/>
                  </a:lnTo>
                  <a:lnTo>
                    <a:pt x="28940" y="23708"/>
                  </a:lnTo>
                  <a:lnTo>
                    <a:pt x="28796" y="23101"/>
                  </a:lnTo>
                  <a:lnTo>
                    <a:pt x="28642" y="22513"/>
                  </a:lnTo>
                  <a:lnTo>
                    <a:pt x="28479" y="21934"/>
                  </a:lnTo>
                  <a:lnTo>
                    <a:pt x="28316" y="21354"/>
                  </a:lnTo>
                  <a:lnTo>
                    <a:pt x="28144" y="20793"/>
                  </a:lnTo>
                  <a:lnTo>
                    <a:pt x="27963" y="20241"/>
                  </a:lnTo>
                  <a:lnTo>
                    <a:pt x="27782" y="19698"/>
                  </a:lnTo>
                  <a:lnTo>
                    <a:pt x="27601" y="19164"/>
                  </a:lnTo>
                  <a:lnTo>
                    <a:pt x="27401" y="18630"/>
                  </a:lnTo>
                  <a:lnTo>
                    <a:pt x="27202" y="18114"/>
                  </a:lnTo>
                  <a:lnTo>
                    <a:pt x="27003" y="17607"/>
                  </a:lnTo>
                  <a:lnTo>
                    <a:pt x="26795" y="17109"/>
                  </a:lnTo>
                  <a:lnTo>
                    <a:pt x="26587" y="16611"/>
                  </a:lnTo>
                  <a:lnTo>
                    <a:pt x="26370" y="16131"/>
                  </a:lnTo>
                  <a:lnTo>
                    <a:pt x="26143" y="15660"/>
                  </a:lnTo>
                  <a:lnTo>
                    <a:pt x="25926" y="15190"/>
                  </a:lnTo>
                  <a:lnTo>
                    <a:pt x="25691" y="14737"/>
                  </a:lnTo>
                  <a:lnTo>
                    <a:pt x="25455" y="14285"/>
                  </a:lnTo>
                  <a:lnTo>
                    <a:pt x="25220" y="13841"/>
                  </a:lnTo>
                  <a:lnTo>
                    <a:pt x="24975" y="13416"/>
                  </a:lnTo>
                  <a:lnTo>
                    <a:pt x="24731" y="12990"/>
                  </a:lnTo>
                  <a:lnTo>
                    <a:pt x="24478" y="12574"/>
                  </a:lnTo>
                  <a:lnTo>
                    <a:pt x="24224" y="12166"/>
                  </a:lnTo>
                  <a:lnTo>
                    <a:pt x="23971" y="11768"/>
                  </a:lnTo>
                  <a:lnTo>
                    <a:pt x="23708" y="11370"/>
                  </a:lnTo>
                  <a:lnTo>
                    <a:pt x="23446" y="10990"/>
                  </a:lnTo>
                  <a:lnTo>
                    <a:pt x="23174" y="10618"/>
                  </a:lnTo>
                  <a:lnTo>
                    <a:pt x="22903" y="10247"/>
                  </a:lnTo>
                  <a:lnTo>
                    <a:pt x="22631" y="9885"/>
                  </a:lnTo>
                  <a:lnTo>
                    <a:pt x="22350" y="9532"/>
                  </a:lnTo>
                  <a:lnTo>
                    <a:pt x="22070" y="9188"/>
                  </a:lnTo>
                  <a:lnTo>
                    <a:pt x="21789" y="8853"/>
                  </a:lnTo>
                  <a:lnTo>
                    <a:pt x="21499" y="8518"/>
                  </a:lnTo>
                  <a:lnTo>
                    <a:pt x="21219" y="8192"/>
                  </a:lnTo>
                  <a:lnTo>
                    <a:pt x="20920" y="7885"/>
                  </a:lnTo>
                  <a:lnTo>
                    <a:pt x="20630" y="7577"/>
                  </a:lnTo>
                  <a:lnTo>
                    <a:pt x="20332" y="7269"/>
                  </a:lnTo>
                  <a:lnTo>
                    <a:pt x="20033" y="6979"/>
                  </a:lnTo>
                  <a:lnTo>
                    <a:pt x="19734" y="6690"/>
                  </a:lnTo>
                  <a:lnTo>
                    <a:pt x="19436" y="6409"/>
                  </a:lnTo>
                  <a:lnTo>
                    <a:pt x="19128" y="6138"/>
                  </a:lnTo>
                  <a:lnTo>
                    <a:pt x="18820" y="5875"/>
                  </a:lnTo>
                  <a:lnTo>
                    <a:pt x="18512" y="5612"/>
                  </a:lnTo>
                  <a:lnTo>
                    <a:pt x="18204" y="5359"/>
                  </a:lnTo>
                  <a:lnTo>
                    <a:pt x="17897" y="5115"/>
                  </a:lnTo>
                  <a:lnTo>
                    <a:pt x="17580" y="4879"/>
                  </a:lnTo>
                  <a:lnTo>
                    <a:pt x="17272" y="4644"/>
                  </a:lnTo>
                  <a:lnTo>
                    <a:pt x="16955" y="4418"/>
                  </a:lnTo>
                  <a:lnTo>
                    <a:pt x="16638" y="4200"/>
                  </a:lnTo>
                  <a:lnTo>
                    <a:pt x="16322" y="3992"/>
                  </a:lnTo>
                  <a:lnTo>
                    <a:pt x="16005" y="3784"/>
                  </a:lnTo>
                  <a:lnTo>
                    <a:pt x="15688" y="3585"/>
                  </a:lnTo>
                  <a:lnTo>
                    <a:pt x="15371" y="3386"/>
                  </a:lnTo>
                  <a:lnTo>
                    <a:pt x="15045" y="3196"/>
                  </a:lnTo>
                  <a:lnTo>
                    <a:pt x="14728" y="3015"/>
                  </a:lnTo>
                  <a:lnTo>
                    <a:pt x="14402" y="2843"/>
                  </a:lnTo>
                  <a:lnTo>
                    <a:pt x="14086" y="2671"/>
                  </a:lnTo>
                  <a:lnTo>
                    <a:pt x="13443" y="2354"/>
                  </a:lnTo>
                  <a:lnTo>
                    <a:pt x="12800" y="2055"/>
                  </a:lnTo>
                  <a:lnTo>
                    <a:pt x="12158" y="1774"/>
                  </a:lnTo>
                  <a:lnTo>
                    <a:pt x="11515" y="1521"/>
                  </a:lnTo>
                  <a:lnTo>
                    <a:pt x="10881" y="1286"/>
                  </a:lnTo>
                  <a:lnTo>
                    <a:pt x="10238" y="1077"/>
                  </a:lnTo>
                  <a:lnTo>
                    <a:pt x="9614" y="887"/>
                  </a:lnTo>
                  <a:lnTo>
                    <a:pt x="8980" y="715"/>
                  </a:lnTo>
                  <a:lnTo>
                    <a:pt x="8365" y="561"/>
                  </a:lnTo>
                  <a:lnTo>
                    <a:pt x="7749" y="435"/>
                  </a:lnTo>
                  <a:lnTo>
                    <a:pt x="7143" y="317"/>
                  </a:lnTo>
                  <a:lnTo>
                    <a:pt x="6545" y="226"/>
                  </a:lnTo>
                  <a:lnTo>
                    <a:pt x="5948" y="145"/>
                  </a:lnTo>
                  <a:lnTo>
                    <a:pt x="5368" y="91"/>
                  </a:lnTo>
                  <a:lnTo>
                    <a:pt x="4798" y="45"/>
                  </a:lnTo>
                  <a:lnTo>
                    <a:pt x="4246" y="18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-5706050" y="-3210550"/>
              <a:ext cx="763125" cy="1092625"/>
            </a:xfrm>
            <a:custGeom>
              <a:avLst/>
              <a:gdLst/>
              <a:ahLst/>
              <a:cxnLst/>
              <a:rect l="l" t="t" r="r" b="b"/>
              <a:pathLst>
                <a:path w="30525" h="43705" fill="none" extrusionOk="0">
                  <a:moveTo>
                    <a:pt x="30362" y="43704"/>
                  </a:moveTo>
                  <a:lnTo>
                    <a:pt x="30362" y="43704"/>
                  </a:lnTo>
                  <a:lnTo>
                    <a:pt x="29592" y="43650"/>
                  </a:lnTo>
                  <a:lnTo>
                    <a:pt x="28823" y="43578"/>
                  </a:lnTo>
                  <a:lnTo>
                    <a:pt x="28071" y="43487"/>
                  </a:lnTo>
                  <a:lnTo>
                    <a:pt x="27329" y="43396"/>
                  </a:lnTo>
                  <a:lnTo>
                    <a:pt x="26596" y="43279"/>
                  </a:lnTo>
                  <a:lnTo>
                    <a:pt x="25872" y="43152"/>
                  </a:lnTo>
                  <a:lnTo>
                    <a:pt x="25157" y="43016"/>
                  </a:lnTo>
                  <a:lnTo>
                    <a:pt x="24450" y="42871"/>
                  </a:lnTo>
                  <a:lnTo>
                    <a:pt x="23753" y="42709"/>
                  </a:lnTo>
                  <a:lnTo>
                    <a:pt x="23065" y="42537"/>
                  </a:lnTo>
                  <a:lnTo>
                    <a:pt x="22396" y="42355"/>
                  </a:lnTo>
                  <a:lnTo>
                    <a:pt x="21726" y="42156"/>
                  </a:lnTo>
                  <a:lnTo>
                    <a:pt x="21074" y="41957"/>
                  </a:lnTo>
                  <a:lnTo>
                    <a:pt x="20422" y="41749"/>
                  </a:lnTo>
                  <a:lnTo>
                    <a:pt x="19789" y="41523"/>
                  </a:lnTo>
                  <a:lnTo>
                    <a:pt x="19164" y="41296"/>
                  </a:lnTo>
                  <a:lnTo>
                    <a:pt x="18548" y="41061"/>
                  </a:lnTo>
                  <a:lnTo>
                    <a:pt x="17951" y="40817"/>
                  </a:lnTo>
                  <a:lnTo>
                    <a:pt x="17354" y="40572"/>
                  </a:lnTo>
                  <a:lnTo>
                    <a:pt x="16774" y="40319"/>
                  </a:lnTo>
                  <a:lnTo>
                    <a:pt x="16204" y="40056"/>
                  </a:lnTo>
                  <a:lnTo>
                    <a:pt x="15643" y="39794"/>
                  </a:lnTo>
                  <a:lnTo>
                    <a:pt x="15090" y="39522"/>
                  </a:lnTo>
                  <a:lnTo>
                    <a:pt x="14556" y="39251"/>
                  </a:lnTo>
                  <a:lnTo>
                    <a:pt x="14022" y="38970"/>
                  </a:lnTo>
                  <a:lnTo>
                    <a:pt x="13506" y="38689"/>
                  </a:lnTo>
                  <a:lnTo>
                    <a:pt x="13008" y="38409"/>
                  </a:lnTo>
                  <a:lnTo>
                    <a:pt x="12511" y="38128"/>
                  </a:lnTo>
                  <a:lnTo>
                    <a:pt x="12031" y="37838"/>
                  </a:lnTo>
                  <a:lnTo>
                    <a:pt x="11560" y="37549"/>
                  </a:lnTo>
                  <a:lnTo>
                    <a:pt x="11098" y="37259"/>
                  </a:lnTo>
                  <a:lnTo>
                    <a:pt x="10655" y="36978"/>
                  </a:lnTo>
                  <a:lnTo>
                    <a:pt x="10220" y="36689"/>
                  </a:lnTo>
                  <a:lnTo>
                    <a:pt x="9795" y="36399"/>
                  </a:lnTo>
                  <a:lnTo>
                    <a:pt x="9388" y="36119"/>
                  </a:lnTo>
                  <a:lnTo>
                    <a:pt x="8989" y="35838"/>
                  </a:lnTo>
                  <a:lnTo>
                    <a:pt x="8229" y="35277"/>
                  </a:lnTo>
                  <a:lnTo>
                    <a:pt x="7523" y="34734"/>
                  </a:lnTo>
                  <a:lnTo>
                    <a:pt x="6862" y="34208"/>
                  </a:lnTo>
                  <a:lnTo>
                    <a:pt x="6246" y="33702"/>
                  </a:lnTo>
                  <a:lnTo>
                    <a:pt x="5694" y="33222"/>
                  </a:lnTo>
                  <a:lnTo>
                    <a:pt x="5187" y="32778"/>
                  </a:lnTo>
                  <a:lnTo>
                    <a:pt x="4735" y="32362"/>
                  </a:lnTo>
                  <a:lnTo>
                    <a:pt x="4336" y="31982"/>
                  </a:lnTo>
                  <a:lnTo>
                    <a:pt x="4001" y="31647"/>
                  </a:lnTo>
                  <a:lnTo>
                    <a:pt x="3712" y="31357"/>
                  </a:lnTo>
                  <a:lnTo>
                    <a:pt x="3304" y="30941"/>
                  </a:lnTo>
                  <a:lnTo>
                    <a:pt x="3132" y="30741"/>
                  </a:lnTo>
                  <a:lnTo>
                    <a:pt x="3114" y="30732"/>
                  </a:lnTo>
                  <a:lnTo>
                    <a:pt x="3114" y="30732"/>
                  </a:lnTo>
                  <a:lnTo>
                    <a:pt x="2861" y="30017"/>
                  </a:lnTo>
                  <a:lnTo>
                    <a:pt x="2616" y="29311"/>
                  </a:lnTo>
                  <a:lnTo>
                    <a:pt x="2390" y="28596"/>
                  </a:lnTo>
                  <a:lnTo>
                    <a:pt x="2173" y="27881"/>
                  </a:lnTo>
                  <a:lnTo>
                    <a:pt x="1974" y="27175"/>
                  </a:lnTo>
                  <a:lnTo>
                    <a:pt x="1775" y="26460"/>
                  </a:lnTo>
                  <a:lnTo>
                    <a:pt x="1594" y="25754"/>
                  </a:lnTo>
                  <a:lnTo>
                    <a:pt x="1431" y="25048"/>
                  </a:lnTo>
                  <a:lnTo>
                    <a:pt x="1268" y="24351"/>
                  </a:lnTo>
                  <a:lnTo>
                    <a:pt x="1123" y="23645"/>
                  </a:lnTo>
                  <a:lnTo>
                    <a:pt x="987" y="22948"/>
                  </a:lnTo>
                  <a:lnTo>
                    <a:pt x="860" y="22260"/>
                  </a:lnTo>
                  <a:lnTo>
                    <a:pt x="743" y="21572"/>
                  </a:lnTo>
                  <a:lnTo>
                    <a:pt x="643" y="20884"/>
                  </a:lnTo>
                  <a:lnTo>
                    <a:pt x="544" y="20205"/>
                  </a:lnTo>
                  <a:lnTo>
                    <a:pt x="453" y="19535"/>
                  </a:lnTo>
                  <a:lnTo>
                    <a:pt x="381" y="18865"/>
                  </a:lnTo>
                  <a:lnTo>
                    <a:pt x="308" y="18204"/>
                  </a:lnTo>
                  <a:lnTo>
                    <a:pt x="245" y="17543"/>
                  </a:lnTo>
                  <a:lnTo>
                    <a:pt x="190" y="16892"/>
                  </a:lnTo>
                  <a:lnTo>
                    <a:pt x="145" y="16249"/>
                  </a:lnTo>
                  <a:lnTo>
                    <a:pt x="100" y="15615"/>
                  </a:lnTo>
                  <a:lnTo>
                    <a:pt x="73" y="14991"/>
                  </a:lnTo>
                  <a:lnTo>
                    <a:pt x="46" y="14366"/>
                  </a:lnTo>
                  <a:lnTo>
                    <a:pt x="28" y="13760"/>
                  </a:lnTo>
                  <a:lnTo>
                    <a:pt x="9" y="13153"/>
                  </a:lnTo>
                  <a:lnTo>
                    <a:pt x="9" y="12556"/>
                  </a:lnTo>
                  <a:lnTo>
                    <a:pt x="0" y="11976"/>
                  </a:lnTo>
                  <a:lnTo>
                    <a:pt x="18" y="10836"/>
                  </a:lnTo>
                  <a:lnTo>
                    <a:pt x="46" y="9740"/>
                  </a:lnTo>
                  <a:lnTo>
                    <a:pt x="100" y="8681"/>
                  </a:lnTo>
                  <a:lnTo>
                    <a:pt x="154" y="7676"/>
                  </a:lnTo>
                  <a:lnTo>
                    <a:pt x="227" y="6717"/>
                  </a:lnTo>
                  <a:lnTo>
                    <a:pt x="308" y="5821"/>
                  </a:lnTo>
                  <a:lnTo>
                    <a:pt x="399" y="4970"/>
                  </a:lnTo>
                  <a:lnTo>
                    <a:pt x="498" y="4182"/>
                  </a:lnTo>
                  <a:lnTo>
                    <a:pt x="589" y="3458"/>
                  </a:lnTo>
                  <a:lnTo>
                    <a:pt x="688" y="2797"/>
                  </a:lnTo>
                  <a:lnTo>
                    <a:pt x="779" y="2200"/>
                  </a:lnTo>
                  <a:lnTo>
                    <a:pt x="869" y="1675"/>
                  </a:lnTo>
                  <a:lnTo>
                    <a:pt x="1023" y="851"/>
                  </a:lnTo>
                  <a:lnTo>
                    <a:pt x="1132" y="335"/>
                  </a:lnTo>
                  <a:lnTo>
                    <a:pt x="1168" y="163"/>
                  </a:lnTo>
                  <a:lnTo>
                    <a:pt x="1168" y="163"/>
                  </a:lnTo>
                  <a:lnTo>
                    <a:pt x="1648" y="100"/>
                  </a:lnTo>
                  <a:lnTo>
                    <a:pt x="2137" y="54"/>
                  </a:lnTo>
                  <a:lnTo>
                    <a:pt x="2644" y="27"/>
                  </a:lnTo>
                  <a:lnTo>
                    <a:pt x="3160" y="9"/>
                  </a:lnTo>
                  <a:lnTo>
                    <a:pt x="3694" y="0"/>
                  </a:lnTo>
                  <a:lnTo>
                    <a:pt x="4246" y="18"/>
                  </a:lnTo>
                  <a:lnTo>
                    <a:pt x="4798" y="45"/>
                  </a:lnTo>
                  <a:lnTo>
                    <a:pt x="5368" y="91"/>
                  </a:lnTo>
                  <a:lnTo>
                    <a:pt x="5948" y="145"/>
                  </a:lnTo>
                  <a:lnTo>
                    <a:pt x="6545" y="226"/>
                  </a:lnTo>
                  <a:lnTo>
                    <a:pt x="7143" y="317"/>
                  </a:lnTo>
                  <a:lnTo>
                    <a:pt x="7749" y="435"/>
                  </a:lnTo>
                  <a:lnTo>
                    <a:pt x="8365" y="561"/>
                  </a:lnTo>
                  <a:lnTo>
                    <a:pt x="8980" y="715"/>
                  </a:lnTo>
                  <a:lnTo>
                    <a:pt x="9614" y="887"/>
                  </a:lnTo>
                  <a:lnTo>
                    <a:pt x="10238" y="1077"/>
                  </a:lnTo>
                  <a:lnTo>
                    <a:pt x="10881" y="1286"/>
                  </a:lnTo>
                  <a:lnTo>
                    <a:pt x="11515" y="1521"/>
                  </a:lnTo>
                  <a:lnTo>
                    <a:pt x="12158" y="1774"/>
                  </a:lnTo>
                  <a:lnTo>
                    <a:pt x="12800" y="2055"/>
                  </a:lnTo>
                  <a:lnTo>
                    <a:pt x="13443" y="2354"/>
                  </a:lnTo>
                  <a:lnTo>
                    <a:pt x="14086" y="2671"/>
                  </a:lnTo>
                  <a:lnTo>
                    <a:pt x="14402" y="2843"/>
                  </a:lnTo>
                  <a:lnTo>
                    <a:pt x="14728" y="3015"/>
                  </a:lnTo>
                  <a:lnTo>
                    <a:pt x="15045" y="3196"/>
                  </a:lnTo>
                  <a:lnTo>
                    <a:pt x="15371" y="3386"/>
                  </a:lnTo>
                  <a:lnTo>
                    <a:pt x="15688" y="3585"/>
                  </a:lnTo>
                  <a:lnTo>
                    <a:pt x="16005" y="3784"/>
                  </a:lnTo>
                  <a:lnTo>
                    <a:pt x="16322" y="3992"/>
                  </a:lnTo>
                  <a:lnTo>
                    <a:pt x="16638" y="4200"/>
                  </a:lnTo>
                  <a:lnTo>
                    <a:pt x="16955" y="4418"/>
                  </a:lnTo>
                  <a:lnTo>
                    <a:pt x="17272" y="4644"/>
                  </a:lnTo>
                  <a:lnTo>
                    <a:pt x="17580" y="4879"/>
                  </a:lnTo>
                  <a:lnTo>
                    <a:pt x="17897" y="5115"/>
                  </a:lnTo>
                  <a:lnTo>
                    <a:pt x="18204" y="5359"/>
                  </a:lnTo>
                  <a:lnTo>
                    <a:pt x="18512" y="5612"/>
                  </a:lnTo>
                  <a:lnTo>
                    <a:pt x="18820" y="5875"/>
                  </a:lnTo>
                  <a:lnTo>
                    <a:pt x="19128" y="6138"/>
                  </a:lnTo>
                  <a:lnTo>
                    <a:pt x="19436" y="6409"/>
                  </a:lnTo>
                  <a:lnTo>
                    <a:pt x="19734" y="6690"/>
                  </a:lnTo>
                  <a:lnTo>
                    <a:pt x="20033" y="6979"/>
                  </a:lnTo>
                  <a:lnTo>
                    <a:pt x="20332" y="7269"/>
                  </a:lnTo>
                  <a:lnTo>
                    <a:pt x="20630" y="7577"/>
                  </a:lnTo>
                  <a:lnTo>
                    <a:pt x="20920" y="7885"/>
                  </a:lnTo>
                  <a:lnTo>
                    <a:pt x="21219" y="8192"/>
                  </a:lnTo>
                  <a:lnTo>
                    <a:pt x="21499" y="8518"/>
                  </a:lnTo>
                  <a:lnTo>
                    <a:pt x="21789" y="8853"/>
                  </a:lnTo>
                  <a:lnTo>
                    <a:pt x="22070" y="9188"/>
                  </a:lnTo>
                  <a:lnTo>
                    <a:pt x="22350" y="9532"/>
                  </a:lnTo>
                  <a:lnTo>
                    <a:pt x="22631" y="9885"/>
                  </a:lnTo>
                  <a:lnTo>
                    <a:pt x="22903" y="10247"/>
                  </a:lnTo>
                  <a:lnTo>
                    <a:pt x="23174" y="10618"/>
                  </a:lnTo>
                  <a:lnTo>
                    <a:pt x="23446" y="10990"/>
                  </a:lnTo>
                  <a:lnTo>
                    <a:pt x="23708" y="11370"/>
                  </a:lnTo>
                  <a:lnTo>
                    <a:pt x="23971" y="11768"/>
                  </a:lnTo>
                  <a:lnTo>
                    <a:pt x="24224" y="12166"/>
                  </a:lnTo>
                  <a:lnTo>
                    <a:pt x="24478" y="12574"/>
                  </a:lnTo>
                  <a:lnTo>
                    <a:pt x="24731" y="12990"/>
                  </a:lnTo>
                  <a:lnTo>
                    <a:pt x="24975" y="13416"/>
                  </a:lnTo>
                  <a:lnTo>
                    <a:pt x="25220" y="13841"/>
                  </a:lnTo>
                  <a:lnTo>
                    <a:pt x="25455" y="14285"/>
                  </a:lnTo>
                  <a:lnTo>
                    <a:pt x="25691" y="14737"/>
                  </a:lnTo>
                  <a:lnTo>
                    <a:pt x="25926" y="15190"/>
                  </a:lnTo>
                  <a:lnTo>
                    <a:pt x="26143" y="15660"/>
                  </a:lnTo>
                  <a:lnTo>
                    <a:pt x="26370" y="16131"/>
                  </a:lnTo>
                  <a:lnTo>
                    <a:pt x="26587" y="16611"/>
                  </a:lnTo>
                  <a:lnTo>
                    <a:pt x="26795" y="17109"/>
                  </a:lnTo>
                  <a:lnTo>
                    <a:pt x="27003" y="17607"/>
                  </a:lnTo>
                  <a:lnTo>
                    <a:pt x="27202" y="18114"/>
                  </a:lnTo>
                  <a:lnTo>
                    <a:pt x="27401" y="18630"/>
                  </a:lnTo>
                  <a:lnTo>
                    <a:pt x="27601" y="19164"/>
                  </a:lnTo>
                  <a:lnTo>
                    <a:pt x="27782" y="19698"/>
                  </a:lnTo>
                  <a:lnTo>
                    <a:pt x="27963" y="20241"/>
                  </a:lnTo>
                  <a:lnTo>
                    <a:pt x="28144" y="20793"/>
                  </a:lnTo>
                  <a:lnTo>
                    <a:pt x="28316" y="21354"/>
                  </a:lnTo>
                  <a:lnTo>
                    <a:pt x="28479" y="21934"/>
                  </a:lnTo>
                  <a:lnTo>
                    <a:pt x="28642" y="22513"/>
                  </a:lnTo>
                  <a:lnTo>
                    <a:pt x="28796" y="23101"/>
                  </a:lnTo>
                  <a:lnTo>
                    <a:pt x="28940" y="23708"/>
                  </a:lnTo>
                  <a:lnTo>
                    <a:pt x="29085" y="24314"/>
                  </a:lnTo>
                  <a:lnTo>
                    <a:pt x="29221" y="24930"/>
                  </a:lnTo>
                  <a:lnTo>
                    <a:pt x="29348" y="25564"/>
                  </a:lnTo>
                  <a:lnTo>
                    <a:pt x="29474" y="26197"/>
                  </a:lnTo>
                  <a:lnTo>
                    <a:pt x="29592" y="26849"/>
                  </a:lnTo>
                  <a:lnTo>
                    <a:pt x="29701" y="27510"/>
                  </a:lnTo>
                  <a:lnTo>
                    <a:pt x="29809" y="28171"/>
                  </a:lnTo>
                  <a:lnTo>
                    <a:pt x="29900" y="28850"/>
                  </a:lnTo>
                  <a:lnTo>
                    <a:pt x="29999" y="29538"/>
                  </a:lnTo>
                  <a:lnTo>
                    <a:pt x="30081" y="30235"/>
                  </a:lnTo>
                  <a:lnTo>
                    <a:pt x="30153" y="30950"/>
                  </a:lnTo>
                  <a:lnTo>
                    <a:pt x="30226" y="31665"/>
                  </a:lnTo>
                  <a:lnTo>
                    <a:pt x="30289" y="32398"/>
                  </a:lnTo>
                  <a:lnTo>
                    <a:pt x="30343" y="33131"/>
                  </a:lnTo>
                  <a:lnTo>
                    <a:pt x="30398" y="33883"/>
                  </a:lnTo>
                  <a:lnTo>
                    <a:pt x="30434" y="34643"/>
                  </a:lnTo>
                  <a:lnTo>
                    <a:pt x="30470" y="35412"/>
                  </a:lnTo>
                  <a:lnTo>
                    <a:pt x="30497" y="36191"/>
                  </a:lnTo>
                  <a:lnTo>
                    <a:pt x="30506" y="36988"/>
                  </a:lnTo>
                  <a:lnTo>
                    <a:pt x="30525" y="37784"/>
                  </a:lnTo>
                  <a:lnTo>
                    <a:pt x="30525" y="38599"/>
                  </a:lnTo>
                  <a:lnTo>
                    <a:pt x="30515" y="39423"/>
                  </a:lnTo>
                  <a:lnTo>
                    <a:pt x="30506" y="40255"/>
                  </a:lnTo>
                  <a:lnTo>
                    <a:pt x="30479" y="41097"/>
                  </a:lnTo>
                  <a:lnTo>
                    <a:pt x="30452" y="41957"/>
                  </a:lnTo>
                  <a:lnTo>
                    <a:pt x="30407" y="42826"/>
                  </a:lnTo>
                  <a:lnTo>
                    <a:pt x="30362" y="43704"/>
                  </a:lnTo>
                  <a:lnTo>
                    <a:pt x="30362" y="437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-4947025" y="-2117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-3122100" y="-1388350"/>
              <a:ext cx="820150" cy="300100"/>
            </a:xfrm>
            <a:custGeom>
              <a:avLst/>
              <a:gdLst/>
              <a:ahLst/>
              <a:cxnLst/>
              <a:rect l="l" t="t" r="r" b="b"/>
              <a:pathLst>
                <a:path w="32806" h="12004" extrusionOk="0">
                  <a:moveTo>
                    <a:pt x="5514" y="1"/>
                  </a:moveTo>
                  <a:lnTo>
                    <a:pt x="5233" y="19"/>
                  </a:lnTo>
                  <a:lnTo>
                    <a:pt x="4952" y="46"/>
                  </a:lnTo>
                  <a:lnTo>
                    <a:pt x="4672" y="82"/>
                  </a:lnTo>
                  <a:lnTo>
                    <a:pt x="4400" y="136"/>
                  </a:lnTo>
                  <a:lnTo>
                    <a:pt x="4129" y="209"/>
                  </a:lnTo>
                  <a:lnTo>
                    <a:pt x="3866" y="290"/>
                  </a:lnTo>
                  <a:lnTo>
                    <a:pt x="3604" y="381"/>
                  </a:lnTo>
                  <a:lnTo>
                    <a:pt x="3350" y="480"/>
                  </a:lnTo>
                  <a:lnTo>
                    <a:pt x="3106" y="598"/>
                  </a:lnTo>
                  <a:lnTo>
                    <a:pt x="2870" y="725"/>
                  </a:lnTo>
                  <a:lnTo>
                    <a:pt x="2635" y="870"/>
                  </a:lnTo>
                  <a:lnTo>
                    <a:pt x="2409" y="1014"/>
                  </a:lnTo>
                  <a:lnTo>
                    <a:pt x="2191" y="1177"/>
                  </a:lnTo>
                  <a:lnTo>
                    <a:pt x="1983" y="1349"/>
                  </a:lnTo>
                  <a:lnTo>
                    <a:pt x="1784" y="1521"/>
                  </a:lnTo>
                  <a:lnTo>
                    <a:pt x="1585" y="1712"/>
                  </a:lnTo>
                  <a:lnTo>
                    <a:pt x="1404" y="1911"/>
                  </a:lnTo>
                  <a:lnTo>
                    <a:pt x="1232" y="2119"/>
                  </a:lnTo>
                  <a:lnTo>
                    <a:pt x="1069" y="2336"/>
                  </a:lnTo>
                  <a:lnTo>
                    <a:pt x="915" y="2553"/>
                  </a:lnTo>
                  <a:lnTo>
                    <a:pt x="770" y="2789"/>
                  </a:lnTo>
                  <a:lnTo>
                    <a:pt x="643" y="3024"/>
                  </a:lnTo>
                  <a:lnTo>
                    <a:pt x="517" y="3269"/>
                  </a:lnTo>
                  <a:lnTo>
                    <a:pt x="408" y="3522"/>
                  </a:lnTo>
                  <a:lnTo>
                    <a:pt x="318" y="3775"/>
                  </a:lnTo>
                  <a:lnTo>
                    <a:pt x="227" y="4038"/>
                  </a:lnTo>
                  <a:lnTo>
                    <a:pt x="155" y="4310"/>
                  </a:lnTo>
                  <a:lnTo>
                    <a:pt x="100" y="4581"/>
                  </a:lnTo>
                  <a:lnTo>
                    <a:pt x="55" y="4862"/>
                  </a:lnTo>
                  <a:lnTo>
                    <a:pt x="19" y="5151"/>
                  </a:lnTo>
                  <a:lnTo>
                    <a:pt x="10" y="5441"/>
                  </a:lnTo>
                  <a:lnTo>
                    <a:pt x="1" y="5731"/>
                  </a:lnTo>
                  <a:lnTo>
                    <a:pt x="19" y="6011"/>
                  </a:lnTo>
                  <a:lnTo>
                    <a:pt x="46" y="6292"/>
                  </a:lnTo>
                  <a:lnTo>
                    <a:pt x="82" y="6573"/>
                  </a:lnTo>
                  <a:lnTo>
                    <a:pt x="136" y="6844"/>
                  </a:lnTo>
                  <a:lnTo>
                    <a:pt x="209" y="7116"/>
                  </a:lnTo>
                  <a:lnTo>
                    <a:pt x="281" y="7378"/>
                  </a:lnTo>
                  <a:lnTo>
                    <a:pt x="381" y="7641"/>
                  </a:lnTo>
                  <a:lnTo>
                    <a:pt x="480" y="7894"/>
                  </a:lnTo>
                  <a:lnTo>
                    <a:pt x="598" y="8139"/>
                  </a:lnTo>
                  <a:lnTo>
                    <a:pt x="725" y="8374"/>
                  </a:lnTo>
                  <a:lnTo>
                    <a:pt x="861" y="8609"/>
                  </a:lnTo>
                  <a:lnTo>
                    <a:pt x="1015" y="8836"/>
                  </a:lnTo>
                  <a:lnTo>
                    <a:pt x="1168" y="9053"/>
                  </a:lnTo>
                  <a:lnTo>
                    <a:pt x="1340" y="9261"/>
                  </a:lnTo>
                  <a:lnTo>
                    <a:pt x="1521" y="9460"/>
                  </a:lnTo>
                  <a:lnTo>
                    <a:pt x="1712" y="9659"/>
                  </a:lnTo>
                  <a:lnTo>
                    <a:pt x="1911" y="9840"/>
                  </a:lnTo>
                  <a:lnTo>
                    <a:pt x="2119" y="10012"/>
                  </a:lnTo>
                  <a:lnTo>
                    <a:pt x="2327" y="10175"/>
                  </a:lnTo>
                  <a:lnTo>
                    <a:pt x="2553" y="10329"/>
                  </a:lnTo>
                  <a:lnTo>
                    <a:pt x="2780" y="10474"/>
                  </a:lnTo>
                  <a:lnTo>
                    <a:pt x="3024" y="10610"/>
                  </a:lnTo>
                  <a:lnTo>
                    <a:pt x="3269" y="10728"/>
                  </a:lnTo>
                  <a:lnTo>
                    <a:pt x="3522" y="10836"/>
                  </a:lnTo>
                  <a:lnTo>
                    <a:pt x="3775" y="10936"/>
                  </a:lnTo>
                  <a:lnTo>
                    <a:pt x="4038" y="11017"/>
                  </a:lnTo>
                  <a:lnTo>
                    <a:pt x="4310" y="11090"/>
                  </a:lnTo>
                  <a:lnTo>
                    <a:pt x="4581" y="11144"/>
                  </a:lnTo>
                  <a:lnTo>
                    <a:pt x="4862" y="11189"/>
                  </a:lnTo>
                  <a:lnTo>
                    <a:pt x="5151" y="11225"/>
                  </a:lnTo>
                  <a:lnTo>
                    <a:pt x="5432" y="11234"/>
                  </a:lnTo>
                  <a:lnTo>
                    <a:pt x="10094" y="11406"/>
                  </a:lnTo>
                  <a:lnTo>
                    <a:pt x="14720" y="11578"/>
                  </a:lnTo>
                  <a:lnTo>
                    <a:pt x="17779" y="11687"/>
                  </a:lnTo>
                  <a:lnTo>
                    <a:pt x="20866" y="11805"/>
                  </a:lnTo>
                  <a:lnTo>
                    <a:pt x="23962" y="11913"/>
                  </a:lnTo>
                  <a:lnTo>
                    <a:pt x="27022" y="12004"/>
                  </a:lnTo>
                  <a:lnTo>
                    <a:pt x="27474" y="12004"/>
                  </a:lnTo>
                  <a:lnTo>
                    <a:pt x="27746" y="11977"/>
                  </a:lnTo>
                  <a:lnTo>
                    <a:pt x="28026" y="11950"/>
                  </a:lnTo>
                  <a:lnTo>
                    <a:pt x="28298" y="11895"/>
                  </a:lnTo>
                  <a:lnTo>
                    <a:pt x="28560" y="11841"/>
                  </a:lnTo>
                  <a:lnTo>
                    <a:pt x="28823" y="11769"/>
                  </a:lnTo>
                  <a:lnTo>
                    <a:pt x="29076" y="11678"/>
                  </a:lnTo>
                  <a:lnTo>
                    <a:pt x="29330" y="11578"/>
                  </a:lnTo>
                  <a:lnTo>
                    <a:pt x="29574" y="11479"/>
                  </a:lnTo>
                  <a:lnTo>
                    <a:pt x="29819" y="11352"/>
                  </a:lnTo>
                  <a:lnTo>
                    <a:pt x="30045" y="11225"/>
                  </a:lnTo>
                  <a:lnTo>
                    <a:pt x="30271" y="11081"/>
                  </a:lnTo>
                  <a:lnTo>
                    <a:pt x="30489" y="10936"/>
                  </a:lnTo>
                  <a:lnTo>
                    <a:pt x="30706" y="10773"/>
                  </a:lnTo>
                  <a:lnTo>
                    <a:pt x="30905" y="10601"/>
                  </a:lnTo>
                  <a:lnTo>
                    <a:pt x="31095" y="10420"/>
                  </a:lnTo>
                  <a:lnTo>
                    <a:pt x="31285" y="10230"/>
                  </a:lnTo>
                  <a:lnTo>
                    <a:pt x="31457" y="10031"/>
                  </a:lnTo>
                  <a:lnTo>
                    <a:pt x="31629" y="9831"/>
                  </a:lnTo>
                  <a:lnTo>
                    <a:pt x="31783" y="9614"/>
                  </a:lnTo>
                  <a:lnTo>
                    <a:pt x="31937" y="9397"/>
                  </a:lnTo>
                  <a:lnTo>
                    <a:pt x="32073" y="9162"/>
                  </a:lnTo>
                  <a:lnTo>
                    <a:pt x="32199" y="8926"/>
                  </a:lnTo>
                  <a:lnTo>
                    <a:pt x="32317" y="8682"/>
                  </a:lnTo>
                  <a:lnTo>
                    <a:pt x="32417" y="8437"/>
                  </a:lnTo>
                  <a:lnTo>
                    <a:pt x="32516" y="8184"/>
                  </a:lnTo>
                  <a:lnTo>
                    <a:pt x="32598" y="7921"/>
                  </a:lnTo>
                  <a:lnTo>
                    <a:pt x="32661" y="7659"/>
                  </a:lnTo>
                  <a:lnTo>
                    <a:pt x="32715" y="7387"/>
                  </a:lnTo>
                  <a:lnTo>
                    <a:pt x="32761" y="7107"/>
                  </a:lnTo>
                  <a:lnTo>
                    <a:pt x="32788" y="6826"/>
                  </a:lnTo>
                  <a:lnTo>
                    <a:pt x="32806" y="6545"/>
                  </a:lnTo>
                  <a:lnTo>
                    <a:pt x="32806" y="6256"/>
                  </a:lnTo>
                  <a:lnTo>
                    <a:pt x="32797" y="5975"/>
                  </a:lnTo>
                  <a:lnTo>
                    <a:pt x="32761" y="5685"/>
                  </a:lnTo>
                  <a:lnTo>
                    <a:pt x="32725" y="5414"/>
                  </a:lnTo>
                  <a:lnTo>
                    <a:pt x="32670" y="5133"/>
                  </a:lnTo>
                  <a:lnTo>
                    <a:pt x="32598" y="4871"/>
                  </a:lnTo>
                  <a:lnTo>
                    <a:pt x="32516" y="4608"/>
                  </a:lnTo>
                  <a:lnTo>
                    <a:pt x="32426" y="4346"/>
                  </a:lnTo>
                  <a:lnTo>
                    <a:pt x="32317" y="4092"/>
                  </a:lnTo>
                  <a:lnTo>
                    <a:pt x="32209" y="3848"/>
                  </a:lnTo>
                  <a:lnTo>
                    <a:pt x="32073" y="3612"/>
                  </a:lnTo>
                  <a:lnTo>
                    <a:pt x="31937" y="3377"/>
                  </a:lnTo>
                  <a:lnTo>
                    <a:pt x="31783" y="3151"/>
                  </a:lnTo>
                  <a:lnTo>
                    <a:pt x="31629" y="2934"/>
                  </a:lnTo>
                  <a:lnTo>
                    <a:pt x="31457" y="2725"/>
                  </a:lnTo>
                  <a:lnTo>
                    <a:pt x="31276" y="2526"/>
                  </a:lnTo>
                  <a:lnTo>
                    <a:pt x="31086" y="2336"/>
                  </a:lnTo>
                  <a:lnTo>
                    <a:pt x="30887" y="2155"/>
                  </a:lnTo>
                  <a:lnTo>
                    <a:pt x="30679" y="1983"/>
                  </a:lnTo>
                  <a:lnTo>
                    <a:pt x="30461" y="1820"/>
                  </a:lnTo>
                  <a:lnTo>
                    <a:pt x="30235" y="1666"/>
                  </a:lnTo>
                  <a:lnTo>
                    <a:pt x="30009" y="1521"/>
                  </a:lnTo>
                  <a:lnTo>
                    <a:pt x="29764" y="1395"/>
                  </a:lnTo>
                  <a:lnTo>
                    <a:pt x="29520" y="1268"/>
                  </a:lnTo>
                  <a:lnTo>
                    <a:pt x="29267" y="1159"/>
                  </a:lnTo>
                  <a:lnTo>
                    <a:pt x="29013" y="1069"/>
                  </a:lnTo>
                  <a:lnTo>
                    <a:pt x="28751" y="987"/>
                  </a:lnTo>
                  <a:lnTo>
                    <a:pt x="28479" y="915"/>
                  </a:lnTo>
                  <a:lnTo>
                    <a:pt x="28198" y="852"/>
                  </a:lnTo>
                  <a:lnTo>
                    <a:pt x="27918" y="815"/>
                  </a:lnTo>
                  <a:lnTo>
                    <a:pt x="27637" y="779"/>
                  </a:lnTo>
                  <a:lnTo>
                    <a:pt x="27347" y="770"/>
                  </a:lnTo>
                  <a:lnTo>
                    <a:pt x="24315" y="671"/>
                  </a:lnTo>
                  <a:lnTo>
                    <a:pt x="21255" y="571"/>
                  </a:lnTo>
                  <a:lnTo>
                    <a:pt x="15145" y="345"/>
                  </a:lnTo>
                  <a:lnTo>
                    <a:pt x="10492" y="173"/>
                  </a:lnTo>
                  <a:lnTo>
                    <a:pt x="8148" y="82"/>
                  </a:lnTo>
                  <a:lnTo>
                    <a:pt x="5803" y="10"/>
                  </a:lnTo>
                  <a:lnTo>
                    <a:pt x="55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-3122100" y="-1388350"/>
              <a:ext cx="820150" cy="300100"/>
            </a:xfrm>
            <a:custGeom>
              <a:avLst/>
              <a:gdLst/>
              <a:ahLst/>
              <a:cxnLst/>
              <a:rect l="l" t="t" r="r" b="b"/>
              <a:pathLst>
                <a:path w="32806" h="12004" fill="none" extrusionOk="0">
                  <a:moveTo>
                    <a:pt x="27347" y="770"/>
                  </a:moveTo>
                  <a:lnTo>
                    <a:pt x="27347" y="770"/>
                  </a:lnTo>
                  <a:lnTo>
                    <a:pt x="24315" y="671"/>
                  </a:lnTo>
                  <a:lnTo>
                    <a:pt x="21255" y="571"/>
                  </a:lnTo>
                  <a:lnTo>
                    <a:pt x="15145" y="345"/>
                  </a:lnTo>
                  <a:lnTo>
                    <a:pt x="15145" y="345"/>
                  </a:lnTo>
                  <a:lnTo>
                    <a:pt x="10492" y="173"/>
                  </a:lnTo>
                  <a:lnTo>
                    <a:pt x="8148" y="82"/>
                  </a:lnTo>
                  <a:lnTo>
                    <a:pt x="5803" y="10"/>
                  </a:lnTo>
                  <a:lnTo>
                    <a:pt x="5803" y="10"/>
                  </a:lnTo>
                  <a:lnTo>
                    <a:pt x="5514" y="1"/>
                  </a:lnTo>
                  <a:lnTo>
                    <a:pt x="5233" y="19"/>
                  </a:lnTo>
                  <a:lnTo>
                    <a:pt x="4952" y="46"/>
                  </a:lnTo>
                  <a:lnTo>
                    <a:pt x="4672" y="82"/>
                  </a:lnTo>
                  <a:lnTo>
                    <a:pt x="4400" y="136"/>
                  </a:lnTo>
                  <a:lnTo>
                    <a:pt x="4129" y="209"/>
                  </a:lnTo>
                  <a:lnTo>
                    <a:pt x="3866" y="290"/>
                  </a:lnTo>
                  <a:lnTo>
                    <a:pt x="3604" y="381"/>
                  </a:lnTo>
                  <a:lnTo>
                    <a:pt x="3350" y="480"/>
                  </a:lnTo>
                  <a:lnTo>
                    <a:pt x="3106" y="598"/>
                  </a:lnTo>
                  <a:lnTo>
                    <a:pt x="2870" y="725"/>
                  </a:lnTo>
                  <a:lnTo>
                    <a:pt x="2635" y="870"/>
                  </a:lnTo>
                  <a:lnTo>
                    <a:pt x="2409" y="1014"/>
                  </a:lnTo>
                  <a:lnTo>
                    <a:pt x="2191" y="1177"/>
                  </a:lnTo>
                  <a:lnTo>
                    <a:pt x="1983" y="1349"/>
                  </a:lnTo>
                  <a:lnTo>
                    <a:pt x="1784" y="1521"/>
                  </a:lnTo>
                  <a:lnTo>
                    <a:pt x="1585" y="1712"/>
                  </a:lnTo>
                  <a:lnTo>
                    <a:pt x="1404" y="1911"/>
                  </a:lnTo>
                  <a:lnTo>
                    <a:pt x="1232" y="2119"/>
                  </a:lnTo>
                  <a:lnTo>
                    <a:pt x="1069" y="2336"/>
                  </a:lnTo>
                  <a:lnTo>
                    <a:pt x="915" y="2553"/>
                  </a:lnTo>
                  <a:lnTo>
                    <a:pt x="770" y="2789"/>
                  </a:lnTo>
                  <a:lnTo>
                    <a:pt x="643" y="3024"/>
                  </a:lnTo>
                  <a:lnTo>
                    <a:pt x="517" y="3269"/>
                  </a:lnTo>
                  <a:lnTo>
                    <a:pt x="408" y="3522"/>
                  </a:lnTo>
                  <a:lnTo>
                    <a:pt x="318" y="3775"/>
                  </a:lnTo>
                  <a:lnTo>
                    <a:pt x="227" y="4038"/>
                  </a:lnTo>
                  <a:lnTo>
                    <a:pt x="155" y="4310"/>
                  </a:lnTo>
                  <a:lnTo>
                    <a:pt x="100" y="4581"/>
                  </a:lnTo>
                  <a:lnTo>
                    <a:pt x="55" y="4862"/>
                  </a:lnTo>
                  <a:lnTo>
                    <a:pt x="19" y="5151"/>
                  </a:lnTo>
                  <a:lnTo>
                    <a:pt x="10" y="5441"/>
                  </a:lnTo>
                  <a:lnTo>
                    <a:pt x="10" y="5441"/>
                  </a:lnTo>
                  <a:lnTo>
                    <a:pt x="1" y="5731"/>
                  </a:lnTo>
                  <a:lnTo>
                    <a:pt x="19" y="6011"/>
                  </a:lnTo>
                  <a:lnTo>
                    <a:pt x="46" y="6292"/>
                  </a:lnTo>
                  <a:lnTo>
                    <a:pt x="82" y="6573"/>
                  </a:lnTo>
                  <a:lnTo>
                    <a:pt x="136" y="6844"/>
                  </a:lnTo>
                  <a:lnTo>
                    <a:pt x="209" y="7116"/>
                  </a:lnTo>
                  <a:lnTo>
                    <a:pt x="281" y="7378"/>
                  </a:lnTo>
                  <a:lnTo>
                    <a:pt x="381" y="7641"/>
                  </a:lnTo>
                  <a:lnTo>
                    <a:pt x="480" y="7894"/>
                  </a:lnTo>
                  <a:lnTo>
                    <a:pt x="598" y="8139"/>
                  </a:lnTo>
                  <a:lnTo>
                    <a:pt x="725" y="8374"/>
                  </a:lnTo>
                  <a:lnTo>
                    <a:pt x="861" y="8609"/>
                  </a:lnTo>
                  <a:lnTo>
                    <a:pt x="1015" y="8836"/>
                  </a:lnTo>
                  <a:lnTo>
                    <a:pt x="1168" y="9053"/>
                  </a:lnTo>
                  <a:lnTo>
                    <a:pt x="1340" y="9261"/>
                  </a:lnTo>
                  <a:lnTo>
                    <a:pt x="1521" y="9460"/>
                  </a:lnTo>
                  <a:lnTo>
                    <a:pt x="1712" y="9659"/>
                  </a:lnTo>
                  <a:lnTo>
                    <a:pt x="1911" y="9840"/>
                  </a:lnTo>
                  <a:lnTo>
                    <a:pt x="2119" y="10012"/>
                  </a:lnTo>
                  <a:lnTo>
                    <a:pt x="2327" y="10175"/>
                  </a:lnTo>
                  <a:lnTo>
                    <a:pt x="2553" y="10329"/>
                  </a:lnTo>
                  <a:lnTo>
                    <a:pt x="2780" y="10474"/>
                  </a:lnTo>
                  <a:lnTo>
                    <a:pt x="3024" y="10610"/>
                  </a:lnTo>
                  <a:lnTo>
                    <a:pt x="3269" y="10728"/>
                  </a:lnTo>
                  <a:lnTo>
                    <a:pt x="3522" y="10836"/>
                  </a:lnTo>
                  <a:lnTo>
                    <a:pt x="3775" y="10936"/>
                  </a:lnTo>
                  <a:lnTo>
                    <a:pt x="4038" y="11017"/>
                  </a:lnTo>
                  <a:lnTo>
                    <a:pt x="4310" y="11090"/>
                  </a:lnTo>
                  <a:lnTo>
                    <a:pt x="4581" y="11144"/>
                  </a:lnTo>
                  <a:lnTo>
                    <a:pt x="4862" y="11189"/>
                  </a:lnTo>
                  <a:lnTo>
                    <a:pt x="5151" y="11225"/>
                  </a:lnTo>
                  <a:lnTo>
                    <a:pt x="5432" y="11234"/>
                  </a:lnTo>
                  <a:lnTo>
                    <a:pt x="5432" y="11234"/>
                  </a:lnTo>
                  <a:lnTo>
                    <a:pt x="10094" y="11406"/>
                  </a:lnTo>
                  <a:lnTo>
                    <a:pt x="14720" y="11578"/>
                  </a:lnTo>
                  <a:lnTo>
                    <a:pt x="14720" y="11578"/>
                  </a:lnTo>
                  <a:lnTo>
                    <a:pt x="17779" y="11687"/>
                  </a:lnTo>
                  <a:lnTo>
                    <a:pt x="20866" y="11805"/>
                  </a:lnTo>
                  <a:lnTo>
                    <a:pt x="23962" y="11913"/>
                  </a:lnTo>
                  <a:lnTo>
                    <a:pt x="27022" y="12004"/>
                  </a:lnTo>
                  <a:lnTo>
                    <a:pt x="27022" y="12004"/>
                  </a:lnTo>
                  <a:lnTo>
                    <a:pt x="27185" y="12004"/>
                  </a:lnTo>
                  <a:lnTo>
                    <a:pt x="27185" y="12004"/>
                  </a:lnTo>
                  <a:lnTo>
                    <a:pt x="27474" y="12004"/>
                  </a:lnTo>
                  <a:lnTo>
                    <a:pt x="27746" y="11977"/>
                  </a:lnTo>
                  <a:lnTo>
                    <a:pt x="28026" y="11950"/>
                  </a:lnTo>
                  <a:lnTo>
                    <a:pt x="28298" y="11895"/>
                  </a:lnTo>
                  <a:lnTo>
                    <a:pt x="28560" y="11841"/>
                  </a:lnTo>
                  <a:lnTo>
                    <a:pt x="28823" y="11769"/>
                  </a:lnTo>
                  <a:lnTo>
                    <a:pt x="29076" y="11678"/>
                  </a:lnTo>
                  <a:lnTo>
                    <a:pt x="29330" y="11578"/>
                  </a:lnTo>
                  <a:lnTo>
                    <a:pt x="29574" y="11479"/>
                  </a:lnTo>
                  <a:lnTo>
                    <a:pt x="29819" y="11352"/>
                  </a:lnTo>
                  <a:lnTo>
                    <a:pt x="30045" y="11225"/>
                  </a:lnTo>
                  <a:lnTo>
                    <a:pt x="30271" y="11081"/>
                  </a:lnTo>
                  <a:lnTo>
                    <a:pt x="30489" y="10936"/>
                  </a:lnTo>
                  <a:lnTo>
                    <a:pt x="30706" y="10773"/>
                  </a:lnTo>
                  <a:lnTo>
                    <a:pt x="30905" y="10601"/>
                  </a:lnTo>
                  <a:lnTo>
                    <a:pt x="31095" y="10420"/>
                  </a:lnTo>
                  <a:lnTo>
                    <a:pt x="31285" y="10230"/>
                  </a:lnTo>
                  <a:lnTo>
                    <a:pt x="31457" y="10031"/>
                  </a:lnTo>
                  <a:lnTo>
                    <a:pt x="31629" y="9831"/>
                  </a:lnTo>
                  <a:lnTo>
                    <a:pt x="31783" y="9614"/>
                  </a:lnTo>
                  <a:lnTo>
                    <a:pt x="31937" y="9397"/>
                  </a:lnTo>
                  <a:lnTo>
                    <a:pt x="32073" y="9162"/>
                  </a:lnTo>
                  <a:lnTo>
                    <a:pt x="32199" y="8926"/>
                  </a:lnTo>
                  <a:lnTo>
                    <a:pt x="32317" y="8682"/>
                  </a:lnTo>
                  <a:lnTo>
                    <a:pt x="32417" y="8437"/>
                  </a:lnTo>
                  <a:lnTo>
                    <a:pt x="32516" y="8184"/>
                  </a:lnTo>
                  <a:lnTo>
                    <a:pt x="32598" y="7921"/>
                  </a:lnTo>
                  <a:lnTo>
                    <a:pt x="32661" y="7659"/>
                  </a:lnTo>
                  <a:lnTo>
                    <a:pt x="32715" y="7387"/>
                  </a:lnTo>
                  <a:lnTo>
                    <a:pt x="32761" y="7107"/>
                  </a:lnTo>
                  <a:lnTo>
                    <a:pt x="32788" y="6826"/>
                  </a:lnTo>
                  <a:lnTo>
                    <a:pt x="32806" y="6545"/>
                  </a:lnTo>
                  <a:lnTo>
                    <a:pt x="32806" y="6545"/>
                  </a:lnTo>
                  <a:lnTo>
                    <a:pt x="32806" y="6256"/>
                  </a:lnTo>
                  <a:lnTo>
                    <a:pt x="32797" y="5975"/>
                  </a:lnTo>
                  <a:lnTo>
                    <a:pt x="32761" y="5685"/>
                  </a:lnTo>
                  <a:lnTo>
                    <a:pt x="32725" y="5414"/>
                  </a:lnTo>
                  <a:lnTo>
                    <a:pt x="32670" y="5133"/>
                  </a:lnTo>
                  <a:lnTo>
                    <a:pt x="32598" y="4871"/>
                  </a:lnTo>
                  <a:lnTo>
                    <a:pt x="32516" y="4608"/>
                  </a:lnTo>
                  <a:lnTo>
                    <a:pt x="32426" y="4346"/>
                  </a:lnTo>
                  <a:lnTo>
                    <a:pt x="32317" y="4092"/>
                  </a:lnTo>
                  <a:lnTo>
                    <a:pt x="32209" y="3848"/>
                  </a:lnTo>
                  <a:lnTo>
                    <a:pt x="32073" y="3612"/>
                  </a:lnTo>
                  <a:lnTo>
                    <a:pt x="31937" y="3377"/>
                  </a:lnTo>
                  <a:lnTo>
                    <a:pt x="31783" y="3151"/>
                  </a:lnTo>
                  <a:lnTo>
                    <a:pt x="31629" y="2934"/>
                  </a:lnTo>
                  <a:lnTo>
                    <a:pt x="31457" y="2725"/>
                  </a:lnTo>
                  <a:lnTo>
                    <a:pt x="31276" y="2526"/>
                  </a:lnTo>
                  <a:lnTo>
                    <a:pt x="31086" y="2336"/>
                  </a:lnTo>
                  <a:lnTo>
                    <a:pt x="30887" y="2155"/>
                  </a:lnTo>
                  <a:lnTo>
                    <a:pt x="30679" y="1983"/>
                  </a:lnTo>
                  <a:lnTo>
                    <a:pt x="30461" y="1820"/>
                  </a:lnTo>
                  <a:lnTo>
                    <a:pt x="30235" y="1666"/>
                  </a:lnTo>
                  <a:lnTo>
                    <a:pt x="30009" y="1521"/>
                  </a:lnTo>
                  <a:lnTo>
                    <a:pt x="29764" y="1395"/>
                  </a:lnTo>
                  <a:lnTo>
                    <a:pt x="29520" y="1268"/>
                  </a:lnTo>
                  <a:lnTo>
                    <a:pt x="29267" y="1159"/>
                  </a:lnTo>
                  <a:lnTo>
                    <a:pt x="29013" y="1069"/>
                  </a:lnTo>
                  <a:lnTo>
                    <a:pt x="28751" y="987"/>
                  </a:lnTo>
                  <a:lnTo>
                    <a:pt x="28479" y="915"/>
                  </a:lnTo>
                  <a:lnTo>
                    <a:pt x="28198" y="852"/>
                  </a:lnTo>
                  <a:lnTo>
                    <a:pt x="27918" y="815"/>
                  </a:lnTo>
                  <a:lnTo>
                    <a:pt x="27637" y="779"/>
                  </a:lnTo>
                  <a:lnTo>
                    <a:pt x="27347" y="770"/>
                  </a:lnTo>
                  <a:lnTo>
                    <a:pt x="27347" y="7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-2438425" y="-1369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-1877650" y="-3941975"/>
              <a:ext cx="2498000" cy="2845125"/>
            </a:xfrm>
            <a:custGeom>
              <a:avLst/>
              <a:gdLst/>
              <a:ahLst/>
              <a:cxnLst/>
              <a:rect l="l" t="t" r="r" b="b"/>
              <a:pathLst>
                <a:path w="99920" h="113805" extrusionOk="0">
                  <a:moveTo>
                    <a:pt x="72364" y="0"/>
                  </a:moveTo>
                  <a:lnTo>
                    <a:pt x="72066" y="9"/>
                  </a:lnTo>
                  <a:lnTo>
                    <a:pt x="71767" y="37"/>
                  </a:lnTo>
                  <a:lnTo>
                    <a:pt x="71477" y="73"/>
                  </a:lnTo>
                  <a:lnTo>
                    <a:pt x="71188" y="127"/>
                  </a:lnTo>
                  <a:lnTo>
                    <a:pt x="70898" y="199"/>
                  </a:lnTo>
                  <a:lnTo>
                    <a:pt x="70617" y="281"/>
                  </a:lnTo>
                  <a:lnTo>
                    <a:pt x="70346" y="381"/>
                  </a:lnTo>
                  <a:lnTo>
                    <a:pt x="70074" y="489"/>
                  </a:lnTo>
                  <a:lnTo>
                    <a:pt x="69812" y="616"/>
                  </a:lnTo>
                  <a:lnTo>
                    <a:pt x="69549" y="761"/>
                  </a:lnTo>
                  <a:lnTo>
                    <a:pt x="69305" y="906"/>
                  </a:lnTo>
                  <a:lnTo>
                    <a:pt x="69060" y="1078"/>
                  </a:lnTo>
                  <a:lnTo>
                    <a:pt x="68825" y="1259"/>
                  </a:lnTo>
                  <a:lnTo>
                    <a:pt x="68599" y="1449"/>
                  </a:lnTo>
                  <a:lnTo>
                    <a:pt x="68381" y="1657"/>
                  </a:lnTo>
                  <a:lnTo>
                    <a:pt x="68173" y="1874"/>
                  </a:lnTo>
                  <a:lnTo>
                    <a:pt x="67929" y="2155"/>
                  </a:lnTo>
                  <a:lnTo>
                    <a:pt x="67404" y="2770"/>
                  </a:lnTo>
                  <a:lnTo>
                    <a:pt x="67051" y="3196"/>
                  </a:lnTo>
                  <a:lnTo>
                    <a:pt x="66634" y="3712"/>
                  </a:lnTo>
                  <a:lnTo>
                    <a:pt x="66164" y="4300"/>
                  </a:lnTo>
                  <a:lnTo>
                    <a:pt x="65639" y="4961"/>
                  </a:lnTo>
                  <a:lnTo>
                    <a:pt x="65059" y="5712"/>
                  </a:lnTo>
                  <a:lnTo>
                    <a:pt x="64444" y="6536"/>
                  </a:lnTo>
                  <a:lnTo>
                    <a:pt x="63774" y="7432"/>
                  </a:lnTo>
                  <a:lnTo>
                    <a:pt x="63068" y="8410"/>
                  </a:lnTo>
                  <a:lnTo>
                    <a:pt x="62316" y="9460"/>
                  </a:lnTo>
                  <a:lnTo>
                    <a:pt x="61538" y="10582"/>
                  </a:lnTo>
                  <a:lnTo>
                    <a:pt x="60732" y="11786"/>
                  </a:lnTo>
                  <a:lnTo>
                    <a:pt x="59890" y="13054"/>
                  </a:lnTo>
                  <a:lnTo>
                    <a:pt x="59021" y="14402"/>
                  </a:lnTo>
                  <a:lnTo>
                    <a:pt x="58134" y="15815"/>
                  </a:lnTo>
                  <a:lnTo>
                    <a:pt x="57220" y="17299"/>
                  </a:lnTo>
                  <a:lnTo>
                    <a:pt x="56758" y="18069"/>
                  </a:lnTo>
                  <a:lnTo>
                    <a:pt x="56297" y="18856"/>
                  </a:lnTo>
                  <a:lnTo>
                    <a:pt x="55826" y="19662"/>
                  </a:lnTo>
                  <a:lnTo>
                    <a:pt x="55355" y="20486"/>
                  </a:lnTo>
                  <a:lnTo>
                    <a:pt x="54885" y="21318"/>
                  </a:lnTo>
                  <a:lnTo>
                    <a:pt x="54405" y="22178"/>
                  </a:lnTo>
                  <a:lnTo>
                    <a:pt x="53925" y="23047"/>
                  </a:lnTo>
                  <a:lnTo>
                    <a:pt x="53445" y="23934"/>
                  </a:lnTo>
                  <a:lnTo>
                    <a:pt x="52965" y="24849"/>
                  </a:lnTo>
                  <a:lnTo>
                    <a:pt x="52486" y="25772"/>
                  </a:lnTo>
                  <a:lnTo>
                    <a:pt x="51997" y="26704"/>
                  </a:lnTo>
                  <a:lnTo>
                    <a:pt x="51517" y="27664"/>
                  </a:lnTo>
                  <a:lnTo>
                    <a:pt x="51037" y="28633"/>
                  </a:lnTo>
                  <a:lnTo>
                    <a:pt x="50558" y="29619"/>
                  </a:lnTo>
                  <a:lnTo>
                    <a:pt x="50078" y="30624"/>
                  </a:lnTo>
                  <a:lnTo>
                    <a:pt x="49598" y="31647"/>
                  </a:lnTo>
                  <a:lnTo>
                    <a:pt x="49118" y="32688"/>
                  </a:lnTo>
                  <a:lnTo>
                    <a:pt x="48648" y="33738"/>
                  </a:lnTo>
                  <a:lnTo>
                    <a:pt x="48177" y="34806"/>
                  </a:lnTo>
                  <a:lnTo>
                    <a:pt x="47706" y="35892"/>
                  </a:lnTo>
                  <a:lnTo>
                    <a:pt x="47244" y="36988"/>
                  </a:lnTo>
                  <a:lnTo>
                    <a:pt x="46783" y="38110"/>
                  </a:lnTo>
                  <a:lnTo>
                    <a:pt x="46321" y="39233"/>
                  </a:lnTo>
                  <a:lnTo>
                    <a:pt x="45869" y="40382"/>
                  </a:lnTo>
                  <a:lnTo>
                    <a:pt x="45425" y="41541"/>
                  </a:lnTo>
                  <a:lnTo>
                    <a:pt x="44981" y="42718"/>
                  </a:lnTo>
                  <a:lnTo>
                    <a:pt x="44882" y="42998"/>
                  </a:lnTo>
                  <a:lnTo>
                    <a:pt x="44800" y="43270"/>
                  </a:lnTo>
                  <a:lnTo>
                    <a:pt x="44737" y="43551"/>
                  </a:lnTo>
                  <a:lnTo>
                    <a:pt x="44692" y="43822"/>
                  </a:lnTo>
                  <a:lnTo>
                    <a:pt x="44656" y="44103"/>
                  </a:lnTo>
                  <a:lnTo>
                    <a:pt x="44628" y="44374"/>
                  </a:lnTo>
                  <a:lnTo>
                    <a:pt x="44628" y="44655"/>
                  </a:lnTo>
                  <a:lnTo>
                    <a:pt x="44628" y="44927"/>
                  </a:lnTo>
                  <a:lnTo>
                    <a:pt x="44646" y="45198"/>
                  </a:lnTo>
                  <a:lnTo>
                    <a:pt x="44683" y="45470"/>
                  </a:lnTo>
                  <a:lnTo>
                    <a:pt x="44728" y="45741"/>
                  </a:lnTo>
                  <a:lnTo>
                    <a:pt x="44782" y="46004"/>
                  </a:lnTo>
                  <a:lnTo>
                    <a:pt x="44855" y="46266"/>
                  </a:lnTo>
                  <a:lnTo>
                    <a:pt x="44936" y="46520"/>
                  </a:lnTo>
                  <a:lnTo>
                    <a:pt x="45027" y="46773"/>
                  </a:lnTo>
                  <a:lnTo>
                    <a:pt x="45135" y="47018"/>
                  </a:lnTo>
                  <a:lnTo>
                    <a:pt x="45253" y="47262"/>
                  </a:lnTo>
                  <a:lnTo>
                    <a:pt x="45380" y="47497"/>
                  </a:lnTo>
                  <a:lnTo>
                    <a:pt x="45525" y="47733"/>
                  </a:lnTo>
                  <a:lnTo>
                    <a:pt x="45678" y="47950"/>
                  </a:lnTo>
                  <a:lnTo>
                    <a:pt x="45841" y="48167"/>
                  </a:lnTo>
                  <a:lnTo>
                    <a:pt x="46013" y="48375"/>
                  </a:lnTo>
                  <a:lnTo>
                    <a:pt x="46194" y="48575"/>
                  </a:lnTo>
                  <a:lnTo>
                    <a:pt x="46394" y="48774"/>
                  </a:lnTo>
                  <a:lnTo>
                    <a:pt x="46593" y="48955"/>
                  </a:lnTo>
                  <a:lnTo>
                    <a:pt x="46810" y="49127"/>
                  </a:lnTo>
                  <a:lnTo>
                    <a:pt x="47036" y="49290"/>
                  </a:lnTo>
                  <a:lnTo>
                    <a:pt x="47263" y="49444"/>
                  </a:lnTo>
                  <a:lnTo>
                    <a:pt x="47507" y="49588"/>
                  </a:lnTo>
                  <a:lnTo>
                    <a:pt x="47760" y="49715"/>
                  </a:lnTo>
                  <a:lnTo>
                    <a:pt x="48023" y="49842"/>
                  </a:lnTo>
                  <a:lnTo>
                    <a:pt x="48285" y="49941"/>
                  </a:lnTo>
                  <a:lnTo>
                    <a:pt x="48530" y="50032"/>
                  </a:lnTo>
                  <a:lnTo>
                    <a:pt x="48774" y="50104"/>
                  </a:lnTo>
                  <a:lnTo>
                    <a:pt x="49019" y="50168"/>
                  </a:lnTo>
                  <a:lnTo>
                    <a:pt x="49263" y="50213"/>
                  </a:lnTo>
                  <a:lnTo>
                    <a:pt x="49508" y="50249"/>
                  </a:lnTo>
                  <a:lnTo>
                    <a:pt x="49761" y="50276"/>
                  </a:lnTo>
                  <a:lnTo>
                    <a:pt x="50005" y="50294"/>
                  </a:lnTo>
                  <a:lnTo>
                    <a:pt x="50250" y="50304"/>
                  </a:lnTo>
                  <a:lnTo>
                    <a:pt x="50458" y="50294"/>
                  </a:lnTo>
                  <a:lnTo>
                    <a:pt x="50675" y="50285"/>
                  </a:lnTo>
                  <a:lnTo>
                    <a:pt x="50883" y="50267"/>
                  </a:lnTo>
                  <a:lnTo>
                    <a:pt x="51092" y="50240"/>
                  </a:lnTo>
                  <a:lnTo>
                    <a:pt x="51300" y="50204"/>
                  </a:lnTo>
                  <a:lnTo>
                    <a:pt x="51508" y="50159"/>
                  </a:lnTo>
                  <a:lnTo>
                    <a:pt x="51707" y="50104"/>
                  </a:lnTo>
                  <a:lnTo>
                    <a:pt x="51915" y="50050"/>
                  </a:lnTo>
                  <a:lnTo>
                    <a:pt x="52115" y="49978"/>
                  </a:lnTo>
                  <a:lnTo>
                    <a:pt x="52305" y="49905"/>
                  </a:lnTo>
                  <a:lnTo>
                    <a:pt x="52504" y="49824"/>
                  </a:lnTo>
                  <a:lnTo>
                    <a:pt x="52694" y="49742"/>
                  </a:lnTo>
                  <a:lnTo>
                    <a:pt x="52884" y="49643"/>
                  </a:lnTo>
                  <a:lnTo>
                    <a:pt x="53065" y="49543"/>
                  </a:lnTo>
                  <a:lnTo>
                    <a:pt x="53246" y="49435"/>
                  </a:lnTo>
                  <a:lnTo>
                    <a:pt x="53418" y="49317"/>
                  </a:lnTo>
                  <a:lnTo>
                    <a:pt x="53590" y="49199"/>
                  </a:lnTo>
                  <a:lnTo>
                    <a:pt x="53762" y="49063"/>
                  </a:lnTo>
                  <a:lnTo>
                    <a:pt x="53925" y="48928"/>
                  </a:lnTo>
                  <a:lnTo>
                    <a:pt x="54079" y="48792"/>
                  </a:lnTo>
                  <a:lnTo>
                    <a:pt x="54233" y="48647"/>
                  </a:lnTo>
                  <a:lnTo>
                    <a:pt x="54378" y="48493"/>
                  </a:lnTo>
                  <a:lnTo>
                    <a:pt x="54522" y="48330"/>
                  </a:lnTo>
                  <a:lnTo>
                    <a:pt x="54658" y="48167"/>
                  </a:lnTo>
                  <a:lnTo>
                    <a:pt x="54785" y="47995"/>
                  </a:lnTo>
                  <a:lnTo>
                    <a:pt x="54912" y="47814"/>
                  </a:lnTo>
                  <a:lnTo>
                    <a:pt x="55029" y="47633"/>
                  </a:lnTo>
                  <a:lnTo>
                    <a:pt x="55138" y="47443"/>
                  </a:lnTo>
                  <a:lnTo>
                    <a:pt x="55247" y="47253"/>
                  </a:lnTo>
                  <a:lnTo>
                    <a:pt x="55346" y="47054"/>
                  </a:lnTo>
                  <a:lnTo>
                    <a:pt x="55437" y="46846"/>
                  </a:lnTo>
                  <a:lnTo>
                    <a:pt x="55518" y="46637"/>
                  </a:lnTo>
                  <a:lnTo>
                    <a:pt x="55844" y="45750"/>
                  </a:lnTo>
                  <a:lnTo>
                    <a:pt x="56188" y="44872"/>
                  </a:lnTo>
                  <a:lnTo>
                    <a:pt x="56523" y="44003"/>
                  </a:lnTo>
                  <a:lnTo>
                    <a:pt x="56867" y="43152"/>
                  </a:lnTo>
                  <a:lnTo>
                    <a:pt x="57211" y="42301"/>
                  </a:lnTo>
                  <a:lnTo>
                    <a:pt x="57555" y="41460"/>
                  </a:lnTo>
                  <a:lnTo>
                    <a:pt x="57908" y="40627"/>
                  </a:lnTo>
                  <a:lnTo>
                    <a:pt x="58261" y="39812"/>
                  </a:lnTo>
                  <a:lnTo>
                    <a:pt x="58614" y="38997"/>
                  </a:lnTo>
                  <a:lnTo>
                    <a:pt x="58967" y="38201"/>
                  </a:lnTo>
                  <a:lnTo>
                    <a:pt x="59691" y="36626"/>
                  </a:lnTo>
                  <a:lnTo>
                    <a:pt x="60406" y="35087"/>
                  </a:lnTo>
                  <a:lnTo>
                    <a:pt x="61140" y="33593"/>
                  </a:lnTo>
                  <a:lnTo>
                    <a:pt x="61864" y="32136"/>
                  </a:lnTo>
                  <a:lnTo>
                    <a:pt x="62588" y="30724"/>
                  </a:lnTo>
                  <a:lnTo>
                    <a:pt x="63321" y="29348"/>
                  </a:lnTo>
                  <a:lnTo>
                    <a:pt x="64045" y="28017"/>
                  </a:lnTo>
                  <a:lnTo>
                    <a:pt x="64761" y="26722"/>
                  </a:lnTo>
                  <a:lnTo>
                    <a:pt x="65476" y="25473"/>
                  </a:lnTo>
                  <a:lnTo>
                    <a:pt x="66182" y="24269"/>
                  </a:lnTo>
                  <a:lnTo>
                    <a:pt x="66879" y="23111"/>
                  </a:lnTo>
                  <a:lnTo>
                    <a:pt x="66834" y="24541"/>
                  </a:lnTo>
                  <a:lnTo>
                    <a:pt x="66788" y="25962"/>
                  </a:lnTo>
                  <a:lnTo>
                    <a:pt x="66725" y="27365"/>
                  </a:lnTo>
                  <a:lnTo>
                    <a:pt x="66662" y="28750"/>
                  </a:lnTo>
                  <a:lnTo>
                    <a:pt x="66589" y="30117"/>
                  </a:lnTo>
                  <a:lnTo>
                    <a:pt x="66508" y="31475"/>
                  </a:lnTo>
                  <a:lnTo>
                    <a:pt x="66417" y="32806"/>
                  </a:lnTo>
                  <a:lnTo>
                    <a:pt x="66318" y="34127"/>
                  </a:lnTo>
                  <a:lnTo>
                    <a:pt x="66218" y="35431"/>
                  </a:lnTo>
                  <a:lnTo>
                    <a:pt x="66100" y="36716"/>
                  </a:lnTo>
                  <a:lnTo>
                    <a:pt x="65983" y="37993"/>
                  </a:lnTo>
                  <a:lnTo>
                    <a:pt x="65847" y="39242"/>
                  </a:lnTo>
                  <a:lnTo>
                    <a:pt x="65711" y="40482"/>
                  </a:lnTo>
                  <a:lnTo>
                    <a:pt x="65566" y="41704"/>
                  </a:lnTo>
                  <a:lnTo>
                    <a:pt x="65412" y="42917"/>
                  </a:lnTo>
                  <a:lnTo>
                    <a:pt x="65249" y="44103"/>
                  </a:lnTo>
                  <a:lnTo>
                    <a:pt x="65077" y="45280"/>
                  </a:lnTo>
                  <a:lnTo>
                    <a:pt x="64905" y="46447"/>
                  </a:lnTo>
                  <a:lnTo>
                    <a:pt x="64715" y="47588"/>
                  </a:lnTo>
                  <a:lnTo>
                    <a:pt x="64525" y="48719"/>
                  </a:lnTo>
                  <a:lnTo>
                    <a:pt x="64326" y="49833"/>
                  </a:lnTo>
                  <a:lnTo>
                    <a:pt x="64118" y="50937"/>
                  </a:lnTo>
                  <a:lnTo>
                    <a:pt x="63901" y="52023"/>
                  </a:lnTo>
                  <a:lnTo>
                    <a:pt x="63683" y="53092"/>
                  </a:lnTo>
                  <a:lnTo>
                    <a:pt x="63448" y="54151"/>
                  </a:lnTo>
                  <a:lnTo>
                    <a:pt x="63213" y="55192"/>
                  </a:lnTo>
                  <a:lnTo>
                    <a:pt x="62968" y="56224"/>
                  </a:lnTo>
                  <a:lnTo>
                    <a:pt x="62715" y="57238"/>
                  </a:lnTo>
                  <a:lnTo>
                    <a:pt x="62452" y="58233"/>
                  </a:lnTo>
                  <a:lnTo>
                    <a:pt x="62181" y="59220"/>
                  </a:lnTo>
                  <a:lnTo>
                    <a:pt x="61909" y="60189"/>
                  </a:lnTo>
                  <a:lnTo>
                    <a:pt x="61619" y="61139"/>
                  </a:lnTo>
                  <a:lnTo>
                    <a:pt x="61330" y="62090"/>
                  </a:lnTo>
                  <a:lnTo>
                    <a:pt x="61040" y="63013"/>
                  </a:lnTo>
                  <a:lnTo>
                    <a:pt x="60732" y="63927"/>
                  </a:lnTo>
                  <a:lnTo>
                    <a:pt x="60415" y="64832"/>
                  </a:lnTo>
                  <a:lnTo>
                    <a:pt x="60099" y="65719"/>
                  </a:lnTo>
                  <a:lnTo>
                    <a:pt x="59773" y="66589"/>
                  </a:lnTo>
                  <a:lnTo>
                    <a:pt x="59438" y="67448"/>
                  </a:lnTo>
                  <a:lnTo>
                    <a:pt x="59103" y="68299"/>
                  </a:lnTo>
                  <a:lnTo>
                    <a:pt x="58750" y="69132"/>
                  </a:lnTo>
                  <a:lnTo>
                    <a:pt x="58397" y="69956"/>
                  </a:lnTo>
                  <a:lnTo>
                    <a:pt x="58035" y="70762"/>
                  </a:lnTo>
                  <a:lnTo>
                    <a:pt x="57664" y="71558"/>
                  </a:lnTo>
                  <a:lnTo>
                    <a:pt x="57292" y="72346"/>
                  </a:lnTo>
                  <a:lnTo>
                    <a:pt x="56912" y="73115"/>
                  </a:lnTo>
                  <a:lnTo>
                    <a:pt x="56523" y="73876"/>
                  </a:lnTo>
                  <a:lnTo>
                    <a:pt x="56125" y="74618"/>
                  </a:lnTo>
                  <a:lnTo>
                    <a:pt x="55717" y="75351"/>
                  </a:lnTo>
                  <a:lnTo>
                    <a:pt x="55310" y="76075"/>
                  </a:lnTo>
                  <a:lnTo>
                    <a:pt x="54894" y="76781"/>
                  </a:lnTo>
                  <a:lnTo>
                    <a:pt x="54468" y="77478"/>
                  </a:lnTo>
                  <a:lnTo>
                    <a:pt x="54043" y="78157"/>
                  </a:lnTo>
                  <a:lnTo>
                    <a:pt x="53608" y="78836"/>
                  </a:lnTo>
                  <a:lnTo>
                    <a:pt x="53165" y="79497"/>
                  </a:lnTo>
                  <a:lnTo>
                    <a:pt x="52712" y="80149"/>
                  </a:lnTo>
                  <a:lnTo>
                    <a:pt x="52259" y="80782"/>
                  </a:lnTo>
                  <a:lnTo>
                    <a:pt x="51798" y="81407"/>
                  </a:lnTo>
                  <a:lnTo>
                    <a:pt x="51327" y="82023"/>
                  </a:lnTo>
                  <a:lnTo>
                    <a:pt x="50847" y="82629"/>
                  </a:lnTo>
                  <a:lnTo>
                    <a:pt x="50368" y="83217"/>
                  </a:lnTo>
                  <a:lnTo>
                    <a:pt x="49879" y="83797"/>
                  </a:lnTo>
                  <a:lnTo>
                    <a:pt x="49390" y="84376"/>
                  </a:lnTo>
                  <a:lnTo>
                    <a:pt x="48883" y="84928"/>
                  </a:lnTo>
                  <a:lnTo>
                    <a:pt x="48376" y="85480"/>
                  </a:lnTo>
                  <a:lnTo>
                    <a:pt x="47869" y="86015"/>
                  </a:lnTo>
                  <a:lnTo>
                    <a:pt x="47344" y="86549"/>
                  </a:lnTo>
                  <a:lnTo>
                    <a:pt x="46819" y="87065"/>
                  </a:lnTo>
                  <a:lnTo>
                    <a:pt x="46285" y="87572"/>
                  </a:lnTo>
                  <a:lnTo>
                    <a:pt x="45751" y="88069"/>
                  </a:lnTo>
                  <a:lnTo>
                    <a:pt x="45208" y="88549"/>
                  </a:lnTo>
                  <a:lnTo>
                    <a:pt x="44656" y="89029"/>
                  </a:lnTo>
                  <a:lnTo>
                    <a:pt x="44103" y="89491"/>
                  </a:lnTo>
                  <a:lnTo>
                    <a:pt x="43533" y="89952"/>
                  </a:lnTo>
                  <a:lnTo>
                    <a:pt x="42972" y="90396"/>
                  </a:lnTo>
                  <a:lnTo>
                    <a:pt x="42392" y="90830"/>
                  </a:lnTo>
                  <a:lnTo>
                    <a:pt x="41813" y="91256"/>
                  </a:lnTo>
                  <a:lnTo>
                    <a:pt x="41225" y="91681"/>
                  </a:lnTo>
                  <a:lnTo>
                    <a:pt x="40636" y="92089"/>
                  </a:lnTo>
                  <a:lnTo>
                    <a:pt x="40039" y="92487"/>
                  </a:lnTo>
                  <a:lnTo>
                    <a:pt x="39432" y="92876"/>
                  </a:lnTo>
                  <a:lnTo>
                    <a:pt x="38826" y="93256"/>
                  </a:lnTo>
                  <a:lnTo>
                    <a:pt x="38210" y="93628"/>
                  </a:lnTo>
                  <a:lnTo>
                    <a:pt x="37595" y="93990"/>
                  </a:lnTo>
                  <a:lnTo>
                    <a:pt x="36970" y="94343"/>
                  </a:lnTo>
                  <a:lnTo>
                    <a:pt x="36337" y="94687"/>
                  </a:lnTo>
                  <a:lnTo>
                    <a:pt x="35703" y="95022"/>
                  </a:lnTo>
                  <a:lnTo>
                    <a:pt x="35060" y="95347"/>
                  </a:lnTo>
                  <a:lnTo>
                    <a:pt x="34408" y="95673"/>
                  </a:lnTo>
                  <a:lnTo>
                    <a:pt x="33757" y="95981"/>
                  </a:lnTo>
                  <a:lnTo>
                    <a:pt x="33096" y="96280"/>
                  </a:lnTo>
                  <a:lnTo>
                    <a:pt x="32435" y="96579"/>
                  </a:lnTo>
                  <a:lnTo>
                    <a:pt x="31765" y="96868"/>
                  </a:lnTo>
                  <a:lnTo>
                    <a:pt x="31086" y="97140"/>
                  </a:lnTo>
                  <a:lnTo>
                    <a:pt x="30407" y="97411"/>
                  </a:lnTo>
                  <a:lnTo>
                    <a:pt x="29719" y="97674"/>
                  </a:lnTo>
                  <a:lnTo>
                    <a:pt x="29031" y="97936"/>
                  </a:lnTo>
                  <a:lnTo>
                    <a:pt x="28334" y="98181"/>
                  </a:lnTo>
                  <a:lnTo>
                    <a:pt x="27628" y="98416"/>
                  </a:lnTo>
                  <a:lnTo>
                    <a:pt x="26922" y="98651"/>
                  </a:lnTo>
                  <a:lnTo>
                    <a:pt x="26216" y="98878"/>
                  </a:lnTo>
                  <a:lnTo>
                    <a:pt x="25501" y="99095"/>
                  </a:lnTo>
                  <a:lnTo>
                    <a:pt x="24777" y="99312"/>
                  </a:lnTo>
                  <a:lnTo>
                    <a:pt x="24053" y="99511"/>
                  </a:lnTo>
                  <a:lnTo>
                    <a:pt x="23319" y="99711"/>
                  </a:lnTo>
                  <a:lnTo>
                    <a:pt x="22577" y="99901"/>
                  </a:lnTo>
                  <a:lnTo>
                    <a:pt x="21835" y="100082"/>
                  </a:lnTo>
                  <a:lnTo>
                    <a:pt x="21093" y="100263"/>
                  </a:lnTo>
                  <a:lnTo>
                    <a:pt x="20341" y="100435"/>
                  </a:lnTo>
                  <a:lnTo>
                    <a:pt x="19590" y="100598"/>
                  </a:lnTo>
                  <a:lnTo>
                    <a:pt x="18820" y="100761"/>
                  </a:lnTo>
                  <a:lnTo>
                    <a:pt x="18060" y="100905"/>
                  </a:lnTo>
                  <a:lnTo>
                    <a:pt x="17291" y="101059"/>
                  </a:lnTo>
                  <a:lnTo>
                    <a:pt x="16512" y="101195"/>
                  </a:lnTo>
                  <a:lnTo>
                    <a:pt x="15734" y="101331"/>
                  </a:lnTo>
                  <a:lnTo>
                    <a:pt x="14946" y="101458"/>
                  </a:lnTo>
                  <a:lnTo>
                    <a:pt x="14159" y="101584"/>
                  </a:lnTo>
                  <a:lnTo>
                    <a:pt x="13371" y="101702"/>
                  </a:lnTo>
                  <a:lnTo>
                    <a:pt x="12565" y="101811"/>
                  </a:lnTo>
                  <a:lnTo>
                    <a:pt x="11769" y="101919"/>
                  </a:lnTo>
                  <a:lnTo>
                    <a:pt x="10963" y="102019"/>
                  </a:lnTo>
                  <a:lnTo>
                    <a:pt x="10148" y="102109"/>
                  </a:lnTo>
                  <a:lnTo>
                    <a:pt x="9334" y="102200"/>
                  </a:lnTo>
                  <a:lnTo>
                    <a:pt x="8510" y="102290"/>
                  </a:lnTo>
                  <a:lnTo>
                    <a:pt x="6862" y="102444"/>
                  </a:lnTo>
                  <a:lnTo>
                    <a:pt x="5188" y="102580"/>
                  </a:lnTo>
                  <a:lnTo>
                    <a:pt x="4898" y="102616"/>
                  </a:lnTo>
                  <a:lnTo>
                    <a:pt x="4618" y="102653"/>
                  </a:lnTo>
                  <a:lnTo>
                    <a:pt x="4337" y="102716"/>
                  </a:lnTo>
                  <a:lnTo>
                    <a:pt x="4065" y="102788"/>
                  </a:lnTo>
                  <a:lnTo>
                    <a:pt x="3803" y="102870"/>
                  </a:lnTo>
                  <a:lnTo>
                    <a:pt x="3540" y="102960"/>
                  </a:lnTo>
                  <a:lnTo>
                    <a:pt x="3287" y="103069"/>
                  </a:lnTo>
                  <a:lnTo>
                    <a:pt x="3042" y="103196"/>
                  </a:lnTo>
                  <a:lnTo>
                    <a:pt x="2798" y="103322"/>
                  </a:lnTo>
                  <a:lnTo>
                    <a:pt x="2572" y="103467"/>
                  </a:lnTo>
                  <a:lnTo>
                    <a:pt x="2345" y="103621"/>
                  </a:lnTo>
                  <a:lnTo>
                    <a:pt x="2128" y="103784"/>
                  </a:lnTo>
                  <a:lnTo>
                    <a:pt x="1920" y="103956"/>
                  </a:lnTo>
                  <a:lnTo>
                    <a:pt x="1721" y="104137"/>
                  </a:lnTo>
                  <a:lnTo>
                    <a:pt x="1531" y="104327"/>
                  </a:lnTo>
                  <a:lnTo>
                    <a:pt x="1350" y="104526"/>
                  </a:lnTo>
                  <a:lnTo>
                    <a:pt x="1178" y="104735"/>
                  </a:lnTo>
                  <a:lnTo>
                    <a:pt x="1024" y="104952"/>
                  </a:lnTo>
                  <a:lnTo>
                    <a:pt x="870" y="105178"/>
                  </a:lnTo>
                  <a:lnTo>
                    <a:pt x="734" y="105414"/>
                  </a:lnTo>
                  <a:lnTo>
                    <a:pt x="607" y="105649"/>
                  </a:lnTo>
                  <a:lnTo>
                    <a:pt x="490" y="105893"/>
                  </a:lnTo>
                  <a:lnTo>
                    <a:pt x="381" y="106147"/>
                  </a:lnTo>
                  <a:lnTo>
                    <a:pt x="291" y="106400"/>
                  </a:lnTo>
                  <a:lnTo>
                    <a:pt x="209" y="106663"/>
                  </a:lnTo>
                  <a:lnTo>
                    <a:pt x="137" y="106934"/>
                  </a:lnTo>
                  <a:lnTo>
                    <a:pt x="82" y="107206"/>
                  </a:lnTo>
                  <a:lnTo>
                    <a:pt x="46" y="107477"/>
                  </a:lnTo>
                  <a:lnTo>
                    <a:pt x="10" y="107758"/>
                  </a:lnTo>
                  <a:lnTo>
                    <a:pt x="1" y="108039"/>
                  </a:lnTo>
                  <a:lnTo>
                    <a:pt x="1" y="108328"/>
                  </a:lnTo>
                  <a:lnTo>
                    <a:pt x="10" y="108618"/>
                  </a:lnTo>
                  <a:lnTo>
                    <a:pt x="37" y="108890"/>
                  </a:lnTo>
                  <a:lnTo>
                    <a:pt x="82" y="109161"/>
                  </a:lnTo>
                  <a:lnTo>
                    <a:pt x="137" y="109424"/>
                  </a:lnTo>
                  <a:lnTo>
                    <a:pt x="200" y="109686"/>
                  </a:lnTo>
                  <a:lnTo>
                    <a:pt x="272" y="109940"/>
                  </a:lnTo>
                  <a:lnTo>
                    <a:pt x="363" y="110193"/>
                  </a:lnTo>
                  <a:lnTo>
                    <a:pt x="463" y="110437"/>
                  </a:lnTo>
                  <a:lnTo>
                    <a:pt x="571" y="110673"/>
                  </a:lnTo>
                  <a:lnTo>
                    <a:pt x="698" y="110908"/>
                  </a:lnTo>
                  <a:lnTo>
                    <a:pt x="825" y="111125"/>
                  </a:lnTo>
                  <a:lnTo>
                    <a:pt x="970" y="111343"/>
                  </a:lnTo>
                  <a:lnTo>
                    <a:pt x="1114" y="111560"/>
                  </a:lnTo>
                  <a:lnTo>
                    <a:pt x="1277" y="111759"/>
                  </a:lnTo>
                  <a:lnTo>
                    <a:pt x="1449" y="111958"/>
                  </a:lnTo>
                  <a:lnTo>
                    <a:pt x="1621" y="112139"/>
                  </a:lnTo>
                  <a:lnTo>
                    <a:pt x="1811" y="112320"/>
                  </a:lnTo>
                  <a:lnTo>
                    <a:pt x="2001" y="112492"/>
                  </a:lnTo>
                  <a:lnTo>
                    <a:pt x="2201" y="112646"/>
                  </a:lnTo>
                  <a:lnTo>
                    <a:pt x="2409" y="112800"/>
                  </a:lnTo>
                  <a:lnTo>
                    <a:pt x="2626" y="112945"/>
                  </a:lnTo>
                  <a:lnTo>
                    <a:pt x="2843" y="113081"/>
                  </a:lnTo>
                  <a:lnTo>
                    <a:pt x="3070" y="113198"/>
                  </a:lnTo>
                  <a:lnTo>
                    <a:pt x="3305" y="113307"/>
                  </a:lnTo>
                  <a:lnTo>
                    <a:pt x="3540" y="113416"/>
                  </a:lnTo>
                  <a:lnTo>
                    <a:pt x="3785" y="113506"/>
                  </a:lnTo>
                  <a:lnTo>
                    <a:pt x="4038" y="113579"/>
                  </a:lnTo>
                  <a:lnTo>
                    <a:pt x="4292" y="113651"/>
                  </a:lnTo>
                  <a:lnTo>
                    <a:pt x="4545" y="113705"/>
                  </a:lnTo>
                  <a:lnTo>
                    <a:pt x="4808" y="113751"/>
                  </a:lnTo>
                  <a:lnTo>
                    <a:pt x="5070" y="113787"/>
                  </a:lnTo>
                  <a:lnTo>
                    <a:pt x="5342" y="113805"/>
                  </a:lnTo>
                  <a:lnTo>
                    <a:pt x="5831" y="113805"/>
                  </a:lnTo>
                  <a:lnTo>
                    <a:pt x="6048" y="113796"/>
                  </a:lnTo>
                  <a:lnTo>
                    <a:pt x="7541" y="113669"/>
                  </a:lnTo>
                  <a:lnTo>
                    <a:pt x="9080" y="113533"/>
                  </a:lnTo>
                  <a:lnTo>
                    <a:pt x="10646" y="113379"/>
                  </a:lnTo>
                  <a:lnTo>
                    <a:pt x="12249" y="113198"/>
                  </a:lnTo>
                  <a:lnTo>
                    <a:pt x="13054" y="113099"/>
                  </a:lnTo>
                  <a:lnTo>
                    <a:pt x="13878" y="112990"/>
                  </a:lnTo>
                  <a:lnTo>
                    <a:pt x="14702" y="112882"/>
                  </a:lnTo>
                  <a:lnTo>
                    <a:pt x="15535" y="112755"/>
                  </a:lnTo>
                  <a:lnTo>
                    <a:pt x="16376" y="112628"/>
                  </a:lnTo>
                  <a:lnTo>
                    <a:pt x="17218" y="112501"/>
                  </a:lnTo>
                  <a:lnTo>
                    <a:pt x="18069" y="112357"/>
                  </a:lnTo>
                  <a:lnTo>
                    <a:pt x="18929" y="112203"/>
                  </a:lnTo>
                  <a:lnTo>
                    <a:pt x="19789" y="112049"/>
                  </a:lnTo>
                  <a:lnTo>
                    <a:pt x="20649" y="111877"/>
                  </a:lnTo>
                  <a:lnTo>
                    <a:pt x="21518" y="111705"/>
                  </a:lnTo>
                  <a:lnTo>
                    <a:pt x="22396" y="111515"/>
                  </a:lnTo>
                  <a:lnTo>
                    <a:pt x="23265" y="111325"/>
                  </a:lnTo>
                  <a:lnTo>
                    <a:pt x="24152" y="111116"/>
                  </a:lnTo>
                  <a:lnTo>
                    <a:pt x="25030" y="110899"/>
                  </a:lnTo>
                  <a:lnTo>
                    <a:pt x="25917" y="110673"/>
                  </a:lnTo>
                  <a:lnTo>
                    <a:pt x="26805" y="110437"/>
                  </a:lnTo>
                  <a:lnTo>
                    <a:pt x="27692" y="110193"/>
                  </a:lnTo>
                  <a:lnTo>
                    <a:pt x="28588" y="109931"/>
                  </a:lnTo>
                  <a:lnTo>
                    <a:pt x="29475" y="109659"/>
                  </a:lnTo>
                  <a:lnTo>
                    <a:pt x="30371" y="109378"/>
                  </a:lnTo>
                  <a:lnTo>
                    <a:pt x="31267" y="109080"/>
                  </a:lnTo>
                  <a:lnTo>
                    <a:pt x="32154" y="108772"/>
                  </a:lnTo>
                  <a:lnTo>
                    <a:pt x="33051" y="108455"/>
                  </a:lnTo>
                  <a:lnTo>
                    <a:pt x="33947" y="108120"/>
                  </a:lnTo>
                  <a:lnTo>
                    <a:pt x="34834" y="107776"/>
                  </a:lnTo>
                  <a:lnTo>
                    <a:pt x="35730" y="107414"/>
                  </a:lnTo>
                  <a:lnTo>
                    <a:pt x="36617" y="107043"/>
                  </a:lnTo>
                  <a:lnTo>
                    <a:pt x="37504" y="106654"/>
                  </a:lnTo>
                  <a:lnTo>
                    <a:pt x="38391" y="106246"/>
                  </a:lnTo>
                  <a:lnTo>
                    <a:pt x="39279" y="105830"/>
                  </a:lnTo>
                  <a:lnTo>
                    <a:pt x="40157" y="105395"/>
                  </a:lnTo>
                  <a:lnTo>
                    <a:pt x="41035" y="104943"/>
                  </a:lnTo>
                  <a:lnTo>
                    <a:pt x="41913" y="104481"/>
                  </a:lnTo>
                  <a:lnTo>
                    <a:pt x="42782" y="104001"/>
                  </a:lnTo>
                  <a:lnTo>
                    <a:pt x="43651" y="103503"/>
                  </a:lnTo>
                  <a:lnTo>
                    <a:pt x="44511" y="102997"/>
                  </a:lnTo>
                  <a:lnTo>
                    <a:pt x="45371" y="102462"/>
                  </a:lnTo>
                  <a:lnTo>
                    <a:pt x="46222" y="101919"/>
                  </a:lnTo>
                  <a:lnTo>
                    <a:pt x="47072" y="101349"/>
                  </a:lnTo>
                  <a:lnTo>
                    <a:pt x="47914" y="100770"/>
                  </a:lnTo>
                  <a:lnTo>
                    <a:pt x="48747" y="100172"/>
                  </a:lnTo>
                  <a:lnTo>
                    <a:pt x="49571" y="99548"/>
                  </a:lnTo>
                  <a:lnTo>
                    <a:pt x="50395" y="98914"/>
                  </a:lnTo>
                  <a:lnTo>
                    <a:pt x="51209" y="98262"/>
                  </a:lnTo>
                  <a:lnTo>
                    <a:pt x="52024" y="97583"/>
                  </a:lnTo>
                  <a:lnTo>
                    <a:pt x="52821" y="96886"/>
                  </a:lnTo>
                  <a:lnTo>
                    <a:pt x="53617" y="96171"/>
                  </a:lnTo>
                  <a:lnTo>
                    <a:pt x="54396" y="95438"/>
                  </a:lnTo>
                  <a:lnTo>
                    <a:pt x="55174" y="94687"/>
                  </a:lnTo>
                  <a:lnTo>
                    <a:pt x="55944" y="93908"/>
                  </a:lnTo>
                  <a:lnTo>
                    <a:pt x="56695" y="93112"/>
                  </a:lnTo>
                  <a:lnTo>
                    <a:pt x="57075" y="92704"/>
                  </a:lnTo>
                  <a:lnTo>
                    <a:pt x="57446" y="92297"/>
                  </a:lnTo>
                  <a:lnTo>
                    <a:pt x="57817" y="91880"/>
                  </a:lnTo>
                  <a:lnTo>
                    <a:pt x="58180" y="91455"/>
                  </a:lnTo>
                  <a:lnTo>
                    <a:pt x="58551" y="91030"/>
                  </a:lnTo>
                  <a:lnTo>
                    <a:pt x="58913" y="90595"/>
                  </a:lnTo>
                  <a:lnTo>
                    <a:pt x="59266" y="90161"/>
                  </a:lnTo>
                  <a:lnTo>
                    <a:pt x="59628" y="89717"/>
                  </a:lnTo>
                  <a:lnTo>
                    <a:pt x="60162" y="89029"/>
                  </a:lnTo>
                  <a:lnTo>
                    <a:pt x="60696" y="88332"/>
                  </a:lnTo>
                  <a:lnTo>
                    <a:pt x="61212" y="87626"/>
                  </a:lnTo>
                  <a:lnTo>
                    <a:pt x="61728" y="86902"/>
                  </a:lnTo>
                  <a:lnTo>
                    <a:pt x="62235" y="86178"/>
                  </a:lnTo>
                  <a:lnTo>
                    <a:pt x="62733" y="85435"/>
                  </a:lnTo>
                  <a:lnTo>
                    <a:pt x="63222" y="84684"/>
                  </a:lnTo>
                  <a:lnTo>
                    <a:pt x="63701" y="83924"/>
                  </a:lnTo>
                  <a:lnTo>
                    <a:pt x="64181" y="83154"/>
                  </a:lnTo>
                  <a:lnTo>
                    <a:pt x="64643" y="82376"/>
                  </a:lnTo>
                  <a:lnTo>
                    <a:pt x="65105" y="81579"/>
                  </a:lnTo>
                  <a:lnTo>
                    <a:pt x="65548" y="80773"/>
                  </a:lnTo>
                  <a:lnTo>
                    <a:pt x="65992" y="79959"/>
                  </a:lnTo>
                  <a:lnTo>
                    <a:pt x="66426" y="79135"/>
                  </a:lnTo>
                  <a:lnTo>
                    <a:pt x="66852" y="78293"/>
                  </a:lnTo>
                  <a:lnTo>
                    <a:pt x="67268" y="77451"/>
                  </a:lnTo>
                  <a:lnTo>
                    <a:pt x="67684" y="76591"/>
                  </a:lnTo>
                  <a:lnTo>
                    <a:pt x="68083" y="75722"/>
                  </a:lnTo>
                  <a:lnTo>
                    <a:pt x="68481" y="74844"/>
                  </a:lnTo>
                  <a:lnTo>
                    <a:pt x="68861" y="73948"/>
                  </a:lnTo>
                  <a:lnTo>
                    <a:pt x="69241" y="73052"/>
                  </a:lnTo>
                  <a:lnTo>
                    <a:pt x="69613" y="72138"/>
                  </a:lnTo>
                  <a:lnTo>
                    <a:pt x="69975" y="71214"/>
                  </a:lnTo>
                  <a:lnTo>
                    <a:pt x="70328" y="70273"/>
                  </a:lnTo>
                  <a:lnTo>
                    <a:pt x="70681" y="69331"/>
                  </a:lnTo>
                  <a:lnTo>
                    <a:pt x="71016" y="68372"/>
                  </a:lnTo>
                  <a:lnTo>
                    <a:pt x="71351" y="67403"/>
                  </a:lnTo>
                  <a:lnTo>
                    <a:pt x="71667" y="66426"/>
                  </a:lnTo>
                  <a:lnTo>
                    <a:pt x="71984" y="65430"/>
                  </a:lnTo>
                  <a:lnTo>
                    <a:pt x="72292" y="64434"/>
                  </a:lnTo>
                  <a:lnTo>
                    <a:pt x="72591" y="63420"/>
                  </a:lnTo>
                  <a:lnTo>
                    <a:pt x="72880" y="62397"/>
                  </a:lnTo>
                  <a:lnTo>
                    <a:pt x="73170" y="61356"/>
                  </a:lnTo>
                  <a:lnTo>
                    <a:pt x="73442" y="60315"/>
                  </a:lnTo>
                  <a:lnTo>
                    <a:pt x="73713" y="59256"/>
                  </a:lnTo>
                  <a:lnTo>
                    <a:pt x="73976" y="58179"/>
                  </a:lnTo>
                  <a:lnTo>
                    <a:pt x="74220" y="57102"/>
                  </a:lnTo>
                  <a:lnTo>
                    <a:pt x="74465" y="56006"/>
                  </a:lnTo>
                  <a:lnTo>
                    <a:pt x="74709" y="54911"/>
                  </a:lnTo>
                  <a:lnTo>
                    <a:pt x="74935" y="53789"/>
                  </a:lnTo>
                  <a:lnTo>
                    <a:pt x="75152" y="52666"/>
                  </a:lnTo>
                  <a:lnTo>
                    <a:pt x="75370" y="51526"/>
                  </a:lnTo>
                  <a:lnTo>
                    <a:pt x="75569" y="50376"/>
                  </a:lnTo>
                  <a:lnTo>
                    <a:pt x="75768" y="49217"/>
                  </a:lnTo>
                  <a:lnTo>
                    <a:pt x="75958" y="48050"/>
                  </a:lnTo>
                  <a:lnTo>
                    <a:pt x="76139" y="46864"/>
                  </a:lnTo>
                  <a:lnTo>
                    <a:pt x="76320" y="45669"/>
                  </a:lnTo>
                  <a:lnTo>
                    <a:pt x="76483" y="44465"/>
                  </a:lnTo>
                  <a:lnTo>
                    <a:pt x="76637" y="43243"/>
                  </a:lnTo>
                  <a:lnTo>
                    <a:pt x="76791" y="42012"/>
                  </a:lnTo>
                  <a:lnTo>
                    <a:pt x="76936" y="40772"/>
                  </a:lnTo>
                  <a:lnTo>
                    <a:pt x="77072" y="39513"/>
                  </a:lnTo>
                  <a:lnTo>
                    <a:pt x="77198" y="38255"/>
                  </a:lnTo>
                  <a:lnTo>
                    <a:pt x="77316" y="36979"/>
                  </a:lnTo>
                  <a:lnTo>
                    <a:pt x="77425" y="35684"/>
                  </a:lnTo>
                  <a:lnTo>
                    <a:pt x="77533" y="34390"/>
                  </a:lnTo>
                  <a:lnTo>
                    <a:pt x="77633" y="33077"/>
                  </a:lnTo>
                  <a:lnTo>
                    <a:pt x="77714" y="31756"/>
                  </a:lnTo>
                  <a:lnTo>
                    <a:pt x="77796" y="30416"/>
                  </a:lnTo>
                  <a:lnTo>
                    <a:pt x="77868" y="29067"/>
                  </a:lnTo>
                  <a:lnTo>
                    <a:pt x="77941" y="27709"/>
                  </a:lnTo>
                  <a:lnTo>
                    <a:pt x="77995" y="26342"/>
                  </a:lnTo>
                  <a:lnTo>
                    <a:pt x="78049" y="24957"/>
                  </a:lnTo>
                  <a:lnTo>
                    <a:pt x="78085" y="23563"/>
                  </a:lnTo>
                  <a:lnTo>
                    <a:pt x="78764" y="24713"/>
                  </a:lnTo>
                  <a:lnTo>
                    <a:pt x="79443" y="25890"/>
                  </a:lnTo>
                  <a:lnTo>
                    <a:pt x="80131" y="27121"/>
                  </a:lnTo>
                  <a:lnTo>
                    <a:pt x="80828" y="28388"/>
                  </a:lnTo>
                  <a:lnTo>
                    <a:pt x="81525" y="29692"/>
                  </a:lnTo>
                  <a:lnTo>
                    <a:pt x="82222" y="31031"/>
                  </a:lnTo>
                  <a:lnTo>
                    <a:pt x="82928" y="32416"/>
                  </a:lnTo>
                  <a:lnTo>
                    <a:pt x="83625" y="33838"/>
                  </a:lnTo>
                  <a:lnTo>
                    <a:pt x="84322" y="35295"/>
                  </a:lnTo>
                  <a:lnTo>
                    <a:pt x="85019" y="36789"/>
                  </a:lnTo>
                  <a:lnTo>
                    <a:pt x="85707" y="38318"/>
                  </a:lnTo>
                  <a:lnTo>
                    <a:pt x="86386" y="39884"/>
                  </a:lnTo>
                  <a:lnTo>
                    <a:pt x="86721" y="40681"/>
                  </a:lnTo>
                  <a:lnTo>
                    <a:pt x="87056" y="41487"/>
                  </a:lnTo>
                  <a:lnTo>
                    <a:pt x="87391" y="42301"/>
                  </a:lnTo>
                  <a:lnTo>
                    <a:pt x="87726" y="43125"/>
                  </a:lnTo>
                  <a:lnTo>
                    <a:pt x="88052" y="43958"/>
                  </a:lnTo>
                  <a:lnTo>
                    <a:pt x="88378" y="44800"/>
                  </a:lnTo>
                  <a:lnTo>
                    <a:pt x="88695" y="45651"/>
                  </a:lnTo>
                  <a:lnTo>
                    <a:pt x="89021" y="46511"/>
                  </a:lnTo>
                  <a:lnTo>
                    <a:pt x="89120" y="46782"/>
                  </a:lnTo>
                  <a:lnTo>
                    <a:pt x="89247" y="47045"/>
                  </a:lnTo>
                  <a:lnTo>
                    <a:pt x="89374" y="47289"/>
                  </a:lnTo>
                  <a:lnTo>
                    <a:pt x="89518" y="47534"/>
                  </a:lnTo>
                  <a:lnTo>
                    <a:pt x="89672" y="47769"/>
                  </a:lnTo>
                  <a:lnTo>
                    <a:pt x="89835" y="47995"/>
                  </a:lnTo>
                  <a:lnTo>
                    <a:pt x="90007" y="48212"/>
                  </a:lnTo>
                  <a:lnTo>
                    <a:pt x="90188" y="48412"/>
                  </a:lnTo>
                  <a:lnTo>
                    <a:pt x="90378" y="48611"/>
                  </a:lnTo>
                  <a:lnTo>
                    <a:pt x="90577" y="48792"/>
                  </a:lnTo>
                  <a:lnTo>
                    <a:pt x="90786" y="48964"/>
                  </a:lnTo>
                  <a:lnTo>
                    <a:pt x="91003" y="49136"/>
                  </a:lnTo>
                  <a:lnTo>
                    <a:pt x="91229" y="49281"/>
                  </a:lnTo>
                  <a:lnTo>
                    <a:pt x="91456" y="49425"/>
                  </a:lnTo>
                  <a:lnTo>
                    <a:pt x="91691" y="49552"/>
                  </a:lnTo>
                  <a:lnTo>
                    <a:pt x="91935" y="49679"/>
                  </a:lnTo>
                  <a:lnTo>
                    <a:pt x="92180" y="49788"/>
                  </a:lnTo>
                  <a:lnTo>
                    <a:pt x="92433" y="49878"/>
                  </a:lnTo>
                  <a:lnTo>
                    <a:pt x="92687" y="49960"/>
                  </a:lnTo>
                  <a:lnTo>
                    <a:pt x="92949" y="50032"/>
                  </a:lnTo>
                  <a:lnTo>
                    <a:pt x="93212" y="50095"/>
                  </a:lnTo>
                  <a:lnTo>
                    <a:pt x="93483" y="50141"/>
                  </a:lnTo>
                  <a:lnTo>
                    <a:pt x="93755" y="50168"/>
                  </a:lnTo>
                  <a:lnTo>
                    <a:pt x="94026" y="50186"/>
                  </a:lnTo>
                  <a:lnTo>
                    <a:pt x="94298" y="50195"/>
                  </a:lnTo>
                  <a:lnTo>
                    <a:pt x="94579" y="50186"/>
                  </a:lnTo>
                  <a:lnTo>
                    <a:pt x="94850" y="50168"/>
                  </a:lnTo>
                  <a:lnTo>
                    <a:pt x="95131" y="50132"/>
                  </a:lnTo>
                  <a:lnTo>
                    <a:pt x="95402" y="50086"/>
                  </a:lnTo>
                  <a:lnTo>
                    <a:pt x="95683" y="50023"/>
                  </a:lnTo>
                  <a:lnTo>
                    <a:pt x="95955" y="49941"/>
                  </a:lnTo>
                  <a:lnTo>
                    <a:pt x="96226" y="49851"/>
                  </a:lnTo>
                  <a:lnTo>
                    <a:pt x="96498" y="49742"/>
                  </a:lnTo>
                  <a:lnTo>
                    <a:pt x="96760" y="49625"/>
                  </a:lnTo>
                  <a:lnTo>
                    <a:pt x="97014" y="49489"/>
                  </a:lnTo>
                  <a:lnTo>
                    <a:pt x="97258" y="49353"/>
                  </a:lnTo>
                  <a:lnTo>
                    <a:pt x="97484" y="49199"/>
                  </a:lnTo>
                  <a:lnTo>
                    <a:pt x="97711" y="49036"/>
                  </a:lnTo>
                  <a:lnTo>
                    <a:pt x="97928" y="48864"/>
                  </a:lnTo>
                  <a:lnTo>
                    <a:pt x="98136" y="48683"/>
                  </a:lnTo>
                  <a:lnTo>
                    <a:pt x="98326" y="48493"/>
                  </a:lnTo>
                  <a:lnTo>
                    <a:pt x="98507" y="48285"/>
                  </a:lnTo>
                  <a:lnTo>
                    <a:pt x="98688" y="48077"/>
                  </a:lnTo>
                  <a:lnTo>
                    <a:pt x="98851" y="47868"/>
                  </a:lnTo>
                  <a:lnTo>
                    <a:pt x="99005" y="47642"/>
                  </a:lnTo>
                  <a:lnTo>
                    <a:pt x="99141" y="47416"/>
                  </a:lnTo>
                  <a:lnTo>
                    <a:pt x="99277" y="47171"/>
                  </a:lnTo>
                  <a:lnTo>
                    <a:pt x="99394" y="46936"/>
                  </a:lnTo>
                  <a:lnTo>
                    <a:pt x="99503" y="46683"/>
                  </a:lnTo>
                  <a:lnTo>
                    <a:pt x="99594" y="46438"/>
                  </a:lnTo>
                  <a:lnTo>
                    <a:pt x="99684" y="46176"/>
                  </a:lnTo>
                  <a:lnTo>
                    <a:pt x="99756" y="45913"/>
                  </a:lnTo>
                  <a:lnTo>
                    <a:pt x="99811" y="45651"/>
                  </a:lnTo>
                  <a:lnTo>
                    <a:pt x="99856" y="45388"/>
                  </a:lnTo>
                  <a:lnTo>
                    <a:pt x="99892" y="45117"/>
                  </a:lnTo>
                  <a:lnTo>
                    <a:pt x="99910" y="44845"/>
                  </a:lnTo>
                  <a:lnTo>
                    <a:pt x="99919" y="44564"/>
                  </a:lnTo>
                  <a:lnTo>
                    <a:pt x="99910" y="44293"/>
                  </a:lnTo>
                  <a:lnTo>
                    <a:pt x="99892" y="44012"/>
                  </a:lnTo>
                  <a:lnTo>
                    <a:pt x="99856" y="43741"/>
                  </a:lnTo>
                  <a:lnTo>
                    <a:pt x="99802" y="43460"/>
                  </a:lnTo>
                  <a:lnTo>
                    <a:pt x="99738" y="43188"/>
                  </a:lnTo>
                  <a:lnTo>
                    <a:pt x="99666" y="42908"/>
                  </a:lnTo>
                  <a:lnTo>
                    <a:pt x="99566" y="42636"/>
                  </a:lnTo>
                  <a:lnTo>
                    <a:pt x="99132" y="41460"/>
                  </a:lnTo>
                  <a:lnTo>
                    <a:pt x="98688" y="40301"/>
                  </a:lnTo>
                  <a:lnTo>
                    <a:pt x="98245" y="39160"/>
                  </a:lnTo>
                  <a:lnTo>
                    <a:pt x="97792" y="38029"/>
                  </a:lnTo>
                  <a:lnTo>
                    <a:pt x="97330" y="36915"/>
                  </a:lnTo>
                  <a:lnTo>
                    <a:pt x="96878" y="35811"/>
                  </a:lnTo>
                  <a:lnTo>
                    <a:pt x="96407" y="34734"/>
                  </a:lnTo>
                  <a:lnTo>
                    <a:pt x="95945" y="33666"/>
                  </a:lnTo>
                  <a:lnTo>
                    <a:pt x="95475" y="32615"/>
                  </a:lnTo>
                  <a:lnTo>
                    <a:pt x="95004" y="31584"/>
                  </a:lnTo>
                  <a:lnTo>
                    <a:pt x="94524" y="30561"/>
                  </a:lnTo>
                  <a:lnTo>
                    <a:pt x="94054" y="29556"/>
                  </a:lnTo>
                  <a:lnTo>
                    <a:pt x="93574" y="28569"/>
                  </a:lnTo>
                  <a:lnTo>
                    <a:pt x="93103" y="27601"/>
                  </a:lnTo>
                  <a:lnTo>
                    <a:pt x="92623" y="26650"/>
                  </a:lnTo>
                  <a:lnTo>
                    <a:pt x="92144" y="25709"/>
                  </a:lnTo>
                  <a:lnTo>
                    <a:pt x="91664" y="24785"/>
                  </a:lnTo>
                  <a:lnTo>
                    <a:pt x="91184" y="23889"/>
                  </a:lnTo>
                  <a:lnTo>
                    <a:pt x="90713" y="22993"/>
                  </a:lnTo>
                  <a:lnTo>
                    <a:pt x="90234" y="22124"/>
                  </a:lnTo>
                  <a:lnTo>
                    <a:pt x="89763" y="21273"/>
                  </a:lnTo>
                  <a:lnTo>
                    <a:pt x="89292" y="20440"/>
                  </a:lnTo>
                  <a:lnTo>
                    <a:pt x="88830" y="19617"/>
                  </a:lnTo>
                  <a:lnTo>
                    <a:pt x="88360" y="18811"/>
                  </a:lnTo>
                  <a:lnTo>
                    <a:pt x="87898" y="18032"/>
                  </a:lnTo>
                  <a:lnTo>
                    <a:pt x="87445" y="17263"/>
                  </a:lnTo>
                  <a:lnTo>
                    <a:pt x="86540" y="15778"/>
                  </a:lnTo>
                  <a:lnTo>
                    <a:pt x="85653" y="14366"/>
                  </a:lnTo>
                  <a:lnTo>
                    <a:pt x="84793" y="13026"/>
                  </a:lnTo>
                  <a:lnTo>
                    <a:pt x="83960" y="11759"/>
                  </a:lnTo>
                  <a:lnTo>
                    <a:pt x="83155" y="10564"/>
                  </a:lnTo>
                  <a:lnTo>
                    <a:pt x="82376" y="9442"/>
                  </a:lnTo>
                  <a:lnTo>
                    <a:pt x="81634" y="8392"/>
                  </a:lnTo>
                  <a:lnTo>
                    <a:pt x="80937" y="7423"/>
                  </a:lnTo>
                  <a:lnTo>
                    <a:pt x="80267" y="6518"/>
                  </a:lnTo>
                  <a:lnTo>
                    <a:pt x="79651" y="5703"/>
                  </a:lnTo>
                  <a:lnTo>
                    <a:pt x="79081" y="4961"/>
                  </a:lnTo>
                  <a:lnTo>
                    <a:pt x="78556" y="4291"/>
                  </a:lnTo>
                  <a:lnTo>
                    <a:pt x="78085" y="3703"/>
                  </a:lnTo>
                  <a:lnTo>
                    <a:pt x="77678" y="3196"/>
                  </a:lnTo>
                  <a:lnTo>
                    <a:pt x="77316" y="2770"/>
                  </a:lnTo>
                  <a:lnTo>
                    <a:pt x="76800" y="2155"/>
                  </a:lnTo>
                  <a:lnTo>
                    <a:pt x="76547" y="1874"/>
                  </a:lnTo>
                  <a:lnTo>
                    <a:pt x="76347" y="1657"/>
                  </a:lnTo>
                  <a:lnTo>
                    <a:pt x="76130" y="1449"/>
                  </a:lnTo>
                  <a:lnTo>
                    <a:pt x="75904" y="1259"/>
                  </a:lnTo>
                  <a:lnTo>
                    <a:pt x="75668" y="1078"/>
                  </a:lnTo>
                  <a:lnTo>
                    <a:pt x="75433" y="915"/>
                  </a:lnTo>
                  <a:lnTo>
                    <a:pt x="75180" y="761"/>
                  </a:lnTo>
                  <a:lnTo>
                    <a:pt x="74917" y="616"/>
                  </a:lnTo>
                  <a:lnTo>
                    <a:pt x="74655" y="489"/>
                  </a:lnTo>
                  <a:lnTo>
                    <a:pt x="74383" y="381"/>
                  </a:lnTo>
                  <a:lnTo>
                    <a:pt x="74111" y="281"/>
                  </a:lnTo>
                  <a:lnTo>
                    <a:pt x="73831" y="199"/>
                  </a:lnTo>
                  <a:lnTo>
                    <a:pt x="73541" y="127"/>
                  </a:lnTo>
                  <a:lnTo>
                    <a:pt x="73252" y="73"/>
                  </a:lnTo>
                  <a:lnTo>
                    <a:pt x="72962" y="37"/>
                  </a:lnTo>
                  <a:lnTo>
                    <a:pt x="72663" y="9"/>
                  </a:lnTo>
                  <a:lnTo>
                    <a:pt x="723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-1877650" y="-3941975"/>
              <a:ext cx="2498000" cy="2845125"/>
            </a:xfrm>
            <a:custGeom>
              <a:avLst/>
              <a:gdLst/>
              <a:ahLst/>
              <a:cxnLst/>
              <a:rect l="l" t="t" r="r" b="b"/>
              <a:pathLst>
                <a:path w="99920" h="113805" fill="none" extrusionOk="0">
                  <a:moveTo>
                    <a:pt x="76547" y="1874"/>
                  </a:moveTo>
                  <a:lnTo>
                    <a:pt x="76547" y="1874"/>
                  </a:lnTo>
                  <a:lnTo>
                    <a:pt x="76347" y="1657"/>
                  </a:lnTo>
                  <a:lnTo>
                    <a:pt x="76130" y="1449"/>
                  </a:lnTo>
                  <a:lnTo>
                    <a:pt x="75904" y="1259"/>
                  </a:lnTo>
                  <a:lnTo>
                    <a:pt x="75668" y="1078"/>
                  </a:lnTo>
                  <a:lnTo>
                    <a:pt x="75433" y="915"/>
                  </a:lnTo>
                  <a:lnTo>
                    <a:pt x="75180" y="761"/>
                  </a:lnTo>
                  <a:lnTo>
                    <a:pt x="74917" y="616"/>
                  </a:lnTo>
                  <a:lnTo>
                    <a:pt x="74655" y="489"/>
                  </a:lnTo>
                  <a:lnTo>
                    <a:pt x="74383" y="381"/>
                  </a:lnTo>
                  <a:lnTo>
                    <a:pt x="74111" y="281"/>
                  </a:lnTo>
                  <a:lnTo>
                    <a:pt x="73831" y="199"/>
                  </a:lnTo>
                  <a:lnTo>
                    <a:pt x="73541" y="127"/>
                  </a:lnTo>
                  <a:lnTo>
                    <a:pt x="73252" y="73"/>
                  </a:lnTo>
                  <a:lnTo>
                    <a:pt x="72962" y="37"/>
                  </a:lnTo>
                  <a:lnTo>
                    <a:pt x="72663" y="9"/>
                  </a:lnTo>
                  <a:lnTo>
                    <a:pt x="72364" y="0"/>
                  </a:lnTo>
                  <a:lnTo>
                    <a:pt x="72364" y="0"/>
                  </a:lnTo>
                  <a:lnTo>
                    <a:pt x="72066" y="9"/>
                  </a:lnTo>
                  <a:lnTo>
                    <a:pt x="71767" y="37"/>
                  </a:lnTo>
                  <a:lnTo>
                    <a:pt x="71477" y="73"/>
                  </a:lnTo>
                  <a:lnTo>
                    <a:pt x="71188" y="127"/>
                  </a:lnTo>
                  <a:lnTo>
                    <a:pt x="70898" y="199"/>
                  </a:lnTo>
                  <a:lnTo>
                    <a:pt x="70617" y="281"/>
                  </a:lnTo>
                  <a:lnTo>
                    <a:pt x="70346" y="381"/>
                  </a:lnTo>
                  <a:lnTo>
                    <a:pt x="70074" y="489"/>
                  </a:lnTo>
                  <a:lnTo>
                    <a:pt x="69812" y="616"/>
                  </a:lnTo>
                  <a:lnTo>
                    <a:pt x="69549" y="761"/>
                  </a:lnTo>
                  <a:lnTo>
                    <a:pt x="69305" y="906"/>
                  </a:lnTo>
                  <a:lnTo>
                    <a:pt x="69060" y="1078"/>
                  </a:lnTo>
                  <a:lnTo>
                    <a:pt x="68825" y="1259"/>
                  </a:lnTo>
                  <a:lnTo>
                    <a:pt x="68599" y="1449"/>
                  </a:lnTo>
                  <a:lnTo>
                    <a:pt x="68381" y="1657"/>
                  </a:lnTo>
                  <a:lnTo>
                    <a:pt x="68173" y="1874"/>
                  </a:lnTo>
                  <a:lnTo>
                    <a:pt x="68173" y="1874"/>
                  </a:lnTo>
                  <a:lnTo>
                    <a:pt x="67929" y="2155"/>
                  </a:lnTo>
                  <a:lnTo>
                    <a:pt x="67404" y="2770"/>
                  </a:lnTo>
                  <a:lnTo>
                    <a:pt x="67051" y="3196"/>
                  </a:lnTo>
                  <a:lnTo>
                    <a:pt x="66634" y="3712"/>
                  </a:lnTo>
                  <a:lnTo>
                    <a:pt x="66164" y="4300"/>
                  </a:lnTo>
                  <a:lnTo>
                    <a:pt x="65639" y="4961"/>
                  </a:lnTo>
                  <a:lnTo>
                    <a:pt x="65059" y="5712"/>
                  </a:lnTo>
                  <a:lnTo>
                    <a:pt x="64444" y="6536"/>
                  </a:lnTo>
                  <a:lnTo>
                    <a:pt x="63774" y="7432"/>
                  </a:lnTo>
                  <a:lnTo>
                    <a:pt x="63068" y="8410"/>
                  </a:lnTo>
                  <a:lnTo>
                    <a:pt x="62316" y="9460"/>
                  </a:lnTo>
                  <a:lnTo>
                    <a:pt x="61538" y="10582"/>
                  </a:lnTo>
                  <a:lnTo>
                    <a:pt x="60732" y="11786"/>
                  </a:lnTo>
                  <a:lnTo>
                    <a:pt x="59890" y="13054"/>
                  </a:lnTo>
                  <a:lnTo>
                    <a:pt x="59021" y="14402"/>
                  </a:lnTo>
                  <a:lnTo>
                    <a:pt x="58134" y="15815"/>
                  </a:lnTo>
                  <a:lnTo>
                    <a:pt x="57220" y="17299"/>
                  </a:lnTo>
                  <a:lnTo>
                    <a:pt x="56758" y="18069"/>
                  </a:lnTo>
                  <a:lnTo>
                    <a:pt x="56297" y="18856"/>
                  </a:lnTo>
                  <a:lnTo>
                    <a:pt x="55826" y="19662"/>
                  </a:lnTo>
                  <a:lnTo>
                    <a:pt x="55355" y="20486"/>
                  </a:lnTo>
                  <a:lnTo>
                    <a:pt x="54885" y="21318"/>
                  </a:lnTo>
                  <a:lnTo>
                    <a:pt x="54405" y="22178"/>
                  </a:lnTo>
                  <a:lnTo>
                    <a:pt x="53925" y="23047"/>
                  </a:lnTo>
                  <a:lnTo>
                    <a:pt x="53445" y="23934"/>
                  </a:lnTo>
                  <a:lnTo>
                    <a:pt x="52965" y="24849"/>
                  </a:lnTo>
                  <a:lnTo>
                    <a:pt x="52486" y="25772"/>
                  </a:lnTo>
                  <a:lnTo>
                    <a:pt x="51997" y="26704"/>
                  </a:lnTo>
                  <a:lnTo>
                    <a:pt x="51517" y="27664"/>
                  </a:lnTo>
                  <a:lnTo>
                    <a:pt x="51037" y="28633"/>
                  </a:lnTo>
                  <a:lnTo>
                    <a:pt x="50558" y="29619"/>
                  </a:lnTo>
                  <a:lnTo>
                    <a:pt x="50078" y="30624"/>
                  </a:lnTo>
                  <a:lnTo>
                    <a:pt x="49598" y="31647"/>
                  </a:lnTo>
                  <a:lnTo>
                    <a:pt x="49118" y="32688"/>
                  </a:lnTo>
                  <a:lnTo>
                    <a:pt x="48648" y="33738"/>
                  </a:lnTo>
                  <a:lnTo>
                    <a:pt x="48177" y="34806"/>
                  </a:lnTo>
                  <a:lnTo>
                    <a:pt x="47706" y="35892"/>
                  </a:lnTo>
                  <a:lnTo>
                    <a:pt x="47244" y="36988"/>
                  </a:lnTo>
                  <a:lnTo>
                    <a:pt x="46783" y="38110"/>
                  </a:lnTo>
                  <a:lnTo>
                    <a:pt x="46321" y="39233"/>
                  </a:lnTo>
                  <a:lnTo>
                    <a:pt x="45869" y="40382"/>
                  </a:lnTo>
                  <a:lnTo>
                    <a:pt x="45425" y="41541"/>
                  </a:lnTo>
                  <a:lnTo>
                    <a:pt x="44981" y="42718"/>
                  </a:lnTo>
                  <a:lnTo>
                    <a:pt x="44981" y="42718"/>
                  </a:lnTo>
                  <a:lnTo>
                    <a:pt x="44882" y="42998"/>
                  </a:lnTo>
                  <a:lnTo>
                    <a:pt x="44800" y="43270"/>
                  </a:lnTo>
                  <a:lnTo>
                    <a:pt x="44737" y="43551"/>
                  </a:lnTo>
                  <a:lnTo>
                    <a:pt x="44692" y="43822"/>
                  </a:lnTo>
                  <a:lnTo>
                    <a:pt x="44656" y="44103"/>
                  </a:lnTo>
                  <a:lnTo>
                    <a:pt x="44628" y="44374"/>
                  </a:lnTo>
                  <a:lnTo>
                    <a:pt x="44628" y="44655"/>
                  </a:lnTo>
                  <a:lnTo>
                    <a:pt x="44628" y="44927"/>
                  </a:lnTo>
                  <a:lnTo>
                    <a:pt x="44646" y="45198"/>
                  </a:lnTo>
                  <a:lnTo>
                    <a:pt x="44683" y="45470"/>
                  </a:lnTo>
                  <a:lnTo>
                    <a:pt x="44728" y="45741"/>
                  </a:lnTo>
                  <a:lnTo>
                    <a:pt x="44782" y="46004"/>
                  </a:lnTo>
                  <a:lnTo>
                    <a:pt x="44855" y="46266"/>
                  </a:lnTo>
                  <a:lnTo>
                    <a:pt x="44936" y="46520"/>
                  </a:lnTo>
                  <a:lnTo>
                    <a:pt x="45027" y="46773"/>
                  </a:lnTo>
                  <a:lnTo>
                    <a:pt x="45135" y="47018"/>
                  </a:lnTo>
                  <a:lnTo>
                    <a:pt x="45253" y="47262"/>
                  </a:lnTo>
                  <a:lnTo>
                    <a:pt x="45380" y="47497"/>
                  </a:lnTo>
                  <a:lnTo>
                    <a:pt x="45525" y="47733"/>
                  </a:lnTo>
                  <a:lnTo>
                    <a:pt x="45678" y="47950"/>
                  </a:lnTo>
                  <a:lnTo>
                    <a:pt x="45841" y="48167"/>
                  </a:lnTo>
                  <a:lnTo>
                    <a:pt x="46013" y="48375"/>
                  </a:lnTo>
                  <a:lnTo>
                    <a:pt x="46194" y="48575"/>
                  </a:lnTo>
                  <a:lnTo>
                    <a:pt x="46394" y="48774"/>
                  </a:lnTo>
                  <a:lnTo>
                    <a:pt x="46593" y="48955"/>
                  </a:lnTo>
                  <a:lnTo>
                    <a:pt x="46810" y="49127"/>
                  </a:lnTo>
                  <a:lnTo>
                    <a:pt x="47036" y="49290"/>
                  </a:lnTo>
                  <a:lnTo>
                    <a:pt x="47263" y="49444"/>
                  </a:lnTo>
                  <a:lnTo>
                    <a:pt x="47507" y="49588"/>
                  </a:lnTo>
                  <a:lnTo>
                    <a:pt x="47760" y="49715"/>
                  </a:lnTo>
                  <a:lnTo>
                    <a:pt x="48023" y="49842"/>
                  </a:lnTo>
                  <a:lnTo>
                    <a:pt x="48285" y="49941"/>
                  </a:lnTo>
                  <a:lnTo>
                    <a:pt x="48285" y="49941"/>
                  </a:lnTo>
                  <a:lnTo>
                    <a:pt x="48530" y="50032"/>
                  </a:lnTo>
                  <a:lnTo>
                    <a:pt x="48774" y="50104"/>
                  </a:lnTo>
                  <a:lnTo>
                    <a:pt x="49019" y="50168"/>
                  </a:lnTo>
                  <a:lnTo>
                    <a:pt x="49263" y="50213"/>
                  </a:lnTo>
                  <a:lnTo>
                    <a:pt x="49508" y="50249"/>
                  </a:lnTo>
                  <a:lnTo>
                    <a:pt x="49761" y="50276"/>
                  </a:lnTo>
                  <a:lnTo>
                    <a:pt x="50005" y="50294"/>
                  </a:lnTo>
                  <a:lnTo>
                    <a:pt x="50250" y="50304"/>
                  </a:lnTo>
                  <a:lnTo>
                    <a:pt x="50250" y="50304"/>
                  </a:lnTo>
                  <a:lnTo>
                    <a:pt x="50458" y="50294"/>
                  </a:lnTo>
                  <a:lnTo>
                    <a:pt x="50675" y="50285"/>
                  </a:lnTo>
                  <a:lnTo>
                    <a:pt x="50883" y="50267"/>
                  </a:lnTo>
                  <a:lnTo>
                    <a:pt x="51092" y="50240"/>
                  </a:lnTo>
                  <a:lnTo>
                    <a:pt x="51300" y="50204"/>
                  </a:lnTo>
                  <a:lnTo>
                    <a:pt x="51508" y="50159"/>
                  </a:lnTo>
                  <a:lnTo>
                    <a:pt x="51707" y="50104"/>
                  </a:lnTo>
                  <a:lnTo>
                    <a:pt x="51915" y="50050"/>
                  </a:lnTo>
                  <a:lnTo>
                    <a:pt x="52115" y="49978"/>
                  </a:lnTo>
                  <a:lnTo>
                    <a:pt x="52305" y="49905"/>
                  </a:lnTo>
                  <a:lnTo>
                    <a:pt x="52504" y="49824"/>
                  </a:lnTo>
                  <a:lnTo>
                    <a:pt x="52694" y="49742"/>
                  </a:lnTo>
                  <a:lnTo>
                    <a:pt x="52884" y="49643"/>
                  </a:lnTo>
                  <a:lnTo>
                    <a:pt x="53065" y="49543"/>
                  </a:lnTo>
                  <a:lnTo>
                    <a:pt x="53246" y="49435"/>
                  </a:lnTo>
                  <a:lnTo>
                    <a:pt x="53418" y="49317"/>
                  </a:lnTo>
                  <a:lnTo>
                    <a:pt x="53590" y="49199"/>
                  </a:lnTo>
                  <a:lnTo>
                    <a:pt x="53762" y="49063"/>
                  </a:lnTo>
                  <a:lnTo>
                    <a:pt x="53925" y="48928"/>
                  </a:lnTo>
                  <a:lnTo>
                    <a:pt x="54079" y="48792"/>
                  </a:lnTo>
                  <a:lnTo>
                    <a:pt x="54233" y="48647"/>
                  </a:lnTo>
                  <a:lnTo>
                    <a:pt x="54378" y="48493"/>
                  </a:lnTo>
                  <a:lnTo>
                    <a:pt x="54522" y="48330"/>
                  </a:lnTo>
                  <a:lnTo>
                    <a:pt x="54658" y="48167"/>
                  </a:lnTo>
                  <a:lnTo>
                    <a:pt x="54785" y="47995"/>
                  </a:lnTo>
                  <a:lnTo>
                    <a:pt x="54912" y="47814"/>
                  </a:lnTo>
                  <a:lnTo>
                    <a:pt x="55029" y="47633"/>
                  </a:lnTo>
                  <a:lnTo>
                    <a:pt x="55138" y="47443"/>
                  </a:lnTo>
                  <a:lnTo>
                    <a:pt x="55247" y="47253"/>
                  </a:lnTo>
                  <a:lnTo>
                    <a:pt x="55346" y="47054"/>
                  </a:lnTo>
                  <a:lnTo>
                    <a:pt x="55437" y="46846"/>
                  </a:lnTo>
                  <a:lnTo>
                    <a:pt x="55518" y="46637"/>
                  </a:lnTo>
                  <a:lnTo>
                    <a:pt x="55518" y="46637"/>
                  </a:lnTo>
                  <a:lnTo>
                    <a:pt x="55844" y="45750"/>
                  </a:lnTo>
                  <a:lnTo>
                    <a:pt x="56188" y="44872"/>
                  </a:lnTo>
                  <a:lnTo>
                    <a:pt x="56523" y="44003"/>
                  </a:lnTo>
                  <a:lnTo>
                    <a:pt x="56867" y="43152"/>
                  </a:lnTo>
                  <a:lnTo>
                    <a:pt x="57211" y="42301"/>
                  </a:lnTo>
                  <a:lnTo>
                    <a:pt x="57555" y="41460"/>
                  </a:lnTo>
                  <a:lnTo>
                    <a:pt x="57908" y="40627"/>
                  </a:lnTo>
                  <a:lnTo>
                    <a:pt x="58261" y="39812"/>
                  </a:lnTo>
                  <a:lnTo>
                    <a:pt x="58614" y="38997"/>
                  </a:lnTo>
                  <a:lnTo>
                    <a:pt x="58967" y="38201"/>
                  </a:lnTo>
                  <a:lnTo>
                    <a:pt x="59691" y="36626"/>
                  </a:lnTo>
                  <a:lnTo>
                    <a:pt x="60406" y="35087"/>
                  </a:lnTo>
                  <a:lnTo>
                    <a:pt x="61140" y="33593"/>
                  </a:lnTo>
                  <a:lnTo>
                    <a:pt x="61864" y="32136"/>
                  </a:lnTo>
                  <a:lnTo>
                    <a:pt x="62588" y="30724"/>
                  </a:lnTo>
                  <a:lnTo>
                    <a:pt x="63321" y="29348"/>
                  </a:lnTo>
                  <a:lnTo>
                    <a:pt x="64045" y="28017"/>
                  </a:lnTo>
                  <a:lnTo>
                    <a:pt x="64761" y="26722"/>
                  </a:lnTo>
                  <a:lnTo>
                    <a:pt x="65476" y="25473"/>
                  </a:lnTo>
                  <a:lnTo>
                    <a:pt x="66182" y="24269"/>
                  </a:lnTo>
                  <a:lnTo>
                    <a:pt x="66879" y="23111"/>
                  </a:lnTo>
                  <a:lnTo>
                    <a:pt x="66879" y="23111"/>
                  </a:lnTo>
                  <a:lnTo>
                    <a:pt x="66834" y="24541"/>
                  </a:lnTo>
                  <a:lnTo>
                    <a:pt x="66788" y="25962"/>
                  </a:lnTo>
                  <a:lnTo>
                    <a:pt x="66725" y="27365"/>
                  </a:lnTo>
                  <a:lnTo>
                    <a:pt x="66662" y="28750"/>
                  </a:lnTo>
                  <a:lnTo>
                    <a:pt x="66589" y="30117"/>
                  </a:lnTo>
                  <a:lnTo>
                    <a:pt x="66508" y="31475"/>
                  </a:lnTo>
                  <a:lnTo>
                    <a:pt x="66417" y="32806"/>
                  </a:lnTo>
                  <a:lnTo>
                    <a:pt x="66318" y="34127"/>
                  </a:lnTo>
                  <a:lnTo>
                    <a:pt x="66218" y="35431"/>
                  </a:lnTo>
                  <a:lnTo>
                    <a:pt x="66100" y="36716"/>
                  </a:lnTo>
                  <a:lnTo>
                    <a:pt x="65983" y="37993"/>
                  </a:lnTo>
                  <a:lnTo>
                    <a:pt x="65847" y="39242"/>
                  </a:lnTo>
                  <a:lnTo>
                    <a:pt x="65711" y="40482"/>
                  </a:lnTo>
                  <a:lnTo>
                    <a:pt x="65566" y="41704"/>
                  </a:lnTo>
                  <a:lnTo>
                    <a:pt x="65412" y="42917"/>
                  </a:lnTo>
                  <a:lnTo>
                    <a:pt x="65249" y="44103"/>
                  </a:lnTo>
                  <a:lnTo>
                    <a:pt x="65077" y="45280"/>
                  </a:lnTo>
                  <a:lnTo>
                    <a:pt x="64905" y="46447"/>
                  </a:lnTo>
                  <a:lnTo>
                    <a:pt x="64715" y="47588"/>
                  </a:lnTo>
                  <a:lnTo>
                    <a:pt x="64525" y="48719"/>
                  </a:lnTo>
                  <a:lnTo>
                    <a:pt x="64326" y="49833"/>
                  </a:lnTo>
                  <a:lnTo>
                    <a:pt x="64118" y="50937"/>
                  </a:lnTo>
                  <a:lnTo>
                    <a:pt x="63901" y="52023"/>
                  </a:lnTo>
                  <a:lnTo>
                    <a:pt x="63683" y="53092"/>
                  </a:lnTo>
                  <a:lnTo>
                    <a:pt x="63448" y="54151"/>
                  </a:lnTo>
                  <a:lnTo>
                    <a:pt x="63213" y="55192"/>
                  </a:lnTo>
                  <a:lnTo>
                    <a:pt x="62968" y="56224"/>
                  </a:lnTo>
                  <a:lnTo>
                    <a:pt x="62715" y="57238"/>
                  </a:lnTo>
                  <a:lnTo>
                    <a:pt x="62452" y="58233"/>
                  </a:lnTo>
                  <a:lnTo>
                    <a:pt x="62181" y="59220"/>
                  </a:lnTo>
                  <a:lnTo>
                    <a:pt x="61909" y="60189"/>
                  </a:lnTo>
                  <a:lnTo>
                    <a:pt x="61619" y="61139"/>
                  </a:lnTo>
                  <a:lnTo>
                    <a:pt x="61330" y="62090"/>
                  </a:lnTo>
                  <a:lnTo>
                    <a:pt x="61040" y="63013"/>
                  </a:lnTo>
                  <a:lnTo>
                    <a:pt x="60732" y="63927"/>
                  </a:lnTo>
                  <a:lnTo>
                    <a:pt x="60415" y="64832"/>
                  </a:lnTo>
                  <a:lnTo>
                    <a:pt x="60099" y="65719"/>
                  </a:lnTo>
                  <a:lnTo>
                    <a:pt x="59773" y="66589"/>
                  </a:lnTo>
                  <a:lnTo>
                    <a:pt x="59438" y="67448"/>
                  </a:lnTo>
                  <a:lnTo>
                    <a:pt x="59103" y="68299"/>
                  </a:lnTo>
                  <a:lnTo>
                    <a:pt x="58750" y="69132"/>
                  </a:lnTo>
                  <a:lnTo>
                    <a:pt x="58397" y="69956"/>
                  </a:lnTo>
                  <a:lnTo>
                    <a:pt x="58035" y="70762"/>
                  </a:lnTo>
                  <a:lnTo>
                    <a:pt x="57664" y="71558"/>
                  </a:lnTo>
                  <a:lnTo>
                    <a:pt x="57292" y="72346"/>
                  </a:lnTo>
                  <a:lnTo>
                    <a:pt x="56912" y="73115"/>
                  </a:lnTo>
                  <a:lnTo>
                    <a:pt x="56523" y="73876"/>
                  </a:lnTo>
                  <a:lnTo>
                    <a:pt x="56125" y="74618"/>
                  </a:lnTo>
                  <a:lnTo>
                    <a:pt x="55717" y="75351"/>
                  </a:lnTo>
                  <a:lnTo>
                    <a:pt x="55310" y="76075"/>
                  </a:lnTo>
                  <a:lnTo>
                    <a:pt x="54894" y="76781"/>
                  </a:lnTo>
                  <a:lnTo>
                    <a:pt x="54468" y="77478"/>
                  </a:lnTo>
                  <a:lnTo>
                    <a:pt x="54043" y="78157"/>
                  </a:lnTo>
                  <a:lnTo>
                    <a:pt x="53608" y="78836"/>
                  </a:lnTo>
                  <a:lnTo>
                    <a:pt x="53165" y="79497"/>
                  </a:lnTo>
                  <a:lnTo>
                    <a:pt x="52712" y="80149"/>
                  </a:lnTo>
                  <a:lnTo>
                    <a:pt x="52259" y="80782"/>
                  </a:lnTo>
                  <a:lnTo>
                    <a:pt x="51798" y="81407"/>
                  </a:lnTo>
                  <a:lnTo>
                    <a:pt x="51327" y="82023"/>
                  </a:lnTo>
                  <a:lnTo>
                    <a:pt x="50847" y="82629"/>
                  </a:lnTo>
                  <a:lnTo>
                    <a:pt x="50368" y="83217"/>
                  </a:lnTo>
                  <a:lnTo>
                    <a:pt x="49879" y="83797"/>
                  </a:lnTo>
                  <a:lnTo>
                    <a:pt x="49390" y="84376"/>
                  </a:lnTo>
                  <a:lnTo>
                    <a:pt x="48883" y="84928"/>
                  </a:lnTo>
                  <a:lnTo>
                    <a:pt x="48376" y="85480"/>
                  </a:lnTo>
                  <a:lnTo>
                    <a:pt x="47869" y="86015"/>
                  </a:lnTo>
                  <a:lnTo>
                    <a:pt x="47344" y="86549"/>
                  </a:lnTo>
                  <a:lnTo>
                    <a:pt x="46819" y="87065"/>
                  </a:lnTo>
                  <a:lnTo>
                    <a:pt x="46285" y="87572"/>
                  </a:lnTo>
                  <a:lnTo>
                    <a:pt x="45751" y="88069"/>
                  </a:lnTo>
                  <a:lnTo>
                    <a:pt x="45208" y="88549"/>
                  </a:lnTo>
                  <a:lnTo>
                    <a:pt x="44656" y="89029"/>
                  </a:lnTo>
                  <a:lnTo>
                    <a:pt x="44103" y="89491"/>
                  </a:lnTo>
                  <a:lnTo>
                    <a:pt x="43533" y="89952"/>
                  </a:lnTo>
                  <a:lnTo>
                    <a:pt x="42972" y="90396"/>
                  </a:lnTo>
                  <a:lnTo>
                    <a:pt x="42392" y="90830"/>
                  </a:lnTo>
                  <a:lnTo>
                    <a:pt x="41813" y="91256"/>
                  </a:lnTo>
                  <a:lnTo>
                    <a:pt x="41225" y="91681"/>
                  </a:lnTo>
                  <a:lnTo>
                    <a:pt x="40636" y="92089"/>
                  </a:lnTo>
                  <a:lnTo>
                    <a:pt x="40039" y="92487"/>
                  </a:lnTo>
                  <a:lnTo>
                    <a:pt x="39432" y="92876"/>
                  </a:lnTo>
                  <a:lnTo>
                    <a:pt x="38826" y="93256"/>
                  </a:lnTo>
                  <a:lnTo>
                    <a:pt x="38210" y="93628"/>
                  </a:lnTo>
                  <a:lnTo>
                    <a:pt x="37595" y="93990"/>
                  </a:lnTo>
                  <a:lnTo>
                    <a:pt x="36970" y="94343"/>
                  </a:lnTo>
                  <a:lnTo>
                    <a:pt x="36337" y="94687"/>
                  </a:lnTo>
                  <a:lnTo>
                    <a:pt x="35703" y="95022"/>
                  </a:lnTo>
                  <a:lnTo>
                    <a:pt x="35060" y="95347"/>
                  </a:lnTo>
                  <a:lnTo>
                    <a:pt x="34408" y="95673"/>
                  </a:lnTo>
                  <a:lnTo>
                    <a:pt x="33757" y="95981"/>
                  </a:lnTo>
                  <a:lnTo>
                    <a:pt x="33096" y="96280"/>
                  </a:lnTo>
                  <a:lnTo>
                    <a:pt x="32435" y="96579"/>
                  </a:lnTo>
                  <a:lnTo>
                    <a:pt x="31765" y="96868"/>
                  </a:lnTo>
                  <a:lnTo>
                    <a:pt x="31086" y="97140"/>
                  </a:lnTo>
                  <a:lnTo>
                    <a:pt x="30407" y="97411"/>
                  </a:lnTo>
                  <a:lnTo>
                    <a:pt x="29719" y="97674"/>
                  </a:lnTo>
                  <a:lnTo>
                    <a:pt x="29031" y="97936"/>
                  </a:lnTo>
                  <a:lnTo>
                    <a:pt x="28334" y="98181"/>
                  </a:lnTo>
                  <a:lnTo>
                    <a:pt x="27628" y="98416"/>
                  </a:lnTo>
                  <a:lnTo>
                    <a:pt x="26922" y="98651"/>
                  </a:lnTo>
                  <a:lnTo>
                    <a:pt x="26216" y="98878"/>
                  </a:lnTo>
                  <a:lnTo>
                    <a:pt x="25501" y="99095"/>
                  </a:lnTo>
                  <a:lnTo>
                    <a:pt x="24777" y="99312"/>
                  </a:lnTo>
                  <a:lnTo>
                    <a:pt x="24053" y="99511"/>
                  </a:lnTo>
                  <a:lnTo>
                    <a:pt x="23319" y="99711"/>
                  </a:lnTo>
                  <a:lnTo>
                    <a:pt x="22577" y="99901"/>
                  </a:lnTo>
                  <a:lnTo>
                    <a:pt x="21835" y="100082"/>
                  </a:lnTo>
                  <a:lnTo>
                    <a:pt x="21093" y="100263"/>
                  </a:lnTo>
                  <a:lnTo>
                    <a:pt x="20341" y="100435"/>
                  </a:lnTo>
                  <a:lnTo>
                    <a:pt x="19590" y="100598"/>
                  </a:lnTo>
                  <a:lnTo>
                    <a:pt x="18820" y="100761"/>
                  </a:lnTo>
                  <a:lnTo>
                    <a:pt x="18060" y="100905"/>
                  </a:lnTo>
                  <a:lnTo>
                    <a:pt x="17291" y="101059"/>
                  </a:lnTo>
                  <a:lnTo>
                    <a:pt x="16512" y="101195"/>
                  </a:lnTo>
                  <a:lnTo>
                    <a:pt x="15734" y="101331"/>
                  </a:lnTo>
                  <a:lnTo>
                    <a:pt x="14946" y="101458"/>
                  </a:lnTo>
                  <a:lnTo>
                    <a:pt x="14159" y="101584"/>
                  </a:lnTo>
                  <a:lnTo>
                    <a:pt x="13371" y="101702"/>
                  </a:lnTo>
                  <a:lnTo>
                    <a:pt x="12565" y="101811"/>
                  </a:lnTo>
                  <a:lnTo>
                    <a:pt x="11769" y="101919"/>
                  </a:lnTo>
                  <a:lnTo>
                    <a:pt x="10963" y="102019"/>
                  </a:lnTo>
                  <a:lnTo>
                    <a:pt x="10148" y="102109"/>
                  </a:lnTo>
                  <a:lnTo>
                    <a:pt x="9334" y="102200"/>
                  </a:lnTo>
                  <a:lnTo>
                    <a:pt x="8510" y="102290"/>
                  </a:lnTo>
                  <a:lnTo>
                    <a:pt x="6862" y="102444"/>
                  </a:lnTo>
                  <a:lnTo>
                    <a:pt x="5188" y="102580"/>
                  </a:lnTo>
                  <a:lnTo>
                    <a:pt x="5188" y="102580"/>
                  </a:lnTo>
                  <a:lnTo>
                    <a:pt x="4898" y="102616"/>
                  </a:lnTo>
                  <a:lnTo>
                    <a:pt x="4618" y="102653"/>
                  </a:lnTo>
                  <a:lnTo>
                    <a:pt x="4337" y="102716"/>
                  </a:lnTo>
                  <a:lnTo>
                    <a:pt x="4065" y="102788"/>
                  </a:lnTo>
                  <a:lnTo>
                    <a:pt x="3803" y="102870"/>
                  </a:lnTo>
                  <a:lnTo>
                    <a:pt x="3540" y="102960"/>
                  </a:lnTo>
                  <a:lnTo>
                    <a:pt x="3287" y="103069"/>
                  </a:lnTo>
                  <a:lnTo>
                    <a:pt x="3042" y="103196"/>
                  </a:lnTo>
                  <a:lnTo>
                    <a:pt x="2798" y="103322"/>
                  </a:lnTo>
                  <a:lnTo>
                    <a:pt x="2572" y="103467"/>
                  </a:lnTo>
                  <a:lnTo>
                    <a:pt x="2345" y="103621"/>
                  </a:lnTo>
                  <a:lnTo>
                    <a:pt x="2128" y="103784"/>
                  </a:lnTo>
                  <a:lnTo>
                    <a:pt x="1920" y="103956"/>
                  </a:lnTo>
                  <a:lnTo>
                    <a:pt x="1721" y="104137"/>
                  </a:lnTo>
                  <a:lnTo>
                    <a:pt x="1531" y="104327"/>
                  </a:lnTo>
                  <a:lnTo>
                    <a:pt x="1350" y="104526"/>
                  </a:lnTo>
                  <a:lnTo>
                    <a:pt x="1178" y="104735"/>
                  </a:lnTo>
                  <a:lnTo>
                    <a:pt x="1024" y="104952"/>
                  </a:lnTo>
                  <a:lnTo>
                    <a:pt x="870" y="105178"/>
                  </a:lnTo>
                  <a:lnTo>
                    <a:pt x="734" y="105414"/>
                  </a:lnTo>
                  <a:lnTo>
                    <a:pt x="607" y="105649"/>
                  </a:lnTo>
                  <a:lnTo>
                    <a:pt x="490" y="105893"/>
                  </a:lnTo>
                  <a:lnTo>
                    <a:pt x="381" y="106147"/>
                  </a:lnTo>
                  <a:lnTo>
                    <a:pt x="291" y="106400"/>
                  </a:lnTo>
                  <a:lnTo>
                    <a:pt x="209" y="106663"/>
                  </a:lnTo>
                  <a:lnTo>
                    <a:pt x="137" y="106934"/>
                  </a:lnTo>
                  <a:lnTo>
                    <a:pt x="82" y="107206"/>
                  </a:lnTo>
                  <a:lnTo>
                    <a:pt x="46" y="107477"/>
                  </a:lnTo>
                  <a:lnTo>
                    <a:pt x="10" y="107758"/>
                  </a:lnTo>
                  <a:lnTo>
                    <a:pt x="1" y="108039"/>
                  </a:lnTo>
                  <a:lnTo>
                    <a:pt x="1" y="108328"/>
                  </a:lnTo>
                  <a:lnTo>
                    <a:pt x="10" y="108618"/>
                  </a:lnTo>
                  <a:lnTo>
                    <a:pt x="10" y="108618"/>
                  </a:lnTo>
                  <a:lnTo>
                    <a:pt x="37" y="108890"/>
                  </a:lnTo>
                  <a:lnTo>
                    <a:pt x="82" y="109161"/>
                  </a:lnTo>
                  <a:lnTo>
                    <a:pt x="137" y="109424"/>
                  </a:lnTo>
                  <a:lnTo>
                    <a:pt x="200" y="109686"/>
                  </a:lnTo>
                  <a:lnTo>
                    <a:pt x="272" y="109940"/>
                  </a:lnTo>
                  <a:lnTo>
                    <a:pt x="363" y="110193"/>
                  </a:lnTo>
                  <a:lnTo>
                    <a:pt x="463" y="110437"/>
                  </a:lnTo>
                  <a:lnTo>
                    <a:pt x="571" y="110673"/>
                  </a:lnTo>
                  <a:lnTo>
                    <a:pt x="698" y="110908"/>
                  </a:lnTo>
                  <a:lnTo>
                    <a:pt x="825" y="111125"/>
                  </a:lnTo>
                  <a:lnTo>
                    <a:pt x="970" y="111343"/>
                  </a:lnTo>
                  <a:lnTo>
                    <a:pt x="1114" y="111560"/>
                  </a:lnTo>
                  <a:lnTo>
                    <a:pt x="1277" y="111759"/>
                  </a:lnTo>
                  <a:lnTo>
                    <a:pt x="1449" y="111958"/>
                  </a:lnTo>
                  <a:lnTo>
                    <a:pt x="1621" y="112139"/>
                  </a:lnTo>
                  <a:lnTo>
                    <a:pt x="1811" y="112320"/>
                  </a:lnTo>
                  <a:lnTo>
                    <a:pt x="2001" y="112492"/>
                  </a:lnTo>
                  <a:lnTo>
                    <a:pt x="2201" y="112646"/>
                  </a:lnTo>
                  <a:lnTo>
                    <a:pt x="2409" y="112800"/>
                  </a:lnTo>
                  <a:lnTo>
                    <a:pt x="2626" y="112945"/>
                  </a:lnTo>
                  <a:lnTo>
                    <a:pt x="2843" y="113081"/>
                  </a:lnTo>
                  <a:lnTo>
                    <a:pt x="3070" y="113198"/>
                  </a:lnTo>
                  <a:lnTo>
                    <a:pt x="3305" y="113307"/>
                  </a:lnTo>
                  <a:lnTo>
                    <a:pt x="3540" y="113416"/>
                  </a:lnTo>
                  <a:lnTo>
                    <a:pt x="3785" y="113506"/>
                  </a:lnTo>
                  <a:lnTo>
                    <a:pt x="4038" y="113579"/>
                  </a:lnTo>
                  <a:lnTo>
                    <a:pt x="4292" y="113651"/>
                  </a:lnTo>
                  <a:lnTo>
                    <a:pt x="4545" y="113705"/>
                  </a:lnTo>
                  <a:lnTo>
                    <a:pt x="4808" y="113751"/>
                  </a:lnTo>
                  <a:lnTo>
                    <a:pt x="5070" y="113787"/>
                  </a:lnTo>
                  <a:lnTo>
                    <a:pt x="5342" y="113805"/>
                  </a:lnTo>
                  <a:lnTo>
                    <a:pt x="5613" y="113805"/>
                  </a:lnTo>
                  <a:lnTo>
                    <a:pt x="5613" y="113805"/>
                  </a:lnTo>
                  <a:lnTo>
                    <a:pt x="5831" y="113805"/>
                  </a:lnTo>
                  <a:lnTo>
                    <a:pt x="6048" y="113796"/>
                  </a:lnTo>
                  <a:lnTo>
                    <a:pt x="6048" y="113796"/>
                  </a:lnTo>
                  <a:lnTo>
                    <a:pt x="7541" y="113669"/>
                  </a:lnTo>
                  <a:lnTo>
                    <a:pt x="9080" y="113533"/>
                  </a:lnTo>
                  <a:lnTo>
                    <a:pt x="10646" y="113379"/>
                  </a:lnTo>
                  <a:lnTo>
                    <a:pt x="12249" y="113198"/>
                  </a:lnTo>
                  <a:lnTo>
                    <a:pt x="13054" y="113099"/>
                  </a:lnTo>
                  <a:lnTo>
                    <a:pt x="13878" y="112990"/>
                  </a:lnTo>
                  <a:lnTo>
                    <a:pt x="14702" y="112882"/>
                  </a:lnTo>
                  <a:lnTo>
                    <a:pt x="15535" y="112755"/>
                  </a:lnTo>
                  <a:lnTo>
                    <a:pt x="16376" y="112628"/>
                  </a:lnTo>
                  <a:lnTo>
                    <a:pt x="17218" y="112501"/>
                  </a:lnTo>
                  <a:lnTo>
                    <a:pt x="18069" y="112357"/>
                  </a:lnTo>
                  <a:lnTo>
                    <a:pt x="18929" y="112203"/>
                  </a:lnTo>
                  <a:lnTo>
                    <a:pt x="19789" y="112049"/>
                  </a:lnTo>
                  <a:lnTo>
                    <a:pt x="20649" y="111877"/>
                  </a:lnTo>
                  <a:lnTo>
                    <a:pt x="21518" y="111705"/>
                  </a:lnTo>
                  <a:lnTo>
                    <a:pt x="22396" y="111515"/>
                  </a:lnTo>
                  <a:lnTo>
                    <a:pt x="23265" y="111325"/>
                  </a:lnTo>
                  <a:lnTo>
                    <a:pt x="24152" y="111116"/>
                  </a:lnTo>
                  <a:lnTo>
                    <a:pt x="25030" y="110899"/>
                  </a:lnTo>
                  <a:lnTo>
                    <a:pt x="25917" y="110673"/>
                  </a:lnTo>
                  <a:lnTo>
                    <a:pt x="26805" y="110437"/>
                  </a:lnTo>
                  <a:lnTo>
                    <a:pt x="27692" y="110193"/>
                  </a:lnTo>
                  <a:lnTo>
                    <a:pt x="28588" y="109931"/>
                  </a:lnTo>
                  <a:lnTo>
                    <a:pt x="29475" y="109659"/>
                  </a:lnTo>
                  <a:lnTo>
                    <a:pt x="30371" y="109378"/>
                  </a:lnTo>
                  <a:lnTo>
                    <a:pt x="31267" y="109080"/>
                  </a:lnTo>
                  <a:lnTo>
                    <a:pt x="32154" y="108772"/>
                  </a:lnTo>
                  <a:lnTo>
                    <a:pt x="33051" y="108455"/>
                  </a:lnTo>
                  <a:lnTo>
                    <a:pt x="33947" y="108120"/>
                  </a:lnTo>
                  <a:lnTo>
                    <a:pt x="34834" y="107776"/>
                  </a:lnTo>
                  <a:lnTo>
                    <a:pt x="35730" y="107414"/>
                  </a:lnTo>
                  <a:lnTo>
                    <a:pt x="36617" y="107043"/>
                  </a:lnTo>
                  <a:lnTo>
                    <a:pt x="37504" y="106654"/>
                  </a:lnTo>
                  <a:lnTo>
                    <a:pt x="38391" y="106246"/>
                  </a:lnTo>
                  <a:lnTo>
                    <a:pt x="39279" y="105830"/>
                  </a:lnTo>
                  <a:lnTo>
                    <a:pt x="40157" y="105395"/>
                  </a:lnTo>
                  <a:lnTo>
                    <a:pt x="41035" y="104943"/>
                  </a:lnTo>
                  <a:lnTo>
                    <a:pt x="41913" y="104481"/>
                  </a:lnTo>
                  <a:lnTo>
                    <a:pt x="42782" y="104001"/>
                  </a:lnTo>
                  <a:lnTo>
                    <a:pt x="43651" y="103503"/>
                  </a:lnTo>
                  <a:lnTo>
                    <a:pt x="44511" y="102997"/>
                  </a:lnTo>
                  <a:lnTo>
                    <a:pt x="45371" y="102462"/>
                  </a:lnTo>
                  <a:lnTo>
                    <a:pt x="46222" y="101919"/>
                  </a:lnTo>
                  <a:lnTo>
                    <a:pt x="47072" y="101349"/>
                  </a:lnTo>
                  <a:lnTo>
                    <a:pt x="47914" y="100770"/>
                  </a:lnTo>
                  <a:lnTo>
                    <a:pt x="48747" y="100172"/>
                  </a:lnTo>
                  <a:lnTo>
                    <a:pt x="49571" y="99548"/>
                  </a:lnTo>
                  <a:lnTo>
                    <a:pt x="50395" y="98914"/>
                  </a:lnTo>
                  <a:lnTo>
                    <a:pt x="51209" y="98262"/>
                  </a:lnTo>
                  <a:lnTo>
                    <a:pt x="52024" y="97583"/>
                  </a:lnTo>
                  <a:lnTo>
                    <a:pt x="52821" y="96886"/>
                  </a:lnTo>
                  <a:lnTo>
                    <a:pt x="53617" y="96171"/>
                  </a:lnTo>
                  <a:lnTo>
                    <a:pt x="54396" y="95438"/>
                  </a:lnTo>
                  <a:lnTo>
                    <a:pt x="55174" y="94687"/>
                  </a:lnTo>
                  <a:lnTo>
                    <a:pt x="55944" y="93908"/>
                  </a:lnTo>
                  <a:lnTo>
                    <a:pt x="56695" y="93112"/>
                  </a:lnTo>
                  <a:lnTo>
                    <a:pt x="57075" y="92704"/>
                  </a:lnTo>
                  <a:lnTo>
                    <a:pt x="57446" y="92297"/>
                  </a:lnTo>
                  <a:lnTo>
                    <a:pt x="57817" y="91880"/>
                  </a:lnTo>
                  <a:lnTo>
                    <a:pt x="58180" y="91455"/>
                  </a:lnTo>
                  <a:lnTo>
                    <a:pt x="58551" y="91030"/>
                  </a:lnTo>
                  <a:lnTo>
                    <a:pt x="58913" y="90595"/>
                  </a:lnTo>
                  <a:lnTo>
                    <a:pt x="59266" y="90161"/>
                  </a:lnTo>
                  <a:lnTo>
                    <a:pt x="59628" y="89717"/>
                  </a:lnTo>
                  <a:lnTo>
                    <a:pt x="59628" y="89717"/>
                  </a:lnTo>
                  <a:lnTo>
                    <a:pt x="60162" y="89029"/>
                  </a:lnTo>
                  <a:lnTo>
                    <a:pt x="60696" y="88332"/>
                  </a:lnTo>
                  <a:lnTo>
                    <a:pt x="61212" y="87626"/>
                  </a:lnTo>
                  <a:lnTo>
                    <a:pt x="61728" y="86902"/>
                  </a:lnTo>
                  <a:lnTo>
                    <a:pt x="62235" y="86178"/>
                  </a:lnTo>
                  <a:lnTo>
                    <a:pt x="62733" y="85435"/>
                  </a:lnTo>
                  <a:lnTo>
                    <a:pt x="63222" y="84684"/>
                  </a:lnTo>
                  <a:lnTo>
                    <a:pt x="63701" y="83924"/>
                  </a:lnTo>
                  <a:lnTo>
                    <a:pt x="64181" y="83154"/>
                  </a:lnTo>
                  <a:lnTo>
                    <a:pt x="64643" y="82376"/>
                  </a:lnTo>
                  <a:lnTo>
                    <a:pt x="65105" y="81579"/>
                  </a:lnTo>
                  <a:lnTo>
                    <a:pt x="65548" y="80773"/>
                  </a:lnTo>
                  <a:lnTo>
                    <a:pt x="65992" y="79959"/>
                  </a:lnTo>
                  <a:lnTo>
                    <a:pt x="66426" y="79135"/>
                  </a:lnTo>
                  <a:lnTo>
                    <a:pt x="66852" y="78293"/>
                  </a:lnTo>
                  <a:lnTo>
                    <a:pt x="67268" y="77451"/>
                  </a:lnTo>
                  <a:lnTo>
                    <a:pt x="67684" y="76591"/>
                  </a:lnTo>
                  <a:lnTo>
                    <a:pt x="68083" y="75722"/>
                  </a:lnTo>
                  <a:lnTo>
                    <a:pt x="68481" y="74844"/>
                  </a:lnTo>
                  <a:lnTo>
                    <a:pt x="68861" y="73948"/>
                  </a:lnTo>
                  <a:lnTo>
                    <a:pt x="69241" y="73052"/>
                  </a:lnTo>
                  <a:lnTo>
                    <a:pt x="69613" y="72138"/>
                  </a:lnTo>
                  <a:lnTo>
                    <a:pt x="69975" y="71214"/>
                  </a:lnTo>
                  <a:lnTo>
                    <a:pt x="70328" y="70273"/>
                  </a:lnTo>
                  <a:lnTo>
                    <a:pt x="70681" y="69331"/>
                  </a:lnTo>
                  <a:lnTo>
                    <a:pt x="71016" y="68372"/>
                  </a:lnTo>
                  <a:lnTo>
                    <a:pt x="71351" y="67403"/>
                  </a:lnTo>
                  <a:lnTo>
                    <a:pt x="71667" y="66426"/>
                  </a:lnTo>
                  <a:lnTo>
                    <a:pt x="71984" y="65430"/>
                  </a:lnTo>
                  <a:lnTo>
                    <a:pt x="72292" y="64434"/>
                  </a:lnTo>
                  <a:lnTo>
                    <a:pt x="72591" y="63420"/>
                  </a:lnTo>
                  <a:lnTo>
                    <a:pt x="72880" y="62397"/>
                  </a:lnTo>
                  <a:lnTo>
                    <a:pt x="73170" y="61356"/>
                  </a:lnTo>
                  <a:lnTo>
                    <a:pt x="73442" y="60315"/>
                  </a:lnTo>
                  <a:lnTo>
                    <a:pt x="73713" y="59256"/>
                  </a:lnTo>
                  <a:lnTo>
                    <a:pt x="73976" y="58179"/>
                  </a:lnTo>
                  <a:lnTo>
                    <a:pt x="74220" y="57102"/>
                  </a:lnTo>
                  <a:lnTo>
                    <a:pt x="74465" y="56006"/>
                  </a:lnTo>
                  <a:lnTo>
                    <a:pt x="74709" y="54911"/>
                  </a:lnTo>
                  <a:lnTo>
                    <a:pt x="74935" y="53789"/>
                  </a:lnTo>
                  <a:lnTo>
                    <a:pt x="75152" y="52666"/>
                  </a:lnTo>
                  <a:lnTo>
                    <a:pt x="75370" y="51526"/>
                  </a:lnTo>
                  <a:lnTo>
                    <a:pt x="75569" y="50376"/>
                  </a:lnTo>
                  <a:lnTo>
                    <a:pt x="75768" y="49217"/>
                  </a:lnTo>
                  <a:lnTo>
                    <a:pt x="75958" y="48050"/>
                  </a:lnTo>
                  <a:lnTo>
                    <a:pt x="76139" y="46864"/>
                  </a:lnTo>
                  <a:lnTo>
                    <a:pt x="76320" y="45669"/>
                  </a:lnTo>
                  <a:lnTo>
                    <a:pt x="76483" y="44465"/>
                  </a:lnTo>
                  <a:lnTo>
                    <a:pt x="76637" y="43243"/>
                  </a:lnTo>
                  <a:lnTo>
                    <a:pt x="76791" y="42012"/>
                  </a:lnTo>
                  <a:lnTo>
                    <a:pt x="76936" y="40772"/>
                  </a:lnTo>
                  <a:lnTo>
                    <a:pt x="77072" y="39513"/>
                  </a:lnTo>
                  <a:lnTo>
                    <a:pt x="77198" y="38255"/>
                  </a:lnTo>
                  <a:lnTo>
                    <a:pt x="77316" y="36979"/>
                  </a:lnTo>
                  <a:lnTo>
                    <a:pt x="77425" y="35684"/>
                  </a:lnTo>
                  <a:lnTo>
                    <a:pt x="77533" y="34390"/>
                  </a:lnTo>
                  <a:lnTo>
                    <a:pt x="77633" y="33077"/>
                  </a:lnTo>
                  <a:lnTo>
                    <a:pt x="77714" y="31756"/>
                  </a:lnTo>
                  <a:lnTo>
                    <a:pt x="77796" y="30416"/>
                  </a:lnTo>
                  <a:lnTo>
                    <a:pt x="77868" y="29067"/>
                  </a:lnTo>
                  <a:lnTo>
                    <a:pt x="77941" y="27709"/>
                  </a:lnTo>
                  <a:lnTo>
                    <a:pt x="77995" y="26342"/>
                  </a:lnTo>
                  <a:lnTo>
                    <a:pt x="78049" y="24957"/>
                  </a:lnTo>
                  <a:lnTo>
                    <a:pt x="78085" y="23563"/>
                  </a:lnTo>
                  <a:lnTo>
                    <a:pt x="78085" y="23563"/>
                  </a:lnTo>
                  <a:lnTo>
                    <a:pt x="78764" y="24713"/>
                  </a:lnTo>
                  <a:lnTo>
                    <a:pt x="79443" y="25890"/>
                  </a:lnTo>
                  <a:lnTo>
                    <a:pt x="80131" y="27121"/>
                  </a:lnTo>
                  <a:lnTo>
                    <a:pt x="80828" y="28388"/>
                  </a:lnTo>
                  <a:lnTo>
                    <a:pt x="81525" y="29692"/>
                  </a:lnTo>
                  <a:lnTo>
                    <a:pt x="82222" y="31031"/>
                  </a:lnTo>
                  <a:lnTo>
                    <a:pt x="82928" y="32416"/>
                  </a:lnTo>
                  <a:lnTo>
                    <a:pt x="83625" y="33838"/>
                  </a:lnTo>
                  <a:lnTo>
                    <a:pt x="84322" y="35295"/>
                  </a:lnTo>
                  <a:lnTo>
                    <a:pt x="85019" y="36789"/>
                  </a:lnTo>
                  <a:lnTo>
                    <a:pt x="85707" y="38318"/>
                  </a:lnTo>
                  <a:lnTo>
                    <a:pt x="86386" y="39884"/>
                  </a:lnTo>
                  <a:lnTo>
                    <a:pt x="86721" y="40681"/>
                  </a:lnTo>
                  <a:lnTo>
                    <a:pt x="87056" y="41487"/>
                  </a:lnTo>
                  <a:lnTo>
                    <a:pt x="87391" y="42301"/>
                  </a:lnTo>
                  <a:lnTo>
                    <a:pt x="87726" y="43125"/>
                  </a:lnTo>
                  <a:lnTo>
                    <a:pt x="88052" y="43958"/>
                  </a:lnTo>
                  <a:lnTo>
                    <a:pt x="88378" y="44800"/>
                  </a:lnTo>
                  <a:lnTo>
                    <a:pt x="88695" y="45651"/>
                  </a:lnTo>
                  <a:lnTo>
                    <a:pt x="89021" y="46511"/>
                  </a:lnTo>
                  <a:lnTo>
                    <a:pt x="89021" y="46511"/>
                  </a:lnTo>
                  <a:lnTo>
                    <a:pt x="89120" y="46782"/>
                  </a:lnTo>
                  <a:lnTo>
                    <a:pt x="89247" y="47045"/>
                  </a:lnTo>
                  <a:lnTo>
                    <a:pt x="89374" y="47289"/>
                  </a:lnTo>
                  <a:lnTo>
                    <a:pt x="89518" y="47534"/>
                  </a:lnTo>
                  <a:lnTo>
                    <a:pt x="89672" y="47769"/>
                  </a:lnTo>
                  <a:lnTo>
                    <a:pt x="89835" y="47995"/>
                  </a:lnTo>
                  <a:lnTo>
                    <a:pt x="90007" y="48212"/>
                  </a:lnTo>
                  <a:lnTo>
                    <a:pt x="90188" y="48412"/>
                  </a:lnTo>
                  <a:lnTo>
                    <a:pt x="90378" y="48611"/>
                  </a:lnTo>
                  <a:lnTo>
                    <a:pt x="90577" y="48792"/>
                  </a:lnTo>
                  <a:lnTo>
                    <a:pt x="90786" y="48964"/>
                  </a:lnTo>
                  <a:lnTo>
                    <a:pt x="91003" y="49136"/>
                  </a:lnTo>
                  <a:lnTo>
                    <a:pt x="91229" y="49281"/>
                  </a:lnTo>
                  <a:lnTo>
                    <a:pt x="91456" y="49425"/>
                  </a:lnTo>
                  <a:lnTo>
                    <a:pt x="91691" y="49552"/>
                  </a:lnTo>
                  <a:lnTo>
                    <a:pt x="91935" y="49679"/>
                  </a:lnTo>
                  <a:lnTo>
                    <a:pt x="92180" y="49788"/>
                  </a:lnTo>
                  <a:lnTo>
                    <a:pt x="92433" y="49878"/>
                  </a:lnTo>
                  <a:lnTo>
                    <a:pt x="92687" y="49960"/>
                  </a:lnTo>
                  <a:lnTo>
                    <a:pt x="92949" y="50032"/>
                  </a:lnTo>
                  <a:lnTo>
                    <a:pt x="93212" y="50095"/>
                  </a:lnTo>
                  <a:lnTo>
                    <a:pt x="93483" y="50141"/>
                  </a:lnTo>
                  <a:lnTo>
                    <a:pt x="93755" y="50168"/>
                  </a:lnTo>
                  <a:lnTo>
                    <a:pt x="94026" y="50186"/>
                  </a:lnTo>
                  <a:lnTo>
                    <a:pt x="94298" y="50195"/>
                  </a:lnTo>
                  <a:lnTo>
                    <a:pt x="94579" y="50186"/>
                  </a:lnTo>
                  <a:lnTo>
                    <a:pt x="94850" y="50168"/>
                  </a:lnTo>
                  <a:lnTo>
                    <a:pt x="95131" y="50132"/>
                  </a:lnTo>
                  <a:lnTo>
                    <a:pt x="95402" y="50086"/>
                  </a:lnTo>
                  <a:lnTo>
                    <a:pt x="95683" y="50023"/>
                  </a:lnTo>
                  <a:lnTo>
                    <a:pt x="95955" y="49941"/>
                  </a:lnTo>
                  <a:lnTo>
                    <a:pt x="96226" y="49851"/>
                  </a:lnTo>
                  <a:lnTo>
                    <a:pt x="96226" y="49851"/>
                  </a:lnTo>
                  <a:lnTo>
                    <a:pt x="96498" y="49742"/>
                  </a:lnTo>
                  <a:lnTo>
                    <a:pt x="96760" y="49625"/>
                  </a:lnTo>
                  <a:lnTo>
                    <a:pt x="97014" y="49489"/>
                  </a:lnTo>
                  <a:lnTo>
                    <a:pt x="97258" y="49353"/>
                  </a:lnTo>
                  <a:lnTo>
                    <a:pt x="97484" y="49199"/>
                  </a:lnTo>
                  <a:lnTo>
                    <a:pt x="97711" y="49036"/>
                  </a:lnTo>
                  <a:lnTo>
                    <a:pt x="97928" y="48864"/>
                  </a:lnTo>
                  <a:lnTo>
                    <a:pt x="98136" y="48683"/>
                  </a:lnTo>
                  <a:lnTo>
                    <a:pt x="98326" y="48493"/>
                  </a:lnTo>
                  <a:lnTo>
                    <a:pt x="98507" y="48285"/>
                  </a:lnTo>
                  <a:lnTo>
                    <a:pt x="98688" y="48077"/>
                  </a:lnTo>
                  <a:lnTo>
                    <a:pt x="98851" y="47868"/>
                  </a:lnTo>
                  <a:lnTo>
                    <a:pt x="99005" y="47642"/>
                  </a:lnTo>
                  <a:lnTo>
                    <a:pt x="99141" y="47416"/>
                  </a:lnTo>
                  <a:lnTo>
                    <a:pt x="99277" y="47171"/>
                  </a:lnTo>
                  <a:lnTo>
                    <a:pt x="99394" y="46936"/>
                  </a:lnTo>
                  <a:lnTo>
                    <a:pt x="99503" y="46683"/>
                  </a:lnTo>
                  <a:lnTo>
                    <a:pt x="99594" y="46438"/>
                  </a:lnTo>
                  <a:lnTo>
                    <a:pt x="99684" y="46176"/>
                  </a:lnTo>
                  <a:lnTo>
                    <a:pt x="99756" y="45913"/>
                  </a:lnTo>
                  <a:lnTo>
                    <a:pt x="99811" y="45651"/>
                  </a:lnTo>
                  <a:lnTo>
                    <a:pt x="99856" y="45388"/>
                  </a:lnTo>
                  <a:lnTo>
                    <a:pt x="99892" y="45117"/>
                  </a:lnTo>
                  <a:lnTo>
                    <a:pt x="99910" y="44845"/>
                  </a:lnTo>
                  <a:lnTo>
                    <a:pt x="99919" y="44564"/>
                  </a:lnTo>
                  <a:lnTo>
                    <a:pt x="99910" y="44293"/>
                  </a:lnTo>
                  <a:lnTo>
                    <a:pt x="99892" y="44012"/>
                  </a:lnTo>
                  <a:lnTo>
                    <a:pt x="99856" y="43741"/>
                  </a:lnTo>
                  <a:lnTo>
                    <a:pt x="99802" y="43460"/>
                  </a:lnTo>
                  <a:lnTo>
                    <a:pt x="99738" y="43188"/>
                  </a:lnTo>
                  <a:lnTo>
                    <a:pt x="99666" y="42908"/>
                  </a:lnTo>
                  <a:lnTo>
                    <a:pt x="99566" y="42636"/>
                  </a:lnTo>
                  <a:lnTo>
                    <a:pt x="99566" y="42636"/>
                  </a:lnTo>
                  <a:lnTo>
                    <a:pt x="99132" y="41460"/>
                  </a:lnTo>
                  <a:lnTo>
                    <a:pt x="98688" y="40301"/>
                  </a:lnTo>
                  <a:lnTo>
                    <a:pt x="98245" y="39160"/>
                  </a:lnTo>
                  <a:lnTo>
                    <a:pt x="97792" y="38029"/>
                  </a:lnTo>
                  <a:lnTo>
                    <a:pt x="97330" y="36915"/>
                  </a:lnTo>
                  <a:lnTo>
                    <a:pt x="96878" y="35811"/>
                  </a:lnTo>
                  <a:lnTo>
                    <a:pt x="96407" y="34734"/>
                  </a:lnTo>
                  <a:lnTo>
                    <a:pt x="95945" y="33666"/>
                  </a:lnTo>
                  <a:lnTo>
                    <a:pt x="95475" y="32615"/>
                  </a:lnTo>
                  <a:lnTo>
                    <a:pt x="95004" y="31584"/>
                  </a:lnTo>
                  <a:lnTo>
                    <a:pt x="94524" y="30561"/>
                  </a:lnTo>
                  <a:lnTo>
                    <a:pt x="94054" y="29556"/>
                  </a:lnTo>
                  <a:lnTo>
                    <a:pt x="93574" y="28569"/>
                  </a:lnTo>
                  <a:lnTo>
                    <a:pt x="93103" y="27601"/>
                  </a:lnTo>
                  <a:lnTo>
                    <a:pt x="92623" y="26650"/>
                  </a:lnTo>
                  <a:lnTo>
                    <a:pt x="92144" y="25709"/>
                  </a:lnTo>
                  <a:lnTo>
                    <a:pt x="91664" y="24785"/>
                  </a:lnTo>
                  <a:lnTo>
                    <a:pt x="91184" y="23889"/>
                  </a:lnTo>
                  <a:lnTo>
                    <a:pt x="90713" y="22993"/>
                  </a:lnTo>
                  <a:lnTo>
                    <a:pt x="90234" y="22124"/>
                  </a:lnTo>
                  <a:lnTo>
                    <a:pt x="89763" y="21273"/>
                  </a:lnTo>
                  <a:lnTo>
                    <a:pt x="89292" y="20440"/>
                  </a:lnTo>
                  <a:lnTo>
                    <a:pt x="88830" y="19617"/>
                  </a:lnTo>
                  <a:lnTo>
                    <a:pt x="88360" y="18811"/>
                  </a:lnTo>
                  <a:lnTo>
                    <a:pt x="87898" y="18032"/>
                  </a:lnTo>
                  <a:lnTo>
                    <a:pt x="87445" y="17263"/>
                  </a:lnTo>
                  <a:lnTo>
                    <a:pt x="86540" y="15778"/>
                  </a:lnTo>
                  <a:lnTo>
                    <a:pt x="85653" y="14366"/>
                  </a:lnTo>
                  <a:lnTo>
                    <a:pt x="84793" y="13026"/>
                  </a:lnTo>
                  <a:lnTo>
                    <a:pt x="83960" y="11759"/>
                  </a:lnTo>
                  <a:lnTo>
                    <a:pt x="83155" y="10564"/>
                  </a:lnTo>
                  <a:lnTo>
                    <a:pt x="82376" y="9442"/>
                  </a:lnTo>
                  <a:lnTo>
                    <a:pt x="81634" y="8392"/>
                  </a:lnTo>
                  <a:lnTo>
                    <a:pt x="80937" y="7423"/>
                  </a:lnTo>
                  <a:lnTo>
                    <a:pt x="80267" y="6518"/>
                  </a:lnTo>
                  <a:lnTo>
                    <a:pt x="79651" y="5703"/>
                  </a:lnTo>
                  <a:lnTo>
                    <a:pt x="79081" y="4961"/>
                  </a:lnTo>
                  <a:lnTo>
                    <a:pt x="78556" y="4291"/>
                  </a:lnTo>
                  <a:lnTo>
                    <a:pt x="78085" y="3703"/>
                  </a:lnTo>
                  <a:lnTo>
                    <a:pt x="77678" y="3196"/>
                  </a:lnTo>
                  <a:lnTo>
                    <a:pt x="77316" y="2770"/>
                  </a:lnTo>
                  <a:lnTo>
                    <a:pt x="76800" y="2155"/>
                  </a:lnTo>
                  <a:lnTo>
                    <a:pt x="76547" y="1874"/>
                  </a:lnTo>
                  <a:lnTo>
                    <a:pt x="76547" y="18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8"/>
            <p:cNvSpPr/>
            <p:nvPr/>
          </p:nvSpPr>
          <p:spPr>
            <a:xfrm>
              <a:off x="36000" y="-3895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8"/>
            <p:cNvSpPr/>
            <p:nvPr/>
          </p:nvSpPr>
          <p:spPr>
            <a:xfrm>
              <a:off x="-7836950" y="-8033350"/>
              <a:ext cx="3747875" cy="2858700"/>
            </a:xfrm>
            <a:custGeom>
              <a:avLst/>
              <a:gdLst/>
              <a:ahLst/>
              <a:cxnLst/>
              <a:rect l="l" t="t" r="r" b="b"/>
              <a:pathLst>
                <a:path w="149915" h="114348" extrusionOk="0">
                  <a:moveTo>
                    <a:pt x="109261" y="0"/>
                  </a:moveTo>
                  <a:lnTo>
                    <a:pt x="107686" y="9"/>
                  </a:lnTo>
                  <a:lnTo>
                    <a:pt x="106111" y="27"/>
                  </a:lnTo>
                  <a:lnTo>
                    <a:pt x="104554" y="54"/>
                  </a:lnTo>
                  <a:lnTo>
                    <a:pt x="102997" y="100"/>
                  </a:lnTo>
                  <a:lnTo>
                    <a:pt x="101449" y="145"/>
                  </a:lnTo>
                  <a:lnTo>
                    <a:pt x="99910" y="208"/>
                  </a:lnTo>
                  <a:lnTo>
                    <a:pt x="98371" y="281"/>
                  </a:lnTo>
                  <a:lnTo>
                    <a:pt x="96850" y="362"/>
                  </a:lnTo>
                  <a:lnTo>
                    <a:pt x="95330" y="462"/>
                  </a:lnTo>
                  <a:lnTo>
                    <a:pt x="93827" y="570"/>
                  </a:lnTo>
                  <a:lnTo>
                    <a:pt x="92324" y="697"/>
                  </a:lnTo>
                  <a:lnTo>
                    <a:pt x="90831" y="833"/>
                  </a:lnTo>
                  <a:lnTo>
                    <a:pt x="89355" y="987"/>
                  </a:lnTo>
                  <a:lnTo>
                    <a:pt x="87880" y="1150"/>
                  </a:lnTo>
                  <a:lnTo>
                    <a:pt x="86413" y="1340"/>
                  </a:lnTo>
                  <a:lnTo>
                    <a:pt x="84965" y="1539"/>
                  </a:lnTo>
                  <a:lnTo>
                    <a:pt x="83516" y="1756"/>
                  </a:lnTo>
                  <a:lnTo>
                    <a:pt x="82086" y="1992"/>
                  </a:lnTo>
                  <a:lnTo>
                    <a:pt x="80665" y="2245"/>
                  </a:lnTo>
                  <a:lnTo>
                    <a:pt x="79253" y="2517"/>
                  </a:lnTo>
                  <a:lnTo>
                    <a:pt x="77850" y="2806"/>
                  </a:lnTo>
                  <a:lnTo>
                    <a:pt x="77153" y="2951"/>
                  </a:lnTo>
                  <a:lnTo>
                    <a:pt x="76456" y="3114"/>
                  </a:lnTo>
                  <a:lnTo>
                    <a:pt x="75768" y="3277"/>
                  </a:lnTo>
                  <a:lnTo>
                    <a:pt x="75080" y="3440"/>
                  </a:lnTo>
                  <a:lnTo>
                    <a:pt x="74392" y="3612"/>
                  </a:lnTo>
                  <a:lnTo>
                    <a:pt x="73713" y="3793"/>
                  </a:lnTo>
                  <a:lnTo>
                    <a:pt x="73034" y="3974"/>
                  </a:lnTo>
                  <a:lnTo>
                    <a:pt x="72355" y="4164"/>
                  </a:lnTo>
                  <a:lnTo>
                    <a:pt x="71685" y="4354"/>
                  </a:lnTo>
                  <a:lnTo>
                    <a:pt x="71015" y="4553"/>
                  </a:lnTo>
                  <a:lnTo>
                    <a:pt x="70345" y="4762"/>
                  </a:lnTo>
                  <a:lnTo>
                    <a:pt x="69685" y="4970"/>
                  </a:lnTo>
                  <a:lnTo>
                    <a:pt x="69015" y="5187"/>
                  </a:lnTo>
                  <a:lnTo>
                    <a:pt x="68363" y="5404"/>
                  </a:lnTo>
                  <a:lnTo>
                    <a:pt x="67702" y="5631"/>
                  </a:lnTo>
                  <a:lnTo>
                    <a:pt x="67050" y="5866"/>
                  </a:lnTo>
                  <a:lnTo>
                    <a:pt x="66408" y="6101"/>
                  </a:lnTo>
                  <a:lnTo>
                    <a:pt x="65756" y="6346"/>
                  </a:lnTo>
                  <a:lnTo>
                    <a:pt x="65122" y="6599"/>
                  </a:lnTo>
                  <a:lnTo>
                    <a:pt x="64480" y="6853"/>
                  </a:lnTo>
                  <a:lnTo>
                    <a:pt x="63846" y="7124"/>
                  </a:lnTo>
                  <a:lnTo>
                    <a:pt x="63212" y="7387"/>
                  </a:lnTo>
                  <a:lnTo>
                    <a:pt x="62579" y="7667"/>
                  </a:lnTo>
                  <a:lnTo>
                    <a:pt x="61954" y="7948"/>
                  </a:lnTo>
                  <a:lnTo>
                    <a:pt x="61339" y="8238"/>
                  </a:lnTo>
                  <a:lnTo>
                    <a:pt x="60714" y="8527"/>
                  </a:lnTo>
                  <a:lnTo>
                    <a:pt x="60098" y="8835"/>
                  </a:lnTo>
                  <a:lnTo>
                    <a:pt x="59492" y="9143"/>
                  </a:lnTo>
                  <a:lnTo>
                    <a:pt x="58885" y="9451"/>
                  </a:lnTo>
                  <a:lnTo>
                    <a:pt x="58279" y="9777"/>
                  </a:lnTo>
                  <a:lnTo>
                    <a:pt x="57681" y="10102"/>
                  </a:lnTo>
                  <a:lnTo>
                    <a:pt x="57084" y="10437"/>
                  </a:lnTo>
                  <a:lnTo>
                    <a:pt x="56487" y="10781"/>
                  </a:lnTo>
                  <a:lnTo>
                    <a:pt x="55898" y="11134"/>
                  </a:lnTo>
                  <a:lnTo>
                    <a:pt x="55310" y="11487"/>
                  </a:lnTo>
                  <a:lnTo>
                    <a:pt x="54730" y="11849"/>
                  </a:lnTo>
                  <a:lnTo>
                    <a:pt x="54151" y="12221"/>
                  </a:lnTo>
                  <a:lnTo>
                    <a:pt x="53572" y="12601"/>
                  </a:lnTo>
                  <a:lnTo>
                    <a:pt x="53001" y="12990"/>
                  </a:lnTo>
                  <a:lnTo>
                    <a:pt x="52440" y="13379"/>
                  </a:lnTo>
                  <a:lnTo>
                    <a:pt x="51870" y="13778"/>
                  </a:lnTo>
                  <a:lnTo>
                    <a:pt x="51318" y="14185"/>
                  </a:lnTo>
                  <a:lnTo>
                    <a:pt x="50756" y="14601"/>
                  </a:lnTo>
                  <a:lnTo>
                    <a:pt x="50204" y="15027"/>
                  </a:lnTo>
                  <a:lnTo>
                    <a:pt x="49661" y="15452"/>
                  </a:lnTo>
                  <a:lnTo>
                    <a:pt x="49118" y="15896"/>
                  </a:lnTo>
                  <a:lnTo>
                    <a:pt x="48575" y="16339"/>
                  </a:lnTo>
                  <a:lnTo>
                    <a:pt x="48041" y="16792"/>
                  </a:lnTo>
                  <a:lnTo>
                    <a:pt x="47507" y="17263"/>
                  </a:lnTo>
                  <a:lnTo>
                    <a:pt x="46982" y="17733"/>
                  </a:lnTo>
                  <a:lnTo>
                    <a:pt x="46457" y="18204"/>
                  </a:lnTo>
                  <a:lnTo>
                    <a:pt x="45941" y="18693"/>
                  </a:lnTo>
                  <a:lnTo>
                    <a:pt x="45425" y="19191"/>
                  </a:lnTo>
                  <a:lnTo>
                    <a:pt x="44918" y="19689"/>
                  </a:lnTo>
                  <a:lnTo>
                    <a:pt x="44239" y="20377"/>
                  </a:lnTo>
                  <a:lnTo>
                    <a:pt x="43578" y="21074"/>
                  </a:lnTo>
                  <a:lnTo>
                    <a:pt x="42935" y="21780"/>
                  </a:lnTo>
                  <a:lnTo>
                    <a:pt x="42293" y="22495"/>
                  </a:lnTo>
                  <a:lnTo>
                    <a:pt x="41659" y="23237"/>
                  </a:lnTo>
                  <a:lnTo>
                    <a:pt x="41043" y="23979"/>
                  </a:lnTo>
                  <a:lnTo>
                    <a:pt x="40428" y="24740"/>
                  </a:lnTo>
                  <a:lnTo>
                    <a:pt x="39830" y="25518"/>
                  </a:lnTo>
                  <a:lnTo>
                    <a:pt x="39242" y="26306"/>
                  </a:lnTo>
                  <a:lnTo>
                    <a:pt x="38654" y="27102"/>
                  </a:lnTo>
                  <a:lnTo>
                    <a:pt x="38083" y="27917"/>
                  </a:lnTo>
                  <a:lnTo>
                    <a:pt x="37531" y="28750"/>
                  </a:lnTo>
                  <a:lnTo>
                    <a:pt x="36979" y="29592"/>
                  </a:lnTo>
                  <a:lnTo>
                    <a:pt x="36436" y="30443"/>
                  </a:lnTo>
                  <a:lnTo>
                    <a:pt x="35902" y="31312"/>
                  </a:lnTo>
                  <a:lnTo>
                    <a:pt x="35386" y="32199"/>
                  </a:lnTo>
                  <a:lnTo>
                    <a:pt x="34879" y="33095"/>
                  </a:lnTo>
                  <a:lnTo>
                    <a:pt x="34372" y="34000"/>
                  </a:lnTo>
                  <a:lnTo>
                    <a:pt x="33883" y="34924"/>
                  </a:lnTo>
                  <a:lnTo>
                    <a:pt x="33403" y="35856"/>
                  </a:lnTo>
                  <a:lnTo>
                    <a:pt x="32933" y="36806"/>
                  </a:lnTo>
                  <a:lnTo>
                    <a:pt x="32471" y="37775"/>
                  </a:lnTo>
                  <a:lnTo>
                    <a:pt x="32027" y="38753"/>
                  </a:lnTo>
                  <a:lnTo>
                    <a:pt x="31584" y="39739"/>
                  </a:lnTo>
                  <a:lnTo>
                    <a:pt x="31149" y="40744"/>
                  </a:lnTo>
                  <a:lnTo>
                    <a:pt x="30733" y="41767"/>
                  </a:lnTo>
                  <a:lnTo>
                    <a:pt x="30326" y="42799"/>
                  </a:lnTo>
                  <a:lnTo>
                    <a:pt x="29918" y="43849"/>
                  </a:lnTo>
                  <a:lnTo>
                    <a:pt x="29529" y="44908"/>
                  </a:lnTo>
                  <a:lnTo>
                    <a:pt x="29149" y="45976"/>
                  </a:lnTo>
                  <a:lnTo>
                    <a:pt x="28778" y="47072"/>
                  </a:lnTo>
                  <a:lnTo>
                    <a:pt x="28416" y="48167"/>
                  </a:lnTo>
                  <a:lnTo>
                    <a:pt x="28063" y="49289"/>
                  </a:lnTo>
                  <a:lnTo>
                    <a:pt x="27728" y="50412"/>
                  </a:lnTo>
                  <a:lnTo>
                    <a:pt x="27393" y="51562"/>
                  </a:lnTo>
                  <a:lnTo>
                    <a:pt x="27067" y="52720"/>
                  </a:lnTo>
                  <a:lnTo>
                    <a:pt x="26759" y="53888"/>
                  </a:lnTo>
                  <a:lnTo>
                    <a:pt x="26460" y="55074"/>
                  </a:lnTo>
                  <a:lnTo>
                    <a:pt x="26162" y="56278"/>
                  </a:lnTo>
                  <a:lnTo>
                    <a:pt x="25881" y="57491"/>
                  </a:lnTo>
                  <a:lnTo>
                    <a:pt x="25609" y="58713"/>
                  </a:lnTo>
                  <a:lnTo>
                    <a:pt x="25347" y="59962"/>
                  </a:lnTo>
                  <a:lnTo>
                    <a:pt x="25093" y="61211"/>
                  </a:lnTo>
                  <a:lnTo>
                    <a:pt x="24849" y="62488"/>
                  </a:lnTo>
                  <a:lnTo>
                    <a:pt x="24623" y="63773"/>
                  </a:lnTo>
                  <a:lnTo>
                    <a:pt x="24396" y="65068"/>
                  </a:lnTo>
                  <a:lnTo>
                    <a:pt x="24179" y="66380"/>
                  </a:lnTo>
                  <a:lnTo>
                    <a:pt x="23980" y="67711"/>
                  </a:lnTo>
                  <a:lnTo>
                    <a:pt x="23790" y="69051"/>
                  </a:lnTo>
                  <a:lnTo>
                    <a:pt x="23600" y="70408"/>
                  </a:lnTo>
                  <a:lnTo>
                    <a:pt x="23428" y="71775"/>
                  </a:lnTo>
                  <a:lnTo>
                    <a:pt x="23265" y="73160"/>
                  </a:lnTo>
                  <a:lnTo>
                    <a:pt x="23111" y="74563"/>
                  </a:lnTo>
                  <a:lnTo>
                    <a:pt x="22966" y="75975"/>
                  </a:lnTo>
                  <a:lnTo>
                    <a:pt x="22830" y="77406"/>
                  </a:lnTo>
                  <a:lnTo>
                    <a:pt x="22704" y="78845"/>
                  </a:lnTo>
                  <a:lnTo>
                    <a:pt x="22586" y="80302"/>
                  </a:lnTo>
                  <a:lnTo>
                    <a:pt x="22477" y="81778"/>
                  </a:lnTo>
                  <a:lnTo>
                    <a:pt x="22387" y="83262"/>
                  </a:lnTo>
                  <a:lnTo>
                    <a:pt x="22296" y="84765"/>
                  </a:lnTo>
                  <a:lnTo>
                    <a:pt x="22224" y="86277"/>
                  </a:lnTo>
                  <a:lnTo>
                    <a:pt x="22151" y="87807"/>
                  </a:lnTo>
                  <a:lnTo>
                    <a:pt x="22097" y="89355"/>
                  </a:lnTo>
                  <a:lnTo>
                    <a:pt x="22052" y="90912"/>
                  </a:lnTo>
                  <a:lnTo>
                    <a:pt x="21364" y="89762"/>
                  </a:lnTo>
                  <a:lnTo>
                    <a:pt x="20667" y="88567"/>
                  </a:lnTo>
                  <a:lnTo>
                    <a:pt x="19970" y="87327"/>
                  </a:lnTo>
                  <a:lnTo>
                    <a:pt x="19264" y="86051"/>
                  </a:lnTo>
                  <a:lnTo>
                    <a:pt x="18549" y="84729"/>
                  </a:lnTo>
                  <a:lnTo>
                    <a:pt x="17834" y="83380"/>
                  </a:lnTo>
                  <a:lnTo>
                    <a:pt x="17118" y="81977"/>
                  </a:lnTo>
                  <a:lnTo>
                    <a:pt x="16403" y="80547"/>
                  </a:lnTo>
                  <a:lnTo>
                    <a:pt x="15697" y="79071"/>
                  </a:lnTo>
                  <a:lnTo>
                    <a:pt x="14982" y="77560"/>
                  </a:lnTo>
                  <a:lnTo>
                    <a:pt x="14285" y="76012"/>
                  </a:lnTo>
                  <a:lnTo>
                    <a:pt x="13579" y="74418"/>
                  </a:lnTo>
                  <a:lnTo>
                    <a:pt x="13235" y="73613"/>
                  </a:lnTo>
                  <a:lnTo>
                    <a:pt x="12891" y="72798"/>
                  </a:lnTo>
                  <a:lnTo>
                    <a:pt x="12556" y="71974"/>
                  </a:lnTo>
                  <a:lnTo>
                    <a:pt x="12212" y="71142"/>
                  </a:lnTo>
                  <a:lnTo>
                    <a:pt x="11877" y="70300"/>
                  </a:lnTo>
                  <a:lnTo>
                    <a:pt x="11542" y="69449"/>
                  </a:lnTo>
                  <a:lnTo>
                    <a:pt x="11216" y="68580"/>
                  </a:lnTo>
                  <a:lnTo>
                    <a:pt x="10890" y="67711"/>
                  </a:lnTo>
                  <a:lnTo>
                    <a:pt x="10782" y="67448"/>
                  </a:lnTo>
                  <a:lnTo>
                    <a:pt x="10664" y="67186"/>
                  </a:lnTo>
                  <a:lnTo>
                    <a:pt x="10528" y="66932"/>
                  </a:lnTo>
                  <a:lnTo>
                    <a:pt x="10384" y="66688"/>
                  </a:lnTo>
                  <a:lnTo>
                    <a:pt x="10230" y="66462"/>
                  </a:lnTo>
                  <a:lnTo>
                    <a:pt x="10067" y="66235"/>
                  </a:lnTo>
                  <a:lnTo>
                    <a:pt x="9895" y="66018"/>
                  </a:lnTo>
                  <a:lnTo>
                    <a:pt x="9714" y="65819"/>
                  </a:lnTo>
                  <a:lnTo>
                    <a:pt x="9524" y="65620"/>
                  </a:lnTo>
                  <a:lnTo>
                    <a:pt x="9324" y="65439"/>
                  </a:lnTo>
                  <a:lnTo>
                    <a:pt x="9116" y="65267"/>
                  </a:lnTo>
                  <a:lnTo>
                    <a:pt x="8899" y="65104"/>
                  </a:lnTo>
                  <a:lnTo>
                    <a:pt x="8673" y="64950"/>
                  </a:lnTo>
                  <a:lnTo>
                    <a:pt x="8437" y="64805"/>
                  </a:lnTo>
                  <a:lnTo>
                    <a:pt x="8202" y="64678"/>
                  </a:lnTo>
                  <a:lnTo>
                    <a:pt x="7967" y="64561"/>
                  </a:lnTo>
                  <a:lnTo>
                    <a:pt x="7713" y="64452"/>
                  </a:lnTo>
                  <a:lnTo>
                    <a:pt x="7460" y="64361"/>
                  </a:lnTo>
                  <a:lnTo>
                    <a:pt x="7206" y="64271"/>
                  </a:lnTo>
                  <a:lnTo>
                    <a:pt x="6944" y="64208"/>
                  </a:lnTo>
                  <a:lnTo>
                    <a:pt x="6681" y="64144"/>
                  </a:lnTo>
                  <a:lnTo>
                    <a:pt x="6410" y="64099"/>
                  </a:lnTo>
                  <a:lnTo>
                    <a:pt x="6138" y="64072"/>
                  </a:lnTo>
                  <a:lnTo>
                    <a:pt x="5866" y="64054"/>
                  </a:lnTo>
                  <a:lnTo>
                    <a:pt x="5595" y="64045"/>
                  </a:lnTo>
                  <a:lnTo>
                    <a:pt x="5314" y="64054"/>
                  </a:lnTo>
                  <a:lnTo>
                    <a:pt x="5043" y="64072"/>
                  </a:lnTo>
                  <a:lnTo>
                    <a:pt x="4762" y="64108"/>
                  </a:lnTo>
                  <a:lnTo>
                    <a:pt x="4491" y="64162"/>
                  </a:lnTo>
                  <a:lnTo>
                    <a:pt x="4210" y="64226"/>
                  </a:lnTo>
                  <a:lnTo>
                    <a:pt x="3938" y="64307"/>
                  </a:lnTo>
                  <a:lnTo>
                    <a:pt x="3658" y="64398"/>
                  </a:lnTo>
                  <a:lnTo>
                    <a:pt x="3395" y="64506"/>
                  </a:lnTo>
                  <a:lnTo>
                    <a:pt x="3133" y="64624"/>
                  </a:lnTo>
                  <a:lnTo>
                    <a:pt x="2879" y="64760"/>
                  </a:lnTo>
                  <a:lnTo>
                    <a:pt x="2644" y="64905"/>
                  </a:lnTo>
                  <a:lnTo>
                    <a:pt x="2409" y="65058"/>
                  </a:lnTo>
                  <a:lnTo>
                    <a:pt x="2182" y="65221"/>
                  </a:lnTo>
                  <a:lnTo>
                    <a:pt x="1974" y="65393"/>
                  </a:lnTo>
                  <a:lnTo>
                    <a:pt x="1766" y="65574"/>
                  </a:lnTo>
                  <a:lnTo>
                    <a:pt x="1576" y="65765"/>
                  </a:lnTo>
                  <a:lnTo>
                    <a:pt x="1386" y="65973"/>
                  </a:lnTo>
                  <a:lnTo>
                    <a:pt x="1214" y="66181"/>
                  </a:lnTo>
                  <a:lnTo>
                    <a:pt x="1051" y="66398"/>
                  </a:lnTo>
                  <a:lnTo>
                    <a:pt x="897" y="66615"/>
                  </a:lnTo>
                  <a:lnTo>
                    <a:pt x="761" y="66851"/>
                  </a:lnTo>
                  <a:lnTo>
                    <a:pt x="625" y="67086"/>
                  </a:lnTo>
                  <a:lnTo>
                    <a:pt x="508" y="67331"/>
                  </a:lnTo>
                  <a:lnTo>
                    <a:pt x="408" y="67575"/>
                  </a:lnTo>
                  <a:lnTo>
                    <a:pt x="308" y="67828"/>
                  </a:lnTo>
                  <a:lnTo>
                    <a:pt x="227" y="68082"/>
                  </a:lnTo>
                  <a:lnTo>
                    <a:pt x="155" y="68344"/>
                  </a:lnTo>
                  <a:lnTo>
                    <a:pt x="100" y="68607"/>
                  </a:lnTo>
                  <a:lnTo>
                    <a:pt x="55" y="68879"/>
                  </a:lnTo>
                  <a:lnTo>
                    <a:pt x="28" y="69150"/>
                  </a:lnTo>
                  <a:lnTo>
                    <a:pt x="1" y="69422"/>
                  </a:lnTo>
                  <a:lnTo>
                    <a:pt x="1" y="69693"/>
                  </a:lnTo>
                  <a:lnTo>
                    <a:pt x="10" y="69974"/>
                  </a:lnTo>
                  <a:lnTo>
                    <a:pt x="28" y="70245"/>
                  </a:lnTo>
                  <a:lnTo>
                    <a:pt x="64" y="70526"/>
                  </a:lnTo>
                  <a:lnTo>
                    <a:pt x="118" y="70807"/>
                  </a:lnTo>
                  <a:lnTo>
                    <a:pt x="182" y="71078"/>
                  </a:lnTo>
                  <a:lnTo>
                    <a:pt x="263" y="71350"/>
                  </a:lnTo>
                  <a:lnTo>
                    <a:pt x="354" y="71630"/>
                  </a:lnTo>
                  <a:lnTo>
                    <a:pt x="797" y="72807"/>
                  </a:lnTo>
                  <a:lnTo>
                    <a:pt x="1241" y="73966"/>
                  </a:lnTo>
                  <a:lnTo>
                    <a:pt x="1693" y="75115"/>
                  </a:lnTo>
                  <a:lnTo>
                    <a:pt x="2155" y="76247"/>
                  </a:lnTo>
                  <a:lnTo>
                    <a:pt x="2617" y="77360"/>
                  </a:lnTo>
                  <a:lnTo>
                    <a:pt x="3078" y="78456"/>
                  </a:lnTo>
                  <a:lnTo>
                    <a:pt x="3549" y="79542"/>
                  </a:lnTo>
                  <a:lnTo>
                    <a:pt x="4020" y="80610"/>
                  </a:lnTo>
                  <a:lnTo>
                    <a:pt x="4491" y="81660"/>
                  </a:lnTo>
                  <a:lnTo>
                    <a:pt x="4970" y="82701"/>
                  </a:lnTo>
                  <a:lnTo>
                    <a:pt x="5450" y="83724"/>
                  </a:lnTo>
                  <a:lnTo>
                    <a:pt x="5930" y="84720"/>
                  </a:lnTo>
                  <a:lnTo>
                    <a:pt x="6410" y="85716"/>
                  </a:lnTo>
                  <a:lnTo>
                    <a:pt x="6889" y="86684"/>
                  </a:lnTo>
                  <a:lnTo>
                    <a:pt x="7378" y="87644"/>
                  </a:lnTo>
                  <a:lnTo>
                    <a:pt x="7858" y="88576"/>
                  </a:lnTo>
                  <a:lnTo>
                    <a:pt x="8338" y="89499"/>
                  </a:lnTo>
                  <a:lnTo>
                    <a:pt x="8818" y="90405"/>
                  </a:lnTo>
                  <a:lnTo>
                    <a:pt x="9297" y="91301"/>
                  </a:lnTo>
                  <a:lnTo>
                    <a:pt x="9777" y="92170"/>
                  </a:lnTo>
                  <a:lnTo>
                    <a:pt x="10257" y="93021"/>
                  </a:lnTo>
                  <a:lnTo>
                    <a:pt x="10728" y="93863"/>
                  </a:lnTo>
                  <a:lnTo>
                    <a:pt x="11198" y="94686"/>
                  </a:lnTo>
                  <a:lnTo>
                    <a:pt x="11669" y="95492"/>
                  </a:lnTo>
                  <a:lnTo>
                    <a:pt x="12131" y="96280"/>
                  </a:lnTo>
                  <a:lnTo>
                    <a:pt x="12592" y="97040"/>
                  </a:lnTo>
                  <a:lnTo>
                    <a:pt x="13507" y="98534"/>
                  </a:lnTo>
                  <a:lnTo>
                    <a:pt x="14394" y="99946"/>
                  </a:lnTo>
                  <a:lnTo>
                    <a:pt x="15263" y="101285"/>
                  </a:lnTo>
                  <a:lnTo>
                    <a:pt x="16105" y="102562"/>
                  </a:lnTo>
                  <a:lnTo>
                    <a:pt x="16919" y="103757"/>
                  </a:lnTo>
                  <a:lnTo>
                    <a:pt x="17698" y="104888"/>
                  </a:lnTo>
                  <a:lnTo>
                    <a:pt x="18440" y="105938"/>
                  </a:lnTo>
                  <a:lnTo>
                    <a:pt x="19146" y="106916"/>
                  </a:lnTo>
                  <a:lnTo>
                    <a:pt x="19816" y="107812"/>
                  </a:lnTo>
                  <a:lnTo>
                    <a:pt x="20441" y="108636"/>
                  </a:lnTo>
                  <a:lnTo>
                    <a:pt x="21011" y="109378"/>
                  </a:lnTo>
                  <a:lnTo>
                    <a:pt x="21536" y="110048"/>
                  </a:lnTo>
                  <a:lnTo>
                    <a:pt x="22007" y="110636"/>
                  </a:lnTo>
                  <a:lnTo>
                    <a:pt x="22423" y="111143"/>
                  </a:lnTo>
                  <a:lnTo>
                    <a:pt x="22785" y="111578"/>
                  </a:lnTo>
                  <a:lnTo>
                    <a:pt x="23301" y="112193"/>
                  </a:lnTo>
                  <a:lnTo>
                    <a:pt x="23555" y="112474"/>
                  </a:lnTo>
                  <a:lnTo>
                    <a:pt x="23754" y="112691"/>
                  </a:lnTo>
                  <a:lnTo>
                    <a:pt x="23971" y="112899"/>
                  </a:lnTo>
                  <a:lnTo>
                    <a:pt x="24197" y="113090"/>
                  </a:lnTo>
                  <a:lnTo>
                    <a:pt x="24433" y="113271"/>
                  </a:lnTo>
                  <a:lnTo>
                    <a:pt x="24677" y="113434"/>
                  </a:lnTo>
                  <a:lnTo>
                    <a:pt x="24921" y="113587"/>
                  </a:lnTo>
                  <a:lnTo>
                    <a:pt x="25184" y="113732"/>
                  </a:lnTo>
                  <a:lnTo>
                    <a:pt x="25446" y="113859"/>
                  </a:lnTo>
                  <a:lnTo>
                    <a:pt x="25718" y="113968"/>
                  </a:lnTo>
                  <a:lnTo>
                    <a:pt x="25990" y="114067"/>
                  </a:lnTo>
                  <a:lnTo>
                    <a:pt x="26270" y="114149"/>
                  </a:lnTo>
                  <a:lnTo>
                    <a:pt x="26560" y="114221"/>
                  </a:lnTo>
                  <a:lnTo>
                    <a:pt x="26850" y="114275"/>
                  </a:lnTo>
                  <a:lnTo>
                    <a:pt x="27139" y="114312"/>
                  </a:lnTo>
                  <a:lnTo>
                    <a:pt x="27438" y="114339"/>
                  </a:lnTo>
                  <a:lnTo>
                    <a:pt x="27737" y="114348"/>
                  </a:lnTo>
                  <a:lnTo>
                    <a:pt x="28035" y="114339"/>
                  </a:lnTo>
                  <a:lnTo>
                    <a:pt x="28334" y="114312"/>
                  </a:lnTo>
                  <a:lnTo>
                    <a:pt x="28624" y="114275"/>
                  </a:lnTo>
                  <a:lnTo>
                    <a:pt x="28913" y="114221"/>
                  </a:lnTo>
                  <a:lnTo>
                    <a:pt x="29203" y="114149"/>
                  </a:lnTo>
                  <a:lnTo>
                    <a:pt x="29484" y="114067"/>
                  </a:lnTo>
                  <a:lnTo>
                    <a:pt x="29764" y="113968"/>
                  </a:lnTo>
                  <a:lnTo>
                    <a:pt x="30036" y="113859"/>
                  </a:lnTo>
                  <a:lnTo>
                    <a:pt x="30298" y="113732"/>
                  </a:lnTo>
                  <a:lnTo>
                    <a:pt x="30552" y="113587"/>
                  </a:lnTo>
                  <a:lnTo>
                    <a:pt x="30805" y="113434"/>
                  </a:lnTo>
                  <a:lnTo>
                    <a:pt x="31050" y="113271"/>
                  </a:lnTo>
                  <a:lnTo>
                    <a:pt x="31276" y="113090"/>
                  </a:lnTo>
                  <a:lnTo>
                    <a:pt x="31502" y="112899"/>
                  </a:lnTo>
                  <a:lnTo>
                    <a:pt x="31720" y="112691"/>
                  </a:lnTo>
                  <a:lnTo>
                    <a:pt x="31928" y="112474"/>
                  </a:lnTo>
                  <a:lnTo>
                    <a:pt x="32172" y="112193"/>
                  </a:lnTo>
                  <a:lnTo>
                    <a:pt x="32697" y="111578"/>
                  </a:lnTo>
                  <a:lnTo>
                    <a:pt x="33050" y="111152"/>
                  </a:lnTo>
                  <a:lnTo>
                    <a:pt x="33458" y="110645"/>
                  </a:lnTo>
                  <a:lnTo>
                    <a:pt x="33928" y="110057"/>
                  </a:lnTo>
                  <a:lnTo>
                    <a:pt x="34453" y="109387"/>
                  </a:lnTo>
                  <a:lnTo>
                    <a:pt x="35024" y="108645"/>
                  </a:lnTo>
                  <a:lnTo>
                    <a:pt x="35648" y="107821"/>
                  </a:lnTo>
                  <a:lnTo>
                    <a:pt x="36309" y="106925"/>
                  </a:lnTo>
                  <a:lnTo>
                    <a:pt x="37006" y="105956"/>
                  </a:lnTo>
                  <a:lnTo>
                    <a:pt x="37748" y="104906"/>
                  </a:lnTo>
                  <a:lnTo>
                    <a:pt x="38527" y="103784"/>
                  </a:lnTo>
                  <a:lnTo>
                    <a:pt x="39333" y="102589"/>
                  </a:lnTo>
                  <a:lnTo>
                    <a:pt x="40165" y="101322"/>
                  </a:lnTo>
                  <a:lnTo>
                    <a:pt x="41025" y="99982"/>
                  </a:lnTo>
                  <a:lnTo>
                    <a:pt x="41912" y="98570"/>
                  </a:lnTo>
                  <a:lnTo>
                    <a:pt x="42818" y="97085"/>
                  </a:lnTo>
                  <a:lnTo>
                    <a:pt x="43270" y="96316"/>
                  </a:lnTo>
                  <a:lnTo>
                    <a:pt x="43732" y="95537"/>
                  </a:lnTo>
                  <a:lnTo>
                    <a:pt x="44203" y="94732"/>
                  </a:lnTo>
                  <a:lnTo>
                    <a:pt x="44664" y="93908"/>
                  </a:lnTo>
                  <a:lnTo>
                    <a:pt x="45135" y="93075"/>
                  </a:lnTo>
                  <a:lnTo>
                    <a:pt x="45606" y="92224"/>
                  </a:lnTo>
                  <a:lnTo>
                    <a:pt x="46086" y="91355"/>
                  </a:lnTo>
                  <a:lnTo>
                    <a:pt x="46556" y="90459"/>
                  </a:lnTo>
                  <a:lnTo>
                    <a:pt x="47036" y="89563"/>
                  </a:lnTo>
                  <a:lnTo>
                    <a:pt x="47516" y="88640"/>
                  </a:lnTo>
                  <a:lnTo>
                    <a:pt x="47996" y="87698"/>
                  </a:lnTo>
                  <a:lnTo>
                    <a:pt x="48466" y="86748"/>
                  </a:lnTo>
                  <a:lnTo>
                    <a:pt x="48946" y="85779"/>
                  </a:lnTo>
                  <a:lnTo>
                    <a:pt x="49426" y="84792"/>
                  </a:lnTo>
                  <a:lnTo>
                    <a:pt x="49897" y="83788"/>
                  </a:lnTo>
                  <a:lnTo>
                    <a:pt x="50376" y="82765"/>
                  </a:lnTo>
                  <a:lnTo>
                    <a:pt x="50847" y="81733"/>
                  </a:lnTo>
                  <a:lnTo>
                    <a:pt x="51318" y="80683"/>
                  </a:lnTo>
                  <a:lnTo>
                    <a:pt x="51779" y="79614"/>
                  </a:lnTo>
                  <a:lnTo>
                    <a:pt x="52250" y="78537"/>
                  </a:lnTo>
                  <a:lnTo>
                    <a:pt x="52703" y="77433"/>
                  </a:lnTo>
                  <a:lnTo>
                    <a:pt x="53164" y="76319"/>
                  </a:lnTo>
                  <a:lnTo>
                    <a:pt x="53617" y="75197"/>
                  </a:lnTo>
                  <a:lnTo>
                    <a:pt x="54061" y="74047"/>
                  </a:lnTo>
                  <a:lnTo>
                    <a:pt x="54504" y="72889"/>
                  </a:lnTo>
                  <a:lnTo>
                    <a:pt x="54939" y="71712"/>
                  </a:lnTo>
                  <a:lnTo>
                    <a:pt x="55038" y="71440"/>
                  </a:lnTo>
                  <a:lnTo>
                    <a:pt x="55111" y="71160"/>
                  </a:lnTo>
                  <a:lnTo>
                    <a:pt x="55174" y="70888"/>
                  </a:lnTo>
                  <a:lnTo>
                    <a:pt x="55228" y="70607"/>
                  </a:lnTo>
                  <a:lnTo>
                    <a:pt x="55264" y="70336"/>
                  </a:lnTo>
                  <a:lnTo>
                    <a:pt x="55283" y="70055"/>
                  </a:lnTo>
                  <a:lnTo>
                    <a:pt x="55292" y="69784"/>
                  </a:lnTo>
                  <a:lnTo>
                    <a:pt x="55283" y="69503"/>
                  </a:lnTo>
                  <a:lnTo>
                    <a:pt x="55264" y="69232"/>
                  </a:lnTo>
                  <a:lnTo>
                    <a:pt x="55228" y="68960"/>
                  </a:lnTo>
                  <a:lnTo>
                    <a:pt x="55183" y="68697"/>
                  </a:lnTo>
                  <a:lnTo>
                    <a:pt x="55129" y="68435"/>
                  </a:lnTo>
                  <a:lnTo>
                    <a:pt x="55056" y="68172"/>
                  </a:lnTo>
                  <a:lnTo>
                    <a:pt x="54975" y="67910"/>
                  </a:lnTo>
                  <a:lnTo>
                    <a:pt x="54875" y="67666"/>
                  </a:lnTo>
                  <a:lnTo>
                    <a:pt x="54767" y="67412"/>
                  </a:lnTo>
                  <a:lnTo>
                    <a:pt x="54649" y="67177"/>
                  </a:lnTo>
                  <a:lnTo>
                    <a:pt x="54522" y="66932"/>
                  </a:lnTo>
                  <a:lnTo>
                    <a:pt x="54377" y="66706"/>
                  </a:lnTo>
                  <a:lnTo>
                    <a:pt x="54223" y="66480"/>
                  </a:lnTo>
                  <a:lnTo>
                    <a:pt x="54061" y="66271"/>
                  </a:lnTo>
                  <a:lnTo>
                    <a:pt x="53889" y="66063"/>
                  </a:lnTo>
                  <a:lnTo>
                    <a:pt x="53698" y="65855"/>
                  </a:lnTo>
                  <a:lnTo>
                    <a:pt x="53508" y="65665"/>
                  </a:lnTo>
                  <a:lnTo>
                    <a:pt x="53300" y="65484"/>
                  </a:lnTo>
                  <a:lnTo>
                    <a:pt x="53083" y="65312"/>
                  </a:lnTo>
                  <a:lnTo>
                    <a:pt x="52866" y="65149"/>
                  </a:lnTo>
                  <a:lnTo>
                    <a:pt x="52630" y="64995"/>
                  </a:lnTo>
                  <a:lnTo>
                    <a:pt x="52386" y="64850"/>
                  </a:lnTo>
                  <a:lnTo>
                    <a:pt x="52132" y="64724"/>
                  </a:lnTo>
                  <a:lnTo>
                    <a:pt x="51870" y="64606"/>
                  </a:lnTo>
                  <a:lnTo>
                    <a:pt x="51607" y="64497"/>
                  </a:lnTo>
                  <a:lnTo>
                    <a:pt x="51327" y="64407"/>
                  </a:lnTo>
                  <a:lnTo>
                    <a:pt x="51055" y="64325"/>
                  </a:lnTo>
                  <a:lnTo>
                    <a:pt x="50775" y="64262"/>
                  </a:lnTo>
                  <a:lnTo>
                    <a:pt x="50503" y="64217"/>
                  </a:lnTo>
                  <a:lnTo>
                    <a:pt x="50222" y="64180"/>
                  </a:lnTo>
                  <a:lnTo>
                    <a:pt x="49951" y="64153"/>
                  </a:lnTo>
                  <a:lnTo>
                    <a:pt x="49399" y="64153"/>
                  </a:lnTo>
                  <a:lnTo>
                    <a:pt x="49127" y="64180"/>
                  </a:lnTo>
                  <a:lnTo>
                    <a:pt x="48856" y="64208"/>
                  </a:lnTo>
                  <a:lnTo>
                    <a:pt x="48584" y="64253"/>
                  </a:lnTo>
                  <a:lnTo>
                    <a:pt x="48321" y="64316"/>
                  </a:lnTo>
                  <a:lnTo>
                    <a:pt x="48059" y="64389"/>
                  </a:lnTo>
                  <a:lnTo>
                    <a:pt x="47805" y="64470"/>
                  </a:lnTo>
                  <a:lnTo>
                    <a:pt x="47552" y="64561"/>
                  </a:lnTo>
                  <a:lnTo>
                    <a:pt x="47308" y="64669"/>
                  </a:lnTo>
                  <a:lnTo>
                    <a:pt x="47063" y="64787"/>
                  </a:lnTo>
                  <a:lnTo>
                    <a:pt x="46828" y="64923"/>
                  </a:lnTo>
                  <a:lnTo>
                    <a:pt x="46601" y="65068"/>
                  </a:lnTo>
                  <a:lnTo>
                    <a:pt x="46375" y="65221"/>
                  </a:lnTo>
                  <a:lnTo>
                    <a:pt x="46158" y="65384"/>
                  </a:lnTo>
                  <a:lnTo>
                    <a:pt x="45950" y="65556"/>
                  </a:lnTo>
                  <a:lnTo>
                    <a:pt x="45751" y="65737"/>
                  </a:lnTo>
                  <a:lnTo>
                    <a:pt x="45560" y="65937"/>
                  </a:lnTo>
                  <a:lnTo>
                    <a:pt x="45379" y="66145"/>
                  </a:lnTo>
                  <a:lnTo>
                    <a:pt x="45207" y="66353"/>
                  </a:lnTo>
                  <a:lnTo>
                    <a:pt x="45045" y="66579"/>
                  </a:lnTo>
                  <a:lnTo>
                    <a:pt x="44891" y="66815"/>
                  </a:lnTo>
                  <a:lnTo>
                    <a:pt x="44746" y="67059"/>
                  </a:lnTo>
                  <a:lnTo>
                    <a:pt x="44619" y="67312"/>
                  </a:lnTo>
                  <a:lnTo>
                    <a:pt x="44501" y="67566"/>
                  </a:lnTo>
                  <a:lnTo>
                    <a:pt x="44393" y="67838"/>
                  </a:lnTo>
                  <a:lnTo>
                    <a:pt x="44067" y="68716"/>
                  </a:lnTo>
                  <a:lnTo>
                    <a:pt x="43741" y="69576"/>
                  </a:lnTo>
                  <a:lnTo>
                    <a:pt x="43406" y="70435"/>
                  </a:lnTo>
                  <a:lnTo>
                    <a:pt x="43071" y="71277"/>
                  </a:lnTo>
                  <a:lnTo>
                    <a:pt x="42736" y="72119"/>
                  </a:lnTo>
                  <a:lnTo>
                    <a:pt x="42401" y="72943"/>
                  </a:lnTo>
                  <a:lnTo>
                    <a:pt x="42057" y="73767"/>
                  </a:lnTo>
                  <a:lnTo>
                    <a:pt x="41713" y="74572"/>
                  </a:lnTo>
                  <a:lnTo>
                    <a:pt x="41369" y="75378"/>
                  </a:lnTo>
                  <a:lnTo>
                    <a:pt x="41016" y="76166"/>
                  </a:lnTo>
                  <a:lnTo>
                    <a:pt x="40319" y="77723"/>
                  </a:lnTo>
                  <a:lnTo>
                    <a:pt x="39613" y="79234"/>
                  </a:lnTo>
                  <a:lnTo>
                    <a:pt x="38898" y="80719"/>
                  </a:lnTo>
                  <a:lnTo>
                    <a:pt x="38192" y="82149"/>
                  </a:lnTo>
                  <a:lnTo>
                    <a:pt x="37477" y="83552"/>
                  </a:lnTo>
                  <a:lnTo>
                    <a:pt x="36762" y="84910"/>
                  </a:lnTo>
                  <a:lnTo>
                    <a:pt x="36056" y="86232"/>
                  </a:lnTo>
                  <a:lnTo>
                    <a:pt x="35350" y="87508"/>
                  </a:lnTo>
                  <a:lnTo>
                    <a:pt x="34653" y="88748"/>
                  </a:lnTo>
                  <a:lnTo>
                    <a:pt x="33956" y="89943"/>
                  </a:lnTo>
                  <a:lnTo>
                    <a:pt x="33277" y="91093"/>
                  </a:lnTo>
                  <a:lnTo>
                    <a:pt x="33322" y="89681"/>
                  </a:lnTo>
                  <a:lnTo>
                    <a:pt x="33367" y="88277"/>
                  </a:lnTo>
                  <a:lnTo>
                    <a:pt x="33431" y="86892"/>
                  </a:lnTo>
                  <a:lnTo>
                    <a:pt x="33494" y="85526"/>
                  </a:lnTo>
                  <a:lnTo>
                    <a:pt x="33566" y="84168"/>
                  </a:lnTo>
                  <a:lnTo>
                    <a:pt x="33657" y="82819"/>
                  </a:lnTo>
                  <a:lnTo>
                    <a:pt x="33747" y="81488"/>
                  </a:lnTo>
                  <a:lnTo>
                    <a:pt x="33847" y="80176"/>
                  </a:lnTo>
                  <a:lnTo>
                    <a:pt x="33956" y="78872"/>
                  </a:lnTo>
                  <a:lnTo>
                    <a:pt x="34073" y="77578"/>
                  </a:lnTo>
                  <a:lnTo>
                    <a:pt x="34191" y="76301"/>
                  </a:lnTo>
                  <a:lnTo>
                    <a:pt x="34327" y="75043"/>
                  </a:lnTo>
                  <a:lnTo>
                    <a:pt x="34472" y="73794"/>
                  </a:lnTo>
                  <a:lnTo>
                    <a:pt x="34616" y="72554"/>
                  </a:lnTo>
                  <a:lnTo>
                    <a:pt x="34779" y="71332"/>
                  </a:lnTo>
                  <a:lnTo>
                    <a:pt x="34942" y="70128"/>
                  </a:lnTo>
                  <a:lnTo>
                    <a:pt x="35123" y="68933"/>
                  </a:lnTo>
                  <a:lnTo>
                    <a:pt x="35304" y="67747"/>
                  </a:lnTo>
                  <a:lnTo>
                    <a:pt x="35494" y="66579"/>
                  </a:lnTo>
                  <a:lnTo>
                    <a:pt x="35694" y="65430"/>
                  </a:lnTo>
                  <a:lnTo>
                    <a:pt x="35902" y="64289"/>
                  </a:lnTo>
                  <a:lnTo>
                    <a:pt x="36119" y="63158"/>
                  </a:lnTo>
                  <a:lnTo>
                    <a:pt x="36345" y="62044"/>
                  </a:lnTo>
                  <a:lnTo>
                    <a:pt x="36581" y="60949"/>
                  </a:lnTo>
                  <a:lnTo>
                    <a:pt x="36825" y="59862"/>
                  </a:lnTo>
                  <a:lnTo>
                    <a:pt x="37070" y="58785"/>
                  </a:lnTo>
                  <a:lnTo>
                    <a:pt x="37332" y="57726"/>
                  </a:lnTo>
                  <a:lnTo>
                    <a:pt x="37595" y="56676"/>
                  </a:lnTo>
                  <a:lnTo>
                    <a:pt x="37875" y="55644"/>
                  </a:lnTo>
                  <a:lnTo>
                    <a:pt x="38156" y="54621"/>
                  </a:lnTo>
                  <a:lnTo>
                    <a:pt x="38454" y="53616"/>
                  </a:lnTo>
                  <a:lnTo>
                    <a:pt x="38753" y="52621"/>
                  </a:lnTo>
                  <a:lnTo>
                    <a:pt x="39061" y="51643"/>
                  </a:lnTo>
                  <a:lnTo>
                    <a:pt x="39378" y="50674"/>
                  </a:lnTo>
                  <a:lnTo>
                    <a:pt x="39704" y="49715"/>
                  </a:lnTo>
                  <a:lnTo>
                    <a:pt x="40039" y="48774"/>
                  </a:lnTo>
                  <a:lnTo>
                    <a:pt x="40383" y="47841"/>
                  </a:lnTo>
                  <a:lnTo>
                    <a:pt x="40736" y="46927"/>
                  </a:lnTo>
                  <a:lnTo>
                    <a:pt x="41098" y="46031"/>
                  </a:lnTo>
                  <a:lnTo>
                    <a:pt x="41460" y="45135"/>
                  </a:lnTo>
                  <a:lnTo>
                    <a:pt x="41840" y="44266"/>
                  </a:lnTo>
                  <a:lnTo>
                    <a:pt x="42229" y="43396"/>
                  </a:lnTo>
                  <a:lnTo>
                    <a:pt x="42619" y="42546"/>
                  </a:lnTo>
                  <a:lnTo>
                    <a:pt x="43017" y="41713"/>
                  </a:lnTo>
                  <a:lnTo>
                    <a:pt x="43433" y="40889"/>
                  </a:lnTo>
                  <a:lnTo>
                    <a:pt x="43850" y="40074"/>
                  </a:lnTo>
                  <a:lnTo>
                    <a:pt x="44275" y="39278"/>
                  </a:lnTo>
                  <a:lnTo>
                    <a:pt x="44719" y="38490"/>
                  </a:lnTo>
                  <a:lnTo>
                    <a:pt x="45162" y="37712"/>
                  </a:lnTo>
                  <a:lnTo>
                    <a:pt x="45615" y="36951"/>
                  </a:lnTo>
                  <a:lnTo>
                    <a:pt x="46076" y="36209"/>
                  </a:lnTo>
                  <a:lnTo>
                    <a:pt x="46547" y="35476"/>
                  </a:lnTo>
                  <a:lnTo>
                    <a:pt x="47027" y="34752"/>
                  </a:lnTo>
                  <a:lnTo>
                    <a:pt x="47516" y="34046"/>
                  </a:lnTo>
                  <a:lnTo>
                    <a:pt x="48005" y="33349"/>
                  </a:lnTo>
                  <a:lnTo>
                    <a:pt x="48512" y="32661"/>
                  </a:lnTo>
                  <a:lnTo>
                    <a:pt x="49027" y="31991"/>
                  </a:lnTo>
                  <a:lnTo>
                    <a:pt x="49543" y="31330"/>
                  </a:lnTo>
                  <a:lnTo>
                    <a:pt x="50078" y="30687"/>
                  </a:lnTo>
                  <a:lnTo>
                    <a:pt x="50621" y="30054"/>
                  </a:lnTo>
                  <a:lnTo>
                    <a:pt x="51164" y="29438"/>
                  </a:lnTo>
                  <a:lnTo>
                    <a:pt x="51716" y="28822"/>
                  </a:lnTo>
                  <a:lnTo>
                    <a:pt x="52286" y="28234"/>
                  </a:lnTo>
                  <a:lnTo>
                    <a:pt x="52857" y="27646"/>
                  </a:lnTo>
                  <a:lnTo>
                    <a:pt x="53291" y="27229"/>
                  </a:lnTo>
                  <a:lnTo>
                    <a:pt x="53717" y="26813"/>
                  </a:lnTo>
                  <a:lnTo>
                    <a:pt x="54160" y="26396"/>
                  </a:lnTo>
                  <a:lnTo>
                    <a:pt x="54604" y="25998"/>
                  </a:lnTo>
                  <a:lnTo>
                    <a:pt x="55047" y="25600"/>
                  </a:lnTo>
                  <a:lnTo>
                    <a:pt x="55500" y="25211"/>
                  </a:lnTo>
                  <a:lnTo>
                    <a:pt x="55961" y="24830"/>
                  </a:lnTo>
                  <a:lnTo>
                    <a:pt x="56423" y="24459"/>
                  </a:lnTo>
                  <a:lnTo>
                    <a:pt x="56885" y="24088"/>
                  </a:lnTo>
                  <a:lnTo>
                    <a:pt x="57356" y="23726"/>
                  </a:lnTo>
                  <a:lnTo>
                    <a:pt x="57826" y="23373"/>
                  </a:lnTo>
                  <a:lnTo>
                    <a:pt x="58306" y="23029"/>
                  </a:lnTo>
                  <a:lnTo>
                    <a:pt x="58795" y="22685"/>
                  </a:lnTo>
                  <a:lnTo>
                    <a:pt x="59275" y="22350"/>
                  </a:lnTo>
                  <a:lnTo>
                    <a:pt x="59772" y="22015"/>
                  </a:lnTo>
                  <a:lnTo>
                    <a:pt x="60261" y="21698"/>
                  </a:lnTo>
                  <a:lnTo>
                    <a:pt x="60768" y="21381"/>
                  </a:lnTo>
                  <a:lnTo>
                    <a:pt x="61266" y="21065"/>
                  </a:lnTo>
                  <a:lnTo>
                    <a:pt x="61773" y="20766"/>
                  </a:lnTo>
                  <a:lnTo>
                    <a:pt x="62289" y="20467"/>
                  </a:lnTo>
                  <a:lnTo>
                    <a:pt x="62805" y="20168"/>
                  </a:lnTo>
                  <a:lnTo>
                    <a:pt x="63321" y="19888"/>
                  </a:lnTo>
                  <a:lnTo>
                    <a:pt x="63846" y="19607"/>
                  </a:lnTo>
                  <a:lnTo>
                    <a:pt x="64380" y="19327"/>
                  </a:lnTo>
                  <a:lnTo>
                    <a:pt x="64905" y="19055"/>
                  </a:lnTo>
                  <a:lnTo>
                    <a:pt x="65439" y="18793"/>
                  </a:lnTo>
                  <a:lnTo>
                    <a:pt x="65982" y="18539"/>
                  </a:lnTo>
                  <a:lnTo>
                    <a:pt x="66525" y="18286"/>
                  </a:lnTo>
                  <a:lnTo>
                    <a:pt x="67078" y="18041"/>
                  </a:lnTo>
                  <a:lnTo>
                    <a:pt x="67621" y="17797"/>
                  </a:lnTo>
                  <a:lnTo>
                    <a:pt x="68182" y="17561"/>
                  </a:lnTo>
                  <a:lnTo>
                    <a:pt x="68734" y="17335"/>
                  </a:lnTo>
                  <a:lnTo>
                    <a:pt x="69295" y="17109"/>
                  </a:lnTo>
                  <a:lnTo>
                    <a:pt x="69866" y="16883"/>
                  </a:lnTo>
                  <a:lnTo>
                    <a:pt x="70436" y="16674"/>
                  </a:lnTo>
                  <a:lnTo>
                    <a:pt x="71006" y="16466"/>
                  </a:lnTo>
                  <a:lnTo>
                    <a:pt x="71586" y="16258"/>
                  </a:lnTo>
                  <a:lnTo>
                    <a:pt x="72165" y="16059"/>
                  </a:lnTo>
                  <a:lnTo>
                    <a:pt x="72744" y="15860"/>
                  </a:lnTo>
                  <a:lnTo>
                    <a:pt x="73333" y="15679"/>
                  </a:lnTo>
                  <a:lnTo>
                    <a:pt x="73921" y="15488"/>
                  </a:lnTo>
                  <a:lnTo>
                    <a:pt x="74519" y="15307"/>
                  </a:lnTo>
                  <a:lnTo>
                    <a:pt x="75116" y="15135"/>
                  </a:lnTo>
                  <a:lnTo>
                    <a:pt x="75713" y="14963"/>
                  </a:lnTo>
                  <a:lnTo>
                    <a:pt x="76926" y="14638"/>
                  </a:lnTo>
                  <a:lnTo>
                    <a:pt x="78149" y="14330"/>
                  </a:lnTo>
                  <a:lnTo>
                    <a:pt x="79380" y="14040"/>
                  </a:lnTo>
                  <a:lnTo>
                    <a:pt x="80629" y="13769"/>
                  </a:lnTo>
                  <a:lnTo>
                    <a:pt x="81887" y="13506"/>
                  </a:lnTo>
                  <a:lnTo>
                    <a:pt x="83163" y="13271"/>
                  </a:lnTo>
                  <a:lnTo>
                    <a:pt x="84449" y="13044"/>
                  </a:lnTo>
                  <a:lnTo>
                    <a:pt x="85743" y="12836"/>
                  </a:lnTo>
                  <a:lnTo>
                    <a:pt x="87047" y="12646"/>
                  </a:lnTo>
                  <a:lnTo>
                    <a:pt x="88368" y="12465"/>
                  </a:lnTo>
                  <a:lnTo>
                    <a:pt x="89690" y="12302"/>
                  </a:lnTo>
                  <a:lnTo>
                    <a:pt x="91030" y="12148"/>
                  </a:lnTo>
                  <a:lnTo>
                    <a:pt x="92379" y="12012"/>
                  </a:lnTo>
                  <a:lnTo>
                    <a:pt x="93736" y="11886"/>
                  </a:lnTo>
                  <a:lnTo>
                    <a:pt x="95103" y="11777"/>
                  </a:lnTo>
                  <a:lnTo>
                    <a:pt x="96479" y="11677"/>
                  </a:lnTo>
                  <a:lnTo>
                    <a:pt x="97873" y="11587"/>
                  </a:lnTo>
                  <a:lnTo>
                    <a:pt x="99267" y="11515"/>
                  </a:lnTo>
                  <a:lnTo>
                    <a:pt x="100670" y="11442"/>
                  </a:lnTo>
                  <a:lnTo>
                    <a:pt x="102083" y="11388"/>
                  </a:lnTo>
                  <a:lnTo>
                    <a:pt x="103504" y="11343"/>
                  </a:lnTo>
                  <a:lnTo>
                    <a:pt x="104934" y="11306"/>
                  </a:lnTo>
                  <a:lnTo>
                    <a:pt x="106364" y="11279"/>
                  </a:lnTo>
                  <a:lnTo>
                    <a:pt x="107813" y="11261"/>
                  </a:lnTo>
                  <a:lnTo>
                    <a:pt x="109261" y="11252"/>
                  </a:lnTo>
                  <a:lnTo>
                    <a:pt x="110718" y="11243"/>
                  </a:lnTo>
                  <a:lnTo>
                    <a:pt x="112185" y="11252"/>
                  </a:lnTo>
                  <a:lnTo>
                    <a:pt x="113651" y="11261"/>
                  </a:lnTo>
                  <a:lnTo>
                    <a:pt x="115127" y="11270"/>
                  </a:lnTo>
                  <a:lnTo>
                    <a:pt x="116611" y="11297"/>
                  </a:lnTo>
                  <a:lnTo>
                    <a:pt x="119599" y="11361"/>
                  </a:lnTo>
                  <a:lnTo>
                    <a:pt x="122595" y="11433"/>
                  </a:lnTo>
                  <a:lnTo>
                    <a:pt x="125618" y="11533"/>
                  </a:lnTo>
                  <a:lnTo>
                    <a:pt x="128660" y="11632"/>
                  </a:lnTo>
                  <a:lnTo>
                    <a:pt x="134779" y="11859"/>
                  </a:lnTo>
                  <a:lnTo>
                    <a:pt x="139432" y="12031"/>
                  </a:lnTo>
                  <a:lnTo>
                    <a:pt x="144103" y="12203"/>
                  </a:lnTo>
                  <a:lnTo>
                    <a:pt x="144393" y="12203"/>
                  </a:lnTo>
                  <a:lnTo>
                    <a:pt x="144682" y="12193"/>
                  </a:lnTo>
                  <a:lnTo>
                    <a:pt x="144963" y="12166"/>
                  </a:lnTo>
                  <a:lnTo>
                    <a:pt x="145244" y="12121"/>
                  </a:lnTo>
                  <a:lnTo>
                    <a:pt x="145524" y="12076"/>
                  </a:lnTo>
                  <a:lnTo>
                    <a:pt x="145787" y="12003"/>
                  </a:lnTo>
                  <a:lnTo>
                    <a:pt x="146058" y="11922"/>
                  </a:lnTo>
                  <a:lnTo>
                    <a:pt x="146312" y="11831"/>
                  </a:lnTo>
                  <a:lnTo>
                    <a:pt x="146565" y="11732"/>
                  </a:lnTo>
                  <a:lnTo>
                    <a:pt x="146810" y="11614"/>
                  </a:lnTo>
                  <a:lnTo>
                    <a:pt x="147054" y="11487"/>
                  </a:lnTo>
                  <a:lnTo>
                    <a:pt x="147280" y="11352"/>
                  </a:lnTo>
                  <a:lnTo>
                    <a:pt x="147507" y="11198"/>
                  </a:lnTo>
                  <a:lnTo>
                    <a:pt x="147724" y="11035"/>
                  </a:lnTo>
                  <a:lnTo>
                    <a:pt x="147932" y="10872"/>
                  </a:lnTo>
                  <a:lnTo>
                    <a:pt x="148140" y="10691"/>
                  </a:lnTo>
                  <a:lnTo>
                    <a:pt x="148330" y="10501"/>
                  </a:lnTo>
                  <a:lnTo>
                    <a:pt x="148511" y="10302"/>
                  </a:lnTo>
                  <a:lnTo>
                    <a:pt x="148683" y="10093"/>
                  </a:lnTo>
                  <a:lnTo>
                    <a:pt x="148846" y="9876"/>
                  </a:lnTo>
                  <a:lnTo>
                    <a:pt x="149000" y="9659"/>
                  </a:lnTo>
                  <a:lnTo>
                    <a:pt x="149145" y="9423"/>
                  </a:lnTo>
                  <a:lnTo>
                    <a:pt x="149272" y="9188"/>
                  </a:lnTo>
                  <a:lnTo>
                    <a:pt x="149399" y="8944"/>
                  </a:lnTo>
                  <a:lnTo>
                    <a:pt x="149507" y="8690"/>
                  </a:lnTo>
                  <a:lnTo>
                    <a:pt x="149598" y="8428"/>
                  </a:lnTo>
                  <a:lnTo>
                    <a:pt x="149688" y="8165"/>
                  </a:lnTo>
                  <a:lnTo>
                    <a:pt x="149761" y="7894"/>
                  </a:lnTo>
                  <a:lnTo>
                    <a:pt x="149815" y="7622"/>
                  </a:lnTo>
                  <a:lnTo>
                    <a:pt x="149860" y="7341"/>
                  </a:lnTo>
                  <a:lnTo>
                    <a:pt x="149896" y="7052"/>
                  </a:lnTo>
                  <a:lnTo>
                    <a:pt x="149906" y="6762"/>
                  </a:lnTo>
                  <a:lnTo>
                    <a:pt x="149915" y="6472"/>
                  </a:lnTo>
                  <a:lnTo>
                    <a:pt x="149896" y="6192"/>
                  </a:lnTo>
                  <a:lnTo>
                    <a:pt x="149869" y="5911"/>
                  </a:lnTo>
                  <a:lnTo>
                    <a:pt x="149833" y="5631"/>
                  </a:lnTo>
                  <a:lnTo>
                    <a:pt x="149779" y="5359"/>
                  </a:lnTo>
                  <a:lnTo>
                    <a:pt x="149715" y="5087"/>
                  </a:lnTo>
                  <a:lnTo>
                    <a:pt x="149634" y="4825"/>
                  </a:lnTo>
                  <a:lnTo>
                    <a:pt x="149543" y="4562"/>
                  </a:lnTo>
                  <a:lnTo>
                    <a:pt x="149435" y="4309"/>
                  </a:lnTo>
                  <a:lnTo>
                    <a:pt x="149317" y="4065"/>
                  </a:lnTo>
                  <a:lnTo>
                    <a:pt x="149190" y="3829"/>
                  </a:lnTo>
                  <a:lnTo>
                    <a:pt x="149055" y="3594"/>
                  </a:lnTo>
                  <a:lnTo>
                    <a:pt x="148901" y="3368"/>
                  </a:lnTo>
                  <a:lnTo>
                    <a:pt x="148747" y="3150"/>
                  </a:lnTo>
                  <a:lnTo>
                    <a:pt x="148575" y="2942"/>
                  </a:lnTo>
                  <a:lnTo>
                    <a:pt x="148394" y="2743"/>
                  </a:lnTo>
                  <a:lnTo>
                    <a:pt x="148204" y="2544"/>
                  </a:lnTo>
                  <a:lnTo>
                    <a:pt x="148005" y="2363"/>
                  </a:lnTo>
                  <a:lnTo>
                    <a:pt x="147796" y="2191"/>
                  </a:lnTo>
                  <a:lnTo>
                    <a:pt x="147588" y="2028"/>
                  </a:lnTo>
                  <a:lnTo>
                    <a:pt x="147362" y="1874"/>
                  </a:lnTo>
                  <a:lnTo>
                    <a:pt x="147136" y="1729"/>
                  </a:lnTo>
                  <a:lnTo>
                    <a:pt x="146891" y="1593"/>
                  </a:lnTo>
                  <a:lnTo>
                    <a:pt x="146647" y="1476"/>
                  </a:lnTo>
                  <a:lnTo>
                    <a:pt x="146393" y="1367"/>
                  </a:lnTo>
                  <a:lnTo>
                    <a:pt x="146140" y="1267"/>
                  </a:lnTo>
                  <a:lnTo>
                    <a:pt x="145877" y="1186"/>
                  </a:lnTo>
                  <a:lnTo>
                    <a:pt x="145606" y="1114"/>
                  </a:lnTo>
                  <a:lnTo>
                    <a:pt x="145325" y="1059"/>
                  </a:lnTo>
                  <a:lnTo>
                    <a:pt x="145054" y="1014"/>
                  </a:lnTo>
                  <a:lnTo>
                    <a:pt x="144764" y="978"/>
                  </a:lnTo>
                  <a:lnTo>
                    <a:pt x="144474" y="960"/>
                  </a:lnTo>
                  <a:lnTo>
                    <a:pt x="139821" y="797"/>
                  </a:lnTo>
                  <a:lnTo>
                    <a:pt x="135196" y="625"/>
                  </a:lnTo>
                  <a:lnTo>
                    <a:pt x="131901" y="498"/>
                  </a:lnTo>
                  <a:lnTo>
                    <a:pt x="128606" y="380"/>
                  </a:lnTo>
                  <a:lnTo>
                    <a:pt x="125338" y="272"/>
                  </a:lnTo>
                  <a:lnTo>
                    <a:pt x="122079" y="172"/>
                  </a:lnTo>
                  <a:lnTo>
                    <a:pt x="118847" y="91"/>
                  </a:lnTo>
                  <a:lnTo>
                    <a:pt x="117236" y="63"/>
                  </a:lnTo>
                  <a:lnTo>
                    <a:pt x="115625" y="36"/>
                  </a:lnTo>
                  <a:lnTo>
                    <a:pt x="114022" y="18"/>
                  </a:lnTo>
                  <a:lnTo>
                    <a:pt x="1124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8"/>
            <p:cNvSpPr/>
            <p:nvPr/>
          </p:nvSpPr>
          <p:spPr>
            <a:xfrm>
              <a:off x="-7836950" y="-8033350"/>
              <a:ext cx="3747875" cy="2858700"/>
            </a:xfrm>
            <a:custGeom>
              <a:avLst/>
              <a:gdLst/>
              <a:ahLst/>
              <a:cxnLst/>
              <a:rect l="l" t="t" r="r" b="b"/>
              <a:pathLst>
                <a:path w="149915" h="114348" fill="none" extrusionOk="0">
                  <a:moveTo>
                    <a:pt x="23555" y="112474"/>
                  </a:moveTo>
                  <a:lnTo>
                    <a:pt x="23555" y="112474"/>
                  </a:lnTo>
                  <a:lnTo>
                    <a:pt x="23754" y="112691"/>
                  </a:lnTo>
                  <a:lnTo>
                    <a:pt x="23971" y="112899"/>
                  </a:lnTo>
                  <a:lnTo>
                    <a:pt x="24197" y="113090"/>
                  </a:lnTo>
                  <a:lnTo>
                    <a:pt x="24433" y="113271"/>
                  </a:lnTo>
                  <a:lnTo>
                    <a:pt x="24677" y="113434"/>
                  </a:lnTo>
                  <a:lnTo>
                    <a:pt x="24921" y="113587"/>
                  </a:lnTo>
                  <a:lnTo>
                    <a:pt x="25184" y="113732"/>
                  </a:lnTo>
                  <a:lnTo>
                    <a:pt x="25446" y="113859"/>
                  </a:lnTo>
                  <a:lnTo>
                    <a:pt x="25718" y="113968"/>
                  </a:lnTo>
                  <a:lnTo>
                    <a:pt x="25990" y="114067"/>
                  </a:lnTo>
                  <a:lnTo>
                    <a:pt x="26270" y="114149"/>
                  </a:lnTo>
                  <a:lnTo>
                    <a:pt x="26560" y="114221"/>
                  </a:lnTo>
                  <a:lnTo>
                    <a:pt x="26850" y="114275"/>
                  </a:lnTo>
                  <a:lnTo>
                    <a:pt x="27139" y="114312"/>
                  </a:lnTo>
                  <a:lnTo>
                    <a:pt x="27438" y="114339"/>
                  </a:lnTo>
                  <a:lnTo>
                    <a:pt x="27737" y="114348"/>
                  </a:lnTo>
                  <a:lnTo>
                    <a:pt x="27737" y="114348"/>
                  </a:lnTo>
                  <a:lnTo>
                    <a:pt x="28035" y="114339"/>
                  </a:lnTo>
                  <a:lnTo>
                    <a:pt x="28334" y="114312"/>
                  </a:lnTo>
                  <a:lnTo>
                    <a:pt x="28624" y="114275"/>
                  </a:lnTo>
                  <a:lnTo>
                    <a:pt x="28913" y="114221"/>
                  </a:lnTo>
                  <a:lnTo>
                    <a:pt x="29203" y="114149"/>
                  </a:lnTo>
                  <a:lnTo>
                    <a:pt x="29484" y="114067"/>
                  </a:lnTo>
                  <a:lnTo>
                    <a:pt x="29764" y="113968"/>
                  </a:lnTo>
                  <a:lnTo>
                    <a:pt x="30036" y="113859"/>
                  </a:lnTo>
                  <a:lnTo>
                    <a:pt x="30298" y="113732"/>
                  </a:lnTo>
                  <a:lnTo>
                    <a:pt x="30552" y="113587"/>
                  </a:lnTo>
                  <a:lnTo>
                    <a:pt x="30805" y="113434"/>
                  </a:lnTo>
                  <a:lnTo>
                    <a:pt x="31050" y="113271"/>
                  </a:lnTo>
                  <a:lnTo>
                    <a:pt x="31276" y="113090"/>
                  </a:lnTo>
                  <a:lnTo>
                    <a:pt x="31502" y="112899"/>
                  </a:lnTo>
                  <a:lnTo>
                    <a:pt x="31720" y="112691"/>
                  </a:lnTo>
                  <a:lnTo>
                    <a:pt x="31928" y="112474"/>
                  </a:lnTo>
                  <a:lnTo>
                    <a:pt x="31928" y="112474"/>
                  </a:lnTo>
                  <a:lnTo>
                    <a:pt x="32172" y="112193"/>
                  </a:lnTo>
                  <a:lnTo>
                    <a:pt x="32697" y="111578"/>
                  </a:lnTo>
                  <a:lnTo>
                    <a:pt x="33050" y="111152"/>
                  </a:lnTo>
                  <a:lnTo>
                    <a:pt x="33458" y="110645"/>
                  </a:lnTo>
                  <a:lnTo>
                    <a:pt x="33928" y="110057"/>
                  </a:lnTo>
                  <a:lnTo>
                    <a:pt x="34453" y="109387"/>
                  </a:lnTo>
                  <a:lnTo>
                    <a:pt x="35024" y="108645"/>
                  </a:lnTo>
                  <a:lnTo>
                    <a:pt x="35648" y="107821"/>
                  </a:lnTo>
                  <a:lnTo>
                    <a:pt x="36309" y="106925"/>
                  </a:lnTo>
                  <a:lnTo>
                    <a:pt x="37006" y="105956"/>
                  </a:lnTo>
                  <a:lnTo>
                    <a:pt x="37748" y="104906"/>
                  </a:lnTo>
                  <a:lnTo>
                    <a:pt x="38527" y="103784"/>
                  </a:lnTo>
                  <a:lnTo>
                    <a:pt x="39333" y="102589"/>
                  </a:lnTo>
                  <a:lnTo>
                    <a:pt x="40165" y="101322"/>
                  </a:lnTo>
                  <a:lnTo>
                    <a:pt x="41025" y="99982"/>
                  </a:lnTo>
                  <a:lnTo>
                    <a:pt x="41912" y="98570"/>
                  </a:lnTo>
                  <a:lnTo>
                    <a:pt x="42818" y="97085"/>
                  </a:lnTo>
                  <a:lnTo>
                    <a:pt x="43270" y="96316"/>
                  </a:lnTo>
                  <a:lnTo>
                    <a:pt x="43732" y="95537"/>
                  </a:lnTo>
                  <a:lnTo>
                    <a:pt x="44203" y="94732"/>
                  </a:lnTo>
                  <a:lnTo>
                    <a:pt x="44664" y="93908"/>
                  </a:lnTo>
                  <a:lnTo>
                    <a:pt x="45135" y="93075"/>
                  </a:lnTo>
                  <a:lnTo>
                    <a:pt x="45606" y="92224"/>
                  </a:lnTo>
                  <a:lnTo>
                    <a:pt x="46086" y="91355"/>
                  </a:lnTo>
                  <a:lnTo>
                    <a:pt x="46556" y="90459"/>
                  </a:lnTo>
                  <a:lnTo>
                    <a:pt x="47036" y="89563"/>
                  </a:lnTo>
                  <a:lnTo>
                    <a:pt x="47516" y="88640"/>
                  </a:lnTo>
                  <a:lnTo>
                    <a:pt x="47996" y="87698"/>
                  </a:lnTo>
                  <a:lnTo>
                    <a:pt x="48466" y="86748"/>
                  </a:lnTo>
                  <a:lnTo>
                    <a:pt x="48946" y="85779"/>
                  </a:lnTo>
                  <a:lnTo>
                    <a:pt x="49426" y="84792"/>
                  </a:lnTo>
                  <a:lnTo>
                    <a:pt x="49897" y="83788"/>
                  </a:lnTo>
                  <a:lnTo>
                    <a:pt x="50376" y="82765"/>
                  </a:lnTo>
                  <a:lnTo>
                    <a:pt x="50847" y="81733"/>
                  </a:lnTo>
                  <a:lnTo>
                    <a:pt x="51318" y="80683"/>
                  </a:lnTo>
                  <a:lnTo>
                    <a:pt x="51779" y="79614"/>
                  </a:lnTo>
                  <a:lnTo>
                    <a:pt x="52250" y="78537"/>
                  </a:lnTo>
                  <a:lnTo>
                    <a:pt x="52703" y="77433"/>
                  </a:lnTo>
                  <a:lnTo>
                    <a:pt x="53164" y="76319"/>
                  </a:lnTo>
                  <a:lnTo>
                    <a:pt x="53617" y="75197"/>
                  </a:lnTo>
                  <a:lnTo>
                    <a:pt x="54061" y="74047"/>
                  </a:lnTo>
                  <a:lnTo>
                    <a:pt x="54504" y="72889"/>
                  </a:lnTo>
                  <a:lnTo>
                    <a:pt x="54939" y="71712"/>
                  </a:lnTo>
                  <a:lnTo>
                    <a:pt x="54939" y="71712"/>
                  </a:lnTo>
                  <a:lnTo>
                    <a:pt x="55038" y="71440"/>
                  </a:lnTo>
                  <a:lnTo>
                    <a:pt x="55111" y="71160"/>
                  </a:lnTo>
                  <a:lnTo>
                    <a:pt x="55174" y="70888"/>
                  </a:lnTo>
                  <a:lnTo>
                    <a:pt x="55228" y="70607"/>
                  </a:lnTo>
                  <a:lnTo>
                    <a:pt x="55264" y="70336"/>
                  </a:lnTo>
                  <a:lnTo>
                    <a:pt x="55283" y="70055"/>
                  </a:lnTo>
                  <a:lnTo>
                    <a:pt x="55292" y="69784"/>
                  </a:lnTo>
                  <a:lnTo>
                    <a:pt x="55283" y="69503"/>
                  </a:lnTo>
                  <a:lnTo>
                    <a:pt x="55264" y="69232"/>
                  </a:lnTo>
                  <a:lnTo>
                    <a:pt x="55228" y="68960"/>
                  </a:lnTo>
                  <a:lnTo>
                    <a:pt x="55183" y="68697"/>
                  </a:lnTo>
                  <a:lnTo>
                    <a:pt x="55129" y="68435"/>
                  </a:lnTo>
                  <a:lnTo>
                    <a:pt x="55056" y="68172"/>
                  </a:lnTo>
                  <a:lnTo>
                    <a:pt x="54975" y="67910"/>
                  </a:lnTo>
                  <a:lnTo>
                    <a:pt x="54875" y="67666"/>
                  </a:lnTo>
                  <a:lnTo>
                    <a:pt x="54767" y="67412"/>
                  </a:lnTo>
                  <a:lnTo>
                    <a:pt x="54649" y="67177"/>
                  </a:lnTo>
                  <a:lnTo>
                    <a:pt x="54522" y="66932"/>
                  </a:lnTo>
                  <a:lnTo>
                    <a:pt x="54377" y="66706"/>
                  </a:lnTo>
                  <a:lnTo>
                    <a:pt x="54223" y="66480"/>
                  </a:lnTo>
                  <a:lnTo>
                    <a:pt x="54061" y="66271"/>
                  </a:lnTo>
                  <a:lnTo>
                    <a:pt x="53889" y="66063"/>
                  </a:lnTo>
                  <a:lnTo>
                    <a:pt x="53698" y="65855"/>
                  </a:lnTo>
                  <a:lnTo>
                    <a:pt x="53508" y="65665"/>
                  </a:lnTo>
                  <a:lnTo>
                    <a:pt x="53300" y="65484"/>
                  </a:lnTo>
                  <a:lnTo>
                    <a:pt x="53083" y="65312"/>
                  </a:lnTo>
                  <a:lnTo>
                    <a:pt x="52866" y="65149"/>
                  </a:lnTo>
                  <a:lnTo>
                    <a:pt x="52630" y="64995"/>
                  </a:lnTo>
                  <a:lnTo>
                    <a:pt x="52386" y="64850"/>
                  </a:lnTo>
                  <a:lnTo>
                    <a:pt x="52132" y="64724"/>
                  </a:lnTo>
                  <a:lnTo>
                    <a:pt x="51870" y="64606"/>
                  </a:lnTo>
                  <a:lnTo>
                    <a:pt x="51607" y="64497"/>
                  </a:lnTo>
                  <a:lnTo>
                    <a:pt x="51607" y="64497"/>
                  </a:lnTo>
                  <a:lnTo>
                    <a:pt x="51327" y="64407"/>
                  </a:lnTo>
                  <a:lnTo>
                    <a:pt x="51055" y="64325"/>
                  </a:lnTo>
                  <a:lnTo>
                    <a:pt x="50775" y="64262"/>
                  </a:lnTo>
                  <a:lnTo>
                    <a:pt x="50503" y="64217"/>
                  </a:lnTo>
                  <a:lnTo>
                    <a:pt x="50222" y="64180"/>
                  </a:lnTo>
                  <a:lnTo>
                    <a:pt x="49951" y="64153"/>
                  </a:lnTo>
                  <a:lnTo>
                    <a:pt x="49670" y="64153"/>
                  </a:lnTo>
                  <a:lnTo>
                    <a:pt x="49399" y="64153"/>
                  </a:lnTo>
                  <a:lnTo>
                    <a:pt x="49127" y="64180"/>
                  </a:lnTo>
                  <a:lnTo>
                    <a:pt x="48856" y="64208"/>
                  </a:lnTo>
                  <a:lnTo>
                    <a:pt x="48584" y="64253"/>
                  </a:lnTo>
                  <a:lnTo>
                    <a:pt x="48321" y="64316"/>
                  </a:lnTo>
                  <a:lnTo>
                    <a:pt x="48059" y="64389"/>
                  </a:lnTo>
                  <a:lnTo>
                    <a:pt x="47805" y="64470"/>
                  </a:lnTo>
                  <a:lnTo>
                    <a:pt x="47552" y="64561"/>
                  </a:lnTo>
                  <a:lnTo>
                    <a:pt x="47308" y="64669"/>
                  </a:lnTo>
                  <a:lnTo>
                    <a:pt x="47063" y="64787"/>
                  </a:lnTo>
                  <a:lnTo>
                    <a:pt x="46828" y="64923"/>
                  </a:lnTo>
                  <a:lnTo>
                    <a:pt x="46601" y="65068"/>
                  </a:lnTo>
                  <a:lnTo>
                    <a:pt x="46375" y="65221"/>
                  </a:lnTo>
                  <a:lnTo>
                    <a:pt x="46158" y="65384"/>
                  </a:lnTo>
                  <a:lnTo>
                    <a:pt x="45950" y="65556"/>
                  </a:lnTo>
                  <a:lnTo>
                    <a:pt x="45751" y="65737"/>
                  </a:lnTo>
                  <a:lnTo>
                    <a:pt x="45560" y="65937"/>
                  </a:lnTo>
                  <a:lnTo>
                    <a:pt x="45379" y="66145"/>
                  </a:lnTo>
                  <a:lnTo>
                    <a:pt x="45207" y="66353"/>
                  </a:lnTo>
                  <a:lnTo>
                    <a:pt x="45045" y="66579"/>
                  </a:lnTo>
                  <a:lnTo>
                    <a:pt x="44891" y="66815"/>
                  </a:lnTo>
                  <a:lnTo>
                    <a:pt x="44746" y="67059"/>
                  </a:lnTo>
                  <a:lnTo>
                    <a:pt x="44619" y="67312"/>
                  </a:lnTo>
                  <a:lnTo>
                    <a:pt x="44501" y="67566"/>
                  </a:lnTo>
                  <a:lnTo>
                    <a:pt x="44393" y="67838"/>
                  </a:lnTo>
                  <a:lnTo>
                    <a:pt x="44393" y="67838"/>
                  </a:lnTo>
                  <a:lnTo>
                    <a:pt x="44067" y="68716"/>
                  </a:lnTo>
                  <a:lnTo>
                    <a:pt x="43741" y="69576"/>
                  </a:lnTo>
                  <a:lnTo>
                    <a:pt x="43406" y="70435"/>
                  </a:lnTo>
                  <a:lnTo>
                    <a:pt x="43071" y="71277"/>
                  </a:lnTo>
                  <a:lnTo>
                    <a:pt x="42736" y="72119"/>
                  </a:lnTo>
                  <a:lnTo>
                    <a:pt x="42401" y="72943"/>
                  </a:lnTo>
                  <a:lnTo>
                    <a:pt x="42057" y="73767"/>
                  </a:lnTo>
                  <a:lnTo>
                    <a:pt x="41713" y="74572"/>
                  </a:lnTo>
                  <a:lnTo>
                    <a:pt x="41369" y="75378"/>
                  </a:lnTo>
                  <a:lnTo>
                    <a:pt x="41016" y="76166"/>
                  </a:lnTo>
                  <a:lnTo>
                    <a:pt x="40319" y="77723"/>
                  </a:lnTo>
                  <a:lnTo>
                    <a:pt x="39613" y="79234"/>
                  </a:lnTo>
                  <a:lnTo>
                    <a:pt x="38898" y="80719"/>
                  </a:lnTo>
                  <a:lnTo>
                    <a:pt x="38192" y="82149"/>
                  </a:lnTo>
                  <a:lnTo>
                    <a:pt x="37477" y="83552"/>
                  </a:lnTo>
                  <a:lnTo>
                    <a:pt x="36762" y="84910"/>
                  </a:lnTo>
                  <a:lnTo>
                    <a:pt x="36056" y="86232"/>
                  </a:lnTo>
                  <a:lnTo>
                    <a:pt x="35350" y="87508"/>
                  </a:lnTo>
                  <a:lnTo>
                    <a:pt x="34653" y="88748"/>
                  </a:lnTo>
                  <a:lnTo>
                    <a:pt x="33956" y="89943"/>
                  </a:lnTo>
                  <a:lnTo>
                    <a:pt x="33277" y="91093"/>
                  </a:lnTo>
                  <a:lnTo>
                    <a:pt x="33277" y="91093"/>
                  </a:lnTo>
                  <a:lnTo>
                    <a:pt x="33322" y="89681"/>
                  </a:lnTo>
                  <a:lnTo>
                    <a:pt x="33367" y="88277"/>
                  </a:lnTo>
                  <a:lnTo>
                    <a:pt x="33431" y="86892"/>
                  </a:lnTo>
                  <a:lnTo>
                    <a:pt x="33494" y="85526"/>
                  </a:lnTo>
                  <a:lnTo>
                    <a:pt x="33566" y="84168"/>
                  </a:lnTo>
                  <a:lnTo>
                    <a:pt x="33657" y="82819"/>
                  </a:lnTo>
                  <a:lnTo>
                    <a:pt x="33747" y="81488"/>
                  </a:lnTo>
                  <a:lnTo>
                    <a:pt x="33847" y="80176"/>
                  </a:lnTo>
                  <a:lnTo>
                    <a:pt x="33956" y="78872"/>
                  </a:lnTo>
                  <a:lnTo>
                    <a:pt x="34073" y="77578"/>
                  </a:lnTo>
                  <a:lnTo>
                    <a:pt x="34191" y="76301"/>
                  </a:lnTo>
                  <a:lnTo>
                    <a:pt x="34327" y="75043"/>
                  </a:lnTo>
                  <a:lnTo>
                    <a:pt x="34472" y="73794"/>
                  </a:lnTo>
                  <a:lnTo>
                    <a:pt x="34616" y="72554"/>
                  </a:lnTo>
                  <a:lnTo>
                    <a:pt x="34779" y="71332"/>
                  </a:lnTo>
                  <a:lnTo>
                    <a:pt x="34942" y="70128"/>
                  </a:lnTo>
                  <a:lnTo>
                    <a:pt x="35123" y="68933"/>
                  </a:lnTo>
                  <a:lnTo>
                    <a:pt x="35304" y="67747"/>
                  </a:lnTo>
                  <a:lnTo>
                    <a:pt x="35494" y="66579"/>
                  </a:lnTo>
                  <a:lnTo>
                    <a:pt x="35694" y="65430"/>
                  </a:lnTo>
                  <a:lnTo>
                    <a:pt x="35902" y="64289"/>
                  </a:lnTo>
                  <a:lnTo>
                    <a:pt x="36119" y="63158"/>
                  </a:lnTo>
                  <a:lnTo>
                    <a:pt x="36345" y="62044"/>
                  </a:lnTo>
                  <a:lnTo>
                    <a:pt x="36581" y="60949"/>
                  </a:lnTo>
                  <a:lnTo>
                    <a:pt x="36825" y="59862"/>
                  </a:lnTo>
                  <a:lnTo>
                    <a:pt x="37070" y="58785"/>
                  </a:lnTo>
                  <a:lnTo>
                    <a:pt x="37332" y="57726"/>
                  </a:lnTo>
                  <a:lnTo>
                    <a:pt x="37595" y="56676"/>
                  </a:lnTo>
                  <a:lnTo>
                    <a:pt x="37875" y="55644"/>
                  </a:lnTo>
                  <a:lnTo>
                    <a:pt x="38156" y="54621"/>
                  </a:lnTo>
                  <a:lnTo>
                    <a:pt x="38454" y="53616"/>
                  </a:lnTo>
                  <a:lnTo>
                    <a:pt x="38753" y="52621"/>
                  </a:lnTo>
                  <a:lnTo>
                    <a:pt x="39061" y="51643"/>
                  </a:lnTo>
                  <a:lnTo>
                    <a:pt x="39378" y="50674"/>
                  </a:lnTo>
                  <a:lnTo>
                    <a:pt x="39704" y="49715"/>
                  </a:lnTo>
                  <a:lnTo>
                    <a:pt x="40039" y="48774"/>
                  </a:lnTo>
                  <a:lnTo>
                    <a:pt x="40383" y="47841"/>
                  </a:lnTo>
                  <a:lnTo>
                    <a:pt x="40736" y="46927"/>
                  </a:lnTo>
                  <a:lnTo>
                    <a:pt x="41098" y="46031"/>
                  </a:lnTo>
                  <a:lnTo>
                    <a:pt x="41460" y="45135"/>
                  </a:lnTo>
                  <a:lnTo>
                    <a:pt x="41840" y="44266"/>
                  </a:lnTo>
                  <a:lnTo>
                    <a:pt x="42229" y="43396"/>
                  </a:lnTo>
                  <a:lnTo>
                    <a:pt x="42619" y="42546"/>
                  </a:lnTo>
                  <a:lnTo>
                    <a:pt x="43017" y="41713"/>
                  </a:lnTo>
                  <a:lnTo>
                    <a:pt x="43433" y="40889"/>
                  </a:lnTo>
                  <a:lnTo>
                    <a:pt x="43850" y="40074"/>
                  </a:lnTo>
                  <a:lnTo>
                    <a:pt x="44275" y="39278"/>
                  </a:lnTo>
                  <a:lnTo>
                    <a:pt x="44719" y="38490"/>
                  </a:lnTo>
                  <a:lnTo>
                    <a:pt x="45162" y="37712"/>
                  </a:lnTo>
                  <a:lnTo>
                    <a:pt x="45615" y="36951"/>
                  </a:lnTo>
                  <a:lnTo>
                    <a:pt x="46076" y="36209"/>
                  </a:lnTo>
                  <a:lnTo>
                    <a:pt x="46547" y="35476"/>
                  </a:lnTo>
                  <a:lnTo>
                    <a:pt x="47027" y="34752"/>
                  </a:lnTo>
                  <a:lnTo>
                    <a:pt x="47516" y="34046"/>
                  </a:lnTo>
                  <a:lnTo>
                    <a:pt x="48005" y="33349"/>
                  </a:lnTo>
                  <a:lnTo>
                    <a:pt x="48512" y="32661"/>
                  </a:lnTo>
                  <a:lnTo>
                    <a:pt x="49027" y="31991"/>
                  </a:lnTo>
                  <a:lnTo>
                    <a:pt x="49543" y="31330"/>
                  </a:lnTo>
                  <a:lnTo>
                    <a:pt x="50078" y="30687"/>
                  </a:lnTo>
                  <a:lnTo>
                    <a:pt x="50621" y="30054"/>
                  </a:lnTo>
                  <a:lnTo>
                    <a:pt x="51164" y="29438"/>
                  </a:lnTo>
                  <a:lnTo>
                    <a:pt x="51716" y="28822"/>
                  </a:lnTo>
                  <a:lnTo>
                    <a:pt x="52286" y="28234"/>
                  </a:lnTo>
                  <a:lnTo>
                    <a:pt x="52857" y="27646"/>
                  </a:lnTo>
                  <a:lnTo>
                    <a:pt x="52857" y="27646"/>
                  </a:lnTo>
                  <a:lnTo>
                    <a:pt x="53291" y="27229"/>
                  </a:lnTo>
                  <a:lnTo>
                    <a:pt x="53717" y="26813"/>
                  </a:lnTo>
                  <a:lnTo>
                    <a:pt x="54160" y="26396"/>
                  </a:lnTo>
                  <a:lnTo>
                    <a:pt x="54604" y="25998"/>
                  </a:lnTo>
                  <a:lnTo>
                    <a:pt x="55047" y="25600"/>
                  </a:lnTo>
                  <a:lnTo>
                    <a:pt x="55500" y="25211"/>
                  </a:lnTo>
                  <a:lnTo>
                    <a:pt x="55961" y="24830"/>
                  </a:lnTo>
                  <a:lnTo>
                    <a:pt x="56423" y="24459"/>
                  </a:lnTo>
                  <a:lnTo>
                    <a:pt x="56885" y="24088"/>
                  </a:lnTo>
                  <a:lnTo>
                    <a:pt x="57356" y="23726"/>
                  </a:lnTo>
                  <a:lnTo>
                    <a:pt x="57826" y="23373"/>
                  </a:lnTo>
                  <a:lnTo>
                    <a:pt x="58306" y="23029"/>
                  </a:lnTo>
                  <a:lnTo>
                    <a:pt x="58795" y="22685"/>
                  </a:lnTo>
                  <a:lnTo>
                    <a:pt x="59275" y="22350"/>
                  </a:lnTo>
                  <a:lnTo>
                    <a:pt x="59772" y="22015"/>
                  </a:lnTo>
                  <a:lnTo>
                    <a:pt x="60261" y="21698"/>
                  </a:lnTo>
                  <a:lnTo>
                    <a:pt x="60768" y="21381"/>
                  </a:lnTo>
                  <a:lnTo>
                    <a:pt x="61266" y="21065"/>
                  </a:lnTo>
                  <a:lnTo>
                    <a:pt x="61773" y="20766"/>
                  </a:lnTo>
                  <a:lnTo>
                    <a:pt x="62289" y="20467"/>
                  </a:lnTo>
                  <a:lnTo>
                    <a:pt x="62805" y="20168"/>
                  </a:lnTo>
                  <a:lnTo>
                    <a:pt x="63321" y="19888"/>
                  </a:lnTo>
                  <a:lnTo>
                    <a:pt x="63846" y="19607"/>
                  </a:lnTo>
                  <a:lnTo>
                    <a:pt x="64380" y="19327"/>
                  </a:lnTo>
                  <a:lnTo>
                    <a:pt x="64905" y="19055"/>
                  </a:lnTo>
                  <a:lnTo>
                    <a:pt x="65439" y="18793"/>
                  </a:lnTo>
                  <a:lnTo>
                    <a:pt x="65982" y="18539"/>
                  </a:lnTo>
                  <a:lnTo>
                    <a:pt x="66525" y="18286"/>
                  </a:lnTo>
                  <a:lnTo>
                    <a:pt x="67078" y="18041"/>
                  </a:lnTo>
                  <a:lnTo>
                    <a:pt x="67621" y="17797"/>
                  </a:lnTo>
                  <a:lnTo>
                    <a:pt x="68182" y="17561"/>
                  </a:lnTo>
                  <a:lnTo>
                    <a:pt x="68734" y="17335"/>
                  </a:lnTo>
                  <a:lnTo>
                    <a:pt x="69295" y="17109"/>
                  </a:lnTo>
                  <a:lnTo>
                    <a:pt x="69866" y="16883"/>
                  </a:lnTo>
                  <a:lnTo>
                    <a:pt x="70436" y="16674"/>
                  </a:lnTo>
                  <a:lnTo>
                    <a:pt x="71006" y="16466"/>
                  </a:lnTo>
                  <a:lnTo>
                    <a:pt x="71586" y="16258"/>
                  </a:lnTo>
                  <a:lnTo>
                    <a:pt x="72165" y="16059"/>
                  </a:lnTo>
                  <a:lnTo>
                    <a:pt x="72744" y="15860"/>
                  </a:lnTo>
                  <a:lnTo>
                    <a:pt x="73333" y="15679"/>
                  </a:lnTo>
                  <a:lnTo>
                    <a:pt x="73921" y="15488"/>
                  </a:lnTo>
                  <a:lnTo>
                    <a:pt x="74519" y="15307"/>
                  </a:lnTo>
                  <a:lnTo>
                    <a:pt x="75116" y="15135"/>
                  </a:lnTo>
                  <a:lnTo>
                    <a:pt x="75713" y="14963"/>
                  </a:lnTo>
                  <a:lnTo>
                    <a:pt x="76926" y="14638"/>
                  </a:lnTo>
                  <a:lnTo>
                    <a:pt x="78149" y="14330"/>
                  </a:lnTo>
                  <a:lnTo>
                    <a:pt x="79380" y="14040"/>
                  </a:lnTo>
                  <a:lnTo>
                    <a:pt x="80629" y="13769"/>
                  </a:lnTo>
                  <a:lnTo>
                    <a:pt x="81887" y="13506"/>
                  </a:lnTo>
                  <a:lnTo>
                    <a:pt x="83163" y="13271"/>
                  </a:lnTo>
                  <a:lnTo>
                    <a:pt x="84449" y="13044"/>
                  </a:lnTo>
                  <a:lnTo>
                    <a:pt x="85743" y="12836"/>
                  </a:lnTo>
                  <a:lnTo>
                    <a:pt x="87047" y="12646"/>
                  </a:lnTo>
                  <a:lnTo>
                    <a:pt x="88368" y="12465"/>
                  </a:lnTo>
                  <a:lnTo>
                    <a:pt x="89690" y="12302"/>
                  </a:lnTo>
                  <a:lnTo>
                    <a:pt x="91030" y="12148"/>
                  </a:lnTo>
                  <a:lnTo>
                    <a:pt x="92379" y="12012"/>
                  </a:lnTo>
                  <a:lnTo>
                    <a:pt x="93736" y="11886"/>
                  </a:lnTo>
                  <a:lnTo>
                    <a:pt x="95103" y="11777"/>
                  </a:lnTo>
                  <a:lnTo>
                    <a:pt x="96479" y="11677"/>
                  </a:lnTo>
                  <a:lnTo>
                    <a:pt x="97873" y="11587"/>
                  </a:lnTo>
                  <a:lnTo>
                    <a:pt x="99267" y="11515"/>
                  </a:lnTo>
                  <a:lnTo>
                    <a:pt x="100670" y="11442"/>
                  </a:lnTo>
                  <a:lnTo>
                    <a:pt x="102083" y="11388"/>
                  </a:lnTo>
                  <a:lnTo>
                    <a:pt x="103504" y="11343"/>
                  </a:lnTo>
                  <a:lnTo>
                    <a:pt x="104934" y="11306"/>
                  </a:lnTo>
                  <a:lnTo>
                    <a:pt x="106364" y="11279"/>
                  </a:lnTo>
                  <a:lnTo>
                    <a:pt x="107813" y="11261"/>
                  </a:lnTo>
                  <a:lnTo>
                    <a:pt x="109261" y="11252"/>
                  </a:lnTo>
                  <a:lnTo>
                    <a:pt x="110718" y="11243"/>
                  </a:lnTo>
                  <a:lnTo>
                    <a:pt x="112185" y="11252"/>
                  </a:lnTo>
                  <a:lnTo>
                    <a:pt x="113651" y="11261"/>
                  </a:lnTo>
                  <a:lnTo>
                    <a:pt x="115127" y="11270"/>
                  </a:lnTo>
                  <a:lnTo>
                    <a:pt x="116611" y="11297"/>
                  </a:lnTo>
                  <a:lnTo>
                    <a:pt x="119599" y="11361"/>
                  </a:lnTo>
                  <a:lnTo>
                    <a:pt x="122595" y="11433"/>
                  </a:lnTo>
                  <a:lnTo>
                    <a:pt x="125618" y="11533"/>
                  </a:lnTo>
                  <a:lnTo>
                    <a:pt x="128660" y="11632"/>
                  </a:lnTo>
                  <a:lnTo>
                    <a:pt x="134779" y="11859"/>
                  </a:lnTo>
                  <a:lnTo>
                    <a:pt x="134779" y="11859"/>
                  </a:lnTo>
                  <a:lnTo>
                    <a:pt x="139432" y="12031"/>
                  </a:lnTo>
                  <a:lnTo>
                    <a:pt x="144103" y="12203"/>
                  </a:lnTo>
                  <a:lnTo>
                    <a:pt x="144103" y="12203"/>
                  </a:lnTo>
                  <a:lnTo>
                    <a:pt x="144393" y="12203"/>
                  </a:lnTo>
                  <a:lnTo>
                    <a:pt x="144682" y="12193"/>
                  </a:lnTo>
                  <a:lnTo>
                    <a:pt x="144963" y="12166"/>
                  </a:lnTo>
                  <a:lnTo>
                    <a:pt x="145244" y="12121"/>
                  </a:lnTo>
                  <a:lnTo>
                    <a:pt x="145524" y="12076"/>
                  </a:lnTo>
                  <a:lnTo>
                    <a:pt x="145787" y="12003"/>
                  </a:lnTo>
                  <a:lnTo>
                    <a:pt x="146058" y="11922"/>
                  </a:lnTo>
                  <a:lnTo>
                    <a:pt x="146312" y="11831"/>
                  </a:lnTo>
                  <a:lnTo>
                    <a:pt x="146565" y="11732"/>
                  </a:lnTo>
                  <a:lnTo>
                    <a:pt x="146810" y="11614"/>
                  </a:lnTo>
                  <a:lnTo>
                    <a:pt x="147054" y="11487"/>
                  </a:lnTo>
                  <a:lnTo>
                    <a:pt x="147280" y="11352"/>
                  </a:lnTo>
                  <a:lnTo>
                    <a:pt x="147507" y="11198"/>
                  </a:lnTo>
                  <a:lnTo>
                    <a:pt x="147724" y="11035"/>
                  </a:lnTo>
                  <a:lnTo>
                    <a:pt x="147932" y="10872"/>
                  </a:lnTo>
                  <a:lnTo>
                    <a:pt x="148140" y="10691"/>
                  </a:lnTo>
                  <a:lnTo>
                    <a:pt x="148330" y="10501"/>
                  </a:lnTo>
                  <a:lnTo>
                    <a:pt x="148511" y="10302"/>
                  </a:lnTo>
                  <a:lnTo>
                    <a:pt x="148683" y="10093"/>
                  </a:lnTo>
                  <a:lnTo>
                    <a:pt x="148846" y="9876"/>
                  </a:lnTo>
                  <a:lnTo>
                    <a:pt x="149000" y="9659"/>
                  </a:lnTo>
                  <a:lnTo>
                    <a:pt x="149145" y="9423"/>
                  </a:lnTo>
                  <a:lnTo>
                    <a:pt x="149272" y="9188"/>
                  </a:lnTo>
                  <a:lnTo>
                    <a:pt x="149399" y="8944"/>
                  </a:lnTo>
                  <a:lnTo>
                    <a:pt x="149507" y="8690"/>
                  </a:lnTo>
                  <a:lnTo>
                    <a:pt x="149598" y="8428"/>
                  </a:lnTo>
                  <a:lnTo>
                    <a:pt x="149688" y="8165"/>
                  </a:lnTo>
                  <a:lnTo>
                    <a:pt x="149761" y="7894"/>
                  </a:lnTo>
                  <a:lnTo>
                    <a:pt x="149815" y="7622"/>
                  </a:lnTo>
                  <a:lnTo>
                    <a:pt x="149860" y="7341"/>
                  </a:lnTo>
                  <a:lnTo>
                    <a:pt x="149896" y="7052"/>
                  </a:lnTo>
                  <a:lnTo>
                    <a:pt x="149906" y="6762"/>
                  </a:lnTo>
                  <a:lnTo>
                    <a:pt x="149906" y="6762"/>
                  </a:lnTo>
                  <a:lnTo>
                    <a:pt x="149915" y="6472"/>
                  </a:lnTo>
                  <a:lnTo>
                    <a:pt x="149896" y="6192"/>
                  </a:lnTo>
                  <a:lnTo>
                    <a:pt x="149869" y="5911"/>
                  </a:lnTo>
                  <a:lnTo>
                    <a:pt x="149833" y="5631"/>
                  </a:lnTo>
                  <a:lnTo>
                    <a:pt x="149779" y="5359"/>
                  </a:lnTo>
                  <a:lnTo>
                    <a:pt x="149715" y="5087"/>
                  </a:lnTo>
                  <a:lnTo>
                    <a:pt x="149634" y="4825"/>
                  </a:lnTo>
                  <a:lnTo>
                    <a:pt x="149543" y="4562"/>
                  </a:lnTo>
                  <a:lnTo>
                    <a:pt x="149435" y="4309"/>
                  </a:lnTo>
                  <a:lnTo>
                    <a:pt x="149317" y="4065"/>
                  </a:lnTo>
                  <a:lnTo>
                    <a:pt x="149190" y="3829"/>
                  </a:lnTo>
                  <a:lnTo>
                    <a:pt x="149055" y="3594"/>
                  </a:lnTo>
                  <a:lnTo>
                    <a:pt x="148901" y="3368"/>
                  </a:lnTo>
                  <a:lnTo>
                    <a:pt x="148747" y="3150"/>
                  </a:lnTo>
                  <a:lnTo>
                    <a:pt x="148575" y="2942"/>
                  </a:lnTo>
                  <a:lnTo>
                    <a:pt x="148394" y="2743"/>
                  </a:lnTo>
                  <a:lnTo>
                    <a:pt x="148204" y="2544"/>
                  </a:lnTo>
                  <a:lnTo>
                    <a:pt x="148005" y="2363"/>
                  </a:lnTo>
                  <a:lnTo>
                    <a:pt x="147796" y="2191"/>
                  </a:lnTo>
                  <a:lnTo>
                    <a:pt x="147588" y="2028"/>
                  </a:lnTo>
                  <a:lnTo>
                    <a:pt x="147362" y="1874"/>
                  </a:lnTo>
                  <a:lnTo>
                    <a:pt x="147136" y="1729"/>
                  </a:lnTo>
                  <a:lnTo>
                    <a:pt x="146891" y="1593"/>
                  </a:lnTo>
                  <a:lnTo>
                    <a:pt x="146647" y="1476"/>
                  </a:lnTo>
                  <a:lnTo>
                    <a:pt x="146393" y="1367"/>
                  </a:lnTo>
                  <a:lnTo>
                    <a:pt x="146140" y="1267"/>
                  </a:lnTo>
                  <a:lnTo>
                    <a:pt x="145877" y="1186"/>
                  </a:lnTo>
                  <a:lnTo>
                    <a:pt x="145606" y="1114"/>
                  </a:lnTo>
                  <a:lnTo>
                    <a:pt x="145325" y="1059"/>
                  </a:lnTo>
                  <a:lnTo>
                    <a:pt x="145054" y="1014"/>
                  </a:lnTo>
                  <a:lnTo>
                    <a:pt x="144764" y="978"/>
                  </a:lnTo>
                  <a:lnTo>
                    <a:pt x="144474" y="960"/>
                  </a:lnTo>
                  <a:lnTo>
                    <a:pt x="144474" y="960"/>
                  </a:lnTo>
                  <a:lnTo>
                    <a:pt x="139821" y="797"/>
                  </a:lnTo>
                  <a:lnTo>
                    <a:pt x="135196" y="625"/>
                  </a:lnTo>
                  <a:lnTo>
                    <a:pt x="135196" y="625"/>
                  </a:lnTo>
                  <a:lnTo>
                    <a:pt x="131901" y="498"/>
                  </a:lnTo>
                  <a:lnTo>
                    <a:pt x="128606" y="380"/>
                  </a:lnTo>
                  <a:lnTo>
                    <a:pt x="125338" y="272"/>
                  </a:lnTo>
                  <a:lnTo>
                    <a:pt x="122079" y="172"/>
                  </a:lnTo>
                  <a:lnTo>
                    <a:pt x="118847" y="91"/>
                  </a:lnTo>
                  <a:lnTo>
                    <a:pt x="117236" y="63"/>
                  </a:lnTo>
                  <a:lnTo>
                    <a:pt x="115625" y="36"/>
                  </a:lnTo>
                  <a:lnTo>
                    <a:pt x="114022" y="18"/>
                  </a:lnTo>
                  <a:lnTo>
                    <a:pt x="112429" y="0"/>
                  </a:lnTo>
                  <a:lnTo>
                    <a:pt x="110845" y="0"/>
                  </a:lnTo>
                  <a:lnTo>
                    <a:pt x="109261" y="0"/>
                  </a:lnTo>
                  <a:lnTo>
                    <a:pt x="107686" y="9"/>
                  </a:lnTo>
                  <a:lnTo>
                    <a:pt x="106111" y="27"/>
                  </a:lnTo>
                  <a:lnTo>
                    <a:pt x="104554" y="54"/>
                  </a:lnTo>
                  <a:lnTo>
                    <a:pt x="102997" y="100"/>
                  </a:lnTo>
                  <a:lnTo>
                    <a:pt x="101449" y="145"/>
                  </a:lnTo>
                  <a:lnTo>
                    <a:pt x="99910" y="208"/>
                  </a:lnTo>
                  <a:lnTo>
                    <a:pt x="98371" y="281"/>
                  </a:lnTo>
                  <a:lnTo>
                    <a:pt x="96850" y="362"/>
                  </a:lnTo>
                  <a:lnTo>
                    <a:pt x="95330" y="462"/>
                  </a:lnTo>
                  <a:lnTo>
                    <a:pt x="93827" y="570"/>
                  </a:lnTo>
                  <a:lnTo>
                    <a:pt x="92324" y="697"/>
                  </a:lnTo>
                  <a:lnTo>
                    <a:pt x="90831" y="833"/>
                  </a:lnTo>
                  <a:lnTo>
                    <a:pt x="89355" y="987"/>
                  </a:lnTo>
                  <a:lnTo>
                    <a:pt x="87880" y="1150"/>
                  </a:lnTo>
                  <a:lnTo>
                    <a:pt x="86413" y="1340"/>
                  </a:lnTo>
                  <a:lnTo>
                    <a:pt x="84965" y="1539"/>
                  </a:lnTo>
                  <a:lnTo>
                    <a:pt x="83516" y="1756"/>
                  </a:lnTo>
                  <a:lnTo>
                    <a:pt x="82086" y="1992"/>
                  </a:lnTo>
                  <a:lnTo>
                    <a:pt x="80665" y="2245"/>
                  </a:lnTo>
                  <a:lnTo>
                    <a:pt x="79253" y="2517"/>
                  </a:lnTo>
                  <a:lnTo>
                    <a:pt x="77850" y="2806"/>
                  </a:lnTo>
                  <a:lnTo>
                    <a:pt x="77153" y="2951"/>
                  </a:lnTo>
                  <a:lnTo>
                    <a:pt x="76456" y="3114"/>
                  </a:lnTo>
                  <a:lnTo>
                    <a:pt x="75768" y="3277"/>
                  </a:lnTo>
                  <a:lnTo>
                    <a:pt x="75080" y="3440"/>
                  </a:lnTo>
                  <a:lnTo>
                    <a:pt x="74392" y="3612"/>
                  </a:lnTo>
                  <a:lnTo>
                    <a:pt x="73713" y="3793"/>
                  </a:lnTo>
                  <a:lnTo>
                    <a:pt x="73034" y="3974"/>
                  </a:lnTo>
                  <a:lnTo>
                    <a:pt x="72355" y="4164"/>
                  </a:lnTo>
                  <a:lnTo>
                    <a:pt x="71685" y="4354"/>
                  </a:lnTo>
                  <a:lnTo>
                    <a:pt x="71015" y="4553"/>
                  </a:lnTo>
                  <a:lnTo>
                    <a:pt x="70345" y="4762"/>
                  </a:lnTo>
                  <a:lnTo>
                    <a:pt x="69685" y="4970"/>
                  </a:lnTo>
                  <a:lnTo>
                    <a:pt x="69015" y="5187"/>
                  </a:lnTo>
                  <a:lnTo>
                    <a:pt x="68363" y="5404"/>
                  </a:lnTo>
                  <a:lnTo>
                    <a:pt x="67702" y="5631"/>
                  </a:lnTo>
                  <a:lnTo>
                    <a:pt x="67050" y="5866"/>
                  </a:lnTo>
                  <a:lnTo>
                    <a:pt x="66408" y="6101"/>
                  </a:lnTo>
                  <a:lnTo>
                    <a:pt x="65756" y="6346"/>
                  </a:lnTo>
                  <a:lnTo>
                    <a:pt x="65122" y="6599"/>
                  </a:lnTo>
                  <a:lnTo>
                    <a:pt x="64480" y="6853"/>
                  </a:lnTo>
                  <a:lnTo>
                    <a:pt x="63846" y="7124"/>
                  </a:lnTo>
                  <a:lnTo>
                    <a:pt x="63212" y="7387"/>
                  </a:lnTo>
                  <a:lnTo>
                    <a:pt x="62579" y="7667"/>
                  </a:lnTo>
                  <a:lnTo>
                    <a:pt x="61954" y="7948"/>
                  </a:lnTo>
                  <a:lnTo>
                    <a:pt x="61339" y="8238"/>
                  </a:lnTo>
                  <a:lnTo>
                    <a:pt x="60714" y="8527"/>
                  </a:lnTo>
                  <a:lnTo>
                    <a:pt x="60098" y="8835"/>
                  </a:lnTo>
                  <a:lnTo>
                    <a:pt x="59492" y="9143"/>
                  </a:lnTo>
                  <a:lnTo>
                    <a:pt x="58885" y="9451"/>
                  </a:lnTo>
                  <a:lnTo>
                    <a:pt x="58279" y="9777"/>
                  </a:lnTo>
                  <a:lnTo>
                    <a:pt x="57681" y="10102"/>
                  </a:lnTo>
                  <a:lnTo>
                    <a:pt x="57084" y="10437"/>
                  </a:lnTo>
                  <a:lnTo>
                    <a:pt x="56487" y="10781"/>
                  </a:lnTo>
                  <a:lnTo>
                    <a:pt x="55898" y="11134"/>
                  </a:lnTo>
                  <a:lnTo>
                    <a:pt x="55310" y="11487"/>
                  </a:lnTo>
                  <a:lnTo>
                    <a:pt x="54730" y="11849"/>
                  </a:lnTo>
                  <a:lnTo>
                    <a:pt x="54151" y="12221"/>
                  </a:lnTo>
                  <a:lnTo>
                    <a:pt x="53572" y="12601"/>
                  </a:lnTo>
                  <a:lnTo>
                    <a:pt x="53001" y="12990"/>
                  </a:lnTo>
                  <a:lnTo>
                    <a:pt x="52440" y="13379"/>
                  </a:lnTo>
                  <a:lnTo>
                    <a:pt x="51870" y="13778"/>
                  </a:lnTo>
                  <a:lnTo>
                    <a:pt x="51318" y="14185"/>
                  </a:lnTo>
                  <a:lnTo>
                    <a:pt x="50756" y="14601"/>
                  </a:lnTo>
                  <a:lnTo>
                    <a:pt x="50204" y="15027"/>
                  </a:lnTo>
                  <a:lnTo>
                    <a:pt x="49661" y="15452"/>
                  </a:lnTo>
                  <a:lnTo>
                    <a:pt x="49118" y="15896"/>
                  </a:lnTo>
                  <a:lnTo>
                    <a:pt x="48575" y="16339"/>
                  </a:lnTo>
                  <a:lnTo>
                    <a:pt x="48041" y="16792"/>
                  </a:lnTo>
                  <a:lnTo>
                    <a:pt x="47507" y="17263"/>
                  </a:lnTo>
                  <a:lnTo>
                    <a:pt x="46982" y="17733"/>
                  </a:lnTo>
                  <a:lnTo>
                    <a:pt x="46457" y="18204"/>
                  </a:lnTo>
                  <a:lnTo>
                    <a:pt x="45941" y="18693"/>
                  </a:lnTo>
                  <a:lnTo>
                    <a:pt x="45425" y="19191"/>
                  </a:lnTo>
                  <a:lnTo>
                    <a:pt x="44918" y="19689"/>
                  </a:lnTo>
                  <a:lnTo>
                    <a:pt x="44918" y="19689"/>
                  </a:lnTo>
                  <a:lnTo>
                    <a:pt x="44239" y="20377"/>
                  </a:lnTo>
                  <a:lnTo>
                    <a:pt x="43578" y="21074"/>
                  </a:lnTo>
                  <a:lnTo>
                    <a:pt x="42935" y="21780"/>
                  </a:lnTo>
                  <a:lnTo>
                    <a:pt x="42293" y="22495"/>
                  </a:lnTo>
                  <a:lnTo>
                    <a:pt x="41659" y="23237"/>
                  </a:lnTo>
                  <a:lnTo>
                    <a:pt x="41043" y="23979"/>
                  </a:lnTo>
                  <a:lnTo>
                    <a:pt x="40428" y="24740"/>
                  </a:lnTo>
                  <a:lnTo>
                    <a:pt x="39830" y="25518"/>
                  </a:lnTo>
                  <a:lnTo>
                    <a:pt x="39242" y="26306"/>
                  </a:lnTo>
                  <a:lnTo>
                    <a:pt x="38654" y="27102"/>
                  </a:lnTo>
                  <a:lnTo>
                    <a:pt x="38083" y="27917"/>
                  </a:lnTo>
                  <a:lnTo>
                    <a:pt x="37531" y="28750"/>
                  </a:lnTo>
                  <a:lnTo>
                    <a:pt x="36979" y="29592"/>
                  </a:lnTo>
                  <a:lnTo>
                    <a:pt x="36436" y="30443"/>
                  </a:lnTo>
                  <a:lnTo>
                    <a:pt x="35902" y="31312"/>
                  </a:lnTo>
                  <a:lnTo>
                    <a:pt x="35386" y="32199"/>
                  </a:lnTo>
                  <a:lnTo>
                    <a:pt x="34879" y="33095"/>
                  </a:lnTo>
                  <a:lnTo>
                    <a:pt x="34372" y="34000"/>
                  </a:lnTo>
                  <a:lnTo>
                    <a:pt x="33883" y="34924"/>
                  </a:lnTo>
                  <a:lnTo>
                    <a:pt x="33403" y="35856"/>
                  </a:lnTo>
                  <a:lnTo>
                    <a:pt x="32933" y="36806"/>
                  </a:lnTo>
                  <a:lnTo>
                    <a:pt x="32471" y="37775"/>
                  </a:lnTo>
                  <a:lnTo>
                    <a:pt x="32027" y="38753"/>
                  </a:lnTo>
                  <a:lnTo>
                    <a:pt x="31584" y="39739"/>
                  </a:lnTo>
                  <a:lnTo>
                    <a:pt x="31149" y="40744"/>
                  </a:lnTo>
                  <a:lnTo>
                    <a:pt x="30733" y="41767"/>
                  </a:lnTo>
                  <a:lnTo>
                    <a:pt x="30326" y="42799"/>
                  </a:lnTo>
                  <a:lnTo>
                    <a:pt x="29918" y="43849"/>
                  </a:lnTo>
                  <a:lnTo>
                    <a:pt x="29529" y="44908"/>
                  </a:lnTo>
                  <a:lnTo>
                    <a:pt x="29149" y="45976"/>
                  </a:lnTo>
                  <a:lnTo>
                    <a:pt x="28778" y="47072"/>
                  </a:lnTo>
                  <a:lnTo>
                    <a:pt x="28416" y="48167"/>
                  </a:lnTo>
                  <a:lnTo>
                    <a:pt x="28063" y="49289"/>
                  </a:lnTo>
                  <a:lnTo>
                    <a:pt x="27728" y="50412"/>
                  </a:lnTo>
                  <a:lnTo>
                    <a:pt x="27393" y="51562"/>
                  </a:lnTo>
                  <a:lnTo>
                    <a:pt x="27067" y="52720"/>
                  </a:lnTo>
                  <a:lnTo>
                    <a:pt x="26759" y="53888"/>
                  </a:lnTo>
                  <a:lnTo>
                    <a:pt x="26460" y="55074"/>
                  </a:lnTo>
                  <a:lnTo>
                    <a:pt x="26162" y="56278"/>
                  </a:lnTo>
                  <a:lnTo>
                    <a:pt x="25881" y="57491"/>
                  </a:lnTo>
                  <a:lnTo>
                    <a:pt x="25609" y="58713"/>
                  </a:lnTo>
                  <a:lnTo>
                    <a:pt x="25347" y="59962"/>
                  </a:lnTo>
                  <a:lnTo>
                    <a:pt x="25093" y="61211"/>
                  </a:lnTo>
                  <a:lnTo>
                    <a:pt x="24849" y="62488"/>
                  </a:lnTo>
                  <a:lnTo>
                    <a:pt x="24623" y="63773"/>
                  </a:lnTo>
                  <a:lnTo>
                    <a:pt x="24396" y="65068"/>
                  </a:lnTo>
                  <a:lnTo>
                    <a:pt x="24179" y="66380"/>
                  </a:lnTo>
                  <a:lnTo>
                    <a:pt x="23980" y="67711"/>
                  </a:lnTo>
                  <a:lnTo>
                    <a:pt x="23790" y="69051"/>
                  </a:lnTo>
                  <a:lnTo>
                    <a:pt x="23600" y="70408"/>
                  </a:lnTo>
                  <a:lnTo>
                    <a:pt x="23428" y="71775"/>
                  </a:lnTo>
                  <a:lnTo>
                    <a:pt x="23265" y="73160"/>
                  </a:lnTo>
                  <a:lnTo>
                    <a:pt x="23111" y="74563"/>
                  </a:lnTo>
                  <a:lnTo>
                    <a:pt x="22966" y="75975"/>
                  </a:lnTo>
                  <a:lnTo>
                    <a:pt x="22830" y="77406"/>
                  </a:lnTo>
                  <a:lnTo>
                    <a:pt x="22704" y="78845"/>
                  </a:lnTo>
                  <a:lnTo>
                    <a:pt x="22586" y="80302"/>
                  </a:lnTo>
                  <a:lnTo>
                    <a:pt x="22477" y="81778"/>
                  </a:lnTo>
                  <a:lnTo>
                    <a:pt x="22387" y="83262"/>
                  </a:lnTo>
                  <a:lnTo>
                    <a:pt x="22296" y="84765"/>
                  </a:lnTo>
                  <a:lnTo>
                    <a:pt x="22224" y="86277"/>
                  </a:lnTo>
                  <a:lnTo>
                    <a:pt x="22151" y="87807"/>
                  </a:lnTo>
                  <a:lnTo>
                    <a:pt x="22097" y="89355"/>
                  </a:lnTo>
                  <a:lnTo>
                    <a:pt x="22052" y="90912"/>
                  </a:lnTo>
                  <a:lnTo>
                    <a:pt x="22052" y="90912"/>
                  </a:lnTo>
                  <a:lnTo>
                    <a:pt x="21364" y="89762"/>
                  </a:lnTo>
                  <a:lnTo>
                    <a:pt x="20667" y="88567"/>
                  </a:lnTo>
                  <a:lnTo>
                    <a:pt x="19970" y="87327"/>
                  </a:lnTo>
                  <a:lnTo>
                    <a:pt x="19264" y="86051"/>
                  </a:lnTo>
                  <a:lnTo>
                    <a:pt x="18549" y="84729"/>
                  </a:lnTo>
                  <a:lnTo>
                    <a:pt x="17834" y="83380"/>
                  </a:lnTo>
                  <a:lnTo>
                    <a:pt x="17118" y="81977"/>
                  </a:lnTo>
                  <a:lnTo>
                    <a:pt x="16403" y="80547"/>
                  </a:lnTo>
                  <a:lnTo>
                    <a:pt x="15697" y="79071"/>
                  </a:lnTo>
                  <a:lnTo>
                    <a:pt x="14982" y="77560"/>
                  </a:lnTo>
                  <a:lnTo>
                    <a:pt x="14285" y="76012"/>
                  </a:lnTo>
                  <a:lnTo>
                    <a:pt x="13579" y="74418"/>
                  </a:lnTo>
                  <a:lnTo>
                    <a:pt x="13235" y="73613"/>
                  </a:lnTo>
                  <a:lnTo>
                    <a:pt x="12891" y="72798"/>
                  </a:lnTo>
                  <a:lnTo>
                    <a:pt x="12556" y="71974"/>
                  </a:lnTo>
                  <a:lnTo>
                    <a:pt x="12212" y="71142"/>
                  </a:lnTo>
                  <a:lnTo>
                    <a:pt x="11877" y="70300"/>
                  </a:lnTo>
                  <a:lnTo>
                    <a:pt x="11542" y="69449"/>
                  </a:lnTo>
                  <a:lnTo>
                    <a:pt x="11216" y="68580"/>
                  </a:lnTo>
                  <a:lnTo>
                    <a:pt x="10890" y="67711"/>
                  </a:lnTo>
                  <a:lnTo>
                    <a:pt x="10890" y="67711"/>
                  </a:lnTo>
                  <a:lnTo>
                    <a:pt x="10782" y="67448"/>
                  </a:lnTo>
                  <a:lnTo>
                    <a:pt x="10664" y="67186"/>
                  </a:lnTo>
                  <a:lnTo>
                    <a:pt x="10528" y="66932"/>
                  </a:lnTo>
                  <a:lnTo>
                    <a:pt x="10384" y="66688"/>
                  </a:lnTo>
                  <a:lnTo>
                    <a:pt x="10230" y="66462"/>
                  </a:lnTo>
                  <a:lnTo>
                    <a:pt x="10067" y="66235"/>
                  </a:lnTo>
                  <a:lnTo>
                    <a:pt x="9895" y="66018"/>
                  </a:lnTo>
                  <a:lnTo>
                    <a:pt x="9714" y="65819"/>
                  </a:lnTo>
                  <a:lnTo>
                    <a:pt x="9524" y="65620"/>
                  </a:lnTo>
                  <a:lnTo>
                    <a:pt x="9324" y="65439"/>
                  </a:lnTo>
                  <a:lnTo>
                    <a:pt x="9116" y="65267"/>
                  </a:lnTo>
                  <a:lnTo>
                    <a:pt x="8899" y="65104"/>
                  </a:lnTo>
                  <a:lnTo>
                    <a:pt x="8673" y="64950"/>
                  </a:lnTo>
                  <a:lnTo>
                    <a:pt x="8437" y="64805"/>
                  </a:lnTo>
                  <a:lnTo>
                    <a:pt x="8202" y="64678"/>
                  </a:lnTo>
                  <a:lnTo>
                    <a:pt x="7967" y="64561"/>
                  </a:lnTo>
                  <a:lnTo>
                    <a:pt x="7713" y="64452"/>
                  </a:lnTo>
                  <a:lnTo>
                    <a:pt x="7460" y="64361"/>
                  </a:lnTo>
                  <a:lnTo>
                    <a:pt x="7206" y="64271"/>
                  </a:lnTo>
                  <a:lnTo>
                    <a:pt x="6944" y="64208"/>
                  </a:lnTo>
                  <a:lnTo>
                    <a:pt x="6681" y="64144"/>
                  </a:lnTo>
                  <a:lnTo>
                    <a:pt x="6410" y="64099"/>
                  </a:lnTo>
                  <a:lnTo>
                    <a:pt x="6138" y="64072"/>
                  </a:lnTo>
                  <a:lnTo>
                    <a:pt x="5866" y="64054"/>
                  </a:lnTo>
                  <a:lnTo>
                    <a:pt x="5595" y="64045"/>
                  </a:lnTo>
                  <a:lnTo>
                    <a:pt x="5314" y="64054"/>
                  </a:lnTo>
                  <a:lnTo>
                    <a:pt x="5043" y="64072"/>
                  </a:lnTo>
                  <a:lnTo>
                    <a:pt x="4762" y="64108"/>
                  </a:lnTo>
                  <a:lnTo>
                    <a:pt x="4491" y="64162"/>
                  </a:lnTo>
                  <a:lnTo>
                    <a:pt x="4210" y="64226"/>
                  </a:lnTo>
                  <a:lnTo>
                    <a:pt x="3938" y="64307"/>
                  </a:lnTo>
                  <a:lnTo>
                    <a:pt x="3658" y="64398"/>
                  </a:lnTo>
                  <a:lnTo>
                    <a:pt x="3658" y="64398"/>
                  </a:lnTo>
                  <a:lnTo>
                    <a:pt x="3395" y="64506"/>
                  </a:lnTo>
                  <a:lnTo>
                    <a:pt x="3133" y="64624"/>
                  </a:lnTo>
                  <a:lnTo>
                    <a:pt x="2879" y="64760"/>
                  </a:lnTo>
                  <a:lnTo>
                    <a:pt x="2644" y="64905"/>
                  </a:lnTo>
                  <a:lnTo>
                    <a:pt x="2409" y="65058"/>
                  </a:lnTo>
                  <a:lnTo>
                    <a:pt x="2182" y="65221"/>
                  </a:lnTo>
                  <a:lnTo>
                    <a:pt x="1974" y="65393"/>
                  </a:lnTo>
                  <a:lnTo>
                    <a:pt x="1766" y="65574"/>
                  </a:lnTo>
                  <a:lnTo>
                    <a:pt x="1576" y="65765"/>
                  </a:lnTo>
                  <a:lnTo>
                    <a:pt x="1386" y="65973"/>
                  </a:lnTo>
                  <a:lnTo>
                    <a:pt x="1214" y="66181"/>
                  </a:lnTo>
                  <a:lnTo>
                    <a:pt x="1051" y="66398"/>
                  </a:lnTo>
                  <a:lnTo>
                    <a:pt x="897" y="66615"/>
                  </a:lnTo>
                  <a:lnTo>
                    <a:pt x="761" y="66851"/>
                  </a:lnTo>
                  <a:lnTo>
                    <a:pt x="625" y="67086"/>
                  </a:lnTo>
                  <a:lnTo>
                    <a:pt x="508" y="67331"/>
                  </a:lnTo>
                  <a:lnTo>
                    <a:pt x="408" y="67575"/>
                  </a:lnTo>
                  <a:lnTo>
                    <a:pt x="308" y="67828"/>
                  </a:lnTo>
                  <a:lnTo>
                    <a:pt x="227" y="68082"/>
                  </a:lnTo>
                  <a:lnTo>
                    <a:pt x="155" y="68344"/>
                  </a:lnTo>
                  <a:lnTo>
                    <a:pt x="100" y="68607"/>
                  </a:lnTo>
                  <a:lnTo>
                    <a:pt x="55" y="68879"/>
                  </a:lnTo>
                  <a:lnTo>
                    <a:pt x="28" y="69150"/>
                  </a:lnTo>
                  <a:lnTo>
                    <a:pt x="1" y="69422"/>
                  </a:lnTo>
                  <a:lnTo>
                    <a:pt x="1" y="69693"/>
                  </a:lnTo>
                  <a:lnTo>
                    <a:pt x="10" y="69974"/>
                  </a:lnTo>
                  <a:lnTo>
                    <a:pt x="28" y="70245"/>
                  </a:lnTo>
                  <a:lnTo>
                    <a:pt x="64" y="70526"/>
                  </a:lnTo>
                  <a:lnTo>
                    <a:pt x="118" y="70807"/>
                  </a:lnTo>
                  <a:lnTo>
                    <a:pt x="182" y="71078"/>
                  </a:lnTo>
                  <a:lnTo>
                    <a:pt x="263" y="71350"/>
                  </a:lnTo>
                  <a:lnTo>
                    <a:pt x="354" y="71630"/>
                  </a:lnTo>
                  <a:lnTo>
                    <a:pt x="354" y="71630"/>
                  </a:lnTo>
                  <a:lnTo>
                    <a:pt x="797" y="72807"/>
                  </a:lnTo>
                  <a:lnTo>
                    <a:pt x="1241" y="73966"/>
                  </a:lnTo>
                  <a:lnTo>
                    <a:pt x="1693" y="75115"/>
                  </a:lnTo>
                  <a:lnTo>
                    <a:pt x="2155" y="76247"/>
                  </a:lnTo>
                  <a:lnTo>
                    <a:pt x="2617" y="77360"/>
                  </a:lnTo>
                  <a:lnTo>
                    <a:pt x="3078" y="78456"/>
                  </a:lnTo>
                  <a:lnTo>
                    <a:pt x="3549" y="79542"/>
                  </a:lnTo>
                  <a:lnTo>
                    <a:pt x="4020" y="80610"/>
                  </a:lnTo>
                  <a:lnTo>
                    <a:pt x="4491" y="81660"/>
                  </a:lnTo>
                  <a:lnTo>
                    <a:pt x="4970" y="82701"/>
                  </a:lnTo>
                  <a:lnTo>
                    <a:pt x="5450" y="83724"/>
                  </a:lnTo>
                  <a:lnTo>
                    <a:pt x="5930" y="84720"/>
                  </a:lnTo>
                  <a:lnTo>
                    <a:pt x="6410" y="85716"/>
                  </a:lnTo>
                  <a:lnTo>
                    <a:pt x="6889" y="86684"/>
                  </a:lnTo>
                  <a:lnTo>
                    <a:pt x="7378" y="87644"/>
                  </a:lnTo>
                  <a:lnTo>
                    <a:pt x="7858" y="88576"/>
                  </a:lnTo>
                  <a:lnTo>
                    <a:pt x="8338" y="89499"/>
                  </a:lnTo>
                  <a:lnTo>
                    <a:pt x="8818" y="90405"/>
                  </a:lnTo>
                  <a:lnTo>
                    <a:pt x="9297" y="91301"/>
                  </a:lnTo>
                  <a:lnTo>
                    <a:pt x="9777" y="92170"/>
                  </a:lnTo>
                  <a:lnTo>
                    <a:pt x="10257" y="93021"/>
                  </a:lnTo>
                  <a:lnTo>
                    <a:pt x="10728" y="93863"/>
                  </a:lnTo>
                  <a:lnTo>
                    <a:pt x="11198" y="94686"/>
                  </a:lnTo>
                  <a:lnTo>
                    <a:pt x="11669" y="95492"/>
                  </a:lnTo>
                  <a:lnTo>
                    <a:pt x="12131" y="96280"/>
                  </a:lnTo>
                  <a:lnTo>
                    <a:pt x="12592" y="97040"/>
                  </a:lnTo>
                  <a:lnTo>
                    <a:pt x="13507" y="98534"/>
                  </a:lnTo>
                  <a:lnTo>
                    <a:pt x="14394" y="99946"/>
                  </a:lnTo>
                  <a:lnTo>
                    <a:pt x="15263" y="101285"/>
                  </a:lnTo>
                  <a:lnTo>
                    <a:pt x="16105" y="102562"/>
                  </a:lnTo>
                  <a:lnTo>
                    <a:pt x="16919" y="103757"/>
                  </a:lnTo>
                  <a:lnTo>
                    <a:pt x="17698" y="104888"/>
                  </a:lnTo>
                  <a:lnTo>
                    <a:pt x="18440" y="105938"/>
                  </a:lnTo>
                  <a:lnTo>
                    <a:pt x="19146" y="106916"/>
                  </a:lnTo>
                  <a:lnTo>
                    <a:pt x="19816" y="107812"/>
                  </a:lnTo>
                  <a:lnTo>
                    <a:pt x="20441" y="108636"/>
                  </a:lnTo>
                  <a:lnTo>
                    <a:pt x="21011" y="109378"/>
                  </a:lnTo>
                  <a:lnTo>
                    <a:pt x="21536" y="110048"/>
                  </a:lnTo>
                  <a:lnTo>
                    <a:pt x="22007" y="110636"/>
                  </a:lnTo>
                  <a:lnTo>
                    <a:pt x="22423" y="111143"/>
                  </a:lnTo>
                  <a:lnTo>
                    <a:pt x="22785" y="111578"/>
                  </a:lnTo>
                  <a:lnTo>
                    <a:pt x="23301" y="112193"/>
                  </a:lnTo>
                  <a:lnTo>
                    <a:pt x="23555" y="112474"/>
                  </a:lnTo>
                  <a:lnTo>
                    <a:pt x="23555" y="1124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8"/>
            <p:cNvSpPr/>
            <p:nvPr/>
          </p:nvSpPr>
          <p:spPr>
            <a:xfrm>
              <a:off x="-7248100" y="-5221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8"/>
            <p:cNvSpPr/>
            <p:nvPr/>
          </p:nvSpPr>
          <p:spPr>
            <a:xfrm>
              <a:off x="-8401800" y="-4512275"/>
              <a:ext cx="4750400" cy="4750400"/>
            </a:xfrm>
            <a:custGeom>
              <a:avLst/>
              <a:gdLst/>
              <a:ahLst/>
              <a:cxnLst/>
              <a:rect l="l" t="t" r="r" b="b"/>
              <a:pathLst>
                <a:path w="190016" h="190016" extrusionOk="0">
                  <a:moveTo>
                    <a:pt x="95003" y="1"/>
                  </a:moveTo>
                  <a:lnTo>
                    <a:pt x="94089" y="10"/>
                  </a:lnTo>
                  <a:lnTo>
                    <a:pt x="93175" y="19"/>
                  </a:lnTo>
                  <a:lnTo>
                    <a:pt x="92270" y="46"/>
                  </a:lnTo>
                  <a:lnTo>
                    <a:pt x="91355" y="73"/>
                  </a:lnTo>
                  <a:lnTo>
                    <a:pt x="90450" y="109"/>
                  </a:lnTo>
                  <a:lnTo>
                    <a:pt x="89536" y="155"/>
                  </a:lnTo>
                  <a:lnTo>
                    <a:pt x="88631" y="218"/>
                  </a:lnTo>
                  <a:lnTo>
                    <a:pt x="87725" y="281"/>
                  </a:lnTo>
                  <a:lnTo>
                    <a:pt x="86820" y="354"/>
                  </a:lnTo>
                  <a:lnTo>
                    <a:pt x="85924" y="435"/>
                  </a:lnTo>
                  <a:lnTo>
                    <a:pt x="85019" y="517"/>
                  </a:lnTo>
                  <a:lnTo>
                    <a:pt x="84123" y="616"/>
                  </a:lnTo>
                  <a:lnTo>
                    <a:pt x="83226" y="725"/>
                  </a:lnTo>
                  <a:lnTo>
                    <a:pt x="82330" y="843"/>
                  </a:lnTo>
                  <a:lnTo>
                    <a:pt x="81434" y="960"/>
                  </a:lnTo>
                  <a:lnTo>
                    <a:pt x="80538" y="1096"/>
                  </a:lnTo>
                  <a:lnTo>
                    <a:pt x="79651" y="1232"/>
                  </a:lnTo>
                  <a:lnTo>
                    <a:pt x="78764" y="1386"/>
                  </a:lnTo>
                  <a:lnTo>
                    <a:pt x="77877" y="1540"/>
                  </a:lnTo>
                  <a:lnTo>
                    <a:pt x="76989" y="1703"/>
                  </a:lnTo>
                  <a:lnTo>
                    <a:pt x="76111" y="1875"/>
                  </a:lnTo>
                  <a:lnTo>
                    <a:pt x="75233" y="2065"/>
                  </a:lnTo>
                  <a:lnTo>
                    <a:pt x="74355" y="2246"/>
                  </a:lnTo>
                  <a:lnTo>
                    <a:pt x="73477" y="2445"/>
                  </a:lnTo>
                  <a:lnTo>
                    <a:pt x="72599" y="2653"/>
                  </a:lnTo>
                  <a:lnTo>
                    <a:pt x="71730" y="2870"/>
                  </a:lnTo>
                  <a:lnTo>
                    <a:pt x="70861" y="3097"/>
                  </a:lnTo>
                  <a:lnTo>
                    <a:pt x="69992" y="3323"/>
                  </a:lnTo>
                  <a:lnTo>
                    <a:pt x="69132" y="3567"/>
                  </a:lnTo>
                  <a:lnTo>
                    <a:pt x="68272" y="3812"/>
                  </a:lnTo>
                  <a:lnTo>
                    <a:pt x="67412" y="4065"/>
                  </a:lnTo>
                  <a:lnTo>
                    <a:pt x="66552" y="4328"/>
                  </a:lnTo>
                  <a:lnTo>
                    <a:pt x="65701" y="4599"/>
                  </a:lnTo>
                  <a:lnTo>
                    <a:pt x="64850" y="4880"/>
                  </a:lnTo>
                  <a:lnTo>
                    <a:pt x="64000" y="5170"/>
                  </a:lnTo>
                  <a:lnTo>
                    <a:pt x="63158" y="5468"/>
                  </a:lnTo>
                  <a:lnTo>
                    <a:pt x="62307" y="5767"/>
                  </a:lnTo>
                  <a:lnTo>
                    <a:pt x="61474" y="6084"/>
                  </a:lnTo>
                  <a:lnTo>
                    <a:pt x="60632" y="6401"/>
                  </a:lnTo>
                  <a:lnTo>
                    <a:pt x="59799" y="6736"/>
                  </a:lnTo>
                  <a:lnTo>
                    <a:pt x="58966" y="7071"/>
                  </a:lnTo>
                  <a:lnTo>
                    <a:pt x="58143" y="7414"/>
                  </a:lnTo>
                  <a:lnTo>
                    <a:pt x="57310" y="7768"/>
                  </a:lnTo>
                  <a:lnTo>
                    <a:pt x="56495" y="8130"/>
                  </a:lnTo>
                  <a:lnTo>
                    <a:pt x="55671" y="8492"/>
                  </a:lnTo>
                  <a:lnTo>
                    <a:pt x="54857" y="8872"/>
                  </a:lnTo>
                  <a:lnTo>
                    <a:pt x="54042" y="9261"/>
                  </a:lnTo>
                  <a:lnTo>
                    <a:pt x="53236" y="9650"/>
                  </a:lnTo>
                  <a:lnTo>
                    <a:pt x="52431" y="10049"/>
                  </a:lnTo>
                  <a:lnTo>
                    <a:pt x="51625" y="10456"/>
                  </a:lnTo>
                  <a:lnTo>
                    <a:pt x="50829" y="10872"/>
                  </a:lnTo>
                  <a:lnTo>
                    <a:pt x="50032" y="11298"/>
                  </a:lnTo>
                  <a:lnTo>
                    <a:pt x="49235" y="11732"/>
                  </a:lnTo>
                  <a:lnTo>
                    <a:pt x="48448" y="12167"/>
                  </a:lnTo>
                  <a:lnTo>
                    <a:pt x="47669" y="12620"/>
                  </a:lnTo>
                  <a:lnTo>
                    <a:pt x="46882" y="13072"/>
                  </a:lnTo>
                  <a:lnTo>
                    <a:pt x="46103" y="13534"/>
                  </a:lnTo>
                  <a:lnTo>
                    <a:pt x="45334" y="14005"/>
                  </a:lnTo>
                  <a:lnTo>
                    <a:pt x="44564" y="14484"/>
                  </a:lnTo>
                  <a:lnTo>
                    <a:pt x="43795" y="14973"/>
                  </a:lnTo>
                  <a:lnTo>
                    <a:pt x="43035" y="15462"/>
                  </a:lnTo>
                  <a:lnTo>
                    <a:pt x="42274" y="15969"/>
                  </a:lnTo>
                  <a:lnTo>
                    <a:pt x="41523" y="16476"/>
                  </a:lnTo>
                  <a:lnTo>
                    <a:pt x="40772" y="16992"/>
                  </a:lnTo>
                  <a:lnTo>
                    <a:pt x="40536" y="17164"/>
                  </a:lnTo>
                  <a:lnTo>
                    <a:pt x="40319" y="17345"/>
                  </a:lnTo>
                  <a:lnTo>
                    <a:pt x="40111" y="17535"/>
                  </a:lnTo>
                  <a:lnTo>
                    <a:pt x="39912" y="17734"/>
                  </a:lnTo>
                  <a:lnTo>
                    <a:pt x="39721" y="17942"/>
                  </a:lnTo>
                  <a:lnTo>
                    <a:pt x="39540" y="18159"/>
                  </a:lnTo>
                  <a:lnTo>
                    <a:pt x="39377" y="18377"/>
                  </a:lnTo>
                  <a:lnTo>
                    <a:pt x="39233" y="18603"/>
                  </a:lnTo>
                  <a:lnTo>
                    <a:pt x="39088" y="18838"/>
                  </a:lnTo>
                  <a:lnTo>
                    <a:pt x="38961" y="19083"/>
                  </a:lnTo>
                  <a:lnTo>
                    <a:pt x="38843" y="19327"/>
                  </a:lnTo>
                  <a:lnTo>
                    <a:pt x="38744" y="19581"/>
                  </a:lnTo>
                  <a:lnTo>
                    <a:pt x="38653" y="19834"/>
                  </a:lnTo>
                  <a:lnTo>
                    <a:pt x="38572" y="20088"/>
                  </a:lnTo>
                  <a:lnTo>
                    <a:pt x="38508" y="20350"/>
                  </a:lnTo>
                  <a:lnTo>
                    <a:pt x="38454" y="20613"/>
                  </a:lnTo>
                  <a:lnTo>
                    <a:pt x="38409" y="20884"/>
                  </a:lnTo>
                  <a:lnTo>
                    <a:pt x="38382" y="21156"/>
                  </a:lnTo>
                  <a:lnTo>
                    <a:pt x="38364" y="21418"/>
                  </a:lnTo>
                  <a:lnTo>
                    <a:pt x="38364" y="21690"/>
                  </a:lnTo>
                  <a:lnTo>
                    <a:pt x="38373" y="21961"/>
                  </a:lnTo>
                  <a:lnTo>
                    <a:pt x="38400" y="22233"/>
                  </a:lnTo>
                  <a:lnTo>
                    <a:pt x="38436" y="22505"/>
                  </a:lnTo>
                  <a:lnTo>
                    <a:pt x="38481" y="22767"/>
                  </a:lnTo>
                  <a:lnTo>
                    <a:pt x="38545" y="23039"/>
                  </a:lnTo>
                  <a:lnTo>
                    <a:pt x="38626" y="23301"/>
                  </a:lnTo>
                  <a:lnTo>
                    <a:pt x="38717" y="23564"/>
                  </a:lnTo>
                  <a:lnTo>
                    <a:pt x="38816" y="23826"/>
                  </a:lnTo>
                  <a:lnTo>
                    <a:pt x="38934" y="24080"/>
                  </a:lnTo>
                  <a:lnTo>
                    <a:pt x="39070" y="24333"/>
                  </a:lnTo>
                  <a:lnTo>
                    <a:pt x="39215" y="24578"/>
                  </a:lnTo>
                  <a:lnTo>
                    <a:pt x="39368" y="24822"/>
                  </a:lnTo>
                  <a:lnTo>
                    <a:pt x="39540" y="25048"/>
                  </a:lnTo>
                  <a:lnTo>
                    <a:pt x="39721" y="25275"/>
                  </a:lnTo>
                  <a:lnTo>
                    <a:pt x="39912" y="25483"/>
                  </a:lnTo>
                  <a:lnTo>
                    <a:pt x="40111" y="25682"/>
                  </a:lnTo>
                  <a:lnTo>
                    <a:pt x="40319" y="25872"/>
                  </a:lnTo>
                  <a:lnTo>
                    <a:pt x="40536" y="26044"/>
                  </a:lnTo>
                  <a:lnTo>
                    <a:pt x="40753" y="26207"/>
                  </a:lnTo>
                  <a:lnTo>
                    <a:pt x="40989" y="26361"/>
                  </a:lnTo>
                  <a:lnTo>
                    <a:pt x="41215" y="26506"/>
                  </a:lnTo>
                  <a:lnTo>
                    <a:pt x="41459" y="26632"/>
                  </a:lnTo>
                  <a:lnTo>
                    <a:pt x="41704" y="26741"/>
                  </a:lnTo>
                  <a:lnTo>
                    <a:pt x="41957" y="26850"/>
                  </a:lnTo>
                  <a:lnTo>
                    <a:pt x="42211" y="26940"/>
                  </a:lnTo>
                  <a:lnTo>
                    <a:pt x="42464" y="27022"/>
                  </a:lnTo>
                  <a:lnTo>
                    <a:pt x="42727" y="27085"/>
                  </a:lnTo>
                  <a:lnTo>
                    <a:pt x="42998" y="27139"/>
                  </a:lnTo>
                  <a:lnTo>
                    <a:pt x="43261" y="27175"/>
                  </a:lnTo>
                  <a:lnTo>
                    <a:pt x="43532" y="27212"/>
                  </a:lnTo>
                  <a:lnTo>
                    <a:pt x="43795" y="27221"/>
                  </a:lnTo>
                  <a:lnTo>
                    <a:pt x="44067" y="27230"/>
                  </a:lnTo>
                  <a:lnTo>
                    <a:pt x="44338" y="27212"/>
                  </a:lnTo>
                  <a:lnTo>
                    <a:pt x="44610" y="27194"/>
                  </a:lnTo>
                  <a:lnTo>
                    <a:pt x="44881" y="27157"/>
                  </a:lnTo>
                  <a:lnTo>
                    <a:pt x="45153" y="27103"/>
                  </a:lnTo>
                  <a:lnTo>
                    <a:pt x="45415" y="27040"/>
                  </a:lnTo>
                  <a:lnTo>
                    <a:pt x="45678" y="26967"/>
                  </a:lnTo>
                  <a:lnTo>
                    <a:pt x="45940" y="26877"/>
                  </a:lnTo>
                  <a:lnTo>
                    <a:pt x="46203" y="26768"/>
                  </a:lnTo>
                  <a:lnTo>
                    <a:pt x="46456" y="26650"/>
                  </a:lnTo>
                  <a:lnTo>
                    <a:pt x="46710" y="26524"/>
                  </a:lnTo>
                  <a:lnTo>
                    <a:pt x="46954" y="26379"/>
                  </a:lnTo>
                  <a:lnTo>
                    <a:pt x="47199" y="26216"/>
                  </a:lnTo>
                  <a:lnTo>
                    <a:pt x="47859" y="25763"/>
                  </a:lnTo>
                  <a:lnTo>
                    <a:pt x="48520" y="25311"/>
                  </a:lnTo>
                  <a:lnTo>
                    <a:pt x="49190" y="24867"/>
                  </a:lnTo>
                  <a:lnTo>
                    <a:pt x="49860" y="24433"/>
                  </a:lnTo>
                  <a:lnTo>
                    <a:pt x="50539" y="24007"/>
                  </a:lnTo>
                  <a:lnTo>
                    <a:pt x="51218" y="23582"/>
                  </a:lnTo>
                  <a:lnTo>
                    <a:pt x="51897" y="23165"/>
                  </a:lnTo>
                  <a:lnTo>
                    <a:pt x="52585" y="22758"/>
                  </a:lnTo>
                  <a:lnTo>
                    <a:pt x="53273" y="22360"/>
                  </a:lnTo>
                  <a:lnTo>
                    <a:pt x="53961" y="21970"/>
                  </a:lnTo>
                  <a:lnTo>
                    <a:pt x="54658" y="21581"/>
                  </a:lnTo>
                  <a:lnTo>
                    <a:pt x="55355" y="21201"/>
                  </a:lnTo>
                  <a:lnTo>
                    <a:pt x="56061" y="20821"/>
                  </a:lnTo>
                  <a:lnTo>
                    <a:pt x="56767" y="20459"/>
                  </a:lnTo>
                  <a:lnTo>
                    <a:pt x="57473" y="20097"/>
                  </a:lnTo>
                  <a:lnTo>
                    <a:pt x="58179" y="19744"/>
                  </a:lnTo>
                  <a:lnTo>
                    <a:pt x="58894" y="19400"/>
                  </a:lnTo>
                  <a:lnTo>
                    <a:pt x="59609" y="19065"/>
                  </a:lnTo>
                  <a:lnTo>
                    <a:pt x="60333" y="18730"/>
                  </a:lnTo>
                  <a:lnTo>
                    <a:pt x="61048" y="18404"/>
                  </a:lnTo>
                  <a:lnTo>
                    <a:pt x="61773" y="18087"/>
                  </a:lnTo>
                  <a:lnTo>
                    <a:pt x="62506" y="17779"/>
                  </a:lnTo>
                  <a:lnTo>
                    <a:pt x="63239" y="17472"/>
                  </a:lnTo>
                  <a:lnTo>
                    <a:pt x="63963" y="17173"/>
                  </a:lnTo>
                  <a:lnTo>
                    <a:pt x="64706" y="16883"/>
                  </a:lnTo>
                  <a:lnTo>
                    <a:pt x="65439" y="16602"/>
                  </a:lnTo>
                  <a:lnTo>
                    <a:pt x="66181" y="16331"/>
                  </a:lnTo>
                  <a:lnTo>
                    <a:pt x="66923" y="16059"/>
                  </a:lnTo>
                  <a:lnTo>
                    <a:pt x="67675" y="15797"/>
                  </a:lnTo>
                  <a:lnTo>
                    <a:pt x="68417" y="15543"/>
                  </a:lnTo>
                  <a:lnTo>
                    <a:pt x="69168" y="15299"/>
                  </a:lnTo>
                  <a:lnTo>
                    <a:pt x="69920" y="15055"/>
                  </a:lnTo>
                  <a:lnTo>
                    <a:pt x="70680" y="14828"/>
                  </a:lnTo>
                  <a:lnTo>
                    <a:pt x="71431" y="14602"/>
                  </a:lnTo>
                  <a:lnTo>
                    <a:pt x="72192" y="14385"/>
                  </a:lnTo>
                  <a:lnTo>
                    <a:pt x="72961" y="14167"/>
                  </a:lnTo>
                  <a:lnTo>
                    <a:pt x="73722" y="13968"/>
                  </a:lnTo>
                  <a:lnTo>
                    <a:pt x="74491" y="13769"/>
                  </a:lnTo>
                  <a:lnTo>
                    <a:pt x="75251" y="13579"/>
                  </a:lnTo>
                  <a:lnTo>
                    <a:pt x="76021" y="13398"/>
                  </a:lnTo>
                  <a:lnTo>
                    <a:pt x="76799" y="13226"/>
                  </a:lnTo>
                  <a:lnTo>
                    <a:pt x="77569" y="13054"/>
                  </a:lnTo>
                  <a:lnTo>
                    <a:pt x="78347" y="12900"/>
                  </a:lnTo>
                  <a:lnTo>
                    <a:pt x="79126" y="12746"/>
                  </a:lnTo>
                  <a:lnTo>
                    <a:pt x="79904" y="12601"/>
                  </a:lnTo>
                  <a:lnTo>
                    <a:pt x="80683" y="12457"/>
                  </a:lnTo>
                  <a:lnTo>
                    <a:pt x="81470" y="12330"/>
                  </a:lnTo>
                  <a:lnTo>
                    <a:pt x="82258" y="12203"/>
                  </a:lnTo>
                  <a:lnTo>
                    <a:pt x="83036" y="12094"/>
                  </a:lnTo>
                  <a:lnTo>
                    <a:pt x="83824" y="11986"/>
                  </a:lnTo>
                  <a:lnTo>
                    <a:pt x="84620" y="11877"/>
                  </a:lnTo>
                  <a:lnTo>
                    <a:pt x="85408" y="11787"/>
                  </a:lnTo>
                  <a:lnTo>
                    <a:pt x="86205" y="11696"/>
                  </a:lnTo>
                  <a:lnTo>
                    <a:pt x="86992" y="11624"/>
                  </a:lnTo>
                  <a:lnTo>
                    <a:pt x="87789" y="11551"/>
                  </a:lnTo>
                  <a:lnTo>
                    <a:pt x="88585" y="11488"/>
                  </a:lnTo>
                  <a:lnTo>
                    <a:pt x="89382" y="11434"/>
                  </a:lnTo>
                  <a:lnTo>
                    <a:pt x="90188" y="11379"/>
                  </a:lnTo>
                  <a:lnTo>
                    <a:pt x="90984" y="11343"/>
                  </a:lnTo>
                  <a:lnTo>
                    <a:pt x="91790" y="11307"/>
                  </a:lnTo>
                  <a:lnTo>
                    <a:pt x="92586" y="11280"/>
                  </a:lnTo>
                  <a:lnTo>
                    <a:pt x="93392" y="11262"/>
                  </a:lnTo>
                  <a:lnTo>
                    <a:pt x="94198" y="11253"/>
                  </a:lnTo>
                  <a:lnTo>
                    <a:pt x="95003" y="11244"/>
                  </a:lnTo>
                  <a:lnTo>
                    <a:pt x="96271" y="11253"/>
                  </a:lnTo>
                  <a:lnTo>
                    <a:pt x="97538" y="11280"/>
                  </a:lnTo>
                  <a:lnTo>
                    <a:pt x="98796" y="11325"/>
                  </a:lnTo>
                  <a:lnTo>
                    <a:pt x="100045" y="11388"/>
                  </a:lnTo>
                  <a:lnTo>
                    <a:pt x="101304" y="11470"/>
                  </a:lnTo>
                  <a:lnTo>
                    <a:pt x="102553" y="11569"/>
                  </a:lnTo>
                  <a:lnTo>
                    <a:pt x="103793" y="11696"/>
                  </a:lnTo>
                  <a:lnTo>
                    <a:pt x="105033" y="11832"/>
                  </a:lnTo>
                  <a:lnTo>
                    <a:pt x="106264" y="11986"/>
                  </a:lnTo>
                  <a:lnTo>
                    <a:pt x="107495" y="12158"/>
                  </a:lnTo>
                  <a:lnTo>
                    <a:pt x="108727" y="12348"/>
                  </a:lnTo>
                  <a:lnTo>
                    <a:pt x="109949" y="12556"/>
                  </a:lnTo>
                  <a:lnTo>
                    <a:pt x="111162" y="12792"/>
                  </a:lnTo>
                  <a:lnTo>
                    <a:pt x="112384" y="13036"/>
                  </a:lnTo>
                  <a:lnTo>
                    <a:pt x="113588" y="13298"/>
                  </a:lnTo>
                  <a:lnTo>
                    <a:pt x="114792" y="13579"/>
                  </a:lnTo>
                  <a:lnTo>
                    <a:pt x="115996" y="13878"/>
                  </a:lnTo>
                  <a:lnTo>
                    <a:pt x="117190" y="14195"/>
                  </a:lnTo>
                  <a:lnTo>
                    <a:pt x="118376" y="14530"/>
                  </a:lnTo>
                  <a:lnTo>
                    <a:pt x="119562" y="14892"/>
                  </a:lnTo>
                  <a:lnTo>
                    <a:pt x="120748" y="15263"/>
                  </a:lnTo>
                  <a:lnTo>
                    <a:pt x="121925" y="15652"/>
                  </a:lnTo>
                  <a:lnTo>
                    <a:pt x="123092" y="16059"/>
                  </a:lnTo>
                  <a:lnTo>
                    <a:pt x="124260" y="16485"/>
                  </a:lnTo>
                  <a:lnTo>
                    <a:pt x="125419" y="16928"/>
                  </a:lnTo>
                  <a:lnTo>
                    <a:pt x="126569" y="17390"/>
                  </a:lnTo>
                  <a:lnTo>
                    <a:pt x="127727" y="17870"/>
                  </a:lnTo>
                  <a:lnTo>
                    <a:pt x="128868" y="18368"/>
                  </a:lnTo>
                  <a:lnTo>
                    <a:pt x="130008" y="18884"/>
                  </a:lnTo>
                  <a:lnTo>
                    <a:pt x="131140" y="19418"/>
                  </a:lnTo>
                  <a:lnTo>
                    <a:pt x="132271" y="19970"/>
                  </a:lnTo>
                  <a:lnTo>
                    <a:pt x="133394" y="20540"/>
                  </a:lnTo>
                  <a:lnTo>
                    <a:pt x="133638" y="20658"/>
                  </a:lnTo>
                  <a:lnTo>
                    <a:pt x="133892" y="20767"/>
                  </a:lnTo>
                  <a:lnTo>
                    <a:pt x="134145" y="20866"/>
                  </a:lnTo>
                  <a:lnTo>
                    <a:pt x="134408" y="20948"/>
                  </a:lnTo>
                  <a:lnTo>
                    <a:pt x="134670" y="21011"/>
                  </a:lnTo>
                  <a:lnTo>
                    <a:pt x="134933" y="21065"/>
                  </a:lnTo>
                  <a:lnTo>
                    <a:pt x="135195" y="21111"/>
                  </a:lnTo>
                  <a:lnTo>
                    <a:pt x="135467" y="21147"/>
                  </a:lnTo>
                  <a:lnTo>
                    <a:pt x="135738" y="21165"/>
                  </a:lnTo>
                  <a:lnTo>
                    <a:pt x="136010" y="21165"/>
                  </a:lnTo>
                  <a:lnTo>
                    <a:pt x="136282" y="21156"/>
                  </a:lnTo>
                  <a:lnTo>
                    <a:pt x="136553" y="21138"/>
                  </a:lnTo>
                  <a:lnTo>
                    <a:pt x="136816" y="21101"/>
                  </a:lnTo>
                  <a:lnTo>
                    <a:pt x="137087" y="21056"/>
                  </a:lnTo>
                  <a:lnTo>
                    <a:pt x="137359" y="20993"/>
                  </a:lnTo>
                  <a:lnTo>
                    <a:pt x="137621" y="20920"/>
                  </a:lnTo>
                  <a:lnTo>
                    <a:pt x="138925" y="20522"/>
                  </a:lnTo>
                  <a:lnTo>
                    <a:pt x="140210" y="20142"/>
                  </a:lnTo>
                  <a:lnTo>
                    <a:pt x="141478" y="19771"/>
                  </a:lnTo>
                  <a:lnTo>
                    <a:pt x="142736" y="19418"/>
                  </a:lnTo>
                  <a:lnTo>
                    <a:pt x="143976" y="19074"/>
                  </a:lnTo>
                  <a:lnTo>
                    <a:pt x="145198" y="18739"/>
                  </a:lnTo>
                  <a:lnTo>
                    <a:pt x="146402" y="18413"/>
                  </a:lnTo>
                  <a:lnTo>
                    <a:pt x="147588" y="18105"/>
                  </a:lnTo>
                  <a:lnTo>
                    <a:pt x="148765" y="17815"/>
                  </a:lnTo>
                  <a:lnTo>
                    <a:pt x="149914" y="17526"/>
                  </a:lnTo>
                  <a:lnTo>
                    <a:pt x="151046" y="17254"/>
                  </a:lnTo>
                  <a:lnTo>
                    <a:pt x="152159" y="16992"/>
                  </a:lnTo>
                  <a:lnTo>
                    <a:pt x="153254" y="16738"/>
                  </a:lnTo>
                  <a:lnTo>
                    <a:pt x="154323" y="16494"/>
                  </a:lnTo>
                  <a:lnTo>
                    <a:pt x="155382" y="16259"/>
                  </a:lnTo>
                  <a:lnTo>
                    <a:pt x="156414" y="16041"/>
                  </a:lnTo>
                  <a:lnTo>
                    <a:pt x="158414" y="15625"/>
                  </a:lnTo>
                  <a:lnTo>
                    <a:pt x="160324" y="15254"/>
                  </a:lnTo>
                  <a:lnTo>
                    <a:pt x="162153" y="14910"/>
                  </a:lnTo>
                  <a:lnTo>
                    <a:pt x="163882" y="14602"/>
                  </a:lnTo>
                  <a:lnTo>
                    <a:pt x="165511" y="14330"/>
                  </a:lnTo>
                  <a:lnTo>
                    <a:pt x="167041" y="14086"/>
                  </a:lnTo>
                  <a:lnTo>
                    <a:pt x="168471" y="13878"/>
                  </a:lnTo>
                  <a:lnTo>
                    <a:pt x="169793" y="13688"/>
                  </a:lnTo>
                  <a:lnTo>
                    <a:pt x="169621" y="14919"/>
                  </a:lnTo>
                  <a:lnTo>
                    <a:pt x="169431" y="16249"/>
                  </a:lnTo>
                  <a:lnTo>
                    <a:pt x="169214" y="17662"/>
                  </a:lnTo>
                  <a:lnTo>
                    <a:pt x="168969" y="19164"/>
                  </a:lnTo>
                  <a:lnTo>
                    <a:pt x="168698" y="20748"/>
                  </a:lnTo>
                  <a:lnTo>
                    <a:pt x="168390" y="22414"/>
                  </a:lnTo>
                  <a:lnTo>
                    <a:pt x="168064" y="24170"/>
                  </a:lnTo>
                  <a:lnTo>
                    <a:pt x="167693" y="25999"/>
                  </a:lnTo>
                  <a:lnTo>
                    <a:pt x="167304" y="27900"/>
                  </a:lnTo>
                  <a:lnTo>
                    <a:pt x="166869" y="29873"/>
                  </a:lnTo>
                  <a:lnTo>
                    <a:pt x="166398" y="31919"/>
                  </a:lnTo>
                  <a:lnTo>
                    <a:pt x="166154" y="32969"/>
                  </a:lnTo>
                  <a:lnTo>
                    <a:pt x="165891" y="34037"/>
                  </a:lnTo>
                  <a:lnTo>
                    <a:pt x="165629" y="35114"/>
                  </a:lnTo>
                  <a:lnTo>
                    <a:pt x="165348" y="36210"/>
                  </a:lnTo>
                  <a:lnTo>
                    <a:pt x="165068" y="37323"/>
                  </a:lnTo>
                  <a:lnTo>
                    <a:pt x="164769" y="38455"/>
                  </a:lnTo>
                  <a:lnTo>
                    <a:pt x="164461" y="39595"/>
                  </a:lnTo>
                  <a:lnTo>
                    <a:pt x="164144" y="40754"/>
                  </a:lnTo>
                  <a:lnTo>
                    <a:pt x="163809" y="41922"/>
                  </a:lnTo>
                  <a:lnTo>
                    <a:pt x="163474" y="43107"/>
                  </a:lnTo>
                  <a:lnTo>
                    <a:pt x="163393" y="43406"/>
                  </a:lnTo>
                  <a:lnTo>
                    <a:pt x="163330" y="43714"/>
                  </a:lnTo>
                  <a:lnTo>
                    <a:pt x="163284" y="44022"/>
                  </a:lnTo>
                  <a:lnTo>
                    <a:pt x="163257" y="44329"/>
                  </a:lnTo>
                  <a:lnTo>
                    <a:pt x="163248" y="44637"/>
                  </a:lnTo>
                  <a:lnTo>
                    <a:pt x="163257" y="44945"/>
                  </a:lnTo>
                  <a:lnTo>
                    <a:pt x="163284" y="45253"/>
                  </a:lnTo>
                  <a:lnTo>
                    <a:pt x="163321" y="45552"/>
                  </a:lnTo>
                  <a:lnTo>
                    <a:pt x="163375" y="45859"/>
                  </a:lnTo>
                  <a:lnTo>
                    <a:pt x="163447" y="46158"/>
                  </a:lnTo>
                  <a:lnTo>
                    <a:pt x="163538" y="46448"/>
                  </a:lnTo>
                  <a:lnTo>
                    <a:pt x="163646" y="46737"/>
                  </a:lnTo>
                  <a:lnTo>
                    <a:pt x="163764" y="47027"/>
                  </a:lnTo>
                  <a:lnTo>
                    <a:pt x="163909" y="47299"/>
                  </a:lnTo>
                  <a:lnTo>
                    <a:pt x="164063" y="47570"/>
                  </a:lnTo>
                  <a:lnTo>
                    <a:pt x="164226" y="47833"/>
                  </a:lnTo>
                  <a:lnTo>
                    <a:pt x="164669" y="48493"/>
                  </a:lnTo>
                  <a:lnTo>
                    <a:pt x="165104" y="49145"/>
                  </a:lnTo>
                  <a:lnTo>
                    <a:pt x="165538" y="49815"/>
                  </a:lnTo>
                  <a:lnTo>
                    <a:pt x="165955" y="50476"/>
                  </a:lnTo>
                  <a:lnTo>
                    <a:pt x="166371" y="51146"/>
                  </a:lnTo>
                  <a:lnTo>
                    <a:pt x="166788" y="51816"/>
                  </a:lnTo>
                  <a:lnTo>
                    <a:pt x="167186" y="52495"/>
                  </a:lnTo>
                  <a:lnTo>
                    <a:pt x="167584" y="53164"/>
                  </a:lnTo>
                  <a:lnTo>
                    <a:pt x="167973" y="53852"/>
                  </a:lnTo>
                  <a:lnTo>
                    <a:pt x="168354" y="54531"/>
                  </a:lnTo>
                  <a:lnTo>
                    <a:pt x="168734" y="55219"/>
                  </a:lnTo>
                  <a:lnTo>
                    <a:pt x="169105" y="55907"/>
                  </a:lnTo>
                  <a:lnTo>
                    <a:pt x="169467" y="56604"/>
                  </a:lnTo>
                  <a:lnTo>
                    <a:pt x="169820" y="57301"/>
                  </a:lnTo>
                  <a:lnTo>
                    <a:pt x="170173" y="57998"/>
                  </a:lnTo>
                  <a:lnTo>
                    <a:pt x="170517" y="58704"/>
                  </a:lnTo>
                  <a:lnTo>
                    <a:pt x="170852" y="59410"/>
                  </a:lnTo>
                  <a:lnTo>
                    <a:pt x="171178" y="60117"/>
                  </a:lnTo>
                  <a:lnTo>
                    <a:pt x="171504" y="60823"/>
                  </a:lnTo>
                  <a:lnTo>
                    <a:pt x="171821" y="61538"/>
                  </a:lnTo>
                  <a:lnTo>
                    <a:pt x="172128" y="62253"/>
                  </a:lnTo>
                  <a:lnTo>
                    <a:pt x="172427" y="62977"/>
                  </a:lnTo>
                  <a:lnTo>
                    <a:pt x="172726" y="63692"/>
                  </a:lnTo>
                  <a:lnTo>
                    <a:pt x="173006" y="64416"/>
                  </a:lnTo>
                  <a:lnTo>
                    <a:pt x="173287" y="65150"/>
                  </a:lnTo>
                  <a:lnTo>
                    <a:pt x="173568" y="65874"/>
                  </a:lnTo>
                  <a:lnTo>
                    <a:pt x="173830" y="66607"/>
                  </a:lnTo>
                  <a:lnTo>
                    <a:pt x="174093" y="67340"/>
                  </a:lnTo>
                  <a:lnTo>
                    <a:pt x="174346" y="68073"/>
                  </a:lnTo>
                  <a:lnTo>
                    <a:pt x="174591" y="68816"/>
                  </a:lnTo>
                  <a:lnTo>
                    <a:pt x="174835" y="69558"/>
                  </a:lnTo>
                  <a:lnTo>
                    <a:pt x="175070" y="70300"/>
                  </a:lnTo>
                  <a:lnTo>
                    <a:pt x="175297" y="71043"/>
                  </a:lnTo>
                  <a:lnTo>
                    <a:pt x="175514" y="71794"/>
                  </a:lnTo>
                  <a:lnTo>
                    <a:pt x="175722" y="72536"/>
                  </a:lnTo>
                  <a:lnTo>
                    <a:pt x="175930" y="73288"/>
                  </a:lnTo>
                  <a:lnTo>
                    <a:pt x="176129" y="74048"/>
                  </a:lnTo>
                  <a:lnTo>
                    <a:pt x="176320" y="74799"/>
                  </a:lnTo>
                  <a:lnTo>
                    <a:pt x="176501" y="75560"/>
                  </a:lnTo>
                  <a:lnTo>
                    <a:pt x="176682" y="76320"/>
                  </a:lnTo>
                  <a:lnTo>
                    <a:pt x="176845" y="77080"/>
                  </a:lnTo>
                  <a:lnTo>
                    <a:pt x="177008" y="77841"/>
                  </a:lnTo>
                  <a:lnTo>
                    <a:pt x="177161" y="78601"/>
                  </a:lnTo>
                  <a:lnTo>
                    <a:pt x="177315" y="79371"/>
                  </a:lnTo>
                  <a:lnTo>
                    <a:pt x="177451" y="80140"/>
                  </a:lnTo>
                  <a:lnTo>
                    <a:pt x="177587" y="80910"/>
                  </a:lnTo>
                  <a:lnTo>
                    <a:pt x="177714" y="81679"/>
                  </a:lnTo>
                  <a:lnTo>
                    <a:pt x="177840" y="82457"/>
                  </a:lnTo>
                  <a:lnTo>
                    <a:pt x="177949" y="83227"/>
                  </a:lnTo>
                  <a:lnTo>
                    <a:pt x="178058" y="84005"/>
                  </a:lnTo>
                  <a:lnTo>
                    <a:pt x="178157" y="84784"/>
                  </a:lnTo>
                  <a:lnTo>
                    <a:pt x="178248" y="85562"/>
                  </a:lnTo>
                  <a:lnTo>
                    <a:pt x="178329" y="86341"/>
                  </a:lnTo>
                  <a:lnTo>
                    <a:pt x="178402" y="87128"/>
                  </a:lnTo>
                  <a:lnTo>
                    <a:pt x="178474" y="87907"/>
                  </a:lnTo>
                  <a:lnTo>
                    <a:pt x="178537" y="88694"/>
                  </a:lnTo>
                  <a:lnTo>
                    <a:pt x="178592" y="89482"/>
                  </a:lnTo>
                  <a:lnTo>
                    <a:pt x="178637" y="90270"/>
                  </a:lnTo>
                  <a:lnTo>
                    <a:pt x="178682" y="91057"/>
                  </a:lnTo>
                  <a:lnTo>
                    <a:pt x="178709" y="91845"/>
                  </a:lnTo>
                  <a:lnTo>
                    <a:pt x="178736" y="92632"/>
                  </a:lnTo>
                  <a:lnTo>
                    <a:pt x="178755" y="93429"/>
                  </a:lnTo>
                  <a:lnTo>
                    <a:pt x="178764" y="94216"/>
                  </a:lnTo>
                  <a:lnTo>
                    <a:pt x="178773" y="95013"/>
                  </a:lnTo>
                  <a:lnTo>
                    <a:pt x="178764" y="96090"/>
                  </a:lnTo>
                  <a:lnTo>
                    <a:pt x="178746" y="97167"/>
                  </a:lnTo>
                  <a:lnTo>
                    <a:pt x="178709" y="98245"/>
                  </a:lnTo>
                  <a:lnTo>
                    <a:pt x="178664" y="99313"/>
                  </a:lnTo>
                  <a:lnTo>
                    <a:pt x="178601" y="100381"/>
                  </a:lnTo>
                  <a:lnTo>
                    <a:pt x="178528" y="101449"/>
                  </a:lnTo>
                  <a:lnTo>
                    <a:pt x="178438" y="102508"/>
                  </a:lnTo>
                  <a:lnTo>
                    <a:pt x="178338" y="103558"/>
                  </a:lnTo>
                  <a:lnTo>
                    <a:pt x="178221" y="104617"/>
                  </a:lnTo>
                  <a:lnTo>
                    <a:pt x="178094" y="105667"/>
                  </a:lnTo>
                  <a:lnTo>
                    <a:pt x="177958" y="106708"/>
                  </a:lnTo>
                  <a:lnTo>
                    <a:pt x="177804" y="107749"/>
                  </a:lnTo>
                  <a:lnTo>
                    <a:pt x="177641" y="108781"/>
                  </a:lnTo>
                  <a:lnTo>
                    <a:pt x="177460" y="109813"/>
                  </a:lnTo>
                  <a:lnTo>
                    <a:pt x="177270" y="110845"/>
                  </a:lnTo>
                  <a:lnTo>
                    <a:pt x="177071" y="111868"/>
                  </a:lnTo>
                  <a:lnTo>
                    <a:pt x="176854" y="112891"/>
                  </a:lnTo>
                  <a:lnTo>
                    <a:pt x="176618" y="113905"/>
                  </a:lnTo>
                  <a:lnTo>
                    <a:pt x="176383" y="114910"/>
                  </a:lnTo>
                  <a:lnTo>
                    <a:pt x="176129" y="115914"/>
                  </a:lnTo>
                  <a:lnTo>
                    <a:pt x="175867" y="116919"/>
                  </a:lnTo>
                  <a:lnTo>
                    <a:pt x="175586" y="117915"/>
                  </a:lnTo>
                  <a:lnTo>
                    <a:pt x="175297" y="118902"/>
                  </a:lnTo>
                  <a:lnTo>
                    <a:pt x="174998" y="119888"/>
                  </a:lnTo>
                  <a:lnTo>
                    <a:pt x="174690" y="120875"/>
                  </a:lnTo>
                  <a:lnTo>
                    <a:pt x="174364" y="121844"/>
                  </a:lnTo>
                  <a:lnTo>
                    <a:pt x="174029" y="122812"/>
                  </a:lnTo>
                  <a:lnTo>
                    <a:pt x="173676" y="123781"/>
                  </a:lnTo>
                  <a:lnTo>
                    <a:pt x="173323" y="124740"/>
                  </a:lnTo>
                  <a:lnTo>
                    <a:pt x="172952" y="125691"/>
                  </a:lnTo>
                  <a:lnTo>
                    <a:pt x="172572" y="126641"/>
                  </a:lnTo>
                  <a:lnTo>
                    <a:pt x="172174" y="127583"/>
                  </a:lnTo>
                  <a:lnTo>
                    <a:pt x="171775" y="128515"/>
                  </a:lnTo>
                  <a:lnTo>
                    <a:pt x="171359" y="129448"/>
                  </a:lnTo>
                  <a:lnTo>
                    <a:pt x="170933" y="130371"/>
                  </a:lnTo>
                  <a:lnTo>
                    <a:pt x="170499" y="131294"/>
                  </a:lnTo>
                  <a:lnTo>
                    <a:pt x="170055" y="132208"/>
                  </a:lnTo>
                  <a:lnTo>
                    <a:pt x="169594" y="133114"/>
                  </a:lnTo>
                  <a:lnTo>
                    <a:pt x="169123" y="134010"/>
                  </a:lnTo>
                  <a:lnTo>
                    <a:pt x="168643" y="134906"/>
                  </a:lnTo>
                  <a:lnTo>
                    <a:pt x="168154" y="135793"/>
                  </a:lnTo>
                  <a:lnTo>
                    <a:pt x="167657" y="136671"/>
                  </a:lnTo>
                  <a:lnTo>
                    <a:pt x="167150" y="137540"/>
                  </a:lnTo>
                  <a:lnTo>
                    <a:pt x="166625" y="138409"/>
                  </a:lnTo>
                  <a:lnTo>
                    <a:pt x="166100" y="139269"/>
                  </a:lnTo>
                  <a:lnTo>
                    <a:pt x="165556" y="140129"/>
                  </a:lnTo>
                  <a:lnTo>
                    <a:pt x="165004" y="140971"/>
                  </a:lnTo>
                  <a:lnTo>
                    <a:pt x="164443" y="141813"/>
                  </a:lnTo>
                  <a:lnTo>
                    <a:pt x="163873" y="142646"/>
                  </a:lnTo>
                  <a:lnTo>
                    <a:pt x="163293" y="143469"/>
                  </a:lnTo>
                  <a:lnTo>
                    <a:pt x="162705" y="144284"/>
                  </a:lnTo>
                  <a:lnTo>
                    <a:pt x="162108" y="145099"/>
                  </a:lnTo>
                  <a:lnTo>
                    <a:pt x="161501" y="145895"/>
                  </a:lnTo>
                  <a:lnTo>
                    <a:pt x="160885" y="146692"/>
                  </a:lnTo>
                  <a:lnTo>
                    <a:pt x="160252" y="147480"/>
                  </a:lnTo>
                  <a:lnTo>
                    <a:pt x="159618" y="148258"/>
                  </a:lnTo>
                  <a:lnTo>
                    <a:pt x="158975" y="149037"/>
                  </a:lnTo>
                  <a:lnTo>
                    <a:pt x="158324" y="149797"/>
                  </a:lnTo>
                  <a:lnTo>
                    <a:pt x="157654" y="150557"/>
                  </a:lnTo>
                  <a:lnTo>
                    <a:pt x="156984" y="151300"/>
                  </a:lnTo>
                  <a:lnTo>
                    <a:pt x="156305" y="152042"/>
                  </a:lnTo>
                  <a:lnTo>
                    <a:pt x="155617" y="152775"/>
                  </a:lnTo>
                  <a:lnTo>
                    <a:pt x="154911" y="153499"/>
                  </a:lnTo>
                  <a:lnTo>
                    <a:pt x="154205" y="154214"/>
                  </a:lnTo>
                  <a:lnTo>
                    <a:pt x="153490" y="154921"/>
                  </a:lnTo>
                  <a:lnTo>
                    <a:pt x="152766" y="155618"/>
                  </a:lnTo>
                  <a:lnTo>
                    <a:pt x="152041" y="156306"/>
                  </a:lnTo>
                  <a:lnTo>
                    <a:pt x="151299" y="156984"/>
                  </a:lnTo>
                  <a:lnTo>
                    <a:pt x="150548" y="157663"/>
                  </a:lnTo>
                  <a:lnTo>
                    <a:pt x="149797" y="158324"/>
                  </a:lnTo>
                  <a:lnTo>
                    <a:pt x="149027" y="158976"/>
                  </a:lnTo>
                  <a:lnTo>
                    <a:pt x="148258" y="159619"/>
                  </a:lnTo>
                  <a:lnTo>
                    <a:pt x="147479" y="160261"/>
                  </a:lnTo>
                  <a:lnTo>
                    <a:pt x="146692" y="160886"/>
                  </a:lnTo>
                  <a:lnTo>
                    <a:pt x="145895" y="161501"/>
                  </a:lnTo>
                  <a:lnTo>
                    <a:pt x="145089" y="162108"/>
                  </a:lnTo>
                  <a:lnTo>
                    <a:pt x="144284" y="162714"/>
                  </a:lnTo>
                  <a:lnTo>
                    <a:pt x="143460" y="163303"/>
                  </a:lnTo>
                  <a:lnTo>
                    <a:pt x="142636" y="163882"/>
                  </a:lnTo>
                  <a:lnTo>
                    <a:pt x="141803" y="164453"/>
                  </a:lnTo>
                  <a:lnTo>
                    <a:pt x="140971" y="165014"/>
                  </a:lnTo>
                  <a:lnTo>
                    <a:pt x="140120" y="165557"/>
                  </a:lnTo>
                  <a:lnTo>
                    <a:pt x="139269" y="166100"/>
                  </a:lnTo>
                  <a:lnTo>
                    <a:pt x="138409" y="166634"/>
                  </a:lnTo>
                  <a:lnTo>
                    <a:pt x="137540" y="167150"/>
                  </a:lnTo>
                  <a:lnTo>
                    <a:pt x="136671" y="167657"/>
                  </a:lnTo>
                  <a:lnTo>
                    <a:pt x="135784" y="168164"/>
                  </a:lnTo>
                  <a:lnTo>
                    <a:pt x="134897" y="168653"/>
                  </a:lnTo>
                  <a:lnTo>
                    <a:pt x="134009" y="169133"/>
                  </a:lnTo>
                  <a:lnTo>
                    <a:pt x="133104" y="169594"/>
                  </a:lnTo>
                  <a:lnTo>
                    <a:pt x="132199" y="170056"/>
                  </a:lnTo>
                  <a:lnTo>
                    <a:pt x="131285" y="170499"/>
                  </a:lnTo>
                  <a:lnTo>
                    <a:pt x="130370" y="170934"/>
                  </a:lnTo>
                  <a:lnTo>
                    <a:pt x="129447" y="171359"/>
                  </a:lnTo>
                  <a:lnTo>
                    <a:pt x="128515" y="171776"/>
                  </a:lnTo>
                  <a:lnTo>
                    <a:pt x="127582" y="172183"/>
                  </a:lnTo>
                  <a:lnTo>
                    <a:pt x="126641" y="172572"/>
                  </a:lnTo>
                  <a:lnTo>
                    <a:pt x="125690" y="172953"/>
                  </a:lnTo>
                  <a:lnTo>
                    <a:pt x="124740" y="173324"/>
                  </a:lnTo>
                  <a:lnTo>
                    <a:pt x="123780" y="173686"/>
                  </a:lnTo>
                  <a:lnTo>
                    <a:pt x="122812" y="174030"/>
                  </a:lnTo>
                  <a:lnTo>
                    <a:pt x="121843" y="174365"/>
                  </a:lnTo>
                  <a:lnTo>
                    <a:pt x="120866" y="174691"/>
                  </a:lnTo>
                  <a:lnTo>
                    <a:pt x="119888" y="174998"/>
                  </a:lnTo>
                  <a:lnTo>
                    <a:pt x="118901" y="175306"/>
                  </a:lnTo>
                  <a:lnTo>
                    <a:pt x="117915" y="175596"/>
                  </a:lnTo>
                  <a:lnTo>
                    <a:pt x="116919" y="175867"/>
                  </a:lnTo>
                  <a:lnTo>
                    <a:pt x="115914" y="176130"/>
                  </a:lnTo>
                  <a:lnTo>
                    <a:pt x="114909" y="176383"/>
                  </a:lnTo>
                  <a:lnTo>
                    <a:pt x="113895" y="176628"/>
                  </a:lnTo>
                  <a:lnTo>
                    <a:pt x="112882" y="176854"/>
                  </a:lnTo>
                  <a:lnTo>
                    <a:pt x="111868" y="177071"/>
                  </a:lnTo>
                  <a:lnTo>
                    <a:pt x="110845" y="177270"/>
                  </a:lnTo>
                  <a:lnTo>
                    <a:pt x="109813" y="177461"/>
                  </a:lnTo>
                  <a:lnTo>
                    <a:pt x="108781" y="177642"/>
                  </a:lnTo>
                  <a:lnTo>
                    <a:pt x="107749" y="177805"/>
                  </a:lnTo>
                  <a:lnTo>
                    <a:pt x="106708" y="177958"/>
                  </a:lnTo>
                  <a:lnTo>
                    <a:pt x="105658" y="178103"/>
                  </a:lnTo>
                  <a:lnTo>
                    <a:pt x="104608" y="178230"/>
                  </a:lnTo>
                  <a:lnTo>
                    <a:pt x="103558" y="178339"/>
                  </a:lnTo>
                  <a:lnTo>
                    <a:pt x="102499" y="178438"/>
                  </a:lnTo>
                  <a:lnTo>
                    <a:pt x="101440" y="178529"/>
                  </a:lnTo>
                  <a:lnTo>
                    <a:pt x="100380" y="178601"/>
                  </a:lnTo>
                  <a:lnTo>
                    <a:pt x="99312" y="178665"/>
                  </a:lnTo>
                  <a:lnTo>
                    <a:pt x="98235" y="178710"/>
                  </a:lnTo>
                  <a:lnTo>
                    <a:pt x="97167" y="178746"/>
                  </a:lnTo>
                  <a:lnTo>
                    <a:pt x="96090" y="178764"/>
                  </a:lnTo>
                  <a:lnTo>
                    <a:pt x="95003" y="178773"/>
                  </a:lnTo>
                  <a:lnTo>
                    <a:pt x="93926" y="178764"/>
                  </a:lnTo>
                  <a:lnTo>
                    <a:pt x="92849" y="178746"/>
                  </a:lnTo>
                  <a:lnTo>
                    <a:pt x="91772" y="178710"/>
                  </a:lnTo>
                  <a:lnTo>
                    <a:pt x="90704" y="178665"/>
                  </a:lnTo>
                  <a:lnTo>
                    <a:pt x="89635" y="178601"/>
                  </a:lnTo>
                  <a:lnTo>
                    <a:pt x="88567" y="178529"/>
                  </a:lnTo>
                  <a:lnTo>
                    <a:pt x="87508" y="178438"/>
                  </a:lnTo>
                  <a:lnTo>
                    <a:pt x="86449" y="178339"/>
                  </a:lnTo>
                  <a:lnTo>
                    <a:pt x="85399" y="178230"/>
                  </a:lnTo>
                  <a:lnTo>
                    <a:pt x="84349" y="178103"/>
                  </a:lnTo>
                  <a:lnTo>
                    <a:pt x="83308" y="177958"/>
                  </a:lnTo>
                  <a:lnTo>
                    <a:pt x="82267" y="177805"/>
                  </a:lnTo>
                  <a:lnTo>
                    <a:pt x="81226" y="177642"/>
                  </a:lnTo>
                  <a:lnTo>
                    <a:pt x="80194" y="177461"/>
                  </a:lnTo>
                  <a:lnTo>
                    <a:pt x="79171" y="177270"/>
                  </a:lnTo>
                  <a:lnTo>
                    <a:pt x="78148" y="177071"/>
                  </a:lnTo>
                  <a:lnTo>
                    <a:pt x="77125" y="176854"/>
                  </a:lnTo>
                  <a:lnTo>
                    <a:pt x="76111" y="176628"/>
                  </a:lnTo>
                  <a:lnTo>
                    <a:pt x="75098" y="176383"/>
                  </a:lnTo>
                  <a:lnTo>
                    <a:pt x="74093" y="176130"/>
                  </a:lnTo>
                  <a:lnTo>
                    <a:pt x="73097" y="175867"/>
                  </a:lnTo>
                  <a:lnTo>
                    <a:pt x="72101" y="175596"/>
                  </a:lnTo>
                  <a:lnTo>
                    <a:pt x="71106" y="175306"/>
                  </a:lnTo>
                  <a:lnTo>
                    <a:pt x="70128" y="174998"/>
                  </a:lnTo>
                  <a:lnTo>
                    <a:pt x="69141" y="174691"/>
                  </a:lnTo>
                  <a:lnTo>
                    <a:pt x="68164" y="174365"/>
                  </a:lnTo>
                  <a:lnTo>
                    <a:pt x="67195" y="174030"/>
                  </a:lnTo>
                  <a:lnTo>
                    <a:pt x="66235" y="173686"/>
                  </a:lnTo>
                  <a:lnTo>
                    <a:pt x="65276" y="173324"/>
                  </a:lnTo>
                  <a:lnTo>
                    <a:pt x="64325" y="172953"/>
                  </a:lnTo>
                  <a:lnTo>
                    <a:pt x="63375" y="172572"/>
                  </a:lnTo>
                  <a:lnTo>
                    <a:pt x="62433" y="172183"/>
                  </a:lnTo>
                  <a:lnTo>
                    <a:pt x="61492" y="171776"/>
                  </a:lnTo>
                  <a:lnTo>
                    <a:pt x="60569" y="171368"/>
                  </a:lnTo>
                  <a:lnTo>
                    <a:pt x="59636" y="170943"/>
                  </a:lnTo>
                  <a:lnTo>
                    <a:pt x="58722" y="170499"/>
                  </a:lnTo>
                  <a:lnTo>
                    <a:pt x="57808" y="170056"/>
                  </a:lnTo>
                  <a:lnTo>
                    <a:pt x="56903" y="169594"/>
                  </a:lnTo>
                  <a:lnTo>
                    <a:pt x="56006" y="169133"/>
                  </a:lnTo>
                  <a:lnTo>
                    <a:pt x="55110" y="168653"/>
                  </a:lnTo>
                  <a:lnTo>
                    <a:pt x="54223" y="168164"/>
                  </a:lnTo>
                  <a:lnTo>
                    <a:pt x="53345" y="167657"/>
                  </a:lnTo>
                  <a:lnTo>
                    <a:pt x="52467" y="167150"/>
                  </a:lnTo>
                  <a:lnTo>
                    <a:pt x="51607" y="166634"/>
                  </a:lnTo>
                  <a:lnTo>
                    <a:pt x="50747" y="166100"/>
                  </a:lnTo>
                  <a:lnTo>
                    <a:pt x="49887" y="165557"/>
                  </a:lnTo>
                  <a:lnTo>
                    <a:pt x="49045" y="165014"/>
                  </a:lnTo>
                  <a:lnTo>
                    <a:pt x="48203" y="164453"/>
                  </a:lnTo>
                  <a:lnTo>
                    <a:pt x="47371" y="163882"/>
                  </a:lnTo>
                  <a:lnTo>
                    <a:pt x="46547" y="163303"/>
                  </a:lnTo>
                  <a:lnTo>
                    <a:pt x="45732" y="162714"/>
                  </a:lnTo>
                  <a:lnTo>
                    <a:pt x="44917" y="162117"/>
                  </a:lnTo>
                  <a:lnTo>
                    <a:pt x="44112" y="161501"/>
                  </a:lnTo>
                  <a:lnTo>
                    <a:pt x="43324" y="160886"/>
                  </a:lnTo>
                  <a:lnTo>
                    <a:pt x="42537" y="160261"/>
                  </a:lnTo>
                  <a:lnTo>
                    <a:pt x="41749" y="159628"/>
                  </a:lnTo>
                  <a:lnTo>
                    <a:pt x="40980" y="158976"/>
                  </a:lnTo>
                  <a:lnTo>
                    <a:pt x="40219" y="158324"/>
                  </a:lnTo>
                  <a:lnTo>
                    <a:pt x="39459" y="157663"/>
                  </a:lnTo>
                  <a:lnTo>
                    <a:pt x="38717" y="156993"/>
                  </a:lnTo>
                  <a:lnTo>
                    <a:pt x="37974" y="156306"/>
                  </a:lnTo>
                  <a:lnTo>
                    <a:pt x="37241" y="155618"/>
                  </a:lnTo>
                  <a:lnTo>
                    <a:pt x="36517" y="154921"/>
                  </a:lnTo>
                  <a:lnTo>
                    <a:pt x="35802" y="154214"/>
                  </a:lnTo>
                  <a:lnTo>
                    <a:pt x="35096" y="153499"/>
                  </a:lnTo>
                  <a:lnTo>
                    <a:pt x="34399" y="152775"/>
                  </a:lnTo>
                  <a:lnTo>
                    <a:pt x="33711" y="152042"/>
                  </a:lnTo>
                  <a:lnTo>
                    <a:pt x="33023" y="151300"/>
                  </a:lnTo>
                  <a:lnTo>
                    <a:pt x="32353" y="150557"/>
                  </a:lnTo>
                  <a:lnTo>
                    <a:pt x="31692" y="149797"/>
                  </a:lnTo>
                  <a:lnTo>
                    <a:pt x="31040" y="149037"/>
                  </a:lnTo>
                  <a:lnTo>
                    <a:pt x="30389" y="148258"/>
                  </a:lnTo>
                  <a:lnTo>
                    <a:pt x="29755" y="147480"/>
                  </a:lnTo>
                  <a:lnTo>
                    <a:pt x="29130" y="146692"/>
                  </a:lnTo>
                  <a:lnTo>
                    <a:pt x="28515" y="145895"/>
                  </a:lnTo>
                  <a:lnTo>
                    <a:pt x="27899" y="145099"/>
                  </a:lnTo>
                  <a:lnTo>
                    <a:pt x="27302" y="144284"/>
                  </a:lnTo>
                  <a:lnTo>
                    <a:pt x="26713" y="143469"/>
                  </a:lnTo>
                  <a:lnTo>
                    <a:pt x="26134" y="142646"/>
                  </a:lnTo>
                  <a:lnTo>
                    <a:pt x="25564" y="141813"/>
                  </a:lnTo>
                  <a:lnTo>
                    <a:pt x="25003" y="140971"/>
                  </a:lnTo>
                  <a:lnTo>
                    <a:pt x="24459" y="140129"/>
                  </a:lnTo>
                  <a:lnTo>
                    <a:pt x="23916" y="139269"/>
                  </a:lnTo>
                  <a:lnTo>
                    <a:pt x="23382" y="138409"/>
                  </a:lnTo>
                  <a:lnTo>
                    <a:pt x="22866" y="137549"/>
                  </a:lnTo>
                  <a:lnTo>
                    <a:pt x="22350" y="136671"/>
                  </a:lnTo>
                  <a:lnTo>
                    <a:pt x="21852" y="135793"/>
                  </a:lnTo>
                  <a:lnTo>
                    <a:pt x="21364" y="134906"/>
                  </a:lnTo>
                  <a:lnTo>
                    <a:pt x="20884" y="134010"/>
                  </a:lnTo>
                  <a:lnTo>
                    <a:pt x="20422" y="133114"/>
                  </a:lnTo>
                  <a:lnTo>
                    <a:pt x="19960" y="132208"/>
                  </a:lnTo>
                  <a:lnTo>
                    <a:pt x="19517" y="131294"/>
                  </a:lnTo>
                  <a:lnTo>
                    <a:pt x="19073" y="130380"/>
                  </a:lnTo>
                  <a:lnTo>
                    <a:pt x="18648" y="129448"/>
                  </a:lnTo>
                  <a:lnTo>
                    <a:pt x="18241" y="128524"/>
                  </a:lnTo>
                  <a:lnTo>
                    <a:pt x="17833" y="127583"/>
                  </a:lnTo>
                  <a:lnTo>
                    <a:pt x="17444" y="126641"/>
                  </a:lnTo>
                  <a:lnTo>
                    <a:pt x="17064" y="125691"/>
                  </a:lnTo>
                  <a:lnTo>
                    <a:pt x="16693" y="124740"/>
                  </a:lnTo>
                  <a:lnTo>
                    <a:pt x="16330" y="123781"/>
                  </a:lnTo>
                  <a:lnTo>
                    <a:pt x="15987" y="122821"/>
                  </a:lnTo>
                  <a:lnTo>
                    <a:pt x="15652" y="121844"/>
                  </a:lnTo>
                  <a:lnTo>
                    <a:pt x="15326" y="120875"/>
                  </a:lnTo>
                  <a:lnTo>
                    <a:pt x="15009" y="119888"/>
                  </a:lnTo>
                  <a:lnTo>
                    <a:pt x="14710" y="118911"/>
                  </a:lnTo>
                  <a:lnTo>
                    <a:pt x="14420" y="117915"/>
                  </a:lnTo>
                  <a:lnTo>
                    <a:pt x="14149" y="116919"/>
                  </a:lnTo>
                  <a:lnTo>
                    <a:pt x="13886" y="115924"/>
                  </a:lnTo>
                  <a:lnTo>
                    <a:pt x="13633" y="114919"/>
                  </a:lnTo>
                  <a:lnTo>
                    <a:pt x="13389" y="113905"/>
                  </a:lnTo>
                  <a:lnTo>
                    <a:pt x="13162" y="112891"/>
                  </a:lnTo>
                  <a:lnTo>
                    <a:pt x="12945" y="111868"/>
                  </a:lnTo>
                  <a:lnTo>
                    <a:pt x="12746" y="110845"/>
                  </a:lnTo>
                  <a:lnTo>
                    <a:pt x="12556" y="109822"/>
                  </a:lnTo>
                  <a:lnTo>
                    <a:pt x="12375" y="108790"/>
                  </a:lnTo>
                  <a:lnTo>
                    <a:pt x="12212" y="107749"/>
                  </a:lnTo>
                  <a:lnTo>
                    <a:pt x="12058" y="106708"/>
                  </a:lnTo>
                  <a:lnTo>
                    <a:pt x="11913" y="105667"/>
                  </a:lnTo>
                  <a:lnTo>
                    <a:pt x="11786" y="104617"/>
                  </a:lnTo>
                  <a:lnTo>
                    <a:pt x="11678" y="103558"/>
                  </a:lnTo>
                  <a:lnTo>
                    <a:pt x="11569" y="102508"/>
                  </a:lnTo>
                  <a:lnTo>
                    <a:pt x="11488" y="101449"/>
                  </a:lnTo>
                  <a:lnTo>
                    <a:pt x="11415" y="100381"/>
                  </a:lnTo>
                  <a:lnTo>
                    <a:pt x="11352" y="99313"/>
                  </a:lnTo>
                  <a:lnTo>
                    <a:pt x="11307" y="98245"/>
                  </a:lnTo>
                  <a:lnTo>
                    <a:pt x="11270" y="97167"/>
                  </a:lnTo>
                  <a:lnTo>
                    <a:pt x="11252" y="96090"/>
                  </a:lnTo>
                  <a:lnTo>
                    <a:pt x="11243" y="95013"/>
                  </a:lnTo>
                  <a:lnTo>
                    <a:pt x="11243" y="94135"/>
                  </a:lnTo>
                  <a:lnTo>
                    <a:pt x="11261" y="93266"/>
                  </a:lnTo>
                  <a:lnTo>
                    <a:pt x="11279" y="92406"/>
                  </a:lnTo>
                  <a:lnTo>
                    <a:pt x="11307" y="91537"/>
                  </a:lnTo>
                  <a:lnTo>
                    <a:pt x="11352" y="90668"/>
                  </a:lnTo>
                  <a:lnTo>
                    <a:pt x="11397" y="89808"/>
                  </a:lnTo>
                  <a:lnTo>
                    <a:pt x="11451" y="88948"/>
                  </a:lnTo>
                  <a:lnTo>
                    <a:pt x="11515" y="88088"/>
                  </a:lnTo>
                  <a:lnTo>
                    <a:pt x="11596" y="87228"/>
                  </a:lnTo>
                  <a:lnTo>
                    <a:pt x="11678" y="86377"/>
                  </a:lnTo>
                  <a:lnTo>
                    <a:pt x="11768" y="85517"/>
                  </a:lnTo>
                  <a:lnTo>
                    <a:pt x="11868" y="84666"/>
                  </a:lnTo>
                  <a:lnTo>
                    <a:pt x="11976" y="83815"/>
                  </a:lnTo>
                  <a:lnTo>
                    <a:pt x="12094" y="82973"/>
                  </a:lnTo>
                  <a:lnTo>
                    <a:pt x="12212" y="82123"/>
                  </a:lnTo>
                  <a:lnTo>
                    <a:pt x="12348" y="81281"/>
                  </a:lnTo>
                  <a:lnTo>
                    <a:pt x="12492" y="80439"/>
                  </a:lnTo>
                  <a:lnTo>
                    <a:pt x="12646" y="79597"/>
                  </a:lnTo>
                  <a:lnTo>
                    <a:pt x="12800" y="78764"/>
                  </a:lnTo>
                  <a:lnTo>
                    <a:pt x="12972" y="77922"/>
                  </a:lnTo>
                  <a:lnTo>
                    <a:pt x="13144" y="77089"/>
                  </a:lnTo>
                  <a:lnTo>
                    <a:pt x="13325" y="76266"/>
                  </a:lnTo>
                  <a:lnTo>
                    <a:pt x="13524" y="75433"/>
                  </a:lnTo>
                  <a:lnTo>
                    <a:pt x="13723" y="74609"/>
                  </a:lnTo>
                  <a:lnTo>
                    <a:pt x="13932" y="73785"/>
                  </a:lnTo>
                  <a:lnTo>
                    <a:pt x="14149" y="72962"/>
                  </a:lnTo>
                  <a:lnTo>
                    <a:pt x="14375" y="72147"/>
                  </a:lnTo>
                  <a:lnTo>
                    <a:pt x="14611" y="71332"/>
                  </a:lnTo>
                  <a:lnTo>
                    <a:pt x="14855" y="70518"/>
                  </a:lnTo>
                  <a:lnTo>
                    <a:pt x="15108" y="69712"/>
                  </a:lnTo>
                  <a:lnTo>
                    <a:pt x="15362" y="68897"/>
                  </a:lnTo>
                  <a:lnTo>
                    <a:pt x="15633" y="68101"/>
                  </a:lnTo>
                  <a:lnTo>
                    <a:pt x="15914" y="67295"/>
                  </a:lnTo>
                  <a:lnTo>
                    <a:pt x="16195" y="66498"/>
                  </a:lnTo>
                  <a:lnTo>
                    <a:pt x="16484" y="65702"/>
                  </a:lnTo>
                  <a:lnTo>
                    <a:pt x="16783" y="64905"/>
                  </a:lnTo>
                  <a:lnTo>
                    <a:pt x="17100" y="64118"/>
                  </a:lnTo>
                  <a:lnTo>
                    <a:pt x="17417" y="63330"/>
                  </a:lnTo>
                  <a:lnTo>
                    <a:pt x="17743" y="62552"/>
                  </a:lnTo>
                  <a:lnTo>
                    <a:pt x="18069" y="61764"/>
                  </a:lnTo>
                  <a:lnTo>
                    <a:pt x="18413" y="60995"/>
                  </a:lnTo>
                  <a:lnTo>
                    <a:pt x="18766" y="60216"/>
                  </a:lnTo>
                  <a:lnTo>
                    <a:pt x="19119" y="59447"/>
                  </a:lnTo>
                  <a:lnTo>
                    <a:pt x="19490" y="58677"/>
                  </a:lnTo>
                  <a:lnTo>
                    <a:pt x="19861" y="57917"/>
                  </a:lnTo>
                  <a:lnTo>
                    <a:pt x="20241" y="57156"/>
                  </a:lnTo>
                  <a:lnTo>
                    <a:pt x="20639" y="56396"/>
                  </a:lnTo>
                  <a:lnTo>
                    <a:pt x="21038" y="55645"/>
                  </a:lnTo>
                  <a:lnTo>
                    <a:pt x="21436" y="54893"/>
                  </a:lnTo>
                  <a:lnTo>
                    <a:pt x="21852" y="54142"/>
                  </a:lnTo>
                  <a:lnTo>
                    <a:pt x="22278" y="53400"/>
                  </a:lnTo>
                  <a:lnTo>
                    <a:pt x="22703" y="52667"/>
                  </a:lnTo>
                  <a:lnTo>
                    <a:pt x="23147" y="51924"/>
                  </a:lnTo>
                  <a:lnTo>
                    <a:pt x="23590" y="51200"/>
                  </a:lnTo>
                  <a:lnTo>
                    <a:pt x="24043" y="50467"/>
                  </a:lnTo>
                  <a:lnTo>
                    <a:pt x="24505" y="49743"/>
                  </a:lnTo>
                  <a:lnTo>
                    <a:pt x="24975" y="49028"/>
                  </a:lnTo>
                  <a:lnTo>
                    <a:pt x="25455" y="48303"/>
                  </a:lnTo>
                  <a:lnTo>
                    <a:pt x="25944" y="47597"/>
                  </a:lnTo>
                  <a:lnTo>
                    <a:pt x="26433" y="46882"/>
                  </a:lnTo>
                  <a:lnTo>
                    <a:pt x="26940" y="46185"/>
                  </a:lnTo>
                  <a:lnTo>
                    <a:pt x="27447" y="45479"/>
                  </a:lnTo>
                  <a:lnTo>
                    <a:pt x="27963" y="44782"/>
                  </a:lnTo>
                  <a:lnTo>
                    <a:pt x="28488" y="44094"/>
                  </a:lnTo>
                  <a:lnTo>
                    <a:pt x="28660" y="43859"/>
                  </a:lnTo>
                  <a:lnTo>
                    <a:pt x="28814" y="43623"/>
                  </a:lnTo>
                  <a:lnTo>
                    <a:pt x="28958" y="43370"/>
                  </a:lnTo>
                  <a:lnTo>
                    <a:pt x="29085" y="43126"/>
                  </a:lnTo>
                  <a:lnTo>
                    <a:pt x="29203" y="42872"/>
                  </a:lnTo>
                  <a:lnTo>
                    <a:pt x="29302" y="42610"/>
                  </a:lnTo>
                  <a:lnTo>
                    <a:pt x="29393" y="42347"/>
                  </a:lnTo>
                  <a:lnTo>
                    <a:pt x="29465" y="42085"/>
                  </a:lnTo>
                  <a:lnTo>
                    <a:pt x="29529" y="41822"/>
                  </a:lnTo>
                  <a:lnTo>
                    <a:pt x="29583" y="41550"/>
                  </a:lnTo>
                  <a:lnTo>
                    <a:pt x="29619" y="41288"/>
                  </a:lnTo>
                  <a:lnTo>
                    <a:pt x="29637" y="41016"/>
                  </a:lnTo>
                  <a:lnTo>
                    <a:pt x="29646" y="40745"/>
                  </a:lnTo>
                  <a:lnTo>
                    <a:pt x="29646" y="40473"/>
                  </a:lnTo>
                  <a:lnTo>
                    <a:pt x="29628" y="40202"/>
                  </a:lnTo>
                  <a:lnTo>
                    <a:pt x="29601" y="39939"/>
                  </a:lnTo>
                  <a:lnTo>
                    <a:pt x="29556" y="39668"/>
                  </a:lnTo>
                  <a:lnTo>
                    <a:pt x="29501" y="39405"/>
                  </a:lnTo>
                  <a:lnTo>
                    <a:pt x="29438" y="39143"/>
                  </a:lnTo>
                  <a:lnTo>
                    <a:pt x="29357" y="38889"/>
                  </a:lnTo>
                  <a:lnTo>
                    <a:pt x="29266" y="38627"/>
                  </a:lnTo>
                  <a:lnTo>
                    <a:pt x="29157" y="38382"/>
                  </a:lnTo>
                  <a:lnTo>
                    <a:pt x="29040" y="38138"/>
                  </a:lnTo>
                  <a:lnTo>
                    <a:pt x="28913" y="37893"/>
                  </a:lnTo>
                  <a:lnTo>
                    <a:pt x="28777" y="37658"/>
                  </a:lnTo>
                  <a:lnTo>
                    <a:pt x="28623" y="37432"/>
                  </a:lnTo>
                  <a:lnTo>
                    <a:pt x="28451" y="37205"/>
                  </a:lnTo>
                  <a:lnTo>
                    <a:pt x="28279" y="36988"/>
                  </a:lnTo>
                  <a:lnTo>
                    <a:pt x="28089" y="36780"/>
                  </a:lnTo>
                  <a:lnTo>
                    <a:pt x="27881" y="36581"/>
                  </a:lnTo>
                  <a:lnTo>
                    <a:pt x="27673" y="36391"/>
                  </a:lnTo>
                  <a:lnTo>
                    <a:pt x="27447" y="36210"/>
                  </a:lnTo>
                  <a:lnTo>
                    <a:pt x="27211" y="36038"/>
                  </a:lnTo>
                  <a:lnTo>
                    <a:pt x="26976" y="35884"/>
                  </a:lnTo>
                  <a:lnTo>
                    <a:pt x="26732" y="35739"/>
                  </a:lnTo>
                  <a:lnTo>
                    <a:pt x="26478" y="35612"/>
                  </a:lnTo>
                  <a:lnTo>
                    <a:pt x="26225" y="35494"/>
                  </a:lnTo>
                  <a:lnTo>
                    <a:pt x="25971" y="35395"/>
                  </a:lnTo>
                  <a:lnTo>
                    <a:pt x="25709" y="35304"/>
                  </a:lnTo>
                  <a:lnTo>
                    <a:pt x="25446" y="35232"/>
                  </a:lnTo>
                  <a:lnTo>
                    <a:pt x="25175" y="35169"/>
                  </a:lnTo>
                  <a:lnTo>
                    <a:pt x="24912" y="35123"/>
                  </a:lnTo>
                  <a:lnTo>
                    <a:pt x="24640" y="35087"/>
                  </a:lnTo>
                  <a:lnTo>
                    <a:pt x="24369" y="35060"/>
                  </a:lnTo>
                  <a:lnTo>
                    <a:pt x="24097" y="35051"/>
                  </a:lnTo>
                  <a:lnTo>
                    <a:pt x="23826" y="35051"/>
                  </a:lnTo>
                  <a:lnTo>
                    <a:pt x="23563" y="35069"/>
                  </a:lnTo>
                  <a:lnTo>
                    <a:pt x="23292" y="35096"/>
                  </a:lnTo>
                  <a:lnTo>
                    <a:pt x="23029" y="35141"/>
                  </a:lnTo>
                  <a:lnTo>
                    <a:pt x="22758" y="35196"/>
                  </a:lnTo>
                  <a:lnTo>
                    <a:pt x="22495" y="35259"/>
                  </a:lnTo>
                  <a:lnTo>
                    <a:pt x="22242" y="35341"/>
                  </a:lnTo>
                  <a:lnTo>
                    <a:pt x="21988" y="35431"/>
                  </a:lnTo>
                  <a:lnTo>
                    <a:pt x="21735" y="35540"/>
                  </a:lnTo>
                  <a:lnTo>
                    <a:pt x="21490" y="35657"/>
                  </a:lnTo>
                  <a:lnTo>
                    <a:pt x="21246" y="35784"/>
                  </a:lnTo>
                  <a:lnTo>
                    <a:pt x="21010" y="35929"/>
                  </a:lnTo>
                  <a:lnTo>
                    <a:pt x="20784" y="36083"/>
                  </a:lnTo>
                  <a:lnTo>
                    <a:pt x="20558" y="36246"/>
                  </a:lnTo>
                  <a:lnTo>
                    <a:pt x="20350" y="36418"/>
                  </a:lnTo>
                  <a:lnTo>
                    <a:pt x="20141" y="36608"/>
                  </a:lnTo>
                  <a:lnTo>
                    <a:pt x="19942" y="36816"/>
                  </a:lnTo>
                  <a:lnTo>
                    <a:pt x="19752" y="37024"/>
                  </a:lnTo>
                  <a:lnTo>
                    <a:pt x="19562" y="37251"/>
                  </a:lnTo>
                  <a:lnTo>
                    <a:pt x="18974" y="38038"/>
                  </a:lnTo>
                  <a:lnTo>
                    <a:pt x="18385" y="38826"/>
                  </a:lnTo>
                  <a:lnTo>
                    <a:pt x="17806" y="39622"/>
                  </a:lnTo>
                  <a:lnTo>
                    <a:pt x="17236" y="40419"/>
                  </a:lnTo>
                  <a:lnTo>
                    <a:pt x="16674" y="41225"/>
                  </a:lnTo>
                  <a:lnTo>
                    <a:pt x="16122" y="42030"/>
                  </a:lnTo>
                  <a:lnTo>
                    <a:pt x="15588" y="42845"/>
                  </a:lnTo>
                  <a:lnTo>
                    <a:pt x="15054" y="43660"/>
                  </a:lnTo>
                  <a:lnTo>
                    <a:pt x="14529" y="44483"/>
                  </a:lnTo>
                  <a:lnTo>
                    <a:pt x="14013" y="45307"/>
                  </a:lnTo>
                  <a:lnTo>
                    <a:pt x="13506" y="46140"/>
                  </a:lnTo>
                  <a:lnTo>
                    <a:pt x="13008" y="46973"/>
                  </a:lnTo>
                  <a:lnTo>
                    <a:pt x="12520" y="47815"/>
                  </a:lnTo>
                  <a:lnTo>
                    <a:pt x="12040" y="48656"/>
                  </a:lnTo>
                  <a:lnTo>
                    <a:pt x="11569" y="49507"/>
                  </a:lnTo>
                  <a:lnTo>
                    <a:pt x="11107" y="50358"/>
                  </a:lnTo>
                  <a:lnTo>
                    <a:pt x="10655" y="51209"/>
                  </a:lnTo>
                  <a:lnTo>
                    <a:pt x="10211" y="52069"/>
                  </a:lnTo>
                  <a:lnTo>
                    <a:pt x="9786" y="52929"/>
                  </a:lnTo>
                  <a:lnTo>
                    <a:pt x="9360" y="53798"/>
                  </a:lnTo>
                  <a:lnTo>
                    <a:pt x="8944" y="54667"/>
                  </a:lnTo>
                  <a:lnTo>
                    <a:pt x="8537" y="55545"/>
                  </a:lnTo>
                  <a:lnTo>
                    <a:pt x="8138" y="56423"/>
                  </a:lnTo>
                  <a:lnTo>
                    <a:pt x="7749" y="57301"/>
                  </a:lnTo>
                  <a:lnTo>
                    <a:pt x="7369" y="58188"/>
                  </a:lnTo>
                  <a:lnTo>
                    <a:pt x="7007" y="59076"/>
                  </a:lnTo>
                  <a:lnTo>
                    <a:pt x="6645" y="59972"/>
                  </a:lnTo>
                  <a:lnTo>
                    <a:pt x="6292" y="60868"/>
                  </a:lnTo>
                  <a:lnTo>
                    <a:pt x="5948" y="61764"/>
                  </a:lnTo>
                  <a:lnTo>
                    <a:pt x="5622" y="62669"/>
                  </a:lnTo>
                  <a:lnTo>
                    <a:pt x="5296" y="63574"/>
                  </a:lnTo>
                  <a:lnTo>
                    <a:pt x="4979" y="64480"/>
                  </a:lnTo>
                  <a:lnTo>
                    <a:pt x="4680" y="65394"/>
                  </a:lnTo>
                  <a:lnTo>
                    <a:pt x="4382" y="66308"/>
                  </a:lnTo>
                  <a:lnTo>
                    <a:pt x="4101" y="67232"/>
                  </a:lnTo>
                  <a:lnTo>
                    <a:pt x="3820" y="68155"/>
                  </a:lnTo>
                  <a:lnTo>
                    <a:pt x="3558" y="69078"/>
                  </a:lnTo>
                  <a:lnTo>
                    <a:pt x="3304" y="70002"/>
                  </a:lnTo>
                  <a:lnTo>
                    <a:pt x="3051" y="70934"/>
                  </a:lnTo>
                  <a:lnTo>
                    <a:pt x="2816" y="71866"/>
                  </a:lnTo>
                  <a:lnTo>
                    <a:pt x="2589" y="72808"/>
                  </a:lnTo>
                  <a:lnTo>
                    <a:pt x="2372" y="73749"/>
                  </a:lnTo>
                  <a:lnTo>
                    <a:pt x="2164" y="74691"/>
                  </a:lnTo>
                  <a:lnTo>
                    <a:pt x="1956" y="75632"/>
                  </a:lnTo>
                  <a:lnTo>
                    <a:pt x="1765" y="76583"/>
                  </a:lnTo>
                  <a:lnTo>
                    <a:pt x="1593" y="77533"/>
                  </a:lnTo>
                  <a:lnTo>
                    <a:pt x="1421" y="78484"/>
                  </a:lnTo>
                  <a:lnTo>
                    <a:pt x="1259" y="79434"/>
                  </a:lnTo>
                  <a:lnTo>
                    <a:pt x="1105" y="80394"/>
                  </a:lnTo>
                  <a:lnTo>
                    <a:pt x="960" y="81353"/>
                  </a:lnTo>
                  <a:lnTo>
                    <a:pt x="833" y="82313"/>
                  </a:lnTo>
                  <a:lnTo>
                    <a:pt x="706" y="83281"/>
                  </a:lnTo>
                  <a:lnTo>
                    <a:pt x="598" y="84250"/>
                  </a:lnTo>
                  <a:lnTo>
                    <a:pt x="489" y="85218"/>
                  </a:lnTo>
                  <a:lnTo>
                    <a:pt x="399" y="86187"/>
                  </a:lnTo>
                  <a:lnTo>
                    <a:pt x="317" y="87156"/>
                  </a:lnTo>
                  <a:lnTo>
                    <a:pt x="245" y="88133"/>
                  </a:lnTo>
                  <a:lnTo>
                    <a:pt x="181" y="89111"/>
                  </a:lnTo>
                  <a:lnTo>
                    <a:pt x="127" y="90088"/>
                  </a:lnTo>
                  <a:lnTo>
                    <a:pt x="82" y="91066"/>
                  </a:lnTo>
                  <a:lnTo>
                    <a:pt x="46" y="92053"/>
                  </a:lnTo>
                  <a:lnTo>
                    <a:pt x="18" y="93039"/>
                  </a:lnTo>
                  <a:lnTo>
                    <a:pt x="9" y="94026"/>
                  </a:lnTo>
                  <a:lnTo>
                    <a:pt x="0" y="95013"/>
                  </a:lnTo>
                  <a:lnTo>
                    <a:pt x="9" y="96235"/>
                  </a:lnTo>
                  <a:lnTo>
                    <a:pt x="27" y="97457"/>
                  </a:lnTo>
                  <a:lnTo>
                    <a:pt x="73" y="98679"/>
                  </a:lnTo>
                  <a:lnTo>
                    <a:pt x="127" y="99892"/>
                  </a:lnTo>
                  <a:lnTo>
                    <a:pt x="190" y="101105"/>
                  </a:lnTo>
                  <a:lnTo>
                    <a:pt x="281" y="102309"/>
                  </a:lnTo>
                  <a:lnTo>
                    <a:pt x="380" y="103513"/>
                  </a:lnTo>
                  <a:lnTo>
                    <a:pt x="489" y="104708"/>
                  </a:lnTo>
                  <a:lnTo>
                    <a:pt x="625" y="105903"/>
                  </a:lnTo>
                  <a:lnTo>
                    <a:pt x="761" y="107098"/>
                  </a:lnTo>
                  <a:lnTo>
                    <a:pt x="924" y="108274"/>
                  </a:lnTo>
                  <a:lnTo>
                    <a:pt x="1096" y="109460"/>
                  </a:lnTo>
                  <a:lnTo>
                    <a:pt x="1286" y="110637"/>
                  </a:lnTo>
                  <a:lnTo>
                    <a:pt x="1485" y="111805"/>
                  </a:lnTo>
                  <a:lnTo>
                    <a:pt x="1702" y="112973"/>
                  </a:lnTo>
                  <a:lnTo>
                    <a:pt x="1937" y="114131"/>
                  </a:lnTo>
                  <a:lnTo>
                    <a:pt x="2182" y="115290"/>
                  </a:lnTo>
                  <a:lnTo>
                    <a:pt x="2435" y="116440"/>
                  </a:lnTo>
                  <a:lnTo>
                    <a:pt x="2707" y="117589"/>
                  </a:lnTo>
                  <a:lnTo>
                    <a:pt x="2997" y="118730"/>
                  </a:lnTo>
                  <a:lnTo>
                    <a:pt x="3295" y="119861"/>
                  </a:lnTo>
                  <a:lnTo>
                    <a:pt x="3612" y="120993"/>
                  </a:lnTo>
                  <a:lnTo>
                    <a:pt x="3938" y="122115"/>
                  </a:lnTo>
                  <a:lnTo>
                    <a:pt x="4282" y="123229"/>
                  </a:lnTo>
                  <a:lnTo>
                    <a:pt x="4635" y="124342"/>
                  </a:lnTo>
                  <a:lnTo>
                    <a:pt x="4997" y="125446"/>
                  </a:lnTo>
                  <a:lnTo>
                    <a:pt x="5377" y="126551"/>
                  </a:lnTo>
                  <a:lnTo>
                    <a:pt x="5776" y="127646"/>
                  </a:lnTo>
                  <a:lnTo>
                    <a:pt x="6183" y="128732"/>
                  </a:lnTo>
                  <a:lnTo>
                    <a:pt x="6599" y="129810"/>
                  </a:lnTo>
                  <a:lnTo>
                    <a:pt x="7034" y="130887"/>
                  </a:lnTo>
                  <a:lnTo>
                    <a:pt x="7477" y="131955"/>
                  </a:lnTo>
                  <a:lnTo>
                    <a:pt x="7939" y="133014"/>
                  </a:lnTo>
                  <a:lnTo>
                    <a:pt x="8401" y="134073"/>
                  </a:lnTo>
                  <a:lnTo>
                    <a:pt x="8890" y="135123"/>
                  </a:lnTo>
                  <a:lnTo>
                    <a:pt x="9378" y="136164"/>
                  </a:lnTo>
                  <a:lnTo>
                    <a:pt x="9885" y="137196"/>
                  </a:lnTo>
                  <a:lnTo>
                    <a:pt x="10410" y="138228"/>
                  </a:lnTo>
                  <a:lnTo>
                    <a:pt x="10944" y="139242"/>
                  </a:lnTo>
                  <a:lnTo>
                    <a:pt x="11488" y="140256"/>
                  </a:lnTo>
                  <a:lnTo>
                    <a:pt x="12040" y="141261"/>
                  </a:lnTo>
                  <a:lnTo>
                    <a:pt x="12601" y="142266"/>
                  </a:lnTo>
                  <a:lnTo>
                    <a:pt x="13180" y="143252"/>
                  </a:lnTo>
                  <a:lnTo>
                    <a:pt x="13778" y="144239"/>
                  </a:lnTo>
                  <a:lnTo>
                    <a:pt x="14375" y="145217"/>
                  </a:lnTo>
                  <a:lnTo>
                    <a:pt x="14991" y="146185"/>
                  </a:lnTo>
                  <a:lnTo>
                    <a:pt x="15615" y="147145"/>
                  </a:lnTo>
                  <a:lnTo>
                    <a:pt x="16249" y="148095"/>
                  </a:lnTo>
                  <a:lnTo>
                    <a:pt x="16892" y="149037"/>
                  </a:lnTo>
                  <a:lnTo>
                    <a:pt x="17553" y="149969"/>
                  </a:lnTo>
                  <a:lnTo>
                    <a:pt x="18222" y="150901"/>
                  </a:lnTo>
                  <a:lnTo>
                    <a:pt x="18901" y="151816"/>
                  </a:lnTo>
                  <a:lnTo>
                    <a:pt x="19589" y="152730"/>
                  </a:lnTo>
                  <a:lnTo>
                    <a:pt x="20286" y="153626"/>
                  </a:lnTo>
                  <a:lnTo>
                    <a:pt x="21001" y="154522"/>
                  </a:lnTo>
                  <a:lnTo>
                    <a:pt x="21726" y="155409"/>
                  </a:lnTo>
                  <a:lnTo>
                    <a:pt x="22450" y="156287"/>
                  </a:lnTo>
                  <a:lnTo>
                    <a:pt x="23192" y="157147"/>
                  </a:lnTo>
                  <a:lnTo>
                    <a:pt x="23943" y="158007"/>
                  </a:lnTo>
                  <a:lnTo>
                    <a:pt x="24713" y="158858"/>
                  </a:lnTo>
                  <a:lnTo>
                    <a:pt x="25482" y="159700"/>
                  </a:lnTo>
                  <a:lnTo>
                    <a:pt x="26261" y="160524"/>
                  </a:lnTo>
                  <a:lnTo>
                    <a:pt x="27057" y="161348"/>
                  </a:lnTo>
                  <a:lnTo>
                    <a:pt x="27854" y="162162"/>
                  </a:lnTo>
                  <a:lnTo>
                    <a:pt x="28669" y="162959"/>
                  </a:lnTo>
                  <a:lnTo>
                    <a:pt x="29492" y="163755"/>
                  </a:lnTo>
                  <a:lnTo>
                    <a:pt x="30316" y="164534"/>
                  </a:lnTo>
                  <a:lnTo>
                    <a:pt x="31158" y="165303"/>
                  </a:lnTo>
                  <a:lnTo>
                    <a:pt x="32009" y="166073"/>
                  </a:lnTo>
                  <a:lnTo>
                    <a:pt x="32869" y="166824"/>
                  </a:lnTo>
                  <a:lnTo>
                    <a:pt x="33729" y="167566"/>
                  </a:lnTo>
                  <a:lnTo>
                    <a:pt x="34607" y="168291"/>
                  </a:lnTo>
                  <a:lnTo>
                    <a:pt x="35494" y="169015"/>
                  </a:lnTo>
                  <a:lnTo>
                    <a:pt x="36381" y="169730"/>
                  </a:lnTo>
                  <a:lnTo>
                    <a:pt x="37286" y="170427"/>
                  </a:lnTo>
                  <a:lnTo>
                    <a:pt x="38201" y="171115"/>
                  </a:lnTo>
                  <a:lnTo>
                    <a:pt x="39115" y="171794"/>
                  </a:lnTo>
                  <a:lnTo>
                    <a:pt x="40047" y="172464"/>
                  </a:lnTo>
                  <a:lnTo>
                    <a:pt x="40980" y="173125"/>
                  </a:lnTo>
                  <a:lnTo>
                    <a:pt x="41921" y="173767"/>
                  </a:lnTo>
                  <a:lnTo>
                    <a:pt x="42872" y="174401"/>
                  </a:lnTo>
                  <a:lnTo>
                    <a:pt x="43831" y="175026"/>
                  </a:lnTo>
                  <a:lnTo>
                    <a:pt x="44800" y="175641"/>
                  </a:lnTo>
                  <a:lnTo>
                    <a:pt x="45777" y="176239"/>
                  </a:lnTo>
                  <a:lnTo>
                    <a:pt x="46764" y="176836"/>
                  </a:lnTo>
                  <a:lnTo>
                    <a:pt x="47751" y="177415"/>
                  </a:lnTo>
                  <a:lnTo>
                    <a:pt x="48756" y="177977"/>
                  </a:lnTo>
                  <a:lnTo>
                    <a:pt x="49760" y="178529"/>
                  </a:lnTo>
                  <a:lnTo>
                    <a:pt x="50774" y="179072"/>
                  </a:lnTo>
                  <a:lnTo>
                    <a:pt x="51788" y="179606"/>
                  </a:lnTo>
                  <a:lnTo>
                    <a:pt x="52820" y="180122"/>
                  </a:lnTo>
                  <a:lnTo>
                    <a:pt x="53852" y="180629"/>
                  </a:lnTo>
                  <a:lnTo>
                    <a:pt x="54893" y="181127"/>
                  </a:lnTo>
                  <a:lnTo>
                    <a:pt x="55943" y="181606"/>
                  </a:lnTo>
                  <a:lnTo>
                    <a:pt x="57002" y="182077"/>
                  </a:lnTo>
                  <a:lnTo>
                    <a:pt x="58061" y="182539"/>
                  </a:lnTo>
                  <a:lnTo>
                    <a:pt x="59129" y="182982"/>
                  </a:lnTo>
                  <a:lnTo>
                    <a:pt x="60207" y="183417"/>
                  </a:lnTo>
                  <a:lnTo>
                    <a:pt x="61284" y="183833"/>
                  </a:lnTo>
                  <a:lnTo>
                    <a:pt x="62370" y="184241"/>
                  </a:lnTo>
                  <a:lnTo>
                    <a:pt x="63465" y="184639"/>
                  </a:lnTo>
                  <a:lnTo>
                    <a:pt x="64570" y="185019"/>
                  </a:lnTo>
                  <a:lnTo>
                    <a:pt x="65674" y="185381"/>
                  </a:lnTo>
                  <a:lnTo>
                    <a:pt x="66788" y="185734"/>
                  </a:lnTo>
                  <a:lnTo>
                    <a:pt x="67901" y="186078"/>
                  </a:lnTo>
                  <a:lnTo>
                    <a:pt x="69024" y="186404"/>
                  </a:lnTo>
                  <a:lnTo>
                    <a:pt x="70155" y="186721"/>
                  </a:lnTo>
                  <a:lnTo>
                    <a:pt x="71287" y="187020"/>
                  </a:lnTo>
                  <a:lnTo>
                    <a:pt x="72427" y="187309"/>
                  </a:lnTo>
                  <a:lnTo>
                    <a:pt x="73577" y="187581"/>
                  </a:lnTo>
                  <a:lnTo>
                    <a:pt x="74726" y="187834"/>
                  </a:lnTo>
                  <a:lnTo>
                    <a:pt x="75885" y="188079"/>
                  </a:lnTo>
                  <a:lnTo>
                    <a:pt x="77044" y="188314"/>
                  </a:lnTo>
                  <a:lnTo>
                    <a:pt x="78212" y="188531"/>
                  </a:lnTo>
                  <a:lnTo>
                    <a:pt x="79379" y="188731"/>
                  </a:lnTo>
                  <a:lnTo>
                    <a:pt x="80556" y="188921"/>
                  </a:lnTo>
                  <a:lnTo>
                    <a:pt x="81733" y="189093"/>
                  </a:lnTo>
                  <a:lnTo>
                    <a:pt x="82919" y="189256"/>
                  </a:lnTo>
                  <a:lnTo>
                    <a:pt x="84114" y="189391"/>
                  </a:lnTo>
                  <a:lnTo>
                    <a:pt x="85308" y="189527"/>
                  </a:lnTo>
                  <a:lnTo>
                    <a:pt x="86503" y="189636"/>
                  </a:lnTo>
                  <a:lnTo>
                    <a:pt x="87707" y="189735"/>
                  </a:lnTo>
                  <a:lnTo>
                    <a:pt x="88911" y="189826"/>
                  </a:lnTo>
                  <a:lnTo>
                    <a:pt x="90124" y="189889"/>
                  </a:lnTo>
                  <a:lnTo>
                    <a:pt x="91337" y="189944"/>
                  </a:lnTo>
                  <a:lnTo>
                    <a:pt x="92559" y="189989"/>
                  </a:lnTo>
                  <a:lnTo>
                    <a:pt x="93781" y="190007"/>
                  </a:lnTo>
                  <a:lnTo>
                    <a:pt x="95003" y="190016"/>
                  </a:lnTo>
                  <a:lnTo>
                    <a:pt x="96234" y="190007"/>
                  </a:lnTo>
                  <a:lnTo>
                    <a:pt x="97457" y="189989"/>
                  </a:lnTo>
                  <a:lnTo>
                    <a:pt x="98670" y="189944"/>
                  </a:lnTo>
                  <a:lnTo>
                    <a:pt x="99892" y="189889"/>
                  </a:lnTo>
                  <a:lnTo>
                    <a:pt x="101096" y="189826"/>
                  </a:lnTo>
                  <a:lnTo>
                    <a:pt x="102309" y="189735"/>
                  </a:lnTo>
                  <a:lnTo>
                    <a:pt x="103512" y="189636"/>
                  </a:lnTo>
                  <a:lnTo>
                    <a:pt x="104707" y="189527"/>
                  </a:lnTo>
                  <a:lnTo>
                    <a:pt x="105902" y="189391"/>
                  </a:lnTo>
                  <a:lnTo>
                    <a:pt x="107088" y="189256"/>
                  </a:lnTo>
                  <a:lnTo>
                    <a:pt x="108274" y="189093"/>
                  </a:lnTo>
                  <a:lnTo>
                    <a:pt x="109460" y="188921"/>
                  </a:lnTo>
                  <a:lnTo>
                    <a:pt x="110628" y="188731"/>
                  </a:lnTo>
                  <a:lnTo>
                    <a:pt x="111804" y="188531"/>
                  </a:lnTo>
                  <a:lnTo>
                    <a:pt x="112972" y="188314"/>
                  </a:lnTo>
                  <a:lnTo>
                    <a:pt x="114131" y="188079"/>
                  </a:lnTo>
                  <a:lnTo>
                    <a:pt x="115289" y="187834"/>
                  </a:lnTo>
                  <a:lnTo>
                    <a:pt x="116439" y="187581"/>
                  </a:lnTo>
                  <a:lnTo>
                    <a:pt x="117580" y="187309"/>
                  </a:lnTo>
                  <a:lnTo>
                    <a:pt x="118720" y="187020"/>
                  </a:lnTo>
                  <a:lnTo>
                    <a:pt x="119861" y="186721"/>
                  </a:lnTo>
                  <a:lnTo>
                    <a:pt x="120983" y="186404"/>
                  </a:lnTo>
                  <a:lnTo>
                    <a:pt x="122106" y="186078"/>
                  </a:lnTo>
                  <a:lnTo>
                    <a:pt x="123228" y="185734"/>
                  </a:lnTo>
                  <a:lnTo>
                    <a:pt x="124342" y="185381"/>
                  </a:lnTo>
                  <a:lnTo>
                    <a:pt x="125446" y="185019"/>
                  </a:lnTo>
                  <a:lnTo>
                    <a:pt x="126541" y="184639"/>
                  </a:lnTo>
                  <a:lnTo>
                    <a:pt x="127637" y="184241"/>
                  </a:lnTo>
                  <a:lnTo>
                    <a:pt x="128723" y="183833"/>
                  </a:lnTo>
                  <a:lnTo>
                    <a:pt x="129809" y="183417"/>
                  </a:lnTo>
                  <a:lnTo>
                    <a:pt x="130886" y="182982"/>
                  </a:lnTo>
                  <a:lnTo>
                    <a:pt x="131955" y="182539"/>
                  </a:lnTo>
                  <a:lnTo>
                    <a:pt x="133014" y="182077"/>
                  </a:lnTo>
                  <a:lnTo>
                    <a:pt x="134073" y="181606"/>
                  </a:lnTo>
                  <a:lnTo>
                    <a:pt x="135114" y="181127"/>
                  </a:lnTo>
                  <a:lnTo>
                    <a:pt x="136164" y="180629"/>
                  </a:lnTo>
                  <a:lnTo>
                    <a:pt x="137196" y="180122"/>
                  </a:lnTo>
                  <a:lnTo>
                    <a:pt x="138219" y="179606"/>
                  </a:lnTo>
                  <a:lnTo>
                    <a:pt x="139242" y="179072"/>
                  </a:lnTo>
                  <a:lnTo>
                    <a:pt x="140255" y="178529"/>
                  </a:lnTo>
                  <a:lnTo>
                    <a:pt x="141260" y="177977"/>
                  </a:lnTo>
                  <a:lnTo>
                    <a:pt x="142256" y="177415"/>
                  </a:lnTo>
                  <a:lnTo>
                    <a:pt x="143252" y="176836"/>
                  </a:lnTo>
                  <a:lnTo>
                    <a:pt x="144229" y="176239"/>
                  </a:lnTo>
                  <a:lnTo>
                    <a:pt x="145207" y="175641"/>
                  </a:lnTo>
                  <a:lnTo>
                    <a:pt x="146176" y="175026"/>
                  </a:lnTo>
                  <a:lnTo>
                    <a:pt x="147135" y="174401"/>
                  </a:lnTo>
                  <a:lnTo>
                    <a:pt x="148086" y="173767"/>
                  </a:lnTo>
                  <a:lnTo>
                    <a:pt x="149036" y="173125"/>
                  </a:lnTo>
                  <a:lnTo>
                    <a:pt x="149969" y="172464"/>
                  </a:lnTo>
                  <a:lnTo>
                    <a:pt x="150892" y="171794"/>
                  </a:lnTo>
                  <a:lnTo>
                    <a:pt x="151815" y="171115"/>
                  </a:lnTo>
                  <a:lnTo>
                    <a:pt x="152729" y="170427"/>
                  </a:lnTo>
                  <a:lnTo>
                    <a:pt x="153626" y="169730"/>
                  </a:lnTo>
                  <a:lnTo>
                    <a:pt x="154522" y="169015"/>
                  </a:lnTo>
                  <a:lnTo>
                    <a:pt x="155409" y="168291"/>
                  </a:lnTo>
                  <a:lnTo>
                    <a:pt x="156278" y="167566"/>
                  </a:lnTo>
                  <a:lnTo>
                    <a:pt x="157147" y="166824"/>
                  </a:lnTo>
                  <a:lnTo>
                    <a:pt x="158007" y="166073"/>
                  </a:lnTo>
                  <a:lnTo>
                    <a:pt x="158858" y="165303"/>
                  </a:lnTo>
                  <a:lnTo>
                    <a:pt x="159691" y="164534"/>
                  </a:lnTo>
                  <a:lnTo>
                    <a:pt x="160523" y="163755"/>
                  </a:lnTo>
                  <a:lnTo>
                    <a:pt x="161347" y="162959"/>
                  </a:lnTo>
                  <a:lnTo>
                    <a:pt x="162153" y="162162"/>
                  </a:lnTo>
                  <a:lnTo>
                    <a:pt x="162958" y="161348"/>
                  </a:lnTo>
                  <a:lnTo>
                    <a:pt x="163746" y="160524"/>
                  </a:lnTo>
                  <a:lnTo>
                    <a:pt x="164534" y="159700"/>
                  </a:lnTo>
                  <a:lnTo>
                    <a:pt x="165303" y="158858"/>
                  </a:lnTo>
                  <a:lnTo>
                    <a:pt x="166063" y="158007"/>
                  </a:lnTo>
                  <a:lnTo>
                    <a:pt x="166815" y="157147"/>
                  </a:lnTo>
                  <a:lnTo>
                    <a:pt x="167557" y="156287"/>
                  </a:lnTo>
                  <a:lnTo>
                    <a:pt x="168290" y="155409"/>
                  </a:lnTo>
                  <a:lnTo>
                    <a:pt x="169014" y="154522"/>
                  </a:lnTo>
                  <a:lnTo>
                    <a:pt x="169720" y="153626"/>
                  </a:lnTo>
                  <a:lnTo>
                    <a:pt x="170427" y="152730"/>
                  </a:lnTo>
                  <a:lnTo>
                    <a:pt x="171115" y="151816"/>
                  </a:lnTo>
                  <a:lnTo>
                    <a:pt x="171793" y="150901"/>
                  </a:lnTo>
                  <a:lnTo>
                    <a:pt x="172463" y="149969"/>
                  </a:lnTo>
                  <a:lnTo>
                    <a:pt x="173115" y="149037"/>
                  </a:lnTo>
                  <a:lnTo>
                    <a:pt x="173767" y="148095"/>
                  </a:lnTo>
                  <a:lnTo>
                    <a:pt x="174400" y="147145"/>
                  </a:lnTo>
                  <a:lnTo>
                    <a:pt x="175025" y="146185"/>
                  </a:lnTo>
                  <a:lnTo>
                    <a:pt x="175641" y="145217"/>
                  </a:lnTo>
                  <a:lnTo>
                    <a:pt x="176238" y="144239"/>
                  </a:lnTo>
                  <a:lnTo>
                    <a:pt x="176826" y="143252"/>
                  </a:lnTo>
                  <a:lnTo>
                    <a:pt x="177406" y="142266"/>
                  </a:lnTo>
                  <a:lnTo>
                    <a:pt x="177976" y="141261"/>
                  </a:lnTo>
                  <a:lnTo>
                    <a:pt x="178528" y="140256"/>
                  </a:lnTo>
                  <a:lnTo>
                    <a:pt x="179071" y="139242"/>
                  </a:lnTo>
                  <a:lnTo>
                    <a:pt x="179606" y="138228"/>
                  </a:lnTo>
                  <a:lnTo>
                    <a:pt x="180121" y="137196"/>
                  </a:lnTo>
                  <a:lnTo>
                    <a:pt x="180628" y="136164"/>
                  </a:lnTo>
                  <a:lnTo>
                    <a:pt x="181126" y="135123"/>
                  </a:lnTo>
                  <a:lnTo>
                    <a:pt x="181606" y="134073"/>
                  </a:lnTo>
                  <a:lnTo>
                    <a:pt x="182077" y="133014"/>
                  </a:lnTo>
                  <a:lnTo>
                    <a:pt x="182538" y="131955"/>
                  </a:lnTo>
                  <a:lnTo>
                    <a:pt x="182982" y="130887"/>
                  </a:lnTo>
                  <a:lnTo>
                    <a:pt x="183416" y="129810"/>
                  </a:lnTo>
                  <a:lnTo>
                    <a:pt x="183833" y="128732"/>
                  </a:lnTo>
                  <a:lnTo>
                    <a:pt x="184240" y="127646"/>
                  </a:lnTo>
                  <a:lnTo>
                    <a:pt x="184629" y="126551"/>
                  </a:lnTo>
                  <a:lnTo>
                    <a:pt x="185010" y="125446"/>
                  </a:lnTo>
                  <a:lnTo>
                    <a:pt x="185381" y="124342"/>
                  </a:lnTo>
                  <a:lnTo>
                    <a:pt x="185734" y="123229"/>
                  </a:lnTo>
                  <a:lnTo>
                    <a:pt x="186078" y="122115"/>
                  </a:lnTo>
                  <a:lnTo>
                    <a:pt x="186404" y="120993"/>
                  </a:lnTo>
                  <a:lnTo>
                    <a:pt x="186721" y="119861"/>
                  </a:lnTo>
                  <a:lnTo>
                    <a:pt x="187019" y="118730"/>
                  </a:lnTo>
                  <a:lnTo>
                    <a:pt x="187300" y="117589"/>
                  </a:lnTo>
                  <a:lnTo>
                    <a:pt x="187571" y="116440"/>
                  </a:lnTo>
                  <a:lnTo>
                    <a:pt x="187834" y="115290"/>
                  </a:lnTo>
                  <a:lnTo>
                    <a:pt x="188078" y="114131"/>
                  </a:lnTo>
                  <a:lnTo>
                    <a:pt x="188314" y="112973"/>
                  </a:lnTo>
                  <a:lnTo>
                    <a:pt x="188522" y="111805"/>
                  </a:lnTo>
                  <a:lnTo>
                    <a:pt x="188730" y="110637"/>
                  </a:lnTo>
                  <a:lnTo>
                    <a:pt x="188920" y="109460"/>
                  </a:lnTo>
                  <a:lnTo>
                    <a:pt x="189092" y="108274"/>
                  </a:lnTo>
                  <a:lnTo>
                    <a:pt x="189246" y="107098"/>
                  </a:lnTo>
                  <a:lnTo>
                    <a:pt x="189391" y="105903"/>
                  </a:lnTo>
                  <a:lnTo>
                    <a:pt x="189518" y="104708"/>
                  </a:lnTo>
                  <a:lnTo>
                    <a:pt x="189635" y="103513"/>
                  </a:lnTo>
                  <a:lnTo>
                    <a:pt x="189735" y="102309"/>
                  </a:lnTo>
                  <a:lnTo>
                    <a:pt x="189816" y="101105"/>
                  </a:lnTo>
                  <a:lnTo>
                    <a:pt x="189889" y="99892"/>
                  </a:lnTo>
                  <a:lnTo>
                    <a:pt x="189943" y="98679"/>
                  </a:lnTo>
                  <a:lnTo>
                    <a:pt x="189979" y="97457"/>
                  </a:lnTo>
                  <a:lnTo>
                    <a:pt x="190007" y="96235"/>
                  </a:lnTo>
                  <a:lnTo>
                    <a:pt x="190016" y="95013"/>
                  </a:lnTo>
                  <a:lnTo>
                    <a:pt x="190007" y="94153"/>
                  </a:lnTo>
                  <a:lnTo>
                    <a:pt x="189997" y="93293"/>
                  </a:lnTo>
                  <a:lnTo>
                    <a:pt x="189979" y="92442"/>
                  </a:lnTo>
                  <a:lnTo>
                    <a:pt x="189952" y="91582"/>
                  </a:lnTo>
                  <a:lnTo>
                    <a:pt x="189916" y="90731"/>
                  </a:lnTo>
                  <a:lnTo>
                    <a:pt x="189880" y="89880"/>
                  </a:lnTo>
                  <a:lnTo>
                    <a:pt x="189825" y="89029"/>
                  </a:lnTo>
                  <a:lnTo>
                    <a:pt x="189771" y="88178"/>
                  </a:lnTo>
                  <a:lnTo>
                    <a:pt x="189708" y="87328"/>
                  </a:lnTo>
                  <a:lnTo>
                    <a:pt x="189635" y="86477"/>
                  </a:lnTo>
                  <a:lnTo>
                    <a:pt x="189554" y="85635"/>
                  </a:lnTo>
                  <a:lnTo>
                    <a:pt x="189472" y="84793"/>
                  </a:lnTo>
                  <a:lnTo>
                    <a:pt x="189373" y="83942"/>
                  </a:lnTo>
                  <a:lnTo>
                    <a:pt x="189273" y="83100"/>
                  </a:lnTo>
                  <a:lnTo>
                    <a:pt x="189165" y="82258"/>
                  </a:lnTo>
                  <a:lnTo>
                    <a:pt x="189047" y="81425"/>
                  </a:lnTo>
                  <a:lnTo>
                    <a:pt x="188920" y="80584"/>
                  </a:lnTo>
                  <a:lnTo>
                    <a:pt x="188794" y="79751"/>
                  </a:lnTo>
                  <a:lnTo>
                    <a:pt x="188658" y="78918"/>
                  </a:lnTo>
                  <a:lnTo>
                    <a:pt x="188513" y="78085"/>
                  </a:lnTo>
                  <a:lnTo>
                    <a:pt x="188359" y="77252"/>
                  </a:lnTo>
                  <a:lnTo>
                    <a:pt x="188196" y="76420"/>
                  </a:lnTo>
                  <a:lnTo>
                    <a:pt x="188024" y="75596"/>
                  </a:lnTo>
                  <a:lnTo>
                    <a:pt x="187852" y="74772"/>
                  </a:lnTo>
                  <a:lnTo>
                    <a:pt x="187671" y="73948"/>
                  </a:lnTo>
                  <a:lnTo>
                    <a:pt x="187481" y="73125"/>
                  </a:lnTo>
                  <a:lnTo>
                    <a:pt x="187282" y="72301"/>
                  </a:lnTo>
                  <a:lnTo>
                    <a:pt x="187083" y="71486"/>
                  </a:lnTo>
                  <a:lnTo>
                    <a:pt x="186865" y="70671"/>
                  </a:lnTo>
                  <a:lnTo>
                    <a:pt x="186648" y="69857"/>
                  </a:lnTo>
                  <a:lnTo>
                    <a:pt x="186422" y="69042"/>
                  </a:lnTo>
                  <a:lnTo>
                    <a:pt x="186186" y="68236"/>
                  </a:lnTo>
                  <a:lnTo>
                    <a:pt x="185951" y="67431"/>
                  </a:lnTo>
                  <a:lnTo>
                    <a:pt x="185698" y="66625"/>
                  </a:lnTo>
                  <a:lnTo>
                    <a:pt x="185444" y="65819"/>
                  </a:lnTo>
                  <a:lnTo>
                    <a:pt x="185182" y="65023"/>
                  </a:lnTo>
                  <a:lnTo>
                    <a:pt x="184919" y="64226"/>
                  </a:lnTo>
                  <a:lnTo>
                    <a:pt x="184639" y="63430"/>
                  </a:lnTo>
                  <a:lnTo>
                    <a:pt x="184358" y="62633"/>
                  </a:lnTo>
                  <a:lnTo>
                    <a:pt x="184068" y="61846"/>
                  </a:lnTo>
                  <a:lnTo>
                    <a:pt x="183770" y="61058"/>
                  </a:lnTo>
                  <a:lnTo>
                    <a:pt x="183462" y="60270"/>
                  </a:lnTo>
                  <a:lnTo>
                    <a:pt x="183154" y="59492"/>
                  </a:lnTo>
                  <a:lnTo>
                    <a:pt x="182828" y="58704"/>
                  </a:lnTo>
                  <a:lnTo>
                    <a:pt x="182502" y="57935"/>
                  </a:lnTo>
                  <a:lnTo>
                    <a:pt x="182176" y="57156"/>
                  </a:lnTo>
                  <a:lnTo>
                    <a:pt x="181832" y="56387"/>
                  </a:lnTo>
                  <a:lnTo>
                    <a:pt x="181488" y="55618"/>
                  </a:lnTo>
                  <a:lnTo>
                    <a:pt x="181126" y="54848"/>
                  </a:lnTo>
                  <a:lnTo>
                    <a:pt x="180773" y="54088"/>
                  </a:lnTo>
                  <a:lnTo>
                    <a:pt x="180402" y="53327"/>
                  </a:lnTo>
                  <a:lnTo>
                    <a:pt x="180022" y="52567"/>
                  </a:lnTo>
                  <a:lnTo>
                    <a:pt x="179642" y="51816"/>
                  </a:lnTo>
                  <a:lnTo>
                    <a:pt x="179252" y="51055"/>
                  </a:lnTo>
                  <a:lnTo>
                    <a:pt x="178863" y="50313"/>
                  </a:lnTo>
                  <a:lnTo>
                    <a:pt x="178456" y="49562"/>
                  </a:lnTo>
                  <a:lnTo>
                    <a:pt x="178049" y="48819"/>
                  </a:lnTo>
                  <a:lnTo>
                    <a:pt x="177632" y="48086"/>
                  </a:lnTo>
                  <a:lnTo>
                    <a:pt x="177207" y="47344"/>
                  </a:lnTo>
                  <a:lnTo>
                    <a:pt x="176772" y="46620"/>
                  </a:lnTo>
                  <a:lnTo>
                    <a:pt x="176338" y="45886"/>
                  </a:lnTo>
                  <a:lnTo>
                    <a:pt x="175894" y="45162"/>
                  </a:lnTo>
                  <a:lnTo>
                    <a:pt x="175441" y="44438"/>
                  </a:lnTo>
                  <a:lnTo>
                    <a:pt x="174989" y="43723"/>
                  </a:lnTo>
                  <a:lnTo>
                    <a:pt x="175523" y="41759"/>
                  </a:lnTo>
                  <a:lnTo>
                    <a:pt x="176030" y="39840"/>
                  </a:lnTo>
                  <a:lnTo>
                    <a:pt x="176510" y="37966"/>
                  </a:lnTo>
                  <a:lnTo>
                    <a:pt x="176962" y="36128"/>
                  </a:lnTo>
                  <a:lnTo>
                    <a:pt x="177388" y="34336"/>
                  </a:lnTo>
                  <a:lnTo>
                    <a:pt x="177786" y="32598"/>
                  </a:lnTo>
                  <a:lnTo>
                    <a:pt x="178157" y="30905"/>
                  </a:lnTo>
                  <a:lnTo>
                    <a:pt x="178510" y="29258"/>
                  </a:lnTo>
                  <a:lnTo>
                    <a:pt x="178836" y="27664"/>
                  </a:lnTo>
                  <a:lnTo>
                    <a:pt x="179144" y="26116"/>
                  </a:lnTo>
                  <a:lnTo>
                    <a:pt x="179424" y="24632"/>
                  </a:lnTo>
                  <a:lnTo>
                    <a:pt x="179687" y="23193"/>
                  </a:lnTo>
                  <a:lnTo>
                    <a:pt x="179931" y="21808"/>
                  </a:lnTo>
                  <a:lnTo>
                    <a:pt x="180158" y="20477"/>
                  </a:lnTo>
                  <a:lnTo>
                    <a:pt x="180357" y="19210"/>
                  </a:lnTo>
                  <a:lnTo>
                    <a:pt x="180547" y="18006"/>
                  </a:lnTo>
                  <a:lnTo>
                    <a:pt x="180719" y="16856"/>
                  </a:lnTo>
                  <a:lnTo>
                    <a:pt x="180864" y="15761"/>
                  </a:lnTo>
                  <a:lnTo>
                    <a:pt x="181009" y="14738"/>
                  </a:lnTo>
                  <a:lnTo>
                    <a:pt x="181126" y="13778"/>
                  </a:lnTo>
                  <a:lnTo>
                    <a:pt x="181235" y="12882"/>
                  </a:lnTo>
                  <a:lnTo>
                    <a:pt x="181334" y="12049"/>
                  </a:lnTo>
                  <a:lnTo>
                    <a:pt x="181488" y="10592"/>
                  </a:lnTo>
                  <a:lnTo>
                    <a:pt x="181597" y="9415"/>
                  </a:lnTo>
                  <a:lnTo>
                    <a:pt x="181669" y="8528"/>
                  </a:lnTo>
                  <a:lnTo>
                    <a:pt x="181715" y="7949"/>
                  </a:lnTo>
                  <a:lnTo>
                    <a:pt x="181733" y="7668"/>
                  </a:lnTo>
                  <a:lnTo>
                    <a:pt x="181742" y="7369"/>
                  </a:lnTo>
                  <a:lnTo>
                    <a:pt x="181733" y="7071"/>
                  </a:lnTo>
                  <a:lnTo>
                    <a:pt x="181706" y="6781"/>
                  </a:lnTo>
                  <a:lnTo>
                    <a:pt x="181669" y="6491"/>
                  </a:lnTo>
                  <a:lnTo>
                    <a:pt x="181615" y="6201"/>
                  </a:lnTo>
                  <a:lnTo>
                    <a:pt x="181543" y="5912"/>
                  </a:lnTo>
                  <a:lnTo>
                    <a:pt x="181461" y="5631"/>
                  </a:lnTo>
                  <a:lnTo>
                    <a:pt x="181362" y="5360"/>
                  </a:lnTo>
                  <a:lnTo>
                    <a:pt x="181253" y="5088"/>
                  </a:lnTo>
                  <a:lnTo>
                    <a:pt x="181126" y="4816"/>
                  </a:lnTo>
                  <a:lnTo>
                    <a:pt x="180990" y="4563"/>
                  </a:lnTo>
                  <a:lnTo>
                    <a:pt x="180837" y="4310"/>
                  </a:lnTo>
                  <a:lnTo>
                    <a:pt x="180665" y="4065"/>
                  </a:lnTo>
                  <a:lnTo>
                    <a:pt x="180493" y="3830"/>
                  </a:lnTo>
                  <a:lnTo>
                    <a:pt x="180293" y="3603"/>
                  </a:lnTo>
                  <a:lnTo>
                    <a:pt x="180094" y="3386"/>
                  </a:lnTo>
                  <a:lnTo>
                    <a:pt x="179877" y="3178"/>
                  </a:lnTo>
                  <a:lnTo>
                    <a:pt x="179651" y="2988"/>
                  </a:lnTo>
                  <a:lnTo>
                    <a:pt x="179415" y="2807"/>
                  </a:lnTo>
                  <a:lnTo>
                    <a:pt x="179171" y="2644"/>
                  </a:lnTo>
                  <a:lnTo>
                    <a:pt x="178918" y="2490"/>
                  </a:lnTo>
                  <a:lnTo>
                    <a:pt x="178655" y="2354"/>
                  </a:lnTo>
                  <a:lnTo>
                    <a:pt x="178393" y="2228"/>
                  </a:lnTo>
                  <a:lnTo>
                    <a:pt x="178121" y="2110"/>
                  </a:lnTo>
                  <a:lnTo>
                    <a:pt x="177840" y="2019"/>
                  </a:lnTo>
                  <a:lnTo>
                    <a:pt x="177560" y="1929"/>
                  </a:lnTo>
                  <a:lnTo>
                    <a:pt x="177279" y="1865"/>
                  </a:lnTo>
                  <a:lnTo>
                    <a:pt x="176989" y="1811"/>
                  </a:lnTo>
                  <a:lnTo>
                    <a:pt x="176691" y="1775"/>
                  </a:lnTo>
                  <a:lnTo>
                    <a:pt x="176401" y="1748"/>
                  </a:lnTo>
                  <a:lnTo>
                    <a:pt x="176102" y="1739"/>
                  </a:lnTo>
                  <a:lnTo>
                    <a:pt x="175804" y="1748"/>
                  </a:lnTo>
                  <a:lnTo>
                    <a:pt x="175505" y="1775"/>
                  </a:lnTo>
                  <a:lnTo>
                    <a:pt x="174862" y="1820"/>
                  </a:lnTo>
                  <a:lnTo>
                    <a:pt x="173884" y="1902"/>
                  </a:lnTo>
                  <a:lnTo>
                    <a:pt x="172590" y="2028"/>
                  </a:lnTo>
                  <a:lnTo>
                    <a:pt x="171830" y="2110"/>
                  </a:lnTo>
                  <a:lnTo>
                    <a:pt x="170997" y="2200"/>
                  </a:lnTo>
                  <a:lnTo>
                    <a:pt x="170083" y="2309"/>
                  </a:lnTo>
                  <a:lnTo>
                    <a:pt x="169096" y="2436"/>
                  </a:lnTo>
                  <a:lnTo>
                    <a:pt x="168046" y="2572"/>
                  </a:lnTo>
                  <a:lnTo>
                    <a:pt x="166923" y="2734"/>
                  </a:lnTo>
                  <a:lnTo>
                    <a:pt x="165728" y="2906"/>
                  </a:lnTo>
                  <a:lnTo>
                    <a:pt x="164470" y="3106"/>
                  </a:lnTo>
                  <a:lnTo>
                    <a:pt x="163149" y="3314"/>
                  </a:lnTo>
                  <a:lnTo>
                    <a:pt x="161764" y="3549"/>
                  </a:lnTo>
                  <a:lnTo>
                    <a:pt x="160315" y="3803"/>
                  </a:lnTo>
                  <a:lnTo>
                    <a:pt x="158803" y="4083"/>
                  </a:lnTo>
                  <a:lnTo>
                    <a:pt x="157237" y="4391"/>
                  </a:lnTo>
                  <a:lnTo>
                    <a:pt x="155608" y="4717"/>
                  </a:lnTo>
                  <a:lnTo>
                    <a:pt x="153924" y="5070"/>
                  </a:lnTo>
                  <a:lnTo>
                    <a:pt x="152186" y="5441"/>
                  </a:lnTo>
                  <a:lnTo>
                    <a:pt x="150394" y="5848"/>
                  </a:lnTo>
                  <a:lnTo>
                    <a:pt x="148556" y="6283"/>
                  </a:lnTo>
                  <a:lnTo>
                    <a:pt x="146664" y="6745"/>
                  </a:lnTo>
                  <a:lnTo>
                    <a:pt x="144718" y="7233"/>
                  </a:lnTo>
                  <a:lnTo>
                    <a:pt x="142727" y="7758"/>
                  </a:lnTo>
                  <a:lnTo>
                    <a:pt x="140690" y="8311"/>
                  </a:lnTo>
                  <a:lnTo>
                    <a:pt x="138617" y="8899"/>
                  </a:lnTo>
                  <a:lnTo>
                    <a:pt x="136490" y="9515"/>
                  </a:lnTo>
                  <a:lnTo>
                    <a:pt x="135286" y="8944"/>
                  </a:lnTo>
                  <a:lnTo>
                    <a:pt x="134064" y="8383"/>
                  </a:lnTo>
                  <a:lnTo>
                    <a:pt x="132842" y="7849"/>
                  </a:lnTo>
                  <a:lnTo>
                    <a:pt x="131611" y="7324"/>
                  </a:lnTo>
                  <a:lnTo>
                    <a:pt x="130370" y="6817"/>
                  </a:lnTo>
                  <a:lnTo>
                    <a:pt x="129121" y="6328"/>
                  </a:lnTo>
                  <a:lnTo>
                    <a:pt x="127872" y="5858"/>
                  </a:lnTo>
                  <a:lnTo>
                    <a:pt x="126614" y="5405"/>
                  </a:lnTo>
                  <a:lnTo>
                    <a:pt x="125346" y="4970"/>
                  </a:lnTo>
                  <a:lnTo>
                    <a:pt x="124070" y="4554"/>
                  </a:lnTo>
                  <a:lnTo>
                    <a:pt x="122794" y="4156"/>
                  </a:lnTo>
                  <a:lnTo>
                    <a:pt x="121508" y="3766"/>
                  </a:lnTo>
                  <a:lnTo>
                    <a:pt x="120214" y="3404"/>
                  </a:lnTo>
                  <a:lnTo>
                    <a:pt x="118919" y="3060"/>
                  </a:lnTo>
                  <a:lnTo>
                    <a:pt x="117616" y="2734"/>
                  </a:lnTo>
                  <a:lnTo>
                    <a:pt x="116312" y="2427"/>
                  </a:lnTo>
                  <a:lnTo>
                    <a:pt x="115009" y="2137"/>
                  </a:lnTo>
                  <a:lnTo>
                    <a:pt x="113696" y="1865"/>
                  </a:lnTo>
                  <a:lnTo>
                    <a:pt x="112375" y="1612"/>
                  </a:lnTo>
                  <a:lnTo>
                    <a:pt x="111053" y="1368"/>
                  </a:lnTo>
                  <a:lnTo>
                    <a:pt x="109731" y="1150"/>
                  </a:lnTo>
                  <a:lnTo>
                    <a:pt x="108401" y="960"/>
                  </a:lnTo>
                  <a:lnTo>
                    <a:pt x="107070" y="779"/>
                  </a:lnTo>
                  <a:lnTo>
                    <a:pt x="105739" y="616"/>
                  </a:lnTo>
                  <a:lnTo>
                    <a:pt x="104400" y="471"/>
                  </a:lnTo>
                  <a:lnTo>
                    <a:pt x="103060" y="345"/>
                  </a:lnTo>
                  <a:lnTo>
                    <a:pt x="101720" y="245"/>
                  </a:lnTo>
                  <a:lnTo>
                    <a:pt x="100380" y="155"/>
                  </a:lnTo>
                  <a:lnTo>
                    <a:pt x="99041" y="91"/>
                  </a:lnTo>
                  <a:lnTo>
                    <a:pt x="97692" y="46"/>
                  </a:lnTo>
                  <a:lnTo>
                    <a:pt x="96352" y="10"/>
                  </a:lnTo>
                  <a:lnTo>
                    <a:pt x="950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-8401800" y="-4512275"/>
              <a:ext cx="4750400" cy="4750400"/>
            </a:xfrm>
            <a:custGeom>
              <a:avLst/>
              <a:gdLst/>
              <a:ahLst/>
              <a:cxnLst/>
              <a:rect l="l" t="t" r="r" b="b"/>
              <a:pathLst>
                <a:path w="190016" h="190016" fill="none" extrusionOk="0">
                  <a:moveTo>
                    <a:pt x="181733" y="7668"/>
                  </a:moveTo>
                  <a:lnTo>
                    <a:pt x="181733" y="7668"/>
                  </a:lnTo>
                  <a:lnTo>
                    <a:pt x="181742" y="7369"/>
                  </a:lnTo>
                  <a:lnTo>
                    <a:pt x="181733" y="7071"/>
                  </a:lnTo>
                  <a:lnTo>
                    <a:pt x="181706" y="6781"/>
                  </a:lnTo>
                  <a:lnTo>
                    <a:pt x="181669" y="6491"/>
                  </a:lnTo>
                  <a:lnTo>
                    <a:pt x="181615" y="6201"/>
                  </a:lnTo>
                  <a:lnTo>
                    <a:pt x="181543" y="5912"/>
                  </a:lnTo>
                  <a:lnTo>
                    <a:pt x="181461" y="5631"/>
                  </a:lnTo>
                  <a:lnTo>
                    <a:pt x="181362" y="5360"/>
                  </a:lnTo>
                  <a:lnTo>
                    <a:pt x="181253" y="5088"/>
                  </a:lnTo>
                  <a:lnTo>
                    <a:pt x="181126" y="4816"/>
                  </a:lnTo>
                  <a:lnTo>
                    <a:pt x="180990" y="4563"/>
                  </a:lnTo>
                  <a:lnTo>
                    <a:pt x="180837" y="4310"/>
                  </a:lnTo>
                  <a:lnTo>
                    <a:pt x="180665" y="4065"/>
                  </a:lnTo>
                  <a:lnTo>
                    <a:pt x="180493" y="3830"/>
                  </a:lnTo>
                  <a:lnTo>
                    <a:pt x="180293" y="3603"/>
                  </a:lnTo>
                  <a:lnTo>
                    <a:pt x="180094" y="3386"/>
                  </a:lnTo>
                  <a:lnTo>
                    <a:pt x="180094" y="3386"/>
                  </a:lnTo>
                  <a:lnTo>
                    <a:pt x="179877" y="3178"/>
                  </a:lnTo>
                  <a:lnTo>
                    <a:pt x="179651" y="2988"/>
                  </a:lnTo>
                  <a:lnTo>
                    <a:pt x="179415" y="2807"/>
                  </a:lnTo>
                  <a:lnTo>
                    <a:pt x="179171" y="2644"/>
                  </a:lnTo>
                  <a:lnTo>
                    <a:pt x="178918" y="2490"/>
                  </a:lnTo>
                  <a:lnTo>
                    <a:pt x="178655" y="2354"/>
                  </a:lnTo>
                  <a:lnTo>
                    <a:pt x="178393" y="2228"/>
                  </a:lnTo>
                  <a:lnTo>
                    <a:pt x="178121" y="2110"/>
                  </a:lnTo>
                  <a:lnTo>
                    <a:pt x="177840" y="2019"/>
                  </a:lnTo>
                  <a:lnTo>
                    <a:pt x="177560" y="1929"/>
                  </a:lnTo>
                  <a:lnTo>
                    <a:pt x="177279" y="1865"/>
                  </a:lnTo>
                  <a:lnTo>
                    <a:pt x="176989" y="1811"/>
                  </a:lnTo>
                  <a:lnTo>
                    <a:pt x="176691" y="1775"/>
                  </a:lnTo>
                  <a:lnTo>
                    <a:pt x="176401" y="1748"/>
                  </a:lnTo>
                  <a:lnTo>
                    <a:pt x="176102" y="1739"/>
                  </a:lnTo>
                  <a:lnTo>
                    <a:pt x="175804" y="1748"/>
                  </a:lnTo>
                  <a:lnTo>
                    <a:pt x="175804" y="1748"/>
                  </a:lnTo>
                  <a:lnTo>
                    <a:pt x="175505" y="1775"/>
                  </a:lnTo>
                  <a:lnTo>
                    <a:pt x="174862" y="1820"/>
                  </a:lnTo>
                  <a:lnTo>
                    <a:pt x="173884" y="1902"/>
                  </a:lnTo>
                  <a:lnTo>
                    <a:pt x="172590" y="2028"/>
                  </a:lnTo>
                  <a:lnTo>
                    <a:pt x="171830" y="2110"/>
                  </a:lnTo>
                  <a:lnTo>
                    <a:pt x="170997" y="2200"/>
                  </a:lnTo>
                  <a:lnTo>
                    <a:pt x="170083" y="2309"/>
                  </a:lnTo>
                  <a:lnTo>
                    <a:pt x="169096" y="2436"/>
                  </a:lnTo>
                  <a:lnTo>
                    <a:pt x="168046" y="2572"/>
                  </a:lnTo>
                  <a:lnTo>
                    <a:pt x="166923" y="2734"/>
                  </a:lnTo>
                  <a:lnTo>
                    <a:pt x="165728" y="2906"/>
                  </a:lnTo>
                  <a:lnTo>
                    <a:pt x="164470" y="3106"/>
                  </a:lnTo>
                  <a:lnTo>
                    <a:pt x="163149" y="3314"/>
                  </a:lnTo>
                  <a:lnTo>
                    <a:pt x="161764" y="3549"/>
                  </a:lnTo>
                  <a:lnTo>
                    <a:pt x="160315" y="3803"/>
                  </a:lnTo>
                  <a:lnTo>
                    <a:pt x="158803" y="4083"/>
                  </a:lnTo>
                  <a:lnTo>
                    <a:pt x="157237" y="4391"/>
                  </a:lnTo>
                  <a:lnTo>
                    <a:pt x="155608" y="4717"/>
                  </a:lnTo>
                  <a:lnTo>
                    <a:pt x="153924" y="5070"/>
                  </a:lnTo>
                  <a:lnTo>
                    <a:pt x="152186" y="5441"/>
                  </a:lnTo>
                  <a:lnTo>
                    <a:pt x="150394" y="5848"/>
                  </a:lnTo>
                  <a:lnTo>
                    <a:pt x="148556" y="6283"/>
                  </a:lnTo>
                  <a:lnTo>
                    <a:pt x="146664" y="6745"/>
                  </a:lnTo>
                  <a:lnTo>
                    <a:pt x="144718" y="7233"/>
                  </a:lnTo>
                  <a:lnTo>
                    <a:pt x="142727" y="7758"/>
                  </a:lnTo>
                  <a:lnTo>
                    <a:pt x="140690" y="8311"/>
                  </a:lnTo>
                  <a:lnTo>
                    <a:pt x="138617" y="8899"/>
                  </a:lnTo>
                  <a:lnTo>
                    <a:pt x="136490" y="9515"/>
                  </a:lnTo>
                  <a:lnTo>
                    <a:pt x="136490" y="9515"/>
                  </a:lnTo>
                  <a:lnTo>
                    <a:pt x="135286" y="8944"/>
                  </a:lnTo>
                  <a:lnTo>
                    <a:pt x="134064" y="8383"/>
                  </a:lnTo>
                  <a:lnTo>
                    <a:pt x="132842" y="7849"/>
                  </a:lnTo>
                  <a:lnTo>
                    <a:pt x="131611" y="7324"/>
                  </a:lnTo>
                  <a:lnTo>
                    <a:pt x="130370" y="6817"/>
                  </a:lnTo>
                  <a:lnTo>
                    <a:pt x="129121" y="6328"/>
                  </a:lnTo>
                  <a:lnTo>
                    <a:pt x="127872" y="5858"/>
                  </a:lnTo>
                  <a:lnTo>
                    <a:pt x="126614" y="5405"/>
                  </a:lnTo>
                  <a:lnTo>
                    <a:pt x="125346" y="4970"/>
                  </a:lnTo>
                  <a:lnTo>
                    <a:pt x="124070" y="4554"/>
                  </a:lnTo>
                  <a:lnTo>
                    <a:pt x="122794" y="4156"/>
                  </a:lnTo>
                  <a:lnTo>
                    <a:pt x="121508" y="3766"/>
                  </a:lnTo>
                  <a:lnTo>
                    <a:pt x="120214" y="3404"/>
                  </a:lnTo>
                  <a:lnTo>
                    <a:pt x="118919" y="3060"/>
                  </a:lnTo>
                  <a:lnTo>
                    <a:pt x="117616" y="2734"/>
                  </a:lnTo>
                  <a:lnTo>
                    <a:pt x="116312" y="2427"/>
                  </a:lnTo>
                  <a:lnTo>
                    <a:pt x="115009" y="2137"/>
                  </a:lnTo>
                  <a:lnTo>
                    <a:pt x="113696" y="1865"/>
                  </a:lnTo>
                  <a:lnTo>
                    <a:pt x="112375" y="1612"/>
                  </a:lnTo>
                  <a:lnTo>
                    <a:pt x="111053" y="1368"/>
                  </a:lnTo>
                  <a:lnTo>
                    <a:pt x="109731" y="1150"/>
                  </a:lnTo>
                  <a:lnTo>
                    <a:pt x="108401" y="960"/>
                  </a:lnTo>
                  <a:lnTo>
                    <a:pt x="107070" y="779"/>
                  </a:lnTo>
                  <a:lnTo>
                    <a:pt x="105739" y="616"/>
                  </a:lnTo>
                  <a:lnTo>
                    <a:pt x="104400" y="471"/>
                  </a:lnTo>
                  <a:lnTo>
                    <a:pt x="103060" y="345"/>
                  </a:lnTo>
                  <a:lnTo>
                    <a:pt x="101720" y="245"/>
                  </a:lnTo>
                  <a:lnTo>
                    <a:pt x="100380" y="155"/>
                  </a:lnTo>
                  <a:lnTo>
                    <a:pt x="99041" y="91"/>
                  </a:lnTo>
                  <a:lnTo>
                    <a:pt x="97692" y="46"/>
                  </a:lnTo>
                  <a:lnTo>
                    <a:pt x="96352" y="10"/>
                  </a:lnTo>
                  <a:lnTo>
                    <a:pt x="95003" y="1"/>
                  </a:lnTo>
                  <a:lnTo>
                    <a:pt x="95003" y="1"/>
                  </a:lnTo>
                  <a:lnTo>
                    <a:pt x="94089" y="10"/>
                  </a:lnTo>
                  <a:lnTo>
                    <a:pt x="93175" y="19"/>
                  </a:lnTo>
                  <a:lnTo>
                    <a:pt x="92270" y="46"/>
                  </a:lnTo>
                  <a:lnTo>
                    <a:pt x="91355" y="73"/>
                  </a:lnTo>
                  <a:lnTo>
                    <a:pt x="90450" y="109"/>
                  </a:lnTo>
                  <a:lnTo>
                    <a:pt x="89536" y="155"/>
                  </a:lnTo>
                  <a:lnTo>
                    <a:pt x="88631" y="218"/>
                  </a:lnTo>
                  <a:lnTo>
                    <a:pt x="87725" y="281"/>
                  </a:lnTo>
                  <a:lnTo>
                    <a:pt x="86820" y="354"/>
                  </a:lnTo>
                  <a:lnTo>
                    <a:pt x="85924" y="435"/>
                  </a:lnTo>
                  <a:lnTo>
                    <a:pt x="85019" y="517"/>
                  </a:lnTo>
                  <a:lnTo>
                    <a:pt x="84123" y="616"/>
                  </a:lnTo>
                  <a:lnTo>
                    <a:pt x="83226" y="725"/>
                  </a:lnTo>
                  <a:lnTo>
                    <a:pt x="82330" y="843"/>
                  </a:lnTo>
                  <a:lnTo>
                    <a:pt x="81434" y="960"/>
                  </a:lnTo>
                  <a:lnTo>
                    <a:pt x="80538" y="1096"/>
                  </a:lnTo>
                  <a:lnTo>
                    <a:pt x="79651" y="1232"/>
                  </a:lnTo>
                  <a:lnTo>
                    <a:pt x="78764" y="1386"/>
                  </a:lnTo>
                  <a:lnTo>
                    <a:pt x="77877" y="1540"/>
                  </a:lnTo>
                  <a:lnTo>
                    <a:pt x="76989" y="1703"/>
                  </a:lnTo>
                  <a:lnTo>
                    <a:pt x="76111" y="1875"/>
                  </a:lnTo>
                  <a:lnTo>
                    <a:pt x="75233" y="2065"/>
                  </a:lnTo>
                  <a:lnTo>
                    <a:pt x="74355" y="2246"/>
                  </a:lnTo>
                  <a:lnTo>
                    <a:pt x="73477" y="2445"/>
                  </a:lnTo>
                  <a:lnTo>
                    <a:pt x="72599" y="2653"/>
                  </a:lnTo>
                  <a:lnTo>
                    <a:pt x="71730" y="2870"/>
                  </a:lnTo>
                  <a:lnTo>
                    <a:pt x="70861" y="3097"/>
                  </a:lnTo>
                  <a:lnTo>
                    <a:pt x="69992" y="3323"/>
                  </a:lnTo>
                  <a:lnTo>
                    <a:pt x="69132" y="3567"/>
                  </a:lnTo>
                  <a:lnTo>
                    <a:pt x="68272" y="3812"/>
                  </a:lnTo>
                  <a:lnTo>
                    <a:pt x="67412" y="4065"/>
                  </a:lnTo>
                  <a:lnTo>
                    <a:pt x="66552" y="4328"/>
                  </a:lnTo>
                  <a:lnTo>
                    <a:pt x="65701" y="4599"/>
                  </a:lnTo>
                  <a:lnTo>
                    <a:pt x="64850" y="4880"/>
                  </a:lnTo>
                  <a:lnTo>
                    <a:pt x="64000" y="5170"/>
                  </a:lnTo>
                  <a:lnTo>
                    <a:pt x="63158" y="5468"/>
                  </a:lnTo>
                  <a:lnTo>
                    <a:pt x="62307" y="5767"/>
                  </a:lnTo>
                  <a:lnTo>
                    <a:pt x="61474" y="6084"/>
                  </a:lnTo>
                  <a:lnTo>
                    <a:pt x="60632" y="6401"/>
                  </a:lnTo>
                  <a:lnTo>
                    <a:pt x="59799" y="6736"/>
                  </a:lnTo>
                  <a:lnTo>
                    <a:pt x="58966" y="7071"/>
                  </a:lnTo>
                  <a:lnTo>
                    <a:pt x="58143" y="7414"/>
                  </a:lnTo>
                  <a:lnTo>
                    <a:pt x="57310" y="7768"/>
                  </a:lnTo>
                  <a:lnTo>
                    <a:pt x="56495" y="8130"/>
                  </a:lnTo>
                  <a:lnTo>
                    <a:pt x="55671" y="8492"/>
                  </a:lnTo>
                  <a:lnTo>
                    <a:pt x="54857" y="8872"/>
                  </a:lnTo>
                  <a:lnTo>
                    <a:pt x="54042" y="9261"/>
                  </a:lnTo>
                  <a:lnTo>
                    <a:pt x="53236" y="9650"/>
                  </a:lnTo>
                  <a:lnTo>
                    <a:pt x="52431" y="10049"/>
                  </a:lnTo>
                  <a:lnTo>
                    <a:pt x="51625" y="10456"/>
                  </a:lnTo>
                  <a:lnTo>
                    <a:pt x="50829" y="10872"/>
                  </a:lnTo>
                  <a:lnTo>
                    <a:pt x="50032" y="11298"/>
                  </a:lnTo>
                  <a:lnTo>
                    <a:pt x="49235" y="11732"/>
                  </a:lnTo>
                  <a:lnTo>
                    <a:pt x="48448" y="12167"/>
                  </a:lnTo>
                  <a:lnTo>
                    <a:pt x="47669" y="12620"/>
                  </a:lnTo>
                  <a:lnTo>
                    <a:pt x="46882" y="13072"/>
                  </a:lnTo>
                  <a:lnTo>
                    <a:pt x="46103" y="13534"/>
                  </a:lnTo>
                  <a:lnTo>
                    <a:pt x="45334" y="14005"/>
                  </a:lnTo>
                  <a:lnTo>
                    <a:pt x="44564" y="14484"/>
                  </a:lnTo>
                  <a:lnTo>
                    <a:pt x="43795" y="14973"/>
                  </a:lnTo>
                  <a:lnTo>
                    <a:pt x="43035" y="15462"/>
                  </a:lnTo>
                  <a:lnTo>
                    <a:pt x="42274" y="15969"/>
                  </a:lnTo>
                  <a:lnTo>
                    <a:pt x="41523" y="16476"/>
                  </a:lnTo>
                  <a:lnTo>
                    <a:pt x="40772" y="16992"/>
                  </a:lnTo>
                  <a:lnTo>
                    <a:pt x="40772" y="16992"/>
                  </a:lnTo>
                  <a:lnTo>
                    <a:pt x="40536" y="17164"/>
                  </a:lnTo>
                  <a:lnTo>
                    <a:pt x="40319" y="17345"/>
                  </a:lnTo>
                  <a:lnTo>
                    <a:pt x="40111" y="17535"/>
                  </a:lnTo>
                  <a:lnTo>
                    <a:pt x="39912" y="17734"/>
                  </a:lnTo>
                  <a:lnTo>
                    <a:pt x="39721" y="17942"/>
                  </a:lnTo>
                  <a:lnTo>
                    <a:pt x="39540" y="18159"/>
                  </a:lnTo>
                  <a:lnTo>
                    <a:pt x="39377" y="18377"/>
                  </a:lnTo>
                  <a:lnTo>
                    <a:pt x="39233" y="18603"/>
                  </a:lnTo>
                  <a:lnTo>
                    <a:pt x="39088" y="18838"/>
                  </a:lnTo>
                  <a:lnTo>
                    <a:pt x="38961" y="19083"/>
                  </a:lnTo>
                  <a:lnTo>
                    <a:pt x="38843" y="19327"/>
                  </a:lnTo>
                  <a:lnTo>
                    <a:pt x="38744" y="19581"/>
                  </a:lnTo>
                  <a:lnTo>
                    <a:pt x="38653" y="19834"/>
                  </a:lnTo>
                  <a:lnTo>
                    <a:pt x="38572" y="20088"/>
                  </a:lnTo>
                  <a:lnTo>
                    <a:pt x="38508" y="20350"/>
                  </a:lnTo>
                  <a:lnTo>
                    <a:pt x="38454" y="20613"/>
                  </a:lnTo>
                  <a:lnTo>
                    <a:pt x="38409" y="20884"/>
                  </a:lnTo>
                  <a:lnTo>
                    <a:pt x="38382" y="21156"/>
                  </a:lnTo>
                  <a:lnTo>
                    <a:pt x="38364" y="21418"/>
                  </a:lnTo>
                  <a:lnTo>
                    <a:pt x="38364" y="21690"/>
                  </a:lnTo>
                  <a:lnTo>
                    <a:pt x="38373" y="21961"/>
                  </a:lnTo>
                  <a:lnTo>
                    <a:pt x="38400" y="22233"/>
                  </a:lnTo>
                  <a:lnTo>
                    <a:pt x="38436" y="22505"/>
                  </a:lnTo>
                  <a:lnTo>
                    <a:pt x="38481" y="22767"/>
                  </a:lnTo>
                  <a:lnTo>
                    <a:pt x="38545" y="23039"/>
                  </a:lnTo>
                  <a:lnTo>
                    <a:pt x="38626" y="23301"/>
                  </a:lnTo>
                  <a:lnTo>
                    <a:pt x="38717" y="23564"/>
                  </a:lnTo>
                  <a:lnTo>
                    <a:pt x="38816" y="23826"/>
                  </a:lnTo>
                  <a:lnTo>
                    <a:pt x="38934" y="24080"/>
                  </a:lnTo>
                  <a:lnTo>
                    <a:pt x="39070" y="24333"/>
                  </a:lnTo>
                  <a:lnTo>
                    <a:pt x="39215" y="24578"/>
                  </a:lnTo>
                  <a:lnTo>
                    <a:pt x="39368" y="24822"/>
                  </a:lnTo>
                  <a:lnTo>
                    <a:pt x="39368" y="24822"/>
                  </a:lnTo>
                  <a:lnTo>
                    <a:pt x="39540" y="25048"/>
                  </a:lnTo>
                  <a:lnTo>
                    <a:pt x="39721" y="25275"/>
                  </a:lnTo>
                  <a:lnTo>
                    <a:pt x="39912" y="25483"/>
                  </a:lnTo>
                  <a:lnTo>
                    <a:pt x="40111" y="25682"/>
                  </a:lnTo>
                  <a:lnTo>
                    <a:pt x="40319" y="25872"/>
                  </a:lnTo>
                  <a:lnTo>
                    <a:pt x="40536" y="26044"/>
                  </a:lnTo>
                  <a:lnTo>
                    <a:pt x="40753" y="26207"/>
                  </a:lnTo>
                  <a:lnTo>
                    <a:pt x="40989" y="26361"/>
                  </a:lnTo>
                  <a:lnTo>
                    <a:pt x="41215" y="26506"/>
                  </a:lnTo>
                  <a:lnTo>
                    <a:pt x="41459" y="26632"/>
                  </a:lnTo>
                  <a:lnTo>
                    <a:pt x="41704" y="26741"/>
                  </a:lnTo>
                  <a:lnTo>
                    <a:pt x="41957" y="26850"/>
                  </a:lnTo>
                  <a:lnTo>
                    <a:pt x="42211" y="26940"/>
                  </a:lnTo>
                  <a:lnTo>
                    <a:pt x="42464" y="27022"/>
                  </a:lnTo>
                  <a:lnTo>
                    <a:pt x="42727" y="27085"/>
                  </a:lnTo>
                  <a:lnTo>
                    <a:pt x="42998" y="27139"/>
                  </a:lnTo>
                  <a:lnTo>
                    <a:pt x="43261" y="27175"/>
                  </a:lnTo>
                  <a:lnTo>
                    <a:pt x="43532" y="27212"/>
                  </a:lnTo>
                  <a:lnTo>
                    <a:pt x="43795" y="27221"/>
                  </a:lnTo>
                  <a:lnTo>
                    <a:pt x="44067" y="27230"/>
                  </a:lnTo>
                  <a:lnTo>
                    <a:pt x="44338" y="27212"/>
                  </a:lnTo>
                  <a:lnTo>
                    <a:pt x="44610" y="27194"/>
                  </a:lnTo>
                  <a:lnTo>
                    <a:pt x="44881" y="27157"/>
                  </a:lnTo>
                  <a:lnTo>
                    <a:pt x="45153" y="27103"/>
                  </a:lnTo>
                  <a:lnTo>
                    <a:pt x="45415" y="27040"/>
                  </a:lnTo>
                  <a:lnTo>
                    <a:pt x="45678" y="26967"/>
                  </a:lnTo>
                  <a:lnTo>
                    <a:pt x="45940" y="26877"/>
                  </a:lnTo>
                  <a:lnTo>
                    <a:pt x="46203" y="26768"/>
                  </a:lnTo>
                  <a:lnTo>
                    <a:pt x="46456" y="26650"/>
                  </a:lnTo>
                  <a:lnTo>
                    <a:pt x="46710" y="26524"/>
                  </a:lnTo>
                  <a:lnTo>
                    <a:pt x="46954" y="26379"/>
                  </a:lnTo>
                  <a:lnTo>
                    <a:pt x="47199" y="26216"/>
                  </a:lnTo>
                  <a:lnTo>
                    <a:pt x="47199" y="26216"/>
                  </a:lnTo>
                  <a:lnTo>
                    <a:pt x="47859" y="25763"/>
                  </a:lnTo>
                  <a:lnTo>
                    <a:pt x="48520" y="25311"/>
                  </a:lnTo>
                  <a:lnTo>
                    <a:pt x="49190" y="24867"/>
                  </a:lnTo>
                  <a:lnTo>
                    <a:pt x="49860" y="24433"/>
                  </a:lnTo>
                  <a:lnTo>
                    <a:pt x="50539" y="24007"/>
                  </a:lnTo>
                  <a:lnTo>
                    <a:pt x="51218" y="23582"/>
                  </a:lnTo>
                  <a:lnTo>
                    <a:pt x="51897" y="23165"/>
                  </a:lnTo>
                  <a:lnTo>
                    <a:pt x="52585" y="22758"/>
                  </a:lnTo>
                  <a:lnTo>
                    <a:pt x="53273" y="22360"/>
                  </a:lnTo>
                  <a:lnTo>
                    <a:pt x="53961" y="21970"/>
                  </a:lnTo>
                  <a:lnTo>
                    <a:pt x="54658" y="21581"/>
                  </a:lnTo>
                  <a:lnTo>
                    <a:pt x="55355" y="21201"/>
                  </a:lnTo>
                  <a:lnTo>
                    <a:pt x="56061" y="20821"/>
                  </a:lnTo>
                  <a:lnTo>
                    <a:pt x="56767" y="20459"/>
                  </a:lnTo>
                  <a:lnTo>
                    <a:pt x="57473" y="20097"/>
                  </a:lnTo>
                  <a:lnTo>
                    <a:pt x="58179" y="19744"/>
                  </a:lnTo>
                  <a:lnTo>
                    <a:pt x="58894" y="19400"/>
                  </a:lnTo>
                  <a:lnTo>
                    <a:pt x="59609" y="19065"/>
                  </a:lnTo>
                  <a:lnTo>
                    <a:pt x="60333" y="18730"/>
                  </a:lnTo>
                  <a:lnTo>
                    <a:pt x="61048" y="18404"/>
                  </a:lnTo>
                  <a:lnTo>
                    <a:pt x="61773" y="18087"/>
                  </a:lnTo>
                  <a:lnTo>
                    <a:pt x="62506" y="17779"/>
                  </a:lnTo>
                  <a:lnTo>
                    <a:pt x="63239" y="17472"/>
                  </a:lnTo>
                  <a:lnTo>
                    <a:pt x="63963" y="17173"/>
                  </a:lnTo>
                  <a:lnTo>
                    <a:pt x="64706" y="16883"/>
                  </a:lnTo>
                  <a:lnTo>
                    <a:pt x="65439" y="16602"/>
                  </a:lnTo>
                  <a:lnTo>
                    <a:pt x="66181" y="16331"/>
                  </a:lnTo>
                  <a:lnTo>
                    <a:pt x="66923" y="16059"/>
                  </a:lnTo>
                  <a:lnTo>
                    <a:pt x="67675" y="15797"/>
                  </a:lnTo>
                  <a:lnTo>
                    <a:pt x="68417" y="15543"/>
                  </a:lnTo>
                  <a:lnTo>
                    <a:pt x="69168" y="15299"/>
                  </a:lnTo>
                  <a:lnTo>
                    <a:pt x="69920" y="15055"/>
                  </a:lnTo>
                  <a:lnTo>
                    <a:pt x="70680" y="14828"/>
                  </a:lnTo>
                  <a:lnTo>
                    <a:pt x="71431" y="14602"/>
                  </a:lnTo>
                  <a:lnTo>
                    <a:pt x="72192" y="14385"/>
                  </a:lnTo>
                  <a:lnTo>
                    <a:pt x="72961" y="14167"/>
                  </a:lnTo>
                  <a:lnTo>
                    <a:pt x="73722" y="13968"/>
                  </a:lnTo>
                  <a:lnTo>
                    <a:pt x="74491" y="13769"/>
                  </a:lnTo>
                  <a:lnTo>
                    <a:pt x="75251" y="13579"/>
                  </a:lnTo>
                  <a:lnTo>
                    <a:pt x="76021" y="13398"/>
                  </a:lnTo>
                  <a:lnTo>
                    <a:pt x="76799" y="13226"/>
                  </a:lnTo>
                  <a:lnTo>
                    <a:pt x="77569" y="13054"/>
                  </a:lnTo>
                  <a:lnTo>
                    <a:pt x="78347" y="12900"/>
                  </a:lnTo>
                  <a:lnTo>
                    <a:pt x="79126" y="12746"/>
                  </a:lnTo>
                  <a:lnTo>
                    <a:pt x="79904" y="12601"/>
                  </a:lnTo>
                  <a:lnTo>
                    <a:pt x="80683" y="12457"/>
                  </a:lnTo>
                  <a:lnTo>
                    <a:pt x="81470" y="12330"/>
                  </a:lnTo>
                  <a:lnTo>
                    <a:pt x="82258" y="12203"/>
                  </a:lnTo>
                  <a:lnTo>
                    <a:pt x="83036" y="12094"/>
                  </a:lnTo>
                  <a:lnTo>
                    <a:pt x="83824" y="11986"/>
                  </a:lnTo>
                  <a:lnTo>
                    <a:pt x="84620" y="11877"/>
                  </a:lnTo>
                  <a:lnTo>
                    <a:pt x="85408" y="11787"/>
                  </a:lnTo>
                  <a:lnTo>
                    <a:pt x="86205" y="11696"/>
                  </a:lnTo>
                  <a:lnTo>
                    <a:pt x="86992" y="11624"/>
                  </a:lnTo>
                  <a:lnTo>
                    <a:pt x="87789" y="11551"/>
                  </a:lnTo>
                  <a:lnTo>
                    <a:pt x="88585" y="11488"/>
                  </a:lnTo>
                  <a:lnTo>
                    <a:pt x="89382" y="11434"/>
                  </a:lnTo>
                  <a:lnTo>
                    <a:pt x="90188" y="11379"/>
                  </a:lnTo>
                  <a:lnTo>
                    <a:pt x="90984" y="11343"/>
                  </a:lnTo>
                  <a:lnTo>
                    <a:pt x="91790" y="11307"/>
                  </a:lnTo>
                  <a:lnTo>
                    <a:pt x="92586" y="11280"/>
                  </a:lnTo>
                  <a:lnTo>
                    <a:pt x="93392" y="11262"/>
                  </a:lnTo>
                  <a:lnTo>
                    <a:pt x="94198" y="11253"/>
                  </a:lnTo>
                  <a:lnTo>
                    <a:pt x="95003" y="11244"/>
                  </a:lnTo>
                  <a:lnTo>
                    <a:pt x="95003" y="11244"/>
                  </a:lnTo>
                  <a:lnTo>
                    <a:pt x="96271" y="11253"/>
                  </a:lnTo>
                  <a:lnTo>
                    <a:pt x="97538" y="11280"/>
                  </a:lnTo>
                  <a:lnTo>
                    <a:pt x="98796" y="11325"/>
                  </a:lnTo>
                  <a:lnTo>
                    <a:pt x="100045" y="11388"/>
                  </a:lnTo>
                  <a:lnTo>
                    <a:pt x="101304" y="11470"/>
                  </a:lnTo>
                  <a:lnTo>
                    <a:pt x="102553" y="11569"/>
                  </a:lnTo>
                  <a:lnTo>
                    <a:pt x="103793" y="11696"/>
                  </a:lnTo>
                  <a:lnTo>
                    <a:pt x="105033" y="11832"/>
                  </a:lnTo>
                  <a:lnTo>
                    <a:pt x="106264" y="11986"/>
                  </a:lnTo>
                  <a:lnTo>
                    <a:pt x="107495" y="12158"/>
                  </a:lnTo>
                  <a:lnTo>
                    <a:pt x="108727" y="12348"/>
                  </a:lnTo>
                  <a:lnTo>
                    <a:pt x="109949" y="12556"/>
                  </a:lnTo>
                  <a:lnTo>
                    <a:pt x="111162" y="12792"/>
                  </a:lnTo>
                  <a:lnTo>
                    <a:pt x="112384" y="13036"/>
                  </a:lnTo>
                  <a:lnTo>
                    <a:pt x="113588" y="13298"/>
                  </a:lnTo>
                  <a:lnTo>
                    <a:pt x="114792" y="13579"/>
                  </a:lnTo>
                  <a:lnTo>
                    <a:pt x="115996" y="13878"/>
                  </a:lnTo>
                  <a:lnTo>
                    <a:pt x="117190" y="14195"/>
                  </a:lnTo>
                  <a:lnTo>
                    <a:pt x="118376" y="14530"/>
                  </a:lnTo>
                  <a:lnTo>
                    <a:pt x="119562" y="14892"/>
                  </a:lnTo>
                  <a:lnTo>
                    <a:pt x="120748" y="15263"/>
                  </a:lnTo>
                  <a:lnTo>
                    <a:pt x="121925" y="15652"/>
                  </a:lnTo>
                  <a:lnTo>
                    <a:pt x="123092" y="16059"/>
                  </a:lnTo>
                  <a:lnTo>
                    <a:pt x="124260" y="16485"/>
                  </a:lnTo>
                  <a:lnTo>
                    <a:pt x="125419" y="16928"/>
                  </a:lnTo>
                  <a:lnTo>
                    <a:pt x="126569" y="17390"/>
                  </a:lnTo>
                  <a:lnTo>
                    <a:pt x="127727" y="17870"/>
                  </a:lnTo>
                  <a:lnTo>
                    <a:pt x="128868" y="18368"/>
                  </a:lnTo>
                  <a:lnTo>
                    <a:pt x="130008" y="18884"/>
                  </a:lnTo>
                  <a:lnTo>
                    <a:pt x="131140" y="19418"/>
                  </a:lnTo>
                  <a:lnTo>
                    <a:pt x="132271" y="19970"/>
                  </a:lnTo>
                  <a:lnTo>
                    <a:pt x="133394" y="20540"/>
                  </a:lnTo>
                  <a:lnTo>
                    <a:pt x="133394" y="20540"/>
                  </a:lnTo>
                  <a:lnTo>
                    <a:pt x="133638" y="20658"/>
                  </a:lnTo>
                  <a:lnTo>
                    <a:pt x="133892" y="20767"/>
                  </a:lnTo>
                  <a:lnTo>
                    <a:pt x="134145" y="20866"/>
                  </a:lnTo>
                  <a:lnTo>
                    <a:pt x="134408" y="20948"/>
                  </a:lnTo>
                  <a:lnTo>
                    <a:pt x="134670" y="21011"/>
                  </a:lnTo>
                  <a:lnTo>
                    <a:pt x="134933" y="21065"/>
                  </a:lnTo>
                  <a:lnTo>
                    <a:pt x="135195" y="21111"/>
                  </a:lnTo>
                  <a:lnTo>
                    <a:pt x="135467" y="21147"/>
                  </a:lnTo>
                  <a:lnTo>
                    <a:pt x="135738" y="21165"/>
                  </a:lnTo>
                  <a:lnTo>
                    <a:pt x="136010" y="21165"/>
                  </a:lnTo>
                  <a:lnTo>
                    <a:pt x="136282" y="21156"/>
                  </a:lnTo>
                  <a:lnTo>
                    <a:pt x="136553" y="21138"/>
                  </a:lnTo>
                  <a:lnTo>
                    <a:pt x="136816" y="21101"/>
                  </a:lnTo>
                  <a:lnTo>
                    <a:pt x="137087" y="21056"/>
                  </a:lnTo>
                  <a:lnTo>
                    <a:pt x="137359" y="20993"/>
                  </a:lnTo>
                  <a:lnTo>
                    <a:pt x="137621" y="20920"/>
                  </a:lnTo>
                  <a:lnTo>
                    <a:pt x="137621" y="20920"/>
                  </a:lnTo>
                  <a:lnTo>
                    <a:pt x="138925" y="20522"/>
                  </a:lnTo>
                  <a:lnTo>
                    <a:pt x="140210" y="20142"/>
                  </a:lnTo>
                  <a:lnTo>
                    <a:pt x="141478" y="19771"/>
                  </a:lnTo>
                  <a:lnTo>
                    <a:pt x="142736" y="19418"/>
                  </a:lnTo>
                  <a:lnTo>
                    <a:pt x="143976" y="19074"/>
                  </a:lnTo>
                  <a:lnTo>
                    <a:pt x="145198" y="18739"/>
                  </a:lnTo>
                  <a:lnTo>
                    <a:pt x="146402" y="18413"/>
                  </a:lnTo>
                  <a:lnTo>
                    <a:pt x="147588" y="18105"/>
                  </a:lnTo>
                  <a:lnTo>
                    <a:pt x="148765" y="17815"/>
                  </a:lnTo>
                  <a:lnTo>
                    <a:pt x="149914" y="17526"/>
                  </a:lnTo>
                  <a:lnTo>
                    <a:pt x="151046" y="17254"/>
                  </a:lnTo>
                  <a:lnTo>
                    <a:pt x="152159" y="16992"/>
                  </a:lnTo>
                  <a:lnTo>
                    <a:pt x="153254" y="16738"/>
                  </a:lnTo>
                  <a:lnTo>
                    <a:pt x="154323" y="16494"/>
                  </a:lnTo>
                  <a:lnTo>
                    <a:pt x="155382" y="16259"/>
                  </a:lnTo>
                  <a:lnTo>
                    <a:pt x="156414" y="16041"/>
                  </a:lnTo>
                  <a:lnTo>
                    <a:pt x="158414" y="15625"/>
                  </a:lnTo>
                  <a:lnTo>
                    <a:pt x="160324" y="15254"/>
                  </a:lnTo>
                  <a:lnTo>
                    <a:pt x="162153" y="14910"/>
                  </a:lnTo>
                  <a:lnTo>
                    <a:pt x="163882" y="14602"/>
                  </a:lnTo>
                  <a:lnTo>
                    <a:pt x="165511" y="14330"/>
                  </a:lnTo>
                  <a:lnTo>
                    <a:pt x="167041" y="14086"/>
                  </a:lnTo>
                  <a:lnTo>
                    <a:pt x="168471" y="13878"/>
                  </a:lnTo>
                  <a:lnTo>
                    <a:pt x="169793" y="13688"/>
                  </a:lnTo>
                  <a:lnTo>
                    <a:pt x="169793" y="13688"/>
                  </a:lnTo>
                  <a:lnTo>
                    <a:pt x="169621" y="14919"/>
                  </a:lnTo>
                  <a:lnTo>
                    <a:pt x="169431" y="16249"/>
                  </a:lnTo>
                  <a:lnTo>
                    <a:pt x="169214" y="17662"/>
                  </a:lnTo>
                  <a:lnTo>
                    <a:pt x="168969" y="19164"/>
                  </a:lnTo>
                  <a:lnTo>
                    <a:pt x="168698" y="20748"/>
                  </a:lnTo>
                  <a:lnTo>
                    <a:pt x="168390" y="22414"/>
                  </a:lnTo>
                  <a:lnTo>
                    <a:pt x="168064" y="24170"/>
                  </a:lnTo>
                  <a:lnTo>
                    <a:pt x="167693" y="25999"/>
                  </a:lnTo>
                  <a:lnTo>
                    <a:pt x="167304" y="27900"/>
                  </a:lnTo>
                  <a:lnTo>
                    <a:pt x="166869" y="29873"/>
                  </a:lnTo>
                  <a:lnTo>
                    <a:pt x="166398" y="31919"/>
                  </a:lnTo>
                  <a:lnTo>
                    <a:pt x="166154" y="32969"/>
                  </a:lnTo>
                  <a:lnTo>
                    <a:pt x="165891" y="34037"/>
                  </a:lnTo>
                  <a:lnTo>
                    <a:pt x="165629" y="35114"/>
                  </a:lnTo>
                  <a:lnTo>
                    <a:pt x="165348" y="36210"/>
                  </a:lnTo>
                  <a:lnTo>
                    <a:pt x="165068" y="37323"/>
                  </a:lnTo>
                  <a:lnTo>
                    <a:pt x="164769" y="38455"/>
                  </a:lnTo>
                  <a:lnTo>
                    <a:pt x="164461" y="39595"/>
                  </a:lnTo>
                  <a:lnTo>
                    <a:pt x="164144" y="40754"/>
                  </a:lnTo>
                  <a:lnTo>
                    <a:pt x="163809" y="41922"/>
                  </a:lnTo>
                  <a:lnTo>
                    <a:pt x="163474" y="43107"/>
                  </a:lnTo>
                  <a:lnTo>
                    <a:pt x="163474" y="43107"/>
                  </a:lnTo>
                  <a:lnTo>
                    <a:pt x="163393" y="43406"/>
                  </a:lnTo>
                  <a:lnTo>
                    <a:pt x="163330" y="43714"/>
                  </a:lnTo>
                  <a:lnTo>
                    <a:pt x="163284" y="44022"/>
                  </a:lnTo>
                  <a:lnTo>
                    <a:pt x="163257" y="44329"/>
                  </a:lnTo>
                  <a:lnTo>
                    <a:pt x="163248" y="44637"/>
                  </a:lnTo>
                  <a:lnTo>
                    <a:pt x="163257" y="44945"/>
                  </a:lnTo>
                  <a:lnTo>
                    <a:pt x="163284" y="45253"/>
                  </a:lnTo>
                  <a:lnTo>
                    <a:pt x="163321" y="45552"/>
                  </a:lnTo>
                  <a:lnTo>
                    <a:pt x="163375" y="45859"/>
                  </a:lnTo>
                  <a:lnTo>
                    <a:pt x="163447" y="46158"/>
                  </a:lnTo>
                  <a:lnTo>
                    <a:pt x="163538" y="46448"/>
                  </a:lnTo>
                  <a:lnTo>
                    <a:pt x="163646" y="46737"/>
                  </a:lnTo>
                  <a:lnTo>
                    <a:pt x="163764" y="47027"/>
                  </a:lnTo>
                  <a:lnTo>
                    <a:pt x="163909" y="47299"/>
                  </a:lnTo>
                  <a:lnTo>
                    <a:pt x="164063" y="47570"/>
                  </a:lnTo>
                  <a:lnTo>
                    <a:pt x="164226" y="47833"/>
                  </a:lnTo>
                  <a:lnTo>
                    <a:pt x="164226" y="47833"/>
                  </a:lnTo>
                  <a:lnTo>
                    <a:pt x="164669" y="48493"/>
                  </a:lnTo>
                  <a:lnTo>
                    <a:pt x="165104" y="49145"/>
                  </a:lnTo>
                  <a:lnTo>
                    <a:pt x="165538" y="49815"/>
                  </a:lnTo>
                  <a:lnTo>
                    <a:pt x="165955" y="50476"/>
                  </a:lnTo>
                  <a:lnTo>
                    <a:pt x="166371" y="51146"/>
                  </a:lnTo>
                  <a:lnTo>
                    <a:pt x="166788" y="51816"/>
                  </a:lnTo>
                  <a:lnTo>
                    <a:pt x="167186" y="52495"/>
                  </a:lnTo>
                  <a:lnTo>
                    <a:pt x="167584" y="53164"/>
                  </a:lnTo>
                  <a:lnTo>
                    <a:pt x="167973" y="53852"/>
                  </a:lnTo>
                  <a:lnTo>
                    <a:pt x="168354" y="54531"/>
                  </a:lnTo>
                  <a:lnTo>
                    <a:pt x="168734" y="55219"/>
                  </a:lnTo>
                  <a:lnTo>
                    <a:pt x="169105" y="55907"/>
                  </a:lnTo>
                  <a:lnTo>
                    <a:pt x="169467" y="56604"/>
                  </a:lnTo>
                  <a:lnTo>
                    <a:pt x="169820" y="57301"/>
                  </a:lnTo>
                  <a:lnTo>
                    <a:pt x="170173" y="57998"/>
                  </a:lnTo>
                  <a:lnTo>
                    <a:pt x="170517" y="58704"/>
                  </a:lnTo>
                  <a:lnTo>
                    <a:pt x="170852" y="59410"/>
                  </a:lnTo>
                  <a:lnTo>
                    <a:pt x="171178" y="60117"/>
                  </a:lnTo>
                  <a:lnTo>
                    <a:pt x="171504" y="60823"/>
                  </a:lnTo>
                  <a:lnTo>
                    <a:pt x="171821" y="61538"/>
                  </a:lnTo>
                  <a:lnTo>
                    <a:pt x="172128" y="62253"/>
                  </a:lnTo>
                  <a:lnTo>
                    <a:pt x="172427" y="62977"/>
                  </a:lnTo>
                  <a:lnTo>
                    <a:pt x="172726" y="63692"/>
                  </a:lnTo>
                  <a:lnTo>
                    <a:pt x="173006" y="64416"/>
                  </a:lnTo>
                  <a:lnTo>
                    <a:pt x="173287" y="65150"/>
                  </a:lnTo>
                  <a:lnTo>
                    <a:pt x="173568" y="65874"/>
                  </a:lnTo>
                  <a:lnTo>
                    <a:pt x="173830" y="66607"/>
                  </a:lnTo>
                  <a:lnTo>
                    <a:pt x="174093" y="67340"/>
                  </a:lnTo>
                  <a:lnTo>
                    <a:pt x="174346" y="68073"/>
                  </a:lnTo>
                  <a:lnTo>
                    <a:pt x="174591" y="68816"/>
                  </a:lnTo>
                  <a:lnTo>
                    <a:pt x="174835" y="69558"/>
                  </a:lnTo>
                  <a:lnTo>
                    <a:pt x="175070" y="70300"/>
                  </a:lnTo>
                  <a:lnTo>
                    <a:pt x="175297" y="71043"/>
                  </a:lnTo>
                  <a:lnTo>
                    <a:pt x="175514" y="71794"/>
                  </a:lnTo>
                  <a:lnTo>
                    <a:pt x="175722" y="72536"/>
                  </a:lnTo>
                  <a:lnTo>
                    <a:pt x="175930" y="73288"/>
                  </a:lnTo>
                  <a:lnTo>
                    <a:pt x="176129" y="74048"/>
                  </a:lnTo>
                  <a:lnTo>
                    <a:pt x="176320" y="74799"/>
                  </a:lnTo>
                  <a:lnTo>
                    <a:pt x="176501" y="75560"/>
                  </a:lnTo>
                  <a:lnTo>
                    <a:pt x="176682" y="76320"/>
                  </a:lnTo>
                  <a:lnTo>
                    <a:pt x="176845" y="77080"/>
                  </a:lnTo>
                  <a:lnTo>
                    <a:pt x="177008" y="77841"/>
                  </a:lnTo>
                  <a:lnTo>
                    <a:pt x="177161" y="78601"/>
                  </a:lnTo>
                  <a:lnTo>
                    <a:pt x="177315" y="79371"/>
                  </a:lnTo>
                  <a:lnTo>
                    <a:pt x="177451" y="80140"/>
                  </a:lnTo>
                  <a:lnTo>
                    <a:pt x="177587" y="80910"/>
                  </a:lnTo>
                  <a:lnTo>
                    <a:pt x="177714" y="81679"/>
                  </a:lnTo>
                  <a:lnTo>
                    <a:pt x="177840" y="82457"/>
                  </a:lnTo>
                  <a:lnTo>
                    <a:pt x="177949" y="83227"/>
                  </a:lnTo>
                  <a:lnTo>
                    <a:pt x="178058" y="84005"/>
                  </a:lnTo>
                  <a:lnTo>
                    <a:pt x="178157" y="84784"/>
                  </a:lnTo>
                  <a:lnTo>
                    <a:pt x="178248" y="85562"/>
                  </a:lnTo>
                  <a:lnTo>
                    <a:pt x="178329" y="86341"/>
                  </a:lnTo>
                  <a:lnTo>
                    <a:pt x="178402" y="87128"/>
                  </a:lnTo>
                  <a:lnTo>
                    <a:pt x="178474" y="87907"/>
                  </a:lnTo>
                  <a:lnTo>
                    <a:pt x="178537" y="88694"/>
                  </a:lnTo>
                  <a:lnTo>
                    <a:pt x="178592" y="89482"/>
                  </a:lnTo>
                  <a:lnTo>
                    <a:pt x="178637" y="90270"/>
                  </a:lnTo>
                  <a:lnTo>
                    <a:pt x="178682" y="91057"/>
                  </a:lnTo>
                  <a:lnTo>
                    <a:pt x="178709" y="91845"/>
                  </a:lnTo>
                  <a:lnTo>
                    <a:pt x="178736" y="92632"/>
                  </a:lnTo>
                  <a:lnTo>
                    <a:pt x="178755" y="93429"/>
                  </a:lnTo>
                  <a:lnTo>
                    <a:pt x="178764" y="94216"/>
                  </a:lnTo>
                  <a:lnTo>
                    <a:pt x="178773" y="95013"/>
                  </a:lnTo>
                  <a:lnTo>
                    <a:pt x="178773" y="95013"/>
                  </a:lnTo>
                  <a:lnTo>
                    <a:pt x="178764" y="96090"/>
                  </a:lnTo>
                  <a:lnTo>
                    <a:pt x="178746" y="97167"/>
                  </a:lnTo>
                  <a:lnTo>
                    <a:pt x="178709" y="98245"/>
                  </a:lnTo>
                  <a:lnTo>
                    <a:pt x="178664" y="99313"/>
                  </a:lnTo>
                  <a:lnTo>
                    <a:pt x="178601" y="100381"/>
                  </a:lnTo>
                  <a:lnTo>
                    <a:pt x="178528" y="101449"/>
                  </a:lnTo>
                  <a:lnTo>
                    <a:pt x="178438" y="102508"/>
                  </a:lnTo>
                  <a:lnTo>
                    <a:pt x="178338" y="103558"/>
                  </a:lnTo>
                  <a:lnTo>
                    <a:pt x="178221" y="104617"/>
                  </a:lnTo>
                  <a:lnTo>
                    <a:pt x="178094" y="105667"/>
                  </a:lnTo>
                  <a:lnTo>
                    <a:pt x="177958" y="106708"/>
                  </a:lnTo>
                  <a:lnTo>
                    <a:pt x="177804" y="107749"/>
                  </a:lnTo>
                  <a:lnTo>
                    <a:pt x="177641" y="108781"/>
                  </a:lnTo>
                  <a:lnTo>
                    <a:pt x="177460" y="109813"/>
                  </a:lnTo>
                  <a:lnTo>
                    <a:pt x="177270" y="110845"/>
                  </a:lnTo>
                  <a:lnTo>
                    <a:pt x="177071" y="111868"/>
                  </a:lnTo>
                  <a:lnTo>
                    <a:pt x="176854" y="112891"/>
                  </a:lnTo>
                  <a:lnTo>
                    <a:pt x="176618" y="113905"/>
                  </a:lnTo>
                  <a:lnTo>
                    <a:pt x="176383" y="114910"/>
                  </a:lnTo>
                  <a:lnTo>
                    <a:pt x="176129" y="115914"/>
                  </a:lnTo>
                  <a:lnTo>
                    <a:pt x="175867" y="116919"/>
                  </a:lnTo>
                  <a:lnTo>
                    <a:pt x="175586" y="117915"/>
                  </a:lnTo>
                  <a:lnTo>
                    <a:pt x="175297" y="118902"/>
                  </a:lnTo>
                  <a:lnTo>
                    <a:pt x="174998" y="119888"/>
                  </a:lnTo>
                  <a:lnTo>
                    <a:pt x="174690" y="120875"/>
                  </a:lnTo>
                  <a:lnTo>
                    <a:pt x="174364" y="121844"/>
                  </a:lnTo>
                  <a:lnTo>
                    <a:pt x="174029" y="122812"/>
                  </a:lnTo>
                  <a:lnTo>
                    <a:pt x="173676" y="123781"/>
                  </a:lnTo>
                  <a:lnTo>
                    <a:pt x="173323" y="124740"/>
                  </a:lnTo>
                  <a:lnTo>
                    <a:pt x="172952" y="125691"/>
                  </a:lnTo>
                  <a:lnTo>
                    <a:pt x="172572" y="126641"/>
                  </a:lnTo>
                  <a:lnTo>
                    <a:pt x="172174" y="127583"/>
                  </a:lnTo>
                  <a:lnTo>
                    <a:pt x="171775" y="128515"/>
                  </a:lnTo>
                  <a:lnTo>
                    <a:pt x="171359" y="129448"/>
                  </a:lnTo>
                  <a:lnTo>
                    <a:pt x="170933" y="130371"/>
                  </a:lnTo>
                  <a:lnTo>
                    <a:pt x="170499" y="131294"/>
                  </a:lnTo>
                  <a:lnTo>
                    <a:pt x="170055" y="132208"/>
                  </a:lnTo>
                  <a:lnTo>
                    <a:pt x="169594" y="133114"/>
                  </a:lnTo>
                  <a:lnTo>
                    <a:pt x="169123" y="134010"/>
                  </a:lnTo>
                  <a:lnTo>
                    <a:pt x="168643" y="134906"/>
                  </a:lnTo>
                  <a:lnTo>
                    <a:pt x="168154" y="135793"/>
                  </a:lnTo>
                  <a:lnTo>
                    <a:pt x="167657" y="136671"/>
                  </a:lnTo>
                  <a:lnTo>
                    <a:pt x="167150" y="137540"/>
                  </a:lnTo>
                  <a:lnTo>
                    <a:pt x="166625" y="138409"/>
                  </a:lnTo>
                  <a:lnTo>
                    <a:pt x="166100" y="139269"/>
                  </a:lnTo>
                  <a:lnTo>
                    <a:pt x="165556" y="140129"/>
                  </a:lnTo>
                  <a:lnTo>
                    <a:pt x="165004" y="140971"/>
                  </a:lnTo>
                  <a:lnTo>
                    <a:pt x="164443" y="141813"/>
                  </a:lnTo>
                  <a:lnTo>
                    <a:pt x="163873" y="142646"/>
                  </a:lnTo>
                  <a:lnTo>
                    <a:pt x="163293" y="143469"/>
                  </a:lnTo>
                  <a:lnTo>
                    <a:pt x="162705" y="144284"/>
                  </a:lnTo>
                  <a:lnTo>
                    <a:pt x="162108" y="145099"/>
                  </a:lnTo>
                  <a:lnTo>
                    <a:pt x="161501" y="145895"/>
                  </a:lnTo>
                  <a:lnTo>
                    <a:pt x="160885" y="146692"/>
                  </a:lnTo>
                  <a:lnTo>
                    <a:pt x="160252" y="147480"/>
                  </a:lnTo>
                  <a:lnTo>
                    <a:pt x="159618" y="148258"/>
                  </a:lnTo>
                  <a:lnTo>
                    <a:pt x="158975" y="149037"/>
                  </a:lnTo>
                  <a:lnTo>
                    <a:pt x="158324" y="149797"/>
                  </a:lnTo>
                  <a:lnTo>
                    <a:pt x="157654" y="150557"/>
                  </a:lnTo>
                  <a:lnTo>
                    <a:pt x="156984" y="151300"/>
                  </a:lnTo>
                  <a:lnTo>
                    <a:pt x="156305" y="152042"/>
                  </a:lnTo>
                  <a:lnTo>
                    <a:pt x="155617" y="152775"/>
                  </a:lnTo>
                  <a:lnTo>
                    <a:pt x="154911" y="153499"/>
                  </a:lnTo>
                  <a:lnTo>
                    <a:pt x="154205" y="154214"/>
                  </a:lnTo>
                  <a:lnTo>
                    <a:pt x="153490" y="154921"/>
                  </a:lnTo>
                  <a:lnTo>
                    <a:pt x="152766" y="155618"/>
                  </a:lnTo>
                  <a:lnTo>
                    <a:pt x="152041" y="156306"/>
                  </a:lnTo>
                  <a:lnTo>
                    <a:pt x="151299" y="156984"/>
                  </a:lnTo>
                  <a:lnTo>
                    <a:pt x="150548" y="157663"/>
                  </a:lnTo>
                  <a:lnTo>
                    <a:pt x="149797" y="158324"/>
                  </a:lnTo>
                  <a:lnTo>
                    <a:pt x="149027" y="158976"/>
                  </a:lnTo>
                  <a:lnTo>
                    <a:pt x="148258" y="159619"/>
                  </a:lnTo>
                  <a:lnTo>
                    <a:pt x="147479" y="160261"/>
                  </a:lnTo>
                  <a:lnTo>
                    <a:pt x="146692" y="160886"/>
                  </a:lnTo>
                  <a:lnTo>
                    <a:pt x="145895" y="161501"/>
                  </a:lnTo>
                  <a:lnTo>
                    <a:pt x="145089" y="162108"/>
                  </a:lnTo>
                  <a:lnTo>
                    <a:pt x="144284" y="162714"/>
                  </a:lnTo>
                  <a:lnTo>
                    <a:pt x="143460" y="163303"/>
                  </a:lnTo>
                  <a:lnTo>
                    <a:pt x="142636" y="163882"/>
                  </a:lnTo>
                  <a:lnTo>
                    <a:pt x="141803" y="164453"/>
                  </a:lnTo>
                  <a:lnTo>
                    <a:pt x="140971" y="165014"/>
                  </a:lnTo>
                  <a:lnTo>
                    <a:pt x="140120" y="165557"/>
                  </a:lnTo>
                  <a:lnTo>
                    <a:pt x="139269" y="166100"/>
                  </a:lnTo>
                  <a:lnTo>
                    <a:pt x="138409" y="166634"/>
                  </a:lnTo>
                  <a:lnTo>
                    <a:pt x="137540" y="167150"/>
                  </a:lnTo>
                  <a:lnTo>
                    <a:pt x="136671" y="167657"/>
                  </a:lnTo>
                  <a:lnTo>
                    <a:pt x="135784" y="168164"/>
                  </a:lnTo>
                  <a:lnTo>
                    <a:pt x="134897" y="168653"/>
                  </a:lnTo>
                  <a:lnTo>
                    <a:pt x="134009" y="169133"/>
                  </a:lnTo>
                  <a:lnTo>
                    <a:pt x="133104" y="169594"/>
                  </a:lnTo>
                  <a:lnTo>
                    <a:pt x="132199" y="170056"/>
                  </a:lnTo>
                  <a:lnTo>
                    <a:pt x="131285" y="170499"/>
                  </a:lnTo>
                  <a:lnTo>
                    <a:pt x="130370" y="170934"/>
                  </a:lnTo>
                  <a:lnTo>
                    <a:pt x="129447" y="171359"/>
                  </a:lnTo>
                  <a:lnTo>
                    <a:pt x="128515" y="171776"/>
                  </a:lnTo>
                  <a:lnTo>
                    <a:pt x="127582" y="172183"/>
                  </a:lnTo>
                  <a:lnTo>
                    <a:pt x="126641" y="172572"/>
                  </a:lnTo>
                  <a:lnTo>
                    <a:pt x="125690" y="172953"/>
                  </a:lnTo>
                  <a:lnTo>
                    <a:pt x="124740" y="173324"/>
                  </a:lnTo>
                  <a:lnTo>
                    <a:pt x="123780" y="173686"/>
                  </a:lnTo>
                  <a:lnTo>
                    <a:pt x="122812" y="174030"/>
                  </a:lnTo>
                  <a:lnTo>
                    <a:pt x="121843" y="174365"/>
                  </a:lnTo>
                  <a:lnTo>
                    <a:pt x="120866" y="174691"/>
                  </a:lnTo>
                  <a:lnTo>
                    <a:pt x="119888" y="174998"/>
                  </a:lnTo>
                  <a:lnTo>
                    <a:pt x="118901" y="175306"/>
                  </a:lnTo>
                  <a:lnTo>
                    <a:pt x="117915" y="175596"/>
                  </a:lnTo>
                  <a:lnTo>
                    <a:pt x="116919" y="175867"/>
                  </a:lnTo>
                  <a:lnTo>
                    <a:pt x="115914" y="176130"/>
                  </a:lnTo>
                  <a:lnTo>
                    <a:pt x="114909" y="176383"/>
                  </a:lnTo>
                  <a:lnTo>
                    <a:pt x="113895" y="176628"/>
                  </a:lnTo>
                  <a:lnTo>
                    <a:pt x="112882" y="176854"/>
                  </a:lnTo>
                  <a:lnTo>
                    <a:pt x="111868" y="177071"/>
                  </a:lnTo>
                  <a:lnTo>
                    <a:pt x="110845" y="177270"/>
                  </a:lnTo>
                  <a:lnTo>
                    <a:pt x="109813" y="177461"/>
                  </a:lnTo>
                  <a:lnTo>
                    <a:pt x="108781" y="177642"/>
                  </a:lnTo>
                  <a:lnTo>
                    <a:pt x="107749" y="177805"/>
                  </a:lnTo>
                  <a:lnTo>
                    <a:pt x="106708" y="177958"/>
                  </a:lnTo>
                  <a:lnTo>
                    <a:pt x="105658" y="178103"/>
                  </a:lnTo>
                  <a:lnTo>
                    <a:pt x="104608" y="178230"/>
                  </a:lnTo>
                  <a:lnTo>
                    <a:pt x="103558" y="178339"/>
                  </a:lnTo>
                  <a:lnTo>
                    <a:pt x="102499" y="178438"/>
                  </a:lnTo>
                  <a:lnTo>
                    <a:pt x="101440" y="178529"/>
                  </a:lnTo>
                  <a:lnTo>
                    <a:pt x="100380" y="178601"/>
                  </a:lnTo>
                  <a:lnTo>
                    <a:pt x="99312" y="178665"/>
                  </a:lnTo>
                  <a:lnTo>
                    <a:pt x="98235" y="178710"/>
                  </a:lnTo>
                  <a:lnTo>
                    <a:pt x="97167" y="178746"/>
                  </a:lnTo>
                  <a:lnTo>
                    <a:pt x="96090" y="178764"/>
                  </a:lnTo>
                  <a:lnTo>
                    <a:pt x="95003" y="178773"/>
                  </a:lnTo>
                  <a:lnTo>
                    <a:pt x="95003" y="178773"/>
                  </a:lnTo>
                  <a:lnTo>
                    <a:pt x="93926" y="178764"/>
                  </a:lnTo>
                  <a:lnTo>
                    <a:pt x="92849" y="178746"/>
                  </a:lnTo>
                  <a:lnTo>
                    <a:pt x="91772" y="178710"/>
                  </a:lnTo>
                  <a:lnTo>
                    <a:pt x="90704" y="178665"/>
                  </a:lnTo>
                  <a:lnTo>
                    <a:pt x="89635" y="178601"/>
                  </a:lnTo>
                  <a:lnTo>
                    <a:pt x="88567" y="178529"/>
                  </a:lnTo>
                  <a:lnTo>
                    <a:pt x="87508" y="178438"/>
                  </a:lnTo>
                  <a:lnTo>
                    <a:pt x="86449" y="178339"/>
                  </a:lnTo>
                  <a:lnTo>
                    <a:pt x="85399" y="178230"/>
                  </a:lnTo>
                  <a:lnTo>
                    <a:pt x="84349" y="178103"/>
                  </a:lnTo>
                  <a:lnTo>
                    <a:pt x="83308" y="177958"/>
                  </a:lnTo>
                  <a:lnTo>
                    <a:pt x="82267" y="177805"/>
                  </a:lnTo>
                  <a:lnTo>
                    <a:pt x="81226" y="177642"/>
                  </a:lnTo>
                  <a:lnTo>
                    <a:pt x="80194" y="177461"/>
                  </a:lnTo>
                  <a:lnTo>
                    <a:pt x="79171" y="177270"/>
                  </a:lnTo>
                  <a:lnTo>
                    <a:pt x="78148" y="177071"/>
                  </a:lnTo>
                  <a:lnTo>
                    <a:pt x="77125" y="176854"/>
                  </a:lnTo>
                  <a:lnTo>
                    <a:pt x="76111" y="176628"/>
                  </a:lnTo>
                  <a:lnTo>
                    <a:pt x="75098" y="176383"/>
                  </a:lnTo>
                  <a:lnTo>
                    <a:pt x="74093" y="176130"/>
                  </a:lnTo>
                  <a:lnTo>
                    <a:pt x="73097" y="175867"/>
                  </a:lnTo>
                  <a:lnTo>
                    <a:pt x="72101" y="175596"/>
                  </a:lnTo>
                  <a:lnTo>
                    <a:pt x="71106" y="175306"/>
                  </a:lnTo>
                  <a:lnTo>
                    <a:pt x="70128" y="174998"/>
                  </a:lnTo>
                  <a:lnTo>
                    <a:pt x="69141" y="174691"/>
                  </a:lnTo>
                  <a:lnTo>
                    <a:pt x="68164" y="174365"/>
                  </a:lnTo>
                  <a:lnTo>
                    <a:pt x="67195" y="174030"/>
                  </a:lnTo>
                  <a:lnTo>
                    <a:pt x="66235" y="173686"/>
                  </a:lnTo>
                  <a:lnTo>
                    <a:pt x="65276" y="173324"/>
                  </a:lnTo>
                  <a:lnTo>
                    <a:pt x="64325" y="172953"/>
                  </a:lnTo>
                  <a:lnTo>
                    <a:pt x="63375" y="172572"/>
                  </a:lnTo>
                  <a:lnTo>
                    <a:pt x="62433" y="172183"/>
                  </a:lnTo>
                  <a:lnTo>
                    <a:pt x="61492" y="171776"/>
                  </a:lnTo>
                  <a:lnTo>
                    <a:pt x="60569" y="171368"/>
                  </a:lnTo>
                  <a:lnTo>
                    <a:pt x="59636" y="170943"/>
                  </a:lnTo>
                  <a:lnTo>
                    <a:pt x="58722" y="170499"/>
                  </a:lnTo>
                  <a:lnTo>
                    <a:pt x="57808" y="170056"/>
                  </a:lnTo>
                  <a:lnTo>
                    <a:pt x="56903" y="169594"/>
                  </a:lnTo>
                  <a:lnTo>
                    <a:pt x="56006" y="169133"/>
                  </a:lnTo>
                  <a:lnTo>
                    <a:pt x="55110" y="168653"/>
                  </a:lnTo>
                  <a:lnTo>
                    <a:pt x="54223" y="168164"/>
                  </a:lnTo>
                  <a:lnTo>
                    <a:pt x="53345" y="167657"/>
                  </a:lnTo>
                  <a:lnTo>
                    <a:pt x="52467" y="167150"/>
                  </a:lnTo>
                  <a:lnTo>
                    <a:pt x="51607" y="166634"/>
                  </a:lnTo>
                  <a:lnTo>
                    <a:pt x="50747" y="166100"/>
                  </a:lnTo>
                  <a:lnTo>
                    <a:pt x="49887" y="165557"/>
                  </a:lnTo>
                  <a:lnTo>
                    <a:pt x="49045" y="165014"/>
                  </a:lnTo>
                  <a:lnTo>
                    <a:pt x="48203" y="164453"/>
                  </a:lnTo>
                  <a:lnTo>
                    <a:pt x="47371" y="163882"/>
                  </a:lnTo>
                  <a:lnTo>
                    <a:pt x="46547" y="163303"/>
                  </a:lnTo>
                  <a:lnTo>
                    <a:pt x="45732" y="162714"/>
                  </a:lnTo>
                  <a:lnTo>
                    <a:pt x="44917" y="162117"/>
                  </a:lnTo>
                  <a:lnTo>
                    <a:pt x="44112" y="161501"/>
                  </a:lnTo>
                  <a:lnTo>
                    <a:pt x="43324" y="160886"/>
                  </a:lnTo>
                  <a:lnTo>
                    <a:pt x="42537" y="160261"/>
                  </a:lnTo>
                  <a:lnTo>
                    <a:pt x="41749" y="159628"/>
                  </a:lnTo>
                  <a:lnTo>
                    <a:pt x="40980" y="158976"/>
                  </a:lnTo>
                  <a:lnTo>
                    <a:pt x="40219" y="158324"/>
                  </a:lnTo>
                  <a:lnTo>
                    <a:pt x="39459" y="157663"/>
                  </a:lnTo>
                  <a:lnTo>
                    <a:pt x="38717" y="156993"/>
                  </a:lnTo>
                  <a:lnTo>
                    <a:pt x="37974" y="156306"/>
                  </a:lnTo>
                  <a:lnTo>
                    <a:pt x="37241" y="155618"/>
                  </a:lnTo>
                  <a:lnTo>
                    <a:pt x="36517" y="154921"/>
                  </a:lnTo>
                  <a:lnTo>
                    <a:pt x="35802" y="154214"/>
                  </a:lnTo>
                  <a:lnTo>
                    <a:pt x="35096" y="153499"/>
                  </a:lnTo>
                  <a:lnTo>
                    <a:pt x="34399" y="152775"/>
                  </a:lnTo>
                  <a:lnTo>
                    <a:pt x="33711" y="152042"/>
                  </a:lnTo>
                  <a:lnTo>
                    <a:pt x="33023" y="151300"/>
                  </a:lnTo>
                  <a:lnTo>
                    <a:pt x="32353" y="150557"/>
                  </a:lnTo>
                  <a:lnTo>
                    <a:pt x="31692" y="149797"/>
                  </a:lnTo>
                  <a:lnTo>
                    <a:pt x="31040" y="149037"/>
                  </a:lnTo>
                  <a:lnTo>
                    <a:pt x="30389" y="148258"/>
                  </a:lnTo>
                  <a:lnTo>
                    <a:pt x="29755" y="147480"/>
                  </a:lnTo>
                  <a:lnTo>
                    <a:pt x="29130" y="146692"/>
                  </a:lnTo>
                  <a:lnTo>
                    <a:pt x="28515" y="145895"/>
                  </a:lnTo>
                  <a:lnTo>
                    <a:pt x="27899" y="145099"/>
                  </a:lnTo>
                  <a:lnTo>
                    <a:pt x="27302" y="144284"/>
                  </a:lnTo>
                  <a:lnTo>
                    <a:pt x="26713" y="143469"/>
                  </a:lnTo>
                  <a:lnTo>
                    <a:pt x="26134" y="142646"/>
                  </a:lnTo>
                  <a:lnTo>
                    <a:pt x="25564" y="141813"/>
                  </a:lnTo>
                  <a:lnTo>
                    <a:pt x="25003" y="140971"/>
                  </a:lnTo>
                  <a:lnTo>
                    <a:pt x="24459" y="140129"/>
                  </a:lnTo>
                  <a:lnTo>
                    <a:pt x="23916" y="139269"/>
                  </a:lnTo>
                  <a:lnTo>
                    <a:pt x="23382" y="138409"/>
                  </a:lnTo>
                  <a:lnTo>
                    <a:pt x="22866" y="137549"/>
                  </a:lnTo>
                  <a:lnTo>
                    <a:pt x="22350" y="136671"/>
                  </a:lnTo>
                  <a:lnTo>
                    <a:pt x="21852" y="135793"/>
                  </a:lnTo>
                  <a:lnTo>
                    <a:pt x="21364" y="134906"/>
                  </a:lnTo>
                  <a:lnTo>
                    <a:pt x="20884" y="134010"/>
                  </a:lnTo>
                  <a:lnTo>
                    <a:pt x="20422" y="133114"/>
                  </a:lnTo>
                  <a:lnTo>
                    <a:pt x="19960" y="132208"/>
                  </a:lnTo>
                  <a:lnTo>
                    <a:pt x="19517" y="131294"/>
                  </a:lnTo>
                  <a:lnTo>
                    <a:pt x="19073" y="130380"/>
                  </a:lnTo>
                  <a:lnTo>
                    <a:pt x="18648" y="129448"/>
                  </a:lnTo>
                  <a:lnTo>
                    <a:pt x="18241" y="128524"/>
                  </a:lnTo>
                  <a:lnTo>
                    <a:pt x="17833" y="127583"/>
                  </a:lnTo>
                  <a:lnTo>
                    <a:pt x="17444" y="126641"/>
                  </a:lnTo>
                  <a:lnTo>
                    <a:pt x="17064" y="125691"/>
                  </a:lnTo>
                  <a:lnTo>
                    <a:pt x="16693" y="124740"/>
                  </a:lnTo>
                  <a:lnTo>
                    <a:pt x="16330" y="123781"/>
                  </a:lnTo>
                  <a:lnTo>
                    <a:pt x="15987" y="122821"/>
                  </a:lnTo>
                  <a:lnTo>
                    <a:pt x="15652" y="121844"/>
                  </a:lnTo>
                  <a:lnTo>
                    <a:pt x="15326" y="120875"/>
                  </a:lnTo>
                  <a:lnTo>
                    <a:pt x="15009" y="119888"/>
                  </a:lnTo>
                  <a:lnTo>
                    <a:pt x="14710" y="118911"/>
                  </a:lnTo>
                  <a:lnTo>
                    <a:pt x="14420" y="117915"/>
                  </a:lnTo>
                  <a:lnTo>
                    <a:pt x="14149" y="116919"/>
                  </a:lnTo>
                  <a:lnTo>
                    <a:pt x="13886" y="115924"/>
                  </a:lnTo>
                  <a:lnTo>
                    <a:pt x="13633" y="114919"/>
                  </a:lnTo>
                  <a:lnTo>
                    <a:pt x="13389" y="113905"/>
                  </a:lnTo>
                  <a:lnTo>
                    <a:pt x="13162" y="112891"/>
                  </a:lnTo>
                  <a:lnTo>
                    <a:pt x="12945" y="111868"/>
                  </a:lnTo>
                  <a:lnTo>
                    <a:pt x="12746" y="110845"/>
                  </a:lnTo>
                  <a:lnTo>
                    <a:pt x="12556" y="109822"/>
                  </a:lnTo>
                  <a:lnTo>
                    <a:pt x="12375" y="108790"/>
                  </a:lnTo>
                  <a:lnTo>
                    <a:pt x="12212" y="107749"/>
                  </a:lnTo>
                  <a:lnTo>
                    <a:pt x="12058" y="106708"/>
                  </a:lnTo>
                  <a:lnTo>
                    <a:pt x="11913" y="105667"/>
                  </a:lnTo>
                  <a:lnTo>
                    <a:pt x="11786" y="104617"/>
                  </a:lnTo>
                  <a:lnTo>
                    <a:pt x="11678" y="103558"/>
                  </a:lnTo>
                  <a:lnTo>
                    <a:pt x="11569" y="102508"/>
                  </a:lnTo>
                  <a:lnTo>
                    <a:pt x="11488" y="101449"/>
                  </a:lnTo>
                  <a:lnTo>
                    <a:pt x="11415" y="100381"/>
                  </a:lnTo>
                  <a:lnTo>
                    <a:pt x="11352" y="99313"/>
                  </a:lnTo>
                  <a:lnTo>
                    <a:pt x="11307" y="98245"/>
                  </a:lnTo>
                  <a:lnTo>
                    <a:pt x="11270" y="97167"/>
                  </a:lnTo>
                  <a:lnTo>
                    <a:pt x="11252" y="96090"/>
                  </a:lnTo>
                  <a:lnTo>
                    <a:pt x="11243" y="95013"/>
                  </a:lnTo>
                  <a:lnTo>
                    <a:pt x="11243" y="95013"/>
                  </a:lnTo>
                  <a:lnTo>
                    <a:pt x="11243" y="94135"/>
                  </a:lnTo>
                  <a:lnTo>
                    <a:pt x="11261" y="93266"/>
                  </a:lnTo>
                  <a:lnTo>
                    <a:pt x="11279" y="92406"/>
                  </a:lnTo>
                  <a:lnTo>
                    <a:pt x="11307" y="91537"/>
                  </a:lnTo>
                  <a:lnTo>
                    <a:pt x="11352" y="90668"/>
                  </a:lnTo>
                  <a:lnTo>
                    <a:pt x="11397" y="89808"/>
                  </a:lnTo>
                  <a:lnTo>
                    <a:pt x="11451" y="88948"/>
                  </a:lnTo>
                  <a:lnTo>
                    <a:pt x="11515" y="88088"/>
                  </a:lnTo>
                  <a:lnTo>
                    <a:pt x="11596" y="87228"/>
                  </a:lnTo>
                  <a:lnTo>
                    <a:pt x="11678" y="86377"/>
                  </a:lnTo>
                  <a:lnTo>
                    <a:pt x="11768" y="85517"/>
                  </a:lnTo>
                  <a:lnTo>
                    <a:pt x="11868" y="84666"/>
                  </a:lnTo>
                  <a:lnTo>
                    <a:pt x="11976" y="83815"/>
                  </a:lnTo>
                  <a:lnTo>
                    <a:pt x="12094" y="82973"/>
                  </a:lnTo>
                  <a:lnTo>
                    <a:pt x="12212" y="82123"/>
                  </a:lnTo>
                  <a:lnTo>
                    <a:pt x="12348" y="81281"/>
                  </a:lnTo>
                  <a:lnTo>
                    <a:pt x="12492" y="80439"/>
                  </a:lnTo>
                  <a:lnTo>
                    <a:pt x="12646" y="79597"/>
                  </a:lnTo>
                  <a:lnTo>
                    <a:pt x="12800" y="78764"/>
                  </a:lnTo>
                  <a:lnTo>
                    <a:pt x="12972" y="77922"/>
                  </a:lnTo>
                  <a:lnTo>
                    <a:pt x="13144" y="77089"/>
                  </a:lnTo>
                  <a:lnTo>
                    <a:pt x="13325" y="76266"/>
                  </a:lnTo>
                  <a:lnTo>
                    <a:pt x="13524" y="75433"/>
                  </a:lnTo>
                  <a:lnTo>
                    <a:pt x="13723" y="74609"/>
                  </a:lnTo>
                  <a:lnTo>
                    <a:pt x="13932" y="73785"/>
                  </a:lnTo>
                  <a:lnTo>
                    <a:pt x="14149" y="72962"/>
                  </a:lnTo>
                  <a:lnTo>
                    <a:pt x="14375" y="72147"/>
                  </a:lnTo>
                  <a:lnTo>
                    <a:pt x="14611" y="71332"/>
                  </a:lnTo>
                  <a:lnTo>
                    <a:pt x="14855" y="70518"/>
                  </a:lnTo>
                  <a:lnTo>
                    <a:pt x="15108" y="69712"/>
                  </a:lnTo>
                  <a:lnTo>
                    <a:pt x="15362" y="68897"/>
                  </a:lnTo>
                  <a:lnTo>
                    <a:pt x="15633" y="68101"/>
                  </a:lnTo>
                  <a:lnTo>
                    <a:pt x="15914" y="67295"/>
                  </a:lnTo>
                  <a:lnTo>
                    <a:pt x="16195" y="66498"/>
                  </a:lnTo>
                  <a:lnTo>
                    <a:pt x="16484" y="65702"/>
                  </a:lnTo>
                  <a:lnTo>
                    <a:pt x="16783" y="64905"/>
                  </a:lnTo>
                  <a:lnTo>
                    <a:pt x="17100" y="64118"/>
                  </a:lnTo>
                  <a:lnTo>
                    <a:pt x="17417" y="63330"/>
                  </a:lnTo>
                  <a:lnTo>
                    <a:pt x="17743" y="62552"/>
                  </a:lnTo>
                  <a:lnTo>
                    <a:pt x="18069" y="61764"/>
                  </a:lnTo>
                  <a:lnTo>
                    <a:pt x="18413" y="60995"/>
                  </a:lnTo>
                  <a:lnTo>
                    <a:pt x="18766" y="60216"/>
                  </a:lnTo>
                  <a:lnTo>
                    <a:pt x="19119" y="59447"/>
                  </a:lnTo>
                  <a:lnTo>
                    <a:pt x="19490" y="58677"/>
                  </a:lnTo>
                  <a:lnTo>
                    <a:pt x="19861" y="57917"/>
                  </a:lnTo>
                  <a:lnTo>
                    <a:pt x="20241" y="57156"/>
                  </a:lnTo>
                  <a:lnTo>
                    <a:pt x="20639" y="56396"/>
                  </a:lnTo>
                  <a:lnTo>
                    <a:pt x="21038" y="55645"/>
                  </a:lnTo>
                  <a:lnTo>
                    <a:pt x="21436" y="54893"/>
                  </a:lnTo>
                  <a:lnTo>
                    <a:pt x="21852" y="54142"/>
                  </a:lnTo>
                  <a:lnTo>
                    <a:pt x="22278" y="53400"/>
                  </a:lnTo>
                  <a:lnTo>
                    <a:pt x="22703" y="52667"/>
                  </a:lnTo>
                  <a:lnTo>
                    <a:pt x="23147" y="51924"/>
                  </a:lnTo>
                  <a:lnTo>
                    <a:pt x="23590" y="51200"/>
                  </a:lnTo>
                  <a:lnTo>
                    <a:pt x="24043" y="50467"/>
                  </a:lnTo>
                  <a:lnTo>
                    <a:pt x="24505" y="49743"/>
                  </a:lnTo>
                  <a:lnTo>
                    <a:pt x="24975" y="49028"/>
                  </a:lnTo>
                  <a:lnTo>
                    <a:pt x="25455" y="48303"/>
                  </a:lnTo>
                  <a:lnTo>
                    <a:pt x="25944" y="47597"/>
                  </a:lnTo>
                  <a:lnTo>
                    <a:pt x="26433" y="46882"/>
                  </a:lnTo>
                  <a:lnTo>
                    <a:pt x="26940" y="46185"/>
                  </a:lnTo>
                  <a:lnTo>
                    <a:pt x="27447" y="45479"/>
                  </a:lnTo>
                  <a:lnTo>
                    <a:pt x="27963" y="44782"/>
                  </a:lnTo>
                  <a:lnTo>
                    <a:pt x="28488" y="44094"/>
                  </a:lnTo>
                  <a:lnTo>
                    <a:pt x="28488" y="44094"/>
                  </a:lnTo>
                  <a:lnTo>
                    <a:pt x="28660" y="43859"/>
                  </a:lnTo>
                  <a:lnTo>
                    <a:pt x="28814" y="43623"/>
                  </a:lnTo>
                  <a:lnTo>
                    <a:pt x="28958" y="43370"/>
                  </a:lnTo>
                  <a:lnTo>
                    <a:pt x="29085" y="43126"/>
                  </a:lnTo>
                  <a:lnTo>
                    <a:pt x="29203" y="42872"/>
                  </a:lnTo>
                  <a:lnTo>
                    <a:pt x="29302" y="42610"/>
                  </a:lnTo>
                  <a:lnTo>
                    <a:pt x="29393" y="42347"/>
                  </a:lnTo>
                  <a:lnTo>
                    <a:pt x="29465" y="42085"/>
                  </a:lnTo>
                  <a:lnTo>
                    <a:pt x="29529" y="41822"/>
                  </a:lnTo>
                  <a:lnTo>
                    <a:pt x="29583" y="41550"/>
                  </a:lnTo>
                  <a:lnTo>
                    <a:pt x="29619" y="41288"/>
                  </a:lnTo>
                  <a:lnTo>
                    <a:pt x="29637" y="41016"/>
                  </a:lnTo>
                  <a:lnTo>
                    <a:pt x="29646" y="40745"/>
                  </a:lnTo>
                  <a:lnTo>
                    <a:pt x="29646" y="40473"/>
                  </a:lnTo>
                  <a:lnTo>
                    <a:pt x="29628" y="40202"/>
                  </a:lnTo>
                  <a:lnTo>
                    <a:pt x="29601" y="39939"/>
                  </a:lnTo>
                  <a:lnTo>
                    <a:pt x="29556" y="39668"/>
                  </a:lnTo>
                  <a:lnTo>
                    <a:pt x="29501" y="39405"/>
                  </a:lnTo>
                  <a:lnTo>
                    <a:pt x="29438" y="39143"/>
                  </a:lnTo>
                  <a:lnTo>
                    <a:pt x="29357" y="38889"/>
                  </a:lnTo>
                  <a:lnTo>
                    <a:pt x="29266" y="38627"/>
                  </a:lnTo>
                  <a:lnTo>
                    <a:pt x="29157" y="38382"/>
                  </a:lnTo>
                  <a:lnTo>
                    <a:pt x="29040" y="38138"/>
                  </a:lnTo>
                  <a:lnTo>
                    <a:pt x="28913" y="37893"/>
                  </a:lnTo>
                  <a:lnTo>
                    <a:pt x="28777" y="37658"/>
                  </a:lnTo>
                  <a:lnTo>
                    <a:pt x="28623" y="37432"/>
                  </a:lnTo>
                  <a:lnTo>
                    <a:pt x="28451" y="37205"/>
                  </a:lnTo>
                  <a:lnTo>
                    <a:pt x="28279" y="36988"/>
                  </a:lnTo>
                  <a:lnTo>
                    <a:pt x="28089" y="36780"/>
                  </a:lnTo>
                  <a:lnTo>
                    <a:pt x="27881" y="36581"/>
                  </a:lnTo>
                  <a:lnTo>
                    <a:pt x="27673" y="36391"/>
                  </a:lnTo>
                  <a:lnTo>
                    <a:pt x="27447" y="36210"/>
                  </a:lnTo>
                  <a:lnTo>
                    <a:pt x="27447" y="36210"/>
                  </a:lnTo>
                  <a:lnTo>
                    <a:pt x="27211" y="36038"/>
                  </a:lnTo>
                  <a:lnTo>
                    <a:pt x="26976" y="35884"/>
                  </a:lnTo>
                  <a:lnTo>
                    <a:pt x="26732" y="35739"/>
                  </a:lnTo>
                  <a:lnTo>
                    <a:pt x="26478" y="35612"/>
                  </a:lnTo>
                  <a:lnTo>
                    <a:pt x="26225" y="35494"/>
                  </a:lnTo>
                  <a:lnTo>
                    <a:pt x="25971" y="35395"/>
                  </a:lnTo>
                  <a:lnTo>
                    <a:pt x="25709" y="35304"/>
                  </a:lnTo>
                  <a:lnTo>
                    <a:pt x="25446" y="35232"/>
                  </a:lnTo>
                  <a:lnTo>
                    <a:pt x="25175" y="35169"/>
                  </a:lnTo>
                  <a:lnTo>
                    <a:pt x="24912" y="35123"/>
                  </a:lnTo>
                  <a:lnTo>
                    <a:pt x="24640" y="35087"/>
                  </a:lnTo>
                  <a:lnTo>
                    <a:pt x="24369" y="35060"/>
                  </a:lnTo>
                  <a:lnTo>
                    <a:pt x="24097" y="35051"/>
                  </a:lnTo>
                  <a:lnTo>
                    <a:pt x="23826" y="35051"/>
                  </a:lnTo>
                  <a:lnTo>
                    <a:pt x="23563" y="35069"/>
                  </a:lnTo>
                  <a:lnTo>
                    <a:pt x="23292" y="35096"/>
                  </a:lnTo>
                  <a:lnTo>
                    <a:pt x="23029" y="35141"/>
                  </a:lnTo>
                  <a:lnTo>
                    <a:pt x="22758" y="35196"/>
                  </a:lnTo>
                  <a:lnTo>
                    <a:pt x="22495" y="35259"/>
                  </a:lnTo>
                  <a:lnTo>
                    <a:pt x="22242" y="35341"/>
                  </a:lnTo>
                  <a:lnTo>
                    <a:pt x="21988" y="35431"/>
                  </a:lnTo>
                  <a:lnTo>
                    <a:pt x="21735" y="35540"/>
                  </a:lnTo>
                  <a:lnTo>
                    <a:pt x="21490" y="35657"/>
                  </a:lnTo>
                  <a:lnTo>
                    <a:pt x="21246" y="35784"/>
                  </a:lnTo>
                  <a:lnTo>
                    <a:pt x="21010" y="35929"/>
                  </a:lnTo>
                  <a:lnTo>
                    <a:pt x="20784" y="36083"/>
                  </a:lnTo>
                  <a:lnTo>
                    <a:pt x="20558" y="36246"/>
                  </a:lnTo>
                  <a:lnTo>
                    <a:pt x="20350" y="36418"/>
                  </a:lnTo>
                  <a:lnTo>
                    <a:pt x="20141" y="36608"/>
                  </a:lnTo>
                  <a:lnTo>
                    <a:pt x="19942" y="36816"/>
                  </a:lnTo>
                  <a:lnTo>
                    <a:pt x="19752" y="37024"/>
                  </a:lnTo>
                  <a:lnTo>
                    <a:pt x="19562" y="37251"/>
                  </a:lnTo>
                  <a:lnTo>
                    <a:pt x="19562" y="37251"/>
                  </a:lnTo>
                  <a:lnTo>
                    <a:pt x="18974" y="38038"/>
                  </a:lnTo>
                  <a:lnTo>
                    <a:pt x="18385" y="38826"/>
                  </a:lnTo>
                  <a:lnTo>
                    <a:pt x="17806" y="39622"/>
                  </a:lnTo>
                  <a:lnTo>
                    <a:pt x="17236" y="40419"/>
                  </a:lnTo>
                  <a:lnTo>
                    <a:pt x="16674" y="41225"/>
                  </a:lnTo>
                  <a:lnTo>
                    <a:pt x="16122" y="42030"/>
                  </a:lnTo>
                  <a:lnTo>
                    <a:pt x="15588" y="42845"/>
                  </a:lnTo>
                  <a:lnTo>
                    <a:pt x="15054" y="43660"/>
                  </a:lnTo>
                  <a:lnTo>
                    <a:pt x="14529" y="44483"/>
                  </a:lnTo>
                  <a:lnTo>
                    <a:pt x="14013" y="45307"/>
                  </a:lnTo>
                  <a:lnTo>
                    <a:pt x="13506" y="46140"/>
                  </a:lnTo>
                  <a:lnTo>
                    <a:pt x="13008" y="46973"/>
                  </a:lnTo>
                  <a:lnTo>
                    <a:pt x="12520" y="47815"/>
                  </a:lnTo>
                  <a:lnTo>
                    <a:pt x="12040" y="48656"/>
                  </a:lnTo>
                  <a:lnTo>
                    <a:pt x="11569" y="49507"/>
                  </a:lnTo>
                  <a:lnTo>
                    <a:pt x="11107" y="50358"/>
                  </a:lnTo>
                  <a:lnTo>
                    <a:pt x="10655" y="51209"/>
                  </a:lnTo>
                  <a:lnTo>
                    <a:pt x="10211" y="52069"/>
                  </a:lnTo>
                  <a:lnTo>
                    <a:pt x="9786" y="52929"/>
                  </a:lnTo>
                  <a:lnTo>
                    <a:pt x="9360" y="53798"/>
                  </a:lnTo>
                  <a:lnTo>
                    <a:pt x="8944" y="54667"/>
                  </a:lnTo>
                  <a:lnTo>
                    <a:pt x="8537" y="55545"/>
                  </a:lnTo>
                  <a:lnTo>
                    <a:pt x="8138" y="56423"/>
                  </a:lnTo>
                  <a:lnTo>
                    <a:pt x="7749" y="57301"/>
                  </a:lnTo>
                  <a:lnTo>
                    <a:pt x="7369" y="58188"/>
                  </a:lnTo>
                  <a:lnTo>
                    <a:pt x="7007" y="59076"/>
                  </a:lnTo>
                  <a:lnTo>
                    <a:pt x="6645" y="59972"/>
                  </a:lnTo>
                  <a:lnTo>
                    <a:pt x="6292" y="60868"/>
                  </a:lnTo>
                  <a:lnTo>
                    <a:pt x="5948" y="61764"/>
                  </a:lnTo>
                  <a:lnTo>
                    <a:pt x="5622" y="62669"/>
                  </a:lnTo>
                  <a:lnTo>
                    <a:pt x="5296" y="63574"/>
                  </a:lnTo>
                  <a:lnTo>
                    <a:pt x="4979" y="64480"/>
                  </a:lnTo>
                  <a:lnTo>
                    <a:pt x="4680" y="65394"/>
                  </a:lnTo>
                  <a:lnTo>
                    <a:pt x="4382" y="66308"/>
                  </a:lnTo>
                  <a:lnTo>
                    <a:pt x="4101" y="67232"/>
                  </a:lnTo>
                  <a:lnTo>
                    <a:pt x="3820" y="68155"/>
                  </a:lnTo>
                  <a:lnTo>
                    <a:pt x="3558" y="69078"/>
                  </a:lnTo>
                  <a:lnTo>
                    <a:pt x="3304" y="70002"/>
                  </a:lnTo>
                  <a:lnTo>
                    <a:pt x="3051" y="70934"/>
                  </a:lnTo>
                  <a:lnTo>
                    <a:pt x="2816" y="71866"/>
                  </a:lnTo>
                  <a:lnTo>
                    <a:pt x="2589" y="72808"/>
                  </a:lnTo>
                  <a:lnTo>
                    <a:pt x="2372" y="73749"/>
                  </a:lnTo>
                  <a:lnTo>
                    <a:pt x="2164" y="74691"/>
                  </a:lnTo>
                  <a:lnTo>
                    <a:pt x="1956" y="75632"/>
                  </a:lnTo>
                  <a:lnTo>
                    <a:pt x="1765" y="76583"/>
                  </a:lnTo>
                  <a:lnTo>
                    <a:pt x="1593" y="77533"/>
                  </a:lnTo>
                  <a:lnTo>
                    <a:pt x="1421" y="78484"/>
                  </a:lnTo>
                  <a:lnTo>
                    <a:pt x="1259" y="79434"/>
                  </a:lnTo>
                  <a:lnTo>
                    <a:pt x="1105" y="80394"/>
                  </a:lnTo>
                  <a:lnTo>
                    <a:pt x="960" y="81353"/>
                  </a:lnTo>
                  <a:lnTo>
                    <a:pt x="833" y="82313"/>
                  </a:lnTo>
                  <a:lnTo>
                    <a:pt x="706" y="83281"/>
                  </a:lnTo>
                  <a:lnTo>
                    <a:pt x="598" y="84250"/>
                  </a:lnTo>
                  <a:lnTo>
                    <a:pt x="489" y="85218"/>
                  </a:lnTo>
                  <a:lnTo>
                    <a:pt x="399" y="86187"/>
                  </a:lnTo>
                  <a:lnTo>
                    <a:pt x="317" y="87156"/>
                  </a:lnTo>
                  <a:lnTo>
                    <a:pt x="245" y="88133"/>
                  </a:lnTo>
                  <a:lnTo>
                    <a:pt x="181" y="89111"/>
                  </a:lnTo>
                  <a:lnTo>
                    <a:pt x="127" y="90088"/>
                  </a:lnTo>
                  <a:lnTo>
                    <a:pt x="82" y="91066"/>
                  </a:lnTo>
                  <a:lnTo>
                    <a:pt x="46" y="92053"/>
                  </a:lnTo>
                  <a:lnTo>
                    <a:pt x="18" y="93039"/>
                  </a:lnTo>
                  <a:lnTo>
                    <a:pt x="9" y="94026"/>
                  </a:lnTo>
                  <a:lnTo>
                    <a:pt x="0" y="95013"/>
                  </a:lnTo>
                  <a:lnTo>
                    <a:pt x="0" y="95013"/>
                  </a:lnTo>
                  <a:lnTo>
                    <a:pt x="9" y="96235"/>
                  </a:lnTo>
                  <a:lnTo>
                    <a:pt x="27" y="97457"/>
                  </a:lnTo>
                  <a:lnTo>
                    <a:pt x="73" y="98679"/>
                  </a:lnTo>
                  <a:lnTo>
                    <a:pt x="127" y="99892"/>
                  </a:lnTo>
                  <a:lnTo>
                    <a:pt x="190" y="101105"/>
                  </a:lnTo>
                  <a:lnTo>
                    <a:pt x="281" y="102309"/>
                  </a:lnTo>
                  <a:lnTo>
                    <a:pt x="380" y="103513"/>
                  </a:lnTo>
                  <a:lnTo>
                    <a:pt x="489" y="104708"/>
                  </a:lnTo>
                  <a:lnTo>
                    <a:pt x="625" y="105903"/>
                  </a:lnTo>
                  <a:lnTo>
                    <a:pt x="761" y="107098"/>
                  </a:lnTo>
                  <a:lnTo>
                    <a:pt x="924" y="108274"/>
                  </a:lnTo>
                  <a:lnTo>
                    <a:pt x="1096" y="109460"/>
                  </a:lnTo>
                  <a:lnTo>
                    <a:pt x="1286" y="110637"/>
                  </a:lnTo>
                  <a:lnTo>
                    <a:pt x="1485" y="111805"/>
                  </a:lnTo>
                  <a:lnTo>
                    <a:pt x="1702" y="112973"/>
                  </a:lnTo>
                  <a:lnTo>
                    <a:pt x="1937" y="114131"/>
                  </a:lnTo>
                  <a:lnTo>
                    <a:pt x="2182" y="115290"/>
                  </a:lnTo>
                  <a:lnTo>
                    <a:pt x="2435" y="116440"/>
                  </a:lnTo>
                  <a:lnTo>
                    <a:pt x="2707" y="117589"/>
                  </a:lnTo>
                  <a:lnTo>
                    <a:pt x="2997" y="118730"/>
                  </a:lnTo>
                  <a:lnTo>
                    <a:pt x="3295" y="119861"/>
                  </a:lnTo>
                  <a:lnTo>
                    <a:pt x="3612" y="120993"/>
                  </a:lnTo>
                  <a:lnTo>
                    <a:pt x="3938" y="122115"/>
                  </a:lnTo>
                  <a:lnTo>
                    <a:pt x="4282" y="123229"/>
                  </a:lnTo>
                  <a:lnTo>
                    <a:pt x="4635" y="124342"/>
                  </a:lnTo>
                  <a:lnTo>
                    <a:pt x="4997" y="125446"/>
                  </a:lnTo>
                  <a:lnTo>
                    <a:pt x="5377" y="126551"/>
                  </a:lnTo>
                  <a:lnTo>
                    <a:pt x="5776" y="127646"/>
                  </a:lnTo>
                  <a:lnTo>
                    <a:pt x="6183" y="128732"/>
                  </a:lnTo>
                  <a:lnTo>
                    <a:pt x="6599" y="129810"/>
                  </a:lnTo>
                  <a:lnTo>
                    <a:pt x="7034" y="130887"/>
                  </a:lnTo>
                  <a:lnTo>
                    <a:pt x="7477" y="131955"/>
                  </a:lnTo>
                  <a:lnTo>
                    <a:pt x="7939" y="133014"/>
                  </a:lnTo>
                  <a:lnTo>
                    <a:pt x="8401" y="134073"/>
                  </a:lnTo>
                  <a:lnTo>
                    <a:pt x="8890" y="135123"/>
                  </a:lnTo>
                  <a:lnTo>
                    <a:pt x="9378" y="136164"/>
                  </a:lnTo>
                  <a:lnTo>
                    <a:pt x="9885" y="137196"/>
                  </a:lnTo>
                  <a:lnTo>
                    <a:pt x="10410" y="138228"/>
                  </a:lnTo>
                  <a:lnTo>
                    <a:pt x="10944" y="139242"/>
                  </a:lnTo>
                  <a:lnTo>
                    <a:pt x="11488" y="140256"/>
                  </a:lnTo>
                  <a:lnTo>
                    <a:pt x="12040" y="141261"/>
                  </a:lnTo>
                  <a:lnTo>
                    <a:pt x="12601" y="142266"/>
                  </a:lnTo>
                  <a:lnTo>
                    <a:pt x="13180" y="143252"/>
                  </a:lnTo>
                  <a:lnTo>
                    <a:pt x="13778" y="144239"/>
                  </a:lnTo>
                  <a:lnTo>
                    <a:pt x="14375" y="145217"/>
                  </a:lnTo>
                  <a:lnTo>
                    <a:pt x="14991" y="146185"/>
                  </a:lnTo>
                  <a:lnTo>
                    <a:pt x="15615" y="147145"/>
                  </a:lnTo>
                  <a:lnTo>
                    <a:pt x="16249" y="148095"/>
                  </a:lnTo>
                  <a:lnTo>
                    <a:pt x="16892" y="149037"/>
                  </a:lnTo>
                  <a:lnTo>
                    <a:pt x="17553" y="149969"/>
                  </a:lnTo>
                  <a:lnTo>
                    <a:pt x="18222" y="150901"/>
                  </a:lnTo>
                  <a:lnTo>
                    <a:pt x="18901" y="151816"/>
                  </a:lnTo>
                  <a:lnTo>
                    <a:pt x="19589" y="152730"/>
                  </a:lnTo>
                  <a:lnTo>
                    <a:pt x="20286" y="153626"/>
                  </a:lnTo>
                  <a:lnTo>
                    <a:pt x="21001" y="154522"/>
                  </a:lnTo>
                  <a:lnTo>
                    <a:pt x="21726" y="155409"/>
                  </a:lnTo>
                  <a:lnTo>
                    <a:pt x="22450" y="156287"/>
                  </a:lnTo>
                  <a:lnTo>
                    <a:pt x="23192" y="157147"/>
                  </a:lnTo>
                  <a:lnTo>
                    <a:pt x="23943" y="158007"/>
                  </a:lnTo>
                  <a:lnTo>
                    <a:pt x="24713" y="158858"/>
                  </a:lnTo>
                  <a:lnTo>
                    <a:pt x="25482" y="159700"/>
                  </a:lnTo>
                  <a:lnTo>
                    <a:pt x="26261" y="160524"/>
                  </a:lnTo>
                  <a:lnTo>
                    <a:pt x="27057" y="161348"/>
                  </a:lnTo>
                  <a:lnTo>
                    <a:pt x="27854" y="162162"/>
                  </a:lnTo>
                  <a:lnTo>
                    <a:pt x="28669" y="162959"/>
                  </a:lnTo>
                  <a:lnTo>
                    <a:pt x="29492" y="163755"/>
                  </a:lnTo>
                  <a:lnTo>
                    <a:pt x="30316" y="164534"/>
                  </a:lnTo>
                  <a:lnTo>
                    <a:pt x="31158" y="165303"/>
                  </a:lnTo>
                  <a:lnTo>
                    <a:pt x="32009" y="166073"/>
                  </a:lnTo>
                  <a:lnTo>
                    <a:pt x="32869" y="166824"/>
                  </a:lnTo>
                  <a:lnTo>
                    <a:pt x="33729" y="167566"/>
                  </a:lnTo>
                  <a:lnTo>
                    <a:pt x="34607" y="168291"/>
                  </a:lnTo>
                  <a:lnTo>
                    <a:pt x="35494" y="169015"/>
                  </a:lnTo>
                  <a:lnTo>
                    <a:pt x="36381" y="169730"/>
                  </a:lnTo>
                  <a:lnTo>
                    <a:pt x="37286" y="170427"/>
                  </a:lnTo>
                  <a:lnTo>
                    <a:pt x="38201" y="171115"/>
                  </a:lnTo>
                  <a:lnTo>
                    <a:pt x="39115" y="171794"/>
                  </a:lnTo>
                  <a:lnTo>
                    <a:pt x="40047" y="172464"/>
                  </a:lnTo>
                  <a:lnTo>
                    <a:pt x="40980" y="173125"/>
                  </a:lnTo>
                  <a:lnTo>
                    <a:pt x="41921" y="173767"/>
                  </a:lnTo>
                  <a:lnTo>
                    <a:pt x="42872" y="174401"/>
                  </a:lnTo>
                  <a:lnTo>
                    <a:pt x="43831" y="175026"/>
                  </a:lnTo>
                  <a:lnTo>
                    <a:pt x="44800" y="175641"/>
                  </a:lnTo>
                  <a:lnTo>
                    <a:pt x="45777" y="176239"/>
                  </a:lnTo>
                  <a:lnTo>
                    <a:pt x="46764" y="176836"/>
                  </a:lnTo>
                  <a:lnTo>
                    <a:pt x="47751" y="177415"/>
                  </a:lnTo>
                  <a:lnTo>
                    <a:pt x="48756" y="177977"/>
                  </a:lnTo>
                  <a:lnTo>
                    <a:pt x="49760" y="178529"/>
                  </a:lnTo>
                  <a:lnTo>
                    <a:pt x="50774" y="179072"/>
                  </a:lnTo>
                  <a:lnTo>
                    <a:pt x="51788" y="179606"/>
                  </a:lnTo>
                  <a:lnTo>
                    <a:pt x="52820" y="180122"/>
                  </a:lnTo>
                  <a:lnTo>
                    <a:pt x="53852" y="180629"/>
                  </a:lnTo>
                  <a:lnTo>
                    <a:pt x="54893" y="181127"/>
                  </a:lnTo>
                  <a:lnTo>
                    <a:pt x="55943" y="181606"/>
                  </a:lnTo>
                  <a:lnTo>
                    <a:pt x="57002" y="182077"/>
                  </a:lnTo>
                  <a:lnTo>
                    <a:pt x="58061" y="182539"/>
                  </a:lnTo>
                  <a:lnTo>
                    <a:pt x="59129" y="182982"/>
                  </a:lnTo>
                  <a:lnTo>
                    <a:pt x="60207" y="183417"/>
                  </a:lnTo>
                  <a:lnTo>
                    <a:pt x="61284" y="183833"/>
                  </a:lnTo>
                  <a:lnTo>
                    <a:pt x="62370" y="184241"/>
                  </a:lnTo>
                  <a:lnTo>
                    <a:pt x="63465" y="184639"/>
                  </a:lnTo>
                  <a:lnTo>
                    <a:pt x="64570" y="185019"/>
                  </a:lnTo>
                  <a:lnTo>
                    <a:pt x="65674" y="185381"/>
                  </a:lnTo>
                  <a:lnTo>
                    <a:pt x="66788" y="185734"/>
                  </a:lnTo>
                  <a:lnTo>
                    <a:pt x="67901" y="186078"/>
                  </a:lnTo>
                  <a:lnTo>
                    <a:pt x="69024" y="186404"/>
                  </a:lnTo>
                  <a:lnTo>
                    <a:pt x="70155" y="186721"/>
                  </a:lnTo>
                  <a:lnTo>
                    <a:pt x="71287" y="187020"/>
                  </a:lnTo>
                  <a:lnTo>
                    <a:pt x="72427" y="187309"/>
                  </a:lnTo>
                  <a:lnTo>
                    <a:pt x="73577" y="187581"/>
                  </a:lnTo>
                  <a:lnTo>
                    <a:pt x="74726" y="187834"/>
                  </a:lnTo>
                  <a:lnTo>
                    <a:pt x="75885" y="188079"/>
                  </a:lnTo>
                  <a:lnTo>
                    <a:pt x="77044" y="188314"/>
                  </a:lnTo>
                  <a:lnTo>
                    <a:pt x="78212" y="188531"/>
                  </a:lnTo>
                  <a:lnTo>
                    <a:pt x="79379" y="188731"/>
                  </a:lnTo>
                  <a:lnTo>
                    <a:pt x="80556" y="188921"/>
                  </a:lnTo>
                  <a:lnTo>
                    <a:pt x="81733" y="189093"/>
                  </a:lnTo>
                  <a:lnTo>
                    <a:pt x="82919" y="189256"/>
                  </a:lnTo>
                  <a:lnTo>
                    <a:pt x="84114" y="189391"/>
                  </a:lnTo>
                  <a:lnTo>
                    <a:pt x="85308" y="189527"/>
                  </a:lnTo>
                  <a:lnTo>
                    <a:pt x="86503" y="189636"/>
                  </a:lnTo>
                  <a:lnTo>
                    <a:pt x="87707" y="189735"/>
                  </a:lnTo>
                  <a:lnTo>
                    <a:pt x="88911" y="189826"/>
                  </a:lnTo>
                  <a:lnTo>
                    <a:pt x="90124" y="189889"/>
                  </a:lnTo>
                  <a:lnTo>
                    <a:pt x="91337" y="189944"/>
                  </a:lnTo>
                  <a:lnTo>
                    <a:pt x="92559" y="189989"/>
                  </a:lnTo>
                  <a:lnTo>
                    <a:pt x="93781" y="190007"/>
                  </a:lnTo>
                  <a:lnTo>
                    <a:pt x="95003" y="190016"/>
                  </a:lnTo>
                  <a:lnTo>
                    <a:pt x="95003" y="190016"/>
                  </a:lnTo>
                  <a:lnTo>
                    <a:pt x="96234" y="190007"/>
                  </a:lnTo>
                  <a:lnTo>
                    <a:pt x="97457" y="189989"/>
                  </a:lnTo>
                  <a:lnTo>
                    <a:pt x="98670" y="189944"/>
                  </a:lnTo>
                  <a:lnTo>
                    <a:pt x="99892" y="189889"/>
                  </a:lnTo>
                  <a:lnTo>
                    <a:pt x="101096" y="189826"/>
                  </a:lnTo>
                  <a:lnTo>
                    <a:pt x="102309" y="189735"/>
                  </a:lnTo>
                  <a:lnTo>
                    <a:pt x="103512" y="189636"/>
                  </a:lnTo>
                  <a:lnTo>
                    <a:pt x="104707" y="189527"/>
                  </a:lnTo>
                  <a:lnTo>
                    <a:pt x="105902" y="189391"/>
                  </a:lnTo>
                  <a:lnTo>
                    <a:pt x="107088" y="189256"/>
                  </a:lnTo>
                  <a:lnTo>
                    <a:pt x="108274" y="189093"/>
                  </a:lnTo>
                  <a:lnTo>
                    <a:pt x="109460" y="188921"/>
                  </a:lnTo>
                  <a:lnTo>
                    <a:pt x="110628" y="188731"/>
                  </a:lnTo>
                  <a:lnTo>
                    <a:pt x="111804" y="188531"/>
                  </a:lnTo>
                  <a:lnTo>
                    <a:pt x="112972" y="188314"/>
                  </a:lnTo>
                  <a:lnTo>
                    <a:pt x="114131" y="188079"/>
                  </a:lnTo>
                  <a:lnTo>
                    <a:pt x="115289" y="187834"/>
                  </a:lnTo>
                  <a:lnTo>
                    <a:pt x="116439" y="187581"/>
                  </a:lnTo>
                  <a:lnTo>
                    <a:pt x="117580" y="187309"/>
                  </a:lnTo>
                  <a:lnTo>
                    <a:pt x="118720" y="187020"/>
                  </a:lnTo>
                  <a:lnTo>
                    <a:pt x="119861" y="186721"/>
                  </a:lnTo>
                  <a:lnTo>
                    <a:pt x="120983" y="186404"/>
                  </a:lnTo>
                  <a:lnTo>
                    <a:pt x="122106" y="186078"/>
                  </a:lnTo>
                  <a:lnTo>
                    <a:pt x="123228" y="185734"/>
                  </a:lnTo>
                  <a:lnTo>
                    <a:pt x="124342" y="185381"/>
                  </a:lnTo>
                  <a:lnTo>
                    <a:pt x="125446" y="185019"/>
                  </a:lnTo>
                  <a:lnTo>
                    <a:pt x="126541" y="184639"/>
                  </a:lnTo>
                  <a:lnTo>
                    <a:pt x="127637" y="184241"/>
                  </a:lnTo>
                  <a:lnTo>
                    <a:pt x="128723" y="183833"/>
                  </a:lnTo>
                  <a:lnTo>
                    <a:pt x="129809" y="183417"/>
                  </a:lnTo>
                  <a:lnTo>
                    <a:pt x="130886" y="182982"/>
                  </a:lnTo>
                  <a:lnTo>
                    <a:pt x="131955" y="182539"/>
                  </a:lnTo>
                  <a:lnTo>
                    <a:pt x="133014" y="182077"/>
                  </a:lnTo>
                  <a:lnTo>
                    <a:pt x="134073" y="181606"/>
                  </a:lnTo>
                  <a:lnTo>
                    <a:pt x="135114" y="181127"/>
                  </a:lnTo>
                  <a:lnTo>
                    <a:pt x="136164" y="180629"/>
                  </a:lnTo>
                  <a:lnTo>
                    <a:pt x="137196" y="180122"/>
                  </a:lnTo>
                  <a:lnTo>
                    <a:pt x="138219" y="179606"/>
                  </a:lnTo>
                  <a:lnTo>
                    <a:pt x="139242" y="179072"/>
                  </a:lnTo>
                  <a:lnTo>
                    <a:pt x="140255" y="178529"/>
                  </a:lnTo>
                  <a:lnTo>
                    <a:pt x="141260" y="177977"/>
                  </a:lnTo>
                  <a:lnTo>
                    <a:pt x="142256" y="177415"/>
                  </a:lnTo>
                  <a:lnTo>
                    <a:pt x="143252" y="176836"/>
                  </a:lnTo>
                  <a:lnTo>
                    <a:pt x="144229" y="176239"/>
                  </a:lnTo>
                  <a:lnTo>
                    <a:pt x="145207" y="175641"/>
                  </a:lnTo>
                  <a:lnTo>
                    <a:pt x="146176" y="175026"/>
                  </a:lnTo>
                  <a:lnTo>
                    <a:pt x="147135" y="174401"/>
                  </a:lnTo>
                  <a:lnTo>
                    <a:pt x="148086" y="173767"/>
                  </a:lnTo>
                  <a:lnTo>
                    <a:pt x="149036" y="173125"/>
                  </a:lnTo>
                  <a:lnTo>
                    <a:pt x="149969" y="172464"/>
                  </a:lnTo>
                  <a:lnTo>
                    <a:pt x="150892" y="171794"/>
                  </a:lnTo>
                  <a:lnTo>
                    <a:pt x="151815" y="171115"/>
                  </a:lnTo>
                  <a:lnTo>
                    <a:pt x="152729" y="170427"/>
                  </a:lnTo>
                  <a:lnTo>
                    <a:pt x="153626" y="169730"/>
                  </a:lnTo>
                  <a:lnTo>
                    <a:pt x="154522" y="169015"/>
                  </a:lnTo>
                  <a:lnTo>
                    <a:pt x="155409" y="168291"/>
                  </a:lnTo>
                  <a:lnTo>
                    <a:pt x="156278" y="167566"/>
                  </a:lnTo>
                  <a:lnTo>
                    <a:pt x="157147" y="166824"/>
                  </a:lnTo>
                  <a:lnTo>
                    <a:pt x="158007" y="166073"/>
                  </a:lnTo>
                  <a:lnTo>
                    <a:pt x="158858" y="165303"/>
                  </a:lnTo>
                  <a:lnTo>
                    <a:pt x="159691" y="164534"/>
                  </a:lnTo>
                  <a:lnTo>
                    <a:pt x="160523" y="163755"/>
                  </a:lnTo>
                  <a:lnTo>
                    <a:pt x="161347" y="162959"/>
                  </a:lnTo>
                  <a:lnTo>
                    <a:pt x="162153" y="162162"/>
                  </a:lnTo>
                  <a:lnTo>
                    <a:pt x="162958" y="161348"/>
                  </a:lnTo>
                  <a:lnTo>
                    <a:pt x="163746" y="160524"/>
                  </a:lnTo>
                  <a:lnTo>
                    <a:pt x="164534" y="159700"/>
                  </a:lnTo>
                  <a:lnTo>
                    <a:pt x="165303" y="158858"/>
                  </a:lnTo>
                  <a:lnTo>
                    <a:pt x="166063" y="158007"/>
                  </a:lnTo>
                  <a:lnTo>
                    <a:pt x="166815" y="157147"/>
                  </a:lnTo>
                  <a:lnTo>
                    <a:pt x="167557" y="156287"/>
                  </a:lnTo>
                  <a:lnTo>
                    <a:pt x="168290" y="155409"/>
                  </a:lnTo>
                  <a:lnTo>
                    <a:pt x="169014" y="154522"/>
                  </a:lnTo>
                  <a:lnTo>
                    <a:pt x="169720" y="153626"/>
                  </a:lnTo>
                  <a:lnTo>
                    <a:pt x="170427" y="152730"/>
                  </a:lnTo>
                  <a:lnTo>
                    <a:pt x="171115" y="151816"/>
                  </a:lnTo>
                  <a:lnTo>
                    <a:pt x="171793" y="150901"/>
                  </a:lnTo>
                  <a:lnTo>
                    <a:pt x="172463" y="149969"/>
                  </a:lnTo>
                  <a:lnTo>
                    <a:pt x="173115" y="149037"/>
                  </a:lnTo>
                  <a:lnTo>
                    <a:pt x="173767" y="148095"/>
                  </a:lnTo>
                  <a:lnTo>
                    <a:pt x="174400" y="147145"/>
                  </a:lnTo>
                  <a:lnTo>
                    <a:pt x="175025" y="146185"/>
                  </a:lnTo>
                  <a:lnTo>
                    <a:pt x="175641" y="145217"/>
                  </a:lnTo>
                  <a:lnTo>
                    <a:pt x="176238" y="144239"/>
                  </a:lnTo>
                  <a:lnTo>
                    <a:pt x="176826" y="143252"/>
                  </a:lnTo>
                  <a:lnTo>
                    <a:pt x="177406" y="142266"/>
                  </a:lnTo>
                  <a:lnTo>
                    <a:pt x="177976" y="141261"/>
                  </a:lnTo>
                  <a:lnTo>
                    <a:pt x="178528" y="140256"/>
                  </a:lnTo>
                  <a:lnTo>
                    <a:pt x="179071" y="139242"/>
                  </a:lnTo>
                  <a:lnTo>
                    <a:pt x="179606" y="138228"/>
                  </a:lnTo>
                  <a:lnTo>
                    <a:pt x="180121" y="137196"/>
                  </a:lnTo>
                  <a:lnTo>
                    <a:pt x="180628" y="136164"/>
                  </a:lnTo>
                  <a:lnTo>
                    <a:pt x="181126" y="135123"/>
                  </a:lnTo>
                  <a:lnTo>
                    <a:pt x="181606" y="134073"/>
                  </a:lnTo>
                  <a:lnTo>
                    <a:pt x="182077" y="133014"/>
                  </a:lnTo>
                  <a:lnTo>
                    <a:pt x="182538" y="131955"/>
                  </a:lnTo>
                  <a:lnTo>
                    <a:pt x="182982" y="130887"/>
                  </a:lnTo>
                  <a:lnTo>
                    <a:pt x="183416" y="129810"/>
                  </a:lnTo>
                  <a:lnTo>
                    <a:pt x="183833" y="128732"/>
                  </a:lnTo>
                  <a:lnTo>
                    <a:pt x="184240" y="127646"/>
                  </a:lnTo>
                  <a:lnTo>
                    <a:pt x="184629" y="126551"/>
                  </a:lnTo>
                  <a:lnTo>
                    <a:pt x="185010" y="125446"/>
                  </a:lnTo>
                  <a:lnTo>
                    <a:pt x="185381" y="124342"/>
                  </a:lnTo>
                  <a:lnTo>
                    <a:pt x="185734" y="123229"/>
                  </a:lnTo>
                  <a:lnTo>
                    <a:pt x="186078" y="122115"/>
                  </a:lnTo>
                  <a:lnTo>
                    <a:pt x="186404" y="120993"/>
                  </a:lnTo>
                  <a:lnTo>
                    <a:pt x="186721" y="119861"/>
                  </a:lnTo>
                  <a:lnTo>
                    <a:pt x="187019" y="118730"/>
                  </a:lnTo>
                  <a:lnTo>
                    <a:pt x="187300" y="117589"/>
                  </a:lnTo>
                  <a:lnTo>
                    <a:pt x="187571" y="116440"/>
                  </a:lnTo>
                  <a:lnTo>
                    <a:pt x="187834" y="115290"/>
                  </a:lnTo>
                  <a:lnTo>
                    <a:pt x="188078" y="114131"/>
                  </a:lnTo>
                  <a:lnTo>
                    <a:pt x="188314" y="112973"/>
                  </a:lnTo>
                  <a:lnTo>
                    <a:pt x="188522" y="111805"/>
                  </a:lnTo>
                  <a:lnTo>
                    <a:pt x="188730" y="110637"/>
                  </a:lnTo>
                  <a:lnTo>
                    <a:pt x="188920" y="109460"/>
                  </a:lnTo>
                  <a:lnTo>
                    <a:pt x="189092" y="108274"/>
                  </a:lnTo>
                  <a:lnTo>
                    <a:pt x="189246" y="107098"/>
                  </a:lnTo>
                  <a:lnTo>
                    <a:pt x="189391" y="105903"/>
                  </a:lnTo>
                  <a:lnTo>
                    <a:pt x="189518" y="104708"/>
                  </a:lnTo>
                  <a:lnTo>
                    <a:pt x="189635" y="103513"/>
                  </a:lnTo>
                  <a:lnTo>
                    <a:pt x="189735" y="102309"/>
                  </a:lnTo>
                  <a:lnTo>
                    <a:pt x="189816" y="101105"/>
                  </a:lnTo>
                  <a:lnTo>
                    <a:pt x="189889" y="99892"/>
                  </a:lnTo>
                  <a:lnTo>
                    <a:pt x="189943" y="98679"/>
                  </a:lnTo>
                  <a:lnTo>
                    <a:pt x="189979" y="97457"/>
                  </a:lnTo>
                  <a:lnTo>
                    <a:pt x="190007" y="96235"/>
                  </a:lnTo>
                  <a:lnTo>
                    <a:pt x="190016" y="95013"/>
                  </a:lnTo>
                  <a:lnTo>
                    <a:pt x="190016" y="95013"/>
                  </a:lnTo>
                  <a:lnTo>
                    <a:pt x="190007" y="94153"/>
                  </a:lnTo>
                  <a:lnTo>
                    <a:pt x="189997" y="93293"/>
                  </a:lnTo>
                  <a:lnTo>
                    <a:pt x="189979" y="92442"/>
                  </a:lnTo>
                  <a:lnTo>
                    <a:pt x="189952" y="91582"/>
                  </a:lnTo>
                  <a:lnTo>
                    <a:pt x="189916" y="90731"/>
                  </a:lnTo>
                  <a:lnTo>
                    <a:pt x="189880" y="89880"/>
                  </a:lnTo>
                  <a:lnTo>
                    <a:pt x="189825" y="89029"/>
                  </a:lnTo>
                  <a:lnTo>
                    <a:pt x="189771" y="88178"/>
                  </a:lnTo>
                  <a:lnTo>
                    <a:pt x="189708" y="87328"/>
                  </a:lnTo>
                  <a:lnTo>
                    <a:pt x="189635" y="86477"/>
                  </a:lnTo>
                  <a:lnTo>
                    <a:pt x="189554" y="85635"/>
                  </a:lnTo>
                  <a:lnTo>
                    <a:pt x="189472" y="84793"/>
                  </a:lnTo>
                  <a:lnTo>
                    <a:pt x="189373" y="83942"/>
                  </a:lnTo>
                  <a:lnTo>
                    <a:pt x="189273" y="83100"/>
                  </a:lnTo>
                  <a:lnTo>
                    <a:pt x="189165" y="82258"/>
                  </a:lnTo>
                  <a:lnTo>
                    <a:pt x="189047" y="81425"/>
                  </a:lnTo>
                  <a:lnTo>
                    <a:pt x="188920" y="80584"/>
                  </a:lnTo>
                  <a:lnTo>
                    <a:pt x="188794" y="79751"/>
                  </a:lnTo>
                  <a:lnTo>
                    <a:pt x="188658" y="78918"/>
                  </a:lnTo>
                  <a:lnTo>
                    <a:pt x="188513" y="78085"/>
                  </a:lnTo>
                  <a:lnTo>
                    <a:pt x="188359" y="77252"/>
                  </a:lnTo>
                  <a:lnTo>
                    <a:pt x="188196" y="76420"/>
                  </a:lnTo>
                  <a:lnTo>
                    <a:pt x="188024" y="75596"/>
                  </a:lnTo>
                  <a:lnTo>
                    <a:pt x="187852" y="74772"/>
                  </a:lnTo>
                  <a:lnTo>
                    <a:pt x="187671" y="73948"/>
                  </a:lnTo>
                  <a:lnTo>
                    <a:pt x="187481" y="73125"/>
                  </a:lnTo>
                  <a:lnTo>
                    <a:pt x="187282" y="72301"/>
                  </a:lnTo>
                  <a:lnTo>
                    <a:pt x="187083" y="71486"/>
                  </a:lnTo>
                  <a:lnTo>
                    <a:pt x="186865" y="70671"/>
                  </a:lnTo>
                  <a:lnTo>
                    <a:pt x="186648" y="69857"/>
                  </a:lnTo>
                  <a:lnTo>
                    <a:pt x="186422" y="69042"/>
                  </a:lnTo>
                  <a:lnTo>
                    <a:pt x="186186" y="68236"/>
                  </a:lnTo>
                  <a:lnTo>
                    <a:pt x="185951" y="67431"/>
                  </a:lnTo>
                  <a:lnTo>
                    <a:pt x="185698" y="66625"/>
                  </a:lnTo>
                  <a:lnTo>
                    <a:pt x="185444" y="65819"/>
                  </a:lnTo>
                  <a:lnTo>
                    <a:pt x="185182" y="65023"/>
                  </a:lnTo>
                  <a:lnTo>
                    <a:pt x="184919" y="64226"/>
                  </a:lnTo>
                  <a:lnTo>
                    <a:pt x="184639" y="63430"/>
                  </a:lnTo>
                  <a:lnTo>
                    <a:pt x="184358" y="62633"/>
                  </a:lnTo>
                  <a:lnTo>
                    <a:pt x="184068" y="61846"/>
                  </a:lnTo>
                  <a:lnTo>
                    <a:pt x="183770" y="61058"/>
                  </a:lnTo>
                  <a:lnTo>
                    <a:pt x="183462" y="60270"/>
                  </a:lnTo>
                  <a:lnTo>
                    <a:pt x="183154" y="59492"/>
                  </a:lnTo>
                  <a:lnTo>
                    <a:pt x="182828" y="58704"/>
                  </a:lnTo>
                  <a:lnTo>
                    <a:pt x="182502" y="57935"/>
                  </a:lnTo>
                  <a:lnTo>
                    <a:pt x="182176" y="57156"/>
                  </a:lnTo>
                  <a:lnTo>
                    <a:pt x="181832" y="56387"/>
                  </a:lnTo>
                  <a:lnTo>
                    <a:pt x="181488" y="55618"/>
                  </a:lnTo>
                  <a:lnTo>
                    <a:pt x="181126" y="54848"/>
                  </a:lnTo>
                  <a:lnTo>
                    <a:pt x="180773" y="54088"/>
                  </a:lnTo>
                  <a:lnTo>
                    <a:pt x="180402" y="53327"/>
                  </a:lnTo>
                  <a:lnTo>
                    <a:pt x="180022" y="52567"/>
                  </a:lnTo>
                  <a:lnTo>
                    <a:pt x="179642" y="51816"/>
                  </a:lnTo>
                  <a:lnTo>
                    <a:pt x="179252" y="51055"/>
                  </a:lnTo>
                  <a:lnTo>
                    <a:pt x="178863" y="50313"/>
                  </a:lnTo>
                  <a:lnTo>
                    <a:pt x="178456" y="49562"/>
                  </a:lnTo>
                  <a:lnTo>
                    <a:pt x="178049" y="48819"/>
                  </a:lnTo>
                  <a:lnTo>
                    <a:pt x="177632" y="48086"/>
                  </a:lnTo>
                  <a:lnTo>
                    <a:pt x="177207" y="47344"/>
                  </a:lnTo>
                  <a:lnTo>
                    <a:pt x="176772" y="46620"/>
                  </a:lnTo>
                  <a:lnTo>
                    <a:pt x="176338" y="45886"/>
                  </a:lnTo>
                  <a:lnTo>
                    <a:pt x="175894" y="45162"/>
                  </a:lnTo>
                  <a:lnTo>
                    <a:pt x="175441" y="44438"/>
                  </a:lnTo>
                  <a:lnTo>
                    <a:pt x="174989" y="43723"/>
                  </a:lnTo>
                  <a:lnTo>
                    <a:pt x="174989" y="43723"/>
                  </a:lnTo>
                  <a:lnTo>
                    <a:pt x="175523" y="41759"/>
                  </a:lnTo>
                  <a:lnTo>
                    <a:pt x="176030" y="39840"/>
                  </a:lnTo>
                  <a:lnTo>
                    <a:pt x="176510" y="37966"/>
                  </a:lnTo>
                  <a:lnTo>
                    <a:pt x="176962" y="36128"/>
                  </a:lnTo>
                  <a:lnTo>
                    <a:pt x="177388" y="34336"/>
                  </a:lnTo>
                  <a:lnTo>
                    <a:pt x="177786" y="32598"/>
                  </a:lnTo>
                  <a:lnTo>
                    <a:pt x="178157" y="30905"/>
                  </a:lnTo>
                  <a:lnTo>
                    <a:pt x="178510" y="29258"/>
                  </a:lnTo>
                  <a:lnTo>
                    <a:pt x="178836" y="27664"/>
                  </a:lnTo>
                  <a:lnTo>
                    <a:pt x="179144" y="26116"/>
                  </a:lnTo>
                  <a:lnTo>
                    <a:pt x="179424" y="24632"/>
                  </a:lnTo>
                  <a:lnTo>
                    <a:pt x="179687" y="23193"/>
                  </a:lnTo>
                  <a:lnTo>
                    <a:pt x="179931" y="21808"/>
                  </a:lnTo>
                  <a:lnTo>
                    <a:pt x="180158" y="20477"/>
                  </a:lnTo>
                  <a:lnTo>
                    <a:pt x="180357" y="19210"/>
                  </a:lnTo>
                  <a:lnTo>
                    <a:pt x="180547" y="18006"/>
                  </a:lnTo>
                  <a:lnTo>
                    <a:pt x="180719" y="16856"/>
                  </a:lnTo>
                  <a:lnTo>
                    <a:pt x="180864" y="15761"/>
                  </a:lnTo>
                  <a:lnTo>
                    <a:pt x="181009" y="14738"/>
                  </a:lnTo>
                  <a:lnTo>
                    <a:pt x="181126" y="13778"/>
                  </a:lnTo>
                  <a:lnTo>
                    <a:pt x="181235" y="12882"/>
                  </a:lnTo>
                  <a:lnTo>
                    <a:pt x="181334" y="12049"/>
                  </a:lnTo>
                  <a:lnTo>
                    <a:pt x="181488" y="10592"/>
                  </a:lnTo>
                  <a:lnTo>
                    <a:pt x="181597" y="9415"/>
                  </a:lnTo>
                  <a:lnTo>
                    <a:pt x="181669" y="8528"/>
                  </a:lnTo>
                  <a:lnTo>
                    <a:pt x="181715" y="7949"/>
                  </a:lnTo>
                  <a:lnTo>
                    <a:pt x="181733" y="7668"/>
                  </a:lnTo>
                  <a:lnTo>
                    <a:pt x="181733" y="76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-3858500" y="-4320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-3559775" y="-9354300"/>
              <a:ext cx="4750400" cy="4750400"/>
            </a:xfrm>
            <a:custGeom>
              <a:avLst/>
              <a:gdLst/>
              <a:ahLst/>
              <a:cxnLst/>
              <a:rect l="l" t="t" r="r" b="b"/>
              <a:pathLst>
                <a:path w="190016" h="190016" extrusionOk="0">
                  <a:moveTo>
                    <a:pt x="95004" y="0"/>
                  </a:moveTo>
                  <a:lnTo>
                    <a:pt x="93872" y="9"/>
                  </a:lnTo>
                  <a:lnTo>
                    <a:pt x="92732" y="27"/>
                  </a:lnTo>
                  <a:lnTo>
                    <a:pt x="91600" y="64"/>
                  </a:lnTo>
                  <a:lnTo>
                    <a:pt x="90469" y="109"/>
                  </a:lnTo>
                  <a:lnTo>
                    <a:pt x="89337" y="172"/>
                  </a:lnTo>
                  <a:lnTo>
                    <a:pt x="88215" y="245"/>
                  </a:lnTo>
                  <a:lnTo>
                    <a:pt x="87092" y="326"/>
                  </a:lnTo>
                  <a:lnTo>
                    <a:pt x="85970" y="426"/>
                  </a:lnTo>
                  <a:lnTo>
                    <a:pt x="84847" y="543"/>
                  </a:lnTo>
                  <a:lnTo>
                    <a:pt x="83734" y="670"/>
                  </a:lnTo>
                  <a:lnTo>
                    <a:pt x="82611" y="806"/>
                  </a:lnTo>
                  <a:lnTo>
                    <a:pt x="81507" y="960"/>
                  </a:lnTo>
                  <a:lnTo>
                    <a:pt x="80394" y="1123"/>
                  </a:lnTo>
                  <a:lnTo>
                    <a:pt x="79289" y="1295"/>
                  </a:lnTo>
                  <a:lnTo>
                    <a:pt x="78185" y="1494"/>
                  </a:lnTo>
                  <a:lnTo>
                    <a:pt x="77089" y="1693"/>
                  </a:lnTo>
                  <a:lnTo>
                    <a:pt x="75994" y="1910"/>
                  </a:lnTo>
                  <a:lnTo>
                    <a:pt x="74899" y="2137"/>
                  </a:lnTo>
                  <a:lnTo>
                    <a:pt x="73813" y="2381"/>
                  </a:lnTo>
                  <a:lnTo>
                    <a:pt x="72726" y="2634"/>
                  </a:lnTo>
                  <a:lnTo>
                    <a:pt x="71640" y="2897"/>
                  </a:lnTo>
                  <a:lnTo>
                    <a:pt x="70563" y="3178"/>
                  </a:lnTo>
                  <a:lnTo>
                    <a:pt x="69486" y="3467"/>
                  </a:lnTo>
                  <a:lnTo>
                    <a:pt x="68417" y="3775"/>
                  </a:lnTo>
                  <a:lnTo>
                    <a:pt x="67349" y="4092"/>
                  </a:lnTo>
                  <a:lnTo>
                    <a:pt x="66290" y="4418"/>
                  </a:lnTo>
                  <a:lnTo>
                    <a:pt x="65231" y="4762"/>
                  </a:lnTo>
                  <a:lnTo>
                    <a:pt x="64172" y="5115"/>
                  </a:lnTo>
                  <a:lnTo>
                    <a:pt x="63122" y="5486"/>
                  </a:lnTo>
                  <a:lnTo>
                    <a:pt x="62081" y="5866"/>
                  </a:lnTo>
                  <a:lnTo>
                    <a:pt x="61040" y="6255"/>
                  </a:lnTo>
                  <a:lnTo>
                    <a:pt x="60008" y="6654"/>
                  </a:lnTo>
                  <a:lnTo>
                    <a:pt x="58976" y="7070"/>
                  </a:lnTo>
                  <a:lnTo>
                    <a:pt x="57944" y="7496"/>
                  </a:lnTo>
                  <a:lnTo>
                    <a:pt x="56930" y="7939"/>
                  </a:lnTo>
                  <a:lnTo>
                    <a:pt x="55907" y="8392"/>
                  </a:lnTo>
                  <a:lnTo>
                    <a:pt x="54902" y="8853"/>
                  </a:lnTo>
                  <a:lnTo>
                    <a:pt x="53898" y="9333"/>
                  </a:lnTo>
                  <a:lnTo>
                    <a:pt x="52893" y="9822"/>
                  </a:lnTo>
                  <a:lnTo>
                    <a:pt x="51906" y="10320"/>
                  </a:lnTo>
                  <a:lnTo>
                    <a:pt x="50910" y="10827"/>
                  </a:lnTo>
                  <a:lnTo>
                    <a:pt x="49933" y="11352"/>
                  </a:lnTo>
                  <a:lnTo>
                    <a:pt x="48955" y="11886"/>
                  </a:lnTo>
                  <a:lnTo>
                    <a:pt x="47987" y="12429"/>
                  </a:lnTo>
                  <a:lnTo>
                    <a:pt x="47018" y="12990"/>
                  </a:lnTo>
                  <a:lnTo>
                    <a:pt x="46058" y="13561"/>
                  </a:lnTo>
                  <a:lnTo>
                    <a:pt x="45108" y="14140"/>
                  </a:lnTo>
                  <a:lnTo>
                    <a:pt x="44157" y="14737"/>
                  </a:lnTo>
                  <a:lnTo>
                    <a:pt x="43216" y="15344"/>
                  </a:lnTo>
                  <a:lnTo>
                    <a:pt x="42284" y="15959"/>
                  </a:lnTo>
                  <a:lnTo>
                    <a:pt x="41360" y="16584"/>
                  </a:lnTo>
                  <a:lnTo>
                    <a:pt x="40437" y="17227"/>
                  </a:lnTo>
                  <a:lnTo>
                    <a:pt x="39523" y="17878"/>
                  </a:lnTo>
                  <a:lnTo>
                    <a:pt x="38618" y="18539"/>
                  </a:lnTo>
                  <a:lnTo>
                    <a:pt x="37721" y="19209"/>
                  </a:lnTo>
                  <a:lnTo>
                    <a:pt x="36825" y="19897"/>
                  </a:lnTo>
                  <a:lnTo>
                    <a:pt x="35938" y="20594"/>
                  </a:lnTo>
                  <a:lnTo>
                    <a:pt x="35060" y="21300"/>
                  </a:lnTo>
                  <a:lnTo>
                    <a:pt x="34191" y="22015"/>
                  </a:lnTo>
                  <a:lnTo>
                    <a:pt x="33331" y="22749"/>
                  </a:lnTo>
                  <a:lnTo>
                    <a:pt x="32471" y="23491"/>
                  </a:lnTo>
                  <a:lnTo>
                    <a:pt x="31620" y="24242"/>
                  </a:lnTo>
                  <a:lnTo>
                    <a:pt x="30778" y="25003"/>
                  </a:lnTo>
                  <a:lnTo>
                    <a:pt x="29945" y="25772"/>
                  </a:lnTo>
                  <a:lnTo>
                    <a:pt x="29746" y="25980"/>
                  </a:lnTo>
                  <a:lnTo>
                    <a:pt x="29547" y="26188"/>
                  </a:lnTo>
                  <a:lnTo>
                    <a:pt x="29366" y="26406"/>
                  </a:lnTo>
                  <a:lnTo>
                    <a:pt x="29203" y="26632"/>
                  </a:lnTo>
                  <a:lnTo>
                    <a:pt x="29049" y="26867"/>
                  </a:lnTo>
                  <a:lnTo>
                    <a:pt x="28904" y="27103"/>
                  </a:lnTo>
                  <a:lnTo>
                    <a:pt x="28778" y="27347"/>
                  </a:lnTo>
                  <a:lnTo>
                    <a:pt x="28660" y="27591"/>
                  </a:lnTo>
                  <a:lnTo>
                    <a:pt x="28551" y="27845"/>
                  </a:lnTo>
                  <a:lnTo>
                    <a:pt x="28461" y="28107"/>
                  </a:lnTo>
                  <a:lnTo>
                    <a:pt x="28379" y="28361"/>
                  </a:lnTo>
                  <a:lnTo>
                    <a:pt x="28316" y="28623"/>
                  </a:lnTo>
                  <a:lnTo>
                    <a:pt x="28262" y="28895"/>
                  </a:lnTo>
                  <a:lnTo>
                    <a:pt x="28226" y="29157"/>
                  </a:lnTo>
                  <a:lnTo>
                    <a:pt x="28198" y="29429"/>
                  </a:lnTo>
                  <a:lnTo>
                    <a:pt x="28180" y="29692"/>
                  </a:lnTo>
                  <a:lnTo>
                    <a:pt x="28180" y="29963"/>
                  </a:lnTo>
                  <a:lnTo>
                    <a:pt x="28189" y="30235"/>
                  </a:lnTo>
                  <a:lnTo>
                    <a:pt x="28217" y="30506"/>
                  </a:lnTo>
                  <a:lnTo>
                    <a:pt x="28253" y="30769"/>
                  </a:lnTo>
                  <a:lnTo>
                    <a:pt x="28298" y="31040"/>
                  </a:lnTo>
                  <a:lnTo>
                    <a:pt x="28361" y="31303"/>
                  </a:lnTo>
                  <a:lnTo>
                    <a:pt x="28434" y="31565"/>
                  </a:lnTo>
                  <a:lnTo>
                    <a:pt x="28524" y="31819"/>
                  </a:lnTo>
                  <a:lnTo>
                    <a:pt x="28624" y="32081"/>
                  </a:lnTo>
                  <a:lnTo>
                    <a:pt x="28742" y="32326"/>
                  </a:lnTo>
                  <a:lnTo>
                    <a:pt x="28868" y="32570"/>
                  </a:lnTo>
                  <a:lnTo>
                    <a:pt x="29013" y="32815"/>
                  </a:lnTo>
                  <a:lnTo>
                    <a:pt x="29167" y="33050"/>
                  </a:lnTo>
                  <a:lnTo>
                    <a:pt x="29330" y="33276"/>
                  </a:lnTo>
                  <a:lnTo>
                    <a:pt x="29511" y="33503"/>
                  </a:lnTo>
                  <a:lnTo>
                    <a:pt x="29701" y="33720"/>
                  </a:lnTo>
                  <a:lnTo>
                    <a:pt x="29909" y="33928"/>
                  </a:lnTo>
                  <a:lnTo>
                    <a:pt x="30117" y="34118"/>
                  </a:lnTo>
                  <a:lnTo>
                    <a:pt x="30335" y="34299"/>
                  </a:lnTo>
                  <a:lnTo>
                    <a:pt x="30561" y="34462"/>
                  </a:lnTo>
                  <a:lnTo>
                    <a:pt x="30796" y="34625"/>
                  </a:lnTo>
                  <a:lnTo>
                    <a:pt x="31032" y="34761"/>
                  </a:lnTo>
                  <a:lnTo>
                    <a:pt x="31276" y="34897"/>
                  </a:lnTo>
                  <a:lnTo>
                    <a:pt x="31521" y="35014"/>
                  </a:lnTo>
                  <a:lnTo>
                    <a:pt x="31774" y="35114"/>
                  </a:lnTo>
                  <a:lnTo>
                    <a:pt x="32027" y="35204"/>
                  </a:lnTo>
                  <a:lnTo>
                    <a:pt x="32290" y="35286"/>
                  </a:lnTo>
                  <a:lnTo>
                    <a:pt x="32553" y="35349"/>
                  </a:lnTo>
                  <a:lnTo>
                    <a:pt x="32815" y="35404"/>
                  </a:lnTo>
                  <a:lnTo>
                    <a:pt x="33087" y="35449"/>
                  </a:lnTo>
                  <a:lnTo>
                    <a:pt x="33349" y="35476"/>
                  </a:lnTo>
                  <a:lnTo>
                    <a:pt x="33621" y="35485"/>
                  </a:lnTo>
                  <a:lnTo>
                    <a:pt x="33892" y="35494"/>
                  </a:lnTo>
                  <a:lnTo>
                    <a:pt x="34164" y="35476"/>
                  </a:lnTo>
                  <a:lnTo>
                    <a:pt x="34426" y="35458"/>
                  </a:lnTo>
                  <a:lnTo>
                    <a:pt x="34698" y="35422"/>
                  </a:lnTo>
                  <a:lnTo>
                    <a:pt x="34960" y="35367"/>
                  </a:lnTo>
                  <a:lnTo>
                    <a:pt x="35232" y="35304"/>
                  </a:lnTo>
                  <a:lnTo>
                    <a:pt x="35494" y="35232"/>
                  </a:lnTo>
                  <a:lnTo>
                    <a:pt x="35748" y="35141"/>
                  </a:lnTo>
                  <a:lnTo>
                    <a:pt x="36001" y="35041"/>
                  </a:lnTo>
                  <a:lnTo>
                    <a:pt x="36255" y="34924"/>
                  </a:lnTo>
                  <a:lnTo>
                    <a:pt x="36499" y="34797"/>
                  </a:lnTo>
                  <a:lnTo>
                    <a:pt x="36744" y="34661"/>
                  </a:lnTo>
                  <a:lnTo>
                    <a:pt x="36979" y="34507"/>
                  </a:lnTo>
                  <a:lnTo>
                    <a:pt x="37205" y="34335"/>
                  </a:lnTo>
                  <a:lnTo>
                    <a:pt x="37432" y="34154"/>
                  </a:lnTo>
                  <a:lnTo>
                    <a:pt x="37649" y="33964"/>
                  </a:lnTo>
                  <a:lnTo>
                    <a:pt x="38382" y="33285"/>
                  </a:lnTo>
                  <a:lnTo>
                    <a:pt x="39124" y="32606"/>
                  </a:lnTo>
                  <a:lnTo>
                    <a:pt x="39867" y="31946"/>
                  </a:lnTo>
                  <a:lnTo>
                    <a:pt x="40627" y="31294"/>
                  </a:lnTo>
                  <a:lnTo>
                    <a:pt x="41387" y="30651"/>
                  </a:lnTo>
                  <a:lnTo>
                    <a:pt x="42157" y="30017"/>
                  </a:lnTo>
                  <a:lnTo>
                    <a:pt x="42926" y="29393"/>
                  </a:lnTo>
                  <a:lnTo>
                    <a:pt x="43705" y="28777"/>
                  </a:lnTo>
                  <a:lnTo>
                    <a:pt x="44492" y="28180"/>
                  </a:lnTo>
                  <a:lnTo>
                    <a:pt x="45289" y="27582"/>
                  </a:lnTo>
                  <a:lnTo>
                    <a:pt x="46086" y="27003"/>
                  </a:lnTo>
                  <a:lnTo>
                    <a:pt x="46891" y="26424"/>
                  </a:lnTo>
                  <a:lnTo>
                    <a:pt x="47706" y="25862"/>
                  </a:lnTo>
                  <a:lnTo>
                    <a:pt x="48521" y="25310"/>
                  </a:lnTo>
                  <a:lnTo>
                    <a:pt x="49344" y="24767"/>
                  </a:lnTo>
                  <a:lnTo>
                    <a:pt x="50177" y="24233"/>
                  </a:lnTo>
                  <a:lnTo>
                    <a:pt x="51010" y="23708"/>
                  </a:lnTo>
                  <a:lnTo>
                    <a:pt x="51852" y="23192"/>
                  </a:lnTo>
                  <a:lnTo>
                    <a:pt x="52694" y="22694"/>
                  </a:lnTo>
                  <a:lnTo>
                    <a:pt x="53545" y="22205"/>
                  </a:lnTo>
                  <a:lnTo>
                    <a:pt x="54405" y="21717"/>
                  </a:lnTo>
                  <a:lnTo>
                    <a:pt x="55265" y="21246"/>
                  </a:lnTo>
                  <a:lnTo>
                    <a:pt x="56125" y="20784"/>
                  </a:lnTo>
                  <a:lnTo>
                    <a:pt x="57003" y="20332"/>
                  </a:lnTo>
                  <a:lnTo>
                    <a:pt x="57881" y="19897"/>
                  </a:lnTo>
                  <a:lnTo>
                    <a:pt x="58759" y="19463"/>
                  </a:lnTo>
                  <a:lnTo>
                    <a:pt x="59646" y="19046"/>
                  </a:lnTo>
                  <a:lnTo>
                    <a:pt x="60533" y="18639"/>
                  </a:lnTo>
                  <a:lnTo>
                    <a:pt x="61429" y="18241"/>
                  </a:lnTo>
                  <a:lnTo>
                    <a:pt x="62334" y="17851"/>
                  </a:lnTo>
                  <a:lnTo>
                    <a:pt x="63240" y="17471"/>
                  </a:lnTo>
                  <a:lnTo>
                    <a:pt x="64145" y="17109"/>
                  </a:lnTo>
                  <a:lnTo>
                    <a:pt x="65059" y="16756"/>
                  </a:lnTo>
                  <a:lnTo>
                    <a:pt x="65973" y="16412"/>
                  </a:lnTo>
                  <a:lnTo>
                    <a:pt x="66897" y="16077"/>
                  </a:lnTo>
                  <a:lnTo>
                    <a:pt x="67820" y="15751"/>
                  </a:lnTo>
                  <a:lnTo>
                    <a:pt x="68752" y="15443"/>
                  </a:lnTo>
                  <a:lnTo>
                    <a:pt x="69685" y="15136"/>
                  </a:lnTo>
                  <a:lnTo>
                    <a:pt x="70617" y="14846"/>
                  </a:lnTo>
                  <a:lnTo>
                    <a:pt x="71559" y="14565"/>
                  </a:lnTo>
                  <a:lnTo>
                    <a:pt x="72500" y="14303"/>
                  </a:lnTo>
                  <a:lnTo>
                    <a:pt x="73450" y="14040"/>
                  </a:lnTo>
                  <a:lnTo>
                    <a:pt x="74401" y="13796"/>
                  </a:lnTo>
                  <a:lnTo>
                    <a:pt x="75360" y="13561"/>
                  </a:lnTo>
                  <a:lnTo>
                    <a:pt x="76311" y="13334"/>
                  </a:lnTo>
                  <a:lnTo>
                    <a:pt x="77280" y="13126"/>
                  </a:lnTo>
                  <a:lnTo>
                    <a:pt x="78239" y="12927"/>
                  </a:lnTo>
                  <a:lnTo>
                    <a:pt x="79208" y="12737"/>
                  </a:lnTo>
                  <a:lnTo>
                    <a:pt x="80176" y="12556"/>
                  </a:lnTo>
                  <a:lnTo>
                    <a:pt x="81145" y="12384"/>
                  </a:lnTo>
                  <a:lnTo>
                    <a:pt x="82123" y="12230"/>
                  </a:lnTo>
                  <a:lnTo>
                    <a:pt x="83100" y="12085"/>
                  </a:lnTo>
                  <a:lnTo>
                    <a:pt x="84078" y="11949"/>
                  </a:lnTo>
                  <a:lnTo>
                    <a:pt x="85064" y="11832"/>
                  </a:lnTo>
                  <a:lnTo>
                    <a:pt x="86051" y="11723"/>
                  </a:lnTo>
                  <a:lnTo>
                    <a:pt x="87038" y="11623"/>
                  </a:lnTo>
                  <a:lnTo>
                    <a:pt x="88025" y="11533"/>
                  </a:lnTo>
                  <a:lnTo>
                    <a:pt x="89020" y="11451"/>
                  </a:lnTo>
                  <a:lnTo>
                    <a:pt x="90007" y="11388"/>
                  </a:lnTo>
                  <a:lnTo>
                    <a:pt x="91003" y="11334"/>
                  </a:lnTo>
                  <a:lnTo>
                    <a:pt x="92008" y="11297"/>
                  </a:lnTo>
                  <a:lnTo>
                    <a:pt x="93003" y="11270"/>
                  </a:lnTo>
                  <a:lnTo>
                    <a:pt x="94008" y="11252"/>
                  </a:lnTo>
                  <a:lnTo>
                    <a:pt x="95004" y="11243"/>
                  </a:lnTo>
                  <a:lnTo>
                    <a:pt x="96090" y="11252"/>
                  </a:lnTo>
                  <a:lnTo>
                    <a:pt x="97167" y="11270"/>
                  </a:lnTo>
                  <a:lnTo>
                    <a:pt x="98235" y="11307"/>
                  </a:lnTo>
                  <a:lnTo>
                    <a:pt x="99313" y="11352"/>
                  </a:lnTo>
                  <a:lnTo>
                    <a:pt x="100381" y="11415"/>
                  </a:lnTo>
                  <a:lnTo>
                    <a:pt x="101440" y="11488"/>
                  </a:lnTo>
                  <a:lnTo>
                    <a:pt x="102499" y="11578"/>
                  </a:lnTo>
                  <a:lnTo>
                    <a:pt x="103558" y="11678"/>
                  </a:lnTo>
                  <a:lnTo>
                    <a:pt x="104608" y="11795"/>
                  </a:lnTo>
                  <a:lnTo>
                    <a:pt x="105658" y="11922"/>
                  </a:lnTo>
                  <a:lnTo>
                    <a:pt x="106708" y="12058"/>
                  </a:lnTo>
                  <a:lnTo>
                    <a:pt x="107749" y="12212"/>
                  </a:lnTo>
                  <a:lnTo>
                    <a:pt x="108781" y="12375"/>
                  </a:lnTo>
                  <a:lnTo>
                    <a:pt x="109813" y="12556"/>
                  </a:lnTo>
                  <a:lnTo>
                    <a:pt x="110845" y="12746"/>
                  </a:lnTo>
                  <a:lnTo>
                    <a:pt x="111868" y="12945"/>
                  </a:lnTo>
                  <a:lnTo>
                    <a:pt x="112891" y="13162"/>
                  </a:lnTo>
                  <a:lnTo>
                    <a:pt x="113905" y="13389"/>
                  </a:lnTo>
                  <a:lnTo>
                    <a:pt x="114910" y="13633"/>
                  </a:lnTo>
                  <a:lnTo>
                    <a:pt x="115914" y="13886"/>
                  </a:lnTo>
                  <a:lnTo>
                    <a:pt x="116919" y="14149"/>
                  </a:lnTo>
                  <a:lnTo>
                    <a:pt x="117915" y="14430"/>
                  </a:lnTo>
                  <a:lnTo>
                    <a:pt x="118902" y="14719"/>
                  </a:lnTo>
                  <a:lnTo>
                    <a:pt x="119888" y="15018"/>
                  </a:lnTo>
                  <a:lnTo>
                    <a:pt x="120866" y="15326"/>
                  </a:lnTo>
                  <a:lnTo>
                    <a:pt x="121844" y="15652"/>
                  </a:lnTo>
                  <a:lnTo>
                    <a:pt x="122812" y="15987"/>
                  </a:lnTo>
                  <a:lnTo>
                    <a:pt x="123781" y="16330"/>
                  </a:lnTo>
                  <a:lnTo>
                    <a:pt x="124740" y="16693"/>
                  </a:lnTo>
                  <a:lnTo>
                    <a:pt x="125691" y="17064"/>
                  </a:lnTo>
                  <a:lnTo>
                    <a:pt x="126641" y="17444"/>
                  </a:lnTo>
                  <a:lnTo>
                    <a:pt x="127583" y="17833"/>
                  </a:lnTo>
                  <a:lnTo>
                    <a:pt x="128515" y="18241"/>
                  </a:lnTo>
                  <a:lnTo>
                    <a:pt x="129448" y="18657"/>
                  </a:lnTo>
                  <a:lnTo>
                    <a:pt x="130371" y="19082"/>
                  </a:lnTo>
                  <a:lnTo>
                    <a:pt x="131294" y="19517"/>
                  </a:lnTo>
                  <a:lnTo>
                    <a:pt x="132199" y="19960"/>
                  </a:lnTo>
                  <a:lnTo>
                    <a:pt x="133114" y="20422"/>
                  </a:lnTo>
                  <a:lnTo>
                    <a:pt x="134010" y="20893"/>
                  </a:lnTo>
                  <a:lnTo>
                    <a:pt x="134906" y="21373"/>
                  </a:lnTo>
                  <a:lnTo>
                    <a:pt x="135793" y="21861"/>
                  </a:lnTo>
                  <a:lnTo>
                    <a:pt x="136671" y="22359"/>
                  </a:lnTo>
                  <a:lnTo>
                    <a:pt x="137540" y="22866"/>
                  </a:lnTo>
                  <a:lnTo>
                    <a:pt x="138409" y="23391"/>
                  </a:lnTo>
                  <a:lnTo>
                    <a:pt x="139269" y="23916"/>
                  </a:lnTo>
                  <a:lnTo>
                    <a:pt x="140120" y="24459"/>
                  </a:lnTo>
                  <a:lnTo>
                    <a:pt x="140971" y="25012"/>
                  </a:lnTo>
                  <a:lnTo>
                    <a:pt x="141813" y="25573"/>
                  </a:lnTo>
                  <a:lnTo>
                    <a:pt x="142637" y="26143"/>
                  </a:lnTo>
                  <a:lnTo>
                    <a:pt x="143469" y="26722"/>
                  </a:lnTo>
                  <a:lnTo>
                    <a:pt x="144284" y="27311"/>
                  </a:lnTo>
                  <a:lnTo>
                    <a:pt x="145090" y="27908"/>
                  </a:lnTo>
                  <a:lnTo>
                    <a:pt x="145895" y="28515"/>
                  </a:lnTo>
                  <a:lnTo>
                    <a:pt x="146692" y="29130"/>
                  </a:lnTo>
                  <a:lnTo>
                    <a:pt x="147480" y="29755"/>
                  </a:lnTo>
                  <a:lnTo>
                    <a:pt x="148258" y="30398"/>
                  </a:lnTo>
                  <a:lnTo>
                    <a:pt x="149028" y="31040"/>
                  </a:lnTo>
                  <a:lnTo>
                    <a:pt x="149797" y="31692"/>
                  </a:lnTo>
                  <a:lnTo>
                    <a:pt x="150548" y="32362"/>
                  </a:lnTo>
                  <a:lnTo>
                    <a:pt x="151300" y="33032"/>
                  </a:lnTo>
                  <a:lnTo>
                    <a:pt x="152042" y="33711"/>
                  </a:lnTo>
                  <a:lnTo>
                    <a:pt x="152775" y="34399"/>
                  </a:lnTo>
                  <a:lnTo>
                    <a:pt x="153499" y="35096"/>
                  </a:lnTo>
                  <a:lnTo>
                    <a:pt x="154214" y="35802"/>
                  </a:lnTo>
                  <a:lnTo>
                    <a:pt x="154921" y="36517"/>
                  </a:lnTo>
                  <a:lnTo>
                    <a:pt x="155618" y="37241"/>
                  </a:lnTo>
                  <a:lnTo>
                    <a:pt x="156306" y="37974"/>
                  </a:lnTo>
                  <a:lnTo>
                    <a:pt x="156984" y="38717"/>
                  </a:lnTo>
                  <a:lnTo>
                    <a:pt x="157654" y="39468"/>
                  </a:lnTo>
                  <a:lnTo>
                    <a:pt x="158324" y="40219"/>
                  </a:lnTo>
                  <a:lnTo>
                    <a:pt x="158976" y="40989"/>
                  </a:lnTo>
                  <a:lnTo>
                    <a:pt x="159619" y="41758"/>
                  </a:lnTo>
                  <a:lnTo>
                    <a:pt x="160261" y="42537"/>
                  </a:lnTo>
                  <a:lnTo>
                    <a:pt x="160886" y="43324"/>
                  </a:lnTo>
                  <a:lnTo>
                    <a:pt x="161501" y="44121"/>
                  </a:lnTo>
                  <a:lnTo>
                    <a:pt x="162108" y="44926"/>
                  </a:lnTo>
                  <a:lnTo>
                    <a:pt x="162705" y="45732"/>
                  </a:lnTo>
                  <a:lnTo>
                    <a:pt x="163294" y="46547"/>
                  </a:lnTo>
                  <a:lnTo>
                    <a:pt x="163873" y="47371"/>
                  </a:lnTo>
                  <a:lnTo>
                    <a:pt x="164443" y="48203"/>
                  </a:lnTo>
                  <a:lnTo>
                    <a:pt x="165005" y="49045"/>
                  </a:lnTo>
                  <a:lnTo>
                    <a:pt x="165557" y="49896"/>
                  </a:lnTo>
                  <a:lnTo>
                    <a:pt x="166100" y="50747"/>
                  </a:lnTo>
                  <a:lnTo>
                    <a:pt x="166625" y="51607"/>
                  </a:lnTo>
                  <a:lnTo>
                    <a:pt x="167150" y="52476"/>
                  </a:lnTo>
                  <a:lnTo>
                    <a:pt x="167657" y="53345"/>
                  </a:lnTo>
                  <a:lnTo>
                    <a:pt x="168155" y="54223"/>
                  </a:lnTo>
                  <a:lnTo>
                    <a:pt x="168644" y="55110"/>
                  </a:lnTo>
                  <a:lnTo>
                    <a:pt x="169123" y="56006"/>
                  </a:lnTo>
                  <a:lnTo>
                    <a:pt x="169594" y="56903"/>
                  </a:lnTo>
                  <a:lnTo>
                    <a:pt x="170056" y="57817"/>
                  </a:lnTo>
                  <a:lnTo>
                    <a:pt x="170499" y="58722"/>
                  </a:lnTo>
                  <a:lnTo>
                    <a:pt x="170934" y="59645"/>
                  </a:lnTo>
                  <a:lnTo>
                    <a:pt x="171359" y="60569"/>
                  </a:lnTo>
                  <a:lnTo>
                    <a:pt x="171776" y="61501"/>
                  </a:lnTo>
                  <a:lnTo>
                    <a:pt x="172183" y="62433"/>
                  </a:lnTo>
                  <a:lnTo>
                    <a:pt x="172572" y="63375"/>
                  </a:lnTo>
                  <a:lnTo>
                    <a:pt x="172953" y="64325"/>
                  </a:lnTo>
                  <a:lnTo>
                    <a:pt x="173324" y="65276"/>
                  </a:lnTo>
                  <a:lnTo>
                    <a:pt x="173677" y="66235"/>
                  </a:lnTo>
                  <a:lnTo>
                    <a:pt x="174030" y="67204"/>
                  </a:lnTo>
                  <a:lnTo>
                    <a:pt x="174365" y="68173"/>
                  </a:lnTo>
                  <a:lnTo>
                    <a:pt x="174691" y="69150"/>
                  </a:lnTo>
                  <a:lnTo>
                    <a:pt x="174998" y="70128"/>
                  </a:lnTo>
                  <a:lnTo>
                    <a:pt x="175297" y="71115"/>
                  </a:lnTo>
                  <a:lnTo>
                    <a:pt x="175587" y="72101"/>
                  </a:lnTo>
                  <a:lnTo>
                    <a:pt x="175867" y="73097"/>
                  </a:lnTo>
                  <a:lnTo>
                    <a:pt x="176130" y="74102"/>
                  </a:lnTo>
                  <a:lnTo>
                    <a:pt x="176383" y="75107"/>
                  </a:lnTo>
                  <a:lnTo>
                    <a:pt x="176628" y="76111"/>
                  </a:lnTo>
                  <a:lnTo>
                    <a:pt x="176854" y="77125"/>
                  </a:lnTo>
                  <a:lnTo>
                    <a:pt x="177071" y="78148"/>
                  </a:lnTo>
                  <a:lnTo>
                    <a:pt x="177270" y="79171"/>
                  </a:lnTo>
                  <a:lnTo>
                    <a:pt x="177461" y="80203"/>
                  </a:lnTo>
                  <a:lnTo>
                    <a:pt x="177642" y="81235"/>
                  </a:lnTo>
                  <a:lnTo>
                    <a:pt x="177805" y="82267"/>
                  </a:lnTo>
                  <a:lnTo>
                    <a:pt x="177958" y="83308"/>
                  </a:lnTo>
                  <a:lnTo>
                    <a:pt x="178094" y="84358"/>
                  </a:lnTo>
                  <a:lnTo>
                    <a:pt x="178221" y="85408"/>
                  </a:lnTo>
                  <a:lnTo>
                    <a:pt x="178339" y="86458"/>
                  </a:lnTo>
                  <a:lnTo>
                    <a:pt x="178438" y="87517"/>
                  </a:lnTo>
                  <a:lnTo>
                    <a:pt x="178529" y="88576"/>
                  </a:lnTo>
                  <a:lnTo>
                    <a:pt x="178601" y="89635"/>
                  </a:lnTo>
                  <a:lnTo>
                    <a:pt x="178665" y="90704"/>
                  </a:lnTo>
                  <a:lnTo>
                    <a:pt x="178710" y="91772"/>
                  </a:lnTo>
                  <a:lnTo>
                    <a:pt x="178746" y="92849"/>
                  </a:lnTo>
                  <a:lnTo>
                    <a:pt x="178764" y="93926"/>
                  </a:lnTo>
                  <a:lnTo>
                    <a:pt x="178773" y="95012"/>
                  </a:lnTo>
                  <a:lnTo>
                    <a:pt x="178764" y="96090"/>
                  </a:lnTo>
                  <a:lnTo>
                    <a:pt x="178746" y="97167"/>
                  </a:lnTo>
                  <a:lnTo>
                    <a:pt x="178710" y="98244"/>
                  </a:lnTo>
                  <a:lnTo>
                    <a:pt x="178665" y="99312"/>
                  </a:lnTo>
                  <a:lnTo>
                    <a:pt x="178601" y="100380"/>
                  </a:lnTo>
                  <a:lnTo>
                    <a:pt x="178529" y="101449"/>
                  </a:lnTo>
                  <a:lnTo>
                    <a:pt x="178438" y="102508"/>
                  </a:lnTo>
                  <a:lnTo>
                    <a:pt x="178339" y="103558"/>
                  </a:lnTo>
                  <a:lnTo>
                    <a:pt x="178221" y="104617"/>
                  </a:lnTo>
                  <a:lnTo>
                    <a:pt x="178094" y="105667"/>
                  </a:lnTo>
                  <a:lnTo>
                    <a:pt x="177958" y="106708"/>
                  </a:lnTo>
                  <a:lnTo>
                    <a:pt x="177805" y="107749"/>
                  </a:lnTo>
                  <a:lnTo>
                    <a:pt x="177642" y="108790"/>
                  </a:lnTo>
                  <a:lnTo>
                    <a:pt x="177461" y="109822"/>
                  </a:lnTo>
                  <a:lnTo>
                    <a:pt x="177270" y="110845"/>
                  </a:lnTo>
                  <a:lnTo>
                    <a:pt x="177071" y="111868"/>
                  </a:lnTo>
                  <a:lnTo>
                    <a:pt x="176854" y="112891"/>
                  </a:lnTo>
                  <a:lnTo>
                    <a:pt x="176628" y="113904"/>
                  </a:lnTo>
                  <a:lnTo>
                    <a:pt x="176383" y="114918"/>
                  </a:lnTo>
                  <a:lnTo>
                    <a:pt x="176130" y="115923"/>
                  </a:lnTo>
                  <a:lnTo>
                    <a:pt x="175867" y="116919"/>
                  </a:lnTo>
                  <a:lnTo>
                    <a:pt x="175587" y="117915"/>
                  </a:lnTo>
                  <a:lnTo>
                    <a:pt x="175297" y="118910"/>
                  </a:lnTo>
                  <a:lnTo>
                    <a:pt x="174998" y="119888"/>
                  </a:lnTo>
                  <a:lnTo>
                    <a:pt x="174691" y="120875"/>
                  </a:lnTo>
                  <a:lnTo>
                    <a:pt x="174365" y="121843"/>
                  </a:lnTo>
                  <a:lnTo>
                    <a:pt x="174030" y="122821"/>
                  </a:lnTo>
                  <a:lnTo>
                    <a:pt x="173677" y="123780"/>
                  </a:lnTo>
                  <a:lnTo>
                    <a:pt x="173324" y="124740"/>
                  </a:lnTo>
                  <a:lnTo>
                    <a:pt x="172953" y="125690"/>
                  </a:lnTo>
                  <a:lnTo>
                    <a:pt x="172572" y="126641"/>
                  </a:lnTo>
                  <a:lnTo>
                    <a:pt x="172183" y="127582"/>
                  </a:lnTo>
                  <a:lnTo>
                    <a:pt x="171776" y="128524"/>
                  </a:lnTo>
                  <a:lnTo>
                    <a:pt x="171359" y="129447"/>
                  </a:lnTo>
                  <a:lnTo>
                    <a:pt x="170934" y="130379"/>
                  </a:lnTo>
                  <a:lnTo>
                    <a:pt x="170499" y="131294"/>
                  </a:lnTo>
                  <a:lnTo>
                    <a:pt x="170056" y="132208"/>
                  </a:lnTo>
                  <a:lnTo>
                    <a:pt x="169594" y="133113"/>
                  </a:lnTo>
                  <a:lnTo>
                    <a:pt x="169123" y="134009"/>
                  </a:lnTo>
                  <a:lnTo>
                    <a:pt x="168644" y="134906"/>
                  </a:lnTo>
                  <a:lnTo>
                    <a:pt x="168155" y="135793"/>
                  </a:lnTo>
                  <a:lnTo>
                    <a:pt x="167657" y="136671"/>
                  </a:lnTo>
                  <a:lnTo>
                    <a:pt x="167150" y="137549"/>
                  </a:lnTo>
                  <a:lnTo>
                    <a:pt x="166625" y="138409"/>
                  </a:lnTo>
                  <a:lnTo>
                    <a:pt x="166100" y="139269"/>
                  </a:lnTo>
                  <a:lnTo>
                    <a:pt x="165557" y="140129"/>
                  </a:lnTo>
                  <a:lnTo>
                    <a:pt x="165005" y="140971"/>
                  </a:lnTo>
                  <a:lnTo>
                    <a:pt x="164443" y="141812"/>
                  </a:lnTo>
                  <a:lnTo>
                    <a:pt x="163873" y="142645"/>
                  </a:lnTo>
                  <a:lnTo>
                    <a:pt x="163294" y="143469"/>
                  </a:lnTo>
                  <a:lnTo>
                    <a:pt x="162705" y="144284"/>
                  </a:lnTo>
                  <a:lnTo>
                    <a:pt x="162108" y="145098"/>
                  </a:lnTo>
                  <a:lnTo>
                    <a:pt x="161501" y="145895"/>
                  </a:lnTo>
                  <a:lnTo>
                    <a:pt x="160886" y="146692"/>
                  </a:lnTo>
                  <a:lnTo>
                    <a:pt x="160261" y="147479"/>
                  </a:lnTo>
                  <a:lnTo>
                    <a:pt x="159619" y="148258"/>
                  </a:lnTo>
                  <a:lnTo>
                    <a:pt x="158976" y="149036"/>
                  </a:lnTo>
                  <a:lnTo>
                    <a:pt x="158324" y="149797"/>
                  </a:lnTo>
                  <a:lnTo>
                    <a:pt x="157654" y="150557"/>
                  </a:lnTo>
                  <a:lnTo>
                    <a:pt x="156984" y="151299"/>
                  </a:lnTo>
                  <a:lnTo>
                    <a:pt x="156306" y="152041"/>
                  </a:lnTo>
                  <a:lnTo>
                    <a:pt x="155618" y="152775"/>
                  </a:lnTo>
                  <a:lnTo>
                    <a:pt x="154921" y="153499"/>
                  </a:lnTo>
                  <a:lnTo>
                    <a:pt x="154214" y="154214"/>
                  </a:lnTo>
                  <a:lnTo>
                    <a:pt x="153499" y="154920"/>
                  </a:lnTo>
                  <a:lnTo>
                    <a:pt x="152775" y="155617"/>
                  </a:lnTo>
                  <a:lnTo>
                    <a:pt x="152042" y="156305"/>
                  </a:lnTo>
                  <a:lnTo>
                    <a:pt x="151300" y="156984"/>
                  </a:lnTo>
                  <a:lnTo>
                    <a:pt x="150548" y="157663"/>
                  </a:lnTo>
                  <a:lnTo>
                    <a:pt x="149797" y="158324"/>
                  </a:lnTo>
                  <a:lnTo>
                    <a:pt x="149028" y="158975"/>
                  </a:lnTo>
                  <a:lnTo>
                    <a:pt x="148258" y="159627"/>
                  </a:lnTo>
                  <a:lnTo>
                    <a:pt x="147480" y="160261"/>
                  </a:lnTo>
                  <a:lnTo>
                    <a:pt x="146692" y="160885"/>
                  </a:lnTo>
                  <a:lnTo>
                    <a:pt x="145895" y="161501"/>
                  </a:lnTo>
                  <a:lnTo>
                    <a:pt x="145090" y="162108"/>
                  </a:lnTo>
                  <a:lnTo>
                    <a:pt x="144284" y="162714"/>
                  </a:lnTo>
                  <a:lnTo>
                    <a:pt x="143469" y="163302"/>
                  </a:lnTo>
                  <a:lnTo>
                    <a:pt x="142637" y="163882"/>
                  </a:lnTo>
                  <a:lnTo>
                    <a:pt x="141813" y="164452"/>
                  </a:lnTo>
                  <a:lnTo>
                    <a:pt x="140971" y="165013"/>
                  </a:lnTo>
                  <a:lnTo>
                    <a:pt x="140120" y="165556"/>
                  </a:lnTo>
                  <a:lnTo>
                    <a:pt x="139269" y="166100"/>
                  </a:lnTo>
                  <a:lnTo>
                    <a:pt x="138409" y="166634"/>
                  </a:lnTo>
                  <a:lnTo>
                    <a:pt x="137540" y="167150"/>
                  </a:lnTo>
                  <a:lnTo>
                    <a:pt x="136671" y="167657"/>
                  </a:lnTo>
                  <a:lnTo>
                    <a:pt x="135793" y="168163"/>
                  </a:lnTo>
                  <a:lnTo>
                    <a:pt x="134906" y="168652"/>
                  </a:lnTo>
                  <a:lnTo>
                    <a:pt x="134010" y="169132"/>
                  </a:lnTo>
                  <a:lnTo>
                    <a:pt x="133114" y="169594"/>
                  </a:lnTo>
                  <a:lnTo>
                    <a:pt x="132199" y="170055"/>
                  </a:lnTo>
                  <a:lnTo>
                    <a:pt x="131294" y="170499"/>
                  </a:lnTo>
                  <a:lnTo>
                    <a:pt x="130371" y="170943"/>
                  </a:lnTo>
                  <a:lnTo>
                    <a:pt x="129448" y="171368"/>
                  </a:lnTo>
                  <a:lnTo>
                    <a:pt x="128515" y="171775"/>
                  </a:lnTo>
                  <a:lnTo>
                    <a:pt x="127583" y="172183"/>
                  </a:lnTo>
                  <a:lnTo>
                    <a:pt x="126641" y="172572"/>
                  </a:lnTo>
                  <a:lnTo>
                    <a:pt x="125691" y="172952"/>
                  </a:lnTo>
                  <a:lnTo>
                    <a:pt x="124740" y="173323"/>
                  </a:lnTo>
                  <a:lnTo>
                    <a:pt x="123781" y="173685"/>
                  </a:lnTo>
                  <a:lnTo>
                    <a:pt x="122812" y="174029"/>
                  </a:lnTo>
                  <a:lnTo>
                    <a:pt x="121844" y="174364"/>
                  </a:lnTo>
                  <a:lnTo>
                    <a:pt x="120866" y="174690"/>
                  </a:lnTo>
                  <a:lnTo>
                    <a:pt x="119888" y="174998"/>
                  </a:lnTo>
                  <a:lnTo>
                    <a:pt x="118902" y="175306"/>
                  </a:lnTo>
                  <a:lnTo>
                    <a:pt x="117915" y="175595"/>
                  </a:lnTo>
                  <a:lnTo>
                    <a:pt x="116919" y="175867"/>
                  </a:lnTo>
                  <a:lnTo>
                    <a:pt x="115914" y="176129"/>
                  </a:lnTo>
                  <a:lnTo>
                    <a:pt x="114910" y="176383"/>
                  </a:lnTo>
                  <a:lnTo>
                    <a:pt x="113905" y="176627"/>
                  </a:lnTo>
                  <a:lnTo>
                    <a:pt x="112891" y="176854"/>
                  </a:lnTo>
                  <a:lnTo>
                    <a:pt x="111868" y="177071"/>
                  </a:lnTo>
                  <a:lnTo>
                    <a:pt x="110845" y="177270"/>
                  </a:lnTo>
                  <a:lnTo>
                    <a:pt x="109813" y="177460"/>
                  </a:lnTo>
                  <a:lnTo>
                    <a:pt x="108781" y="177641"/>
                  </a:lnTo>
                  <a:lnTo>
                    <a:pt x="107749" y="177804"/>
                  </a:lnTo>
                  <a:lnTo>
                    <a:pt x="106708" y="177958"/>
                  </a:lnTo>
                  <a:lnTo>
                    <a:pt x="105658" y="178103"/>
                  </a:lnTo>
                  <a:lnTo>
                    <a:pt x="104608" y="178230"/>
                  </a:lnTo>
                  <a:lnTo>
                    <a:pt x="103558" y="178338"/>
                  </a:lnTo>
                  <a:lnTo>
                    <a:pt x="102499" y="178438"/>
                  </a:lnTo>
                  <a:lnTo>
                    <a:pt x="101440" y="178528"/>
                  </a:lnTo>
                  <a:lnTo>
                    <a:pt x="100381" y="178601"/>
                  </a:lnTo>
                  <a:lnTo>
                    <a:pt x="99313" y="178664"/>
                  </a:lnTo>
                  <a:lnTo>
                    <a:pt x="98235" y="178709"/>
                  </a:lnTo>
                  <a:lnTo>
                    <a:pt x="97167" y="178746"/>
                  </a:lnTo>
                  <a:lnTo>
                    <a:pt x="96090" y="178764"/>
                  </a:lnTo>
                  <a:lnTo>
                    <a:pt x="95004" y="178773"/>
                  </a:lnTo>
                  <a:lnTo>
                    <a:pt x="94216" y="178773"/>
                  </a:lnTo>
                  <a:lnTo>
                    <a:pt x="93420" y="178764"/>
                  </a:lnTo>
                  <a:lnTo>
                    <a:pt x="92632" y="178746"/>
                  </a:lnTo>
                  <a:lnTo>
                    <a:pt x="91836" y="178718"/>
                  </a:lnTo>
                  <a:lnTo>
                    <a:pt x="91048" y="178682"/>
                  </a:lnTo>
                  <a:lnTo>
                    <a:pt x="90260" y="178646"/>
                  </a:lnTo>
                  <a:lnTo>
                    <a:pt x="89473" y="178592"/>
                  </a:lnTo>
                  <a:lnTo>
                    <a:pt x="88685" y="178537"/>
                  </a:lnTo>
                  <a:lnTo>
                    <a:pt x="87907" y="178474"/>
                  </a:lnTo>
                  <a:lnTo>
                    <a:pt x="87119" y="178411"/>
                  </a:lnTo>
                  <a:lnTo>
                    <a:pt x="86341" y="178329"/>
                  </a:lnTo>
                  <a:lnTo>
                    <a:pt x="85562" y="178248"/>
                  </a:lnTo>
                  <a:lnTo>
                    <a:pt x="84784" y="178157"/>
                  </a:lnTo>
                  <a:lnTo>
                    <a:pt x="84005" y="178058"/>
                  </a:lnTo>
                  <a:lnTo>
                    <a:pt x="83227" y="177949"/>
                  </a:lnTo>
                  <a:lnTo>
                    <a:pt x="82448" y="177840"/>
                  </a:lnTo>
                  <a:lnTo>
                    <a:pt x="81679" y="177723"/>
                  </a:lnTo>
                  <a:lnTo>
                    <a:pt x="80910" y="177596"/>
                  </a:lnTo>
                  <a:lnTo>
                    <a:pt x="80140" y="177460"/>
                  </a:lnTo>
                  <a:lnTo>
                    <a:pt x="79371" y="177315"/>
                  </a:lnTo>
                  <a:lnTo>
                    <a:pt x="78601" y="177170"/>
                  </a:lnTo>
                  <a:lnTo>
                    <a:pt x="77841" y="177017"/>
                  </a:lnTo>
                  <a:lnTo>
                    <a:pt x="77071" y="176854"/>
                  </a:lnTo>
                  <a:lnTo>
                    <a:pt x="76311" y="176682"/>
                  </a:lnTo>
                  <a:lnTo>
                    <a:pt x="75551" y="176510"/>
                  </a:lnTo>
                  <a:lnTo>
                    <a:pt x="74799" y="176320"/>
                  </a:lnTo>
                  <a:lnTo>
                    <a:pt x="74039" y="176129"/>
                  </a:lnTo>
                  <a:lnTo>
                    <a:pt x="73288" y="175930"/>
                  </a:lnTo>
                  <a:lnTo>
                    <a:pt x="72536" y="175731"/>
                  </a:lnTo>
                  <a:lnTo>
                    <a:pt x="71785" y="175514"/>
                  </a:lnTo>
                  <a:lnTo>
                    <a:pt x="71043" y="175297"/>
                  </a:lnTo>
                  <a:lnTo>
                    <a:pt x="70291" y="175070"/>
                  </a:lnTo>
                  <a:lnTo>
                    <a:pt x="69549" y="174835"/>
                  </a:lnTo>
                  <a:lnTo>
                    <a:pt x="68807" y="174600"/>
                  </a:lnTo>
                  <a:lnTo>
                    <a:pt x="68073" y="174355"/>
                  </a:lnTo>
                  <a:lnTo>
                    <a:pt x="67340" y="174102"/>
                  </a:lnTo>
                  <a:lnTo>
                    <a:pt x="66607" y="173839"/>
                  </a:lnTo>
                  <a:lnTo>
                    <a:pt x="65874" y="173568"/>
                  </a:lnTo>
                  <a:lnTo>
                    <a:pt x="65141" y="173296"/>
                  </a:lnTo>
                  <a:lnTo>
                    <a:pt x="64416" y="173015"/>
                  </a:lnTo>
                  <a:lnTo>
                    <a:pt x="63692" y="172726"/>
                  </a:lnTo>
                  <a:lnTo>
                    <a:pt x="62968" y="172436"/>
                  </a:lnTo>
                  <a:lnTo>
                    <a:pt x="62253" y="172128"/>
                  </a:lnTo>
                  <a:lnTo>
                    <a:pt x="61538" y="171821"/>
                  </a:lnTo>
                  <a:lnTo>
                    <a:pt x="60823" y="171504"/>
                  </a:lnTo>
                  <a:lnTo>
                    <a:pt x="60117" y="171187"/>
                  </a:lnTo>
                  <a:lnTo>
                    <a:pt x="59401" y="170852"/>
                  </a:lnTo>
                  <a:lnTo>
                    <a:pt x="58695" y="170517"/>
                  </a:lnTo>
                  <a:lnTo>
                    <a:pt x="57998" y="170173"/>
                  </a:lnTo>
                  <a:lnTo>
                    <a:pt x="57301" y="169829"/>
                  </a:lnTo>
                  <a:lnTo>
                    <a:pt x="56604" y="169476"/>
                  </a:lnTo>
                  <a:lnTo>
                    <a:pt x="55907" y="169105"/>
                  </a:lnTo>
                  <a:lnTo>
                    <a:pt x="55219" y="168743"/>
                  </a:lnTo>
                  <a:lnTo>
                    <a:pt x="54531" y="168363"/>
                  </a:lnTo>
                  <a:lnTo>
                    <a:pt x="53843" y="167982"/>
                  </a:lnTo>
                  <a:lnTo>
                    <a:pt x="53164" y="167593"/>
                  </a:lnTo>
                  <a:lnTo>
                    <a:pt x="52486" y="167195"/>
                  </a:lnTo>
                  <a:lnTo>
                    <a:pt x="51816" y="166788"/>
                  </a:lnTo>
                  <a:lnTo>
                    <a:pt x="51137" y="166380"/>
                  </a:lnTo>
                  <a:lnTo>
                    <a:pt x="50476" y="165964"/>
                  </a:lnTo>
                  <a:lnTo>
                    <a:pt x="49806" y="165547"/>
                  </a:lnTo>
                  <a:lnTo>
                    <a:pt x="49145" y="165113"/>
                  </a:lnTo>
                  <a:lnTo>
                    <a:pt x="48484" y="164678"/>
                  </a:lnTo>
                  <a:lnTo>
                    <a:pt x="47833" y="164235"/>
                  </a:lnTo>
                  <a:lnTo>
                    <a:pt x="47570" y="164063"/>
                  </a:lnTo>
                  <a:lnTo>
                    <a:pt x="47299" y="163909"/>
                  </a:lnTo>
                  <a:lnTo>
                    <a:pt x="47018" y="163773"/>
                  </a:lnTo>
                  <a:lnTo>
                    <a:pt x="46737" y="163646"/>
                  </a:lnTo>
                  <a:lnTo>
                    <a:pt x="46448" y="163547"/>
                  </a:lnTo>
                  <a:lnTo>
                    <a:pt x="46149" y="163456"/>
                  </a:lnTo>
                  <a:lnTo>
                    <a:pt x="45850" y="163384"/>
                  </a:lnTo>
                  <a:lnTo>
                    <a:pt x="45552" y="163330"/>
                  </a:lnTo>
                  <a:lnTo>
                    <a:pt x="45253" y="163284"/>
                  </a:lnTo>
                  <a:lnTo>
                    <a:pt x="44945" y="163257"/>
                  </a:lnTo>
                  <a:lnTo>
                    <a:pt x="44637" y="163257"/>
                  </a:lnTo>
                  <a:lnTo>
                    <a:pt x="44329" y="163266"/>
                  </a:lnTo>
                  <a:lnTo>
                    <a:pt x="44022" y="163293"/>
                  </a:lnTo>
                  <a:lnTo>
                    <a:pt x="43714" y="163339"/>
                  </a:lnTo>
                  <a:lnTo>
                    <a:pt x="43406" y="163402"/>
                  </a:lnTo>
                  <a:lnTo>
                    <a:pt x="43107" y="163474"/>
                  </a:lnTo>
                  <a:lnTo>
                    <a:pt x="41922" y="163818"/>
                  </a:lnTo>
                  <a:lnTo>
                    <a:pt x="40745" y="164144"/>
                  </a:lnTo>
                  <a:lnTo>
                    <a:pt x="39586" y="164461"/>
                  </a:lnTo>
                  <a:lnTo>
                    <a:pt x="38446" y="164769"/>
                  </a:lnTo>
                  <a:lnTo>
                    <a:pt x="37323" y="165068"/>
                  </a:lnTo>
                  <a:lnTo>
                    <a:pt x="36210" y="165357"/>
                  </a:lnTo>
                  <a:lnTo>
                    <a:pt x="35105" y="165629"/>
                  </a:lnTo>
                  <a:lnTo>
                    <a:pt x="34028" y="165900"/>
                  </a:lnTo>
                  <a:lnTo>
                    <a:pt x="32960" y="166154"/>
                  </a:lnTo>
                  <a:lnTo>
                    <a:pt x="31919" y="166407"/>
                  </a:lnTo>
                  <a:lnTo>
                    <a:pt x="29873" y="166869"/>
                  </a:lnTo>
                  <a:lnTo>
                    <a:pt x="27891" y="167304"/>
                  </a:lnTo>
                  <a:lnTo>
                    <a:pt x="25990" y="167702"/>
                  </a:lnTo>
                  <a:lnTo>
                    <a:pt x="24161" y="168064"/>
                  </a:lnTo>
                  <a:lnTo>
                    <a:pt x="22414" y="168399"/>
                  </a:lnTo>
                  <a:lnTo>
                    <a:pt x="20739" y="168698"/>
                  </a:lnTo>
                  <a:lnTo>
                    <a:pt x="19155" y="168969"/>
                  </a:lnTo>
                  <a:lnTo>
                    <a:pt x="17653" y="169214"/>
                  </a:lnTo>
                  <a:lnTo>
                    <a:pt x="16240" y="169431"/>
                  </a:lnTo>
                  <a:lnTo>
                    <a:pt x="14910" y="169630"/>
                  </a:lnTo>
                  <a:lnTo>
                    <a:pt x="13688" y="169802"/>
                  </a:lnTo>
                  <a:lnTo>
                    <a:pt x="13869" y="168480"/>
                  </a:lnTo>
                  <a:lnTo>
                    <a:pt x="14077" y="167059"/>
                  </a:lnTo>
                  <a:lnTo>
                    <a:pt x="14321" y="165529"/>
                  </a:lnTo>
                  <a:lnTo>
                    <a:pt x="14593" y="163900"/>
                  </a:lnTo>
                  <a:lnTo>
                    <a:pt x="14901" y="162180"/>
                  </a:lnTo>
                  <a:lnTo>
                    <a:pt x="15236" y="160360"/>
                  </a:lnTo>
                  <a:lnTo>
                    <a:pt x="15616" y="158441"/>
                  </a:lnTo>
                  <a:lnTo>
                    <a:pt x="16023" y="156441"/>
                  </a:lnTo>
                  <a:lnTo>
                    <a:pt x="16249" y="155409"/>
                  </a:lnTo>
                  <a:lnTo>
                    <a:pt x="16485" y="154359"/>
                  </a:lnTo>
                  <a:lnTo>
                    <a:pt x="16720" y="153282"/>
                  </a:lnTo>
                  <a:lnTo>
                    <a:pt x="16974" y="152195"/>
                  </a:lnTo>
                  <a:lnTo>
                    <a:pt x="17236" y="151073"/>
                  </a:lnTo>
                  <a:lnTo>
                    <a:pt x="17517" y="149941"/>
                  </a:lnTo>
                  <a:lnTo>
                    <a:pt x="17797" y="148792"/>
                  </a:lnTo>
                  <a:lnTo>
                    <a:pt x="18096" y="147624"/>
                  </a:lnTo>
                  <a:lnTo>
                    <a:pt x="18404" y="146429"/>
                  </a:lnTo>
                  <a:lnTo>
                    <a:pt x="18730" y="145225"/>
                  </a:lnTo>
                  <a:lnTo>
                    <a:pt x="19065" y="143994"/>
                  </a:lnTo>
                  <a:lnTo>
                    <a:pt x="19409" y="142754"/>
                  </a:lnTo>
                  <a:lnTo>
                    <a:pt x="19762" y="141496"/>
                  </a:lnTo>
                  <a:lnTo>
                    <a:pt x="20133" y="140219"/>
                  </a:lnTo>
                  <a:lnTo>
                    <a:pt x="20522" y="138934"/>
                  </a:lnTo>
                  <a:lnTo>
                    <a:pt x="20920" y="137621"/>
                  </a:lnTo>
                  <a:lnTo>
                    <a:pt x="20993" y="137359"/>
                  </a:lnTo>
                  <a:lnTo>
                    <a:pt x="21056" y="137087"/>
                  </a:lnTo>
                  <a:lnTo>
                    <a:pt x="21101" y="136825"/>
                  </a:lnTo>
                  <a:lnTo>
                    <a:pt x="21138" y="136553"/>
                  </a:lnTo>
                  <a:lnTo>
                    <a:pt x="21156" y="136282"/>
                  </a:lnTo>
                  <a:lnTo>
                    <a:pt x="21165" y="136010"/>
                  </a:lnTo>
                  <a:lnTo>
                    <a:pt x="21165" y="135738"/>
                  </a:lnTo>
                  <a:lnTo>
                    <a:pt x="21147" y="135476"/>
                  </a:lnTo>
                  <a:lnTo>
                    <a:pt x="21111" y="135204"/>
                  </a:lnTo>
                  <a:lnTo>
                    <a:pt x="21065" y="134933"/>
                  </a:lnTo>
                  <a:lnTo>
                    <a:pt x="21011" y="134670"/>
                  </a:lnTo>
                  <a:lnTo>
                    <a:pt x="20948" y="134408"/>
                  </a:lnTo>
                  <a:lnTo>
                    <a:pt x="20857" y="134145"/>
                  </a:lnTo>
                  <a:lnTo>
                    <a:pt x="20767" y="133892"/>
                  </a:lnTo>
                  <a:lnTo>
                    <a:pt x="20658" y="133638"/>
                  </a:lnTo>
                  <a:lnTo>
                    <a:pt x="20540" y="133394"/>
                  </a:lnTo>
                  <a:lnTo>
                    <a:pt x="19970" y="132271"/>
                  </a:lnTo>
                  <a:lnTo>
                    <a:pt x="19418" y="131140"/>
                  </a:lnTo>
                  <a:lnTo>
                    <a:pt x="18884" y="130008"/>
                  </a:lnTo>
                  <a:lnTo>
                    <a:pt x="18368" y="128868"/>
                  </a:lnTo>
                  <a:lnTo>
                    <a:pt x="17870" y="127727"/>
                  </a:lnTo>
                  <a:lnTo>
                    <a:pt x="17390" y="126578"/>
                  </a:lnTo>
                  <a:lnTo>
                    <a:pt x="16928" y="125419"/>
                  </a:lnTo>
                  <a:lnTo>
                    <a:pt x="16485" y="124260"/>
                  </a:lnTo>
                  <a:lnTo>
                    <a:pt x="16059" y="123092"/>
                  </a:lnTo>
                  <a:lnTo>
                    <a:pt x="15652" y="121925"/>
                  </a:lnTo>
                  <a:lnTo>
                    <a:pt x="15254" y="120748"/>
                  </a:lnTo>
                  <a:lnTo>
                    <a:pt x="14883" y="119571"/>
                  </a:lnTo>
                  <a:lnTo>
                    <a:pt x="14530" y="118385"/>
                  </a:lnTo>
                  <a:lnTo>
                    <a:pt x="14195" y="117190"/>
                  </a:lnTo>
                  <a:lnTo>
                    <a:pt x="13878" y="115996"/>
                  </a:lnTo>
                  <a:lnTo>
                    <a:pt x="13579" y="114801"/>
                  </a:lnTo>
                  <a:lnTo>
                    <a:pt x="13298" y="113588"/>
                  </a:lnTo>
                  <a:lnTo>
                    <a:pt x="13027" y="112384"/>
                  </a:lnTo>
                  <a:lnTo>
                    <a:pt x="12782" y="111171"/>
                  </a:lnTo>
                  <a:lnTo>
                    <a:pt x="12556" y="109949"/>
                  </a:lnTo>
                  <a:lnTo>
                    <a:pt x="12348" y="108727"/>
                  </a:lnTo>
                  <a:lnTo>
                    <a:pt x="12158" y="107505"/>
                  </a:lnTo>
                  <a:lnTo>
                    <a:pt x="11986" y="106273"/>
                  </a:lnTo>
                  <a:lnTo>
                    <a:pt x="11823" y="105033"/>
                  </a:lnTo>
                  <a:lnTo>
                    <a:pt x="11687" y="103793"/>
                  </a:lnTo>
                  <a:lnTo>
                    <a:pt x="11569" y="102553"/>
                  </a:lnTo>
                  <a:lnTo>
                    <a:pt x="11470" y="101304"/>
                  </a:lnTo>
                  <a:lnTo>
                    <a:pt x="11388" y="100055"/>
                  </a:lnTo>
                  <a:lnTo>
                    <a:pt x="11325" y="98796"/>
                  </a:lnTo>
                  <a:lnTo>
                    <a:pt x="11280" y="97538"/>
                  </a:lnTo>
                  <a:lnTo>
                    <a:pt x="11253" y="96280"/>
                  </a:lnTo>
                  <a:lnTo>
                    <a:pt x="11244" y="95012"/>
                  </a:lnTo>
                  <a:lnTo>
                    <a:pt x="11244" y="94334"/>
                  </a:lnTo>
                  <a:lnTo>
                    <a:pt x="11253" y="93646"/>
                  </a:lnTo>
                  <a:lnTo>
                    <a:pt x="11271" y="92967"/>
                  </a:lnTo>
                  <a:lnTo>
                    <a:pt x="11289" y="92297"/>
                  </a:lnTo>
                  <a:lnTo>
                    <a:pt x="11307" y="91618"/>
                  </a:lnTo>
                  <a:lnTo>
                    <a:pt x="11343" y="90939"/>
                  </a:lnTo>
                  <a:lnTo>
                    <a:pt x="11379" y="90260"/>
                  </a:lnTo>
                  <a:lnTo>
                    <a:pt x="11416" y="89581"/>
                  </a:lnTo>
                  <a:lnTo>
                    <a:pt x="11461" y="88911"/>
                  </a:lnTo>
                  <a:lnTo>
                    <a:pt x="11515" y="88232"/>
                  </a:lnTo>
                  <a:lnTo>
                    <a:pt x="11569" y="87553"/>
                  </a:lnTo>
                  <a:lnTo>
                    <a:pt x="11633" y="86884"/>
                  </a:lnTo>
                  <a:lnTo>
                    <a:pt x="11705" y="86214"/>
                  </a:lnTo>
                  <a:lnTo>
                    <a:pt x="11778" y="85535"/>
                  </a:lnTo>
                  <a:lnTo>
                    <a:pt x="11859" y="84865"/>
                  </a:lnTo>
                  <a:lnTo>
                    <a:pt x="11941" y="84195"/>
                  </a:lnTo>
                  <a:lnTo>
                    <a:pt x="12031" y="83525"/>
                  </a:lnTo>
                  <a:lnTo>
                    <a:pt x="12122" y="82855"/>
                  </a:lnTo>
                  <a:lnTo>
                    <a:pt x="12330" y="81525"/>
                  </a:lnTo>
                  <a:lnTo>
                    <a:pt x="12556" y="80194"/>
                  </a:lnTo>
                  <a:lnTo>
                    <a:pt x="12810" y="78863"/>
                  </a:lnTo>
                  <a:lnTo>
                    <a:pt x="13081" y="77542"/>
                  </a:lnTo>
                  <a:lnTo>
                    <a:pt x="13371" y="76229"/>
                  </a:lnTo>
                  <a:lnTo>
                    <a:pt x="13679" y="74917"/>
                  </a:lnTo>
                  <a:lnTo>
                    <a:pt x="14014" y="73604"/>
                  </a:lnTo>
                  <a:lnTo>
                    <a:pt x="14367" y="72309"/>
                  </a:lnTo>
                  <a:lnTo>
                    <a:pt x="14738" y="71015"/>
                  </a:lnTo>
                  <a:lnTo>
                    <a:pt x="15136" y="69721"/>
                  </a:lnTo>
                  <a:lnTo>
                    <a:pt x="15552" y="68444"/>
                  </a:lnTo>
                  <a:lnTo>
                    <a:pt x="15987" y="67168"/>
                  </a:lnTo>
                  <a:lnTo>
                    <a:pt x="16213" y="66534"/>
                  </a:lnTo>
                  <a:lnTo>
                    <a:pt x="16449" y="65900"/>
                  </a:lnTo>
                  <a:lnTo>
                    <a:pt x="16684" y="65267"/>
                  </a:lnTo>
                  <a:lnTo>
                    <a:pt x="16919" y="64642"/>
                  </a:lnTo>
                  <a:lnTo>
                    <a:pt x="17173" y="64009"/>
                  </a:lnTo>
                  <a:lnTo>
                    <a:pt x="17417" y="63384"/>
                  </a:lnTo>
                  <a:lnTo>
                    <a:pt x="17680" y="62768"/>
                  </a:lnTo>
                  <a:lnTo>
                    <a:pt x="17942" y="62144"/>
                  </a:lnTo>
                  <a:lnTo>
                    <a:pt x="18205" y="61528"/>
                  </a:lnTo>
                  <a:lnTo>
                    <a:pt x="18476" y="60904"/>
                  </a:lnTo>
                  <a:lnTo>
                    <a:pt x="18757" y="60297"/>
                  </a:lnTo>
                  <a:lnTo>
                    <a:pt x="19038" y="59682"/>
                  </a:lnTo>
                  <a:lnTo>
                    <a:pt x="19318" y="59066"/>
                  </a:lnTo>
                  <a:lnTo>
                    <a:pt x="19617" y="58460"/>
                  </a:lnTo>
                  <a:lnTo>
                    <a:pt x="19907" y="57853"/>
                  </a:lnTo>
                  <a:lnTo>
                    <a:pt x="20214" y="57256"/>
                  </a:lnTo>
                  <a:lnTo>
                    <a:pt x="20522" y="56649"/>
                  </a:lnTo>
                  <a:lnTo>
                    <a:pt x="20830" y="56052"/>
                  </a:lnTo>
                  <a:lnTo>
                    <a:pt x="21147" y="55454"/>
                  </a:lnTo>
                  <a:lnTo>
                    <a:pt x="21473" y="54866"/>
                  </a:lnTo>
                  <a:lnTo>
                    <a:pt x="21798" y="54268"/>
                  </a:lnTo>
                  <a:lnTo>
                    <a:pt x="22124" y="53680"/>
                  </a:lnTo>
                  <a:lnTo>
                    <a:pt x="22260" y="53427"/>
                  </a:lnTo>
                  <a:lnTo>
                    <a:pt x="22387" y="53173"/>
                  </a:lnTo>
                  <a:lnTo>
                    <a:pt x="22495" y="52911"/>
                  </a:lnTo>
                  <a:lnTo>
                    <a:pt x="22586" y="52639"/>
                  </a:lnTo>
                  <a:lnTo>
                    <a:pt x="22667" y="52376"/>
                  </a:lnTo>
                  <a:lnTo>
                    <a:pt x="22731" y="52105"/>
                  </a:lnTo>
                  <a:lnTo>
                    <a:pt x="22785" y="51833"/>
                  </a:lnTo>
                  <a:lnTo>
                    <a:pt x="22821" y="51562"/>
                  </a:lnTo>
                  <a:lnTo>
                    <a:pt x="22849" y="51290"/>
                  </a:lnTo>
                  <a:lnTo>
                    <a:pt x="22858" y="51019"/>
                  </a:lnTo>
                  <a:lnTo>
                    <a:pt x="22858" y="50747"/>
                  </a:lnTo>
                  <a:lnTo>
                    <a:pt x="22849" y="50475"/>
                  </a:lnTo>
                  <a:lnTo>
                    <a:pt x="22821" y="50213"/>
                  </a:lnTo>
                  <a:lnTo>
                    <a:pt x="22776" y="49941"/>
                  </a:lnTo>
                  <a:lnTo>
                    <a:pt x="22722" y="49679"/>
                  </a:lnTo>
                  <a:lnTo>
                    <a:pt x="22658" y="49416"/>
                  </a:lnTo>
                  <a:lnTo>
                    <a:pt x="22586" y="49154"/>
                  </a:lnTo>
                  <a:lnTo>
                    <a:pt x="22495" y="48900"/>
                  </a:lnTo>
                  <a:lnTo>
                    <a:pt x="22387" y="48656"/>
                  </a:lnTo>
                  <a:lnTo>
                    <a:pt x="22278" y="48412"/>
                  </a:lnTo>
                  <a:lnTo>
                    <a:pt x="22152" y="48167"/>
                  </a:lnTo>
                  <a:lnTo>
                    <a:pt x="22016" y="47932"/>
                  </a:lnTo>
                  <a:lnTo>
                    <a:pt x="21862" y="47706"/>
                  </a:lnTo>
                  <a:lnTo>
                    <a:pt x="21699" y="47488"/>
                  </a:lnTo>
                  <a:lnTo>
                    <a:pt x="21527" y="47271"/>
                  </a:lnTo>
                  <a:lnTo>
                    <a:pt x="21346" y="47063"/>
                  </a:lnTo>
                  <a:lnTo>
                    <a:pt x="21156" y="46873"/>
                  </a:lnTo>
                  <a:lnTo>
                    <a:pt x="20948" y="46683"/>
                  </a:lnTo>
                  <a:lnTo>
                    <a:pt x="20730" y="46502"/>
                  </a:lnTo>
                  <a:lnTo>
                    <a:pt x="20504" y="46330"/>
                  </a:lnTo>
                  <a:lnTo>
                    <a:pt x="20269" y="46167"/>
                  </a:lnTo>
                  <a:lnTo>
                    <a:pt x="20015" y="46022"/>
                  </a:lnTo>
                  <a:lnTo>
                    <a:pt x="19762" y="45886"/>
                  </a:lnTo>
                  <a:lnTo>
                    <a:pt x="19508" y="45759"/>
                  </a:lnTo>
                  <a:lnTo>
                    <a:pt x="19246" y="45651"/>
                  </a:lnTo>
                  <a:lnTo>
                    <a:pt x="18974" y="45560"/>
                  </a:lnTo>
                  <a:lnTo>
                    <a:pt x="18712" y="45479"/>
                  </a:lnTo>
                  <a:lnTo>
                    <a:pt x="18440" y="45415"/>
                  </a:lnTo>
                  <a:lnTo>
                    <a:pt x="18169" y="45361"/>
                  </a:lnTo>
                  <a:lnTo>
                    <a:pt x="17897" y="45325"/>
                  </a:lnTo>
                  <a:lnTo>
                    <a:pt x="17625" y="45298"/>
                  </a:lnTo>
                  <a:lnTo>
                    <a:pt x="17354" y="45289"/>
                  </a:lnTo>
                  <a:lnTo>
                    <a:pt x="17082" y="45289"/>
                  </a:lnTo>
                  <a:lnTo>
                    <a:pt x="16811" y="45307"/>
                  </a:lnTo>
                  <a:lnTo>
                    <a:pt x="16539" y="45334"/>
                  </a:lnTo>
                  <a:lnTo>
                    <a:pt x="16277" y="45370"/>
                  </a:lnTo>
                  <a:lnTo>
                    <a:pt x="16014" y="45424"/>
                  </a:lnTo>
                  <a:lnTo>
                    <a:pt x="15752" y="45488"/>
                  </a:lnTo>
                  <a:lnTo>
                    <a:pt x="15489" y="45569"/>
                  </a:lnTo>
                  <a:lnTo>
                    <a:pt x="15236" y="45660"/>
                  </a:lnTo>
                  <a:lnTo>
                    <a:pt x="14982" y="45759"/>
                  </a:lnTo>
                  <a:lnTo>
                    <a:pt x="14738" y="45868"/>
                  </a:lnTo>
                  <a:lnTo>
                    <a:pt x="14502" y="45995"/>
                  </a:lnTo>
                  <a:lnTo>
                    <a:pt x="14267" y="46139"/>
                  </a:lnTo>
                  <a:lnTo>
                    <a:pt x="14041" y="46284"/>
                  </a:lnTo>
                  <a:lnTo>
                    <a:pt x="13814" y="46447"/>
                  </a:lnTo>
                  <a:lnTo>
                    <a:pt x="13606" y="46619"/>
                  </a:lnTo>
                  <a:lnTo>
                    <a:pt x="13398" y="46800"/>
                  </a:lnTo>
                  <a:lnTo>
                    <a:pt x="13199" y="46999"/>
                  </a:lnTo>
                  <a:lnTo>
                    <a:pt x="13009" y="47199"/>
                  </a:lnTo>
                  <a:lnTo>
                    <a:pt x="12837" y="47416"/>
                  </a:lnTo>
                  <a:lnTo>
                    <a:pt x="12665" y="47642"/>
                  </a:lnTo>
                  <a:lnTo>
                    <a:pt x="12502" y="47878"/>
                  </a:lnTo>
                  <a:lnTo>
                    <a:pt x="12357" y="48131"/>
                  </a:lnTo>
                  <a:lnTo>
                    <a:pt x="11977" y="48801"/>
                  </a:lnTo>
                  <a:lnTo>
                    <a:pt x="11606" y="49471"/>
                  </a:lnTo>
                  <a:lnTo>
                    <a:pt x="11244" y="50141"/>
                  </a:lnTo>
                  <a:lnTo>
                    <a:pt x="10881" y="50819"/>
                  </a:lnTo>
                  <a:lnTo>
                    <a:pt x="10528" y="51498"/>
                  </a:lnTo>
                  <a:lnTo>
                    <a:pt x="10184" y="52177"/>
                  </a:lnTo>
                  <a:lnTo>
                    <a:pt x="9840" y="52865"/>
                  </a:lnTo>
                  <a:lnTo>
                    <a:pt x="9506" y="53553"/>
                  </a:lnTo>
                  <a:lnTo>
                    <a:pt x="9171" y="54241"/>
                  </a:lnTo>
                  <a:lnTo>
                    <a:pt x="8845" y="54929"/>
                  </a:lnTo>
                  <a:lnTo>
                    <a:pt x="8528" y="55626"/>
                  </a:lnTo>
                  <a:lnTo>
                    <a:pt x="8211" y="56323"/>
                  </a:lnTo>
                  <a:lnTo>
                    <a:pt x="7903" y="57029"/>
                  </a:lnTo>
                  <a:lnTo>
                    <a:pt x="7605" y="57726"/>
                  </a:lnTo>
                  <a:lnTo>
                    <a:pt x="7306" y="58432"/>
                  </a:lnTo>
                  <a:lnTo>
                    <a:pt x="7016" y="59138"/>
                  </a:lnTo>
                  <a:lnTo>
                    <a:pt x="6727" y="59845"/>
                  </a:lnTo>
                  <a:lnTo>
                    <a:pt x="6446" y="60560"/>
                  </a:lnTo>
                  <a:lnTo>
                    <a:pt x="6174" y="61275"/>
                  </a:lnTo>
                  <a:lnTo>
                    <a:pt x="5912" y="61990"/>
                  </a:lnTo>
                  <a:lnTo>
                    <a:pt x="5649" y="62705"/>
                  </a:lnTo>
                  <a:lnTo>
                    <a:pt x="5387" y="63429"/>
                  </a:lnTo>
                  <a:lnTo>
                    <a:pt x="5142" y="64144"/>
                  </a:lnTo>
                  <a:lnTo>
                    <a:pt x="4898" y="64869"/>
                  </a:lnTo>
                  <a:lnTo>
                    <a:pt x="4654" y="65602"/>
                  </a:lnTo>
                  <a:lnTo>
                    <a:pt x="4418" y="66326"/>
                  </a:lnTo>
                  <a:lnTo>
                    <a:pt x="4192" y="67059"/>
                  </a:lnTo>
                  <a:lnTo>
                    <a:pt x="3975" y="67792"/>
                  </a:lnTo>
                  <a:lnTo>
                    <a:pt x="3757" y="68526"/>
                  </a:lnTo>
                  <a:lnTo>
                    <a:pt x="3549" y="69259"/>
                  </a:lnTo>
                  <a:lnTo>
                    <a:pt x="3341" y="69992"/>
                  </a:lnTo>
                  <a:lnTo>
                    <a:pt x="3151" y="70734"/>
                  </a:lnTo>
                  <a:lnTo>
                    <a:pt x="2952" y="71468"/>
                  </a:lnTo>
                  <a:lnTo>
                    <a:pt x="2771" y="72210"/>
                  </a:lnTo>
                  <a:lnTo>
                    <a:pt x="2590" y="72961"/>
                  </a:lnTo>
                  <a:lnTo>
                    <a:pt x="2418" y="73704"/>
                  </a:lnTo>
                  <a:lnTo>
                    <a:pt x="2246" y="74446"/>
                  </a:lnTo>
                  <a:lnTo>
                    <a:pt x="2083" y="75197"/>
                  </a:lnTo>
                  <a:lnTo>
                    <a:pt x="1929" y="75948"/>
                  </a:lnTo>
                  <a:lnTo>
                    <a:pt x="1775" y="76700"/>
                  </a:lnTo>
                  <a:lnTo>
                    <a:pt x="1630" y="77451"/>
                  </a:lnTo>
                  <a:lnTo>
                    <a:pt x="1494" y="78202"/>
                  </a:lnTo>
                  <a:lnTo>
                    <a:pt x="1368" y="78954"/>
                  </a:lnTo>
                  <a:lnTo>
                    <a:pt x="1241" y="79714"/>
                  </a:lnTo>
                  <a:lnTo>
                    <a:pt x="1114" y="80466"/>
                  </a:lnTo>
                  <a:lnTo>
                    <a:pt x="1006" y="81226"/>
                  </a:lnTo>
                  <a:lnTo>
                    <a:pt x="897" y="81986"/>
                  </a:lnTo>
                  <a:lnTo>
                    <a:pt x="797" y="82747"/>
                  </a:lnTo>
                  <a:lnTo>
                    <a:pt x="698" y="83507"/>
                  </a:lnTo>
                  <a:lnTo>
                    <a:pt x="607" y="84267"/>
                  </a:lnTo>
                  <a:lnTo>
                    <a:pt x="526" y="85028"/>
                  </a:lnTo>
                  <a:lnTo>
                    <a:pt x="444" y="85788"/>
                  </a:lnTo>
                  <a:lnTo>
                    <a:pt x="381" y="86558"/>
                  </a:lnTo>
                  <a:lnTo>
                    <a:pt x="308" y="87318"/>
                  </a:lnTo>
                  <a:lnTo>
                    <a:pt x="254" y="88087"/>
                  </a:lnTo>
                  <a:lnTo>
                    <a:pt x="200" y="88857"/>
                  </a:lnTo>
                  <a:lnTo>
                    <a:pt x="155" y="89626"/>
                  </a:lnTo>
                  <a:lnTo>
                    <a:pt x="109" y="90387"/>
                  </a:lnTo>
                  <a:lnTo>
                    <a:pt x="82" y="91156"/>
                  </a:lnTo>
                  <a:lnTo>
                    <a:pt x="46" y="91926"/>
                  </a:lnTo>
                  <a:lnTo>
                    <a:pt x="28" y="92695"/>
                  </a:lnTo>
                  <a:lnTo>
                    <a:pt x="10" y="93465"/>
                  </a:lnTo>
                  <a:lnTo>
                    <a:pt x="1" y="94234"/>
                  </a:lnTo>
                  <a:lnTo>
                    <a:pt x="1" y="95012"/>
                  </a:lnTo>
                  <a:lnTo>
                    <a:pt x="10" y="96352"/>
                  </a:lnTo>
                  <a:lnTo>
                    <a:pt x="37" y="97701"/>
                  </a:lnTo>
                  <a:lnTo>
                    <a:pt x="91" y="99041"/>
                  </a:lnTo>
                  <a:lnTo>
                    <a:pt x="155" y="100389"/>
                  </a:lnTo>
                  <a:lnTo>
                    <a:pt x="236" y="101729"/>
                  </a:lnTo>
                  <a:lnTo>
                    <a:pt x="345" y="103069"/>
                  </a:lnTo>
                  <a:lnTo>
                    <a:pt x="471" y="104400"/>
                  </a:lnTo>
                  <a:lnTo>
                    <a:pt x="607" y="105739"/>
                  </a:lnTo>
                  <a:lnTo>
                    <a:pt x="770" y="107070"/>
                  </a:lnTo>
                  <a:lnTo>
                    <a:pt x="951" y="108401"/>
                  </a:lnTo>
                  <a:lnTo>
                    <a:pt x="1150" y="109731"/>
                  </a:lnTo>
                  <a:lnTo>
                    <a:pt x="1368" y="111053"/>
                  </a:lnTo>
                  <a:lnTo>
                    <a:pt x="1603" y="112375"/>
                  </a:lnTo>
                  <a:lnTo>
                    <a:pt x="1856" y="113696"/>
                  </a:lnTo>
                  <a:lnTo>
                    <a:pt x="2128" y="115009"/>
                  </a:lnTo>
                  <a:lnTo>
                    <a:pt x="2427" y="116312"/>
                  </a:lnTo>
                  <a:lnTo>
                    <a:pt x="2734" y="117625"/>
                  </a:lnTo>
                  <a:lnTo>
                    <a:pt x="3060" y="118919"/>
                  </a:lnTo>
                  <a:lnTo>
                    <a:pt x="3404" y="120214"/>
                  </a:lnTo>
                  <a:lnTo>
                    <a:pt x="3766" y="121508"/>
                  </a:lnTo>
                  <a:lnTo>
                    <a:pt x="4147" y="122794"/>
                  </a:lnTo>
                  <a:lnTo>
                    <a:pt x="4545" y="124070"/>
                  </a:lnTo>
                  <a:lnTo>
                    <a:pt x="4970" y="125346"/>
                  </a:lnTo>
                  <a:lnTo>
                    <a:pt x="5405" y="126605"/>
                  </a:lnTo>
                  <a:lnTo>
                    <a:pt x="5858" y="127872"/>
                  </a:lnTo>
                  <a:lnTo>
                    <a:pt x="6328" y="129121"/>
                  </a:lnTo>
                  <a:lnTo>
                    <a:pt x="6817" y="130370"/>
                  </a:lnTo>
                  <a:lnTo>
                    <a:pt x="7315" y="131611"/>
                  </a:lnTo>
                  <a:lnTo>
                    <a:pt x="7840" y="132842"/>
                  </a:lnTo>
                  <a:lnTo>
                    <a:pt x="8383" y="134064"/>
                  </a:lnTo>
                  <a:lnTo>
                    <a:pt x="8944" y="135277"/>
                  </a:lnTo>
                  <a:lnTo>
                    <a:pt x="9515" y="136490"/>
                  </a:lnTo>
                  <a:lnTo>
                    <a:pt x="8899" y="138608"/>
                  </a:lnTo>
                  <a:lnTo>
                    <a:pt x="8311" y="140690"/>
                  </a:lnTo>
                  <a:lnTo>
                    <a:pt x="7758" y="142727"/>
                  </a:lnTo>
                  <a:lnTo>
                    <a:pt x="7233" y="144718"/>
                  </a:lnTo>
                  <a:lnTo>
                    <a:pt x="6745" y="146664"/>
                  </a:lnTo>
                  <a:lnTo>
                    <a:pt x="6283" y="148556"/>
                  </a:lnTo>
                  <a:lnTo>
                    <a:pt x="5848" y="150403"/>
                  </a:lnTo>
                  <a:lnTo>
                    <a:pt x="5441" y="152186"/>
                  </a:lnTo>
                  <a:lnTo>
                    <a:pt x="5061" y="153924"/>
                  </a:lnTo>
                  <a:lnTo>
                    <a:pt x="4717" y="155608"/>
                  </a:lnTo>
                  <a:lnTo>
                    <a:pt x="4382" y="157237"/>
                  </a:lnTo>
                  <a:lnTo>
                    <a:pt x="4083" y="158803"/>
                  </a:lnTo>
                  <a:lnTo>
                    <a:pt x="3803" y="160315"/>
                  </a:lnTo>
                  <a:lnTo>
                    <a:pt x="3549" y="161764"/>
                  </a:lnTo>
                  <a:lnTo>
                    <a:pt x="3314" y="163149"/>
                  </a:lnTo>
                  <a:lnTo>
                    <a:pt x="3097" y="164479"/>
                  </a:lnTo>
                  <a:lnTo>
                    <a:pt x="2906" y="165737"/>
                  </a:lnTo>
                  <a:lnTo>
                    <a:pt x="2734" y="166923"/>
                  </a:lnTo>
                  <a:lnTo>
                    <a:pt x="2572" y="168046"/>
                  </a:lnTo>
                  <a:lnTo>
                    <a:pt x="2436" y="169105"/>
                  </a:lnTo>
                  <a:lnTo>
                    <a:pt x="2309" y="170083"/>
                  </a:lnTo>
                  <a:lnTo>
                    <a:pt x="2200" y="170997"/>
                  </a:lnTo>
                  <a:lnTo>
                    <a:pt x="2101" y="171830"/>
                  </a:lnTo>
                  <a:lnTo>
                    <a:pt x="2028" y="172599"/>
                  </a:lnTo>
                  <a:lnTo>
                    <a:pt x="1902" y="173884"/>
                  </a:lnTo>
                  <a:lnTo>
                    <a:pt x="1811" y="174862"/>
                  </a:lnTo>
                  <a:lnTo>
                    <a:pt x="1766" y="175505"/>
                  </a:lnTo>
                  <a:lnTo>
                    <a:pt x="1748" y="175804"/>
                  </a:lnTo>
                  <a:lnTo>
                    <a:pt x="1739" y="176102"/>
                  </a:lnTo>
                  <a:lnTo>
                    <a:pt x="1748" y="176401"/>
                  </a:lnTo>
                  <a:lnTo>
                    <a:pt x="1766" y="176700"/>
                  </a:lnTo>
                  <a:lnTo>
                    <a:pt x="1811" y="176989"/>
                  </a:lnTo>
                  <a:lnTo>
                    <a:pt x="1865" y="177279"/>
                  </a:lnTo>
                  <a:lnTo>
                    <a:pt x="1929" y="177569"/>
                  </a:lnTo>
                  <a:lnTo>
                    <a:pt x="2010" y="177849"/>
                  </a:lnTo>
                  <a:lnTo>
                    <a:pt x="2110" y="178121"/>
                  </a:lnTo>
                  <a:lnTo>
                    <a:pt x="2219" y="178393"/>
                  </a:lnTo>
                  <a:lnTo>
                    <a:pt x="2345" y="178664"/>
                  </a:lnTo>
                  <a:lnTo>
                    <a:pt x="2490" y="178918"/>
                  </a:lnTo>
                  <a:lnTo>
                    <a:pt x="2644" y="179171"/>
                  </a:lnTo>
                  <a:lnTo>
                    <a:pt x="2807" y="179415"/>
                  </a:lnTo>
                  <a:lnTo>
                    <a:pt x="2988" y="179651"/>
                  </a:lnTo>
                  <a:lnTo>
                    <a:pt x="3178" y="179877"/>
                  </a:lnTo>
                  <a:lnTo>
                    <a:pt x="3386" y="180085"/>
                  </a:lnTo>
                  <a:lnTo>
                    <a:pt x="3603" y="180293"/>
                  </a:lnTo>
                  <a:lnTo>
                    <a:pt x="3830" y="180484"/>
                  </a:lnTo>
                  <a:lnTo>
                    <a:pt x="4065" y="180665"/>
                  </a:lnTo>
                  <a:lnTo>
                    <a:pt x="4310" y="180837"/>
                  </a:lnTo>
                  <a:lnTo>
                    <a:pt x="4554" y="180990"/>
                  </a:lnTo>
                  <a:lnTo>
                    <a:pt x="4816" y="181126"/>
                  </a:lnTo>
                  <a:lnTo>
                    <a:pt x="5079" y="181253"/>
                  </a:lnTo>
                  <a:lnTo>
                    <a:pt x="5351" y="181362"/>
                  </a:lnTo>
                  <a:lnTo>
                    <a:pt x="5631" y="181461"/>
                  </a:lnTo>
                  <a:lnTo>
                    <a:pt x="5912" y="181543"/>
                  </a:lnTo>
                  <a:lnTo>
                    <a:pt x="6192" y="181615"/>
                  </a:lnTo>
                  <a:lnTo>
                    <a:pt x="6482" y="181660"/>
                  </a:lnTo>
                  <a:lnTo>
                    <a:pt x="6781" y="181706"/>
                  </a:lnTo>
                  <a:lnTo>
                    <a:pt x="7071" y="181724"/>
                  </a:lnTo>
                  <a:lnTo>
                    <a:pt x="7369" y="181733"/>
                  </a:lnTo>
                  <a:lnTo>
                    <a:pt x="7668" y="181733"/>
                  </a:lnTo>
                  <a:lnTo>
                    <a:pt x="7940" y="181715"/>
                  </a:lnTo>
                  <a:lnTo>
                    <a:pt x="8528" y="181669"/>
                  </a:lnTo>
                  <a:lnTo>
                    <a:pt x="9415" y="181597"/>
                  </a:lnTo>
                  <a:lnTo>
                    <a:pt x="10592" y="181488"/>
                  </a:lnTo>
                  <a:lnTo>
                    <a:pt x="12049" y="181334"/>
                  </a:lnTo>
                  <a:lnTo>
                    <a:pt x="12873" y="181235"/>
                  </a:lnTo>
                  <a:lnTo>
                    <a:pt x="13769" y="181126"/>
                  </a:lnTo>
                  <a:lnTo>
                    <a:pt x="14738" y="181009"/>
                  </a:lnTo>
                  <a:lnTo>
                    <a:pt x="15761" y="180873"/>
                  </a:lnTo>
                  <a:lnTo>
                    <a:pt x="16847" y="180719"/>
                  </a:lnTo>
                  <a:lnTo>
                    <a:pt x="17997" y="180547"/>
                  </a:lnTo>
                  <a:lnTo>
                    <a:pt x="19210" y="180366"/>
                  </a:lnTo>
                  <a:lnTo>
                    <a:pt x="20477" y="180158"/>
                  </a:lnTo>
                  <a:lnTo>
                    <a:pt x="21808" y="179931"/>
                  </a:lnTo>
                  <a:lnTo>
                    <a:pt x="23183" y="179696"/>
                  </a:lnTo>
                  <a:lnTo>
                    <a:pt x="24623" y="179434"/>
                  </a:lnTo>
                  <a:lnTo>
                    <a:pt x="26116" y="179144"/>
                  </a:lnTo>
                  <a:lnTo>
                    <a:pt x="27664" y="178845"/>
                  </a:lnTo>
                  <a:lnTo>
                    <a:pt x="29258" y="178510"/>
                  </a:lnTo>
                  <a:lnTo>
                    <a:pt x="30905" y="178166"/>
                  </a:lnTo>
                  <a:lnTo>
                    <a:pt x="32598" y="177786"/>
                  </a:lnTo>
                  <a:lnTo>
                    <a:pt x="34336" y="177388"/>
                  </a:lnTo>
                  <a:lnTo>
                    <a:pt x="36128" y="176962"/>
                  </a:lnTo>
                  <a:lnTo>
                    <a:pt x="37957" y="176510"/>
                  </a:lnTo>
                  <a:lnTo>
                    <a:pt x="39840" y="176030"/>
                  </a:lnTo>
                  <a:lnTo>
                    <a:pt x="41759" y="175523"/>
                  </a:lnTo>
                  <a:lnTo>
                    <a:pt x="43714" y="174989"/>
                  </a:lnTo>
                  <a:lnTo>
                    <a:pt x="44438" y="175451"/>
                  </a:lnTo>
                  <a:lnTo>
                    <a:pt x="45153" y="175894"/>
                  </a:lnTo>
                  <a:lnTo>
                    <a:pt x="45886" y="176338"/>
                  </a:lnTo>
                  <a:lnTo>
                    <a:pt x="46611" y="176781"/>
                  </a:lnTo>
                  <a:lnTo>
                    <a:pt x="47344" y="177207"/>
                  </a:lnTo>
                  <a:lnTo>
                    <a:pt x="48077" y="177632"/>
                  </a:lnTo>
                  <a:lnTo>
                    <a:pt x="48819" y="178049"/>
                  </a:lnTo>
                  <a:lnTo>
                    <a:pt x="49562" y="178456"/>
                  </a:lnTo>
                  <a:lnTo>
                    <a:pt x="50304" y="178863"/>
                  </a:lnTo>
                  <a:lnTo>
                    <a:pt x="51055" y="179262"/>
                  </a:lnTo>
                  <a:lnTo>
                    <a:pt x="51807" y="179651"/>
                  </a:lnTo>
                  <a:lnTo>
                    <a:pt x="52567" y="180031"/>
                  </a:lnTo>
                  <a:lnTo>
                    <a:pt x="53318" y="180402"/>
                  </a:lnTo>
                  <a:lnTo>
                    <a:pt x="54079" y="180773"/>
                  </a:lnTo>
                  <a:lnTo>
                    <a:pt x="54848" y="181135"/>
                  </a:lnTo>
                  <a:lnTo>
                    <a:pt x="55609" y="181488"/>
                  </a:lnTo>
                  <a:lnTo>
                    <a:pt x="56378" y="181832"/>
                  </a:lnTo>
                  <a:lnTo>
                    <a:pt x="57156" y="182176"/>
                  </a:lnTo>
                  <a:lnTo>
                    <a:pt x="57926" y="182511"/>
                  </a:lnTo>
                  <a:lnTo>
                    <a:pt x="58704" y="182837"/>
                  </a:lnTo>
                  <a:lnTo>
                    <a:pt x="59483" y="183154"/>
                  </a:lnTo>
                  <a:lnTo>
                    <a:pt x="60270" y="183462"/>
                  </a:lnTo>
                  <a:lnTo>
                    <a:pt x="61058" y="183770"/>
                  </a:lnTo>
                  <a:lnTo>
                    <a:pt x="61846" y="184068"/>
                  </a:lnTo>
                  <a:lnTo>
                    <a:pt x="62633" y="184358"/>
                  </a:lnTo>
                  <a:lnTo>
                    <a:pt x="63430" y="184639"/>
                  </a:lnTo>
                  <a:lnTo>
                    <a:pt x="64217" y="184919"/>
                  </a:lnTo>
                  <a:lnTo>
                    <a:pt x="65023" y="185191"/>
                  </a:lnTo>
                  <a:lnTo>
                    <a:pt x="65819" y="185453"/>
                  </a:lnTo>
                  <a:lnTo>
                    <a:pt x="66625" y="185707"/>
                  </a:lnTo>
                  <a:lnTo>
                    <a:pt x="67431" y="185951"/>
                  </a:lnTo>
                  <a:lnTo>
                    <a:pt x="68236" y="186196"/>
                  </a:lnTo>
                  <a:lnTo>
                    <a:pt x="69042" y="186422"/>
                  </a:lnTo>
                  <a:lnTo>
                    <a:pt x="69857" y="186648"/>
                  </a:lnTo>
                  <a:lnTo>
                    <a:pt x="70671" y="186874"/>
                  </a:lnTo>
                  <a:lnTo>
                    <a:pt x="71486" y="187083"/>
                  </a:lnTo>
                  <a:lnTo>
                    <a:pt x="72301" y="187282"/>
                  </a:lnTo>
                  <a:lnTo>
                    <a:pt x="73125" y="187481"/>
                  </a:lnTo>
                  <a:lnTo>
                    <a:pt x="73939" y="187671"/>
                  </a:lnTo>
                  <a:lnTo>
                    <a:pt x="74763" y="187852"/>
                  </a:lnTo>
                  <a:lnTo>
                    <a:pt x="75596" y="188033"/>
                  </a:lnTo>
                  <a:lnTo>
                    <a:pt x="76420" y="188196"/>
                  </a:lnTo>
                  <a:lnTo>
                    <a:pt x="77252" y="188359"/>
                  </a:lnTo>
                  <a:lnTo>
                    <a:pt x="78076" y="188513"/>
                  </a:lnTo>
                  <a:lnTo>
                    <a:pt x="78909" y="188658"/>
                  </a:lnTo>
                  <a:lnTo>
                    <a:pt x="79751" y="188794"/>
                  </a:lnTo>
                  <a:lnTo>
                    <a:pt x="80584" y="188929"/>
                  </a:lnTo>
                  <a:lnTo>
                    <a:pt x="81416" y="189047"/>
                  </a:lnTo>
                  <a:lnTo>
                    <a:pt x="82258" y="189165"/>
                  </a:lnTo>
                  <a:lnTo>
                    <a:pt x="83100" y="189273"/>
                  </a:lnTo>
                  <a:lnTo>
                    <a:pt x="83942" y="189382"/>
                  </a:lnTo>
                  <a:lnTo>
                    <a:pt x="84784" y="189472"/>
                  </a:lnTo>
                  <a:lnTo>
                    <a:pt x="85635" y="189554"/>
                  </a:lnTo>
                  <a:lnTo>
                    <a:pt x="86477" y="189635"/>
                  </a:lnTo>
                  <a:lnTo>
                    <a:pt x="87328" y="189708"/>
                  </a:lnTo>
                  <a:lnTo>
                    <a:pt x="88169" y="189771"/>
                  </a:lnTo>
                  <a:lnTo>
                    <a:pt x="89020" y="189825"/>
                  </a:lnTo>
                  <a:lnTo>
                    <a:pt x="89871" y="189880"/>
                  </a:lnTo>
                  <a:lnTo>
                    <a:pt x="90731" y="189925"/>
                  </a:lnTo>
                  <a:lnTo>
                    <a:pt x="91582" y="189952"/>
                  </a:lnTo>
                  <a:lnTo>
                    <a:pt x="92433" y="189979"/>
                  </a:lnTo>
                  <a:lnTo>
                    <a:pt x="93293" y="189997"/>
                  </a:lnTo>
                  <a:lnTo>
                    <a:pt x="94153" y="190016"/>
                  </a:lnTo>
                  <a:lnTo>
                    <a:pt x="95004" y="190016"/>
                  </a:lnTo>
                  <a:lnTo>
                    <a:pt x="96235" y="190007"/>
                  </a:lnTo>
                  <a:lnTo>
                    <a:pt x="97457" y="189988"/>
                  </a:lnTo>
                  <a:lnTo>
                    <a:pt x="98670" y="189943"/>
                  </a:lnTo>
                  <a:lnTo>
                    <a:pt x="99892" y="189889"/>
                  </a:lnTo>
                  <a:lnTo>
                    <a:pt x="101096" y="189825"/>
                  </a:lnTo>
                  <a:lnTo>
                    <a:pt x="102309" y="189735"/>
                  </a:lnTo>
                  <a:lnTo>
                    <a:pt x="103513" y="189635"/>
                  </a:lnTo>
                  <a:lnTo>
                    <a:pt x="104708" y="189527"/>
                  </a:lnTo>
                  <a:lnTo>
                    <a:pt x="105903" y="189391"/>
                  </a:lnTo>
                  <a:lnTo>
                    <a:pt x="107089" y="189255"/>
                  </a:lnTo>
                  <a:lnTo>
                    <a:pt x="108274" y="189092"/>
                  </a:lnTo>
                  <a:lnTo>
                    <a:pt x="109460" y="188920"/>
                  </a:lnTo>
                  <a:lnTo>
                    <a:pt x="110628" y="188730"/>
                  </a:lnTo>
                  <a:lnTo>
                    <a:pt x="111805" y="188531"/>
                  </a:lnTo>
                  <a:lnTo>
                    <a:pt x="112973" y="188314"/>
                  </a:lnTo>
                  <a:lnTo>
                    <a:pt x="114131" y="188078"/>
                  </a:lnTo>
                  <a:lnTo>
                    <a:pt x="115290" y="187834"/>
                  </a:lnTo>
                  <a:lnTo>
                    <a:pt x="116440" y="187581"/>
                  </a:lnTo>
                  <a:lnTo>
                    <a:pt x="117580" y="187309"/>
                  </a:lnTo>
                  <a:lnTo>
                    <a:pt x="118721" y="187019"/>
                  </a:lnTo>
                  <a:lnTo>
                    <a:pt x="119861" y="186721"/>
                  </a:lnTo>
                  <a:lnTo>
                    <a:pt x="120984" y="186404"/>
                  </a:lnTo>
                  <a:lnTo>
                    <a:pt x="122106" y="186078"/>
                  </a:lnTo>
                  <a:lnTo>
                    <a:pt x="123229" y="185734"/>
                  </a:lnTo>
                  <a:lnTo>
                    <a:pt x="124342" y="185381"/>
                  </a:lnTo>
                  <a:lnTo>
                    <a:pt x="125446" y="185019"/>
                  </a:lnTo>
                  <a:lnTo>
                    <a:pt x="126542" y="184639"/>
                  </a:lnTo>
                  <a:lnTo>
                    <a:pt x="127637" y="184240"/>
                  </a:lnTo>
                  <a:lnTo>
                    <a:pt x="128723" y="183833"/>
                  </a:lnTo>
                  <a:lnTo>
                    <a:pt x="129810" y="183416"/>
                  </a:lnTo>
                  <a:lnTo>
                    <a:pt x="130887" y="182982"/>
                  </a:lnTo>
                  <a:lnTo>
                    <a:pt x="131955" y="182538"/>
                  </a:lnTo>
                  <a:lnTo>
                    <a:pt x="133014" y="182077"/>
                  </a:lnTo>
                  <a:lnTo>
                    <a:pt x="134073" y="181606"/>
                  </a:lnTo>
                  <a:lnTo>
                    <a:pt x="135114" y="181126"/>
                  </a:lnTo>
                  <a:lnTo>
                    <a:pt x="136164" y="180628"/>
                  </a:lnTo>
                  <a:lnTo>
                    <a:pt x="137196" y="180121"/>
                  </a:lnTo>
                  <a:lnTo>
                    <a:pt x="138219" y="179606"/>
                  </a:lnTo>
                  <a:lnTo>
                    <a:pt x="139242" y="179071"/>
                  </a:lnTo>
                  <a:lnTo>
                    <a:pt x="140256" y="178528"/>
                  </a:lnTo>
                  <a:lnTo>
                    <a:pt x="141261" y="177976"/>
                  </a:lnTo>
                  <a:lnTo>
                    <a:pt x="142256" y="177406"/>
                  </a:lnTo>
                  <a:lnTo>
                    <a:pt x="143252" y="176836"/>
                  </a:lnTo>
                  <a:lnTo>
                    <a:pt x="144239" y="176238"/>
                  </a:lnTo>
                  <a:lnTo>
                    <a:pt x="145207" y="175641"/>
                  </a:lnTo>
                  <a:lnTo>
                    <a:pt x="146176" y="175025"/>
                  </a:lnTo>
                  <a:lnTo>
                    <a:pt x="147136" y="174400"/>
                  </a:lnTo>
                  <a:lnTo>
                    <a:pt x="148086" y="173767"/>
                  </a:lnTo>
                  <a:lnTo>
                    <a:pt x="149037" y="173124"/>
                  </a:lnTo>
                  <a:lnTo>
                    <a:pt x="149969" y="172463"/>
                  </a:lnTo>
                  <a:lnTo>
                    <a:pt x="150892" y="171793"/>
                  </a:lnTo>
                  <a:lnTo>
                    <a:pt x="151816" y="171115"/>
                  </a:lnTo>
                  <a:lnTo>
                    <a:pt x="152730" y="170427"/>
                  </a:lnTo>
                  <a:lnTo>
                    <a:pt x="153626" y="169730"/>
                  </a:lnTo>
                  <a:lnTo>
                    <a:pt x="154522" y="169014"/>
                  </a:lnTo>
                  <a:lnTo>
                    <a:pt x="155409" y="168290"/>
                  </a:lnTo>
                  <a:lnTo>
                    <a:pt x="156278" y="167566"/>
                  </a:lnTo>
                  <a:lnTo>
                    <a:pt x="157147" y="166824"/>
                  </a:lnTo>
                  <a:lnTo>
                    <a:pt x="158007" y="166072"/>
                  </a:lnTo>
                  <a:lnTo>
                    <a:pt x="158858" y="165303"/>
                  </a:lnTo>
                  <a:lnTo>
                    <a:pt x="159691" y="164534"/>
                  </a:lnTo>
                  <a:lnTo>
                    <a:pt x="160524" y="163755"/>
                  </a:lnTo>
                  <a:lnTo>
                    <a:pt x="161348" y="162958"/>
                  </a:lnTo>
                  <a:lnTo>
                    <a:pt x="162153" y="162162"/>
                  </a:lnTo>
                  <a:lnTo>
                    <a:pt x="162959" y="161347"/>
                  </a:lnTo>
                  <a:lnTo>
                    <a:pt x="163746" y="160523"/>
                  </a:lnTo>
                  <a:lnTo>
                    <a:pt x="164534" y="159700"/>
                  </a:lnTo>
                  <a:lnTo>
                    <a:pt x="165303" y="158858"/>
                  </a:lnTo>
                  <a:lnTo>
                    <a:pt x="166064" y="158007"/>
                  </a:lnTo>
                  <a:lnTo>
                    <a:pt x="166815" y="157147"/>
                  </a:lnTo>
                  <a:lnTo>
                    <a:pt x="167557" y="156287"/>
                  </a:lnTo>
                  <a:lnTo>
                    <a:pt x="168291" y="155409"/>
                  </a:lnTo>
                  <a:lnTo>
                    <a:pt x="169015" y="154522"/>
                  </a:lnTo>
                  <a:lnTo>
                    <a:pt x="169721" y="153626"/>
                  </a:lnTo>
                  <a:lnTo>
                    <a:pt x="170427" y="152729"/>
                  </a:lnTo>
                  <a:lnTo>
                    <a:pt x="171115" y="151815"/>
                  </a:lnTo>
                  <a:lnTo>
                    <a:pt x="171794" y="150901"/>
                  </a:lnTo>
                  <a:lnTo>
                    <a:pt x="172464" y="149969"/>
                  </a:lnTo>
                  <a:lnTo>
                    <a:pt x="173116" y="149036"/>
                  </a:lnTo>
                  <a:lnTo>
                    <a:pt x="173767" y="148095"/>
                  </a:lnTo>
                  <a:lnTo>
                    <a:pt x="174401" y="147144"/>
                  </a:lnTo>
                  <a:lnTo>
                    <a:pt x="175026" y="146176"/>
                  </a:lnTo>
                  <a:lnTo>
                    <a:pt x="175641" y="145216"/>
                  </a:lnTo>
                  <a:lnTo>
                    <a:pt x="176239" y="144238"/>
                  </a:lnTo>
                  <a:lnTo>
                    <a:pt x="176827" y="143252"/>
                  </a:lnTo>
                  <a:lnTo>
                    <a:pt x="177406" y="142265"/>
                  </a:lnTo>
                  <a:lnTo>
                    <a:pt x="177977" y="141260"/>
                  </a:lnTo>
                  <a:lnTo>
                    <a:pt x="178529" y="140255"/>
                  </a:lnTo>
                  <a:lnTo>
                    <a:pt x="179072" y="139242"/>
                  </a:lnTo>
                  <a:lnTo>
                    <a:pt x="179606" y="138228"/>
                  </a:lnTo>
                  <a:lnTo>
                    <a:pt x="180122" y="137196"/>
                  </a:lnTo>
                  <a:lnTo>
                    <a:pt x="180629" y="136164"/>
                  </a:lnTo>
                  <a:lnTo>
                    <a:pt x="181127" y="135123"/>
                  </a:lnTo>
                  <a:lnTo>
                    <a:pt x="181606" y="134073"/>
                  </a:lnTo>
                  <a:lnTo>
                    <a:pt x="182077" y="133014"/>
                  </a:lnTo>
                  <a:lnTo>
                    <a:pt x="182539" y="131955"/>
                  </a:lnTo>
                  <a:lnTo>
                    <a:pt x="182982" y="130886"/>
                  </a:lnTo>
                  <a:lnTo>
                    <a:pt x="183417" y="129809"/>
                  </a:lnTo>
                  <a:lnTo>
                    <a:pt x="183833" y="128732"/>
                  </a:lnTo>
                  <a:lnTo>
                    <a:pt x="184241" y="127646"/>
                  </a:lnTo>
                  <a:lnTo>
                    <a:pt x="184630" y="126550"/>
                  </a:lnTo>
                  <a:lnTo>
                    <a:pt x="185010" y="125446"/>
                  </a:lnTo>
                  <a:lnTo>
                    <a:pt x="185381" y="124342"/>
                  </a:lnTo>
                  <a:lnTo>
                    <a:pt x="185734" y="123228"/>
                  </a:lnTo>
                  <a:lnTo>
                    <a:pt x="186078" y="122115"/>
                  </a:lnTo>
                  <a:lnTo>
                    <a:pt x="186404" y="120992"/>
                  </a:lnTo>
                  <a:lnTo>
                    <a:pt x="186721" y="119861"/>
                  </a:lnTo>
                  <a:lnTo>
                    <a:pt x="187020" y="118729"/>
                  </a:lnTo>
                  <a:lnTo>
                    <a:pt x="187300" y="117589"/>
                  </a:lnTo>
                  <a:lnTo>
                    <a:pt x="187572" y="116439"/>
                  </a:lnTo>
                  <a:lnTo>
                    <a:pt x="187834" y="115289"/>
                  </a:lnTo>
                  <a:lnTo>
                    <a:pt x="188079" y="114131"/>
                  </a:lnTo>
                  <a:lnTo>
                    <a:pt x="188314" y="112972"/>
                  </a:lnTo>
                  <a:lnTo>
                    <a:pt x="188522" y="111804"/>
                  </a:lnTo>
                  <a:lnTo>
                    <a:pt x="188731" y="110637"/>
                  </a:lnTo>
                  <a:lnTo>
                    <a:pt x="188921" y="109460"/>
                  </a:lnTo>
                  <a:lnTo>
                    <a:pt x="189093" y="108274"/>
                  </a:lnTo>
                  <a:lnTo>
                    <a:pt x="189247" y="107097"/>
                  </a:lnTo>
                  <a:lnTo>
                    <a:pt x="189391" y="105902"/>
                  </a:lnTo>
                  <a:lnTo>
                    <a:pt x="189518" y="104707"/>
                  </a:lnTo>
                  <a:lnTo>
                    <a:pt x="189636" y="103512"/>
                  </a:lnTo>
                  <a:lnTo>
                    <a:pt x="189735" y="102309"/>
                  </a:lnTo>
                  <a:lnTo>
                    <a:pt x="189817" y="101105"/>
                  </a:lnTo>
                  <a:lnTo>
                    <a:pt x="189889" y="99892"/>
                  </a:lnTo>
                  <a:lnTo>
                    <a:pt x="189944" y="98679"/>
                  </a:lnTo>
                  <a:lnTo>
                    <a:pt x="189980" y="97457"/>
                  </a:lnTo>
                  <a:lnTo>
                    <a:pt x="190007" y="96234"/>
                  </a:lnTo>
                  <a:lnTo>
                    <a:pt x="190016" y="95012"/>
                  </a:lnTo>
                  <a:lnTo>
                    <a:pt x="190007" y="93781"/>
                  </a:lnTo>
                  <a:lnTo>
                    <a:pt x="189980" y="92559"/>
                  </a:lnTo>
                  <a:lnTo>
                    <a:pt x="189944" y="91346"/>
                  </a:lnTo>
                  <a:lnTo>
                    <a:pt x="189889" y="90124"/>
                  </a:lnTo>
                  <a:lnTo>
                    <a:pt x="189817" y="88920"/>
                  </a:lnTo>
                  <a:lnTo>
                    <a:pt x="189735" y="87707"/>
                  </a:lnTo>
                  <a:lnTo>
                    <a:pt x="189636" y="86503"/>
                  </a:lnTo>
                  <a:lnTo>
                    <a:pt x="189518" y="85308"/>
                  </a:lnTo>
                  <a:lnTo>
                    <a:pt x="189391" y="84114"/>
                  </a:lnTo>
                  <a:lnTo>
                    <a:pt x="189247" y="82928"/>
                  </a:lnTo>
                  <a:lnTo>
                    <a:pt x="189093" y="81742"/>
                  </a:lnTo>
                  <a:lnTo>
                    <a:pt x="188921" y="80556"/>
                  </a:lnTo>
                  <a:lnTo>
                    <a:pt x="188731" y="79388"/>
                  </a:lnTo>
                  <a:lnTo>
                    <a:pt x="188522" y="78212"/>
                  </a:lnTo>
                  <a:lnTo>
                    <a:pt x="188314" y="77044"/>
                  </a:lnTo>
                  <a:lnTo>
                    <a:pt x="188079" y="75885"/>
                  </a:lnTo>
                  <a:lnTo>
                    <a:pt x="187834" y="74726"/>
                  </a:lnTo>
                  <a:lnTo>
                    <a:pt x="187572" y="73577"/>
                  </a:lnTo>
                  <a:lnTo>
                    <a:pt x="187300" y="72436"/>
                  </a:lnTo>
                  <a:lnTo>
                    <a:pt x="187020" y="71296"/>
                  </a:lnTo>
                  <a:lnTo>
                    <a:pt x="186721" y="70155"/>
                  </a:lnTo>
                  <a:lnTo>
                    <a:pt x="186404" y="69033"/>
                  </a:lnTo>
                  <a:lnTo>
                    <a:pt x="186078" y="67901"/>
                  </a:lnTo>
                  <a:lnTo>
                    <a:pt x="185734" y="66788"/>
                  </a:lnTo>
                  <a:lnTo>
                    <a:pt x="185381" y="65674"/>
                  </a:lnTo>
                  <a:lnTo>
                    <a:pt x="185010" y="64570"/>
                  </a:lnTo>
                  <a:lnTo>
                    <a:pt x="184630" y="63465"/>
                  </a:lnTo>
                  <a:lnTo>
                    <a:pt x="184241" y="62379"/>
                  </a:lnTo>
                  <a:lnTo>
                    <a:pt x="183833" y="61284"/>
                  </a:lnTo>
                  <a:lnTo>
                    <a:pt x="183417" y="60207"/>
                  </a:lnTo>
                  <a:lnTo>
                    <a:pt x="182982" y="59129"/>
                  </a:lnTo>
                  <a:lnTo>
                    <a:pt x="182539" y="58061"/>
                  </a:lnTo>
                  <a:lnTo>
                    <a:pt x="182077" y="57002"/>
                  </a:lnTo>
                  <a:lnTo>
                    <a:pt x="181606" y="55943"/>
                  </a:lnTo>
                  <a:lnTo>
                    <a:pt x="181127" y="54893"/>
                  </a:lnTo>
                  <a:lnTo>
                    <a:pt x="180629" y="53852"/>
                  </a:lnTo>
                  <a:lnTo>
                    <a:pt x="180122" y="52820"/>
                  </a:lnTo>
                  <a:lnTo>
                    <a:pt x="179606" y="51797"/>
                  </a:lnTo>
                  <a:lnTo>
                    <a:pt x="179072" y="50774"/>
                  </a:lnTo>
                  <a:lnTo>
                    <a:pt x="178529" y="49760"/>
                  </a:lnTo>
                  <a:lnTo>
                    <a:pt x="177977" y="48756"/>
                  </a:lnTo>
                  <a:lnTo>
                    <a:pt x="177406" y="47760"/>
                  </a:lnTo>
                  <a:lnTo>
                    <a:pt x="176827" y="46764"/>
                  </a:lnTo>
                  <a:lnTo>
                    <a:pt x="176239" y="45777"/>
                  </a:lnTo>
                  <a:lnTo>
                    <a:pt x="175641" y="44809"/>
                  </a:lnTo>
                  <a:lnTo>
                    <a:pt x="175026" y="43840"/>
                  </a:lnTo>
                  <a:lnTo>
                    <a:pt x="174401" y="42881"/>
                  </a:lnTo>
                  <a:lnTo>
                    <a:pt x="173767" y="41930"/>
                  </a:lnTo>
                  <a:lnTo>
                    <a:pt x="173116" y="40980"/>
                  </a:lnTo>
                  <a:lnTo>
                    <a:pt x="172464" y="40047"/>
                  </a:lnTo>
                  <a:lnTo>
                    <a:pt x="171794" y="39124"/>
                  </a:lnTo>
                  <a:lnTo>
                    <a:pt x="171115" y="38201"/>
                  </a:lnTo>
                  <a:lnTo>
                    <a:pt x="170427" y="37286"/>
                  </a:lnTo>
                  <a:lnTo>
                    <a:pt x="169721" y="36390"/>
                  </a:lnTo>
                  <a:lnTo>
                    <a:pt x="169015" y="35494"/>
                  </a:lnTo>
                  <a:lnTo>
                    <a:pt x="168291" y="34607"/>
                  </a:lnTo>
                  <a:lnTo>
                    <a:pt x="167557" y="33738"/>
                  </a:lnTo>
                  <a:lnTo>
                    <a:pt x="166815" y="32869"/>
                  </a:lnTo>
                  <a:lnTo>
                    <a:pt x="166064" y="32009"/>
                  </a:lnTo>
                  <a:lnTo>
                    <a:pt x="165303" y="31158"/>
                  </a:lnTo>
                  <a:lnTo>
                    <a:pt x="164534" y="30325"/>
                  </a:lnTo>
                  <a:lnTo>
                    <a:pt x="163746" y="29492"/>
                  </a:lnTo>
                  <a:lnTo>
                    <a:pt x="162959" y="28669"/>
                  </a:lnTo>
                  <a:lnTo>
                    <a:pt x="162153" y="27863"/>
                  </a:lnTo>
                  <a:lnTo>
                    <a:pt x="161348" y="27057"/>
                  </a:lnTo>
                  <a:lnTo>
                    <a:pt x="160524" y="26270"/>
                  </a:lnTo>
                  <a:lnTo>
                    <a:pt x="159691" y="25482"/>
                  </a:lnTo>
                  <a:lnTo>
                    <a:pt x="158858" y="24713"/>
                  </a:lnTo>
                  <a:lnTo>
                    <a:pt x="158007" y="23952"/>
                  </a:lnTo>
                  <a:lnTo>
                    <a:pt x="157147" y="23201"/>
                  </a:lnTo>
                  <a:lnTo>
                    <a:pt x="156278" y="22459"/>
                  </a:lnTo>
                  <a:lnTo>
                    <a:pt x="155409" y="21726"/>
                  </a:lnTo>
                  <a:lnTo>
                    <a:pt x="154522" y="21001"/>
                  </a:lnTo>
                  <a:lnTo>
                    <a:pt x="153626" y="20295"/>
                  </a:lnTo>
                  <a:lnTo>
                    <a:pt x="152730" y="19589"/>
                  </a:lnTo>
                  <a:lnTo>
                    <a:pt x="151816" y="18901"/>
                  </a:lnTo>
                  <a:lnTo>
                    <a:pt x="150892" y="18222"/>
                  </a:lnTo>
                  <a:lnTo>
                    <a:pt x="149969" y="17553"/>
                  </a:lnTo>
                  <a:lnTo>
                    <a:pt x="149037" y="16901"/>
                  </a:lnTo>
                  <a:lnTo>
                    <a:pt x="148086" y="16249"/>
                  </a:lnTo>
                  <a:lnTo>
                    <a:pt x="147136" y="15615"/>
                  </a:lnTo>
                  <a:lnTo>
                    <a:pt x="146176" y="14991"/>
                  </a:lnTo>
                  <a:lnTo>
                    <a:pt x="145207" y="14375"/>
                  </a:lnTo>
                  <a:lnTo>
                    <a:pt x="144239" y="13778"/>
                  </a:lnTo>
                  <a:lnTo>
                    <a:pt x="143252" y="13189"/>
                  </a:lnTo>
                  <a:lnTo>
                    <a:pt x="142256" y="12610"/>
                  </a:lnTo>
                  <a:lnTo>
                    <a:pt x="141261" y="12040"/>
                  </a:lnTo>
                  <a:lnTo>
                    <a:pt x="140256" y="11488"/>
                  </a:lnTo>
                  <a:lnTo>
                    <a:pt x="139242" y="10944"/>
                  </a:lnTo>
                  <a:lnTo>
                    <a:pt x="138219" y="10410"/>
                  </a:lnTo>
                  <a:lnTo>
                    <a:pt x="137196" y="9894"/>
                  </a:lnTo>
                  <a:lnTo>
                    <a:pt x="136164" y="9387"/>
                  </a:lnTo>
                  <a:lnTo>
                    <a:pt x="135114" y="8890"/>
                  </a:lnTo>
                  <a:lnTo>
                    <a:pt x="134073" y="8410"/>
                  </a:lnTo>
                  <a:lnTo>
                    <a:pt x="133014" y="7939"/>
                  </a:lnTo>
                  <a:lnTo>
                    <a:pt x="131955" y="7477"/>
                  </a:lnTo>
                  <a:lnTo>
                    <a:pt x="130887" y="7034"/>
                  </a:lnTo>
                  <a:lnTo>
                    <a:pt x="129810" y="6599"/>
                  </a:lnTo>
                  <a:lnTo>
                    <a:pt x="128723" y="6183"/>
                  </a:lnTo>
                  <a:lnTo>
                    <a:pt x="127637" y="5776"/>
                  </a:lnTo>
                  <a:lnTo>
                    <a:pt x="126542" y="5386"/>
                  </a:lnTo>
                  <a:lnTo>
                    <a:pt x="125446" y="5006"/>
                  </a:lnTo>
                  <a:lnTo>
                    <a:pt x="124342" y="4635"/>
                  </a:lnTo>
                  <a:lnTo>
                    <a:pt x="123229" y="4282"/>
                  </a:lnTo>
                  <a:lnTo>
                    <a:pt x="122106" y="3938"/>
                  </a:lnTo>
                  <a:lnTo>
                    <a:pt x="120984" y="3612"/>
                  </a:lnTo>
                  <a:lnTo>
                    <a:pt x="119861" y="3295"/>
                  </a:lnTo>
                  <a:lnTo>
                    <a:pt x="118721" y="2997"/>
                  </a:lnTo>
                  <a:lnTo>
                    <a:pt x="117580" y="2716"/>
                  </a:lnTo>
                  <a:lnTo>
                    <a:pt x="116440" y="2444"/>
                  </a:lnTo>
                  <a:lnTo>
                    <a:pt x="115290" y="2182"/>
                  </a:lnTo>
                  <a:lnTo>
                    <a:pt x="114131" y="1937"/>
                  </a:lnTo>
                  <a:lnTo>
                    <a:pt x="112973" y="1702"/>
                  </a:lnTo>
                  <a:lnTo>
                    <a:pt x="111805" y="1494"/>
                  </a:lnTo>
                  <a:lnTo>
                    <a:pt x="110628" y="1286"/>
                  </a:lnTo>
                  <a:lnTo>
                    <a:pt x="109460" y="1096"/>
                  </a:lnTo>
                  <a:lnTo>
                    <a:pt x="108274" y="924"/>
                  </a:lnTo>
                  <a:lnTo>
                    <a:pt x="107089" y="770"/>
                  </a:lnTo>
                  <a:lnTo>
                    <a:pt x="105903" y="625"/>
                  </a:lnTo>
                  <a:lnTo>
                    <a:pt x="104708" y="498"/>
                  </a:lnTo>
                  <a:lnTo>
                    <a:pt x="103513" y="380"/>
                  </a:lnTo>
                  <a:lnTo>
                    <a:pt x="102309" y="281"/>
                  </a:lnTo>
                  <a:lnTo>
                    <a:pt x="101096" y="199"/>
                  </a:lnTo>
                  <a:lnTo>
                    <a:pt x="99892" y="127"/>
                  </a:lnTo>
                  <a:lnTo>
                    <a:pt x="98670" y="73"/>
                  </a:lnTo>
                  <a:lnTo>
                    <a:pt x="97457" y="36"/>
                  </a:lnTo>
                  <a:lnTo>
                    <a:pt x="96235" y="9"/>
                  </a:lnTo>
                  <a:lnTo>
                    <a:pt x="95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8"/>
            <p:cNvSpPr/>
            <p:nvPr/>
          </p:nvSpPr>
          <p:spPr>
            <a:xfrm>
              <a:off x="-3559775" y="-9354300"/>
              <a:ext cx="4750400" cy="4750400"/>
            </a:xfrm>
            <a:custGeom>
              <a:avLst/>
              <a:gdLst/>
              <a:ahLst/>
              <a:cxnLst/>
              <a:rect l="l" t="t" r="r" b="b"/>
              <a:pathLst>
                <a:path w="190016" h="190016" fill="none" extrusionOk="0">
                  <a:moveTo>
                    <a:pt x="95004" y="190016"/>
                  </a:moveTo>
                  <a:lnTo>
                    <a:pt x="95004" y="190016"/>
                  </a:lnTo>
                  <a:lnTo>
                    <a:pt x="96235" y="190007"/>
                  </a:lnTo>
                  <a:lnTo>
                    <a:pt x="97457" y="189988"/>
                  </a:lnTo>
                  <a:lnTo>
                    <a:pt x="98670" y="189943"/>
                  </a:lnTo>
                  <a:lnTo>
                    <a:pt x="99892" y="189889"/>
                  </a:lnTo>
                  <a:lnTo>
                    <a:pt x="101096" y="189825"/>
                  </a:lnTo>
                  <a:lnTo>
                    <a:pt x="102309" y="189735"/>
                  </a:lnTo>
                  <a:lnTo>
                    <a:pt x="103513" y="189635"/>
                  </a:lnTo>
                  <a:lnTo>
                    <a:pt x="104708" y="189527"/>
                  </a:lnTo>
                  <a:lnTo>
                    <a:pt x="105903" y="189391"/>
                  </a:lnTo>
                  <a:lnTo>
                    <a:pt x="107089" y="189255"/>
                  </a:lnTo>
                  <a:lnTo>
                    <a:pt x="108274" y="189092"/>
                  </a:lnTo>
                  <a:lnTo>
                    <a:pt x="109460" y="188920"/>
                  </a:lnTo>
                  <a:lnTo>
                    <a:pt x="110628" y="188730"/>
                  </a:lnTo>
                  <a:lnTo>
                    <a:pt x="111805" y="188531"/>
                  </a:lnTo>
                  <a:lnTo>
                    <a:pt x="112973" y="188314"/>
                  </a:lnTo>
                  <a:lnTo>
                    <a:pt x="114131" y="188078"/>
                  </a:lnTo>
                  <a:lnTo>
                    <a:pt x="115290" y="187834"/>
                  </a:lnTo>
                  <a:lnTo>
                    <a:pt x="116440" y="187581"/>
                  </a:lnTo>
                  <a:lnTo>
                    <a:pt x="117580" y="187309"/>
                  </a:lnTo>
                  <a:lnTo>
                    <a:pt x="118721" y="187019"/>
                  </a:lnTo>
                  <a:lnTo>
                    <a:pt x="119861" y="186721"/>
                  </a:lnTo>
                  <a:lnTo>
                    <a:pt x="120984" y="186404"/>
                  </a:lnTo>
                  <a:lnTo>
                    <a:pt x="122106" y="186078"/>
                  </a:lnTo>
                  <a:lnTo>
                    <a:pt x="123229" y="185734"/>
                  </a:lnTo>
                  <a:lnTo>
                    <a:pt x="124342" y="185381"/>
                  </a:lnTo>
                  <a:lnTo>
                    <a:pt x="125446" y="185019"/>
                  </a:lnTo>
                  <a:lnTo>
                    <a:pt x="126542" y="184639"/>
                  </a:lnTo>
                  <a:lnTo>
                    <a:pt x="127637" y="184240"/>
                  </a:lnTo>
                  <a:lnTo>
                    <a:pt x="128723" y="183833"/>
                  </a:lnTo>
                  <a:lnTo>
                    <a:pt x="129810" y="183416"/>
                  </a:lnTo>
                  <a:lnTo>
                    <a:pt x="130887" y="182982"/>
                  </a:lnTo>
                  <a:lnTo>
                    <a:pt x="131955" y="182538"/>
                  </a:lnTo>
                  <a:lnTo>
                    <a:pt x="133014" y="182077"/>
                  </a:lnTo>
                  <a:lnTo>
                    <a:pt x="134073" y="181606"/>
                  </a:lnTo>
                  <a:lnTo>
                    <a:pt x="135114" y="181126"/>
                  </a:lnTo>
                  <a:lnTo>
                    <a:pt x="136164" y="180628"/>
                  </a:lnTo>
                  <a:lnTo>
                    <a:pt x="137196" y="180121"/>
                  </a:lnTo>
                  <a:lnTo>
                    <a:pt x="138219" y="179606"/>
                  </a:lnTo>
                  <a:lnTo>
                    <a:pt x="139242" y="179071"/>
                  </a:lnTo>
                  <a:lnTo>
                    <a:pt x="140256" y="178528"/>
                  </a:lnTo>
                  <a:lnTo>
                    <a:pt x="141261" y="177976"/>
                  </a:lnTo>
                  <a:lnTo>
                    <a:pt x="142256" y="177406"/>
                  </a:lnTo>
                  <a:lnTo>
                    <a:pt x="143252" y="176836"/>
                  </a:lnTo>
                  <a:lnTo>
                    <a:pt x="144239" y="176238"/>
                  </a:lnTo>
                  <a:lnTo>
                    <a:pt x="145207" y="175641"/>
                  </a:lnTo>
                  <a:lnTo>
                    <a:pt x="146176" y="175025"/>
                  </a:lnTo>
                  <a:lnTo>
                    <a:pt x="147136" y="174400"/>
                  </a:lnTo>
                  <a:lnTo>
                    <a:pt x="148086" y="173767"/>
                  </a:lnTo>
                  <a:lnTo>
                    <a:pt x="149037" y="173124"/>
                  </a:lnTo>
                  <a:lnTo>
                    <a:pt x="149969" y="172463"/>
                  </a:lnTo>
                  <a:lnTo>
                    <a:pt x="150892" y="171793"/>
                  </a:lnTo>
                  <a:lnTo>
                    <a:pt x="151816" y="171115"/>
                  </a:lnTo>
                  <a:lnTo>
                    <a:pt x="152730" y="170427"/>
                  </a:lnTo>
                  <a:lnTo>
                    <a:pt x="153626" y="169730"/>
                  </a:lnTo>
                  <a:lnTo>
                    <a:pt x="154522" y="169014"/>
                  </a:lnTo>
                  <a:lnTo>
                    <a:pt x="155409" y="168290"/>
                  </a:lnTo>
                  <a:lnTo>
                    <a:pt x="156278" y="167566"/>
                  </a:lnTo>
                  <a:lnTo>
                    <a:pt x="157147" y="166824"/>
                  </a:lnTo>
                  <a:lnTo>
                    <a:pt x="158007" y="166072"/>
                  </a:lnTo>
                  <a:lnTo>
                    <a:pt x="158858" y="165303"/>
                  </a:lnTo>
                  <a:lnTo>
                    <a:pt x="159691" y="164534"/>
                  </a:lnTo>
                  <a:lnTo>
                    <a:pt x="160524" y="163755"/>
                  </a:lnTo>
                  <a:lnTo>
                    <a:pt x="161348" y="162958"/>
                  </a:lnTo>
                  <a:lnTo>
                    <a:pt x="162153" y="162162"/>
                  </a:lnTo>
                  <a:lnTo>
                    <a:pt x="162959" y="161347"/>
                  </a:lnTo>
                  <a:lnTo>
                    <a:pt x="163746" y="160523"/>
                  </a:lnTo>
                  <a:lnTo>
                    <a:pt x="164534" y="159700"/>
                  </a:lnTo>
                  <a:lnTo>
                    <a:pt x="165303" y="158858"/>
                  </a:lnTo>
                  <a:lnTo>
                    <a:pt x="166064" y="158007"/>
                  </a:lnTo>
                  <a:lnTo>
                    <a:pt x="166815" y="157147"/>
                  </a:lnTo>
                  <a:lnTo>
                    <a:pt x="167557" y="156287"/>
                  </a:lnTo>
                  <a:lnTo>
                    <a:pt x="168291" y="155409"/>
                  </a:lnTo>
                  <a:lnTo>
                    <a:pt x="169015" y="154522"/>
                  </a:lnTo>
                  <a:lnTo>
                    <a:pt x="169721" y="153626"/>
                  </a:lnTo>
                  <a:lnTo>
                    <a:pt x="170427" y="152729"/>
                  </a:lnTo>
                  <a:lnTo>
                    <a:pt x="171115" y="151815"/>
                  </a:lnTo>
                  <a:lnTo>
                    <a:pt x="171794" y="150901"/>
                  </a:lnTo>
                  <a:lnTo>
                    <a:pt x="172464" y="149969"/>
                  </a:lnTo>
                  <a:lnTo>
                    <a:pt x="173116" y="149036"/>
                  </a:lnTo>
                  <a:lnTo>
                    <a:pt x="173767" y="148095"/>
                  </a:lnTo>
                  <a:lnTo>
                    <a:pt x="174401" y="147144"/>
                  </a:lnTo>
                  <a:lnTo>
                    <a:pt x="175026" y="146176"/>
                  </a:lnTo>
                  <a:lnTo>
                    <a:pt x="175641" y="145216"/>
                  </a:lnTo>
                  <a:lnTo>
                    <a:pt x="176239" y="144238"/>
                  </a:lnTo>
                  <a:lnTo>
                    <a:pt x="176827" y="143252"/>
                  </a:lnTo>
                  <a:lnTo>
                    <a:pt x="177406" y="142265"/>
                  </a:lnTo>
                  <a:lnTo>
                    <a:pt x="177977" y="141260"/>
                  </a:lnTo>
                  <a:lnTo>
                    <a:pt x="178529" y="140255"/>
                  </a:lnTo>
                  <a:lnTo>
                    <a:pt x="179072" y="139242"/>
                  </a:lnTo>
                  <a:lnTo>
                    <a:pt x="179606" y="138228"/>
                  </a:lnTo>
                  <a:lnTo>
                    <a:pt x="180122" y="137196"/>
                  </a:lnTo>
                  <a:lnTo>
                    <a:pt x="180629" y="136164"/>
                  </a:lnTo>
                  <a:lnTo>
                    <a:pt x="181127" y="135123"/>
                  </a:lnTo>
                  <a:lnTo>
                    <a:pt x="181606" y="134073"/>
                  </a:lnTo>
                  <a:lnTo>
                    <a:pt x="182077" y="133014"/>
                  </a:lnTo>
                  <a:lnTo>
                    <a:pt x="182539" y="131955"/>
                  </a:lnTo>
                  <a:lnTo>
                    <a:pt x="182982" y="130886"/>
                  </a:lnTo>
                  <a:lnTo>
                    <a:pt x="183417" y="129809"/>
                  </a:lnTo>
                  <a:lnTo>
                    <a:pt x="183833" y="128732"/>
                  </a:lnTo>
                  <a:lnTo>
                    <a:pt x="184241" y="127646"/>
                  </a:lnTo>
                  <a:lnTo>
                    <a:pt x="184630" y="126550"/>
                  </a:lnTo>
                  <a:lnTo>
                    <a:pt x="185010" y="125446"/>
                  </a:lnTo>
                  <a:lnTo>
                    <a:pt x="185381" y="124342"/>
                  </a:lnTo>
                  <a:lnTo>
                    <a:pt x="185734" y="123228"/>
                  </a:lnTo>
                  <a:lnTo>
                    <a:pt x="186078" y="122115"/>
                  </a:lnTo>
                  <a:lnTo>
                    <a:pt x="186404" y="120992"/>
                  </a:lnTo>
                  <a:lnTo>
                    <a:pt x="186721" y="119861"/>
                  </a:lnTo>
                  <a:lnTo>
                    <a:pt x="187020" y="118729"/>
                  </a:lnTo>
                  <a:lnTo>
                    <a:pt x="187300" y="117589"/>
                  </a:lnTo>
                  <a:lnTo>
                    <a:pt x="187572" y="116439"/>
                  </a:lnTo>
                  <a:lnTo>
                    <a:pt x="187834" y="115289"/>
                  </a:lnTo>
                  <a:lnTo>
                    <a:pt x="188079" y="114131"/>
                  </a:lnTo>
                  <a:lnTo>
                    <a:pt x="188314" y="112972"/>
                  </a:lnTo>
                  <a:lnTo>
                    <a:pt x="188522" y="111804"/>
                  </a:lnTo>
                  <a:lnTo>
                    <a:pt x="188731" y="110637"/>
                  </a:lnTo>
                  <a:lnTo>
                    <a:pt x="188921" y="109460"/>
                  </a:lnTo>
                  <a:lnTo>
                    <a:pt x="189093" y="108274"/>
                  </a:lnTo>
                  <a:lnTo>
                    <a:pt x="189247" y="107097"/>
                  </a:lnTo>
                  <a:lnTo>
                    <a:pt x="189391" y="105902"/>
                  </a:lnTo>
                  <a:lnTo>
                    <a:pt x="189518" y="104707"/>
                  </a:lnTo>
                  <a:lnTo>
                    <a:pt x="189636" y="103512"/>
                  </a:lnTo>
                  <a:lnTo>
                    <a:pt x="189735" y="102309"/>
                  </a:lnTo>
                  <a:lnTo>
                    <a:pt x="189817" y="101105"/>
                  </a:lnTo>
                  <a:lnTo>
                    <a:pt x="189889" y="99892"/>
                  </a:lnTo>
                  <a:lnTo>
                    <a:pt x="189944" y="98679"/>
                  </a:lnTo>
                  <a:lnTo>
                    <a:pt x="189980" y="97457"/>
                  </a:lnTo>
                  <a:lnTo>
                    <a:pt x="190007" y="96234"/>
                  </a:lnTo>
                  <a:lnTo>
                    <a:pt x="190016" y="95012"/>
                  </a:lnTo>
                  <a:lnTo>
                    <a:pt x="190016" y="95012"/>
                  </a:lnTo>
                  <a:lnTo>
                    <a:pt x="190007" y="93781"/>
                  </a:lnTo>
                  <a:lnTo>
                    <a:pt x="189980" y="92559"/>
                  </a:lnTo>
                  <a:lnTo>
                    <a:pt x="189944" y="91346"/>
                  </a:lnTo>
                  <a:lnTo>
                    <a:pt x="189889" y="90124"/>
                  </a:lnTo>
                  <a:lnTo>
                    <a:pt x="189817" y="88920"/>
                  </a:lnTo>
                  <a:lnTo>
                    <a:pt x="189735" y="87707"/>
                  </a:lnTo>
                  <a:lnTo>
                    <a:pt x="189636" y="86503"/>
                  </a:lnTo>
                  <a:lnTo>
                    <a:pt x="189518" y="85308"/>
                  </a:lnTo>
                  <a:lnTo>
                    <a:pt x="189391" y="84114"/>
                  </a:lnTo>
                  <a:lnTo>
                    <a:pt x="189247" y="82928"/>
                  </a:lnTo>
                  <a:lnTo>
                    <a:pt x="189093" y="81742"/>
                  </a:lnTo>
                  <a:lnTo>
                    <a:pt x="188921" y="80556"/>
                  </a:lnTo>
                  <a:lnTo>
                    <a:pt x="188731" y="79388"/>
                  </a:lnTo>
                  <a:lnTo>
                    <a:pt x="188522" y="78212"/>
                  </a:lnTo>
                  <a:lnTo>
                    <a:pt x="188314" y="77044"/>
                  </a:lnTo>
                  <a:lnTo>
                    <a:pt x="188079" y="75885"/>
                  </a:lnTo>
                  <a:lnTo>
                    <a:pt x="187834" y="74726"/>
                  </a:lnTo>
                  <a:lnTo>
                    <a:pt x="187572" y="73577"/>
                  </a:lnTo>
                  <a:lnTo>
                    <a:pt x="187300" y="72436"/>
                  </a:lnTo>
                  <a:lnTo>
                    <a:pt x="187020" y="71296"/>
                  </a:lnTo>
                  <a:lnTo>
                    <a:pt x="186721" y="70155"/>
                  </a:lnTo>
                  <a:lnTo>
                    <a:pt x="186404" y="69033"/>
                  </a:lnTo>
                  <a:lnTo>
                    <a:pt x="186078" y="67901"/>
                  </a:lnTo>
                  <a:lnTo>
                    <a:pt x="185734" y="66788"/>
                  </a:lnTo>
                  <a:lnTo>
                    <a:pt x="185381" y="65674"/>
                  </a:lnTo>
                  <a:lnTo>
                    <a:pt x="185010" y="64570"/>
                  </a:lnTo>
                  <a:lnTo>
                    <a:pt x="184630" y="63465"/>
                  </a:lnTo>
                  <a:lnTo>
                    <a:pt x="184241" y="62379"/>
                  </a:lnTo>
                  <a:lnTo>
                    <a:pt x="183833" y="61284"/>
                  </a:lnTo>
                  <a:lnTo>
                    <a:pt x="183417" y="60207"/>
                  </a:lnTo>
                  <a:lnTo>
                    <a:pt x="182982" y="59129"/>
                  </a:lnTo>
                  <a:lnTo>
                    <a:pt x="182539" y="58061"/>
                  </a:lnTo>
                  <a:lnTo>
                    <a:pt x="182077" y="57002"/>
                  </a:lnTo>
                  <a:lnTo>
                    <a:pt x="181606" y="55943"/>
                  </a:lnTo>
                  <a:lnTo>
                    <a:pt x="181127" y="54893"/>
                  </a:lnTo>
                  <a:lnTo>
                    <a:pt x="180629" y="53852"/>
                  </a:lnTo>
                  <a:lnTo>
                    <a:pt x="180122" y="52820"/>
                  </a:lnTo>
                  <a:lnTo>
                    <a:pt x="179606" y="51797"/>
                  </a:lnTo>
                  <a:lnTo>
                    <a:pt x="179072" y="50774"/>
                  </a:lnTo>
                  <a:lnTo>
                    <a:pt x="178529" y="49760"/>
                  </a:lnTo>
                  <a:lnTo>
                    <a:pt x="177977" y="48756"/>
                  </a:lnTo>
                  <a:lnTo>
                    <a:pt x="177406" y="47760"/>
                  </a:lnTo>
                  <a:lnTo>
                    <a:pt x="176827" y="46764"/>
                  </a:lnTo>
                  <a:lnTo>
                    <a:pt x="176239" y="45777"/>
                  </a:lnTo>
                  <a:lnTo>
                    <a:pt x="175641" y="44809"/>
                  </a:lnTo>
                  <a:lnTo>
                    <a:pt x="175026" y="43840"/>
                  </a:lnTo>
                  <a:lnTo>
                    <a:pt x="174401" y="42881"/>
                  </a:lnTo>
                  <a:lnTo>
                    <a:pt x="173767" y="41930"/>
                  </a:lnTo>
                  <a:lnTo>
                    <a:pt x="173116" y="40980"/>
                  </a:lnTo>
                  <a:lnTo>
                    <a:pt x="172464" y="40047"/>
                  </a:lnTo>
                  <a:lnTo>
                    <a:pt x="171794" y="39124"/>
                  </a:lnTo>
                  <a:lnTo>
                    <a:pt x="171115" y="38201"/>
                  </a:lnTo>
                  <a:lnTo>
                    <a:pt x="170427" y="37286"/>
                  </a:lnTo>
                  <a:lnTo>
                    <a:pt x="169721" y="36390"/>
                  </a:lnTo>
                  <a:lnTo>
                    <a:pt x="169015" y="35494"/>
                  </a:lnTo>
                  <a:lnTo>
                    <a:pt x="168291" y="34607"/>
                  </a:lnTo>
                  <a:lnTo>
                    <a:pt x="167557" y="33738"/>
                  </a:lnTo>
                  <a:lnTo>
                    <a:pt x="166815" y="32869"/>
                  </a:lnTo>
                  <a:lnTo>
                    <a:pt x="166064" y="32009"/>
                  </a:lnTo>
                  <a:lnTo>
                    <a:pt x="165303" y="31158"/>
                  </a:lnTo>
                  <a:lnTo>
                    <a:pt x="164534" y="30325"/>
                  </a:lnTo>
                  <a:lnTo>
                    <a:pt x="163746" y="29492"/>
                  </a:lnTo>
                  <a:lnTo>
                    <a:pt x="162959" y="28669"/>
                  </a:lnTo>
                  <a:lnTo>
                    <a:pt x="162153" y="27863"/>
                  </a:lnTo>
                  <a:lnTo>
                    <a:pt x="161348" y="27057"/>
                  </a:lnTo>
                  <a:lnTo>
                    <a:pt x="160524" y="26270"/>
                  </a:lnTo>
                  <a:lnTo>
                    <a:pt x="159691" y="25482"/>
                  </a:lnTo>
                  <a:lnTo>
                    <a:pt x="158858" y="24713"/>
                  </a:lnTo>
                  <a:lnTo>
                    <a:pt x="158007" y="23952"/>
                  </a:lnTo>
                  <a:lnTo>
                    <a:pt x="157147" y="23201"/>
                  </a:lnTo>
                  <a:lnTo>
                    <a:pt x="156278" y="22459"/>
                  </a:lnTo>
                  <a:lnTo>
                    <a:pt x="155409" y="21726"/>
                  </a:lnTo>
                  <a:lnTo>
                    <a:pt x="154522" y="21001"/>
                  </a:lnTo>
                  <a:lnTo>
                    <a:pt x="153626" y="20295"/>
                  </a:lnTo>
                  <a:lnTo>
                    <a:pt x="152730" y="19589"/>
                  </a:lnTo>
                  <a:lnTo>
                    <a:pt x="151816" y="18901"/>
                  </a:lnTo>
                  <a:lnTo>
                    <a:pt x="150892" y="18222"/>
                  </a:lnTo>
                  <a:lnTo>
                    <a:pt x="149969" y="17553"/>
                  </a:lnTo>
                  <a:lnTo>
                    <a:pt x="149037" y="16901"/>
                  </a:lnTo>
                  <a:lnTo>
                    <a:pt x="148086" y="16249"/>
                  </a:lnTo>
                  <a:lnTo>
                    <a:pt x="147136" y="15615"/>
                  </a:lnTo>
                  <a:lnTo>
                    <a:pt x="146176" y="14991"/>
                  </a:lnTo>
                  <a:lnTo>
                    <a:pt x="145207" y="14375"/>
                  </a:lnTo>
                  <a:lnTo>
                    <a:pt x="144239" y="13778"/>
                  </a:lnTo>
                  <a:lnTo>
                    <a:pt x="143252" y="13189"/>
                  </a:lnTo>
                  <a:lnTo>
                    <a:pt x="142256" y="12610"/>
                  </a:lnTo>
                  <a:lnTo>
                    <a:pt x="141261" y="12040"/>
                  </a:lnTo>
                  <a:lnTo>
                    <a:pt x="140256" y="11488"/>
                  </a:lnTo>
                  <a:lnTo>
                    <a:pt x="139242" y="10944"/>
                  </a:lnTo>
                  <a:lnTo>
                    <a:pt x="138219" y="10410"/>
                  </a:lnTo>
                  <a:lnTo>
                    <a:pt x="137196" y="9894"/>
                  </a:lnTo>
                  <a:lnTo>
                    <a:pt x="136164" y="9387"/>
                  </a:lnTo>
                  <a:lnTo>
                    <a:pt x="135114" y="8890"/>
                  </a:lnTo>
                  <a:lnTo>
                    <a:pt x="134073" y="8410"/>
                  </a:lnTo>
                  <a:lnTo>
                    <a:pt x="133014" y="7939"/>
                  </a:lnTo>
                  <a:lnTo>
                    <a:pt x="131955" y="7477"/>
                  </a:lnTo>
                  <a:lnTo>
                    <a:pt x="130887" y="7034"/>
                  </a:lnTo>
                  <a:lnTo>
                    <a:pt x="129810" y="6599"/>
                  </a:lnTo>
                  <a:lnTo>
                    <a:pt x="128723" y="6183"/>
                  </a:lnTo>
                  <a:lnTo>
                    <a:pt x="127637" y="5776"/>
                  </a:lnTo>
                  <a:lnTo>
                    <a:pt x="126542" y="5386"/>
                  </a:lnTo>
                  <a:lnTo>
                    <a:pt x="125446" y="5006"/>
                  </a:lnTo>
                  <a:lnTo>
                    <a:pt x="124342" y="4635"/>
                  </a:lnTo>
                  <a:lnTo>
                    <a:pt x="123229" y="4282"/>
                  </a:lnTo>
                  <a:lnTo>
                    <a:pt x="122106" y="3938"/>
                  </a:lnTo>
                  <a:lnTo>
                    <a:pt x="120984" y="3612"/>
                  </a:lnTo>
                  <a:lnTo>
                    <a:pt x="119861" y="3295"/>
                  </a:lnTo>
                  <a:lnTo>
                    <a:pt x="118721" y="2997"/>
                  </a:lnTo>
                  <a:lnTo>
                    <a:pt x="117580" y="2716"/>
                  </a:lnTo>
                  <a:lnTo>
                    <a:pt x="116440" y="2444"/>
                  </a:lnTo>
                  <a:lnTo>
                    <a:pt x="115290" y="2182"/>
                  </a:lnTo>
                  <a:lnTo>
                    <a:pt x="114131" y="1937"/>
                  </a:lnTo>
                  <a:lnTo>
                    <a:pt x="112973" y="1702"/>
                  </a:lnTo>
                  <a:lnTo>
                    <a:pt x="111805" y="1494"/>
                  </a:lnTo>
                  <a:lnTo>
                    <a:pt x="110628" y="1286"/>
                  </a:lnTo>
                  <a:lnTo>
                    <a:pt x="109460" y="1096"/>
                  </a:lnTo>
                  <a:lnTo>
                    <a:pt x="108274" y="924"/>
                  </a:lnTo>
                  <a:lnTo>
                    <a:pt x="107089" y="770"/>
                  </a:lnTo>
                  <a:lnTo>
                    <a:pt x="105903" y="625"/>
                  </a:lnTo>
                  <a:lnTo>
                    <a:pt x="104708" y="498"/>
                  </a:lnTo>
                  <a:lnTo>
                    <a:pt x="103513" y="380"/>
                  </a:lnTo>
                  <a:lnTo>
                    <a:pt x="102309" y="281"/>
                  </a:lnTo>
                  <a:lnTo>
                    <a:pt x="101096" y="199"/>
                  </a:lnTo>
                  <a:lnTo>
                    <a:pt x="99892" y="127"/>
                  </a:lnTo>
                  <a:lnTo>
                    <a:pt x="98670" y="73"/>
                  </a:lnTo>
                  <a:lnTo>
                    <a:pt x="97457" y="36"/>
                  </a:lnTo>
                  <a:lnTo>
                    <a:pt x="96235" y="9"/>
                  </a:lnTo>
                  <a:lnTo>
                    <a:pt x="95004" y="0"/>
                  </a:lnTo>
                  <a:lnTo>
                    <a:pt x="95004" y="0"/>
                  </a:lnTo>
                  <a:lnTo>
                    <a:pt x="93872" y="9"/>
                  </a:lnTo>
                  <a:lnTo>
                    <a:pt x="92732" y="27"/>
                  </a:lnTo>
                  <a:lnTo>
                    <a:pt x="91600" y="64"/>
                  </a:lnTo>
                  <a:lnTo>
                    <a:pt x="90469" y="109"/>
                  </a:lnTo>
                  <a:lnTo>
                    <a:pt x="89337" y="172"/>
                  </a:lnTo>
                  <a:lnTo>
                    <a:pt x="88215" y="245"/>
                  </a:lnTo>
                  <a:lnTo>
                    <a:pt x="87092" y="326"/>
                  </a:lnTo>
                  <a:lnTo>
                    <a:pt x="85970" y="426"/>
                  </a:lnTo>
                  <a:lnTo>
                    <a:pt x="84847" y="543"/>
                  </a:lnTo>
                  <a:lnTo>
                    <a:pt x="83734" y="670"/>
                  </a:lnTo>
                  <a:lnTo>
                    <a:pt x="82611" y="806"/>
                  </a:lnTo>
                  <a:lnTo>
                    <a:pt x="81507" y="960"/>
                  </a:lnTo>
                  <a:lnTo>
                    <a:pt x="80394" y="1123"/>
                  </a:lnTo>
                  <a:lnTo>
                    <a:pt x="79289" y="1295"/>
                  </a:lnTo>
                  <a:lnTo>
                    <a:pt x="78185" y="1494"/>
                  </a:lnTo>
                  <a:lnTo>
                    <a:pt x="77089" y="1693"/>
                  </a:lnTo>
                  <a:lnTo>
                    <a:pt x="75994" y="1910"/>
                  </a:lnTo>
                  <a:lnTo>
                    <a:pt x="74899" y="2137"/>
                  </a:lnTo>
                  <a:lnTo>
                    <a:pt x="73813" y="2381"/>
                  </a:lnTo>
                  <a:lnTo>
                    <a:pt x="72726" y="2634"/>
                  </a:lnTo>
                  <a:lnTo>
                    <a:pt x="71640" y="2897"/>
                  </a:lnTo>
                  <a:lnTo>
                    <a:pt x="70563" y="3178"/>
                  </a:lnTo>
                  <a:lnTo>
                    <a:pt x="69486" y="3467"/>
                  </a:lnTo>
                  <a:lnTo>
                    <a:pt x="68417" y="3775"/>
                  </a:lnTo>
                  <a:lnTo>
                    <a:pt x="67349" y="4092"/>
                  </a:lnTo>
                  <a:lnTo>
                    <a:pt x="66290" y="4418"/>
                  </a:lnTo>
                  <a:lnTo>
                    <a:pt x="65231" y="4762"/>
                  </a:lnTo>
                  <a:lnTo>
                    <a:pt x="64172" y="5115"/>
                  </a:lnTo>
                  <a:lnTo>
                    <a:pt x="63122" y="5486"/>
                  </a:lnTo>
                  <a:lnTo>
                    <a:pt x="62081" y="5866"/>
                  </a:lnTo>
                  <a:lnTo>
                    <a:pt x="61040" y="6255"/>
                  </a:lnTo>
                  <a:lnTo>
                    <a:pt x="60008" y="6654"/>
                  </a:lnTo>
                  <a:lnTo>
                    <a:pt x="58976" y="7070"/>
                  </a:lnTo>
                  <a:lnTo>
                    <a:pt x="57944" y="7496"/>
                  </a:lnTo>
                  <a:lnTo>
                    <a:pt x="56930" y="7939"/>
                  </a:lnTo>
                  <a:lnTo>
                    <a:pt x="55907" y="8392"/>
                  </a:lnTo>
                  <a:lnTo>
                    <a:pt x="54902" y="8853"/>
                  </a:lnTo>
                  <a:lnTo>
                    <a:pt x="53898" y="9333"/>
                  </a:lnTo>
                  <a:lnTo>
                    <a:pt x="52893" y="9822"/>
                  </a:lnTo>
                  <a:lnTo>
                    <a:pt x="51906" y="10320"/>
                  </a:lnTo>
                  <a:lnTo>
                    <a:pt x="50910" y="10827"/>
                  </a:lnTo>
                  <a:lnTo>
                    <a:pt x="49933" y="11352"/>
                  </a:lnTo>
                  <a:lnTo>
                    <a:pt x="48955" y="11886"/>
                  </a:lnTo>
                  <a:lnTo>
                    <a:pt x="47987" y="12429"/>
                  </a:lnTo>
                  <a:lnTo>
                    <a:pt x="47018" y="12990"/>
                  </a:lnTo>
                  <a:lnTo>
                    <a:pt x="46058" y="13561"/>
                  </a:lnTo>
                  <a:lnTo>
                    <a:pt x="45108" y="14140"/>
                  </a:lnTo>
                  <a:lnTo>
                    <a:pt x="44157" y="14737"/>
                  </a:lnTo>
                  <a:lnTo>
                    <a:pt x="43216" y="15344"/>
                  </a:lnTo>
                  <a:lnTo>
                    <a:pt x="42284" y="15959"/>
                  </a:lnTo>
                  <a:lnTo>
                    <a:pt x="41360" y="16584"/>
                  </a:lnTo>
                  <a:lnTo>
                    <a:pt x="40437" y="17227"/>
                  </a:lnTo>
                  <a:lnTo>
                    <a:pt x="39523" y="17878"/>
                  </a:lnTo>
                  <a:lnTo>
                    <a:pt x="38618" y="18539"/>
                  </a:lnTo>
                  <a:lnTo>
                    <a:pt x="37721" y="19209"/>
                  </a:lnTo>
                  <a:lnTo>
                    <a:pt x="36825" y="19897"/>
                  </a:lnTo>
                  <a:lnTo>
                    <a:pt x="35938" y="20594"/>
                  </a:lnTo>
                  <a:lnTo>
                    <a:pt x="35060" y="21300"/>
                  </a:lnTo>
                  <a:lnTo>
                    <a:pt x="34191" y="22015"/>
                  </a:lnTo>
                  <a:lnTo>
                    <a:pt x="33331" y="22749"/>
                  </a:lnTo>
                  <a:lnTo>
                    <a:pt x="32471" y="23491"/>
                  </a:lnTo>
                  <a:lnTo>
                    <a:pt x="31620" y="24242"/>
                  </a:lnTo>
                  <a:lnTo>
                    <a:pt x="30778" y="25003"/>
                  </a:lnTo>
                  <a:lnTo>
                    <a:pt x="29945" y="25772"/>
                  </a:lnTo>
                  <a:lnTo>
                    <a:pt x="29945" y="25772"/>
                  </a:lnTo>
                  <a:lnTo>
                    <a:pt x="29746" y="25980"/>
                  </a:lnTo>
                  <a:lnTo>
                    <a:pt x="29547" y="26188"/>
                  </a:lnTo>
                  <a:lnTo>
                    <a:pt x="29366" y="26406"/>
                  </a:lnTo>
                  <a:lnTo>
                    <a:pt x="29203" y="26632"/>
                  </a:lnTo>
                  <a:lnTo>
                    <a:pt x="29049" y="26867"/>
                  </a:lnTo>
                  <a:lnTo>
                    <a:pt x="28904" y="27103"/>
                  </a:lnTo>
                  <a:lnTo>
                    <a:pt x="28778" y="27347"/>
                  </a:lnTo>
                  <a:lnTo>
                    <a:pt x="28660" y="27591"/>
                  </a:lnTo>
                  <a:lnTo>
                    <a:pt x="28551" y="27845"/>
                  </a:lnTo>
                  <a:lnTo>
                    <a:pt x="28461" y="28107"/>
                  </a:lnTo>
                  <a:lnTo>
                    <a:pt x="28379" y="28361"/>
                  </a:lnTo>
                  <a:lnTo>
                    <a:pt x="28316" y="28623"/>
                  </a:lnTo>
                  <a:lnTo>
                    <a:pt x="28262" y="28895"/>
                  </a:lnTo>
                  <a:lnTo>
                    <a:pt x="28226" y="29157"/>
                  </a:lnTo>
                  <a:lnTo>
                    <a:pt x="28198" y="29429"/>
                  </a:lnTo>
                  <a:lnTo>
                    <a:pt x="28180" y="29692"/>
                  </a:lnTo>
                  <a:lnTo>
                    <a:pt x="28180" y="29963"/>
                  </a:lnTo>
                  <a:lnTo>
                    <a:pt x="28189" y="30235"/>
                  </a:lnTo>
                  <a:lnTo>
                    <a:pt x="28217" y="30506"/>
                  </a:lnTo>
                  <a:lnTo>
                    <a:pt x="28253" y="30769"/>
                  </a:lnTo>
                  <a:lnTo>
                    <a:pt x="28298" y="31040"/>
                  </a:lnTo>
                  <a:lnTo>
                    <a:pt x="28361" y="31303"/>
                  </a:lnTo>
                  <a:lnTo>
                    <a:pt x="28434" y="31565"/>
                  </a:lnTo>
                  <a:lnTo>
                    <a:pt x="28524" y="31819"/>
                  </a:lnTo>
                  <a:lnTo>
                    <a:pt x="28624" y="32081"/>
                  </a:lnTo>
                  <a:lnTo>
                    <a:pt x="28742" y="32326"/>
                  </a:lnTo>
                  <a:lnTo>
                    <a:pt x="28868" y="32570"/>
                  </a:lnTo>
                  <a:lnTo>
                    <a:pt x="29013" y="32815"/>
                  </a:lnTo>
                  <a:lnTo>
                    <a:pt x="29167" y="33050"/>
                  </a:lnTo>
                  <a:lnTo>
                    <a:pt x="29330" y="33276"/>
                  </a:lnTo>
                  <a:lnTo>
                    <a:pt x="29511" y="33503"/>
                  </a:lnTo>
                  <a:lnTo>
                    <a:pt x="29701" y="33720"/>
                  </a:lnTo>
                  <a:lnTo>
                    <a:pt x="29701" y="33720"/>
                  </a:lnTo>
                  <a:lnTo>
                    <a:pt x="29909" y="33928"/>
                  </a:lnTo>
                  <a:lnTo>
                    <a:pt x="30117" y="34118"/>
                  </a:lnTo>
                  <a:lnTo>
                    <a:pt x="30335" y="34299"/>
                  </a:lnTo>
                  <a:lnTo>
                    <a:pt x="30561" y="34462"/>
                  </a:lnTo>
                  <a:lnTo>
                    <a:pt x="30796" y="34625"/>
                  </a:lnTo>
                  <a:lnTo>
                    <a:pt x="31032" y="34761"/>
                  </a:lnTo>
                  <a:lnTo>
                    <a:pt x="31276" y="34897"/>
                  </a:lnTo>
                  <a:lnTo>
                    <a:pt x="31521" y="35014"/>
                  </a:lnTo>
                  <a:lnTo>
                    <a:pt x="31774" y="35114"/>
                  </a:lnTo>
                  <a:lnTo>
                    <a:pt x="32027" y="35204"/>
                  </a:lnTo>
                  <a:lnTo>
                    <a:pt x="32290" y="35286"/>
                  </a:lnTo>
                  <a:lnTo>
                    <a:pt x="32553" y="35349"/>
                  </a:lnTo>
                  <a:lnTo>
                    <a:pt x="32815" y="35404"/>
                  </a:lnTo>
                  <a:lnTo>
                    <a:pt x="33087" y="35449"/>
                  </a:lnTo>
                  <a:lnTo>
                    <a:pt x="33349" y="35476"/>
                  </a:lnTo>
                  <a:lnTo>
                    <a:pt x="33621" y="35485"/>
                  </a:lnTo>
                  <a:lnTo>
                    <a:pt x="33892" y="35494"/>
                  </a:lnTo>
                  <a:lnTo>
                    <a:pt x="34164" y="35476"/>
                  </a:lnTo>
                  <a:lnTo>
                    <a:pt x="34426" y="35458"/>
                  </a:lnTo>
                  <a:lnTo>
                    <a:pt x="34698" y="35422"/>
                  </a:lnTo>
                  <a:lnTo>
                    <a:pt x="34960" y="35367"/>
                  </a:lnTo>
                  <a:lnTo>
                    <a:pt x="35232" y="35304"/>
                  </a:lnTo>
                  <a:lnTo>
                    <a:pt x="35494" y="35232"/>
                  </a:lnTo>
                  <a:lnTo>
                    <a:pt x="35748" y="35141"/>
                  </a:lnTo>
                  <a:lnTo>
                    <a:pt x="36001" y="35041"/>
                  </a:lnTo>
                  <a:lnTo>
                    <a:pt x="36255" y="34924"/>
                  </a:lnTo>
                  <a:lnTo>
                    <a:pt x="36499" y="34797"/>
                  </a:lnTo>
                  <a:lnTo>
                    <a:pt x="36744" y="34661"/>
                  </a:lnTo>
                  <a:lnTo>
                    <a:pt x="36979" y="34507"/>
                  </a:lnTo>
                  <a:lnTo>
                    <a:pt x="37205" y="34335"/>
                  </a:lnTo>
                  <a:lnTo>
                    <a:pt x="37432" y="34154"/>
                  </a:lnTo>
                  <a:lnTo>
                    <a:pt x="37649" y="33964"/>
                  </a:lnTo>
                  <a:lnTo>
                    <a:pt x="37649" y="33964"/>
                  </a:lnTo>
                  <a:lnTo>
                    <a:pt x="38382" y="33285"/>
                  </a:lnTo>
                  <a:lnTo>
                    <a:pt x="39124" y="32606"/>
                  </a:lnTo>
                  <a:lnTo>
                    <a:pt x="39867" y="31946"/>
                  </a:lnTo>
                  <a:lnTo>
                    <a:pt x="40627" y="31294"/>
                  </a:lnTo>
                  <a:lnTo>
                    <a:pt x="41387" y="30651"/>
                  </a:lnTo>
                  <a:lnTo>
                    <a:pt x="42157" y="30017"/>
                  </a:lnTo>
                  <a:lnTo>
                    <a:pt x="42926" y="29393"/>
                  </a:lnTo>
                  <a:lnTo>
                    <a:pt x="43705" y="28777"/>
                  </a:lnTo>
                  <a:lnTo>
                    <a:pt x="44492" y="28180"/>
                  </a:lnTo>
                  <a:lnTo>
                    <a:pt x="45289" y="27582"/>
                  </a:lnTo>
                  <a:lnTo>
                    <a:pt x="46086" y="27003"/>
                  </a:lnTo>
                  <a:lnTo>
                    <a:pt x="46891" y="26424"/>
                  </a:lnTo>
                  <a:lnTo>
                    <a:pt x="47706" y="25862"/>
                  </a:lnTo>
                  <a:lnTo>
                    <a:pt x="48521" y="25310"/>
                  </a:lnTo>
                  <a:lnTo>
                    <a:pt x="49344" y="24767"/>
                  </a:lnTo>
                  <a:lnTo>
                    <a:pt x="50177" y="24233"/>
                  </a:lnTo>
                  <a:lnTo>
                    <a:pt x="51010" y="23708"/>
                  </a:lnTo>
                  <a:lnTo>
                    <a:pt x="51852" y="23192"/>
                  </a:lnTo>
                  <a:lnTo>
                    <a:pt x="52694" y="22694"/>
                  </a:lnTo>
                  <a:lnTo>
                    <a:pt x="53545" y="22205"/>
                  </a:lnTo>
                  <a:lnTo>
                    <a:pt x="54405" y="21717"/>
                  </a:lnTo>
                  <a:lnTo>
                    <a:pt x="55265" y="21246"/>
                  </a:lnTo>
                  <a:lnTo>
                    <a:pt x="56125" y="20784"/>
                  </a:lnTo>
                  <a:lnTo>
                    <a:pt x="57003" y="20332"/>
                  </a:lnTo>
                  <a:lnTo>
                    <a:pt x="57881" y="19897"/>
                  </a:lnTo>
                  <a:lnTo>
                    <a:pt x="58759" y="19463"/>
                  </a:lnTo>
                  <a:lnTo>
                    <a:pt x="59646" y="19046"/>
                  </a:lnTo>
                  <a:lnTo>
                    <a:pt x="60533" y="18639"/>
                  </a:lnTo>
                  <a:lnTo>
                    <a:pt x="61429" y="18241"/>
                  </a:lnTo>
                  <a:lnTo>
                    <a:pt x="62334" y="17851"/>
                  </a:lnTo>
                  <a:lnTo>
                    <a:pt x="63240" y="17471"/>
                  </a:lnTo>
                  <a:lnTo>
                    <a:pt x="64145" y="17109"/>
                  </a:lnTo>
                  <a:lnTo>
                    <a:pt x="65059" y="16756"/>
                  </a:lnTo>
                  <a:lnTo>
                    <a:pt x="65973" y="16412"/>
                  </a:lnTo>
                  <a:lnTo>
                    <a:pt x="66897" y="16077"/>
                  </a:lnTo>
                  <a:lnTo>
                    <a:pt x="67820" y="15751"/>
                  </a:lnTo>
                  <a:lnTo>
                    <a:pt x="68752" y="15443"/>
                  </a:lnTo>
                  <a:lnTo>
                    <a:pt x="69685" y="15136"/>
                  </a:lnTo>
                  <a:lnTo>
                    <a:pt x="70617" y="14846"/>
                  </a:lnTo>
                  <a:lnTo>
                    <a:pt x="71559" y="14565"/>
                  </a:lnTo>
                  <a:lnTo>
                    <a:pt x="72500" y="14303"/>
                  </a:lnTo>
                  <a:lnTo>
                    <a:pt x="73450" y="14040"/>
                  </a:lnTo>
                  <a:lnTo>
                    <a:pt x="74401" y="13796"/>
                  </a:lnTo>
                  <a:lnTo>
                    <a:pt x="75360" y="13561"/>
                  </a:lnTo>
                  <a:lnTo>
                    <a:pt x="76311" y="13334"/>
                  </a:lnTo>
                  <a:lnTo>
                    <a:pt x="77280" y="13126"/>
                  </a:lnTo>
                  <a:lnTo>
                    <a:pt x="78239" y="12927"/>
                  </a:lnTo>
                  <a:lnTo>
                    <a:pt x="79208" y="12737"/>
                  </a:lnTo>
                  <a:lnTo>
                    <a:pt x="80176" y="12556"/>
                  </a:lnTo>
                  <a:lnTo>
                    <a:pt x="81145" y="12384"/>
                  </a:lnTo>
                  <a:lnTo>
                    <a:pt x="82123" y="12230"/>
                  </a:lnTo>
                  <a:lnTo>
                    <a:pt x="83100" y="12085"/>
                  </a:lnTo>
                  <a:lnTo>
                    <a:pt x="84078" y="11949"/>
                  </a:lnTo>
                  <a:lnTo>
                    <a:pt x="85064" y="11832"/>
                  </a:lnTo>
                  <a:lnTo>
                    <a:pt x="86051" y="11723"/>
                  </a:lnTo>
                  <a:lnTo>
                    <a:pt x="87038" y="11623"/>
                  </a:lnTo>
                  <a:lnTo>
                    <a:pt x="88025" y="11533"/>
                  </a:lnTo>
                  <a:lnTo>
                    <a:pt x="89020" y="11451"/>
                  </a:lnTo>
                  <a:lnTo>
                    <a:pt x="90007" y="11388"/>
                  </a:lnTo>
                  <a:lnTo>
                    <a:pt x="91003" y="11334"/>
                  </a:lnTo>
                  <a:lnTo>
                    <a:pt x="92008" y="11297"/>
                  </a:lnTo>
                  <a:lnTo>
                    <a:pt x="93003" y="11270"/>
                  </a:lnTo>
                  <a:lnTo>
                    <a:pt x="94008" y="11252"/>
                  </a:lnTo>
                  <a:lnTo>
                    <a:pt x="95004" y="11243"/>
                  </a:lnTo>
                  <a:lnTo>
                    <a:pt x="95004" y="11243"/>
                  </a:lnTo>
                  <a:lnTo>
                    <a:pt x="96090" y="11252"/>
                  </a:lnTo>
                  <a:lnTo>
                    <a:pt x="97167" y="11270"/>
                  </a:lnTo>
                  <a:lnTo>
                    <a:pt x="98235" y="11307"/>
                  </a:lnTo>
                  <a:lnTo>
                    <a:pt x="99313" y="11352"/>
                  </a:lnTo>
                  <a:lnTo>
                    <a:pt x="100381" y="11415"/>
                  </a:lnTo>
                  <a:lnTo>
                    <a:pt x="101440" y="11488"/>
                  </a:lnTo>
                  <a:lnTo>
                    <a:pt x="102499" y="11578"/>
                  </a:lnTo>
                  <a:lnTo>
                    <a:pt x="103558" y="11678"/>
                  </a:lnTo>
                  <a:lnTo>
                    <a:pt x="104608" y="11795"/>
                  </a:lnTo>
                  <a:lnTo>
                    <a:pt x="105658" y="11922"/>
                  </a:lnTo>
                  <a:lnTo>
                    <a:pt x="106708" y="12058"/>
                  </a:lnTo>
                  <a:lnTo>
                    <a:pt x="107749" y="12212"/>
                  </a:lnTo>
                  <a:lnTo>
                    <a:pt x="108781" y="12375"/>
                  </a:lnTo>
                  <a:lnTo>
                    <a:pt x="109813" y="12556"/>
                  </a:lnTo>
                  <a:lnTo>
                    <a:pt x="110845" y="12746"/>
                  </a:lnTo>
                  <a:lnTo>
                    <a:pt x="111868" y="12945"/>
                  </a:lnTo>
                  <a:lnTo>
                    <a:pt x="112891" y="13162"/>
                  </a:lnTo>
                  <a:lnTo>
                    <a:pt x="113905" y="13389"/>
                  </a:lnTo>
                  <a:lnTo>
                    <a:pt x="114910" y="13633"/>
                  </a:lnTo>
                  <a:lnTo>
                    <a:pt x="115914" y="13886"/>
                  </a:lnTo>
                  <a:lnTo>
                    <a:pt x="116919" y="14149"/>
                  </a:lnTo>
                  <a:lnTo>
                    <a:pt x="117915" y="14430"/>
                  </a:lnTo>
                  <a:lnTo>
                    <a:pt x="118902" y="14719"/>
                  </a:lnTo>
                  <a:lnTo>
                    <a:pt x="119888" y="15018"/>
                  </a:lnTo>
                  <a:lnTo>
                    <a:pt x="120866" y="15326"/>
                  </a:lnTo>
                  <a:lnTo>
                    <a:pt x="121844" y="15652"/>
                  </a:lnTo>
                  <a:lnTo>
                    <a:pt x="122812" y="15987"/>
                  </a:lnTo>
                  <a:lnTo>
                    <a:pt x="123781" y="16330"/>
                  </a:lnTo>
                  <a:lnTo>
                    <a:pt x="124740" y="16693"/>
                  </a:lnTo>
                  <a:lnTo>
                    <a:pt x="125691" y="17064"/>
                  </a:lnTo>
                  <a:lnTo>
                    <a:pt x="126641" y="17444"/>
                  </a:lnTo>
                  <a:lnTo>
                    <a:pt x="127583" y="17833"/>
                  </a:lnTo>
                  <a:lnTo>
                    <a:pt x="128515" y="18241"/>
                  </a:lnTo>
                  <a:lnTo>
                    <a:pt x="129448" y="18657"/>
                  </a:lnTo>
                  <a:lnTo>
                    <a:pt x="130371" y="19082"/>
                  </a:lnTo>
                  <a:lnTo>
                    <a:pt x="131294" y="19517"/>
                  </a:lnTo>
                  <a:lnTo>
                    <a:pt x="132199" y="19960"/>
                  </a:lnTo>
                  <a:lnTo>
                    <a:pt x="133114" y="20422"/>
                  </a:lnTo>
                  <a:lnTo>
                    <a:pt x="134010" y="20893"/>
                  </a:lnTo>
                  <a:lnTo>
                    <a:pt x="134906" y="21373"/>
                  </a:lnTo>
                  <a:lnTo>
                    <a:pt x="135793" y="21861"/>
                  </a:lnTo>
                  <a:lnTo>
                    <a:pt x="136671" y="22359"/>
                  </a:lnTo>
                  <a:lnTo>
                    <a:pt x="137540" y="22866"/>
                  </a:lnTo>
                  <a:lnTo>
                    <a:pt x="138409" y="23391"/>
                  </a:lnTo>
                  <a:lnTo>
                    <a:pt x="139269" y="23916"/>
                  </a:lnTo>
                  <a:lnTo>
                    <a:pt x="140120" y="24459"/>
                  </a:lnTo>
                  <a:lnTo>
                    <a:pt x="140971" y="25012"/>
                  </a:lnTo>
                  <a:lnTo>
                    <a:pt x="141813" y="25573"/>
                  </a:lnTo>
                  <a:lnTo>
                    <a:pt x="142637" y="26143"/>
                  </a:lnTo>
                  <a:lnTo>
                    <a:pt x="143469" y="26722"/>
                  </a:lnTo>
                  <a:lnTo>
                    <a:pt x="144284" y="27311"/>
                  </a:lnTo>
                  <a:lnTo>
                    <a:pt x="145090" y="27908"/>
                  </a:lnTo>
                  <a:lnTo>
                    <a:pt x="145895" y="28515"/>
                  </a:lnTo>
                  <a:lnTo>
                    <a:pt x="146692" y="29130"/>
                  </a:lnTo>
                  <a:lnTo>
                    <a:pt x="147480" y="29755"/>
                  </a:lnTo>
                  <a:lnTo>
                    <a:pt x="148258" y="30398"/>
                  </a:lnTo>
                  <a:lnTo>
                    <a:pt x="149028" y="31040"/>
                  </a:lnTo>
                  <a:lnTo>
                    <a:pt x="149797" y="31692"/>
                  </a:lnTo>
                  <a:lnTo>
                    <a:pt x="150548" y="32362"/>
                  </a:lnTo>
                  <a:lnTo>
                    <a:pt x="151300" y="33032"/>
                  </a:lnTo>
                  <a:lnTo>
                    <a:pt x="152042" y="33711"/>
                  </a:lnTo>
                  <a:lnTo>
                    <a:pt x="152775" y="34399"/>
                  </a:lnTo>
                  <a:lnTo>
                    <a:pt x="153499" y="35096"/>
                  </a:lnTo>
                  <a:lnTo>
                    <a:pt x="154214" y="35802"/>
                  </a:lnTo>
                  <a:lnTo>
                    <a:pt x="154921" y="36517"/>
                  </a:lnTo>
                  <a:lnTo>
                    <a:pt x="155618" y="37241"/>
                  </a:lnTo>
                  <a:lnTo>
                    <a:pt x="156306" y="37974"/>
                  </a:lnTo>
                  <a:lnTo>
                    <a:pt x="156984" y="38717"/>
                  </a:lnTo>
                  <a:lnTo>
                    <a:pt x="157654" y="39468"/>
                  </a:lnTo>
                  <a:lnTo>
                    <a:pt x="158324" y="40219"/>
                  </a:lnTo>
                  <a:lnTo>
                    <a:pt x="158976" y="40989"/>
                  </a:lnTo>
                  <a:lnTo>
                    <a:pt x="159619" y="41758"/>
                  </a:lnTo>
                  <a:lnTo>
                    <a:pt x="160261" y="42537"/>
                  </a:lnTo>
                  <a:lnTo>
                    <a:pt x="160886" y="43324"/>
                  </a:lnTo>
                  <a:lnTo>
                    <a:pt x="161501" y="44121"/>
                  </a:lnTo>
                  <a:lnTo>
                    <a:pt x="162108" y="44926"/>
                  </a:lnTo>
                  <a:lnTo>
                    <a:pt x="162705" y="45732"/>
                  </a:lnTo>
                  <a:lnTo>
                    <a:pt x="163294" y="46547"/>
                  </a:lnTo>
                  <a:lnTo>
                    <a:pt x="163873" y="47371"/>
                  </a:lnTo>
                  <a:lnTo>
                    <a:pt x="164443" y="48203"/>
                  </a:lnTo>
                  <a:lnTo>
                    <a:pt x="165005" y="49045"/>
                  </a:lnTo>
                  <a:lnTo>
                    <a:pt x="165557" y="49896"/>
                  </a:lnTo>
                  <a:lnTo>
                    <a:pt x="166100" y="50747"/>
                  </a:lnTo>
                  <a:lnTo>
                    <a:pt x="166625" y="51607"/>
                  </a:lnTo>
                  <a:lnTo>
                    <a:pt x="167150" y="52476"/>
                  </a:lnTo>
                  <a:lnTo>
                    <a:pt x="167657" y="53345"/>
                  </a:lnTo>
                  <a:lnTo>
                    <a:pt x="168155" y="54223"/>
                  </a:lnTo>
                  <a:lnTo>
                    <a:pt x="168644" y="55110"/>
                  </a:lnTo>
                  <a:lnTo>
                    <a:pt x="169123" y="56006"/>
                  </a:lnTo>
                  <a:lnTo>
                    <a:pt x="169594" y="56903"/>
                  </a:lnTo>
                  <a:lnTo>
                    <a:pt x="170056" y="57817"/>
                  </a:lnTo>
                  <a:lnTo>
                    <a:pt x="170499" y="58722"/>
                  </a:lnTo>
                  <a:lnTo>
                    <a:pt x="170934" y="59645"/>
                  </a:lnTo>
                  <a:lnTo>
                    <a:pt x="171359" y="60569"/>
                  </a:lnTo>
                  <a:lnTo>
                    <a:pt x="171776" y="61501"/>
                  </a:lnTo>
                  <a:lnTo>
                    <a:pt x="172183" y="62433"/>
                  </a:lnTo>
                  <a:lnTo>
                    <a:pt x="172572" y="63375"/>
                  </a:lnTo>
                  <a:lnTo>
                    <a:pt x="172953" y="64325"/>
                  </a:lnTo>
                  <a:lnTo>
                    <a:pt x="173324" y="65276"/>
                  </a:lnTo>
                  <a:lnTo>
                    <a:pt x="173677" y="66235"/>
                  </a:lnTo>
                  <a:lnTo>
                    <a:pt x="174030" y="67204"/>
                  </a:lnTo>
                  <a:lnTo>
                    <a:pt x="174365" y="68173"/>
                  </a:lnTo>
                  <a:lnTo>
                    <a:pt x="174691" y="69150"/>
                  </a:lnTo>
                  <a:lnTo>
                    <a:pt x="174998" y="70128"/>
                  </a:lnTo>
                  <a:lnTo>
                    <a:pt x="175297" y="71115"/>
                  </a:lnTo>
                  <a:lnTo>
                    <a:pt x="175587" y="72101"/>
                  </a:lnTo>
                  <a:lnTo>
                    <a:pt x="175867" y="73097"/>
                  </a:lnTo>
                  <a:lnTo>
                    <a:pt x="176130" y="74102"/>
                  </a:lnTo>
                  <a:lnTo>
                    <a:pt x="176383" y="75107"/>
                  </a:lnTo>
                  <a:lnTo>
                    <a:pt x="176628" y="76111"/>
                  </a:lnTo>
                  <a:lnTo>
                    <a:pt x="176854" y="77125"/>
                  </a:lnTo>
                  <a:lnTo>
                    <a:pt x="177071" y="78148"/>
                  </a:lnTo>
                  <a:lnTo>
                    <a:pt x="177270" y="79171"/>
                  </a:lnTo>
                  <a:lnTo>
                    <a:pt x="177461" y="80203"/>
                  </a:lnTo>
                  <a:lnTo>
                    <a:pt x="177642" y="81235"/>
                  </a:lnTo>
                  <a:lnTo>
                    <a:pt x="177805" y="82267"/>
                  </a:lnTo>
                  <a:lnTo>
                    <a:pt x="177958" y="83308"/>
                  </a:lnTo>
                  <a:lnTo>
                    <a:pt x="178094" y="84358"/>
                  </a:lnTo>
                  <a:lnTo>
                    <a:pt x="178221" y="85408"/>
                  </a:lnTo>
                  <a:lnTo>
                    <a:pt x="178339" y="86458"/>
                  </a:lnTo>
                  <a:lnTo>
                    <a:pt x="178438" y="87517"/>
                  </a:lnTo>
                  <a:lnTo>
                    <a:pt x="178529" y="88576"/>
                  </a:lnTo>
                  <a:lnTo>
                    <a:pt x="178601" y="89635"/>
                  </a:lnTo>
                  <a:lnTo>
                    <a:pt x="178665" y="90704"/>
                  </a:lnTo>
                  <a:lnTo>
                    <a:pt x="178710" y="91772"/>
                  </a:lnTo>
                  <a:lnTo>
                    <a:pt x="178746" y="92849"/>
                  </a:lnTo>
                  <a:lnTo>
                    <a:pt x="178764" y="93926"/>
                  </a:lnTo>
                  <a:lnTo>
                    <a:pt x="178773" y="95012"/>
                  </a:lnTo>
                  <a:lnTo>
                    <a:pt x="178773" y="95012"/>
                  </a:lnTo>
                  <a:lnTo>
                    <a:pt x="178764" y="96090"/>
                  </a:lnTo>
                  <a:lnTo>
                    <a:pt x="178746" y="97167"/>
                  </a:lnTo>
                  <a:lnTo>
                    <a:pt x="178710" y="98244"/>
                  </a:lnTo>
                  <a:lnTo>
                    <a:pt x="178665" y="99312"/>
                  </a:lnTo>
                  <a:lnTo>
                    <a:pt x="178601" y="100380"/>
                  </a:lnTo>
                  <a:lnTo>
                    <a:pt x="178529" y="101449"/>
                  </a:lnTo>
                  <a:lnTo>
                    <a:pt x="178438" y="102508"/>
                  </a:lnTo>
                  <a:lnTo>
                    <a:pt x="178339" y="103558"/>
                  </a:lnTo>
                  <a:lnTo>
                    <a:pt x="178221" y="104617"/>
                  </a:lnTo>
                  <a:lnTo>
                    <a:pt x="178094" y="105667"/>
                  </a:lnTo>
                  <a:lnTo>
                    <a:pt x="177958" y="106708"/>
                  </a:lnTo>
                  <a:lnTo>
                    <a:pt x="177805" y="107749"/>
                  </a:lnTo>
                  <a:lnTo>
                    <a:pt x="177642" y="108790"/>
                  </a:lnTo>
                  <a:lnTo>
                    <a:pt x="177461" y="109822"/>
                  </a:lnTo>
                  <a:lnTo>
                    <a:pt x="177270" y="110845"/>
                  </a:lnTo>
                  <a:lnTo>
                    <a:pt x="177071" y="111868"/>
                  </a:lnTo>
                  <a:lnTo>
                    <a:pt x="176854" y="112891"/>
                  </a:lnTo>
                  <a:lnTo>
                    <a:pt x="176628" y="113904"/>
                  </a:lnTo>
                  <a:lnTo>
                    <a:pt x="176383" y="114918"/>
                  </a:lnTo>
                  <a:lnTo>
                    <a:pt x="176130" y="115923"/>
                  </a:lnTo>
                  <a:lnTo>
                    <a:pt x="175867" y="116919"/>
                  </a:lnTo>
                  <a:lnTo>
                    <a:pt x="175587" y="117915"/>
                  </a:lnTo>
                  <a:lnTo>
                    <a:pt x="175297" y="118910"/>
                  </a:lnTo>
                  <a:lnTo>
                    <a:pt x="174998" y="119888"/>
                  </a:lnTo>
                  <a:lnTo>
                    <a:pt x="174691" y="120875"/>
                  </a:lnTo>
                  <a:lnTo>
                    <a:pt x="174365" y="121843"/>
                  </a:lnTo>
                  <a:lnTo>
                    <a:pt x="174030" y="122821"/>
                  </a:lnTo>
                  <a:lnTo>
                    <a:pt x="173677" y="123780"/>
                  </a:lnTo>
                  <a:lnTo>
                    <a:pt x="173324" y="124740"/>
                  </a:lnTo>
                  <a:lnTo>
                    <a:pt x="172953" y="125690"/>
                  </a:lnTo>
                  <a:lnTo>
                    <a:pt x="172572" y="126641"/>
                  </a:lnTo>
                  <a:lnTo>
                    <a:pt x="172183" y="127582"/>
                  </a:lnTo>
                  <a:lnTo>
                    <a:pt x="171776" y="128524"/>
                  </a:lnTo>
                  <a:lnTo>
                    <a:pt x="171359" y="129447"/>
                  </a:lnTo>
                  <a:lnTo>
                    <a:pt x="170934" y="130379"/>
                  </a:lnTo>
                  <a:lnTo>
                    <a:pt x="170499" y="131294"/>
                  </a:lnTo>
                  <a:lnTo>
                    <a:pt x="170056" y="132208"/>
                  </a:lnTo>
                  <a:lnTo>
                    <a:pt x="169594" y="133113"/>
                  </a:lnTo>
                  <a:lnTo>
                    <a:pt x="169123" y="134009"/>
                  </a:lnTo>
                  <a:lnTo>
                    <a:pt x="168644" y="134906"/>
                  </a:lnTo>
                  <a:lnTo>
                    <a:pt x="168155" y="135793"/>
                  </a:lnTo>
                  <a:lnTo>
                    <a:pt x="167657" y="136671"/>
                  </a:lnTo>
                  <a:lnTo>
                    <a:pt x="167150" y="137549"/>
                  </a:lnTo>
                  <a:lnTo>
                    <a:pt x="166625" y="138409"/>
                  </a:lnTo>
                  <a:lnTo>
                    <a:pt x="166100" y="139269"/>
                  </a:lnTo>
                  <a:lnTo>
                    <a:pt x="165557" y="140129"/>
                  </a:lnTo>
                  <a:lnTo>
                    <a:pt x="165005" y="140971"/>
                  </a:lnTo>
                  <a:lnTo>
                    <a:pt x="164443" y="141812"/>
                  </a:lnTo>
                  <a:lnTo>
                    <a:pt x="163873" y="142645"/>
                  </a:lnTo>
                  <a:lnTo>
                    <a:pt x="163294" y="143469"/>
                  </a:lnTo>
                  <a:lnTo>
                    <a:pt x="162705" y="144284"/>
                  </a:lnTo>
                  <a:lnTo>
                    <a:pt x="162108" y="145098"/>
                  </a:lnTo>
                  <a:lnTo>
                    <a:pt x="161501" y="145895"/>
                  </a:lnTo>
                  <a:lnTo>
                    <a:pt x="160886" y="146692"/>
                  </a:lnTo>
                  <a:lnTo>
                    <a:pt x="160261" y="147479"/>
                  </a:lnTo>
                  <a:lnTo>
                    <a:pt x="159619" y="148258"/>
                  </a:lnTo>
                  <a:lnTo>
                    <a:pt x="158976" y="149036"/>
                  </a:lnTo>
                  <a:lnTo>
                    <a:pt x="158324" y="149797"/>
                  </a:lnTo>
                  <a:lnTo>
                    <a:pt x="157654" y="150557"/>
                  </a:lnTo>
                  <a:lnTo>
                    <a:pt x="156984" y="151299"/>
                  </a:lnTo>
                  <a:lnTo>
                    <a:pt x="156306" y="152041"/>
                  </a:lnTo>
                  <a:lnTo>
                    <a:pt x="155618" y="152775"/>
                  </a:lnTo>
                  <a:lnTo>
                    <a:pt x="154921" y="153499"/>
                  </a:lnTo>
                  <a:lnTo>
                    <a:pt x="154214" y="154214"/>
                  </a:lnTo>
                  <a:lnTo>
                    <a:pt x="153499" y="154920"/>
                  </a:lnTo>
                  <a:lnTo>
                    <a:pt x="152775" y="155617"/>
                  </a:lnTo>
                  <a:lnTo>
                    <a:pt x="152042" y="156305"/>
                  </a:lnTo>
                  <a:lnTo>
                    <a:pt x="151300" y="156984"/>
                  </a:lnTo>
                  <a:lnTo>
                    <a:pt x="150548" y="157663"/>
                  </a:lnTo>
                  <a:lnTo>
                    <a:pt x="149797" y="158324"/>
                  </a:lnTo>
                  <a:lnTo>
                    <a:pt x="149028" y="158975"/>
                  </a:lnTo>
                  <a:lnTo>
                    <a:pt x="148258" y="159627"/>
                  </a:lnTo>
                  <a:lnTo>
                    <a:pt x="147480" y="160261"/>
                  </a:lnTo>
                  <a:lnTo>
                    <a:pt x="146692" y="160885"/>
                  </a:lnTo>
                  <a:lnTo>
                    <a:pt x="145895" y="161501"/>
                  </a:lnTo>
                  <a:lnTo>
                    <a:pt x="145090" y="162108"/>
                  </a:lnTo>
                  <a:lnTo>
                    <a:pt x="144284" y="162714"/>
                  </a:lnTo>
                  <a:lnTo>
                    <a:pt x="143469" y="163302"/>
                  </a:lnTo>
                  <a:lnTo>
                    <a:pt x="142637" y="163882"/>
                  </a:lnTo>
                  <a:lnTo>
                    <a:pt x="141813" y="164452"/>
                  </a:lnTo>
                  <a:lnTo>
                    <a:pt x="140971" y="165013"/>
                  </a:lnTo>
                  <a:lnTo>
                    <a:pt x="140120" y="165556"/>
                  </a:lnTo>
                  <a:lnTo>
                    <a:pt x="139269" y="166100"/>
                  </a:lnTo>
                  <a:lnTo>
                    <a:pt x="138409" y="166634"/>
                  </a:lnTo>
                  <a:lnTo>
                    <a:pt x="137540" y="167150"/>
                  </a:lnTo>
                  <a:lnTo>
                    <a:pt x="136671" y="167657"/>
                  </a:lnTo>
                  <a:lnTo>
                    <a:pt x="135793" y="168163"/>
                  </a:lnTo>
                  <a:lnTo>
                    <a:pt x="134906" y="168652"/>
                  </a:lnTo>
                  <a:lnTo>
                    <a:pt x="134010" y="169132"/>
                  </a:lnTo>
                  <a:lnTo>
                    <a:pt x="133114" y="169594"/>
                  </a:lnTo>
                  <a:lnTo>
                    <a:pt x="132199" y="170055"/>
                  </a:lnTo>
                  <a:lnTo>
                    <a:pt x="131294" y="170499"/>
                  </a:lnTo>
                  <a:lnTo>
                    <a:pt x="130371" y="170943"/>
                  </a:lnTo>
                  <a:lnTo>
                    <a:pt x="129448" y="171368"/>
                  </a:lnTo>
                  <a:lnTo>
                    <a:pt x="128515" y="171775"/>
                  </a:lnTo>
                  <a:lnTo>
                    <a:pt x="127583" y="172183"/>
                  </a:lnTo>
                  <a:lnTo>
                    <a:pt x="126641" y="172572"/>
                  </a:lnTo>
                  <a:lnTo>
                    <a:pt x="125691" y="172952"/>
                  </a:lnTo>
                  <a:lnTo>
                    <a:pt x="124740" y="173323"/>
                  </a:lnTo>
                  <a:lnTo>
                    <a:pt x="123781" y="173685"/>
                  </a:lnTo>
                  <a:lnTo>
                    <a:pt x="122812" y="174029"/>
                  </a:lnTo>
                  <a:lnTo>
                    <a:pt x="121844" y="174364"/>
                  </a:lnTo>
                  <a:lnTo>
                    <a:pt x="120866" y="174690"/>
                  </a:lnTo>
                  <a:lnTo>
                    <a:pt x="119888" y="174998"/>
                  </a:lnTo>
                  <a:lnTo>
                    <a:pt x="118902" y="175306"/>
                  </a:lnTo>
                  <a:lnTo>
                    <a:pt x="117915" y="175595"/>
                  </a:lnTo>
                  <a:lnTo>
                    <a:pt x="116919" y="175867"/>
                  </a:lnTo>
                  <a:lnTo>
                    <a:pt x="115914" y="176129"/>
                  </a:lnTo>
                  <a:lnTo>
                    <a:pt x="114910" y="176383"/>
                  </a:lnTo>
                  <a:lnTo>
                    <a:pt x="113905" y="176627"/>
                  </a:lnTo>
                  <a:lnTo>
                    <a:pt x="112891" y="176854"/>
                  </a:lnTo>
                  <a:lnTo>
                    <a:pt x="111868" y="177071"/>
                  </a:lnTo>
                  <a:lnTo>
                    <a:pt x="110845" y="177270"/>
                  </a:lnTo>
                  <a:lnTo>
                    <a:pt x="109813" y="177460"/>
                  </a:lnTo>
                  <a:lnTo>
                    <a:pt x="108781" y="177641"/>
                  </a:lnTo>
                  <a:lnTo>
                    <a:pt x="107749" y="177804"/>
                  </a:lnTo>
                  <a:lnTo>
                    <a:pt x="106708" y="177958"/>
                  </a:lnTo>
                  <a:lnTo>
                    <a:pt x="105658" y="178103"/>
                  </a:lnTo>
                  <a:lnTo>
                    <a:pt x="104608" y="178230"/>
                  </a:lnTo>
                  <a:lnTo>
                    <a:pt x="103558" y="178338"/>
                  </a:lnTo>
                  <a:lnTo>
                    <a:pt x="102499" y="178438"/>
                  </a:lnTo>
                  <a:lnTo>
                    <a:pt x="101440" y="178528"/>
                  </a:lnTo>
                  <a:lnTo>
                    <a:pt x="100381" y="178601"/>
                  </a:lnTo>
                  <a:lnTo>
                    <a:pt x="99313" y="178664"/>
                  </a:lnTo>
                  <a:lnTo>
                    <a:pt x="98235" y="178709"/>
                  </a:lnTo>
                  <a:lnTo>
                    <a:pt x="97167" y="178746"/>
                  </a:lnTo>
                  <a:lnTo>
                    <a:pt x="96090" y="178764"/>
                  </a:lnTo>
                  <a:lnTo>
                    <a:pt x="95004" y="178773"/>
                  </a:lnTo>
                  <a:lnTo>
                    <a:pt x="95004" y="178773"/>
                  </a:lnTo>
                  <a:lnTo>
                    <a:pt x="94216" y="178773"/>
                  </a:lnTo>
                  <a:lnTo>
                    <a:pt x="93420" y="178764"/>
                  </a:lnTo>
                  <a:lnTo>
                    <a:pt x="92632" y="178746"/>
                  </a:lnTo>
                  <a:lnTo>
                    <a:pt x="91836" y="178718"/>
                  </a:lnTo>
                  <a:lnTo>
                    <a:pt x="91048" y="178682"/>
                  </a:lnTo>
                  <a:lnTo>
                    <a:pt x="90260" y="178646"/>
                  </a:lnTo>
                  <a:lnTo>
                    <a:pt x="89473" y="178592"/>
                  </a:lnTo>
                  <a:lnTo>
                    <a:pt x="88685" y="178537"/>
                  </a:lnTo>
                  <a:lnTo>
                    <a:pt x="87907" y="178474"/>
                  </a:lnTo>
                  <a:lnTo>
                    <a:pt x="87119" y="178411"/>
                  </a:lnTo>
                  <a:lnTo>
                    <a:pt x="86341" y="178329"/>
                  </a:lnTo>
                  <a:lnTo>
                    <a:pt x="85562" y="178248"/>
                  </a:lnTo>
                  <a:lnTo>
                    <a:pt x="84784" y="178157"/>
                  </a:lnTo>
                  <a:lnTo>
                    <a:pt x="84005" y="178058"/>
                  </a:lnTo>
                  <a:lnTo>
                    <a:pt x="83227" y="177949"/>
                  </a:lnTo>
                  <a:lnTo>
                    <a:pt x="82448" y="177840"/>
                  </a:lnTo>
                  <a:lnTo>
                    <a:pt x="81679" y="177723"/>
                  </a:lnTo>
                  <a:lnTo>
                    <a:pt x="80910" y="177596"/>
                  </a:lnTo>
                  <a:lnTo>
                    <a:pt x="80140" y="177460"/>
                  </a:lnTo>
                  <a:lnTo>
                    <a:pt x="79371" y="177315"/>
                  </a:lnTo>
                  <a:lnTo>
                    <a:pt x="78601" y="177170"/>
                  </a:lnTo>
                  <a:lnTo>
                    <a:pt x="77841" y="177017"/>
                  </a:lnTo>
                  <a:lnTo>
                    <a:pt x="77071" y="176854"/>
                  </a:lnTo>
                  <a:lnTo>
                    <a:pt x="76311" y="176682"/>
                  </a:lnTo>
                  <a:lnTo>
                    <a:pt x="75551" y="176510"/>
                  </a:lnTo>
                  <a:lnTo>
                    <a:pt x="74799" y="176320"/>
                  </a:lnTo>
                  <a:lnTo>
                    <a:pt x="74039" y="176129"/>
                  </a:lnTo>
                  <a:lnTo>
                    <a:pt x="73288" y="175930"/>
                  </a:lnTo>
                  <a:lnTo>
                    <a:pt x="72536" y="175731"/>
                  </a:lnTo>
                  <a:lnTo>
                    <a:pt x="71785" y="175514"/>
                  </a:lnTo>
                  <a:lnTo>
                    <a:pt x="71043" y="175297"/>
                  </a:lnTo>
                  <a:lnTo>
                    <a:pt x="70291" y="175070"/>
                  </a:lnTo>
                  <a:lnTo>
                    <a:pt x="69549" y="174835"/>
                  </a:lnTo>
                  <a:lnTo>
                    <a:pt x="68807" y="174600"/>
                  </a:lnTo>
                  <a:lnTo>
                    <a:pt x="68073" y="174355"/>
                  </a:lnTo>
                  <a:lnTo>
                    <a:pt x="67340" y="174102"/>
                  </a:lnTo>
                  <a:lnTo>
                    <a:pt x="66607" y="173839"/>
                  </a:lnTo>
                  <a:lnTo>
                    <a:pt x="65874" y="173568"/>
                  </a:lnTo>
                  <a:lnTo>
                    <a:pt x="65141" y="173296"/>
                  </a:lnTo>
                  <a:lnTo>
                    <a:pt x="64416" y="173015"/>
                  </a:lnTo>
                  <a:lnTo>
                    <a:pt x="63692" y="172726"/>
                  </a:lnTo>
                  <a:lnTo>
                    <a:pt x="62968" y="172436"/>
                  </a:lnTo>
                  <a:lnTo>
                    <a:pt x="62253" y="172128"/>
                  </a:lnTo>
                  <a:lnTo>
                    <a:pt x="61538" y="171821"/>
                  </a:lnTo>
                  <a:lnTo>
                    <a:pt x="60823" y="171504"/>
                  </a:lnTo>
                  <a:lnTo>
                    <a:pt x="60117" y="171187"/>
                  </a:lnTo>
                  <a:lnTo>
                    <a:pt x="59401" y="170852"/>
                  </a:lnTo>
                  <a:lnTo>
                    <a:pt x="58695" y="170517"/>
                  </a:lnTo>
                  <a:lnTo>
                    <a:pt x="57998" y="170173"/>
                  </a:lnTo>
                  <a:lnTo>
                    <a:pt x="57301" y="169829"/>
                  </a:lnTo>
                  <a:lnTo>
                    <a:pt x="56604" y="169476"/>
                  </a:lnTo>
                  <a:lnTo>
                    <a:pt x="55907" y="169105"/>
                  </a:lnTo>
                  <a:lnTo>
                    <a:pt x="55219" y="168743"/>
                  </a:lnTo>
                  <a:lnTo>
                    <a:pt x="54531" y="168363"/>
                  </a:lnTo>
                  <a:lnTo>
                    <a:pt x="53843" y="167982"/>
                  </a:lnTo>
                  <a:lnTo>
                    <a:pt x="53164" y="167593"/>
                  </a:lnTo>
                  <a:lnTo>
                    <a:pt x="52486" y="167195"/>
                  </a:lnTo>
                  <a:lnTo>
                    <a:pt x="51816" y="166788"/>
                  </a:lnTo>
                  <a:lnTo>
                    <a:pt x="51137" y="166380"/>
                  </a:lnTo>
                  <a:lnTo>
                    <a:pt x="50476" y="165964"/>
                  </a:lnTo>
                  <a:lnTo>
                    <a:pt x="49806" y="165547"/>
                  </a:lnTo>
                  <a:lnTo>
                    <a:pt x="49145" y="165113"/>
                  </a:lnTo>
                  <a:lnTo>
                    <a:pt x="48484" y="164678"/>
                  </a:lnTo>
                  <a:lnTo>
                    <a:pt x="47833" y="164235"/>
                  </a:lnTo>
                  <a:lnTo>
                    <a:pt x="47833" y="164235"/>
                  </a:lnTo>
                  <a:lnTo>
                    <a:pt x="47570" y="164063"/>
                  </a:lnTo>
                  <a:lnTo>
                    <a:pt x="47299" y="163909"/>
                  </a:lnTo>
                  <a:lnTo>
                    <a:pt x="47018" y="163773"/>
                  </a:lnTo>
                  <a:lnTo>
                    <a:pt x="46737" y="163646"/>
                  </a:lnTo>
                  <a:lnTo>
                    <a:pt x="46448" y="163547"/>
                  </a:lnTo>
                  <a:lnTo>
                    <a:pt x="46149" y="163456"/>
                  </a:lnTo>
                  <a:lnTo>
                    <a:pt x="45850" y="163384"/>
                  </a:lnTo>
                  <a:lnTo>
                    <a:pt x="45552" y="163330"/>
                  </a:lnTo>
                  <a:lnTo>
                    <a:pt x="45253" y="163284"/>
                  </a:lnTo>
                  <a:lnTo>
                    <a:pt x="44945" y="163257"/>
                  </a:lnTo>
                  <a:lnTo>
                    <a:pt x="44637" y="163257"/>
                  </a:lnTo>
                  <a:lnTo>
                    <a:pt x="44329" y="163266"/>
                  </a:lnTo>
                  <a:lnTo>
                    <a:pt x="44022" y="163293"/>
                  </a:lnTo>
                  <a:lnTo>
                    <a:pt x="43714" y="163339"/>
                  </a:lnTo>
                  <a:lnTo>
                    <a:pt x="43406" y="163402"/>
                  </a:lnTo>
                  <a:lnTo>
                    <a:pt x="43107" y="163474"/>
                  </a:lnTo>
                  <a:lnTo>
                    <a:pt x="43107" y="163474"/>
                  </a:lnTo>
                  <a:lnTo>
                    <a:pt x="41922" y="163818"/>
                  </a:lnTo>
                  <a:lnTo>
                    <a:pt x="40745" y="164144"/>
                  </a:lnTo>
                  <a:lnTo>
                    <a:pt x="39586" y="164461"/>
                  </a:lnTo>
                  <a:lnTo>
                    <a:pt x="38446" y="164769"/>
                  </a:lnTo>
                  <a:lnTo>
                    <a:pt x="37323" y="165068"/>
                  </a:lnTo>
                  <a:lnTo>
                    <a:pt x="36210" y="165357"/>
                  </a:lnTo>
                  <a:lnTo>
                    <a:pt x="35105" y="165629"/>
                  </a:lnTo>
                  <a:lnTo>
                    <a:pt x="34028" y="165900"/>
                  </a:lnTo>
                  <a:lnTo>
                    <a:pt x="32960" y="166154"/>
                  </a:lnTo>
                  <a:lnTo>
                    <a:pt x="31919" y="166407"/>
                  </a:lnTo>
                  <a:lnTo>
                    <a:pt x="29873" y="166869"/>
                  </a:lnTo>
                  <a:lnTo>
                    <a:pt x="27891" y="167304"/>
                  </a:lnTo>
                  <a:lnTo>
                    <a:pt x="25990" y="167702"/>
                  </a:lnTo>
                  <a:lnTo>
                    <a:pt x="24161" y="168064"/>
                  </a:lnTo>
                  <a:lnTo>
                    <a:pt x="22414" y="168399"/>
                  </a:lnTo>
                  <a:lnTo>
                    <a:pt x="20739" y="168698"/>
                  </a:lnTo>
                  <a:lnTo>
                    <a:pt x="19155" y="168969"/>
                  </a:lnTo>
                  <a:lnTo>
                    <a:pt x="17653" y="169214"/>
                  </a:lnTo>
                  <a:lnTo>
                    <a:pt x="16240" y="169431"/>
                  </a:lnTo>
                  <a:lnTo>
                    <a:pt x="14910" y="169630"/>
                  </a:lnTo>
                  <a:lnTo>
                    <a:pt x="13688" y="169802"/>
                  </a:lnTo>
                  <a:lnTo>
                    <a:pt x="13688" y="169802"/>
                  </a:lnTo>
                  <a:lnTo>
                    <a:pt x="13869" y="168480"/>
                  </a:lnTo>
                  <a:lnTo>
                    <a:pt x="14077" y="167059"/>
                  </a:lnTo>
                  <a:lnTo>
                    <a:pt x="14321" y="165529"/>
                  </a:lnTo>
                  <a:lnTo>
                    <a:pt x="14593" y="163900"/>
                  </a:lnTo>
                  <a:lnTo>
                    <a:pt x="14901" y="162180"/>
                  </a:lnTo>
                  <a:lnTo>
                    <a:pt x="15236" y="160360"/>
                  </a:lnTo>
                  <a:lnTo>
                    <a:pt x="15616" y="158441"/>
                  </a:lnTo>
                  <a:lnTo>
                    <a:pt x="16023" y="156441"/>
                  </a:lnTo>
                  <a:lnTo>
                    <a:pt x="16249" y="155409"/>
                  </a:lnTo>
                  <a:lnTo>
                    <a:pt x="16485" y="154359"/>
                  </a:lnTo>
                  <a:lnTo>
                    <a:pt x="16720" y="153282"/>
                  </a:lnTo>
                  <a:lnTo>
                    <a:pt x="16974" y="152195"/>
                  </a:lnTo>
                  <a:lnTo>
                    <a:pt x="17236" y="151073"/>
                  </a:lnTo>
                  <a:lnTo>
                    <a:pt x="17517" y="149941"/>
                  </a:lnTo>
                  <a:lnTo>
                    <a:pt x="17797" y="148792"/>
                  </a:lnTo>
                  <a:lnTo>
                    <a:pt x="18096" y="147624"/>
                  </a:lnTo>
                  <a:lnTo>
                    <a:pt x="18404" y="146429"/>
                  </a:lnTo>
                  <a:lnTo>
                    <a:pt x="18730" y="145225"/>
                  </a:lnTo>
                  <a:lnTo>
                    <a:pt x="19065" y="143994"/>
                  </a:lnTo>
                  <a:lnTo>
                    <a:pt x="19409" y="142754"/>
                  </a:lnTo>
                  <a:lnTo>
                    <a:pt x="19762" y="141496"/>
                  </a:lnTo>
                  <a:lnTo>
                    <a:pt x="20133" y="140219"/>
                  </a:lnTo>
                  <a:lnTo>
                    <a:pt x="20522" y="138934"/>
                  </a:lnTo>
                  <a:lnTo>
                    <a:pt x="20920" y="137621"/>
                  </a:lnTo>
                  <a:lnTo>
                    <a:pt x="20920" y="137621"/>
                  </a:lnTo>
                  <a:lnTo>
                    <a:pt x="20993" y="137359"/>
                  </a:lnTo>
                  <a:lnTo>
                    <a:pt x="21056" y="137087"/>
                  </a:lnTo>
                  <a:lnTo>
                    <a:pt x="21101" y="136825"/>
                  </a:lnTo>
                  <a:lnTo>
                    <a:pt x="21138" y="136553"/>
                  </a:lnTo>
                  <a:lnTo>
                    <a:pt x="21156" y="136282"/>
                  </a:lnTo>
                  <a:lnTo>
                    <a:pt x="21165" y="136010"/>
                  </a:lnTo>
                  <a:lnTo>
                    <a:pt x="21165" y="135738"/>
                  </a:lnTo>
                  <a:lnTo>
                    <a:pt x="21147" y="135476"/>
                  </a:lnTo>
                  <a:lnTo>
                    <a:pt x="21111" y="135204"/>
                  </a:lnTo>
                  <a:lnTo>
                    <a:pt x="21065" y="134933"/>
                  </a:lnTo>
                  <a:lnTo>
                    <a:pt x="21011" y="134670"/>
                  </a:lnTo>
                  <a:lnTo>
                    <a:pt x="20948" y="134408"/>
                  </a:lnTo>
                  <a:lnTo>
                    <a:pt x="20857" y="134145"/>
                  </a:lnTo>
                  <a:lnTo>
                    <a:pt x="20767" y="133892"/>
                  </a:lnTo>
                  <a:lnTo>
                    <a:pt x="20658" y="133638"/>
                  </a:lnTo>
                  <a:lnTo>
                    <a:pt x="20540" y="133394"/>
                  </a:lnTo>
                  <a:lnTo>
                    <a:pt x="20540" y="133394"/>
                  </a:lnTo>
                  <a:lnTo>
                    <a:pt x="19970" y="132271"/>
                  </a:lnTo>
                  <a:lnTo>
                    <a:pt x="19418" y="131140"/>
                  </a:lnTo>
                  <a:lnTo>
                    <a:pt x="18884" y="130008"/>
                  </a:lnTo>
                  <a:lnTo>
                    <a:pt x="18368" y="128868"/>
                  </a:lnTo>
                  <a:lnTo>
                    <a:pt x="17870" y="127727"/>
                  </a:lnTo>
                  <a:lnTo>
                    <a:pt x="17390" y="126578"/>
                  </a:lnTo>
                  <a:lnTo>
                    <a:pt x="16928" y="125419"/>
                  </a:lnTo>
                  <a:lnTo>
                    <a:pt x="16485" y="124260"/>
                  </a:lnTo>
                  <a:lnTo>
                    <a:pt x="16059" y="123092"/>
                  </a:lnTo>
                  <a:lnTo>
                    <a:pt x="15652" y="121925"/>
                  </a:lnTo>
                  <a:lnTo>
                    <a:pt x="15254" y="120748"/>
                  </a:lnTo>
                  <a:lnTo>
                    <a:pt x="14883" y="119571"/>
                  </a:lnTo>
                  <a:lnTo>
                    <a:pt x="14530" y="118385"/>
                  </a:lnTo>
                  <a:lnTo>
                    <a:pt x="14195" y="117190"/>
                  </a:lnTo>
                  <a:lnTo>
                    <a:pt x="13878" y="115996"/>
                  </a:lnTo>
                  <a:lnTo>
                    <a:pt x="13579" y="114801"/>
                  </a:lnTo>
                  <a:lnTo>
                    <a:pt x="13298" y="113588"/>
                  </a:lnTo>
                  <a:lnTo>
                    <a:pt x="13027" y="112384"/>
                  </a:lnTo>
                  <a:lnTo>
                    <a:pt x="12782" y="111171"/>
                  </a:lnTo>
                  <a:lnTo>
                    <a:pt x="12556" y="109949"/>
                  </a:lnTo>
                  <a:lnTo>
                    <a:pt x="12348" y="108727"/>
                  </a:lnTo>
                  <a:lnTo>
                    <a:pt x="12158" y="107505"/>
                  </a:lnTo>
                  <a:lnTo>
                    <a:pt x="11986" y="106273"/>
                  </a:lnTo>
                  <a:lnTo>
                    <a:pt x="11823" y="105033"/>
                  </a:lnTo>
                  <a:lnTo>
                    <a:pt x="11687" y="103793"/>
                  </a:lnTo>
                  <a:lnTo>
                    <a:pt x="11569" y="102553"/>
                  </a:lnTo>
                  <a:lnTo>
                    <a:pt x="11470" y="101304"/>
                  </a:lnTo>
                  <a:lnTo>
                    <a:pt x="11388" y="100055"/>
                  </a:lnTo>
                  <a:lnTo>
                    <a:pt x="11325" y="98796"/>
                  </a:lnTo>
                  <a:lnTo>
                    <a:pt x="11280" y="97538"/>
                  </a:lnTo>
                  <a:lnTo>
                    <a:pt x="11253" y="96280"/>
                  </a:lnTo>
                  <a:lnTo>
                    <a:pt x="11244" y="95012"/>
                  </a:lnTo>
                  <a:lnTo>
                    <a:pt x="11244" y="95012"/>
                  </a:lnTo>
                  <a:lnTo>
                    <a:pt x="11244" y="94334"/>
                  </a:lnTo>
                  <a:lnTo>
                    <a:pt x="11253" y="93646"/>
                  </a:lnTo>
                  <a:lnTo>
                    <a:pt x="11271" y="92967"/>
                  </a:lnTo>
                  <a:lnTo>
                    <a:pt x="11289" y="92297"/>
                  </a:lnTo>
                  <a:lnTo>
                    <a:pt x="11307" y="91618"/>
                  </a:lnTo>
                  <a:lnTo>
                    <a:pt x="11343" y="90939"/>
                  </a:lnTo>
                  <a:lnTo>
                    <a:pt x="11379" y="90260"/>
                  </a:lnTo>
                  <a:lnTo>
                    <a:pt x="11416" y="89581"/>
                  </a:lnTo>
                  <a:lnTo>
                    <a:pt x="11461" y="88911"/>
                  </a:lnTo>
                  <a:lnTo>
                    <a:pt x="11515" y="88232"/>
                  </a:lnTo>
                  <a:lnTo>
                    <a:pt x="11569" y="87553"/>
                  </a:lnTo>
                  <a:lnTo>
                    <a:pt x="11633" y="86884"/>
                  </a:lnTo>
                  <a:lnTo>
                    <a:pt x="11705" y="86214"/>
                  </a:lnTo>
                  <a:lnTo>
                    <a:pt x="11778" y="85535"/>
                  </a:lnTo>
                  <a:lnTo>
                    <a:pt x="11859" y="84865"/>
                  </a:lnTo>
                  <a:lnTo>
                    <a:pt x="11941" y="84195"/>
                  </a:lnTo>
                  <a:lnTo>
                    <a:pt x="12031" y="83525"/>
                  </a:lnTo>
                  <a:lnTo>
                    <a:pt x="12122" y="82855"/>
                  </a:lnTo>
                  <a:lnTo>
                    <a:pt x="12330" y="81525"/>
                  </a:lnTo>
                  <a:lnTo>
                    <a:pt x="12556" y="80194"/>
                  </a:lnTo>
                  <a:lnTo>
                    <a:pt x="12810" y="78863"/>
                  </a:lnTo>
                  <a:lnTo>
                    <a:pt x="13081" y="77542"/>
                  </a:lnTo>
                  <a:lnTo>
                    <a:pt x="13371" y="76229"/>
                  </a:lnTo>
                  <a:lnTo>
                    <a:pt x="13679" y="74917"/>
                  </a:lnTo>
                  <a:lnTo>
                    <a:pt x="14014" y="73604"/>
                  </a:lnTo>
                  <a:lnTo>
                    <a:pt x="14367" y="72309"/>
                  </a:lnTo>
                  <a:lnTo>
                    <a:pt x="14738" y="71015"/>
                  </a:lnTo>
                  <a:lnTo>
                    <a:pt x="15136" y="69721"/>
                  </a:lnTo>
                  <a:lnTo>
                    <a:pt x="15552" y="68444"/>
                  </a:lnTo>
                  <a:lnTo>
                    <a:pt x="15987" y="67168"/>
                  </a:lnTo>
                  <a:lnTo>
                    <a:pt x="16213" y="66534"/>
                  </a:lnTo>
                  <a:lnTo>
                    <a:pt x="16449" y="65900"/>
                  </a:lnTo>
                  <a:lnTo>
                    <a:pt x="16684" y="65267"/>
                  </a:lnTo>
                  <a:lnTo>
                    <a:pt x="16919" y="64642"/>
                  </a:lnTo>
                  <a:lnTo>
                    <a:pt x="17173" y="64009"/>
                  </a:lnTo>
                  <a:lnTo>
                    <a:pt x="17417" y="63384"/>
                  </a:lnTo>
                  <a:lnTo>
                    <a:pt x="17680" y="62768"/>
                  </a:lnTo>
                  <a:lnTo>
                    <a:pt x="17942" y="62144"/>
                  </a:lnTo>
                  <a:lnTo>
                    <a:pt x="18205" y="61528"/>
                  </a:lnTo>
                  <a:lnTo>
                    <a:pt x="18476" y="60904"/>
                  </a:lnTo>
                  <a:lnTo>
                    <a:pt x="18757" y="60297"/>
                  </a:lnTo>
                  <a:lnTo>
                    <a:pt x="19038" y="59682"/>
                  </a:lnTo>
                  <a:lnTo>
                    <a:pt x="19318" y="59066"/>
                  </a:lnTo>
                  <a:lnTo>
                    <a:pt x="19617" y="58460"/>
                  </a:lnTo>
                  <a:lnTo>
                    <a:pt x="19907" y="57853"/>
                  </a:lnTo>
                  <a:lnTo>
                    <a:pt x="20214" y="57256"/>
                  </a:lnTo>
                  <a:lnTo>
                    <a:pt x="20522" y="56649"/>
                  </a:lnTo>
                  <a:lnTo>
                    <a:pt x="20830" y="56052"/>
                  </a:lnTo>
                  <a:lnTo>
                    <a:pt x="21147" y="55454"/>
                  </a:lnTo>
                  <a:lnTo>
                    <a:pt x="21473" y="54866"/>
                  </a:lnTo>
                  <a:lnTo>
                    <a:pt x="21798" y="54268"/>
                  </a:lnTo>
                  <a:lnTo>
                    <a:pt x="22124" y="53680"/>
                  </a:lnTo>
                  <a:lnTo>
                    <a:pt x="22124" y="53680"/>
                  </a:lnTo>
                  <a:lnTo>
                    <a:pt x="22260" y="53427"/>
                  </a:lnTo>
                  <a:lnTo>
                    <a:pt x="22387" y="53173"/>
                  </a:lnTo>
                  <a:lnTo>
                    <a:pt x="22495" y="52911"/>
                  </a:lnTo>
                  <a:lnTo>
                    <a:pt x="22586" y="52639"/>
                  </a:lnTo>
                  <a:lnTo>
                    <a:pt x="22667" y="52376"/>
                  </a:lnTo>
                  <a:lnTo>
                    <a:pt x="22731" y="52105"/>
                  </a:lnTo>
                  <a:lnTo>
                    <a:pt x="22785" y="51833"/>
                  </a:lnTo>
                  <a:lnTo>
                    <a:pt x="22821" y="51562"/>
                  </a:lnTo>
                  <a:lnTo>
                    <a:pt x="22849" y="51290"/>
                  </a:lnTo>
                  <a:lnTo>
                    <a:pt x="22858" y="51019"/>
                  </a:lnTo>
                  <a:lnTo>
                    <a:pt x="22858" y="50747"/>
                  </a:lnTo>
                  <a:lnTo>
                    <a:pt x="22849" y="50475"/>
                  </a:lnTo>
                  <a:lnTo>
                    <a:pt x="22821" y="50213"/>
                  </a:lnTo>
                  <a:lnTo>
                    <a:pt x="22776" y="49941"/>
                  </a:lnTo>
                  <a:lnTo>
                    <a:pt x="22722" y="49679"/>
                  </a:lnTo>
                  <a:lnTo>
                    <a:pt x="22658" y="49416"/>
                  </a:lnTo>
                  <a:lnTo>
                    <a:pt x="22586" y="49154"/>
                  </a:lnTo>
                  <a:lnTo>
                    <a:pt x="22495" y="48900"/>
                  </a:lnTo>
                  <a:lnTo>
                    <a:pt x="22387" y="48656"/>
                  </a:lnTo>
                  <a:lnTo>
                    <a:pt x="22278" y="48412"/>
                  </a:lnTo>
                  <a:lnTo>
                    <a:pt x="22152" y="48167"/>
                  </a:lnTo>
                  <a:lnTo>
                    <a:pt x="22016" y="47932"/>
                  </a:lnTo>
                  <a:lnTo>
                    <a:pt x="21862" y="47706"/>
                  </a:lnTo>
                  <a:lnTo>
                    <a:pt x="21699" y="47488"/>
                  </a:lnTo>
                  <a:lnTo>
                    <a:pt x="21527" y="47271"/>
                  </a:lnTo>
                  <a:lnTo>
                    <a:pt x="21346" y="47063"/>
                  </a:lnTo>
                  <a:lnTo>
                    <a:pt x="21156" y="46873"/>
                  </a:lnTo>
                  <a:lnTo>
                    <a:pt x="20948" y="46683"/>
                  </a:lnTo>
                  <a:lnTo>
                    <a:pt x="20730" y="46502"/>
                  </a:lnTo>
                  <a:lnTo>
                    <a:pt x="20504" y="46330"/>
                  </a:lnTo>
                  <a:lnTo>
                    <a:pt x="20269" y="46167"/>
                  </a:lnTo>
                  <a:lnTo>
                    <a:pt x="20015" y="46022"/>
                  </a:lnTo>
                  <a:lnTo>
                    <a:pt x="20015" y="46022"/>
                  </a:lnTo>
                  <a:lnTo>
                    <a:pt x="19762" y="45886"/>
                  </a:lnTo>
                  <a:lnTo>
                    <a:pt x="19508" y="45759"/>
                  </a:lnTo>
                  <a:lnTo>
                    <a:pt x="19246" y="45651"/>
                  </a:lnTo>
                  <a:lnTo>
                    <a:pt x="18974" y="45560"/>
                  </a:lnTo>
                  <a:lnTo>
                    <a:pt x="18712" y="45479"/>
                  </a:lnTo>
                  <a:lnTo>
                    <a:pt x="18440" y="45415"/>
                  </a:lnTo>
                  <a:lnTo>
                    <a:pt x="18169" y="45361"/>
                  </a:lnTo>
                  <a:lnTo>
                    <a:pt x="17897" y="45325"/>
                  </a:lnTo>
                  <a:lnTo>
                    <a:pt x="17625" y="45298"/>
                  </a:lnTo>
                  <a:lnTo>
                    <a:pt x="17354" y="45289"/>
                  </a:lnTo>
                  <a:lnTo>
                    <a:pt x="17082" y="45289"/>
                  </a:lnTo>
                  <a:lnTo>
                    <a:pt x="16811" y="45307"/>
                  </a:lnTo>
                  <a:lnTo>
                    <a:pt x="16539" y="45334"/>
                  </a:lnTo>
                  <a:lnTo>
                    <a:pt x="16277" y="45370"/>
                  </a:lnTo>
                  <a:lnTo>
                    <a:pt x="16014" y="45424"/>
                  </a:lnTo>
                  <a:lnTo>
                    <a:pt x="15752" y="45488"/>
                  </a:lnTo>
                  <a:lnTo>
                    <a:pt x="15489" y="45569"/>
                  </a:lnTo>
                  <a:lnTo>
                    <a:pt x="15236" y="45660"/>
                  </a:lnTo>
                  <a:lnTo>
                    <a:pt x="14982" y="45759"/>
                  </a:lnTo>
                  <a:lnTo>
                    <a:pt x="14738" y="45868"/>
                  </a:lnTo>
                  <a:lnTo>
                    <a:pt x="14502" y="45995"/>
                  </a:lnTo>
                  <a:lnTo>
                    <a:pt x="14267" y="46139"/>
                  </a:lnTo>
                  <a:lnTo>
                    <a:pt x="14041" y="46284"/>
                  </a:lnTo>
                  <a:lnTo>
                    <a:pt x="13814" y="46447"/>
                  </a:lnTo>
                  <a:lnTo>
                    <a:pt x="13606" y="46619"/>
                  </a:lnTo>
                  <a:lnTo>
                    <a:pt x="13398" y="46800"/>
                  </a:lnTo>
                  <a:lnTo>
                    <a:pt x="13199" y="46999"/>
                  </a:lnTo>
                  <a:lnTo>
                    <a:pt x="13009" y="47199"/>
                  </a:lnTo>
                  <a:lnTo>
                    <a:pt x="12837" y="47416"/>
                  </a:lnTo>
                  <a:lnTo>
                    <a:pt x="12665" y="47642"/>
                  </a:lnTo>
                  <a:lnTo>
                    <a:pt x="12502" y="47878"/>
                  </a:lnTo>
                  <a:lnTo>
                    <a:pt x="12357" y="48131"/>
                  </a:lnTo>
                  <a:lnTo>
                    <a:pt x="12357" y="48131"/>
                  </a:lnTo>
                  <a:lnTo>
                    <a:pt x="11977" y="48801"/>
                  </a:lnTo>
                  <a:lnTo>
                    <a:pt x="11606" y="49471"/>
                  </a:lnTo>
                  <a:lnTo>
                    <a:pt x="11244" y="50141"/>
                  </a:lnTo>
                  <a:lnTo>
                    <a:pt x="10881" y="50819"/>
                  </a:lnTo>
                  <a:lnTo>
                    <a:pt x="10528" y="51498"/>
                  </a:lnTo>
                  <a:lnTo>
                    <a:pt x="10184" y="52177"/>
                  </a:lnTo>
                  <a:lnTo>
                    <a:pt x="9840" y="52865"/>
                  </a:lnTo>
                  <a:lnTo>
                    <a:pt x="9506" y="53553"/>
                  </a:lnTo>
                  <a:lnTo>
                    <a:pt x="9171" y="54241"/>
                  </a:lnTo>
                  <a:lnTo>
                    <a:pt x="8845" y="54929"/>
                  </a:lnTo>
                  <a:lnTo>
                    <a:pt x="8528" y="55626"/>
                  </a:lnTo>
                  <a:lnTo>
                    <a:pt x="8211" y="56323"/>
                  </a:lnTo>
                  <a:lnTo>
                    <a:pt x="7903" y="57029"/>
                  </a:lnTo>
                  <a:lnTo>
                    <a:pt x="7605" y="57726"/>
                  </a:lnTo>
                  <a:lnTo>
                    <a:pt x="7306" y="58432"/>
                  </a:lnTo>
                  <a:lnTo>
                    <a:pt x="7016" y="59138"/>
                  </a:lnTo>
                  <a:lnTo>
                    <a:pt x="6727" y="59845"/>
                  </a:lnTo>
                  <a:lnTo>
                    <a:pt x="6446" y="60560"/>
                  </a:lnTo>
                  <a:lnTo>
                    <a:pt x="6174" y="61275"/>
                  </a:lnTo>
                  <a:lnTo>
                    <a:pt x="5912" y="61990"/>
                  </a:lnTo>
                  <a:lnTo>
                    <a:pt x="5649" y="62705"/>
                  </a:lnTo>
                  <a:lnTo>
                    <a:pt x="5387" y="63429"/>
                  </a:lnTo>
                  <a:lnTo>
                    <a:pt x="5142" y="64144"/>
                  </a:lnTo>
                  <a:lnTo>
                    <a:pt x="4898" y="64869"/>
                  </a:lnTo>
                  <a:lnTo>
                    <a:pt x="4654" y="65602"/>
                  </a:lnTo>
                  <a:lnTo>
                    <a:pt x="4418" y="66326"/>
                  </a:lnTo>
                  <a:lnTo>
                    <a:pt x="4192" y="67059"/>
                  </a:lnTo>
                  <a:lnTo>
                    <a:pt x="3975" y="67792"/>
                  </a:lnTo>
                  <a:lnTo>
                    <a:pt x="3757" y="68526"/>
                  </a:lnTo>
                  <a:lnTo>
                    <a:pt x="3549" y="69259"/>
                  </a:lnTo>
                  <a:lnTo>
                    <a:pt x="3341" y="69992"/>
                  </a:lnTo>
                  <a:lnTo>
                    <a:pt x="3151" y="70734"/>
                  </a:lnTo>
                  <a:lnTo>
                    <a:pt x="2952" y="71468"/>
                  </a:lnTo>
                  <a:lnTo>
                    <a:pt x="2771" y="72210"/>
                  </a:lnTo>
                  <a:lnTo>
                    <a:pt x="2590" y="72961"/>
                  </a:lnTo>
                  <a:lnTo>
                    <a:pt x="2418" y="73704"/>
                  </a:lnTo>
                  <a:lnTo>
                    <a:pt x="2246" y="74446"/>
                  </a:lnTo>
                  <a:lnTo>
                    <a:pt x="2083" y="75197"/>
                  </a:lnTo>
                  <a:lnTo>
                    <a:pt x="1929" y="75948"/>
                  </a:lnTo>
                  <a:lnTo>
                    <a:pt x="1775" y="76700"/>
                  </a:lnTo>
                  <a:lnTo>
                    <a:pt x="1630" y="77451"/>
                  </a:lnTo>
                  <a:lnTo>
                    <a:pt x="1494" y="78202"/>
                  </a:lnTo>
                  <a:lnTo>
                    <a:pt x="1368" y="78954"/>
                  </a:lnTo>
                  <a:lnTo>
                    <a:pt x="1241" y="79714"/>
                  </a:lnTo>
                  <a:lnTo>
                    <a:pt x="1114" y="80466"/>
                  </a:lnTo>
                  <a:lnTo>
                    <a:pt x="1006" y="81226"/>
                  </a:lnTo>
                  <a:lnTo>
                    <a:pt x="897" y="81986"/>
                  </a:lnTo>
                  <a:lnTo>
                    <a:pt x="797" y="82747"/>
                  </a:lnTo>
                  <a:lnTo>
                    <a:pt x="698" y="83507"/>
                  </a:lnTo>
                  <a:lnTo>
                    <a:pt x="607" y="84267"/>
                  </a:lnTo>
                  <a:lnTo>
                    <a:pt x="526" y="85028"/>
                  </a:lnTo>
                  <a:lnTo>
                    <a:pt x="444" y="85788"/>
                  </a:lnTo>
                  <a:lnTo>
                    <a:pt x="381" y="86558"/>
                  </a:lnTo>
                  <a:lnTo>
                    <a:pt x="308" y="87318"/>
                  </a:lnTo>
                  <a:lnTo>
                    <a:pt x="254" y="88087"/>
                  </a:lnTo>
                  <a:lnTo>
                    <a:pt x="200" y="88857"/>
                  </a:lnTo>
                  <a:lnTo>
                    <a:pt x="155" y="89626"/>
                  </a:lnTo>
                  <a:lnTo>
                    <a:pt x="109" y="90387"/>
                  </a:lnTo>
                  <a:lnTo>
                    <a:pt x="82" y="91156"/>
                  </a:lnTo>
                  <a:lnTo>
                    <a:pt x="46" y="91926"/>
                  </a:lnTo>
                  <a:lnTo>
                    <a:pt x="28" y="92695"/>
                  </a:lnTo>
                  <a:lnTo>
                    <a:pt x="10" y="93465"/>
                  </a:lnTo>
                  <a:lnTo>
                    <a:pt x="1" y="94234"/>
                  </a:lnTo>
                  <a:lnTo>
                    <a:pt x="1" y="95012"/>
                  </a:lnTo>
                  <a:lnTo>
                    <a:pt x="1" y="95012"/>
                  </a:lnTo>
                  <a:lnTo>
                    <a:pt x="10" y="96352"/>
                  </a:lnTo>
                  <a:lnTo>
                    <a:pt x="37" y="97701"/>
                  </a:lnTo>
                  <a:lnTo>
                    <a:pt x="91" y="99041"/>
                  </a:lnTo>
                  <a:lnTo>
                    <a:pt x="155" y="100389"/>
                  </a:lnTo>
                  <a:lnTo>
                    <a:pt x="236" y="101729"/>
                  </a:lnTo>
                  <a:lnTo>
                    <a:pt x="345" y="103069"/>
                  </a:lnTo>
                  <a:lnTo>
                    <a:pt x="471" y="104400"/>
                  </a:lnTo>
                  <a:lnTo>
                    <a:pt x="607" y="105739"/>
                  </a:lnTo>
                  <a:lnTo>
                    <a:pt x="770" y="107070"/>
                  </a:lnTo>
                  <a:lnTo>
                    <a:pt x="951" y="108401"/>
                  </a:lnTo>
                  <a:lnTo>
                    <a:pt x="1150" y="109731"/>
                  </a:lnTo>
                  <a:lnTo>
                    <a:pt x="1368" y="111053"/>
                  </a:lnTo>
                  <a:lnTo>
                    <a:pt x="1603" y="112375"/>
                  </a:lnTo>
                  <a:lnTo>
                    <a:pt x="1856" y="113696"/>
                  </a:lnTo>
                  <a:lnTo>
                    <a:pt x="2128" y="115009"/>
                  </a:lnTo>
                  <a:lnTo>
                    <a:pt x="2427" y="116312"/>
                  </a:lnTo>
                  <a:lnTo>
                    <a:pt x="2734" y="117625"/>
                  </a:lnTo>
                  <a:lnTo>
                    <a:pt x="3060" y="118919"/>
                  </a:lnTo>
                  <a:lnTo>
                    <a:pt x="3404" y="120214"/>
                  </a:lnTo>
                  <a:lnTo>
                    <a:pt x="3766" y="121508"/>
                  </a:lnTo>
                  <a:lnTo>
                    <a:pt x="4147" y="122794"/>
                  </a:lnTo>
                  <a:lnTo>
                    <a:pt x="4545" y="124070"/>
                  </a:lnTo>
                  <a:lnTo>
                    <a:pt x="4970" y="125346"/>
                  </a:lnTo>
                  <a:lnTo>
                    <a:pt x="5405" y="126605"/>
                  </a:lnTo>
                  <a:lnTo>
                    <a:pt x="5858" y="127872"/>
                  </a:lnTo>
                  <a:lnTo>
                    <a:pt x="6328" y="129121"/>
                  </a:lnTo>
                  <a:lnTo>
                    <a:pt x="6817" y="130370"/>
                  </a:lnTo>
                  <a:lnTo>
                    <a:pt x="7315" y="131611"/>
                  </a:lnTo>
                  <a:lnTo>
                    <a:pt x="7840" y="132842"/>
                  </a:lnTo>
                  <a:lnTo>
                    <a:pt x="8383" y="134064"/>
                  </a:lnTo>
                  <a:lnTo>
                    <a:pt x="8944" y="135277"/>
                  </a:lnTo>
                  <a:lnTo>
                    <a:pt x="9515" y="136490"/>
                  </a:lnTo>
                  <a:lnTo>
                    <a:pt x="9515" y="136490"/>
                  </a:lnTo>
                  <a:lnTo>
                    <a:pt x="8899" y="138608"/>
                  </a:lnTo>
                  <a:lnTo>
                    <a:pt x="8311" y="140690"/>
                  </a:lnTo>
                  <a:lnTo>
                    <a:pt x="7758" y="142727"/>
                  </a:lnTo>
                  <a:lnTo>
                    <a:pt x="7233" y="144718"/>
                  </a:lnTo>
                  <a:lnTo>
                    <a:pt x="6745" y="146664"/>
                  </a:lnTo>
                  <a:lnTo>
                    <a:pt x="6283" y="148556"/>
                  </a:lnTo>
                  <a:lnTo>
                    <a:pt x="5848" y="150403"/>
                  </a:lnTo>
                  <a:lnTo>
                    <a:pt x="5441" y="152186"/>
                  </a:lnTo>
                  <a:lnTo>
                    <a:pt x="5061" y="153924"/>
                  </a:lnTo>
                  <a:lnTo>
                    <a:pt x="4717" y="155608"/>
                  </a:lnTo>
                  <a:lnTo>
                    <a:pt x="4382" y="157237"/>
                  </a:lnTo>
                  <a:lnTo>
                    <a:pt x="4083" y="158803"/>
                  </a:lnTo>
                  <a:lnTo>
                    <a:pt x="3803" y="160315"/>
                  </a:lnTo>
                  <a:lnTo>
                    <a:pt x="3549" y="161764"/>
                  </a:lnTo>
                  <a:lnTo>
                    <a:pt x="3314" y="163149"/>
                  </a:lnTo>
                  <a:lnTo>
                    <a:pt x="3097" y="164479"/>
                  </a:lnTo>
                  <a:lnTo>
                    <a:pt x="2906" y="165737"/>
                  </a:lnTo>
                  <a:lnTo>
                    <a:pt x="2734" y="166923"/>
                  </a:lnTo>
                  <a:lnTo>
                    <a:pt x="2572" y="168046"/>
                  </a:lnTo>
                  <a:lnTo>
                    <a:pt x="2436" y="169105"/>
                  </a:lnTo>
                  <a:lnTo>
                    <a:pt x="2309" y="170083"/>
                  </a:lnTo>
                  <a:lnTo>
                    <a:pt x="2200" y="170997"/>
                  </a:lnTo>
                  <a:lnTo>
                    <a:pt x="2101" y="171830"/>
                  </a:lnTo>
                  <a:lnTo>
                    <a:pt x="2028" y="172599"/>
                  </a:lnTo>
                  <a:lnTo>
                    <a:pt x="1902" y="173884"/>
                  </a:lnTo>
                  <a:lnTo>
                    <a:pt x="1811" y="174862"/>
                  </a:lnTo>
                  <a:lnTo>
                    <a:pt x="1766" y="175505"/>
                  </a:lnTo>
                  <a:lnTo>
                    <a:pt x="1748" y="175804"/>
                  </a:lnTo>
                  <a:lnTo>
                    <a:pt x="1748" y="175804"/>
                  </a:lnTo>
                  <a:lnTo>
                    <a:pt x="1739" y="176102"/>
                  </a:lnTo>
                  <a:lnTo>
                    <a:pt x="1748" y="176401"/>
                  </a:lnTo>
                  <a:lnTo>
                    <a:pt x="1766" y="176700"/>
                  </a:lnTo>
                  <a:lnTo>
                    <a:pt x="1811" y="176989"/>
                  </a:lnTo>
                  <a:lnTo>
                    <a:pt x="1865" y="177279"/>
                  </a:lnTo>
                  <a:lnTo>
                    <a:pt x="1929" y="177569"/>
                  </a:lnTo>
                  <a:lnTo>
                    <a:pt x="2010" y="177849"/>
                  </a:lnTo>
                  <a:lnTo>
                    <a:pt x="2110" y="178121"/>
                  </a:lnTo>
                  <a:lnTo>
                    <a:pt x="2219" y="178393"/>
                  </a:lnTo>
                  <a:lnTo>
                    <a:pt x="2345" y="178664"/>
                  </a:lnTo>
                  <a:lnTo>
                    <a:pt x="2490" y="178918"/>
                  </a:lnTo>
                  <a:lnTo>
                    <a:pt x="2644" y="179171"/>
                  </a:lnTo>
                  <a:lnTo>
                    <a:pt x="2807" y="179415"/>
                  </a:lnTo>
                  <a:lnTo>
                    <a:pt x="2988" y="179651"/>
                  </a:lnTo>
                  <a:lnTo>
                    <a:pt x="3178" y="179877"/>
                  </a:lnTo>
                  <a:lnTo>
                    <a:pt x="3386" y="180085"/>
                  </a:lnTo>
                  <a:lnTo>
                    <a:pt x="3386" y="180085"/>
                  </a:lnTo>
                  <a:lnTo>
                    <a:pt x="3603" y="180293"/>
                  </a:lnTo>
                  <a:lnTo>
                    <a:pt x="3830" y="180484"/>
                  </a:lnTo>
                  <a:lnTo>
                    <a:pt x="4065" y="180665"/>
                  </a:lnTo>
                  <a:lnTo>
                    <a:pt x="4310" y="180837"/>
                  </a:lnTo>
                  <a:lnTo>
                    <a:pt x="4554" y="180990"/>
                  </a:lnTo>
                  <a:lnTo>
                    <a:pt x="4816" y="181126"/>
                  </a:lnTo>
                  <a:lnTo>
                    <a:pt x="5079" y="181253"/>
                  </a:lnTo>
                  <a:lnTo>
                    <a:pt x="5351" y="181362"/>
                  </a:lnTo>
                  <a:lnTo>
                    <a:pt x="5631" y="181461"/>
                  </a:lnTo>
                  <a:lnTo>
                    <a:pt x="5912" y="181543"/>
                  </a:lnTo>
                  <a:lnTo>
                    <a:pt x="6192" y="181615"/>
                  </a:lnTo>
                  <a:lnTo>
                    <a:pt x="6482" y="181660"/>
                  </a:lnTo>
                  <a:lnTo>
                    <a:pt x="6781" y="181706"/>
                  </a:lnTo>
                  <a:lnTo>
                    <a:pt x="7071" y="181724"/>
                  </a:lnTo>
                  <a:lnTo>
                    <a:pt x="7369" y="181733"/>
                  </a:lnTo>
                  <a:lnTo>
                    <a:pt x="7668" y="181733"/>
                  </a:lnTo>
                  <a:lnTo>
                    <a:pt x="7668" y="181733"/>
                  </a:lnTo>
                  <a:lnTo>
                    <a:pt x="7940" y="181715"/>
                  </a:lnTo>
                  <a:lnTo>
                    <a:pt x="8528" y="181669"/>
                  </a:lnTo>
                  <a:lnTo>
                    <a:pt x="9415" y="181597"/>
                  </a:lnTo>
                  <a:lnTo>
                    <a:pt x="10592" y="181488"/>
                  </a:lnTo>
                  <a:lnTo>
                    <a:pt x="12049" y="181334"/>
                  </a:lnTo>
                  <a:lnTo>
                    <a:pt x="12873" y="181235"/>
                  </a:lnTo>
                  <a:lnTo>
                    <a:pt x="13769" y="181126"/>
                  </a:lnTo>
                  <a:lnTo>
                    <a:pt x="14738" y="181009"/>
                  </a:lnTo>
                  <a:lnTo>
                    <a:pt x="15761" y="180873"/>
                  </a:lnTo>
                  <a:lnTo>
                    <a:pt x="16847" y="180719"/>
                  </a:lnTo>
                  <a:lnTo>
                    <a:pt x="17997" y="180547"/>
                  </a:lnTo>
                  <a:lnTo>
                    <a:pt x="19210" y="180366"/>
                  </a:lnTo>
                  <a:lnTo>
                    <a:pt x="20477" y="180158"/>
                  </a:lnTo>
                  <a:lnTo>
                    <a:pt x="21808" y="179931"/>
                  </a:lnTo>
                  <a:lnTo>
                    <a:pt x="23183" y="179696"/>
                  </a:lnTo>
                  <a:lnTo>
                    <a:pt x="24623" y="179434"/>
                  </a:lnTo>
                  <a:lnTo>
                    <a:pt x="26116" y="179144"/>
                  </a:lnTo>
                  <a:lnTo>
                    <a:pt x="27664" y="178845"/>
                  </a:lnTo>
                  <a:lnTo>
                    <a:pt x="29258" y="178510"/>
                  </a:lnTo>
                  <a:lnTo>
                    <a:pt x="30905" y="178166"/>
                  </a:lnTo>
                  <a:lnTo>
                    <a:pt x="32598" y="177786"/>
                  </a:lnTo>
                  <a:lnTo>
                    <a:pt x="34336" y="177388"/>
                  </a:lnTo>
                  <a:lnTo>
                    <a:pt x="36128" y="176962"/>
                  </a:lnTo>
                  <a:lnTo>
                    <a:pt x="37957" y="176510"/>
                  </a:lnTo>
                  <a:lnTo>
                    <a:pt x="39840" y="176030"/>
                  </a:lnTo>
                  <a:lnTo>
                    <a:pt x="41759" y="175523"/>
                  </a:lnTo>
                  <a:lnTo>
                    <a:pt x="43714" y="174989"/>
                  </a:lnTo>
                  <a:lnTo>
                    <a:pt x="43714" y="174989"/>
                  </a:lnTo>
                  <a:lnTo>
                    <a:pt x="44438" y="175451"/>
                  </a:lnTo>
                  <a:lnTo>
                    <a:pt x="45153" y="175894"/>
                  </a:lnTo>
                  <a:lnTo>
                    <a:pt x="45886" y="176338"/>
                  </a:lnTo>
                  <a:lnTo>
                    <a:pt x="46611" y="176781"/>
                  </a:lnTo>
                  <a:lnTo>
                    <a:pt x="47344" y="177207"/>
                  </a:lnTo>
                  <a:lnTo>
                    <a:pt x="48077" y="177632"/>
                  </a:lnTo>
                  <a:lnTo>
                    <a:pt x="48819" y="178049"/>
                  </a:lnTo>
                  <a:lnTo>
                    <a:pt x="49562" y="178456"/>
                  </a:lnTo>
                  <a:lnTo>
                    <a:pt x="50304" y="178863"/>
                  </a:lnTo>
                  <a:lnTo>
                    <a:pt x="51055" y="179262"/>
                  </a:lnTo>
                  <a:lnTo>
                    <a:pt x="51807" y="179651"/>
                  </a:lnTo>
                  <a:lnTo>
                    <a:pt x="52567" y="180031"/>
                  </a:lnTo>
                  <a:lnTo>
                    <a:pt x="53318" y="180402"/>
                  </a:lnTo>
                  <a:lnTo>
                    <a:pt x="54079" y="180773"/>
                  </a:lnTo>
                  <a:lnTo>
                    <a:pt x="54848" y="181135"/>
                  </a:lnTo>
                  <a:lnTo>
                    <a:pt x="55609" y="181488"/>
                  </a:lnTo>
                  <a:lnTo>
                    <a:pt x="56378" y="181832"/>
                  </a:lnTo>
                  <a:lnTo>
                    <a:pt x="57156" y="182176"/>
                  </a:lnTo>
                  <a:lnTo>
                    <a:pt x="57926" y="182511"/>
                  </a:lnTo>
                  <a:lnTo>
                    <a:pt x="58704" y="182837"/>
                  </a:lnTo>
                  <a:lnTo>
                    <a:pt x="59483" y="183154"/>
                  </a:lnTo>
                  <a:lnTo>
                    <a:pt x="60270" y="183462"/>
                  </a:lnTo>
                  <a:lnTo>
                    <a:pt x="61058" y="183770"/>
                  </a:lnTo>
                  <a:lnTo>
                    <a:pt x="61846" y="184068"/>
                  </a:lnTo>
                  <a:lnTo>
                    <a:pt x="62633" y="184358"/>
                  </a:lnTo>
                  <a:lnTo>
                    <a:pt x="63430" y="184639"/>
                  </a:lnTo>
                  <a:lnTo>
                    <a:pt x="64217" y="184919"/>
                  </a:lnTo>
                  <a:lnTo>
                    <a:pt x="65023" y="185191"/>
                  </a:lnTo>
                  <a:lnTo>
                    <a:pt x="65819" y="185453"/>
                  </a:lnTo>
                  <a:lnTo>
                    <a:pt x="66625" y="185707"/>
                  </a:lnTo>
                  <a:lnTo>
                    <a:pt x="67431" y="185951"/>
                  </a:lnTo>
                  <a:lnTo>
                    <a:pt x="68236" y="186196"/>
                  </a:lnTo>
                  <a:lnTo>
                    <a:pt x="69042" y="186422"/>
                  </a:lnTo>
                  <a:lnTo>
                    <a:pt x="69857" y="186648"/>
                  </a:lnTo>
                  <a:lnTo>
                    <a:pt x="70671" y="186874"/>
                  </a:lnTo>
                  <a:lnTo>
                    <a:pt x="71486" y="187083"/>
                  </a:lnTo>
                  <a:lnTo>
                    <a:pt x="72301" y="187282"/>
                  </a:lnTo>
                  <a:lnTo>
                    <a:pt x="73125" y="187481"/>
                  </a:lnTo>
                  <a:lnTo>
                    <a:pt x="73939" y="187671"/>
                  </a:lnTo>
                  <a:lnTo>
                    <a:pt x="74763" y="187852"/>
                  </a:lnTo>
                  <a:lnTo>
                    <a:pt x="75596" y="188033"/>
                  </a:lnTo>
                  <a:lnTo>
                    <a:pt x="76420" y="188196"/>
                  </a:lnTo>
                  <a:lnTo>
                    <a:pt x="77252" y="188359"/>
                  </a:lnTo>
                  <a:lnTo>
                    <a:pt x="78076" y="188513"/>
                  </a:lnTo>
                  <a:lnTo>
                    <a:pt x="78909" y="188658"/>
                  </a:lnTo>
                  <a:lnTo>
                    <a:pt x="79751" y="188794"/>
                  </a:lnTo>
                  <a:lnTo>
                    <a:pt x="80584" y="188929"/>
                  </a:lnTo>
                  <a:lnTo>
                    <a:pt x="81416" y="189047"/>
                  </a:lnTo>
                  <a:lnTo>
                    <a:pt x="82258" y="189165"/>
                  </a:lnTo>
                  <a:lnTo>
                    <a:pt x="83100" y="189273"/>
                  </a:lnTo>
                  <a:lnTo>
                    <a:pt x="83942" y="189382"/>
                  </a:lnTo>
                  <a:lnTo>
                    <a:pt x="84784" y="189472"/>
                  </a:lnTo>
                  <a:lnTo>
                    <a:pt x="85635" y="189554"/>
                  </a:lnTo>
                  <a:lnTo>
                    <a:pt x="86477" y="189635"/>
                  </a:lnTo>
                  <a:lnTo>
                    <a:pt x="87328" y="189708"/>
                  </a:lnTo>
                  <a:lnTo>
                    <a:pt x="88169" y="189771"/>
                  </a:lnTo>
                  <a:lnTo>
                    <a:pt x="89020" y="189825"/>
                  </a:lnTo>
                  <a:lnTo>
                    <a:pt x="89871" y="189880"/>
                  </a:lnTo>
                  <a:lnTo>
                    <a:pt x="90731" y="189925"/>
                  </a:lnTo>
                  <a:lnTo>
                    <a:pt x="91582" y="189952"/>
                  </a:lnTo>
                  <a:lnTo>
                    <a:pt x="92433" y="189979"/>
                  </a:lnTo>
                  <a:lnTo>
                    <a:pt x="93293" y="189997"/>
                  </a:lnTo>
                  <a:lnTo>
                    <a:pt x="94153" y="190016"/>
                  </a:lnTo>
                  <a:lnTo>
                    <a:pt x="95004" y="190016"/>
                  </a:lnTo>
                  <a:lnTo>
                    <a:pt x="95004" y="1900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8"/>
            <p:cNvSpPr/>
            <p:nvPr/>
          </p:nvSpPr>
          <p:spPr>
            <a:xfrm>
              <a:off x="-1184700" y="-4603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-7248550" y="-3404725"/>
              <a:ext cx="2443675" cy="2534875"/>
            </a:xfrm>
            <a:custGeom>
              <a:avLst/>
              <a:gdLst/>
              <a:ahLst/>
              <a:cxnLst/>
              <a:rect l="l" t="t" r="r" b="b"/>
              <a:pathLst>
                <a:path w="97747" h="101395" extrusionOk="0">
                  <a:moveTo>
                    <a:pt x="48213" y="11261"/>
                  </a:moveTo>
                  <a:lnTo>
                    <a:pt x="48710" y="11270"/>
                  </a:lnTo>
                  <a:lnTo>
                    <a:pt x="49697" y="11307"/>
                  </a:lnTo>
                  <a:lnTo>
                    <a:pt x="50666" y="11361"/>
                  </a:lnTo>
                  <a:lnTo>
                    <a:pt x="51607" y="11424"/>
                  </a:lnTo>
                  <a:lnTo>
                    <a:pt x="52540" y="11515"/>
                  </a:lnTo>
                  <a:lnTo>
                    <a:pt x="53445" y="11614"/>
                  </a:lnTo>
                  <a:lnTo>
                    <a:pt x="54332" y="11732"/>
                  </a:lnTo>
                  <a:lnTo>
                    <a:pt x="55192" y="11868"/>
                  </a:lnTo>
                  <a:lnTo>
                    <a:pt x="56025" y="12013"/>
                  </a:lnTo>
                  <a:lnTo>
                    <a:pt x="56830" y="12167"/>
                  </a:lnTo>
                  <a:lnTo>
                    <a:pt x="57609" y="12329"/>
                  </a:lnTo>
                  <a:lnTo>
                    <a:pt x="58351" y="12501"/>
                  </a:lnTo>
                  <a:lnTo>
                    <a:pt x="59066" y="12682"/>
                  </a:lnTo>
                  <a:lnTo>
                    <a:pt x="59754" y="12873"/>
                  </a:lnTo>
                  <a:lnTo>
                    <a:pt x="60397" y="13063"/>
                  </a:lnTo>
                  <a:lnTo>
                    <a:pt x="61003" y="13262"/>
                  </a:lnTo>
                  <a:lnTo>
                    <a:pt x="61311" y="13352"/>
                  </a:lnTo>
                  <a:lnTo>
                    <a:pt x="61628" y="13425"/>
                  </a:lnTo>
                  <a:lnTo>
                    <a:pt x="61945" y="13479"/>
                  </a:lnTo>
                  <a:lnTo>
                    <a:pt x="62262" y="13524"/>
                  </a:lnTo>
                  <a:lnTo>
                    <a:pt x="62578" y="13542"/>
                  </a:lnTo>
                  <a:lnTo>
                    <a:pt x="62904" y="13542"/>
                  </a:lnTo>
                  <a:lnTo>
                    <a:pt x="63221" y="13524"/>
                  </a:lnTo>
                  <a:lnTo>
                    <a:pt x="63547" y="13488"/>
                  </a:lnTo>
                  <a:lnTo>
                    <a:pt x="63873" y="13452"/>
                  </a:lnTo>
                  <a:lnTo>
                    <a:pt x="64208" y="13425"/>
                  </a:lnTo>
                  <a:lnTo>
                    <a:pt x="64561" y="13398"/>
                  </a:lnTo>
                  <a:lnTo>
                    <a:pt x="64923" y="13389"/>
                  </a:lnTo>
                  <a:lnTo>
                    <a:pt x="65294" y="13389"/>
                  </a:lnTo>
                  <a:lnTo>
                    <a:pt x="65674" y="13398"/>
                  </a:lnTo>
                  <a:lnTo>
                    <a:pt x="66073" y="13416"/>
                  </a:lnTo>
                  <a:lnTo>
                    <a:pt x="66471" y="13452"/>
                  </a:lnTo>
                  <a:lnTo>
                    <a:pt x="66887" y="13488"/>
                  </a:lnTo>
                  <a:lnTo>
                    <a:pt x="67304" y="13542"/>
                  </a:lnTo>
                  <a:lnTo>
                    <a:pt x="67729" y="13615"/>
                  </a:lnTo>
                  <a:lnTo>
                    <a:pt x="68164" y="13687"/>
                  </a:lnTo>
                  <a:lnTo>
                    <a:pt x="68598" y="13787"/>
                  </a:lnTo>
                  <a:lnTo>
                    <a:pt x="69051" y="13886"/>
                  </a:lnTo>
                  <a:lnTo>
                    <a:pt x="69494" y="14004"/>
                  </a:lnTo>
                  <a:lnTo>
                    <a:pt x="69956" y="14140"/>
                  </a:lnTo>
                  <a:lnTo>
                    <a:pt x="70409" y="14285"/>
                  </a:lnTo>
                  <a:lnTo>
                    <a:pt x="70870" y="14448"/>
                  </a:lnTo>
                  <a:lnTo>
                    <a:pt x="71341" y="14629"/>
                  </a:lnTo>
                  <a:lnTo>
                    <a:pt x="71803" y="14819"/>
                  </a:lnTo>
                  <a:lnTo>
                    <a:pt x="72273" y="15027"/>
                  </a:lnTo>
                  <a:lnTo>
                    <a:pt x="72744" y="15244"/>
                  </a:lnTo>
                  <a:lnTo>
                    <a:pt x="73215" y="15489"/>
                  </a:lnTo>
                  <a:lnTo>
                    <a:pt x="73686" y="15742"/>
                  </a:lnTo>
                  <a:lnTo>
                    <a:pt x="74156" y="16014"/>
                  </a:lnTo>
                  <a:lnTo>
                    <a:pt x="74618" y="16312"/>
                  </a:lnTo>
                  <a:lnTo>
                    <a:pt x="75089" y="16620"/>
                  </a:lnTo>
                  <a:lnTo>
                    <a:pt x="75550" y="16946"/>
                  </a:lnTo>
                  <a:lnTo>
                    <a:pt x="76012" y="17290"/>
                  </a:lnTo>
                  <a:lnTo>
                    <a:pt x="76474" y="17652"/>
                  </a:lnTo>
                  <a:lnTo>
                    <a:pt x="76926" y="18041"/>
                  </a:lnTo>
                  <a:lnTo>
                    <a:pt x="77370" y="18440"/>
                  </a:lnTo>
                  <a:lnTo>
                    <a:pt x="77641" y="18693"/>
                  </a:lnTo>
                  <a:lnTo>
                    <a:pt x="77913" y="18956"/>
                  </a:lnTo>
                  <a:lnTo>
                    <a:pt x="78175" y="19218"/>
                  </a:lnTo>
                  <a:lnTo>
                    <a:pt x="78429" y="19490"/>
                  </a:lnTo>
                  <a:lnTo>
                    <a:pt x="78691" y="19770"/>
                  </a:lnTo>
                  <a:lnTo>
                    <a:pt x="78936" y="20051"/>
                  </a:lnTo>
                  <a:lnTo>
                    <a:pt x="79189" y="20341"/>
                  </a:lnTo>
                  <a:lnTo>
                    <a:pt x="79425" y="20630"/>
                  </a:lnTo>
                  <a:lnTo>
                    <a:pt x="79669" y="20929"/>
                  </a:lnTo>
                  <a:lnTo>
                    <a:pt x="79904" y="21237"/>
                  </a:lnTo>
                  <a:lnTo>
                    <a:pt x="80131" y="21545"/>
                  </a:lnTo>
                  <a:lnTo>
                    <a:pt x="80357" y="21852"/>
                  </a:lnTo>
                  <a:lnTo>
                    <a:pt x="80583" y="22178"/>
                  </a:lnTo>
                  <a:lnTo>
                    <a:pt x="80801" y="22495"/>
                  </a:lnTo>
                  <a:lnTo>
                    <a:pt x="81018" y="22830"/>
                  </a:lnTo>
                  <a:lnTo>
                    <a:pt x="81226" y="23165"/>
                  </a:lnTo>
                  <a:lnTo>
                    <a:pt x="81434" y="23500"/>
                  </a:lnTo>
                  <a:lnTo>
                    <a:pt x="81633" y="23844"/>
                  </a:lnTo>
                  <a:lnTo>
                    <a:pt x="81833" y="24197"/>
                  </a:lnTo>
                  <a:lnTo>
                    <a:pt x="82032" y="24550"/>
                  </a:lnTo>
                  <a:lnTo>
                    <a:pt x="82222" y="24912"/>
                  </a:lnTo>
                  <a:lnTo>
                    <a:pt x="82403" y="25274"/>
                  </a:lnTo>
                  <a:lnTo>
                    <a:pt x="82593" y="25645"/>
                  </a:lnTo>
                  <a:lnTo>
                    <a:pt x="82765" y="26025"/>
                  </a:lnTo>
                  <a:lnTo>
                    <a:pt x="82946" y="26406"/>
                  </a:lnTo>
                  <a:lnTo>
                    <a:pt x="83109" y="26786"/>
                  </a:lnTo>
                  <a:lnTo>
                    <a:pt x="83281" y="27175"/>
                  </a:lnTo>
                  <a:lnTo>
                    <a:pt x="83444" y="27573"/>
                  </a:lnTo>
                  <a:lnTo>
                    <a:pt x="83598" y="27972"/>
                  </a:lnTo>
                  <a:lnTo>
                    <a:pt x="83752" y="28379"/>
                  </a:lnTo>
                  <a:lnTo>
                    <a:pt x="83906" y="28786"/>
                  </a:lnTo>
                  <a:lnTo>
                    <a:pt x="84050" y="29203"/>
                  </a:lnTo>
                  <a:lnTo>
                    <a:pt x="84186" y="29619"/>
                  </a:lnTo>
                  <a:lnTo>
                    <a:pt x="84322" y="30045"/>
                  </a:lnTo>
                  <a:lnTo>
                    <a:pt x="84584" y="30914"/>
                  </a:lnTo>
                  <a:lnTo>
                    <a:pt x="84838" y="31792"/>
                  </a:lnTo>
                  <a:lnTo>
                    <a:pt x="85064" y="32697"/>
                  </a:lnTo>
                  <a:lnTo>
                    <a:pt x="85272" y="33620"/>
                  </a:lnTo>
                  <a:lnTo>
                    <a:pt x="85472" y="34562"/>
                  </a:lnTo>
                  <a:lnTo>
                    <a:pt x="85653" y="35512"/>
                  </a:lnTo>
                  <a:lnTo>
                    <a:pt x="85816" y="36490"/>
                  </a:lnTo>
                  <a:lnTo>
                    <a:pt x="85960" y="37486"/>
                  </a:lnTo>
                  <a:lnTo>
                    <a:pt x="86087" y="38499"/>
                  </a:lnTo>
                  <a:lnTo>
                    <a:pt x="86196" y="39531"/>
                  </a:lnTo>
                  <a:lnTo>
                    <a:pt x="86295" y="40581"/>
                  </a:lnTo>
                  <a:lnTo>
                    <a:pt x="86377" y="41650"/>
                  </a:lnTo>
                  <a:lnTo>
                    <a:pt x="86431" y="42736"/>
                  </a:lnTo>
                  <a:lnTo>
                    <a:pt x="86476" y="43840"/>
                  </a:lnTo>
                  <a:lnTo>
                    <a:pt x="86503" y="44963"/>
                  </a:lnTo>
                  <a:lnTo>
                    <a:pt x="86006" y="44827"/>
                  </a:lnTo>
                  <a:lnTo>
                    <a:pt x="85508" y="44691"/>
                  </a:lnTo>
                  <a:lnTo>
                    <a:pt x="85019" y="44555"/>
                  </a:lnTo>
                  <a:lnTo>
                    <a:pt x="84530" y="44401"/>
                  </a:lnTo>
                  <a:lnTo>
                    <a:pt x="84050" y="44248"/>
                  </a:lnTo>
                  <a:lnTo>
                    <a:pt x="83580" y="44094"/>
                  </a:lnTo>
                  <a:lnTo>
                    <a:pt x="83118" y="43922"/>
                  </a:lnTo>
                  <a:lnTo>
                    <a:pt x="82656" y="43759"/>
                  </a:lnTo>
                  <a:lnTo>
                    <a:pt x="82204" y="43578"/>
                  </a:lnTo>
                  <a:lnTo>
                    <a:pt x="81760" y="43406"/>
                  </a:lnTo>
                  <a:lnTo>
                    <a:pt x="81317" y="43216"/>
                  </a:lnTo>
                  <a:lnTo>
                    <a:pt x="80891" y="43035"/>
                  </a:lnTo>
                  <a:lnTo>
                    <a:pt x="80466" y="42844"/>
                  </a:lnTo>
                  <a:lnTo>
                    <a:pt x="80040" y="42645"/>
                  </a:lnTo>
                  <a:lnTo>
                    <a:pt x="79633" y="42446"/>
                  </a:lnTo>
                  <a:lnTo>
                    <a:pt x="79226" y="42247"/>
                  </a:lnTo>
                  <a:lnTo>
                    <a:pt x="78429" y="41840"/>
                  </a:lnTo>
                  <a:lnTo>
                    <a:pt x="77669" y="41432"/>
                  </a:lnTo>
                  <a:lnTo>
                    <a:pt x="76935" y="41007"/>
                  </a:lnTo>
                  <a:lnTo>
                    <a:pt x="76229" y="40590"/>
                  </a:lnTo>
                  <a:lnTo>
                    <a:pt x="75559" y="40165"/>
                  </a:lnTo>
                  <a:lnTo>
                    <a:pt x="74908" y="39740"/>
                  </a:lnTo>
                  <a:lnTo>
                    <a:pt x="74301" y="39314"/>
                  </a:lnTo>
                  <a:lnTo>
                    <a:pt x="73713" y="38907"/>
                  </a:lnTo>
                  <a:lnTo>
                    <a:pt x="73161" y="38499"/>
                  </a:lnTo>
                  <a:lnTo>
                    <a:pt x="72645" y="38101"/>
                  </a:lnTo>
                  <a:lnTo>
                    <a:pt x="72156" y="37712"/>
                  </a:lnTo>
                  <a:lnTo>
                    <a:pt x="71694" y="37341"/>
                  </a:lnTo>
                  <a:lnTo>
                    <a:pt x="71278" y="36988"/>
                  </a:lnTo>
                  <a:lnTo>
                    <a:pt x="70888" y="36653"/>
                  </a:lnTo>
                  <a:lnTo>
                    <a:pt x="70535" y="36336"/>
                  </a:lnTo>
                  <a:lnTo>
                    <a:pt x="70209" y="36046"/>
                  </a:lnTo>
                  <a:lnTo>
                    <a:pt x="69684" y="35539"/>
                  </a:lnTo>
                  <a:lnTo>
                    <a:pt x="69295" y="35150"/>
                  </a:lnTo>
                  <a:lnTo>
                    <a:pt x="69051" y="34906"/>
                  </a:lnTo>
                  <a:lnTo>
                    <a:pt x="68960" y="34806"/>
                  </a:lnTo>
                  <a:lnTo>
                    <a:pt x="68779" y="34607"/>
                  </a:lnTo>
                  <a:lnTo>
                    <a:pt x="68580" y="34408"/>
                  </a:lnTo>
                  <a:lnTo>
                    <a:pt x="68381" y="34227"/>
                  </a:lnTo>
                  <a:lnTo>
                    <a:pt x="68173" y="34055"/>
                  </a:lnTo>
                  <a:lnTo>
                    <a:pt x="67955" y="33901"/>
                  </a:lnTo>
                  <a:lnTo>
                    <a:pt x="67729" y="33756"/>
                  </a:lnTo>
                  <a:lnTo>
                    <a:pt x="67503" y="33620"/>
                  </a:lnTo>
                  <a:lnTo>
                    <a:pt x="67277" y="33494"/>
                  </a:lnTo>
                  <a:lnTo>
                    <a:pt x="67032" y="33376"/>
                  </a:lnTo>
                  <a:lnTo>
                    <a:pt x="66797" y="33276"/>
                  </a:lnTo>
                  <a:lnTo>
                    <a:pt x="66552" y="33186"/>
                  </a:lnTo>
                  <a:lnTo>
                    <a:pt x="66299" y="33104"/>
                  </a:lnTo>
                  <a:lnTo>
                    <a:pt x="66055" y="33041"/>
                  </a:lnTo>
                  <a:lnTo>
                    <a:pt x="65801" y="32987"/>
                  </a:lnTo>
                  <a:lnTo>
                    <a:pt x="65539" y="32941"/>
                  </a:lnTo>
                  <a:lnTo>
                    <a:pt x="65285" y="32914"/>
                  </a:lnTo>
                  <a:lnTo>
                    <a:pt x="65023" y="32887"/>
                  </a:lnTo>
                  <a:lnTo>
                    <a:pt x="64507" y="32887"/>
                  </a:lnTo>
                  <a:lnTo>
                    <a:pt x="64253" y="32905"/>
                  </a:lnTo>
                  <a:lnTo>
                    <a:pt x="63991" y="32932"/>
                  </a:lnTo>
                  <a:lnTo>
                    <a:pt x="63728" y="32969"/>
                  </a:lnTo>
                  <a:lnTo>
                    <a:pt x="63475" y="33023"/>
                  </a:lnTo>
                  <a:lnTo>
                    <a:pt x="63221" y="33086"/>
                  </a:lnTo>
                  <a:lnTo>
                    <a:pt x="62968" y="33168"/>
                  </a:lnTo>
                  <a:lnTo>
                    <a:pt x="62723" y="33249"/>
                  </a:lnTo>
                  <a:lnTo>
                    <a:pt x="62479" y="33358"/>
                  </a:lnTo>
                  <a:lnTo>
                    <a:pt x="62234" y="33466"/>
                  </a:lnTo>
                  <a:lnTo>
                    <a:pt x="61990" y="33593"/>
                  </a:lnTo>
                  <a:lnTo>
                    <a:pt x="61764" y="33729"/>
                  </a:lnTo>
                  <a:lnTo>
                    <a:pt x="61528" y="33883"/>
                  </a:lnTo>
                  <a:lnTo>
                    <a:pt x="61311" y="34046"/>
                  </a:lnTo>
                  <a:lnTo>
                    <a:pt x="60994" y="34281"/>
                  </a:lnTo>
                  <a:lnTo>
                    <a:pt x="60668" y="34516"/>
                  </a:lnTo>
                  <a:lnTo>
                    <a:pt x="60343" y="34752"/>
                  </a:lnTo>
                  <a:lnTo>
                    <a:pt x="59999" y="34987"/>
                  </a:lnTo>
                  <a:lnTo>
                    <a:pt x="59655" y="35213"/>
                  </a:lnTo>
                  <a:lnTo>
                    <a:pt x="59311" y="35440"/>
                  </a:lnTo>
                  <a:lnTo>
                    <a:pt x="58949" y="35666"/>
                  </a:lnTo>
                  <a:lnTo>
                    <a:pt x="58586" y="35892"/>
                  </a:lnTo>
                  <a:lnTo>
                    <a:pt x="57835" y="36327"/>
                  </a:lnTo>
                  <a:lnTo>
                    <a:pt x="57057" y="36761"/>
                  </a:lnTo>
                  <a:lnTo>
                    <a:pt x="56251" y="37187"/>
                  </a:lnTo>
                  <a:lnTo>
                    <a:pt x="55409" y="37594"/>
                  </a:lnTo>
                  <a:lnTo>
                    <a:pt x="54549" y="38002"/>
                  </a:lnTo>
                  <a:lnTo>
                    <a:pt x="53662" y="38400"/>
                  </a:lnTo>
                  <a:lnTo>
                    <a:pt x="52748" y="38780"/>
                  </a:lnTo>
                  <a:lnTo>
                    <a:pt x="51806" y="39160"/>
                  </a:lnTo>
                  <a:lnTo>
                    <a:pt x="50838" y="39522"/>
                  </a:lnTo>
                  <a:lnTo>
                    <a:pt x="49851" y="39884"/>
                  </a:lnTo>
                  <a:lnTo>
                    <a:pt x="48828" y="40228"/>
                  </a:lnTo>
                  <a:lnTo>
                    <a:pt x="47787" y="40572"/>
                  </a:lnTo>
                  <a:lnTo>
                    <a:pt x="46719" y="40898"/>
                  </a:lnTo>
                  <a:lnTo>
                    <a:pt x="45624" y="41224"/>
                  </a:lnTo>
                  <a:lnTo>
                    <a:pt x="44501" y="41532"/>
                  </a:lnTo>
                  <a:lnTo>
                    <a:pt x="43361" y="41831"/>
                  </a:lnTo>
                  <a:lnTo>
                    <a:pt x="42193" y="42120"/>
                  </a:lnTo>
                  <a:lnTo>
                    <a:pt x="40998" y="42401"/>
                  </a:lnTo>
                  <a:lnTo>
                    <a:pt x="39785" y="42673"/>
                  </a:lnTo>
                  <a:lnTo>
                    <a:pt x="38545" y="42935"/>
                  </a:lnTo>
                  <a:lnTo>
                    <a:pt x="37277" y="43179"/>
                  </a:lnTo>
                  <a:lnTo>
                    <a:pt x="35992" y="43424"/>
                  </a:lnTo>
                  <a:lnTo>
                    <a:pt x="34679" y="43650"/>
                  </a:lnTo>
                  <a:lnTo>
                    <a:pt x="33349" y="43867"/>
                  </a:lnTo>
                  <a:lnTo>
                    <a:pt x="31991" y="44076"/>
                  </a:lnTo>
                  <a:lnTo>
                    <a:pt x="30615" y="44275"/>
                  </a:lnTo>
                  <a:lnTo>
                    <a:pt x="29221" y="44465"/>
                  </a:lnTo>
                  <a:lnTo>
                    <a:pt x="27800" y="44637"/>
                  </a:lnTo>
                  <a:lnTo>
                    <a:pt x="26641" y="44773"/>
                  </a:lnTo>
                  <a:lnTo>
                    <a:pt x="25491" y="44899"/>
                  </a:lnTo>
                  <a:lnTo>
                    <a:pt x="24360" y="45008"/>
                  </a:lnTo>
                  <a:lnTo>
                    <a:pt x="23256" y="45117"/>
                  </a:lnTo>
                  <a:lnTo>
                    <a:pt x="22160" y="45216"/>
                  </a:lnTo>
                  <a:lnTo>
                    <a:pt x="21083" y="45298"/>
                  </a:lnTo>
                  <a:lnTo>
                    <a:pt x="20033" y="45379"/>
                  </a:lnTo>
                  <a:lnTo>
                    <a:pt x="19010" y="45452"/>
                  </a:lnTo>
                  <a:lnTo>
                    <a:pt x="18005" y="45515"/>
                  </a:lnTo>
                  <a:lnTo>
                    <a:pt x="17037" y="45569"/>
                  </a:lnTo>
                  <a:lnTo>
                    <a:pt x="15181" y="45669"/>
                  </a:lnTo>
                  <a:lnTo>
                    <a:pt x="13443" y="45732"/>
                  </a:lnTo>
                  <a:lnTo>
                    <a:pt x="11859" y="45786"/>
                  </a:lnTo>
                  <a:lnTo>
                    <a:pt x="11949" y="45153"/>
                  </a:lnTo>
                  <a:lnTo>
                    <a:pt x="12049" y="44528"/>
                  </a:lnTo>
                  <a:lnTo>
                    <a:pt x="12158" y="43913"/>
                  </a:lnTo>
                  <a:lnTo>
                    <a:pt x="12266" y="43297"/>
                  </a:lnTo>
                  <a:lnTo>
                    <a:pt x="12375" y="42691"/>
                  </a:lnTo>
                  <a:lnTo>
                    <a:pt x="12492" y="42084"/>
                  </a:lnTo>
                  <a:lnTo>
                    <a:pt x="12619" y="41487"/>
                  </a:lnTo>
                  <a:lnTo>
                    <a:pt x="12746" y="40898"/>
                  </a:lnTo>
                  <a:lnTo>
                    <a:pt x="12873" y="40310"/>
                  </a:lnTo>
                  <a:lnTo>
                    <a:pt x="13008" y="39731"/>
                  </a:lnTo>
                  <a:lnTo>
                    <a:pt x="13153" y="39160"/>
                  </a:lnTo>
                  <a:lnTo>
                    <a:pt x="13298" y="38590"/>
                  </a:lnTo>
                  <a:lnTo>
                    <a:pt x="13452" y="38029"/>
                  </a:lnTo>
                  <a:lnTo>
                    <a:pt x="13606" y="37467"/>
                  </a:lnTo>
                  <a:lnTo>
                    <a:pt x="13769" y="36915"/>
                  </a:lnTo>
                  <a:lnTo>
                    <a:pt x="13932" y="36372"/>
                  </a:lnTo>
                  <a:lnTo>
                    <a:pt x="14104" y="35829"/>
                  </a:lnTo>
                  <a:lnTo>
                    <a:pt x="14276" y="35295"/>
                  </a:lnTo>
                  <a:lnTo>
                    <a:pt x="14457" y="34770"/>
                  </a:lnTo>
                  <a:lnTo>
                    <a:pt x="14647" y="34245"/>
                  </a:lnTo>
                  <a:lnTo>
                    <a:pt x="14837" y="33729"/>
                  </a:lnTo>
                  <a:lnTo>
                    <a:pt x="15027" y="33213"/>
                  </a:lnTo>
                  <a:lnTo>
                    <a:pt x="15226" y="32706"/>
                  </a:lnTo>
                  <a:lnTo>
                    <a:pt x="15434" y="32208"/>
                  </a:lnTo>
                  <a:lnTo>
                    <a:pt x="15643" y="31710"/>
                  </a:lnTo>
                  <a:lnTo>
                    <a:pt x="15851" y="31221"/>
                  </a:lnTo>
                  <a:lnTo>
                    <a:pt x="16068" y="30742"/>
                  </a:lnTo>
                  <a:lnTo>
                    <a:pt x="16294" y="30262"/>
                  </a:lnTo>
                  <a:lnTo>
                    <a:pt x="16521" y="29791"/>
                  </a:lnTo>
                  <a:lnTo>
                    <a:pt x="16756" y="29320"/>
                  </a:lnTo>
                  <a:lnTo>
                    <a:pt x="16991" y="28868"/>
                  </a:lnTo>
                  <a:lnTo>
                    <a:pt x="17236" y="28406"/>
                  </a:lnTo>
                  <a:lnTo>
                    <a:pt x="17480" y="27963"/>
                  </a:lnTo>
                  <a:lnTo>
                    <a:pt x="17725" y="27519"/>
                  </a:lnTo>
                  <a:lnTo>
                    <a:pt x="17987" y="27085"/>
                  </a:lnTo>
                  <a:lnTo>
                    <a:pt x="18250" y="26650"/>
                  </a:lnTo>
                  <a:lnTo>
                    <a:pt x="18512" y="26225"/>
                  </a:lnTo>
                  <a:lnTo>
                    <a:pt x="18784" y="25808"/>
                  </a:lnTo>
                  <a:lnTo>
                    <a:pt x="19055" y="25392"/>
                  </a:lnTo>
                  <a:lnTo>
                    <a:pt x="19336" y="24984"/>
                  </a:lnTo>
                  <a:lnTo>
                    <a:pt x="19617" y="24577"/>
                  </a:lnTo>
                  <a:lnTo>
                    <a:pt x="19906" y="24188"/>
                  </a:lnTo>
                  <a:lnTo>
                    <a:pt x="20205" y="23790"/>
                  </a:lnTo>
                  <a:lnTo>
                    <a:pt x="20504" y="23409"/>
                  </a:lnTo>
                  <a:lnTo>
                    <a:pt x="20802" y="23029"/>
                  </a:lnTo>
                  <a:lnTo>
                    <a:pt x="21110" y="22658"/>
                  </a:lnTo>
                  <a:lnTo>
                    <a:pt x="21427" y="22287"/>
                  </a:lnTo>
                  <a:lnTo>
                    <a:pt x="21744" y="21925"/>
                  </a:lnTo>
                  <a:lnTo>
                    <a:pt x="22061" y="21572"/>
                  </a:lnTo>
                  <a:lnTo>
                    <a:pt x="22387" y="21219"/>
                  </a:lnTo>
                  <a:lnTo>
                    <a:pt x="22722" y="20875"/>
                  </a:lnTo>
                  <a:lnTo>
                    <a:pt x="23056" y="20540"/>
                  </a:lnTo>
                  <a:lnTo>
                    <a:pt x="23400" y="20205"/>
                  </a:lnTo>
                  <a:lnTo>
                    <a:pt x="23744" y="19879"/>
                  </a:lnTo>
                  <a:lnTo>
                    <a:pt x="24088" y="19562"/>
                  </a:lnTo>
                  <a:lnTo>
                    <a:pt x="24450" y="19245"/>
                  </a:lnTo>
                  <a:lnTo>
                    <a:pt x="24804" y="18938"/>
                  </a:lnTo>
                  <a:lnTo>
                    <a:pt x="25175" y="18639"/>
                  </a:lnTo>
                  <a:lnTo>
                    <a:pt x="25537" y="18340"/>
                  </a:lnTo>
                  <a:lnTo>
                    <a:pt x="25908" y="18050"/>
                  </a:lnTo>
                  <a:lnTo>
                    <a:pt x="26288" y="17761"/>
                  </a:lnTo>
                  <a:lnTo>
                    <a:pt x="26677" y="17480"/>
                  </a:lnTo>
                  <a:lnTo>
                    <a:pt x="27058" y="17209"/>
                  </a:lnTo>
                  <a:lnTo>
                    <a:pt x="27456" y="16946"/>
                  </a:lnTo>
                  <a:lnTo>
                    <a:pt x="28053" y="16548"/>
                  </a:lnTo>
                  <a:lnTo>
                    <a:pt x="28660" y="16168"/>
                  </a:lnTo>
                  <a:lnTo>
                    <a:pt x="29275" y="15815"/>
                  </a:lnTo>
                  <a:lnTo>
                    <a:pt x="29891" y="15462"/>
                  </a:lnTo>
                  <a:lnTo>
                    <a:pt x="30515" y="15136"/>
                  </a:lnTo>
                  <a:lnTo>
                    <a:pt x="31140" y="14828"/>
                  </a:lnTo>
                  <a:lnTo>
                    <a:pt x="31774" y="14529"/>
                  </a:lnTo>
                  <a:lnTo>
                    <a:pt x="32407" y="14249"/>
                  </a:lnTo>
                  <a:lnTo>
                    <a:pt x="33041" y="13977"/>
                  </a:lnTo>
                  <a:lnTo>
                    <a:pt x="33675" y="13723"/>
                  </a:lnTo>
                  <a:lnTo>
                    <a:pt x="34317" y="13488"/>
                  </a:lnTo>
                  <a:lnTo>
                    <a:pt x="34960" y="13262"/>
                  </a:lnTo>
                  <a:lnTo>
                    <a:pt x="35603" y="13045"/>
                  </a:lnTo>
                  <a:lnTo>
                    <a:pt x="36255" y="12854"/>
                  </a:lnTo>
                  <a:lnTo>
                    <a:pt x="36897" y="12664"/>
                  </a:lnTo>
                  <a:lnTo>
                    <a:pt x="37549" y="12492"/>
                  </a:lnTo>
                  <a:lnTo>
                    <a:pt x="38192" y="12329"/>
                  </a:lnTo>
                  <a:lnTo>
                    <a:pt x="38844" y="12185"/>
                  </a:lnTo>
                  <a:lnTo>
                    <a:pt x="39486" y="12049"/>
                  </a:lnTo>
                  <a:lnTo>
                    <a:pt x="40138" y="11931"/>
                  </a:lnTo>
                  <a:lnTo>
                    <a:pt x="40781" y="11813"/>
                  </a:lnTo>
                  <a:lnTo>
                    <a:pt x="41423" y="11714"/>
                  </a:lnTo>
                  <a:lnTo>
                    <a:pt x="42066" y="11623"/>
                  </a:lnTo>
                  <a:lnTo>
                    <a:pt x="42709" y="11542"/>
                  </a:lnTo>
                  <a:lnTo>
                    <a:pt x="43342" y="11479"/>
                  </a:lnTo>
                  <a:lnTo>
                    <a:pt x="43976" y="11415"/>
                  </a:lnTo>
                  <a:lnTo>
                    <a:pt x="44610" y="11370"/>
                  </a:lnTo>
                  <a:lnTo>
                    <a:pt x="45243" y="11334"/>
                  </a:lnTo>
                  <a:lnTo>
                    <a:pt x="45868" y="11297"/>
                  </a:lnTo>
                  <a:lnTo>
                    <a:pt x="46484" y="11279"/>
                  </a:lnTo>
                  <a:lnTo>
                    <a:pt x="47099" y="11270"/>
                  </a:lnTo>
                  <a:lnTo>
                    <a:pt x="47715" y="11261"/>
                  </a:lnTo>
                  <a:close/>
                  <a:moveTo>
                    <a:pt x="64126" y="45669"/>
                  </a:moveTo>
                  <a:lnTo>
                    <a:pt x="64742" y="46185"/>
                  </a:lnTo>
                  <a:lnTo>
                    <a:pt x="65403" y="46710"/>
                  </a:lnTo>
                  <a:lnTo>
                    <a:pt x="66100" y="47262"/>
                  </a:lnTo>
                  <a:lnTo>
                    <a:pt x="66851" y="47814"/>
                  </a:lnTo>
                  <a:lnTo>
                    <a:pt x="67639" y="48384"/>
                  </a:lnTo>
                  <a:lnTo>
                    <a:pt x="68471" y="48964"/>
                  </a:lnTo>
                  <a:lnTo>
                    <a:pt x="68906" y="49253"/>
                  </a:lnTo>
                  <a:lnTo>
                    <a:pt x="69350" y="49543"/>
                  </a:lnTo>
                  <a:lnTo>
                    <a:pt x="69802" y="49833"/>
                  </a:lnTo>
                  <a:lnTo>
                    <a:pt x="70264" y="50122"/>
                  </a:lnTo>
                  <a:lnTo>
                    <a:pt x="70744" y="50412"/>
                  </a:lnTo>
                  <a:lnTo>
                    <a:pt x="71223" y="50702"/>
                  </a:lnTo>
                  <a:lnTo>
                    <a:pt x="71721" y="50982"/>
                  </a:lnTo>
                  <a:lnTo>
                    <a:pt x="72228" y="51272"/>
                  </a:lnTo>
                  <a:lnTo>
                    <a:pt x="72744" y="51553"/>
                  </a:lnTo>
                  <a:lnTo>
                    <a:pt x="73269" y="51833"/>
                  </a:lnTo>
                  <a:lnTo>
                    <a:pt x="73803" y="52114"/>
                  </a:lnTo>
                  <a:lnTo>
                    <a:pt x="74355" y="52386"/>
                  </a:lnTo>
                  <a:lnTo>
                    <a:pt x="74908" y="52657"/>
                  </a:lnTo>
                  <a:lnTo>
                    <a:pt x="75478" y="52929"/>
                  </a:lnTo>
                  <a:lnTo>
                    <a:pt x="76048" y="53182"/>
                  </a:lnTo>
                  <a:lnTo>
                    <a:pt x="76637" y="53445"/>
                  </a:lnTo>
                  <a:lnTo>
                    <a:pt x="77234" y="53698"/>
                  </a:lnTo>
                  <a:lnTo>
                    <a:pt x="77831" y="53943"/>
                  </a:lnTo>
                  <a:lnTo>
                    <a:pt x="78447" y="54178"/>
                  </a:lnTo>
                  <a:lnTo>
                    <a:pt x="79072" y="54413"/>
                  </a:lnTo>
                  <a:lnTo>
                    <a:pt x="79044" y="55038"/>
                  </a:lnTo>
                  <a:lnTo>
                    <a:pt x="79017" y="55690"/>
                  </a:lnTo>
                  <a:lnTo>
                    <a:pt x="78981" y="56387"/>
                  </a:lnTo>
                  <a:lnTo>
                    <a:pt x="78927" y="57120"/>
                  </a:lnTo>
                  <a:lnTo>
                    <a:pt x="78872" y="57880"/>
                  </a:lnTo>
                  <a:lnTo>
                    <a:pt x="78800" y="58668"/>
                  </a:lnTo>
                  <a:lnTo>
                    <a:pt x="78710" y="59482"/>
                  </a:lnTo>
                  <a:lnTo>
                    <a:pt x="78619" y="60333"/>
                  </a:lnTo>
                  <a:lnTo>
                    <a:pt x="78501" y="61193"/>
                  </a:lnTo>
                  <a:lnTo>
                    <a:pt x="78375" y="62090"/>
                  </a:lnTo>
                  <a:lnTo>
                    <a:pt x="78230" y="62995"/>
                  </a:lnTo>
                  <a:lnTo>
                    <a:pt x="78067" y="63918"/>
                  </a:lnTo>
                  <a:lnTo>
                    <a:pt x="77877" y="64860"/>
                  </a:lnTo>
                  <a:lnTo>
                    <a:pt x="77678" y="65810"/>
                  </a:lnTo>
                  <a:lnTo>
                    <a:pt x="77451" y="66770"/>
                  </a:lnTo>
                  <a:lnTo>
                    <a:pt x="77207" y="67738"/>
                  </a:lnTo>
                  <a:lnTo>
                    <a:pt x="76944" y="68716"/>
                  </a:lnTo>
                  <a:lnTo>
                    <a:pt x="76800" y="69205"/>
                  </a:lnTo>
                  <a:lnTo>
                    <a:pt x="76655" y="69693"/>
                  </a:lnTo>
                  <a:lnTo>
                    <a:pt x="76501" y="70182"/>
                  </a:lnTo>
                  <a:lnTo>
                    <a:pt x="76338" y="70671"/>
                  </a:lnTo>
                  <a:lnTo>
                    <a:pt x="76175" y="71169"/>
                  </a:lnTo>
                  <a:lnTo>
                    <a:pt x="76003" y="71658"/>
                  </a:lnTo>
                  <a:lnTo>
                    <a:pt x="75822" y="72147"/>
                  </a:lnTo>
                  <a:lnTo>
                    <a:pt x="75632" y="72635"/>
                  </a:lnTo>
                  <a:lnTo>
                    <a:pt x="75442" y="73115"/>
                  </a:lnTo>
                  <a:lnTo>
                    <a:pt x="75243" y="73604"/>
                  </a:lnTo>
                  <a:lnTo>
                    <a:pt x="75034" y="74084"/>
                  </a:lnTo>
                  <a:lnTo>
                    <a:pt x="74817" y="74573"/>
                  </a:lnTo>
                  <a:lnTo>
                    <a:pt x="74591" y="75043"/>
                  </a:lnTo>
                  <a:lnTo>
                    <a:pt x="74364" y="75523"/>
                  </a:lnTo>
                  <a:lnTo>
                    <a:pt x="74129" y="75994"/>
                  </a:lnTo>
                  <a:lnTo>
                    <a:pt x="73885" y="76464"/>
                  </a:lnTo>
                  <a:lnTo>
                    <a:pt x="73631" y="76935"/>
                  </a:lnTo>
                  <a:lnTo>
                    <a:pt x="73369" y="77397"/>
                  </a:lnTo>
                  <a:lnTo>
                    <a:pt x="73106" y="77859"/>
                  </a:lnTo>
                  <a:lnTo>
                    <a:pt x="72826" y="78311"/>
                  </a:lnTo>
                  <a:lnTo>
                    <a:pt x="72536" y="78764"/>
                  </a:lnTo>
                  <a:lnTo>
                    <a:pt x="72246" y="79207"/>
                  </a:lnTo>
                  <a:lnTo>
                    <a:pt x="71948" y="79651"/>
                  </a:lnTo>
                  <a:lnTo>
                    <a:pt x="71631" y="80085"/>
                  </a:lnTo>
                  <a:lnTo>
                    <a:pt x="71314" y="80511"/>
                  </a:lnTo>
                  <a:lnTo>
                    <a:pt x="70988" y="80936"/>
                  </a:lnTo>
                  <a:lnTo>
                    <a:pt x="70653" y="81353"/>
                  </a:lnTo>
                  <a:lnTo>
                    <a:pt x="70300" y="81760"/>
                  </a:lnTo>
                  <a:lnTo>
                    <a:pt x="69947" y="82167"/>
                  </a:lnTo>
                  <a:lnTo>
                    <a:pt x="69585" y="82566"/>
                  </a:lnTo>
                  <a:lnTo>
                    <a:pt x="69132" y="83036"/>
                  </a:lnTo>
                  <a:lnTo>
                    <a:pt x="68662" y="83489"/>
                  </a:lnTo>
                  <a:lnTo>
                    <a:pt x="68191" y="83933"/>
                  </a:lnTo>
                  <a:lnTo>
                    <a:pt x="67702" y="84358"/>
                  </a:lnTo>
                  <a:lnTo>
                    <a:pt x="67213" y="84765"/>
                  </a:lnTo>
                  <a:lnTo>
                    <a:pt x="66706" y="85164"/>
                  </a:lnTo>
                  <a:lnTo>
                    <a:pt x="66199" y="85544"/>
                  </a:lnTo>
                  <a:lnTo>
                    <a:pt x="65674" y="85906"/>
                  </a:lnTo>
                  <a:lnTo>
                    <a:pt x="65140" y="86250"/>
                  </a:lnTo>
                  <a:lnTo>
                    <a:pt x="64597" y="86585"/>
                  </a:lnTo>
                  <a:lnTo>
                    <a:pt x="64045" y="86902"/>
                  </a:lnTo>
                  <a:lnTo>
                    <a:pt x="63484" y="87209"/>
                  </a:lnTo>
                  <a:lnTo>
                    <a:pt x="62913" y="87499"/>
                  </a:lnTo>
                  <a:lnTo>
                    <a:pt x="62325" y="87771"/>
                  </a:lnTo>
                  <a:lnTo>
                    <a:pt x="61737" y="88024"/>
                  </a:lnTo>
                  <a:lnTo>
                    <a:pt x="61130" y="88269"/>
                  </a:lnTo>
                  <a:lnTo>
                    <a:pt x="60515" y="88504"/>
                  </a:lnTo>
                  <a:lnTo>
                    <a:pt x="59890" y="88712"/>
                  </a:lnTo>
                  <a:lnTo>
                    <a:pt x="59247" y="88911"/>
                  </a:lnTo>
                  <a:lnTo>
                    <a:pt x="58605" y="89092"/>
                  </a:lnTo>
                  <a:lnTo>
                    <a:pt x="57944" y="89264"/>
                  </a:lnTo>
                  <a:lnTo>
                    <a:pt x="57274" y="89418"/>
                  </a:lnTo>
                  <a:lnTo>
                    <a:pt x="56595" y="89554"/>
                  </a:lnTo>
                  <a:lnTo>
                    <a:pt x="55907" y="89681"/>
                  </a:lnTo>
                  <a:lnTo>
                    <a:pt x="55210" y="89789"/>
                  </a:lnTo>
                  <a:lnTo>
                    <a:pt x="54495" y="89889"/>
                  </a:lnTo>
                  <a:lnTo>
                    <a:pt x="53771" y="89970"/>
                  </a:lnTo>
                  <a:lnTo>
                    <a:pt x="53037" y="90034"/>
                  </a:lnTo>
                  <a:lnTo>
                    <a:pt x="52286" y="90088"/>
                  </a:lnTo>
                  <a:lnTo>
                    <a:pt x="51526" y="90124"/>
                  </a:lnTo>
                  <a:lnTo>
                    <a:pt x="50756" y="90142"/>
                  </a:lnTo>
                  <a:lnTo>
                    <a:pt x="49978" y="90151"/>
                  </a:lnTo>
                  <a:lnTo>
                    <a:pt x="49190" y="90142"/>
                  </a:lnTo>
                  <a:lnTo>
                    <a:pt x="48403" y="90124"/>
                  </a:lnTo>
                  <a:lnTo>
                    <a:pt x="47642" y="90079"/>
                  </a:lnTo>
                  <a:lnTo>
                    <a:pt x="46882" y="90034"/>
                  </a:lnTo>
                  <a:lnTo>
                    <a:pt x="46140" y="89970"/>
                  </a:lnTo>
                  <a:lnTo>
                    <a:pt x="45406" y="89889"/>
                  </a:lnTo>
                  <a:lnTo>
                    <a:pt x="44682" y="89789"/>
                  </a:lnTo>
                  <a:lnTo>
                    <a:pt x="43976" y="89681"/>
                  </a:lnTo>
                  <a:lnTo>
                    <a:pt x="43270" y="89554"/>
                  </a:lnTo>
                  <a:lnTo>
                    <a:pt x="42591" y="89418"/>
                  </a:lnTo>
                  <a:lnTo>
                    <a:pt x="41912" y="89264"/>
                  </a:lnTo>
                  <a:lnTo>
                    <a:pt x="41242" y="89092"/>
                  </a:lnTo>
                  <a:lnTo>
                    <a:pt x="40591" y="88902"/>
                  </a:lnTo>
                  <a:lnTo>
                    <a:pt x="39948" y="88703"/>
                  </a:lnTo>
                  <a:lnTo>
                    <a:pt x="39314" y="88495"/>
                  </a:lnTo>
                  <a:lnTo>
                    <a:pt x="38699" y="88260"/>
                  </a:lnTo>
                  <a:lnTo>
                    <a:pt x="38083" y="88015"/>
                  </a:lnTo>
                  <a:lnTo>
                    <a:pt x="37486" y="87762"/>
                  </a:lnTo>
                  <a:lnTo>
                    <a:pt x="36897" y="87481"/>
                  </a:lnTo>
                  <a:lnTo>
                    <a:pt x="36318" y="87191"/>
                  </a:lnTo>
                  <a:lnTo>
                    <a:pt x="35748" y="86893"/>
                  </a:lnTo>
                  <a:lnTo>
                    <a:pt x="35195" y="86567"/>
                  </a:lnTo>
                  <a:lnTo>
                    <a:pt x="34643" y="86232"/>
                  </a:lnTo>
                  <a:lnTo>
                    <a:pt x="34109" y="85888"/>
                  </a:lnTo>
                  <a:lnTo>
                    <a:pt x="33584" y="85517"/>
                  </a:lnTo>
                  <a:lnTo>
                    <a:pt x="33068" y="85137"/>
                  </a:lnTo>
                  <a:lnTo>
                    <a:pt x="32561" y="84738"/>
                  </a:lnTo>
                  <a:lnTo>
                    <a:pt x="32063" y="84331"/>
                  </a:lnTo>
                  <a:lnTo>
                    <a:pt x="31575" y="83905"/>
                  </a:lnTo>
                  <a:lnTo>
                    <a:pt x="31104" y="83462"/>
                  </a:lnTo>
                  <a:lnTo>
                    <a:pt x="30633" y="83000"/>
                  </a:lnTo>
                  <a:lnTo>
                    <a:pt x="30181" y="82529"/>
                  </a:lnTo>
                  <a:lnTo>
                    <a:pt x="29846" y="82167"/>
                  </a:lnTo>
                  <a:lnTo>
                    <a:pt x="29520" y="81805"/>
                  </a:lnTo>
                  <a:lnTo>
                    <a:pt x="29203" y="81434"/>
                  </a:lnTo>
                  <a:lnTo>
                    <a:pt x="28895" y="81054"/>
                  </a:lnTo>
                  <a:lnTo>
                    <a:pt x="28596" y="80674"/>
                  </a:lnTo>
                  <a:lnTo>
                    <a:pt x="28307" y="80285"/>
                  </a:lnTo>
                  <a:lnTo>
                    <a:pt x="28017" y="79886"/>
                  </a:lnTo>
                  <a:lnTo>
                    <a:pt x="27736" y="79497"/>
                  </a:lnTo>
                  <a:lnTo>
                    <a:pt x="27465" y="79090"/>
                  </a:lnTo>
                  <a:lnTo>
                    <a:pt x="27202" y="78691"/>
                  </a:lnTo>
                  <a:lnTo>
                    <a:pt x="26949" y="78275"/>
                  </a:lnTo>
                  <a:lnTo>
                    <a:pt x="26695" y="77868"/>
                  </a:lnTo>
                  <a:lnTo>
                    <a:pt x="26451" y="77451"/>
                  </a:lnTo>
                  <a:lnTo>
                    <a:pt x="26216" y="77026"/>
                  </a:lnTo>
                  <a:lnTo>
                    <a:pt x="25989" y="76609"/>
                  </a:lnTo>
                  <a:lnTo>
                    <a:pt x="25763" y="76184"/>
                  </a:lnTo>
                  <a:lnTo>
                    <a:pt x="25546" y="75758"/>
                  </a:lnTo>
                  <a:lnTo>
                    <a:pt x="25338" y="75324"/>
                  </a:lnTo>
                  <a:lnTo>
                    <a:pt x="25129" y="74889"/>
                  </a:lnTo>
                  <a:lnTo>
                    <a:pt x="24930" y="74455"/>
                  </a:lnTo>
                  <a:lnTo>
                    <a:pt x="24740" y="74020"/>
                  </a:lnTo>
                  <a:lnTo>
                    <a:pt x="24559" y="73586"/>
                  </a:lnTo>
                  <a:lnTo>
                    <a:pt x="24378" y="73142"/>
                  </a:lnTo>
                  <a:lnTo>
                    <a:pt x="24206" y="72708"/>
                  </a:lnTo>
                  <a:lnTo>
                    <a:pt x="24034" y="72264"/>
                  </a:lnTo>
                  <a:lnTo>
                    <a:pt x="23871" y="71821"/>
                  </a:lnTo>
                  <a:lnTo>
                    <a:pt x="23563" y="70943"/>
                  </a:lnTo>
                  <a:lnTo>
                    <a:pt x="23274" y="70055"/>
                  </a:lnTo>
                  <a:lnTo>
                    <a:pt x="23011" y="69168"/>
                  </a:lnTo>
                  <a:lnTo>
                    <a:pt x="22767" y="68290"/>
                  </a:lnTo>
                  <a:lnTo>
                    <a:pt x="22540" y="67412"/>
                  </a:lnTo>
                  <a:lnTo>
                    <a:pt x="22323" y="66543"/>
                  </a:lnTo>
                  <a:lnTo>
                    <a:pt x="22133" y="65683"/>
                  </a:lnTo>
                  <a:lnTo>
                    <a:pt x="21961" y="64832"/>
                  </a:lnTo>
                  <a:lnTo>
                    <a:pt x="21807" y="63990"/>
                  </a:lnTo>
                  <a:lnTo>
                    <a:pt x="21662" y="63167"/>
                  </a:lnTo>
                  <a:lnTo>
                    <a:pt x="21536" y="62352"/>
                  </a:lnTo>
                  <a:lnTo>
                    <a:pt x="21418" y="61555"/>
                  </a:lnTo>
                  <a:lnTo>
                    <a:pt x="21318" y="60777"/>
                  </a:lnTo>
                  <a:lnTo>
                    <a:pt x="21228" y="60017"/>
                  </a:lnTo>
                  <a:lnTo>
                    <a:pt x="21155" y="59283"/>
                  </a:lnTo>
                  <a:lnTo>
                    <a:pt x="21083" y="58568"/>
                  </a:lnTo>
                  <a:lnTo>
                    <a:pt x="21029" y="57880"/>
                  </a:lnTo>
                  <a:lnTo>
                    <a:pt x="20983" y="57219"/>
                  </a:lnTo>
                  <a:lnTo>
                    <a:pt x="20947" y="56586"/>
                  </a:lnTo>
                  <a:lnTo>
                    <a:pt x="22857" y="56432"/>
                  </a:lnTo>
                  <a:lnTo>
                    <a:pt x="23844" y="56350"/>
                  </a:lnTo>
                  <a:lnTo>
                    <a:pt x="24840" y="56260"/>
                  </a:lnTo>
                  <a:lnTo>
                    <a:pt x="25854" y="56160"/>
                  </a:lnTo>
                  <a:lnTo>
                    <a:pt x="26886" y="56052"/>
                  </a:lnTo>
                  <a:lnTo>
                    <a:pt x="27917" y="55943"/>
                  </a:lnTo>
                  <a:lnTo>
                    <a:pt x="28977" y="55816"/>
                  </a:lnTo>
                  <a:lnTo>
                    <a:pt x="30371" y="55653"/>
                  </a:lnTo>
                  <a:lnTo>
                    <a:pt x="31747" y="55472"/>
                  </a:lnTo>
                  <a:lnTo>
                    <a:pt x="33113" y="55273"/>
                  </a:lnTo>
                  <a:lnTo>
                    <a:pt x="34453" y="55074"/>
                  </a:lnTo>
                  <a:lnTo>
                    <a:pt x="35775" y="54866"/>
                  </a:lnTo>
                  <a:lnTo>
                    <a:pt x="37069" y="54649"/>
                  </a:lnTo>
                  <a:lnTo>
                    <a:pt x="38355" y="54422"/>
                  </a:lnTo>
                  <a:lnTo>
                    <a:pt x="39622" y="54178"/>
                  </a:lnTo>
                  <a:lnTo>
                    <a:pt x="40871" y="53933"/>
                  </a:lnTo>
                  <a:lnTo>
                    <a:pt x="42093" y="53680"/>
                  </a:lnTo>
                  <a:lnTo>
                    <a:pt x="43297" y="53408"/>
                  </a:lnTo>
                  <a:lnTo>
                    <a:pt x="44483" y="53137"/>
                  </a:lnTo>
                  <a:lnTo>
                    <a:pt x="45660" y="52847"/>
                  </a:lnTo>
                  <a:lnTo>
                    <a:pt x="46800" y="52558"/>
                  </a:lnTo>
                  <a:lnTo>
                    <a:pt x="47932" y="52250"/>
                  </a:lnTo>
                  <a:lnTo>
                    <a:pt x="49045" y="51942"/>
                  </a:lnTo>
                  <a:lnTo>
                    <a:pt x="50132" y="51616"/>
                  </a:lnTo>
                  <a:lnTo>
                    <a:pt x="51209" y="51290"/>
                  </a:lnTo>
                  <a:lnTo>
                    <a:pt x="52259" y="50946"/>
                  </a:lnTo>
                  <a:lnTo>
                    <a:pt x="53291" y="50593"/>
                  </a:lnTo>
                  <a:lnTo>
                    <a:pt x="54305" y="50231"/>
                  </a:lnTo>
                  <a:lnTo>
                    <a:pt x="55291" y="49869"/>
                  </a:lnTo>
                  <a:lnTo>
                    <a:pt x="56269" y="49489"/>
                  </a:lnTo>
                  <a:lnTo>
                    <a:pt x="57220" y="49100"/>
                  </a:lnTo>
                  <a:lnTo>
                    <a:pt x="58152" y="48701"/>
                  </a:lnTo>
                  <a:lnTo>
                    <a:pt x="59066" y="48303"/>
                  </a:lnTo>
                  <a:lnTo>
                    <a:pt x="59962" y="47887"/>
                  </a:lnTo>
                  <a:lnTo>
                    <a:pt x="60831" y="47461"/>
                  </a:lnTo>
                  <a:lnTo>
                    <a:pt x="61691" y="47027"/>
                  </a:lnTo>
                  <a:lnTo>
                    <a:pt x="62524" y="46583"/>
                  </a:lnTo>
                  <a:lnTo>
                    <a:pt x="63339" y="46130"/>
                  </a:lnTo>
                  <a:lnTo>
                    <a:pt x="64126" y="45669"/>
                  </a:lnTo>
                  <a:close/>
                  <a:moveTo>
                    <a:pt x="47416" y="0"/>
                  </a:moveTo>
                  <a:lnTo>
                    <a:pt x="46728" y="9"/>
                  </a:lnTo>
                  <a:lnTo>
                    <a:pt x="46049" y="27"/>
                  </a:lnTo>
                  <a:lnTo>
                    <a:pt x="45361" y="55"/>
                  </a:lnTo>
                  <a:lnTo>
                    <a:pt x="44664" y="91"/>
                  </a:lnTo>
                  <a:lnTo>
                    <a:pt x="43976" y="136"/>
                  </a:lnTo>
                  <a:lnTo>
                    <a:pt x="43279" y="181"/>
                  </a:lnTo>
                  <a:lnTo>
                    <a:pt x="42582" y="245"/>
                  </a:lnTo>
                  <a:lnTo>
                    <a:pt x="41885" y="317"/>
                  </a:lnTo>
                  <a:lnTo>
                    <a:pt x="41179" y="399"/>
                  </a:lnTo>
                  <a:lnTo>
                    <a:pt x="40482" y="489"/>
                  </a:lnTo>
                  <a:lnTo>
                    <a:pt x="39776" y="589"/>
                  </a:lnTo>
                  <a:lnTo>
                    <a:pt x="39079" y="697"/>
                  </a:lnTo>
                  <a:lnTo>
                    <a:pt x="38373" y="824"/>
                  </a:lnTo>
                  <a:lnTo>
                    <a:pt x="37667" y="951"/>
                  </a:lnTo>
                  <a:lnTo>
                    <a:pt x="36961" y="1096"/>
                  </a:lnTo>
                  <a:lnTo>
                    <a:pt x="36255" y="1240"/>
                  </a:lnTo>
                  <a:lnTo>
                    <a:pt x="35549" y="1403"/>
                  </a:lnTo>
                  <a:lnTo>
                    <a:pt x="34851" y="1584"/>
                  </a:lnTo>
                  <a:lnTo>
                    <a:pt x="34145" y="1765"/>
                  </a:lnTo>
                  <a:lnTo>
                    <a:pt x="33439" y="1965"/>
                  </a:lnTo>
                  <a:lnTo>
                    <a:pt x="32742" y="2173"/>
                  </a:lnTo>
                  <a:lnTo>
                    <a:pt x="32036" y="2390"/>
                  </a:lnTo>
                  <a:lnTo>
                    <a:pt x="31339" y="2616"/>
                  </a:lnTo>
                  <a:lnTo>
                    <a:pt x="30642" y="2861"/>
                  </a:lnTo>
                  <a:lnTo>
                    <a:pt x="29945" y="3114"/>
                  </a:lnTo>
                  <a:lnTo>
                    <a:pt x="29257" y="3386"/>
                  </a:lnTo>
                  <a:lnTo>
                    <a:pt x="28569" y="3666"/>
                  </a:lnTo>
                  <a:lnTo>
                    <a:pt x="27881" y="3956"/>
                  </a:lnTo>
                  <a:lnTo>
                    <a:pt x="27193" y="4264"/>
                  </a:lnTo>
                  <a:lnTo>
                    <a:pt x="26514" y="4581"/>
                  </a:lnTo>
                  <a:lnTo>
                    <a:pt x="25835" y="4907"/>
                  </a:lnTo>
                  <a:lnTo>
                    <a:pt x="25157" y="5251"/>
                  </a:lnTo>
                  <a:lnTo>
                    <a:pt x="24487" y="5613"/>
                  </a:lnTo>
                  <a:lnTo>
                    <a:pt x="23817" y="5984"/>
                  </a:lnTo>
                  <a:lnTo>
                    <a:pt x="23156" y="6364"/>
                  </a:lnTo>
                  <a:lnTo>
                    <a:pt x="22495" y="6762"/>
                  </a:lnTo>
                  <a:lnTo>
                    <a:pt x="21843" y="7179"/>
                  </a:lnTo>
                  <a:lnTo>
                    <a:pt x="21192" y="7604"/>
                  </a:lnTo>
                  <a:lnTo>
                    <a:pt x="20603" y="8012"/>
                  </a:lnTo>
                  <a:lnTo>
                    <a:pt x="20024" y="8419"/>
                  </a:lnTo>
                  <a:lnTo>
                    <a:pt x="19454" y="8835"/>
                  </a:lnTo>
                  <a:lnTo>
                    <a:pt x="18883" y="9270"/>
                  </a:lnTo>
                  <a:lnTo>
                    <a:pt x="18331" y="9704"/>
                  </a:lnTo>
                  <a:lnTo>
                    <a:pt x="17779" y="10157"/>
                  </a:lnTo>
                  <a:lnTo>
                    <a:pt x="17245" y="10610"/>
                  </a:lnTo>
                  <a:lnTo>
                    <a:pt x="16711" y="11071"/>
                  </a:lnTo>
                  <a:lnTo>
                    <a:pt x="16186" y="11551"/>
                  </a:lnTo>
                  <a:lnTo>
                    <a:pt x="15670" y="12031"/>
                  </a:lnTo>
                  <a:lnTo>
                    <a:pt x="15163" y="12520"/>
                  </a:lnTo>
                  <a:lnTo>
                    <a:pt x="14656" y="13026"/>
                  </a:lnTo>
                  <a:lnTo>
                    <a:pt x="14167" y="13533"/>
                  </a:lnTo>
                  <a:lnTo>
                    <a:pt x="13687" y="14049"/>
                  </a:lnTo>
                  <a:lnTo>
                    <a:pt x="13208" y="14574"/>
                  </a:lnTo>
                  <a:lnTo>
                    <a:pt x="12746" y="15118"/>
                  </a:lnTo>
                  <a:lnTo>
                    <a:pt x="12284" y="15661"/>
                  </a:lnTo>
                  <a:lnTo>
                    <a:pt x="11832" y="16213"/>
                  </a:lnTo>
                  <a:lnTo>
                    <a:pt x="11388" y="16774"/>
                  </a:lnTo>
                  <a:lnTo>
                    <a:pt x="10954" y="17344"/>
                  </a:lnTo>
                  <a:lnTo>
                    <a:pt x="10528" y="17924"/>
                  </a:lnTo>
                  <a:lnTo>
                    <a:pt x="10112" y="18512"/>
                  </a:lnTo>
                  <a:lnTo>
                    <a:pt x="9704" y="19110"/>
                  </a:lnTo>
                  <a:lnTo>
                    <a:pt x="9297" y="19716"/>
                  </a:lnTo>
                  <a:lnTo>
                    <a:pt x="8908" y="20332"/>
                  </a:lnTo>
                  <a:lnTo>
                    <a:pt x="8519" y="20956"/>
                  </a:lnTo>
                  <a:lnTo>
                    <a:pt x="8138" y="21590"/>
                  </a:lnTo>
                  <a:lnTo>
                    <a:pt x="7776" y="22233"/>
                  </a:lnTo>
                  <a:lnTo>
                    <a:pt x="7414" y="22884"/>
                  </a:lnTo>
                  <a:lnTo>
                    <a:pt x="7061" y="23536"/>
                  </a:lnTo>
                  <a:lnTo>
                    <a:pt x="6717" y="24206"/>
                  </a:lnTo>
                  <a:lnTo>
                    <a:pt x="6382" y="24885"/>
                  </a:lnTo>
                  <a:lnTo>
                    <a:pt x="6056" y="25573"/>
                  </a:lnTo>
                  <a:lnTo>
                    <a:pt x="5730" y="26261"/>
                  </a:lnTo>
                  <a:lnTo>
                    <a:pt x="5423" y="26967"/>
                  </a:lnTo>
                  <a:lnTo>
                    <a:pt x="5124" y="27673"/>
                  </a:lnTo>
                  <a:lnTo>
                    <a:pt x="4825" y="28397"/>
                  </a:lnTo>
                  <a:lnTo>
                    <a:pt x="4536" y="29121"/>
                  </a:lnTo>
                  <a:lnTo>
                    <a:pt x="4264" y="29864"/>
                  </a:lnTo>
                  <a:lnTo>
                    <a:pt x="3992" y="30606"/>
                  </a:lnTo>
                  <a:lnTo>
                    <a:pt x="3730" y="31357"/>
                  </a:lnTo>
                  <a:lnTo>
                    <a:pt x="3476" y="32127"/>
                  </a:lnTo>
                  <a:lnTo>
                    <a:pt x="3232" y="32896"/>
                  </a:lnTo>
                  <a:lnTo>
                    <a:pt x="2997" y="33675"/>
                  </a:lnTo>
                  <a:lnTo>
                    <a:pt x="2761" y="34462"/>
                  </a:lnTo>
                  <a:lnTo>
                    <a:pt x="2544" y="35259"/>
                  </a:lnTo>
                  <a:lnTo>
                    <a:pt x="2336" y="36064"/>
                  </a:lnTo>
                  <a:lnTo>
                    <a:pt x="2128" y="36879"/>
                  </a:lnTo>
                  <a:lnTo>
                    <a:pt x="1938" y="37703"/>
                  </a:lnTo>
                  <a:lnTo>
                    <a:pt x="1748" y="38536"/>
                  </a:lnTo>
                  <a:lnTo>
                    <a:pt x="1566" y="39377"/>
                  </a:lnTo>
                  <a:lnTo>
                    <a:pt x="1404" y="40219"/>
                  </a:lnTo>
                  <a:lnTo>
                    <a:pt x="1241" y="41079"/>
                  </a:lnTo>
                  <a:lnTo>
                    <a:pt x="1087" y="41948"/>
                  </a:lnTo>
                  <a:lnTo>
                    <a:pt x="942" y="42817"/>
                  </a:lnTo>
                  <a:lnTo>
                    <a:pt x="806" y="43704"/>
                  </a:lnTo>
                  <a:lnTo>
                    <a:pt x="670" y="44592"/>
                  </a:lnTo>
                  <a:lnTo>
                    <a:pt x="553" y="45488"/>
                  </a:lnTo>
                  <a:lnTo>
                    <a:pt x="444" y="46402"/>
                  </a:lnTo>
                  <a:lnTo>
                    <a:pt x="335" y="47316"/>
                  </a:lnTo>
                  <a:lnTo>
                    <a:pt x="245" y="48240"/>
                  </a:lnTo>
                  <a:lnTo>
                    <a:pt x="154" y="49172"/>
                  </a:lnTo>
                  <a:lnTo>
                    <a:pt x="82" y="50113"/>
                  </a:lnTo>
                  <a:lnTo>
                    <a:pt x="9" y="51064"/>
                  </a:lnTo>
                  <a:lnTo>
                    <a:pt x="0" y="51345"/>
                  </a:lnTo>
                  <a:lnTo>
                    <a:pt x="0" y="51634"/>
                  </a:lnTo>
                  <a:lnTo>
                    <a:pt x="19" y="51915"/>
                  </a:lnTo>
                  <a:lnTo>
                    <a:pt x="46" y="52195"/>
                  </a:lnTo>
                  <a:lnTo>
                    <a:pt x="91" y="52476"/>
                  </a:lnTo>
                  <a:lnTo>
                    <a:pt x="145" y="52757"/>
                  </a:lnTo>
                  <a:lnTo>
                    <a:pt x="218" y="53028"/>
                  </a:lnTo>
                  <a:lnTo>
                    <a:pt x="308" y="53291"/>
                  </a:lnTo>
                  <a:lnTo>
                    <a:pt x="408" y="53562"/>
                  </a:lnTo>
                  <a:lnTo>
                    <a:pt x="516" y="53816"/>
                  </a:lnTo>
                  <a:lnTo>
                    <a:pt x="643" y="54069"/>
                  </a:lnTo>
                  <a:lnTo>
                    <a:pt x="779" y="54314"/>
                  </a:lnTo>
                  <a:lnTo>
                    <a:pt x="933" y="54558"/>
                  </a:lnTo>
                  <a:lnTo>
                    <a:pt x="1096" y="54784"/>
                  </a:lnTo>
                  <a:lnTo>
                    <a:pt x="1268" y="55011"/>
                  </a:lnTo>
                  <a:lnTo>
                    <a:pt x="1458" y="55228"/>
                  </a:lnTo>
                  <a:lnTo>
                    <a:pt x="1657" y="55436"/>
                  </a:lnTo>
                  <a:lnTo>
                    <a:pt x="1865" y="55635"/>
                  </a:lnTo>
                  <a:lnTo>
                    <a:pt x="2082" y="55816"/>
                  </a:lnTo>
                  <a:lnTo>
                    <a:pt x="2300" y="55988"/>
                  </a:lnTo>
                  <a:lnTo>
                    <a:pt x="2535" y="56151"/>
                  </a:lnTo>
                  <a:lnTo>
                    <a:pt x="2770" y="56296"/>
                  </a:lnTo>
                  <a:lnTo>
                    <a:pt x="3024" y="56432"/>
                  </a:lnTo>
                  <a:lnTo>
                    <a:pt x="3277" y="56559"/>
                  </a:lnTo>
                  <a:lnTo>
                    <a:pt x="3531" y="56667"/>
                  </a:lnTo>
                  <a:lnTo>
                    <a:pt x="3793" y="56767"/>
                  </a:lnTo>
                  <a:lnTo>
                    <a:pt x="4065" y="56848"/>
                  </a:lnTo>
                  <a:lnTo>
                    <a:pt x="4336" y="56921"/>
                  </a:lnTo>
                  <a:lnTo>
                    <a:pt x="4617" y="56984"/>
                  </a:lnTo>
                  <a:lnTo>
                    <a:pt x="4898" y="57020"/>
                  </a:lnTo>
                  <a:lnTo>
                    <a:pt x="5178" y="57056"/>
                  </a:lnTo>
                  <a:lnTo>
                    <a:pt x="5468" y="57066"/>
                  </a:lnTo>
                  <a:lnTo>
                    <a:pt x="6129" y="57084"/>
                  </a:lnTo>
                  <a:lnTo>
                    <a:pt x="6817" y="57084"/>
                  </a:lnTo>
                  <a:lnTo>
                    <a:pt x="7722" y="57093"/>
                  </a:lnTo>
                  <a:lnTo>
                    <a:pt x="9704" y="57075"/>
                  </a:lnTo>
                  <a:lnTo>
                    <a:pt x="9759" y="57871"/>
                  </a:lnTo>
                  <a:lnTo>
                    <a:pt x="9813" y="58695"/>
                  </a:lnTo>
                  <a:lnTo>
                    <a:pt x="9885" y="59555"/>
                  </a:lnTo>
                  <a:lnTo>
                    <a:pt x="9967" y="60442"/>
                  </a:lnTo>
                  <a:lnTo>
                    <a:pt x="10066" y="61356"/>
                  </a:lnTo>
                  <a:lnTo>
                    <a:pt x="10175" y="62307"/>
                  </a:lnTo>
                  <a:lnTo>
                    <a:pt x="10302" y="63284"/>
                  </a:lnTo>
                  <a:lnTo>
                    <a:pt x="10456" y="64280"/>
                  </a:lnTo>
                  <a:lnTo>
                    <a:pt x="10619" y="65294"/>
                  </a:lnTo>
                  <a:lnTo>
                    <a:pt x="10809" y="66335"/>
                  </a:lnTo>
                  <a:lnTo>
                    <a:pt x="11008" y="67385"/>
                  </a:lnTo>
                  <a:lnTo>
                    <a:pt x="11243" y="68462"/>
                  </a:lnTo>
                  <a:lnTo>
                    <a:pt x="11488" y="69549"/>
                  </a:lnTo>
                  <a:lnTo>
                    <a:pt x="11768" y="70644"/>
                  </a:lnTo>
                  <a:lnTo>
                    <a:pt x="11913" y="71196"/>
                  </a:lnTo>
                  <a:lnTo>
                    <a:pt x="12067" y="71748"/>
                  </a:lnTo>
                  <a:lnTo>
                    <a:pt x="12221" y="72309"/>
                  </a:lnTo>
                  <a:lnTo>
                    <a:pt x="12393" y="72862"/>
                  </a:lnTo>
                  <a:lnTo>
                    <a:pt x="12565" y="73423"/>
                  </a:lnTo>
                  <a:lnTo>
                    <a:pt x="12737" y="73984"/>
                  </a:lnTo>
                  <a:lnTo>
                    <a:pt x="12927" y="74545"/>
                  </a:lnTo>
                  <a:lnTo>
                    <a:pt x="13117" y="75107"/>
                  </a:lnTo>
                  <a:lnTo>
                    <a:pt x="13325" y="75668"/>
                  </a:lnTo>
                  <a:lnTo>
                    <a:pt x="13534" y="76238"/>
                  </a:lnTo>
                  <a:lnTo>
                    <a:pt x="13742" y="76799"/>
                  </a:lnTo>
                  <a:lnTo>
                    <a:pt x="13968" y="77361"/>
                  </a:lnTo>
                  <a:lnTo>
                    <a:pt x="14203" y="77922"/>
                  </a:lnTo>
                  <a:lnTo>
                    <a:pt x="14439" y="78483"/>
                  </a:lnTo>
                  <a:lnTo>
                    <a:pt x="14683" y="79044"/>
                  </a:lnTo>
                  <a:lnTo>
                    <a:pt x="14937" y="79606"/>
                  </a:lnTo>
                  <a:lnTo>
                    <a:pt x="15199" y="80167"/>
                  </a:lnTo>
                  <a:lnTo>
                    <a:pt x="15471" y="80719"/>
                  </a:lnTo>
                  <a:lnTo>
                    <a:pt x="15751" y="81280"/>
                  </a:lnTo>
                  <a:lnTo>
                    <a:pt x="16041" y="81832"/>
                  </a:lnTo>
                  <a:lnTo>
                    <a:pt x="16340" y="82385"/>
                  </a:lnTo>
                  <a:lnTo>
                    <a:pt x="16647" y="82928"/>
                  </a:lnTo>
                  <a:lnTo>
                    <a:pt x="16964" y="83471"/>
                  </a:lnTo>
                  <a:lnTo>
                    <a:pt x="17290" y="84014"/>
                  </a:lnTo>
                  <a:lnTo>
                    <a:pt x="17616" y="84548"/>
                  </a:lnTo>
                  <a:lnTo>
                    <a:pt x="17960" y="85082"/>
                  </a:lnTo>
                  <a:lnTo>
                    <a:pt x="18313" y="85616"/>
                  </a:lnTo>
                  <a:lnTo>
                    <a:pt x="18675" y="86141"/>
                  </a:lnTo>
                  <a:lnTo>
                    <a:pt x="19046" y="86666"/>
                  </a:lnTo>
                  <a:lnTo>
                    <a:pt x="19436" y="87182"/>
                  </a:lnTo>
                  <a:lnTo>
                    <a:pt x="19825" y="87689"/>
                  </a:lnTo>
                  <a:lnTo>
                    <a:pt x="20223" y="88196"/>
                  </a:lnTo>
                  <a:lnTo>
                    <a:pt x="20640" y="88703"/>
                  </a:lnTo>
                  <a:lnTo>
                    <a:pt x="21065" y="89201"/>
                  </a:lnTo>
                  <a:lnTo>
                    <a:pt x="21499" y="89690"/>
                  </a:lnTo>
                  <a:lnTo>
                    <a:pt x="21943" y="90170"/>
                  </a:lnTo>
                  <a:lnTo>
                    <a:pt x="22269" y="90523"/>
                  </a:lnTo>
                  <a:lnTo>
                    <a:pt x="22604" y="90858"/>
                  </a:lnTo>
                  <a:lnTo>
                    <a:pt x="22939" y="91192"/>
                  </a:lnTo>
                  <a:lnTo>
                    <a:pt x="23274" y="91527"/>
                  </a:lnTo>
                  <a:lnTo>
                    <a:pt x="23618" y="91853"/>
                  </a:lnTo>
                  <a:lnTo>
                    <a:pt x="23962" y="92170"/>
                  </a:lnTo>
                  <a:lnTo>
                    <a:pt x="24315" y="92487"/>
                  </a:lnTo>
                  <a:lnTo>
                    <a:pt x="24668" y="92795"/>
                  </a:lnTo>
                  <a:lnTo>
                    <a:pt x="25021" y="93093"/>
                  </a:lnTo>
                  <a:lnTo>
                    <a:pt x="25383" y="93392"/>
                  </a:lnTo>
                  <a:lnTo>
                    <a:pt x="25745" y="93682"/>
                  </a:lnTo>
                  <a:lnTo>
                    <a:pt x="26116" y="93971"/>
                  </a:lnTo>
                  <a:lnTo>
                    <a:pt x="26487" y="94252"/>
                  </a:lnTo>
                  <a:lnTo>
                    <a:pt x="26858" y="94533"/>
                  </a:lnTo>
                  <a:lnTo>
                    <a:pt x="27239" y="94804"/>
                  </a:lnTo>
                  <a:lnTo>
                    <a:pt x="27619" y="95067"/>
                  </a:lnTo>
                  <a:lnTo>
                    <a:pt x="28008" y="95329"/>
                  </a:lnTo>
                  <a:lnTo>
                    <a:pt x="28397" y="95583"/>
                  </a:lnTo>
                  <a:lnTo>
                    <a:pt x="28786" y="95827"/>
                  </a:lnTo>
                  <a:lnTo>
                    <a:pt x="29185" y="96072"/>
                  </a:lnTo>
                  <a:lnTo>
                    <a:pt x="29583" y="96316"/>
                  </a:lnTo>
                  <a:lnTo>
                    <a:pt x="29990" y="96542"/>
                  </a:lnTo>
                  <a:lnTo>
                    <a:pt x="30389" y="96778"/>
                  </a:lnTo>
                  <a:lnTo>
                    <a:pt x="30805" y="96995"/>
                  </a:lnTo>
                  <a:lnTo>
                    <a:pt x="31212" y="97212"/>
                  </a:lnTo>
                  <a:lnTo>
                    <a:pt x="31629" y="97420"/>
                  </a:lnTo>
                  <a:lnTo>
                    <a:pt x="32054" y="97629"/>
                  </a:lnTo>
                  <a:lnTo>
                    <a:pt x="32480" y="97828"/>
                  </a:lnTo>
                  <a:lnTo>
                    <a:pt x="32905" y="98027"/>
                  </a:lnTo>
                  <a:lnTo>
                    <a:pt x="33331" y="98217"/>
                  </a:lnTo>
                  <a:lnTo>
                    <a:pt x="33765" y="98398"/>
                  </a:lnTo>
                  <a:lnTo>
                    <a:pt x="34209" y="98579"/>
                  </a:lnTo>
                  <a:lnTo>
                    <a:pt x="34643" y="98751"/>
                  </a:lnTo>
                  <a:lnTo>
                    <a:pt x="35087" y="98914"/>
                  </a:lnTo>
                  <a:lnTo>
                    <a:pt x="35539" y="99077"/>
                  </a:lnTo>
                  <a:lnTo>
                    <a:pt x="35992" y="99231"/>
                  </a:lnTo>
                  <a:lnTo>
                    <a:pt x="36445" y="99385"/>
                  </a:lnTo>
                  <a:lnTo>
                    <a:pt x="36897" y="99530"/>
                  </a:lnTo>
                  <a:lnTo>
                    <a:pt x="37359" y="99674"/>
                  </a:lnTo>
                  <a:lnTo>
                    <a:pt x="37830" y="99810"/>
                  </a:lnTo>
                  <a:lnTo>
                    <a:pt x="38291" y="99937"/>
                  </a:lnTo>
                  <a:lnTo>
                    <a:pt x="38762" y="100064"/>
                  </a:lnTo>
                  <a:lnTo>
                    <a:pt x="39242" y="100181"/>
                  </a:lnTo>
                  <a:lnTo>
                    <a:pt x="39722" y="100290"/>
                  </a:lnTo>
                  <a:lnTo>
                    <a:pt x="40201" y="100399"/>
                  </a:lnTo>
                  <a:lnTo>
                    <a:pt x="40681" y="100498"/>
                  </a:lnTo>
                  <a:lnTo>
                    <a:pt x="41170" y="100598"/>
                  </a:lnTo>
                  <a:lnTo>
                    <a:pt x="41668" y="100688"/>
                  </a:lnTo>
                  <a:lnTo>
                    <a:pt x="42157" y="100770"/>
                  </a:lnTo>
                  <a:lnTo>
                    <a:pt x="42655" y="100851"/>
                  </a:lnTo>
                  <a:lnTo>
                    <a:pt x="43161" y="100924"/>
                  </a:lnTo>
                  <a:lnTo>
                    <a:pt x="43668" y="100996"/>
                  </a:lnTo>
                  <a:lnTo>
                    <a:pt x="44175" y="101059"/>
                  </a:lnTo>
                  <a:lnTo>
                    <a:pt x="44682" y="101114"/>
                  </a:lnTo>
                  <a:lnTo>
                    <a:pt x="45198" y="101168"/>
                  </a:lnTo>
                  <a:lnTo>
                    <a:pt x="45714" y="101213"/>
                  </a:lnTo>
                  <a:lnTo>
                    <a:pt x="46239" y="101259"/>
                  </a:lnTo>
                  <a:lnTo>
                    <a:pt x="46764" y="101295"/>
                  </a:lnTo>
                  <a:lnTo>
                    <a:pt x="47289" y="101322"/>
                  </a:lnTo>
                  <a:lnTo>
                    <a:pt x="47823" y="101349"/>
                  </a:lnTo>
                  <a:lnTo>
                    <a:pt x="48357" y="101367"/>
                  </a:lnTo>
                  <a:lnTo>
                    <a:pt x="48891" y="101385"/>
                  </a:lnTo>
                  <a:lnTo>
                    <a:pt x="49435" y="101394"/>
                  </a:lnTo>
                  <a:lnTo>
                    <a:pt x="50512" y="101394"/>
                  </a:lnTo>
                  <a:lnTo>
                    <a:pt x="51055" y="101385"/>
                  </a:lnTo>
                  <a:lnTo>
                    <a:pt x="51580" y="101367"/>
                  </a:lnTo>
                  <a:lnTo>
                    <a:pt x="52114" y="101349"/>
                  </a:lnTo>
                  <a:lnTo>
                    <a:pt x="52639" y="101322"/>
                  </a:lnTo>
                  <a:lnTo>
                    <a:pt x="53164" y="101295"/>
                  </a:lnTo>
                  <a:lnTo>
                    <a:pt x="53680" y="101259"/>
                  </a:lnTo>
                  <a:lnTo>
                    <a:pt x="54196" y="101222"/>
                  </a:lnTo>
                  <a:lnTo>
                    <a:pt x="54712" y="101168"/>
                  </a:lnTo>
                  <a:lnTo>
                    <a:pt x="55219" y="101123"/>
                  </a:lnTo>
                  <a:lnTo>
                    <a:pt x="55726" y="101059"/>
                  </a:lnTo>
                  <a:lnTo>
                    <a:pt x="56233" y="100996"/>
                  </a:lnTo>
                  <a:lnTo>
                    <a:pt x="56731" y="100933"/>
                  </a:lnTo>
                  <a:lnTo>
                    <a:pt x="57229" y="100851"/>
                  </a:lnTo>
                  <a:lnTo>
                    <a:pt x="57726" y="100779"/>
                  </a:lnTo>
                  <a:lnTo>
                    <a:pt x="58215" y="100688"/>
                  </a:lnTo>
                  <a:lnTo>
                    <a:pt x="58704" y="100598"/>
                  </a:lnTo>
                  <a:lnTo>
                    <a:pt x="59184" y="100507"/>
                  </a:lnTo>
                  <a:lnTo>
                    <a:pt x="59664" y="100399"/>
                  </a:lnTo>
                  <a:lnTo>
                    <a:pt x="60143" y="100299"/>
                  </a:lnTo>
                  <a:lnTo>
                    <a:pt x="60614" y="100181"/>
                  </a:lnTo>
                  <a:lnTo>
                    <a:pt x="61085" y="100064"/>
                  </a:lnTo>
                  <a:lnTo>
                    <a:pt x="61556" y="99946"/>
                  </a:lnTo>
                  <a:lnTo>
                    <a:pt x="62017" y="99810"/>
                  </a:lnTo>
                  <a:lnTo>
                    <a:pt x="62479" y="99674"/>
                  </a:lnTo>
                  <a:lnTo>
                    <a:pt x="62941" y="99539"/>
                  </a:lnTo>
                  <a:lnTo>
                    <a:pt x="63393" y="99394"/>
                  </a:lnTo>
                  <a:lnTo>
                    <a:pt x="63846" y="99240"/>
                  </a:lnTo>
                  <a:lnTo>
                    <a:pt x="64289" y="99086"/>
                  </a:lnTo>
                  <a:lnTo>
                    <a:pt x="64733" y="98923"/>
                  </a:lnTo>
                  <a:lnTo>
                    <a:pt x="65176" y="98760"/>
                  </a:lnTo>
                  <a:lnTo>
                    <a:pt x="65620" y="98588"/>
                  </a:lnTo>
                  <a:lnTo>
                    <a:pt x="66055" y="98407"/>
                  </a:lnTo>
                  <a:lnTo>
                    <a:pt x="66480" y="98226"/>
                  </a:lnTo>
                  <a:lnTo>
                    <a:pt x="66905" y="98036"/>
                  </a:lnTo>
                  <a:lnTo>
                    <a:pt x="67331" y="97846"/>
                  </a:lnTo>
                  <a:lnTo>
                    <a:pt x="67756" y="97647"/>
                  </a:lnTo>
                  <a:lnTo>
                    <a:pt x="68173" y="97438"/>
                  </a:lnTo>
                  <a:lnTo>
                    <a:pt x="68589" y="97230"/>
                  </a:lnTo>
                  <a:lnTo>
                    <a:pt x="68996" y="97013"/>
                  </a:lnTo>
                  <a:lnTo>
                    <a:pt x="69404" y="96787"/>
                  </a:lnTo>
                  <a:lnTo>
                    <a:pt x="69811" y="96560"/>
                  </a:lnTo>
                  <a:lnTo>
                    <a:pt x="70209" y="96334"/>
                  </a:lnTo>
                  <a:lnTo>
                    <a:pt x="70608" y="96090"/>
                  </a:lnTo>
                  <a:lnTo>
                    <a:pt x="70997" y="95854"/>
                  </a:lnTo>
                  <a:lnTo>
                    <a:pt x="71386" y="95601"/>
                  </a:lnTo>
                  <a:lnTo>
                    <a:pt x="71776" y="95347"/>
                  </a:lnTo>
                  <a:lnTo>
                    <a:pt x="72156" y="95094"/>
                  </a:lnTo>
                  <a:lnTo>
                    <a:pt x="72536" y="94822"/>
                  </a:lnTo>
                  <a:lnTo>
                    <a:pt x="72916" y="94560"/>
                  </a:lnTo>
                  <a:lnTo>
                    <a:pt x="73287" y="94279"/>
                  </a:lnTo>
                  <a:lnTo>
                    <a:pt x="73658" y="93999"/>
                  </a:lnTo>
                  <a:lnTo>
                    <a:pt x="74020" y="93718"/>
                  </a:lnTo>
                  <a:lnTo>
                    <a:pt x="74383" y="93419"/>
                  </a:lnTo>
                  <a:lnTo>
                    <a:pt x="74745" y="93130"/>
                  </a:lnTo>
                  <a:lnTo>
                    <a:pt x="75098" y="92822"/>
                  </a:lnTo>
                  <a:lnTo>
                    <a:pt x="75451" y="92514"/>
                  </a:lnTo>
                  <a:lnTo>
                    <a:pt x="75804" y="92206"/>
                  </a:lnTo>
                  <a:lnTo>
                    <a:pt x="76148" y="91889"/>
                  </a:lnTo>
                  <a:lnTo>
                    <a:pt x="76483" y="91564"/>
                  </a:lnTo>
                  <a:lnTo>
                    <a:pt x="76827" y="91238"/>
                  </a:lnTo>
                  <a:lnTo>
                    <a:pt x="77162" y="90903"/>
                  </a:lnTo>
                  <a:lnTo>
                    <a:pt x="77487" y="90559"/>
                  </a:lnTo>
                  <a:lnTo>
                    <a:pt x="77822" y="90215"/>
                  </a:lnTo>
                  <a:lnTo>
                    <a:pt x="78257" y="89735"/>
                  </a:lnTo>
                  <a:lnTo>
                    <a:pt x="78691" y="89246"/>
                  </a:lnTo>
                  <a:lnTo>
                    <a:pt x="79117" y="88757"/>
                  </a:lnTo>
                  <a:lnTo>
                    <a:pt x="79524" y="88260"/>
                  </a:lnTo>
                  <a:lnTo>
                    <a:pt x="79923" y="87753"/>
                  </a:lnTo>
                  <a:lnTo>
                    <a:pt x="80312" y="87246"/>
                  </a:lnTo>
                  <a:lnTo>
                    <a:pt x="80701" y="86730"/>
                  </a:lnTo>
                  <a:lnTo>
                    <a:pt x="81072" y="86214"/>
                  </a:lnTo>
                  <a:lnTo>
                    <a:pt x="81434" y="85689"/>
                  </a:lnTo>
                  <a:lnTo>
                    <a:pt x="81787" y="85164"/>
                  </a:lnTo>
                  <a:lnTo>
                    <a:pt x="82131" y="84630"/>
                  </a:lnTo>
                  <a:lnTo>
                    <a:pt x="82457" y="84095"/>
                  </a:lnTo>
                  <a:lnTo>
                    <a:pt x="82783" y="83552"/>
                  </a:lnTo>
                  <a:lnTo>
                    <a:pt x="83100" y="83009"/>
                  </a:lnTo>
                  <a:lnTo>
                    <a:pt x="83408" y="82466"/>
                  </a:lnTo>
                  <a:lnTo>
                    <a:pt x="83706" y="81923"/>
                  </a:lnTo>
                  <a:lnTo>
                    <a:pt x="83996" y="81371"/>
                  </a:lnTo>
                  <a:lnTo>
                    <a:pt x="84277" y="80819"/>
                  </a:lnTo>
                  <a:lnTo>
                    <a:pt x="84557" y="80257"/>
                  </a:lnTo>
                  <a:lnTo>
                    <a:pt x="84820" y="79705"/>
                  </a:lnTo>
                  <a:lnTo>
                    <a:pt x="85073" y="79144"/>
                  </a:lnTo>
                  <a:lnTo>
                    <a:pt x="85327" y="78583"/>
                  </a:lnTo>
                  <a:lnTo>
                    <a:pt x="85562" y="78021"/>
                  </a:lnTo>
                  <a:lnTo>
                    <a:pt x="85797" y="77460"/>
                  </a:lnTo>
                  <a:lnTo>
                    <a:pt x="86024" y="76899"/>
                  </a:lnTo>
                  <a:lnTo>
                    <a:pt x="86241" y="76338"/>
                  </a:lnTo>
                  <a:lnTo>
                    <a:pt x="86458" y="75767"/>
                  </a:lnTo>
                  <a:lnTo>
                    <a:pt x="86657" y="75206"/>
                  </a:lnTo>
                  <a:lnTo>
                    <a:pt x="86857" y="74645"/>
                  </a:lnTo>
                  <a:lnTo>
                    <a:pt x="87047" y="74084"/>
                  </a:lnTo>
                  <a:lnTo>
                    <a:pt x="87228" y="73522"/>
                  </a:lnTo>
                  <a:lnTo>
                    <a:pt x="87400" y="72961"/>
                  </a:lnTo>
                  <a:lnTo>
                    <a:pt x="87572" y="72400"/>
                  </a:lnTo>
                  <a:lnTo>
                    <a:pt x="87735" y="71839"/>
                  </a:lnTo>
                  <a:lnTo>
                    <a:pt x="87888" y="71287"/>
                  </a:lnTo>
                  <a:lnTo>
                    <a:pt x="88042" y="70725"/>
                  </a:lnTo>
                  <a:lnTo>
                    <a:pt x="88323" y="69630"/>
                  </a:lnTo>
                  <a:lnTo>
                    <a:pt x="88586" y="68535"/>
                  </a:lnTo>
                  <a:lnTo>
                    <a:pt x="88821" y="67458"/>
                  </a:lnTo>
                  <a:lnTo>
                    <a:pt x="89038" y="66389"/>
                  </a:lnTo>
                  <a:lnTo>
                    <a:pt x="89228" y="65339"/>
                  </a:lnTo>
                  <a:lnTo>
                    <a:pt x="89409" y="64307"/>
                  </a:lnTo>
                  <a:lnTo>
                    <a:pt x="89563" y="63303"/>
                  </a:lnTo>
                  <a:lnTo>
                    <a:pt x="89699" y="62316"/>
                  </a:lnTo>
                  <a:lnTo>
                    <a:pt x="89826" y="61347"/>
                  </a:lnTo>
                  <a:lnTo>
                    <a:pt x="89925" y="60406"/>
                  </a:lnTo>
                  <a:lnTo>
                    <a:pt x="90025" y="59501"/>
                  </a:lnTo>
                  <a:lnTo>
                    <a:pt x="90097" y="58613"/>
                  </a:lnTo>
                  <a:lnTo>
                    <a:pt x="90161" y="57772"/>
                  </a:lnTo>
                  <a:lnTo>
                    <a:pt x="90215" y="56957"/>
                  </a:lnTo>
                  <a:lnTo>
                    <a:pt x="90921" y="57020"/>
                  </a:lnTo>
                  <a:lnTo>
                    <a:pt x="91274" y="57056"/>
                  </a:lnTo>
                  <a:lnTo>
                    <a:pt x="91627" y="57084"/>
                  </a:lnTo>
                  <a:lnTo>
                    <a:pt x="91908" y="57093"/>
                  </a:lnTo>
                  <a:lnTo>
                    <a:pt x="92188" y="57084"/>
                  </a:lnTo>
                  <a:lnTo>
                    <a:pt x="92469" y="57066"/>
                  </a:lnTo>
                  <a:lnTo>
                    <a:pt x="92740" y="57038"/>
                  </a:lnTo>
                  <a:lnTo>
                    <a:pt x="93012" y="56993"/>
                  </a:lnTo>
                  <a:lnTo>
                    <a:pt x="93284" y="56930"/>
                  </a:lnTo>
                  <a:lnTo>
                    <a:pt x="93546" y="56866"/>
                  </a:lnTo>
                  <a:lnTo>
                    <a:pt x="93809" y="56776"/>
                  </a:lnTo>
                  <a:lnTo>
                    <a:pt x="94062" y="56685"/>
                  </a:lnTo>
                  <a:lnTo>
                    <a:pt x="94316" y="56577"/>
                  </a:lnTo>
                  <a:lnTo>
                    <a:pt x="94560" y="56459"/>
                  </a:lnTo>
                  <a:lnTo>
                    <a:pt x="94804" y="56323"/>
                  </a:lnTo>
                  <a:lnTo>
                    <a:pt x="95040" y="56178"/>
                  </a:lnTo>
                  <a:lnTo>
                    <a:pt x="95266" y="56025"/>
                  </a:lnTo>
                  <a:lnTo>
                    <a:pt x="95492" y="55853"/>
                  </a:lnTo>
                  <a:lnTo>
                    <a:pt x="95701" y="55681"/>
                  </a:lnTo>
                  <a:lnTo>
                    <a:pt x="95909" y="55490"/>
                  </a:lnTo>
                  <a:lnTo>
                    <a:pt x="96099" y="55282"/>
                  </a:lnTo>
                  <a:lnTo>
                    <a:pt x="96280" y="55074"/>
                  </a:lnTo>
                  <a:lnTo>
                    <a:pt x="96452" y="54866"/>
                  </a:lnTo>
                  <a:lnTo>
                    <a:pt x="96615" y="54640"/>
                  </a:lnTo>
                  <a:lnTo>
                    <a:pt x="96769" y="54404"/>
                  </a:lnTo>
                  <a:lnTo>
                    <a:pt x="96905" y="54169"/>
                  </a:lnTo>
                  <a:lnTo>
                    <a:pt x="97031" y="53924"/>
                  </a:lnTo>
                  <a:lnTo>
                    <a:pt x="97149" y="53680"/>
                  </a:lnTo>
                  <a:lnTo>
                    <a:pt x="97248" y="53417"/>
                  </a:lnTo>
                  <a:lnTo>
                    <a:pt x="97339" y="53164"/>
                  </a:lnTo>
                  <a:lnTo>
                    <a:pt x="97411" y="52892"/>
                  </a:lnTo>
                  <a:lnTo>
                    <a:pt x="97475" y="52630"/>
                  </a:lnTo>
                  <a:lnTo>
                    <a:pt x="97529" y="52358"/>
                  </a:lnTo>
                  <a:lnTo>
                    <a:pt x="97565" y="52078"/>
                  </a:lnTo>
                  <a:lnTo>
                    <a:pt x="97583" y="51797"/>
                  </a:lnTo>
                  <a:lnTo>
                    <a:pt x="97656" y="50575"/>
                  </a:lnTo>
                  <a:lnTo>
                    <a:pt x="97701" y="49317"/>
                  </a:lnTo>
                  <a:lnTo>
                    <a:pt x="97737" y="48040"/>
                  </a:lnTo>
                  <a:lnTo>
                    <a:pt x="97746" y="46737"/>
                  </a:lnTo>
                  <a:lnTo>
                    <a:pt x="97746" y="45415"/>
                  </a:lnTo>
                  <a:lnTo>
                    <a:pt x="97719" y="44076"/>
                  </a:lnTo>
                  <a:lnTo>
                    <a:pt x="97701" y="43406"/>
                  </a:lnTo>
                  <a:lnTo>
                    <a:pt x="97674" y="42727"/>
                  </a:lnTo>
                  <a:lnTo>
                    <a:pt x="97638" y="42048"/>
                  </a:lnTo>
                  <a:lnTo>
                    <a:pt x="97602" y="41360"/>
                  </a:lnTo>
                  <a:lnTo>
                    <a:pt x="97556" y="40672"/>
                  </a:lnTo>
                  <a:lnTo>
                    <a:pt x="97502" y="39984"/>
                  </a:lnTo>
                  <a:lnTo>
                    <a:pt x="97448" y="39296"/>
                  </a:lnTo>
                  <a:lnTo>
                    <a:pt x="97384" y="38599"/>
                  </a:lnTo>
                  <a:lnTo>
                    <a:pt x="97312" y="37902"/>
                  </a:lnTo>
                  <a:lnTo>
                    <a:pt x="97230" y="37205"/>
                  </a:lnTo>
                  <a:lnTo>
                    <a:pt x="97149" y="36508"/>
                  </a:lnTo>
                  <a:lnTo>
                    <a:pt x="97049" y="35811"/>
                  </a:lnTo>
                  <a:lnTo>
                    <a:pt x="96950" y="35114"/>
                  </a:lnTo>
                  <a:lnTo>
                    <a:pt x="96841" y="34408"/>
                  </a:lnTo>
                  <a:lnTo>
                    <a:pt x="96723" y="33711"/>
                  </a:lnTo>
                  <a:lnTo>
                    <a:pt x="96597" y="33014"/>
                  </a:lnTo>
                  <a:lnTo>
                    <a:pt x="96461" y="32317"/>
                  </a:lnTo>
                  <a:lnTo>
                    <a:pt x="96316" y="31611"/>
                  </a:lnTo>
                  <a:lnTo>
                    <a:pt x="96162" y="30914"/>
                  </a:lnTo>
                  <a:lnTo>
                    <a:pt x="95999" y="30217"/>
                  </a:lnTo>
                  <a:lnTo>
                    <a:pt x="95836" y="29529"/>
                  </a:lnTo>
                  <a:lnTo>
                    <a:pt x="95655" y="28832"/>
                  </a:lnTo>
                  <a:lnTo>
                    <a:pt x="95465" y="28144"/>
                  </a:lnTo>
                  <a:lnTo>
                    <a:pt x="95266" y="27456"/>
                  </a:lnTo>
                  <a:lnTo>
                    <a:pt x="95058" y="26768"/>
                  </a:lnTo>
                  <a:lnTo>
                    <a:pt x="94841" y="26080"/>
                  </a:lnTo>
                  <a:lnTo>
                    <a:pt x="94605" y="25401"/>
                  </a:lnTo>
                  <a:lnTo>
                    <a:pt x="94370" y="24731"/>
                  </a:lnTo>
                  <a:lnTo>
                    <a:pt x="94116" y="24052"/>
                  </a:lnTo>
                  <a:lnTo>
                    <a:pt x="93854" y="23382"/>
                  </a:lnTo>
                  <a:lnTo>
                    <a:pt x="93582" y="22721"/>
                  </a:lnTo>
                  <a:lnTo>
                    <a:pt x="93302" y="22061"/>
                  </a:lnTo>
                  <a:lnTo>
                    <a:pt x="93003" y="21400"/>
                  </a:lnTo>
                  <a:lnTo>
                    <a:pt x="92695" y="20748"/>
                  </a:lnTo>
                  <a:lnTo>
                    <a:pt x="92378" y="20105"/>
                  </a:lnTo>
                  <a:lnTo>
                    <a:pt x="92053" y="19463"/>
                  </a:lnTo>
                  <a:lnTo>
                    <a:pt x="91709" y="18829"/>
                  </a:lnTo>
                  <a:lnTo>
                    <a:pt x="91355" y="18204"/>
                  </a:lnTo>
                  <a:lnTo>
                    <a:pt x="90984" y="17580"/>
                  </a:lnTo>
                  <a:lnTo>
                    <a:pt x="90613" y="16964"/>
                  </a:lnTo>
                  <a:lnTo>
                    <a:pt x="90215" y="16358"/>
                  </a:lnTo>
                  <a:lnTo>
                    <a:pt x="89817" y="15760"/>
                  </a:lnTo>
                  <a:lnTo>
                    <a:pt x="89391" y="15163"/>
                  </a:lnTo>
                  <a:lnTo>
                    <a:pt x="88966" y="14574"/>
                  </a:lnTo>
                  <a:lnTo>
                    <a:pt x="88513" y="13995"/>
                  </a:lnTo>
                  <a:lnTo>
                    <a:pt x="88060" y="13425"/>
                  </a:lnTo>
                  <a:lnTo>
                    <a:pt x="87590" y="12864"/>
                  </a:lnTo>
                  <a:lnTo>
                    <a:pt x="87101" y="12311"/>
                  </a:lnTo>
                  <a:lnTo>
                    <a:pt x="86594" y="11768"/>
                  </a:lnTo>
                  <a:lnTo>
                    <a:pt x="86078" y="11234"/>
                  </a:lnTo>
                  <a:lnTo>
                    <a:pt x="85553" y="10709"/>
                  </a:lnTo>
                  <a:lnTo>
                    <a:pt x="85010" y="10193"/>
                  </a:lnTo>
                  <a:lnTo>
                    <a:pt x="84675" y="9885"/>
                  </a:lnTo>
                  <a:lnTo>
                    <a:pt x="84340" y="9587"/>
                  </a:lnTo>
                  <a:lnTo>
                    <a:pt x="84005" y="9297"/>
                  </a:lnTo>
                  <a:lnTo>
                    <a:pt x="83661" y="9016"/>
                  </a:lnTo>
                  <a:lnTo>
                    <a:pt x="83326" y="8736"/>
                  </a:lnTo>
                  <a:lnTo>
                    <a:pt x="82982" y="8464"/>
                  </a:lnTo>
                  <a:lnTo>
                    <a:pt x="82638" y="8202"/>
                  </a:lnTo>
                  <a:lnTo>
                    <a:pt x="82294" y="7948"/>
                  </a:lnTo>
                  <a:lnTo>
                    <a:pt x="81941" y="7695"/>
                  </a:lnTo>
                  <a:lnTo>
                    <a:pt x="81597" y="7450"/>
                  </a:lnTo>
                  <a:lnTo>
                    <a:pt x="81244" y="7215"/>
                  </a:lnTo>
                  <a:lnTo>
                    <a:pt x="80900" y="6980"/>
                  </a:lnTo>
                  <a:lnTo>
                    <a:pt x="80547" y="6753"/>
                  </a:lnTo>
                  <a:lnTo>
                    <a:pt x="80194" y="6536"/>
                  </a:lnTo>
                  <a:lnTo>
                    <a:pt x="79841" y="6328"/>
                  </a:lnTo>
                  <a:lnTo>
                    <a:pt x="79488" y="6120"/>
                  </a:lnTo>
                  <a:lnTo>
                    <a:pt x="79135" y="5920"/>
                  </a:lnTo>
                  <a:lnTo>
                    <a:pt x="78782" y="5721"/>
                  </a:lnTo>
                  <a:lnTo>
                    <a:pt x="78067" y="5350"/>
                  </a:lnTo>
                  <a:lnTo>
                    <a:pt x="77361" y="4997"/>
                  </a:lnTo>
                  <a:lnTo>
                    <a:pt x="76646" y="4671"/>
                  </a:lnTo>
                  <a:lnTo>
                    <a:pt x="75930" y="4363"/>
                  </a:lnTo>
                  <a:lnTo>
                    <a:pt x="75224" y="4083"/>
                  </a:lnTo>
                  <a:lnTo>
                    <a:pt x="74509" y="3820"/>
                  </a:lnTo>
                  <a:lnTo>
                    <a:pt x="73803" y="3585"/>
                  </a:lnTo>
                  <a:lnTo>
                    <a:pt x="73097" y="3359"/>
                  </a:lnTo>
                  <a:lnTo>
                    <a:pt x="72400" y="3160"/>
                  </a:lnTo>
                  <a:lnTo>
                    <a:pt x="71703" y="2978"/>
                  </a:lnTo>
                  <a:lnTo>
                    <a:pt x="71006" y="2816"/>
                  </a:lnTo>
                  <a:lnTo>
                    <a:pt x="70327" y="2680"/>
                  </a:lnTo>
                  <a:lnTo>
                    <a:pt x="69648" y="2553"/>
                  </a:lnTo>
                  <a:lnTo>
                    <a:pt x="68978" y="2444"/>
                  </a:lnTo>
                  <a:lnTo>
                    <a:pt x="68309" y="2354"/>
                  </a:lnTo>
                  <a:lnTo>
                    <a:pt x="67657" y="2281"/>
                  </a:lnTo>
                  <a:lnTo>
                    <a:pt x="67005" y="2227"/>
                  </a:lnTo>
                  <a:lnTo>
                    <a:pt x="66371" y="2191"/>
                  </a:lnTo>
                  <a:lnTo>
                    <a:pt x="65747" y="2164"/>
                  </a:lnTo>
                  <a:lnTo>
                    <a:pt x="65131" y="2155"/>
                  </a:lnTo>
                  <a:lnTo>
                    <a:pt x="64534" y="2164"/>
                  </a:lnTo>
                  <a:lnTo>
                    <a:pt x="63936" y="2182"/>
                  </a:lnTo>
                  <a:lnTo>
                    <a:pt x="63366" y="2218"/>
                  </a:lnTo>
                  <a:lnTo>
                    <a:pt x="62841" y="2064"/>
                  </a:lnTo>
                  <a:lnTo>
                    <a:pt x="62307" y="1910"/>
                  </a:lnTo>
                  <a:lnTo>
                    <a:pt x="61764" y="1765"/>
                  </a:lnTo>
                  <a:lnTo>
                    <a:pt x="61212" y="1621"/>
                  </a:lnTo>
                  <a:lnTo>
                    <a:pt x="60650" y="1485"/>
                  </a:lnTo>
                  <a:lnTo>
                    <a:pt x="60080" y="1358"/>
                  </a:lnTo>
                  <a:lnTo>
                    <a:pt x="59501" y="1231"/>
                  </a:lnTo>
                  <a:lnTo>
                    <a:pt x="58921" y="1105"/>
                  </a:lnTo>
                  <a:lnTo>
                    <a:pt x="58333" y="987"/>
                  </a:lnTo>
                  <a:lnTo>
                    <a:pt x="57736" y="878"/>
                  </a:lnTo>
                  <a:lnTo>
                    <a:pt x="57129" y="779"/>
                  </a:lnTo>
                  <a:lnTo>
                    <a:pt x="56523" y="679"/>
                  </a:lnTo>
                  <a:lnTo>
                    <a:pt x="55907" y="580"/>
                  </a:lnTo>
                  <a:lnTo>
                    <a:pt x="55282" y="498"/>
                  </a:lnTo>
                  <a:lnTo>
                    <a:pt x="54658" y="417"/>
                  </a:lnTo>
                  <a:lnTo>
                    <a:pt x="54024" y="344"/>
                  </a:lnTo>
                  <a:lnTo>
                    <a:pt x="53381" y="281"/>
                  </a:lnTo>
                  <a:lnTo>
                    <a:pt x="52739" y="218"/>
                  </a:lnTo>
                  <a:lnTo>
                    <a:pt x="52087" y="163"/>
                  </a:lnTo>
                  <a:lnTo>
                    <a:pt x="51426" y="118"/>
                  </a:lnTo>
                  <a:lnTo>
                    <a:pt x="50774" y="82"/>
                  </a:lnTo>
                  <a:lnTo>
                    <a:pt x="50104" y="46"/>
                  </a:lnTo>
                  <a:lnTo>
                    <a:pt x="49444" y="27"/>
                  </a:lnTo>
                  <a:lnTo>
                    <a:pt x="48765" y="9"/>
                  </a:lnTo>
                  <a:lnTo>
                    <a:pt x="480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-7248550" y="-3404725"/>
              <a:ext cx="2443675" cy="2534875"/>
            </a:xfrm>
            <a:custGeom>
              <a:avLst/>
              <a:gdLst/>
              <a:ahLst/>
              <a:cxnLst/>
              <a:rect l="l" t="t" r="r" b="b"/>
              <a:pathLst>
                <a:path w="97747" h="101395" fill="none" extrusionOk="0">
                  <a:moveTo>
                    <a:pt x="7722" y="57093"/>
                  </a:moveTo>
                  <a:lnTo>
                    <a:pt x="7722" y="57093"/>
                  </a:lnTo>
                  <a:lnTo>
                    <a:pt x="9704" y="57075"/>
                  </a:lnTo>
                  <a:lnTo>
                    <a:pt x="9704" y="57075"/>
                  </a:lnTo>
                  <a:lnTo>
                    <a:pt x="9759" y="57871"/>
                  </a:lnTo>
                  <a:lnTo>
                    <a:pt x="9813" y="58695"/>
                  </a:lnTo>
                  <a:lnTo>
                    <a:pt x="9885" y="59555"/>
                  </a:lnTo>
                  <a:lnTo>
                    <a:pt x="9967" y="60442"/>
                  </a:lnTo>
                  <a:lnTo>
                    <a:pt x="10066" y="61356"/>
                  </a:lnTo>
                  <a:lnTo>
                    <a:pt x="10175" y="62307"/>
                  </a:lnTo>
                  <a:lnTo>
                    <a:pt x="10302" y="63284"/>
                  </a:lnTo>
                  <a:lnTo>
                    <a:pt x="10456" y="64280"/>
                  </a:lnTo>
                  <a:lnTo>
                    <a:pt x="10619" y="65294"/>
                  </a:lnTo>
                  <a:lnTo>
                    <a:pt x="10809" y="66335"/>
                  </a:lnTo>
                  <a:lnTo>
                    <a:pt x="11008" y="67385"/>
                  </a:lnTo>
                  <a:lnTo>
                    <a:pt x="11243" y="68462"/>
                  </a:lnTo>
                  <a:lnTo>
                    <a:pt x="11488" y="69549"/>
                  </a:lnTo>
                  <a:lnTo>
                    <a:pt x="11768" y="70644"/>
                  </a:lnTo>
                  <a:lnTo>
                    <a:pt x="11913" y="71196"/>
                  </a:lnTo>
                  <a:lnTo>
                    <a:pt x="12067" y="71748"/>
                  </a:lnTo>
                  <a:lnTo>
                    <a:pt x="12221" y="72309"/>
                  </a:lnTo>
                  <a:lnTo>
                    <a:pt x="12393" y="72862"/>
                  </a:lnTo>
                  <a:lnTo>
                    <a:pt x="12565" y="73423"/>
                  </a:lnTo>
                  <a:lnTo>
                    <a:pt x="12737" y="73984"/>
                  </a:lnTo>
                  <a:lnTo>
                    <a:pt x="12927" y="74545"/>
                  </a:lnTo>
                  <a:lnTo>
                    <a:pt x="13117" y="75107"/>
                  </a:lnTo>
                  <a:lnTo>
                    <a:pt x="13325" y="75668"/>
                  </a:lnTo>
                  <a:lnTo>
                    <a:pt x="13534" y="76238"/>
                  </a:lnTo>
                  <a:lnTo>
                    <a:pt x="13742" y="76799"/>
                  </a:lnTo>
                  <a:lnTo>
                    <a:pt x="13968" y="77361"/>
                  </a:lnTo>
                  <a:lnTo>
                    <a:pt x="14203" y="77922"/>
                  </a:lnTo>
                  <a:lnTo>
                    <a:pt x="14439" y="78483"/>
                  </a:lnTo>
                  <a:lnTo>
                    <a:pt x="14683" y="79044"/>
                  </a:lnTo>
                  <a:lnTo>
                    <a:pt x="14937" y="79606"/>
                  </a:lnTo>
                  <a:lnTo>
                    <a:pt x="15199" y="80167"/>
                  </a:lnTo>
                  <a:lnTo>
                    <a:pt x="15471" y="80719"/>
                  </a:lnTo>
                  <a:lnTo>
                    <a:pt x="15751" y="81280"/>
                  </a:lnTo>
                  <a:lnTo>
                    <a:pt x="16041" y="81832"/>
                  </a:lnTo>
                  <a:lnTo>
                    <a:pt x="16340" y="82385"/>
                  </a:lnTo>
                  <a:lnTo>
                    <a:pt x="16647" y="82928"/>
                  </a:lnTo>
                  <a:lnTo>
                    <a:pt x="16964" y="83471"/>
                  </a:lnTo>
                  <a:lnTo>
                    <a:pt x="17290" y="84014"/>
                  </a:lnTo>
                  <a:lnTo>
                    <a:pt x="17616" y="84548"/>
                  </a:lnTo>
                  <a:lnTo>
                    <a:pt x="17960" y="85082"/>
                  </a:lnTo>
                  <a:lnTo>
                    <a:pt x="18313" y="85616"/>
                  </a:lnTo>
                  <a:lnTo>
                    <a:pt x="18675" y="86141"/>
                  </a:lnTo>
                  <a:lnTo>
                    <a:pt x="19046" y="86666"/>
                  </a:lnTo>
                  <a:lnTo>
                    <a:pt x="19436" y="87182"/>
                  </a:lnTo>
                  <a:lnTo>
                    <a:pt x="19825" y="87689"/>
                  </a:lnTo>
                  <a:lnTo>
                    <a:pt x="20223" y="88196"/>
                  </a:lnTo>
                  <a:lnTo>
                    <a:pt x="20640" y="88703"/>
                  </a:lnTo>
                  <a:lnTo>
                    <a:pt x="21065" y="89201"/>
                  </a:lnTo>
                  <a:lnTo>
                    <a:pt x="21499" y="89690"/>
                  </a:lnTo>
                  <a:lnTo>
                    <a:pt x="21943" y="90170"/>
                  </a:lnTo>
                  <a:lnTo>
                    <a:pt x="21943" y="90170"/>
                  </a:lnTo>
                  <a:lnTo>
                    <a:pt x="22269" y="90523"/>
                  </a:lnTo>
                  <a:lnTo>
                    <a:pt x="22604" y="90858"/>
                  </a:lnTo>
                  <a:lnTo>
                    <a:pt x="22939" y="91192"/>
                  </a:lnTo>
                  <a:lnTo>
                    <a:pt x="23274" y="91527"/>
                  </a:lnTo>
                  <a:lnTo>
                    <a:pt x="23618" y="91853"/>
                  </a:lnTo>
                  <a:lnTo>
                    <a:pt x="23962" y="92170"/>
                  </a:lnTo>
                  <a:lnTo>
                    <a:pt x="24315" y="92487"/>
                  </a:lnTo>
                  <a:lnTo>
                    <a:pt x="24668" y="92795"/>
                  </a:lnTo>
                  <a:lnTo>
                    <a:pt x="25021" y="93093"/>
                  </a:lnTo>
                  <a:lnTo>
                    <a:pt x="25383" y="93392"/>
                  </a:lnTo>
                  <a:lnTo>
                    <a:pt x="25745" y="93682"/>
                  </a:lnTo>
                  <a:lnTo>
                    <a:pt x="26116" y="93971"/>
                  </a:lnTo>
                  <a:lnTo>
                    <a:pt x="26487" y="94252"/>
                  </a:lnTo>
                  <a:lnTo>
                    <a:pt x="26858" y="94533"/>
                  </a:lnTo>
                  <a:lnTo>
                    <a:pt x="27239" y="94804"/>
                  </a:lnTo>
                  <a:lnTo>
                    <a:pt x="27619" y="95067"/>
                  </a:lnTo>
                  <a:lnTo>
                    <a:pt x="28008" y="95329"/>
                  </a:lnTo>
                  <a:lnTo>
                    <a:pt x="28397" y="95583"/>
                  </a:lnTo>
                  <a:lnTo>
                    <a:pt x="28786" y="95827"/>
                  </a:lnTo>
                  <a:lnTo>
                    <a:pt x="29185" y="96072"/>
                  </a:lnTo>
                  <a:lnTo>
                    <a:pt x="29583" y="96316"/>
                  </a:lnTo>
                  <a:lnTo>
                    <a:pt x="29990" y="96542"/>
                  </a:lnTo>
                  <a:lnTo>
                    <a:pt x="30389" y="96778"/>
                  </a:lnTo>
                  <a:lnTo>
                    <a:pt x="30805" y="96995"/>
                  </a:lnTo>
                  <a:lnTo>
                    <a:pt x="31212" y="97212"/>
                  </a:lnTo>
                  <a:lnTo>
                    <a:pt x="31629" y="97420"/>
                  </a:lnTo>
                  <a:lnTo>
                    <a:pt x="32054" y="97629"/>
                  </a:lnTo>
                  <a:lnTo>
                    <a:pt x="32480" y="97828"/>
                  </a:lnTo>
                  <a:lnTo>
                    <a:pt x="32905" y="98027"/>
                  </a:lnTo>
                  <a:lnTo>
                    <a:pt x="33331" y="98217"/>
                  </a:lnTo>
                  <a:lnTo>
                    <a:pt x="33765" y="98398"/>
                  </a:lnTo>
                  <a:lnTo>
                    <a:pt x="34209" y="98579"/>
                  </a:lnTo>
                  <a:lnTo>
                    <a:pt x="34643" y="98751"/>
                  </a:lnTo>
                  <a:lnTo>
                    <a:pt x="35087" y="98914"/>
                  </a:lnTo>
                  <a:lnTo>
                    <a:pt x="35539" y="99077"/>
                  </a:lnTo>
                  <a:lnTo>
                    <a:pt x="35992" y="99231"/>
                  </a:lnTo>
                  <a:lnTo>
                    <a:pt x="36445" y="99385"/>
                  </a:lnTo>
                  <a:lnTo>
                    <a:pt x="36897" y="99530"/>
                  </a:lnTo>
                  <a:lnTo>
                    <a:pt x="37359" y="99674"/>
                  </a:lnTo>
                  <a:lnTo>
                    <a:pt x="37830" y="99810"/>
                  </a:lnTo>
                  <a:lnTo>
                    <a:pt x="38291" y="99937"/>
                  </a:lnTo>
                  <a:lnTo>
                    <a:pt x="38762" y="100064"/>
                  </a:lnTo>
                  <a:lnTo>
                    <a:pt x="39242" y="100181"/>
                  </a:lnTo>
                  <a:lnTo>
                    <a:pt x="39722" y="100290"/>
                  </a:lnTo>
                  <a:lnTo>
                    <a:pt x="40201" y="100399"/>
                  </a:lnTo>
                  <a:lnTo>
                    <a:pt x="40681" y="100498"/>
                  </a:lnTo>
                  <a:lnTo>
                    <a:pt x="41170" y="100598"/>
                  </a:lnTo>
                  <a:lnTo>
                    <a:pt x="41668" y="100688"/>
                  </a:lnTo>
                  <a:lnTo>
                    <a:pt x="42157" y="100770"/>
                  </a:lnTo>
                  <a:lnTo>
                    <a:pt x="42655" y="100851"/>
                  </a:lnTo>
                  <a:lnTo>
                    <a:pt x="43161" y="100924"/>
                  </a:lnTo>
                  <a:lnTo>
                    <a:pt x="43668" y="100996"/>
                  </a:lnTo>
                  <a:lnTo>
                    <a:pt x="44175" y="101059"/>
                  </a:lnTo>
                  <a:lnTo>
                    <a:pt x="44682" y="101114"/>
                  </a:lnTo>
                  <a:lnTo>
                    <a:pt x="45198" y="101168"/>
                  </a:lnTo>
                  <a:lnTo>
                    <a:pt x="45714" y="101213"/>
                  </a:lnTo>
                  <a:lnTo>
                    <a:pt x="46239" y="101259"/>
                  </a:lnTo>
                  <a:lnTo>
                    <a:pt x="46764" y="101295"/>
                  </a:lnTo>
                  <a:lnTo>
                    <a:pt x="47289" y="101322"/>
                  </a:lnTo>
                  <a:lnTo>
                    <a:pt x="47823" y="101349"/>
                  </a:lnTo>
                  <a:lnTo>
                    <a:pt x="48357" y="101367"/>
                  </a:lnTo>
                  <a:lnTo>
                    <a:pt x="48891" y="101385"/>
                  </a:lnTo>
                  <a:lnTo>
                    <a:pt x="49435" y="101394"/>
                  </a:lnTo>
                  <a:lnTo>
                    <a:pt x="49978" y="101394"/>
                  </a:lnTo>
                  <a:lnTo>
                    <a:pt x="49978" y="101394"/>
                  </a:lnTo>
                  <a:lnTo>
                    <a:pt x="50512" y="101394"/>
                  </a:lnTo>
                  <a:lnTo>
                    <a:pt x="51055" y="101385"/>
                  </a:lnTo>
                  <a:lnTo>
                    <a:pt x="51580" y="101367"/>
                  </a:lnTo>
                  <a:lnTo>
                    <a:pt x="52114" y="101349"/>
                  </a:lnTo>
                  <a:lnTo>
                    <a:pt x="52639" y="101322"/>
                  </a:lnTo>
                  <a:lnTo>
                    <a:pt x="53164" y="101295"/>
                  </a:lnTo>
                  <a:lnTo>
                    <a:pt x="53680" y="101259"/>
                  </a:lnTo>
                  <a:lnTo>
                    <a:pt x="54196" y="101222"/>
                  </a:lnTo>
                  <a:lnTo>
                    <a:pt x="54712" y="101168"/>
                  </a:lnTo>
                  <a:lnTo>
                    <a:pt x="55219" y="101123"/>
                  </a:lnTo>
                  <a:lnTo>
                    <a:pt x="55726" y="101059"/>
                  </a:lnTo>
                  <a:lnTo>
                    <a:pt x="56233" y="100996"/>
                  </a:lnTo>
                  <a:lnTo>
                    <a:pt x="56731" y="100933"/>
                  </a:lnTo>
                  <a:lnTo>
                    <a:pt x="57229" y="100851"/>
                  </a:lnTo>
                  <a:lnTo>
                    <a:pt x="57726" y="100779"/>
                  </a:lnTo>
                  <a:lnTo>
                    <a:pt x="58215" y="100688"/>
                  </a:lnTo>
                  <a:lnTo>
                    <a:pt x="58704" y="100598"/>
                  </a:lnTo>
                  <a:lnTo>
                    <a:pt x="59184" y="100507"/>
                  </a:lnTo>
                  <a:lnTo>
                    <a:pt x="59664" y="100399"/>
                  </a:lnTo>
                  <a:lnTo>
                    <a:pt x="60143" y="100299"/>
                  </a:lnTo>
                  <a:lnTo>
                    <a:pt x="60614" y="100181"/>
                  </a:lnTo>
                  <a:lnTo>
                    <a:pt x="61085" y="100064"/>
                  </a:lnTo>
                  <a:lnTo>
                    <a:pt x="61556" y="99946"/>
                  </a:lnTo>
                  <a:lnTo>
                    <a:pt x="62017" y="99810"/>
                  </a:lnTo>
                  <a:lnTo>
                    <a:pt x="62479" y="99674"/>
                  </a:lnTo>
                  <a:lnTo>
                    <a:pt x="62941" y="99539"/>
                  </a:lnTo>
                  <a:lnTo>
                    <a:pt x="63393" y="99394"/>
                  </a:lnTo>
                  <a:lnTo>
                    <a:pt x="63846" y="99240"/>
                  </a:lnTo>
                  <a:lnTo>
                    <a:pt x="64289" y="99086"/>
                  </a:lnTo>
                  <a:lnTo>
                    <a:pt x="64733" y="98923"/>
                  </a:lnTo>
                  <a:lnTo>
                    <a:pt x="65176" y="98760"/>
                  </a:lnTo>
                  <a:lnTo>
                    <a:pt x="65620" y="98588"/>
                  </a:lnTo>
                  <a:lnTo>
                    <a:pt x="66055" y="98407"/>
                  </a:lnTo>
                  <a:lnTo>
                    <a:pt x="66480" y="98226"/>
                  </a:lnTo>
                  <a:lnTo>
                    <a:pt x="66905" y="98036"/>
                  </a:lnTo>
                  <a:lnTo>
                    <a:pt x="67331" y="97846"/>
                  </a:lnTo>
                  <a:lnTo>
                    <a:pt x="67756" y="97647"/>
                  </a:lnTo>
                  <a:lnTo>
                    <a:pt x="68173" y="97438"/>
                  </a:lnTo>
                  <a:lnTo>
                    <a:pt x="68589" y="97230"/>
                  </a:lnTo>
                  <a:lnTo>
                    <a:pt x="68996" y="97013"/>
                  </a:lnTo>
                  <a:lnTo>
                    <a:pt x="69404" y="96787"/>
                  </a:lnTo>
                  <a:lnTo>
                    <a:pt x="69811" y="96560"/>
                  </a:lnTo>
                  <a:lnTo>
                    <a:pt x="70209" y="96334"/>
                  </a:lnTo>
                  <a:lnTo>
                    <a:pt x="70608" y="96090"/>
                  </a:lnTo>
                  <a:lnTo>
                    <a:pt x="70997" y="95854"/>
                  </a:lnTo>
                  <a:lnTo>
                    <a:pt x="71386" y="95601"/>
                  </a:lnTo>
                  <a:lnTo>
                    <a:pt x="71776" y="95347"/>
                  </a:lnTo>
                  <a:lnTo>
                    <a:pt x="72156" y="95094"/>
                  </a:lnTo>
                  <a:lnTo>
                    <a:pt x="72536" y="94822"/>
                  </a:lnTo>
                  <a:lnTo>
                    <a:pt x="72916" y="94560"/>
                  </a:lnTo>
                  <a:lnTo>
                    <a:pt x="73287" y="94279"/>
                  </a:lnTo>
                  <a:lnTo>
                    <a:pt x="73658" y="93999"/>
                  </a:lnTo>
                  <a:lnTo>
                    <a:pt x="74020" y="93718"/>
                  </a:lnTo>
                  <a:lnTo>
                    <a:pt x="74383" y="93419"/>
                  </a:lnTo>
                  <a:lnTo>
                    <a:pt x="74745" y="93130"/>
                  </a:lnTo>
                  <a:lnTo>
                    <a:pt x="75098" y="92822"/>
                  </a:lnTo>
                  <a:lnTo>
                    <a:pt x="75451" y="92514"/>
                  </a:lnTo>
                  <a:lnTo>
                    <a:pt x="75804" y="92206"/>
                  </a:lnTo>
                  <a:lnTo>
                    <a:pt x="76148" y="91889"/>
                  </a:lnTo>
                  <a:lnTo>
                    <a:pt x="76483" y="91564"/>
                  </a:lnTo>
                  <a:lnTo>
                    <a:pt x="76827" y="91238"/>
                  </a:lnTo>
                  <a:lnTo>
                    <a:pt x="77162" y="90903"/>
                  </a:lnTo>
                  <a:lnTo>
                    <a:pt x="77487" y="90559"/>
                  </a:lnTo>
                  <a:lnTo>
                    <a:pt x="77822" y="90215"/>
                  </a:lnTo>
                  <a:lnTo>
                    <a:pt x="77822" y="90215"/>
                  </a:lnTo>
                  <a:lnTo>
                    <a:pt x="78257" y="89735"/>
                  </a:lnTo>
                  <a:lnTo>
                    <a:pt x="78691" y="89246"/>
                  </a:lnTo>
                  <a:lnTo>
                    <a:pt x="79117" y="88757"/>
                  </a:lnTo>
                  <a:lnTo>
                    <a:pt x="79524" y="88260"/>
                  </a:lnTo>
                  <a:lnTo>
                    <a:pt x="79923" y="87753"/>
                  </a:lnTo>
                  <a:lnTo>
                    <a:pt x="80312" y="87246"/>
                  </a:lnTo>
                  <a:lnTo>
                    <a:pt x="80701" y="86730"/>
                  </a:lnTo>
                  <a:lnTo>
                    <a:pt x="81072" y="86214"/>
                  </a:lnTo>
                  <a:lnTo>
                    <a:pt x="81434" y="85689"/>
                  </a:lnTo>
                  <a:lnTo>
                    <a:pt x="81787" y="85164"/>
                  </a:lnTo>
                  <a:lnTo>
                    <a:pt x="82131" y="84630"/>
                  </a:lnTo>
                  <a:lnTo>
                    <a:pt x="82457" y="84095"/>
                  </a:lnTo>
                  <a:lnTo>
                    <a:pt x="82783" y="83552"/>
                  </a:lnTo>
                  <a:lnTo>
                    <a:pt x="83100" y="83009"/>
                  </a:lnTo>
                  <a:lnTo>
                    <a:pt x="83408" y="82466"/>
                  </a:lnTo>
                  <a:lnTo>
                    <a:pt x="83706" y="81923"/>
                  </a:lnTo>
                  <a:lnTo>
                    <a:pt x="83996" y="81371"/>
                  </a:lnTo>
                  <a:lnTo>
                    <a:pt x="84277" y="80819"/>
                  </a:lnTo>
                  <a:lnTo>
                    <a:pt x="84557" y="80257"/>
                  </a:lnTo>
                  <a:lnTo>
                    <a:pt x="84820" y="79705"/>
                  </a:lnTo>
                  <a:lnTo>
                    <a:pt x="85073" y="79144"/>
                  </a:lnTo>
                  <a:lnTo>
                    <a:pt x="85327" y="78583"/>
                  </a:lnTo>
                  <a:lnTo>
                    <a:pt x="85562" y="78021"/>
                  </a:lnTo>
                  <a:lnTo>
                    <a:pt x="85797" y="77460"/>
                  </a:lnTo>
                  <a:lnTo>
                    <a:pt x="86024" y="76899"/>
                  </a:lnTo>
                  <a:lnTo>
                    <a:pt x="86241" y="76338"/>
                  </a:lnTo>
                  <a:lnTo>
                    <a:pt x="86458" y="75767"/>
                  </a:lnTo>
                  <a:lnTo>
                    <a:pt x="86657" y="75206"/>
                  </a:lnTo>
                  <a:lnTo>
                    <a:pt x="86857" y="74645"/>
                  </a:lnTo>
                  <a:lnTo>
                    <a:pt x="87047" y="74084"/>
                  </a:lnTo>
                  <a:lnTo>
                    <a:pt x="87228" y="73522"/>
                  </a:lnTo>
                  <a:lnTo>
                    <a:pt x="87400" y="72961"/>
                  </a:lnTo>
                  <a:lnTo>
                    <a:pt x="87572" y="72400"/>
                  </a:lnTo>
                  <a:lnTo>
                    <a:pt x="87735" y="71839"/>
                  </a:lnTo>
                  <a:lnTo>
                    <a:pt x="87888" y="71287"/>
                  </a:lnTo>
                  <a:lnTo>
                    <a:pt x="88042" y="70725"/>
                  </a:lnTo>
                  <a:lnTo>
                    <a:pt x="88323" y="69630"/>
                  </a:lnTo>
                  <a:lnTo>
                    <a:pt x="88586" y="68535"/>
                  </a:lnTo>
                  <a:lnTo>
                    <a:pt x="88821" y="67458"/>
                  </a:lnTo>
                  <a:lnTo>
                    <a:pt x="89038" y="66389"/>
                  </a:lnTo>
                  <a:lnTo>
                    <a:pt x="89228" y="65339"/>
                  </a:lnTo>
                  <a:lnTo>
                    <a:pt x="89409" y="64307"/>
                  </a:lnTo>
                  <a:lnTo>
                    <a:pt x="89563" y="63303"/>
                  </a:lnTo>
                  <a:lnTo>
                    <a:pt x="89699" y="62316"/>
                  </a:lnTo>
                  <a:lnTo>
                    <a:pt x="89826" y="61347"/>
                  </a:lnTo>
                  <a:lnTo>
                    <a:pt x="89925" y="60406"/>
                  </a:lnTo>
                  <a:lnTo>
                    <a:pt x="90025" y="59501"/>
                  </a:lnTo>
                  <a:lnTo>
                    <a:pt x="90097" y="58613"/>
                  </a:lnTo>
                  <a:lnTo>
                    <a:pt x="90161" y="57772"/>
                  </a:lnTo>
                  <a:lnTo>
                    <a:pt x="90215" y="56957"/>
                  </a:lnTo>
                  <a:lnTo>
                    <a:pt x="90215" y="56957"/>
                  </a:lnTo>
                  <a:lnTo>
                    <a:pt x="90921" y="57020"/>
                  </a:lnTo>
                  <a:lnTo>
                    <a:pt x="91274" y="57056"/>
                  </a:lnTo>
                  <a:lnTo>
                    <a:pt x="91627" y="57084"/>
                  </a:lnTo>
                  <a:lnTo>
                    <a:pt x="91627" y="57084"/>
                  </a:lnTo>
                  <a:lnTo>
                    <a:pt x="91908" y="57093"/>
                  </a:lnTo>
                  <a:lnTo>
                    <a:pt x="92188" y="57084"/>
                  </a:lnTo>
                  <a:lnTo>
                    <a:pt x="92469" y="57066"/>
                  </a:lnTo>
                  <a:lnTo>
                    <a:pt x="92740" y="57038"/>
                  </a:lnTo>
                  <a:lnTo>
                    <a:pt x="93012" y="56993"/>
                  </a:lnTo>
                  <a:lnTo>
                    <a:pt x="93284" y="56930"/>
                  </a:lnTo>
                  <a:lnTo>
                    <a:pt x="93546" y="56866"/>
                  </a:lnTo>
                  <a:lnTo>
                    <a:pt x="93809" y="56776"/>
                  </a:lnTo>
                  <a:lnTo>
                    <a:pt x="94062" y="56685"/>
                  </a:lnTo>
                  <a:lnTo>
                    <a:pt x="94316" y="56577"/>
                  </a:lnTo>
                  <a:lnTo>
                    <a:pt x="94560" y="56459"/>
                  </a:lnTo>
                  <a:lnTo>
                    <a:pt x="94804" y="56323"/>
                  </a:lnTo>
                  <a:lnTo>
                    <a:pt x="95040" y="56178"/>
                  </a:lnTo>
                  <a:lnTo>
                    <a:pt x="95266" y="56025"/>
                  </a:lnTo>
                  <a:lnTo>
                    <a:pt x="95492" y="55853"/>
                  </a:lnTo>
                  <a:lnTo>
                    <a:pt x="95701" y="55681"/>
                  </a:lnTo>
                  <a:lnTo>
                    <a:pt x="95701" y="55681"/>
                  </a:lnTo>
                  <a:lnTo>
                    <a:pt x="95909" y="55490"/>
                  </a:lnTo>
                  <a:lnTo>
                    <a:pt x="96099" y="55282"/>
                  </a:lnTo>
                  <a:lnTo>
                    <a:pt x="96280" y="55074"/>
                  </a:lnTo>
                  <a:lnTo>
                    <a:pt x="96452" y="54866"/>
                  </a:lnTo>
                  <a:lnTo>
                    <a:pt x="96615" y="54640"/>
                  </a:lnTo>
                  <a:lnTo>
                    <a:pt x="96769" y="54404"/>
                  </a:lnTo>
                  <a:lnTo>
                    <a:pt x="96905" y="54169"/>
                  </a:lnTo>
                  <a:lnTo>
                    <a:pt x="97031" y="53924"/>
                  </a:lnTo>
                  <a:lnTo>
                    <a:pt x="97149" y="53680"/>
                  </a:lnTo>
                  <a:lnTo>
                    <a:pt x="97248" y="53417"/>
                  </a:lnTo>
                  <a:lnTo>
                    <a:pt x="97339" y="53164"/>
                  </a:lnTo>
                  <a:lnTo>
                    <a:pt x="97411" y="52892"/>
                  </a:lnTo>
                  <a:lnTo>
                    <a:pt x="97475" y="52630"/>
                  </a:lnTo>
                  <a:lnTo>
                    <a:pt x="97529" y="52358"/>
                  </a:lnTo>
                  <a:lnTo>
                    <a:pt x="97565" y="52078"/>
                  </a:lnTo>
                  <a:lnTo>
                    <a:pt x="97583" y="51797"/>
                  </a:lnTo>
                  <a:lnTo>
                    <a:pt x="97583" y="51797"/>
                  </a:lnTo>
                  <a:lnTo>
                    <a:pt x="97656" y="50575"/>
                  </a:lnTo>
                  <a:lnTo>
                    <a:pt x="97701" y="49317"/>
                  </a:lnTo>
                  <a:lnTo>
                    <a:pt x="97737" y="48040"/>
                  </a:lnTo>
                  <a:lnTo>
                    <a:pt x="97746" y="46737"/>
                  </a:lnTo>
                  <a:lnTo>
                    <a:pt x="97746" y="45415"/>
                  </a:lnTo>
                  <a:lnTo>
                    <a:pt x="97719" y="44076"/>
                  </a:lnTo>
                  <a:lnTo>
                    <a:pt x="97701" y="43406"/>
                  </a:lnTo>
                  <a:lnTo>
                    <a:pt x="97674" y="42727"/>
                  </a:lnTo>
                  <a:lnTo>
                    <a:pt x="97638" y="42048"/>
                  </a:lnTo>
                  <a:lnTo>
                    <a:pt x="97602" y="41360"/>
                  </a:lnTo>
                  <a:lnTo>
                    <a:pt x="97556" y="40672"/>
                  </a:lnTo>
                  <a:lnTo>
                    <a:pt x="97502" y="39984"/>
                  </a:lnTo>
                  <a:lnTo>
                    <a:pt x="97448" y="39296"/>
                  </a:lnTo>
                  <a:lnTo>
                    <a:pt x="97384" y="38599"/>
                  </a:lnTo>
                  <a:lnTo>
                    <a:pt x="97312" y="37902"/>
                  </a:lnTo>
                  <a:lnTo>
                    <a:pt x="97230" y="37205"/>
                  </a:lnTo>
                  <a:lnTo>
                    <a:pt x="97149" y="36508"/>
                  </a:lnTo>
                  <a:lnTo>
                    <a:pt x="97049" y="35811"/>
                  </a:lnTo>
                  <a:lnTo>
                    <a:pt x="96950" y="35114"/>
                  </a:lnTo>
                  <a:lnTo>
                    <a:pt x="96841" y="34408"/>
                  </a:lnTo>
                  <a:lnTo>
                    <a:pt x="96723" y="33711"/>
                  </a:lnTo>
                  <a:lnTo>
                    <a:pt x="96597" y="33014"/>
                  </a:lnTo>
                  <a:lnTo>
                    <a:pt x="96461" y="32317"/>
                  </a:lnTo>
                  <a:lnTo>
                    <a:pt x="96316" y="31611"/>
                  </a:lnTo>
                  <a:lnTo>
                    <a:pt x="96162" y="30914"/>
                  </a:lnTo>
                  <a:lnTo>
                    <a:pt x="95999" y="30217"/>
                  </a:lnTo>
                  <a:lnTo>
                    <a:pt x="95836" y="29529"/>
                  </a:lnTo>
                  <a:lnTo>
                    <a:pt x="95655" y="28832"/>
                  </a:lnTo>
                  <a:lnTo>
                    <a:pt x="95465" y="28144"/>
                  </a:lnTo>
                  <a:lnTo>
                    <a:pt x="95266" y="27456"/>
                  </a:lnTo>
                  <a:lnTo>
                    <a:pt x="95058" y="26768"/>
                  </a:lnTo>
                  <a:lnTo>
                    <a:pt x="94841" y="26080"/>
                  </a:lnTo>
                  <a:lnTo>
                    <a:pt x="94605" y="25401"/>
                  </a:lnTo>
                  <a:lnTo>
                    <a:pt x="94370" y="24731"/>
                  </a:lnTo>
                  <a:lnTo>
                    <a:pt x="94116" y="24052"/>
                  </a:lnTo>
                  <a:lnTo>
                    <a:pt x="93854" y="23382"/>
                  </a:lnTo>
                  <a:lnTo>
                    <a:pt x="93582" y="22721"/>
                  </a:lnTo>
                  <a:lnTo>
                    <a:pt x="93302" y="22061"/>
                  </a:lnTo>
                  <a:lnTo>
                    <a:pt x="93003" y="21400"/>
                  </a:lnTo>
                  <a:lnTo>
                    <a:pt x="92695" y="20748"/>
                  </a:lnTo>
                  <a:lnTo>
                    <a:pt x="92378" y="20105"/>
                  </a:lnTo>
                  <a:lnTo>
                    <a:pt x="92053" y="19463"/>
                  </a:lnTo>
                  <a:lnTo>
                    <a:pt x="91709" y="18829"/>
                  </a:lnTo>
                  <a:lnTo>
                    <a:pt x="91355" y="18204"/>
                  </a:lnTo>
                  <a:lnTo>
                    <a:pt x="90984" y="17580"/>
                  </a:lnTo>
                  <a:lnTo>
                    <a:pt x="90613" y="16964"/>
                  </a:lnTo>
                  <a:lnTo>
                    <a:pt x="90215" y="16358"/>
                  </a:lnTo>
                  <a:lnTo>
                    <a:pt x="89817" y="15760"/>
                  </a:lnTo>
                  <a:lnTo>
                    <a:pt x="89391" y="15163"/>
                  </a:lnTo>
                  <a:lnTo>
                    <a:pt x="88966" y="14574"/>
                  </a:lnTo>
                  <a:lnTo>
                    <a:pt x="88513" y="13995"/>
                  </a:lnTo>
                  <a:lnTo>
                    <a:pt x="88060" y="13425"/>
                  </a:lnTo>
                  <a:lnTo>
                    <a:pt x="87590" y="12864"/>
                  </a:lnTo>
                  <a:lnTo>
                    <a:pt x="87101" y="12311"/>
                  </a:lnTo>
                  <a:lnTo>
                    <a:pt x="86594" y="11768"/>
                  </a:lnTo>
                  <a:lnTo>
                    <a:pt x="86078" y="11234"/>
                  </a:lnTo>
                  <a:lnTo>
                    <a:pt x="85553" y="10709"/>
                  </a:lnTo>
                  <a:lnTo>
                    <a:pt x="85010" y="10193"/>
                  </a:lnTo>
                  <a:lnTo>
                    <a:pt x="85010" y="10193"/>
                  </a:lnTo>
                  <a:lnTo>
                    <a:pt x="84675" y="9885"/>
                  </a:lnTo>
                  <a:lnTo>
                    <a:pt x="84340" y="9587"/>
                  </a:lnTo>
                  <a:lnTo>
                    <a:pt x="84005" y="9297"/>
                  </a:lnTo>
                  <a:lnTo>
                    <a:pt x="83661" y="9016"/>
                  </a:lnTo>
                  <a:lnTo>
                    <a:pt x="83326" y="8736"/>
                  </a:lnTo>
                  <a:lnTo>
                    <a:pt x="82982" y="8464"/>
                  </a:lnTo>
                  <a:lnTo>
                    <a:pt x="82638" y="8202"/>
                  </a:lnTo>
                  <a:lnTo>
                    <a:pt x="82294" y="7948"/>
                  </a:lnTo>
                  <a:lnTo>
                    <a:pt x="81941" y="7695"/>
                  </a:lnTo>
                  <a:lnTo>
                    <a:pt x="81597" y="7450"/>
                  </a:lnTo>
                  <a:lnTo>
                    <a:pt x="81244" y="7215"/>
                  </a:lnTo>
                  <a:lnTo>
                    <a:pt x="80900" y="6980"/>
                  </a:lnTo>
                  <a:lnTo>
                    <a:pt x="80547" y="6753"/>
                  </a:lnTo>
                  <a:lnTo>
                    <a:pt x="80194" y="6536"/>
                  </a:lnTo>
                  <a:lnTo>
                    <a:pt x="79841" y="6328"/>
                  </a:lnTo>
                  <a:lnTo>
                    <a:pt x="79488" y="6120"/>
                  </a:lnTo>
                  <a:lnTo>
                    <a:pt x="79135" y="5920"/>
                  </a:lnTo>
                  <a:lnTo>
                    <a:pt x="78782" y="5721"/>
                  </a:lnTo>
                  <a:lnTo>
                    <a:pt x="78067" y="5350"/>
                  </a:lnTo>
                  <a:lnTo>
                    <a:pt x="77361" y="4997"/>
                  </a:lnTo>
                  <a:lnTo>
                    <a:pt x="76646" y="4671"/>
                  </a:lnTo>
                  <a:lnTo>
                    <a:pt x="75930" y="4363"/>
                  </a:lnTo>
                  <a:lnTo>
                    <a:pt x="75224" y="4083"/>
                  </a:lnTo>
                  <a:lnTo>
                    <a:pt x="74509" y="3820"/>
                  </a:lnTo>
                  <a:lnTo>
                    <a:pt x="73803" y="3585"/>
                  </a:lnTo>
                  <a:lnTo>
                    <a:pt x="73097" y="3359"/>
                  </a:lnTo>
                  <a:lnTo>
                    <a:pt x="72400" y="3160"/>
                  </a:lnTo>
                  <a:lnTo>
                    <a:pt x="71703" y="2978"/>
                  </a:lnTo>
                  <a:lnTo>
                    <a:pt x="71006" y="2816"/>
                  </a:lnTo>
                  <a:lnTo>
                    <a:pt x="70327" y="2680"/>
                  </a:lnTo>
                  <a:lnTo>
                    <a:pt x="69648" y="2553"/>
                  </a:lnTo>
                  <a:lnTo>
                    <a:pt x="68978" y="2444"/>
                  </a:lnTo>
                  <a:lnTo>
                    <a:pt x="68309" y="2354"/>
                  </a:lnTo>
                  <a:lnTo>
                    <a:pt x="67657" y="2281"/>
                  </a:lnTo>
                  <a:lnTo>
                    <a:pt x="67005" y="2227"/>
                  </a:lnTo>
                  <a:lnTo>
                    <a:pt x="66371" y="2191"/>
                  </a:lnTo>
                  <a:lnTo>
                    <a:pt x="65747" y="2164"/>
                  </a:lnTo>
                  <a:lnTo>
                    <a:pt x="65131" y="2155"/>
                  </a:lnTo>
                  <a:lnTo>
                    <a:pt x="64534" y="2164"/>
                  </a:lnTo>
                  <a:lnTo>
                    <a:pt x="63936" y="2182"/>
                  </a:lnTo>
                  <a:lnTo>
                    <a:pt x="63366" y="2218"/>
                  </a:lnTo>
                  <a:lnTo>
                    <a:pt x="63366" y="2218"/>
                  </a:lnTo>
                  <a:lnTo>
                    <a:pt x="62841" y="2064"/>
                  </a:lnTo>
                  <a:lnTo>
                    <a:pt x="62307" y="1910"/>
                  </a:lnTo>
                  <a:lnTo>
                    <a:pt x="61764" y="1765"/>
                  </a:lnTo>
                  <a:lnTo>
                    <a:pt x="61212" y="1621"/>
                  </a:lnTo>
                  <a:lnTo>
                    <a:pt x="60650" y="1485"/>
                  </a:lnTo>
                  <a:lnTo>
                    <a:pt x="60080" y="1358"/>
                  </a:lnTo>
                  <a:lnTo>
                    <a:pt x="59501" y="1231"/>
                  </a:lnTo>
                  <a:lnTo>
                    <a:pt x="58921" y="1105"/>
                  </a:lnTo>
                  <a:lnTo>
                    <a:pt x="58333" y="987"/>
                  </a:lnTo>
                  <a:lnTo>
                    <a:pt x="57736" y="878"/>
                  </a:lnTo>
                  <a:lnTo>
                    <a:pt x="57129" y="779"/>
                  </a:lnTo>
                  <a:lnTo>
                    <a:pt x="56523" y="679"/>
                  </a:lnTo>
                  <a:lnTo>
                    <a:pt x="55907" y="580"/>
                  </a:lnTo>
                  <a:lnTo>
                    <a:pt x="55282" y="498"/>
                  </a:lnTo>
                  <a:lnTo>
                    <a:pt x="54658" y="417"/>
                  </a:lnTo>
                  <a:lnTo>
                    <a:pt x="54024" y="344"/>
                  </a:lnTo>
                  <a:lnTo>
                    <a:pt x="53381" y="281"/>
                  </a:lnTo>
                  <a:lnTo>
                    <a:pt x="52739" y="218"/>
                  </a:lnTo>
                  <a:lnTo>
                    <a:pt x="52087" y="163"/>
                  </a:lnTo>
                  <a:lnTo>
                    <a:pt x="51426" y="118"/>
                  </a:lnTo>
                  <a:lnTo>
                    <a:pt x="50774" y="82"/>
                  </a:lnTo>
                  <a:lnTo>
                    <a:pt x="50104" y="46"/>
                  </a:lnTo>
                  <a:lnTo>
                    <a:pt x="49444" y="27"/>
                  </a:lnTo>
                  <a:lnTo>
                    <a:pt x="48765" y="9"/>
                  </a:lnTo>
                  <a:lnTo>
                    <a:pt x="48095" y="0"/>
                  </a:lnTo>
                  <a:lnTo>
                    <a:pt x="47416" y="0"/>
                  </a:lnTo>
                  <a:lnTo>
                    <a:pt x="46728" y="9"/>
                  </a:lnTo>
                  <a:lnTo>
                    <a:pt x="46049" y="27"/>
                  </a:lnTo>
                  <a:lnTo>
                    <a:pt x="45361" y="55"/>
                  </a:lnTo>
                  <a:lnTo>
                    <a:pt x="44664" y="91"/>
                  </a:lnTo>
                  <a:lnTo>
                    <a:pt x="43976" y="136"/>
                  </a:lnTo>
                  <a:lnTo>
                    <a:pt x="43279" y="181"/>
                  </a:lnTo>
                  <a:lnTo>
                    <a:pt x="42582" y="245"/>
                  </a:lnTo>
                  <a:lnTo>
                    <a:pt x="41885" y="317"/>
                  </a:lnTo>
                  <a:lnTo>
                    <a:pt x="41179" y="399"/>
                  </a:lnTo>
                  <a:lnTo>
                    <a:pt x="40482" y="489"/>
                  </a:lnTo>
                  <a:lnTo>
                    <a:pt x="39776" y="589"/>
                  </a:lnTo>
                  <a:lnTo>
                    <a:pt x="39079" y="697"/>
                  </a:lnTo>
                  <a:lnTo>
                    <a:pt x="38373" y="824"/>
                  </a:lnTo>
                  <a:lnTo>
                    <a:pt x="37667" y="951"/>
                  </a:lnTo>
                  <a:lnTo>
                    <a:pt x="36961" y="1096"/>
                  </a:lnTo>
                  <a:lnTo>
                    <a:pt x="36255" y="1240"/>
                  </a:lnTo>
                  <a:lnTo>
                    <a:pt x="35549" y="1403"/>
                  </a:lnTo>
                  <a:lnTo>
                    <a:pt x="34851" y="1584"/>
                  </a:lnTo>
                  <a:lnTo>
                    <a:pt x="34145" y="1765"/>
                  </a:lnTo>
                  <a:lnTo>
                    <a:pt x="33439" y="1965"/>
                  </a:lnTo>
                  <a:lnTo>
                    <a:pt x="32742" y="2173"/>
                  </a:lnTo>
                  <a:lnTo>
                    <a:pt x="32036" y="2390"/>
                  </a:lnTo>
                  <a:lnTo>
                    <a:pt x="31339" y="2616"/>
                  </a:lnTo>
                  <a:lnTo>
                    <a:pt x="30642" y="2861"/>
                  </a:lnTo>
                  <a:lnTo>
                    <a:pt x="29945" y="3114"/>
                  </a:lnTo>
                  <a:lnTo>
                    <a:pt x="29257" y="3386"/>
                  </a:lnTo>
                  <a:lnTo>
                    <a:pt x="28569" y="3666"/>
                  </a:lnTo>
                  <a:lnTo>
                    <a:pt x="27881" y="3956"/>
                  </a:lnTo>
                  <a:lnTo>
                    <a:pt x="27193" y="4264"/>
                  </a:lnTo>
                  <a:lnTo>
                    <a:pt x="26514" y="4581"/>
                  </a:lnTo>
                  <a:lnTo>
                    <a:pt x="25835" y="4907"/>
                  </a:lnTo>
                  <a:lnTo>
                    <a:pt x="25157" y="5251"/>
                  </a:lnTo>
                  <a:lnTo>
                    <a:pt x="24487" y="5613"/>
                  </a:lnTo>
                  <a:lnTo>
                    <a:pt x="23817" y="5984"/>
                  </a:lnTo>
                  <a:lnTo>
                    <a:pt x="23156" y="6364"/>
                  </a:lnTo>
                  <a:lnTo>
                    <a:pt x="22495" y="6762"/>
                  </a:lnTo>
                  <a:lnTo>
                    <a:pt x="21843" y="7179"/>
                  </a:lnTo>
                  <a:lnTo>
                    <a:pt x="21192" y="7604"/>
                  </a:lnTo>
                  <a:lnTo>
                    <a:pt x="21192" y="7604"/>
                  </a:lnTo>
                  <a:lnTo>
                    <a:pt x="20603" y="8012"/>
                  </a:lnTo>
                  <a:lnTo>
                    <a:pt x="20024" y="8419"/>
                  </a:lnTo>
                  <a:lnTo>
                    <a:pt x="19454" y="8835"/>
                  </a:lnTo>
                  <a:lnTo>
                    <a:pt x="18883" y="9270"/>
                  </a:lnTo>
                  <a:lnTo>
                    <a:pt x="18331" y="9704"/>
                  </a:lnTo>
                  <a:lnTo>
                    <a:pt x="17779" y="10157"/>
                  </a:lnTo>
                  <a:lnTo>
                    <a:pt x="17245" y="10610"/>
                  </a:lnTo>
                  <a:lnTo>
                    <a:pt x="16711" y="11071"/>
                  </a:lnTo>
                  <a:lnTo>
                    <a:pt x="16186" y="11551"/>
                  </a:lnTo>
                  <a:lnTo>
                    <a:pt x="15670" y="12031"/>
                  </a:lnTo>
                  <a:lnTo>
                    <a:pt x="15163" y="12520"/>
                  </a:lnTo>
                  <a:lnTo>
                    <a:pt x="14656" y="13026"/>
                  </a:lnTo>
                  <a:lnTo>
                    <a:pt x="14167" y="13533"/>
                  </a:lnTo>
                  <a:lnTo>
                    <a:pt x="13687" y="14049"/>
                  </a:lnTo>
                  <a:lnTo>
                    <a:pt x="13208" y="14574"/>
                  </a:lnTo>
                  <a:lnTo>
                    <a:pt x="12746" y="15118"/>
                  </a:lnTo>
                  <a:lnTo>
                    <a:pt x="12284" y="15661"/>
                  </a:lnTo>
                  <a:lnTo>
                    <a:pt x="11832" y="16213"/>
                  </a:lnTo>
                  <a:lnTo>
                    <a:pt x="11388" y="16774"/>
                  </a:lnTo>
                  <a:lnTo>
                    <a:pt x="10954" y="17344"/>
                  </a:lnTo>
                  <a:lnTo>
                    <a:pt x="10528" y="17924"/>
                  </a:lnTo>
                  <a:lnTo>
                    <a:pt x="10112" y="18512"/>
                  </a:lnTo>
                  <a:lnTo>
                    <a:pt x="9704" y="19110"/>
                  </a:lnTo>
                  <a:lnTo>
                    <a:pt x="9297" y="19716"/>
                  </a:lnTo>
                  <a:lnTo>
                    <a:pt x="8908" y="20332"/>
                  </a:lnTo>
                  <a:lnTo>
                    <a:pt x="8519" y="20956"/>
                  </a:lnTo>
                  <a:lnTo>
                    <a:pt x="8138" y="21590"/>
                  </a:lnTo>
                  <a:lnTo>
                    <a:pt x="7776" y="22233"/>
                  </a:lnTo>
                  <a:lnTo>
                    <a:pt x="7414" y="22884"/>
                  </a:lnTo>
                  <a:lnTo>
                    <a:pt x="7061" y="23536"/>
                  </a:lnTo>
                  <a:lnTo>
                    <a:pt x="6717" y="24206"/>
                  </a:lnTo>
                  <a:lnTo>
                    <a:pt x="6382" y="24885"/>
                  </a:lnTo>
                  <a:lnTo>
                    <a:pt x="6056" y="25573"/>
                  </a:lnTo>
                  <a:lnTo>
                    <a:pt x="5730" y="26261"/>
                  </a:lnTo>
                  <a:lnTo>
                    <a:pt x="5423" y="26967"/>
                  </a:lnTo>
                  <a:lnTo>
                    <a:pt x="5124" y="27673"/>
                  </a:lnTo>
                  <a:lnTo>
                    <a:pt x="4825" y="28397"/>
                  </a:lnTo>
                  <a:lnTo>
                    <a:pt x="4536" y="29121"/>
                  </a:lnTo>
                  <a:lnTo>
                    <a:pt x="4264" y="29864"/>
                  </a:lnTo>
                  <a:lnTo>
                    <a:pt x="3992" y="30606"/>
                  </a:lnTo>
                  <a:lnTo>
                    <a:pt x="3730" y="31357"/>
                  </a:lnTo>
                  <a:lnTo>
                    <a:pt x="3476" y="32127"/>
                  </a:lnTo>
                  <a:lnTo>
                    <a:pt x="3232" y="32896"/>
                  </a:lnTo>
                  <a:lnTo>
                    <a:pt x="2997" y="33675"/>
                  </a:lnTo>
                  <a:lnTo>
                    <a:pt x="2761" y="34462"/>
                  </a:lnTo>
                  <a:lnTo>
                    <a:pt x="2544" y="35259"/>
                  </a:lnTo>
                  <a:lnTo>
                    <a:pt x="2336" y="36064"/>
                  </a:lnTo>
                  <a:lnTo>
                    <a:pt x="2128" y="36879"/>
                  </a:lnTo>
                  <a:lnTo>
                    <a:pt x="1938" y="37703"/>
                  </a:lnTo>
                  <a:lnTo>
                    <a:pt x="1748" y="38536"/>
                  </a:lnTo>
                  <a:lnTo>
                    <a:pt x="1566" y="39377"/>
                  </a:lnTo>
                  <a:lnTo>
                    <a:pt x="1404" y="40219"/>
                  </a:lnTo>
                  <a:lnTo>
                    <a:pt x="1241" y="41079"/>
                  </a:lnTo>
                  <a:lnTo>
                    <a:pt x="1087" y="41948"/>
                  </a:lnTo>
                  <a:lnTo>
                    <a:pt x="942" y="42817"/>
                  </a:lnTo>
                  <a:lnTo>
                    <a:pt x="806" y="43704"/>
                  </a:lnTo>
                  <a:lnTo>
                    <a:pt x="670" y="44592"/>
                  </a:lnTo>
                  <a:lnTo>
                    <a:pt x="553" y="45488"/>
                  </a:lnTo>
                  <a:lnTo>
                    <a:pt x="444" y="46402"/>
                  </a:lnTo>
                  <a:lnTo>
                    <a:pt x="335" y="47316"/>
                  </a:lnTo>
                  <a:lnTo>
                    <a:pt x="245" y="48240"/>
                  </a:lnTo>
                  <a:lnTo>
                    <a:pt x="154" y="49172"/>
                  </a:lnTo>
                  <a:lnTo>
                    <a:pt x="82" y="50113"/>
                  </a:lnTo>
                  <a:lnTo>
                    <a:pt x="9" y="51064"/>
                  </a:lnTo>
                  <a:lnTo>
                    <a:pt x="9" y="51064"/>
                  </a:lnTo>
                  <a:lnTo>
                    <a:pt x="0" y="51345"/>
                  </a:lnTo>
                  <a:lnTo>
                    <a:pt x="0" y="51634"/>
                  </a:lnTo>
                  <a:lnTo>
                    <a:pt x="19" y="51915"/>
                  </a:lnTo>
                  <a:lnTo>
                    <a:pt x="46" y="52195"/>
                  </a:lnTo>
                  <a:lnTo>
                    <a:pt x="91" y="52476"/>
                  </a:lnTo>
                  <a:lnTo>
                    <a:pt x="145" y="52757"/>
                  </a:lnTo>
                  <a:lnTo>
                    <a:pt x="218" y="53028"/>
                  </a:lnTo>
                  <a:lnTo>
                    <a:pt x="308" y="53291"/>
                  </a:lnTo>
                  <a:lnTo>
                    <a:pt x="408" y="53562"/>
                  </a:lnTo>
                  <a:lnTo>
                    <a:pt x="516" y="53816"/>
                  </a:lnTo>
                  <a:lnTo>
                    <a:pt x="643" y="54069"/>
                  </a:lnTo>
                  <a:lnTo>
                    <a:pt x="779" y="54314"/>
                  </a:lnTo>
                  <a:lnTo>
                    <a:pt x="933" y="54558"/>
                  </a:lnTo>
                  <a:lnTo>
                    <a:pt x="1096" y="54784"/>
                  </a:lnTo>
                  <a:lnTo>
                    <a:pt x="1268" y="55011"/>
                  </a:lnTo>
                  <a:lnTo>
                    <a:pt x="1458" y="55228"/>
                  </a:lnTo>
                  <a:lnTo>
                    <a:pt x="1458" y="55228"/>
                  </a:lnTo>
                  <a:lnTo>
                    <a:pt x="1657" y="55436"/>
                  </a:lnTo>
                  <a:lnTo>
                    <a:pt x="1865" y="55635"/>
                  </a:lnTo>
                  <a:lnTo>
                    <a:pt x="2082" y="55816"/>
                  </a:lnTo>
                  <a:lnTo>
                    <a:pt x="2300" y="55988"/>
                  </a:lnTo>
                  <a:lnTo>
                    <a:pt x="2535" y="56151"/>
                  </a:lnTo>
                  <a:lnTo>
                    <a:pt x="2770" y="56296"/>
                  </a:lnTo>
                  <a:lnTo>
                    <a:pt x="3024" y="56432"/>
                  </a:lnTo>
                  <a:lnTo>
                    <a:pt x="3277" y="56559"/>
                  </a:lnTo>
                  <a:lnTo>
                    <a:pt x="3531" y="56667"/>
                  </a:lnTo>
                  <a:lnTo>
                    <a:pt x="3793" y="56767"/>
                  </a:lnTo>
                  <a:lnTo>
                    <a:pt x="4065" y="56848"/>
                  </a:lnTo>
                  <a:lnTo>
                    <a:pt x="4336" y="56921"/>
                  </a:lnTo>
                  <a:lnTo>
                    <a:pt x="4617" y="56984"/>
                  </a:lnTo>
                  <a:lnTo>
                    <a:pt x="4898" y="57020"/>
                  </a:lnTo>
                  <a:lnTo>
                    <a:pt x="5178" y="57056"/>
                  </a:lnTo>
                  <a:lnTo>
                    <a:pt x="5468" y="57066"/>
                  </a:lnTo>
                  <a:lnTo>
                    <a:pt x="5468" y="57066"/>
                  </a:lnTo>
                  <a:lnTo>
                    <a:pt x="6129" y="57084"/>
                  </a:lnTo>
                  <a:lnTo>
                    <a:pt x="6817" y="57084"/>
                  </a:lnTo>
                  <a:lnTo>
                    <a:pt x="7722" y="57093"/>
                  </a:lnTo>
                  <a:lnTo>
                    <a:pt x="7722" y="570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8"/>
            <p:cNvSpPr/>
            <p:nvPr/>
          </p:nvSpPr>
          <p:spPr>
            <a:xfrm>
              <a:off x="-6724875" y="-2263025"/>
              <a:ext cx="1453125" cy="1112100"/>
            </a:xfrm>
            <a:custGeom>
              <a:avLst/>
              <a:gdLst/>
              <a:ahLst/>
              <a:cxnLst/>
              <a:rect l="l" t="t" r="r" b="b"/>
              <a:pathLst>
                <a:path w="58125" h="44484" fill="none" extrusionOk="0">
                  <a:moveTo>
                    <a:pt x="48638" y="36898"/>
                  </a:moveTo>
                  <a:lnTo>
                    <a:pt x="48638" y="36898"/>
                  </a:lnTo>
                  <a:lnTo>
                    <a:pt x="48185" y="37368"/>
                  </a:lnTo>
                  <a:lnTo>
                    <a:pt x="47715" y="37821"/>
                  </a:lnTo>
                  <a:lnTo>
                    <a:pt x="47244" y="38265"/>
                  </a:lnTo>
                  <a:lnTo>
                    <a:pt x="46755" y="38690"/>
                  </a:lnTo>
                  <a:lnTo>
                    <a:pt x="46266" y="39097"/>
                  </a:lnTo>
                  <a:lnTo>
                    <a:pt x="45759" y="39496"/>
                  </a:lnTo>
                  <a:lnTo>
                    <a:pt x="45252" y="39876"/>
                  </a:lnTo>
                  <a:lnTo>
                    <a:pt x="44727" y="40238"/>
                  </a:lnTo>
                  <a:lnTo>
                    <a:pt x="44193" y="40582"/>
                  </a:lnTo>
                  <a:lnTo>
                    <a:pt x="43650" y="40917"/>
                  </a:lnTo>
                  <a:lnTo>
                    <a:pt x="43098" y="41234"/>
                  </a:lnTo>
                  <a:lnTo>
                    <a:pt x="42537" y="41541"/>
                  </a:lnTo>
                  <a:lnTo>
                    <a:pt x="41966" y="41831"/>
                  </a:lnTo>
                  <a:lnTo>
                    <a:pt x="41378" y="42103"/>
                  </a:lnTo>
                  <a:lnTo>
                    <a:pt x="40790" y="42356"/>
                  </a:lnTo>
                  <a:lnTo>
                    <a:pt x="40183" y="42601"/>
                  </a:lnTo>
                  <a:lnTo>
                    <a:pt x="39568" y="42836"/>
                  </a:lnTo>
                  <a:lnTo>
                    <a:pt x="38943" y="43044"/>
                  </a:lnTo>
                  <a:lnTo>
                    <a:pt x="38300" y="43243"/>
                  </a:lnTo>
                  <a:lnTo>
                    <a:pt x="37658" y="43424"/>
                  </a:lnTo>
                  <a:lnTo>
                    <a:pt x="36997" y="43596"/>
                  </a:lnTo>
                  <a:lnTo>
                    <a:pt x="36327" y="43750"/>
                  </a:lnTo>
                  <a:lnTo>
                    <a:pt x="35648" y="43886"/>
                  </a:lnTo>
                  <a:lnTo>
                    <a:pt x="34960" y="44013"/>
                  </a:lnTo>
                  <a:lnTo>
                    <a:pt x="34263" y="44121"/>
                  </a:lnTo>
                  <a:lnTo>
                    <a:pt x="33548" y="44221"/>
                  </a:lnTo>
                  <a:lnTo>
                    <a:pt x="32824" y="44302"/>
                  </a:lnTo>
                  <a:lnTo>
                    <a:pt x="32090" y="44366"/>
                  </a:lnTo>
                  <a:lnTo>
                    <a:pt x="31339" y="44420"/>
                  </a:lnTo>
                  <a:lnTo>
                    <a:pt x="30579" y="44456"/>
                  </a:lnTo>
                  <a:lnTo>
                    <a:pt x="29809" y="44474"/>
                  </a:lnTo>
                  <a:lnTo>
                    <a:pt x="29031" y="44483"/>
                  </a:lnTo>
                  <a:lnTo>
                    <a:pt x="29031" y="44483"/>
                  </a:lnTo>
                  <a:lnTo>
                    <a:pt x="28243" y="44474"/>
                  </a:lnTo>
                  <a:lnTo>
                    <a:pt x="27456" y="44456"/>
                  </a:lnTo>
                  <a:lnTo>
                    <a:pt x="26695" y="44411"/>
                  </a:lnTo>
                  <a:lnTo>
                    <a:pt x="25935" y="44366"/>
                  </a:lnTo>
                  <a:lnTo>
                    <a:pt x="25193" y="44302"/>
                  </a:lnTo>
                  <a:lnTo>
                    <a:pt x="24459" y="44221"/>
                  </a:lnTo>
                  <a:lnTo>
                    <a:pt x="23735" y="44121"/>
                  </a:lnTo>
                  <a:lnTo>
                    <a:pt x="23029" y="44013"/>
                  </a:lnTo>
                  <a:lnTo>
                    <a:pt x="22323" y="43886"/>
                  </a:lnTo>
                  <a:lnTo>
                    <a:pt x="21644" y="43750"/>
                  </a:lnTo>
                  <a:lnTo>
                    <a:pt x="20965" y="43596"/>
                  </a:lnTo>
                  <a:lnTo>
                    <a:pt x="20295" y="43424"/>
                  </a:lnTo>
                  <a:lnTo>
                    <a:pt x="19644" y="43234"/>
                  </a:lnTo>
                  <a:lnTo>
                    <a:pt x="19001" y="43035"/>
                  </a:lnTo>
                  <a:lnTo>
                    <a:pt x="18367" y="42827"/>
                  </a:lnTo>
                  <a:lnTo>
                    <a:pt x="17752" y="42592"/>
                  </a:lnTo>
                  <a:lnTo>
                    <a:pt x="17136" y="42347"/>
                  </a:lnTo>
                  <a:lnTo>
                    <a:pt x="16539" y="42094"/>
                  </a:lnTo>
                  <a:lnTo>
                    <a:pt x="15950" y="41813"/>
                  </a:lnTo>
                  <a:lnTo>
                    <a:pt x="15371" y="41523"/>
                  </a:lnTo>
                  <a:lnTo>
                    <a:pt x="14801" y="41225"/>
                  </a:lnTo>
                  <a:lnTo>
                    <a:pt x="14248" y="40899"/>
                  </a:lnTo>
                  <a:lnTo>
                    <a:pt x="13696" y="40564"/>
                  </a:lnTo>
                  <a:lnTo>
                    <a:pt x="13162" y="40220"/>
                  </a:lnTo>
                  <a:lnTo>
                    <a:pt x="12637" y="39849"/>
                  </a:lnTo>
                  <a:lnTo>
                    <a:pt x="12121" y="39468"/>
                  </a:lnTo>
                  <a:lnTo>
                    <a:pt x="11614" y="39070"/>
                  </a:lnTo>
                  <a:lnTo>
                    <a:pt x="11116" y="38663"/>
                  </a:lnTo>
                  <a:lnTo>
                    <a:pt x="10628" y="38237"/>
                  </a:lnTo>
                  <a:lnTo>
                    <a:pt x="10157" y="37794"/>
                  </a:lnTo>
                  <a:lnTo>
                    <a:pt x="9686" y="37332"/>
                  </a:lnTo>
                  <a:lnTo>
                    <a:pt x="9234" y="36861"/>
                  </a:lnTo>
                  <a:lnTo>
                    <a:pt x="9234" y="36861"/>
                  </a:lnTo>
                  <a:lnTo>
                    <a:pt x="8899" y="36499"/>
                  </a:lnTo>
                  <a:lnTo>
                    <a:pt x="8573" y="36137"/>
                  </a:lnTo>
                  <a:lnTo>
                    <a:pt x="8256" y="35766"/>
                  </a:lnTo>
                  <a:lnTo>
                    <a:pt x="7948" y="35386"/>
                  </a:lnTo>
                  <a:lnTo>
                    <a:pt x="7649" y="35006"/>
                  </a:lnTo>
                  <a:lnTo>
                    <a:pt x="7360" y="34617"/>
                  </a:lnTo>
                  <a:lnTo>
                    <a:pt x="7070" y="34218"/>
                  </a:lnTo>
                  <a:lnTo>
                    <a:pt x="6789" y="33829"/>
                  </a:lnTo>
                  <a:lnTo>
                    <a:pt x="6518" y="33422"/>
                  </a:lnTo>
                  <a:lnTo>
                    <a:pt x="6255" y="33023"/>
                  </a:lnTo>
                  <a:lnTo>
                    <a:pt x="6002" y="32607"/>
                  </a:lnTo>
                  <a:lnTo>
                    <a:pt x="5748" y="32200"/>
                  </a:lnTo>
                  <a:lnTo>
                    <a:pt x="5504" y="31783"/>
                  </a:lnTo>
                  <a:lnTo>
                    <a:pt x="5269" y="31358"/>
                  </a:lnTo>
                  <a:lnTo>
                    <a:pt x="5042" y="30941"/>
                  </a:lnTo>
                  <a:lnTo>
                    <a:pt x="4816" y="30516"/>
                  </a:lnTo>
                  <a:lnTo>
                    <a:pt x="4599" y="30090"/>
                  </a:lnTo>
                  <a:lnTo>
                    <a:pt x="4391" y="29656"/>
                  </a:lnTo>
                  <a:lnTo>
                    <a:pt x="4182" y="29221"/>
                  </a:lnTo>
                  <a:lnTo>
                    <a:pt x="3983" y="28787"/>
                  </a:lnTo>
                  <a:lnTo>
                    <a:pt x="3793" y="28352"/>
                  </a:lnTo>
                  <a:lnTo>
                    <a:pt x="3612" y="27918"/>
                  </a:lnTo>
                  <a:lnTo>
                    <a:pt x="3431" y="27474"/>
                  </a:lnTo>
                  <a:lnTo>
                    <a:pt x="3259" y="27040"/>
                  </a:lnTo>
                  <a:lnTo>
                    <a:pt x="3087" y="26596"/>
                  </a:lnTo>
                  <a:lnTo>
                    <a:pt x="2924" y="26153"/>
                  </a:lnTo>
                  <a:lnTo>
                    <a:pt x="2616" y="25275"/>
                  </a:lnTo>
                  <a:lnTo>
                    <a:pt x="2327" y="24387"/>
                  </a:lnTo>
                  <a:lnTo>
                    <a:pt x="2064" y="23500"/>
                  </a:lnTo>
                  <a:lnTo>
                    <a:pt x="1820" y="22622"/>
                  </a:lnTo>
                  <a:lnTo>
                    <a:pt x="1593" y="21744"/>
                  </a:lnTo>
                  <a:lnTo>
                    <a:pt x="1376" y="20875"/>
                  </a:lnTo>
                  <a:lnTo>
                    <a:pt x="1186" y="20015"/>
                  </a:lnTo>
                  <a:lnTo>
                    <a:pt x="1014" y="19164"/>
                  </a:lnTo>
                  <a:lnTo>
                    <a:pt x="860" y="18322"/>
                  </a:lnTo>
                  <a:lnTo>
                    <a:pt x="715" y="17499"/>
                  </a:lnTo>
                  <a:lnTo>
                    <a:pt x="589" y="16684"/>
                  </a:lnTo>
                  <a:lnTo>
                    <a:pt x="471" y="15887"/>
                  </a:lnTo>
                  <a:lnTo>
                    <a:pt x="371" y="15109"/>
                  </a:lnTo>
                  <a:lnTo>
                    <a:pt x="281" y="14349"/>
                  </a:lnTo>
                  <a:lnTo>
                    <a:pt x="208" y="13615"/>
                  </a:lnTo>
                  <a:lnTo>
                    <a:pt x="136" y="12900"/>
                  </a:lnTo>
                  <a:lnTo>
                    <a:pt x="82" y="12212"/>
                  </a:lnTo>
                  <a:lnTo>
                    <a:pt x="36" y="11551"/>
                  </a:lnTo>
                  <a:lnTo>
                    <a:pt x="0" y="10918"/>
                  </a:lnTo>
                  <a:lnTo>
                    <a:pt x="0" y="10918"/>
                  </a:lnTo>
                  <a:lnTo>
                    <a:pt x="1910" y="10764"/>
                  </a:lnTo>
                  <a:lnTo>
                    <a:pt x="2897" y="10682"/>
                  </a:lnTo>
                  <a:lnTo>
                    <a:pt x="3893" y="10592"/>
                  </a:lnTo>
                  <a:lnTo>
                    <a:pt x="4907" y="10492"/>
                  </a:lnTo>
                  <a:lnTo>
                    <a:pt x="5939" y="10384"/>
                  </a:lnTo>
                  <a:lnTo>
                    <a:pt x="6970" y="10275"/>
                  </a:lnTo>
                  <a:lnTo>
                    <a:pt x="8030" y="10148"/>
                  </a:lnTo>
                  <a:lnTo>
                    <a:pt x="8030" y="10148"/>
                  </a:lnTo>
                  <a:lnTo>
                    <a:pt x="9424" y="9985"/>
                  </a:lnTo>
                  <a:lnTo>
                    <a:pt x="10800" y="9804"/>
                  </a:lnTo>
                  <a:lnTo>
                    <a:pt x="12166" y="9605"/>
                  </a:lnTo>
                  <a:lnTo>
                    <a:pt x="13506" y="9406"/>
                  </a:lnTo>
                  <a:lnTo>
                    <a:pt x="14828" y="9198"/>
                  </a:lnTo>
                  <a:lnTo>
                    <a:pt x="16122" y="8981"/>
                  </a:lnTo>
                  <a:lnTo>
                    <a:pt x="17408" y="8754"/>
                  </a:lnTo>
                  <a:lnTo>
                    <a:pt x="18675" y="8510"/>
                  </a:lnTo>
                  <a:lnTo>
                    <a:pt x="19924" y="8265"/>
                  </a:lnTo>
                  <a:lnTo>
                    <a:pt x="21146" y="8012"/>
                  </a:lnTo>
                  <a:lnTo>
                    <a:pt x="22350" y="7740"/>
                  </a:lnTo>
                  <a:lnTo>
                    <a:pt x="23536" y="7469"/>
                  </a:lnTo>
                  <a:lnTo>
                    <a:pt x="24713" y="7179"/>
                  </a:lnTo>
                  <a:lnTo>
                    <a:pt x="25853" y="6890"/>
                  </a:lnTo>
                  <a:lnTo>
                    <a:pt x="26985" y="6582"/>
                  </a:lnTo>
                  <a:lnTo>
                    <a:pt x="28098" y="6274"/>
                  </a:lnTo>
                  <a:lnTo>
                    <a:pt x="29185" y="5948"/>
                  </a:lnTo>
                  <a:lnTo>
                    <a:pt x="30262" y="5622"/>
                  </a:lnTo>
                  <a:lnTo>
                    <a:pt x="31312" y="5278"/>
                  </a:lnTo>
                  <a:lnTo>
                    <a:pt x="32344" y="4925"/>
                  </a:lnTo>
                  <a:lnTo>
                    <a:pt x="33358" y="4563"/>
                  </a:lnTo>
                  <a:lnTo>
                    <a:pt x="34344" y="4201"/>
                  </a:lnTo>
                  <a:lnTo>
                    <a:pt x="35322" y="3821"/>
                  </a:lnTo>
                  <a:lnTo>
                    <a:pt x="36273" y="3432"/>
                  </a:lnTo>
                  <a:lnTo>
                    <a:pt x="37205" y="3033"/>
                  </a:lnTo>
                  <a:lnTo>
                    <a:pt x="38119" y="2635"/>
                  </a:lnTo>
                  <a:lnTo>
                    <a:pt x="39015" y="2219"/>
                  </a:lnTo>
                  <a:lnTo>
                    <a:pt x="39884" y="1793"/>
                  </a:lnTo>
                  <a:lnTo>
                    <a:pt x="40744" y="1359"/>
                  </a:lnTo>
                  <a:lnTo>
                    <a:pt x="41577" y="915"/>
                  </a:lnTo>
                  <a:lnTo>
                    <a:pt x="42392" y="462"/>
                  </a:lnTo>
                  <a:lnTo>
                    <a:pt x="43179" y="1"/>
                  </a:lnTo>
                  <a:lnTo>
                    <a:pt x="43179" y="1"/>
                  </a:lnTo>
                  <a:lnTo>
                    <a:pt x="43795" y="517"/>
                  </a:lnTo>
                  <a:lnTo>
                    <a:pt x="44456" y="1042"/>
                  </a:lnTo>
                  <a:lnTo>
                    <a:pt x="45153" y="1594"/>
                  </a:lnTo>
                  <a:lnTo>
                    <a:pt x="45904" y="2146"/>
                  </a:lnTo>
                  <a:lnTo>
                    <a:pt x="46692" y="2716"/>
                  </a:lnTo>
                  <a:lnTo>
                    <a:pt x="47524" y="3296"/>
                  </a:lnTo>
                  <a:lnTo>
                    <a:pt x="47959" y="3585"/>
                  </a:lnTo>
                  <a:lnTo>
                    <a:pt x="48403" y="3875"/>
                  </a:lnTo>
                  <a:lnTo>
                    <a:pt x="48855" y="4165"/>
                  </a:lnTo>
                  <a:lnTo>
                    <a:pt x="49317" y="4454"/>
                  </a:lnTo>
                  <a:lnTo>
                    <a:pt x="49797" y="4744"/>
                  </a:lnTo>
                  <a:lnTo>
                    <a:pt x="50276" y="5034"/>
                  </a:lnTo>
                  <a:lnTo>
                    <a:pt x="50774" y="5314"/>
                  </a:lnTo>
                  <a:lnTo>
                    <a:pt x="51281" y="5604"/>
                  </a:lnTo>
                  <a:lnTo>
                    <a:pt x="51797" y="5885"/>
                  </a:lnTo>
                  <a:lnTo>
                    <a:pt x="52322" y="6165"/>
                  </a:lnTo>
                  <a:lnTo>
                    <a:pt x="52856" y="6446"/>
                  </a:lnTo>
                  <a:lnTo>
                    <a:pt x="53408" y="6718"/>
                  </a:lnTo>
                  <a:lnTo>
                    <a:pt x="53961" y="6989"/>
                  </a:lnTo>
                  <a:lnTo>
                    <a:pt x="54531" y="7261"/>
                  </a:lnTo>
                  <a:lnTo>
                    <a:pt x="55101" y="7514"/>
                  </a:lnTo>
                  <a:lnTo>
                    <a:pt x="55690" y="7777"/>
                  </a:lnTo>
                  <a:lnTo>
                    <a:pt x="56287" y="8030"/>
                  </a:lnTo>
                  <a:lnTo>
                    <a:pt x="56884" y="8275"/>
                  </a:lnTo>
                  <a:lnTo>
                    <a:pt x="57500" y="8510"/>
                  </a:lnTo>
                  <a:lnTo>
                    <a:pt x="58125" y="8745"/>
                  </a:lnTo>
                  <a:lnTo>
                    <a:pt x="58125" y="8745"/>
                  </a:lnTo>
                  <a:lnTo>
                    <a:pt x="58097" y="9370"/>
                  </a:lnTo>
                  <a:lnTo>
                    <a:pt x="58070" y="10022"/>
                  </a:lnTo>
                  <a:lnTo>
                    <a:pt x="58034" y="10719"/>
                  </a:lnTo>
                  <a:lnTo>
                    <a:pt x="57980" y="11452"/>
                  </a:lnTo>
                  <a:lnTo>
                    <a:pt x="57925" y="12212"/>
                  </a:lnTo>
                  <a:lnTo>
                    <a:pt x="57853" y="13000"/>
                  </a:lnTo>
                  <a:lnTo>
                    <a:pt x="57763" y="13814"/>
                  </a:lnTo>
                  <a:lnTo>
                    <a:pt x="57672" y="14665"/>
                  </a:lnTo>
                  <a:lnTo>
                    <a:pt x="57554" y="15525"/>
                  </a:lnTo>
                  <a:lnTo>
                    <a:pt x="57428" y="16422"/>
                  </a:lnTo>
                  <a:lnTo>
                    <a:pt x="57283" y="17327"/>
                  </a:lnTo>
                  <a:lnTo>
                    <a:pt x="57120" y="18250"/>
                  </a:lnTo>
                  <a:lnTo>
                    <a:pt x="56930" y="19192"/>
                  </a:lnTo>
                  <a:lnTo>
                    <a:pt x="56731" y="20142"/>
                  </a:lnTo>
                  <a:lnTo>
                    <a:pt x="56504" y="21102"/>
                  </a:lnTo>
                  <a:lnTo>
                    <a:pt x="56260" y="22070"/>
                  </a:lnTo>
                  <a:lnTo>
                    <a:pt x="55997" y="23048"/>
                  </a:lnTo>
                  <a:lnTo>
                    <a:pt x="55853" y="23537"/>
                  </a:lnTo>
                  <a:lnTo>
                    <a:pt x="55708" y="24025"/>
                  </a:lnTo>
                  <a:lnTo>
                    <a:pt x="55554" y="24514"/>
                  </a:lnTo>
                  <a:lnTo>
                    <a:pt x="55391" y="25003"/>
                  </a:lnTo>
                  <a:lnTo>
                    <a:pt x="55228" y="25501"/>
                  </a:lnTo>
                  <a:lnTo>
                    <a:pt x="55056" y="25990"/>
                  </a:lnTo>
                  <a:lnTo>
                    <a:pt x="54875" y="26479"/>
                  </a:lnTo>
                  <a:lnTo>
                    <a:pt x="54685" y="26967"/>
                  </a:lnTo>
                  <a:lnTo>
                    <a:pt x="54495" y="27447"/>
                  </a:lnTo>
                  <a:lnTo>
                    <a:pt x="54296" y="27936"/>
                  </a:lnTo>
                  <a:lnTo>
                    <a:pt x="54087" y="28416"/>
                  </a:lnTo>
                  <a:lnTo>
                    <a:pt x="53870" y="28905"/>
                  </a:lnTo>
                  <a:lnTo>
                    <a:pt x="53644" y="29375"/>
                  </a:lnTo>
                  <a:lnTo>
                    <a:pt x="53417" y="29855"/>
                  </a:lnTo>
                  <a:lnTo>
                    <a:pt x="53182" y="30326"/>
                  </a:lnTo>
                  <a:lnTo>
                    <a:pt x="52938" y="30796"/>
                  </a:lnTo>
                  <a:lnTo>
                    <a:pt x="52684" y="31267"/>
                  </a:lnTo>
                  <a:lnTo>
                    <a:pt x="52422" y="31729"/>
                  </a:lnTo>
                  <a:lnTo>
                    <a:pt x="52159" y="32191"/>
                  </a:lnTo>
                  <a:lnTo>
                    <a:pt x="51879" y="32643"/>
                  </a:lnTo>
                  <a:lnTo>
                    <a:pt x="51589" y="33096"/>
                  </a:lnTo>
                  <a:lnTo>
                    <a:pt x="51299" y="33539"/>
                  </a:lnTo>
                  <a:lnTo>
                    <a:pt x="51001" y="33983"/>
                  </a:lnTo>
                  <a:lnTo>
                    <a:pt x="50684" y="34417"/>
                  </a:lnTo>
                  <a:lnTo>
                    <a:pt x="50367" y="34843"/>
                  </a:lnTo>
                  <a:lnTo>
                    <a:pt x="50041" y="35268"/>
                  </a:lnTo>
                  <a:lnTo>
                    <a:pt x="49706" y="35685"/>
                  </a:lnTo>
                  <a:lnTo>
                    <a:pt x="49353" y="36092"/>
                  </a:lnTo>
                  <a:lnTo>
                    <a:pt x="49000" y="36499"/>
                  </a:lnTo>
                  <a:lnTo>
                    <a:pt x="48638" y="36898"/>
                  </a:lnTo>
                  <a:lnTo>
                    <a:pt x="48638" y="368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-6952100" y="-3123200"/>
              <a:ext cx="1866150" cy="863150"/>
            </a:xfrm>
            <a:custGeom>
              <a:avLst/>
              <a:gdLst/>
              <a:ahLst/>
              <a:cxnLst/>
              <a:rect l="l" t="t" r="r" b="b"/>
              <a:pathLst>
                <a:path w="74646" h="34526" fill="none" extrusionOk="0">
                  <a:moveTo>
                    <a:pt x="15598" y="5685"/>
                  </a:moveTo>
                  <a:lnTo>
                    <a:pt x="15598" y="5685"/>
                  </a:lnTo>
                  <a:lnTo>
                    <a:pt x="16195" y="5287"/>
                  </a:lnTo>
                  <a:lnTo>
                    <a:pt x="16802" y="4907"/>
                  </a:lnTo>
                  <a:lnTo>
                    <a:pt x="17417" y="4554"/>
                  </a:lnTo>
                  <a:lnTo>
                    <a:pt x="18033" y="4201"/>
                  </a:lnTo>
                  <a:lnTo>
                    <a:pt x="18657" y="3875"/>
                  </a:lnTo>
                  <a:lnTo>
                    <a:pt x="19282" y="3567"/>
                  </a:lnTo>
                  <a:lnTo>
                    <a:pt x="19916" y="3268"/>
                  </a:lnTo>
                  <a:lnTo>
                    <a:pt x="20549" y="2988"/>
                  </a:lnTo>
                  <a:lnTo>
                    <a:pt x="21183" y="2716"/>
                  </a:lnTo>
                  <a:lnTo>
                    <a:pt x="21817" y="2462"/>
                  </a:lnTo>
                  <a:lnTo>
                    <a:pt x="22459" y="2227"/>
                  </a:lnTo>
                  <a:lnTo>
                    <a:pt x="23102" y="2001"/>
                  </a:lnTo>
                  <a:lnTo>
                    <a:pt x="23745" y="1784"/>
                  </a:lnTo>
                  <a:lnTo>
                    <a:pt x="24397" y="1593"/>
                  </a:lnTo>
                  <a:lnTo>
                    <a:pt x="25039" y="1403"/>
                  </a:lnTo>
                  <a:lnTo>
                    <a:pt x="25691" y="1231"/>
                  </a:lnTo>
                  <a:lnTo>
                    <a:pt x="26334" y="1068"/>
                  </a:lnTo>
                  <a:lnTo>
                    <a:pt x="26986" y="924"/>
                  </a:lnTo>
                  <a:lnTo>
                    <a:pt x="27628" y="788"/>
                  </a:lnTo>
                  <a:lnTo>
                    <a:pt x="28280" y="670"/>
                  </a:lnTo>
                  <a:lnTo>
                    <a:pt x="28923" y="552"/>
                  </a:lnTo>
                  <a:lnTo>
                    <a:pt x="29565" y="453"/>
                  </a:lnTo>
                  <a:lnTo>
                    <a:pt x="30208" y="362"/>
                  </a:lnTo>
                  <a:lnTo>
                    <a:pt x="30851" y="281"/>
                  </a:lnTo>
                  <a:lnTo>
                    <a:pt x="31484" y="218"/>
                  </a:lnTo>
                  <a:lnTo>
                    <a:pt x="32118" y="154"/>
                  </a:lnTo>
                  <a:lnTo>
                    <a:pt x="32752" y="109"/>
                  </a:lnTo>
                  <a:lnTo>
                    <a:pt x="33385" y="73"/>
                  </a:lnTo>
                  <a:lnTo>
                    <a:pt x="34010" y="36"/>
                  </a:lnTo>
                  <a:lnTo>
                    <a:pt x="34626" y="18"/>
                  </a:lnTo>
                  <a:lnTo>
                    <a:pt x="35241" y="9"/>
                  </a:lnTo>
                  <a:lnTo>
                    <a:pt x="35857" y="0"/>
                  </a:lnTo>
                  <a:lnTo>
                    <a:pt x="35857" y="0"/>
                  </a:lnTo>
                  <a:lnTo>
                    <a:pt x="36355" y="0"/>
                  </a:lnTo>
                  <a:lnTo>
                    <a:pt x="36852" y="9"/>
                  </a:lnTo>
                  <a:lnTo>
                    <a:pt x="37839" y="46"/>
                  </a:lnTo>
                  <a:lnTo>
                    <a:pt x="38808" y="100"/>
                  </a:lnTo>
                  <a:lnTo>
                    <a:pt x="39749" y="163"/>
                  </a:lnTo>
                  <a:lnTo>
                    <a:pt x="40682" y="254"/>
                  </a:lnTo>
                  <a:lnTo>
                    <a:pt x="41587" y="353"/>
                  </a:lnTo>
                  <a:lnTo>
                    <a:pt x="42474" y="471"/>
                  </a:lnTo>
                  <a:lnTo>
                    <a:pt x="43334" y="607"/>
                  </a:lnTo>
                  <a:lnTo>
                    <a:pt x="44167" y="752"/>
                  </a:lnTo>
                  <a:lnTo>
                    <a:pt x="44972" y="906"/>
                  </a:lnTo>
                  <a:lnTo>
                    <a:pt x="45751" y="1068"/>
                  </a:lnTo>
                  <a:lnTo>
                    <a:pt x="46493" y="1240"/>
                  </a:lnTo>
                  <a:lnTo>
                    <a:pt x="47208" y="1421"/>
                  </a:lnTo>
                  <a:lnTo>
                    <a:pt x="47896" y="1612"/>
                  </a:lnTo>
                  <a:lnTo>
                    <a:pt x="48539" y="1802"/>
                  </a:lnTo>
                  <a:lnTo>
                    <a:pt x="49145" y="2001"/>
                  </a:lnTo>
                  <a:lnTo>
                    <a:pt x="49145" y="2001"/>
                  </a:lnTo>
                  <a:lnTo>
                    <a:pt x="49453" y="2091"/>
                  </a:lnTo>
                  <a:lnTo>
                    <a:pt x="49770" y="2164"/>
                  </a:lnTo>
                  <a:lnTo>
                    <a:pt x="50087" y="2218"/>
                  </a:lnTo>
                  <a:lnTo>
                    <a:pt x="50404" y="2263"/>
                  </a:lnTo>
                  <a:lnTo>
                    <a:pt x="50720" y="2281"/>
                  </a:lnTo>
                  <a:lnTo>
                    <a:pt x="51046" y="2281"/>
                  </a:lnTo>
                  <a:lnTo>
                    <a:pt x="51363" y="2263"/>
                  </a:lnTo>
                  <a:lnTo>
                    <a:pt x="51689" y="2227"/>
                  </a:lnTo>
                  <a:lnTo>
                    <a:pt x="51689" y="2227"/>
                  </a:lnTo>
                  <a:lnTo>
                    <a:pt x="52015" y="2191"/>
                  </a:lnTo>
                  <a:lnTo>
                    <a:pt x="52350" y="2164"/>
                  </a:lnTo>
                  <a:lnTo>
                    <a:pt x="52703" y="2137"/>
                  </a:lnTo>
                  <a:lnTo>
                    <a:pt x="53065" y="2128"/>
                  </a:lnTo>
                  <a:lnTo>
                    <a:pt x="53436" y="2128"/>
                  </a:lnTo>
                  <a:lnTo>
                    <a:pt x="53816" y="2137"/>
                  </a:lnTo>
                  <a:lnTo>
                    <a:pt x="54215" y="2155"/>
                  </a:lnTo>
                  <a:lnTo>
                    <a:pt x="54613" y="2191"/>
                  </a:lnTo>
                  <a:lnTo>
                    <a:pt x="55029" y="2227"/>
                  </a:lnTo>
                  <a:lnTo>
                    <a:pt x="55446" y="2281"/>
                  </a:lnTo>
                  <a:lnTo>
                    <a:pt x="55871" y="2354"/>
                  </a:lnTo>
                  <a:lnTo>
                    <a:pt x="56306" y="2426"/>
                  </a:lnTo>
                  <a:lnTo>
                    <a:pt x="56740" y="2526"/>
                  </a:lnTo>
                  <a:lnTo>
                    <a:pt x="57193" y="2625"/>
                  </a:lnTo>
                  <a:lnTo>
                    <a:pt x="57636" y="2743"/>
                  </a:lnTo>
                  <a:lnTo>
                    <a:pt x="58098" y="2879"/>
                  </a:lnTo>
                  <a:lnTo>
                    <a:pt x="58551" y="3024"/>
                  </a:lnTo>
                  <a:lnTo>
                    <a:pt x="59012" y="3187"/>
                  </a:lnTo>
                  <a:lnTo>
                    <a:pt x="59483" y="3368"/>
                  </a:lnTo>
                  <a:lnTo>
                    <a:pt x="59945" y="3558"/>
                  </a:lnTo>
                  <a:lnTo>
                    <a:pt x="60415" y="3766"/>
                  </a:lnTo>
                  <a:lnTo>
                    <a:pt x="60886" y="3983"/>
                  </a:lnTo>
                  <a:lnTo>
                    <a:pt x="61357" y="4228"/>
                  </a:lnTo>
                  <a:lnTo>
                    <a:pt x="61828" y="4481"/>
                  </a:lnTo>
                  <a:lnTo>
                    <a:pt x="62298" y="4753"/>
                  </a:lnTo>
                  <a:lnTo>
                    <a:pt x="62760" y="5051"/>
                  </a:lnTo>
                  <a:lnTo>
                    <a:pt x="63231" y="5359"/>
                  </a:lnTo>
                  <a:lnTo>
                    <a:pt x="63692" y="5685"/>
                  </a:lnTo>
                  <a:lnTo>
                    <a:pt x="64154" y="6029"/>
                  </a:lnTo>
                  <a:lnTo>
                    <a:pt x="64616" y="6391"/>
                  </a:lnTo>
                  <a:lnTo>
                    <a:pt x="65068" y="6780"/>
                  </a:lnTo>
                  <a:lnTo>
                    <a:pt x="65512" y="7179"/>
                  </a:lnTo>
                  <a:lnTo>
                    <a:pt x="65512" y="7179"/>
                  </a:lnTo>
                  <a:lnTo>
                    <a:pt x="65783" y="7432"/>
                  </a:lnTo>
                  <a:lnTo>
                    <a:pt x="66055" y="7695"/>
                  </a:lnTo>
                  <a:lnTo>
                    <a:pt x="66317" y="7957"/>
                  </a:lnTo>
                  <a:lnTo>
                    <a:pt x="66571" y="8229"/>
                  </a:lnTo>
                  <a:lnTo>
                    <a:pt x="66833" y="8509"/>
                  </a:lnTo>
                  <a:lnTo>
                    <a:pt x="67078" y="8790"/>
                  </a:lnTo>
                  <a:lnTo>
                    <a:pt x="67331" y="9080"/>
                  </a:lnTo>
                  <a:lnTo>
                    <a:pt x="67567" y="9369"/>
                  </a:lnTo>
                  <a:lnTo>
                    <a:pt x="67811" y="9668"/>
                  </a:lnTo>
                  <a:lnTo>
                    <a:pt x="68046" y="9976"/>
                  </a:lnTo>
                  <a:lnTo>
                    <a:pt x="68273" y="10284"/>
                  </a:lnTo>
                  <a:lnTo>
                    <a:pt x="68499" y="10591"/>
                  </a:lnTo>
                  <a:lnTo>
                    <a:pt x="68725" y="10917"/>
                  </a:lnTo>
                  <a:lnTo>
                    <a:pt x="68943" y="11234"/>
                  </a:lnTo>
                  <a:lnTo>
                    <a:pt x="69160" y="11569"/>
                  </a:lnTo>
                  <a:lnTo>
                    <a:pt x="69368" y="11904"/>
                  </a:lnTo>
                  <a:lnTo>
                    <a:pt x="69576" y="12239"/>
                  </a:lnTo>
                  <a:lnTo>
                    <a:pt x="69775" y="12583"/>
                  </a:lnTo>
                  <a:lnTo>
                    <a:pt x="69975" y="12936"/>
                  </a:lnTo>
                  <a:lnTo>
                    <a:pt x="70174" y="13289"/>
                  </a:lnTo>
                  <a:lnTo>
                    <a:pt x="70364" y="13651"/>
                  </a:lnTo>
                  <a:lnTo>
                    <a:pt x="70545" y="14013"/>
                  </a:lnTo>
                  <a:lnTo>
                    <a:pt x="70735" y="14384"/>
                  </a:lnTo>
                  <a:lnTo>
                    <a:pt x="70907" y="14764"/>
                  </a:lnTo>
                  <a:lnTo>
                    <a:pt x="71088" y="15145"/>
                  </a:lnTo>
                  <a:lnTo>
                    <a:pt x="71251" y="15525"/>
                  </a:lnTo>
                  <a:lnTo>
                    <a:pt x="71423" y="15914"/>
                  </a:lnTo>
                  <a:lnTo>
                    <a:pt x="71586" y="16312"/>
                  </a:lnTo>
                  <a:lnTo>
                    <a:pt x="71740" y="16711"/>
                  </a:lnTo>
                  <a:lnTo>
                    <a:pt x="71894" y="17118"/>
                  </a:lnTo>
                  <a:lnTo>
                    <a:pt x="72048" y="17525"/>
                  </a:lnTo>
                  <a:lnTo>
                    <a:pt x="72192" y="17942"/>
                  </a:lnTo>
                  <a:lnTo>
                    <a:pt x="72328" y="18358"/>
                  </a:lnTo>
                  <a:lnTo>
                    <a:pt x="72464" y="18784"/>
                  </a:lnTo>
                  <a:lnTo>
                    <a:pt x="72726" y="19653"/>
                  </a:lnTo>
                  <a:lnTo>
                    <a:pt x="72980" y="20531"/>
                  </a:lnTo>
                  <a:lnTo>
                    <a:pt x="73206" y="21436"/>
                  </a:lnTo>
                  <a:lnTo>
                    <a:pt x="73414" y="22359"/>
                  </a:lnTo>
                  <a:lnTo>
                    <a:pt x="73614" y="23301"/>
                  </a:lnTo>
                  <a:lnTo>
                    <a:pt x="73795" y="24251"/>
                  </a:lnTo>
                  <a:lnTo>
                    <a:pt x="73958" y="25229"/>
                  </a:lnTo>
                  <a:lnTo>
                    <a:pt x="74102" y="26225"/>
                  </a:lnTo>
                  <a:lnTo>
                    <a:pt x="74229" y="27238"/>
                  </a:lnTo>
                  <a:lnTo>
                    <a:pt x="74338" y="28270"/>
                  </a:lnTo>
                  <a:lnTo>
                    <a:pt x="74437" y="29320"/>
                  </a:lnTo>
                  <a:lnTo>
                    <a:pt x="74519" y="30389"/>
                  </a:lnTo>
                  <a:lnTo>
                    <a:pt x="74573" y="31475"/>
                  </a:lnTo>
                  <a:lnTo>
                    <a:pt x="74618" y="32579"/>
                  </a:lnTo>
                  <a:lnTo>
                    <a:pt x="74645" y="33702"/>
                  </a:lnTo>
                  <a:lnTo>
                    <a:pt x="74645" y="33702"/>
                  </a:lnTo>
                  <a:lnTo>
                    <a:pt x="74148" y="33566"/>
                  </a:lnTo>
                  <a:lnTo>
                    <a:pt x="73650" y="33430"/>
                  </a:lnTo>
                  <a:lnTo>
                    <a:pt x="73161" y="33294"/>
                  </a:lnTo>
                  <a:lnTo>
                    <a:pt x="72672" y="33140"/>
                  </a:lnTo>
                  <a:lnTo>
                    <a:pt x="72192" y="32987"/>
                  </a:lnTo>
                  <a:lnTo>
                    <a:pt x="71722" y="32833"/>
                  </a:lnTo>
                  <a:lnTo>
                    <a:pt x="71260" y="32661"/>
                  </a:lnTo>
                  <a:lnTo>
                    <a:pt x="70798" y="32498"/>
                  </a:lnTo>
                  <a:lnTo>
                    <a:pt x="70346" y="32317"/>
                  </a:lnTo>
                  <a:lnTo>
                    <a:pt x="69902" y="32145"/>
                  </a:lnTo>
                  <a:lnTo>
                    <a:pt x="69459" y="31955"/>
                  </a:lnTo>
                  <a:lnTo>
                    <a:pt x="69033" y="31774"/>
                  </a:lnTo>
                  <a:lnTo>
                    <a:pt x="68608" y="31583"/>
                  </a:lnTo>
                  <a:lnTo>
                    <a:pt x="68182" y="31384"/>
                  </a:lnTo>
                  <a:lnTo>
                    <a:pt x="67775" y="31185"/>
                  </a:lnTo>
                  <a:lnTo>
                    <a:pt x="67368" y="30986"/>
                  </a:lnTo>
                  <a:lnTo>
                    <a:pt x="66571" y="30579"/>
                  </a:lnTo>
                  <a:lnTo>
                    <a:pt x="65811" y="30171"/>
                  </a:lnTo>
                  <a:lnTo>
                    <a:pt x="65077" y="29746"/>
                  </a:lnTo>
                  <a:lnTo>
                    <a:pt x="64371" y="29329"/>
                  </a:lnTo>
                  <a:lnTo>
                    <a:pt x="63701" y="28904"/>
                  </a:lnTo>
                  <a:lnTo>
                    <a:pt x="63050" y="28479"/>
                  </a:lnTo>
                  <a:lnTo>
                    <a:pt x="62443" y="28053"/>
                  </a:lnTo>
                  <a:lnTo>
                    <a:pt x="61855" y="27646"/>
                  </a:lnTo>
                  <a:lnTo>
                    <a:pt x="61303" y="27238"/>
                  </a:lnTo>
                  <a:lnTo>
                    <a:pt x="60787" y="26840"/>
                  </a:lnTo>
                  <a:lnTo>
                    <a:pt x="60298" y="26451"/>
                  </a:lnTo>
                  <a:lnTo>
                    <a:pt x="59836" y="26080"/>
                  </a:lnTo>
                  <a:lnTo>
                    <a:pt x="59420" y="25727"/>
                  </a:lnTo>
                  <a:lnTo>
                    <a:pt x="59030" y="25392"/>
                  </a:lnTo>
                  <a:lnTo>
                    <a:pt x="58677" y="25075"/>
                  </a:lnTo>
                  <a:lnTo>
                    <a:pt x="58351" y="24785"/>
                  </a:lnTo>
                  <a:lnTo>
                    <a:pt x="57826" y="24278"/>
                  </a:lnTo>
                  <a:lnTo>
                    <a:pt x="57437" y="23889"/>
                  </a:lnTo>
                  <a:lnTo>
                    <a:pt x="57193" y="23645"/>
                  </a:lnTo>
                  <a:lnTo>
                    <a:pt x="57102" y="23545"/>
                  </a:lnTo>
                  <a:lnTo>
                    <a:pt x="57102" y="23545"/>
                  </a:lnTo>
                  <a:lnTo>
                    <a:pt x="56921" y="23346"/>
                  </a:lnTo>
                  <a:lnTo>
                    <a:pt x="56722" y="23147"/>
                  </a:lnTo>
                  <a:lnTo>
                    <a:pt x="56523" y="22966"/>
                  </a:lnTo>
                  <a:lnTo>
                    <a:pt x="56315" y="22794"/>
                  </a:lnTo>
                  <a:lnTo>
                    <a:pt x="56097" y="22640"/>
                  </a:lnTo>
                  <a:lnTo>
                    <a:pt x="55871" y="22495"/>
                  </a:lnTo>
                  <a:lnTo>
                    <a:pt x="55645" y="22359"/>
                  </a:lnTo>
                  <a:lnTo>
                    <a:pt x="55419" y="22233"/>
                  </a:lnTo>
                  <a:lnTo>
                    <a:pt x="55174" y="22115"/>
                  </a:lnTo>
                  <a:lnTo>
                    <a:pt x="54939" y="22015"/>
                  </a:lnTo>
                  <a:lnTo>
                    <a:pt x="54694" y="21925"/>
                  </a:lnTo>
                  <a:lnTo>
                    <a:pt x="54441" y="21843"/>
                  </a:lnTo>
                  <a:lnTo>
                    <a:pt x="54197" y="21780"/>
                  </a:lnTo>
                  <a:lnTo>
                    <a:pt x="53943" y="21726"/>
                  </a:lnTo>
                  <a:lnTo>
                    <a:pt x="53681" y="21680"/>
                  </a:lnTo>
                  <a:lnTo>
                    <a:pt x="53427" y="21653"/>
                  </a:lnTo>
                  <a:lnTo>
                    <a:pt x="53165" y="21626"/>
                  </a:lnTo>
                  <a:lnTo>
                    <a:pt x="52911" y="21626"/>
                  </a:lnTo>
                  <a:lnTo>
                    <a:pt x="52649" y="21626"/>
                  </a:lnTo>
                  <a:lnTo>
                    <a:pt x="52395" y="21644"/>
                  </a:lnTo>
                  <a:lnTo>
                    <a:pt x="52133" y="21671"/>
                  </a:lnTo>
                  <a:lnTo>
                    <a:pt x="51870" y="21708"/>
                  </a:lnTo>
                  <a:lnTo>
                    <a:pt x="51617" y="21762"/>
                  </a:lnTo>
                  <a:lnTo>
                    <a:pt x="51363" y="21825"/>
                  </a:lnTo>
                  <a:lnTo>
                    <a:pt x="51110" y="21907"/>
                  </a:lnTo>
                  <a:lnTo>
                    <a:pt x="50865" y="21988"/>
                  </a:lnTo>
                  <a:lnTo>
                    <a:pt x="50621" y="22097"/>
                  </a:lnTo>
                  <a:lnTo>
                    <a:pt x="50376" y="22205"/>
                  </a:lnTo>
                  <a:lnTo>
                    <a:pt x="50132" y="22332"/>
                  </a:lnTo>
                  <a:lnTo>
                    <a:pt x="49906" y="22468"/>
                  </a:lnTo>
                  <a:lnTo>
                    <a:pt x="49670" y="22622"/>
                  </a:lnTo>
                  <a:lnTo>
                    <a:pt x="49453" y="22785"/>
                  </a:lnTo>
                  <a:lnTo>
                    <a:pt x="49453" y="22785"/>
                  </a:lnTo>
                  <a:lnTo>
                    <a:pt x="49136" y="23020"/>
                  </a:lnTo>
                  <a:lnTo>
                    <a:pt x="48810" y="23255"/>
                  </a:lnTo>
                  <a:lnTo>
                    <a:pt x="48485" y="23491"/>
                  </a:lnTo>
                  <a:lnTo>
                    <a:pt x="48141" y="23726"/>
                  </a:lnTo>
                  <a:lnTo>
                    <a:pt x="47797" y="23952"/>
                  </a:lnTo>
                  <a:lnTo>
                    <a:pt x="47453" y="24179"/>
                  </a:lnTo>
                  <a:lnTo>
                    <a:pt x="47091" y="24405"/>
                  </a:lnTo>
                  <a:lnTo>
                    <a:pt x="46728" y="24631"/>
                  </a:lnTo>
                  <a:lnTo>
                    <a:pt x="45977" y="25066"/>
                  </a:lnTo>
                  <a:lnTo>
                    <a:pt x="45199" y="25500"/>
                  </a:lnTo>
                  <a:lnTo>
                    <a:pt x="44393" y="25926"/>
                  </a:lnTo>
                  <a:lnTo>
                    <a:pt x="43551" y="26333"/>
                  </a:lnTo>
                  <a:lnTo>
                    <a:pt x="42691" y="26741"/>
                  </a:lnTo>
                  <a:lnTo>
                    <a:pt x="41804" y="27139"/>
                  </a:lnTo>
                  <a:lnTo>
                    <a:pt x="40890" y="27519"/>
                  </a:lnTo>
                  <a:lnTo>
                    <a:pt x="39948" y="27899"/>
                  </a:lnTo>
                  <a:lnTo>
                    <a:pt x="38980" y="28261"/>
                  </a:lnTo>
                  <a:lnTo>
                    <a:pt x="37993" y="28623"/>
                  </a:lnTo>
                  <a:lnTo>
                    <a:pt x="36970" y="28967"/>
                  </a:lnTo>
                  <a:lnTo>
                    <a:pt x="35929" y="29311"/>
                  </a:lnTo>
                  <a:lnTo>
                    <a:pt x="34861" y="29637"/>
                  </a:lnTo>
                  <a:lnTo>
                    <a:pt x="33766" y="29963"/>
                  </a:lnTo>
                  <a:lnTo>
                    <a:pt x="32643" y="30271"/>
                  </a:lnTo>
                  <a:lnTo>
                    <a:pt x="31503" y="30570"/>
                  </a:lnTo>
                  <a:lnTo>
                    <a:pt x="30335" y="30859"/>
                  </a:lnTo>
                  <a:lnTo>
                    <a:pt x="29140" y="31140"/>
                  </a:lnTo>
                  <a:lnTo>
                    <a:pt x="27927" y="31412"/>
                  </a:lnTo>
                  <a:lnTo>
                    <a:pt x="26687" y="31674"/>
                  </a:lnTo>
                  <a:lnTo>
                    <a:pt x="25419" y="31918"/>
                  </a:lnTo>
                  <a:lnTo>
                    <a:pt x="24134" y="32163"/>
                  </a:lnTo>
                  <a:lnTo>
                    <a:pt x="22821" y="32389"/>
                  </a:lnTo>
                  <a:lnTo>
                    <a:pt x="21491" y="32606"/>
                  </a:lnTo>
                  <a:lnTo>
                    <a:pt x="20133" y="32815"/>
                  </a:lnTo>
                  <a:lnTo>
                    <a:pt x="18757" y="33014"/>
                  </a:lnTo>
                  <a:lnTo>
                    <a:pt x="17363" y="33204"/>
                  </a:lnTo>
                  <a:lnTo>
                    <a:pt x="15942" y="33376"/>
                  </a:lnTo>
                  <a:lnTo>
                    <a:pt x="15942" y="33376"/>
                  </a:lnTo>
                  <a:lnTo>
                    <a:pt x="14783" y="33512"/>
                  </a:lnTo>
                  <a:lnTo>
                    <a:pt x="13633" y="33638"/>
                  </a:lnTo>
                  <a:lnTo>
                    <a:pt x="12502" y="33747"/>
                  </a:lnTo>
                  <a:lnTo>
                    <a:pt x="11398" y="33856"/>
                  </a:lnTo>
                  <a:lnTo>
                    <a:pt x="10302" y="33955"/>
                  </a:lnTo>
                  <a:lnTo>
                    <a:pt x="9225" y="34037"/>
                  </a:lnTo>
                  <a:lnTo>
                    <a:pt x="8175" y="34118"/>
                  </a:lnTo>
                  <a:lnTo>
                    <a:pt x="7152" y="34191"/>
                  </a:lnTo>
                  <a:lnTo>
                    <a:pt x="6147" y="34254"/>
                  </a:lnTo>
                  <a:lnTo>
                    <a:pt x="5179" y="34308"/>
                  </a:lnTo>
                  <a:lnTo>
                    <a:pt x="3323" y="34408"/>
                  </a:lnTo>
                  <a:lnTo>
                    <a:pt x="1585" y="34471"/>
                  </a:lnTo>
                  <a:lnTo>
                    <a:pt x="1" y="34525"/>
                  </a:lnTo>
                  <a:lnTo>
                    <a:pt x="1" y="34525"/>
                  </a:lnTo>
                  <a:lnTo>
                    <a:pt x="91" y="33892"/>
                  </a:lnTo>
                  <a:lnTo>
                    <a:pt x="191" y="33267"/>
                  </a:lnTo>
                  <a:lnTo>
                    <a:pt x="300" y="32652"/>
                  </a:lnTo>
                  <a:lnTo>
                    <a:pt x="408" y="32036"/>
                  </a:lnTo>
                  <a:lnTo>
                    <a:pt x="517" y="31430"/>
                  </a:lnTo>
                  <a:lnTo>
                    <a:pt x="634" y="30823"/>
                  </a:lnTo>
                  <a:lnTo>
                    <a:pt x="761" y="30226"/>
                  </a:lnTo>
                  <a:lnTo>
                    <a:pt x="888" y="29637"/>
                  </a:lnTo>
                  <a:lnTo>
                    <a:pt x="1015" y="29049"/>
                  </a:lnTo>
                  <a:lnTo>
                    <a:pt x="1150" y="28470"/>
                  </a:lnTo>
                  <a:lnTo>
                    <a:pt x="1295" y="27899"/>
                  </a:lnTo>
                  <a:lnTo>
                    <a:pt x="1440" y="27329"/>
                  </a:lnTo>
                  <a:lnTo>
                    <a:pt x="1594" y="26768"/>
                  </a:lnTo>
                  <a:lnTo>
                    <a:pt x="1748" y="26206"/>
                  </a:lnTo>
                  <a:lnTo>
                    <a:pt x="1911" y="25654"/>
                  </a:lnTo>
                  <a:lnTo>
                    <a:pt x="2074" y="25111"/>
                  </a:lnTo>
                  <a:lnTo>
                    <a:pt x="2246" y="24568"/>
                  </a:lnTo>
                  <a:lnTo>
                    <a:pt x="2418" y="24034"/>
                  </a:lnTo>
                  <a:lnTo>
                    <a:pt x="2599" y="23509"/>
                  </a:lnTo>
                  <a:lnTo>
                    <a:pt x="2789" y="22984"/>
                  </a:lnTo>
                  <a:lnTo>
                    <a:pt x="2979" y="22468"/>
                  </a:lnTo>
                  <a:lnTo>
                    <a:pt x="3169" y="21952"/>
                  </a:lnTo>
                  <a:lnTo>
                    <a:pt x="3368" y="21445"/>
                  </a:lnTo>
                  <a:lnTo>
                    <a:pt x="3576" y="20947"/>
                  </a:lnTo>
                  <a:lnTo>
                    <a:pt x="3785" y="20449"/>
                  </a:lnTo>
                  <a:lnTo>
                    <a:pt x="3993" y="19960"/>
                  </a:lnTo>
                  <a:lnTo>
                    <a:pt x="4210" y="19481"/>
                  </a:lnTo>
                  <a:lnTo>
                    <a:pt x="4436" y="19001"/>
                  </a:lnTo>
                  <a:lnTo>
                    <a:pt x="4663" y="18530"/>
                  </a:lnTo>
                  <a:lnTo>
                    <a:pt x="4898" y="18059"/>
                  </a:lnTo>
                  <a:lnTo>
                    <a:pt x="5133" y="17607"/>
                  </a:lnTo>
                  <a:lnTo>
                    <a:pt x="5378" y="17145"/>
                  </a:lnTo>
                  <a:lnTo>
                    <a:pt x="5622" y="16702"/>
                  </a:lnTo>
                  <a:lnTo>
                    <a:pt x="5867" y="16258"/>
                  </a:lnTo>
                  <a:lnTo>
                    <a:pt x="6129" y="15824"/>
                  </a:lnTo>
                  <a:lnTo>
                    <a:pt x="6392" y="15389"/>
                  </a:lnTo>
                  <a:lnTo>
                    <a:pt x="6654" y="14964"/>
                  </a:lnTo>
                  <a:lnTo>
                    <a:pt x="6926" y="14547"/>
                  </a:lnTo>
                  <a:lnTo>
                    <a:pt x="7197" y="14131"/>
                  </a:lnTo>
                  <a:lnTo>
                    <a:pt x="7478" y="13723"/>
                  </a:lnTo>
                  <a:lnTo>
                    <a:pt x="7759" y="13316"/>
                  </a:lnTo>
                  <a:lnTo>
                    <a:pt x="8048" y="12927"/>
                  </a:lnTo>
                  <a:lnTo>
                    <a:pt x="8347" y="12529"/>
                  </a:lnTo>
                  <a:lnTo>
                    <a:pt x="8646" y="12148"/>
                  </a:lnTo>
                  <a:lnTo>
                    <a:pt x="8944" y="11768"/>
                  </a:lnTo>
                  <a:lnTo>
                    <a:pt x="9252" y="11397"/>
                  </a:lnTo>
                  <a:lnTo>
                    <a:pt x="9569" y="11026"/>
                  </a:lnTo>
                  <a:lnTo>
                    <a:pt x="9886" y="10664"/>
                  </a:lnTo>
                  <a:lnTo>
                    <a:pt x="10203" y="10311"/>
                  </a:lnTo>
                  <a:lnTo>
                    <a:pt x="10529" y="9958"/>
                  </a:lnTo>
                  <a:lnTo>
                    <a:pt x="10864" y="9614"/>
                  </a:lnTo>
                  <a:lnTo>
                    <a:pt x="11198" y="9279"/>
                  </a:lnTo>
                  <a:lnTo>
                    <a:pt x="11542" y="8944"/>
                  </a:lnTo>
                  <a:lnTo>
                    <a:pt x="11886" y="8618"/>
                  </a:lnTo>
                  <a:lnTo>
                    <a:pt x="12230" y="8301"/>
                  </a:lnTo>
                  <a:lnTo>
                    <a:pt x="12592" y="7984"/>
                  </a:lnTo>
                  <a:lnTo>
                    <a:pt x="12946" y="7677"/>
                  </a:lnTo>
                  <a:lnTo>
                    <a:pt x="13317" y="7378"/>
                  </a:lnTo>
                  <a:lnTo>
                    <a:pt x="13679" y="7079"/>
                  </a:lnTo>
                  <a:lnTo>
                    <a:pt x="14050" y="6789"/>
                  </a:lnTo>
                  <a:lnTo>
                    <a:pt x="14430" y="6500"/>
                  </a:lnTo>
                  <a:lnTo>
                    <a:pt x="14819" y="6219"/>
                  </a:lnTo>
                  <a:lnTo>
                    <a:pt x="15200" y="5948"/>
                  </a:lnTo>
                  <a:lnTo>
                    <a:pt x="15598" y="5685"/>
                  </a:lnTo>
                  <a:lnTo>
                    <a:pt x="15598" y="56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-6562175" y="-2981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-2333650" y="-8314650"/>
              <a:ext cx="2298175" cy="2652775"/>
            </a:xfrm>
            <a:custGeom>
              <a:avLst/>
              <a:gdLst/>
              <a:ahLst/>
              <a:cxnLst/>
              <a:rect l="l" t="t" r="r" b="b"/>
              <a:pathLst>
                <a:path w="91927" h="106111" extrusionOk="0">
                  <a:moveTo>
                    <a:pt x="45959" y="0"/>
                  </a:moveTo>
                  <a:lnTo>
                    <a:pt x="44891" y="18"/>
                  </a:lnTo>
                  <a:lnTo>
                    <a:pt x="43823" y="45"/>
                  </a:lnTo>
                  <a:lnTo>
                    <a:pt x="42772" y="100"/>
                  </a:lnTo>
                  <a:lnTo>
                    <a:pt x="41722" y="172"/>
                  </a:lnTo>
                  <a:lnTo>
                    <a:pt x="40681" y="263"/>
                  </a:lnTo>
                  <a:lnTo>
                    <a:pt x="39649" y="380"/>
                  </a:lnTo>
                  <a:lnTo>
                    <a:pt x="38636" y="507"/>
                  </a:lnTo>
                  <a:lnTo>
                    <a:pt x="37622" y="661"/>
                  </a:lnTo>
                  <a:lnTo>
                    <a:pt x="36617" y="842"/>
                  </a:lnTo>
                  <a:lnTo>
                    <a:pt x="35621" y="1032"/>
                  </a:lnTo>
                  <a:lnTo>
                    <a:pt x="34634" y="1240"/>
                  </a:lnTo>
                  <a:lnTo>
                    <a:pt x="33666" y="1476"/>
                  </a:lnTo>
                  <a:lnTo>
                    <a:pt x="32697" y="1729"/>
                  </a:lnTo>
                  <a:lnTo>
                    <a:pt x="31747" y="2001"/>
                  </a:lnTo>
                  <a:lnTo>
                    <a:pt x="30796" y="2281"/>
                  </a:lnTo>
                  <a:lnTo>
                    <a:pt x="29864" y="2589"/>
                  </a:lnTo>
                  <a:lnTo>
                    <a:pt x="28941" y="2924"/>
                  </a:lnTo>
                  <a:lnTo>
                    <a:pt x="28035" y="3268"/>
                  </a:lnTo>
                  <a:lnTo>
                    <a:pt x="27130" y="3630"/>
                  </a:lnTo>
                  <a:lnTo>
                    <a:pt x="26243" y="4010"/>
                  </a:lnTo>
                  <a:lnTo>
                    <a:pt x="25365" y="4409"/>
                  </a:lnTo>
                  <a:lnTo>
                    <a:pt x="24496" y="4825"/>
                  </a:lnTo>
                  <a:lnTo>
                    <a:pt x="23645" y="5260"/>
                  </a:lnTo>
                  <a:lnTo>
                    <a:pt x="22794" y="5712"/>
                  </a:lnTo>
                  <a:lnTo>
                    <a:pt x="21970" y="6183"/>
                  </a:lnTo>
                  <a:lnTo>
                    <a:pt x="21147" y="6672"/>
                  </a:lnTo>
                  <a:lnTo>
                    <a:pt x="20341" y="7179"/>
                  </a:lnTo>
                  <a:lnTo>
                    <a:pt x="19553" y="7704"/>
                  </a:lnTo>
                  <a:lnTo>
                    <a:pt x="18766" y="8238"/>
                  </a:lnTo>
                  <a:lnTo>
                    <a:pt x="18006" y="8790"/>
                  </a:lnTo>
                  <a:lnTo>
                    <a:pt x="17245" y="9369"/>
                  </a:lnTo>
                  <a:lnTo>
                    <a:pt x="16503" y="9958"/>
                  </a:lnTo>
                  <a:lnTo>
                    <a:pt x="15779" y="10555"/>
                  </a:lnTo>
                  <a:lnTo>
                    <a:pt x="15064" y="11180"/>
                  </a:lnTo>
                  <a:lnTo>
                    <a:pt x="14367" y="11813"/>
                  </a:lnTo>
                  <a:lnTo>
                    <a:pt x="13679" y="12465"/>
                  </a:lnTo>
                  <a:lnTo>
                    <a:pt x="13009" y="13135"/>
                  </a:lnTo>
                  <a:lnTo>
                    <a:pt x="12357" y="13823"/>
                  </a:lnTo>
                  <a:lnTo>
                    <a:pt x="11714" y="14520"/>
                  </a:lnTo>
                  <a:lnTo>
                    <a:pt x="11090" y="15235"/>
                  </a:lnTo>
                  <a:lnTo>
                    <a:pt x="10474" y="15959"/>
                  </a:lnTo>
                  <a:lnTo>
                    <a:pt x="9877" y="16711"/>
                  </a:lnTo>
                  <a:lnTo>
                    <a:pt x="9297" y="17462"/>
                  </a:lnTo>
                  <a:lnTo>
                    <a:pt x="8727" y="18240"/>
                  </a:lnTo>
                  <a:lnTo>
                    <a:pt x="8184" y="19028"/>
                  </a:lnTo>
                  <a:lnTo>
                    <a:pt x="7650" y="19834"/>
                  </a:lnTo>
                  <a:lnTo>
                    <a:pt x="7134" y="20648"/>
                  </a:lnTo>
                  <a:lnTo>
                    <a:pt x="6627" y="21481"/>
                  </a:lnTo>
                  <a:lnTo>
                    <a:pt x="6147" y="22323"/>
                  </a:lnTo>
                  <a:lnTo>
                    <a:pt x="5676" y="23183"/>
                  </a:lnTo>
                  <a:lnTo>
                    <a:pt x="5224" y="24052"/>
                  </a:lnTo>
                  <a:lnTo>
                    <a:pt x="4789" y="24939"/>
                  </a:lnTo>
                  <a:lnTo>
                    <a:pt x="4373" y="25835"/>
                  </a:lnTo>
                  <a:lnTo>
                    <a:pt x="3975" y="26750"/>
                  </a:lnTo>
                  <a:lnTo>
                    <a:pt x="3594" y="27673"/>
                  </a:lnTo>
                  <a:lnTo>
                    <a:pt x="3232" y="28605"/>
                  </a:lnTo>
                  <a:lnTo>
                    <a:pt x="2888" y="29556"/>
                  </a:lnTo>
                  <a:lnTo>
                    <a:pt x="2562" y="30524"/>
                  </a:lnTo>
                  <a:lnTo>
                    <a:pt x="2246" y="31493"/>
                  </a:lnTo>
                  <a:lnTo>
                    <a:pt x="1956" y="32489"/>
                  </a:lnTo>
                  <a:lnTo>
                    <a:pt x="1684" y="33484"/>
                  </a:lnTo>
                  <a:lnTo>
                    <a:pt x="1431" y="34498"/>
                  </a:lnTo>
                  <a:lnTo>
                    <a:pt x="1205" y="35521"/>
                  </a:lnTo>
                  <a:lnTo>
                    <a:pt x="987" y="36553"/>
                  </a:lnTo>
                  <a:lnTo>
                    <a:pt x="870" y="37160"/>
                  </a:lnTo>
                  <a:lnTo>
                    <a:pt x="761" y="37757"/>
                  </a:lnTo>
                  <a:lnTo>
                    <a:pt x="661" y="38364"/>
                  </a:lnTo>
                  <a:lnTo>
                    <a:pt x="571" y="38970"/>
                  </a:lnTo>
                  <a:lnTo>
                    <a:pt x="480" y="39577"/>
                  </a:lnTo>
                  <a:lnTo>
                    <a:pt x="408" y="40183"/>
                  </a:lnTo>
                  <a:lnTo>
                    <a:pt x="336" y="40790"/>
                  </a:lnTo>
                  <a:lnTo>
                    <a:pt x="272" y="41396"/>
                  </a:lnTo>
                  <a:lnTo>
                    <a:pt x="209" y="42012"/>
                  </a:lnTo>
                  <a:lnTo>
                    <a:pt x="164" y="42618"/>
                  </a:lnTo>
                  <a:lnTo>
                    <a:pt x="118" y="43234"/>
                  </a:lnTo>
                  <a:lnTo>
                    <a:pt x="82" y="43840"/>
                  </a:lnTo>
                  <a:lnTo>
                    <a:pt x="55" y="44456"/>
                  </a:lnTo>
                  <a:lnTo>
                    <a:pt x="28" y="45071"/>
                  </a:lnTo>
                  <a:lnTo>
                    <a:pt x="10" y="45687"/>
                  </a:lnTo>
                  <a:lnTo>
                    <a:pt x="1" y="46293"/>
                  </a:lnTo>
                  <a:lnTo>
                    <a:pt x="1" y="46909"/>
                  </a:lnTo>
                  <a:lnTo>
                    <a:pt x="10" y="47524"/>
                  </a:lnTo>
                  <a:lnTo>
                    <a:pt x="19" y="48140"/>
                  </a:lnTo>
                  <a:lnTo>
                    <a:pt x="46" y="48755"/>
                  </a:lnTo>
                  <a:lnTo>
                    <a:pt x="64" y="49371"/>
                  </a:lnTo>
                  <a:lnTo>
                    <a:pt x="100" y="49987"/>
                  </a:lnTo>
                  <a:lnTo>
                    <a:pt x="146" y="50602"/>
                  </a:lnTo>
                  <a:lnTo>
                    <a:pt x="191" y="51218"/>
                  </a:lnTo>
                  <a:lnTo>
                    <a:pt x="245" y="51833"/>
                  </a:lnTo>
                  <a:lnTo>
                    <a:pt x="308" y="52449"/>
                  </a:lnTo>
                  <a:lnTo>
                    <a:pt x="372" y="53064"/>
                  </a:lnTo>
                  <a:lnTo>
                    <a:pt x="444" y="53680"/>
                  </a:lnTo>
                  <a:lnTo>
                    <a:pt x="526" y="54295"/>
                  </a:lnTo>
                  <a:lnTo>
                    <a:pt x="616" y="54911"/>
                  </a:lnTo>
                  <a:lnTo>
                    <a:pt x="716" y="55527"/>
                  </a:lnTo>
                  <a:lnTo>
                    <a:pt x="815" y="56142"/>
                  </a:lnTo>
                  <a:lnTo>
                    <a:pt x="924" y="56749"/>
                  </a:lnTo>
                  <a:lnTo>
                    <a:pt x="1042" y="57364"/>
                  </a:lnTo>
                  <a:lnTo>
                    <a:pt x="1168" y="57971"/>
                  </a:lnTo>
                  <a:lnTo>
                    <a:pt x="1295" y="58586"/>
                  </a:lnTo>
                  <a:lnTo>
                    <a:pt x="1431" y="59193"/>
                  </a:lnTo>
                  <a:lnTo>
                    <a:pt x="1576" y="59808"/>
                  </a:lnTo>
                  <a:lnTo>
                    <a:pt x="1730" y="60415"/>
                  </a:lnTo>
                  <a:lnTo>
                    <a:pt x="1884" y="61021"/>
                  </a:lnTo>
                  <a:lnTo>
                    <a:pt x="2046" y="61628"/>
                  </a:lnTo>
                  <a:lnTo>
                    <a:pt x="2218" y="62234"/>
                  </a:lnTo>
                  <a:lnTo>
                    <a:pt x="2390" y="62841"/>
                  </a:lnTo>
                  <a:lnTo>
                    <a:pt x="2581" y="63438"/>
                  </a:lnTo>
                  <a:lnTo>
                    <a:pt x="2771" y="64045"/>
                  </a:lnTo>
                  <a:lnTo>
                    <a:pt x="2970" y="64642"/>
                  </a:lnTo>
                  <a:lnTo>
                    <a:pt x="3169" y="65240"/>
                  </a:lnTo>
                  <a:lnTo>
                    <a:pt x="3377" y="65837"/>
                  </a:lnTo>
                  <a:lnTo>
                    <a:pt x="3594" y="66434"/>
                  </a:lnTo>
                  <a:lnTo>
                    <a:pt x="3821" y="67032"/>
                  </a:lnTo>
                  <a:lnTo>
                    <a:pt x="4056" y="67620"/>
                  </a:lnTo>
                  <a:lnTo>
                    <a:pt x="4291" y="68218"/>
                  </a:lnTo>
                  <a:lnTo>
                    <a:pt x="4536" y="68806"/>
                  </a:lnTo>
                  <a:lnTo>
                    <a:pt x="4789" y="69395"/>
                  </a:lnTo>
                  <a:lnTo>
                    <a:pt x="5043" y="69983"/>
                  </a:lnTo>
                  <a:lnTo>
                    <a:pt x="5305" y="70562"/>
                  </a:lnTo>
                  <a:lnTo>
                    <a:pt x="5577" y="71142"/>
                  </a:lnTo>
                  <a:lnTo>
                    <a:pt x="5857" y="71730"/>
                  </a:lnTo>
                  <a:lnTo>
                    <a:pt x="6138" y="72300"/>
                  </a:lnTo>
                  <a:lnTo>
                    <a:pt x="6428" y="72880"/>
                  </a:lnTo>
                  <a:lnTo>
                    <a:pt x="6726" y="73459"/>
                  </a:lnTo>
                  <a:lnTo>
                    <a:pt x="7025" y="74029"/>
                  </a:lnTo>
                  <a:lnTo>
                    <a:pt x="7342" y="74600"/>
                  </a:lnTo>
                  <a:lnTo>
                    <a:pt x="7659" y="75161"/>
                  </a:lnTo>
                  <a:lnTo>
                    <a:pt x="8012" y="75785"/>
                  </a:lnTo>
                  <a:lnTo>
                    <a:pt x="8383" y="76410"/>
                  </a:lnTo>
                  <a:lnTo>
                    <a:pt x="8754" y="77026"/>
                  </a:lnTo>
                  <a:lnTo>
                    <a:pt x="9134" y="77641"/>
                  </a:lnTo>
                  <a:lnTo>
                    <a:pt x="9515" y="78248"/>
                  </a:lnTo>
                  <a:lnTo>
                    <a:pt x="9913" y="78845"/>
                  </a:lnTo>
                  <a:lnTo>
                    <a:pt x="10311" y="79452"/>
                  </a:lnTo>
                  <a:lnTo>
                    <a:pt x="10719" y="80040"/>
                  </a:lnTo>
                  <a:lnTo>
                    <a:pt x="11135" y="80637"/>
                  </a:lnTo>
                  <a:lnTo>
                    <a:pt x="11551" y="81217"/>
                  </a:lnTo>
                  <a:lnTo>
                    <a:pt x="11986" y="81805"/>
                  </a:lnTo>
                  <a:lnTo>
                    <a:pt x="12420" y="82385"/>
                  </a:lnTo>
                  <a:lnTo>
                    <a:pt x="12864" y="82955"/>
                  </a:lnTo>
                  <a:lnTo>
                    <a:pt x="13307" y="83525"/>
                  </a:lnTo>
                  <a:lnTo>
                    <a:pt x="13769" y="84086"/>
                  </a:lnTo>
                  <a:lnTo>
                    <a:pt x="14231" y="84648"/>
                  </a:lnTo>
                  <a:lnTo>
                    <a:pt x="14701" y="85200"/>
                  </a:lnTo>
                  <a:lnTo>
                    <a:pt x="15172" y="85752"/>
                  </a:lnTo>
                  <a:lnTo>
                    <a:pt x="15661" y="86295"/>
                  </a:lnTo>
                  <a:lnTo>
                    <a:pt x="16150" y="86838"/>
                  </a:lnTo>
                  <a:lnTo>
                    <a:pt x="16648" y="87372"/>
                  </a:lnTo>
                  <a:lnTo>
                    <a:pt x="17146" y="87906"/>
                  </a:lnTo>
                  <a:lnTo>
                    <a:pt x="17653" y="88431"/>
                  </a:lnTo>
                  <a:lnTo>
                    <a:pt x="18178" y="88956"/>
                  </a:lnTo>
                  <a:lnTo>
                    <a:pt x="18694" y="89472"/>
                  </a:lnTo>
                  <a:lnTo>
                    <a:pt x="19228" y="89988"/>
                  </a:lnTo>
                  <a:lnTo>
                    <a:pt x="19762" y="90495"/>
                  </a:lnTo>
                  <a:lnTo>
                    <a:pt x="20305" y="91002"/>
                  </a:lnTo>
                  <a:lnTo>
                    <a:pt x="20848" y="91500"/>
                  </a:lnTo>
                  <a:lnTo>
                    <a:pt x="21409" y="91989"/>
                  </a:lnTo>
                  <a:lnTo>
                    <a:pt x="21970" y="92478"/>
                  </a:lnTo>
                  <a:lnTo>
                    <a:pt x="22532" y="92967"/>
                  </a:lnTo>
                  <a:lnTo>
                    <a:pt x="23111" y="93446"/>
                  </a:lnTo>
                  <a:lnTo>
                    <a:pt x="23690" y="93917"/>
                  </a:lnTo>
                  <a:lnTo>
                    <a:pt x="24270" y="94388"/>
                  </a:lnTo>
                  <a:lnTo>
                    <a:pt x="24867" y="94849"/>
                  </a:lnTo>
                  <a:lnTo>
                    <a:pt x="25465" y="95311"/>
                  </a:lnTo>
                  <a:lnTo>
                    <a:pt x="26071" y="95764"/>
                  </a:lnTo>
                  <a:lnTo>
                    <a:pt x="26678" y="96216"/>
                  </a:lnTo>
                  <a:lnTo>
                    <a:pt x="27293" y="96660"/>
                  </a:lnTo>
                  <a:lnTo>
                    <a:pt x="27918" y="97094"/>
                  </a:lnTo>
                  <a:lnTo>
                    <a:pt x="28551" y="97529"/>
                  </a:lnTo>
                  <a:lnTo>
                    <a:pt x="29185" y="97954"/>
                  </a:lnTo>
                  <a:lnTo>
                    <a:pt x="29828" y="98380"/>
                  </a:lnTo>
                  <a:lnTo>
                    <a:pt x="30470" y="98796"/>
                  </a:lnTo>
                  <a:lnTo>
                    <a:pt x="31122" y="99204"/>
                  </a:lnTo>
                  <a:lnTo>
                    <a:pt x="31783" y="99611"/>
                  </a:lnTo>
                  <a:lnTo>
                    <a:pt x="32444" y="100018"/>
                  </a:lnTo>
                  <a:lnTo>
                    <a:pt x="33114" y="100407"/>
                  </a:lnTo>
                  <a:lnTo>
                    <a:pt x="33793" y="100797"/>
                  </a:lnTo>
                  <a:lnTo>
                    <a:pt x="34472" y="101186"/>
                  </a:lnTo>
                  <a:lnTo>
                    <a:pt x="35160" y="101566"/>
                  </a:lnTo>
                  <a:lnTo>
                    <a:pt x="35847" y="101937"/>
                  </a:lnTo>
                  <a:lnTo>
                    <a:pt x="36554" y="102308"/>
                  </a:lnTo>
                  <a:lnTo>
                    <a:pt x="37251" y="102671"/>
                  </a:lnTo>
                  <a:lnTo>
                    <a:pt x="37966" y="103033"/>
                  </a:lnTo>
                  <a:lnTo>
                    <a:pt x="38681" y="103386"/>
                  </a:lnTo>
                  <a:lnTo>
                    <a:pt x="39396" y="103730"/>
                  </a:lnTo>
                  <a:lnTo>
                    <a:pt x="40120" y="104065"/>
                  </a:lnTo>
                  <a:lnTo>
                    <a:pt x="40853" y="104400"/>
                  </a:lnTo>
                  <a:lnTo>
                    <a:pt x="41596" y="104734"/>
                  </a:lnTo>
                  <a:lnTo>
                    <a:pt x="42338" y="105060"/>
                  </a:lnTo>
                  <a:lnTo>
                    <a:pt x="43080" y="105377"/>
                  </a:lnTo>
                  <a:lnTo>
                    <a:pt x="43832" y="105685"/>
                  </a:lnTo>
                  <a:lnTo>
                    <a:pt x="44094" y="105785"/>
                  </a:lnTo>
                  <a:lnTo>
                    <a:pt x="44348" y="105875"/>
                  </a:lnTo>
                  <a:lnTo>
                    <a:pt x="44619" y="105947"/>
                  </a:lnTo>
                  <a:lnTo>
                    <a:pt x="44882" y="106002"/>
                  </a:lnTo>
                  <a:lnTo>
                    <a:pt x="45153" y="106047"/>
                  </a:lnTo>
                  <a:lnTo>
                    <a:pt x="45416" y="106083"/>
                  </a:lnTo>
                  <a:lnTo>
                    <a:pt x="45687" y="106101"/>
                  </a:lnTo>
                  <a:lnTo>
                    <a:pt x="45959" y="106110"/>
                  </a:lnTo>
                  <a:lnTo>
                    <a:pt x="46230" y="106101"/>
                  </a:lnTo>
                  <a:lnTo>
                    <a:pt x="46502" y="106083"/>
                  </a:lnTo>
                  <a:lnTo>
                    <a:pt x="46774" y="106047"/>
                  </a:lnTo>
                  <a:lnTo>
                    <a:pt x="47045" y="106002"/>
                  </a:lnTo>
                  <a:lnTo>
                    <a:pt x="47308" y="105947"/>
                  </a:lnTo>
                  <a:lnTo>
                    <a:pt x="47570" y="105875"/>
                  </a:lnTo>
                  <a:lnTo>
                    <a:pt x="47833" y="105785"/>
                  </a:lnTo>
                  <a:lnTo>
                    <a:pt x="48095" y="105685"/>
                  </a:lnTo>
                  <a:lnTo>
                    <a:pt x="48991" y="105314"/>
                  </a:lnTo>
                  <a:lnTo>
                    <a:pt x="49887" y="104934"/>
                  </a:lnTo>
                  <a:lnTo>
                    <a:pt x="50766" y="104544"/>
                  </a:lnTo>
                  <a:lnTo>
                    <a:pt x="51644" y="104146"/>
                  </a:lnTo>
                  <a:lnTo>
                    <a:pt x="52513" y="103739"/>
                  </a:lnTo>
                  <a:lnTo>
                    <a:pt x="53382" y="103322"/>
                  </a:lnTo>
                  <a:lnTo>
                    <a:pt x="54233" y="102897"/>
                  </a:lnTo>
                  <a:lnTo>
                    <a:pt x="55074" y="102471"/>
                  </a:lnTo>
                  <a:lnTo>
                    <a:pt x="55916" y="102028"/>
                  </a:lnTo>
                  <a:lnTo>
                    <a:pt x="56740" y="101584"/>
                  </a:lnTo>
                  <a:lnTo>
                    <a:pt x="57564" y="101132"/>
                  </a:lnTo>
                  <a:lnTo>
                    <a:pt x="58378" y="100670"/>
                  </a:lnTo>
                  <a:lnTo>
                    <a:pt x="59184" y="100199"/>
                  </a:lnTo>
                  <a:lnTo>
                    <a:pt x="59981" y="99720"/>
                  </a:lnTo>
                  <a:lnTo>
                    <a:pt x="60768" y="99231"/>
                  </a:lnTo>
                  <a:lnTo>
                    <a:pt x="61547" y="98742"/>
                  </a:lnTo>
                  <a:lnTo>
                    <a:pt x="62325" y="98235"/>
                  </a:lnTo>
                  <a:lnTo>
                    <a:pt x="63086" y="97728"/>
                  </a:lnTo>
                  <a:lnTo>
                    <a:pt x="63846" y="97212"/>
                  </a:lnTo>
                  <a:lnTo>
                    <a:pt x="64588" y="96687"/>
                  </a:lnTo>
                  <a:lnTo>
                    <a:pt x="65331" y="96162"/>
                  </a:lnTo>
                  <a:lnTo>
                    <a:pt x="66055" y="95619"/>
                  </a:lnTo>
                  <a:lnTo>
                    <a:pt x="66779" y="95076"/>
                  </a:lnTo>
                  <a:lnTo>
                    <a:pt x="67494" y="94514"/>
                  </a:lnTo>
                  <a:lnTo>
                    <a:pt x="68200" y="93953"/>
                  </a:lnTo>
                  <a:lnTo>
                    <a:pt x="68897" y="93383"/>
                  </a:lnTo>
                  <a:lnTo>
                    <a:pt x="69585" y="92813"/>
                  </a:lnTo>
                  <a:lnTo>
                    <a:pt x="70264" y="92224"/>
                  </a:lnTo>
                  <a:lnTo>
                    <a:pt x="70934" y="91636"/>
                  </a:lnTo>
                  <a:lnTo>
                    <a:pt x="71595" y="91029"/>
                  </a:lnTo>
                  <a:lnTo>
                    <a:pt x="72246" y="90423"/>
                  </a:lnTo>
                  <a:lnTo>
                    <a:pt x="72889" y="89816"/>
                  </a:lnTo>
                  <a:lnTo>
                    <a:pt x="73088" y="89608"/>
                  </a:lnTo>
                  <a:lnTo>
                    <a:pt x="73278" y="89391"/>
                  </a:lnTo>
                  <a:lnTo>
                    <a:pt x="73459" y="89174"/>
                  </a:lnTo>
                  <a:lnTo>
                    <a:pt x="73622" y="88938"/>
                  </a:lnTo>
                  <a:lnTo>
                    <a:pt x="73767" y="88712"/>
                  </a:lnTo>
                  <a:lnTo>
                    <a:pt x="73912" y="88468"/>
                  </a:lnTo>
                  <a:lnTo>
                    <a:pt x="74039" y="88223"/>
                  </a:lnTo>
                  <a:lnTo>
                    <a:pt x="74147" y="87970"/>
                  </a:lnTo>
                  <a:lnTo>
                    <a:pt x="74247" y="87716"/>
                  </a:lnTo>
                  <a:lnTo>
                    <a:pt x="74338" y="87463"/>
                  </a:lnTo>
                  <a:lnTo>
                    <a:pt x="74410" y="87200"/>
                  </a:lnTo>
                  <a:lnTo>
                    <a:pt x="74473" y="86938"/>
                  </a:lnTo>
                  <a:lnTo>
                    <a:pt x="74528" y="86675"/>
                  </a:lnTo>
                  <a:lnTo>
                    <a:pt x="74564" y="86404"/>
                  </a:lnTo>
                  <a:lnTo>
                    <a:pt x="74582" y="86132"/>
                  </a:lnTo>
                  <a:lnTo>
                    <a:pt x="74600" y="85870"/>
                  </a:lnTo>
                  <a:lnTo>
                    <a:pt x="74591" y="85598"/>
                  </a:lnTo>
                  <a:lnTo>
                    <a:pt x="74582" y="85326"/>
                  </a:lnTo>
                  <a:lnTo>
                    <a:pt x="74555" y="85055"/>
                  </a:lnTo>
                  <a:lnTo>
                    <a:pt x="74510" y="84792"/>
                  </a:lnTo>
                  <a:lnTo>
                    <a:pt x="74455" y="84530"/>
                  </a:lnTo>
                  <a:lnTo>
                    <a:pt x="74392" y="84267"/>
                  </a:lnTo>
                  <a:lnTo>
                    <a:pt x="74310" y="84005"/>
                  </a:lnTo>
                  <a:lnTo>
                    <a:pt x="74220" y="83742"/>
                  </a:lnTo>
                  <a:lnTo>
                    <a:pt x="74120" y="83489"/>
                  </a:lnTo>
                  <a:lnTo>
                    <a:pt x="74003" y="83244"/>
                  </a:lnTo>
                  <a:lnTo>
                    <a:pt x="73867" y="83000"/>
                  </a:lnTo>
                  <a:lnTo>
                    <a:pt x="73722" y="82756"/>
                  </a:lnTo>
                  <a:lnTo>
                    <a:pt x="73568" y="82529"/>
                  </a:lnTo>
                  <a:lnTo>
                    <a:pt x="73396" y="82303"/>
                  </a:lnTo>
                  <a:lnTo>
                    <a:pt x="73215" y="82077"/>
                  </a:lnTo>
                  <a:lnTo>
                    <a:pt x="73016" y="81869"/>
                  </a:lnTo>
                  <a:lnTo>
                    <a:pt x="72808" y="81660"/>
                  </a:lnTo>
                  <a:lnTo>
                    <a:pt x="72600" y="81470"/>
                  </a:lnTo>
                  <a:lnTo>
                    <a:pt x="72373" y="81298"/>
                  </a:lnTo>
                  <a:lnTo>
                    <a:pt x="72147" y="81126"/>
                  </a:lnTo>
                  <a:lnTo>
                    <a:pt x="71912" y="80981"/>
                  </a:lnTo>
                  <a:lnTo>
                    <a:pt x="71676" y="80837"/>
                  </a:lnTo>
                  <a:lnTo>
                    <a:pt x="71432" y="80710"/>
                  </a:lnTo>
                  <a:lnTo>
                    <a:pt x="71178" y="80601"/>
                  </a:lnTo>
                  <a:lnTo>
                    <a:pt x="70925" y="80502"/>
                  </a:lnTo>
                  <a:lnTo>
                    <a:pt x="70671" y="80411"/>
                  </a:lnTo>
                  <a:lnTo>
                    <a:pt x="70409" y="80339"/>
                  </a:lnTo>
                  <a:lnTo>
                    <a:pt x="70146" y="80275"/>
                  </a:lnTo>
                  <a:lnTo>
                    <a:pt x="69875" y="80221"/>
                  </a:lnTo>
                  <a:lnTo>
                    <a:pt x="69612" y="80185"/>
                  </a:lnTo>
                  <a:lnTo>
                    <a:pt x="69341" y="80167"/>
                  </a:lnTo>
                  <a:lnTo>
                    <a:pt x="69069" y="80149"/>
                  </a:lnTo>
                  <a:lnTo>
                    <a:pt x="68798" y="80158"/>
                  </a:lnTo>
                  <a:lnTo>
                    <a:pt x="68535" y="80167"/>
                  </a:lnTo>
                  <a:lnTo>
                    <a:pt x="68264" y="80194"/>
                  </a:lnTo>
                  <a:lnTo>
                    <a:pt x="67992" y="80239"/>
                  </a:lnTo>
                  <a:lnTo>
                    <a:pt x="67729" y="80293"/>
                  </a:lnTo>
                  <a:lnTo>
                    <a:pt x="67467" y="80357"/>
                  </a:lnTo>
                  <a:lnTo>
                    <a:pt x="67204" y="80438"/>
                  </a:lnTo>
                  <a:lnTo>
                    <a:pt x="66951" y="80529"/>
                  </a:lnTo>
                  <a:lnTo>
                    <a:pt x="66697" y="80637"/>
                  </a:lnTo>
                  <a:lnTo>
                    <a:pt x="66444" y="80755"/>
                  </a:lnTo>
                  <a:lnTo>
                    <a:pt x="66200" y="80882"/>
                  </a:lnTo>
                  <a:lnTo>
                    <a:pt x="65964" y="81027"/>
                  </a:lnTo>
                  <a:lnTo>
                    <a:pt x="65729" y="81181"/>
                  </a:lnTo>
                  <a:lnTo>
                    <a:pt x="65503" y="81353"/>
                  </a:lnTo>
                  <a:lnTo>
                    <a:pt x="65285" y="81534"/>
                  </a:lnTo>
                  <a:lnTo>
                    <a:pt x="65068" y="81733"/>
                  </a:lnTo>
                  <a:lnTo>
                    <a:pt x="64570" y="82213"/>
                  </a:lnTo>
                  <a:lnTo>
                    <a:pt x="64072" y="82683"/>
                  </a:lnTo>
                  <a:lnTo>
                    <a:pt x="63556" y="83145"/>
                  </a:lnTo>
                  <a:lnTo>
                    <a:pt x="63040" y="83607"/>
                  </a:lnTo>
                  <a:lnTo>
                    <a:pt x="62515" y="84059"/>
                  </a:lnTo>
                  <a:lnTo>
                    <a:pt x="61981" y="84512"/>
                  </a:lnTo>
                  <a:lnTo>
                    <a:pt x="61447" y="84955"/>
                  </a:lnTo>
                  <a:lnTo>
                    <a:pt x="60895" y="85399"/>
                  </a:lnTo>
                  <a:lnTo>
                    <a:pt x="60352" y="85833"/>
                  </a:lnTo>
                  <a:lnTo>
                    <a:pt x="59791" y="86268"/>
                  </a:lnTo>
                  <a:lnTo>
                    <a:pt x="59229" y="86684"/>
                  </a:lnTo>
                  <a:lnTo>
                    <a:pt x="58659" y="87110"/>
                  </a:lnTo>
                  <a:lnTo>
                    <a:pt x="58080" y="87526"/>
                  </a:lnTo>
                  <a:lnTo>
                    <a:pt x="57500" y="87934"/>
                  </a:lnTo>
                  <a:lnTo>
                    <a:pt x="56912" y="88332"/>
                  </a:lnTo>
                  <a:lnTo>
                    <a:pt x="56315" y="88730"/>
                  </a:lnTo>
                  <a:lnTo>
                    <a:pt x="55717" y="89128"/>
                  </a:lnTo>
                  <a:lnTo>
                    <a:pt x="55102" y="89518"/>
                  </a:lnTo>
                  <a:lnTo>
                    <a:pt x="54495" y="89898"/>
                  </a:lnTo>
                  <a:lnTo>
                    <a:pt x="53870" y="90278"/>
                  </a:lnTo>
                  <a:lnTo>
                    <a:pt x="53246" y="90649"/>
                  </a:lnTo>
                  <a:lnTo>
                    <a:pt x="52612" y="91011"/>
                  </a:lnTo>
                  <a:lnTo>
                    <a:pt x="51979" y="91373"/>
                  </a:lnTo>
                  <a:lnTo>
                    <a:pt x="51327" y="91726"/>
                  </a:lnTo>
                  <a:lnTo>
                    <a:pt x="50684" y="92079"/>
                  </a:lnTo>
                  <a:lnTo>
                    <a:pt x="50023" y="92423"/>
                  </a:lnTo>
                  <a:lnTo>
                    <a:pt x="49362" y="92758"/>
                  </a:lnTo>
                  <a:lnTo>
                    <a:pt x="48693" y="93093"/>
                  </a:lnTo>
                  <a:lnTo>
                    <a:pt x="48023" y="93428"/>
                  </a:lnTo>
                  <a:lnTo>
                    <a:pt x="47335" y="93745"/>
                  </a:lnTo>
                  <a:lnTo>
                    <a:pt x="46656" y="94062"/>
                  </a:lnTo>
                  <a:lnTo>
                    <a:pt x="45959" y="94379"/>
                  </a:lnTo>
                  <a:lnTo>
                    <a:pt x="45370" y="94107"/>
                  </a:lnTo>
                  <a:lnTo>
                    <a:pt x="44782" y="93836"/>
                  </a:lnTo>
                  <a:lnTo>
                    <a:pt x="44194" y="93564"/>
                  </a:lnTo>
                  <a:lnTo>
                    <a:pt x="43614" y="93283"/>
                  </a:lnTo>
                  <a:lnTo>
                    <a:pt x="43035" y="92994"/>
                  </a:lnTo>
                  <a:lnTo>
                    <a:pt x="42465" y="92713"/>
                  </a:lnTo>
                  <a:lnTo>
                    <a:pt x="41894" y="92414"/>
                  </a:lnTo>
                  <a:lnTo>
                    <a:pt x="41333" y="92125"/>
                  </a:lnTo>
                  <a:lnTo>
                    <a:pt x="40772" y="91817"/>
                  </a:lnTo>
                  <a:lnTo>
                    <a:pt x="40220" y="91518"/>
                  </a:lnTo>
                  <a:lnTo>
                    <a:pt x="39668" y="91210"/>
                  </a:lnTo>
                  <a:lnTo>
                    <a:pt x="39115" y="90894"/>
                  </a:lnTo>
                  <a:lnTo>
                    <a:pt x="38581" y="90577"/>
                  </a:lnTo>
                  <a:lnTo>
                    <a:pt x="38038" y="90260"/>
                  </a:lnTo>
                  <a:lnTo>
                    <a:pt x="37504" y="89934"/>
                  </a:lnTo>
                  <a:lnTo>
                    <a:pt x="36979" y="89608"/>
                  </a:lnTo>
                  <a:lnTo>
                    <a:pt x="36454" y="89273"/>
                  </a:lnTo>
                  <a:lnTo>
                    <a:pt x="35938" y="88938"/>
                  </a:lnTo>
                  <a:lnTo>
                    <a:pt x="35422" y="88603"/>
                  </a:lnTo>
                  <a:lnTo>
                    <a:pt x="34915" y="88259"/>
                  </a:lnTo>
                  <a:lnTo>
                    <a:pt x="34408" y="87915"/>
                  </a:lnTo>
                  <a:lnTo>
                    <a:pt x="33910" y="87562"/>
                  </a:lnTo>
                  <a:lnTo>
                    <a:pt x="33412" y="87209"/>
                  </a:lnTo>
                  <a:lnTo>
                    <a:pt x="32924" y="86847"/>
                  </a:lnTo>
                  <a:lnTo>
                    <a:pt x="32435" y="86485"/>
                  </a:lnTo>
                  <a:lnTo>
                    <a:pt x="31955" y="86123"/>
                  </a:lnTo>
                  <a:lnTo>
                    <a:pt x="31484" y="85752"/>
                  </a:lnTo>
                  <a:lnTo>
                    <a:pt x="31014" y="85381"/>
                  </a:lnTo>
                  <a:lnTo>
                    <a:pt x="30543" y="85001"/>
                  </a:lnTo>
                  <a:lnTo>
                    <a:pt x="30081" y="84620"/>
                  </a:lnTo>
                  <a:lnTo>
                    <a:pt x="29629" y="84231"/>
                  </a:lnTo>
                  <a:lnTo>
                    <a:pt x="29176" y="83851"/>
                  </a:lnTo>
                  <a:lnTo>
                    <a:pt x="28723" y="83453"/>
                  </a:lnTo>
                  <a:lnTo>
                    <a:pt x="28280" y="83063"/>
                  </a:lnTo>
                  <a:lnTo>
                    <a:pt x="27845" y="82665"/>
                  </a:lnTo>
                  <a:lnTo>
                    <a:pt x="27411" y="82258"/>
                  </a:lnTo>
                  <a:lnTo>
                    <a:pt x="26985" y="81850"/>
                  </a:lnTo>
                  <a:lnTo>
                    <a:pt x="26569" y="81443"/>
                  </a:lnTo>
                  <a:lnTo>
                    <a:pt x="26153" y="81036"/>
                  </a:lnTo>
                  <a:lnTo>
                    <a:pt x="25736" y="80619"/>
                  </a:lnTo>
                  <a:lnTo>
                    <a:pt x="25329" y="80194"/>
                  </a:lnTo>
                  <a:lnTo>
                    <a:pt x="24931" y="79777"/>
                  </a:lnTo>
                  <a:lnTo>
                    <a:pt x="24532" y="79343"/>
                  </a:lnTo>
                  <a:lnTo>
                    <a:pt x="24143" y="78918"/>
                  </a:lnTo>
                  <a:lnTo>
                    <a:pt x="23754" y="78483"/>
                  </a:lnTo>
                  <a:lnTo>
                    <a:pt x="23374" y="78048"/>
                  </a:lnTo>
                  <a:lnTo>
                    <a:pt x="23002" y="77605"/>
                  </a:lnTo>
                  <a:lnTo>
                    <a:pt x="22631" y="77161"/>
                  </a:lnTo>
                  <a:lnTo>
                    <a:pt x="22260" y="76718"/>
                  </a:lnTo>
                  <a:lnTo>
                    <a:pt x="21907" y="76265"/>
                  </a:lnTo>
                  <a:lnTo>
                    <a:pt x="21554" y="75813"/>
                  </a:lnTo>
                  <a:lnTo>
                    <a:pt x="21201" y="75360"/>
                  </a:lnTo>
                  <a:lnTo>
                    <a:pt x="20857" y="74898"/>
                  </a:lnTo>
                  <a:lnTo>
                    <a:pt x="20522" y="74437"/>
                  </a:lnTo>
                  <a:lnTo>
                    <a:pt x="20187" y="73975"/>
                  </a:lnTo>
                  <a:lnTo>
                    <a:pt x="19861" y="73504"/>
                  </a:lnTo>
                  <a:lnTo>
                    <a:pt x="19535" y="73034"/>
                  </a:lnTo>
                  <a:lnTo>
                    <a:pt x="19219" y="72554"/>
                  </a:lnTo>
                  <a:lnTo>
                    <a:pt x="18911" y="72074"/>
                  </a:lnTo>
                  <a:lnTo>
                    <a:pt x="18603" y="71594"/>
                  </a:lnTo>
                  <a:lnTo>
                    <a:pt x="18304" y="71105"/>
                  </a:lnTo>
                  <a:lnTo>
                    <a:pt x="18015" y="70626"/>
                  </a:lnTo>
                  <a:lnTo>
                    <a:pt x="17725" y="70128"/>
                  </a:lnTo>
                  <a:lnTo>
                    <a:pt x="17444" y="69639"/>
                  </a:lnTo>
                  <a:lnTo>
                    <a:pt x="17182" y="69177"/>
                  </a:lnTo>
                  <a:lnTo>
                    <a:pt x="16937" y="68725"/>
                  </a:lnTo>
                  <a:lnTo>
                    <a:pt x="16693" y="68263"/>
                  </a:lnTo>
                  <a:lnTo>
                    <a:pt x="16449" y="67792"/>
                  </a:lnTo>
                  <a:lnTo>
                    <a:pt x="16213" y="67331"/>
                  </a:lnTo>
                  <a:lnTo>
                    <a:pt x="15987" y="66869"/>
                  </a:lnTo>
                  <a:lnTo>
                    <a:pt x="15761" y="66398"/>
                  </a:lnTo>
                  <a:lnTo>
                    <a:pt x="15543" y="65928"/>
                  </a:lnTo>
                  <a:lnTo>
                    <a:pt x="15127" y="64986"/>
                  </a:lnTo>
                  <a:lnTo>
                    <a:pt x="14729" y="64036"/>
                  </a:lnTo>
                  <a:lnTo>
                    <a:pt x="14348" y="63085"/>
                  </a:lnTo>
                  <a:lnTo>
                    <a:pt x="13986" y="62126"/>
                  </a:lnTo>
                  <a:lnTo>
                    <a:pt x="13651" y="61166"/>
                  </a:lnTo>
                  <a:lnTo>
                    <a:pt x="13344" y="60207"/>
                  </a:lnTo>
                  <a:lnTo>
                    <a:pt x="13045" y="59238"/>
                  </a:lnTo>
                  <a:lnTo>
                    <a:pt x="12773" y="58260"/>
                  </a:lnTo>
                  <a:lnTo>
                    <a:pt x="12647" y="57772"/>
                  </a:lnTo>
                  <a:lnTo>
                    <a:pt x="12529" y="57283"/>
                  </a:lnTo>
                  <a:lnTo>
                    <a:pt x="12411" y="56803"/>
                  </a:lnTo>
                  <a:lnTo>
                    <a:pt x="12303" y="56314"/>
                  </a:lnTo>
                  <a:lnTo>
                    <a:pt x="12194" y="55816"/>
                  </a:lnTo>
                  <a:lnTo>
                    <a:pt x="12094" y="55327"/>
                  </a:lnTo>
                  <a:lnTo>
                    <a:pt x="12004" y="54839"/>
                  </a:lnTo>
                  <a:lnTo>
                    <a:pt x="11913" y="54350"/>
                  </a:lnTo>
                  <a:lnTo>
                    <a:pt x="11832" y="53861"/>
                  </a:lnTo>
                  <a:lnTo>
                    <a:pt x="11750" y="53363"/>
                  </a:lnTo>
                  <a:lnTo>
                    <a:pt x="11678" y="52874"/>
                  </a:lnTo>
                  <a:lnTo>
                    <a:pt x="11615" y="52385"/>
                  </a:lnTo>
                  <a:lnTo>
                    <a:pt x="11551" y="51888"/>
                  </a:lnTo>
                  <a:lnTo>
                    <a:pt x="11497" y="51399"/>
                  </a:lnTo>
                  <a:lnTo>
                    <a:pt x="11443" y="50910"/>
                  </a:lnTo>
                  <a:lnTo>
                    <a:pt x="11397" y="50412"/>
                  </a:lnTo>
                  <a:lnTo>
                    <a:pt x="11361" y="49923"/>
                  </a:lnTo>
                  <a:lnTo>
                    <a:pt x="11325" y="49434"/>
                  </a:lnTo>
                  <a:lnTo>
                    <a:pt x="11298" y="48937"/>
                  </a:lnTo>
                  <a:lnTo>
                    <a:pt x="11280" y="48448"/>
                  </a:lnTo>
                  <a:lnTo>
                    <a:pt x="11262" y="47959"/>
                  </a:lnTo>
                  <a:lnTo>
                    <a:pt x="11253" y="47470"/>
                  </a:lnTo>
                  <a:lnTo>
                    <a:pt x="11244" y="46972"/>
                  </a:lnTo>
                  <a:lnTo>
                    <a:pt x="11244" y="46483"/>
                  </a:lnTo>
                  <a:lnTo>
                    <a:pt x="11253" y="45995"/>
                  </a:lnTo>
                  <a:lnTo>
                    <a:pt x="11262" y="45506"/>
                  </a:lnTo>
                  <a:lnTo>
                    <a:pt x="11280" y="45017"/>
                  </a:lnTo>
                  <a:lnTo>
                    <a:pt x="11298" y="44528"/>
                  </a:lnTo>
                  <a:lnTo>
                    <a:pt x="11325" y="44039"/>
                  </a:lnTo>
                  <a:lnTo>
                    <a:pt x="11361" y="43550"/>
                  </a:lnTo>
                  <a:lnTo>
                    <a:pt x="11406" y="43071"/>
                  </a:lnTo>
                  <a:lnTo>
                    <a:pt x="11452" y="42582"/>
                  </a:lnTo>
                  <a:lnTo>
                    <a:pt x="11497" y="42093"/>
                  </a:lnTo>
                  <a:lnTo>
                    <a:pt x="11551" y="41613"/>
                  </a:lnTo>
                  <a:lnTo>
                    <a:pt x="11615" y="41124"/>
                  </a:lnTo>
                  <a:lnTo>
                    <a:pt x="11687" y="40645"/>
                  </a:lnTo>
                  <a:lnTo>
                    <a:pt x="11760" y="40165"/>
                  </a:lnTo>
                  <a:lnTo>
                    <a:pt x="11841" y="39685"/>
                  </a:lnTo>
                  <a:lnTo>
                    <a:pt x="11922" y="39205"/>
                  </a:lnTo>
                  <a:lnTo>
                    <a:pt x="12013" y="38726"/>
                  </a:lnTo>
                  <a:lnTo>
                    <a:pt x="12140" y="38101"/>
                  </a:lnTo>
                  <a:lnTo>
                    <a:pt x="12285" y="37476"/>
                  </a:lnTo>
                  <a:lnTo>
                    <a:pt x="12438" y="36852"/>
                  </a:lnTo>
                  <a:lnTo>
                    <a:pt x="12592" y="36227"/>
                  </a:lnTo>
                  <a:lnTo>
                    <a:pt x="12773" y="35603"/>
                  </a:lnTo>
                  <a:lnTo>
                    <a:pt x="12954" y="34978"/>
                  </a:lnTo>
                  <a:lnTo>
                    <a:pt x="13154" y="34353"/>
                  </a:lnTo>
                  <a:lnTo>
                    <a:pt x="13362" y="33729"/>
                  </a:lnTo>
                  <a:lnTo>
                    <a:pt x="13579" y="33113"/>
                  </a:lnTo>
                  <a:lnTo>
                    <a:pt x="13814" y="32489"/>
                  </a:lnTo>
                  <a:lnTo>
                    <a:pt x="14059" y="31873"/>
                  </a:lnTo>
                  <a:lnTo>
                    <a:pt x="14312" y="31258"/>
                  </a:lnTo>
                  <a:lnTo>
                    <a:pt x="14584" y="30642"/>
                  </a:lnTo>
                  <a:lnTo>
                    <a:pt x="14864" y="30035"/>
                  </a:lnTo>
                  <a:lnTo>
                    <a:pt x="15163" y="29429"/>
                  </a:lnTo>
                  <a:lnTo>
                    <a:pt x="15462" y="28832"/>
                  </a:lnTo>
                  <a:lnTo>
                    <a:pt x="15779" y="28234"/>
                  </a:lnTo>
                  <a:lnTo>
                    <a:pt x="16114" y="27637"/>
                  </a:lnTo>
                  <a:lnTo>
                    <a:pt x="16458" y="27048"/>
                  </a:lnTo>
                  <a:lnTo>
                    <a:pt x="16811" y="26469"/>
                  </a:lnTo>
                  <a:lnTo>
                    <a:pt x="17182" y="25890"/>
                  </a:lnTo>
                  <a:lnTo>
                    <a:pt x="17562" y="25319"/>
                  </a:lnTo>
                  <a:lnTo>
                    <a:pt x="17951" y="24749"/>
                  </a:lnTo>
                  <a:lnTo>
                    <a:pt x="18359" y="24197"/>
                  </a:lnTo>
                  <a:lnTo>
                    <a:pt x="18775" y="23645"/>
                  </a:lnTo>
                  <a:lnTo>
                    <a:pt x="19210" y="23101"/>
                  </a:lnTo>
                  <a:lnTo>
                    <a:pt x="19653" y="22558"/>
                  </a:lnTo>
                  <a:lnTo>
                    <a:pt x="20115" y="22033"/>
                  </a:lnTo>
                  <a:lnTo>
                    <a:pt x="20585" y="21517"/>
                  </a:lnTo>
                  <a:lnTo>
                    <a:pt x="21065" y="21001"/>
                  </a:lnTo>
                  <a:lnTo>
                    <a:pt x="21563" y="20503"/>
                  </a:lnTo>
                  <a:lnTo>
                    <a:pt x="22079" y="20006"/>
                  </a:lnTo>
                  <a:lnTo>
                    <a:pt x="22604" y="19526"/>
                  </a:lnTo>
                  <a:lnTo>
                    <a:pt x="23138" y="19046"/>
                  </a:lnTo>
                  <a:lnTo>
                    <a:pt x="23690" y="18584"/>
                  </a:lnTo>
                  <a:lnTo>
                    <a:pt x="24261" y="18132"/>
                  </a:lnTo>
                  <a:lnTo>
                    <a:pt x="24840" y="17697"/>
                  </a:lnTo>
                  <a:lnTo>
                    <a:pt x="25437" y="17263"/>
                  </a:lnTo>
                  <a:lnTo>
                    <a:pt x="26044" y="16846"/>
                  </a:lnTo>
                  <a:lnTo>
                    <a:pt x="26659" y="16439"/>
                  </a:lnTo>
                  <a:lnTo>
                    <a:pt x="27302" y="16050"/>
                  </a:lnTo>
                  <a:lnTo>
                    <a:pt x="27945" y="15670"/>
                  </a:lnTo>
                  <a:lnTo>
                    <a:pt x="28615" y="15298"/>
                  </a:lnTo>
                  <a:lnTo>
                    <a:pt x="29294" y="14945"/>
                  </a:lnTo>
                  <a:lnTo>
                    <a:pt x="29982" y="14610"/>
                  </a:lnTo>
                  <a:lnTo>
                    <a:pt x="30688" y="14285"/>
                  </a:lnTo>
                  <a:lnTo>
                    <a:pt x="31412" y="13968"/>
                  </a:lnTo>
                  <a:lnTo>
                    <a:pt x="32145" y="13678"/>
                  </a:lnTo>
                  <a:lnTo>
                    <a:pt x="32896" y="13398"/>
                  </a:lnTo>
                  <a:lnTo>
                    <a:pt x="33666" y="13126"/>
                  </a:lnTo>
                  <a:lnTo>
                    <a:pt x="34444" y="12882"/>
                  </a:lnTo>
                  <a:lnTo>
                    <a:pt x="35241" y="12646"/>
                  </a:lnTo>
                  <a:lnTo>
                    <a:pt x="36047" y="12429"/>
                  </a:lnTo>
                  <a:lnTo>
                    <a:pt x="36870" y="12230"/>
                  </a:lnTo>
                  <a:lnTo>
                    <a:pt x="37712" y="12049"/>
                  </a:lnTo>
                  <a:lnTo>
                    <a:pt x="38572" y="11886"/>
                  </a:lnTo>
                  <a:lnTo>
                    <a:pt x="39441" y="11741"/>
                  </a:lnTo>
                  <a:lnTo>
                    <a:pt x="40328" y="11614"/>
                  </a:lnTo>
                  <a:lnTo>
                    <a:pt x="41225" y="11506"/>
                  </a:lnTo>
                  <a:lnTo>
                    <a:pt x="42139" y="11415"/>
                  </a:lnTo>
                  <a:lnTo>
                    <a:pt x="43071" y="11343"/>
                  </a:lnTo>
                  <a:lnTo>
                    <a:pt x="44022" y="11288"/>
                  </a:lnTo>
                  <a:lnTo>
                    <a:pt x="44981" y="11261"/>
                  </a:lnTo>
                  <a:lnTo>
                    <a:pt x="45959" y="11252"/>
                  </a:lnTo>
                  <a:lnTo>
                    <a:pt x="46520" y="11252"/>
                  </a:lnTo>
                  <a:lnTo>
                    <a:pt x="47072" y="11261"/>
                  </a:lnTo>
                  <a:lnTo>
                    <a:pt x="47624" y="11279"/>
                  </a:lnTo>
                  <a:lnTo>
                    <a:pt x="48168" y="11306"/>
                  </a:lnTo>
                  <a:lnTo>
                    <a:pt x="48720" y="11334"/>
                  </a:lnTo>
                  <a:lnTo>
                    <a:pt x="49263" y="11379"/>
                  </a:lnTo>
                  <a:lnTo>
                    <a:pt x="49797" y="11424"/>
                  </a:lnTo>
                  <a:lnTo>
                    <a:pt x="50331" y="11478"/>
                  </a:lnTo>
                  <a:lnTo>
                    <a:pt x="50865" y="11533"/>
                  </a:lnTo>
                  <a:lnTo>
                    <a:pt x="51399" y="11596"/>
                  </a:lnTo>
                  <a:lnTo>
                    <a:pt x="51924" y="11678"/>
                  </a:lnTo>
                  <a:lnTo>
                    <a:pt x="52449" y="11750"/>
                  </a:lnTo>
                  <a:lnTo>
                    <a:pt x="52965" y="11841"/>
                  </a:lnTo>
                  <a:lnTo>
                    <a:pt x="53481" y="11931"/>
                  </a:lnTo>
                  <a:lnTo>
                    <a:pt x="53997" y="12031"/>
                  </a:lnTo>
                  <a:lnTo>
                    <a:pt x="54504" y="12139"/>
                  </a:lnTo>
                  <a:lnTo>
                    <a:pt x="55011" y="12257"/>
                  </a:lnTo>
                  <a:lnTo>
                    <a:pt x="55509" y="12375"/>
                  </a:lnTo>
                  <a:lnTo>
                    <a:pt x="56007" y="12501"/>
                  </a:lnTo>
                  <a:lnTo>
                    <a:pt x="56505" y="12637"/>
                  </a:lnTo>
                  <a:lnTo>
                    <a:pt x="56993" y="12782"/>
                  </a:lnTo>
                  <a:lnTo>
                    <a:pt x="57482" y="12927"/>
                  </a:lnTo>
                  <a:lnTo>
                    <a:pt x="57971" y="13081"/>
                  </a:lnTo>
                  <a:lnTo>
                    <a:pt x="58451" y="13244"/>
                  </a:lnTo>
                  <a:lnTo>
                    <a:pt x="58922" y="13407"/>
                  </a:lnTo>
                  <a:lnTo>
                    <a:pt x="59401" y="13579"/>
                  </a:lnTo>
                  <a:lnTo>
                    <a:pt x="59863" y="13760"/>
                  </a:lnTo>
                  <a:lnTo>
                    <a:pt x="60334" y="13950"/>
                  </a:lnTo>
                  <a:lnTo>
                    <a:pt x="60795" y="14140"/>
                  </a:lnTo>
                  <a:lnTo>
                    <a:pt x="61248" y="14339"/>
                  </a:lnTo>
                  <a:lnTo>
                    <a:pt x="61701" y="14547"/>
                  </a:lnTo>
                  <a:lnTo>
                    <a:pt x="62144" y="14764"/>
                  </a:lnTo>
                  <a:lnTo>
                    <a:pt x="62597" y="14982"/>
                  </a:lnTo>
                  <a:lnTo>
                    <a:pt x="63031" y="15208"/>
                  </a:lnTo>
                  <a:lnTo>
                    <a:pt x="63466" y="15434"/>
                  </a:lnTo>
                  <a:lnTo>
                    <a:pt x="63900" y="15679"/>
                  </a:lnTo>
                  <a:lnTo>
                    <a:pt x="64326" y="15923"/>
                  </a:lnTo>
                  <a:lnTo>
                    <a:pt x="64751" y="16167"/>
                  </a:lnTo>
                  <a:lnTo>
                    <a:pt x="65168" y="16430"/>
                  </a:lnTo>
                  <a:lnTo>
                    <a:pt x="65584" y="16693"/>
                  </a:lnTo>
                  <a:lnTo>
                    <a:pt x="65991" y="16964"/>
                  </a:lnTo>
                  <a:lnTo>
                    <a:pt x="66399" y="17236"/>
                  </a:lnTo>
                  <a:lnTo>
                    <a:pt x="66797" y="17516"/>
                  </a:lnTo>
                  <a:lnTo>
                    <a:pt x="67195" y="17806"/>
                  </a:lnTo>
                  <a:lnTo>
                    <a:pt x="67585" y="18105"/>
                  </a:lnTo>
                  <a:lnTo>
                    <a:pt x="67965" y="18403"/>
                  </a:lnTo>
                  <a:lnTo>
                    <a:pt x="68354" y="18711"/>
                  </a:lnTo>
                  <a:lnTo>
                    <a:pt x="68725" y="19019"/>
                  </a:lnTo>
                  <a:lnTo>
                    <a:pt x="69096" y="19345"/>
                  </a:lnTo>
                  <a:lnTo>
                    <a:pt x="69467" y="19671"/>
                  </a:lnTo>
                  <a:lnTo>
                    <a:pt x="69830" y="19997"/>
                  </a:lnTo>
                  <a:lnTo>
                    <a:pt x="70183" y="20341"/>
                  </a:lnTo>
                  <a:lnTo>
                    <a:pt x="70536" y="20675"/>
                  </a:lnTo>
                  <a:lnTo>
                    <a:pt x="70880" y="21029"/>
                  </a:lnTo>
                  <a:lnTo>
                    <a:pt x="71224" y="21382"/>
                  </a:lnTo>
                  <a:lnTo>
                    <a:pt x="71559" y="21744"/>
                  </a:lnTo>
                  <a:lnTo>
                    <a:pt x="71893" y="22115"/>
                  </a:lnTo>
                  <a:lnTo>
                    <a:pt x="72219" y="22486"/>
                  </a:lnTo>
                  <a:lnTo>
                    <a:pt x="72536" y="22866"/>
                  </a:lnTo>
                  <a:lnTo>
                    <a:pt x="72853" y="23246"/>
                  </a:lnTo>
                  <a:lnTo>
                    <a:pt x="73170" y="23645"/>
                  </a:lnTo>
                  <a:lnTo>
                    <a:pt x="73469" y="24034"/>
                  </a:lnTo>
                  <a:lnTo>
                    <a:pt x="73767" y="24441"/>
                  </a:lnTo>
                  <a:lnTo>
                    <a:pt x="74066" y="24849"/>
                  </a:lnTo>
                  <a:lnTo>
                    <a:pt x="74392" y="25319"/>
                  </a:lnTo>
                  <a:lnTo>
                    <a:pt x="74718" y="25799"/>
                  </a:lnTo>
                  <a:lnTo>
                    <a:pt x="75026" y="26279"/>
                  </a:lnTo>
                  <a:lnTo>
                    <a:pt x="75333" y="26768"/>
                  </a:lnTo>
                  <a:lnTo>
                    <a:pt x="75623" y="27266"/>
                  </a:lnTo>
                  <a:lnTo>
                    <a:pt x="75913" y="27763"/>
                  </a:lnTo>
                  <a:lnTo>
                    <a:pt x="76193" y="28270"/>
                  </a:lnTo>
                  <a:lnTo>
                    <a:pt x="76465" y="28777"/>
                  </a:lnTo>
                  <a:lnTo>
                    <a:pt x="76727" y="29293"/>
                  </a:lnTo>
                  <a:lnTo>
                    <a:pt x="76981" y="29809"/>
                  </a:lnTo>
                  <a:lnTo>
                    <a:pt x="77225" y="30334"/>
                  </a:lnTo>
                  <a:lnTo>
                    <a:pt x="77470" y="30859"/>
                  </a:lnTo>
                  <a:lnTo>
                    <a:pt x="77696" y="31384"/>
                  </a:lnTo>
                  <a:lnTo>
                    <a:pt x="77913" y="31927"/>
                  </a:lnTo>
                  <a:lnTo>
                    <a:pt x="78130" y="32461"/>
                  </a:lnTo>
                  <a:lnTo>
                    <a:pt x="78330" y="33005"/>
                  </a:lnTo>
                  <a:lnTo>
                    <a:pt x="78529" y="33557"/>
                  </a:lnTo>
                  <a:lnTo>
                    <a:pt x="78719" y="34109"/>
                  </a:lnTo>
                  <a:lnTo>
                    <a:pt x="78891" y="34661"/>
                  </a:lnTo>
                  <a:lnTo>
                    <a:pt x="79063" y="35222"/>
                  </a:lnTo>
                  <a:lnTo>
                    <a:pt x="79226" y="35784"/>
                  </a:lnTo>
                  <a:lnTo>
                    <a:pt x="79380" y="36345"/>
                  </a:lnTo>
                  <a:lnTo>
                    <a:pt x="79524" y="36915"/>
                  </a:lnTo>
                  <a:lnTo>
                    <a:pt x="79660" y="37485"/>
                  </a:lnTo>
                  <a:lnTo>
                    <a:pt x="79796" y="38065"/>
                  </a:lnTo>
                  <a:lnTo>
                    <a:pt x="79914" y="38635"/>
                  </a:lnTo>
                  <a:lnTo>
                    <a:pt x="80022" y="39224"/>
                  </a:lnTo>
                  <a:lnTo>
                    <a:pt x="80122" y="39803"/>
                  </a:lnTo>
                  <a:lnTo>
                    <a:pt x="80222" y="40391"/>
                  </a:lnTo>
                  <a:lnTo>
                    <a:pt x="80303" y="40980"/>
                  </a:lnTo>
                  <a:lnTo>
                    <a:pt x="80384" y="41568"/>
                  </a:lnTo>
                  <a:lnTo>
                    <a:pt x="80448" y="42165"/>
                  </a:lnTo>
                  <a:lnTo>
                    <a:pt x="80511" y="42754"/>
                  </a:lnTo>
                  <a:lnTo>
                    <a:pt x="80565" y="43351"/>
                  </a:lnTo>
                  <a:lnTo>
                    <a:pt x="80602" y="43958"/>
                  </a:lnTo>
                  <a:lnTo>
                    <a:pt x="80638" y="44555"/>
                  </a:lnTo>
                  <a:lnTo>
                    <a:pt x="80665" y="45162"/>
                  </a:lnTo>
                  <a:lnTo>
                    <a:pt x="80683" y="45768"/>
                  </a:lnTo>
                  <a:lnTo>
                    <a:pt x="80692" y="46375"/>
                  </a:lnTo>
                  <a:lnTo>
                    <a:pt x="80692" y="46981"/>
                  </a:lnTo>
                  <a:lnTo>
                    <a:pt x="80683" y="47588"/>
                  </a:lnTo>
                  <a:lnTo>
                    <a:pt x="80665" y="48203"/>
                  </a:lnTo>
                  <a:lnTo>
                    <a:pt x="80638" y="48819"/>
                  </a:lnTo>
                  <a:lnTo>
                    <a:pt x="80602" y="49425"/>
                  </a:lnTo>
                  <a:lnTo>
                    <a:pt x="80556" y="50041"/>
                  </a:lnTo>
                  <a:lnTo>
                    <a:pt x="80502" y="50656"/>
                  </a:lnTo>
                  <a:lnTo>
                    <a:pt x="80448" y="51272"/>
                  </a:lnTo>
                  <a:lnTo>
                    <a:pt x="80375" y="51888"/>
                  </a:lnTo>
                  <a:lnTo>
                    <a:pt x="80294" y="52512"/>
                  </a:lnTo>
                  <a:lnTo>
                    <a:pt x="80212" y="53128"/>
                  </a:lnTo>
                  <a:lnTo>
                    <a:pt x="80113" y="53743"/>
                  </a:lnTo>
                  <a:lnTo>
                    <a:pt x="80004" y="54368"/>
                  </a:lnTo>
                  <a:lnTo>
                    <a:pt x="79896" y="54983"/>
                  </a:lnTo>
                  <a:lnTo>
                    <a:pt x="79769" y="55599"/>
                  </a:lnTo>
                  <a:lnTo>
                    <a:pt x="79642" y="56224"/>
                  </a:lnTo>
                  <a:lnTo>
                    <a:pt x="79497" y="56839"/>
                  </a:lnTo>
                  <a:lnTo>
                    <a:pt x="79352" y="57455"/>
                  </a:lnTo>
                  <a:lnTo>
                    <a:pt x="79190" y="58079"/>
                  </a:lnTo>
                  <a:lnTo>
                    <a:pt x="79027" y="58695"/>
                  </a:lnTo>
                  <a:lnTo>
                    <a:pt x="78846" y="59310"/>
                  </a:lnTo>
                  <a:lnTo>
                    <a:pt x="78665" y="59926"/>
                  </a:lnTo>
                  <a:lnTo>
                    <a:pt x="78474" y="60541"/>
                  </a:lnTo>
                  <a:lnTo>
                    <a:pt x="78266" y="61157"/>
                  </a:lnTo>
                  <a:lnTo>
                    <a:pt x="78058" y="61773"/>
                  </a:lnTo>
                  <a:lnTo>
                    <a:pt x="77968" y="62053"/>
                  </a:lnTo>
                  <a:lnTo>
                    <a:pt x="77895" y="62325"/>
                  </a:lnTo>
                  <a:lnTo>
                    <a:pt x="77832" y="62605"/>
                  </a:lnTo>
                  <a:lnTo>
                    <a:pt x="77786" y="62886"/>
                  </a:lnTo>
                  <a:lnTo>
                    <a:pt x="77759" y="63158"/>
                  </a:lnTo>
                  <a:lnTo>
                    <a:pt x="77741" y="63438"/>
                  </a:lnTo>
                  <a:lnTo>
                    <a:pt x="77741" y="63710"/>
                  </a:lnTo>
                  <a:lnTo>
                    <a:pt x="77750" y="63981"/>
                  </a:lnTo>
                  <a:lnTo>
                    <a:pt x="77768" y="64262"/>
                  </a:lnTo>
                  <a:lnTo>
                    <a:pt x="77805" y="64524"/>
                  </a:lnTo>
                  <a:lnTo>
                    <a:pt x="77859" y="64796"/>
                  </a:lnTo>
                  <a:lnTo>
                    <a:pt x="77922" y="65059"/>
                  </a:lnTo>
                  <a:lnTo>
                    <a:pt x="77995" y="65321"/>
                  </a:lnTo>
                  <a:lnTo>
                    <a:pt x="78085" y="65575"/>
                  </a:lnTo>
                  <a:lnTo>
                    <a:pt x="78185" y="65828"/>
                  </a:lnTo>
                  <a:lnTo>
                    <a:pt x="78293" y="66072"/>
                  </a:lnTo>
                  <a:lnTo>
                    <a:pt x="78411" y="66308"/>
                  </a:lnTo>
                  <a:lnTo>
                    <a:pt x="78547" y="66543"/>
                  </a:lnTo>
                  <a:lnTo>
                    <a:pt x="78692" y="66769"/>
                  </a:lnTo>
                  <a:lnTo>
                    <a:pt x="78846" y="66996"/>
                  </a:lnTo>
                  <a:lnTo>
                    <a:pt x="79018" y="67204"/>
                  </a:lnTo>
                  <a:lnTo>
                    <a:pt x="79190" y="67412"/>
                  </a:lnTo>
                  <a:lnTo>
                    <a:pt x="79380" y="67611"/>
                  </a:lnTo>
                  <a:lnTo>
                    <a:pt x="79579" y="67801"/>
                  </a:lnTo>
                  <a:lnTo>
                    <a:pt x="79787" y="67982"/>
                  </a:lnTo>
                  <a:lnTo>
                    <a:pt x="80004" y="68145"/>
                  </a:lnTo>
                  <a:lnTo>
                    <a:pt x="80231" y="68308"/>
                  </a:lnTo>
                  <a:lnTo>
                    <a:pt x="80466" y="68462"/>
                  </a:lnTo>
                  <a:lnTo>
                    <a:pt x="80710" y="68598"/>
                  </a:lnTo>
                  <a:lnTo>
                    <a:pt x="80964" y="68725"/>
                  </a:lnTo>
                  <a:lnTo>
                    <a:pt x="81226" y="68842"/>
                  </a:lnTo>
                  <a:lnTo>
                    <a:pt x="81498" y="68942"/>
                  </a:lnTo>
                  <a:lnTo>
                    <a:pt x="81769" y="69032"/>
                  </a:lnTo>
                  <a:lnTo>
                    <a:pt x="82050" y="69105"/>
                  </a:lnTo>
                  <a:lnTo>
                    <a:pt x="82322" y="69168"/>
                  </a:lnTo>
                  <a:lnTo>
                    <a:pt x="82602" y="69214"/>
                  </a:lnTo>
                  <a:lnTo>
                    <a:pt x="82883" y="69241"/>
                  </a:lnTo>
                  <a:lnTo>
                    <a:pt x="83154" y="69259"/>
                  </a:lnTo>
                  <a:lnTo>
                    <a:pt x="83435" y="69259"/>
                  </a:lnTo>
                  <a:lnTo>
                    <a:pt x="83707" y="69250"/>
                  </a:lnTo>
                  <a:lnTo>
                    <a:pt x="83978" y="69232"/>
                  </a:lnTo>
                  <a:lnTo>
                    <a:pt x="84250" y="69195"/>
                  </a:lnTo>
                  <a:lnTo>
                    <a:pt x="84512" y="69141"/>
                  </a:lnTo>
                  <a:lnTo>
                    <a:pt x="84775" y="69078"/>
                  </a:lnTo>
                  <a:lnTo>
                    <a:pt x="85037" y="69005"/>
                  </a:lnTo>
                  <a:lnTo>
                    <a:pt x="85291" y="68915"/>
                  </a:lnTo>
                  <a:lnTo>
                    <a:pt x="85544" y="68815"/>
                  </a:lnTo>
                  <a:lnTo>
                    <a:pt x="85789" y="68707"/>
                  </a:lnTo>
                  <a:lnTo>
                    <a:pt x="86033" y="68589"/>
                  </a:lnTo>
                  <a:lnTo>
                    <a:pt x="86268" y="68453"/>
                  </a:lnTo>
                  <a:lnTo>
                    <a:pt x="86495" y="68308"/>
                  </a:lnTo>
                  <a:lnTo>
                    <a:pt x="86712" y="68145"/>
                  </a:lnTo>
                  <a:lnTo>
                    <a:pt x="86929" y="67982"/>
                  </a:lnTo>
                  <a:lnTo>
                    <a:pt x="87137" y="67810"/>
                  </a:lnTo>
                  <a:lnTo>
                    <a:pt x="87328" y="67620"/>
                  </a:lnTo>
                  <a:lnTo>
                    <a:pt x="87518" y="67421"/>
                  </a:lnTo>
                  <a:lnTo>
                    <a:pt x="87699" y="67213"/>
                  </a:lnTo>
                  <a:lnTo>
                    <a:pt x="87871" y="66996"/>
                  </a:lnTo>
                  <a:lnTo>
                    <a:pt x="88034" y="66769"/>
                  </a:lnTo>
                  <a:lnTo>
                    <a:pt x="88178" y="66534"/>
                  </a:lnTo>
                  <a:lnTo>
                    <a:pt x="88314" y="66290"/>
                  </a:lnTo>
                  <a:lnTo>
                    <a:pt x="88441" y="66036"/>
                  </a:lnTo>
                  <a:lnTo>
                    <a:pt x="88559" y="65774"/>
                  </a:lnTo>
                  <a:lnTo>
                    <a:pt x="88658" y="65502"/>
                  </a:lnTo>
                  <a:lnTo>
                    <a:pt x="88930" y="64724"/>
                  </a:lnTo>
                  <a:lnTo>
                    <a:pt x="89183" y="63954"/>
                  </a:lnTo>
                  <a:lnTo>
                    <a:pt x="89428" y="63176"/>
                  </a:lnTo>
                  <a:lnTo>
                    <a:pt x="89663" y="62388"/>
                  </a:lnTo>
                  <a:lnTo>
                    <a:pt x="89880" y="61610"/>
                  </a:lnTo>
                  <a:lnTo>
                    <a:pt x="90088" y="60831"/>
                  </a:lnTo>
                  <a:lnTo>
                    <a:pt x="90288" y="60044"/>
                  </a:lnTo>
                  <a:lnTo>
                    <a:pt x="90478" y="59265"/>
                  </a:lnTo>
                  <a:lnTo>
                    <a:pt x="90650" y="58478"/>
                  </a:lnTo>
                  <a:lnTo>
                    <a:pt x="90813" y="57699"/>
                  </a:lnTo>
                  <a:lnTo>
                    <a:pt x="90967" y="56912"/>
                  </a:lnTo>
                  <a:lnTo>
                    <a:pt x="91111" y="56124"/>
                  </a:lnTo>
                  <a:lnTo>
                    <a:pt x="91238" y="55346"/>
                  </a:lnTo>
                  <a:lnTo>
                    <a:pt x="91356" y="54558"/>
                  </a:lnTo>
                  <a:lnTo>
                    <a:pt x="91464" y="53770"/>
                  </a:lnTo>
                  <a:lnTo>
                    <a:pt x="91564" y="52992"/>
                  </a:lnTo>
                  <a:lnTo>
                    <a:pt x="91645" y="52204"/>
                  </a:lnTo>
                  <a:lnTo>
                    <a:pt x="91718" y="51426"/>
                  </a:lnTo>
                  <a:lnTo>
                    <a:pt x="91781" y="50638"/>
                  </a:lnTo>
                  <a:lnTo>
                    <a:pt x="91836" y="49860"/>
                  </a:lnTo>
                  <a:lnTo>
                    <a:pt x="91872" y="49081"/>
                  </a:lnTo>
                  <a:lnTo>
                    <a:pt x="91899" y="48303"/>
                  </a:lnTo>
                  <a:lnTo>
                    <a:pt x="91917" y="47524"/>
                  </a:lnTo>
                  <a:lnTo>
                    <a:pt x="91926" y="46746"/>
                  </a:lnTo>
                  <a:lnTo>
                    <a:pt x="91926" y="45967"/>
                  </a:lnTo>
                  <a:lnTo>
                    <a:pt x="91908" y="45198"/>
                  </a:lnTo>
                  <a:lnTo>
                    <a:pt x="91881" y="44429"/>
                  </a:lnTo>
                  <a:lnTo>
                    <a:pt x="91845" y="43659"/>
                  </a:lnTo>
                  <a:lnTo>
                    <a:pt x="91790" y="42890"/>
                  </a:lnTo>
                  <a:lnTo>
                    <a:pt x="91736" y="42120"/>
                  </a:lnTo>
                  <a:lnTo>
                    <a:pt x="91664" y="41360"/>
                  </a:lnTo>
                  <a:lnTo>
                    <a:pt x="91582" y="40599"/>
                  </a:lnTo>
                  <a:lnTo>
                    <a:pt x="91492" y="39839"/>
                  </a:lnTo>
                  <a:lnTo>
                    <a:pt x="91383" y="39088"/>
                  </a:lnTo>
                  <a:lnTo>
                    <a:pt x="91274" y="38336"/>
                  </a:lnTo>
                  <a:lnTo>
                    <a:pt x="91148" y="37585"/>
                  </a:lnTo>
                  <a:lnTo>
                    <a:pt x="91012" y="36843"/>
                  </a:lnTo>
                  <a:lnTo>
                    <a:pt x="90858" y="36091"/>
                  </a:lnTo>
                  <a:lnTo>
                    <a:pt x="90704" y="35358"/>
                  </a:lnTo>
                  <a:lnTo>
                    <a:pt x="90532" y="34616"/>
                  </a:lnTo>
                  <a:lnTo>
                    <a:pt x="90351" y="33892"/>
                  </a:lnTo>
                  <a:lnTo>
                    <a:pt x="90161" y="33159"/>
                  </a:lnTo>
                  <a:lnTo>
                    <a:pt x="89962" y="32434"/>
                  </a:lnTo>
                  <a:lnTo>
                    <a:pt x="89744" y="31710"/>
                  </a:lnTo>
                  <a:lnTo>
                    <a:pt x="89518" y="30995"/>
                  </a:lnTo>
                  <a:lnTo>
                    <a:pt x="89292" y="30280"/>
                  </a:lnTo>
                  <a:lnTo>
                    <a:pt x="89038" y="29574"/>
                  </a:lnTo>
                  <a:lnTo>
                    <a:pt x="88785" y="28877"/>
                  </a:lnTo>
                  <a:lnTo>
                    <a:pt x="88522" y="28171"/>
                  </a:lnTo>
                  <a:lnTo>
                    <a:pt x="88242" y="27483"/>
                  </a:lnTo>
                  <a:lnTo>
                    <a:pt x="87952" y="26795"/>
                  </a:lnTo>
                  <a:lnTo>
                    <a:pt x="87653" y="26107"/>
                  </a:lnTo>
                  <a:lnTo>
                    <a:pt x="87346" y="25428"/>
                  </a:lnTo>
                  <a:lnTo>
                    <a:pt x="87029" y="24758"/>
                  </a:lnTo>
                  <a:lnTo>
                    <a:pt x="86694" y="24088"/>
                  </a:lnTo>
                  <a:lnTo>
                    <a:pt x="86350" y="23427"/>
                  </a:lnTo>
                  <a:lnTo>
                    <a:pt x="85997" y="22767"/>
                  </a:lnTo>
                  <a:lnTo>
                    <a:pt x="85635" y="22115"/>
                  </a:lnTo>
                  <a:lnTo>
                    <a:pt x="85264" y="21472"/>
                  </a:lnTo>
                  <a:lnTo>
                    <a:pt x="84883" y="20838"/>
                  </a:lnTo>
                  <a:lnTo>
                    <a:pt x="84485" y="20205"/>
                  </a:lnTo>
                  <a:lnTo>
                    <a:pt x="84078" y="19580"/>
                  </a:lnTo>
                  <a:lnTo>
                    <a:pt x="83661" y="18956"/>
                  </a:lnTo>
                  <a:lnTo>
                    <a:pt x="83236" y="18349"/>
                  </a:lnTo>
                  <a:lnTo>
                    <a:pt x="82838" y="17797"/>
                  </a:lnTo>
                  <a:lnTo>
                    <a:pt x="82439" y="17254"/>
                  </a:lnTo>
                  <a:lnTo>
                    <a:pt x="82023" y="16720"/>
                  </a:lnTo>
                  <a:lnTo>
                    <a:pt x="81607" y="16195"/>
                  </a:lnTo>
                  <a:lnTo>
                    <a:pt x="81181" y="15670"/>
                  </a:lnTo>
                  <a:lnTo>
                    <a:pt x="80756" y="15163"/>
                  </a:lnTo>
                  <a:lnTo>
                    <a:pt x="80312" y="14656"/>
                  </a:lnTo>
                  <a:lnTo>
                    <a:pt x="79868" y="14167"/>
                  </a:lnTo>
                  <a:lnTo>
                    <a:pt x="79416" y="13678"/>
                  </a:lnTo>
                  <a:lnTo>
                    <a:pt x="78963" y="13198"/>
                  </a:lnTo>
                  <a:lnTo>
                    <a:pt x="78502" y="12728"/>
                  </a:lnTo>
                  <a:lnTo>
                    <a:pt x="78031" y="12266"/>
                  </a:lnTo>
                  <a:lnTo>
                    <a:pt x="77551" y="11804"/>
                  </a:lnTo>
                  <a:lnTo>
                    <a:pt x="77062" y="11361"/>
                  </a:lnTo>
                  <a:lnTo>
                    <a:pt x="76573" y="10917"/>
                  </a:lnTo>
                  <a:lnTo>
                    <a:pt x="76076" y="10492"/>
                  </a:lnTo>
                  <a:lnTo>
                    <a:pt x="75578" y="10066"/>
                  </a:lnTo>
                  <a:lnTo>
                    <a:pt x="75071" y="9659"/>
                  </a:lnTo>
                  <a:lnTo>
                    <a:pt x="74555" y="9252"/>
                  </a:lnTo>
                  <a:lnTo>
                    <a:pt x="74030" y="8853"/>
                  </a:lnTo>
                  <a:lnTo>
                    <a:pt x="73505" y="8464"/>
                  </a:lnTo>
                  <a:lnTo>
                    <a:pt x="72971" y="8084"/>
                  </a:lnTo>
                  <a:lnTo>
                    <a:pt x="72437" y="7713"/>
                  </a:lnTo>
                  <a:lnTo>
                    <a:pt x="71884" y="7342"/>
                  </a:lnTo>
                  <a:lnTo>
                    <a:pt x="71341" y="6989"/>
                  </a:lnTo>
                  <a:lnTo>
                    <a:pt x="70780" y="6645"/>
                  </a:lnTo>
                  <a:lnTo>
                    <a:pt x="70219" y="6301"/>
                  </a:lnTo>
                  <a:lnTo>
                    <a:pt x="69649" y="5975"/>
                  </a:lnTo>
                  <a:lnTo>
                    <a:pt x="69078" y="5649"/>
                  </a:lnTo>
                  <a:lnTo>
                    <a:pt x="68499" y="5341"/>
                  </a:lnTo>
                  <a:lnTo>
                    <a:pt x="67920" y="5033"/>
                  </a:lnTo>
                  <a:lnTo>
                    <a:pt x="67331" y="4744"/>
                  </a:lnTo>
                  <a:lnTo>
                    <a:pt x="66734" y="4454"/>
                  </a:lnTo>
                  <a:lnTo>
                    <a:pt x="66136" y="4173"/>
                  </a:lnTo>
                  <a:lnTo>
                    <a:pt x="65530" y="3902"/>
                  </a:lnTo>
                  <a:lnTo>
                    <a:pt x="64914" y="3648"/>
                  </a:lnTo>
                  <a:lnTo>
                    <a:pt x="64299" y="3395"/>
                  </a:lnTo>
                  <a:lnTo>
                    <a:pt x="63683" y="3150"/>
                  </a:lnTo>
                  <a:lnTo>
                    <a:pt x="63058" y="2915"/>
                  </a:lnTo>
                  <a:lnTo>
                    <a:pt x="62425" y="2689"/>
                  </a:lnTo>
                  <a:lnTo>
                    <a:pt x="61791" y="2471"/>
                  </a:lnTo>
                  <a:lnTo>
                    <a:pt x="61148" y="2263"/>
                  </a:lnTo>
                  <a:lnTo>
                    <a:pt x="60506" y="2064"/>
                  </a:lnTo>
                  <a:lnTo>
                    <a:pt x="59854" y="1874"/>
                  </a:lnTo>
                  <a:lnTo>
                    <a:pt x="59202" y="1693"/>
                  </a:lnTo>
                  <a:lnTo>
                    <a:pt x="58541" y="1521"/>
                  </a:lnTo>
                  <a:lnTo>
                    <a:pt x="57881" y="1358"/>
                  </a:lnTo>
                  <a:lnTo>
                    <a:pt x="57211" y="1204"/>
                  </a:lnTo>
                  <a:lnTo>
                    <a:pt x="56541" y="1059"/>
                  </a:lnTo>
                  <a:lnTo>
                    <a:pt x="55862" y="924"/>
                  </a:lnTo>
                  <a:lnTo>
                    <a:pt x="55183" y="797"/>
                  </a:lnTo>
                  <a:lnTo>
                    <a:pt x="54495" y="688"/>
                  </a:lnTo>
                  <a:lnTo>
                    <a:pt x="53807" y="580"/>
                  </a:lnTo>
                  <a:lnTo>
                    <a:pt x="53110" y="480"/>
                  </a:lnTo>
                  <a:lnTo>
                    <a:pt x="52413" y="389"/>
                  </a:lnTo>
                  <a:lnTo>
                    <a:pt x="51716" y="308"/>
                  </a:lnTo>
                  <a:lnTo>
                    <a:pt x="51010" y="236"/>
                  </a:lnTo>
                  <a:lnTo>
                    <a:pt x="50295" y="172"/>
                  </a:lnTo>
                  <a:lnTo>
                    <a:pt x="49589" y="127"/>
                  </a:lnTo>
                  <a:lnTo>
                    <a:pt x="48865" y="82"/>
                  </a:lnTo>
                  <a:lnTo>
                    <a:pt x="48149" y="45"/>
                  </a:lnTo>
                  <a:lnTo>
                    <a:pt x="47425" y="27"/>
                  </a:lnTo>
                  <a:lnTo>
                    <a:pt x="46692" y="9"/>
                  </a:lnTo>
                  <a:lnTo>
                    <a:pt x="459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8"/>
            <p:cNvSpPr/>
            <p:nvPr/>
          </p:nvSpPr>
          <p:spPr>
            <a:xfrm>
              <a:off x="-2333650" y="-8314650"/>
              <a:ext cx="2298175" cy="2652775"/>
            </a:xfrm>
            <a:custGeom>
              <a:avLst/>
              <a:gdLst/>
              <a:ahLst/>
              <a:cxnLst/>
              <a:rect l="l" t="t" r="r" b="b"/>
              <a:pathLst>
                <a:path w="91927" h="106111" fill="none" extrusionOk="0">
                  <a:moveTo>
                    <a:pt x="81498" y="68942"/>
                  </a:moveTo>
                  <a:lnTo>
                    <a:pt x="81498" y="68942"/>
                  </a:lnTo>
                  <a:lnTo>
                    <a:pt x="81769" y="69032"/>
                  </a:lnTo>
                  <a:lnTo>
                    <a:pt x="82050" y="69105"/>
                  </a:lnTo>
                  <a:lnTo>
                    <a:pt x="82322" y="69168"/>
                  </a:lnTo>
                  <a:lnTo>
                    <a:pt x="82602" y="69214"/>
                  </a:lnTo>
                  <a:lnTo>
                    <a:pt x="82883" y="69241"/>
                  </a:lnTo>
                  <a:lnTo>
                    <a:pt x="83154" y="69259"/>
                  </a:lnTo>
                  <a:lnTo>
                    <a:pt x="83435" y="69259"/>
                  </a:lnTo>
                  <a:lnTo>
                    <a:pt x="83707" y="69250"/>
                  </a:lnTo>
                  <a:lnTo>
                    <a:pt x="83978" y="69232"/>
                  </a:lnTo>
                  <a:lnTo>
                    <a:pt x="84250" y="69195"/>
                  </a:lnTo>
                  <a:lnTo>
                    <a:pt x="84512" y="69141"/>
                  </a:lnTo>
                  <a:lnTo>
                    <a:pt x="84775" y="69078"/>
                  </a:lnTo>
                  <a:lnTo>
                    <a:pt x="85037" y="69005"/>
                  </a:lnTo>
                  <a:lnTo>
                    <a:pt x="85291" y="68915"/>
                  </a:lnTo>
                  <a:lnTo>
                    <a:pt x="85544" y="68815"/>
                  </a:lnTo>
                  <a:lnTo>
                    <a:pt x="85789" y="68707"/>
                  </a:lnTo>
                  <a:lnTo>
                    <a:pt x="86033" y="68589"/>
                  </a:lnTo>
                  <a:lnTo>
                    <a:pt x="86268" y="68453"/>
                  </a:lnTo>
                  <a:lnTo>
                    <a:pt x="86495" y="68308"/>
                  </a:lnTo>
                  <a:lnTo>
                    <a:pt x="86712" y="68145"/>
                  </a:lnTo>
                  <a:lnTo>
                    <a:pt x="86929" y="67982"/>
                  </a:lnTo>
                  <a:lnTo>
                    <a:pt x="87137" y="67810"/>
                  </a:lnTo>
                  <a:lnTo>
                    <a:pt x="87328" y="67620"/>
                  </a:lnTo>
                  <a:lnTo>
                    <a:pt x="87518" y="67421"/>
                  </a:lnTo>
                  <a:lnTo>
                    <a:pt x="87699" y="67213"/>
                  </a:lnTo>
                  <a:lnTo>
                    <a:pt x="87871" y="66996"/>
                  </a:lnTo>
                  <a:lnTo>
                    <a:pt x="88034" y="66769"/>
                  </a:lnTo>
                  <a:lnTo>
                    <a:pt x="88178" y="66534"/>
                  </a:lnTo>
                  <a:lnTo>
                    <a:pt x="88314" y="66290"/>
                  </a:lnTo>
                  <a:lnTo>
                    <a:pt x="88441" y="66036"/>
                  </a:lnTo>
                  <a:lnTo>
                    <a:pt x="88559" y="65774"/>
                  </a:lnTo>
                  <a:lnTo>
                    <a:pt x="88658" y="65502"/>
                  </a:lnTo>
                  <a:lnTo>
                    <a:pt x="88658" y="65502"/>
                  </a:lnTo>
                  <a:lnTo>
                    <a:pt x="88930" y="64724"/>
                  </a:lnTo>
                  <a:lnTo>
                    <a:pt x="89183" y="63954"/>
                  </a:lnTo>
                  <a:lnTo>
                    <a:pt x="89428" y="63176"/>
                  </a:lnTo>
                  <a:lnTo>
                    <a:pt x="89663" y="62388"/>
                  </a:lnTo>
                  <a:lnTo>
                    <a:pt x="89880" y="61610"/>
                  </a:lnTo>
                  <a:lnTo>
                    <a:pt x="90088" y="60831"/>
                  </a:lnTo>
                  <a:lnTo>
                    <a:pt x="90288" y="60044"/>
                  </a:lnTo>
                  <a:lnTo>
                    <a:pt x="90478" y="59265"/>
                  </a:lnTo>
                  <a:lnTo>
                    <a:pt x="90650" y="58478"/>
                  </a:lnTo>
                  <a:lnTo>
                    <a:pt x="90813" y="57699"/>
                  </a:lnTo>
                  <a:lnTo>
                    <a:pt x="90967" y="56912"/>
                  </a:lnTo>
                  <a:lnTo>
                    <a:pt x="91111" y="56124"/>
                  </a:lnTo>
                  <a:lnTo>
                    <a:pt x="91238" y="55346"/>
                  </a:lnTo>
                  <a:lnTo>
                    <a:pt x="91356" y="54558"/>
                  </a:lnTo>
                  <a:lnTo>
                    <a:pt x="91464" y="53770"/>
                  </a:lnTo>
                  <a:lnTo>
                    <a:pt x="91564" y="52992"/>
                  </a:lnTo>
                  <a:lnTo>
                    <a:pt x="91645" y="52204"/>
                  </a:lnTo>
                  <a:lnTo>
                    <a:pt x="91718" y="51426"/>
                  </a:lnTo>
                  <a:lnTo>
                    <a:pt x="91781" y="50638"/>
                  </a:lnTo>
                  <a:lnTo>
                    <a:pt x="91836" y="49860"/>
                  </a:lnTo>
                  <a:lnTo>
                    <a:pt x="91872" y="49081"/>
                  </a:lnTo>
                  <a:lnTo>
                    <a:pt x="91899" y="48303"/>
                  </a:lnTo>
                  <a:lnTo>
                    <a:pt x="91917" y="47524"/>
                  </a:lnTo>
                  <a:lnTo>
                    <a:pt x="91926" y="46746"/>
                  </a:lnTo>
                  <a:lnTo>
                    <a:pt x="91926" y="45967"/>
                  </a:lnTo>
                  <a:lnTo>
                    <a:pt x="91908" y="45198"/>
                  </a:lnTo>
                  <a:lnTo>
                    <a:pt x="91881" y="44429"/>
                  </a:lnTo>
                  <a:lnTo>
                    <a:pt x="91845" y="43659"/>
                  </a:lnTo>
                  <a:lnTo>
                    <a:pt x="91790" y="42890"/>
                  </a:lnTo>
                  <a:lnTo>
                    <a:pt x="91736" y="42120"/>
                  </a:lnTo>
                  <a:lnTo>
                    <a:pt x="91664" y="41360"/>
                  </a:lnTo>
                  <a:lnTo>
                    <a:pt x="91582" y="40599"/>
                  </a:lnTo>
                  <a:lnTo>
                    <a:pt x="91492" y="39839"/>
                  </a:lnTo>
                  <a:lnTo>
                    <a:pt x="91383" y="39088"/>
                  </a:lnTo>
                  <a:lnTo>
                    <a:pt x="91274" y="38336"/>
                  </a:lnTo>
                  <a:lnTo>
                    <a:pt x="91148" y="37585"/>
                  </a:lnTo>
                  <a:lnTo>
                    <a:pt x="91012" y="36843"/>
                  </a:lnTo>
                  <a:lnTo>
                    <a:pt x="90858" y="36091"/>
                  </a:lnTo>
                  <a:lnTo>
                    <a:pt x="90704" y="35358"/>
                  </a:lnTo>
                  <a:lnTo>
                    <a:pt x="90532" y="34616"/>
                  </a:lnTo>
                  <a:lnTo>
                    <a:pt x="90351" y="33892"/>
                  </a:lnTo>
                  <a:lnTo>
                    <a:pt x="90161" y="33159"/>
                  </a:lnTo>
                  <a:lnTo>
                    <a:pt x="89962" y="32434"/>
                  </a:lnTo>
                  <a:lnTo>
                    <a:pt x="89744" y="31710"/>
                  </a:lnTo>
                  <a:lnTo>
                    <a:pt x="89518" y="30995"/>
                  </a:lnTo>
                  <a:lnTo>
                    <a:pt x="89292" y="30280"/>
                  </a:lnTo>
                  <a:lnTo>
                    <a:pt x="89038" y="29574"/>
                  </a:lnTo>
                  <a:lnTo>
                    <a:pt x="88785" y="28877"/>
                  </a:lnTo>
                  <a:lnTo>
                    <a:pt x="88522" y="28171"/>
                  </a:lnTo>
                  <a:lnTo>
                    <a:pt x="88242" y="27483"/>
                  </a:lnTo>
                  <a:lnTo>
                    <a:pt x="87952" y="26795"/>
                  </a:lnTo>
                  <a:lnTo>
                    <a:pt x="87653" y="26107"/>
                  </a:lnTo>
                  <a:lnTo>
                    <a:pt x="87346" y="25428"/>
                  </a:lnTo>
                  <a:lnTo>
                    <a:pt x="87029" y="24758"/>
                  </a:lnTo>
                  <a:lnTo>
                    <a:pt x="86694" y="24088"/>
                  </a:lnTo>
                  <a:lnTo>
                    <a:pt x="86350" y="23427"/>
                  </a:lnTo>
                  <a:lnTo>
                    <a:pt x="85997" y="22767"/>
                  </a:lnTo>
                  <a:lnTo>
                    <a:pt x="85635" y="22115"/>
                  </a:lnTo>
                  <a:lnTo>
                    <a:pt x="85264" y="21472"/>
                  </a:lnTo>
                  <a:lnTo>
                    <a:pt x="84883" y="20838"/>
                  </a:lnTo>
                  <a:lnTo>
                    <a:pt x="84485" y="20205"/>
                  </a:lnTo>
                  <a:lnTo>
                    <a:pt x="84078" y="19580"/>
                  </a:lnTo>
                  <a:lnTo>
                    <a:pt x="83661" y="18956"/>
                  </a:lnTo>
                  <a:lnTo>
                    <a:pt x="83236" y="18349"/>
                  </a:lnTo>
                  <a:lnTo>
                    <a:pt x="83236" y="18349"/>
                  </a:lnTo>
                  <a:lnTo>
                    <a:pt x="82838" y="17797"/>
                  </a:lnTo>
                  <a:lnTo>
                    <a:pt x="82439" y="17254"/>
                  </a:lnTo>
                  <a:lnTo>
                    <a:pt x="82023" y="16720"/>
                  </a:lnTo>
                  <a:lnTo>
                    <a:pt x="81607" y="16195"/>
                  </a:lnTo>
                  <a:lnTo>
                    <a:pt x="81181" y="15670"/>
                  </a:lnTo>
                  <a:lnTo>
                    <a:pt x="80756" y="15163"/>
                  </a:lnTo>
                  <a:lnTo>
                    <a:pt x="80312" y="14656"/>
                  </a:lnTo>
                  <a:lnTo>
                    <a:pt x="79868" y="14167"/>
                  </a:lnTo>
                  <a:lnTo>
                    <a:pt x="79416" y="13678"/>
                  </a:lnTo>
                  <a:lnTo>
                    <a:pt x="78963" y="13198"/>
                  </a:lnTo>
                  <a:lnTo>
                    <a:pt x="78502" y="12728"/>
                  </a:lnTo>
                  <a:lnTo>
                    <a:pt x="78031" y="12266"/>
                  </a:lnTo>
                  <a:lnTo>
                    <a:pt x="77551" y="11804"/>
                  </a:lnTo>
                  <a:lnTo>
                    <a:pt x="77062" y="11361"/>
                  </a:lnTo>
                  <a:lnTo>
                    <a:pt x="76573" y="10917"/>
                  </a:lnTo>
                  <a:lnTo>
                    <a:pt x="76076" y="10492"/>
                  </a:lnTo>
                  <a:lnTo>
                    <a:pt x="75578" y="10066"/>
                  </a:lnTo>
                  <a:lnTo>
                    <a:pt x="75071" y="9659"/>
                  </a:lnTo>
                  <a:lnTo>
                    <a:pt x="74555" y="9252"/>
                  </a:lnTo>
                  <a:lnTo>
                    <a:pt x="74030" y="8853"/>
                  </a:lnTo>
                  <a:lnTo>
                    <a:pt x="73505" y="8464"/>
                  </a:lnTo>
                  <a:lnTo>
                    <a:pt x="72971" y="8084"/>
                  </a:lnTo>
                  <a:lnTo>
                    <a:pt x="72437" y="7713"/>
                  </a:lnTo>
                  <a:lnTo>
                    <a:pt x="71884" y="7342"/>
                  </a:lnTo>
                  <a:lnTo>
                    <a:pt x="71341" y="6989"/>
                  </a:lnTo>
                  <a:lnTo>
                    <a:pt x="70780" y="6645"/>
                  </a:lnTo>
                  <a:lnTo>
                    <a:pt x="70219" y="6301"/>
                  </a:lnTo>
                  <a:lnTo>
                    <a:pt x="69649" y="5975"/>
                  </a:lnTo>
                  <a:lnTo>
                    <a:pt x="69078" y="5649"/>
                  </a:lnTo>
                  <a:lnTo>
                    <a:pt x="68499" y="5341"/>
                  </a:lnTo>
                  <a:lnTo>
                    <a:pt x="67920" y="5033"/>
                  </a:lnTo>
                  <a:lnTo>
                    <a:pt x="67331" y="4744"/>
                  </a:lnTo>
                  <a:lnTo>
                    <a:pt x="66734" y="4454"/>
                  </a:lnTo>
                  <a:lnTo>
                    <a:pt x="66136" y="4173"/>
                  </a:lnTo>
                  <a:lnTo>
                    <a:pt x="65530" y="3902"/>
                  </a:lnTo>
                  <a:lnTo>
                    <a:pt x="64914" y="3648"/>
                  </a:lnTo>
                  <a:lnTo>
                    <a:pt x="64299" y="3395"/>
                  </a:lnTo>
                  <a:lnTo>
                    <a:pt x="63683" y="3150"/>
                  </a:lnTo>
                  <a:lnTo>
                    <a:pt x="63058" y="2915"/>
                  </a:lnTo>
                  <a:lnTo>
                    <a:pt x="62425" y="2689"/>
                  </a:lnTo>
                  <a:lnTo>
                    <a:pt x="61791" y="2471"/>
                  </a:lnTo>
                  <a:lnTo>
                    <a:pt x="61148" y="2263"/>
                  </a:lnTo>
                  <a:lnTo>
                    <a:pt x="60506" y="2064"/>
                  </a:lnTo>
                  <a:lnTo>
                    <a:pt x="59854" y="1874"/>
                  </a:lnTo>
                  <a:lnTo>
                    <a:pt x="59202" y="1693"/>
                  </a:lnTo>
                  <a:lnTo>
                    <a:pt x="58541" y="1521"/>
                  </a:lnTo>
                  <a:lnTo>
                    <a:pt x="57881" y="1358"/>
                  </a:lnTo>
                  <a:lnTo>
                    <a:pt x="57211" y="1204"/>
                  </a:lnTo>
                  <a:lnTo>
                    <a:pt x="56541" y="1059"/>
                  </a:lnTo>
                  <a:lnTo>
                    <a:pt x="55862" y="924"/>
                  </a:lnTo>
                  <a:lnTo>
                    <a:pt x="55183" y="797"/>
                  </a:lnTo>
                  <a:lnTo>
                    <a:pt x="54495" y="688"/>
                  </a:lnTo>
                  <a:lnTo>
                    <a:pt x="53807" y="580"/>
                  </a:lnTo>
                  <a:lnTo>
                    <a:pt x="53110" y="480"/>
                  </a:lnTo>
                  <a:lnTo>
                    <a:pt x="52413" y="389"/>
                  </a:lnTo>
                  <a:lnTo>
                    <a:pt x="51716" y="308"/>
                  </a:lnTo>
                  <a:lnTo>
                    <a:pt x="51010" y="236"/>
                  </a:lnTo>
                  <a:lnTo>
                    <a:pt x="50295" y="172"/>
                  </a:lnTo>
                  <a:lnTo>
                    <a:pt x="49589" y="127"/>
                  </a:lnTo>
                  <a:lnTo>
                    <a:pt x="48865" y="82"/>
                  </a:lnTo>
                  <a:lnTo>
                    <a:pt x="48149" y="45"/>
                  </a:lnTo>
                  <a:lnTo>
                    <a:pt x="47425" y="27"/>
                  </a:lnTo>
                  <a:lnTo>
                    <a:pt x="46692" y="9"/>
                  </a:lnTo>
                  <a:lnTo>
                    <a:pt x="45959" y="0"/>
                  </a:lnTo>
                  <a:lnTo>
                    <a:pt x="45959" y="0"/>
                  </a:lnTo>
                  <a:lnTo>
                    <a:pt x="44891" y="18"/>
                  </a:lnTo>
                  <a:lnTo>
                    <a:pt x="43823" y="45"/>
                  </a:lnTo>
                  <a:lnTo>
                    <a:pt x="42772" y="100"/>
                  </a:lnTo>
                  <a:lnTo>
                    <a:pt x="41722" y="172"/>
                  </a:lnTo>
                  <a:lnTo>
                    <a:pt x="40681" y="263"/>
                  </a:lnTo>
                  <a:lnTo>
                    <a:pt x="39649" y="380"/>
                  </a:lnTo>
                  <a:lnTo>
                    <a:pt x="38636" y="507"/>
                  </a:lnTo>
                  <a:lnTo>
                    <a:pt x="37622" y="661"/>
                  </a:lnTo>
                  <a:lnTo>
                    <a:pt x="36617" y="842"/>
                  </a:lnTo>
                  <a:lnTo>
                    <a:pt x="35621" y="1032"/>
                  </a:lnTo>
                  <a:lnTo>
                    <a:pt x="34634" y="1240"/>
                  </a:lnTo>
                  <a:lnTo>
                    <a:pt x="33666" y="1476"/>
                  </a:lnTo>
                  <a:lnTo>
                    <a:pt x="32697" y="1729"/>
                  </a:lnTo>
                  <a:lnTo>
                    <a:pt x="31747" y="2001"/>
                  </a:lnTo>
                  <a:lnTo>
                    <a:pt x="30796" y="2281"/>
                  </a:lnTo>
                  <a:lnTo>
                    <a:pt x="29864" y="2589"/>
                  </a:lnTo>
                  <a:lnTo>
                    <a:pt x="28941" y="2924"/>
                  </a:lnTo>
                  <a:lnTo>
                    <a:pt x="28035" y="3268"/>
                  </a:lnTo>
                  <a:lnTo>
                    <a:pt x="27130" y="3630"/>
                  </a:lnTo>
                  <a:lnTo>
                    <a:pt x="26243" y="4010"/>
                  </a:lnTo>
                  <a:lnTo>
                    <a:pt x="25365" y="4409"/>
                  </a:lnTo>
                  <a:lnTo>
                    <a:pt x="24496" y="4825"/>
                  </a:lnTo>
                  <a:lnTo>
                    <a:pt x="23645" y="5260"/>
                  </a:lnTo>
                  <a:lnTo>
                    <a:pt x="22794" y="5712"/>
                  </a:lnTo>
                  <a:lnTo>
                    <a:pt x="21970" y="6183"/>
                  </a:lnTo>
                  <a:lnTo>
                    <a:pt x="21147" y="6672"/>
                  </a:lnTo>
                  <a:lnTo>
                    <a:pt x="20341" y="7179"/>
                  </a:lnTo>
                  <a:lnTo>
                    <a:pt x="19553" y="7704"/>
                  </a:lnTo>
                  <a:lnTo>
                    <a:pt x="18766" y="8238"/>
                  </a:lnTo>
                  <a:lnTo>
                    <a:pt x="18006" y="8790"/>
                  </a:lnTo>
                  <a:lnTo>
                    <a:pt x="17245" y="9369"/>
                  </a:lnTo>
                  <a:lnTo>
                    <a:pt x="16503" y="9958"/>
                  </a:lnTo>
                  <a:lnTo>
                    <a:pt x="15779" y="10555"/>
                  </a:lnTo>
                  <a:lnTo>
                    <a:pt x="15064" y="11180"/>
                  </a:lnTo>
                  <a:lnTo>
                    <a:pt x="14367" y="11813"/>
                  </a:lnTo>
                  <a:lnTo>
                    <a:pt x="13679" y="12465"/>
                  </a:lnTo>
                  <a:lnTo>
                    <a:pt x="13009" y="13135"/>
                  </a:lnTo>
                  <a:lnTo>
                    <a:pt x="12357" y="13823"/>
                  </a:lnTo>
                  <a:lnTo>
                    <a:pt x="11714" y="14520"/>
                  </a:lnTo>
                  <a:lnTo>
                    <a:pt x="11090" y="15235"/>
                  </a:lnTo>
                  <a:lnTo>
                    <a:pt x="10474" y="15959"/>
                  </a:lnTo>
                  <a:lnTo>
                    <a:pt x="9877" y="16711"/>
                  </a:lnTo>
                  <a:lnTo>
                    <a:pt x="9297" y="17462"/>
                  </a:lnTo>
                  <a:lnTo>
                    <a:pt x="8727" y="18240"/>
                  </a:lnTo>
                  <a:lnTo>
                    <a:pt x="8184" y="19028"/>
                  </a:lnTo>
                  <a:lnTo>
                    <a:pt x="7650" y="19834"/>
                  </a:lnTo>
                  <a:lnTo>
                    <a:pt x="7134" y="20648"/>
                  </a:lnTo>
                  <a:lnTo>
                    <a:pt x="6627" y="21481"/>
                  </a:lnTo>
                  <a:lnTo>
                    <a:pt x="6147" y="22323"/>
                  </a:lnTo>
                  <a:lnTo>
                    <a:pt x="5676" y="23183"/>
                  </a:lnTo>
                  <a:lnTo>
                    <a:pt x="5224" y="24052"/>
                  </a:lnTo>
                  <a:lnTo>
                    <a:pt x="4789" y="24939"/>
                  </a:lnTo>
                  <a:lnTo>
                    <a:pt x="4373" y="25835"/>
                  </a:lnTo>
                  <a:lnTo>
                    <a:pt x="3975" y="26750"/>
                  </a:lnTo>
                  <a:lnTo>
                    <a:pt x="3594" y="27673"/>
                  </a:lnTo>
                  <a:lnTo>
                    <a:pt x="3232" y="28605"/>
                  </a:lnTo>
                  <a:lnTo>
                    <a:pt x="2888" y="29556"/>
                  </a:lnTo>
                  <a:lnTo>
                    <a:pt x="2562" y="30524"/>
                  </a:lnTo>
                  <a:lnTo>
                    <a:pt x="2246" y="31493"/>
                  </a:lnTo>
                  <a:lnTo>
                    <a:pt x="1956" y="32489"/>
                  </a:lnTo>
                  <a:lnTo>
                    <a:pt x="1684" y="33484"/>
                  </a:lnTo>
                  <a:lnTo>
                    <a:pt x="1431" y="34498"/>
                  </a:lnTo>
                  <a:lnTo>
                    <a:pt x="1205" y="35521"/>
                  </a:lnTo>
                  <a:lnTo>
                    <a:pt x="987" y="36553"/>
                  </a:lnTo>
                  <a:lnTo>
                    <a:pt x="987" y="36553"/>
                  </a:lnTo>
                  <a:lnTo>
                    <a:pt x="870" y="37160"/>
                  </a:lnTo>
                  <a:lnTo>
                    <a:pt x="761" y="37757"/>
                  </a:lnTo>
                  <a:lnTo>
                    <a:pt x="661" y="38364"/>
                  </a:lnTo>
                  <a:lnTo>
                    <a:pt x="571" y="38970"/>
                  </a:lnTo>
                  <a:lnTo>
                    <a:pt x="480" y="39577"/>
                  </a:lnTo>
                  <a:lnTo>
                    <a:pt x="408" y="40183"/>
                  </a:lnTo>
                  <a:lnTo>
                    <a:pt x="336" y="40790"/>
                  </a:lnTo>
                  <a:lnTo>
                    <a:pt x="272" y="41396"/>
                  </a:lnTo>
                  <a:lnTo>
                    <a:pt x="209" y="42012"/>
                  </a:lnTo>
                  <a:lnTo>
                    <a:pt x="164" y="42618"/>
                  </a:lnTo>
                  <a:lnTo>
                    <a:pt x="118" y="43234"/>
                  </a:lnTo>
                  <a:lnTo>
                    <a:pt x="82" y="43840"/>
                  </a:lnTo>
                  <a:lnTo>
                    <a:pt x="55" y="44456"/>
                  </a:lnTo>
                  <a:lnTo>
                    <a:pt x="28" y="45071"/>
                  </a:lnTo>
                  <a:lnTo>
                    <a:pt x="10" y="45687"/>
                  </a:lnTo>
                  <a:lnTo>
                    <a:pt x="1" y="46293"/>
                  </a:lnTo>
                  <a:lnTo>
                    <a:pt x="1" y="46909"/>
                  </a:lnTo>
                  <a:lnTo>
                    <a:pt x="10" y="47524"/>
                  </a:lnTo>
                  <a:lnTo>
                    <a:pt x="19" y="48140"/>
                  </a:lnTo>
                  <a:lnTo>
                    <a:pt x="46" y="48755"/>
                  </a:lnTo>
                  <a:lnTo>
                    <a:pt x="64" y="49371"/>
                  </a:lnTo>
                  <a:lnTo>
                    <a:pt x="100" y="49987"/>
                  </a:lnTo>
                  <a:lnTo>
                    <a:pt x="146" y="50602"/>
                  </a:lnTo>
                  <a:lnTo>
                    <a:pt x="191" y="51218"/>
                  </a:lnTo>
                  <a:lnTo>
                    <a:pt x="245" y="51833"/>
                  </a:lnTo>
                  <a:lnTo>
                    <a:pt x="308" y="52449"/>
                  </a:lnTo>
                  <a:lnTo>
                    <a:pt x="372" y="53064"/>
                  </a:lnTo>
                  <a:lnTo>
                    <a:pt x="444" y="53680"/>
                  </a:lnTo>
                  <a:lnTo>
                    <a:pt x="526" y="54295"/>
                  </a:lnTo>
                  <a:lnTo>
                    <a:pt x="616" y="54911"/>
                  </a:lnTo>
                  <a:lnTo>
                    <a:pt x="716" y="55527"/>
                  </a:lnTo>
                  <a:lnTo>
                    <a:pt x="815" y="56142"/>
                  </a:lnTo>
                  <a:lnTo>
                    <a:pt x="924" y="56749"/>
                  </a:lnTo>
                  <a:lnTo>
                    <a:pt x="1042" y="57364"/>
                  </a:lnTo>
                  <a:lnTo>
                    <a:pt x="1168" y="57971"/>
                  </a:lnTo>
                  <a:lnTo>
                    <a:pt x="1295" y="58586"/>
                  </a:lnTo>
                  <a:lnTo>
                    <a:pt x="1431" y="59193"/>
                  </a:lnTo>
                  <a:lnTo>
                    <a:pt x="1576" y="59808"/>
                  </a:lnTo>
                  <a:lnTo>
                    <a:pt x="1730" y="60415"/>
                  </a:lnTo>
                  <a:lnTo>
                    <a:pt x="1884" y="61021"/>
                  </a:lnTo>
                  <a:lnTo>
                    <a:pt x="2046" y="61628"/>
                  </a:lnTo>
                  <a:lnTo>
                    <a:pt x="2218" y="62234"/>
                  </a:lnTo>
                  <a:lnTo>
                    <a:pt x="2390" y="62841"/>
                  </a:lnTo>
                  <a:lnTo>
                    <a:pt x="2581" y="63438"/>
                  </a:lnTo>
                  <a:lnTo>
                    <a:pt x="2771" y="64045"/>
                  </a:lnTo>
                  <a:lnTo>
                    <a:pt x="2970" y="64642"/>
                  </a:lnTo>
                  <a:lnTo>
                    <a:pt x="3169" y="65240"/>
                  </a:lnTo>
                  <a:lnTo>
                    <a:pt x="3377" y="65837"/>
                  </a:lnTo>
                  <a:lnTo>
                    <a:pt x="3594" y="66434"/>
                  </a:lnTo>
                  <a:lnTo>
                    <a:pt x="3821" y="67032"/>
                  </a:lnTo>
                  <a:lnTo>
                    <a:pt x="4056" y="67620"/>
                  </a:lnTo>
                  <a:lnTo>
                    <a:pt x="4291" y="68218"/>
                  </a:lnTo>
                  <a:lnTo>
                    <a:pt x="4536" y="68806"/>
                  </a:lnTo>
                  <a:lnTo>
                    <a:pt x="4789" y="69395"/>
                  </a:lnTo>
                  <a:lnTo>
                    <a:pt x="5043" y="69983"/>
                  </a:lnTo>
                  <a:lnTo>
                    <a:pt x="5305" y="70562"/>
                  </a:lnTo>
                  <a:lnTo>
                    <a:pt x="5577" y="71142"/>
                  </a:lnTo>
                  <a:lnTo>
                    <a:pt x="5857" y="71730"/>
                  </a:lnTo>
                  <a:lnTo>
                    <a:pt x="6138" y="72300"/>
                  </a:lnTo>
                  <a:lnTo>
                    <a:pt x="6428" y="72880"/>
                  </a:lnTo>
                  <a:lnTo>
                    <a:pt x="6726" y="73459"/>
                  </a:lnTo>
                  <a:lnTo>
                    <a:pt x="7025" y="74029"/>
                  </a:lnTo>
                  <a:lnTo>
                    <a:pt x="7342" y="74600"/>
                  </a:lnTo>
                  <a:lnTo>
                    <a:pt x="7659" y="75161"/>
                  </a:lnTo>
                  <a:lnTo>
                    <a:pt x="7659" y="75161"/>
                  </a:lnTo>
                  <a:lnTo>
                    <a:pt x="8012" y="75785"/>
                  </a:lnTo>
                  <a:lnTo>
                    <a:pt x="8383" y="76410"/>
                  </a:lnTo>
                  <a:lnTo>
                    <a:pt x="8754" y="77026"/>
                  </a:lnTo>
                  <a:lnTo>
                    <a:pt x="9134" y="77641"/>
                  </a:lnTo>
                  <a:lnTo>
                    <a:pt x="9515" y="78248"/>
                  </a:lnTo>
                  <a:lnTo>
                    <a:pt x="9913" y="78845"/>
                  </a:lnTo>
                  <a:lnTo>
                    <a:pt x="10311" y="79452"/>
                  </a:lnTo>
                  <a:lnTo>
                    <a:pt x="10719" y="80040"/>
                  </a:lnTo>
                  <a:lnTo>
                    <a:pt x="11135" y="80637"/>
                  </a:lnTo>
                  <a:lnTo>
                    <a:pt x="11551" y="81217"/>
                  </a:lnTo>
                  <a:lnTo>
                    <a:pt x="11986" y="81805"/>
                  </a:lnTo>
                  <a:lnTo>
                    <a:pt x="12420" y="82385"/>
                  </a:lnTo>
                  <a:lnTo>
                    <a:pt x="12864" y="82955"/>
                  </a:lnTo>
                  <a:lnTo>
                    <a:pt x="13307" y="83525"/>
                  </a:lnTo>
                  <a:lnTo>
                    <a:pt x="13769" y="84086"/>
                  </a:lnTo>
                  <a:lnTo>
                    <a:pt x="14231" y="84648"/>
                  </a:lnTo>
                  <a:lnTo>
                    <a:pt x="14701" y="85200"/>
                  </a:lnTo>
                  <a:lnTo>
                    <a:pt x="15172" y="85752"/>
                  </a:lnTo>
                  <a:lnTo>
                    <a:pt x="15661" y="86295"/>
                  </a:lnTo>
                  <a:lnTo>
                    <a:pt x="16150" y="86838"/>
                  </a:lnTo>
                  <a:lnTo>
                    <a:pt x="16648" y="87372"/>
                  </a:lnTo>
                  <a:lnTo>
                    <a:pt x="17146" y="87906"/>
                  </a:lnTo>
                  <a:lnTo>
                    <a:pt x="17653" y="88431"/>
                  </a:lnTo>
                  <a:lnTo>
                    <a:pt x="18178" y="88956"/>
                  </a:lnTo>
                  <a:lnTo>
                    <a:pt x="18694" y="89472"/>
                  </a:lnTo>
                  <a:lnTo>
                    <a:pt x="19228" y="89988"/>
                  </a:lnTo>
                  <a:lnTo>
                    <a:pt x="19762" y="90495"/>
                  </a:lnTo>
                  <a:lnTo>
                    <a:pt x="20305" y="91002"/>
                  </a:lnTo>
                  <a:lnTo>
                    <a:pt x="20848" y="91500"/>
                  </a:lnTo>
                  <a:lnTo>
                    <a:pt x="21409" y="91989"/>
                  </a:lnTo>
                  <a:lnTo>
                    <a:pt x="21970" y="92478"/>
                  </a:lnTo>
                  <a:lnTo>
                    <a:pt x="22532" y="92967"/>
                  </a:lnTo>
                  <a:lnTo>
                    <a:pt x="23111" y="93446"/>
                  </a:lnTo>
                  <a:lnTo>
                    <a:pt x="23690" y="93917"/>
                  </a:lnTo>
                  <a:lnTo>
                    <a:pt x="24270" y="94388"/>
                  </a:lnTo>
                  <a:lnTo>
                    <a:pt x="24867" y="94849"/>
                  </a:lnTo>
                  <a:lnTo>
                    <a:pt x="25465" y="95311"/>
                  </a:lnTo>
                  <a:lnTo>
                    <a:pt x="26071" y="95764"/>
                  </a:lnTo>
                  <a:lnTo>
                    <a:pt x="26678" y="96216"/>
                  </a:lnTo>
                  <a:lnTo>
                    <a:pt x="27293" y="96660"/>
                  </a:lnTo>
                  <a:lnTo>
                    <a:pt x="27918" y="97094"/>
                  </a:lnTo>
                  <a:lnTo>
                    <a:pt x="28551" y="97529"/>
                  </a:lnTo>
                  <a:lnTo>
                    <a:pt x="29185" y="97954"/>
                  </a:lnTo>
                  <a:lnTo>
                    <a:pt x="29828" y="98380"/>
                  </a:lnTo>
                  <a:lnTo>
                    <a:pt x="30470" y="98796"/>
                  </a:lnTo>
                  <a:lnTo>
                    <a:pt x="31122" y="99204"/>
                  </a:lnTo>
                  <a:lnTo>
                    <a:pt x="31783" y="99611"/>
                  </a:lnTo>
                  <a:lnTo>
                    <a:pt x="32444" y="100018"/>
                  </a:lnTo>
                  <a:lnTo>
                    <a:pt x="33114" y="100407"/>
                  </a:lnTo>
                  <a:lnTo>
                    <a:pt x="33793" y="100797"/>
                  </a:lnTo>
                  <a:lnTo>
                    <a:pt x="34472" y="101186"/>
                  </a:lnTo>
                  <a:lnTo>
                    <a:pt x="35160" y="101566"/>
                  </a:lnTo>
                  <a:lnTo>
                    <a:pt x="35847" y="101937"/>
                  </a:lnTo>
                  <a:lnTo>
                    <a:pt x="36554" y="102308"/>
                  </a:lnTo>
                  <a:lnTo>
                    <a:pt x="37251" y="102671"/>
                  </a:lnTo>
                  <a:lnTo>
                    <a:pt x="37966" y="103033"/>
                  </a:lnTo>
                  <a:lnTo>
                    <a:pt x="38681" y="103386"/>
                  </a:lnTo>
                  <a:lnTo>
                    <a:pt x="39396" y="103730"/>
                  </a:lnTo>
                  <a:lnTo>
                    <a:pt x="40120" y="104065"/>
                  </a:lnTo>
                  <a:lnTo>
                    <a:pt x="40853" y="104400"/>
                  </a:lnTo>
                  <a:lnTo>
                    <a:pt x="41596" y="104734"/>
                  </a:lnTo>
                  <a:lnTo>
                    <a:pt x="42338" y="105060"/>
                  </a:lnTo>
                  <a:lnTo>
                    <a:pt x="43080" y="105377"/>
                  </a:lnTo>
                  <a:lnTo>
                    <a:pt x="43832" y="105685"/>
                  </a:lnTo>
                  <a:lnTo>
                    <a:pt x="43832" y="105685"/>
                  </a:lnTo>
                  <a:lnTo>
                    <a:pt x="44094" y="105785"/>
                  </a:lnTo>
                  <a:lnTo>
                    <a:pt x="44348" y="105875"/>
                  </a:lnTo>
                  <a:lnTo>
                    <a:pt x="44619" y="105947"/>
                  </a:lnTo>
                  <a:lnTo>
                    <a:pt x="44882" y="106002"/>
                  </a:lnTo>
                  <a:lnTo>
                    <a:pt x="45153" y="106047"/>
                  </a:lnTo>
                  <a:lnTo>
                    <a:pt x="45416" y="106083"/>
                  </a:lnTo>
                  <a:lnTo>
                    <a:pt x="45687" y="106101"/>
                  </a:lnTo>
                  <a:lnTo>
                    <a:pt x="45959" y="106110"/>
                  </a:lnTo>
                  <a:lnTo>
                    <a:pt x="45959" y="106110"/>
                  </a:lnTo>
                  <a:lnTo>
                    <a:pt x="46230" y="106101"/>
                  </a:lnTo>
                  <a:lnTo>
                    <a:pt x="46502" y="106083"/>
                  </a:lnTo>
                  <a:lnTo>
                    <a:pt x="46774" y="106047"/>
                  </a:lnTo>
                  <a:lnTo>
                    <a:pt x="47045" y="106002"/>
                  </a:lnTo>
                  <a:lnTo>
                    <a:pt x="47308" y="105947"/>
                  </a:lnTo>
                  <a:lnTo>
                    <a:pt x="47570" y="105875"/>
                  </a:lnTo>
                  <a:lnTo>
                    <a:pt x="47833" y="105785"/>
                  </a:lnTo>
                  <a:lnTo>
                    <a:pt x="48095" y="105685"/>
                  </a:lnTo>
                  <a:lnTo>
                    <a:pt x="48095" y="105685"/>
                  </a:lnTo>
                  <a:lnTo>
                    <a:pt x="48991" y="105314"/>
                  </a:lnTo>
                  <a:lnTo>
                    <a:pt x="49887" y="104934"/>
                  </a:lnTo>
                  <a:lnTo>
                    <a:pt x="50766" y="104544"/>
                  </a:lnTo>
                  <a:lnTo>
                    <a:pt x="51644" y="104146"/>
                  </a:lnTo>
                  <a:lnTo>
                    <a:pt x="52513" y="103739"/>
                  </a:lnTo>
                  <a:lnTo>
                    <a:pt x="53382" y="103322"/>
                  </a:lnTo>
                  <a:lnTo>
                    <a:pt x="54233" y="102897"/>
                  </a:lnTo>
                  <a:lnTo>
                    <a:pt x="55074" y="102471"/>
                  </a:lnTo>
                  <a:lnTo>
                    <a:pt x="55916" y="102028"/>
                  </a:lnTo>
                  <a:lnTo>
                    <a:pt x="56740" y="101584"/>
                  </a:lnTo>
                  <a:lnTo>
                    <a:pt x="57564" y="101132"/>
                  </a:lnTo>
                  <a:lnTo>
                    <a:pt x="58378" y="100670"/>
                  </a:lnTo>
                  <a:lnTo>
                    <a:pt x="59184" y="100199"/>
                  </a:lnTo>
                  <a:lnTo>
                    <a:pt x="59981" y="99720"/>
                  </a:lnTo>
                  <a:lnTo>
                    <a:pt x="60768" y="99231"/>
                  </a:lnTo>
                  <a:lnTo>
                    <a:pt x="61547" y="98742"/>
                  </a:lnTo>
                  <a:lnTo>
                    <a:pt x="62325" y="98235"/>
                  </a:lnTo>
                  <a:lnTo>
                    <a:pt x="63086" y="97728"/>
                  </a:lnTo>
                  <a:lnTo>
                    <a:pt x="63846" y="97212"/>
                  </a:lnTo>
                  <a:lnTo>
                    <a:pt x="64588" y="96687"/>
                  </a:lnTo>
                  <a:lnTo>
                    <a:pt x="65331" y="96162"/>
                  </a:lnTo>
                  <a:lnTo>
                    <a:pt x="66055" y="95619"/>
                  </a:lnTo>
                  <a:lnTo>
                    <a:pt x="66779" y="95076"/>
                  </a:lnTo>
                  <a:lnTo>
                    <a:pt x="67494" y="94514"/>
                  </a:lnTo>
                  <a:lnTo>
                    <a:pt x="68200" y="93953"/>
                  </a:lnTo>
                  <a:lnTo>
                    <a:pt x="68897" y="93383"/>
                  </a:lnTo>
                  <a:lnTo>
                    <a:pt x="69585" y="92813"/>
                  </a:lnTo>
                  <a:lnTo>
                    <a:pt x="70264" y="92224"/>
                  </a:lnTo>
                  <a:lnTo>
                    <a:pt x="70934" y="91636"/>
                  </a:lnTo>
                  <a:lnTo>
                    <a:pt x="71595" y="91029"/>
                  </a:lnTo>
                  <a:lnTo>
                    <a:pt x="72246" y="90423"/>
                  </a:lnTo>
                  <a:lnTo>
                    <a:pt x="72889" y="89816"/>
                  </a:lnTo>
                  <a:lnTo>
                    <a:pt x="72889" y="89816"/>
                  </a:lnTo>
                  <a:lnTo>
                    <a:pt x="73088" y="89608"/>
                  </a:lnTo>
                  <a:lnTo>
                    <a:pt x="73278" y="89391"/>
                  </a:lnTo>
                  <a:lnTo>
                    <a:pt x="73459" y="89174"/>
                  </a:lnTo>
                  <a:lnTo>
                    <a:pt x="73622" y="88938"/>
                  </a:lnTo>
                  <a:lnTo>
                    <a:pt x="73767" y="88712"/>
                  </a:lnTo>
                  <a:lnTo>
                    <a:pt x="73912" y="88468"/>
                  </a:lnTo>
                  <a:lnTo>
                    <a:pt x="74039" y="88223"/>
                  </a:lnTo>
                  <a:lnTo>
                    <a:pt x="74147" y="87970"/>
                  </a:lnTo>
                  <a:lnTo>
                    <a:pt x="74247" y="87716"/>
                  </a:lnTo>
                  <a:lnTo>
                    <a:pt x="74338" y="87463"/>
                  </a:lnTo>
                  <a:lnTo>
                    <a:pt x="74410" y="87200"/>
                  </a:lnTo>
                  <a:lnTo>
                    <a:pt x="74473" y="86938"/>
                  </a:lnTo>
                  <a:lnTo>
                    <a:pt x="74528" y="86675"/>
                  </a:lnTo>
                  <a:lnTo>
                    <a:pt x="74564" y="86404"/>
                  </a:lnTo>
                  <a:lnTo>
                    <a:pt x="74582" y="86132"/>
                  </a:lnTo>
                  <a:lnTo>
                    <a:pt x="74600" y="85870"/>
                  </a:lnTo>
                  <a:lnTo>
                    <a:pt x="74591" y="85598"/>
                  </a:lnTo>
                  <a:lnTo>
                    <a:pt x="74582" y="85326"/>
                  </a:lnTo>
                  <a:lnTo>
                    <a:pt x="74555" y="85055"/>
                  </a:lnTo>
                  <a:lnTo>
                    <a:pt x="74510" y="84792"/>
                  </a:lnTo>
                  <a:lnTo>
                    <a:pt x="74455" y="84530"/>
                  </a:lnTo>
                  <a:lnTo>
                    <a:pt x="74392" y="84267"/>
                  </a:lnTo>
                  <a:lnTo>
                    <a:pt x="74310" y="84005"/>
                  </a:lnTo>
                  <a:lnTo>
                    <a:pt x="74220" y="83742"/>
                  </a:lnTo>
                  <a:lnTo>
                    <a:pt x="74120" y="83489"/>
                  </a:lnTo>
                  <a:lnTo>
                    <a:pt x="74003" y="83244"/>
                  </a:lnTo>
                  <a:lnTo>
                    <a:pt x="73867" y="83000"/>
                  </a:lnTo>
                  <a:lnTo>
                    <a:pt x="73722" y="82756"/>
                  </a:lnTo>
                  <a:lnTo>
                    <a:pt x="73568" y="82529"/>
                  </a:lnTo>
                  <a:lnTo>
                    <a:pt x="73396" y="82303"/>
                  </a:lnTo>
                  <a:lnTo>
                    <a:pt x="73215" y="82077"/>
                  </a:lnTo>
                  <a:lnTo>
                    <a:pt x="73016" y="81869"/>
                  </a:lnTo>
                  <a:lnTo>
                    <a:pt x="73016" y="81869"/>
                  </a:lnTo>
                  <a:lnTo>
                    <a:pt x="72808" y="81660"/>
                  </a:lnTo>
                  <a:lnTo>
                    <a:pt x="72600" y="81470"/>
                  </a:lnTo>
                  <a:lnTo>
                    <a:pt x="72373" y="81298"/>
                  </a:lnTo>
                  <a:lnTo>
                    <a:pt x="72147" y="81126"/>
                  </a:lnTo>
                  <a:lnTo>
                    <a:pt x="71912" y="80981"/>
                  </a:lnTo>
                  <a:lnTo>
                    <a:pt x="71676" y="80837"/>
                  </a:lnTo>
                  <a:lnTo>
                    <a:pt x="71432" y="80710"/>
                  </a:lnTo>
                  <a:lnTo>
                    <a:pt x="71178" y="80601"/>
                  </a:lnTo>
                  <a:lnTo>
                    <a:pt x="70925" y="80502"/>
                  </a:lnTo>
                  <a:lnTo>
                    <a:pt x="70671" y="80411"/>
                  </a:lnTo>
                  <a:lnTo>
                    <a:pt x="70409" y="80339"/>
                  </a:lnTo>
                  <a:lnTo>
                    <a:pt x="70146" y="80275"/>
                  </a:lnTo>
                  <a:lnTo>
                    <a:pt x="69875" y="80221"/>
                  </a:lnTo>
                  <a:lnTo>
                    <a:pt x="69612" y="80185"/>
                  </a:lnTo>
                  <a:lnTo>
                    <a:pt x="69341" y="80167"/>
                  </a:lnTo>
                  <a:lnTo>
                    <a:pt x="69069" y="80149"/>
                  </a:lnTo>
                  <a:lnTo>
                    <a:pt x="68798" y="80158"/>
                  </a:lnTo>
                  <a:lnTo>
                    <a:pt x="68535" y="80167"/>
                  </a:lnTo>
                  <a:lnTo>
                    <a:pt x="68264" y="80194"/>
                  </a:lnTo>
                  <a:lnTo>
                    <a:pt x="67992" y="80239"/>
                  </a:lnTo>
                  <a:lnTo>
                    <a:pt x="67729" y="80293"/>
                  </a:lnTo>
                  <a:lnTo>
                    <a:pt x="67467" y="80357"/>
                  </a:lnTo>
                  <a:lnTo>
                    <a:pt x="67204" y="80438"/>
                  </a:lnTo>
                  <a:lnTo>
                    <a:pt x="66951" y="80529"/>
                  </a:lnTo>
                  <a:lnTo>
                    <a:pt x="66697" y="80637"/>
                  </a:lnTo>
                  <a:lnTo>
                    <a:pt x="66444" y="80755"/>
                  </a:lnTo>
                  <a:lnTo>
                    <a:pt x="66200" y="80882"/>
                  </a:lnTo>
                  <a:lnTo>
                    <a:pt x="65964" y="81027"/>
                  </a:lnTo>
                  <a:lnTo>
                    <a:pt x="65729" y="81181"/>
                  </a:lnTo>
                  <a:lnTo>
                    <a:pt x="65503" y="81353"/>
                  </a:lnTo>
                  <a:lnTo>
                    <a:pt x="65285" y="81534"/>
                  </a:lnTo>
                  <a:lnTo>
                    <a:pt x="65068" y="81733"/>
                  </a:lnTo>
                  <a:lnTo>
                    <a:pt x="65068" y="81733"/>
                  </a:lnTo>
                  <a:lnTo>
                    <a:pt x="64570" y="82213"/>
                  </a:lnTo>
                  <a:lnTo>
                    <a:pt x="64072" y="82683"/>
                  </a:lnTo>
                  <a:lnTo>
                    <a:pt x="63556" y="83145"/>
                  </a:lnTo>
                  <a:lnTo>
                    <a:pt x="63040" y="83607"/>
                  </a:lnTo>
                  <a:lnTo>
                    <a:pt x="62515" y="84059"/>
                  </a:lnTo>
                  <a:lnTo>
                    <a:pt x="61981" y="84512"/>
                  </a:lnTo>
                  <a:lnTo>
                    <a:pt x="61447" y="84955"/>
                  </a:lnTo>
                  <a:lnTo>
                    <a:pt x="60895" y="85399"/>
                  </a:lnTo>
                  <a:lnTo>
                    <a:pt x="60352" y="85833"/>
                  </a:lnTo>
                  <a:lnTo>
                    <a:pt x="59791" y="86268"/>
                  </a:lnTo>
                  <a:lnTo>
                    <a:pt x="59229" y="86684"/>
                  </a:lnTo>
                  <a:lnTo>
                    <a:pt x="58659" y="87110"/>
                  </a:lnTo>
                  <a:lnTo>
                    <a:pt x="58080" y="87526"/>
                  </a:lnTo>
                  <a:lnTo>
                    <a:pt x="57500" y="87934"/>
                  </a:lnTo>
                  <a:lnTo>
                    <a:pt x="56912" y="88332"/>
                  </a:lnTo>
                  <a:lnTo>
                    <a:pt x="56315" y="88730"/>
                  </a:lnTo>
                  <a:lnTo>
                    <a:pt x="55717" y="89128"/>
                  </a:lnTo>
                  <a:lnTo>
                    <a:pt x="55102" y="89518"/>
                  </a:lnTo>
                  <a:lnTo>
                    <a:pt x="54495" y="89898"/>
                  </a:lnTo>
                  <a:lnTo>
                    <a:pt x="53870" y="90278"/>
                  </a:lnTo>
                  <a:lnTo>
                    <a:pt x="53246" y="90649"/>
                  </a:lnTo>
                  <a:lnTo>
                    <a:pt x="52612" y="91011"/>
                  </a:lnTo>
                  <a:lnTo>
                    <a:pt x="51979" y="91373"/>
                  </a:lnTo>
                  <a:lnTo>
                    <a:pt x="51327" y="91726"/>
                  </a:lnTo>
                  <a:lnTo>
                    <a:pt x="50684" y="92079"/>
                  </a:lnTo>
                  <a:lnTo>
                    <a:pt x="50023" y="92423"/>
                  </a:lnTo>
                  <a:lnTo>
                    <a:pt x="49362" y="92758"/>
                  </a:lnTo>
                  <a:lnTo>
                    <a:pt x="48693" y="93093"/>
                  </a:lnTo>
                  <a:lnTo>
                    <a:pt x="48023" y="93428"/>
                  </a:lnTo>
                  <a:lnTo>
                    <a:pt x="47335" y="93745"/>
                  </a:lnTo>
                  <a:lnTo>
                    <a:pt x="46656" y="94062"/>
                  </a:lnTo>
                  <a:lnTo>
                    <a:pt x="45959" y="94379"/>
                  </a:lnTo>
                  <a:lnTo>
                    <a:pt x="45959" y="94379"/>
                  </a:lnTo>
                  <a:lnTo>
                    <a:pt x="45370" y="94107"/>
                  </a:lnTo>
                  <a:lnTo>
                    <a:pt x="44782" y="93836"/>
                  </a:lnTo>
                  <a:lnTo>
                    <a:pt x="44194" y="93564"/>
                  </a:lnTo>
                  <a:lnTo>
                    <a:pt x="43614" y="93283"/>
                  </a:lnTo>
                  <a:lnTo>
                    <a:pt x="43035" y="92994"/>
                  </a:lnTo>
                  <a:lnTo>
                    <a:pt x="42465" y="92713"/>
                  </a:lnTo>
                  <a:lnTo>
                    <a:pt x="41894" y="92414"/>
                  </a:lnTo>
                  <a:lnTo>
                    <a:pt x="41333" y="92125"/>
                  </a:lnTo>
                  <a:lnTo>
                    <a:pt x="40772" y="91817"/>
                  </a:lnTo>
                  <a:lnTo>
                    <a:pt x="40220" y="91518"/>
                  </a:lnTo>
                  <a:lnTo>
                    <a:pt x="39668" y="91210"/>
                  </a:lnTo>
                  <a:lnTo>
                    <a:pt x="39115" y="90894"/>
                  </a:lnTo>
                  <a:lnTo>
                    <a:pt x="38581" y="90577"/>
                  </a:lnTo>
                  <a:lnTo>
                    <a:pt x="38038" y="90260"/>
                  </a:lnTo>
                  <a:lnTo>
                    <a:pt x="37504" y="89934"/>
                  </a:lnTo>
                  <a:lnTo>
                    <a:pt x="36979" y="89608"/>
                  </a:lnTo>
                  <a:lnTo>
                    <a:pt x="36454" y="89273"/>
                  </a:lnTo>
                  <a:lnTo>
                    <a:pt x="35938" y="88938"/>
                  </a:lnTo>
                  <a:lnTo>
                    <a:pt x="35422" y="88603"/>
                  </a:lnTo>
                  <a:lnTo>
                    <a:pt x="34915" y="88259"/>
                  </a:lnTo>
                  <a:lnTo>
                    <a:pt x="34408" y="87915"/>
                  </a:lnTo>
                  <a:lnTo>
                    <a:pt x="33910" y="87562"/>
                  </a:lnTo>
                  <a:lnTo>
                    <a:pt x="33412" y="87209"/>
                  </a:lnTo>
                  <a:lnTo>
                    <a:pt x="32924" y="86847"/>
                  </a:lnTo>
                  <a:lnTo>
                    <a:pt x="32435" y="86485"/>
                  </a:lnTo>
                  <a:lnTo>
                    <a:pt x="31955" y="86123"/>
                  </a:lnTo>
                  <a:lnTo>
                    <a:pt x="31484" y="85752"/>
                  </a:lnTo>
                  <a:lnTo>
                    <a:pt x="31014" y="85381"/>
                  </a:lnTo>
                  <a:lnTo>
                    <a:pt x="30543" y="85001"/>
                  </a:lnTo>
                  <a:lnTo>
                    <a:pt x="30081" y="84620"/>
                  </a:lnTo>
                  <a:lnTo>
                    <a:pt x="29629" y="84231"/>
                  </a:lnTo>
                  <a:lnTo>
                    <a:pt x="29176" y="83851"/>
                  </a:lnTo>
                  <a:lnTo>
                    <a:pt x="28723" y="83453"/>
                  </a:lnTo>
                  <a:lnTo>
                    <a:pt x="28280" y="83063"/>
                  </a:lnTo>
                  <a:lnTo>
                    <a:pt x="27845" y="82665"/>
                  </a:lnTo>
                  <a:lnTo>
                    <a:pt x="27411" y="82258"/>
                  </a:lnTo>
                  <a:lnTo>
                    <a:pt x="26985" y="81850"/>
                  </a:lnTo>
                  <a:lnTo>
                    <a:pt x="26569" y="81443"/>
                  </a:lnTo>
                  <a:lnTo>
                    <a:pt x="26153" y="81036"/>
                  </a:lnTo>
                  <a:lnTo>
                    <a:pt x="25736" y="80619"/>
                  </a:lnTo>
                  <a:lnTo>
                    <a:pt x="25329" y="80194"/>
                  </a:lnTo>
                  <a:lnTo>
                    <a:pt x="24931" y="79777"/>
                  </a:lnTo>
                  <a:lnTo>
                    <a:pt x="24532" y="79343"/>
                  </a:lnTo>
                  <a:lnTo>
                    <a:pt x="24143" y="78918"/>
                  </a:lnTo>
                  <a:lnTo>
                    <a:pt x="23754" y="78483"/>
                  </a:lnTo>
                  <a:lnTo>
                    <a:pt x="23374" y="78048"/>
                  </a:lnTo>
                  <a:lnTo>
                    <a:pt x="23002" y="77605"/>
                  </a:lnTo>
                  <a:lnTo>
                    <a:pt x="22631" y="77161"/>
                  </a:lnTo>
                  <a:lnTo>
                    <a:pt x="22260" y="76718"/>
                  </a:lnTo>
                  <a:lnTo>
                    <a:pt x="21907" y="76265"/>
                  </a:lnTo>
                  <a:lnTo>
                    <a:pt x="21554" y="75813"/>
                  </a:lnTo>
                  <a:lnTo>
                    <a:pt x="21201" y="75360"/>
                  </a:lnTo>
                  <a:lnTo>
                    <a:pt x="20857" y="74898"/>
                  </a:lnTo>
                  <a:lnTo>
                    <a:pt x="20522" y="74437"/>
                  </a:lnTo>
                  <a:lnTo>
                    <a:pt x="20187" y="73975"/>
                  </a:lnTo>
                  <a:lnTo>
                    <a:pt x="19861" y="73504"/>
                  </a:lnTo>
                  <a:lnTo>
                    <a:pt x="19535" y="73034"/>
                  </a:lnTo>
                  <a:lnTo>
                    <a:pt x="19219" y="72554"/>
                  </a:lnTo>
                  <a:lnTo>
                    <a:pt x="18911" y="72074"/>
                  </a:lnTo>
                  <a:lnTo>
                    <a:pt x="18603" y="71594"/>
                  </a:lnTo>
                  <a:lnTo>
                    <a:pt x="18304" y="71105"/>
                  </a:lnTo>
                  <a:lnTo>
                    <a:pt x="18015" y="70626"/>
                  </a:lnTo>
                  <a:lnTo>
                    <a:pt x="17725" y="70128"/>
                  </a:lnTo>
                  <a:lnTo>
                    <a:pt x="17444" y="69639"/>
                  </a:lnTo>
                  <a:lnTo>
                    <a:pt x="17444" y="69639"/>
                  </a:lnTo>
                  <a:lnTo>
                    <a:pt x="17182" y="69177"/>
                  </a:lnTo>
                  <a:lnTo>
                    <a:pt x="16937" y="68725"/>
                  </a:lnTo>
                  <a:lnTo>
                    <a:pt x="16693" y="68263"/>
                  </a:lnTo>
                  <a:lnTo>
                    <a:pt x="16449" y="67792"/>
                  </a:lnTo>
                  <a:lnTo>
                    <a:pt x="16213" y="67331"/>
                  </a:lnTo>
                  <a:lnTo>
                    <a:pt x="15987" y="66869"/>
                  </a:lnTo>
                  <a:lnTo>
                    <a:pt x="15761" y="66398"/>
                  </a:lnTo>
                  <a:lnTo>
                    <a:pt x="15543" y="65928"/>
                  </a:lnTo>
                  <a:lnTo>
                    <a:pt x="15127" y="64986"/>
                  </a:lnTo>
                  <a:lnTo>
                    <a:pt x="14729" y="64036"/>
                  </a:lnTo>
                  <a:lnTo>
                    <a:pt x="14348" y="63085"/>
                  </a:lnTo>
                  <a:lnTo>
                    <a:pt x="13986" y="62126"/>
                  </a:lnTo>
                  <a:lnTo>
                    <a:pt x="13651" y="61166"/>
                  </a:lnTo>
                  <a:lnTo>
                    <a:pt x="13344" y="60207"/>
                  </a:lnTo>
                  <a:lnTo>
                    <a:pt x="13045" y="59238"/>
                  </a:lnTo>
                  <a:lnTo>
                    <a:pt x="12773" y="58260"/>
                  </a:lnTo>
                  <a:lnTo>
                    <a:pt x="12647" y="57772"/>
                  </a:lnTo>
                  <a:lnTo>
                    <a:pt x="12529" y="57283"/>
                  </a:lnTo>
                  <a:lnTo>
                    <a:pt x="12411" y="56803"/>
                  </a:lnTo>
                  <a:lnTo>
                    <a:pt x="12303" y="56314"/>
                  </a:lnTo>
                  <a:lnTo>
                    <a:pt x="12194" y="55816"/>
                  </a:lnTo>
                  <a:lnTo>
                    <a:pt x="12094" y="55327"/>
                  </a:lnTo>
                  <a:lnTo>
                    <a:pt x="12004" y="54839"/>
                  </a:lnTo>
                  <a:lnTo>
                    <a:pt x="11913" y="54350"/>
                  </a:lnTo>
                  <a:lnTo>
                    <a:pt x="11832" y="53861"/>
                  </a:lnTo>
                  <a:lnTo>
                    <a:pt x="11750" y="53363"/>
                  </a:lnTo>
                  <a:lnTo>
                    <a:pt x="11678" y="52874"/>
                  </a:lnTo>
                  <a:lnTo>
                    <a:pt x="11615" y="52385"/>
                  </a:lnTo>
                  <a:lnTo>
                    <a:pt x="11551" y="51888"/>
                  </a:lnTo>
                  <a:lnTo>
                    <a:pt x="11497" y="51399"/>
                  </a:lnTo>
                  <a:lnTo>
                    <a:pt x="11443" y="50910"/>
                  </a:lnTo>
                  <a:lnTo>
                    <a:pt x="11397" y="50412"/>
                  </a:lnTo>
                  <a:lnTo>
                    <a:pt x="11361" y="49923"/>
                  </a:lnTo>
                  <a:lnTo>
                    <a:pt x="11325" y="49434"/>
                  </a:lnTo>
                  <a:lnTo>
                    <a:pt x="11298" y="48937"/>
                  </a:lnTo>
                  <a:lnTo>
                    <a:pt x="11280" y="48448"/>
                  </a:lnTo>
                  <a:lnTo>
                    <a:pt x="11262" y="47959"/>
                  </a:lnTo>
                  <a:lnTo>
                    <a:pt x="11253" y="47470"/>
                  </a:lnTo>
                  <a:lnTo>
                    <a:pt x="11244" y="46972"/>
                  </a:lnTo>
                  <a:lnTo>
                    <a:pt x="11244" y="46483"/>
                  </a:lnTo>
                  <a:lnTo>
                    <a:pt x="11253" y="45995"/>
                  </a:lnTo>
                  <a:lnTo>
                    <a:pt x="11262" y="45506"/>
                  </a:lnTo>
                  <a:lnTo>
                    <a:pt x="11280" y="45017"/>
                  </a:lnTo>
                  <a:lnTo>
                    <a:pt x="11298" y="44528"/>
                  </a:lnTo>
                  <a:lnTo>
                    <a:pt x="11325" y="44039"/>
                  </a:lnTo>
                  <a:lnTo>
                    <a:pt x="11361" y="43550"/>
                  </a:lnTo>
                  <a:lnTo>
                    <a:pt x="11406" y="43071"/>
                  </a:lnTo>
                  <a:lnTo>
                    <a:pt x="11452" y="42582"/>
                  </a:lnTo>
                  <a:lnTo>
                    <a:pt x="11497" y="42093"/>
                  </a:lnTo>
                  <a:lnTo>
                    <a:pt x="11551" y="41613"/>
                  </a:lnTo>
                  <a:lnTo>
                    <a:pt x="11615" y="41124"/>
                  </a:lnTo>
                  <a:lnTo>
                    <a:pt x="11687" y="40645"/>
                  </a:lnTo>
                  <a:lnTo>
                    <a:pt x="11760" y="40165"/>
                  </a:lnTo>
                  <a:lnTo>
                    <a:pt x="11841" y="39685"/>
                  </a:lnTo>
                  <a:lnTo>
                    <a:pt x="11922" y="39205"/>
                  </a:lnTo>
                  <a:lnTo>
                    <a:pt x="12013" y="38726"/>
                  </a:lnTo>
                  <a:lnTo>
                    <a:pt x="12013" y="38726"/>
                  </a:lnTo>
                  <a:lnTo>
                    <a:pt x="12140" y="38101"/>
                  </a:lnTo>
                  <a:lnTo>
                    <a:pt x="12285" y="37476"/>
                  </a:lnTo>
                  <a:lnTo>
                    <a:pt x="12438" y="36852"/>
                  </a:lnTo>
                  <a:lnTo>
                    <a:pt x="12592" y="36227"/>
                  </a:lnTo>
                  <a:lnTo>
                    <a:pt x="12773" y="35603"/>
                  </a:lnTo>
                  <a:lnTo>
                    <a:pt x="12954" y="34978"/>
                  </a:lnTo>
                  <a:lnTo>
                    <a:pt x="13154" y="34353"/>
                  </a:lnTo>
                  <a:lnTo>
                    <a:pt x="13362" y="33729"/>
                  </a:lnTo>
                  <a:lnTo>
                    <a:pt x="13579" y="33113"/>
                  </a:lnTo>
                  <a:lnTo>
                    <a:pt x="13814" y="32489"/>
                  </a:lnTo>
                  <a:lnTo>
                    <a:pt x="14059" y="31873"/>
                  </a:lnTo>
                  <a:lnTo>
                    <a:pt x="14312" y="31258"/>
                  </a:lnTo>
                  <a:lnTo>
                    <a:pt x="14584" y="30642"/>
                  </a:lnTo>
                  <a:lnTo>
                    <a:pt x="14864" y="30035"/>
                  </a:lnTo>
                  <a:lnTo>
                    <a:pt x="15163" y="29429"/>
                  </a:lnTo>
                  <a:lnTo>
                    <a:pt x="15462" y="28832"/>
                  </a:lnTo>
                  <a:lnTo>
                    <a:pt x="15779" y="28234"/>
                  </a:lnTo>
                  <a:lnTo>
                    <a:pt x="16114" y="27637"/>
                  </a:lnTo>
                  <a:lnTo>
                    <a:pt x="16458" y="27048"/>
                  </a:lnTo>
                  <a:lnTo>
                    <a:pt x="16811" y="26469"/>
                  </a:lnTo>
                  <a:lnTo>
                    <a:pt x="17182" y="25890"/>
                  </a:lnTo>
                  <a:lnTo>
                    <a:pt x="17562" y="25319"/>
                  </a:lnTo>
                  <a:lnTo>
                    <a:pt x="17951" y="24749"/>
                  </a:lnTo>
                  <a:lnTo>
                    <a:pt x="18359" y="24197"/>
                  </a:lnTo>
                  <a:lnTo>
                    <a:pt x="18775" y="23645"/>
                  </a:lnTo>
                  <a:lnTo>
                    <a:pt x="19210" y="23101"/>
                  </a:lnTo>
                  <a:lnTo>
                    <a:pt x="19653" y="22558"/>
                  </a:lnTo>
                  <a:lnTo>
                    <a:pt x="20115" y="22033"/>
                  </a:lnTo>
                  <a:lnTo>
                    <a:pt x="20585" y="21517"/>
                  </a:lnTo>
                  <a:lnTo>
                    <a:pt x="21065" y="21001"/>
                  </a:lnTo>
                  <a:lnTo>
                    <a:pt x="21563" y="20503"/>
                  </a:lnTo>
                  <a:lnTo>
                    <a:pt x="22079" y="20006"/>
                  </a:lnTo>
                  <a:lnTo>
                    <a:pt x="22604" y="19526"/>
                  </a:lnTo>
                  <a:lnTo>
                    <a:pt x="23138" y="19046"/>
                  </a:lnTo>
                  <a:lnTo>
                    <a:pt x="23690" y="18584"/>
                  </a:lnTo>
                  <a:lnTo>
                    <a:pt x="24261" y="18132"/>
                  </a:lnTo>
                  <a:lnTo>
                    <a:pt x="24840" y="17697"/>
                  </a:lnTo>
                  <a:lnTo>
                    <a:pt x="25437" y="17263"/>
                  </a:lnTo>
                  <a:lnTo>
                    <a:pt x="26044" y="16846"/>
                  </a:lnTo>
                  <a:lnTo>
                    <a:pt x="26659" y="16439"/>
                  </a:lnTo>
                  <a:lnTo>
                    <a:pt x="27302" y="16050"/>
                  </a:lnTo>
                  <a:lnTo>
                    <a:pt x="27945" y="15670"/>
                  </a:lnTo>
                  <a:lnTo>
                    <a:pt x="28615" y="15298"/>
                  </a:lnTo>
                  <a:lnTo>
                    <a:pt x="29294" y="14945"/>
                  </a:lnTo>
                  <a:lnTo>
                    <a:pt x="29982" y="14610"/>
                  </a:lnTo>
                  <a:lnTo>
                    <a:pt x="30688" y="14285"/>
                  </a:lnTo>
                  <a:lnTo>
                    <a:pt x="31412" y="13968"/>
                  </a:lnTo>
                  <a:lnTo>
                    <a:pt x="32145" y="13678"/>
                  </a:lnTo>
                  <a:lnTo>
                    <a:pt x="32896" y="13398"/>
                  </a:lnTo>
                  <a:lnTo>
                    <a:pt x="33666" y="13126"/>
                  </a:lnTo>
                  <a:lnTo>
                    <a:pt x="34444" y="12882"/>
                  </a:lnTo>
                  <a:lnTo>
                    <a:pt x="35241" y="12646"/>
                  </a:lnTo>
                  <a:lnTo>
                    <a:pt x="36047" y="12429"/>
                  </a:lnTo>
                  <a:lnTo>
                    <a:pt x="36870" y="12230"/>
                  </a:lnTo>
                  <a:lnTo>
                    <a:pt x="37712" y="12049"/>
                  </a:lnTo>
                  <a:lnTo>
                    <a:pt x="38572" y="11886"/>
                  </a:lnTo>
                  <a:lnTo>
                    <a:pt x="39441" y="11741"/>
                  </a:lnTo>
                  <a:lnTo>
                    <a:pt x="40328" y="11614"/>
                  </a:lnTo>
                  <a:lnTo>
                    <a:pt x="41225" y="11506"/>
                  </a:lnTo>
                  <a:lnTo>
                    <a:pt x="42139" y="11415"/>
                  </a:lnTo>
                  <a:lnTo>
                    <a:pt x="43071" y="11343"/>
                  </a:lnTo>
                  <a:lnTo>
                    <a:pt x="44022" y="11288"/>
                  </a:lnTo>
                  <a:lnTo>
                    <a:pt x="44981" y="11261"/>
                  </a:lnTo>
                  <a:lnTo>
                    <a:pt x="45959" y="11252"/>
                  </a:lnTo>
                  <a:lnTo>
                    <a:pt x="45959" y="11252"/>
                  </a:lnTo>
                  <a:lnTo>
                    <a:pt x="46520" y="11252"/>
                  </a:lnTo>
                  <a:lnTo>
                    <a:pt x="47072" y="11261"/>
                  </a:lnTo>
                  <a:lnTo>
                    <a:pt x="47624" y="11279"/>
                  </a:lnTo>
                  <a:lnTo>
                    <a:pt x="48168" y="11306"/>
                  </a:lnTo>
                  <a:lnTo>
                    <a:pt x="48720" y="11334"/>
                  </a:lnTo>
                  <a:lnTo>
                    <a:pt x="49263" y="11379"/>
                  </a:lnTo>
                  <a:lnTo>
                    <a:pt x="49797" y="11424"/>
                  </a:lnTo>
                  <a:lnTo>
                    <a:pt x="50331" y="11478"/>
                  </a:lnTo>
                  <a:lnTo>
                    <a:pt x="50865" y="11533"/>
                  </a:lnTo>
                  <a:lnTo>
                    <a:pt x="51399" y="11596"/>
                  </a:lnTo>
                  <a:lnTo>
                    <a:pt x="51924" y="11678"/>
                  </a:lnTo>
                  <a:lnTo>
                    <a:pt x="52449" y="11750"/>
                  </a:lnTo>
                  <a:lnTo>
                    <a:pt x="52965" y="11841"/>
                  </a:lnTo>
                  <a:lnTo>
                    <a:pt x="53481" y="11931"/>
                  </a:lnTo>
                  <a:lnTo>
                    <a:pt x="53997" y="12031"/>
                  </a:lnTo>
                  <a:lnTo>
                    <a:pt x="54504" y="12139"/>
                  </a:lnTo>
                  <a:lnTo>
                    <a:pt x="55011" y="12257"/>
                  </a:lnTo>
                  <a:lnTo>
                    <a:pt x="55509" y="12375"/>
                  </a:lnTo>
                  <a:lnTo>
                    <a:pt x="56007" y="12501"/>
                  </a:lnTo>
                  <a:lnTo>
                    <a:pt x="56505" y="12637"/>
                  </a:lnTo>
                  <a:lnTo>
                    <a:pt x="56993" y="12782"/>
                  </a:lnTo>
                  <a:lnTo>
                    <a:pt x="57482" y="12927"/>
                  </a:lnTo>
                  <a:lnTo>
                    <a:pt x="57971" y="13081"/>
                  </a:lnTo>
                  <a:lnTo>
                    <a:pt x="58451" y="13244"/>
                  </a:lnTo>
                  <a:lnTo>
                    <a:pt x="58922" y="13407"/>
                  </a:lnTo>
                  <a:lnTo>
                    <a:pt x="59401" y="13579"/>
                  </a:lnTo>
                  <a:lnTo>
                    <a:pt x="59863" y="13760"/>
                  </a:lnTo>
                  <a:lnTo>
                    <a:pt x="60334" y="13950"/>
                  </a:lnTo>
                  <a:lnTo>
                    <a:pt x="60795" y="14140"/>
                  </a:lnTo>
                  <a:lnTo>
                    <a:pt x="61248" y="14339"/>
                  </a:lnTo>
                  <a:lnTo>
                    <a:pt x="61701" y="14547"/>
                  </a:lnTo>
                  <a:lnTo>
                    <a:pt x="62144" y="14764"/>
                  </a:lnTo>
                  <a:lnTo>
                    <a:pt x="62597" y="14982"/>
                  </a:lnTo>
                  <a:lnTo>
                    <a:pt x="63031" y="15208"/>
                  </a:lnTo>
                  <a:lnTo>
                    <a:pt x="63466" y="15434"/>
                  </a:lnTo>
                  <a:lnTo>
                    <a:pt x="63900" y="15679"/>
                  </a:lnTo>
                  <a:lnTo>
                    <a:pt x="64326" y="15923"/>
                  </a:lnTo>
                  <a:lnTo>
                    <a:pt x="64751" y="16167"/>
                  </a:lnTo>
                  <a:lnTo>
                    <a:pt x="65168" y="16430"/>
                  </a:lnTo>
                  <a:lnTo>
                    <a:pt x="65584" y="16693"/>
                  </a:lnTo>
                  <a:lnTo>
                    <a:pt x="65991" y="16964"/>
                  </a:lnTo>
                  <a:lnTo>
                    <a:pt x="66399" y="17236"/>
                  </a:lnTo>
                  <a:lnTo>
                    <a:pt x="66797" y="17516"/>
                  </a:lnTo>
                  <a:lnTo>
                    <a:pt x="67195" y="17806"/>
                  </a:lnTo>
                  <a:lnTo>
                    <a:pt x="67585" y="18105"/>
                  </a:lnTo>
                  <a:lnTo>
                    <a:pt x="67965" y="18403"/>
                  </a:lnTo>
                  <a:lnTo>
                    <a:pt x="68354" y="18711"/>
                  </a:lnTo>
                  <a:lnTo>
                    <a:pt x="68725" y="19019"/>
                  </a:lnTo>
                  <a:lnTo>
                    <a:pt x="69096" y="19345"/>
                  </a:lnTo>
                  <a:lnTo>
                    <a:pt x="69467" y="19671"/>
                  </a:lnTo>
                  <a:lnTo>
                    <a:pt x="69830" y="19997"/>
                  </a:lnTo>
                  <a:lnTo>
                    <a:pt x="70183" y="20341"/>
                  </a:lnTo>
                  <a:lnTo>
                    <a:pt x="70536" y="20675"/>
                  </a:lnTo>
                  <a:lnTo>
                    <a:pt x="70880" y="21029"/>
                  </a:lnTo>
                  <a:lnTo>
                    <a:pt x="71224" y="21382"/>
                  </a:lnTo>
                  <a:lnTo>
                    <a:pt x="71559" y="21744"/>
                  </a:lnTo>
                  <a:lnTo>
                    <a:pt x="71893" y="22115"/>
                  </a:lnTo>
                  <a:lnTo>
                    <a:pt x="72219" y="22486"/>
                  </a:lnTo>
                  <a:lnTo>
                    <a:pt x="72536" y="22866"/>
                  </a:lnTo>
                  <a:lnTo>
                    <a:pt x="72853" y="23246"/>
                  </a:lnTo>
                  <a:lnTo>
                    <a:pt x="73170" y="23645"/>
                  </a:lnTo>
                  <a:lnTo>
                    <a:pt x="73469" y="24034"/>
                  </a:lnTo>
                  <a:lnTo>
                    <a:pt x="73767" y="24441"/>
                  </a:lnTo>
                  <a:lnTo>
                    <a:pt x="74066" y="24849"/>
                  </a:lnTo>
                  <a:lnTo>
                    <a:pt x="74066" y="24849"/>
                  </a:lnTo>
                  <a:lnTo>
                    <a:pt x="74392" y="25319"/>
                  </a:lnTo>
                  <a:lnTo>
                    <a:pt x="74718" y="25799"/>
                  </a:lnTo>
                  <a:lnTo>
                    <a:pt x="75026" y="26279"/>
                  </a:lnTo>
                  <a:lnTo>
                    <a:pt x="75333" y="26768"/>
                  </a:lnTo>
                  <a:lnTo>
                    <a:pt x="75623" y="27266"/>
                  </a:lnTo>
                  <a:lnTo>
                    <a:pt x="75913" y="27763"/>
                  </a:lnTo>
                  <a:lnTo>
                    <a:pt x="76193" y="28270"/>
                  </a:lnTo>
                  <a:lnTo>
                    <a:pt x="76465" y="28777"/>
                  </a:lnTo>
                  <a:lnTo>
                    <a:pt x="76727" y="29293"/>
                  </a:lnTo>
                  <a:lnTo>
                    <a:pt x="76981" y="29809"/>
                  </a:lnTo>
                  <a:lnTo>
                    <a:pt x="77225" y="30334"/>
                  </a:lnTo>
                  <a:lnTo>
                    <a:pt x="77470" y="30859"/>
                  </a:lnTo>
                  <a:lnTo>
                    <a:pt x="77696" y="31384"/>
                  </a:lnTo>
                  <a:lnTo>
                    <a:pt x="77913" y="31927"/>
                  </a:lnTo>
                  <a:lnTo>
                    <a:pt x="78130" y="32461"/>
                  </a:lnTo>
                  <a:lnTo>
                    <a:pt x="78330" y="33005"/>
                  </a:lnTo>
                  <a:lnTo>
                    <a:pt x="78529" y="33557"/>
                  </a:lnTo>
                  <a:lnTo>
                    <a:pt x="78719" y="34109"/>
                  </a:lnTo>
                  <a:lnTo>
                    <a:pt x="78891" y="34661"/>
                  </a:lnTo>
                  <a:lnTo>
                    <a:pt x="79063" y="35222"/>
                  </a:lnTo>
                  <a:lnTo>
                    <a:pt x="79226" y="35784"/>
                  </a:lnTo>
                  <a:lnTo>
                    <a:pt x="79380" y="36345"/>
                  </a:lnTo>
                  <a:lnTo>
                    <a:pt x="79524" y="36915"/>
                  </a:lnTo>
                  <a:lnTo>
                    <a:pt x="79660" y="37485"/>
                  </a:lnTo>
                  <a:lnTo>
                    <a:pt x="79796" y="38065"/>
                  </a:lnTo>
                  <a:lnTo>
                    <a:pt x="79914" y="38635"/>
                  </a:lnTo>
                  <a:lnTo>
                    <a:pt x="80022" y="39224"/>
                  </a:lnTo>
                  <a:lnTo>
                    <a:pt x="80122" y="39803"/>
                  </a:lnTo>
                  <a:lnTo>
                    <a:pt x="80222" y="40391"/>
                  </a:lnTo>
                  <a:lnTo>
                    <a:pt x="80303" y="40980"/>
                  </a:lnTo>
                  <a:lnTo>
                    <a:pt x="80384" y="41568"/>
                  </a:lnTo>
                  <a:lnTo>
                    <a:pt x="80448" y="42165"/>
                  </a:lnTo>
                  <a:lnTo>
                    <a:pt x="80511" y="42754"/>
                  </a:lnTo>
                  <a:lnTo>
                    <a:pt x="80565" y="43351"/>
                  </a:lnTo>
                  <a:lnTo>
                    <a:pt x="80602" y="43958"/>
                  </a:lnTo>
                  <a:lnTo>
                    <a:pt x="80638" y="44555"/>
                  </a:lnTo>
                  <a:lnTo>
                    <a:pt x="80665" y="45162"/>
                  </a:lnTo>
                  <a:lnTo>
                    <a:pt x="80683" y="45768"/>
                  </a:lnTo>
                  <a:lnTo>
                    <a:pt x="80692" y="46375"/>
                  </a:lnTo>
                  <a:lnTo>
                    <a:pt x="80692" y="46981"/>
                  </a:lnTo>
                  <a:lnTo>
                    <a:pt x="80683" y="47588"/>
                  </a:lnTo>
                  <a:lnTo>
                    <a:pt x="80665" y="48203"/>
                  </a:lnTo>
                  <a:lnTo>
                    <a:pt x="80638" y="48819"/>
                  </a:lnTo>
                  <a:lnTo>
                    <a:pt x="80602" y="49425"/>
                  </a:lnTo>
                  <a:lnTo>
                    <a:pt x="80556" y="50041"/>
                  </a:lnTo>
                  <a:lnTo>
                    <a:pt x="80502" y="50656"/>
                  </a:lnTo>
                  <a:lnTo>
                    <a:pt x="80448" y="51272"/>
                  </a:lnTo>
                  <a:lnTo>
                    <a:pt x="80375" y="51888"/>
                  </a:lnTo>
                  <a:lnTo>
                    <a:pt x="80294" y="52512"/>
                  </a:lnTo>
                  <a:lnTo>
                    <a:pt x="80212" y="53128"/>
                  </a:lnTo>
                  <a:lnTo>
                    <a:pt x="80113" y="53743"/>
                  </a:lnTo>
                  <a:lnTo>
                    <a:pt x="80004" y="54368"/>
                  </a:lnTo>
                  <a:lnTo>
                    <a:pt x="79896" y="54983"/>
                  </a:lnTo>
                  <a:lnTo>
                    <a:pt x="79769" y="55599"/>
                  </a:lnTo>
                  <a:lnTo>
                    <a:pt x="79642" y="56224"/>
                  </a:lnTo>
                  <a:lnTo>
                    <a:pt x="79497" y="56839"/>
                  </a:lnTo>
                  <a:lnTo>
                    <a:pt x="79352" y="57455"/>
                  </a:lnTo>
                  <a:lnTo>
                    <a:pt x="79190" y="58079"/>
                  </a:lnTo>
                  <a:lnTo>
                    <a:pt x="79027" y="58695"/>
                  </a:lnTo>
                  <a:lnTo>
                    <a:pt x="78846" y="59310"/>
                  </a:lnTo>
                  <a:lnTo>
                    <a:pt x="78665" y="59926"/>
                  </a:lnTo>
                  <a:lnTo>
                    <a:pt x="78474" y="60541"/>
                  </a:lnTo>
                  <a:lnTo>
                    <a:pt x="78266" y="61157"/>
                  </a:lnTo>
                  <a:lnTo>
                    <a:pt x="78058" y="61773"/>
                  </a:lnTo>
                  <a:lnTo>
                    <a:pt x="78058" y="61773"/>
                  </a:lnTo>
                  <a:lnTo>
                    <a:pt x="77968" y="62053"/>
                  </a:lnTo>
                  <a:lnTo>
                    <a:pt x="77895" y="62325"/>
                  </a:lnTo>
                  <a:lnTo>
                    <a:pt x="77832" y="62605"/>
                  </a:lnTo>
                  <a:lnTo>
                    <a:pt x="77786" y="62886"/>
                  </a:lnTo>
                  <a:lnTo>
                    <a:pt x="77759" y="63158"/>
                  </a:lnTo>
                  <a:lnTo>
                    <a:pt x="77741" y="63438"/>
                  </a:lnTo>
                  <a:lnTo>
                    <a:pt x="77741" y="63710"/>
                  </a:lnTo>
                  <a:lnTo>
                    <a:pt x="77750" y="63981"/>
                  </a:lnTo>
                  <a:lnTo>
                    <a:pt x="77768" y="64262"/>
                  </a:lnTo>
                  <a:lnTo>
                    <a:pt x="77805" y="64524"/>
                  </a:lnTo>
                  <a:lnTo>
                    <a:pt x="77859" y="64796"/>
                  </a:lnTo>
                  <a:lnTo>
                    <a:pt x="77922" y="65059"/>
                  </a:lnTo>
                  <a:lnTo>
                    <a:pt x="77995" y="65321"/>
                  </a:lnTo>
                  <a:lnTo>
                    <a:pt x="78085" y="65575"/>
                  </a:lnTo>
                  <a:lnTo>
                    <a:pt x="78185" y="65828"/>
                  </a:lnTo>
                  <a:lnTo>
                    <a:pt x="78293" y="66072"/>
                  </a:lnTo>
                  <a:lnTo>
                    <a:pt x="78411" y="66308"/>
                  </a:lnTo>
                  <a:lnTo>
                    <a:pt x="78547" y="66543"/>
                  </a:lnTo>
                  <a:lnTo>
                    <a:pt x="78692" y="66769"/>
                  </a:lnTo>
                  <a:lnTo>
                    <a:pt x="78846" y="66996"/>
                  </a:lnTo>
                  <a:lnTo>
                    <a:pt x="79018" y="67204"/>
                  </a:lnTo>
                  <a:lnTo>
                    <a:pt x="79190" y="67412"/>
                  </a:lnTo>
                  <a:lnTo>
                    <a:pt x="79380" y="67611"/>
                  </a:lnTo>
                  <a:lnTo>
                    <a:pt x="79579" y="67801"/>
                  </a:lnTo>
                  <a:lnTo>
                    <a:pt x="79787" y="67982"/>
                  </a:lnTo>
                  <a:lnTo>
                    <a:pt x="80004" y="68145"/>
                  </a:lnTo>
                  <a:lnTo>
                    <a:pt x="80231" y="68308"/>
                  </a:lnTo>
                  <a:lnTo>
                    <a:pt x="80466" y="68462"/>
                  </a:lnTo>
                  <a:lnTo>
                    <a:pt x="80710" y="68598"/>
                  </a:lnTo>
                  <a:lnTo>
                    <a:pt x="80964" y="68725"/>
                  </a:lnTo>
                  <a:lnTo>
                    <a:pt x="81226" y="68842"/>
                  </a:lnTo>
                  <a:lnTo>
                    <a:pt x="81498" y="68942"/>
                  </a:lnTo>
                  <a:lnTo>
                    <a:pt x="81498" y="689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8"/>
            <p:cNvSpPr/>
            <p:nvPr/>
          </p:nvSpPr>
          <p:spPr>
            <a:xfrm>
              <a:off x="-296225" y="-659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8"/>
            <p:cNvSpPr/>
            <p:nvPr/>
          </p:nvSpPr>
          <p:spPr>
            <a:xfrm>
              <a:off x="-1715375" y="-7334525"/>
              <a:ext cx="330875" cy="598150"/>
            </a:xfrm>
            <a:custGeom>
              <a:avLst/>
              <a:gdLst/>
              <a:ahLst/>
              <a:cxnLst/>
              <a:rect l="l" t="t" r="r" b="b"/>
              <a:pathLst>
                <a:path w="13235" h="23926" extrusionOk="0">
                  <a:moveTo>
                    <a:pt x="5495" y="0"/>
                  </a:moveTo>
                  <a:lnTo>
                    <a:pt x="5205" y="9"/>
                  </a:lnTo>
                  <a:lnTo>
                    <a:pt x="4925" y="37"/>
                  </a:lnTo>
                  <a:lnTo>
                    <a:pt x="4644" y="82"/>
                  </a:lnTo>
                  <a:lnTo>
                    <a:pt x="4373" y="136"/>
                  </a:lnTo>
                  <a:lnTo>
                    <a:pt x="4101" y="209"/>
                  </a:lnTo>
                  <a:lnTo>
                    <a:pt x="3839" y="281"/>
                  </a:lnTo>
                  <a:lnTo>
                    <a:pt x="3576" y="381"/>
                  </a:lnTo>
                  <a:lnTo>
                    <a:pt x="3323" y="480"/>
                  </a:lnTo>
                  <a:lnTo>
                    <a:pt x="3078" y="598"/>
                  </a:lnTo>
                  <a:lnTo>
                    <a:pt x="2843" y="725"/>
                  </a:lnTo>
                  <a:lnTo>
                    <a:pt x="2607" y="869"/>
                  </a:lnTo>
                  <a:lnTo>
                    <a:pt x="2381" y="1014"/>
                  </a:lnTo>
                  <a:lnTo>
                    <a:pt x="2164" y="1177"/>
                  </a:lnTo>
                  <a:lnTo>
                    <a:pt x="1956" y="1349"/>
                  </a:lnTo>
                  <a:lnTo>
                    <a:pt x="1756" y="1530"/>
                  </a:lnTo>
                  <a:lnTo>
                    <a:pt x="1566" y="1720"/>
                  </a:lnTo>
                  <a:lnTo>
                    <a:pt x="1385" y="1919"/>
                  </a:lnTo>
                  <a:lnTo>
                    <a:pt x="1213" y="2128"/>
                  </a:lnTo>
                  <a:lnTo>
                    <a:pt x="1050" y="2345"/>
                  </a:lnTo>
                  <a:lnTo>
                    <a:pt x="897" y="2571"/>
                  </a:lnTo>
                  <a:lnTo>
                    <a:pt x="761" y="2798"/>
                  </a:lnTo>
                  <a:lnTo>
                    <a:pt x="625" y="3042"/>
                  </a:lnTo>
                  <a:lnTo>
                    <a:pt x="507" y="3286"/>
                  </a:lnTo>
                  <a:lnTo>
                    <a:pt x="399" y="3540"/>
                  </a:lnTo>
                  <a:lnTo>
                    <a:pt x="308" y="3793"/>
                  </a:lnTo>
                  <a:lnTo>
                    <a:pt x="218" y="4056"/>
                  </a:lnTo>
                  <a:lnTo>
                    <a:pt x="154" y="4327"/>
                  </a:lnTo>
                  <a:lnTo>
                    <a:pt x="91" y="4608"/>
                  </a:lnTo>
                  <a:lnTo>
                    <a:pt x="55" y="4889"/>
                  </a:lnTo>
                  <a:lnTo>
                    <a:pt x="18" y="5169"/>
                  </a:lnTo>
                  <a:lnTo>
                    <a:pt x="9" y="5459"/>
                  </a:lnTo>
                  <a:lnTo>
                    <a:pt x="0" y="5839"/>
                  </a:lnTo>
                  <a:lnTo>
                    <a:pt x="0" y="6219"/>
                  </a:lnTo>
                  <a:lnTo>
                    <a:pt x="18" y="6726"/>
                  </a:lnTo>
                  <a:lnTo>
                    <a:pt x="37" y="7351"/>
                  </a:lnTo>
                  <a:lnTo>
                    <a:pt x="82" y="8084"/>
                  </a:lnTo>
                  <a:lnTo>
                    <a:pt x="136" y="8917"/>
                  </a:lnTo>
                  <a:lnTo>
                    <a:pt x="227" y="9849"/>
                  </a:lnTo>
                  <a:lnTo>
                    <a:pt x="335" y="10863"/>
                  </a:lnTo>
                  <a:lnTo>
                    <a:pt x="399" y="11406"/>
                  </a:lnTo>
                  <a:lnTo>
                    <a:pt x="480" y="11967"/>
                  </a:lnTo>
                  <a:lnTo>
                    <a:pt x="562" y="12547"/>
                  </a:lnTo>
                  <a:lnTo>
                    <a:pt x="661" y="13144"/>
                  </a:lnTo>
                  <a:lnTo>
                    <a:pt x="761" y="13760"/>
                  </a:lnTo>
                  <a:lnTo>
                    <a:pt x="878" y="14393"/>
                  </a:lnTo>
                  <a:lnTo>
                    <a:pt x="1005" y="15036"/>
                  </a:lnTo>
                  <a:lnTo>
                    <a:pt x="1141" y="15697"/>
                  </a:lnTo>
                  <a:lnTo>
                    <a:pt x="1295" y="16376"/>
                  </a:lnTo>
                  <a:lnTo>
                    <a:pt x="1458" y="17064"/>
                  </a:lnTo>
                  <a:lnTo>
                    <a:pt x="1630" y="17770"/>
                  </a:lnTo>
                  <a:lnTo>
                    <a:pt x="1820" y="18476"/>
                  </a:lnTo>
                  <a:lnTo>
                    <a:pt x="2019" y="19200"/>
                  </a:lnTo>
                  <a:lnTo>
                    <a:pt x="2236" y="19933"/>
                  </a:lnTo>
                  <a:lnTo>
                    <a:pt x="2309" y="20160"/>
                  </a:lnTo>
                  <a:lnTo>
                    <a:pt x="2390" y="20377"/>
                  </a:lnTo>
                  <a:lnTo>
                    <a:pt x="2481" y="20594"/>
                  </a:lnTo>
                  <a:lnTo>
                    <a:pt x="2580" y="20802"/>
                  </a:lnTo>
                  <a:lnTo>
                    <a:pt x="2680" y="21002"/>
                  </a:lnTo>
                  <a:lnTo>
                    <a:pt x="2797" y="21201"/>
                  </a:lnTo>
                  <a:lnTo>
                    <a:pt x="2915" y="21391"/>
                  </a:lnTo>
                  <a:lnTo>
                    <a:pt x="3051" y="21581"/>
                  </a:lnTo>
                  <a:lnTo>
                    <a:pt x="3178" y="21762"/>
                  </a:lnTo>
                  <a:lnTo>
                    <a:pt x="3323" y="21934"/>
                  </a:lnTo>
                  <a:lnTo>
                    <a:pt x="3467" y="22097"/>
                  </a:lnTo>
                  <a:lnTo>
                    <a:pt x="3621" y="22260"/>
                  </a:lnTo>
                  <a:lnTo>
                    <a:pt x="3784" y="22414"/>
                  </a:lnTo>
                  <a:lnTo>
                    <a:pt x="3947" y="22559"/>
                  </a:lnTo>
                  <a:lnTo>
                    <a:pt x="4119" y="22703"/>
                  </a:lnTo>
                  <a:lnTo>
                    <a:pt x="4291" y="22839"/>
                  </a:lnTo>
                  <a:lnTo>
                    <a:pt x="4472" y="22966"/>
                  </a:lnTo>
                  <a:lnTo>
                    <a:pt x="4662" y="23084"/>
                  </a:lnTo>
                  <a:lnTo>
                    <a:pt x="4852" y="23192"/>
                  </a:lnTo>
                  <a:lnTo>
                    <a:pt x="5042" y="23301"/>
                  </a:lnTo>
                  <a:lnTo>
                    <a:pt x="5242" y="23400"/>
                  </a:lnTo>
                  <a:lnTo>
                    <a:pt x="5441" y="23482"/>
                  </a:lnTo>
                  <a:lnTo>
                    <a:pt x="5649" y="23563"/>
                  </a:lnTo>
                  <a:lnTo>
                    <a:pt x="5857" y="23636"/>
                  </a:lnTo>
                  <a:lnTo>
                    <a:pt x="6065" y="23708"/>
                  </a:lnTo>
                  <a:lnTo>
                    <a:pt x="6283" y="23762"/>
                  </a:lnTo>
                  <a:lnTo>
                    <a:pt x="6500" y="23808"/>
                  </a:lnTo>
                  <a:lnTo>
                    <a:pt x="6717" y="23853"/>
                  </a:lnTo>
                  <a:lnTo>
                    <a:pt x="6943" y="23880"/>
                  </a:lnTo>
                  <a:lnTo>
                    <a:pt x="7161" y="23907"/>
                  </a:lnTo>
                  <a:lnTo>
                    <a:pt x="7387" y="23916"/>
                  </a:lnTo>
                  <a:lnTo>
                    <a:pt x="7613" y="23925"/>
                  </a:lnTo>
                  <a:lnTo>
                    <a:pt x="7812" y="23916"/>
                  </a:lnTo>
                  <a:lnTo>
                    <a:pt x="8021" y="23907"/>
                  </a:lnTo>
                  <a:lnTo>
                    <a:pt x="8220" y="23889"/>
                  </a:lnTo>
                  <a:lnTo>
                    <a:pt x="8428" y="23862"/>
                  </a:lnTo>
                  <a:lnTo>
                    <a:pt x="8636" y="23826"/>
                  </a:lnTo>
                  <a:lnTo>
                    <a:pt x="8835" y="23790"/>
                  </a:lnTo>
                  <a:lnTo>
                    <a:pt x="9044" y="23735"/>
                  </a:lnTo>
                  <a:lnTo>
                    <a:pt x="9252" y="23681"/>
                  </a:lnTo>
                  <a:lnTo>
                    <a:pt x="9523" y="23591"/>
                  </a:lnTo>
                  <a:lnTo>
                    <a:pt x="9786" y="23482"/>
                  </a:lnTo>
                  <a:lnTo>
                    <a:pt x="10048" y="23373"/>
                  </a:lnTo>
                  <a:lnTo>
                    <a:pt x="10302" y="23237"/>
                  </a:lnTo>
                  <a:lnTo>
                    <a:pt x="10537" y="23102"/>
                  </a:lnTo>
                  <a:lnTo>
                    <a:pt x="10773" y="22948"/>
                  </a:lnTo>
                  <a:lnTo>
                    <a:pt x="10999" y="22794"/>
                  </a:lnTo>
                  <a:lnTo>
                    <a:pt x="11216" y="22622"/>
                  </a:lnTo>
                  <a:lnTo>
                    <a:pt x="11415" y="22441"/>
                  </a:lnTo>
                  <a:lnTo>
                    <a:pt x="11614" y="22251"/>
                  </a:lnTo>
                  <a:lnTo>
                    <a:pt x="11795" y="22052"/>
                  </a:lnTo>
                  <a:lnTo>
                    <a:pt x="11976" y="21843"/>
                  </a:lnTo>
                  <a:lnTo>
                    <a:pt x="12139" y="21635"/>
                  </a:lnTo>
                  <a:lnTo>
                    <a:pt x="12293" y="21409"/>
                  </a:lnTo>
                  <a:lnTo>
                    <a:pt x="12438" y="21183"/>
                  </a:lnTo>
                  <a:lnTo>
                    <a:pt x="12574" y="20947"/>
                  </a:lnTo>
                  <a:lnTo>
                    <a:pt x="12692" y="20712"/>
                  </a:lnTo>
                  <a:lnTo>
                    <a:pt x="12800" y="20458"/>
                  </a:lnTo>
                  <a:lnTo>
                    <a:pt x="12900" y="20205"/>
                  </a:lnTo>
                  <a:lnTo>
                    <a:pt x="12990" y="19952"/>
                  </a:lnTo>
                  <a:lnTo>
                    <a:pt x="13063" y="19689"/>
                  </a:lnTo>
                  <a:lnTo>
                    <a:pt x="13117" y="19426"/>
                  </a:lnTo>
                  <a:lnTo>
                    <a:pt x="13171" y="19164"/>
                  </a:lnTo>
                  <a:lnTo>
                    <a:pt x="13208" y="18892"/>
                  </a:lnTo>
                  <a:lnTo>
                    <a:pt x="13226" y="18612"/>
                  </a:lnTo>
                  <a:lnTo>
                    <a:pt x="13235" y="18340"/>
                  </a:lnTo>
                  <a:lnTo>
                    <a:pt x="13226" y="18060"/>
                  </a:lnTo>
                  <a:lnTo>
                    <a:pt x="13208" y="17788"/>
                  </a:lnTo>
                  <a:lnTo>
                    <a:pt x="13180" y="17507"/>
                  </a:lnTo>
                  <a:lnTo>
                    <a:pt x="13126" y="17227"/>
                  </a:lnTo>
                  <a:lnTo>
                    <a:pt x="13072" y="16946"/>
                  </a:lnTo>
                  <a:lnTo>
                    <a:pt x="12990" y="16666"/>
                  </a:lnTo>
                  <a:lnTo>
                    <a:pt x="12827" y="16113"/>
                  </a:lnTo>
                  <a:lnTo>
                    <a:pt x="12673" y="15570"/>
                  </a:lnTo>
                  <a:lnTo>
                    <a:pt x="12529" y="15027"/>
                  </a:lnTo>
                  <a:lnTo>
                    <a:pt x="12393" y="14493"/>
                  </a:lnTo>
                  <a:lnTo>
                    <a:pt x="12275" y="13977"/>
                  </a:lnTo>
                  <a:lnTo>
                    <a:pt x="12157" y="13461"/>
                  </a:lnTo>
                  <a:lnTo>
                    <a:pt x="12049" y="12963"/>
                  </a:lnTo>
                  <a:lnTo>
                    <a:pt x="11949" y="12474"/>
                  </a:lnTo>
                  <a:lnTo>
                    <a:pt x="11868" y="11995"/>
                  </a:lnTo>
                  <a:lnTo>
                    <a:pt x="11786" y="11524"/>
                  </a:lnTo>
                  <a:lnTo>
                    <a:pt x="11642" y="10637"/>
                  </a:lnTo>
                  <a:lnTo>
                    <a:pt x="11524" y="9804"/>
                  </a:lnTo>
                  <a:lnTo>
                    <a:pt x="11433" y="9035"/>
                  </a:lnTo>
                  <a:lnTo>
                    <a:pt x="11370" y="8328"/>
                  </a:lnTo>
                  <a:lnTo>
                    <a:pt x="11316" y="7704"/>
                  </a:lnTo>
                  <a:lnTo>
                    <a:pt x="11279" y="7152"/>
                  </a:lnTo>
                  <a:lnTo>
                    <a:pt x="11261" y="6690"/>
                  </a:lnTo>
                  <a:lnTo>
                    <a:pt x="11252" y="6310"/>
                  </a:lnTo>
                  <a:lnTo>
                    <a:pt x="11243" y="6020"/>
                  </a:lnTo>
                  <a:lnTo>
                    <a:pt x="11243" y="5758"/>
                  </a:lnTo>
                  <a:lnTo>
                    <a:pt x="11243" y="5468"/>
                  </a:lnTo>
                  <a:lnTo>
                    <a:pt x="11225" y="5187"/>
                  </a:lnTo>
                  <a:lnTo>
                    <a:pt x="11198" y="4907"/>
                  </a:lnTo>
                  <a:lnTo>
                    <a:pt x="11162" y="4626"/>
                  </a:lnTo>
                  <a:lnTo>
                    <a:pt x="11098" y="4355"/>
                  </a:lnTo>
                  <a:lnTo>
                    <a:pt x="11035" y="4083"/>
                  </a:lnTo>
                  <a:lnTo>
                    <a:pt x="10954" y="3820"/>
                  </a:lnTo>
                  <a:lnTo>
                    <a:pt x="10854" y="3567"/>
                  </a:lnTo>
                  <a:lnTo>
                    <a:pt x="10754" y="3314"/>
                  </a:lnTo>
                  <a:lnTo>
                    <a:pt x="10637" y="3069"/>
                  </a:lnTo>
                  <a:lnTo>
                    <a:pt x="10510" y="2834"/>
                  </a:lnTo>
                  <a:lnTo>
                    <a:pt x="10365" y="2598"/>
                  </a:lnTo>
                  <a:lnTo>
                    <a:pt x="10220" y="2381"/>
                  </a:lnTo>
                  <a:lnTo>
                    <a:pt x="10057" y="2164"/>
                  </a:lnTo>
                  <a:lnTo>
                    <a:pt x="9885" y="1956"/>
                  </a:lnTo>
                  <a:lnTo>
                    <a:pt x="9704" y="1757"/>
                  </a:lnTo>
                  <a:lnTo>
                    <a:pt x="9514" y="1566"/>
                  </a:lnTo>
                  <a:lnTo>
                    <a:pt x="9315" y="1376"/>
                  </a:lnTo>
                  <a:lnTo>
                    <a:pt x="9107" y="1204"/>
                  </a:lnTo>
                  <a:lnTo>
                    <a:pt x="8890" y="1050"/>
                  </a:lnTo>
                  <a:lnTo>
                    <a:pt x="8672" y="897"/>
                  </a:lnTo>
                  <a:lnTo>
                    <a:pt x="8437" y="752"/>
                  </a:lnTo>
                  <a:lnTo>
                    <a:pt x="8202" y="625"/>
                  </a:lnTo>
                  <a:lnTo>
                    <a:pt x="7957" y="507"/>
                  </a:lnTo>
                  <a:lnTo>
                    <a:pt x="7704" y="399"/>
                  </a:lnTo>
                  <a:lnTo>
                    <a:pt x="7441" y="299"/>
                  </a:lnTo>
                  <a:lnTo>
                    <a:pt x="7179" y="218"/>
                  </a:lnTo>
                  <a:lnTo>
                    <a:pt x="6916" y="145"/>
                  </a:lnTo>
                  <a:lnTo>
                    <a:pt x="6636" y="91"/>
                  </a:lnTo>
                  <a:lnTo>
                    <a:pt x="6355" y="46"/>
                  </a:lnTo>
                  <a:lnTo>
                    <a:pt x="6074" y="19"/>
                  </a:lnTo>
                  <a:lnTo>
                    <a:pt x="57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8"/>
            <p:cNvSpPr/>
            <p:nvPr/>
          </p:nvSpPr>
          <p:spPr>
            <a:xfrm>
              <a:off x="-1715375" y="-7334525"/>
              <a:ext cx="330875" cy="598150"/>
            </a:xfrm>
            <a:custGeom>
              <a:avLst/>
              <a:gdLst/>
              <a:ahLst/>
              <a:cxnLst/>
              <a:rect l="l" t="t" r="r" b="b"/>
              <a:pathLst>
                <a:path w="13235" h="23926" fill="none" extrusionOk="0">
                  <a:moveTo>
                    <a:pt x="5785" y="0"/>
                  </a:moveTo>
                  <a:lnTo>
                    <a:pt x="5785" y="0"/>
                  </a:lnTo>
                  <a:lnTo>
                    <a:pt x="5495" y="0"/>
                  </a:lnTo>
                  <a:lnTo>
                    <a:pt x="5205" y="9"/>
                  </a:lnTo>
                  <a:lnTo>
                    <a:pt x="4925" y="37"/>
                  </a:lnTo>
                  <a:lnTo>
                    <a:pt x="4644" y="82"/>
                  </a:lnTo>
                  <a:lnTo>
                    <a:pt x="4373" y="136"/>
                  </a:lnTo>
                  <a:lnTo>
                    <a:pt x="4101" y="209"/>
                  </a:lnTo>
                  <a:lnTo>
                    <a:pt x="3839" y="281"/>
                  </a:lnTo>
                  <a:lnTo>
                    <a:pt x="3576" y="381"/>
                  </a:lnTo>
                  <a:lnTo>
                    <a:pt x="3323" y="480"/>
                  </a:lnTo>
                  <a:lnTo>
                    <a:pt x="3078" y="598"/>
                  </a:lnTo>
                  <a:lnTo>
                    <a:pt x="2843" y="725"/>
                  </a:lnTo>
                  <a:lnTo>
                    <a:pt x="2607" y="869"/>
                  </a:lnTo>
                  <a:lnTo>
                    <a:pt x="2381" y="1014"/>
                  </a:lnTo>
                  <a:lnTo>
                    <a:pt x="2164" y="1177"/>
                  </a:lnTo>
                  <a:lnTo>
                    <a:pt x="1956" y="1349"/>
                  </a:lnTo>
                  <a:lnTo>
                    <a:pt x="1756" y="1530"/>
                  </a:lnTo>
                  <a:lnTo>
                    <a:pt x="1566" y="1720"/>
                  </a:lnTo>
                  <a:lnTo>
                    <a:pt x="1385" y="1919"/>
                  </a:lnTo>
                  <a:lnTo>
                    <a:pt x="1213" y="2128"/>
                  </a:lnTo>
                  <a:lnTo>
                    <a:pt x="1050" y="2345"/>
                  </a:lnTo>
                  <a:lnTo>
                    <a:pt x="897" y="2571"/>
                  </a:lnTo>
                  <a:lnTo>
                    <a:pt x="761" y="2798"/>
                  </a:lnTo>
                  <a:lnTo>
                    <a:pt x="625" y="3042"/>
                  </a:lnTo>
                  <a:lnTo>
                    <a:pt x="507" y="3286"/>
                  </a:lnTo>
                  <a:lnTo>
                    <a:pt x="399" y="3540"/>
                  </a:lnTo>
                  <a:lnTo>
                    <a:pt x="308" y="3793"/>
                  </a:lnTo>
                  <a:lnTo>
                    <a:pt x="218" y="4056"/>
                  </a:lnTo>
                  <a:lnTo>
                    <a:pt x="154" y="4327"/>
                  </a:lnTo>
                  <a:lnTo>
                    <a:pt x="91" y="4608"/>
                  </a:lnTo>
                  <a:lnTo>
                    <a:pt x="55" y="4889"/>
                  </a:lnTo>
                  <a:lnTo>
                    <a:pt x="18" y="5169"/>
                  </a:lnTo>
                  <a:lnTo>
                    <a:pt x="9" y="5459"/>
                  </a:lnTo>
                  <a:lnTo>
                    <a:pt x="9" y="5459"/>
                  </a:lnTo>
                  <a:lnTo>
                    <a:pt x="0" y="5839"/>
                  </a:lnTo>
                  <a:lnTo>
                    <a:pt x="0" y="6219"/>
                  </a:lnTo>
                  <a:lnTo>
                    <a:pt x="18" y="6726"/>
                  </a:lnTo>
                  <a:lnTo>
                    <a:pt x="37" y="7351"/>
                  </a:lnTo>
                  <a:lnTo>
                    <a:pt x="82" y="8084"/>
                  </a:lnTo>
                  <a:lnTo>
                    <a:pt x="136" y="8917"/>
                  </a:lnTo>
                  <a:lnTo>
                    <a:pt x="227" y="9849"/>
                  </a:lnTo>
                  <a:lnTo>
                    <a:pt x="335" y="10863"/>
                  </a:lnTo>
                  <a:lnTo>
                    <a:pt x="399" y="11406"/>
                  </a:lnTo>
                  <a:lnTo>
                    <a:pt x="480" y="11967"/>
                  </a:lnTo>
                  <a:lnTo>
                    <a:pt x="562" y="12547"/>
                  </a:lnTo>
                  <a:lnTo>
                    <a:pt x="661" y="13144"/>
                  </a:lnTo>
                  <a:lnTo>
                    <a:pt x="761" y="13760"/>
                  </a:lnTo>
                  <a:lnTo>
                    <a:pt x="878" y="14393"/>
                  </a:lnTo>
                  <a:lnTo>
                    <a:pt x="1005" y="15036"/>
                  </a:lnTo>
                  <a:lnTo>
                    <a:pt x="1141" y="15697"/>
                  </a:lnTo>
                  <a:lnTo>
                    <a:pt x="1295" y="16376"/>
                  </a:lnTo>
                  <a:lnTo>
                    <a:pt x="1458" y="17064"/>
                  </a:lnTo>
                  <a:lnTo>
                    <a:pt x="1630" y="17770"/>
                  </a:lnTo>
                  <a:lnTo>
                    <a:pt x="1820" y="18476"/>
                  </a:lnTo>
                  <a:lnTo>
                    <a:pt x="2019" y="19200"/>
                  </a:lnTo>
                  <a:lnTo>
                    <a:pt x="2236" y="19933"/>
                  </a:lnTo>
                  <a:lnTo>
                    <a:pt x="2236" y="19933"/>
                  </a:lnTo>
                  <a:lnTo>
                    <a:pt x="2309" y="20160"/>
                  </a:lnTo>
                  <a:lnTo>
                    <a:pt x="2390" y="20377"/>
                  </a:lnTo>
                  <a:lnTo>
                    <a:pt x="2481" y="20594"/>
                  </a:lnTo>
                  <a:lnTo>
                    <a:pt x="2580" y="20802"/>
                  </a:lnTo>
                  <a:lnTo>
                    <a:pt x="2680" y="21002"/>
                  </a:lnTo>
                  <a:lnTo>
                    <a:pt x="2797" y="21201"/>
                  </a:lnTo>
                  <a:lnTo>
                    <a:pt x="2915" y="21391"/>
                  </a:lnTo>
                  <a:lnTo>
                    <a:pt x="3051" y="21581"/>
                  </a:lnTo>
                  <a:lnTo>
                    <a:pt x="3178" y="21762"/>
                  </a:lnTo>
                  <a:lnTo>
                    <a:pt x="3323" y="21934"/>
                  </a:lnTo>
                  <a:lnTo>
                    <a:pt x="3467" y="22097"/>
                  </a:lnTo>
                  <a:lnTo>
                    <a:pt x="3621" y="22260"/>
                  </a:lnTo>
                  <a:lnTo>
                    <a:pt x="3784" y="22414"/>
                  </a:lnTo>
                  <a:lnTo>
                    <a:pt x="3947" y="22559"/>
                  </a:lnTo>
                  <a:lnTo>
                    <a:pt x="4119" y="22703"/>
                  </a:lnTo>
                  <a:lnTo>
                    <a:pt x="4291" y="22839"/>
                  </a:lnTo>
                  <a:lnTo>
                    <a:pt x="4472" y="22966"/>
                  </a:lnTo>
                  <a:lnTo>
                    <a:pt x="4662" y="23084"/>
                  </a:lnTo>
                  <a:lnTo>
                    <a:pt x="4852" y="23192"/>
                  </a:lnTo>
                  <a:lnTo>
                    <a:pt x="5042" y="23301"/>
                  </a:lnTo>
                  <a:lnTo>
                    <a:pt x="5242" y="23400"/>
                  </a:lnTo>
                  <a:lnTo>
                    <a:pt x="5441" y="23482"/>
                  </a:lnTo>
                  <a:lnTo>
                    <a:pt x="5649" y="23563"/>
                  </a:lnTo>
                  <a:lnTo>
                    <a:pt x="5857" y="23636"/>
                  </a:lnTo>
                  <a:lnTo>
                    <a:pt x="6065" y="23708"/>
                  </a:lnTo>
                  <a:lnTo>
                    <a:pt x="6283" y="23762"/>
                  </a:lnTo>
                  <a:lnTo>
                    <a:pt x="6500" y="23808"/>
                  </a:lnTo>
                  <a:lnTo>
                    <a:pt x="6717" y="23853"/>
                  </a:lnTo>
                  <a:lnTo>
                    <a:pt x="6943" y="23880"/>
                  </a:lnTo>
                  <a:lnTo>
                    <a:pt x="7161" y="23907"/>
                  </a:lnTo>
                  <a:lnTo>
                    <a:pt x="7387" y="23916"/>
                  </a:lnTo>
                  <a:lnTo>
                    <a:pt x="7613" y="23925"/>
                  </a:lnTo>
                  <a:lnTo>
                    <a:pt x="7613" y="23925"/>
                  </a:lnTo>
                  <a:lnTo>
                    <a:pt x="7812" y="23916"/>
                  </a:lnTo>
                  <a:lnTo>
                    <a:pt x="8021" y="23907"/>
                  </a:lnTo>
                  <a:lnTo>
                    <a:pt x="8220" y="23889"/>
                  </a:lnTo>
                  <a:lnTo>
                    <a:pt x="8428" y="23862"/>
                  </a:lnTo>
                  <a:lnTo>
                    <a:pt x="8636" y="23826"/>
                  </a:lnTo>
                  <a:lnTo>
                    <a:pt x="8835" y="23790"/>
                  </a:lnTo>
                  <a:lnTo>
                    <a:pt x="9044" y="23735"/>
                  </a:lnTo>
                  <a:lnTo>
                    <a:pt x="9252" y="23681"/>
                  </a:lnTo>
                  <a:lnTo>
                    <a:pt x="9252" y="23681"/>
                  </a:lnTo>
                  <a:lnTo>
                    <a:pt x="9523" y="23591"/>
                  </a:lnTo>
                  <a:lnTo>
                    <a:pt x="9786" y="23482"/>
                  </a:lnTo>
                  <a:lnTo>
                    <a:pt x="10048" y="23373"/>
                  </a:lnTo>
                  <a:lnTo>
                    <a:pt x="10302" y="23237"/>
                  </a:lnTo>
                  <a:lnTo>
                    <a:pt x="10537" y="23102"/>
                  </a:lnTo>
                  <a:lnTo>
                    <a:pt x="10773" y="22948"/>
                  </a:lnTo>
                  <a:lnTo>
                    <a:pt x="10999" y="22794"/>
                  </a:lnTo>
                  <a:lnTo>
                    <a:pt x="11216" y="22622"/>
                  </a:lnTo>
                  <a:lnTo>
                    <a:pt x="11415" y="22441"/>
                  </a:lnTo>
                  <a:lnTo>
                    <a:pt x="11614" y="22251"/>
                  </a:lnTo>
                  <a:lnTo>
                    <a:pt x="11795" y="22052"/>
                  </a:lnTo>
                  <a:lnTo>
                    <a:pt x="11976" y="21843"/>
                  </a:lnTo>
                  <a:lnTo>
                    <a:pt x="12139" y="21635"/>
                  </a:lnTo>
                  <a:lnTo>
                    <a:pt x="12293" y="21409"/>
                  </a:lnTo>
                  <a:lnTo>
                    <a:pt x="12438" y="21183"/>
                  </a:lnTo>
                  <a:lnTo>
                    <a:pt x="12574" y="20947"/>
                  </a:lnTo>
                  <a:lnTo>
                    <a:pt x="12692" y="20712"/>
                  </a:lnTo>
                  <a:lnTo>
                    <a:pt x="12800" y="20458"/>
                  </a:lnTo>
                  <a:lnTo>
                    <a:pt x="12900" y="20205"/>
                  </a:lnTo>
                  <a:lnTo>
                    <a:pt x="12990" y="19952"/>
                  </a:lnTo>
                  <a:lnTo>
                    <a:pt x="13063" y="19689"/>
                  </a:lnTo>
                  <a:lnTo>
                    <a:pt x="13117" y="19426"/>
                  </a:lnTo>
                  <a:lnTo>
                    <a:pt x="13171" y="19164"/>
                  </a:lnTo>
                  <a:lnTo>
                    <a:pt x="13208" y="18892"/>
                  </a:lnTo>
                  <a:lnTo>
                    <a:pt x="13226" y="18612"/>
                  </a:lnTo>
                  <a:lnTo>
                    <a:pt x="13235" y="18340"/>
                  </a:lnTo>
                  <a:lnTo>
                    <a:pt x="13226" y="18060"/>
                  </a:lnTo>
                  <a:lnTo>
                    <a:pt x="13208" y="17788"/>
                  </a:lnTo>
                  <a:lnTo>
                    <a:pt x="13180" y="17507"/>
                  </a:lnTo>
                  <a:lnTo>
                    <a:pt x="13126" y="17227"/>
                  </a:lnTo>
                  <a:lnTo>
                    <a:pt x="13072" y="16946"/>
                  </a:lnTo>
                  <a:lnTo>
                    <a:pt x="12990" y="16666"/>
                  </a:lnTo>
                  <a:lnTo>
                    <a:pt x="12990" y="16666"/>
                  </a:lnTo>
                  <a:lnTo>
                    <a:pt x="12827" y="16113"/>
                  </a:lnTo>
                  <a:lnTo>
                    <a:pt x="12673" y="15570"/>
                  </a:lnTo>
                  <a:lnTo>
                    <a:pt x="12529" y="15027"/>
                  </a:lnTo>
                  <a:lnTo>
                    <a:pt x="12393" y="14493"/>
                  </a:lnTo>
                  <a:lnTo>
                    <a:pt x="12275" y="13977"/>
                  </a:lnTo>
                  <a:lnTo>
                    <a:pt x="12157" y="13461"/>
                  </a:lnTo>
                  <a:lnTo>
                    <a:pt x="12049" y="12963"/>
                  </a:lnTo>
                  <a:lnTo>
                    <a:pt x="11949" y="12474"/>
                  </a:lnTo>
                  <a:lnTo>
                    <a:pt x="11868" y="11995"/>
                  </a:lnTo>
                  <a:lnTo>
                    <a:pt x="11786" y="11524"/>
                  </a:lnTo>
                  <a:lnTo>
                    <a:pt x="11642" y="10637"/>
                  </a:lnTo>
                  <a:lnTo>
                    <a:pt x="11524" y="9804"/>
                  </a:lnTo>
                  <a:lnTo>
                    <a:pt x="11433" y="9035"/>
                  </a:lnTo>
                  <a:lnTo>
                    <a:pt x="11370" y="8328"/>
                  </a:lnTo>
                  <a:lnTo>
                    <a:pt x="11316" y="7704"/>
                  </a:lnTo>
                  <a:lnTo>
                    <a:pt x="11279" y="7152"/>
                  </a:lnTo>
                  <a:lnTo>
                    <a:pt x="11261" y="6690"/>
                  </a:lnTo>
                  <a:lnTo>
                    <a:pt x="11252" y="6310"/>
                  </a:lnTo>
                  <a:lnTo>
                    <a:pt x="11243" y="6020"/>
                  </a:lnTo>
                  <a:lnTo>
                    <a:pt x="11243" y="5758"/>
                  </a:lnTo>
                  <a:lnTo>
                    <a:pt x="11243" y="5758"/>
                  </a:lnTo>
                  <a:lnTo>
                    <a:pt x="11243" y="5468"/>
                  </a:lnTo>
                  <a:lnTo>
                    <a:pt x="11225" y="5187"/>
                  </a:lnTo>
                  <a:lnTo>
                    <a:pt x="11198" y="4907"/>
                  </a:lnTo>
                  <a:lnTo>
                    <a:pt x="11162" y="4626"/>
                  </a:lnTo>
                  <a:lnTo>
                    <a:pt x="11098" y="4355"/>
                  </a:lnTo>
                  <a:lnTo>
                    <a:pt x="11035" y="4083"/>
                  </a:lnTo>
                  <a:lnTo>
                    <a:pt x="10954" y="3820"/>
                  </a:lnTo>
                  <a:lnTo>
                    <a:pt x="10854" y="3567"/>
                  </a:lnTo>
                  <a:lnTo>
                    <a:pt x="10754" y="3314"/>
                  </a:lnTo>
                  <a:lnTo>
                    <a:pt x="10637" y="3069"/>
                  </a:lnTo>
                  <a:lnTo>
                    <a:pt x="10510" y="2834"/>
                  </a:lnTo>
                  <a:lnTo>
                    <a:pt x="10365" y="2598"/>
                  </a:lnTo>
                  <a:lnTo>
                    <a:pt x="10220" y="2381"/>
                  </a:lnTo>
                  <a:lnTo>
                    <a:pt x="10057" y="2164"/>
                  </a:lnTo>
                  <a:lnTo>
                    <a:pt x="9885" y="1956"/>
                  </a:lnTo>
                  <a:lnTo>
                    <a:pt x="9704" y="1757"/>
                  </a:lnTo>
                  <a:lnTo>
                    <a:pt x="9514" y="1566"/>
                  </a:lnTo>
                  <a:lnTo>
                    <a:pt x="9315" y="1376"/>
                  </a:lnTo>
                  <a:lnTo>
                    <a:pt x="9107" y="1204"/>
                  </a:lnTo>
                  <a:lnTo>
                    <a:pt x="8890" y="1050"/>
                  </a:lnTo>
                  <a:lnTo>
                    <a:pt x="8672" y="897"/>
                  </a:lnTo>
                  <a:lnTo>
                    <a:pt x="8437" y="752"/>
                  </a:lnTo>
                  <a:lnTo>
                    <a:pt x="8202" y="625"/>
                  </a:lnTo>
                  <a:lnTo>
                    <a:pt x="7957" y="507"/>
                  </a:lnTo>
                  <a:lnTo>
                    <a:pt x="7704" y="399"/>
                  </a:lnTo>
                  <a:lnTo>
                    <a:pt x="7441" y="299"/>
                  </a:lnTo>
                  <a:lnTo>
                    <a:pt x="7179" y="218"/>
                  </a:lnTo>
                  <a:lnTo>
                    <a:pt x="6916" y="145"/>
                  </a:lnTo>
                  <a:lnTo>
                    <a:pt x="6636" y="91"/>
                  </a:lnTo>
                  <a:lnTo>
                    <a:pt x="6355" y="46"/>
                  </a:lnTo>
                  <a:lnTo>
                    <a:pt x="6074" y="19"/>
                  </a:lnTo>
                  <a:lnTo>
                    <a:pt x="5785" y="0"/>
                  </a:lnTo>
                  <a:lnTo>
                    <a:pt x="57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8"/>
            <p:cNvSpPr/>
            <p:nvPr/>
          </p:nvSpPr>
          <p:spPr>
            <a:xfrm>
              <a:off x="-1570775" y="-7334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8"/>
            <p:cNvSpPr/>
            <p:nvPr/>
          </p:nvSpPr>
          <p:spPr>
            <a:xfrm>
              <a:off x="-984650" y="-7334300"/>
              <a:ext cx="330900" cy="597925"/>
            </a:xfrm>
            <a:custGeom>
              <a:avLst/>
              <a:gdLst/>
              <a:ahLst/>
              <a:cxnLst/>
              <a:rect l="l" t="t" r="r" b="b"/>
              <a:pathLst>
                <a:path w="13236" h="23917" extrusionOk="0">
                  <a:moveTo>
                    <a:pt x="7469" y="0"/>
                  </a:moveTo>
                  <a:lnTo>
                    <a:pt x="7179" y="19"/>
                  </a:lnTo>
                  <a:lnTo>
                    <a:pt x="6899" y="46"/>
                  </a:lnTo>
                  <a:lnTo>
                    <a:pt x="6618" y="91"/>
                  </a:lnTo>
                  <a:lnTo>
                    <a:pt x="6347" y="145"/>
                  </a:lnTo>
                  <a:lnTo>
                    <a:pt x="6075" y="218"/>
                  </a:lnTo>
                  <a:lnTo>
                    <a:pt x="5813" y="299"/>
                  </a:lnTo>
                  <a:lnTo>
                    <a:pt x="5550" y="390"/>
                  </a:lnTo>
                  <a:lnTo>
                    <a:pt x="5297" y="498"/>
                  </a:lnTo>
                  <a:lnTo>
                    <a:pt x="5052" y="616"/>
                  </a:lnTo>
                  <a:lnTo>
                    <a:pt x="4817" y="743"/>
                  </a:lnTo>
                  <a:lnTo>
                    <a:pt x="4581" y="888"/>
                  </a:lnTo>
                  <a:lnTo>
                    <a:pt x="4364" y="1041"/>
                  </a:lnTo>
                  <a:lnTo>
                    <a:pt x="4147" y="1204"/>
                  </a:lnTo>
                  <a:lnTo>
                    <a:pt x="3939" y="1376"/>
                  </a:lnTo>
                  <a:lnTo>
                    <a:pt x="3740" y="1557"/>
                  </a:lnTo>
                  <a:lnTo>
                    <a:pt x="3549" y="1748"/>
                  </a:lnTo>
                  <a:lnTo>
                    <a:pt x="3368" y="1947"/>
                  </a:lnTo>
                  <a:lnTo>
                    <a:pt x="3196" y="2155"/>
                  </a:lnTo>
                  <a:lnTo>
                    <a:pt x="3033" y="2372"/>
                  </a:lnTo>
                  <a:lnTo>
                    <a:pt x="2880" y="2589"/>
                  </a:lnTo>
                  <a:lnTo>
                    <a:pt x="2744" y="2825"/>
                  </a:lnTo>
                  <a:lnTo>
                    <a:pt x="2608" y="3060"/>
                  </a:lnTo>
                  <a:lnTo>
                    <a:pt x="2490" y="3305"/>
                  </a:lnTo>
                  <a:lnTo>
                    <a:pt x="2382" y="3558"/>
                  </a:lnTo>
                  <a:lnTo>
                    <a:pt x="2291" y="3811"/>
                  </a:lnTo>
                  <a:lnTo>
                    <a:pt x="2210" y="4074"/>
                  </a:lnTo>
                  <a:lnTo>
                    <a:pt x="2137" y="4346"/>
                  </a:lnTo>
                  <a:lnTo>
                    <a:pt x="2083" y="4617"/>
                  </a:lnTo>
                  <a:lnTo>
                    <a:pt x="2038" y="4898"/>
                  </a:lnTo>
                  <a:lnTo>
                    <a:pt x="2011" y="5178"/>
                  </a:lnTo>
                  <a:lnTo>
                    <a:pt x="1992" y="5459"/>
                  </a:lnTo>
                  <a:lnTo>
                    <a:pt x="1992" y="5749"/>
                  </a:lnTo>
                  <a:lnTo>
                    <a:pt x="1992" y="5984"/>
                  </a:lnTo>
                  <a:lnTo>
                    <a:pt x="1983" y="6256"/>
                  </a:lnTo>
                  <a:lnTo>
                    <a:pt x="1974" y="6627"/>
                  </a:lnTo>
                  <a:lnTo>
                    <a:pt x="1956" y="7088"/>
                  </a:lnTo>
                  <a:lnTo>
                    <a:pt x="1920" y="7641"/>
                  </a:lnTo>
                  <a:lnTo>
                    <a:pt x="1866" y="8265"/>
                  </a:lnTo>
                  <a:lnTo>
                    <a:pt x="1802" y="8962"/>
                  </a:lnTo>
                  <a:lnTo>
                    <a:pt x="1712" y="9741"/>
                  </a:lnTo>
                  <a:lnTo>
                    <a:pt x="1594" y="10573"/>
                  </a:lnTo>
                  <a:lnTo>
                    <a:pt x="1458" y="11470"/>
                  </a:lnTo>
                  <a:lnTo>
                    <a:pt x="1377" y="11940"/>
                  </a:lnTo>
                  <a:lnTo>
                    <a:pt x="1286" y="12420"/>
                  </a:lnTo>
                  <a:lnTo>
                    <a:pt x="1187" y="12918"/>
                  </a:lnTo>
                  <a:lnTo>
                    <a:pt x="1078" y="13425"/>
                  </a:lnTo>
                  <a:lnTo>
                    <a:pt x="970" y="13941"/>
                  </a:lnTo>
                  <a:lnTo>
                    <a:pt x="843" y="14466"/>
                  </a:lnTo>
                  <a:lnTo>
                    <a:pt x="707" y="15000"/>
                  </a:lnTo>
                  <a:lnTo>
                    <a:pt x="562" y="15543"/>
                  </a:lnTo>
                  <a:lnTo>
                    <a:pt x="408" y="16095"/>
                  </a:lnTo>
                  <a:lnTo>
                    <a:pt x="245" y="16657"/>
                  </a:lnTo>
                  <a:lnTo>
                    <a:pt x="164" y="16937"/>
                  </a:lnTo>
                  <a:lnTo>
                    <a:pt x="101" y="17218"/>
                  </a:lnTo>
                  <a:lnTo>
                    <a:pt x="55" y="17498"/>
                  </a:lnTo>
                  <a:lnTo>
                    <a:pt x="19" y="17770"/>
                  </a:lnTo>
                  <a:lnTo>
                    <a:pt x="1" y="18051"/>
                  </a:lnTo>
                  <a:lnTo>
                    <a:pt x="1" y="18331"/>
                  </a:lnTo>
                  <a:lnTo>
                    <a:pt x="10" y="18603"/>
                  </a:lnTo>
                  <a:lnTo>
                    <a:pt x="28" y="18874"/>
                  </a:lnTo>
                  <a:lnTo>
                    <a:pt x="64" y="19146"/>
                  </a:lnTo>
                  <a:lnTo>
                    <a:pt x="110" y="19417"/>
                  </a:lnTo>
                  <a:lnTo>
                    <a:pt x="173" y="19680"/>
                  </a:lnTo>
                  <a:lnTo>
                    <a:pt x="245" y="19943"/>
                  </a:lnTo>
                  <a:lnTo>
                    <a:pt x="336" y="20196"/>
                  </a:lnTo>
                  <a:lnTo>
                    <a:pt x="436" y="20449"/>
                  </a:lnTo>
                  <a:lnTo>
                    <a:pt x="544" y="20694"/>
                  </a:lnTo>
                  <a:lnTo>
                    <a:pt x="662" y="20938"/>
                  </a:lnTo>
                  <a:lnTo>
                    <a:pt x="798" y="21174"/>
                  </a:lnTo>
                  <a:lnTo>
                    <a:pt x="942" y="21400"/>
                  </a:lnTo>
                  <a:lnTo>
                    <a:pt x="1096" y="21626"/>
                  </a:lnTo>
                  <a:lnTo>
                    <a:pt x="1259" y="21834"/>
                  </a:lnTo>
                  <a:lnTo>
                    <a:pt x="1431" y="22043"/>
                  </a:lnTo>
                  <a:lnTo>
                    <a:pt x="1621" y="22242"/>
                  </a:lnTo>
                  <a:lnTo>
                    <a:pt x="1820" y="22432"/>
                  </a:lnTo>
                  <a:lnTo>
                    <a:pt x="2020" y="22613"/>
                  </a:lnTo>
                  <a:lnTo>
                    <a:pt x="2237" y="22785"/>
                  </a:lnTo>
                  <a:lnTo>
                    <a:pt x="2463" y="22939"/>
                  </a:lnTo>
                  <a:lnTo>
                    <a:pt x="2699" y="23093"/>
                  </a:lnTo>
                  <a:lnTo>
                    <a:pt x="2934" y="23228"/>
                  </a:lnTo>
                  <a:lnTo>
                    <a:pt x="3187" y="23364"/>
                  </a:lnTo>
                  <a:lnTo>
                    <a:pt x="3450" y="23473"/>
                  </a:lnTo>
                  <a:lnTo>
                    <a:pt x="3712" y="23582"/>
                  </a:lnTo>
                  <a:lnTo>
                    <a:pt x="3984" y="23672"/>
                  </a:lnTo>
                  <a:lnTo>
                    <a:pt x="4192" y="23726"/>
                  </a:lnTo>
                  <a:lnTo>
                    <a:pt x="4400" y="23781"/>
                  </a:lnTo>
                  <a:lnTo>
                    <a:pt x="4600" y="23817"/>
                  </a:lnTo>
                  <a:lnTo>
                    <a:pt x="4808" y="23853"/>
                  </a:lnTo>
                  <a:lnTo>
                    <a:pt x="5007" y="23880"/>
                  </a:lnTo>
                  <a:lnTo>
                    <a:pt x="5215" y="23898"/>
                  </a:lnTo>
                  <a:lnTo>
                    <a:pt x="5423" y="23907"/>
                  </a:lnTo>
                  <a:lnTo>
                    <a:pt x="5622" y="23916"/>
                  </a:lnTo>
                  <a:lnTo>
                    <a:pt x="5849" y="23907"/>
                  </a:lnTo>
                  <a:lnTo>
                    <a:pt x="6075" y="23898"/>
                  </a:lnTo>
                  <a:lnTo>
                    <a:pt x="6292" y="23871"/>
                  </a:lnTo>
                  <a:lnTo>
                    <a:pt x="6519" y="23844"/>
                  </a:lnTo>
                  <a:lnTo>
                    <a:pt x="6736" y="23799"/>
                  </a:lnTo>
                  <a:lnTo>
                    <a:pt x="6953" y="23753"/>
                  </a:lnTo>
                  <a:lnTo>
                    <a:pt x="7161" y="23699"/>
                  </a:lnTo>
                  <a:lnTo>
                    <a:pt x="7379" y="23627"/>
                  </a:lnTo>
                  <a:lnTo>
                    <a:pt x="7587" y="23554"/>
                  </a:lnTo>
                  <a:lnTo>
                    <a:pt x="7786" y="23473"/>
                  </a:lnTo>
                  <a:lnTo>
                    <a:pt x="7994" y="23382"/>
                  </a:lnTo>
                  <a:lnTo>
                    <a:pt x="8184" y="23292"/>
                  </a:lnTo>
                  <a:lnTo>
                    <a:pt x="8383" y="23183"/>
                  </a:lnTo>
                  <a:lnTo>
                    <a:pt x="8573" y="23075"/>
                  </a:lnTo>
                  <a:lnTo>
                    <a:pt x="8754" y="22957"/>
                  </a:lnTo>
                  <a:lnTo>
                    <a:pt x="8936" y="22830"/>
                  </a:lnTo>
                  <a:lnTo>
                    <a:pt x="9117" y="22694"/>
                  </a:lnTo>
                  <a:lnTo>
                    <a:pt x="9280" y="22550"/>
                  </a:lnTo>
                  <a:lnTo>
                    <a:pt x="9452" y="22405"/>
                  </a:lnTo>
                  <a:lnTo>
                    <a:pt x="9605" y="22251"/>
                  </a:lnTo>
                  <a:lnTo>
                    <a:pt x="9759" y="22088"/>
                  </a:lnTo>
                  <a:lnTo>
                    <a:pt x="9913" y="21925"/>
                  </a:lnTo>
                  <a:lnTo>
                    <a:pt x="10049" y="21753"/>
                  </a:lnTo>
                  <a:lnTo>
                    <a:pt x="10185" y="21572"/>
                  </a:lnTo>
                  <a:lnTo>
                    <a:pt x="10311" y="21382"/>
                  </a:lnTo>
                  <a:lnTo>
                    <a:pt x="10438" y="21192"/>
                  </a:lnTo>
                  <a:lnTo>
                    <a:pt x="10547" y="20993"/>
                  </a:lnTo>
                  <a:lnTo>
                    <a:pt x="10655" y="20793"/>
                  </a:lnTo>
                  <a:lnTo>
                    <a:pt x="10755" y="20585"/>
                  </a:lnTo>
                  <a:lnTo>
                    <a:pt x="10846" y="20368"/>
                  </a:lnTo>
                  <a:lnTo>
                    <a:pt x="10927" y="20151"/>
                  </a:lnTo>
                  <a:lnTo>
                    <a:pt x="10999" y="19924"/>
                  </a:lnTo>
                  <a:lnTo>
                    <a:pt x="11217" y="19191"/>
                  </a:lnTo>
                  <a:lnTo>
                    <a:pt x="11416" y="18467"/>
                  </a:lnTo>
                  <a:lnTo>
                    <a:pt x="11606" y="17761"/>
                  </a:lnTo>
                  <a:lnTo>
                    <a:pt x="11778" y="17055"/>
                  </a:lnTo>
                  <a:lnTo>
                    <a:pt x="11941" y="16367"/>
                  </a:lnTo>
                  <a:lnTo>
                    <a:pt x="12095" y="15688"/>
                  </a:lnTo>
                  <a:lnTo>
                    <a:pt x="12231" y="15027"/>
                  </a:lnTo>
                  <a:lnTo>
                    <a:pt x="12357" y="14384"/>
                  </a:lnTo>
                  <a:lnTo>
                    <a:pt x="12475" y="13751"/>
                  </a:lnTo>
                  <a:lnTo>
                    <a:pt x="12575" y="13135"/>
                  </a:lnTo>
                  <a:lnTo>
                    <a:pt x="12674" y="12538"/>
                  </a:lnTo>
                  <a:lnTo>
                    <a:pt x="12756" y="11958"/>
                  </a:lnTo>
                  <a:lnTo>
                    <a:pt x="12828" y="11397"/>
                  </a:lnTo>
                  <a:lnTo>
                    <a:pt x="12900" y="10854"/>
                  </a:lnTo>
                  <a:lnTo>
                    <a:pt x="13009" y="9840"/>
                  </a:lnTo>
                  <a:lnTo>
                    <a:pt x="13100" y="8908"/>
                  </a:lnTo>
                  <a:lnTo>
                    <a:pt x="13154" y="8075"/>
                  </a:lnTo>
                  <a:lnTo>
                    <a:pt x="13190" y="7342"/>
                  </a:lnTo>
                  <a:lnTo>
                    <a:pt x="13217" y="6717"/>
                  </a:lnTo>
                  <a:lnTo>
                    <a:pt x="13226" y="6210"/>
                  </a:lnTo>
                  <a:lnTo>
                    <a:pt x="13235" y="5830"/>
                  </a:lnTo>
                  <a:lnTo>
                    <a:pt x="13226" y="5450"/>
                  </a:lnTo>
                  <a:lnTo>
                    <a:pt x="13208" y="5169"/>
                  </a:lnTo>
                  <a:lnTo>
                    <a:pt x="13181" y="4889"/>
                  </a:lnTo>
                  <a:lnTo>
                    <a:pt x="13145" y="4608"/>
                  </a:lnTo>
                  <a:lnTo>
                    <a:pt x="13081" y="4346"/>
                  </a:lnTo>
                  <a:lnTo>
                    <a:pt x="13018" y="4074"/>
                  </a:lnTo>
                  <a:lnTo>
                    <a:pt x="12937" y="3811"/>
                  </a:lnTo>
                  <a:lnTo>
                    <a:pt x="12846" y="3558"/>
                  </a:lnTo>
                  <a:lnTo>
                    <a:pt x="12737" y="3314"/>
                  </a:lnTo>
                  <a:lnTo>
                    <a:pt x="12620" y="3069"/>
                  </a:lnTo>
                  <a:lnTo>
                    <a:pt x="12493" y="2834"/>
                  </a:lnTo>
                  <a:lnTo>
                    <a:pt x="12357" y="2607"/>
                  </a:lnTo>
                  <a:lnTo>
                    <a:pt x="12212" y="2390"/>
                  </a:lnTo>
                  <a:lnTo>
                    <a:pt x="12050" y="2173"/>
                  </a:lnTo>
                  <a:lnTo>
                    <a:pt x="11887" y="1965"/>
                  </a:lnTo>
                  <a:lnTo>
                    <a:pt x="11706" y="1775"/>
                  </a:lnTo>
                  <a:lnTo>
                    <a:pt x="11524" y="1585"/>
                  </a:lnTo>
                  <a:lnTo>
                    <a:pt x="11325" y="1404"/>
                  </a:lnTo>
                  <a:lnTo>
                    <a:pt x="11126" y="1232"/>
                  </a:lnTo>
                  <a:lnTo>
                    <a:pt x="10918" y="1069"/>
                  </a:lnTo>
                  <a:lnTo>
                    <a:pt x="10701" y="924"/>
                  </a:lnTo>
                  <a:lnTo>
                    <a:pt x="10474" y="779"/>
                  </a:lnTo>
                  <a:lnTo>
                    <a:pt x="10239" y="652"/>
                  </a:lnTo>
                  <a:lnTo>
                    <a:pt x="10004" y="535"/>
                  </a:lnTo>
                  <a:lnTo>
                    <a:pt x="9759" y="426"/>
                  </a:lnTo>
                  <a:lnTo>
                    <a:pt x="9506" y="326"/>
                  </a:lnTo>
                  <a:lnTo>
                    <a:pt x="9252" y="245"/>
                  </a:lnTo>
                  <a:lnTo>
                    <a:pt x="8990" y="172"/>
                  </a:lnTo>
                  <a:lnTo>
                    <a:pt x="8718" y="109"/>
                  </a:lnTo>
                  <a:lnTo>
                    <a:pt x="8447" y="64"/>
                  </a:lnTo>
                  <a:lnTo>
                    <a:pt x="8175" y="28"/>
                  </a:lnTo>
                  <a:lnTo>
                    <a:pt x="7895" y="10"/>
                  </a:lnTo>
                  <a:lnTo>
                    <a:pt x="7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8"/>
            <p:cNvSpPr/>
            <p:nvPr/>
          </p:nvSpPr>
          <p:spPr>
            <a:xfrm>
              <a:off x="-984650" y="-7334300"/>
              <a:ext cx="330900" cy="597925"/>
            </a:xfrm>
            <a:custGeom>
              <a:avLst/>
              <a:gdLst/>
              <a:ahLst/>
              <a:cxnLst/>
              <a:rect l="l" t="t" r="r" b="b"/>
              <a:pathLst>
                <a:path w="13236" h="23917" fill="none" extrusionOk="0">
                  <a:moveTo>
                    <a:pt x="3984" y="23672"/>
                  </a:moveTo>
                  <a:lnTo>
                    <a:pt x="3984" y="23672"/>
                  </a:lnTo>
                  <a:lnTo>
                    <a:pt x="4192" y="23726"/>
                  </a:lnTo>
                  <a:lnTo>
                    <a:pt x="4400" y="23781"/>
                  </a:lnTo>
                  <a:lnTo>
                    <a:pt x="4600" y="23817"/>
                  </a:lnTo>
                  <a:lnTo>
                    <a:pt x="4808" y="23853"/>
                  </a:lnTo>
                  <a:lnTo>
                    <a:pt x="5007" y="23880"/>
                  </a:lnTo>
                  <a:lnTo>
                    <a:pt x="5215" y="23898"/>
                  </a:lnTo>
                  <a:lnTo>
                    <a:pt x="5423" y="23907"/>
                  </a:lnTo>
                  <a:lnTo>
                    <a:pt x="5622" y="23916"/>
                  </a:lnTo>
                  <a:lnTo>
                    <a:pt x="5622" y="23916"/>
                  </a:lnTo>
                  <a:lnTo>
                    <a:pt x="5849" y="23907"/>
                  </a:lnTo>
                  <a:lnTo>
                    <a:pt x="6075" y="23898"/>
                  </a:lnTo>
                  <a:lnTo>
                    <a:pt x="6292" y="23871"/>
                  </a:lnTo>
                  <a:lnTo>
                    <a:pt x="6519" y="23844"/>
                  </a:lnTo>
                  <a:lnTo>
                    <a:pt x="6736" y="23799"/>
                  </a:lnTo>
                  <a:lnTo>
                    <a:pt x="6953" y="23753"/>
                  </a:lnTo>
                  <a:lnTo>
                    <a:pt x="7161" y="23699"/>
                  </a:lnTo>
                  <a:lnTo>
                    <a:pt x="7379" y="23627"/>
                  </a:lnTo>
                  <a:lnTo>
                    <a:pt x="7587" y="23554"/>
                  </a:lnTo>
                  <a:lnTo>
                    <a:pt x="7786" y="23473"/>
                  </a:lnTo>
                  <a:lnTo>
                    <a:pt x="7994" y="23382"/>
                  </a:lnTo>
                  <a:lnTo>
                    <a:pt x="8184" y="23292"/>
                  </a:lnTo>
                  <a:lnTo>
                    <a:pt x="8383" y="23183"/>
                  </a:lnTo>
                  <a:lnTo>
                    <a:pt x="8573" y="23075"/>
                  </a:lnTo>
                  <a:lnTo>
                    <a:pt x="8754" y="22957"/>
                  </a:lnTo>
                  <a:lnTo>
                    <a:pt x="8936" y="22830"/>
                  </a:lnTo>
                  <a:lnTo>
                    <a:pt x="9117" y="22694"/>
                  </a:lnTo>
                  <a:lnTo>
                    <a:pt x="9280" y="22550"/>
                  </a:lnTo>
                  <a:lnTo>
                    <a:pt x="9452" y="22405"/>
                  </a:lnTo>
                  <a:lnTo>
                    <a:pt x="9605" y="22251"/>
                  </a:lnTo>
                  <a:lnTo>
                    <a:pt x="9759" y="22088"/>
                  </a:lnTo>
                  <a:lnTo>
                    <a:pt x="9913" y="21925"/>
                  </a:lnTo>
                  <a:lnTo>
                    <a:pt x="10049" y="21753"/>
                  </a:lnTo>
                  <a:lnTo>
                    <a:pt x="10185" y="21572"/>
                  </a:lnTo>
                  <a:lnTo>
                    <a:pt x="10311" y="21382"/>
                  </a:lnTo>
                  <a:lnTo>
                    <a:pt x="10438" y="21192"/>
                  </a:lnTo>
                  <a:lnTo>
                    <a:pt x="10547" y="20993"/>
                  </a:lnTo>
                  <a:lnTo>
                    <a:pt x="10655" y="20793"/>
                  </a:lnTo>
                  <a:lnTo>
                    <a:pt x="10755" y="20585"/>
                  </a:lnTo>
                  <a:lnTo>
                    <a:pt x="10846" y="20368"/>
                  </a:lnTo>
                  <a:lnTo>
                    <a:pt x="10927" y="20151"/>
                  </a:lnTo>
                  <a:lnTo>
                    <a:pt x="10999" y="19924"/>
                  </a:lnTo>
                  <a:lnTo>
                    <a:pt x="10999" y="19924"/>
                  </a:lnTo>
                  <a:lnTo>
                    <a:pt x="11217" y="19191"/>
                  </a:lnTo>
                  <a:lnTo>
                    <a:pt x="11416" y="18467"/>
                  </a:lnTo>
                  <a:lnTo>
                    <a:pt x="11606" y="17761"/>
                  </a:lnTo>
                  <a:lnTo>
                    <a:pt x="11778" y="17055"/>
                  </a:lnTo>
                  <a:lnTo>
                    <a:pt x="11941" y="16367"/>
                  </a:lnTo>
                  <a:lnTo>
                    <a:pt x="12095" y="15688"/>
                  </a:lnTo>
                  <a:lnTo>
                    <a:pt x="12231" y="15027"/>
                  </a:lnTo>
                  <a:lnTo>
                    <a:pt x="12357" y="14384"/>
                  </a:lnTo>
                  <a:lnTo>
                    <a:pt x="12475" y="13751"/>
                  </a:lnTo>
                  <a:lnTo>
                    <a:pt x="12575" y="13135"/>
                  </a:lnTo>
                  <a:lnTo>
                    <a:pt x="12674" y="12538"/>
                  </a:lnTo>
                  <a:lnTo>
                    <a:pt x="12756" y="11958"/>
                  </a:lnTo>
                  <a:lnTo>
                    <a:pt x="12828" y="11397"/>
                  </a:lnTo>
                  <a:lnTo>
                    <a:pt x="12900" y="10854"/>
                  </a:lnTo>
                  <a:lnTo>
                    <a:pt x="13009" y="9840"/>
                  </a:lnTo>
                  <a:lnTo>
                    <a:pt x="13100" y="8908"/>
                  </a:lnTo>
                  <a:lnTo>
                    <a:pt x="13154" y="8075"/>
                  </a:lnTo>
                  <a:lnTo>
                    <a:pt x="13190" y="7342"/>
                  </a:lnTo>
                  <a:lnTo>
                    <a:pt x="13217" y="6717"/>
                  </a:lnTo>
                  <a:lnTo>
                    <a:pt x="13226" y="6210"/>
                  </a:lnTo>
                  <a:lnTo>
                    <a:pt x="13235" y="5830"/>
                  </a:lnTo>
                  <a:lnTo>
                    <a:pt x="13226" y="5450"/>
                  </a:lnTo>
                  <a:lnTo>
                    <a:pt x="13226" y="5450"/>
                  </a:lnTo>
                  <a:lnTo>
                    <a:pt x="13208" y="5169"/>
                  </a:lnTo>
                  <a:lnTo>
                    <a:pt x="13181" y="4889"/>
                  </a:lnTo>
                  <a:lnTo>
                    <a:pt x="13145" y="4608"/>
                  </a:lnTo>
                  <a:lnTo>
                    <a:pt x="13081" y="4346"/>
                  </a:lnTo>
                  <a:lnTo>
                    <a:pt x="13018" y="4074"/>
                  </a:lnTo>
                  <a:lnTo>
                    <a:pt x="12937" y="3811"/>
                  </a:lnTo>
                  <a:lnTo>
                    <a:pt x="12846" y="3558"/>
                  </a:lnTo>
                  <a:lnTo>
                    <a:pt x="12737" y="3314"/>
                  </a:lnTo>
                  <a:lnTo>
                    <a:pt x="12620" y="3069"/>
                  </a:lnTo>
                  <a:lnTo>
                    <a:pt x="12493" y="2834"/>
                  </a:lnTo>
                  <a:lnTo>
                    <a:pt x="12357" y="2607"/>
                  </a:lnTo>
                  <a:lnTo>
                    <a:pt x="12212" y="2390"/>
                  </a:lnTo>
                  <a:lnTo>
                    <a:pt x="12050" y="2173"/>
                  </a:lnTo>
                  <a:lnTo>
                    <a:pt x="11887" y="1965"/>
                  </a:lnTo>
                  <a:lnTo>
                    <a:pt x="11706" y="1775"/>
                  </a:lnTo>
                  <a:lnTo>
                    <a:pt x="11524" y="1585"/>
                  </a:lnTo>
                  <a:lnTo>
                    <a:pt x="11325" y="1404"/>
                  </a:lnTo>
                  <a:lnTo>
                    <a:pt x="11126" y="1232"/>
                  </a:lnTo>
                  <a:lnTo>
                    <a:pt x="10918" y="1069"/>
                  </a:lnTo>
                  <a:lnTo>
                    <a:pt x="10701" y="924"/>
                  </a:lnTo>
                  <a:lnTo>
                    <a:pt x="10474" y="779"/>
                  </a:lnTo>
                  <a:lnTo>
                    <a:pt x="10239" y="652"/>
                  </a:lnTo>
                  <a:lnTo>
                    <a:pt x="10004" y="535"/>
                  </a:lnTo>
                  <a:lnTo>
                    <a:pt x="9759" y="426"/>
                  </a:lnTo>
                  <a:lnTo>
                    <a:pt x="9506" y="326"/>
                  </a:lnTo>
                  <a:lnTo>
                    <a:pt x="9252" y="245"/>
                  </a:lnTo>
                  <a:lnTo>
                    <a:pt x="8990" y="172"/>
                  </a:lnTo>
                  <a:lnTo>
                    <a:pt x="8718" y="109"/>
                  </a:lnTo>
                  <a:lnTo>
                    <a:pt x="8447" y="64"/>
                  </a:lnTo>
                  <a:lnTo>
                    <a:pt x="8175" y="28"/>
                  </a:lnTo>
                  <a:lnTo>
                    <a:pt x="7895" y="10"/>
                  </a:lnTo>
                  <a:lnTo>
                    <a:pt x="7614" y="0"/>
                  </a:lnTo>
                  <a:lnTo>
                    <a:pt x="7614" y="0"/>
                  </a:lnTo>
                  <a:lnTo>
                    <a:pt x="7469" y="0"/>
                  </a:lnTo>
                  <a:lnTo>
                    <a:pt x="7469" y="0"/>
                  </a:lnTo>
                  <a:lnTo>
                    <a:pt x="7179" y="19"/>
                  </a:lnTo>
                  <a:lnTo>
                    <a:pt x="6899" y="46"/>
                  </a:lnTo>
                  <a:lnTo>
                    <a:pt x="6618" y="91"/>
                  </a:lnTo>
                  <a:lnTo>
                    <a:pt x="6347" y="145"/>
                  </a:lnTo>
                  <a:lnTo>
                    <a:pt x="6075" y="218"/>
                  </a:lnTo>
                  <a:lnTo>
                    <a:pt x="5813" y="299"/>
                  </a:lnTo>
                  <a:lnTo>
                    <a:pt x="5550" y="390"/>
                  </a:lnTo>
                  <a:lnTo>
                    <a:pt x="5297" y="498"/>
                  </a:lnTo>
                  <a:lnTo>
                    <a:pt x="5052" y="616"/>
                  </a:lnTo>
                  <a:lnTo>
                    <a:pt x="4817" y="743"/>
                  </a:lnTo>
                  <a:lnTo>
                    <a:pt x="4581" y="888"/>
                  </a:lnTo>
                  <a:lnTo>
                    <a:pt x="4364" y="1041"/>
                  </a:lnTo>
                  <a:lnTo>
                    <a:pt x="4147" y="1204"/>
                  </a:lnTo>
                  <a:lnTo>
                    <a:pt x="3939" y="1376"/>
                  </a:lnTo>
                  <a:lnTo>
                    <a:pt x="3740" y="1557"/>
                  </a:lnTo>
                  <a:lnTo>
                    <a:pt x="3549" y="1748"/>
                  </a:lnTo>
                  <a:lnTo>
                    <a:pt x="3368" y="1947"/>
                  </a:lnTo>
                  <a:lnTo>
                    <a:pt x="3196" y="2155"/>
                  </a:lnTo>
                  <a:lnTo>
                    <a:pt x="3033" y="2372"/>
                  </a:lnTo>
                  <a:lnTo>
                    <a:pt x="2880" y="2589"/>
                  </a:lnTo>
                  <a:lnTo>
                    <a:pt x="2744" y="2825"/>
                  </a:lnTo>
                  <a:lnTo>
                    <a:pt x="2608" y="3060"/>
                  </a:lnTo>
                  <a:lnTo>
                    <a:pt x="2490" y="3305"/>
                  </a:lnTo>
                  <a:lnTo>
                    <a:pt x="2382" y="3558"/>
                  </a:lnTo>
                  <a:lnTo>
                    <a:pt x="2291" y="3811"/>
                  </a:lnTo>
                  <a:lnTo>
                    <a:pt x="2210" y="4074"/>
                  </a:lnTo>
                  <a:lnTo>
                    <a:pt x="2137" y="4346"/>
                  </a:lnTo>
                  <a:lnTo>
                    <a:pt x="2083" y="4617"/>
                  </a:lnTo>
                  <a:lnTo>
                    <a:pt x="2038" y="4898"/>
                  </a:lnTo>
                  <a:lnTo>
                    <a:pt x="2011" y="5178"/>
                  </a:lnTo>
                  <a:lnTo>
                    <a:pt x="1992" y="5459"/>
                  </a:lnTo>
                  <a:lnTo>
                    <a:pt x="1992" y="5749"/>
                  </a:lnTo>
                  <a:lnTo>
                    <a:pt x="1992" y="5749"/>
                  </a:lnTo>
                  <a:lnTo>
                    <a:pt x="1992" y="5984"/>
                  </a:lnTo>
                  <a:lnTo>
                    <a:pt x="1983" y="6256"/>
                  </a:lnTo>
                  <a:lnTo>
                    <a:pt x="1974" y="6627"/>
                  </a:lnTo>
                  <a:lnTo>
                    <a:pt x="1956" y="7088"/>
                  </a:lnTo>
                  <a:lnTo>
                    <a:pt x="1920" y="7641"/>
                  </a:lnTo>
                  <a:lnTo>
                    <a:pt x="1866" y="8265"/>
                  </a:lnTo>
                  <a:lnTo>
                    <a:pt x="1802" y="8962"/>
                  </a:lnTo>
                  <a:lnTo>
                    <a:pt x="1712" y="9741"/>
                  </a:lnTo>
                  <a:lnTo>
                    <a:pt x="1594" y="10573"/>
                  </a:lnTo>
                  <a:lnTo>
                    <a:pt x="1458" y="11470"/>
                  </a:lnTo>
                  <a:lnTo>
                    <a:pt x="1377" y="11940"/>
                  </a:lnTo>
                  <a:lnTo>
                    <a:pt x="1286" y="12420"/>
                  </a:lnTo>
                  <a:lnTo>
                    <a:pt x="1187" y="12918"/>
                  </a:lnTo>
                  <a:lnTo>
                    <a:pt x="1078" y="13425"/>
                  </a:lnTo>
                  <a:lnTo>
                    <a:pt x="970" y="13941"/>
                  </a:lnTo>
                  <a:lnTo>
                    <a:pt x="843" y="14466"/>
                  </a:lnTo>
                  <a:lnTo>
                    <a:pt x="707" y="15000"/>
                  </a:lnTo>
                  <a:lnTo>
                    <a:pt x="562" y="15543"/>
                  </a:lnTo>
                  <a:lnTo>
                    <a:pt x="408" y="16095"/>
                  </a:lnTo>
                  <a:lnTo>
                    <a:pt x="245" y="16657"/>
                  </a:lnTo>
                  <a:lnTo>
                    <a:pt x="245" y="16657"/>
                  </a:lnTo>
                  <a:lnTo>
                    <a:pt x="164" y="16937"/>
                  </a:lnTo>
                  <a:lnTo>
                    <a:pt x="101" y="17218"/>
                  </a:lnTo>
                  <a:lnTo>
                    <a:pt x="55" y="17498"/>
                  </a:lnTo>
                  <a:lnTo>
                    <a:pt x="19" y="17770"/>
                  </a:lnTo>
                  <a:lnTo>
                    <a:pt x="1" y="18051"/>
                  </a:lnTo>
                  <a:lnTo>
                    <a:pt x="1" y="18331"/>
                  </a:lnTo>
                  <a:lnTo>
                    <a:pt x="10" y="18603"/>
                  </a:lnTo>
                  <a:lnTo>
                    <a:pt x="28" y="18874"/>
                  </a:lnTo>
                  <a:lnTo>
                    <a:pt x="64" y="19146"/>
                  </a:lnTo>
                  <a:lnTo>
                    <a:pt x="110" y="19417"/>
                  </a:lnTo>
                  <a:lnTo>
                    <a:pt x="173" y="19680"/>
                  </a:lnTo>
                  <a:lnTo>
                    <a:pt x="245" y="19943"/>
                  </a:lnTo>
                  <a:lnTo>
                    <a:pt x="336" y="20196"/>
                  </a:lnTo>
                  <a:lnTo>
                    <a:pt x="436" y="20449"/>
                  </a:lnTo>
                  <a:lnTo>
                    <a:pt x="544" y="20694"/>
                  </a:lnTo>
                  <a:lnTo>
                    <a:pt x="662" y="20938"/>
                  </a:lnTo>
                  <a:lnTo>
                    <a:pt x="798" y="21174"/>
                  </a:lnTo>
                  <a:lnTo>
                    <a:pt x="942" y="21400"/>
                  </a:lnTo>
                  <a:lnTo>
                    <a:pt x="1096" y="21626"/>
                  </a:lnTo>
                  <a:lnTo>
                    <a:pt x="1259" y="21834"/>
                  </a:lnTo>
                  <a:lnTo>
                    <a:pt x="1431" y="22043"/>
                  </a:lnTo>
                  <a:lnTo>
                    <a:pt x="1621" y="22242"/>
                  </a:lnTo>
                  <a:lnTo>
                    <a:pt x="1820" y="22432"/>
                  </a:lnTo>
                  <a:lnTo>
                    <a:pt x="2020" y="22613"/>
                  </a:lnTo>
                  <a:lnTo>
                    <a:pt x="2237" y="22785"/>
                  </a:lnTo>
                  <a:lnTo>
                    <a:pt x="2463" y="22939"/>
                  </a:lnTo>
                  <a:lnTo>
                    <a:pt x="2699" y="23093"/>
                  </a:lnTo>
                  <a:lnTo>
                    <a:pt x="2934" y="23228"/>
                  </a:lnTo>
                  <a:lnTo>
                    <a:pt x="3187" y="23364"/>
                  </a:lnTo>
                  <a:lnTo>
                    <a:pt x="3450" y="23473"/>
                  </a:lnTo>
                  <a:lnTo>
                    <a:pt x="3712" y="23582"/>
                  </a:lnTo>
                  <a:lnTo>
                    <a:pt x="3984" y="23672"/>
                  </a:lnTo>
                  <a:lnTo>
                    <a:pt x="3984" y="236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-885075" y="-6742500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會遇到的困難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06" name="Google Shape;1306;p47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307" name="Google Shape;1307;p4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grpSp>
        <p:nvGrpSpPr>
          <p:cNvPr id="1309" name="Google Shape;1309;p47"/>
          <p:cNvGrpSpPr/>
          <p:nvPr/>
        </p:nvGrpSpPr>
        <p:grpSpPr>
          <a:xfrm>
            <a:off x="7457527" y="3398196"/>
            <a:ext cx="1123621" cy="1955129"/>
            <a:chOff x="7457527" y="3398196"/>
            <a:chExt cx="1123621" cy="1955129"/>
          </a:xfrm>
        </p:grpSpPr>
        <p:sp>
          <p:nvSpPr>
            <p:cNvPr id="1310" name="Google Shape;1310;p47"/>
            <p:cNvSpPr/>
            <p:nvPr/>
          </p:nvSpPr>
          <p:spPr>
            <a:xfrm rot="10800000">
              <a:off x="8100387" y="3400363"/>
              <a:ext cx="480762" cy="697872"/>
            </a:xfrm>
            <a:custGeom>
              <a:avLst/>
              <a:gdLst/>
              <a:ahLst/>
              <a:cxnLst/>
              <a:rect l="l" t="t" r="r" b="b"/>
              <a:pathLst>
                <a:path w="112459" h="34946" extrusionOk="0">
                  <a:moveTo>
                    <a:pt x="77085" y="0"/>
                  </a:moveTo>
                  <a:lnTo>
                    <a:pt x="76083" y="11"/>
                  </a:lnTo>
                  <a:lnTo>
                    <a:pt x="75081" y="26"/>
                  </a:lnTo>
                  <a:lnTo>
                    <a:pt x="74106" y="47"/>
                  </a:lnTo>
                  <a:lnTo>
                    <a:pt x="73104" y="73"/>
                  </a:lnTo>
                  <a:lnTo>
                    <a:pt x="72128" y="110"/>
                  </a:lnTo>
                  <a:lnTo>
                    <a:pt x="71126" y="146"/>
                  </a:lnTo>
                  <a:lnTo>
                    <a:pt x="70151" y="193"/>
                  </a:lnTo>
                  <a:lnTo>
                    <a:pt x="69176" y="245"/>
                  </a:lnTo>
                  <a:lnTo>
                    <a:pt x="68201" y="302"/>
                  </a:lnTo>
                  <a:lnTo>
                    <a:pt x="67199" y="365"/>
                  </a:lnTo>
                  <a:lnTo>
                    <a:pt x="66251" y="432"/>
                  </a:lnTo>
                  <a:lnTo>
                    <a:pt x="65276" y="510"/>
                  </a:lnTo>
                  <a:lnTo>
                    <a:pt x="64301" y="588"/>
                  </a:lnTo>
                  <a:lnTo>
                    <a:pt x="63326" y="672"/>
                  </a:lnTo>
                  <a:lnTo>
                    <a:pt x="62378" y="760"/>
                  </a:lnTo>
                  <a:lnTo>
                    <a:pt x="61403" y="854"/>
                  </a:lnTo>
                  <a:lnTo>
                    <a:pt x="60455" y="948"/>
                  </a:lnTo>
                  <a:lnTo>
                    <a:pt x="59507" y="1052"/>
                  </a:lnTo>
                  <a:lnTo>
                    <a:pt x="58559" y="1156"/>
                  </a:lnTo>
                  <a:lnTo>
                    <a:pt x="57611" y="1265"/>
                  </a:lnTo>
                  <a:lnTo>
                    <a:pt x="56663" y="1379"/>
                  </a:lnTo>
                  <a:lnTo>
                    <a:pt x="55742" y="1499"/>
                  </a:lnTo>
                  <a:lnTo>
                    <a:pt x="54794" y="1619"/>
                  </a:lnTo>
                  <a:lnTo>
                    <a:pt x="53873" y="1744"/>
                  </a:lnTo>
                  <a:lnTo>
                    <a:pt x="52031" y="2004"/>
                  </a:lnTo>
                  <a:lnTo>
                    <a:pt x="50189" y="2275"/>
                  </a:lnTo>
                  <a:lnTo>
                    <a:pt x="48375" y="2556"/>
                  </a:lnTo>
                  <a:lnTo>
                    <a:pt x="46587" y="2847"/>
                  </a:lnTo>
                  <a:lnTo>
                    <a:pt x="44826" y="3149"/>
                  </a:lnTo>
                  <a:lnTo>
                    <a:pt x="43066" y="3456"/>
                  </a:lnTo>
                  <a:lnTo>
                    <a:pt x="41332" y="3768"/>
                  </a:lnTo>
                  <a:lnTo>
                    <a:pt x="39626" y="4086"/>
                  </a:lnTo>
                  <a:lnTo>
                    <a:pt x="37947" y="4403"/>
                  </a:lnTo>
                  <a:lnTo>
                    <a:pt x="36295" y="4731"/>
                  </a:lnTo>
                  <a:lnTo>
                    <a:pt x="34642" y="5054"/>
                  </a:lnTo>
                  <a:lnTo>
                    <a:pt x="33044" y="5381"/>
                  </a:lnTo>
                  <a:lnTo>
                    <a:pt x="31446" y="5704"/>
                  </a:lnTo>
                  <a:lnTo>
                    <a:pt x="30661" y="5865"/>
                  </a:lnTo>
                  <a:lnTo>
                    <a:pt x="29902" y="6027"/>
                  </a:lnTo>
                  <a:lnTo>
                    <a:pt x="29144" y="6193"/>
                  </a:lnTo>
                  <a:lnTo>
                    <a:pt x="28413" y="6365"/>
                  </a:lnTo>
                  <a:lnTo>
                    <a:pt x="26977" y="6703"/>
                  </a:lnTo>
                  <a:lnTo>
                    <a:pt x="25596" y="7052"/>
                  </a:lnTo>
                  <a:lnTo>
                    <a:pt x="24269" y="7406"/>
                  </a:lnTo>
                  <a:lnTo>
                    <a:pt x="22969" y="7770"/>
                  </a:lnTo>
                  <a:lnTo>
                    <a:pt x="21750" y="8134"/>
                  </a:lnTo>
                  <a:lnTo>
                    <a:pt x="20558" y="8509"/>
                  </a:lnTo>
                  <a:lnTo>
                    <a:pt x="19393" y="8889"/>
                  </a:lnTo>
                  <a:lnTo>
                    <a:pt x="18310" y="9274"/>
                  </a:lnTo>
                  <a:lnTo>
                    <a:pt x="17254" y="9659"/>
                  </a:lnTo>
                  <a:lnTo>
                    <a:pt x="16224" y="10055"/>
                  </a:lnTo>
                  <a:lnTo>
                    <a:pt x="15249" y="10455"/>
                  </a:lnTo>
                  <a:lnTo>
                    <a:pt x="14328" y="10856"/>
                  </a:lnTo>
                  <a:lnTo>
                    <a:pt x="13435" y="11262"/>
                  </a:lnTo>
                  <a:lnTo>
                    <a:pt x="12568" y="11673"/>
                  </a:lnTo>
                  <a:lnTo>
                    <a:pt x="11755" y="12089"/>
                  </a:lnTo>
                  <a:lnTo>
                    <a:pt x="10970" y="12506"/>
                  </a:lnTo>
                  <a:lnTo>
                    <a:pt x="10211" y="12922"/>
                  </a:lnTo>
                  <a:lnTo>
                    <a:pt x="9507" y="13349"/>
                  </a:lnTo>
                  <a:lnTo>
                    <a:pt x="8803" y="13770"/>
                  </a:lnTo>
                  <a:lnTo>
                    <a:pt x="8153" y="14202"/>
                  </a:lnTo>
                  <a:lnTo>
                    <a:pt x="7530" y="14629"/>
                  </a:lnTo>
                  <a:lnTo>
                    <a:pt x="6907" y="15061"/>
                  </a:lnTo>
                  <a:lnTo>
                    <a:pt x="6338" y="15493"/>
                  </a:lnTo>
                  <a:lnTo>
                    <a:pt x="5797" y="15925"/>
                  </a:lnTo>
                  <a:lnTo>
                    <a:pt x="5282" y="16362"/>
                  </a:lnTo>
                  <a:lnTo>
                    <a:pt x="4767" y="16794"/>
                  </a:lnTo>
                  <a:lnTo>
                    <a:pt x="4307" y="17231"/>
                  </a:lnTo>
                  <a:lnTo>
                    <a:pt x="3846" y="17668"/>
                  </a:lnTo>
                  <a:lnTo>
                    <a:pt x="3413" y="18100"/>
                  </a:lnTo>
                  <a:lnTo>
                    <a:pt x="2980" y="18537"/>
                  </a:lnTo>
                  <a:lnTo>
                    <a:pt x="2411" y="19162"/>
                  </a:lnTo>
                  <a:lnTo>
                    <a:pt x="1896" y="19786"/>
                  </a:lnTo>
                  <a:lnTo>
                    <a:pt x="1409" y="20416"/>
                  </a:lnTo>
                  <a:lnTo>
                    <a:pt x="1002" y="21051"/>
                  </a:lnTo>
                  <a:lnTo>
                    <a:pt x="813" y="21363"/>
                  </a:lnTo>
                  <a:lnTo>
                    <a:pt x="650" y="21681"/>
                  </a:lnTo>
                  <a:lnTo>
                    <a:pt x="488" y="21998"/>
                  </a:lnTo>
                  <a:lnTo>
                    <a:pt x="352" y="22315"/>
                  </a:lnTo>
                  <a:lnTo>
                    <a:pt x="244" y="22633"/>
                  </a:lnTo>
                  <a:lnTo>
                    <a:pt x="136" y="22950"/>
                  </a:lnTo>
                  <a:lnTo>
                    <a:pt x="82" y="23263"/>
                  </a:lnTo>
                  <a:lnTo>
                    <a:pt x="27" y="23580"/>
                  </a:lnTo>
                  <a:lnTo>
                    <a:pt x="0" y="23897"/>
                  </a:lnTo>
                  <a:lnTo>
                    <a:pt x="0" y="24210"/>
                  </a:lnTo>
                  <a:lnTo>
                    <a:pt x="27" y="24527"/>
                  </a:lnTo>
                  <a:lnTo>
                    <a:pt x="109" y="24839"/>
                  </a:lnTo>
                  <a:lnTo>
                    <a:pt x="190" y="25157"/>
                  </a:lnTo>
                  <a:lnTo>
                    <a:pt x="298" y="25469"/>
                  </a:lnTo>
                  <a:lnTo>
                    <a:pt x="461" y="25781"/>
                  </a:lnTo>
                  <a:lnTo>
                    <a:pt x="623" y="26094"/>
                  </a:lnTo>
                  <a:lnTo>
                    <a:pt x="840" y="26401"/>
                  </a:lnTo>
                  <a:lnTo>
                    <a:pt x="1084" y="26713"/>
                  </a:lnTo>
                  <a:lnTo>
                    <a:pt x="1382" y="27020"/>
                  </a:lnTo>
                  <a:lnTo>
                    <a:pt x="1707" y="27327"/>
                  </a:lnTo>
                  <a:lnTo>
                    <a:pt x="2059" y="27634"/>
                  </a:lnTo>
                  <a:lnTo>
                    <a:pt x="2438" y="27941"/>
                  </a:lnTo>
                  <a:lnTo>
                    <a:pt x="2871" y="28243"/>
                  </a:lnTo>
                  <a:lnTo>
                    <a:pt x="3359" y="28545"/>
                  </a:lnTo>
                  <a:lnTo>
                    <a:pt x="3874" y="28847"/>
                  </a:lnTo>
                  <a:lnTo>
                    <a:pt x="4469" y="29143"/>
                  </a:lnTo>
                  <a:lnTo>
                    <a:pt x="5092" y="29440"/>
                  </a:lnTo>
                  <a:lnTo>
                    <a:pt x="5769" y="29731"/>
                  </a:lnTo>
                  <a:lnTo>
                    <a:pt x="6501" y="30017"/>
                  </a:lnTo>
                  <a:lnTo>
                    <a:pt x="7259" y="30304"/>
                  </a:lnTo>
                  <a:lnTo>
                    <a:pt x="8099" y="30585"/>
                  </a:lnTo>
                  <a:lnTo>
                    <a:pt x="8966" y="30860"/>
                  </a:lnTo>
                  <a:lnTo>
                    <a:pt x="9859" y="31131"/>
                  </a:lnTo>
                  <a:lnTo>
                    <a:pt x="10834" y="31391"/>
                  </a:lnTo>
                  <a:lnTo>
                    <a:pt x="11810" y="31652"/>
                  </a:lnTo>
                  <a:lnTo>
                    <a:pt x="12839" y="31901"/>
                  </a:lnTo>
                  <a:lnTo>
                    <a:pt x="13922" y="32151"/>
                  </a:lnTo>
                  <a:lnTo>
                    <a:pt x="15033" y="32385"/>
                  </a:lnTo>
                  <a:lnTo>
                    <a:pt x="16197" y="32614"/>
                  </a:lnTo>
                  <a:lnTo>
                    <a:pt x="17362" y="32838"/>
                  </a:lnTo>
                  <a:lnTo>
                    <a:pt x="18608" y="33051"/>
                  </a:lnTo>
                  <a:lnTo>
                    <a:pt x="19854" y="33254"/>
                  </a:lnTo>
                  <a:lnTo>
                    <a:pt x="21127" y="33452"/>
                  </a:lnTo>
                  <a:lnTo>
                    <a:pt x="22454" y="33634"/>
                  </a:lnTo>
                  <a:lnTo>
                    <a:pt x="23808" y="33811"/>
                  </a:lnTo>
                  <a:lnTo>
                    <a:pt x="25163" y="33973"/>
                  </a:lnTo>
                  <a:lnTo>
                    <a:pt x="26571" y="34123"/>
                  </a:lnTo>
                  <a:lnTo>
                    <a:pt x="27275" y="34196"/>
                  </a:lnTo>
                  <a:lnTo>
                    <a:pt x="28007" y="34264"/>
                  </a:lnTo>
                  <a:lnTo>
                    <a:pt x="28711" y="34332"/>
                  </a:lnTo>
                  <a:lnTo>
                    <a:pt x="29442" y="34394"/>
                  </a:lnTo>
                  <a:lnTo>
                    <a:pt x="30173" y="34451"/>
                  </a:lnTo>
                  <a:lnTo>
                    <a:pt x="30932" y="34509"/>
                  </a:lnTo>
                  <a:lnTo>
                    <a:pt x="31663" y="34566"/>
                  </a:lnTo>
                  <a:lnTo>
                    <a:pt x="32421" y="34613"/>
                  </a:lnTo>
                  <a:lnTo>
                    <a:pt x="33180" y="34659"/>
                  </a:lnTo>
                  <a:lnTo>
                    <a:pt x="33938" y="34701"/>
                  </a:lnTo>
                  <a:lnTo>
                    <a:pt x="34697" y="34743"/>
                  </a:lnTo>
                  <a:lnTo>
                    <a:pt x="35482" y="34779"/>
                  </a:lnTo>
                  <a:lnTo>
                    <a:pt x="36268" y="34810"/>
                  </a:lnTo>
                  <a:lnTo>
                    <a:pt x="37026" y="34842"/>
                  </a:lnTo>
                  <a:lnTo>
                    <a:pt x="37811" y="34868"/>
                  </a:lnTo>
                  <a:lnTo>
                    <a:pt x="38624" y="34888"/>
                  </a:lnTo>
                  <a:lnTo>
                    <a:pt x="39409" y="34909"/>
                  </a:lnTo>
                  <a:lnTo>
                    <a:pt x="40195" y="34920"/>
                  </a:lnTo>
                  <a:lnTo>
                    <a:pt x="41007" y="34930"/>
                  </a:lnTo>
                  <a:lnTo>
                    <a:pt x="41793" y="34940"/>
                  </a:lnTo>
                  <a:lnTo>
                    <a:pt x="42606" y="34946"/>
                  </a:lnTo>
                  <a:lnTo>
                    <a:pt x="43391" y="34946"/>
                  </a:lnTo>
                  <a:lnTo>
                    <a:pt x="44176" y="34940"/>
                  </a:lnTo>
                  <a:lnTo>
                    <a:pt x="44962" y="34935"/>
                  </a:lnTo>
                  <a:lnTo>
                    <a:pt x="45747" y="34925"/>
                  </a:lnTo>
                  <a:lnTo>
                    <a:pt x="46533" y="34914"/>
                  </a:lnTo>
                  <a:lnTo>
                    <a:pt x="47318" y="34899"/>
                  </a:lnTo>
                  <a:lnTo>
                    <a:pt x="48077" y="34878"/>
                  </a:lnTo>
                  <a:lnTo>
                    <a:pt x="49648" y="34831"/>
                  </a:lnTo>
                  <a:lnTo>
                    <a:pt x="51164" y="34769"/>
                  </a:lnTo>
                  <a:lnTo>
                    <a:pt x="52681" y="34701"/>
                  </a:lnTo>
                  <a:lnTo>
                    <a:pt x="54198" y="34618"/>
                  </a:lnTo>
                  <a:lnTo>
                    <a:pt x="55688" y="34529"/>
                  </a:lnTo>
                  <a:lnTo>
                    <a:pt x="57177" y="34425"/>
                  </a:lnTo>
                  <a:lnTo>
                    <a:pt x="58640" y="34311"/>
                  </a:lnTo>
                  <a:lnTo>
                    <a:pt x="60103" y="34191"/>
                  </a:lnTo>
                  <a:lnTo>
                    <a:pt x="61538" y="34056"/>
                  </a:lnTo>
                  <a:lnTo>
                    <a:pt x="62947" y="33920"/>
                  </a:lnTo>
                  <a:lnTo>
                    <a:pt x="64355" y="33770"/>
                  </a:lnTo>
                  <a:lnTo>
                    <a:pt x="65736" y="33613"/>
                  </a:lnTo>
                  <a:lnTo>
                    <a:pt x="67118" y="33447"/>
                  </a:lnTo>
                  <a:lnTo>
                    <a:pt x="68472" y="33275"/>
                  </a:lnTo>
                  <a:lnTo>
                    <a:pt x="69799" y="33098"/>
                  </a:lnTo>
                  <a:lnTo>
                    <a:pt x="71126" y="32911"/>
                  </a:lnTo>
                  <a:lnTo>
                    <a:pt x="72399" y="32724"/>
                  </a:lnTo>
                  <a:lnTo>
                    <a:pt x="73672" y="32526"/>
                  </a:lnTo>
                  <a:lnTo>
                    <a:pt x="74918" y="32323"/>
                  </a:lnTo>
                  <a:lnTo>
                    <a:pt x="76164" y="32115"/>
                  </a:lnTo>
                  <a:lnTo>
                    <a:pt x="77356" y="31901"/>
                  </a:lnTo>
                  <a:lnTo>
                    <a:pt x="78548" y="31683"/>
                  </a:lnTo>
                  <a:lnTo>
                    <a:pt x="79712" y="31464"/>
                  </a:lnTo>
                  <a:lnTo>
                    <a:pt x="80850" y="31240"/>
                  </a:lnTo>
                  <a:lnTo>
                    <a:pt x="81960" y="31011"/>
                  </a:lnTo>
                  <a:lnTo>
                    <a:pt x="83044" y="30782"/>
                  </a:lnTo>
                  <a:lnTo>
                    <a:pt x="84127" y="30553"/>
                  </a:lnTo>
                  <a:lnTo>
                    <a:pt x="85779" y="30174"/>
                  </a:lnTo>
                  <a:lnTo>
                    <a:pt x="87378" y="29783"/>
                  </a:lnTo>
                  <a:lnTo>
                    <a:pt x="88948" y="29393"/>
                  </a:lnTo>
                  <a:lnTo>
                    <a:pt x="90438" y="28992"/>
                  </a:lnTo>
                  <a:lnTo>
                    <a:pt x="91901" y="28586"/>
                  </a:lnTo>
                  <a:lnTo>
                    <a:pt x="93309" y="28170"/>
                  </a:lnTo>
                  <a:lnTo>
                    <a:pt x="94663" y="27754"/>
                  </a:lnTo>
                  <a:lnTo>
                    <a:pt x="95964" y="27327"/>
                  </a:lnTo>
                  <a:lnTo>
                    <a:pt x="97209" y="26900"/>
                  </a:lnTo>
                  <a:lnTo>
                    <a:pt x="98428" y="26463"/>
                  </a:lnTo>
                  <a:lnTo>
                    <a:pt x="99566" y="26021"/>
                  </a:lnTo>
                  <a:lnTo>
                    <a:pt x="100676" y="25578"/>
                  </a:lnTo>
                  <a:lnTo>
                    <a:pt x="101733" y="25126"/>
                  </a:lnTo>
                  <a:lnTo>
                    <a:pt x="102735" y="24673"/>
                  </a:lnTo>
                  <a:lnTo>
                    <a:pt x="103683" y="24210"/>
                  </a:lnTo>
                  <a:lnTo>
                    <a:pt x="104604" y="23747"/>
                  </a:lnTo>
                  <a:lnTo>
                    <a:pt x="105443" y="23278"/>
                  </a:lnTo>
                  <a:lnTo>
                    <a:pt x="106256" y="22810"/>
                  </a:lnTo>
                  <a:lnTo>
                    <a:pt x="107014" y="22336"/>
                  </a:lnTo>
                  <a:lnTo>
                    <a:pt x="107719" y="21857"/>
                  </a:lnTo>
                  <a:lnTo>
                    <a:pt x="108369" y="21373"/>
                  </a:lnTo>
                  <a:lnTo>
                    <a:pt x="108992" y="20890"/>
                  </a:lnTo>
                  <a:lnTo>
                    <a:pt x="109533" y="20406"/>
                  </a:lnTo>
                  <a:lnTo>
                    <a:pt x="110048" y="19916"/>
                  </a:lnTo>
                  <a:lnTo>
                    <a:pt x="110508" y="19422"/>
                  </a:lnTo>
                  <a:lnTo>
                    <a:pt x="110915" y="18928"/>
                  </a:lnTo>
                  <a:lnTo>
                    <a:pt x="111267" y="18433"/>
                  </a:lnTo>
                  <a:lnTo>
                    <a:pt x="111592" y="17934"/>
                  </a:lnTo>
                  <a:lnTo>
                    <a:pt x="111863" y="17439"/>
                  </a:lnTo>
                  <a:lnTo>
                    <a:pt x="112079" y="16934"/>
                  </a:lnTo>
                  <a:lnTo>
                    <a:pt x="112242" y="16435"/>
                  </a:lnTo>
                  <a:lnTo>
                    <a:pt x="112350" y="15935"/>
                  </a:lnTo>
                  <a:lnTo>
                    <a:pt x="112431" y="15430"/>
                  </a:lnTo>
                  <a:lnTo>
                    <a:pt x="112459" y="14931"/>
                  </a:lnTo>
                  <a:lnTo>
                    <a:pt x="112431" y="14426"/>
                  </a:lnTo>
                  <a:lnTo>
                    <a:pt x="112350" y="13921"/>
                  </a:lnTo>
                  <a:lnTo>
                    <a:pt x="112215" y="13422"/>
                  </a:lnTo>
                  <a:lnTo>
                    <a:pt x="112052" y="12917"/>
                  </a:lnTo>
                  <a:lnTo>
                    <a:pt x="111836" y="12417"/>
                  </a:lnTo>
                  <a:lnTo>
                    <a:pt x="111565" y="11913"/>
                  </a:lnTo>
                  <a:lnTo>
                    <a:pt x="111267" y="11413"/>
                  </a:lnTo>
                  <a:lnTo>
                    <a:pt x="110888" y="10913"/>
                  </a:lnTo>
                  <a:lnTo>
                    <a:pt x="110481" y="10419"/>
                  </a:lnTo>
                  <a:lnTo>
                    <a:pt x="110021" y="9925"/>
                  </a:lnTo>
                  <a:lnTo>
                    <a:pt x="109533" y="9430"/>
                  </a:lnTo>
                  <a:lnTo>
                    <a:pt x="108965" y="8936"/>
                  </a:lnTo>
                  <a:lnTo>
                    <a:pt x="108369" y="8447"/>
                  </a:lnTo>
                  <a:lnTo>
                    <a:pt x="107719" y="7963"/>
                  </a:lnTo>
                  <a:lnTo>
                    <a:pt x="107041" y="7473"/>
                  </a:lnTo>
                  <a:lnTo>
                    <a:pt x="106283" y="6995"/>
                  </a:lnTo>
                  <a:lnTo>
                    <a:pt x="105498" y="6516"/>
                  </a:lnTo>
                  <a:lnTo>
                    <a:pt x="104658" y="6042"/>
                  </a:lnTo>
                  <a:lnTo>
                    <a:pt x="103791" y="5569"/>
                  </a:lnTo>
                  <a:lnTo>
                    <a:pt x="102870" y="5100"/>
                  </a:lnTo>
                  <a:lnTo>
                    <a:pt x="101868" y="4637"/>
                  </a:lnTo>
                  <a:lnTo>
                    <a:pt x="100866" y="4179"/>
                  </a:lnTo>
                  <a:lnTo>
                    <a:pt x="99783" y="3721"/>
                  </a:lnTo>
                  <a:lnTo>
                    <a:pt x="98672" y="3274"/>
                  </a:lnTo>
                  <a:lnTo>
                    <a:pt x="97507" y="2826"/>
                  </a:lnTo>
                  <a:lnTo>
                    <a:pt x="96316" y="2384"/>
                  </a:lnTo>
                  <a:lnTo>
                    <a:pt x="95043" y="1952"/>
                  </a:lnTo>
                  <a:lnTo>
                    <a:pt x="93743" y="1520"/>
                  </a:lnTo>
                  <a:lnTo>
                    <a:pt x="92415" y="1093"/>
                  </a:lnTo>
                  <a:lnTo>
                    <a:pt x="91007" y="677"/>
                  </a:lnTo>
                  <a:lnTo>
                    <a:pt x="91142" y="677"/>
                  </a:lnTo>
                  <a:lnTo>
                    <a:pt x="90140" y="573"/>
                  </a:lnTo>
                  <a:lnTo>
                    <a:pt x="89138" y="484"/>
                  </a:lnTo>
                  <a:lnTo>
                    <a:pt x="88136" y="396"/>
                  </a:lnTo>
                  <a:lnTo>
                    <a:pt x="87107" y="323"/>
                  </a:lnTo>
                  <a:lnTo>
                    <a:pt x="86105" y="255"/>
                  </a:lnTo>
                  <a:lnTo>
                    <a:pt x="85102" y="198"/>
                  </a:lnTo>
                  <a:lnTo>
                    <a:pt x="84100" y="146"/>
                  </a:lnTo>
                  <a:lnTo>
                    <a:pt x="83098" y="104"/>
                  </a:lnTo>
                  <a:lnTo>
                    <a:pt x="82096" y="68"/>
                  </a:lnTo>
                  <a:lnTo>
                    <a:pt x="81094" y="37"/>
                  </a:lnTo>
                  <a:lnTo>
                    <a:pt x="80092" y="21"/>
                  </a:lnTo>
                  <a:lnTo>
                    <a:pt x="79089" y="6"/>
                  </a:lnTo>
                  <a:lnTo>
                    <a:pt x="78087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7"/>
            <p:cNvSpPr/>
            <p:nvPr/>
          </p:nvSpPr>
          <p:spPr>
            <a:xfrm rot="10800000">
              <a:off x="8228093" y="4599126"/>
              <a:ext cx="278362" cy="346300"/>
            </a:xfrm>
            <a:custGeom>
              <a:avLst/>
              <a:gdLst/>
              <a:ahLst/>
              <a:cxnLst/>
              <a:rect l="l" t="t" r="r" b="b"/>
              <a:pathLst>
                <a:path w="65114" h="17341" extrusionOk="0">
                  <a:moveTo>
                    <a:pt x="49566" y="1"/>
                  </a:moveTo>
                  <a:lnTo>
                    <a:pt x="48456" y="6"/>
                  </a:lnTo>
                  <a:lnTo>
                    <a:pt x="47345" y="22"/>
                  </a:lnTo>
                  <a:lnTo>
                    <a:pt x="46208" y="53"/>
                  </a:lnTo>
                  <a:lnTo>
                    <a:pt x="45097" y="95"/>
                  </a:lnTo>
                  <a:lnTo>
                    <a:pt x="43960" y="141"/>
                  </a:lnTo>
                  <a:lnTo>
                    <a:pt x="42795" y="204"/>
                  </a:lnTo>
                  <a:lnTo>
                    <a:pt x="41658" y="272"/>
                  </a:lnTo>
                  <a:lnTo>
                    <a:pt x="40520" y="344"/>
                  </a:lnTo>
                  <a:lnTo>
                    <a:pt x="39382" y="433"/>
                  </a:lnTo>
                  <a:lnTo>
                    <a:pt x="38245" y="521"/>
                  </a:lnTo>
                  <a:lnTo>
                    <a:pt x="37107" y="620"/>
                  </a:lnTo>
                  <a:lnTo>
                    <a:pt x="35970" y="724"/>
                  </a:lnTo>
                  <a:lnTo>
                    <a:pt x="34859" y="834"/>
                  </a:lnTo>
                  <a:lnTo>
                    <a:pt x="33749" y="953"/>
                  </a:lnTo>
                  <a:lnTo>
                    <a:pt x="32665" y="1073"/>
                  </a:lnTo>
                  <a:lnTo>
                    <a:pt x="31555" y="1198"/>
                  </a:lnTo>
                  <a:lnTo>
                    <a:pt x="30498" y="1328"/>
                  </a:lnTo>
                  <a:lnTo>
                    <a:pt x="29442" y="1458"/>
                  </a:lnTo>
                  <a:lnTo>
                    <a:pt x="28386" y="1593"/>
                  </a:lnTo>
                  <a:lnTo>
                    <a:pt x="27384" y="1729"/>
                  </a:lnTo>
                  <a:lnTo>
                    <a:pt x="26381" y="1869"/>
                  </a:lnTo>
                  <a:lnTo>
                    <a:pt x="25379" y="2004"/>
                  </a:lnTo>
                  <a:lnTo>
                    <a:pt x="24431" y="2150"/>
                  </a:lnTo>
                  <a:lnTo>
                    <a:pt x="23510" y="2296"/>
                  </a:lnTo>
                  <a:lnTo>
                    <a:pt x="22589" y="2447"/>
                  </a:lnTo>
                  <a:lnTo>
                    <a:pt x="21723" y="2603"/>
                  </a:lnTo>
                  <a:lnTo>
                    <a:pt x="20856" y="2764"/>
                  </a:lnTo>
                  <a:lnTo>
                    <a:pt x="20016" y="2926"/>
                  </a:lnTo>
                  <a:lnTo>
                    <a:pt x="19204" y="3092"/>
                  </a:lnTo>
                  <a:lnTo>
                    <a:pt x="18418" y="3264"/>
                  </a:lnTo>
                  <a:lnTo>
                    <a:pt x="17660" y="3441"/>
                  </a:lnTo>
                  <a:lnTo>
                    <a:pt x="16902" y="3623"/>
                  </a:lnTo>
                  <a:lnTo>
                    <a:pt x="16170" y="3805"/>
                  </a:lnTo>
                  <a:lnTo>
                    <a:pt x="15466" y="3987"/>
                  </a:lnTo>
                  <a:lnTo>
                    <a:pt x="14789" y="4175"/>
                  </a:lnTo>
                  <a:lnTo>
                    <a:pt x="14112" y="4367"/>
                  </a:lnTo>
                  <a:lnTo>
                    <a:pt x="13462" y="4560"/>
                  </a:lnTo>
                  <a:lnTo>
                    <a:pt x="12839" y="4757"/>
                  </a:lnTo>
                  <a:lnTo>
                    <a:pt x="12216" y="4960"/>
                  </a:lnTo>
                  <a:lnTo>
                    <a:pt x="11620" y="5158"/>
                  </a:lnTo>
                  <a:lnTo>
                    <a:pt x="11051" y="5361"/>
                  </a:lnTo>
                  <a:lnTo>
                    <a:pt x="10482" y="5569"/>
                  </a:lnTo>
                  <a:lnTo>
                    <a:pt x="9941" y="5777"/>
                  </a:lnTo>
                  <a:lnTo>
                    <a:pt x="9399" y="5986"/>
                  </a:lnTo>
                  <a:lnTo>
                    <a:pt x="8370" y="6407"/>
                  </a:lnTo>
                  <a:lnTo>
                    <a:pt x="7395" y="6834"/>
                  </a:lnTo>
                  <a:lnTo>
                    <a:pt x="6447" y="7266"/>
                  </a:lnTo>
                  <a:lnTo>
                    <a:pt x="5553" y="7698"/>
                  </a:lnTo>
                  <a:lnTo>
                    <a:pt x="4713" y="8135"/>
                  </a:lnTo>
                  <a:lnTo>
                    <a:pt x="4036" y="8437"/>
                  </a:lnTo>
                  <a:lnTo>
                    <a:pt x="3440" y="8749"/>
                  </a:lnTo>
                  <a:lnTo>
                    <a:pt x="2871" y="9061"/>
                  </a:lnTo>
                  <a:lnTo>
                    <a:pt x="2357" y="9373"/>
                  </a:lnTo>
                  <a:lnTo>
                    <a:pt x="1896" y="9691"/>
                  </a:lnTo>
                  <a:lnTo>
                    <a:pt x="1490" y="10014"/>
                  </a:lnTo>
                  <a:lnTo>
                    <a:pt x="1111" y="10336"/>
                  </a:lnTo>
                  <a:lnTo>
                    <a:pt x="813" y="10659"/>
                  </a:lnTo>
                  <a:lnTo>
                    <a:pt x="542" y="10987"/>
                  </a:lnTo>
                  <a:lnTo>
                    <a:pt x="325" y="11309"/>
                  </a:lnTo>
                  <a:lnTo>
                    <a:pt x="190" y="11637"/>
                  </a:lnTo>
                  <a:lnTo>
                    <a:pt x="82" y="11970"/>
                  </a:lnTo>
                  <a:lnTo>
                    <a:pt x="27" y="12298"/>
                  </a:lnTo>
                  <a:lnTo>
                    <a:pt x="0" y="12631"/>
                  </a:lnTo>
                  <a:lnTo>
                    <a:pt x="55" y="12959"/>
                  </a:lnTo>
                  <a:lnTo>
                    <a:pt x="163" y="13292"/>
                  </a:lnTo>
                  <a:lnTo>
                    <a:pt x="298" y="13453"/>
                  </a:lnTo>
                  <a:lnTo>
                    <a:pt x="461" y="13620"/>
                  </a:lnTo>
                  <a:lnTo>
                    <a:pt x="623" y="13781"/>
                  </a:lnTo>
                  <a:lnTo>
                    <a:pt x="840" y="13943"/>
                  </a:lnTo>
                  <a:lnTo>
                    <a:pt x="1084" y="14104"/>
                  </a:lnTo>
                  <a:lnTo>
                    <a:pt x="1355" y="14265"/>
                  </a:lnTo>
                  <a:lnTo>
                    <a:pt x="1653" y="14421"/>
                  </a:lnTo>
                  <a:lnTo>
                    <a:pt x="1978" y="14583"/>
                  </a:lnTo>
                  <a:lnTo>
                    <a:pt x="2303" y="14734"/>
                  </a:lnTo>
                  <a:lnTo>
                    <a:pt x="2682" y="14890"/>
                  </a:lnTo>
                  <a:lnTo>
                    <a:pt x="3061" y="15035"/>
                  </a:lnTo>
                  <a:lnTo>
                    <a:pt x="3494" y="15186"/>
                  </a:lnTo>
                  <a:lnTo>
                    <a:pt x="3928" y="15332"/>
                  </a:lnTo>
                  <a:lnTo>
                    <a:pt x="4388" y="15473"/>
                  </a:lnTo>
                  <a:lnTo>
                    <a:pt x="4876" y="15608"/>
                  </a:lnTo>
                  <a:lnTo>
                    <a:pt x="5390" y="15743"/>
                  </a:lnTo>
                  <a:lnTo>
                    <a:pt x="5905" y="15873"/>
                  </a:lnTo>
                  <a:lnTo>
                    <a:pt x="6447" y="16003"/>
                  </a:lnTo>
                  <a:lnTo>
                    <a:pt x="7015" y="16123"/>
                  </a:lnTo>
                  <a:lnTo>
                    <a:pt x="7611" y="16243"/>
                  </a:lnTo>
                  <a:lnTo>
                    <a:pt x="8234" y="16357"/>
                  </a:lnTo>
                  <a:lnTo>
                    <a:pt x="8857" y="16461"/>
                  </a:lnTo>
                  <a:lnTo>
                    <a:pt x="9507" y="16565"/>
                  </a:lnTo>
                  <a:lnTo>
                    <a:pt x="10184" y="16664"/>
                  </a:lnTo>
                  <a:lnTo>
                    <a:pt x="10862" y="16758"/>
                  </a:lnTo>
                  <a:lnTo>
                    <a:pt x="11566" y="16841"/>
                  </a:lnTo>
                  <a:lnTo>
                    <a:pt x="12297" y="16919"/>
                  </a:lnTo>
                  <a:lnTo>
                    <a:pt x="13028" y="16992"/>
                  </a:lnTo>
                  <a:lnTo>
                    <a:pt x="13787" y="17060"/>
                  </a:lnTo>
                  <a:lnTo>
                    <a:pt x="14572" y="17122"/>
                  </a:lnTo>
                  <a:lnTo>
                    <a:pt x="15358" y="17174"/>
                  </a:lnTo>
                  <a:lnTo>
                    <a:pt x="16143" y="17221"/>
                  </a:lnTo>
                  <a:lnTo>
                    <a:pt x="16956" y="17258"/>
                  </a:lnTo>
                  <a:lnTo>
                    <a:pt x="17768" y="17289"/>
                  </a:lnTo>
                  <a:lnTo>
                    <a:pt x="18608" y="17310"/>
                  </a:lnTo>
                  <a:lnTo>
                    <a:pt x="19421" y="17325"/>
                  </a:lnTo>
                  <a:lnTo>
                    <a:pt x="20233" y="17336"/>
                  </a:lnTo>
                  <a:lnTo>
                    <a:pt x="21046" y="17341"/>
                  </a:lnTo>
                  <a:lnTo>
                    <a:pt x="21858" y="17336"/>
                  </a:lnTo>
                  <a:lnTo>
                    <a:pt x="22698" y="17325"/>
                  </a:lnTo>
                  <a:lnTo>
                    <a:pt x="23510" y="17310"/>
                  </a:lnTo>
                  <a:lnTo>
                    <a:pt x="24323" y="17289"/>
                  </a:lnTo>
                  <a:lnTo>
                    <a:pt x="25136" y="17263"/>
                  </a:lnTo>
                  <a:lnTo>
                    <a:pt x="25948" y="17226"/>
                  </a:lnTo>
                  <a:lnTo>
                    <a:pt x="26761" y="17190"/>
                  </a:lnTo>
                  <a:lnTo>
                    <a:pt x="27546" y="17148"/>
                  </a:lnTo>
                  <a:lnTo>
                    <a:pt x="28359" y="17101"/>
                  </a:lnTo>
                  <a:lnTo>
                    <a:pt x="29144" y="17049"/>
                  </a:lnTo>
                  <a:lnTo>
                    <a:pt x="29930" y="16992"/>
                  </a:lnTo>
                  <a:lnTo>
                    <a:pt x="30715" y="16930"/>
                  </a:lnTo>
                  <a:lnTo>
                    <a:pt x="31501" y="16862"/>
                  </a:lnTo>
                  <a:lnTo>
                    <a:pt x="32286" y="16794"/>
                  </a:lnTo>
                  <a:lnTo>
                    <a:pt x="33044" y="16722"/>
                  </a:lnTo>
                  <a:lnTo>
                    <a:pt x="33803" y="16643"/>
                  </a:lnTo>
                  <a:lnTo>
                    <a:pt x="34534" y="16565"/>
                  </a:lnTo>
                  <a:lnTo>
                    <a:pt x="35292" y="16482"/>
                  </a:lnTo>
                  <a:lnTo>
                    <a:pt x="36024" y="16394"/>
                  </a:lnTo>
                  <a:lnTo>
                    <a:pt x="36728" y="16305"/>
                  </a:lnTo>
                  <a:lnTo>
                    <a:pt x="37459" y="16217"/>
                  </a:lnTo>
                  <a:lnTo>
                    <a:pt x="38136" y="16123"/>
                  </a:lnTo>
                  <a:lnTo>
                    <a:pt x="39518" y="15931"/>
                  </a:lnTo>
                  <a:lnTo>
                    <a:pt x="40845" y="15728"/>
                  </a:lnTo>
                  <a:lnTo>
                    <a:pt x="41874" y="15556"/>
                  </a:lnTo>
                  <a:lnTo>
                    <a:pt x="42903" y="15374"/>
                  </a:lnTo>
                  <a:lnTo>
                    <a:pt x="43906" y="15192"/>
                  </a:lnTo>
                  <a:lnTo>
                    <a:pt x="44908" y="15009"/>
                  </a:lnTo>
                  <a:lnTo>
                    <a:pt x="45856" y="14822"/>
                  </a:lnTo>
                  <a:lnTo>
                    <a:pt x="46804" y="14630"/>
                  </a:lnTo>
                  <a:lnTo>
                    <a:pt x="47725" y="14432"/>
                  </a:lnTo>
                  <a:lnTo>
                    <a:pt x="48618" y="14234"/>
                  </a:lnTo>
                  <a:lnTo>
                    <a:pt x="49485" y="14036"/>
                  </a:lnTo>
                  <a:lnTo>
                    <a:pt x="50325" y="13833"/>
                  </a:lnTo>
                  <a:lnTo>
                    <a:pt x="51164" y="13625"/>
                  </a:lnTo>
                  <a:lnTo>
                    <a:pt x="51977" y="13417"/>
                  </a:lnTo>
                  <a:lnTo>
                    <a:pt x="52763" y="13209"/>
                  </a:lnTo>
                  <a:lnTo>
                    <a:pt x="53494" y="12995"/>
                  </a:lnTo>
                  <a:lnTo>
                    <a:pt x="54252" y="12777"/>
                  </a:lnTo>
                  <a:lnTo>
                    <a:pt x="54956" y="12558"/>
                  </a:lnTo>
                  <a:lnTo>
                    <a:pt x="55634" y="12340"/>
                  </a:lnTo>
                  <a:lnTo>
                    <a:pt x="56311" y="12116"/>
                  </a:lnTo>
                  <a:lnTo>
                    <a:pt x="56961" y="11892"/>
                  </a:lnTo>
                  <a:lnTo>
                    <a:pt x="57557" y="11663"/>
                  </a:lnTo>
                  <a:lnTo>
                    <a:pt x="58152" y="11434"/>
                  </a:lnTo>
                  <a:lnTo>
                    <a:pt x="58721" y="11200"/>
                  </a:lnTo>
                  <a:lnTo>
                    <a:pt x="59290" y="10966"/>
                  </a:lnTo>
                  <a:lnTo>
                    <a:pt x="59805" y="10732"/>
                  </a:lnTo>
                  <a:lnTo>
                    <a:pt x="60292" y="10497"/>
                  </a:lnTo>
                  <a:lnTo>
                    <a:pt x="60780" y="10258"/>
                  </a:lnTo>
                  <a:lnTo>
                    <a:pt x="61240" y="10019"/>
                  </a:lnTo>
                  <a:lnTo>
                    <a:pt x="61646" y="9774"/>
                  </a:lnTo>
                  <a:lnTo>
                    <a:pt x="62053" y="9535"/>
                  </a:lnTo>
                  <a:lnTo>
                    <a:pt x="62432" y="9290"/>
                  </a:lnTo>
                  <a:lnTo>
                    <a:pt x="62784" y="9040"/>
                  </a:lnTo>
                  <a:lnTo>
                    <a:pt x="63109" y="8796"/>
                  </a:lnTo>
                  <a:lnTo>
                    <a:pt x="63434" y="8546"/>
                  </a:lnTo>
                  <a:lnTo>
                    <a:pt x="63705" y="8296"/>
                  </a:lnTo>
                  <a:lnTo>
                    <a:pt x="63949" y="8046"/>
                  </a:lnTo>
                  <a:lnTo>
                    <a:pt x="64193" y="7797"/>
                  </a:lnTo>
                  <a:lnTo>
                    <a:pt x="64382" y="7547"/>
                  </a:lnTo>
                  <a:lnTo>
                    <a:pt x="64572" y="7292"/>
                  </a:lnTo>
                  <a:lnTo>
                    <a:pt x="64707" y="7037"/>
                  </a:lnTo>
                  <a:lnTo>
                    <a:pt x="64843" y="6782"/>
                  </a:lnTo>
                  <a:lnTo>
                    <a:pt x="64951" y="6527"/>
                  </a:lnTo>
                  <a:lnTo>
                    <a:pt x="65032" y="6272"/>
                  </a:lnTo>
                  <a:lnTo>
                    <a:pt x="65086" y="6017"/>
                  </a:lnTo>
                  <a:lnTo>
                    <a:pt x="65113" y="5762"/>
                  </a:lnTo>
                  <a:lnTo>
                    <a:pt x="65113" y="5507"/>
                  </a:lnTo>
                  <a:lnTo>
                    <a:pt x="65086" y="5247"/>
                  </a:lnTo>
                  <a:lnTo>
                    <a:pt x="65032" y="4992"/>
                  </a:lnTo>
                  <a:lnTo>
                    <a:pt x="64951" y="4737"/>
                  </a:lnTo>
                  <a:lnTo>
                    <a:pt x="64843" y="4476"/>
                  </a:lnTo>
                  <a:lnTo>
                    <a:pt x="64707" y="4221"/>
                  </a:lnTo>
                  <a:lnTo>
                    <a:pt x="64545" y="3961"/>
                  </a:lnTo>
                  <a:lnTo>
                    <a:pt x="64382" y="3706"/>
                  </a:lnTo>
                  <a:lnTo>
                    <a:pt x="64165" y="3451"/>
                  </a:lnTo>
                  <a:lnTo>
                    <a:pt x="63922" y="3196"/>
                  </a:lnTo>
                  <a:lnTo>
                    <a:pt x="63651" y="2936"/>
                  </a:lnTo>
                  <a:lnTo>
                    <a:pt x="63380" y="2681"/>
                  </a:lnTo>
                  <a:lnTo>
                    <a:pt x="63055" y="2431"/>
                  </a:lnTo>
                  <a:lnTo>
                    <a:pt x="62703" y="2176"/>
                  </a:lnTo>
                  <a:lnTo>
                    <a:pt x="62324" y="1921"/>
                  </a:lnTo>
                  <a:lnTo>
                    <a:pt x="61944" y="1671"/>
                  </a:lnTo>
                  <a:lnTo>
                    <a:pt x="61511" y="1416"/>
                  </a:lnTo>
                  <a:lnTo>
                    <a:pt x="61051" y="1167"/>
                  </a:lnTo>
                  <a:lnTo>
                    <a:pt x="60563" y="917"/>
                  </a:lnTo>
                  <a:lnTo>
                    <a:pt x="60076" y="667"/>
                  </a:lnTo>
                  <a:lnTo>
                    <a:pt x="59859" y="683"/>
                  </a:lnTo>
                  <a:lnTo>
                    <a:pt x="59398" y="610"/>
                  </a:lnTo>
                  <a:lnTo>
                    <a:pt x="58911" y="542"/>
                  </a:lnTo>
                  <a:lnTo>
                    <a:pt x="58450" y="480"/>
                  </a:lnTo>
                  <a:lnTo>
                    <a:pt x="57963" y="422"/>
                  </a:lnTo>
                  <a:lnTo>
                    <a:pt x="57475" y="370"/>
                  </a:lnTo>
                  <a:lnTo>
                    <a:pt x="56988" y="318"/>
                  </a:lnTo>
                  <a:lnTo>
                    <a:pt x="56473" y="272"/>
                  </a:lnTo>
                  <a:lnTo>
                    <a:pt x="55959" y="230"/>
                  </a:lnTo>
                  <a:lnTo>
                    <a:pt x="55471" y="193"/>
                  </a:lnTo>
                  <a:lnTo>
                    <a:pt x="54956" y="157"/>
                  </a:lnTo>
                  <a:lnTo>
                    <a:pt x="54415" y="126"/>
                  </a:lnTo>
                  <a:lnTo>
                    <a:pt x="53900" y="100"/>
                  </a:lnTo>
                  <a:lnTo>
                    <a:pt x="53385" y="74"/>
                  </a:lnTo>
                  <a:lnTo>
                    <a:pt x="52844" y="53"/>
                  </a:lnTo>
                  <a:lnTo>
                    <a:pt x="52302" y="37"/>
                  </a:lnTo>
                  <a:lnTo>
                    <a:pt x="51760" y="22"/>
                  </a:lnTo>
                  <a:lnTo>
                    <a:pt x="51219" y="11"/>
                  </a:lnTo>
                  <a:lnTo>
                    <a:pt x="50677" y="6"/>
                  </a:lnTo>
                  <a:lnTo>
                    <a:pt x="49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7"/>
            <p:cNvSpPr/>
            <p:nvPr/>
          </p:nvSpPr>
          <p:spPr>
            <a:xfrm rot="10800000">
              <a:off x="7492064" y="4440944"/>
              <a:ext cx="452975" cy="463224"/>
            </a:xfrm>
            <a:custGeom>
              <a:avLst/>
              <a:gdLst/>
              <a:ahLst/>
              <a:cxnLst/>
              <a:rect l="l" t="t" r="r" b="b"/>
              <a:pathLst>
                <a:path w="105959" h="23196" extrusionOk="0">
                  <a:moveTo>
                    <a:pt x="21073" y="1"/>
                  </a:moveTo>
                  <a:lnTo>
                    <a:pt x="20234" y="6"/>
                  </a:lnTo>
                  <a:lnTo>
                    <a:pt x="19421" y="17"/>
                  </a:lnTo>
                  <a:lnTo>
                    <a:pt x="18581" y="32"/>
                  </a:lnTo>
                  <a:lnTo>
                    <a:pt x="17769" y="48"/>
                  </a:lnTo>
                  <a:lnTo>
                    <a:pt x="16956" y="69"/>
                  </a:lnTo>
                  <a:lnTo>
                    <a:pt x="16144" y="95"/>
                  </a:lnTo>
                  <a:lnTo>
                    <a:pt x="15358" y="121"/>
                  </a:lnTo>
                  <a:lnTo>
                    <a:pt x="14573" y="152"/>
                  </a:lnTo>
                  <a:lnTo>
                    <a:pt x="13787" y="188"/>
                  </a:lnTo>
                  <a:lnTo>
                    <a:pt x="13002" y="230"/>
                  </a:lnTo>
                  <a:lnTo>
                    <a:pt x="12243" y="277"/>
                  </a:lnTo>
                  <a:lnTo>
                    <a:pt x="11512" y="329"/>
                  </a:lnTo>
                  <a:lnTo>
                    <a:pt x="10754" y="381"/>
                  </a:lnTo>
                  <a:lnTo>
                    <a:pt x="10022" y="443"/>
                  </a:lnTo>
                  <a:lnTo>
                    <a:pt x="9318" y="506"/>
                  </a:lnTo>
                  <a:lnTo>
                    <a:pt x="8587" y="573"/>
                  </a:lnTo>
                  <a:lnTo>
                    <a:pt x="7910" y="646"/>
                  </a:lnTo>
                  <a:lnTo>
                    <a:pt x="7206" y="724"/>
                  </a:lnTo>
                  <a:lnTo>
                    <a:pt x="6528" y="808"/>
                  </a:lnTo>
                  <a:lnTo>
                    <a:pt x="5878" y="896"/>
                  </a:lnTo>
                  <a:lnTo>
                    <a:pt x="5228" y="990"/>
                  </a:lnTo>
                  <a:lnTo>
                    <a:pt x="4578" y="1089"/>
                  </a:lnTo>
                  <a:lnTo>
                    <a:pt x="3955" y="1193"/>
                  </a:lnTo>
                  <a:lnTo>
                    <a:pt x="3359" y="1302"/>
                  </a:lnTo>
                  <a:lnTo>
                    <a:pt x="2764" y="1416"/>
                  </a:lnTo>
                  <a:lnTo>
                    <a:pt x="2195" y="1536"/>
                  </a:lnTo>
                  <a:lnTo>
                    <a:pt x="1626" y="1661"/>
                  </a:lnTo>
                  <a:lnTo>
                    <a:pt x="1599" y="1661"/>
                  </a:lnTo>
                  <a:lnTo>
                    <a:pt x="1247" y="2041"/>
                  </a:lnTo>
                  <a:lnTo>
                    <a:pt x="949" y="2426"/>
                  </a:lnTo>
                  <a:lnTo>
                    <a:pt x="705" y="2806"/>
                  </a:lnTo>
                  <a:lnTo>
                    <a:pt x="488" y="3186"/>
                  </a:lnTo>
                  <a:lnTo>
                    <a:pt x="299" y="3566"/>
                  </a:lnTo>
                  <a:lnTo>
                    <a:pt x="163" y="3946"/>
                  </a:lnTo>
                  <a:lnTo>
                    <a:pt x="82" y="4325"/>
                  </a:lnTo>
                  <a:lnTo>
                    <a:pt x="28" y="4705"/>
                  </a:lnTo>
                  <a:lnTo>
                    <a:pt x="1" y="5080"/>
                  </a:lnTo>
                  <a:lnTo>
                    <a:pt x="28" y="5460"/>
                  </a:lnTo>
                  <a:lnTo>
                    <a:pt x="82" y="5835"/>
                  </a:lnTo>
                  <a:lnTo>
                    <a:pt x="191" y="6209"/>
                  </a:lnTo>
                  <a:lnTo>
                    <a:pt x="326" y="6584"/>
                  </a:lnTo>
                  <a:lnTo>
                    <a:pt x="488" y="6959"/>
                  </a:lnTo>
                  <a:lnTo>
                    <a:pt x="705" y="7328"/>
                  </a:lnTo>
                  <a:lnTo>
                    <a:pt x="949" y="7698"/>
                  </a:lnTo>
                  <a:lnTo>
                    <a:pt x="1220" y="8067"/>
                  </a:lnTo>
                  <a:lnTo>
                    <a:pt x="1545" y="8437"/>
                  </a:lnTo>
                  <a:lnTo>
                    <a:pt x="1897" y="8801"/>
                  </a:lnTo>
                  <a:lnTo>
                    <a:pt x="2303" y="9165"/>
                  </a:lnTo>
                  <a:lnTo>
                    <a:pt x="2737" y="9524"/>
                  </a:lnTo>
                  <a:lnTo>
                    <a:pt x="3197" y="9883"/>
                  </a:lnTo>
                  <a:lnTo>
                    <a:pt x="3712" y="10243"/>
                  </a:lnTo>
                  <a:lnTo>
                    <a:pt x="4226" y="10596"/>
                  </a:lnTo>
                  <a:lnTo>
                    <a:pt x="4822" y="10950"/>
                  </a:lnTo>
                  <a:lnTo>
                    <a:pt x="5418" y="11299"/>
                  </a:lnTo>
                  <a:lnTo>
                    <a:pt x="6068" y="11648"/>
                  </a:lnTo>
                  <a:lnTo>
                    <a:pt x="6745" y="11996"/>
                  </a:lnTo>
                  <a:lnTo>
                    <a:pt x="7449" y="12340"/>
                  </a:lnTo>
                  <a:lnTo>
                    <a:pt x="8181" y="12678"/>
                  </a:lnTo>
                  <a:lnTo>
                    <a:pt x="8966" y="13016"/>
                  </a:lnTo>
                  <a:lnTo>
                    <a:pt x="9779" y="13349"/>
                  </a:lnTo>
                  <a:lnTo>
                    <a:pt x="10618" y="13682"/>
                  </a:lnTo>
                  <a:lnTo>
                    <a:pt x="11512" y="14010"/>
                  </a:lnTo>
                  <a:lnTo>
                    <a:pt x="12406" y="14333"/>
                  </a:lnTo>
                  <a:lnTo>
                    <a:pt x="13354" y="14656"/>
                  </a:lnTo>
                  <a:lnTo>
                    <a:pt x="14329" y="14973"/>
                  </a:lnTo>
                  <a:lnTo>
                    <a:pt x="15331" y="15290"/>
                  </a:lnTo>
                  <a:lnTo>
                    <a:pt x="16388" y="15603"/>
                  </a:lnTo>
                  <a:lnTo>
                    <a:pt x="17444" y="15910"/>
                  </a:lnTo>
                  <a:lnTo>
                    <a:pt x="18554" y="16212"/>
                  </a:lnTo>
                  <a:lnTo>
                    <a:pt x="19692" y="16508"/>
                  </a:lnTo>
                  <a:lnTo>
                    <a:pt x="20857" y="16805"/>
                  </a:lnTo>
                  <a:lnTo>
                    <a:pt x="22048" y="17096"/>
                  </a:lnTo>
                  <a:lnTo>
                    <a:pt x="23267" y="17382"/>
                  </a:lnTo>
                  <a:lnTo>
                    <a:pt x="24513" y="17669"/>
                  </a:lnTo>
                  <a:lnTo>
                    <a:pt x="25813" y="17945"/>
                  </a:lnTo>
                  <a:lnTo>
                    <a:pt x="27113" y="18220"/>
                  </a:lnTo>
                  <a:lnTo>
                    <a:pt x="28468" y="18491"/>
                  </a:lnTo>
                  <a:lnTo>
                    <a:pt x="29849" y="18756"/>
                  </a:lnTo>
                  <a:lnTo>
                    <a:pt x="31230" y="19017"/>
                  </a:lnTo>
                  <a:lnTo>
                    <a:pt x="32666" y="19272"/>
                  </a:lnTo>
                  <a:lnTo>
                    <a:pt x="34128" y="19521"/>
                  </a:lnTo>
                  <a:lnTo>
                    <a:pt x="35618" y="19766"/>
                  </a:lnTo>
                  <a:lnTo>
                    <a:pt x="37135" y="20005"/>
                  </a:lnTo>
                  <a:lnTo>
                    <a:pt x="38679" y="20240"/>
                  </a:lnTo>
                  <a:lnTo>
                    <a:pt x="40250" y="20468"/>
                  </a:lnTo>
                  <a:lnTo>
                    <a:pt x="41848" y="20692"/>
                  </a:lnTo>
                  <a:lnTo>
                    <a:pt x="43473" y="20911"/>
                  </a:lnTo>
                  <a:lnTo>
                    <a:pt x="45125" y="21124"/>
                  </a:lnTo>
                  <a:lnTo>
                    <a:pt x="46804" y="21327"/>
                  </a:lnTo>
                  <a:lnTo>
                    <a:pt x="48511" y="21530"/>
                  </a:lnTo>
                  <a:lnTo>
                    <a:pt x="50217" y="21728"/>
                  </a:lnTo>
                  <a:lnTo>
                    <a:pt x="51978" y="21915"/>
                  </a:lnTo>
                  <a:lnTo>
                    <a:pt x="53061" y="22019"/>
                  </a:lnTo>
                  <a:lnTo>
                    <a:pt x="54172" y="22123"/>
                  </a:lnTo>
                  <a:lnTo>
                    <a:pt x="55282" y="22222"/>
                  </a:lnTo>
                  <a:lnTo>
                    <a:pt x="56393" y="22321"/>
                  </a:lnTo>
                  <a:lnTo>
                    <a:pt x="57530" y="22415"/>
                  </a:lnTo>
                  <a:lnTo>
                    <a:pt x="58695" y="22503"/>
                  </a:lnTo>
                  <a:lnTo>
                    <a:pt x="59859" y="22587"/>
                  </a:lnTo>
                  <a:lnTo>
                    <a:pt x="61024" y="22670"/>
                  </a:lnTo>
                  <a:lnTo>
                    <a:pt x="62189" y="22743"/>
                  </a:lnTo>
                  <a:lnTo>
                    <a:pt x="63381" y="22816"/>
                  </a:lnTo>
                  <a:lnTo>
                    <a:pt x="64572" y="22878"/>
                  </a:lnTo>
                  <a:lnTo>
                    <a:pt x="65764" y="22940"/>
                  </a:lnTo>
                  <a:lnTo>
                    <a:pt x="66956" y="22992"/>
                  </a:lnTo>
                  <a:lnTo>
                    <a:pt x="68148" y="23044"/>
                  </a:lnTo>
                  <a:lnTo>
                    <a:pt x="69366" y="23086"/>
                  </a:lnTo>
                  <a:lnTo>
                    <a:pt x="70558" y="23123"/>
                  </a:lnTo>
                  <a:lnTo>
                    <a:pt x="71777" y="23149"/>
                  </a:lnTo>
                  <a:lnTo>
                    <a:pt x="72969" y="23175"/>
                  </a:lnTo>
                  <a:lnTo>
                    <a:pt x="74188" y="23190"/>
                  </a:lnTo>
                  <a:lnTo>
                    <a:pt x="75379" y="23195"/>
                  </a:lnTo>
                  <a:lnTo>
                    <a:pt x="76571" y="23195"/>
                  </a:lnTo>
                  <a:lnTo>
                    <a:pt x="77763" y="23190"/>
                  </a:lnTo>
                  <a:lnTo>
                    <a:pt x="78955" y="23175"/>
                  </a:lnTo>
                  <a:lnTo>
                    <a:pt x="80146" y="23149"/>
                  </a:lnTo>
                  <a:lnTo>
                    <a:pt x="81311" y="23117"/>
                  </a:lnTo>
                  <a:lnTo>
                    <a:pt x="82476" y="23076"/>
                  </a:lnTo>
                  <a:lnTo>
                    <a:pt x="83640" y="23024"/>
                  </a:lnTo>
                  <a:lnTo>
                    <a:pt x="84778" y="22966"/>
                  </a:lnTo>
                  <a:lnTo>
                    <a:pt x="85916" y="22899"/>
                  </a:lnTo>
                  <a:lnTo>
                    <a:pt x="87026" y="22816"/>
                  </a:lnTo>
                  <a:lnTo>
                    <a:pt x="88137" y="22727"/>
                  </a:lnTo>
                  <a:lnTo>
                    <a:pt x="89247" y="22628"/>
                  </a:lnTo>
                  <a:lnTo>
                    <a:pt x="90303" y="22519"/>
                  </a:lnTo>
                  <a:lnTo>
                    <a:pt x="91360" y="22399"/>
                  </a:lnTo>
                  <a:lnTo>
                    <a:pt x="92362" y="22274"/>
                  </a:lnTo>
                  <a:lnTo>
                    <a:pt x="93337" y="22139"/>
                  </a:lnTo>
                  <a:lnTo>
                    <a:pt x="94258" y="21993"/>
                  </a:lnTo>
                  <a:lnTo>
                    <a:pt x="95179" y="21837"/>
                  </a:lnTo>
                  <a:lnTo>
                    <a:pt x="96045" y="21676"/>
                  </a:lnTo>
                  <a:lnTo>
                    <a:pt x="96885" y="21509"/>
                  </a:lnTo>
                  <a:lnTo>
                    <a:pt x="97671" y="21332"/>
                  </a:lnTo>
                  <a:lnTo>
                    <a:pt x="98429" y="21150"/>
                  </a:lnTo>
                  <a:lnTo>
                    <a:pt x="99160" y="20958"/>
                  </a:lnTo>
                  <a:lnTo>
                    <a:pt x="99864" y="20765"/>
                  </a:lnTo>
                  <a:lnTo>
                    <a:pt x="100514" y="20562"/>
                  </a:lnTo>
                  <a:lnTo>
                    <a:pt x="101137" y="20359"/>
                  </a:lnTo>
                  <a:lnTo>
                    <a:pt x="101733" y="20146"/>
                  </a:lnTo>
                  <a:lnTo>
                    <a:pt x="102275" y="19932"/>
                  </a:lnTo>
                  <a:lnTo>
                    <a:pt x="102790" y="19709"/>
                  </a:lnTo>
                  <a:lnTo>
                    <a:pt x="103250" y="19490"/>
                  </a:lnTo>
                  <a:lnTo>
                    <a:pt x="103683" y="19261"/>
                  </a:lnTo>
                  <a:lnTo>
                    <a:pt x="104090" y="19032"/>
                  </a:lnTo>
                  <a:lnTo>
                    <a:pt x="104442" y="18798"/>
                  </a:lnTo>
                  <a:lnTo>
                    <a:pt x="104767" y="18564"/>
                  </a:lnTo>
                  <a:lnTo>
                    <a:pt x="105065" y="18324"/>
                  </a:lnTo>
                  <a:lnTo>
                    <a:pt x="105309" y="18085"/>
                  </a:lnTo>
                  <a:lnTo>
                    <a:pt x="105498" y="17846"/>
                  </a:lnTo>
                  <a:lnTo>
                    <a:pt x="105688" y="17606"/>
                  </a:lnTo>
                  <a:lnTo>
                    <a:pt x="105796" y="17362"/>
                  </a:lnTo>
                  <a:lnTo>
                    <a:pt x="105904" y="17122"/>
                  </a:lnTo>
                  <a:lnTo>
                    <a:pt x="105959" y="16878"/>
                  </a:lnTo>
                  <a:lnTo>
                    <a:pt x="105959" y="16638"/>
                  </a:lnTo>
                  <a:lnTo>
                    <a:pt x="105932" y="16399"/>
                  </a:lnTo>
                  <a:lnTo>
                    <a:pt x="105850" y="16160"/>
                  </a:lnTo>
                  <a:lnTo>
                    <a:pt x="105742" y="15920"/>
                  </a:lnTo>
                  <a:lnTo>
                    <a:pt x="105607" y="15686"/>
                  </a:lnTo>
                  <a:lnTo>
                    <a:pt x="105444" y="15447"/>
                  </a:lnTo>
                  <a:lnTo>
                    <a:pt x="105254" y="15212"/>
                  </a:lnTo>
                  <a:lnTo>
                    <a:pt x="105038" y="14983"/>
                  </a:lnTo>
                  <a:lnTo>
                    <a:pt x="104767" y="14749"/>
                  </a:lnTo>
                  <a:lnTo>
                    <a:pt x="104496" y="14520"/>
                  </a:lnTo>
                  <a:lnTo>
                    <a:pt x="104198" y="14286"/>
                  </a:lnTo>
                  <a:lnTo>
                    <a:pt x="103873" y="14057"/>
                  </a:lnTo>
                  <a:lnTo>
                    <a:pt x="103521" y="13833"/>
                  </a:lnTo>
                  <a:lnTo>
                    <a:pt x="103142" y="13604"/>
                  </a:lnTo>
                  <a:lnTo>
                    <a:pt x="102763" y="13381"/>
                  </a:lnTo>
                  <a:lnTo>
                    <a:pt x="102329" y="13157"/>
                  </a:lnTo>
                  <a:lnTo>
                    <a:pt x="101896" y="12933"/>
                  </a:lnTo>
                  <a:lnTo>
                    <a:pt x="101435" y="12709"/>
                  </a:lnTo>
                  <a:lnTo>
                    <a:pt x="100975" y="12485"/>
                  </a:lnTo>
                  <a:lnTo>
                    <a:pt x="100460" y="12267"/>
                  </a:lnTo>
                  <a:lnTo>
                    <a:pt x="99946" y="12048"/>
                  </a:lnTo>
                  <a:lnTo>
                    <a:pt x="99431" y="11830"/>
                  </a:lnTo>
                  <a:lnTo>
                    <a:pt x="98889" y="11616"/>
                  </a:lnTo>
                  <a:lnTo>
                    <a:pt x="97752" y="11184"/>
                  </a:lnTo>
                  <a:lnTo>
                    <a:pt x="96587" y="10758"/>
                  </a:lnTo>
                  <a:lnTo>
                    <a:pt x="95368" y="10336"/>
                  </a:lnTo>
                  <a:lnTo>
                    <a:pt x="94122" y="9920"/>
                  </a:lnTo>
                  <a:lnTo>
                    <a:pt x="92822" y="9509"/>
                  </a:lnTo>
                  <a:lnTo>
                    <a:pt x="91522" y="9098"/>
                  </a:lnTo>
                  <a:lnTo>
                    <a:pt x="89653" y="8536"/>
                  </a:lnTo>
                  <a:lnTo>
                    <a:pt x="87730" y="7974"/>
                  </a:lnTo>
                  <a:lnTo>
                    <a:pt x="86728" y="7693"/>
                  </a:lnTo>
                  <a:lnTo>
                    <a:pt x="85726" y="7417"/>
                  </a:lnTo>
                  <a:lnTo>
                    <a:pt x="84724" y="7141"/>
                  </a:lnTo>
                  <a:lnTo>
                    <a:pt x="83695" y="6865"/>
                  </a:lnTo>
                  <a:lnTo>
                    <a:pt x="82638" y="6594"/>
                  </a:lnTo>
                  <a:lnTo>
                    <a:pt x="81555" y="6329"/>
                  </a:lnTo>
                  <a:lnTo>
                    <a:pt x="80471" y="6064"/>
                  </a:lnTo>
                  <a:lnTo>
                    <a:pt x="79388" y="5803"/>
                  </a:lnTo>
                  <a:lnTo>
                    <a:pt x="78250" y="5543"/>
                  </a:lnTo>
                  <a:lnTo>
                    <a:pt x="77113" y="5288"/>
                  </a:lnTo>
                  <a:lnTo>
                    <a:pt x="75948" y="5038"/>
                  </a:lnTo>
                  <a:lnTo>
                    <a:pt x="74783" y="4794"/>
                  </a:lnTo>
                  <a:lnTo>
                    <a:pt x="73565" y="4549"/>
                  </a:lnTo>
                  <a:lnTo>
                    <a:pt x="72346" y="4310"/>
                  </a:lnTo>
                  <a:lnTo>
                    <a:pt x="71100" y="4081"/>
                  </a:lnTo>
                  <a:lnTo>
                    <a:pt x="69827" y="3852"/>
                  </a:lnTo>
                  <a:lnTo>
                    <a:pt x="68554" y="3628"/>
                  </a:lnTo>
                  <a:lnTo>
                    <a:pt x="67227" y="3415"/>
                  </a:lnTo>
                  <a:lnTo>
                    <a:pt x="65899" y="3201"/>
                  </a:lnTo>
                  <a:lnTo>
                    <a:pt x="64545" y="2998"/>
                  </a:lnTo>
                  <a:lnTo>
                    <a:pt x="63164" y="2795"/>
                  </a:lnTo>
                  <a:lnTo>
                    <a:pt x="61755" y="2608"/>
                  </a:lnTo>
                  <a:lnTo>
                    <a:pt x="60320" y="2421"/>
                  </a:lnTo>
                  <a:lnTo>
                    <a:pt x="58857" y="2244"/>
                  </a:lnTo>
                  <a:lnTo>
                    <a:pt x="57395" y="2072"/>
                  </a:lnTo>
                  <a:lnTo>
                    <a:pt x="55878" y="1906"/>
                  </a:lnTo>
                  <a:lnTo>
                    <a:pt x="54334" y="1749"/>
                  </a:lnTo>
                  <a:lnTo>
                    <a:pt x="52763" y="1604"/>
                  </a:lnTo>
                  <a:lnTo>
                    <a:pt x="51192" y="1458"/>
                  </a:lnTo>
                  <a:lnTo>
                    <a:pt x="49567" y="1318"/>
                  </a:lnTo>
                  <a:lnTo>
                    <a:pt x="47915" y="1182"/>
                  </a:lnTo>
                  <a:lnTo>
                    <a:pt x="46236" y="1052"/>
                  </a:lnTo>
                  <a:lnTo>
                    <a:pt x="44529" y="922"/>
                  </a:lnTo>
                  <a:lnTo>
                    <a:pt x="42823" y="802"/>
                  </a:lnTo>
                  <a:lnTo>
                    <a:pt x="41089" y="688"/>
                  </a:lnTo>
                  <a:lnTo>
                    <a:pt x="39356" y="579"/>
                  </a:lnTo>
                  <a:lnTo>
                    <a:pt x="37595" y="474"/>
                  </a:lnTo>
                  <a:lnTo>
                    <a:pt x="35835" y="381"/>
                  </a:lnTo>
                  <a:lnTo>
                    <a:pt x="34074" y="298"/>
                  </a:lnTo>
                  <a:lnTo>
                    <a:pt x="32314" y="219"/>
                  </a:lnTo>
                  <a:lnTo>
                    <a:pt x="30580" y="157"/>
                  </a:lnTo>
                  <a:lnTo>
                    <a:pt x="28820" y="100"/>
                  </a:lnTo>
                  <a:lnTo>
                    <a:pt x="27059" y="58"/>
                  </a:lnTo>
                  <a:lnTo>
                    <a:pt x="25326" y="27"/>
                  </a:lnTo>
                  <a:lnTo>
                    <a:pt x="24486" y="17"/>
                  </a:lnTo>
                  <a:lnTo>
                    <a:pt x="23619" y="6"/>
                  </a:lnTo>
                  <a:lnTo>
                    <a:pt x="22780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7"/>
            <p:cNvSpPr/>
            <p:nvPr/>
          </p:nvSpPr>
          <p:spPr>
            <a:xfrm rot="10800000">
              <a:off x="7459877" y="3905956"/>
              <a:ext cx="518626" cy="568686"/>
            </a:xfrm>
            <a:custGeom>
              <a:avLst/>
              <a:gdLst/>
              <a:ahLst/>
              <a:cxnLst/>
              <a:rect l="l" t="t" r="r" b="b"/>
              <a:pathLst>
                <a:path w="121316" h="28477" extrusionOk="0">
                  <a:moveTo>
                    <a:pt x="23212" y="0"/>
                  </a:moveTo>
                  <a:lnTo>
                    <a:pt x="22183" y="11"/>
                  </a:lnTo>
                  <a:lnTo>
                    <a:pt x="21154" y="26"/>
                  </a:lnTo>
                  <a:lnTo>
                    <a:pt x="20125" y="47"/>
                  </a:lnTo>
                  <a:lnTo>
                    <a:pt x="19122" y="68"/>
                  </a:lnTo>
                  <a:lnTo>
                    <a:pt x="18120" y="99"/>
                  </a:lnTo>
                  <a:lnTo>
                    <a:pt x="17145" y="136"/>
                  </a:lnTo>
                  <a:lnTo>
                    <a:pt x="16170" y="177"/>
                  </a:lnTo>
                  <a:lnTo>
                    <a:pt x="15195" y="224"/>
                  </a:lnTo>
                  <a:lnTo>
                    <a:pt x="14247" y="276"/>
                  </a:lnTo>
                  <a:lnTo>
                    <a:pt x="13326" y="339"/>
                  </a:lnTo>
                  <a:lnTo>
                    <a:pt x="12405" y="401"/>
                  </a:lnTo>
                  <a:lnTo>
                    <a:pt x="11512" y="474"/>
                  </a:lnTo>
                  <a:lnTo>
                    <a:pt x="10618" y="552"/>
                  </a:lnTo>
                  <a:lnTo>
                    <a:pt x="9751" y="640"/>
                  </a:lnTo>
                  <a:lnTo>
                    <a:pt x="8884" y="729"/>
                  </a:lnTo>
                  <a:lnTo>
                    <a:pt x="8072" y="828"/>
                  </a:lnTo>
                  <a:lnTo>
                    <a:pt x="7232" y="932"/>
                  </a:lnTo>
                  <a:lnTo>
                    <a:pt x="6447" y="1046"/>
                  </a:lnTo>
                  <a:lnTo>
                    <a:pt x="5661" y="1166"/>
                  </a:lnTo>
                  <a:lnTo>
                    <a:pt x="4903" y="1291"/>
                  </a:lnTo>
                  <a:lnTo>
                    <a:pt x="4171" y="1426"/>
                  </a:lnTo>
                  <a:lnTo>
                    <a:pt x="3521" y="1848"/>
                  </a:lnTo>
                  <a:lnTo>
                    <a:pt x="2925" y="2269"/>
                  </a:lnTo>
                  <a:lnTo>
                    <a:pt x="2411" y="2696"/>
                  </a:lnTo>
                  <a:lnTo>
                    <a:pt x="1923" y="3128"/>
                  </a:lnTo>
                  <a:lnTo>
                    <a:pt x="1490" y="3560"/>
                  </a:lnTo>
                  <a:lnTo>
                    <a:pt x="1111" y="3992"/>
                  </a:lnTo>
                  <a:lnTo>
                    <a:pt x="813" y="4424"/>
                  </a:lnTo>
                  <a:lnTo>
                    <a:pt x="542" y="4861"/>
                  </a:lnTo>
                  <a:lnTo>
                    <a:pt x="325" y="5298"/>
                  </a:lnTo>
                  <a:lnTo>
                    <a:pt x="163" y="5740"/>
                  </a:lnTo>
                  <a:lnTo>
                    <a:pt x="54" y="6178"/>
                  </a:lnTo>
                  <a:lnTo>
                    <a:pt x="0" y="6620"/>
                  </a:lnTo>
                  <a:lnTo>
                    <a:pt x="0" y="7062"/>
                  </a:lnTo>
                  <a:lnTo>
                    <a:pt x="54" y="7505"/>
                  </a:lnTo>
                  <a:lnTo>
                    <a:pt x="163" y="7947"/>
                  </a:lnTo>
                  <a:lnTo>
                    <a:pt x="298" y="8389"/>
                  </a:lnTo>
                  <a:lnTo>
                    <a:pt x="488" y="8832"/>
                  </a:lnTo>
                  <a:lnTo>
                    <a:pt x="732" y="9274"/>
                  </a:lnTo>
                  <a:lnTo>
                    <a:pt x="1029" y="9716"/>
                  </a:lnTo>
                  <a:lnTo>
                    <a:pt x="1355" y="10153"/>
                  </a:lnTo>
                  <a:lnTo>
                    <a:pt x="1734" y="10596"/>
                  </a:lnTo>
                  <a:lnTo>
                    <a:pt x="2167" y="11038"/>
                  </a:lnTo>
                  <a:lnTo>
                    <a:pt x="2655" y="11475"/>
                  </a:lnTo>
                  <a:lnTo>
                    <a:pt x="3169" y="11912"/>
                  </a:lnTo>
                  <a:lnTo>
                    <a:pt x="3738" y="12350"/>
                  </a:lnTo>
                  <a:lnTo>
                    <a:pt x="4334" y="12781"/>
                  </a:lnTo>
                  <a:lnTo>
                    <a:pt x="4984" y="13219"/>
                  </a:lnTo>
                  <a:lnTo>
                    <a:pt x="5688" y="13645"/>
                  </a:lnTo>
                  <a:lnTo>
                    <a:pt x="6419" y="14077"/>
                  </a:lnTo>
                  <a:lnTo>
                    <a:pt x="7205" y="14504"/>
                  </a:lnTo>
                  <a:lnTo>
                    <a:pt x="8045" y="14926"/>
                  </a:lnTo>
                  <a:lnTo>
                    <a:pt x="8911" y="15347"/>
                  </a:lnTo>
                  <a:lnTo>
                    <a:pt x="9805" y="15769"/>
                  </a:lnTo>
                  <a:lnTo>
                    <a:pt x="10753" y="16180"/>
                  </a:lnTo>
                  <a:lnTo>
                    <a:pt x="11728" y="16596"/>
                  </a:lnTo>
                  <a:lnTo>
                    <a:pt x="12757" y="17002"/>
                  </a:lnTo>
                  <a:lnTo>
                    <a:pt x="13814" y="17408"/>
                  </a:lnTo>
                  <a:lnTo>
                    <a:pt x="14924" y="17809"/>
                  </a:lnTo>
                  <a:lnTo>
                    <a:pt x="16062" y="18209"/>
                  </a:lnTo>
                  <a:lnTo>
                    <a:pt x="17227" y="18605"/>
                  </a:lnTo>
                  <a:lnTo>
                    <a:pt x="18418" y="18995"/>
                  </a:lnTo>
                  <a:lnTo>
                    <a:pt x="19664" y="19380"/>
                  </a:lnTo>
                  <a:lnTo>
                    <a:pt x="20964" y="19760"/>
                  </a:lnTo>
                  <a:lnTo>
                    <a:pt x="22264" y="20135"/>
                  </a:lnTo>
                  <a:lnTo>
                    <a:pt x="23619" y="20510"/>
                  </a:lnTo>
                  <a:lnTo>
                    <a:pt x="25000" y="20874"/>
                  </a:lnTo>
                  <a:lnTo>
                    <a:pt x="26408" y="21233"/>
                  </a:lnTo>
                  <a:lnTo>
                    <a:pt x="27871" y="21592"/>
                  </a:lnTo>
                  <a:lnTo>
                    <a:pt x="29361" y="21941"/>
                  </a:lnTo>
                  <a:lnTo>
                    <a:pt x="30878" y="22284"/>
                  </a:lnTo>
                  <a:lnTo>
                    <a:pt x="32421" y="22622"/>
                  </a:lnTo>
                  <a:lnTo>
                    <a:pt x="33992" y="22955"/>
                  </a:lnTo>
                  <a:lnTo>
                    <a:pt x="35590" y="23278"/>
                  </a:lnTo>
                  <a:lnTo>
                    <a:pt x="37215" y="23601"/>
                  </a:lnTo>
                  <a:lnTo>
                    <a:pt x="38895" y="23913"/>
                  </a:lnTo>
                  <a:lnTo>
                    <a:pt x="40574" y="24220"/>
                  </a:lnTo>
                  <a:lnTo>
                    <a:pt x="42308" y="24517"/>
                  </a:lnTo>
                  <a:lnTo>
                    <a:pt x="44041" y="24808"/>
                  </a:lnTo>
                  <a:lnTo>
                    <a:pt x="45829" y="25094"/>
                  </a:lnTo>
                  <a:lnTo>
                    <a:pt x="47616" y="25370"/>
                  </a:lnTo>
                  <a:lnTo>
                    <a:pt x="49458" y="25641"/>
                  </a:lnTo>
                  <a:lnTo>
                    <a:pt x="51300" y="25901"/>
                  </a:lnTo>
                  <a:lnTo>
                    <a:pt x="53196" y="26156"/>
                  </a:lnTo>
                  <a:lnTo>
                    <a:pt x="55092" y="26401"/>
                  </a:lnTo>
                  <a:lnTo>
                    <a:pt x="56284" y="26546"/>
                  </a:lnTo>
                  <a:lnTo>
                    <a:pt x="57502" y="26692"/>
                  </a:lnTo>
                  <a:lnTo>
                    <a:pt x="58748" y="26832"/>
                  </a:lnTo>
                  <a:lnTo>
                    <a:pt x="59994" y="26973"/>
                  </a:lnTo>
                  <a:lnTo>
                    <a:pt x="61267" y="27108"/>
                  </a:lnTo>
                  <a:lnTo>
                    <a:pt x="62540" y="27233"/>
                  </a:lnTo>
                  <a:lnTo>
                    <a:pt x="63840" y="27358"/>
                  </a:lnTo>
                  <a:lnTo>
                    <a:pt x="65140" y="27478"/>
                  </a:lnTo>
                  <a:lnTo>
                    <a:pt x="66468" y="27592"/>
                  </a:lnTo>
                  <a:lnTo>
                    <a:pt x="67795" y="27702"/>
                  </a:lnTo>
                  <a:lnTo>
                    <a:pt x="69149" y="27806"/>
                  </a:lnTo>
                  <a:lnTo>
                    <a:pt x="70503" y="27904"/>
                  </a:lnTo>
                  <a:lnTo>
                    <a:pt x="71858" y="27993"/>
                  </a:lnTo>
                  <a:lnTo>
                    <a:pt x="73239" y="28076"/>
                  </a:lnTo>
                  <a:lnTo>
                    <a:pt x="74620" y="28154"/>
                  </a:lnTo>
                  <a:lnTo>
                    <a:pt x="76002" y="28222"/>
                  </a:lnTo>
                  <a:lnTo>
                    <a:pt x="77383" y="28284"/>
                  </a:lnTo>
                  <a:lnTo>
                    <a:pt x="78764" y="28336"/>
                  </a:lnTo>
                  <a:lnTo>
                    <a:pt x="80146" y="28383"/>
                  </a:lnTo>
                  <a:lnTo>
                    <a:pt x="81554" y="28420"/>
                  </a:lnTo>
                  <a:lnTo>
                    <a:pt x="82935" y="28446"/>
                  </a:lnTo>
                  <a:lnTo>
                    <a:pt x="84317" y="28467"/>
                  </a:lnTo>
                  <a:lnTo>
                    <a:pt x="85725" y="28477"/>
                  </a:lnTo>
                  <a:lnTo>
                    <a:pt x="87107" y="28472"/>
                  </a:lnTo>
                  <a:lnTo>
                    <a:pt x="88488" y="28461"/>
                  </a:lnTo>
                  <a:lnTo>
                    <a:pt x="89869" y="28440"/>
                  </a:lnTo>
                  <a:lnTo>
                    <a:pt x="91251" y="28409"/>
                  </a:lnTo>
                  <a:lnTo>
                    <a:pt x="92605" y="28362"/>
                  </a:lnTo>
                  <a:lnTo>
                    <a:pt x="93959" y="28310"/>
                  </a:lnTo>
                  <a:lnTo>
                    <a:pt x="95313" y="28243"/>
                  </a:lnTo>
                  <a:lnTo>
                    <a:pt x="96668" y="28165"/>
                  </a:lnTo>
                  <a:lnTo>
                    <a:pt x="97995" y="28076"/>
                  </a:lnTo>
                  <a:lnTo>
                    <a:pt x="98672" y="28024"/>
                  </a:lnTo>
                  <a:lnTo>
                    <a:pt x="99322" y="27972"/>
                  </a:lnTo>
                  <a:lnTo>
                    <a:pt x="99945" y="27915"/>
                  </a:lnTo>
                  <a:lnTo>
                    <a:pt x="100595" y="27858"/>
                  </a:lnTo>
                  <a:lnTo>
                    <a:pt x="101218" y="27795"/>
                  </a:lnTo>
                  <a:lnTo>
                    <a:pt x="101841" y="27733"/>
                  </a:lnTo>
                  <a:lnTo>
                    <a:pt x="102437" y="27665"/>
                  </a:lnTo>
                  <a:lnTo>
                    <a:pt x="103060" y="27592"/>
                  </a:lnTo>
                  <a:lnTo>
                    <a:pt x="104225" y="27447"/>
                  </a:lnTo>
                  <a:lnTo>
                    <a:pt x="105362" y="27285"/>
                  </a:lnTo>
                  <a:lnTo>
                    <a:pt x="106473" y="27119"/>
                  </a:lnTo>
                  <a:lnTo>
                    <a:pt x="107556" y="26942"/>
                  </a:lnTo>
                  <a:lnTo>
                    <a:pt x="108585" y="26754"/>
                  </a:lnTo>
                  <a:lnTo>
                    <a:pt x="109587" y="26557"/>
                  </a:lnTo>
                  <a:lnTo>
                    <a:pt x="110562" y="26354"/>
                  </a:lnTo>
                  <a:lnTo>
                    <a:pt x="111483" y="26146"/>
                  </a:lnTo>
                  <a:lnTo>
                    <a:pt x="112377" y="25927"/>
                  </a:lnTo>
                  <a:lnTo>
                    <a:pt x="113217" y="25698"/>
                  </a:lnTo>
                  <a:lnTo>
                    <a:pt x="114029" y="25469"/>
                  </a:lnTo>
                  <a:lnTo>
                    <a:pt x="114788" y="25230"/>
                  </a:lnTo>
                  <a:lnTo>
                    <a:pt x="115519" y="24985"/>
                  </a:lnTo>
                  <a:lnTo>
                    <a:pt x="116223" y="24735"/>
                  </a:lnTo>
                  <a:lnTo>
                    <a:pt x="116873" y="24480"/>
                  </a:lnTo>
                  <a:lnTo>
                    <a:pt x="117469" y="24225"/>
                  </a:lnTo>
                  <a:lnTo>
                    <a:pt x="118038" y="23960"/>
                  </a:lnTo>
                  <a:lnTo>
                    <a:pt x="118553" y="23694"/>
                  </a:lnTo>
                  <a:lnTo>
                    <a:pt x="119040" y="23424"/>
                  </a:lnTo>
                  <a:lnTo>
                    <a:pt x="119474" y="23153"/>
                  </a:lnTo>
                  <a:lnTo>
                    <a:pt x="119853" y="22877"/>
                  </a:lnTo>
                  <a:lnTo>
                    <a:pt x="120205" y="22602"/>
                  </a:lnTo>
                  <a:lnTo>
                    <a:pt x="120503" y="22321"/>
                  </a:lnTo>
                  <a:lnTo>
                    <a:pt x="120747" y="22045"/>
                  </a:lnTo>
                  <a:lnTo>
                    <a:pt x="120963" y="21764"/>
                  </a:lnTo>
                  <a:lnTo>
                    <a:pt x="121126" y="21483"/>
                  </a:lnTo>
                  <a:lnTo>
                    <a:pt x="121234" y="21202"/>
                  </a:lnTo>
                  <a:lnTo>
                    <a:pt x="121288" y="20921"/>
                  </a:lnTo>
                  <a:lnTo>
                    <a:pt x="121315" y="20645"/>
                  </a:lnTo>
                  <a:lnTo>
                    <a:pt x="121315" y="20364"/>
                  </a:lnTo>
                  <a:lnTo>
                    <a:pt x="121261" y="20088"/>
                  </a:lnTo>
                  <a:lnTo>
                    <a:pt x="121180" y="19812"/>
                  </a:lnTo>
                  <a:lnTo>
                    <a:pt x="121072" y="19531"/>
                  </a:lnTo>
                  <a:lnTo>
                    <a:pt x="120909" y="19255"/>
                  </a:lnTo>
                  <a:lnTo>
                    <a:pt x="120747" y="18985"/>
                  </a:lnTo>
                  <a:lnTo>
                    <a:pt x="120530" y="18709"/>
                  </a:lnTo>
                  <a:lnTo>
                    <a:pt x="120286" y="18433"/>
                  </a:lnTo>
                  <a:lnTo>
                    <a:pt x="120015" y="18162"/>
                  </a:lnTo>
                  <a:lnTo>
                    <a:pt x="119717" y="17892"/>
                  </a:lnTo>
                  <a:lnTo>
                    <a:pt x="119392" y="17621"/>
                  </a:lnTo>
                  <a:lnTo>
                    <a:pt x="119040" y="17351"/>
                  </a:lnTo>
                  <a:lnTo>
                    <a:pt x="118661" y="17080"/>
                  </a:lnTo>
                  <a:lnTo>
                    <a:pt x="118282" y="16809"/>
                  </a:lnTo>
                  <a:lnTo>
                    <a:pt x="117848" y="16544"/>
                  </a:lnTo>
                  <a:lnTo>
                    <a:pt x="117415" y="16279"/>
                  </a:lnTo>
                  <a:lnTo>
                    <a:pt x="116955" y="16008"/>
                  </a:lnTo>
                  <a:lnTo>
                    <a:pt x="116467" y="15748"/>
                  </a:lnTo>
                  <a:lnTo>
                    <a:pt x="115980" y="15482"/>
                  </a:lnTo>
                  <a:lnTo>
                    <a:pt x="115465" y="15217"/>
                  </a:lnTo>
                  <a:lnTo>
                    <a:pt x="114923" y="14957"/>
                  </a:lnTo>
                  <a:lnTo>
                    <a:pt x="113813" y="14436"/>
                  </a:lnTo>
                  <a:lnTo>
                    <a:pt x="112648" y="13916"/>
                  </a:lnTo>
                  <a:lnTo>
                    <a:pt x="111456" y="13406"/>
                  </a:lnTo>
                  <a:lnTo>
                    <a:pt x="110210" y="12896"/>
                  </a:lnTo>
                  <a:lnTo>
                    <a:pt x="108937" y="12391"/>
                  </a:lnTo>
                  <a:lnTo>
                    <a:pt x="107096" y="11689"/>
                  </a:lnTo>
                  <a:lnTo>
                    <a:pt x="106148" y="11340"/>
                  </a:lnTo>
                  <a:lnTo>
                    <a:pt x="105200" y="10991"/>
                  </a:lnTo>
                  <a:lnTo>
                    <a:pt x="104225" y="10643"/>
                  </a:lnTo>
                  <a:lnTo>
                    <a:pt x="103222" y="10299"/>
                  </a:lnTo>
                  <a:lnTo>
                    <a:pt x="102193" y="9956"/>
                  </a:lnTo>
                  <a:lnTo>
                    <a:pt x="101164" y="9612"/>
                  </a:lnTo>
                  <a:lnTo>
                    <a:pt x="100108" y="9274"/>
                  </a:lnTo>
                  <a:lnTo>
                    <a:pt x="99024" y="8936"/>
                  </a:lnTo>
                  <a:lnTo>
                    <a:pt x="97941" y="8603"/>
                  </a:lnTo>
                  <a:lnTo>
                    <a:pt x="96803" y="8275"/>
                  </a:lnTo>
                  <a:lnTo>
                    <a:pt x="95666" y="7947"/>
                  </a:lnTo>
                  <a:lnTo>
                    <a:pt x="94474" y="7624"/>
                  </a:lnTo>
                  <a:lnTo>
                    <a:pt x="93282" y="7307"/>
                  </a:lnTo>
                  <a:lnTo>
                    <a:pt x="92063" y="6995"/>
                  </a:lnTo>
                  <a:lnTo>
                    <a:pt x="90817" y="6682"/>
                  </a:lnTo>
                  <a:lnTo>
                    <a:pt x="89544" y="6380"/>
                  </a:lnTo>
                  <a:lnTo>
                    <a:pt x="88244" y="6079"/>
                  </a:lnTo>
                  <a:lnTo>
                    <a:pt x="86890" y="5787"/>
                  </a:lnTo>
                  <a:lnTo>
                    <a:pt x="85536" y="5501"/>
                  </a:lnTo>
                  <a:lnTo>
                    <a:pt x="84154" y="5220"/>
                  </a:lnTo>
                  <a:lnTo>
                    <a:pt x="82719" y="4944"/>
                  </a:lnTo>
                  <a:lnTo>
                    <a:pt x="81256" y="4674"/>
                  </a:lnTo>
                  <a:lnTo>
                    <a:pt x="79794" y="4413"/>
                  </a:lnTo>
                  <a:lnTo>
                    <a:pt x="78277" y="4158"/>
                  </a:lnTo>
                  <a:lnTo>
                    <a:pt x="76706" y="3909"/>
                  </a:lnTo>
                  <a:lnTo>
                    <a:pt x="75135" y="3669"/>
                  </a:lnTo>
                  <a:lnTo>
                    <a:pt x="73510" y="3440"/>
                  </a:lnTo>
                  <a:lnTo>
                    <a:pt x="71858" y="3216"/>
                  </a:lnTo>
                  <a:lnTo>
                    <a:pt x="70151" y="3003"/>
                  </a:lnTo>
                  <a:lnTo>
                    <a:pt x="68418" y="2795"/>
                  </a:lnTo>
                  <a:lnTo>
                    <a:pt x="66657" y="2597"/>
                  </a:lnTo>
                  <a:lnTo>
                    <a:pt x="64815" y="2394"/>
                  </a:lnTo>
                  <a:lnTo>
                    <a:pt x="62892" y="2196"/>
                  </a:lnTo>
                  <a:lnTo>
                    <a:pt x="60942" y="1999"/>
                  </a:lnTo>
                  <a:lnTo>
                    <a:pt x="58938" y="1811"/>
                  </a:lnTo>
                  <a:lnTo>
                    <a:pt x="56906" y="1624"/>
                  </a:lnTo>
                  <a:lnTo>
                    <a:pt x="54821" y="1442"/>
                  </a:lnTo>
                  <a:lnTo>
                    <a:pt x="52708" y="1265"/>
                  </a:lnTo>
                  <a:lnTo>
                    <a:pt x="50541" y="1098"/>
                  </a:lnTo>
                  <a:lnTo>
                    <a:pt x="48375" y="937"/>
                  </a:lnTo>
                  <a:lnTo>
                    <a:pt x="46181" y="786"/>
                  </a:lnTo>
                  <a:lnTo>
                    <a:pt x="43987" y="646"/>
                  </a:lnTo>
                  <a:lnTo>
                    <a:pt x="41766" y="515"/>
                  </a:lnTo>
                  <a:lnTo>
                    <a:pt x="39545" y="401"/>
                  </a:lnTo>
                  <a:lnTo>
                    <a:pt x="38434" y="344"/>
                  </a:lnTo>
                  <a:lnTo>
                    <a:pt x="37324" y="297"/>
                  </a:lnTo>
                  <a:lnTo>
                    <a:pt x="36213" y="250"/>
                  </a:lnTo>
                  <a:lnTo>
                    <a:pt x="35103" y="208"/>
                  </a:lnTo>
                  <a:lnTo>
                    <a:pt x="34019" y="167"/>
                  </a:lnTo>
                  <a:lnTo>
                    <a:pt x="32909" y="130"/>
                  </a:lnTo>
                  <a:lnTo>
                    <a:pt x="31798" y="99"/>
                  </a:lnTo>
                  <a:lnTo>
                    <a:pt x="30715" y="73"/>
                  </a:lnTo>
                  <a:lnTo>
                    <a:pt x="29632" y="47"/>
                  </a:lnTo>
                  <a:lnTo>
                    <a:pt x="28548" y="26"/>
                  </a:lnTo>
                  <a:lnTo>
                    <a:pt x="27465" y="16"/>
                  </a:lnTo>
                  <a:lnTo>
                    <a:pt x="26381" y="6"/>
                  </a:lnTo>
                  <a:lnTo>
                    <a:pt x="253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7"/>
            <p:cNvSpPr/>
            <p:nvPr/>
          </p:nvSpPr>
          <p:spPr>
            <a:xfrm rot="10800000">
              <a:off x="7639483" y="4575634"/>
              <a:ext cx="445446" cy="745560"/>
            </a:xfrm>
            <a:custGeom>
              <a:avLst/>
              <a:gdLst/>
              <a:ahLst/>
              <a:cxnLst/>
              <a:rect l="l" t="t" r="r" b="b"/>
              <a:pathLst>
                <a:path w="104198" h="37334" extrusionOk="0">
                  <a:moveTo>
                    <a:pt x="55" y="0"/>
                  </a:moveTo>
                  <a:lnTo>
                    <a:pt x="1" y="120"/>
                  </a:lnTo>
                  <a:lnTo>
                    <a:pt x="1" y="234"/>
                  </a:lnTo>
                  <a:lnTo>
                    <a:pt x="55" y="349"/>
                  </a:lnTo>
                  <a:lnTo>
                    <a:pt x="109" y="463"/>
                  </a:lnTo>
                  <a:lnTo>
                    <a:pt x="380" y="1030"/>
                  </a:lnTo>
                  <a:lnTo>
                    <a:pt x="732" y="1728"/>
                  </a:lnTo>
                  <a:lnTo>
                    <a:pt x="922" y="2160"/>
                  </a:lnTo>
                  <a:lnTo>
                    <a:pt x="1057" y="2394"/>
                  </a:lnTo>
                  <a:lnTo>
                    <a:pt x="1220" y="2638"/>
                  </a:lnTo>
                  <a:lnTo>
                    <a:pt x="2114" y="3716"/>
                  </a:lnTo>
                  <a:lnTo>
                    <a:pt x="2628" y="4314"/>
                  </a:lnTo>
                  <a:lnTo>
                    <a:pt x="3197" y="4949"/>
                  </a:lnTo>
                  <a:lnTo>
                    <a:pt x="3522" y="5282"/>
                  </a:lnTo>
                  <a:lnTo>
                    <a:pt x="3874" y="5620"/>
                  </a:lnTo>
                  <a:lnTo>
                    <a:pt x="4253" y="5969"/>
                  </a:lnTo>
                  <a:lnTo>
                    <a:pt x="4687" y="6328"/>
                  </a:lnTo>
                  <a:lnTo>
                    <a:pt x="5093" y="6692"/>
                  </a:lnTo>
                  <a:lnTo>
                    <a:pt x="5499" y="7067"/>
                  </a:lnTo>
                  <a:lnTo>
                    <a:pt x="5933" y="7452"/>
                  </a:lnTo>
                  <a:lnTo>
                    <a:pt x="6176" y="7645"/>
                  </a:lnTo>
                  <a:lnTo>
                    <a:pt x="6447" y="7837"/>
                  </a:lnTo>
                  <a:lnTo>
                    <a:pt x="7612" y="8628"/>
                  </a:lnTo>
                  <a:lnTo>
                    <a:pt x="8804" y="9445"/>
                  </a:lnTo>
                  <a:lnTo>
                    <a:pt x="9399" y="9867"/>
                  </a:lnTo>
                  <a:lnTo>
                    <a:pt x="10050" y="10299"/>
                  </a:lnTo>
                  <a:lnTo>
                    <a:pt x="10781" y="10731"/>
                  </a:lnTo>
                  <a:lnTo>
                    <a:pt x="11512" y="11163"/>
                  </a:lnTo>
                  <a:lnTo>
                    <a:pt x="13083" y="12053"/>
                  </a:lnTo>
                  <a:lnTo>
                    <a:pt x="13869" y="12511"/>
                  </a:lnTo>
                  <a:lnTo>
                    <a:pt x="14654" y="12969"/>
                  </a:lnTo>
                  <a:lnTo>
                    <a:pt x="15629" y="13463"/>
                  </a:lnTo>
                  <a:lnTo>
                    <a:pt x="16631" y="13963"/>
                  </a:lnTo>
                  <a:lnTo>
                    <a:pt x="17633" y="14452"/>
                  </a:lnTo>
                  <a:lnTo>
                    <a:pt x="18663" y="14946"/>
                  </a:lnTo>
                  <a:lnTo>
                    <a:pt x="19719" y="15435"/>
                  </a:lnTo>
                  <a:lnTo>
                    <a:pt x="20775" y="15924"/>
                  </a:lnTo>
                  <a:lnTo>
                    <a:pt x="21886" y="16408"/>
                  </a:lnTo>
                  <a:lnTo>
                    <a:pt x="22996" y="16892"/>
                  </a:lnTo>
                  <a:lnTo>
                    <a:pt x="24134" y="17376"/>
                  </a:lnTo>
                  <a:lnTo>
                    <a:pt x="25299" y="17855"/>
                  </a:lnTo>
                  <a:lnTo>
                    <a:pt x="26463" y="18334"/>
                  </a:lnTo>
                  <a:lnTo>
                    <a:pt x="27655" y="18813"/>
                  </a:lnTo>
                  <a:lnTo>
                    <a:pt x="28874" y="19291"/>
                  </a:lnTo>
                  <a:lnTo>
                    <a:pt x="30120" y="19765"/>
                  </a:lnTo>
                  <a:lnTo>
                    <a:pt x="31366" y="20233"/>
                  </a:lnTo>
                  <a:lnTo>
                    <a:pt x="32666" y="20702"/>
                  </a:lnTo>
                  <a:lnTo>
                    <a:pt x="33993" y="21170"/>
                  </a:lnTo>
                  <a:lnTo>
                    <a:pt x="35347" y="21628"/>
                  </a:lnTo>
                  <a:lnTo>
                    <a:pt x="36701" y="22091"/>
                  </a:lnTo>
                  <a:lnTo>
                    <a:pt x="38083" y="22549"/>
                  </a:lnTo>
                  <a:lnTo>
                    <a:pt x="39491" y="23002"/>
                  </a:lnTo>
                  <a:lnTo>
                    <a:pt x="40927" y="23455"/>
                  </a:lnTo>
                  <a:lnTo>
                    <a:pt x="42389" y="23907"/>
                  </a:lnTo>
                  <a:lnTo>
                    <a:pt x="43852" y="24355"/>
                  </a:lnTo>
                  <a:lnTo>
                    <a:pt x="45342" y="24803"/>
                  </a:lnTo>
                  <a:lnTo>
                    <a:pt x="46831" y="25245"/>
                  </a:lnTo>
                  <a:lnTo>
                    <a:pt x="48375" y="25687"/>
                  </a:lnTo>
                  <a:lnTo>
                    <a:pt x="49892" y="26124"/>
                  </a:lnTo>
                  <a:lnTo>
                    <a:pt x="51463" y="26562"/>
                  </a:lnTo>
                  <a:lnTo>
                    <a:pt x="53061" y="26993"/>
                  </a:lnTo>
                  <a:lnTo>
                    <a:pt x="54659" y="27425"/>
                  </a:lnTo>
                  <a:lnTo>
                    <a:pt x="56257" y="27857"/>
                  </a:lnTo>
                  <a:lnTo>
                    <a:pt x="57801" y="28237"/>
                  </a:lnTo>
                  <a:lnTo>
                    <a:pt x="59345" y="28617"/>
                  </a:lnTo>
                  <a:lnTo>
                    <a:pt x="62324" y="29361"/>
                  </a:lnTo>
                  <a:lnTo>
                    <a:pt x="63814" y="29720"/>
                  </a:lnTo>
                  <a:lnTo>
                    <a:pt x="65276" y="30074"/>
                  </a:lnTo>
                  <a:lnTo>
                    <a:pt x="66793" y="30413"/>
                  </a:lnTo>
                  <a:lnTo>
                    <a:pt x="68283" y="30746"/>
                  </a:lnTo>
                  <a:lnTo>
                    <a:pt x="73890" y="31989"/>
                  </a:lnTo>
                  <a:lnTo>
                    <a:pt x="79469" y="33108"/>
                  </a:lnTo>
                  <a:lnTo>
                    <a:pt x="80769" y="33374"/>
                  </a:lnTo>
                  <a:lnTo>
                    <a:pt x="82042" y="33629"/>
                  </a:lnTo>
                  <a:lnTo>
                    <a:pt x="83342" y="33873"/>
                  </a:lnTo>
                  <a:lnTo>
                    <a:pt x="84588" y="34107"/>
                  </a:lnTo>
                  <a:lnTo>
                    <a:pt x="87026" y="34550"/>
                  </a:lnTo>
                  <a:lnTo>
                    <a:pt x="89355" y="34961"/>
                  </a:lnTo>
                  <a:lnTo>
                    <a:pt x="93526" y="35705"/>
                  </a:lnTo>
                  <a:lnTo>
                    <a:pt x="97210" y="36283"/>
                  </a:lnTo>
                  <a:lnTo>
                    <a:pt x="102356" y="37074"/>
                  </a:lnTo>
                  <a:lnTo>
                    <a:pt x="102790" y="37147"/>
                  </a:lnTo>
                  <a:lnTo>
                    <a:pt x="103250" y="37214"/>
                  </a:lnTo>
                  <a:lnTo>
                    <a:pt x="103711" y="37277"/>
                  </a:lnTo>
                  <a:lnTo>
                    <a:pt x="104198" y="37334"/>
                  </a:lnTo>
                  <a:lnTo>
                    <a:pt x="103846" y="37245"/>
                  </a:lnTo>
                  <a:lnTo>
                    <a:pt x="103440" y="37167"/>
                  </a:lnTo>
                  <a:lnTo>
                    <a:pt x="103033" y="37089"/>
                  </a:lnTo>
                  <a:lnTo>
                    <a:pt x="102600" y="37017"/>
                  </a:lnTo>
                  <a:lnTo>
                    <a:pt x="97698" y="36173"/>
                  </a:lnTo>
                  <a:lnTo>
                    <a:pt x="94258" y="35565"/>
                  </a:lnTo>
                  <a:lnTo>
                    <a:pt x="90222" y="34810"/>
                  </a:lnTo>
                  <a:lnTo>
                    <a:pt x="89139" y="34597"/>
                  </a:lnTo>
                  <a:lnTo>
                    <a:pt x="88028" y="34378"/>
                  </a:lnTo>
                  <a:lnTo>
                    <a:pt x="85645" y="33930"/>
                  </a:lnTo>
                  <a:lnTo>
                    <a:pt x="84399" y="33691"/>
                  </a:lnTo>
                  <a:lnTo>
                    <a:pt x="83153" y="33447"/>
                  </a:lnTo>
                  <a:lnTo>
                    <a:pt x="81853" y="33192"/>
                  </a:lnTo>
                  <a:lnTo>
                    <a:pt x="80553" y="32921"/>
                  </a:lnTo>
                  <a:lnTo>
                    <a:pt x="77898" y="32369"/>
                  </a:lnTo>
                  <a:lnTo>
                    <a:pt x="75108" y="31797"/>
                  </a:lnTo>
                  <a:lnTo>
                    <a:pt x="69529" y="30517"/>
                  </a:lnTo>
                  <a:lnTo>
                    <a:pt x="68066" y="30189"/>
                  </a:lnTo>
                  <a:lnTo>
                    <a:pt x="66604" y="29851"/>
                  </a:lnTo>
                  <a:lnTo>
                    <a:pt x="65141" y="29497"/>
                  </a:lnTo>
                  <a:lnTo>
                    <a:pt x="63678" y="29132"/>
                  </a:lnTo>
                  <a:lnTo>
                    <a:pt x="60753" y="28393"/>
                  </a:lnTo>
                  <a:lnTo>
                    <a:pt x="59236" y="28013"/>
                  </a:lnTo>
                  <a:lnTo>
                    <a:pt x="57720" y="27634"/>
                  </a:lnTo>
                  <a:lnTo>
                    <a:pt x="56122" y="27202"/>
                  </a:lnTo>
                  <a:lnTo>
                    <a:pt x="54551" y="26770"/>
                  </a:lnTo>
                  <a:lnTo>
                    <a:pt x="52980" y="26338"/>
                  </a:lnTo>
                  <a:lnTo>
                    <a:pt x="51463" y="25901"/>
                  </a:lnTo>
                  <a:lnTo>
                    <a:pt x="49946" y="25463"/>
                  </a:lnTo>
                  <a:lnTo>
                    <a:pt x="48429" y="25021"/>
                  </a:lnTo>
                  <a:lnTo>
                    <a:pt x="46940" y="24579"/>
                  </a:lnTo>
                  <a:lnTo>
                    <a:pt x="45477" y="24136"/>
                  </a:lnTo>
                  <a:lnTo>
                    <a:pt x="44042" y="23689"/>
                  </a:lnTo>
                  <a:lnTo>
                    <a:pt x="42606" y="23241"/>
                  </a:lnTo>
                  <a:lnTo>
                    <a:pt x="41198" y="22789"/>
                  </a:lnTo>
                  <a:lnTo>
                    <a:pt x="39789" y="22336"/>
                  </a:lnTo>
                  <a:lnTo>
                    <a:pt x="38435" y="21878"/>
                  </a:lnTo>
                  <a:lnTo>
                    <a:pt x="37081" y="21420"/>
                  </a:lnTo>
                  <a:lnTo>
                    <a:pt x="35726" y="20962"/>
                  </a:lnTo>
                  <a:lnTo>
                    <a:pt x="34399" y="20499"/>
                  </a:lnTo>
                  <a:lnTo>
                    <a:pt x="33126" y="20030"/>
                  </a:lnTo>
                  <a:lnTo>
                    <a:pt x="31880" y="19562"/>
                  </a:lnTo>
                  <a:lnTo>
                    <a:pt x="30661" y="19094"/>
                  </a:lnTo>
                  <a:lnTo>
                    <a:pt x="29443" y="18625"/>
                  </a:lnTo>
                  <a:lnTo>
                    <a:pt x="28251" y="18152"/>
                  </a:lnTo>
                  <a:lnTo>
                    <a:pt x="27059" y="17673"/>
                  </a:lnTo>
                  <a:lnTo>
                    <a:pt x="25921" y="17199"/>
                  </a:lnTo>
                  <a:lnTo>
                    <a:pt x="24784" y="16721"/>
                  </a:lnTo>
                  <a:lnTo>
                    <a:pt x="23646" y="16237"/>
                  </a:lnTo>
                  <a:lnTo>
                    <a:pt x="22563" y="15758"/>
                  </a:lnTo>
                  <a:lnTo>
                    <a:pt x="21480" y="15274"/>
                  </a:lnTo>
                  <a:lnTo>
                    <a:pt x="20423" y="14785"/>
                  </a:lnTo>
                  <a:lnTo>
                    <a:pt x="19394" y="14301"/>
                  </a:lnTo>
                  <a:lnTo>
                    <a:pt x="18365" y="13812"/>
                  </a:lnTo>
                  <a:lnTo>
                    <a:pt x="17363" y="13322"/>
                  </a:lnTo>
                  <a:lnTo>
                    <a:pt x="16387" y="12828"/>
                  </a:lnTo>
                  <a:lnTo>
                    <a:pt x="15575" y="12375"/>
                  </a:lnTo>
                  <a:lnTo>
                    <a:pt x="14762" y="11923"/>
                  </a:lnTo>
                  <a:lnTo>
                    <a:pt x="13164" y="11043"/>
                  </a:lnTo>
                  <a:lnTo>
                    <a:pt x="12406" y="10611"/>
                  </a:lnTo>
                  <a:lnTo>
                    <a:pt x="11675" y="10184"/>
                  </a:lnTo>
                  <a:lnTo>
                    <a:pt x="10997" y="9758"/>
                  </a:lnTo>
                  <a:lnTo>
                    <a:pt x="10375" y="9341"/>
                  </a:lnTo>
                  <a:lnTo>
                    <a:pt x="9074" y="8524"/>
                  </a:lnTo>
                  <a:lnTo>
                    <a:pt x="8479" y="8129"/>
                  </a:lnTo>
                  <a:lnTo>
                    <a:pt x="8208" y="7931"/>
                  </a:lnTo>
                  <a:lnTo>
                    <a:pt x="7937" y="7738"/>
                  </a:lnTo>
                  <a:lnTo>
                    <a:pt x="6989" y="6979"/>
                  </a:lnTo>
                  <a:lnTo>
                    <a:pt x="6041" y="6245"/>
                  </a:lnTo>
                  <a:lnTo>
                    <a:pt x="5580" y="5896"/>
                  </a:lnTo>
                  <a:lnTo>
                    <a:pt x="5174" y="5553"/>
                  </a:lnTo>
                  <a:lnTo>
                    <a:pt x="4795" y="5214"/>
                  </a:lnTo>
                  <a:lnTo>
                    <a:pt x="4443" y="4887"/>
                  </a:lnTo>
                  <a:lnTo>
                    <a:pt x="3793" y="4252"/>
                  </a:lnTo>
                  <a:lnTo>
                    <a:pt x="3224" y="3658"/>
                  </a:lnTo>
                  <a:lnTo>
                    <a:pt x="2141" y="2592"/>
                  </a:lnTo>
                  <a:lnTo>
                    <a:pt x="1491" y="1691"/>
                  </a:lnTo>
                  <a:lnTo>
                    <a:pt x="949" y="994"/>
                  </a:lnTo>
                  <a:lnTo>
                    <a:pt x="543" y="437"/>
                  </a:lnTo>
                  <a:lnTo>
                    <a:pt x="461" y="328"/>
                  </a:lnTo>
                  <a:lnTo>
                    <a:pt x="353" y="219"/>
                  </a:lnTo>
                  <a:lnTo>
                    <a:pt x="218" y="10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7"/>
            <p:cNvSpPr/>
            <p:nvPr/>
          </p:nvSpPr>
          <p:spPr>
            <a:xfrm rot="10800000">
              <a:off x="7659167" y="4076683"/>
              <a:ext cx="440351" cy="1276642"/>
            </a:xfrm>
            <a:custGeom>
              <a:avLst/>
              <a:gdLst/>
              <a:ahLst/>
              <a:cxnLst/>
              <a:rect l="l" t="t" r="r" b="b"/>
              <a:pathLst>
                <a:path w="103006" h="63928" extrusionOk="0">
                  <a:moveTo>
                    <a:pt x="4523" y="1"/>
                  </a:moveTo>
                  <a:lnTo>
                    <a:pt x="4334" y="84"/>
                  </a:lnTo>
                  <a:lnTo>
                    <a:pt x="4171" y="167"/>
                  </a:lnTo>
                  <a:lnTo>
                    <a:pt x="4090" y="277"/>
                  </a:lnTo>
                  <a:lnTo>
                    <a:pt x="3955" y="402"/>
                  </a:lnTo>
                  <a:lnTo>
                    <a:pt x="3846" y="537"/>
                  </a:lnTo>
                  <a:lnTo>
                    <a:pt x="3819" y="610"/>
                  </a:lnTo>
                  <a:lnTo>
                    <a:pt x="3792" y="683"/>
                  </a:lnTo>
                  <a:lnTo>
                    <a:pt x="3196" y="1547"/>
                  </a:lnTo>
                  <a:lnTo>
                    <a:pt x="2465" y="2671"/>
                  </a:lnTo>
                  <a:lnTo>
                    <a:pt x="2004" y="3352"/>
                  </a:lnTo>
                  <a:lnTo>
                    <a:pt x="1788" y="3722"/>
                  </a:lnTo>
                  <a:lnTo>
                    <a:pt x="1571" y="4107"/>
                  </a:lnTo>
                  <a:lnTo>
                    <a:pt x="1381" y="4513"/>
                  </a:lnTo>
                  <a:lnTo>
                    <a:pt x="1219" y="4934"/>
                  </a:lnTo>
                  <a:lnTo>
                    <a:pt x="948" y="5830"/>
                  </a:lnTo>
                  <a:lnTo>
                    <a:pt x="650" y="6787"/>
                  </a:lnTo>
                  <a:lnTo>
                    <a:pt x="352" y="7802"/>
                  </a:lnTo>
                  <a:lnTo>
                    <a:pt x="217" y="8338"/>
                  </a:lnTo>
                  <a:lnTo>
                    <a:pt x="108" y="8884"/>
                  </a:lnTo>
                  <a:lnTo>
                    <a:pt x="27" y="9446"/>
                  </a:lnTo>
                  <a:lnTo>
                    <a:pt x="0" y="10024"/>
                  </a:lnTo>
                  <a:lnTo>
                    <a:pt x="0" y="12465"/>
                  </a:lnTo>
                  <a:lnTo>
                    <a:pt x="27" y="12787"/>
                  </a:lnTo>
                  <a:lnTo>
                    <a:pt x="81" y="13110"/>
                  </a:lnTo>
                  <a:lnTo>
                    <a:pt x="136" y="13438"/>
                  </a:lnTo>
                  <a:lnTo>
                    <a:pt x="217" y="13766"/>
                  </a:lnTo>
                  <a:lnTo>
                    <a:pt x="406" y="14437"/>
                  </a:lnTo>
                  <a:lnTo>
                    <a:pt x="596" y="15114"/>
                  </a:lnTo>
                  <a:lnTo>
                    <a:pt x="650" y="15462"/>
                  </a:lnTo>
                  <a:lnTo>
                    <a:pt x="731" y="15811"/>
                  </a:lnTo>
                  <a:lnTo>
                    <a:pt x="840" y="16165"/>
                  </a:lnTo>
                  <a:lnTo>
                    <a:pt x="948" y="16513"/>
                  </a:lnTo>
                  <a:lnTo>
                    <a:pt x="1219" y="17226"/>
                  </a:lnTo>
                  <a:lnTo>
                    <a:pt x="1571" y="17950"/>
                  </a:lnTo>
                  <a:lnTo>
                    <a:pt x="1950" y="18684"/>
                  </a:lnTo>
                  <a:lnTo>
                    <a:pt x="2357" y="19423"/>
                  </a:lnTo>
                  <a:lnTo>
                    <a:pt x="3196" y="20937"/>
                  </a:lnTo>
                  <a:lnTo>
                    <a:pt x="3765" y="21764"/>
                  </a:lnTo>
                  <a:lnTo>
                    <a:pt x="4388" y="22592"/>
                  </a:lnTo>
                  <a:lnTo>
                    <a:pt x="5038" y="23419"/>
                  </a:lnTo>
                  <a:lnTo>
                    <a:pt x="5742" y="24247"/>
                  </a:lnTo>
                  <a:lnTo>
                    <a:pt x="6501" y="25074"/>
                  </a:lnTo>
                  <a:lnTo>
                    <a:pt x="7286" y="25896"/>
                  </a:lnTo>
                  <a:lnTo>
                    <a:pt x="8126" y="26719"/>
                  </a:lnTo>
                  <a:lnTo>
                    <a:pt x="8992" y="27536"/>
                  </a:lnTo>
                  <a:lnTo>
                    <a:pt x="9886" y="28358"/>
                  </a:lnTo>
                  <a:lnTo>
                    <a:pt x="10834" y="29175"/>
                  </a:lnTo>
                  <a:lnTo>
                    <a:pt x="11836" y="29987"/>
                  </a:lnTo>
                  <a:lnTo>
                    <a:pt x="12866" y="30804"/>
                  </a:lnTo>
                  <a:lnTo>
                    <a:pt x="13922" y="31610"/>
                  </a:lnTo>
                  <a:lnTo>
                    <a:pt x="15032" y="32422"/>
                  </a:lnTo>
                  <a:lnTo>
                    <a:pt x="16197" y="33229"/>
                  </a:lnTo>
                  <a:lnTo>
                    <a:pt x="17389" y="34036"/>
                  </a:lnTo>
                  <a:lnTo>
                    <a:pt x="18662" y="34837"/>
                  </a:lnTo>
                  <a:lnTo>
                    <a:pt x="19989" y="35633"/>
                  </a:lnTo>
                  <a:lnTo>
                    <a:pt x="21370" y="36429"/>
                  </a:lnTo>
                  <a:lnTo>
                    <a:pt x="22779" y="37220"/>
                  </a:lnTo>
                  <a:lnTo>
                    <a:pt x="24214" y="38011"/>
                  </a:lnTo>
                  <a:lnTo>
                    <a:pt x="25704" y="38797"/>
                  </a:lnTo>
                  <a:lnTo>
                    <a:pt x="27221" y="39583"/>
                  </a:lnTo>
                  <a:lnTo>
                    <a:pt x="28792" y="40364"/>
                  </a:lnTo>
                  <a:lnTo>
                    <a:pt x="30390" y="41144"/>
                  </a:lnTo>
                  <a:lnTo>
                    <a:pt x="32015" y="41920"/>
                  </a:lnTo>
                  <a:lnTo>
                    <a:pt x="33694" y="42695"/>
                  </a:lnTo>
                  <a:lnTo>
                    <a:pt x="35401" y="43465"/>
                  </a:lnTo>
                  <a:lnTo>
                    <a:pt x="37161" y="44230"/>
                  </a:lnTo>
                  <a:lnTo>
                    <a:pt x="38949" y="44995"/>
                  </a:lnTo>
                  <a:lnTo>
                    <a:pt x="40791" y="45755"/>
                  </a:lnTo>
                  <a:lnTo>
                    <a:pt x="42659" y="46515"/>
                  </a:lnTo>
                  <a:lnTo>
                    <a:pt x="46262" y="47873"/>
                  </a:lnTo>
                  <a:lnTo>
                    <a:pt x="48022" y="48539"/>
                  </a:lnTo>
                  <a:lnTo>
                    <a:pt x="49783" y="49195"/>
                  </a:lnTo>
                  <a:lnTo>
                    <a:pt x="51543" y="49835"/>
                  </a:lnTo>
                  <a:lnTo>
                    <a:pt x="53331" y="50460"/>
                  </a:lnTo>
                  <a:lnTo>
                    <a:pt x="54225" y="50767"/>
                  </a:lnTo>
                  <a:lnTo>
                    <a:pt x="55146" y="51068"/>
                  </a:lnTo>
                  <a:lnTo>
                    <a:pt x="56067" y="51370"/>
                  </a:lnTo>
                  <a:lnTo>
                    <a:pt x="56988" y="51667"/>
                  </a:lnTo>
                  <a:lnTo>
                    <a:pt x="58694" y="52255"/>
                  </a:lnTo>
                  <a:lnTo>
                    <a:pt x="60400" y="52833"/>
                  </a:lnTo>
                  <a:lnTo>
                    <a:pt x="61240" y="53114"/>
                  </a:lnTo>
                  <a:lnTo>
                    <a:pt x="62107" y="53395"/>
                  </a:lnTo>
                  <a:lnTo>
                    <a:pt x="63001" y="53670"/>
                  </a:lnTo>
                  <a:lnTo>
                    <a:pt x="63894" y="53941"/>
                  </a:lnTo>
                  <a:lnTo>
                    <a:pt x="70774" y="55981"/>
                  </a:lnTo>
                  <a:lnTo>
                    <a:pt x="71587" y="56226"/>
                  </a:lnTo>
                  <a:lnTo>
                    <a:pt x="72399" y="56465"/>
                  </a:lnTo>
                  <a:lnTo>
                    <a:pt x="74051" y="56933"/>
                  </a:lnTo>
                  <a:lnTo>
                    <a:pt x="75676" y="57381"/>
                  </a:lnTo>
                  <a:lnTo>
                    <a:pt x="77302" y="57813"/>
                  </a:lnTo>
                  <a:lnTo>
                    <a:pt x="78900" y="58229"/>
                  </a:lnTo>
                  <a:lnTo>
                    <a:pt x="80471" y="58630"/>
                  </a:lnTo>
                  <a:lnTo>
                    <a:pt x="81987" y="59020"/>
                  </a:lnTo>
                  <a:lnTo>
                    <a:pt x="83423" y="59400"/>
                  </a:lnTo>
                  <a:lnTo>
                    <a:pt x="84858" y="59770"/>
                  </a:lnTo>
                  <a:lnTo>
                    <a:pt x="86213" y="60123"/>
                  </a:lnTo>
                  <a:lnTo>
                    <a:pt x="87540" y="60457"/>
                  </a:lnTo>
                  <a:lnTo>
                    <a:pt x="88840" y="60779"/>
                  </a:lnTo>
                  <a:lnTo>
                    <a:pt x="93661" y="61888"/>
                  </a:lnTo>
                  <a:lnTo>
                    <a:pt x="100568" y="63412"/>
                  </a:lnTo>
                  <a:lnTo>
                    <a:pt x="102355" y="63803"/>
                  </a:lnTo>
                  <a:lnTo>
                    <a:pt x="102816" y="63902"/>
                  </a:lnTo>
                  <a:lnTo>
                    <a:pt x="102951" y="63928"/>
                  </a:lnTo>
                  <a:lnTo>
                    <a:pt x="103006" y="63928"/>
                  </a:lnTo>
                  <a:lnTo>
                    <a:pt x="103006" y="63917"/>
                  </a:lnTo>
                  <a:lnTo>
                    <a:pt x="102924" y="63891"/>
                  </a:lnTo>
                  <a:lnTo>
                    <a:pt x="102491" y="63777"/>
                  </a:lnTo>
                  <a:lnTo>
                    <a:pt x="101760" y="63595"/>
                  </a:lnTo>
                  <a:lnTo>
                    <a:pt x="100866" y="63366"/>
                  </a:lnTo>
                  <a:lnTo>
                    <a:pt x="94419" y="61799"/>
                  </a:lnTo>
                  <a:lnTo>
                    <a:pt x="89707" y="60665"/>
                  </a:lnTo>
                  <a:lnTo>
                    <a:pt x="89030" y="60509"/>
                  </a:lnTo>
                  <a:lnTo>
                    <a:pt x="88379" y="60342"/>
                  </a:lnTo>
                  <a:lnTo>
                    <a:pt x="87757" y="60176"/>
                  </a:lnTo>
                  <a:lnTo>
                    <a:pt x="87106" y="60004"/>
                  </a:lnTo>
                  <a:lnTo>
                    <a:pt x="85833" y="59645"/>
                  </a:lnTo>
                  <a:lnTo>
                    <a:pt x="84452" y="59275"/>
                  </a:lnTo>
                  <a:lnTo>
                    <a:pt x="83044" y="58890"/>
                  </a:lnTo>
                  <a:lnTo>
                    <a:pt x="81554" y="58500"/>
                  </a:lnTo>
                  <a:lnTo>
                    <a:pt x="78466" y="57672"/>
                  </a:lnTo>
                  <a:lnTo>
                    <a:pt x="76868" y="57240"/>
                  </a:lnTo>
                  <a:lnTo>
                    <a:pt x="75270" y="56793"/>
                  </a:lnTo>
                  <a:lnTo>
                    <a:pt x="73672" y="56325"/>
                  </a:lnTo>
                  <a:lnTo>
                    <a:pt x="72887" y="56085"/>
                  </a:lnTo>
                  <a:lnTo>
                    <a:pt x="72074" y="55835"/>
                  </a:lnTo>
                  <a:lnTo>
                    <a:pt x="65194" y="53785"/>
                  </a:lnTo>
                  <a:lnTo>
                    <a:pt x="64328" y="53514"/>
                  </a:lnTo>
                  <a:lnTo>
                    <a:pt x="63461" y="53239"/>
                  </a:lnTo>
                  <a:lnTo>
                    <a:pt x="61782" y="52676"/>
                  </a:lnTo>
                  <a:lnTo>
                    <a:pt x="60075" y="52094"/>
                  </a:lnTo>
                  <a:lnTo>
                    <a:pt x="58288" y="51506"/>
                  </a:lnTo>
                  <a:lnTo>
                    <a:pt x="57394" y="51209"/>
                  </a:lnTo>
                  <a:lnTo>
                    <a:pt x="56473" y="50912"/>
                  </a:lnTo>
                  <a:lnTo>
                    <a:pt x="55579" y="50605"/>
                  </a:lnTo>
                  <a:lnTo>
                    <a:pt x="54712" y="50298"/>
                  </a:lnTo>
                  <a:lnTo>
                    <a:pt x="52952" y="49674"/>
                  </a:lnTo>
                  <a:lnTo>
                    <a:pt x="51218" y="49034"/>
                  </a:lnTo>
                  <a:lnTo>
                    <a:pt x="49458" y="48378"/>
                  </a:lnTo>
                  <a:lnTo>
                    <a:pt x="47724" y="47717"/>
                  </a:lnTo>
                  <a:lnTo>
                    <a:pt x="44176" y="46359"/>
                  </a:lnTo>
                  <a:lnTo>
                    <a:pt x="42334" y="45604"/>
                  </a:lnTo>
                  <a:lnTo>
                    <a:pt x="40520" y="44844"/>
                  </a:lnTo>
                  <a:lnTo>
                    <a:pt x="38759" y="44085"/>
                  </a:lnTo>
                  <a:lnTo>
                    <a:pt x="37026" y="43320"/>
                  </a:lnTo>
                  <a:lnTo>
                    <a:pt x="35346" y="42555"/>
                  </a:lnTo>
                  <a:lnTo>
                    <a:pt x="33694" y="41779"/>
                  </a:lnTo>
                  <a:lnTo>
                    <a:pt x="32069" y="41009"/>
                  </a:lnTo>
                  <a:lnTo>
                    <a:pt x="30498" y="40234"/>
                  </a:lnTo>
                  <a:lnTo>
                    <a:pt x="28954" y="39453"/>
                  </a:lnTo>
                  <a:lnTo>
                    <a:pt x="27438" y="38672"/>
                  </a:lnTo>
                  <a:lnTo>
                    <a:pt x="25975" y="37887"/>
                  </a:lnTo>
                  <a:lnTo>
                    <a:pt x="24539" y="37101"/>
                  </a:lnTo>
                  <a:lnTo>
                    <a:pt x="23131" y="36310"/>
                  </a:lnTo>
                  <a:lnTo>
                    <a:pt x="21777" y="35519"/>
                  </a:lnTo>
                  <a:lnTo>
                    <a:pt x="20450" y="34728"/>
                  </a:lnTo>
                  <a:lnTo>
                    <a:pt x="19177" y="33931"/>
                  </a:lnTo>
                  <a:lnTo>
                    <a:pt x="18012" y="33130"/>
                  </a:lnTo>
                  <a:lnTo>
                    <a:pt x="16874" y="32323"/>
                  </a:lnTo>
                  <a:lnTo>
                    <a:pt x="15764" y="31522"/>
                  </a:lnTo>
                  <a:lnTo>
                    <a:pt x="14707" y="30715"/>
                  </a:lnTo>
                  <a:lnTo>
                    <a:pt x="13678" y="29903"/>
                  </a:lnTo>
                  <a:lnTo>
                    <a:pt x="12703" y="29097"/>
                  </a:lnTo>
                  <a:lnTo>
                    <a:pt x="11755" y="28285"/>
                  </a:lnTo>
                  <a:lnTo>
                    <a:pt x="10861" y="27468"/>
                  </a:lnTo>
                  <a:lnTo>
                    <a:pt x="9995" y="26656"/>
                  </a:lnTo>
                  <a:lnTo>
                    <a:pt x="9155" y="25839"/>
                  </a:lnTo>
                  <a:lnTo>
                    <a:pt x="8369" y="25017"/>
                  </a:lnTo>
                  <a:lnTo>
                    <a:pt x="7611" y="24200"/>
                  </a:lnTo>
                  <a:lnTo>
                    <a:pt x="6907" y="23378"/>
                  </a:lnTo>
                  <a:lnTo>
                    <a:pt x="6230" y="22555"/>
                  </a:lnTo>
                  <a:lnTo>
                    <a:pt x="5607" y="21733"/>
                  </a:lnTo>
                  <a:lnTo>
                    <a:pt x="5011" y="20911"/>
                  </a:lnTo>
                  <a:lnTo>
                    <a:pt x="4144" y="19402"/>
                  </a:lnTo>
                  <a:lnTo>
                    <a:pt x="3738" y="18658"/>
                  </a:lnTo>
                  <a:lnTo>
                    <a:pt x="3332" y="17929"/>
                  </a:lnTo>
                  <a:lnTo>
                    <a:pt x="2979" y="17211"/>
                  </a:lnTo>
                  <a:lnTo>
                    <a:pt x="2682" y="16503"/>
                  </a:lnTo>
                  <a:lnTo>
                    <a:pt x="2546" y="16149"/>
                  </a:lnTo>
                  <a:lnTo>
                    <a:pt x="2411" y="15800"/>
                  </a:lnTo>
                  <a:lnTo>
                    <a:pt x="2329" y="15457"/>
                  </a:lnTo>
                  <a:lnTo>
                    <a:pt x="2248" y="15114"/>
                  </a:lnTo>
                  <a:lnTo>
                    <a:pt x="2167" y="14770"/>
                  </a:lnTo>
                  <a:lnTo>
                    <a:pt x="2059" y="14427"/>
                  </a:lnTo>
                  <a:lnTo>
                    <a:pt x="1842" y="13760"/>
                  </a:lnTo>
                  <a:lnTo>
                    <a:pt x="1734" y="13433"/>
                  </a:lnTo>
                  <a:lnTo>
                    <a:pt x="1652" y="13105"/>
                  </a:lnTo>
                  <a:lnTo>
                    <a:pt x="1571" y="12782"/>
                  </a:lnTo>
                  <a:lnTo>
                    <a:pt x="1571" y="12465"/>
                  </a:lnTo>
                  <a:lnTo>
                    <a:pt x="1571" y="10029"/>
                  </a:lnTo>
                  <a:lnTo>
                    <a:pt x="1517" y="9743"/>
                  </a:lnTo>
                  <a:lnTo>
                    <a:pt x="1517" y="9462"/>
                  </a:lnTo>
                  <a:lnTo>
                    <a:pt x="1517" y="8905"/>
                  </a:lnTo>
                  <a:lnTo>
                    <a:pt x="1598" y="8359"/>
                  </a:lnTo>
                  <a:lnTo>
                    <a:pt x="1679" y="7828"/>
                  </a:lnTo>
                  <a:lnTo>
                    <a:pt x="1815" y="7307"/>
                  </a:lnTo>
                  <a:lnTo>
                    <a:pt x="1950" y="6808"/>
                  </a:lnTo>
                  <a:lnTo>
                    <a:pt x="2086" y="6319"/>
                  </a:lnTo>
                  <a:lnTo>
                    <a:pt x="2194" y="5850"/>
                  </a:lnTo>
                  <a:lnTo>
                    <a:pt x="2275" y="5392"/>
                  </a:lnTo>
                  <a:lnTo>
                    <a:pt x="2357" y="4950"/>
                  </a:lnTo>
                  <a:lnTo>
                    <a:pt x="2465" y="4528"/>
                  </a:lnTo>
                  <a:lnTo>
                    <a:pt x="2546" y="4326"/>
                  </a:lnTo>
                  <a:lnTo>
                    <a:pt x="2627" y="4128"/>
                  </a:lnTo>
                  <a:lnTo>
                    <a:pt x="3007" y="3378"/>
                  </a:lnTo>
                  <a:lnTo>
                    <a:pt x="3359" y="2691"/>
                  </a:lnTo>
                  <a:lnTo>
                    <a:pt x="4334" y="704"/>
                  </a:lnTo>
                  <a:lnTo>
                    <a:pt x="4442" y="553"/>
                  </a:lnTo>
                  <a:lnTo>
                    <a:pt x="4496" y="412"/>
                  </a:lnTo>
                  <a:lnTo>
                    <a:pt x="4523" y="292"/>
                  </a:lnTo>
                  <a:lnTo>
                    <a:pt x="4523" y="178"/>
                  </a:lnTo>
                  <a:lnTo>
                    <a:pt x="4550" y="136"/>
                  </a:lnTo>
                  <a:lnTo>
                    <a:pt x="4550" y="89"/>
                  </a:lnTo>
                  <a:lnTo>
                    <a:pt x="4550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7"/>
            <p:cNvSpPr/>
            <p:nvPr/>
          </p:nvSpPr>
          <p:spPr>
            <a:xfrm rot="10800000">
              <a:off x="8080684" y="3614844"/>
              <a:ext cx="335677" cy="1340766"/>
            </a:xfrm>
            <a:custGeom>
              <a:avLst/>
              <a:gdLst/>
              <a:ahLst/>
              <a:cxnLst/>
              <a:rect l="l" t="t" r="r" b="b"/>
              <a:pathLst>
                <a:path w="78521" h="67139" extrusionOk="0">
                  <a:moveTo>
                    <a:pt x="77627" y="1"/>
                  </a:moveTo>
                  <a:lnTo>
                    <a:pt x="77600" y="43"/>
                  </a:lnTo>
                  <a:lnTo>
                    <a:pt x="77600" y="89"/>
                  </a:lnTo>
                  <a:lnTo>
                    <a:pt x="77600" y="136"/>
                  </a:lnTo>
                  <a:lnTo>
                    <a:pt x="77627" y="178"/>
                  </a:lnTo>
                  <a:lnTo>
                    <a:pt x="77654" y="89"/>
                  </a:lnTo>
                  <a:lnTo>
                    <a:pt x="77627" y="1"/>
                  </a:lnTo>
                  <a:close/>
                  <a:moveTo>
                    <a:pt x="77627" y="703"/>
                  </a:moveTo>
                  <a:lnTo>
                    <a:pt x="77627" y="709"/>
                  </a:lnTo>
                  <a:lnTo>
                    <a:pt x="77627" y="2733"/>
                  </a:lnTo>
                  <a:lnTo>
                    <a:pt x="77627" y="5949"/>
                  </a:lnTo>
                  <a:lnTo>
                    <a:pt x="77600" y="6917"/>
                  </a:lnTo>
                  <a:lnTo>
                    <a:pt x="77573" y="7427"/>
                  </a:lnTo>
                  <a:lnTo>
                    <a:pt x="77519" y="7953"/>
                  </a:lnTo>
                  <a:lnTo>
                    <a:pt x="77465" y="8489"/>
                  </a:lnTo>
                  <a:lnTo>
                    <a:pt x="77383" y="9040"/>
                  </a:lnTo>
                  <a:lnTo>
                    <a:pt x="77248" y="9613"/>
                  </a:lnTo>
                  <a:lnTo>
                    <a:pt x="77113" y="10190"/>
                  </a:lnTo>
                  <a:lnTo>
                    <a:pt x="77031" y="10789"/>
                  </a:lnTo>
                  <a:lnTo>
                    <a:pt x="76896" y="11403"/>
                  </a:lnTo>
                  <a:lnTo>
                    <a:pt x="76788" y="12027"/>
                  </a:lnTo>
                  <a:lnTo>
                    <a:pt x="76625" y="12668"/>
                  </a:lnTo>
                  <a:lnTo>
                    <a:pt x="76435" y="13323"/>
                  </a:lnTo>
                  <a:lnTo>
                    <a:pt x="76246" y="13984"/>
                  </a:lnTo>
                  <a:lnTo>
                    <a:pt x="76029" y="14661"/>
                  </a:lnTo>
                  <a:lnTo>
                    <a:pt x="75758" y="15353"/>
                  </a:lnTo>
                  <a:lnTo>
                    <a:pt x="75487" y="16050"/>
                  </a:lnTo>
                  <a:lnTo>
                    <a:pt x="75190" y="16763"/>
                  </a:lnTo>
                  <a:lnTo>
                    <a:pt x="74864" y="17481"/>
                  </a:lnTo>
                  <a:lnTo>
                    <a:pt x="74512" y="18210"/>
                  </a:lnTo>
                  <a:lnTo>
                    <a:pt x="74133" y="18954"/>
                  </a:lnTo>
                  <a:lnTo>
                    <a:pt x="73727" y="19703"/>
                  </a:lnTo>
                  <a:lnTo>
                    <a:pt x="73294" y="20458"/>
                  </a:lnTo>
                  <a:lnTo>
                    <a:pt x="72833" y="21223"/>
                  </a:lnTo>
                  <a:lnTo>
                    <a:pt x="71858" y="22784"/>
                  </a:lnTo>
                  <a:lnTo>
                    <a:pt x="71316" y="23581"/>
                  </a:lnTo>
                  <a:lnTo>
                    <a:pt x="70775" y="24387"/>
                  </a:lnTo>
                  <a:lnTo>
                    <a:pt x="70206" y="25199"/>
                  </a:lnTo>
                  <a:lnTo>
                    <a:pt x="69610" y="26021"/>
                  </a:lnTo>
                  <a:lnTo>
                    <a:pt x="68960" y="26854"/>
                  </a:lnTo>
                  <a:lnTo>
                    <a:pt x="68310" y="27692"/>
                  </a:lnTo>
                  <a:lnTo>
                    <a:pt x="67633" y="28535"/>
                  </a:lnTo>
                  <a:lnTo>
                    <a:pt x="66901" y="29388"/>
                  </a:lnTo>
                  <a:lnTo>
                    <a:pt x="66170" y="30242"/>
                  </a:lnTo>
                  <a:lnTo>
                    <a:pt x="65385" y="31106"/>
                  </a:lnTo>
                  <a:lnTo>
                    <a:pt x="64545" y="31975"/>
                  </a:lnTo>
                  <a:lnTo>
                    <a:pt x="63678" y="32849"/>
                  </a:lnTo>
                  <a:lnTo>
                    <a:pt x="62784" y="33723"/>
                  </a:lnTo>
                  <a:lnTo>
                    <a:pt x="61836" y="34603"/>
                  </a:lnTo>
                  <a:lnTo>
                    <a:pt x="60861" y="35482"/>
                  </a:lnTo>
                  <a:lnTo>
                    <a:pt x="59886" y="36351"/>
                  </a:lnTo>
                  <a:lnTo>
                    <a:pt x="58857" y="37220"/>
                  </a:lnTo>
                  <a:lnTo>
                    <a:pt x="57828" y="38074"/>
                  </a:lnTo>
                  <a:lnTo>
                    <a:pt x="56772" y="38927"/>
                  </a:lnTo>
                  <a:lnTo>
                    <a:pt x="55715" y="39770"/>
                  </a:lnTo>
                  <a:lnTo>
                    <a:pt x="54632" y="40603"/>
                  </a:lnTo>
                  <a:lnTo>
                    <a:pt x="53521" y="41430"/>
                  </a:lnTo>
                  <a:lnTo>
                    <a:pt x="52411" y="42247"/>
                  </a:lnTo>
                  <a:lnTo>
                    <a:pt x="51273" y="43054"/>
                  </a:lnTo>
                  <a:lnTo>
                    <a:pt x="50136" y="43856"/>
                  </a:lnTo>
                  <a:lnTo>
                    <a:pt x="48971" y="44647"/>
                  </a:lnTo>
                  <a:lnTo>
                    <a:pt x="47806" y="45427"/>
                  </a:lnTo>
                  <a:lnTo>
                    <a:pt x="46642" y="46197"/>
                  </a:lnTo>
                  <a:lnTo>
                    <a:pt x="45450" y="46957"/>
                  </a:lnTo>
                  <a:lnTo>
                    <a:pt x="44258" y="47712"/>
                  </a:lnTo>
                  <a:lnTo>
                    <a:pt x="39193" y="50590"/>
                  </a:lnTo>
                  <a:lnTo>
                    <a:pt x="36783" y="51974"/>
                  </a:lnTo>
                  <a:lnTo>
                    <a:pt x="34128" y="53301"/>
                  </a:lnTo>
                  <a:lnTo>
                    <a:pt x="33532" y="53624"/>
                  </a:lnTo>
                  <a:lnTo>
                    <a:pt x="32936" y="53946"/>
                  </a:lnTo>
                  <a:lnTo>
                    <a:pt x="31691" y="54576"/>
                  </a:lnTo>
                  <a:lnTo>
                    <a:pt x="30418" y="55200"/>
                  </a:lnTo>
                  <a:lnTo>
                    <a:pt x="29144" y="55804"/>
                  </a:lnTo>
                  <a:lnTo>
                    <a:pt x="28494" y="56095"/>
                  </a:lnTo>
                  <a:lnTo>
                    <a:pt x="27844" y="56387"/>
                  </a:lnTo>
                  <a:lnTo>
                    <a:pt x="26544" y="56959"/>
                  </a:lnTo>
                  <a:lnTo>
                    <a:pt x="25271" y="57516"/>
                  </a:lnTo>
                  <a:lnTo>
                    <a:pt x="23998" y="58068"/>
                  </a:lnTo>
                  <a:lnTo>
                    <a:pt x="21615" y="59119"/>
                  </a:lnTo>
                  <a:lnTo>
                    <a:pt x="20450" y="59624"/>
                  </a:lnTo>
                  <a:lnTo>
                    <a:pt x="19285" y="60118"/>
                  </a:lnTo>
                  <a:lnTo>
                    <a:pt x="14627" y="61903"/>
                  </a:lnTo>
                  <a:lnTo>
                    <a:pt x="10591" y="63459"/>
                  </a:lnTo>
                  <a:lnTo>
                    <a:pt x="10104" y="63636"/>
                  </a:lnTo>
                  <a:lnTo>
                    <a:pt x="9616" y="63803"/>
                  </a:lnTo>
                  <a:lnTo>
                    <a:pt x="8668" y="64131"/>
                  </a:lnTo>
                  <a:lnTo>
                    <a:pt x="7747" y="64443"/>
                  </a:lnTo>
                  <a:lnTo>
                    <a:pt x="6880" y="64734"/>
                  </a:lnTo>
                  <a:lnTo>
                    <a:pt x="3955" y="65744"/>
                  </a:lnTo>
                  <a:lnTo>
                    <a:pt x="1707" y="66509"/>
                  </a:lnTo>
                  <a:lnTo>
                    <a:pt x="380" y="66977"/>
                  </a:lnTo>
                  <a:lnTo>
                    <a:pt x="163" y="67055"/>
                  </a:lnTo>
                  <a:lnTo>
                    <a:pt x="1" y="67139"/>
                  </a:lnTo>
                  <a:lnTo>
                    <a:pt x="28" y="67139"/>
                  </a:lnTo>
                  <a:lnTo>
                    <a:pt x="55" y="67133"/>
                  </a:lnTo>
                  <a:lnTo>
                    <a:pt x="136" y="67107"/>
                  </a:lnTo>
                  <a:lnTo>
                    <a:pt x="244" y="67066"/>
                  </a:lnTo>
                  <a:lnTo>
                    <a:pt x="326" y="67003"/>
                  </a:lnTo>
                  <a:lnTo>
                    <a:pt x="1815" y="66556"/>
                  </a:lnTo>
                  <a:lnTo>
                    <a:pt x="7287" y="64817"/>
                  </a:lnTo>
                  <a:lnTo>
                    <a:pt x="8208" y="64526"/>
                  </a:lnTo>
                  <a:lnTo>
                    <a:pt x="9183" y="64219"/>
                  </a:lnTo>
                  <a:lnTo>
                    <a:pt x="10185" y="63896"/>
                  </a:lnTo>
                  <a:lnTo>
                    <a:pt x="10699" y="63725"/>
                  </a:lnTo>
                  <a:lnTo>
                    <a:pt x="11187" y="63553"/>
                  </a:lnTo>
                  <a:lnTo>
                    <a:pt x="13191" y="62804"/>
                  </a:lnTo>
                  <a:lnTo>
                    <a:pt x="15385" y="62002"/>
                  </a:lnTo>
                  <a:lnTo>
                    <a:pt x="20179" y="60217"/>
                  </a:lnTo>
                  <a:lnTo>
                    <a:pt x="21290" y="59728"/>
                  </a:lnTo>
                  <a:lnTo>
                    <a:pt x="22509" y="59228"/>
                  </a:lnTo>
                  <a:lnTo>
                    <a:pt x="25082" y="58172"/>
                  </a:lnTo>
                  <a:lnTo>
                    <a:pt x="26382" y="57625"/>
                  </a:lnTo>
                  <a:lnTo>
                    <a:pt x="27709" y="57069"/>
                  </a:lnTo>
                  <a:lnTo>
                    <a:pt x="28982" y="56496"/>
                  </a:lnTo>
                  <a:lnTo>
                    <a:pt x="30282" y="55908"/>
                  </a:lnTo>
                  <a:lnTo>
                    <a:pt x="31528" y="55299"/>
                  </a:lnTo>
                  <a:lnTo>
                    <a:pt x="32828" y="54680"/>
                  </a:lnTo>
                  <a:lnTo>
                    <a:pt x="35401" y="53405"/>
                  </a:lnTo>
                  <a:lnTo>
                    <a:pt x="38137" y="52078"/>
                  </a:lnTo>
                  <a:lnTo>
                    <a:pt x="39356" y="51396"/>
                  </a:lnTo>
                  <a:lnTo>
                    <a:pt x="40602" y="50704"/>
                  </a:lnTo>
                  <a:lnTo>
                    <a:pt x="43148" y="49278"/>
                  </a:lnTo>
                  <a:lnTo>
                    <a:pt x="45748" y="47816"/>
                  </a:lnTo>
                  <a:lnTo>
                    <a:pt x="46967" y="47061"/>
                  </a:lnTo>
                  <a:lnTo>
                    <a:pt x="48185" y="46301"/>
                  </a:lnTo>
                  <a:lnTo>
                    <a:pt x="49377" y="45531"/>
                  </a:lnTo>
                  <a:lnTo>
                    <a:pt x="50569" y="44745"/>
                  </a:lnTo>
                  <a:lnTo>
                    <a:pt x="51761" y="43954"/>
                  </a:lnTo>
                  <a:lnTo>
                    <a:pt x="52925" y="43153"/>
                  </a:lnTo>
                  <a:lnTo>
                    <a:pt x="54090" y="42341"/>
                  </a:lnTo>
                  <a:lnTo>
                    <a:pt x="55228" y="41524"/>
                  </a:lnTo>
                  <a:lnTo>
                    <a:pt x="56338" y="40697"/>
                  </a:lnTo>
                  <a:lnTo>
                    <a:pt x="57449" y="39859"/>
                  </a:lnTo>
                  <a:lnTo>
                    <a:pt x="58532" y="39016"/>
                  </a:lnTo>
                  <a:lnTo>
                    <a:pt x="59588" y="38162"/>
                  </a:lnTo>
                  <a:lnTo>
                    <a:pt x="60618" y="37298"/>
                  </a:lnTo>
                  <a:lnTo>
                    <a:pt x="61620" y="36435"/>
                  </a:lnTo>
                  <a:lnTo>
                    <a:pt x="62595" y="35560"/>
                  </a:lnTo>
                  <a:lnTo>
                    <a:pt x="63543" y="34676"/>
                  </a:lnTo>
                  <a:lnTo>
                    <a:pt x="64464" y="33791"/>
                  </a:lnTo>
                  <a:lnTo>
                    <a:pt x="65330" y="32917"/>
                  </a:lnTo>
                  <a:lnTo>
                    <a:pt x="66197" y="32042"/>
                  </a:lnTo>
                  <a:lnTo>
                    <a:pt x="67037" y="31173"/>
                  </a:lnTo>
                  <a:lnTo>
                    <a:pt x="67849" y="30309"/>
                  </a:lnTo>
                  <a:lnTo>
                    <a:pt x="68608" y="29451"/>
                  </a:lnTo>
                  <a:lnTo>
                    <a:pt x="69339" y="28602"/>
                  </a:lnTo>
                  <a:lnTo>
                    <a:pt x="70043" y="27759"/>
                  </a:lnTo>
                  <a:lnTo>
                    <a:pt x="70720" y="26922"/>
                  </a:lnTo>
                  <a:lnTo>
                    <a:pt x="71370" y="26089"/>
                  </a:lnTo>
                  <a:lnTo>
                    <a:pt x="71966" y="25267"/>
                  </a:lnTo>
                  <a:lnTo>
                    <a:pt x="72535" y="24450"/>
                  </a:lnTo>
                  <a:lnTo>
                    <a:pt x="73077" y="23638"/>
                  </a:lnTo>
                  <a:lnTo>
                    <a:pt x="73564" y="22842"/>
                  </a:lnTo>
                  <a:lnTo>
                    <a:pt x="74025" y="22051"/>
                  </a:lnTo>
                  <a:lnTo>
                    <a:pt x="74431" y="21265"/>
                  </a:lnTo>
                  <a:lnTo>
                    <a:pt x="75190" y="19729"/>
                  </a:lnTo>
                  <a:lnTo>
                    <a:pt x="75867" y="18231"/>
                  </a:lnTo>
                  <a:lnTo>
                    <a:pt x="76490" y="16774"/>
                  </a:lnTo>
                  <a:lnTo>
                    <a:pt x="76788" y="16061"/>
                  </a:lnTo>
                  <a:lnTo>
                    <a:pt x="77031" y="15358"/>
                  </a:lnTo>
                  <a:lnTo>
                    <a:pt x="77275" y="14671"/>
                  </a:lnTo>
                  <a:lnTo>
                    <a:pt x="77492" y="13995"/>
                  </a:lnTo>
                  <a:lnTo>
                    <a:pt x="77681" y="13329"/>
                  </a:lnTo>
                  <a:lnTo>
                    <a:pt x="77871" y="12678"/>
                  </a:lnTo>
                  <a:lnTo>
                    <a:pt x="78006" y="12043"/>
                  </a:lnTo>
                  <a:lnTo>
                    <a:pt x="78142" y="11413"/>
                  </a:lnTo>
                  <a:lnTo>
                    <a:pt x="78223" y="10805"/>
                  </a:lnTo>
                  <a:lnTo>
                    <a:pt x="78277" y="10206"/>
                  </a:lnTo>
                  <a:lnTo>
                    <a:pt x="78359" y="9618"/>
                  </a:lnTo>
                  <a:lnTo>
                    <a:pt x="78440" y="9046"/>
                  </a:lnTo>
                  <a:lnTo>
                    <a:pt x="78494" y="7942"/>
                  </a:lnTo>
                  <a:lnTo>
                    <a:pt x="78521" y="6907"/>
                  </a:lnTo>
                  <a:lnTo>
                    <a:pt x="78521" y="5949"/>
                  </a:lnTo>
                  <a:lnTo>
                    <a:pt x="78494" y="5049"/>
                  </a:lnTo>
                  <a:lnTo>
                    <a:pt x="78413" y="4206"/>
                  </a:lnTo>
                  <a:lnTo>
                    <a:pt x="78304" y="3425"/>
                  </a:lnTo>
                  <a:lnTo>
                    <a:pt x="78142" y="2733"/>
                  </a:lnTo>
                  <a:lnTo>
                    <a:pt x="77979" y="2124"/>
                  </a:lnTo>
                  <a:lnTo>
                    <a:pt x="77817" y="1583"/>
                  </a:lnTo>
                  <a:lnTo>
                    <a:pt x="77681" y="1109"/>
                  </a:lnTo>
                  <a:lnTo>
                    <a:pt x="77654" y="896"/>
                  </a:lnTo>
                  <a:lnTo>
                    <a:pt x="77627" y="70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7"/>
            <p:cNvSpPr/>
            <p:nvPr/>
          </p:nvSpPr>
          <p:spPr>
            <a:xfrm rot="10800000">
              <a:off x="8166246" y="4702204"/>
              <a:ext cx="206106" cy="595725"/>
            </a:xfrm>
            <a:custGeom>
              <a:avLst/>
              <a:gdLst/>
              <a:ahLst/>
              <a:cxnLst/>
              <a:rect l="l" t="t" r="r" b="b"/>
              <a:pathLst>
                <a:path w="48212" h="29831" extrusionOk="0">
                  <a:moveTo>
                    <a:pt x="47941" y="1"/>
                  </a:moveTo>
                  <a:lnTo>
                    <a:pt x="47697" y="313"/>
                  </a:lnTo>
                  <a:lnTo>
                    <a:pt x="47562" y="625"/>
                  </a:lnTo>
                  <a:lnTo>
                    <a:pt x="47454" y="932"/>
                  </a:lnTo>
                  <a:lnTo>
                    <a:pt x="47426" y="1250"/>
                  </a:lnTo>
                  <a:lnTo>
                    <a:pt x="47345" y="1562"/>
                  </a:lnTo>
                  <a:lnTo>
                    <a:pt x="47237" y="1911"/>
                  </a:lnTo>
                  <a:lnTo>
                    <a:pt x="46939" y="2702"/>
                  </a:lnTo>
                  <a:lnTo>
                    <a:pt x="46560" y="3607"/>
                  </a:lnTo>
                  <a:lnTo>
                    <a:pt x="46072" y="4627"/>
                  </a:lnTo>
                  <a:lnTo>
                    <a:pt x="45774" y="5168"/>
                  </a:lnTo>
                  <a:lnTo>
                    <a:pt x="45449" y="5741"/>
                  </a:lnTo>
                  <a:lnTo>
                    <a:pt x="45070" y="6329"/>
                  </a:lnTo>
                  <a:lnTo>
                    <a:pt x="44637" y="6943"/>
                  </a:lnTo>
                  <a:lnTo>
                    <a:pt x="44149" y="7578"/>
                  </a:lnTo>
                  <a:lnTo>
                    <a:pt x="43580" y="8228"/>
                  </a:lnTo>
                  <a:lnTo>
                    <a:pt x="42957" y="8900"/>
                  </a:lnTo>
                  <a:lnTo>
                    <a:pt x="42280" y="9587"/>
                  </a:lnTo>
                  <a:lnTo>
                    <a:pt x="41549" y="10289"/>
                  </a:lnTo>
                  <a:lnTo>
                    <a:pt x="40736" y="11007"/>
                  </a:lnTo>
                  <a:lnTo>
                    <a:pt x="39897" y="11736"/>
                  </a:lnTo>
                  <a:lnTo>
                    <a:pt x="38976" y="12480"/>
                  </a:lnTo>
                  <a:lnTo>
                    <a:pt x="37974" y="13229"/>
                  </a:lnTo>
                  <a:lnTo>
                    <a:pt x="37459" y="13615"/>
                  </a:lnTo>
                  <a:lnTo>
                    <a:pt x="36917" y="13994"/>
                  </a:lnTo>
                  <a:lnTo>
                    <a:pt x="36349" y="14380"/>
                  </a:lnTo>
                  <a:lnTo>
                    <a:pt x="35780" y="14765"/>
                  </a:lnTo>
                  <a:lnTo>
                    <a:pt x="35157" y="15155"/>
                  </a:lnTo>
                  <a:lnTo>
                    <a:pt x="34534" y="15545"/>
                  </a:lnTo>
                  <a:lnTo>
                    <a:pt x="33315" y="16279"/>
                  </a:lnTo>
                  <a:lnTo>
                    <a:pt x="32042" y="17002"/>
                  </a:lnTo>
                  <a:lnTo>
                    <a:pt x="30715" y="17731"/>
                  </a:lnTo>
                  <a:lnTo>
                    <a:pt x="29361" y="18449"/>
                  </a:lnTo>
                  <a:lnTo>
                    <a:pt x="27952" y="19167"/>
                  </a:lnTo>
                  <a:lnTo>
                    <a:pt x="26490" y="19880"/>
                  </a:lnTo>
                  <a:lnTo>
                    <a:pt x="24973" y="20593"/>
                  </a:lnTo>
                  <a:lnTo>
                    <a:pt x="23429" y="21301"/>
                  </a:lnTo>
                  <a:lnTo>
                    <a:pt x="21939" y="21941"/>
                  </a:lnTo>
                  <a:lnTo>
                    <a:pt x="20477" y="22560"/>
                  </a:lnTo>
                  <a:lnTo>
                    <a:pt x="19014" y="23154"/>
                  </a:lnTo>
                  <a:lnTo>
                    <a:pt x="17551" y="23731"/>
                  </a:lnTo>
                  <a:lnTo>
                    <a:pt x="16116" y="24288"/>
                  </a:lnTo>
                  <a:lnTo>
                    <a:pt x="14707" y="24819"/>
                  </a:lnTo>
                  <a:lnTo>
                    <a:pt x="13326" y="25329"/>
                  </a:lnTo>
                  <a:lnTo>
                    <a:pt x="11972" y="25813"/>
                  </a:lnTo>
                  <a:lnTo>
                    <a:pt x="9426" y="26708"/>
                  </a:lnTo>
                  <a:lnTo>
                    <a:pt x="8234" y="27119"/>
                  </a:lnTo>
                  <a:lnTo>
                    <a:pt x="7096" y="27499"/>
                  </a:lnTo>
                  <a:lnTo>
                    <a:pt x="6013" y="27858"/>
                  </a:lnTo>
                  <a:lnTo>
                    <a:pt x="5011" y="28186"/>
                  </a:lnTo>
                  <a:lnTo>
                    <a:pt x="4063" y="28483"/>
                  </a:lnTo>
                  <a:lnTo>
                    <a:pt x="3196" y="28743"/>
                  </a:lnTo>
                  <a:lnTo>
                    <a:pt x="2302" y="29008"/>
                  </a:lnTo>
                  <a:lnTo>
                    <a:pt x="1490" y="29279"/>
                  </a:lnTo>
                  <a:lnTo>
                    <a:pt x="704" y="29549"/>
                  </a:lnTo>
                  <a:lnTo>
                    <a:pt x="0" y="29830"/>
                  </a:lnTo>
                  <a:lnTo>
                    <a:pt x="1029" y="29596"/>
                  </a:lnTo>
                  <a:lnTo>
                    <a:pt x="2004" y="29352"/>
                  </a:lnTo>
                  <a:lnTo>
                    <a:pt x="2952" y="29102"/>
                  </a:lnTo>
                  <a:lnTo>
                    <a:pt x="3846" y="28842"/>
                  </a:lnTo>
                  <a:lnTo>
                    <a:pt x="4821" y="28581"/>
                  </a:lnTo>
                  <a:lnTo>
                    <a:pt x="5823" y="28290"/>
                  </a:lnTo>
                  <a:lnTo>
                    <a:pt x="6907" y="27973"/>
                  </a:lnTo>
                  <a:lnTo>
                    <a:pt x="8072" y="27624"/>
                  </a:lnTo>
                  <a:lnTo>
                    <a:pt x="9263" y="27244"/>
                  </a:lnTo>
                  <a:lnTo>
                    <a:pt x="10536" y="26843"/>
                  </a:lnTo>
                  <a:lnTo>
                    <a:pt x="13218" y="25959"/>
                  </a:lnTo>
                  <a:lnTo>
                    <a:pt x="14653" y="25475"/>
                  </a:lnTo>
                  <a:lnTo>
                    <a:pt x="16089" y="24970"/>
                  </a:lnTo>
                  <a:lnTo>
                    <a:pt x="17551" y="24444"/>
                  </a:lnTo>
                  <a:lnTo>
                    <a:pt x="19041" y="23887"/>
                  </a:lnTo>
                  <a:lnTo>
                    <a:pt x="20531" y="23315"/>
                  </a:lnTo>
                  <a:lnTo>
                    <a:pt x="22048" y="22716"/>
                  </a:lnTo>
                  <a:lnTo>
                    <a:pt x="23564" y="22097"/>
                  </a:lnTo>
                  <a:lnTo>
                    <a:pt x="25081" y="21462"/>
                  </a:lnTo>
                  <a:lnTo>
                    <a:pt x="26679" y="20749"/>
                  </a:lnTo>
                  <a:lnTo>
                    <a:pt x="28223" y="20036"/>
                  </a:lnTo>
                  <a:lnTo>
                    <a:pt x="29740" y="19318"/>
                  </a:lnTo>
                  <a:lnTo>
                    <a:pt x="31175" y="18595"/>
                  </a:lnTo>
                  <a:lnTo>
                    <a:pt x="32557" y="17871"/>
                  </a:lnTo>
                  <a:lnTo>
                    <a:pt x="33911" y="17143"/>
                  </a:lnTo>
                  <a:lnTo>
                    <a:pt x="35184" y="16409"/>
                  </a:lnTo>
                  <a:lnTo>
                    <a:pt x="36430" y="15670"/>
                  </a:lnTo>
                  <a:lnTo>
                    <a:pt x="37567" y="14926"/>
                  </a:lnTo>
                  <a:lnTo>
                    <a:pt x="38651" y="14182"/>
                  </a:lnTo>
                  <a:lnTo>
                    <a:pt x="39680" y="13432"/>
                  </a:lnTo>
                  <a:lnTo>
                    <a:pt x="40655" y="12683"/>
                  </a:lnTo>
                  <a:lnTo>
                    <a:pt x="41576" y="11928"/>
                  </a:lnTo>
                  <a:lnTo>
                    <a:pt x="42443" y="11174"/>
                  </a:lnTo>
                  <a:lnTo>
                    <a:pt x="43255" y="10414"/>
                  </a:lnTo>
                  <a:lnTo>
                    <a:pt x="44014" y="9649"/>
                  </a:lnTo>
                  <a:lnTo>
                    <a:pt x="44637" y="8957"/>
                  </a:lnTo>
                  <a:lnTo>
                    <a:pt x="45178" y="8275"/>
                  </a:lnTo>
                  <a:lnTo>
                    <a:pt x="45666" y="7614"/>
                  </a:lnTo>
                  <a:lnTo>
                    <a:pt x="46126" y="6974"/>
                  </a:lnTo>
                  <a:lnTo>
                    <a:pt x="46506" y="6350"/>
                  </a:lnTo>
                  <a:lnTo>
                    <a:pt x="46858" y="5756"/>
                  </a:lnTo>
                  <a:lnTo>
                    <a:pt x="47156" y="5184"/>
                  </a:lnTo>
                  <a:lnTo>
                    <a:pt x="47454" y="4643"/>
                  </a:lnTo>
                  <a:lnTo>
                    <a:pt x="47697" y="4128"/>
                  </a:lnTo>
                  <a:lnTo>
                    <a:pt x="47860" y="3633"/>
                  </a:lnTo>
                  <a:lnTo>
                    <a:pt x="47995" y="3165"/>
                  </a:lnTo>
                  <a:lnTo>
                    <a:pt x="48077" y="2722"/>
                  </a:lnTo>
                  <a:lnTo>
                    <a:pt x="48131" y="2311"/>
                  </a:lnTo>
                  <a:lnTo>
                    <a:pt x="48158" y="1926"/>
                  </a:lnTo>
                  <a:lnTo>
                    <a:pt x="48185" y="1255"/>
                  </a:lnTo>
                  <a:lnTo>
                    <a:pt x="48212" y="1099"/>
                  </a:lnTo>
                  <a:lnTo>
                    <a:pt x="48212" y="943"/>
                  </a:lnTo>
                  <a:lnTo>
                    <a:pt x="48212" y="781"/>
                  </a:lnTo>
                  <a:lnTo>
                    <a:pt x="48212" y="625"/>
                  </a:lnTo>
                  <a:lnTo>
                    <a:pt x="48158" y="469"/>
                  </a:lnTo>
                  <a:lnTo>
                    <a:pt x="48104" y="313"/>
                  </a:lnTo>
                  <a:lnTo>
                    <a:pt x="48022" y="157"/>
                  </a:lnTo>
                  <a:lnTo>
                    <a:pt x="4794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7"/>
            <p:cNvSpPr/>
            <p:nvPr/>
          </p:nvSpPr>
          <p:spPr>
            <a:xfrm rot="10800000">
              <a:off x="7623016" y="4121075"/>
              <a:ext cx="294689" cy="253080"/>
            </a:xfrm>
            <a:custGeom>
              <a:avLst/>
              <a:gdLst/>
              <a:ahLst/>
              <a:cxnLst/>
              <a:rect l="l" t="t" r="r" b="b"/>
              <a:pathLst>
                <a:path w="68933" h="12673" extrusionOk="0">
                  <a:moveTo>
                    <a:pt x="51137" y="1"/>
                  </a:moveTo>
                  <a:lnTo>
                    <a:pt x="42091" y="11"/>
                  </a:lnTo>
                  <a:lnTo>
                    <a:pt x="31717" y="32"/>
                  </a:lnTo>
                  <a:lnTo>
                    <a:pt x="20179" y="58"/>
                  </a:lnTo>
                  <a:lnTo>
                    <a:pt x="7665" y="94"/>
                  </a:lnTo>
                  <a:lnTo>
                    <a:pt x="6880" y="94"/>
                  </a:lnTo>
                  <a:lnTo>
                    <a:pt x="6880" y="209"/>
                  </a:lnTo>
                  <a:lnTo>
                    <a:pt x="6663" y="578"/>
                  </a:lnTo>
                  <a:lnTo>
                    <a:pt x="5200" y="3014"/>
                  </a:lnTo>
                  <a:lnTo>
                    <a:pt x="3846" y="5283"/>
                  </a:lnTo>
                  <a:lnTo>
                    <a:pt x="2654" y="7338"/>
                  </a:lnTo>
                  <a:lnTo>
                    <a:pt x="1652" y="9129"/>
                  </a:lnTo>
                  <a:lnTo>
                    <a:pt x="298" y="11720"/>
                  </a:lnTo>
                  <a:lnTo>
                    <a:pt x="190" y="11824"/>
                  </a:lnTo>
                  <a:lnTo>
                    <a:pt x="108" y="11928"/>
                  </a:lnTo>
                  <a:lnTo>
                    <a:pt x="54" y="12027"/>
                  </a:lnTo>
                  <a:lnTo>
                    <a:pt x="27" y="12121"/>
                  </a:lnTo>
                  <a:lnTo>
                    <a:pt x="0" y="12287"/>
                  </a:lnTo>
                  <a:lnTo>
                    <a:pt x="0" y="12428"/>
                  </a:lnTo>
                  <a:lnTo>
                    <a:pt x="0" y="12673"/>
                  </a:lnTo>
                  <a:lnTo>
                    <a:pt x="135" y="12600"/>
                  </a:lnTo>
                  <a:lnTo>
                    <a:pt x="271" y="12522"/>
                  </a:lnTo>
                  <a:lnTo>
                    <a:pt x="352" y="12444"/>
                  </a:lnTo>
                  <a:lnTo>
                    <a:pt x="406" y="12365"/>
                  </a:lnTo>
                  <a:lnTo>
                    <a:pt x="650" y="12048"/>
                  </a:lnTo>
                  <a:lnTo>
                    <a:pt x="948" y="11663"/>
                  </a:lnTo>
                  <a:lnTo>
                    <a:pt x="1734" y="10528"/>
                  </a:lnTo>
                  <a:lnTo>
                    <a:pt x="2736" y="9082"/>
                  </a:lnTo>
                  <a:lnTo>
                    <a:pt x="3900" y="7292"/>
                  </a:lnTo>
                  <a:lnTo>
                    <a:pt x="5200" y="5236"/>
                  </a:lnTo>
                  <a:lnTo>
                    <a:pt x="6636" y="2967"/>
                  </a:lnTo>
                  <a:lnTo>
                    <a:pt x="8126" y="547"/>
                  </a:lnTo>
                  <a:lnTo>
                    <a:pt x="8296" y="285"/>
                  </a:lnTo>
                  <a:lnTo>
                    <a:pt x="8296" y="285"/>
                  </a:lnTo>
                  <a:lnTo>
                    <a:pt x="20124" y="245"/>
                  </a:lnTo>
                  <a:lnTo>
                    <a:pt x="31663" y="204"/>
                  </a:lnTo>
                  <a:lnTo>
                    <a:pt x="42091" y="162"/>
                  </a:lnTo>
                  <a:lnTo>
                    <a:pt x="51137" y="115"/>
                  </a:lnTo>
                  <a:lnTo>
                    <a:pt x="64246" y="37"/>
                  </a:lnTo>
                  <a:lnTo>
                    <a:pt x="67686" y="37"/>
                  </a:lnTo>
                  <a:lnTo>
                    <a:pt x="68228" y="16"/>
                  </a:lnTo>
                  <a:lnTo>
                    <a:pt x="68607" y="6"/>
                  </a:lnTo>
                  <a:lnTo>
                    <a:pt x="6893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7"/>
            <p:cNvSpPr/>
            <p:nvPr/>
          </p:nvSpPr>
          <p:spPr>
            <a:xfrm rot="10800000">
              <a:off x="7512538" y="3965612"/>
              <a:ext cx="276280" cy="261188"/>
            </a:xfrm>
            <a:custGeom>
              <a:avLst/>
              <a:gdLst/>
              <a:ahLst/>
              <a:cxnLst/>
              <a:rect l="l" t="t" r="r" b="b"/>
              <a:pathLst>
                <a:path w="64627" h="13079" extrusionOk="0">
                  <a:moveTo>
                    <a:pt x="922" y="1"/>
                  </a:moveTo>
                  <a:lnTo>
                    <a:pt x="922" y="141"/>
                  </a:lnTo>
                  <a:lnTo>
                    <a:pt x="922" y="553"/>
                  </a:lnTo>
                  <a:lnTo>
                    <a:pt x="624" y="3077"/>
                  </a:lnTo>
                  <a:lnTo>
                    <a:pt x="326" y="5424"/>
                  </a:lnTo>
                  <a:lnTo>
                    <a:pt x="191" y="6522"/>
                  </a:lnTo>
                  <a:lnTo>
                    <a:pt x="82" y="7552"/>
                  </a:lnTo>
                  <a:lnTo>
                    <a:pt x="28" y="8515"/>
                  </a:lnTo>
                  <a:lnTo>
                    <a:pt x="1" y="9405"/>
                  </a:lnTo>
                  <a:lnTo>
                    <a:pt x="1" y="12095"/>
                  </a:lnTo>
                  <a:lnTo>
                    <a:pt x="1" y="12824"/>
                  </a:lnTo>
                  <a:lnTo>
                    <a:pt x="1" y="13079"/>
                  </a:lnTo>
                  <a:lnTo>
                    <a:pt x="109" y="13006"/>
                  </a:lnTo>
                  <a:lnTo>
                    <a:pt x="191" y="12928"/>
                  </a:lnTo>
                  <a:lnTo>
                    <a:pt x="245" y="12850"/>
                  </a:lnTo>
                  <a:lnTo>
                    <a:pt x="272" y="12772"/>
                  </a:lnTo>
                  <a:lnTo>
                    <a:pt x="353" y="12694"/>
                  </a:lnTo>
                  <a:lnTo>
                    <a:pt x="407" y="12616"/>
                  </a:lnTo>
                  <a:lnTo>
                    <a:pt x="461" y="12532"/>
                  </a:lnTo>
                  <a:lnTo>
                    <a:pt x="489" y="12444"/>
                  </a:lnTo>
                  <a:lnTo>
                    <a:pt x="516" y="12251"/>
                  </a:lnTo>
                  <a:lnTo>
                    <a:pt x="516" y="12043"/>
                  </a:lnTo>
                  <a:lnTo>
                    <a:pt x="759" y="10883"/>
                  </a:lnTo>
                  <a:lnTo>
                    <a:pt x="1084" y="9394"/>
                  </a:lnTo>
                  <a:lnTo>
                    <a:pt x="1382" y="7542"/>
                  </a:lnTo>
                  <a:lnTo>
                    <a:pt x="1707" y="5413"/>
                  </a:lnTo>
                  <a:lnTo>
                    <a:pt x="2032" y="3061"/>
                  </a:lnTo>
                  <a:lnTo>
                    <a:pt x="2384" y="537"/>
                  </a:lnTo>
                  <a:lnTo>
                    <a:pt x="2384" y="262"/>
                  </a:lnTo>
                  <a:lnTo>
                    <a:pt x="2384" y="262"/>
                  </a:lnTo>
                  <a:lnTo>
                    <a:pt x="4443" y="292"/>
                  </a:lnTo>
                  <a:lnTo>
                    <a:pt x="7260" y="329"/>
                  </a:lnTo>
                  <a:lnTo>
                    <a:pt x="10050" y="360"/>
                  </a:lnTo>
                  <a:lnTo>
                    <a:pt x="12839" y="386"/>
                  </a:lnTo>
                  <a:lnTo>
                    <a:pt x="15656" y="407"/>
                  </a:lnTo>
                  <a:lnTo>
                    <a:pt x="18446" y="423"/>
                  </a:lnTo>
                  <a:lnTo>
                    <a:pt x="21263" y="438"/>
                  </a:lnTo>
                  <a:lnTo>
                    <a:pt x="24053" y="449"/>
                  </a:lnTo>
                  <a:lnTo>
                    <a:pt x="26843" y="454"/>
                  </a:lnTo>
                  <a:lnTo>
                    <a:pt x="29659" y="454"/>
                  </a:lnTo>
                  <a:lnTo>
                    <a:pt x="32449" y="449"/>
                  </a:lnTo>
                  <a:lnTo>
                    <a:pt x="35266" y="438"/>
                  </a:lnTo>
                  <a:lnTo>
                    <a:pt x="38056" y="428"/>
                  </a:lnTo>
                  <a:lnTo>
                    <a:pt x="40873" y="412"/>
                  </a:lnTo>
                  <a:lnTo>
                    <a:pt x="43663" y="391"/>
                  </a:lnTo>
                  <a:lnTo>
                    <a:pt x="46479" y="365"/>
                  </a:lnTo>
                  <a:lnTo>
                    <a:pt x="50515" y="324"/>
                  </a:lnTo>
                  <a:lnTo>
                    <a:pt x="54145" y="277"/>
                  </a:lnTo>
                  <a:lnTo>
                    <a:pt x="57259" y="225"/>
                  </a:lnTo>
                  <a:lnTo>
                    <a:pt x="59914" y="173"/>
                  </a:lnTo>
                  <a:lnTo>
                    <a:pt x="60916" y="152"/>
                  </a:lnTo>
                  <a:lnTo>
                    <a:pt x="61864" y="126"/>
                  </a:lnTo>
                  <a:lnTo>
                    <a:pt x="62676" y="105"/>
                  </a:lnTo>
                  <a:lnTo>
                    <a:pt x="63029" y="95"/>
                  </a:lnTo>
                  <a:lnTo>
                    <a:pt x="63354" y="95"/>
                  </a:lnTo>
                  <a:lnTo>
                    <a:pt x="63679" y="89"/>
                  </a:lnTo>
                  <a:lnTo>
                    <a:pt x="64004" y="79"/>
                  </a:lnTo>
                  <a:lnTo>
                    <a:pt x="64329" y="63"/>
                  </a:lnTo>
                  <a:lnTo>
                    <a:pt x="64627" y="48"/>
                  </a:lnTo>
                  <a:lnTo>
                    <a:pt x="63354" y="48"/>
                  </a:lnTo>
                  <a:lnTo>
                    <a:pt x="59697" y="79"/>
                  </a:lnTo>
                  <a:lnTo>
                    <a:pt x="57097" y="105"/>
                  </a:lnTo>
                  <a:lnTo>
                    <a:pt x="53955" y="136"/>
                  </a:lnTo>
                  <a:lnTo>
                    <a:pt x="50325" y="168"/>
                  </a:lnTo>
                  <a:lnTo>
                    <a:pt x="46263" y="194"/>
                  </a:lnTo>
                  <a:lnTo>
                    <a:pt x="43473" y="209"/>
                  </a:lnTo>
                  <a:lnTo>
                    <a:pt x="40683" y="220"/>
                  </a:lnTo>
                  <a:lnTo>
                    <a:pt x="37893" y="230"/>
                  </a:lnTo>
                  <a:lnTo>
                    <a:pt x="35104" y="230"/>
                  </a:lnTo>
                  <a:lnTo>
                    <a:pt x="32314" y="235"/>
                  </a:lnTo>
                  <a:lnTo>
                    <a:pt x="29524" y="230"/>
                  </a:lnTo>
                  <a:lnTo>
                    <a:pt x="26734" y="225"/>
                  </a:lnTo>
                  <a:lnTo>
                    <a:pt x="23944" y="214"/>
                  </a:lnTo>
                  <a:lnTo>
                    <a:pt x="21155" y="199"/>
                  </a:lnTo>
                  <a:lnTo>
                    <a:pt x="18365" y="183"/>
                  </a:lnTo>
                  <a:lnTo>
                    <a:pt x="15575" y="162"/>
                  </a:lnTo>
                  <a:lnTo>
                    <a:pt x="12785" y="136"/>
                  </a:lnTo>
                  <a:lnTo>
                    <a:pt x="9995" y="110"/>
                  </a:lnTo>
                  <a:lnTo>
                    <a:pt x="7233" y="74"/>
                  </a:lnTo>
                  <a:lnTo>
                    <a:pt x="4443" y="43"/>
                  </a:lnTo>
                  <a:lnTo>
                    <a:pt x="165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7"/>
            <p:cNvSpPr/>
            <p:nvPr/>
          </p:nvSpPr>
          <p:spPr>
            <a:xfrm rot="10800000">
              <a:off x="7457527" y="3912713"/>
              <a:ext cx="229149" cy="195606"/>
            </a:xfrm>
            <a:custGeom>
              <a:avLst/>
              <a:gdLst/>
              <a:ahLst/>
              <a:cxnLst/>
              <a:rect l="l" t="t" r="r" b="b"/>
              <a:pathLst>
                <a:path w="53602" h="9795" extrusionOk="0">
                  <a:moveTo>
                    <a:pt x="0" y="1"/>
                  </a:moveTo>
                  <a:lnTo>
                    <a:pt x="407" y="282"/>
                  </a:lnTo>
                  <a:lnTo>
                    <a:pt x="1111" y="766"/>
                  </a:lnTo>
                  <a:lnTo>
                    <a:pt x="1788" y="1250"/>
                  </a:lnTo>
                  <a:lnTo>
                    <a:pt x="3061" y="2186"/>
                  </a:lnTo>
                  <a:lnTo>
                    <a:pt x="4226" y="3097"/>
                  </a:lnTo>
                  <a:lnTo>
                    <a:pt x="5282" y="3971"/>
                  </a:lnTo>
                  <a:lnTo>
                    <a:pt x="6257" y="4804"/>
                  </a:lnTo>
                  <a:lnTo>
                    <a:pt x="7151" y="5590"/>
                  </a:lnTo>
                  <a:lnTo>
                    <a:pt x="7936" y="6324"/>
                  </a:lnTo>
                  <a:lnTo>
                    <a:pt x="8613" y="7000"/>
                  </a:lnTo>
                  <a:lnTo>
                    <a:pt x="9697" y="8140"/>
                  </a:lnTo>
                  <a:lnTo>
                    <a:pt x="10591" y="9050"/>
                  </a:lnTo>
                  <a:lnTo>
                    <a:pt x="10726" y="9238"/>
                  </a:lnTo>
                  <a:lnTo>
                    <a:pt x="10916" y="9425"/>
                  </a:lnTo>
                  <a:lnTo>
                    <a:pt x="11132" y="9613"/>
                  </a:lnTo>
                  <a:lnTo>
                    <a:pt x="11403" y="9795"/>
                  </a:lnTo>
                  <a:lnTo>
                    <a:pt x="11376" y="9597"/>
                  </a:lnTo>
                  <a:lnTo>
                    <a:pt x="11322" y="9399"/>
                  </a:lnTo>
                  <a:lnTo>
                    <a:pt x="11214" y="9201"/>
                  </a:lnTo>
                  <a:lnTo>
                    <a:pt x="11051" y="9004"/>
                  </a:lnTo>
                  <a:lnTo>
                    <a:pt x="10807" y="8598"/>
                  </a:lnTo>
                  <a:lnTo>
                    <a:pt x="10482" y="8114"/>
                  </a:lnTo>
                  <a:lnTo>
                    <a:pt x="10049" y="7557"/>
                  </a:lnTo>
                  <a:lnTo>
                    <a:pt x="9507" y="6938"/>
                  </a:lnTo>
                  <a:lnTo>
                    <a:pt x="8749" y="6084"/>
                  </a:lnTo>
                  <a:lnTo>
                    <a:pt x="7909" y="5231"/>
                  </a:lnTo>
                  <a:lnTo>
                    <a:pt x="7015" y="4382"/>
                  </a:lnTo>
                  <a:lnTo>
                    <a:pt x="6067" y="3534"/>
                  </a:lnTo>
                  <a:lnTo>
                    <a:pt x="5065" y="2691"/>
                  </a:lnTo>
                  <a:lnTo>
                    <a:pt x="3982" y="1848"/>
                  </a:lnTo>
                  <a:lnTo>
                    <a:pt x="2871" y="1010"/>
                  </a:lnTo>
                  <a:lnTo>
                    <a:pt x="2069" y="446"/>
                  </a:lnTo>
                  <a:lnTo>
                    <a:pt x="2069" y="446"/>
                  </a:lnTo>
                  <a:lnTo>
                    <a:pt x="2384" y="474"/>
                  </a:lnTo>
                  <a:lnTo>
                    <a:pt x="4496" y="662"/>
                  </a:lnTo>
                  <a:lnTo>
                    <a:pt x="6636" y="838"/>
                  </a:lnTo>
                  <a:lnTo>
                    <a:pt x="8803" y="1010"/>
                  </a:lnTo>
                  <a:lnTo>
                    <a:pt x="10970" y="1172"/>
                  </a:lnTo>
                  <a:lnTo>
                    <a:pt x="13164" y="1322"/>
                  </a:lnTo>
                  <a:lnTo>
                    <a:pt x="15385" y="1468"/>
                  </a:lnTo>
                  <a:lnTo>
                    <a:pt x="17606" y="1598"/>
                  </a:lnTo>
                  <a:lnTo>
                    <a:pt x="19827" y="1723"/>
                  </a:lnTo>
                  <a:lnTo>
                    <a:pt x="22075" y="1838"/>
                  </a:lnTo>
                  <a:lnTo>
                    <a:pt x="24350" y="1942"/>
                  </a:lnTo>
                  <a:lnTo>
                    <a:pt x="26625" y="2041"/>
                  </a:lnTo>
                  <a:lnTo>
                    <a:pt x="28900" y="2124"/>
                  </a:lnTo>
                  <a:lnTo>
                    <a:pt x="31203" y="2202"/>
                  </a:lnTo>
                  <a:lnTo>
                    <a:pt x="33505" y="2270"/>
                  </a:lnTo>
                  <a:lnTo>
                    <a:pt x="35834" y="2327"/>
                  </a:lnTo>
                  <a:lnTo>
                    <a:pt x="38163" y="2374"/>
                  </a:lnTo>
                  <a:lnTo>
                    <a:pt x="39572" y="2400"/>
                  </a:lnTo>
                  <a:lnTo>
                    <a:pt x="40980" y="2421"/>
                  </a:lnTo>
                  <a:lnTo>
                    <a:pt x="42389" y="2436"/>
                  </a:lnTo>
                  <a:lnTo>
                    <a:pt x="43797" y="2447"/>
                  </a:lnTo>
                  <a:lnTo>
                    <a:pt x="45206" y="2457"/>
                  </a:lnTo>
                  <a:lnTo>
                    <a:pt x="46641" y="2462"/>
                  </a:lnTo>
                  <a:lnTo>
                    <a:pt x="48050" y="2462"/>
                  </a:lnTo>
                  <a:lnTo>
                    <a:pt x="49458" y="2457"/>
                  </a:lnTo>
                  <a:lnTo>
                    <a:pt x="52519" y="2457"/>
                  </a:lnTo>
                  <a:lnTo>
                    <a:pt x="52789" y="2467"/>
                  </a:lnTo>
                  <a:lnTo>
                    <a:pt x="53331" y="2467"/>
                  </a:lnTo>
                  <a:lnTo>
                    <a:pt x="53602" y="2457"/>
                  </a:lnTo>
                  <a:lnTo>
                    <a:pt x="52573" y="2441"/>
                  </a:lnTo>
                  <a:lnTo>
                    <a:pt x="51544" y="2431"/>
                  </a:lnTo>
                  <a:lnTo>
                    <a:pt x="49485" y="2431"/>
                  </a:lnTo>
                  <a:lnTo>
                    <a:pt x="47291" y="2415"/>
                  </a:lnTo>
                  <a:lnTo>
                    <a:pt x="44664" y="2379"/>
                  </a:lnTo>
                  <a:lnTo>
                    <a:pt x="43201" y="2358"/>
                  </a:lnTo>
                  <a:lnTo>
                    <a:pt x="41657" y="2332"/>
                  </a:lnTo>
                  <a:lnTo>
                    <a:pt x="40032" y="2301"/>
                  </a:lnTo>
                  <a:lnTo>
                    <a:pt x="38299" y="2259"/>
                  </a:lnTo>
                  <a:lnTo>
                    <a:pt x="35997" y="2202"/>
                  </a:lnTo>
                  <a:lnTo>
                    <a:pt x="33721" y="2134"/>
                  </a:lnTo>
                  <a:lnTo>
                    <a:pt x="31419" y="2056"/>
                  </a:lnTo>
                  <a:lnTo>
                    <a:pt x="29171" y="1973"/>
                  </a:lnTo>
                  <a:lnTo>
                    <a:pt x="26896" y="1879"/>
                  </a:lnTo>
                  <a:lnTo>
                    <a:pt x="24648" y="1775"/>
                  </a:lnTo>
                  <a:lnTo>
                    <a:pt x="22427" y="1666"/>
                  </a:lnTo>
                  <a:lnTo>
                    <a:pt x="20179" y="1546"/>
                  </a:lnTo>
                  <a:lnTo>
                    <a:pt x="17985" y="1416"/>
                  </a:lnTo>
                  <a:lnTo>
                    <a:pt x="15791" y="1276"/>
                  </a:lnTo>
                  <a:lnTo>
                    <a:pt x="13597" y="1130"/>
                  </a:lnTo>
                  <a:lnTo>
                    <a:pt x="11430" y="979"/>
                  </a:lnTo>
                  <a:lnTo>
                    <a:pt x="9290" y="812"/>
                  </a:lnTo>
                  <a:lnTo>
                    <a:pt x="7151" y="641"/>
                  </a:lnTo>
                  <a:lnTo>
                    <a:pt x="5038" y="464"/>
                  </a:lnTo>
                  <a:lnTo>
                    <a:pt x="2925" y="271"/>
                  </a:lnTo>
                  <a:lnTo>
                    <a:pt x="1354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7"/>
            <p:cNvSpPr/>
            <p:nvPr/>
          </p:nvSpPr>
          <p:spPr>
            <a:xfrm rot="10800000">
              <a:off x="8247189" y="4753036"/>
              <a:ext cx="191635" cy="111213"/>
            </a:xfrm>
            <a:custGeom>
              <a:avLst/>
              <a:gdLst/>
              <a:ahLst/>
              <a:cxnLst/>
              <a:rect l="l" t="t" r="r" b="b"/>
              <a:pathLst>
                <a:path w="44827" h="5569" extrusionOk="0">
                  <a:moveTo>
                    <a:pt x="39707" y="0"/>
                  </a:moveTo>
                  <a:lnTo>
                    <a:pt x="34155" y="136"/>
                  </a:lnTo>
                  <a:lnTo>
                    <a:pt x="31148" y="188"/>
                  </a:lnTo>
                  <a:lnTo>
                    <a:pt x="28142" y="234"/>
                  </a:lnTo>
                  <a:lnTo>
                    <a:pt x="25108" y="266"/>
                  </a:lnTo>
                  <a:lnTo>
                    <a:pt x="22102" y="292"/>
                  </a:lnTo>
                  <a:lnTo>
                    <a:pt x="19068" y="302"/>
                  </a:lnTo>
                  <a:lnTo>
                    <a:pt x="16062" y="307"/>
                  </a:lnTo>
                  <a:lnTo>
                    <a:pt x="13028" y="297"/>
                  </a:lnTo>
                  <a:lnTo>
                    <a:pt x="10022" y="281"/>
                  </a:lnTo>
                  <a:lnTo>
                    <a:pt x="7828" y="260"/>
                  </a:lnTo>
                  <a:lnTo>
                    <a:pt x="5851" y="240"/>
                  </a:lnTo>
                  <a:lnTo>
                    <a:pt x="2682" y="208"/>
                  </a:lnTo>
                  <a:lnTo>
                    <a:pt x="1544" y="193"/>
                  </a:lnTo>
                  <a:lnTo>
                    <a:pt x="677" y="188"/>
                  </a:lnTo>
                  <a:lnTo>
                    <a:pt x="163" y="188"/>
                  </a:lnTo>
                  <a:lnTo>
                    <a:pt x="27" y="193"/>
                  </a:lnTo>
                  <a:lnTo>
                    <a:pt x="0" y="198"/>
                  </a:lnTo>
                  <a:lnTo>
                    <a:pt x="650" y="240"/>
                  </a:lnTo>
                  <a:lnTo>
                    <a:pt x="1327" y="276"/>
                  </a:lnTo>
                  <a:lnTo>
                    <a:pt x="2032" y="307"/>
                  </a:lnTo>
                  <a:lnTo>
                    <a:pt x="2709" y="328"/>
                  </a:lnTo>
                  <a:lnTo>
                    <a:pt x="4144" y="365"/>
                  </a:lnTo>
                  <a:lnTo>
                    <a:pt x="5878" y="406"/>
                  </a:lnTo>
                  <a:lnTo>
                    <a:pt x="7855" y="448"/>
                  </a:lnTo>
                  <a:lnTo>
                    <a:pt x="10049" y="484"/>
                  </a:lnTo>
                  <a:lnTo>
                    <a:pt x="11566" y="505"/>
                  </a:lnTo>
                  <a:lnTo>
                    <a:pt x="13082" y="521"/>
                  </a:lnTo>
                  <a:lnTo>
                    <a:pt x="14572" y="531"/>
                  </a:lnTo>
                  <a:lnTo>
                    <a:pt x="16089" y="541"/>
                  </a:lnTo>
                  <a:lnTo>
                    <a:pt x="17606" y="552"/>
                  </a:lnTo>
                  <a:lnTo>
                    <a:pt x="22129" y="552"/>
                  </a:lnTo>
                  <a:lnTo>
                    <a:pt x="23646" y="541"/>
                  </a:lnTo>
                  <a:lnTo>
                    <a:pt x="25135" y="531"/>
                  </a:lnTo>
                  <a:lnTo>
                    <a:pt x="26652" y="521"/>
                  </a:lnTo>
                  <a:lnTo>
                    <a:pt x="28169" y="505"/>
                  </a:lnTo>
                  <a:lnTo>
                    <a:pt x="29659" y="484"/>
                  </a:lnTo>
                  <a:lnTo>
                    <a:pt x="31175" y="458"/>
                  </a:lnTo>
                  <a:lnTo>
                    <a:pt x="32692" y="432"/>
                  </a:lnTo>
                  <a:lnTo>
                    <a:pt x="34182" y="406"/>
                  </a:lnTo>
                  <a:lnTo>
                    <a:pt x="39149" y="286"/>
                  </a:lnTo>
                  <a:lnTo>
                    <a:pt x="40141" y="1286"/>
                  </a:lnTo>
                  <a:lnTo>
                    <a:pt x="41170" y="2311"/>
                  </a:lnTo>
                  <a:lnTo>
                    <a:pt x="42091" y="3232"/>
                  </a:lnTo>
                  <a:lnTo>
                    <a:pt x="42930" y="4028"/>
                  </a:lnTo>
                  <a:lnTo>
                    <a:pt x="43120" y="4221"/>
                  </a:lnTo>
                  <a:lnTo>
                    <a:pt x="43310" y="4419"/>
                  </a:lnTo>
                  <a:lnTo>
                    <a:pt x="43499" y="4611"/>
                  </a:lnTo>
                  <a:lnTo>
                    <a:pt x="43743" y="4804"/>
                  </a:lnTo>
                  <a:lnTo>
                    <a:pt x="43987" y="4996"/>
                  </a:lnTo>
                  <a:lnTo>
                    <a:pt x="44258" y="5189"/>
                  </a:lnTo>
                  <a:lnTo>
                    <a:pt x="44528" y="5381"/>
                  </a:lnTo>
                  <a:lnTo>
                    <a:pt x="44826" y="5569"/>
                  </a:lnTo>
                  <a:lnTo>
                    <a:pt x="44772" y="5371"/>
                  </a:lnTo>
                  <a:lnTo>
                    <a:pt x="44691" y="5173"/>
                  </a:lnTo>
                  <a:lnTo>
                    <a:pt x="44583" y="4975"/>
                  </a:lnTo>
                  <a:lnTo>
                    <a:pt x="44474" y="4778"/>
                  </a:lnTo>
                  <a:lnTo>
                    <a:pt x="44339" y="4580"/>
                  </a:lnTo>
                  <a:lnTo>
                    <a:pt x="44176" y="4387"/>
                  </a:lnTo>
                  <a:lnTo>
                    <a:pt x="43987" y="4190"/>
                  </a:lnTo>
                  <a:lnTo>
                    <a:pt x="43797" y="3997"/>
                  </a:lnTo>
                  <a:lnTo>
                    <a:pt x="43120" y="3196"/>
                  </a:lnTo>
                  <a:lnTo>
                    <a:pt x="42307" y="2269"/>
                  </a:lnTo>
                  <a:lnTo>
                    <a:pt x="41387" y="1239"/>
                  </a:lnTo>
                  <a:lnTo>
                    <a:pt x="40357" y="120"/>
                  </a:lnTo>
                  <a:lnTo>
                    <a:pt x="403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7"/>
            <p:cNvSpPr/>
            <p:nvPr/>
          </p:nvSpPr>
          <p:spPr>
            <a:xfrm rot="10800000">
              <a:off x="8319332" y="4646099"/>
              <a:ext cx="172996" cy="118802"/>
            </a:xfrm>
            <a:custGeom>
              <a:avLst/>
              <a:gdLst/>
              <a:ahLst/>
              <a:cxnLst/>
              <a:rect l="l" t="t" r="r" b="b"/>
              <a:pathLst>
                <a:path w="40467" h="5949" extrusionOk="0">
                  <a:moveTo>
                    <a:pt x="28" y="0"/>
                  </a:moveTo>
                  <a:lnTo>
                    <a:pt x="1" y="6"/>
                  </a:lnTo>
                  <a:lnTo>
                    <a:pt x="624" y="68"/>
                  </a:lnTo>
                  <a:lnTo>
                    <a:pt x="1274" y="115"/>
                  </a:lnTo>
                  <a:lnTo>
                    <a:pt x="1924" y="156"/>
                  </a:lnTo>
                  <a:lnTo>
                    <a:pt x="2601" y="182"/>
                  </a:lnTo>
                  <a:lnTo>
                    <a:pt x="3901" y="250"/>
                  </a:lnTo>
                  <a:lnTo>
                    <a:pt x="5499" y="318"/>
                  </a:lnTo>
                  <a:lnTo>
                    <a:pt x="7368" y="396"/>
                  </a:lnTo>
                  <a:lnTo>
                    <a:pt x="9508" y="469"/>
                  </a:lnTo>
                  <a:lnTo>
                    <a:pt x="10997" y="510"/>
                  </a:lnTo>
                  <a:lnTo>
                    <a:pt x="12460" y="547"/>
                  </a:lnTo>
                  <a:lnTo>
                    <a:pt x="13950" y="583"/>
                  </a:lnTo>
                  <a:lnTo>
                    <a:pt x="15439" y="609"/>
                  </a:lnTo>
                  <a:lnTo>
                    <a:pt x="16929" y="635"/>
                  </a:lnTo>
                  <a:lnTo>
                    <a:pt x="18419" y="651"/>
                  </a:lnTo>
                  <a:lnTo>
                    <a:pt x="19908" y="666"/>
                  </a:lnTo>
                  <a:lnTo>
                    <a:pt x="21398" y="677"/>
                  </a:lnTo>
                  <a:lnTo>
                    <a:pt x="22888" y="682"/>
                  </a:lnTo>
                  <a:lnTo>
                    <a:pt x="24378" y="682"/>
                  </a:lnTo>
                  <a:lnTo>
                    <a:pt x="25867" y="677"/>
                  </a:lnTo>
                  <a:lnTo>
                    <a:pt x="27357" y="672"/>
                  </a:lnTo>
                  <a:lnTo>
                    <a:pt x="28847" y="656"/>
                  </a:lnTo>
                  <a:lnTo>
                    <a:pt x="30336" y="640"/>
                  </a:lnTo>
                  <a:lnTo>
                    <a:pt x="31826" y="614"/>
                  </a:lnTo>
                  <a:lnTo>
                    <a:pt x="33316" y="588"/>
                  </a:lnTo>
                  <a:lnTo>
                    <a:pt x="34399" y="568"/>
                  </a:lnTo>
                  <a:lnTo>
                    <a:pt x="35455" y="542"/>
                  </a:lnTo>
                  <a:lnTo>
                    <a:pt x="36855" y="503"/>
                  </a:lnTo>
                  <a:lnTo>
                    <a:pt x="36855" y="503"/>
                  </a:lnTo>
                  <a:lnTo>
                    <a:pt x="37406" y="1510"/>
                  </a:lnTo>
                  <a:lnTo>
                    <a:pt x="38029" y="2566"/>
                  </a:lnTo>
                  <a:lnTo>
                    <a:pt x="38624" y="3518"/>
                  </a:lnTo>
                  <a:lnTo>
                    <a:pt x="39139" y="4346"/>
                  </a:lnTo>
                  <a:lnTo>
                    <a:pt x="39247" y="4549"/>
                  </a:lnTo>
                  <a:lnTo>
                    <a:pt x="39356" y="4746"/>
                  </a:lnTo>
                  <a:lnTo>
                    <a:pt x="39491" y="4949"/>
                  </a:lnTo>
                  <a:lnTo>
                    <a:pt x="39654" y="5152"/>
                  </a:lnTo>
                  <a:lnTo>
                    <a:pt x="39816" y="5350"/>
                  </a:lnTo>
                  <a:lnTo>
                    <a:pt x="40006" y="5548"/>
                  </a:lnTo>
                  <a:lnTo>
                    <a:pt x="40222" y="5751"/>
                  </a:lnTo>
                  <a:lnTo>
                    <a:pt x="40466" y="5949"/>
                  </a:lnTo>
                  <a:lnTo>
                    <a:pt x="40466" y="5746"/>
                  </a:lnTo>
                  <a:lnTo>
                    <a:pt x="40466" y="5543"/>
                  </a:lnTo>
                  <a:lnTo>
                    <a:pt x="40439" y="5335"/>
                  </a:lnTo>
                  <a:lnTo>
                    <a:pt x="40412" y="5132"/>
                  </a:lnTo>
                  <a:lnTo>
                    <a:pt x="40358" y="4929"/>
                  </a:lnTo>
                  <a:lnTo>
                    <a:pt x="40277" y="4731"/>
                  </a:lnTo>
                  <a:lnTo>
                    <a:pt x="40168" y="4528"/>
                  </a:lnTo>
                  <a:lnTo>
                    <a:pt x="40033" y="4325"/>
                  </a:lnTo>
                  <a:lnTo>
                    <a:pt x="39681" y="3513"/>
                  </a:lnTo>
                  <a:lnTo>
                    <a:pt x="39220" y="2566"/>
                  </a:lnTo>
                  <a:lnTo>
                    <a:pt x="38679" y="1504"/>
                  </a:lnTo>
                  <a:lnTo>
                    <a:pt x="38083" y="349"/>
                  </a:lnTo>
                  <a:lnTo>
                    <a:pt x="38083" y="219"/>
                  </a:lnTo>
                  <a:lnTo>
                    <a:pt x="37378" y="219"/>
                  </a:lnTo>
                  <a:lnTo>
                    <a:pt x="36403" y="250"/>
                  </a:lnTo>
                  <a:lnTo>
                    <a:pt x="35374" y="281"/>
                  </a:lnTo>
                  <a:lnTo>
                    <a:pt x="34832" y="297"/>
                  </a:lnTo>
                  <a:lnTo>
                    <a:pt x="34318" y="307"/>
                  </a:lnTo>
                  <a:lnTo>
                    <a:pt x="33776" y="313"/>
                  </a:lnTo>
                  <a:lnTo>
                    <a:pt x="33262" y="318"/>
                  </a:lnTo>
                  <a:lnTo>
                    <a:pt x="31772" y="344"/>
                  </a:lnTo>
                  <a:lnTo>
                    <a:pt x="30309" y="370"/>
                  </a:lnTo>
                  <a:lnTo>
                    <a:pt x="28847" y="385"/>
                  </a:lnTo>
                  <a:lnTo>
                    <a:pt x="27384" y="401"/>
                  </a:lnTo>
                  <a:lnTo>
                    <a:pt x="25894" y="411"/>
                  </a:lnTo>
                  <a:lnTo>
                    <a:pt x="24432" y="422"/>
                  </a:lnTo>
                  <a:lnTo>
                    <a:pt x="21479" y="422"/>
                  </a:lnTo>
                  <a:lnTo>
                    <a:pt x="19990" y="417"/>
                  </a:lnTo>
                  <a:lnTo>
                    <a:pt x="18527" y="406"/>
                  </a:lnTo>
                  <a:lnTo>
                    <a:pt x="17064" y="396"/>
                  </a:lnTo>
                  <a:lnTo>
                    <a:pt x="15575" y="380"/>
                  </a:lnTo>
                  <a:lnTo>
                    <a:pt x="14112" y="359"/>
                  </a:lnTo>
                  <a:lnTo>
                    <a:pt x="12650" y="333"/>
                  </a:lnTo>
                  <a:lnTo>
                    <a:pt x="11187" y="302"/>
                  </a:lnTo>
                  <a:lnTo>
                    <a:pt x="9724" y="271"/>
                  </a:lnTo>
                  <a:lnTo>
                    <a:pt x="7585" y="219"/>
                  </a:lnTo>
                  <a:lnTo>
                    <a:pt x="5662" y="167"/>
                  </a:lnTo>
                  <a:lnTo>
                    <a:pt x="4009" y="115"/>
                  </a:lnTo>
                  <a:lnTo>
                    <a:pt x="2601" y="73"/>
                  </a:lnTo>
                  <a:lnTo>
                    <a:pt x="678" y="1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7"/>
            <p:cNvSpPr/>
            <p:nvPr/>
          </p:nvSpPr>
          <p:spPr>
            <a:xfrm rot="10800000">
              <a:off x="8109875" y="3724499"/>
              <a:ext cx="420899" cy="248607"/>
            </a:xfrm>
            <a:custGeom>
              <a:avLst/>
              <a:gdLst/>
              <a:ahLst/>
              <a:cxnLst/>
              <a:rect l="l" t="t" r="r" b="b"/>
              <a:pathLst>
                <a:path w="98456" h="12449" extrusionOk="0">
                  <a:moveTo>
                    <a:pt x="70233" y="0"/>
                  </a:moveTo>
                  <a:lnTo>
                    <a:pt x="69610" y="47"/>
                  </a:lnTo>
                  <a:lnTo>
                    <a:pt x="67064" y="250"/>
                  </a:lnTo>
                  <a:lnTo>
                    <a:pt x="19529" y="4033"/>
                  </a:lnTo>
                  <a:lnTo>
                    <a:pt x="5201" y="5204"/>
                  </a:lnTo>
                  <a:lnTo>
                    <a:pt x="1301" y="5537"/>
                  </a:lnTo>
                  <a:lnTo>
                    <a:pt x="623" y="5594"/>
                  </a:lnTo>
                  <a:lnTo>
                    <a:pt x="0" y="5667"/>
                  </a:lnTo>
                  <a:lnTo>
                    <a:pt x="353" y="5657"/>
                  </a:lnTo>
                  <a:lnTo>
                    <a:pt x="705" y="5641"/>
                  </a:lnTo>
                  <a:lnTo>
                    <a:pt x="1057" y="5620"/>
                  </a:lnTo>
                  <a:lnTo>
                    <a:pt x="1409" y="5594"/>
                  </a:lnTo>
                  <a:lnTo>
                    <a:pt x="5390" y="5313"/>
                  </a:lnTo>
                  <a:lnTo>
                    <a:pt x="19881" y="4210"/>
                  </a:lnTo>
                  <a:lnTo>
                    <a:pt x="67551" y="505"/>
                  </a:lnTo>
                  <a:lnTo>
                    <a:pt x="69538" y="348"/>
                  </a:lnTo>
                  <a:lnTo>
                    <a:pt x="89707" y="8915"/>
                  </a:lnTo>
                  <a:lnTo>
                    <a:pt x="95991" y="11517"/>
                  </a:lnTo>
                  <a:lnTo>
                    <a:pt x="97778" y="12219"/>
                  </a:lnTo>
                  <a:lnTo>
                    <a:pt x="97914" y="12282"/>
                  </a:lnTo>
                  <a:lnTo>
                    <a:pt x="98076" y="12339"/>
                  </a:lnTo>
                  <a:lnTo>
                    <a:pt x="98266" y="12396"/>
                  </a:lnTo>
                  <a:lnTo>
                    <a:pt x="98456" y="12448"/>
                  </a:lnTo>
                  <a:lnTo>
                    <a:pt x="98374" y="12386"/>
                  </a:lnTo>
                  <a:lnTo>
                    <a:pt x="98293" y="12318"/>
                  </a:lnTo>
                  <a:lnTo>
                    <a:pt x="98158" y="12256"/>
                  </a:lnTo>
                  <a:lnTo>
                    <a:pt x="98022" y="12193"/>
                  </a:lnTo>
                  <a:lnTo>
                    <a:pt x="96478" y="11475"/>
                  </a:lnTo>
                  <a:lnTo>
                    <a:pt x="90574" y="8826"/>
                  </a:lnTo>
                  <a:lnTo>
                    <a:pt x="70476" y="120"/>
                  </a:lnTo>
                  <a:lnTo>
                    <a:pt x="70233" y="0"/>
                  </a:lnTo>
                  <a:close/>
                  <a:moveTo>
                    <a:pt x="98456" y="12448"/>
                  </a:moveTo>
                  <a:lnTo>
                    <a:pt x="98456" y="12448"/>
                  </a:lnTo>
                  <a:lnTo>
                    <a:pt x="98456" y="1244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7"/>
            <p:cNvSpPr/>
            <p:nvPr/>
          </p:nvSpPr>
          <p:spPr>
            <a:xfrm rot="10800000">
              <a:off x="8205175" y="3509166"/>
              <a:ext cx="375281" cy="276465"/>
            </a:xfrm>
            <a:custGeom>
              <a:avLst/>
              <a:gdLst/>
              <a:ahLst/>
              <a:cxnLst/>
              <a:rect l="l" t="t" r="r" b="b"/>
              <a:pathLst>
                <a:path w="87785" h="13844" extrusionOk="0">
                  <a:moveTo>
                    <a:pt x="61457" y="0"/>
                  </a:moveTo>
                  <a:lnTo>
                    <a:pt x="60753" y="83"/>
                  </a:lnTo>
                  <a:lnTo>
                    <a:pt x="17579" y="5142"/>
                  </a:lnTo>
                  <a:lnTo>
                    <a:pt x="4605" y="6693"/>
                  </a:lnTo>
                  <a:lnTo>
                    <a:pt x="1165" y="7119"/>
                  </a:lnTo>
                  <a:lnTo>
                    <a:pt x="868" y="7161"/>
                  </a:lnTo>
                  <a:lnTo>
                    <a:pt x="570" y="7197"/>
                  </a:lnTo>
                  <a:lnTo>
                    <a:pt x="272" y="7244"/>
                  </a:lnTo>
                  <a:lnTo>
                    <a:pt x="1" y="7286"/>
                  </a:lnTo>
                  <a:lnTo>
                    <a:pt x="28" y="7291"/>
                  </a:lnTo>
                  <a:lnTo>
                    <a:pt x="82" y="7286"/>
                  </a:lnTo>
                  <a:lnTo>
                    <a:pt x="353" y="7265"/>
                  </a:lnTo>
                  <a:lnTo>
                    <a:pt x="1301" y="7166"/>
                  </a:lnTo>
                  <a:lnTo>
                    <a:pt x="4741" y="6776"/>
                  </a:lnTo>
                  <a:lnTo>
                    <a:pt x="17904" y="5293"/>
                  </a:lnTo>
                  <a:lnTo>
                    <a:pt x="60785" y="382"/>
                  </a:lnTo>
                  <a:lnTo>
                    <a:pt x="61268" y="640"/>
                  </a:lnTo>
                  <a:lnTo>
                    <a:pt x="71425" y="5772"/>
                  </a:lnTo>
                  <a:lnTo>
                    <a:pt x="79740" y="9997"/>
                  </a:lnTo>
                  <a:lnTo>
                    <a:pt x="81419" y="10830"/>
                  </a:lnTo>
                  <a:lnTo>
                    <a:pt x="82963" y="11584"/>
                  </a:lnTo>
                  <a:lnTo>
                    <a:pt x="84344" y="12251"/>
                  </a:lnTo>
                  <a:lnTo>
                    <a:pt x="85509" y="12823"/>
                  </a:lnTo>
                  <a:lnTo>
                    <a:pt x="87134" y="13588"/>
                  </a:lnTo>
                  <a:lnTo>
                    <a:pt x="87270" y="13656"/>
                  </a:lnTo>
                  <a:lnTo>
                    <a:pt x="87405" y="13718"/>
                  </a:lnTo>
                  <a:lnTo>
                    <a:pt x="87595" y="13781"/>
                  </a:lnTo>
                  <a:lnTo>
                    <a:pt x="87784" y="13843"/>
                  </a:lnTo>
                  <a:lnTo>
                    <a:pt x="87622" y="13703"/>
                  </a:lnTo>
                  <a:lnTo>
                    <a:pt x="87405" y="13567"/>
                  </a:lnTo>
                  <a:lnTo>
                    <a:pt x="86782" y="13219"/>
                  </a:lnTo>
                  <a:lnTo>
                    <a:pt x="85997" y="12792"/>
                  </a:lnTo>
                  <a:lnTo>
                    <a:pt x="83667" y="11538"/>
                  </a:lnTo>
                  <a:lnTo>
                    <a:pt x="80661" y="9935"/>
                  </a:lnTo>
                  <a:lnTo>
                    <a:pt x="72481" y="5688"/>
                  </a:lnTo>
                  <a:lnTo>
                    <a:pt x="67687" y="3201"/>
                  </a:lnTo>
                  <a:lnTo>
                    <a:pt x="62514" y="547"/>
                  </a:lnTo>
                  <a:lnTo>
                    <a:pt x="61728" y="146"/>
                  </a:lnTo>
                  <a:lnTo>
                    <a:pt x="614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7"/>
            <p:cNvSpPr/>
            <p:nvPr/>
          </p:nvSpPr>
          <p:spPr>
            <a:xfrm rot="10800000">
              <a:off x="8388468" y="3398196"/>
              <a:ext cx="175660" cy="226979"/>
            </a:xfrm>
            <a:custGeom>
              <a:avLst/>
              <a:gdLst/>
              <a:ahLst/>
              <a:cxnLst/>
              <a:rect l="l" t="t" r="r" b="b"/>
              <a:pathLst>
                <a:path w="41090" h="11366" extrusionOk="0">
                  <a:moveTo>
                    <a:pt x="36431" y="0"/>
                  </a:moveTo>
                  <a:lnTo>
                    <a:pt x="34778" y="313"/>
                  </a:lnTo>
                  <a:lnTo>
                    <a:pt x="33397" y="568"/>
                  </a:lnTo>
                  <a:lnTo>
                    <a:pt x="31989" y="817"/>
                  </a:lnTo>
                  <a:lnTo>
                    <a:pt x="30580" y="1067"/>
                  </a:lnTo>
                  <a:lnTo>
                    <a:pt x="29145" y="1312"/>
                  </a:lnTo>
                  <a:lnTo>
                    <a:pt x="27682" y="1551"/>
                  </a:lnTo>
                  <a:lnTo>
                    <a:pt x="26219" y="1785"/>
                  </a:lnTo>
                  <a:lnTo>
                    <a:pt x="24730" y="2019"/>
                  </a:lnTo>
                  <a:lnTo>
                    <a:pt x="23240" y="2248"/>
                  </a:lnTo>
                  <a:lnTo>
                    <a:pt x="21723" y="2472"/>
                  </a:lnTo>
                  <a:lnTo>
                    <a:pt x="20179" y="2691"/>
                  </a:lnTo>
                  <a:lnTo>
                    <a:pt x="18636" y="2909"/>
                  </a:lnTo>
                  <a:lnTo>
                    <a:pt x="17065" y="3123"/>
                  </a:lnTo>
                  <a:lnTo>
                    <a:pt x="15494" y="3331"/>
                  </a:lnTo>
                  <a:lnTo>
                    <a:pt x="13896" y="3534"/>
                  </a:lnTo>
                  <a:lnTo>
                    <a:pt x="12270" y="3732"/>
                  </a:lnTo>
                  <a:lnTo>
                    <a:pt x="10645" y="3929"/>
                  </a:lnTo>
                  <a:lnTo>
                    <a:pt x="8316" y="4205"/>
                  </a:lnTo>
                  <a:lnTo>
                    <a:pt x="6203" y="4439"/>
                  </a:lnTo>
                  <a:lnTo>
                    <a:pt x="4362" y="4642"/>
                  </a:lnTo>
                  <a:lnTo>
                    <a:pt x="2818" y="4809"/>
                  </a:lnTo>
                  <a:lnTo>
                    <a:pt x="2086" y="4877"/>
                  </a:lnTo>
                  <a:lnTo>
                    <a:pt x="1382" y="4955"/>
                  </a:lnTo>
                  <a:lnTo>
                    <a:pt x="678" y="5038"/>
                  </a:lnTo>
                  <a:lnTo>
                    <a:pt x="1" y="5126"/>
                  </a:lnTo>
                  <a:lnTo>
                    <a:pt x="1" y="5126"/>
                  </a:lnTo>
                  <a:lnTo>
                    <a:pt x="813" y="5079"/>
                  </a:lnTo>
                  <a:lnTo>
                    <a:pt x="1599" y="5027"/>
                  </a:lnTo>
                  <a:lnTo>
                    <a:pt x="2384" y="4965"/>
                  </a:lnTo>
                  <a:lnTo>
                    <a:pt x="3143" y="4897"/>
                  </a:lnTo>
                  <a:lnTo>
                    <a:pt x="3901" y="4830"/>
                  </a:lnTo>
                  <a:lnTo>
                    <a:pt x="4741" y="4757"/>
                  </a:lnTo>
                  <a:lnTo>
                    <a:pt x="5635" y="4668"/>
                  </a:lnTo>
                  <a:lnTo>
                    <a:pt x="6610" y="4569"/>
                  </a:lnTo>
                  <a:lnTo>
                    <a:pt x="8776" y="4340"/>
                  </a:lnTo>
                  <a:lnTo>
                    <a:pt x="11214" y="4080"/>
                  </a:lnTo>
                  <a:lnTo>
                    <a:pt x="12866" y="3893"/>
                  </a:lnTo>
                  <a:lnTo>
                    <a:pt x="14519" y="3695"/>
                  </a:lnTo>
                  <a:lnTo>
                    <a:pt x="16144" y="3497"/>
                  </a:lnTo>
                  <a:lnTo>
                    <a:pt x="17742" y="3294"/>
                  </a:lnTo>
                  <a:lnTo>
                    <a:pt x="19340" y="3086"/>
                  </a:lnTo>
                  <a:lnTo>
                    <a:pt x="20938" y="2873"/>
                  </a:lnTo>
                  <a:lnTo>
                    <a:pt x="22482" y="2660"/>
                  </a:lnTo>
                  <a:lnTo>
                    <a:pt x="24026" y="2436"/>
                  </a:lnTo>
                  <a:lnTo>
                    <a:pt x="25569" y="2207"/>
                  </a:lnTo>
                  <a:lnTo>
                    <a:pt x="27086" y="1978"/>
                  </a:lnTo>
                  <a:lnTo>
                    <a:pt x="28576" y="1744"/>
                  </a:lnTo>
                  <a:lnTo>
                    <a:pt x="30038" y="1504"/>
                  </a:lnTo>
                  <a:lnTo>
                    <a:pt x="31501" y="1260"/>
                  </a:lnTo>
                  <a:lnTo>
                    <a:pt x="32937" y="1015"/>
                  </a:lnTo>
                  <a:lnTo>
                    <a:pt x="34098" y="805"/>
                  </a:lnTo>
                  <a:lnTo>
                    <a:pt x="33776" y="1093"/>
                  </a:lnTo>
                  <a:lnTo>
                    <a:pt x="33397" y="1463"/>
                  </a:lnTo>
                  <a:lnTo>
                    <a:pt x="33045" y="1837"/>
                  </a:lnTo>
                  <a:lnTo>
                    <a:pt x="32747" y="2269"/>
                  </a:lnTo>
                  <a:lnTo>
                    <a:pt x="32476" y="2701"/>
                  </a:lnTo>
                  <a:lnTo>
                    <a:pt x="32287" y="3133"/>
                  </a:lnTo>
                  <a:lnTo>
                    <a:pt x="32151" y="3565"/>
                  </a:lnTo>
                  <a:lnTo>
                    <a:pt x="32070" y="3997"/>
                  </a:lnTo>
                  <a:lnTo>
                    <a:pt x="32070" y="4434"/>
                  </a:lnTo>
                  <a:lnTo>
                    <a:pt x="32124" y="4866"/>
                  </a:lnTo>
                  <a:lnTo>
                    <a:pt x="32232" y="5298"/>
                  </a:lnTo>
                  <a:lnTo>
                    <a:pt x="32395" y="5730"/>
                  </a:lnTo>
                  <a:lnTo>
                    <a:pt x="32639" y="6162"/>
                  </a:lnTo>
                  <a:lnTo>
                    <a:pt x="32937" y="6594"/>
                  </a:lnTo>
                  <a:lnTo>
                    <a:pt x="33289" y="7021"/>
                  </a:lnTo>
                  <a:lnTo>
                    <a:pt x="33722" y="7447"/>
                  </a:lnTo>
                  <a:lnTo>
                    <a:pt x="34183" y="7874"/>
                  </a:lnTo>
                  <a:lnTo>
                    <a:pt x="34724" y="8296"/>
                  </a:lnTo>
                  <a:lnTo>
                    <a:pt x="35320" y="8717"/>
                  </a:lnTo>
                  <a:lnTo>
                    <a:pt x="35726" y="8972"/>
                  </a:lnTo>
                  <a:lnTo>
                    <a:pt x="36160" y="9222"/>
                  </a:lnTo>
                  <a:lnTo>
                    <a:pt x="36593" y="9472"/>
                  </a:lnTo>
                  <a:lnTo>
                    <a:pt x="37081" y="9721"/>
                  </a:lnTo>
                  <a:lnTo>
                    <a:pt x="37568" y="9971"/>
                  </a:lnTo>
                  <a:lnTo>
                    <a:pt x="38083" y="10216"/>
                  </a:lnTo>
                  <a:lnTo>
                    <a:pt x="38625" y="10460"/>
                  </a:lnTo>
                  <a:lnTo>
                    <a:pt x="39193" y="10705"/>
                  </a:lnTo>
                  <a:lnTo>
                    <a:pt x="39600" y="10877"/>
                  </a:lnTo>
                  <a:lnTo>
                    <a:pt x="40033" y="11043"/>
                  </a:lnTo>
                  <a:lnTo>
                    <a:pt x="40548" y="11210"/>
                  </a:lnTo>
                  <a:lnTo>
                    <a:pt x="41089" y="11366"/>
                  </a:lnTo>
                  <a:lnTo>
                    <a:pt x="40791" y="11179"/>
                  </a:lnTo>
                  <a:lnTo>
                    <a:pt x="40439" y="11002"/>
                  </a:lnTo>
                  <a:lnTo>
                    <a:pt x="40087" y="10820"/>
                  </a:lnTo>
                  <a:lnTo>
                    <a:pt x="39681" y="10643"/>
                  </a:lnTo>
                  <a:lnTo>
                    <a:pt x="39166" y="10398"/>
                  </a:lnTo>
                  <a:lnTo>
                    <a:pt x="38706" y="10153"/>
                  </a:lnTo>
                  <a:lnTo>
                    <a:pt x="38245" y="9909"/>
                  </a:lnTo>
                  <a:lnTo>
                    <a:pt x="37785" y="9659"/>
                  </a:lnTo>
                  <a:lnTo>
                    <a:pt x="37379" y="9409"/>
                  </a:lnTo>
                  <a:lnTo>
                    <a:pt x="36972" y="9159"/>
                  </a:lnTo>
                  <a:lnTo>
                    <a:pt x="36593" y="8910"/>
                  </a:lnTo>
                  <a:lnTo>
                    <a:pt x="36214" y="8655"/>
                  </a:lnTo>
                  <a:lnTo>
                    <a:pt x="35672" y="8238"/>
                  </a:lnTo>
                  <a:lnTo>
                    <a:pt x="35185" y="7822"/>
                  </a:lnTo>
                  <a:lnTo>
                    <a:pt x="34751" y="7400"/>
                  </a:lnTo>
                  <a:lnTo>
                    <a:pt x="34399" y="6979"/>
                  </a:lnTo>
                  <a:lnTo>
                    <a:pt x="34074" y="6557"/>
                  </a:lnTo>
                  <a:lnTo>
                    <a:pt x="33803" y="6131"/>
                  </a:lnTo>
                  <a:lnTo>
                    <a:pt x="33614" y="5709"/>
                  </a:lnTo>
                  <a:lnTo>
                    <a:pt x="33451" y="5282"/>
                  </a:lnTo>
                  <a:lnTo>
                    <a:pt x="33370" y="4856"/>
                  </a:lnTo>
                  <a:lnTo>
                    <a:pt x="33343" y="4429"/>
                  </a:lnTo>
                  <a:lnTo>
                    <a:pt x="33370" y="4002"/>
                  </a:lnTo>
                  <a:lnTo>
                    <a:pt x="33451" y="3570"/>
                  </a:lnTo>
                  <a:lnTo>
                    <a:pt x="33587" y="3144"/>
                  </a:lnTo>
                  <a:lnTo>
                    <a:pt x="33803" y="2717"/>
                  </a:lnTo>
                  <a:lnTo>
                    <a:pt x="34047" y="2295"/>
                  </a:lnTo>
                  <a:lnTo>
                    <a:pt x="34372" y="1869"/>
                  </a:lnTo>
                  <a:lnTo>
                    <a:pt x="34670" y="1499"/>
                  </a:lnTo>
                  <a:lnTo>
                    <a:pt x="35049" y="1135"/>
                  </a:lnTo>
                  <a:lnTo>
                    <a:pt x="35456" y="781"/>
                  </a:lnTo>
                  <a:lnTo>
                    <a:pt x="35889" y="437"/>
                  </a:lnTo>
                  <a:lnTo>
                    <a:pt x="3643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7"/>
            <p:cNvSpPr/>
            <p:nvPr/>
          </p:nvSpPr>
          <p:spPr>
            <a:xfrm rot="10800000">
              <a:off x="7672230" y="4663871"/>
              <a:ext cx="244782" cy="180748"/>
            </a:xfrm>
            <a:custGeom>
              <a:avLst/>
              <a:gdLst/>
              <a:ahLst/>
              <a:cxnLst/>
              <a:rect l="l" t="t" r="r" b="b"/>
              <a:pathLst>
                <a:path w="57259" h="9051" extrusionOk="0">
                  <a:moveTo>
                    <a:pt x="55363" y="1"/>
                  </a:moveTo>
                  <a:lnTo>
                    <a:pt x="54442" y="6"/>
                  </a:lnTo>
                  <a:lnTo>
                    <a:pt x="53494" y="16"/>
                  </a:lnTo>
                  <a:lnTo>
                    <a:pt x="43147" y="89"/>
                  </a:lnTo>
                  <a:lnTo>
                    <a:pt x="36105" y="157"/>
                  </a:lnTo>
                  <a:lnTo>
                    <a:pt x="28007" y="240"/>
                  </a:lnTo>
                  <a:lnTo>
                    <a:pt x="19069" y="339"/>
                  </a:lnTo>
                  <a:lnTo>
                    <a:pt x="9480" y="448"/>
                  </a:lnTo>
                  <a:lnTo>
                    <a:pt x="5905" y="448"/>
                  </a:lnTo>
                  <a:lnTo>
                    <a:pt x="5905" y="568"/>
                  </a:lnTo>
                  <a:lnTo>
                    <a:pt x="5797" y="948"/>
                  </a:lnTo>
                  <a:lnTo>
                    <a:pt x="5688" y="1328"/>
                  </a:lnTo>
                  <a:lnTo>
                    <a:pt x="5580" y="1708"/>
                  </a:lnTo>
                  <a:lnTo>
                    <a:pt x="5445" y="2082"/>
                  </a:lnTo>
                  <a:lnTo>
                    <a:pt x="5282" y="2462"/>
                  </a:lnTo>
                  <a:lnTo>
                    <a:pt x="5120" y="2842"/>
                  </a:lnTo>
                  <a:lnTo>
                    <a:pt x="4903" y="3217"/>
                  </a:lnTo>
                  <a:lnTo>
                    <a:pt x="4713" y="3597"/>
                  </a:lnTo>
                  <a:lnTo>
                    <a:pt x="4497" y="3972"/>
                  </a:lnTo>
                  <a:lnTo>
                    <a:pt x="4253" y="4351"/>
                  </a:lnTo>
                  <a:lnTo>
                    <a:pt x="3982" y="4726"/>
                  </a:lnTo>
                  <a:lnTo>
                    <a:pt x="3711" y="5101"/>
                  </a:lnTo>
                  <a:lnTo>
                    <a:pt x="3413" y="5476"/>
                  </a:lnTo>
                  <a:lnTo>
                    <a:pt x="3115" y="5850"/>
                  </a:lnTo>
                  <a:lnTo>
                    <a:pt x="2790" y="6225"/>
                  </a:lnTo>
                  <a:lnTo>
                    <a:pt x="2438" y="6600"/>
                  </a:lnTo>
                  <a:lnTo>
                    <a:pt x="1924" y="7141"/>
                  </a:lnTo>
                  <a:lnTo>
                    <a:pt x="1436" y="7625"/>
                  </a:lnTo>
                  <a:lnTo>
                    <a:pt x="976" y="8041"/>
                  </a:lnTo>
                  <a:lnTo>
                    <a:pt x="596" y="8390"/>
                  </a:lnTo>
                  <a:lnTo>
                    <a:pt x="380" y="8551"/>
                  </a:lnTo>
                  <a:lnTo>
                    <a:pt x="217" y="8718"/>
                  </a:lnTo>
                  <a:lnTo>
                    <a:pt x="82" y="8884"/>
                  </a:lnTo>
                  <a:lnTo>
                    <a:pt x="1" y="9051"/>
                  </a:lnTo>
                  <a:lnTo>
                    <a:pt x="271" y="8905"/>
                  </a:lnTo>
                  <a:lnTo>
                    <a:pt x="542" y="8754"/>
                  </a:lnTo>
                  <a:lnTo>
                    <a:pt x="759" y="8603"/>
                  </a:lnTo>
                  <a:lnTo>
                    <a:pt x="921" y="8447"/>
                  </a:lnTo>
                  <a:lnTo>
                    <a:pt x="1409" y="8104"/>
                  </a:lnTo>
                  <a:lnTo>
                    <a:pt x="1951" y="7687"/>
                  </a:lnTo>
                  <a:lnTo>
                    <a:pt x="2547" y="7208"/>
                  </a:lnTo>
                  <a:lnTo>
                    <a:pt x="3170" y="6667"/>
                  </a:lnTo>
                  <a:lnTo>
                    <a:pt x="3576" y="6293"/>
                  </a:lnTo>
                  <a:lnTo>
                    <a:pt x="3955" y="5918"/>
                  </a:lnTo>
                  <a:lnTo>
                    <a:pt x="4307" y="5543"/>
                  </a:lnTo>
                  <a:lnTo>
                    <a:pt x="4659" y="5163"/>
                  </a:lnTo>
                  <a:lnTo>
                    <a:pt x="4984" y="4789"/>
                  </a:lnTo>
                  <a:lnTo>
                    <a:pt x="5282" y="4409"/>
                  </a:lnTo>
                  <a:lnTo>
                    <a:pt x="5553" y="4034"/>
                  </a:lnTo>
                  <a:lnTo>
                    <a:pt x="5824" y="3654"/>
                  </a:lnTo>
                  <a:lnTo>
                    <a:pt x="6068" y="3274"/>
                  </a:lnTo>
                  <a:lnTo>
                    <a:pt x="6284" y="2894"/>
                  </a:lnTo>
                  <a:lnTo>
                    <a:pt x="6474" y="2514"/>
                  </a:lnTo>
                  <a:lnTo>
                    <a:pt x="6664" y="2135"/>
                  </a:lnTo>
                  <a:lnTo>
                    <a:pt x="6826" y="1755"/>
                  </a:lnTo>
                  <a:lnTo>
                    <a:pt x="6961" y="1370"/>
                  </a:lnTo>
                  <a:lnTo>
                    <a:pt x="7070" y="990"/>
                  </a:lnTo>
                  <a:lnTo>
                    <a:pt x="7145" y="727"/>
                  </a:lnTo>
                  <a:lnTo>
                    <a:pt x="7145" y="727"/>
                  </a:lnTo>
                  <a:lnTo>
                    <a:pt x="9507" y="698"/>
                  </a:lnTo>
                  <a:lnTo>
                    <a:pt x="19123" y="589"/>
                  </a:lnTo>
                  <a:lnTo>
                    <a:pt x="28061" y="474"/>
                  </a:lnTo>
                  <a:lnTo>
                    <a:pt x="36132" y="370"/>
                  </a:lnTo>
                  <a:lnTo>
                    <a:pt x="43175" y="271"/>
                  </a:lnTo>
                  <a:lnTo>
                    <a:pt x="53521" y="110"/>
                  </a:lnTo>
                  <a:lnTo>
                    <a:pt x="54469" y="95"/>
                  </a:lnTo>
                  <a:lnTo>
                    <a:pt x="55390" y="79"/>
                  </a:lnTo>
                  <a:lnTo>
                    <a:pt x="56338" y="53"/>
                  </a:lnTo>
                  <a:lnTo>
                    <a:pt x="57259" y="16"/>
                  </a:lnTo>
                  <a:lnTo>
                    <a:pt x="56311" y="6"/>
                  </a:lnTo>
                  <a:lnTo>
                    <a:pt x="5536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7"/>
            <p:cNvSpPr/>
            <p:nvPr/>
          </p:nvSpPr>
          <p:spPr>
            <a:xfrm rot="10800000">
              <a:off x="7554226" y="4520449"/>
              <a:ext cx="251498" cy="193529"/>
            </a:xfrm>
            <a:custGeom>
              <a:avLst/>
              <a:gdLst/>
              <a:ahLst/>
              <a:cxnLst/>
              <a:rect l="l" t="t" r="r" b="b"/>
              <a:pathLst>
                <a:path w="58830" h="9691" extrusionOk="0">
                  <a:moveTo>
                    <a:pt x="58830" y="0"/>
                  </a:moveTo>
                  <a:lnTo>
                    <a:pt x="57882" y="6"/>
                  </a:lnTo>
                  <a:lnTo>
                    <a:pt x="56907" y="21"/>
                  </a:lnTo>
                  <a:lnTo>
                    <a:pt x="55959" y="42"/>
                  </a:lnTo>
                  <a:lnTo>
                    <a:pt x="55011" y="73"/>
                  </a:lnTo>
                  <a:lnTo>
                    <a:pt x="44664" y="344"/>
                  </a:lnTo>
                  <a:lnTo>
                    <a:pt x="41197" y="427"/>
                  </a:lnTo>
                  <a:lnTo>
                    <a:pt x="37460" y="516"/>
                  </a:lnTo>
                  <a:lnTo>
                    <a:pt x="33424" y="604"/>
                  </a:lnTo>
                  <a:lnTo>
                    <a:pt x="29171" y="687"/>
                  </a:lnTo>
                  <a:lnTo>
                    <a:pt x="24702" y="776"/>
                  </a:lnTo>
                  <a:lnTo>
                    <a:pt x="20017" y="859"/>
                  </a:lnTo>
                  <a:lnTo>
                    <a:pt x="15195" y="937"/>
                  </a:lnTo>
                  <a:lnTo>
                    <a:pt x="10185" y="1005"/>
                  </a:lnTo>
                  <a:lnTo>
                    <a:pt x="5932" y="1057"/>
                  </a:lnTo>
                  <a:lnTo>
                    <a:pt x="5363" y="1057"/>
                  </a:lnTo>
                  <a:lnTo>
                    <a:pt x="5363" y="1166"/>
                  </a:lnTo>
                  <a:lnTo>
                    <a:pt x="4172" y="2899"/>
                  </a:lnTo>
                  <a:lnTo>
                    <a:pt x="3088" y="4507"/>
                  </a:lnTo>
                  <a:lnTo>
                    <a:pt x="2113" y="5959"/>
                  </a:lnTo>
                  <a:lnTo>
                    <a:pt x="1301" y="7213"/>
                  </a:lnTo>
                  <a:lnTo>
                    <a:pt x="705" y="8218"/>
                  </a:lnTo>
                  <a:lnTo>
                    <a:pt x="244" y="9024"/>
                  </a:lnTo>
                  <a:lnTo>
                    <a:pt x="109" y="9191"/>
                  </a:lnTo>
                  <a:lnTo>
                    <a:pt x="55" y="9357"/>
                  </a:lnTo>
                  <a:lnTo>
                    <a:pt x="1" y="9524"/>
                  </a:lnTo>
                  <a:lnTo>
                    <a:pt x="28" y="9690"/>
                  </a:lnTo>
                  <a:lnTo>
                    <a:pt x="244" y="9529"/>
                  </a:lnTo>
                  <a:lnTo>
                    <a:pt x="434" y="9368"/>
                  </a:lnTo>
                  <a:lnTo>
                    <a:pt x="569" y="9206"/>
                  </a:lnTo>
                  <a:lnTo>
                    <a:pt x="678" y="9045"/>
                  </a:lnTo>
                  <a:lnTo>
                    <a:pt x="2140" y="7244"/>
                  </a:lnTo>
                  <a:lnTo>
                    <a:pt x="2547" y="6646"/>
                  </a:lnTo>
                  <a:lnTo>
                    <a:pt x="3034" y="5990"/>
                  </a:lnTo>
                  <a:lnTo>
                    <a:pt x="4145" y="4543"/>
                  </a:lnTo>
                  <a:lnTo>
                    <a:pt x="5363" y="2941"/>
                  </a:lnTo>
                  <a:lnTo>
                    <a:pt x="6557" y="1310"/>
                  </a:lnTo>
                  <a:lnTo>
                    <a:pt x="6557" y="1310"/>
                  </a:lnTo>
                  <a:lnTo>
                    <a:pt x="10293" y="1265"/>
                  </a:lnTo>
                  <a:lnTo>
                    <a:pt x="12812" y="1229"/>
                  </a:lnTo>
                  <a:lnTo>
                    <a:pt x="15304" y="1192"/>
                  </a:lnTo>
                  <a:lnTo>
                    <a:pt x="20179" y="1109"/>
                  </a:lnTo>
                  <a:lnTo>
                    <a:pt x="24838" y="1020"/>
                  </a:lnTo>
                  <a:lnTo>
                    <a:pt x="29334" y="927"/>
                  </a:lnTo>
                  <a:lnTo>
                    <a:pt x="33586" y="828"/>
                  </a:lnTo>
                  <a:lnTo>
                    <a:pt x="37595" y="724"/>
                  </a:lnTo>
                  <a:lnTo>
                    <a:pt x="41333" y="625"/>
                  </a:lnTo>
                  <a:lnTo>
                    <a:pt x="44773" y="521"/>
                  </a:lnTo>
                  <a:lnTo>
                    <a:pt x="47887" y="427"/>
                  </a:lnTo>
                  <a:lnTo>
                    <a:pt x="50650" y="333"/>
                  </a:lnTo>
                  <a:lnTo>
                    <a:pt x="53088" y="245"/>
                  </a:lnTo>
                  <a:lnTo>
                    <a:pt x="55119" y="172"/>
                  </a:lnTo>
                  <a:lnTo>
                    <a:pt x="56067" y="141"/>
                  </a:lnTo>
                  <a:lnTo>
                    <a:pt x="56988" y="104"/>
                  </a:lnTo>
                  <a:lnTo>
                    <a:pt x="57909" y="58"/>
                  </a:lnTo>
                  <a:lnTo>
                    <a:pt x="5883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7"/>
            <p:cNvSpPr/>
            <p:nvPr/>
          </p:nvSpPr>
          <p:spPr>
            <a:xfrm rot="10800000">
              <a:off x="7494347" y="4458724"/>
              <a:ext cx="180285" cy="129505"/>
            </a:xfrm>
            <a:custGeom>
              <a:avLst/>
              <a:gdLst/>
              <a:ahLst/>
              <a:cxnLst/>
              <a:rect l="l" t="t" r="r" b="b"/>
              <a:pathLst>
                <a:path w="42172" h="6485" extrusionOk="0">
                  <a:moveTo>
                    <a:pt x="3738" y="0"/>
                  </a:moveTo>
                  <a:lnTo>
                    <a:pt x="3738" y="136"/>
                  </a:lnTo>
                  <a:lnTo>
                    <a:pt x="3657" y="698"/>
                  </a:lnTo>
                  <a:lnTo>
                    <a:pt x="3521" y="1265"/>
                  </a:lnTo>
                  <a:lnTo>
                    <a:pt x="3332" y="1832"/>
                  </a:lnTo>
                  <a:lnTo>
                    <a:pt x="3088" y="2394"/>
                  </a:lnTo>
                  <a:lnTo>
                    <a:pt x="2790" y="2961"/>
                  </a:lnTo>
                  <a:lnTo>
                    <a:pt x="2438" y="3523"/>
                  </a:lnTo>
                  <a:lnTo>
                    <a:pt x="2032" y="4085"/>
                  </a:lnTo>
                  <a:lnTo>
                    <a:pt x="1598" y="4642"/>
                  </a:lnTo>
                  <a:lnTo>
                    <a:pt x="1246" y="5048"/>
                  </a:lnTo>
                  <a:lnTo>
                    <a:pt x="921" y="5412"/>
                  </a:lnTo>
                  <a:lnTo>
                    <a:pt x="379" y="5990"/>
                  </a:lnTo>
                  <a:lnTo>
                    <a:pt x="190" y="6203"/>
                  </a:lnTo>
                  <a:lnTo>
                    <a:pt x="54" y="6354"/>
                  </a:lnTo>
                  <a:lnTo>
                    <a:pt x="0" y="6453"/>
                  </a:lnTo>
                  <a:lnTo>
                    <a:pt x="27" y="6474"/>
                  </a:lnTo>
                  <a:lnTo>
                    <a:pt x="27" y="6485"/>
                  </a:lnTo>
                  <a:lnTo>
                    <a:pt x="54" y="6485"/>
                  </a:lnTo>
                  <a:lnTo>
                    <a:pt x="298" y="6365"/>
                  </a:lnTo>
                  <a:lnTo>
                    <a:pt x="515" y="6245"/>
                  </a:lnTo>
                  <a:lnTo>
                    <a:pt x="704" y="6120"/>
                  </a:lnTo>
                  <a:lnTo>
                    <a:pt x="840" y="5995"/>
                  </a:lnTo>
                  <a:lnTo>
                    <a:pt x="1219" y="5740"/>
                  </a:lnTo>
                  <a:lnTo>
                    <a:pt x="1598" y="5433"/>
                  </a:lnTo>
                  <a:lnTo>
                    <a:pt x="2032" y="5074"/>
                  </a:lnTo>
                  <a:lnTo>
                    <a:pt x="2492" y="4668"/>
                  </a:lnTo>
                  <a:lnTo>
                    <a:pt x="3034" y="4106"/>
                  </a:lnTo>
                  <a:lnTo>
                    <a:pt x="3494" y="3544"/>
                  </a:lnTo>
                  <a:lnTo>
                    <a:pt x="3927" y="2977"/>
                  </a:lnTo>
                  <a:lnTo>
                    <a:pt x="4280" y="2410"/>
                  </a:lnTo>
                  <a:lnTo>
                    <a:pt x="4550" y="1842"/>
                  </a:lnTo>
                  <a:lnTo>
                    <a:pt x="4794" y="1275"/>
                  </a:lnTo>
                  <a:lnTo>
                    <a:pt x="4930" y="703"/>
                  </a:lnTo>
                  <a:lnTo>
                    <a:pt x="5011" y="277"/>
                  </a:lnTo>
                  <a:lnTo>
                    <a:pt x="5011" y="277"/>
                  </a:lnTo>
                  <a:lnTo>
                    <a:pt x="6528" y="313"/>
                  </a:lnTo>
                  <a:lnTo>
                    <a:pt x="9670" y="380"/>
                  </a:lnTo>
                  <a:lnTo>
                    <a:pt x="12811" y="437"/>
                  </a:lnTo>
                  <a:lnTo>
                    <a:pt x="15953" y="484"/>
                  </a:lnTo>
                  <a:lnTo>
                    <a:pt x="19122" y="515"/>
                  </a:lnTo>
                  <a:lnTo>
                    <a:pt x="22264" y="536"/>
                  </a:lnTo>
                  <a:lnTo>
                    <a:pt x="25433" y="547"/>
                  </a:lnTo>
                  <a:lnTo>
                    <a:pt x="28602" y="541"/>
                  </a:lnTo>
                  <a:lnTo>
                    <a:pt x="31744" y="526"/>
                  </a:lnTo>
                  <a:lnTo>
                    <a:pt x="32936" y="515"/>
                  </a:lnTo>
                  <a:lnTo>
                    <a:pt x="34073" y="500"/>
                  </a:lnTo>
                  <a:lnTo>
                    <a:pt x="36105" y="469"/>
                  </a:lnTo>
                  <a:lnTo>
                    <a:pt x="37892" y="443"/>
                  </a:lnTo>
                  <a:lnTo>
                    <a:pt x="38678" y="432"/>
                  </a:lnTo>
                  <a:lnTo>
                    <a:pt x="39409" y="432"/>
                  </a:lnTo>
                  <a:lnTo>
                    <a:pt x="40113" y="422"/>
                  </a:lnTo>
                  <a:lnTo>
                    <a:pt x="40791" y="406"/>
                  </a:lnTo>
                  <a:lnTo>
                    <a:pt x="41495" y="375"/>
                  </a:lnTo>
                  <a:lnTo>
                    <a:pt x="42172" y="339"/>
                  </a:lnTo>
                  <a:lnTo>
                    <a:pt x="41468" y="328"/>
                  </a:lnTo>
                  <a:lnTo>
                    <a:pt x="40763" y="323"/>
                  </a:lnTo>
                  <a:lnTo>
                    <a:pt x="40059" y="328"/>
                  </a:lnTo>
                  <a:lnTo>
                    <a:pt x="39382" y="339"/>
                  </a:lnTo>
                  <a:lnTo>
                    <a:pt x="31744" y="339"/>
                  </a:lnTo>
                  <a:lnTo>
                    <a:pt x="28602" y="333"/>
                  </a:lnTo>
                  <a:lnTo>
                    <a:pt x="25487" y="323"/>
                  </a:lnTo>
                  <a:lnTo>
                    <a:pt x="22345" y="302"/>
                  </a:lnTo>
                  <a:lnTo>
                    <a:pt x="19204" y="271"/>
                  </a:lnTo>
                  <a:lnTo>
                    <a:pt x="16062" y="229"/>
                  </a:lnTo>
                  <a:lnTo>
                    <a:pt x="12947" y="177"/>
                  </a:lnTo>
                  <a:lnTo>
                    <a:pt x="9805" y="120"/>
                  </a:lnTo>
                  <a:lnTo>
                    <a:pt x="6690" y="52"/>
                  </a:lnTo>
                  <a:lnTo>
                    <a:pt x="44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7"/>
            <p:cNvSpPr/>
            <p:nvPr/>
          </p:nvSpPr>
          <p:spPr>
            <a:xfrm rot="10800000">
              <a:off x="8368999" y="4602146"/>
              <a:ext cx="52574" cy="103005"/>
            </a:xfrm>
            <a:custGeom>
              <a:avLst/>
              <a:gdLst/>
              <a:ahLst/>
              <a:cxnLst/>
              <a:rect l="l" t="t" r="r" b="b"/>
              <a:pathLst>
                <a:path w="12298" h="5158" extrusionOk="0">
                  <a:moveTo>
                    <a:pt x="12298" y="1"/>
                  </a:moveTo>
                  <a:lnTo>
                    <a:pt x="11404" y="308"/>
                  </a:lnTo>
                  <a:lnTo>
                    <a:pt x="10537" y="620"/>
                  </a:lnTo>
                  <a:lnTo>
                    <a:pt x="9697" y="937"/>
                  </a:lnTo>
                  <a:lnTo>
                    <a:pt x="8885" y="1255"/>
                  </a:lnTo>
                  <a:lnTo>
                    <a:pt x="8099" y="1572"/>
                  </a:lnTo>
                  <a:lnTo>
                    <a:pt x="7341" y="1895"/>
                  </a:lnTo>
                  <a:lnTo>
                    <a:pt x="6610" y="2218"/>
                  </a:lnTo>
                  <a:lnTo>
                    <a:pt x="5905" y="2545"/>
                  </a:lnTo>
                  <a:lnTo>
                    <a:pt x="5093" y="2863"/>
                  </a:lnTo>
                  <a:lnTo>
                    <a:pt x="4280" y="3186"/>
                  </a:lnTo>
                  <a:lnTo>
                    <a:pt x="3495" y="3508"/>
                  </a:lnTo>
                  <a:lnTo>
                    <a:pt x="2736" y="3836"/>
                  </a:lnTo>
                  <a:lnTo>
                    <a:pt x="2005" y="4164"/>
                  </a:lnTo>
                  <a:lnTo>
                    <a:pt x="1301" y="4492"/>
                  </a:lnTo>
                  <a:lnTo>
                    <a:pt x="624" y="4825"/>
                  </a:lnTo>
                  <a:lnTo>
                    <a:pt x="114" y="5098"/>
                  </a:lnTo>
                  <a:lnTo>
                    <a:pt x="976" y="4835"/>
                  </a:lnTo>
                  <a:lnTo>
                    <a:pt x="1951" y="4533"/>
                  </a:lnTo>
                  <a:lnTo>
                    <a:pt x="2899" y="4226"/>
                  </a:lnTo>
                  <a:lnTo>
                    <a:pt x="3793" y="3919"/>
                  </a:lnTo>
                  <a:lnTo>
                    <a:pt x="4687" y="3607"/>
                  </a:lnTo>
                  <a:lnTo>
                    <a:pt x="5526" y="3295"/>
                  </a:lnTo>
                  <a:lnTo>
                    <a:pt x="6339" y="2977"/>
                  </a:lnTo>
                  <a:lnTo>
                    <a:pt x="7124" y="2655"/>
                  </a:lnTo>
                  <a:lnTo>
                    <a:pt x="7883" y="2332"/>
                  </a:lnTo>
                  <a:lnTo>
                    <a:pt x="8614" y="2004"/>
                  </a:lnTo>
                  <a:lnTo>
                    <a:pt x="9291" y="1676"/>
                  </a:lnTo>
                  <a:lnTo>
                    <a:pt x="9968" y="1349"/>
                  </a:lnTo>
                  <a:lnTo>
                    <a:pt x="10591" y="1015"/>
                  </a:lnTo>
                  <a:lnTo>
                    <a:pt x="11187" y="677"/>
                  </a:lnTo>
                  <a:lnTo>
                    <a:pt x="11756" y="339"/>
                  </a:lnTo>
                  <a:lnTo>
                    <a:pt x="12298" y="1"/>
                  </a:lnTo>
                  <a:close/>
                  <a:moveTo>
                    <a:pt x="114" y="5098"/>
                  </a:moveTo>
                  <a:lnTo>
                    <a:pt x="1" y="5132"/>
                  </a:lnTo>
                  <a:lnTo>
                    <a:pt x="1" y="5158"/>
                  </a:lnTo>
                  <a:lnTo>
                    <a:pt x="114" y="509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7"/>
            <p:cNvSpPr/>
            <p:nvPr/>
          </p:nvSpPr>
          <p:spPr>
            <a:xfrm rot="10800000">
              <a:off x="8367849" y="4669066"/>
              <a:ext cx="125057" cy="35666"/>
            </a:xfrm>
            <a:custGeom>
              <a:avLst/>
              <a:gdLst/>
              <a:ahLst/>
              <a:cxnLst/>
              <a:rect l="l" t="t" r="r" b="b"/>
              <a:pathLst>
                <a:path w="29253" h="1786" extrusionOk="0">
                  <a:moveTo>
                    <a:pt x="29252" y="1"/>
                  </a:moveTo>
                  <a:lnTo>
                    <a:pt x="27519" y="162"/>
                  </a:lnTo>
                  <a:lnTo>
                    <a:pt x="25786" y="318"/>
                  </a:lnTo>
                  <a:lnTo>
                    <a:pt x="24025" y="469"/>
                  </a:lnTo>
                  <a:lnTo>
                    <a:pt x="22264" y="620"/>
                  </a:lnTo>
                  <a:lnTo>
                    <a:pt x="20477" y="760"/>
                  </a:lnTo>
                  <a:lnTo>
                    <a:pt x="18689" y="901"/>
                  </a:lnTo>
                  <a:lnTo>
                    <a:pt x="16902" y="1031"/>
                  </a:lnTo>
                  <a:lnTo>
                    <a:pt x="15087" y="1161"/>
                  </a:lnTo>
                  <a:lnTo>
                    <a:pt x="13218" y="1249"/>
                  </a:lnTo>
                  <a:lnTo>
                    <a:pt x="11349" y="1338"/>
                  </a:lnTo>
                  <a:lnTo>
                    <a:pt x="9480" y="1416"/>
                  </a:lnTo>
                  <a:lnTo>
                    <a:pt x="7584" y="1494"/>
                  </a:lnTo>
                  <a:lnTo>
                    <a:pt x="5688" y="1562"/>
                  </a:lnTo>
                  <a:lnTo>
                    <a:pt x="3792" y="1629"/>
                  </a:lnTo>
                  <a:lnTo>
                    <a:pt x="1896" y="1687"/>
                  </a:lnTo>
                  <a:lnTo>
                    <a:pt x="0" y="1744"/>
                  </a:lnTo>
                  <a:lnTo>
                    <a:pt x="975" y="1759"/>
                  </a:lnTo>
                  <a:lnTo>
                    <a:pt x="1950" y="1775"/>
                  </a:lnTo>
                  <a:lnTo>
                    <a:pt x="2926" y="1785"/>
                  </a:lnTo>
                  <a:lnTo>
                    <a:pt x="4903" y="1785"/>
                  </a:lnTo>
                  <a:lnTo>
                    <a:pt x="5878" y="1775"/>
                  </a:lnTo>
                  <a:lnTo>
                    <a:pt x="6853" y="1765"/>
                  </a:lnTo>
                  <a:lnTo>
                    <a:pt x="7828" y="1744"/>
                  </a:lnTo>
                  <a:lnTo>
                    <a:pt x="8803" y="1723"/>
                  </a:lnTo>
                  <a:lnTo>
                    <a:pt x="9778" y="1692"/>
                  </a:lnTo>
                  <a:lnTo>
                    <a:pt x="10726" y="1655"/>
                  </a:lnTo>
                  <a:lnTo>
                    <a:pt x="11701" y="1619"/>
                  </a:lnTo>
                  <a:lnTo>
                    <a:pt x="12649" y="1572"/>
                  </a:lnTo>
                  <a:lnTo>
                    <a:pt x="13597" y="1520"/>
                  </a:lnTo>
                  <a:lnTo>
                    <a:pt x="14545" y="1463"/>
                  </a:lnTo>
                  <a:lnTo>
                    <a:pt x="15466" y="1406"/>
                  </a:lnTo>
                  <a:lnTo>
                    <a:pt x="16414" y="1354"/>
                  </a:lnTo>
                  <a:lnTo>
                    <a:pt x="17362" y="1296"/>
                  </a:lnTo>
                  <a:lnTo>
                    <a:pt x="18283" y="1234"/>
                  </a:lnTo>
                  <a:lnTo>
                    <a:pt x="19204" y="1166"/>
                  </a:lnTo>
                  <a:lnTo>
                    <a:pt x="20125" y="1099"/>
                  </a:lnTo>
                  <a:lnTo>
                    <a:pt x="21019" y="1020"/>
                  </a:lnTo>
                  <a:lnTo>
                    <a:pt x="21912" y="937"/>
                  </a:lnTo>
                  <a:lnTo>
                    <a:pt x="22779" y="854"/>
                  </a:lnTo>
                  <a:lnTo>
                    <a:pt x="23646" y="766"/>
                  </a:lnTo>
                  <a:lnTo>
                    <a:pt x="24485" y="667"/>
                  </a:lnTo>
                  <a:lnTo>
                    <a:pt x="25325" y="568"/>
                  </a:lnTo>
                  <a:lnTo>
                    <a:pt x="26138" y="464"/>
                  </a:lnTo>
                  <a:lnTo>
                    <a:pt x="26950" y="354"/>
                  </a:lnTo>
                  <a:lnTo>
                    <a:pt x="27736" y="240"/>
                  </a:lnTo>
                  <a:lnTo>
                    <a:pt x="28494" y="120"/>
                  </a:lnTo>
                  <a:lnTo>
                    <a:pt x="292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1" name="Google Shape;1331;p47"/>
          <p:cNvSpPr/>
          <p:nvPr/>
        </p:nvSpPr>
        <p:spPr>
          <a:xfrm>
            <a:off x="-1051626" y="1553860"/>
            <a:ext cx="2084791" cy="208470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32" name="Google Shape;1332;p47"/>
          <p:cNvSpPr/>
          <p:nvPr/>
        </p:nvSpPr>
        <p:spPr>
          <a:xfrm>
            <a:off x="407224" y="853445"/>
            <a:ext cx="789392" cy="789372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33" name="Google Shape;1333;p47"/>
          <p:cNvSpPr/>
          <p:nvPr/>
        </p:nvSpPr>
        <p:spPr>
          <a:xfrm>
            <a:off x="955650" y="3676989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171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13;p50">
            <a:extLst>
              <a:ext uri="{FF2B5EF4-FFF2-40B4-BE49-F238E27FC236}">
                <a16:creationId xmlns:a16="http://schemas.microsoft.com/office/drawing/2014/main" id="{8B6AC034-4DDA-40E6-B350-24C3DFA099EF}"/>
              </a:ext>
            </a:extLst>
          </p:cNvPr>
          <p:cNvSpPr txBox="1">
            <a:spLocks/>
          </p:cNvSpPr>
          <p:nvPr/>
        </p:nvSpPr>
        <p:spPr>
          <a:xfrm>
            <a:off x="304800" y="326925"/>
            <a:ext cx="6018213" cy="96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自然語言學習困難？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Google Shape;1413;p50">
            <a:extLst>
              <a:ext uri="{FF2B5EF4-FFF2-40B4-BE49-F238E27FC236}">
                <a16:creationId xmlns:a16="http://schemas.microsoft.com/office/drawing/2014/main" id="{35480F45-8124-4D23-848C-58A2782BDC9E}"/>
              </a:ext>
            </a:extLst>
          </p:cNvPr>
          <p:cNvSpPr txBox="1">
            <a:spLocks/>
          </p:cNvSpPr>
          <p:nvPr/>
        </p:nvSpPr>
        <p:spPr>
          <a:xfrm>
            <a:off x="304800" y="2892526"/>
            <a:ext cx="8650014" cy="96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倘若未來沒有要做成人工學習，或許用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excel</a:t>
            </a:r>
            <a:r>
              <a:rPr lang="zh-TW" altLang="en-US" sz="3600">
                <a:latin typeface="微軟正黑體" panose="020B0604030504040204" pitchFamily="34" charset="-120"/>
                <a:ea typeface="微軟正黑體" panose="020B0604030504040204" pitchFamily="34" charset="-120"/>
              </a:rPr>
              <a:t>的巨集以及塞選功能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就可以了？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85607D6-4308-433A-8C19-0662D5B95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" t="12670" r="1896" b="7434"/>
          <a:stretch/>
        </p:blipFill>
        <p:spPr>
          <a:xfrm>
            <a:off x="304800" y="1212526"/>
            <a:ext cx="3718651" cy="175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83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2" name="Google Shape;1412;p50"/>
          <p:cNvPicPr preferRelativeResize="0"/>
          <p:nvPr/>
        </p:nvPicPr>
        <p:blipFill rotWithShape="1">
          <a:blip r:embed="rId3">
            <a:alphaModFix/>
          </a:blip>
          <a:srcRect l="3173" t="28477" r="2389" b="36326"/>
          <a:stretch/>
        </p:blipFill>
        <p:spPr>
          <a:xfrm>
            <a:off x="448750" y="3003250"/>
            <a:ext cx="8123725" cy="170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50"/>
          <p:cNvSpPr txBox="1">
            <a:spLocks noGrp="1"/>
          </p:cNvSpPr>
          <p:nvPr>
            <p:ph type="title" idx="4294967295"/>
          </p:nvPr>
        </p:nvSpPr>
        <p:spPr>
          <a:xfrm>
            <a:off x="304800" y="326925"/>
            <a:ext cx="6018213" cy="962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進步性相關判決查詢</a:t>
            </a:r>
            <a:endParaRPr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14" name="Google Shape;1414;p50"/>
          <p:cNvSpPr txBox="1"/>
          <p:nvPr/>
        </p:nvSpPr>
        <p:spPr>
          <a:xfrm>
            <a:off x="477563" y="1288950"/>
            <a:ext cx="8066100" cy="271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mfortaa"/>
                <a:sym typeface="Comfortaa"/>
              </a:rPr>
              <a:t>由於進步性之相關要件與判斷標準相當抽象複雜，因此整理相當重要，因此</a:t>
            </a:r>
            <a:r>
              <a:rPr lang="zh-TW" altLang="en-US" sz="23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mfortaa"/>
                <a:sym typeface="Comfortaa"/>
              </a:rPr>
              <a:t>希望能藉由</a:t>
            </a:r>
            <a:r>
              <a:rPr lang="en" sz="23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mfortaa"/>
                <a:sym typeface="Comfortaa"/>
              </a:rPr>
              <a:t>提供</a:t>
            </a:r>
            <a:r>
              <a:rPr lang="en" sz="23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mfortaa"/>
                <a:sym typeface="Comfortaa"/>
              </a:rPr>
              <a:t>進步性判決之整合服務</a:t>
            </a:r>
            <a:r>
              <a:rPr lang="en" sz="23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mfortaa"/>
                <a:sym typeface="Comfortaa"/>
              </a:rPr>
              <a:t>，利用搜尋引擎可查詢相關領域之判決，增加效率。</a:t>
            </a:r>
            <a:endParaRPr sz="23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omfortaa"/>
              <a:sym typeface="Comfortaa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3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96538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4" name="Google Shape;1404;p49"/>
          <p:cNvPicPr preferRelativeResize="0"/>
          <p:nvPr/>
        </p:nvPicPr>
        <p:blipFill rotWithShape="1">
          <a:blip r:embed="rId3">
            <a:alphaModFix/>
          </a:blip>
          <a:srcRect l="1832" t="13262" r="1716" b="23006"/>
          <a:stretch/>
        </p:blipFill>
        <p:spPr>
          <a:xfrm>
            <a:off x="92050" y="2392875"/>
            <a:ext cx="7152349" cy="26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49"/>
          <p:cNvSpPr txBox="1">
            <a:spLocks noGrp="1"/>
          </p:cNvSpPr>
          <p:nvPr>
            <p:ph type="title"/>
          </p:nvPr>
        </p:nvSpPr>
        <p:spPr>
          <a:xfrm>
            <a:off x="7191700" y="74800"/>
            <a:ext cx="1684500" cy="9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</a:t>
            </a:r>
            <a:endParaRPr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業</a:t>
            </a:r>
            <a:endParaRPr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</a:t>
            </a:r>
            <a:endParaRPr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endParaRPr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06" name="Google Shape;1406;p49"/>
          <p:cNvSpPr txBox="1"/>
          <p:nvPr/>
        </p:nvSpPr>
        <p:spPr>
          <a:xfrm>
            <a:off x="932050" y="261075"/>
            <a:ext cx="6570300" cy="251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altLang="en-US" sz="23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mfortaa"/>
                <a:sym typeface="Comfortaa"/>
              </a:rPr>
              <a:t>          由</a:t>
            </a:r>
            <a:r>
              <a:rPr lang="en" sz="23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mfortaa"/>
                <a:sym typeface="Comfortaa"/>
              </a:rPr>
              <a:t>於產業利用性在判斷上需要更多</a:t>
            </a:r>
            <a:r>
              <a:rPr lang="en" sz="23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mfortaa"/>
                <a:sym typeface="Comfortaa"/>
              </a:rPr>
              <a:t>相關專業知識</a:t>
            </a:r>
            <a:r>
              <a:rPr lang="en" sz="23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mfortaa"/>
                <a:sym typeface="Comfortaa"/>
              </a:rPr>
              <a:t>，因此</a:t>
            </a:r>
            <a:r>
              <a:rPr lang="zh-TW" altLang="en-US" sz="23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mfortaa"/>
                <a:sym typeface="Comfortaa"/>
              </a:rPr>
              <a:t>希望</a:t>
            </a:r>
            <a:r>
              <a:rPr lang="en" sz="23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mfortaa"/>
                <a:sym typeface="Comfortaa"/>
              </a:rPr>
              <a:t>將創造一個可以相互討論的空間，</a:t>
            </a:r>
            <a:r>
              <a:rPr lang="en" sz="23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mfortaa"/>
                <a:sym typeface="Comfortaa"/>
              </a:rPr>
              <a:t>讓不同領域的使用者相互交流，激發不同的火花</a:t>
            </a:r>
            <a:r>
              <a:rPr lang="en" sz="23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mfortaa"/>
                <a:sym typeface="Comfortaa"/>
              </a:rPr>
              <a:t>。</a:t>
            </a:r>
            <a:endParaRPr sz="2300" dirty="0">
              <a:latin typeface="微軟正黑體" panose="020B0604030504040204" pitchFamily="34" charset="-120"/>
              <a:ea typeface="微軟正黑體" panose="020B0604030504040204" pitchFamily="34" charset="-120"/>
              <a:cs typeface="Comfortaa"/>
              <a:sym typeface="Comfortaa"/>
            </a:endParaRPr>
          </a:p>
        </p:txBody>
      </p:sp>
      <p:sp>
        <p:nvSpPr>
          <p:cNvPr id="1407" name="Google Shape;1407;p49"/>
          <p:cNvSpPr txBox="1"/>
          <p:nvPr/>
        </p:nvSpPr>
        <p:spPr>
          <a:xfrm>
            <a:off x="5891450" y="1864075"/>
            <a:ext cx="22323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vent Pro"/>
                <a:sym typeface="Advent Pro"/>
              </a:rPr>
              <a:t>社</a:t>
            </a:r>
            <a:endParaRPr sz="48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vent Pro"/>
              <a:sym typeface="Advent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vent Pro"/>
                <a:sym typeface="Advent Pro"/>
              </a:rPr>
              <a:t>群</a:t>
            </a:r>
            <a:endParaRPr sz="48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vent Pro"/>
              <a:sym typeface="Advent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vent Pro"/>
                <a:sym typeface="Advent Pro"/>
              </a:rPr>
              <a:t>分</a:t>
            </a:r>
            <a:endParaRPr sz="48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vent Pro"/>
              <a:sym typeface="Advent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vent Pro"/>
                <a:sym typeface="Advent Pro"/>
              </a:rPr>
              <a:t>享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51"/>
          <p:cNvSpPr txBox="1">
            <a:spLocks noGrp="1"/>
          </p:cNvSpPr>
          <p:nvPr>
            <p:ph type="ctrTitle"/>
          </p:nvPr>
        </p:nvSpPr>
        <p:spPr>
          <a:xfrm>
            <a:off x="720000" y="1195875"/>
            <a:ext cx="49422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/>
              <a:t>THANKS</a:t>
            </a:r>
            <a:endParaRPr sz="7300"/>
          </a:p>
        </p:txBody>
      </p:sp>
      <p:grpSp>
        <p:nvGrpSpPr>
          <p:cNvPr id="1420" name="Google Shape;1420;p51"/>
          <p:cNvGrpSpPr/>
          <p:nvPr/>
        </p:nvGrpSpPr>
        <p:grpSpPr>
          <a:xfrm>
            <a:off x="5667651" y="829122"/>
            <a:ext cx="1589042" cy="2956844"/>
            <a:chOff x="2292000" y="-7704175"/>
            <a:chExt cx="3036000" cy="7942100"/>
          </a:xfrm>
        </p:grpSpPr>
        <p:sp>
          <p:nvSpPr>
            <p:cNvPr id="1421" name="Google Shape;1421;p51"/>
            <p:cNvSpPr/>
            <p:nvPr/>
          </p:nvSpPr>
          <p:spPr>
            <a:xfrm>
              <a:off x="2386175" y="-4680450"/>
              <a:ext cx="2858400" cy="4918375"/>
            </a:xfrm>
            <a:custGeom>
              <a:avLst/>
              <a:gdLst/>
              <a:ahLst/>
              <a:cxnLst/>
              <a:rect l="l" t="t" r="r" b="b"/>
              <a:pathLst>
                <a:path w="114336" h="196735" extrusionOk="0">
                  <a:moveTo>
                    <a:pt x="57354" y="1"/>
                  </a:moveTo>
                  <a:lnTo>
                    <a:pt x="56568" y="9"/>
                  </a:lnTo>
                  <a:lnTo>
                    <a:pt x="56075" y="25"/>
                  </a:lnTo>
                  <a:lnTo>
                    <a:pt x="55910" y="33"/>
                  </a:lnTo>
                  <a:lnTo>
                    <a:pt x="54552" y="138"/>
                  </a:lnTo>
                  <a:lnTo>
                    <a:pt x="53220" y="250"/>
                  </a:lnTo>
                  <a:lnTo>
                    <a:pt x="51904" y="387"/>
                  </a:lnTo>
                  <a:lnTo>
                    <a:pt x="50614" y="532"/>
                  </a:lnTo>
                  <a:lnTo>
                    <a:pt x="49346" y="693"/>
                  </a:lnTo>
                  <a:lnTo>
                    <a:pt x="48099" y="862"/>
                  </a:lnTo>
                  <a:lnTo>
                    <a:pt x="46868" y="1047"/>
                  </a:lnTo>
                  <a:lnTo>
                    <a:pt x="45663" y="1248"/>
                  </a:lnTo>
                  <a:lnTo>
                    <a:pt x="44480" y="1465"/>
                  </a:lnTo>
                  <a:lnTo>
                    <a:pt x="43313" y="1690"/>
                  </a:lnTo>
                  <a:lnTo>
                    <a:pt x="42172" y="1932"/>
                  </a:lnTo>
                  <a:lnTo>
                    <a:pt x="41047" y="2181"/>
                  </a:lnTo>
                  <a:lnTo>
                    <a:pt x="39943" y="2446"/>
                  </a:lnTo>
                  <a:lnTo>
                    <a:pt x="38860" y="2720"/>
                  </a:lnTo>
                  <a:lnTo>
                    <a:pt x="37794" y="3002"/>
                  </a:lnTo>
                  <a:lnTo>
                    <a:pt x="36748" y="3299"/>
                  </a:lnTo>
                  <a:lnTo>
                    <a:pt x="35724" y="3613"/>
                  </a:lnTo>
                  <a:lnTo>
                    <a:pt x="34721" y="3927"/>
                  </a:lnTo>
                  <a:lnTo>
                    <a:pt x="33734" y="4265"/>
                  </a:lnTo>
                  <a:lnTo>
                    <a:pt x="32763" y="4603"/>
                  </a:lnTo>
                  <a:lnTo>
                    <a:pt x="31813" y="4948"/>
                  </a:lnTo>
                  <a:lnTo>
                    <a:pt x="30885" y="5311"/>
                  </a:lnTo>
                  <a:lnTo>
                    <a:pt x="29972" y="5681"/>
                  </a:lnTo>
                  <a:lnTo>
                    <a:pt x="29075" y="6059"/>
                  </a:lnTo>
                  <a:lnTo>
                    <a:pt x="28200" y="6453"/>
                  </a:lnTo>
                  <a:lnTo>
                    <a:pt x="27340" y="6847"/>
                  </a:lnTo>
                  <a:lnTo>
                    <a:pt x="26501" y="7257"/>
                  </a:lnTo>
                  <a:lnTo>
                    <a:pt x="25679" y="7668"/>
                  </a:lnTo>
                  <a:lnTo>
                    <a:pt x="24867" y="8094"/>
                  </a:lnTo>
                  <a:lnTo>
                    <a:pt x="24082" y="8520"/>
                  </a:lnTo>
                  <a:lnTo>
                    <a:pt x="23307" y="8963"/>
                  </a:lnTo>
                  <a:lnTo>
                    <a:pt x="22553" y="9405"/>
                  </a:lnTo>
                  <a:lnTo>
                    <a:pt x="21810" y="9856"/>
                  </a:lnTo>
                  <a:lnTo>
                    <a:pt x="21089" y="10315"/>
                  </a:lnTo>
                  <a:lnTo>
                    <a:pt x="20383" y="10781"/>
                  </a:lnTo>
                  <a:lnTo>
                    <a:pt x="19688" y="11256"/>
                  </a:lnTo>
                  <a:lnTo>
                    <a:pt x="19014" y="11739"/>
                  </a:lnTo>
                  <a:lnTo>
                    <a:pt x="18356" y="12221"/>
                  </a:lnTo>
                  <a:lnTo>
                    <a:pt x="17709" y="12712"/>
                  </a:lnTo>
                  <a:lnTo>
                    <a:pt x="17077" y="13203"/>
                  </a:lnTo>
                  <a:lnTo>
                    <a:pt x="16467" y="13710"/>
                  </a:lnTo>
                  <a:lnTo>
                    <a:pt x="15867" y="14208"/>
                  </a:lnTo>
                  <a:lnTo>
                    <a:pt x="15278" y="14723"/>
                  </a:lnTo>
                  <a:lnTo>
                    <a:pt x="14710" y="15238"/>
                  </a:lnTo>
                  <a:lnTo>
                    <a:pt x="14153" y="15753"/>
                  </a:lnTo>
                  <a:lnTo>
                    <a:pt x="13612" y="16276"/>
                  </a:lnTo>
                  <a:lnTo>
                    <a:pt x="13087" y="16807"/>
                  </a:lnTo>
                  <a:lnTo>
                    <a:pt x="12572" y="17338"/>
                  </a:lnTo>
                  <a:lnTo>
                    <a:pt x="12068" y="17869"/>
                  </a:lnTo>
                  <a:lnTo>
                    <a:pt x="11579" y="18408"/>
                  </a:lnTo>
                  <a:lnTo>
                    <a:pt x="11107" y="18947"/>
                  </a:lnTo>
                  <a:lnTo>
                    <a:pt x="10646" y="19486"/>
                  </a:lnTo>
                  <a:lnTo>
                    <a:pt x="10200" y="20033"/>
                  </a:lnTo>
                  <a:lnTo>
                    <a:pt x="9765" y="20580"/>
                  </a:lnTo>
                  <a:lnTo>
                    <a:pt x="9340" y="21127"/>
                  </a:lnTo>
                  <a:lnTo>
                    <a:pt x="8932" y="21674"/>
                  </a:lnTo>
                  <a:lnTo>
                    <a:pt x="8534" y="22221"/>
                  </a:lnTo>
                  <a:lnTo>
                    <a:pt x="8146" y="22776"/>
                  </a:lnTo>
                  <a:lnTo>
                    <a:pt x="7769" y="23323"/>
                  </a:lnTo>
                  <a:lnTo>
                    <a:pt x="7409" y="23879"/>
                  </a:lnTo>
                  <a:lnTo>
                    <a:pt x="7053" y="24434"/>
                  </a:lnTo>
                  <a:lnTo>
                    <a:pt x="6713" y="24981"/>
                  </a:lnTo>
                  <a:lnTo>
                    <a:pt x="6384" y="25536"/>
                  </a:lnTo>
                  <a:lnTo>
                    <a:pt x="6066" y="26091"/>
                  </a:lnTo>
                  <a:lnTo>
                    <a:pt x="5758" y="26638"/>
                  </a:lnTo>
                  <a:lnTo>
                    <a:pt x="5461" y="27193"/>
                  </a:lnTo>
                  <a:lnTo>
                    <a:pt x="5175" y="27740"/>
                  </a:lnTo>
                  <a:lnTo>
                    <a:pt x="4899" y="28287"/>
                  </a:lnTo>
                  <a:lnTo>
                    <a:pt x="4633" y="28834"/>
                  </a:lnTo>
                  <a:lnTo>
                    <a:pt x="4373" y="29373"/>
                  </a:lnTo>
                  <a:lnTo>
                    <a:pt x="4129" y="29920"/>
                  </a:lnTo>
                  <a:lnTo>
                    <a:pt x="3890" y="30459"/>
                  </a:lnTo>
                  <a:lnTo>
                    <a:pt x="3662" y="30990"/>
                  </a:lnTo>
                  <a:lnTo>
                    <a:pt x="3439" y="31529"/>
                  </a:lnTo>
                  <a:lnTo>
                    <a:pt x="3227" y="32060"/>
                  </a:lnTo>
                  <a:lnTo>
                    <a:pt x="3025" y="32583"/>
                  </a:lnTo>
                  <a:lnTo>
                    <a:pt x="2834" y="33106"/>
                  </a:lnTo>
                  <a:lnTo>
                    <a:pt x="2649" y="33629"/>
                  </a:lnTo>
                  <a:lnTo>
                    <a:pt x="2473" y="34144"/>
                  </a:lnTo>
                  <a:lnTo>
                    <a:pt x="2304" y="34651"/>
                  </a:lnTo>
                  <a:lnTo>
                    <a:pt x="2139" y="35158"/>
                  </a:lnTo>
                  <a:lnTo>
                    <a:pt x="1985" y="35657"/>
                  </a:lnTo>
                  <a:lnTo>
                    <a:pt x="1842" y="36155"/>
                  </a:lnTo>
                  <a:lnTo>
                    <a:pt x="1704" y="36646"/>
                  </a:lnTo>
                  <a:lnTo>
                    <a:pt x="1571" y="37129"/>
                  </a:lnTo>
                  <a:lnTo>
                    <a:pt x="1444" y="37611"/>
                  </a:lnTo>
                  <a:lnTo>
                    <a:pt x="1327" y="38086"/>
                  </a:lnTo>
                  <a:lnTo>
                    <a:pt x="1216" y="38553"/>
                  </a:lnTo>
                  <a:lnTo>
                    <a:pt x="1110" y="39011"/>
                  </a:lnTo>
                  <a:lnTo>
                    <a:pt x="1009" y="39462"/>
                  </a:lnTo>
                  <a:lnTo>
                    <a:pt x="919" y="39912"/>
                  </a:lnTo>
                  <a:lnTo>
                    <a:pt x="828" y="40347"/>
                  </a:lnTo>
                  <a:lnTo>
                    <a:pt x="749" y="40781"/>
                  </a:lnTo>
                  <a:lnTo>
                    <a:pt x="669" y="41200"/>
                  </a:lnTo>
                  <a:lnTo>
                    <a:pt x="600" y="41618"/>
                  </a:lnTo>
                  <a:lnTo>
                    <a:pt x="531" y="42020"/>
                  </a:lnTo>
                  <a:lnTo>
                    <a:pt x="473" y="42422"/>
                  </a:lnTo>
                  <a:lnTo>
                    <a:pt x="415" y="42809"/>
                  </a:lnTo>
                  <a:lnTo>
                    <a:pt x="319" y="43565"/>
                  </a:lnTo>
                  <a:lnTo>
                    <a:pt x="234" y="44273"/>
                  </a:lnTo>
                  <a:lnTo>
                    <a:pt x="165" y="44949"/>
                  </a:lnTo>
                  <a:lnTo>
                    <a:pt x="112" y="45576"/>
                  </a:lnTo>
                  <a:lnTo>
                    <a:pt x="70" y="46163"/>
                  </a:lnTo>
                  <a:lnTo>
                    <a:pt x="43" y="46702"/>
                  </a:lnTo>
                  <a:lnTo>
                    <a:pt x="22" y="47193"/>
                  </a:lnTo>
                  <a:lnTo>
                    <a:pt x="6" y="47636"/>
                  </a:lnTo>
                  <a:lnTo>
                    <a:pt x="1" y="48022"/>
                  </a:lnTo>
                  <a:lnTo>
                    <a:pt x="1" y="48360"/>
                  </a:lnTo>
                  <a:lnTo>
                    <a:pt x="6" y="48641"/>
                  </a:lnTo>
                  <a:lnTo>
                    <a:pt x="17" y="49019"/>
                  </a:lnTo>
                  <a:lnTo>
                    <a:pt x="22" y="49156"/>
                  </a:lnTo>
                  <a:lnTo>
                    <a:pt x="218" y="51827"/>
                  </a:lnTo>
                  <a:lnTo>
                    <a:pt x="399" y="54217"/>
                  </a:lnTo>
                  <a:lnTo>
                    <a:pt x="515" y="55657"/>
                  </a:lnTo>
                  <a:lnTo>
                    <a:pt x="643" y="57241"/>
                  </a:lnTo>
                  <a:lnTo>
                    <a:pt x="791" y="58979"/>
                  </a:lnTo>
                  <a:lnTo>
                    <a:pt x="961" y="60854"/>
                  </a:lnTo>
                  <a:lnTo>
                    <a:pt x="1147" y="62865"/>
                  </a:lnTo>
                  <a:lnTo>
                    <a:pt x="1349" y="65005"/>
                  </a:lnTo>
                  <a:lnTo>
                    <a:pt x="1577" y="67258"/>
                  </a:lnTo>
                  <a:lnTo>
                    <a:pt x="1821" y="69631"/>
                  </a:lnTo>
                  <a:lnTo>
                    <a:pt x="2086" y="72117"/>
                  </a:lnTo>
                  <a:lnTo>
                    <a:pt x="2378" y="74699"/>
                  </a:lnTo>
                  <a:lnTo>
                    <a:pt x="2691" y="77378"/>
                  </a:lnTo>
                  <a:lnTo>
                    <a:pt x="2856" y="78754"/>
                  </a:lnTo>
                  <a:lnTo>
                    <a:pt x="3025" y="80154"/>
                  </a:lnTo>
                  <a:lnTo>
                    <a:pt x="3200" y="81570"/>
                  </a:lnTo>
                  <a:lnTo>
                    <a:pt x="3386" y="83002"/>
                  </a:lnTo>
                  <a:lnTo>
                    <a:pt x="3577" y="84466"/>
                  </a:lnTo>
                  <a:lnTo>
                    <a:pt x="3768" y="85938"/>
                  </a:lnTo>
                  <a:lnTo>
                    <a:pt x="3975" y="87427"/>
                  </a:lnTo>
                  <a:lnTo>
                    <a:pt x="4182" y="88939"/>
                  </a:lnTo>
                  <a:lnTo>
                    <a:pt x="4394" y="90468"/>
                  </a:lnTo>
                  <a:lnTo>
                    <a:pt x="4617" y="92012"/>
                  </a:lnTo>
                  <a:lnTo>
                    <a:pt x="4846" y="93565"/>
                  </a:lnTo>
                  <a:lnTo>
                    <a:pt x="5084" y="95134"/>
                  </a:lnTo>
                  <a:lnTo>
                    <a:pt x="5323" y="96719"/>
                  </a:lnTo>
                  <a:lnTo>
                    <a:pt x="5573" y="98320"/>
                  </a:lnTo>
                  <a:lnTo>
                    <a:pt x="5833" y="99921"/>
                  </a:lnTo>
                  <a:lnTo>
                    <a:pt x="6098" y="101546"/>
                  </a:lnTo>
                  <a:lnTo>
                    <a:pt x="6368" y="103171"/>
                  </a:lnTo>
                  <a:lnTo>
                    <a:pt x="6644" y="104804"/>
                  </a:lnTo>
                  <a:lnTo>
                    <a:pt x="6931" y="106453"/>
                  </a:lnTo>
                  <a:lnTo>
                    <a:pt x="7223" y="108110"/>
                  </a:lnTo>
                  <a:lnTo>
                    <a:pt x="7525" y="109768"/>
                  </a:lnTo>
                  <a:lnTo>
                    <a:pt x="7833" y="111433"/>
                  </a:lnTo>
                  <a:lnTo>
                    <a:pt x="8151" y="113106"/>
                  </a:lnTo>
                  <a:lnTo>
                    <a:pt x="8475" y="114780"/>
                  </a:lnTo>
                  <a:lnTo>
                    <a:pt x="8809" y="116461"/>
                  </a:lnTo>
                  <a:lnTo>
                    <a:pt x="9149" y="118143"/>
                  </a:lnTo>
                  <a:lnTo>
                    <a:pt x="9494" y="119832"/>
                  </a:lnTo>
                  <a:lnTo>
                    <a:pt x="9855" y="121522"/>
                  </a:lnTo>
                  <a:lnTo>
                    <a:pt x="10216" y="123203"/>
                  </a:lnTo>
                  <a:lnTo>
                    <a:pt x="10592" y="124892"/>
                  </a:lnTo>
                  <a:lnTo>
                    <a:pt x="10975" y="126582"/>
                  </a:lnTo>
                  <a:lnTo>
                    <a:pt x="11362" y="128263"/>
                  </a:lnTo>
                  <a:lnTo>
                    <a:pt x="11765" y="129945"/>
                  </a:lnTo>
                  <a:lnTo>
                    <a:pt x="12174" y="131626"/>
                  </a:lnTo>
                  <a:lnTo>
                    <a:pt x="12588" y="133300"/>
                  </a:lnTo>
                  <a:lnTo>
                    <a:pt x="13012" y="134965"/>
                  </a:lnTo>
                  <a:lnTo>
                    <a:pt x="13447" y="136630"/>
                  </a:lnTo>
                  <a:lnTo>
                    <a:pt x="13893" y="138288"/>
                  </a:lnTo>
                  <a:lnTo>
                    <a:pt x="14344" y="139937"/>
                  </a:lnTo>
                  <a:lnTo>
                    <a:pt x="14806" y="141586"/>
                  </a:lnTo>
                  <a:lnTo>
                    <a:pt x="15278" y="143219"/>
                  </a:lnTo>
                  <a:lnTo>
                    <a:pt x="15761" y="144836"/>
                  </a:lnTo>
                  <a:lnTo>
                    <a:pt x="16249" y="146453"/>
                  </a:lnTo>
                  <a:lnTo>
                    <a:pt x="16753" y="148054"/>
                  </a:lnTo>
                  <a:lnTo>
                    <a:pt x="17263" y="149647"/>
                  </a:lnTo>
                  <a:lnTo>
                    <a:pt x="17783" y="151224"/>
                  </a:lnTo>
                  <a:lnTo>
                    <a:pt x="18043" y="152012"/>
                  </a:lnTo>
                  <a:lnTo>
                    <a:pt x="18308" y="152793"/>
                  </a:lnTo>
                  <a:lnTo>
                    <a:pt x="18579" y="153565"/>
                  </a:lnTo>
                  <a:lnTo>
                    <a:pt x="18849" y="154337"/>
                  </a:lnTo>
                  <a:lnTo>
                    <a:pt x="19125" y="155110"/>
                  </a:lnTo>
                  <a:lnTo>
                    <a:pt x="19401" y="155874"/>
                  </a:lnTo>
                  <a:lnTo>
                    <a:pt x="19677" y="156638"/>
                  </a:lnTo>
                  <a:lnTo>
                    <a:pt x="19959" y="157395"/>
                  </a:lnTo>
                  <a:lnTo>
                    <a:pt x="20245" y="158151"/>
                  </a:lnTo>
                  <a:lnTo>
                    <a:pt x="20526" y="158899"/>
                  </a:lnTo>
                  <a:lnTo>
                    <a:pt x="20818" y="159639"/>
                  </a:lnTo>
                  <a:lnTo>
                    <a:pt x="21110" y="160379"/>
                  </a:lnTo>
                  <a:lnTo>
                    <a:pt x="21402" y="161119"/>
                  </a:lnTo>
                  <a:lnTo>
                    <a:pt x="21699" y="161852"/>
                  </a:lnTo>
                  <a:lnTo>
                    <a:pt x="21996" y="162576"/>
                  </a:lnTo>
                  <a:lnTo>
                    <a:pt x="22299" y="163300"/>
                  </a:lnTo>
                  <a:lnTo>
                    <a:pt x="22606" y="164016"/>
                  </a:lnTo>
                  <a:lnTo>
                    <a:pt x="22914" y="164732"/>
                  </a:lnTo>
                  <a:lnTo>
                    <a:pt x="23222" y="165432"/>
                  </a:lnTo>
                  <a:lnTo>
                    <a:pt x="23535" y="166140"/>
                  </a:lnTo>
                  <a:lnTo>
                    <a:pt x="23848" y="166831"/>
                  </a:lnTo>
                  <a:lnTo>
                    <a:pt x="24167" y="167523"/>
                  </a:lnTo>
                  <a:lnTo>
                    <a:pt x="24485" y="168207"/>
                  </a:lnTo>
                  <a:lnTo>
                    <a:pt x="24809" y="168891"/>
                  </a:lnTo>
                  <a:lnTo>
                    <a:pt x="25138" y="169559"/>
                  </a:lnTo>
                  <a:lnTo>
                    <a:pt x="25467" y="170226"/>
                  </a:lnTo>
                  <a:lnTo>
                    <a:pt x="25796" y="170894"/>
                  </a:lnTo>
                  <a:lnTo>
                    <a:pt x="26130" y="171546"/>
                  </a:lnTo>
                  <a:lnTo>
                    <a:pt x="26470" y="172197"/>
                  </a:lnTo>
                  <a:lnTo>
                    <a:pt x="26809" y="172841"/>
                  </a:lnTo>
                  <a:lnTo>
                    <a:pt x="27149" y="173477"/>
                  </a:lnTo>
                  <a:lnTo>
                    <a:pt x="27494" y="174112"/>
                  </a:lnTo>
                  <a:lnTo>
                    <a:pt x="27844" y="174732"/>
                  </a:lnTo>
                  <a:lnTo>
                    <a:pt x="28194" y="175351"/>
                  </a:lnTo>
                  <a:lnTo>
                    <a:pt x="28550" y="175963"/>
                  </a:lnTo>
                  <a:lnTo>
                    <a:pt x="28905" y="176566"/>
                  </a:lnTo>
                  <a:lnTo>
                    <a:pt x="29266" y="177169"/>
                  </a:lnTo>
                  <a:lnTo>
                    <a:pt x="29627" y="177757"/>
                  </a:lnTo>
                  <a:lnTo>
                    <a:pt x="29993" y="178344"/>
                  </a:lnTo>
                  <a:lnTo>
                    <a:pt x="30359" y="178915"/>
                  </a:lnTo>
                  <a:lnTo>
                    <a:pt x="30731" y="179486"/>
                  </a:lnTo>
                  <a:lnTo>
                    <a:pt x="31102" y="180049"/>
                  </a:lnTo>
                  <a:lnTo>
                    <a:pt x="31479" y="180605"/>
                  </a:lnTo>
                  <a:lnTo>
                    <a:pt x="31861" y="181152"/>
                  </a:lnTo>
                  <a:lnTo>
                    <a:pt x="32243" y="181691"/>
                  </a:lnTo>
                  <a:lnTo>
                    <a:pt x="32631" y="182222"/>
                  </a:lnTo>
                  <a:lnTo>
                    <a:pt x="33018" y="182745"/>
                  </a:lnTo>
                  <a:lnTo>
                    <a:pt x="33411" y="183259"/>
                  </a:lnTo>
                  <a:lnTo>
                    <a:pt x="33803" y="183766"/>
                  </a:lnTo>
                  <a:lnTo>
                    <a:pt x="34201" y="184265"/>
                  </a:lnTo>
                  <a:lnTo>
                    <a:pt x="34599" y="184756"/>
                  </a:lnTo>
                  <a:lnTo>
                    <a:pt x="35003" y="185239"/>
                  </a:lnTo>
                  <a:lnTo>
                    <a:pt x="35411" y="185713"/>
                  </a:lnTo>
                  <a:lnTo>
                    <a:pt x="35820" y="186180"/>
                  </a:lnTo>
                  <a:lnTo>
                    <a:pt x="36234" y="186638"/>
                  </a:lnTo>
                  <a:lnTo>
                    <a:pt x="36648" y="187089"/>
                  </a:lnTo>
                  <a:lnTo>
                    <a:pt x="37067" y="187523"/>
                  </a:lnTo>
                  <a:lnTo>
                    <a:pt x="37491" y="187958"/>
                  </a:lnTo>
                  <a:lnTo>
                    <a:pt x="37916" y="188376"/>
                  </a:lnTo>
                  <a:lnTo>
                    <a:pt x="38346" y="188794"/>
                  </a:lnTo>
                  <a:lnTo>
                    <a:pt x="38775" y="189197"/>
                  </a:lnTo>
                  <a:lnTo>
                    <a:pt x="39211" y="189591"/>
                  </a:lnTo>
                  <a:lnTo>
                    <a:pt x="39646" y="189969"/>
                  </a:lnTo>
                  <a:lnTo>
                    <a:pt x="40086" y="190347"/>
                  </a:lnTo>
                  <a:lnTo>
                    <a:pt x="40532" y="190709"/>
                  </a:lnTo>
                  <a:lnTo>
                    <a:pt x="40978" y="191071"/>
                  </a:lnTo>
                  <a:lnTo>
                    <a:pt x="41429" y="191417"/>
                  </a:lnTo>
                  <a:lnTo>
                    <a:pt x="41880" y="191747"/>
                  </a:lnTo>
                  <a:lnTo>
                    <a:pt x="42336" y="192077"/>
                  </a:lnTo>
                  <a:lnTo>
                    <a:pt x="42798" y="192391"/>
                  </a:lnTo>
                  <a:lnTo>
                    <a:pt x="43260" y="192696"/>
                  </a:lnTo>
                  <a:lnTo>
                    <a:pt x="43726" y="192994"/>
                  </a:lnTo>
                  <a:lnTo>
                    <a:pt x="44193" y="193276"/>
                  </a:lnTo>
                  <a:lnTo>
                    <a:pt x="44666" y="193549"/>
                  </a:lnTo>
                  <a:lnTo>
                    <a:pt x="45143" y="193815"/>
                  </a:lnTo>
                  <a:lnTo>
                    <a:pt x="45621" y="194064"/>
                  </a:lnTo>
                  <a:lnTo>
                    <a:pt x="46104" y="194313"/>
                  </a:lnTo>
                  <a:lnTo>
                    <a:pt x="46592" y="194539"/>
                  </a:lnTo>
                  <a:lnTo>
                    <a:pt x="47080" y="194764"/>
                  </a:lnTo>
                  <a:lnTo>
                    <a:pt x="47574" y="194973"/>
                  </a:lnTo>
                  <a:lnTo>
                    <a:pt x="48067" y="195166"/>
                  </a:lnTo>
                  <a:lnTo>
                    <a:pt x="48566" y="195359"/>
                  </a:lnTo>
                  <a:lnTo>
                    <a:pt x="49070" y="195528"/>
                  </a:lnTo>
                  <a:lnTo>
                    <a:pt x="49574" y="195697"/>
                  </a:lnTo>
                  <a:lnTo>
                    <a:pt x="50084" y="195850"/>
                  </a:lnTo>
                  <a:lnTo>
                    <a:pt x="50598" y="195987"/>
                  </a:lnTo>
                  <a:lnTo>
                    <a:pt x="51113" y="196115"/>
                  </a:lnTo>
                  <a:lnTo>
                    <a:pt x="51633" y="196236"/>
                  </a:lnTo>
                  <a:lnTo>
                    <a:pt x="52153" y="196341"/>
                  </a:lnTo>
                  <a:lnTo>
                    <a:pt x="52679" y="196429"/>
                  </a:lnTo>
                  <a:lnTo>
                    <a:pt x="53209" y="196510"/>
                  </a:lnTo>
                  <a:lnTo>
                    <a:pt x="53745" y="196582"/>
                  </a:lnTo>
                  <a:lnTo>
                    <a:pt x="54281" y="196638"/>
                  </a:lnTo>
                  <a:lnTo>
                    <a:pt x="54817" y="196679"/>
                  </a:lnTo>
                  <a:lnTo>
                    <a:pt x="55364" y="196711"/>
                  </a:lnTo>
                  <a:lnTo>
                    <a:pt x="55910" y="196735"/>
                  </a:lnTo>
                  <a:lnTo>
                    <a:pt x="56998" y="196735"/>
                  </a:lnTo>
                  <a:lnTo>
                    <a:pt x="57539" y="196727"/>
                  </a:lnTo>
                  <a:lnTo>
                    <a:pt x="58081" y="196703"/>
                  </a:lnTo>
                  <a:lnTo>
                    <a:pt x="58611" y="196679"/>
                  </a:lnTo>
                  <a:lnTo>
                    <a:pt x="59142" y="196638"/>
                  </a:lnTo>
                  <a:lnTo>
                    <a:pt x="59673" y="196590"/>
                  </a:lnTo>
                  <a:lnTo>
                    <a:pt x="60198" y="196534"/>
                  </a:lnTo>
                  <a:lnTo>
                    <a:pt x="60718" y="196469"/>
                  </a:lnTo>
                  <a:lnTo>
                    <a:pt x="61238" y="196397"/>
                  </a:lnTo>
                  <a:lnTo>
                    <a:pt x="61753" y="196317"/>
                  </a:lnTo>
                  <a:lnTo>
                    <a:pt x="62262" y="196228"/>
                  </a:lnTo>
                  <a:lnTo>
                    <a:pt x="62772" y="196124"/>
                  </a:lnTo>
                  <a:lnTo>
                    <a:pt x="63281" y="196019"/>
                  </a:lnTo>
                  <a:lnTo>
                    <a:pt x="63780" y="195906"/>
                  </a:lnTo>
                  <a:lnTo>
                    <a:pt x="64279" y="195778"/>
                  </a:lnTo>
                  <a:lnTo>
                    <a:pt x="64777" y="195641"/>
                  </a:lnTo>
                  <a:lnTo>
                    <a:pt x="65271" y="195504"/>
                  </a:lnTo>
                  <a:lnTo>
                    <a:pt x="65759" y="195351"/>
                  </a:lnTo>
                  <a:lnTo>
                    <a:pt x="66247" y="195198"/>
                  </a:lnTo>
                  <a:lnTo>
                    <a:pt x="66736" y="195029"/>
                  </a:lnTo>
                  <a:lnTo>
                    <a:pt x="67213" y="194852"/>
                  </a:lnTo>
                  <a:lnTo>
                    <a:pt x="67691" y="194667"/>
                  </a:lnTo>
                  <a:lnTo>
                    <a:pt x="68168" y="194482"/>
                  </a:lnTo>
                  <a:lnTo>
                    <a:pt x="68641" y="194281"/>
                  </a:lnTo>
                  <a:lnTo>
                    <a:pt x="69108" y="194072"/>
                  </a:lnTo>
                  <a:lnTo>
                    <a:pt x="69575" y="193863"/>
                  </a:lnTo>
                  <a:lnTo>
                    <a:pt x="70036" y="193638"/>
                  </a:lnTo>
                  <a:lnTo>
                    <a:pt x="70498" y="193404"/>
                  </a:lnTo>
                  <a:lnTo>
                    <a:pt x="70954" y="193171"/>
                  </a:lnTo>
                  <a:lnTo>
                    <a:pt x="71411" y="192922"/>
                  </a:lnTo>
                  <a:lnTo>
                    <a:pt x="71862" y="192672"/>
                  </a:lnTo>
                  <a:lnTo>
                    <a:pt x="72307" y="192407"/>
                  </a:lnTo>
                  <a:lnTo>
                    <a:pt x="72753" y="192141"/>
                  </a:lnTo>
                  <a:lnTo>
                    <a:pt x="73199" y="191868"/>
                  </a:lnTo>
                  <a:lnTo>
                    <a:pt x="73639" y="191586"/>
                  </a:lnTo>
                  <a:lnTo>
                    <a:pt x="74075" y="191296"/>
                  </a:lnTo>
                  <a:lnTo>
                    <a:pt x="74510" y="190999"/>
                  </a:lnTo>
                  <a:lnTo>
                    <a:pt x="74940" y="190693"/>
                  </a:lnTo>
                  <a:lnTo>
                    <a:pt x="75364" y="190379"/>
                  </a:lnTo>
                  <a:lnTo>
                    <a:pt x="75794" y="190058"/>
                  </a:lnTo>
                  <a:lnTo>
                    <a:pt x="76213" y="189736"/>
                  </a:lnTo>
                  <a:lnTo>
                    <a:pt x="76632" y="189398"/>
                  </a:lnTo>
                  <a:lnTo>
                    <a:pt x="77052" y="189060"/>
                  </a:lnTo>
                  <a:lnTo>
                    <a:pt x="77460" y="188714"/>
                  </a:lnTo>
                  <a:lnTo>
                    <a:pt x="77874" y="188360"/>
                  </a:lnTo>
                  <a:lnTo>
                    <a:pt x="78283" y="187998"/>
                  </a:lnTo>
                  <a:lnTo>
                    <a:pt x="78686" y="187628"/>
                  </a:lnTo>
                  <a:lnTo>
                    <a:pt x="79089" y="187250"/>
                  </a:lnTo>
                  <a:lnTo>
                    <a:pt x="79487" y="186872"/>
                  </a:lnTo>
                  <a:lnTo>
                    <a:pt x="79885" y="186486"/>
                  </a:lnTo>
                  <a:lnTo>
                    <a:pt x="80278" y="186091"/>
                  </a:lnTo>
                  <a:lnTo>
                    <a:pt x="80671" y="185689"/>
                  </a:lnTo>
                  <a:lnTo>
                    <a:pt x="81058" y="185279"/>
                  </a:lnTo>
                  <a:lnTo>
                    <a:pt x="81445" y="184868"/>
                  </a:lnTo>
                  <a:lnTo>
                    <a:pt x="81827" y="184450"/>
                  </a:lnTo>
                  <a:lnTo>
                    <a:pt x="82204" y="184024"/>
                  </a:lnTo>
                  <a:lnTo>
                    <a:pt x="82581" y="183589"/>
                  </a:lnTo>
                  <a:lnTo>
                    <a:pt x="82958" y="183147"/>
                  </a:lnTo>
                  <a:lnTo>
                    <a:pt x="83329" y="182704"/>
                  </a:lnTo>
                  <a:lnTo>
                    <a:pt x="83701" y="182254"/>
                  </a:lnTo>
                  <a:lnTo>
                    <a:pt x="84067" y="181795"/>
                  </a:lnTo>
                  <a:lnTo>
                    <a:pt x="84428" y="181337"/>
                  </a:lnTo>
                  <a:lnTo>
                    <a:pt x="84788" y="180862"/>
                  </a:lnTo>
                  <a:lnTo>
                    <a:pt x="85149" y="180387"/>
                  </a:lnTo>
                  <a:lnTo>
                    <a:pt x="85505" y="179913"/>
                  </a:lnTo>
                  <a:lnTo>
                    <a:pt x="85855" y="179422"/>
                  </a:lnTo>
                  <a:lnTo>
                    <a:pt x="86205" y="178931"/>
                  </a:lnTo>
                  <a:lnTo>
                    <a:pt x="86556" y="178432"/>
                  </a:lnTo>
                  <a:lnTo>
                    <a:pt x="86900" y="177926"/>
                  </a:lnTo>
                  <a:lnTo>
                    <a:pt x="87240" y="177419"/>
                  </a:lnTo>
                  <a:lnTo>
                    <a:pt x="87580" y="176904"/>
                  </a:lnTo>
                  <a:lnTo>
                    <a:pt x="87919" y="176389"/>
                  </a:lnTo>
                  <a:lnTo>
                    <a:pt x="88254" y="175858"/>
                  </a:lnTo>
                  <a:lnTo>
                    <a:pt x="88583" y="175327"/>
                  </a:lnTo>
                  <a:lnTo>
                    <a:pt x="88912" y="174796"/>
                  </a:lnTo>
                  <a:lnTo>
                    <a:pt x="89241" y="174249"/>
                  </a:lnTo>
                  <a:lnTo>
                    <a:pt x="89564" y="173710"/>
                  </a:lnTo>
                  <a:lnTo>
                    <a:pt x="89888" y="173155"/>
                  </a:lnTo>
                  <a:lnTo>
                    <a:pt x="90206" y="172600"/>
                  </a:lnTo>
                  <a:lnTo>
                    <a:pt x="90525" y="172037"/>
                  </a:lnTo>
                  <a:lnTo>
                    <a:pt x="90838" y="171473"/>
                  </a:lnTo>
                  <a:lnTo>
                    <a:pt x="91146" y="170894"/>
                  </a:lnTo>
                  <a:lnTo>
                    <a:pt x="91459" y="170323"/>
                  </a:lnTo>
                  <a:lnTo>
                    <a:pt x="91761" y="169744"/>
                  </a:lnTo>
                  <a:lnTo>
                    <a:pt x="92069" y="169156"/>
                  </a:lnTo>
                  <a:lnTo>
                    <a:pt x="92366" y="168561"/>
                  </a:lnTo>
                  <a:lnTo>
                    <a:pt x="92669" y="167966"/>
                  </a:lnTo>
                  <a:lnTo>
                    <a:pt x="92966" y="167370"/>
                  </a:lnTo>
                  <a:lnTo>
                    <a:pt x="93258" y="166767"/>
                  </a:lnTo>
                  <a:lnTo>
                    <a:pt x="93550" y="166156"/>
                  </a:lnTo>
                  <a:lnTo>
                    <a:pt x="93836" y="165544"/>
                  </a:lnTo>
                  <a:lnTo>
                    <a:pt x="94123" y="164925"/>
                  </a:lnTo>
                  <a:lnTo>
                    <a:pt x="94409" y="164297"/>
                  </a:lnTo>
                  <a:lnTo>
                    <a:pt x="94690" y="163678"/>
                  </a:lnTo>
                  <a:lnTo>
                    <a:pt x="94972" y="163042"/>
                  </a:lnTo>
                  <a:lnTo>
                    <a:pt x="95248" y="162407"/>
                  </a:lnTo>
                  <a:lnTo>
                    <a:pt x="95524" y="161771"/>
                  </a:lnTo>
                  <a:lnTo>
                    <a:pt x="95794" y="161127"/>
                  </a:lnTo>
                  <a:lnTo>
                    <a:pt x="96065" y="160476"/>
                  </a:lnTo>
                  <a:lnTo>
                    <a:pt x="96330" y="159832"/>
                  </a:lnTo>
                  <a:lnTo>
                    <a:pt x="96595" y="159173"/>
                  </a:lnTo>
                  <a:lnTo>
                    <a:pt x="96855" y="158513"/>
                  </a:lnTo>
                  <a:lnTo>
                    <a:pt x="97116" y="157853"/>
                  </a:lnTo>
                  <a:lnTo>
                    <a:pt x="97376" y="157185"/>
                  </a:lnTo>
                  <a:lnTo>
                    <a:pt x="97630" y="156518"/>
                  </a:lnTo>
                  <a:lnTo>
                    <a:pt x="97885" y="155842"/>
                  </a:lnTo>
                  <a:lnTo>
                    <a:pt x="98134" y="155166"/>
                  </a:lnTo>
                  <a:lnTo>
                    <a:pt x="98628" y="153798"/>
                  </a:lnTo>
                  <a:lnTo>
                    <a:pt x="99116" y="152423"/>
                  </a:lnTo>
                  <a:lnTo>
                    <a:pt x="99594" y="151023"/>
                  </a:lnTo>
                  <a:lnTo>
                    <a:pt x="100061" y="149623"/>
                  </a:lnTo>
                  <a:lnTo>
                    <a:pt x="100517" y="148199"/>
                  </a:lnTo>
                  <a:lnTo>
                    <a:pt x="100968" y="146775"/>
                  </a:lnTo>
                  <a:lnTo>
                    <a:pt x="101408" y="145327"/>
                  </a:lnTo>
                  <a:lnTo>
                    <a:pt x="101838" y="143879"/>
                  </a:lnTo>
                  <a:lnTo>
                    <a:pt x="102263" y="142415"/>
                  </a:lnTo>
                  <a:lnTo>
                    <a:pt x="102677" y="140942"/>
                  </a:lnTo>
                  <a:lnTo>
                    <a:pt x="103085" y="139454"/>
                  </a:lnTo>
                  <a:lnTo>
                    <a:pt x="103483" y="137966"/>
                  </a:lnTo>
                  <a:lnTo>
                    <a:pt x="103871" y="136461"/>
                  </a:lnTo>
                  <a:lnTo>
                    <a:pt x="104253" y="134949"/>
                  </a:lnTo>
                  <a:lnTo>
                    <a:pt x="104624" y="133428"/>
                  </a:lnTo>
                  <a:lnTo>
                    <a:pt x="104990" y="131900"/>
                  </a:lnTo>
                  <a:lnTo>
                    <a:pt x="105346" y="130363"/>
                  </a:lnTo>
                  <a:lnTo>
                    <a:pt x="105691" y="128827"/>
                  </a:lnTo>
                  <a:lnTo>
                    <a:pt x="106030" y="127274"/>
                  </a:lnTo>
                  <a:lnTo>
                    <a:pt x="106365" y="125721"/>
                  </a:lnTo>
                  <a:lnTo>
                    <a:pt x="106688" y="124160"/>
                  </a:lnTo>
                  <a:lnTo>
                    <a:pt x="107007" y="122592"/>
                  </a:lnTo>
                  <a:lnTo>
                    <a:pt x="107315" y="121023"/>
                  </a:lnTo>
                  <a:lnTo>
                    <a:pt x="107612" y="119446"/>
                  </a:lnTo>
                  <a:lnTo>
                    <a:pt x="107909" y="117869"/>
                  </a:lnTo>
                  <a:lnTo>
                    <a:pt x="108196" y="116284"/>
                  </a:lnTo>
                  <a:lnTo>
                    <a:pt x="108471" y="114699"/>
                  </a:lnTo>
                  <a:lnTo>
                    <a:pt x="108742" y="113106"/>
                  </a:lnTo>
                  <a:lnTo>
                    <a:pt x="109007" y="111522"/>
                  </a:lnTo>
                  <a:lnTo>
                    <a:pt x="109262" y="109921"/>
                  </a:lnTo>
                  <a:lnTo>
                    <a:pt x="109512" y="108328"/>
                  </a:lnTo>
                  <a:lnTo>
                    <a:pt x="109750" y="106735"/>
                  </a:lnTo>
                  <a:lnTo>
                    <a:pt x="109984" y="105134"/>
                  </a:lnTo>
                  <a:lnTo>
                    <a:pt x="110212" y="103541"/>
                  </a:lnTo>
                  <a:lnTo>
                    <a:pt x="110435" y="101940"/>
                  </a:lnTo>
                  <a:lnTo>
                    <a:pt x="110647" y="100347"/>
                  </a:lnTo>
                  <a:lnTo>
                    <a:pt x="110854" y="98754"/>
                  </a:lnTo>
                  <a:lnTo>
                    <a:pt x="111056" y="97161"/>
                  </a:lnTo>
                  <a:lnTo>
                    <a:pt x="111247" y="95568"/>
                  </a:lnTo>
                  <a:lnTo>
                    <a:pt x="111438" y="93975"/>
                  </a:lnTo>
                  <a:lnTo>
                    <a:pt x="111618" y="92390"/>
                  </a:lnTo>
                  <a:lnTo>
                    <a:pt x="111788" y="90805"/>
                  </a:lnTo>
                  <a:lnTo>
                    <a:pt x="111958" y="89229"/>
                  </a:lnTo>
                  <a:lnTo>
                    <a:pt x="112117" y="87652"/>
                  </a:lnTo>
                  <a:lnTo>
                    <a:pt x="112271" y="86083"/>
                  </a:lnTo>
                  <a:lnTo>
                    <a:pt x="112420" y="84514"/>
                  </a:lnTo>
                  <a:lnTo>
                    <a:pt x="112563" y="82954"/>
                  </a:lnTo>
                  <a:lnTo>
                    <a:pt x="112701" y="81393"/>
                  </a:lnTo>
                  <a:lnTo>
                    <a:pt x="112828" y="79848"/>
                  </a:lnTo>
                  <a:lnTo>
                    <a:pt x="112956" y="78303"/>
                  </a:lnTo>
                  <a:lnTo>
                    <a:pt x="113072" y="76767"/>
                  </a:lnTo>
                  <a:lnTo>
                    <a:pt x="113189" y="75238"/>
                  </a:lnTo>
                  <a:lnTo>
                    <a:pt x="113295" y="73718"/>
                  </a:lnTo>
                  <a:lnTo>
                    <a:pt x="113396" y="72205"/>
                  </a:lnTo>
                  <a:lnTo>
                    <a:pt x="113491" y="70701"/>
                  </a:lnTo>
                  <a:lnTo>
                    <a:pt x="113582" y="69204"/>
                  </a:lnTo>
                  <a:lnTo>
                    <a:pt x="113667" y="67716"/>
                  </a:lnTo>
                  <a:lnTo>
                    <a:pt x="113746" y="66244"/>
                  </a:lnTo>
                  <a:lnTo>
                    <a:pt x="113820" y="64780"/>
                  </a:lnTo>
                  <a:lnTo>
                    <a:pt x="113889" y="63324"/>
                  </a:lnTo>
                  <a:lnTo>
                    <a:pt x="113953" y="61875"/>
                  </a:lnTo>
                  <a:lnTo>
                    <a:pt x="114012" y="60443"/>
                  </a:lnTo>
                  <a:lnTo>
                    <a:pt x="114065" y="59027"/>
                  </a:lnTo>
                  <a:lnTo>
                    <a:pt x="114112" y="57620"/>
                  </a:lnTo>
                  <a:lnTo>
                    <a:pt x="114155" y="56228"/>
                  </a:lnTo>
                  <a:lnTo>
                    <a:pt x="114192" y="54844"/>
                  </a:lnTo>
                  <a:lnTo>
                    <a:pt x="114229" y="53476"/>
                  </a:lnTo>
                  <a:lnTo>
                    <a:pt x="114256" y="52125"/>
                  </a:lnTo>
                  <a:lnTo>
                    <a:pt x="114282" y="50781"/>
                  </a:lnTo>
                  <a:lnTo>
                    <a:pt x="114298" y="49462"/>
                  </a:lnTo>
                  <a:lnTo>
                    <a:pt x="114314" y="48151"/>
                  </a:lnTo>
                  <a:lnTo>
                    <a:pt x="114325" y="46855"/>
                  </a:lnTo>
                  <a:lnTo>
                    <a:pt x="114335" y="45584"/>
                  </a:lnTo>
                  <a:lnTo>
                    <a:pt x="114335" y="44321"/>
                  </a:lnTo>
                  <a:lnTo>
                    <a:pt x="114330" y="43774"/>
                  </a:lnTo>
                  <a:lnTo>
                    <a:pt x="114325" y="43227"/>
                  </a:lnTo>
                  <a:lnTo>
                    <a:pt x="114309" y="42680"/>
                  </a:lnTo>
                  <a:lnTo>
                    <a:pt x="114293" y="42149"/>
                  </a:lnTo>
                  <a:lnTo>
                    <a:pt x="114272" y="41618"/>
                  </a:lnTo>
                  <a:lnTo>
                    <a:pt x="114240" y="41087"/>
                  </a:lnTo>
                  <a:lnTo>
                    <a:pt x="114208" y="40564"/>
                  </a:lnTo>
                  <a:lnTo>
                    <a:pt x="114165" y="40041"/>
                  </a:lnTo>
                  <a:lnTo>
                    <a:pt x="114123" y="39534"/>
                  </a:lnTo>
                  <a:lnTo>
                    <a:pt x="114075" y="39019"/>
                  </a:lnTo>
                  <a:lnTo>
                    <a:pt x="114022" y="38513"/>
                  </a:lnTo>
                  <a:lnTo>
                    <a:pt x="113964" y="38014"/>
                  </a:lnTo>
                  <a:lnTo>
                    <a:pt x="113900" y="37515"/>
                  </a:lnTo>
                  <a:lnTo>
                    <a:pt x="113831" y="37024"/>
                  </a:lnTo>
                  <a:lnTo>
                    <a:pt x="113757" y="36533"/>
                  </a:lnTo>
                  <a:lnTo>
                    <a:pt x="113677" y="36051"/>
                  </a:lnTo>
                  <a:lnTo>
                    <a:pt x="113598" y="35576"/>
                  </a:lnTo>
                  <a:lnTo>
                    <a:pt x="113507" y="35093"/>
                  </a:lnTo>
                  <a:lnTo>
                    <a:pt x="113417" y="34627"/>
                  </a:lnTo>
                  <a:lnTo>
                    <a:pt x="113322" y="34160"/>
                  </a:lnTo>
                  <a:lnTo>
                    <a:pt x="113221" y="33694"/>
                  </a:lnTo>
                  <a:lnTo>
                    <a:pt x="113115" y="33235"/>
                  </a:lnTo>
                  <a:lnTo>
                    <a:pt x="113003" y="32784"/>
                  </a:lnTo>
                  <a:lnTo>
                    <a:pt x="112892" y="32334"/>
                  </a:lnTo>
                  <a:lnTo>
                    <a:pt x="112770" y="31883"/>
                  </a:lnTo>
                  <a:lnTo>
                    <a:pt x="112648" y="31449"/>
                  </a:lnTo>
                  <a:lnTo>
                    <a:pt x="112520" y="31006"/>
                  </a:lnTo>
                  <a:lnTo>
                    <a:pt x="112393" y="30572"/>
                  </a:lnTo>
                  <a:lnTo>
                    <a:pt x="112255" y="30146"/>
                  </a:lnTo>
                  <a:lnTo>
                    <a:pt x="112117" y="29719"/>
                  </a:lnTo>
                  <a:lnTo>
                    <a:pt x="111974" y="29293"/>
                  </a:lnTo>
                  <a:lnTo>
                    <a:pt x="111825" y="28883"/>
                  </a:lnTo>
                  <a:lnTo>
                    <a:pt x="111671" y="28464"/>
                  </a:lnTo>
                  <a:lnTo>
                    <a:pt x="111517" y="28054"/>
                  </a:lnTo>
                  <a:lnTo>
                    <a:pt x="111358" y="27652"/>
                  </a:lnTo>
                  <a:lnTo>
                    <a:pt x="111194" y="27249"/>
                  </a:lnTo>
                  <a:lnTo>
                    <a:pt x="111024" y="26847"/>
                  </a:lnTo>
                  <a:lnTo>
                    <a:pt x="110854" y="26453"/>
                  </a:lnTo>
                  <a:lnTo>
                    <a:pt x="110679" y="26067"/>
                  </a:lnTo>
                  <a:lnTo>
                    <a:pt x="110504" y="25681"/>
                  </a:lnTo>
                  <a:lnTo>
                    <a:pt x="110318" y="25294"/>
                  </a:lnTo>
                  <a:lnTo>
                    <a:pt x="110132" y="24916"/>
                  </a:lnTo>
                  <a:lnTo>
                    <a:pt x="109941" y="24538"/>
                  </a:lnTo>
                  <a:lnTo>
                    <a:pt x="109750" y="24168"/>
                  </a:lnTo>
                  <a:lnTo>
                    <a:pt x="109554" y="23806"/>
                  </a:lnTo>
                  <a:lnTo>
                    <a:pt x="109352" y="23436"/>
                  </a:lnTo>
                  <a:lnTo>
                    <a:pt x="109151" y="23082"/>
                  </a:lnTo>
                  <a:lnTo>
                    <a:pt x="108944" y="22720"/>
                  </a:lnTo>
                  <a:lnTo>
                    <a:pt x="108732" y="22366"/>
                  </a:lnTo>
                  <a:lnTo>
                    <a:pt x="108519" y="22020"/>
                  </a:lnTo>
                  <a:lnTo>
                    <a:pt x="108302" y="21674"/>
                  </a:lnTo>
                  <a:lnTo>
                    <a:pt x="108084" y="21336"/>
                  </a:lnTo>
                  <a:lnTo>
                    <a:pt x="107861" y="20998"/>
                  </a:lnTo>
                  <a:lnTo>
                    <a:pt x="107633" y="20661"/>
                  </a:lnTo>
                  <a:lnTo>
                    <a:pt x="107405" y="20331"/>
                  </a:lnTo>
                  <a:lnTo>
                    <a:pt x="107171" y="20001"/>
                  </a:lnTo>
                  <a:lnTo>
                    <a:pt x="106938" y="19679"/>
                  </a:lnTo>
                  <a:lnTo>
                    <a:pt x="106699" y="19357"/>
                  </a:lnTo>
                  <a:lnTo>
                    <a:pt x="106455" y="19043"/>
                  </a:lnTo>
                  <a:lnTo>
                    <a:pt x="106211" y="18730"/>
                  </a:lnTo>
                  <a:lnTo>
                    <a:pt x="105967" y="18416"/>
                  </a:lnTo>
                  <a:lnTo>
                    <a:pt x="105712" y="18110"/>
                  </a:lnTo>
                  <a:lnTo>
                    <a:pt x="105463" y="17805"/>
                  </a:lnTo>
                  <a:lnTo>
                    <a:pt x="105208" y="17507"/>
                  </a:lnTo>
                  <a:lnTo>
                    <a:pt x="104948" y="17209"/>
                  </a:lnTo>
                  <a:lnTo>
                    <a:pt x="104688" y="16920"/>
                  </a:lnTo>
                  <a:lnTo>
                    <a:pt x="104423" y="16630"/>
                  </a:lnTo>
                  <a:lnTo>
                    <a:pt x="104157" y="16340"/>
                  </a:lnTo>
                  <a:lnTo>
                    <a:pt x="103892" y="16059"/>
                  </a:lnTo>
                  <a:lnTo>
                    <a:pt x="103621" y="15777"/>
                  </a:lnTo>
                  <a:lnTo>
                    <a:pt x="103069" y="15230"/>
                  </a:lnTo>
                  <a:lnTo>
                    <a:pt x="102512" y="14691"/>
                  </a:lnTo>
                  <a:lnTo>
                    <a:pt x="101944" y="14168"/>
                  </a:lnTo>
                  <a:lnTo>
                    <a:pt x="101366" y="13653"/>
                  </a:lnTo>
                  <a:lnTo>
                    <a:pt x="100782" y="13154"/>
                  </a:lnTo>
                  <a:lnTo>
                    <a:pt x="100193" y="12664"/>
                  </a:lnTo>
                  <a:lnTo>
                    <a:pt x="99594" y="12189"/>
                  </a:lnTo>
                  <a:lnTo>
                    <a:pt x="98983" y="11730"/>
                  </a:lnTo>
                  <a:lnTo>
                    <a:pt x="98368" y="11272"/>
                  </a:lnTo>
                  <a:lnTo>
                    <a:pt x="97747" y="10837"/>
                  </a:lnTo>
                  <a:lnTo>
                    <a:pt x="97121" y="10403"/>
                  </a:lnTo>
                  <a:lnTo>
                    <a:pt x="96489" y="9993"/>
                  </a:lnTo>
                  <a:lnTo>
                    <a:pt x="95847" y="9582"/>
                  </a:lnTo>
                  <a:lnTo>
                    <a:pt x="95205" y="9188"/>
                  </a:lnTo>
                  <a:lnTo>
                    <a:pt x="94552" y="8802"/>
                  </a:lnTo>
                  <a:lnTo>
                    <a:pt x="93900" y="8432"/>
                  </a:lnTo>
                  <a:lnTo>
                    <a:pt x="93242" y="8070"/>
                  </a:lnTo>
                  <a:lnTo>
                    <a:pt x="92578" y="7716"/>
                  </a:lnTo>
                  <a:lnTo>
                    <a:pt x="91915" y="7378"/>
                  </a:lnTo>
                  <a:lnTo>
                    <a:pt x="91246" y="7048"/>
                  </a:lnTo>
                  <a:lnTo>
                    <a:pt x="90573" y="6726"/>
                  </a:lnTo>
                  <a:lnTo>
                    <a:pt x="89899" y="6413"/>
                  </a:lnTo>
                  <a:lnTo>
                    <a:pt x="89219" y="6107"/>
                  </a:lnTo>
                  <a:lnTo>
                    <a:pt x="88540" y="5817"/>
                  </a:lnTo>
                  <a:lnTo>
                    <a:pt x="87856" y="5536"/>
                  </a:lnTo>
                  <a:lnTo>
                    <a:pt x="87176" y="5262"/>
                  </a:lnTo>
                  <a:lnTo>
                    <a:pt x="86492" y="4997"/>
                  </a:lnTo>
                  <a:lnTo>
                    <a:pt x="85807" y="4739"/>
                  </a:lnTo>
                  <a:lnTo>
                    <a:pt x="85123" y="4490"/>
                  </a:lnTo>
                  <a:lnTo>
                    <a:pt x="84438" y="4257"/>
                  </a:lnTo>
                  <a:lnTo>
                    <a:pt x="83754" y="4023"/>
                  </a:lnTo>
                  <a:lnTo>
                    <a:pt x="83069" y="3806"/>
                  </a:lnTo>
                  <a:lnTo>
                    <a:pt x="82390" y="3589"/>
                  </a:lnTo>
                  <a:lnTo>
                    <a:pt x="81705" y="3388"/>
                  </a:lnTo>
                  <a:lnTo>
                    <a:pt x="81026" y="3187"/>
                  </a:lnTo>
                  <a:lnTo>
                    <a:pt x="80347" y="2994"/>
                  </a:lnTo>
                  <a:lnTo>
                    <a:pt x="79673" y="2817"/>
                  </a:lnTo>
                  <a:lnTo>
                    <a:pt x="78999" y="2640"/>
                  </a:lnTo>
                  <a:lnTo>
                    <a:pt x="78330" y="2471"/>
                  </a:lnTo>
                  <a:lnTo>
                    <a:pt x="77667" y="2310"/>
                  </a:lnTo>
                  <a:lnTo>
                    <a:pt x="77004" y="2157"/>
                  </a:lnTo>
                  <a:lnTo>
                    <a:pt x="76346" y="2012"/>
                  </a:lnTo>
                  <a:lnTo>
                    <a:pt x="75688" y="1875"/>
                  </a:lnTo>
                  <a:lnTo>
                    <a:pt x="75040" y="1738"/>
                  </a:lnTo>
                  <a:lnTo>
                    <a:pt x="74398" y="1610"/>
                  </a:lnTo>
                  <a:lnTo>
                    <a:pt x="73756" y="1489"/>
                  </a:lnTo>
                  <a:lnTo>
                    <a:pt x="73125" y="1376"/>
                  </a:lnTo>
                  <a:lnTo>
                    <a:pt x="71872" y="1167"/>
                  </a:lnTo>
                  <a:lnTo>
                    <a:pt x="70652" y="974"/>
                  </a:lnTo>
                  <a:lnTo>
                    <a:pt x="69463" y="805"/>
                  </a:lnTo>
                  <a:lnTo>
                    <a:pt x="68301" y="660"/>
                  </a:lnTo>
                  <a:lnTo>
                    <a:pt x="67176" y="532"/>
                  </a:lnTo>
                  <a:lnTo>
                    <a:pt x="66088" y="419"/>
                  </a:lnTo>
                  <a:lnTo>
                    <a:pt x="65038" y="323"/>
                  </a:lnTo>
                  <a:lnTo>
                    <a:pt x="64035" y="242"/>
                  </a:lnTo>
                  <a:lnTo>
                    <a:pt x="63074" y="178"/>
                  </a:lnTo>
                  <a:lnTo>
                    <a:pt x="62161" y="121"/>
                  </a:lnTo>
                  <a:lnTo>
                    <a:pt x="61302" y="81"/>
                  </a:lnTo>
                  <a:lnTo>
                    <a:pt x="60495" y="49"/>
                  </a:lnTo>
                  <a:lnTo>
                    <a:pt x="59742" y="25"/>
                  </a:lnTo>
                  <a:lnTo>
                    <a:pt x="59052" y="9"/>
                  </a:lnTo>
                  <a:lnTo>
                    <a:pt x="58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1"/>
            <p:cNvSpPr/>
            <p:nvPr/>
          </p:nvSpPr>
          <p:spPr>
            <a:xfrm>
              <a:off x="2386175" y="-4680450"/>
              <a:ext cx="2858400" cy="4918375"/>
            </a:xfrm>
            <a:custGeom>
              <a:avLst/>
              <a:gdLst/>
              <a:ahLst/>
              <a:cxnLst/>
              <a:rect l="l" t="t" r="r" b="b"/>
              <a:pathLst>
                <a:path w="114336" h="196735" fill="none" extrusionOk="0">
                  <a:moveTo>
                    <a:pt x="55910" y="33"/>
                  </a:moveTo>
                  <a:lnTo>
                    <a:pt x="55910" y="33"/>
                  </a:lnTo>
                  <a:lnTo>
                    <a:pt x="56075" y="25"/>
                  </a:lnTo>
                  <a:lnTo>
                    <a:pt x="56568" y="9"/>
                  </a:lnTo>
                  <a:lnTo>
                    <a:pt x="57354" y="1"/>
                  </a:lnTo>
                  <a:lnTo>
                    <a:pt x="58420" y="1"/>
                  </a:lnTo>
                  <a:lnTo>
                    <a:pt x="59052" y="9"/>
                  </a:lnTo>
                  <a:lnTo>
                    <a:pt x="59742" y="25"/>
                  </a:lnTo>
                  <a:lnTo>
                    <a:pt x="60495" y="49"/>
                  </a:lnTo>
                  <a:lnTo>
                    <a:pt x="61302" y="81"/>
                  </a:lnTo>
                  <a:lnTo>
                    <a:pt x="62161" y="121"/>
                  </a:lnTo>
                  <a:lnTo>
                    <a:pt x="63074" y="178"/>
                  </a:lnTo>
                  <a:lnTo>
                    <a:pt x="64035" y="242"/>
                  </a:lnTo>
                  <a:lnTo>
                    <a:pt x="65038" y="323"/>
                  </a:lnTo>
                  <a:lnTo>
                    <a:pt x="66088" y="419"/>
                  </a:lnTo>
                  <a:lnTo>
                    <a:pt x="67176" y="532"/>
                  </a:lnTo>
                  <a:lnTo>
                    <a:pt x="68301" y="660"/>
                  </a:lnTo>
                  <a:lnTo>
                    <a:pt x="69463" y="805"/>
                  </a:lnTo>
                  <a:lnTo>
                    <a:pt x="70652" y="974"/>
                  </a:lnTo>
                  <a:lnTo>
                    <a:pt x="71872" y="1167"/>
                  </a:lnTo>
                  <a:lnTo>
                    <a:pt x="73125" y="1376"/>
                  </a:lnTo>
                  <a:lnTo>
                    <a:pt x="73756" y="1489"/>
                  </a:lnTo>
                  <a:lnTo>
                    <a:pt x="74398" y="1610"/>
                  </a:lnTo>
                  <a:lnTo>
                    <a:pt x="75040" y="1738"/>
                  </a:lnTo>
                  <a:lnTo>
                    <a:pt x="75688" y="1875"/>
                  </a:lnTo>
                  <a:lnTo>
                    <a:pt x="76346" y="2012"/>
                  </a:lnTo>
                  <a:lnTo>
                    <a:pt x="77004" y="2157"/>
                  </a:lnTo>
                  <a:lnTo>
                    <a:pt x="77667" y="2310"/>
                  </a:lnTo>
                  <a:lnTo>
                    <a:pt x="78330" y="2471"/>
                  </a:lnTo>
                  <a:lnTo>
                    <a:pt x="78999" y="2640"/>
                  </a:lnTo>
                  <a:lnTo>
                    <a:pt x="79673" y="2817"/>
                  </a:lnTo>
                  <a:lnTo>
                    <a:pt x="80347" y="2994"/>
                  </a:lnTo>
                  <a:lnTo>
                    <a:pt x="81026" y="3187"/>
                  </a:lnTo>
                  <a:lnTo>
                    <a:pt x="81705" y="3388"/>
                  </a:lnTo>
                  <a:lnTo>
                    <a:pt x="82390" y="3589"/>
                  </a:lnTo>
                  <a:lnTo>
                    <a:pt x="83069" y="3806"/>
                  </a:lnTo>
                  <a:lnTo>
                    <a:pt x="83754" y="4023"/>
                  </a:lnTo>
                  <a:lnTo>
                    <a:pt x="84438" y="4257"/>
                  </a:lnTo>
                  <a:lnTo>
                    <a:pt x="85123" y="4490"/>
                  </a:lnTo>
                  <a:lnTo>
                    <a:pt x="85807" y="4739"/>
                  </a:lnTo>
                  <a:lnTo>
                    <a:pt x="86492" y="4997"/>
                  </a:lnTo>
                  <a:lnTo>
                    <a:pt x="87176" y="5262"/>
                  </a:lnTo>
                  <a:lnTo>
                    <a:pt x="87856" y="5536"/>
                  </a:lnTo>
                  <a:lnTo>
                    <a:pt x="88540" y="5817"/>
                  </a:lnTo>
                  <a:lnTo>
                    <a:pt x="89219" y="6107"/>
                  </a:lnTo>
                  <a:lnTo>
                    <a:pt x="89899" y="6413"/>
                  </a:lnTo>
                  <a:lnTo>
                    <a:pt x="90573" y="6726"/>
                  </a:lnTo>
                  <a:lnTo>
                    <a:pt x="91246" y="7048"/>
                  </a:lnTo>
                  <a:lnTo>
                    <a:pt x="91915" y="7378"/>
                  </a:lnTo>
                  <a:lnTo>
                    <a:pt x="92578" y="7716"/>
                  </a:lnTo>
                  <a:lnTo>
                    <a:pt x="93242" y="8070"/>
                  </a:lnTo>
                  <a:lnTo>
                    <a:pt x="93900" y="8432"/>
                  </a:lnTo>
                  <a:lnTo>
                    <a:pt x="94552" y="8802"/>
                  </a:lnTo>
                  <a:lnTo>
                    <a:pt x="95205" y="9188"/>
                  </a:lnTo>
                  <a:lnTo>
                    <a:pt x="95847" y="9582"/>
                  </a:lnTo>
                  <a:lnTo>
                    <a:pt x="96489" y="9993"/>
                  </a:lnTo>
                  <a:lnTo>
                    <a:pt x="97121" y="10403"/>
                  </a:lnTo>
                  <a:lnTo>
                    <a:pt x="97747" y="10837"/>
                  </a:lnTo>
                  <a:lnTo>
                    <a:pt x="98368" y="11272"/>
                  </a:lnTo>
                  <a:lnTo>
                    <a:pt x="98983" y="11730"/>
                  </a:lnTo>
                  <a:lnTo>
                    <a:pt x="99594" y="12189"/>
                  </a:lnTo>
                  <a:lnTo>
                    <a:pt x="100193" y="12664"/>
                  </a:lnTo>
                  <a:lnTo>
                    <a:pt x="100782" y="13154"/>
                  </a:lnTo>
                  <a:lnTo>
                    <a:pt x="101366" y="13653"/>
                  </a:lnTo>
                  <a:lnTo>
                    <a:pt x="101944" y="14168"/>
                  </a:lnTo>
                  <a:lnTo>
                    <a:pt x="102512" y="14691"/>
                  </a:lnTo>
                  <a:lnTo>
                    <a:pt x="103069" y="15230"/>
                  </a:lnTo>
                  <a:lnTo>
                    <a:pt x="103621" y="15777"/>
                  </a:lnTo>
                  <a:lnTo>
                    <a:pt x="103892" y="16059"/>
                  </a:lnTo>
                  <a:lnTo>
                    <a:pt x="104157" y="16340"/>
                  </a:lnTo>
                  <a:lnTo>
                    <a:pt x="104423" y="16630"/>
                  </a:lnTo>
                  <a:lnTo>
                    <a:pt x="104688" y="16920"/>
                  </a:lnTo>
                  <a:lnTo>
                    <a:pt x="104948" y="17209"/>
                  </a:lnTo>
                  <a:lnTo>
                    <a:pt x="105208" y="17507"/>
                  </a:lnTo>
                  <a:lnTo>
                    <a:pt x="105463" y="17805"/>
                  </a:lnTo>
                  <a:lnTo>
                    <a:pt x="105712" y="18110"/>
                  </a:lnTo>
                  <a:lnTo>
                    <a:pt x="105967" y="18416"/>
                  </a:lnTo>
                  <a:lnTo>
                    <a:pt x="106211" y="18730"/>
                  </a:lnTo>
                  <a:lnTo>
                    <a:pt x="106455" y="19043"/>
                  </a:lnTo>
                  <a:lnTo>
                    <a:pt x="106699" y="19357"/>
                  </a:lnTo>
                  <a:lnTo>
                    <a:pt x="106938" y="19679"/>
                  </a:lnTo>
                  <a:lnTo>
                    <a:pt x="107171" y="20001"/>
                  </a:lnTo>
                  <a:lnTo>
                    <a:pt x="107405" y="20331"/>
                  </a:lnTo>
                  <a:lnTo>
                    <a:pt x="107633" y="20661"/>
                  </a:lnTo>
                  <a:lnTo>
                    <a:pt x="107861" y="20998"/>
                  </a:lnTo>
                  <a:lnTo>
                    <a:pt x="108084" y="21336"/>
                  </a:lnTo>
                  <a:lnTo>
                    <a:pt x="108302" y="21674"/>
                  </a:lnTo>
                  <a:lnTo>
                    <a:pt x="108519" y="22020"/>
                  </a:lnTo>
                  <a:lnTo>
                    <a:pt x="108732" y="22366"/>
                  </a:lnTo>
                  <a:lnTo>
                    <a:pt x="108944" y="22720"/>
                  </a:lnTo>
                  <a:lnTo>
                    <a:pt x="109151" y="23082"/>
                  </a:lnTo>
                  <a:lnTo>
                    <a:pt x="109352" y="23436"/>
                  </a:lnTo>
                  <a:lnTo>
                    <a:pt x="109554" y="23806"/>
                  </a:lnTo>
                  <a:lnTo>
                    <a:pt x="109750" y="24168"/>
                  </a:lnTo>
                  <a:lnTo>
                    <a:pt x="109941" y="24538"/>
                  </a:lnTo>
                  <a:lnTo>
                    <a:pt x="110132" y="24916"/>
                  </a:lnTo>
                  <a:lnTo>
                    <a:pt x="110318" y="25294"/>
                  </a:lnTo>
                  <a:lnTo>
                    <a:pt x="110504" y="25681"/>
                  </a:lnTo>
                  <a:lnTo>
                    <a:pt x="110679" y="26067"/>
                  </a:lnTo>
                  <a:lnTo>
                    <a:pt x="110854" y="26453"/>
                  </a:lnTo>
                  <a:lnTo>
                    <a:pt x="111024" y="26847"/>
                  </a:lnTo>
                  <a:lnTo>
                    <a:pt x="111194" y="27249"/>
                  </a:lnTo>
                  <a:lnTo>
                    <a:pt x="111358" y="27652"/>
                  </a:lnTo>
                  <a:lnTo>
                    <a:pt x="111517" y="28054"/>
                  </a:lnTo>
                  <a:lnTo>
                    <a:pt x="111671" y="28464"/>
                  </a:lnTo>
                  <a:lnTo>
                    <a:pt x="111825" y="28883"/>
                  </a:lnTo>
                  <a:lnTo>
                    <a:pt x="111974" y="29293"/>
                  </a:lnTo>
                  <a:lnTo>
                    <a:pt x="112117" y="29719"/>
                  </a:lnTo>
                  <a:lnTo>
                    <a:pt x="112255" y="30146"/>
                  </a:lnTo>
                  <a:lnTo>
                    <a:pt x="112393" y="30572"/>
                  </a:lnTo>
                  <a:lnTo>
                    <a:pt x="112520" y="31006"/>
                  </a:lnTo>
                  <a:lnTo>
                    <a:pt x="112648" y="31449"/>
                  </a:lnTo>
                  <a:lnTo>
                    <a:pt x="112770" y="31883"/>
                  </a:lnTo>
                  <a:lnTo>
                    <a:pt x="112892" y="32334"/>
                  </a:lnTo>
                  <a:lnTo>
                    <a:pt x="113003" y="32784"/>
                  </a:lnTo>
                  <a:lnTo>
                    <a:pt x="113115" y="33235"/>
                  </a:lnTo>
                  <a:lnTo>
                    <a:pt x="113221" y="33694"/>
                  </a:lnTo>
                  <a:lnTo>
                    <a:pt x="113322" y="34160"/>
                  </a:lnTo>
                  <a:lnTo>
                    <a:pt x="113417" y="34627"/>
                  </a:lnTo>
                  <a:lnTo>
                    <a:pt x="113507" y="35093"/>
                  </a:lnTo>
                  <a:lnTo>
                    <a:pt x="113598" y="35576"/>
                  </a:lnTo>
                  <a:lnTo>
                    <a:pt x="113677" y="36051"/>
                  </a:lnTo>
                  <a:lnTo>
                    <a:pt x="113757" y="36533"/>
                  </a:lnTo>
                  <a:lnTo>
                    <a:pt x="113831" y="37024"/>
                  </a:lnTo>
                  <a:lnTo>
                    <a:pt x="113900" y="37515"/>
                  </a:lnTo>
                  <a:lnTo>
                    <a:pt x="113964" y="38014"/>
                  </a:lnTo>
                  <a:lnTo>
                    <a:pt x="114022" y="38513"/>
                  </a:lnTo>
                  <a:lnTo>
                    <a:pt x="114075" y="39019"/>
                  </a:lnTo>
                  <a:lnTo>
                    <a:pt x="114123" y="39534"/>
                  </a:lnTo>
                  <a:lnTo>
                    <a:pt x="114165" y="40041"/>
                  </a:lnTo>
                  <a:lnTo>
                    <a:pt x="114208" y="40564"/>
                  </a:lnTo>
                  <a:lnTo>
                    <a:pt x="114240" y="41087"/>
                  </a:lnTo>
                  <a:lnTo>
                    <a:pt x="114272" y="41618"/>
                  </a:lnTo>
                  <a:lnTo>
                    <a:pt x="114293" y="42149"/>
                  </a:lnTo>
                  <a:lnTo>
                    <a:pt x="114309" y="42680"/>
                  </a:lnTo>
                  <a:lnTo>
                    <a:pt x="114325" y="43227"/>
                  </a:lnTo>
                  <a:lnTo>
                    <a:pt x="114330" y="43774"/>
                  </a:lnTo>
                  <a:lnTo>
                    <a:pt x="114335" y="44321"/>
                  </a:lnTo>
                  <a:lnTo>
                    <a:pt x="114335" y="44321"/>
                  </a:lnTo>
                  <a:lnTo>
                    <a:pt x="114335" y="45584"/>
                  </a:lnTo>
                  <a:lnTo>
                    <a:pt x="114325" y="46855"/>
                  </a:lnTo>
                  <a:lnTo>
                    <a:pt x="114314" y="48151"/>
                  </a:lnTo>
                  <a:lnTo>
                    <a:pt x="114298" y="49462"/>
                  </a:lnTo>
                  <a:lnTo>
                    <a:pt x="114282" y="50781"/>
                  </a:lnTo>
                  <a:lnTo>
                    <a:pt x="114256" y="52125"/>
                  </a:lnTo>
                  <a:lnTo>
                    <a:pt x="114229" y="53476"/>
                  </a:lnTo>
                  <a:lnTo>
                    <a:pt x="114192" y="54844"/>
                  </a:lnTo>
                  <a:lnTo>
                    <a:pt x="114155" y="56228"/>
                  </a:lnTo>
                  <a:lnTo>
                    <a:pt x="114112" y="57620"/>
                  </a:lnTo>
                  <a:lnTo>
                    <a:pt x="114065" y="59027"/>
                  </a:lnTo>
                  <a:lnTo>
                    <a:pt x="114012" y="60443"/>
                  </a:lnTo>
                  <a:lnTo>
                    <a:pt x="113953" y="61875"/>
                  </a:lnTo>
                  <a:lnTo>
                    <a:pt x="113889" y="63324"/>
                  </a:lnTo>
                  <a:lnTo>
                    <a:pt x="113820" y="64780"/>
                  </a:lnTo>
                  <a:lnTo>
                    <a:pt x="113746" y="66244"/>
                  </a:lnTo>
                  <a:lnTo>
                    <a:pt x="113667" y="67716"/>
                  </a:lnTo>
                  <a:lnTo>
                    <a:pt x="113582" y="69204"/>
                  </a:lnTo>
                  <a:lnTo>
                    <a:pt x="113491" y="70701"/>
                  </a:lnTo>
                  <a:lnTo>
                    <a:pt x="113396" y="72205"/>
                  </a:lnTo>
                  <a:lnTo>
                    <a:pt x="113295" y="73718"/>
                  </a:lnTo>
                  <a:lnTo>
                    <a:pt x="113189" y="75238"/>
                  </a:lnTo>
                  <a:lnTo>
                    <a:pt x="113072" y="76767"/>
                  </a:lnTo>
                  <a:lnTo>
                    <a:pt x="112956" y="78303"/>
                  </a:lnTo>
                  <a:lnTo>
                    <a:pt x="112828" y="79848"/>
                  </a:lnTo>
                  <a:lnTo>
                    <a:pt x="112701" y="81393"/>
                  </a:lnTo>
                  <a:lnTo>
                    <a:pt x="112563" y="82954"/>
                  </a:lnTo>
                  <a:lnTo>
                    <a:pt x="112420" y="84514"/>
                  </a:lnTo>
                  <a:lnTo>
                    <a:pt x="112271" y="86083"/>
                  </a:lnTo>
                  <a:lnTo>
                    <a:pt x="112117" y="87652"/>
                  </a:lnTo>
                  <a:lnTo>
                    <a:pt x="111958" y="89229"/>
                  </a:lnTo>
                  <a:lnTo>
                    <a:pt x="111788" y="90805"/>
                  </a:lnTo>
                  <a:lnTo>
                    <a:pt x="111618" y="92390"/>
                  </a:lnTo>
                  <a:lnTo>
                    <a:pt x="111438" y="93975"/>
                  </a:lnTo>
                  <a:lnTo>
                    <a:pt x="111247" y="95568"/>
                  </a:lnTo>
                  <a:lnTo>
                    <a:pt x="111056" y="97161"/>
                  </a:lnTo>
                  <a:lnTo>
                    <a:pt x="110854" y="98754"/>
                  </a:lnTo>
                  <a:lnTo>
                    <a:pt x="110647" y="100347"/>
                  </a:lnTo>
                  <a:lnTo>
                    <a:pt x="110435" y="101940"/>
                  </a:lnTo>
                  <a:lnTo>
                    <a:pt x="110212" y="103541"/>
                  </a:lnTo>
                  <a:lnTo>
                    <a:pt x="109984" y="105134"/>
                  </a:lnTo>
                  <a:lnTo>
                    <a:pt x="109750" y="106735"/>
                  </a:lnTo>
                  <a:lnTo>
                    <a:pt x="109512" y="108328"/>
                  </a:lnTo>
                  <a:lnTo>
                    <a:pt x="109262" y="109921"/>
                  </a:lnTo>
                  <a:lnTo>
                    <a:pt x="109007" y="111522"/>
                  </a:lnTo>
                  <a:lnTo>
                    <a:pt x="108742" y="113106"/>
                  </a:lnTo>
                  <a:lnTo>
                    <a:pt x="108471" y="114699"/>
                  </a:lnTo>
                  <a:lnTo>
                    <a:pt x="108196" y="116284"/>
                  </a:lnTo>
                  <a:lnTo>
                    <a:pt x="107909" y="117869"/>
                  </a:lnTo>
                  <a:lnTo>
                    <a:pt x="107612" y="119446"/>
                  </a:lnTo>
                  <a:lnTo>
                    <a:pt x="107315" y="121023"/>
                  </a:lnTo>
                  <a:lnTo>
                    <a:pt x="107007" y="122592"/>
                  </a:lnTo>
                  <a:lnTo>
                    <a:pt x="106688" y="124160"/>
                  </a:lnTo>
                  <a:lnTo>
                    <a:pt x="106365" y="125721"/>
                  </a:lnTo>
                  <a:lnTo>
                    <a:pt x="106030" y="127274"/>
                  </a:lnTo>
                  <a:lnTo>
                    <a:pt x="105691" y="128827"/>
                  </a:lnTo>
                  <a:lnTo>
                    <a:pt x="105346" y="130363"/>
                  </a:lnTo>
                  <a:lnTo>
                    <a:pt x="104990" y="131900"/>
                  </a:lnTo>
                  <a:lnTo>
                    <a:pt x="104624" y="133428"/>
                  </a:lnTo>
                  <a:lnTo>
                    <a:pt x="104253" y="134949"/>
                  </a:lnTo>
                  <a:lnTo>
                    <a:pt x="103871" y="136461"/>
                  </a:lnTo>
                  <a:lnTo>
                    <a:pt x="103483" y="137966"/>
                  </a:lnTo>
                  <a:lnTo>
                    <a:pt x="103085" y="139454"/>
                  </a:lnTo>
                  <a:lnTo>
                    <a:pt x="102677" y="140942"/>
                  </a:lnTo>
                  <a:lnTo>
                    <a:pt x="102263" y="142415"/>
                  </a:lnTo>
                  <a:lnTo>
                    <a:pt x="101838" y="143879"/>
                  </a:lnTo>
                  <a:lnTo>
                    <a:pt x="101408" y="145327"/>
                  </a:lnTo>
                  <a:lnTo>
                    <a:pt x="100968" y="146775"/>
                  </a:lnTo>
                  <a:lnTo>
                    <a:pt x="100517" y="148199"/>
                  </a:lnTo>
                  <a:lnTo>
                    <a:pt x="100061" y="149623"/>
                  </a:lnTo>
                  <a:lnTo>
                    <a:pt x="99594" y="151023"/>
                  </a:lnTo>
                  <a:lnTo>
                    <a:pt x="99116" y="152423"/>
                  </a:lnTo>
                  <a:lnTo>
                    <a:pt x="98628" y="153798"/>
                  </a:lnTo>
                  <a:lnTo>
                    <a:pt x="98134" y="155166"/>
                  </a:lnTo>
                  <a:lnTo>
                    <a:pt x="97885" y="155842"/>
                  </a:lnTo>
                  <a:lnTo>
                    <a:pt x="97630" y="156518"/>
                  </a:lnTo>
                  <a:lnTo>
                    <a:pt x="97376" y="157185"/>
                  </a:lnTo>
                  <a:lnTo>
                    <a:pt x="97116" y="157853"/>
                  </a:lnTo>
                  <a:lnTo>
                    <a:pt x="96855" y="158513"/>
                  </a:lnTo>
                  <a:lnTo>
                    <a:pt x="96595" y="159173"/>
                  </a:lnTo>
                  <a:lnTo>
                    <a:pt x="96330" y="159832"/>
                  </a:lnTo>
                  <a:lnTo>
                    <a:pt x="96065" y="160476"/>
                  </a:lnTo>
                  <a:lnTo>
                    <a:pt x="95794" y="161127"/>
                  </a:lnTo>
                  <a:lnTo>
                    <a:pt x="95524" y="161771"/>
                  </a:lnTo>
                  <a:lnTo>
                    <a:pt x="95248" y="162407"/>
                  </a:lnTo>
                  <a:lnTo>
                    <a:pt x="94972" y="163042"/>
                  </a:lnTo>
                  <a:lnTo>
                    <a:pt x="94690" y="163678"/>
                  </a:lnTo>
                  <a:lnTo>
                    <a:pt x="94409" y="164297"/>
                  </a:lnTo>
                  <a:lnTo>
                    <a:pt x="94123" y="164925"/>
                  </a:lnTo>
                  <a:lnTo>
                    <a:pt x="93836" y="165544"/>
                  </a:lnTo>
                  <a:lnTo>
                    <a:pt x="93550" y="166156"/>
                  </a:lnTo>
                  <a:lnTo>
                    <a:pt x="93258" y="166767"/>
                  </a:lnTo>
                  <a:lnTo>
                    <a:pt x="92966" y="167370"/>
                  </a:lnTo>
                  <a:lnTo>
                    <a:pt x="92669" y="167966"/>
                  </a:lnTo>
                  <a:lnTo>
                    <a:pt x="92366" y="168561"/>
                  </a:lnTo>
                  <a:lnTo>
                    <a:pt x="92069" y="169156"/>
                  </a:lnTo>
                  <a:lnTo>
                    <a:pt x="91761" y="169744"/>
                  </a:lnTo>
                  <a:lnTo>
                    <a:pt x="91459" y="170323"/>
                  </a:lnTo>
                  <a:lnTo>
                    <a:pt x="91146" y="170894"/>
                  </a:lnTo>
                  <a:lnTo>
                    <a:pt x="90838" y="171473"/>
                  </a:lnTo>
                  <a:lnTo>
                    <a:pt x="90525" y="172037"/>
                  </a:lnTo>
                  <a:lnTo>
                    <a:pt x="90206" y="172600"/>
                  </a:lnTo>
                  <a:lnTo>
                    <a:pt x="89888" y="173155"/>
                  </a:lnTo>
                  <a:lnTo>
                    <a:pt x="89564" y="173710"/>
                  </a:lnTo>
                  <a:lnTo>
                    <a:pt x="89241" y="174249"/>
                  </a:lnTo>
                  <a:lnTo>
                    <a:pt x="88912" y="174796"/>
                  </a:lnTo>
                  <a:lnTo>
                    <a:pt x="88583" y="175327"/>
                  </a:lnTo>
                  <a:lnTo>
                    <a:pt x="88254" y="175858"/>
                  </a:lnTo>
                  <a:lnTo>
                    <a:pt x="87919" y="176389"/>
                  </a:lnTo>
                  <a:lnTo>
                    <a:pt x="87580" y="176904"/>
                  </a:lnTo>
                  <a:lnTo>
                    <a:pt x="87240" y="177419"/>
                  </a:lnTo>
                  <a:lnTo>
                    <a:pt x="86900" y="177926"/>
                  </a:lnTo>
                  <a:lnTo>
                    <a:pt x="86556" y="178432"/>
                  </a:lnTo>
                  <a:lnTo>
                    <a:pt x="86205" y="178931"/>
                  </a:lnTo>
                  <a:lnTo>
                    <a:pt x="85855" y="179422"/>
                  </a:lnTo>
                  <a:lnTo>
                    <a:pt x="85505" y="179913"/>
                  </a:lnTo>
                  <a:lnTo>
                    <a:pt x="85149" y="180387"/>
                  </a:lnTo>
                  <a:lnTo>
                    <a:pt x="84788" y="180862"/>
                  </a:lnTo>
                  <a:lnTo>
                    <a:pt x="84428" y="181337"/>
                  </a:lnTo>
                  <a:lnTo>
                    <a:pt x="84067" y="181795"/>
                  </a:lnTo>
                  <a:lnTo>
                    <a:pt x="83701" y="182254"/>
                  </a:lnTo>
                  <a:lnTo>
                    <a:pt x="83329" y="182704"/>
                  </a:lnTo>
                  <a:lnTo>
                    <a:pt x="82958" y="183147"/>
                  </a:lnTo>
                  <a:lnTo>
                    <a:pt x="82581" y="183589"/>
                  </a:lnTo>
                  <a:lnTo>
                    <a:pt x="82204" y="184024"/>
                  </a:lnTo>
                  <a:lnTo>
                    <a:pt x="81827" y="184450"/>
                  </a:lnTo>
                  <a:lnTo>
                    <a:pt x="81445" y="184868"/>
                  </a:lnTo>
                  <a:lnTo>
                    <a:pt x="81058" y="185279"/>
                  </a:lnTo>
                  <a:lnTo>
                    <a:pt x="80671" y="185689"/>
                  </a:lnTo>
                  <a:lnTo>
                    <a:pt x="80278" y="186091"/>
                  </a:lnTo>
                  <a:lnTo>
                    <a:pt x="79885" y="186486"/>
                  </a:lnTo>
                  <a:lnTo>
                    <a:pt x="79487" y="186872"/>
                  </a:lnTo>
                  <a:lnTo>
                    <a:pt x="79089" y="187250"/>
                  </a:lnTo>
                  <a:lnTo>
                    <a:pt x="78686" y="187628"/>
                  </a:lnTo>
                  <a:lnTo>
                    <a:pt x="78283" y="187998"/>
                  </a:lnTo>
                  <a:lnTo>
                    <a:pt x="77874" y="188360"/>
                  </a:lnTo>
                  <a:lnTo>
                    <a:pt x="77460" y="188714"/>
                  </a:lnTo>
                  <a:lnTo>
                    <a:pt x="77052" y="189060"/>
                  </a:lnTo>
                  <a:lnTo>
                    <a:pt x="76632" y="189398"/>
                  </a:lnTo>
                  <a:lnTo>
                    <a:pt x="76213" y="189736"/>
                  </a:lnTo>
                  <a:lnTo>
                    <a:pt x="75794" y="190058"/>
                  </a:lnTo>
                  <a:lnTo>
                    <a:pt x="75364" y="190379"/>
                  </a:lnTo>
                  <a:lnTo>
                    <a:pt x="74940" y="190693"/>
                  </a:lnTo>
                  <a:lnTo>
                    <a:pt x="74510" y="190999"/>
                  </a:lnTo>
                  <a:lnTo>
                    <a:pt x="74075" y="191296"/>
                  </a:lnTo>
                  <a:lnTo>
                    <a:pt x="73639" y="191586"/>
                  </a:lnTo>
                  <a:lnTo>
                    <a:pt x="73199" y="191868"/>
                  </a:lnTo>
                  <a:lnTo>
                    <a:pt x="72753" y="192141"/>
                  </a:lnTo>
                  <a:lnTo>
                    <a:pt x="72307" y="192407"/>
                  </a:lnTo>
                  <a:lnTo>
                    <a:pt x="71862" y="192672"/>
                  </a:lnTo>
                  <a:lnTo>
                    <a:pt x="71411" y="192922"/>
                  </a:lnTo>
                  <a:lnTo>
                    <a:pt x="70954" y="193171"/>
                  </a:lnTo>
                  <a:lnTo>
                    <a:pt x="70498" y="193404"/>
                  </a:lnTo>
                  <a:lnTo>
                    <a:pt x="70036" y="193638"/>
                  </a:lnTo>
                  <a:lnTo>
                    <a:pt x="69575" y="193863"/>
                  </a:lnTo>
                  <a:lnTo>
                    <a:pt x="69108" y="194072"/>
                  </a:lnTo>
                  <a:lnTo>
                    <a:pt x="68641" y="194281"/>
                  </a:lnTo>
                  <a:lnTo>
                    <a:pt x="68168" y="194482"/>
                  </a:lnTo>
                  <a:lnTo>
                    <a:pt x="67691" y="194667"/>
                  </a:lnTo>
                  <a:lnTo>
                    <a:pt x="67213" y="194852"/>
                  </a:lnTo>
                  <a:lnTo>
                    <a:pt x="66736" y="195029"/>
                  </a:lnTo>
                  <a:lnTo>
                    <a:pt x="66247" y="195198"/>
                  </a:lnTo>
                  <a:lnTo>
                    <a:pt x="65759" y="195351"/>
                  </a:lnTo>
                  <a:lnTo>
                    <a:pt x="65271" y="195504"/>
                  </a:lnTo>
                  <a:lnTo>
                    <a:pt x="64777" y="195641"/>
                  </a:lnTo>
                  <a:lnTo>
                    <a:pt x="64279" y="195778"/>
                  </a:lnTo>
                  <a:lnTo>
                    <a:pt x="63780" y="195906"/>
                  </a:lnTo>
                  <a:lnTo>
                    <a:pt x="63281" y="196019"/>
                  </a:lnTo>
                  <a:lnTo>
                    <a:pt x="62772" y="196124"/>
                  </a:lnTo>
                  <a:lnTo>
                    <a:pt x="62262" y="196228"/>
                  </a:lnTo>
                  <a:lnTo>
                    <a:pt x="61753" y="196317"/>
                  </a:lnTo>
                  <a:lnTo>
                    <a:pt x="61238" y="196397"/>
                  </a:lnTo>
                  <a:lnTo>
                    <a:pt x="60718" y="196469"/>
                  </a:lnTo>
                  <a:lnTo>
                    <a:pt x="60198" y="196534"/>
                  </a:lnTo>
                  <a:lnTo>
                    <a:pt x="59673" y="196590"/>
                  </a:lnTo>
                  <a:lnTo>
                    <a:pt x="59142" y="196638"/>
                  </a:lnTo>
                  <a:lnTo>
                    <a:pt x="58611" y="196679"/>
                  </a:lnTo>
                  <a:lnTo>
                    <a:pt x="58081" y="196703"/>
                  </a:lnTo>
                  <a:lnTo>
                    <a:pt x="57539" y="196727"/>
                  </a:lnTo>
                  <a:lnTo>
                    <a:pt x="56998" y="196735"/>
                  </a:lnTo>
                  <a:lnTo>
                    <a:pt x="56457" y="196735"/>
                  </a:lnTo>
                  <a:lnTo>
                    <a:pt x="55910" y="196735"/>
                  </a:lnTo>
                  <a:lnTo>
                    <a:pt x="55910" y="196735"/>
                  </a:lnTo>
                  <a:lnTo>
                    <a:pt x="55364" y="196711"/>
                  </a:lnTo>
                  <a:lnTo>
                    <a:pt x="54817" y="196679"/>
                  </a:lnTo>
                  <a:lnTo>
                    <a:pt x="54281" y="196638"/>
                  </a:lnTo>
                  <a:lnTo>
                    <a:pt x="53745" y="196582"/>
                  </a:lnTo>
                  <a:lnTo>
                    <a:pt x="53209" y="196510"/>
                  </a:lnTo>
                  <a:lnTo>
                    <a:pt x="52679" y="196429"/>
                  </a:lnTo>
                  <a:lnTo>
                    <a:pt x="52153" y="196341"/>
                  </a:lnTo>
                  <a:lnTo>
                    <a:pt x="51633" y="196236"/>
                  </a:lnTo>
                  <a:lnTo>
                    <a:pt x="51113" y="196115"/>
                  </a:lnTo>
                  <a:lnTo>
                    <a:pt x="50598" y="195987"/>
                  </a:lnTo>
                  <a:lnTo>
                    <a:pt x="50084" y="195850"/>
                  </a:lnTo>
                  <a:lnTo>
                    <a:pt x="49574" y="195697"/>
                  </a:lnTo>
                  <a:lnTo>
                    <a:pt x="49070" y="195528"/>
                  </a:lnTo>
                  <a:lnTo>
                    <a:pt x="48566" y="195359"/>
                  </a:lnTo>
                  <a:lnTo>
                    <a:pt x="48067" y="195166"/>
                  </a:lnTo>
                  <a:lnTo>
                    <a:pt x="47574" y="194973"/>
                  </a:lnTo>
                  <a:lnTo>
                    <a:pt x="47080" y="194764"/>
                  </a:lnTo>
                  <a:lnTo>
                    <a:pt x="46592" y="194539"/>
                  </a:lnTo>
                  <a:lnTo>
                    <a:pt x="46104" y="194313"/>
                  </a:lnTo>
                  <a:lnTo>
                    <a:pt x="45621" y="194064"/>
                  </a:lnTo>
                  <a:lnTo>
                    <a:pt x="45143" y="193815"/>
                  </a:lnTo>
                  <a:lnTo>
                    <a:pt x="44666" y="193549"/>
                  </a:lnTo>
                  <a:lnTo>
                    <a:pt x="44193" y="193276"/>
                  </a:lnTo>
                  <a:lnTo>
                    <a:pt x="43726" y="192994"/>
                  </a:lnTo>
                  <a:lnTo>
                    <a:pt x="43260" y="192696"/>
                  </a:lnTo>
                  <a:lnTo>
                    <a:pt x="42798" y="192391"/>
                  </a:lnTo>
                  <a:lnTo>
                    <a:pt x="42336" y="192077"/>
                  </a:lnTo>
                  <a:lnTo>
                    <a:pt x="41880" y="191747"/>
                  </a:lnTo>
                  <a:lnTo>
                    <a:pt x="41429" y="191417"/>
                  </a:lnTo>
                  <a:lnTo>
                    <a:pt x="40978" y="191071"/>
                  </a:lnTo>
                  <a:lnTo>
                    <a:pt x="40532" y="190709"/>
                  </a:lnTo>
                  <a:lnTo>
                    <a:pt x="40086" y="190347"/>
                  </a:lnTo>
                  <a:lnTo>
                    <a:pt x="39646" y="189969"/>
                  </a:lnTo>
                  <a:lnTo>
                    <a:pt x="39211" y="189591"/>
                  </a:lnTo>
                  <a:lnTo>
                    <a:pt x="38775" y="189197"/>
                  </a:lnTo>
                  <a:lnTo>
                    <a:pt x="38346" y="188794"/>
                  </a:lnTo>
                  <a:lnTo>
                    <a:pt x="37916" y="188376"/>
                  </a:lnTo>
                  <a:lnTo>
                    <a:pt x="37491" y="187958"/>
                  </a:lnTo>
                  <a:lnTo>
                    <a:pt x="37067" y="187523"/>
                  </a:lnTo>
                  <a:lnTo>
                    <a:pt x="36648" y="187089"/>
                  </a:lnTo>
                  <a:lnTo>
                    <a:pt x="36234" y="186638"/>
                  </a:lnTo>
                  <a:lnTo>
                    <a:pt x="35820" y="186180"/>
                  </a:lnTo>
                  <a:lnTo>
                    <a:pt x="35411" y="185713"/>
                  </a:lnTo>
                  <a:lnTo>
                    <a:pt x="35003" y="185239"/>
                  </a:lnTo>
                  <a:lnTo>
                    <a:pt x="34599" y="184756"/>
                  </a:lnTo>
                  <a:lnTo>
                    <a:pt x="34201" y="184265"/>
                  </a:lnTo>
                  <a:lnTo>
                    <a:pt x="33803" y="183766"/>
                  </a:lnTo>
                  <a:lnTo>
                    <a:pt x="33411" y="183259"/>
                  </a:lnTo>
                  <a:lnTo>
                    <a:pt x="33018" y="182745"/>
                  </a:lnTo>
                  <a:lnTo>
                    <a:pt x="32631" y="182222"/>
                  </a:lnTo>
                  <a:lnTo>
                    <a:pt x="32243" y="181691"/>
                  </a:lnTo>
                  <a:lnTo>
                    <a:pt x="31861" y="181152"/>
                  </a:lnTo>
                  <a:lnTo>
                    <a:pt x="31479" y="180605"/>
                  </a:lnTo>
                  <a:lnTo>
                    <a:pt x="31102" y="180049"/>
                  </a:lnTo>
                  <a:lnTo>
                    <a:pt x="30731" y="179486"/>
                  </a:lnTo>
                  <a:lnTo>
                    <a:pt x="30359" y="178915"/>
                  </a:lnTo>
                  <a:lnTo>
                    <a:pt x="29993" y="178344"/>
                  </a:lnTo>
                  <a:lnTo>
                    <a:pt x="29627" y="177757"/>
                  </a:lnTo>
                  <a:lnTo>
                    <a:pt x="29266" y="177169"/>
                  </a:lnTo>
                  <a:lnTo>
                    <a:pt x="28905" y="176566"/>
                  </a:lnTo>
                  <a:lnTo>
                    <a:pt x="28550" y="175963"/>
                  </a:lnTo>
                  <a:lnTo>
                    <a:pt x="28194" y="175351"/>
                  </a:lnTo>
                  <a:lnTo>
                    <a:pt x="27844" y="174732"/>
                  </a:lnTo>
                  <a:lnTo>
                    <a:pt x="27494" y="174112"/>
                  </a:lnTo>
                  <a:lnTo>
                    <a:pt x="27149" y="173477"/>
                  </a:lnTo>
                  <a:lnTo>
                    <a:pt x="26809" y="172841"/>
                  </a:lnTo>
                  <a:lnTo>
                    <a:pt x="26470" y="172197"/>
                  </a:lnTo>
                  <a:lnTo>
                    <a:pt x="26130" y="171546"/>
                  </a:lnTo>
                  <a:lnTo>
                    <a:pt x="25796" y="170894"/>
                  </a:lnTo>
                  <a:lnTo>
                    <a:pt x="25467" y="170226"/>
                  </a:lnTo>
                  <a:lnTo>
                    <a:pt x="25138" y="169559"/>
                  </a:lnTo>
                  <a:lnTo>
                    <a:pt x="24809" y="168891"/>
                  </a:lnTo>
                  <a:lnTo>
                    <a:pt x="24485" y="168207"/>
                  </a:lnTo>
                  <a:lnTo>
                    <a:pt x="24167" y="167523"/>
                  </a:lnTo>
                  <a:lnTo>
                    <a:pt x="23848" y="166831"/>
                  </a:lnTo>
                  <a:lnTo>
                    <a:pt x="23535" y="166140"/>
                  </a:lnTo>
                  <a:lnTo>
                    <a:pt x="23222" y="165432"/>
                  </a:lnTo>
                  <a:lnTo>
                    <a:pt x="22914" y="164732"/>
                  </a:lnTo>
                  <a:lnTo>
                    <a:pt x="22606" y="164016"/>
                  </a:lnTo>
                  <a:lnTo>
                    <a:pt x="22299" y="163300"/>
                  </a:lnTo>
                  <a:lnTo>
                    <a:pt x="21996" y="162576"/>
                  </a:lnTo>
                  <a:lnTo>
                    <a:pt x="21699" y="161852"/>
                  </a:lnTo>
                  <a:lnTo>
                    <a:pt x="21402" y="161119"/>
                  </a:lnTo>
                  <a:lnTo>
                    <a:pt x="21110" y="160379"/>
                  </a:lnTo>
                  <a:lnTo>
                    <a:pt x="20818" y="159639"/>
                  </a:lnTo>
                  <a:lnTo>
                    <a:pt x="20526" y="158899"/>
                  </a:lnTo>
                  <a:lnTo>
                    <a:pt x="20245" y="158151"/>
                  </a:lnTo>
                  <a:lnTo>
                    <a:pt x="19959" y="157395"/>
                  </a:lnTo>
                  <a:lnTo>
                    <a:pt x="19677" y="156638"/>
                  </a:lnTo>
                  <a:lnTo>
                    <a:pt x="19401" y="155874"/>
                  </a:lnTo>
                  <a:lnTo>
                    <a:pt x="19125" y="155110"/>
                  </a:lnTo>
                  <a:lnTo>
                    <a:pt x="18849" y="154337"/>
                  </a:lnTo>
                  <a:lnTo>
                    <a:pt x="18579" y="153565"/>
                  </a:lnTo>
                  <a:lnTo>
                    <a:pt x="18308" y="152793"/>
                  </a:lnTo>
                  <a:lnTo>
                    <a:pt x="18043" y="152012"/>
                  </a:lnTo>
                  <a:lnTo>
                    <a:pt x="17783" y="151224"/>
                  </a:lnTo>
                  <a:lnTo>
                    <a:pt x="17263" y="149647"/>
                  </a:lnTo>
                  <a:lnTo>
                    <a:pt x="16753" y="148054"/>
                  </a:lnTo>
                  <a:lnTo>
                    <a:pt x="16249" y="146453"/>
                  </a:lnTo>
                  <a:lnTo>
                    <a:pt x="15761" y="144836"/>
                  </a:lnTo>
                  <a:lnTo>
                    <a:pt x="15278" y="143219"/>
                  </a:lnTo>
                  <a:lnTo>
                    <a:pt x="14806" y="141586"/>
                  </a:lnTo>
                  <a:lnTo>
                    <a:pt x="14344" y="139937"/>
                  </a:lnTo>
                  <a:lnTo>
                    <a:pt x="13893" y="138288"/>
                  </a:lnTo>
                  <a:lnTo>
                    <a:pt x="13447" y="136630"/>
                  </a:lnTo>
                  <a:lnTo>
                    <a:pt x="13012" y="134965"/>
                  </a:lnTo>
                  <a:lnTo>
                    <a:pt x="12588" y="133300"/>
                  </a:lnTo>
                  <a:lnTo>
                    <a:pt x="12174" y="131626"/>
                  </a:lnTo>
                  <a:lnTo>
                    <a:pt x="11765" y="129945"/>
                  </a:lnTo>
                  <a:lnTo>
                    <a:pt x="11362" y="128263"/>
                  </a:lnTo>
                  <a:lnTo>
                    <a:pt x="10975" y="126582"/>
                  </a:lnTo>
                  <a:lnTo>
                    <a:pt x="10592" y="124892"/>
                  </a:lnTo>
                  <a:lnTo>
                    <a:pt x="10216" y="123203"/>
                  </a:lnTo>
                  <a:lnTo>
                    <a:pt x="9855" y="121522"/>
                  </a:lnTo>
                  <a:lnTo>
                    <a:pt x="9494" y="119832"/>
                  </a:lnTo>
                  <a:lnTo>
                    <a:pt x="9149" y="118143"/>
                  </a:lnTo>
                  <a:lnTo>
                    <a:pt x="8809" y="116461"/>
                  </a:lnTo>
                  <a:lnTo>
                    <a:pt x="8475" y="114780"/>
                  </a:lnTo>
                  <a:lnTo>
                    <a:pt x="8151" y="113106"/>
                  </a:lnTo>
                  <a:lnTo>
                    <a:pt x="7833" y="111433"/>
                  </a:lnTo>
                  <a:lnTo>
                    <a:pt x="7525" y="109768"/>
                  </a:lnTo>
                  <a:lnTo>
                    <a:pt x="7223" y="108110"/>
                  </a:lnTo>
                  <a:lnTo>
                    <a:pt x="6931" y="106453"/>
                  </a:lnTo>
                  <a:lnTo>
                    <a:pt x="6644" y="104804"/>
                  </a:lnTo>
                  <a:lnTo>
                    <a:pt x="6368" y="103171"/>
                  </a:lnTo>
                  <a:lnTo>
                    <a:pt x="6098" y="101546"/>
                  </a:lnTo>
                  <a:lnTo>
                    <a:pt x="5833" y="99921"/>
                  </a:lnTo>
                  <a:lnTo>
                    <a:pt x="5573" y="98320"/>
                  </a:lnTo>
                  <a:lnTo>
                    <a:pt x="5323" y="96719"/>
                  </a:lnTo>
                  <a:lnTo>
                    <a:pt x="5084" y="95134"/>
                  </a:lnTo>
                  <a:lnTo>
                    <a:pt x="4846" y="93565"/>
                  </a:lnTo>
                  <a:lnTo>
                    <a:pt x="4617" y="92012"/>
                  </a:lnTo>
                  <a:lnTo>
                    <a:pt x="4394" y="90468"/>
                  </a:lnTo>
                  <a:lnTo>
                    <a:pt x="4182" y="88939"/>
                  </a:lnTo>
                  <a:lnTo>
                    <a:pt x="3975" y="87427"/>
                  </a:lnTo>
                  <a:lnTo>
                    <a:pt x="3768" y="85938"/>
                  </a:lnTo>
                  <a:lnTo>
                    <a:pt x="3577" y="84466"/>
                  </a:lnTo>
                  <a:lnTo>
                    <a:pt x="3386" y="83002"/>
                  </a:lnTo>
                  <a:lnTo>
                    <a:pt x="3200" y="81570"/>
                  </a:lnTo>
                  <a:lnTo>
                    <a:pt x="3025" y="80154"/>
                  </a:lnTo>
                  <a:lnTo>
                    <a:pt x="2856" y="78754"/>
                  </a:lnTo>
                  <a:lnTo>
                    <a:pt x="2691" y="77378"/>
                  </a:lnTo>
                  <a:lnTo>
                    <a:pt x="2378" y="74699"/>
                  </a:lnTo>
                  <a:lnTo>
                    <a:pt x="2086" y="72117"/>
                  </a:lnTo>
                  <a:lnTo>
                    <a:pt x="1821" y="69631"/>
                  </a:lnTo>
                  <a:lnTo>
                    <a:pt x="1577" y="67258"/>
                  </a:lnTo>
                  <a:lnTo>
                    <a:pt x="1349" y="65005"/>
                  </a:lnTo>
                  <a:lnTo>
                    <a:pt x="1147" y="62865"/>
                  </a:lnTo>
                  <a:lnTo>
                    <a:pt x="961" y="60854"/>
                  </a:lnTo>
                  <a:lnTo>
                    <a:pt x="791" y="58979"/>
                  </a:lnTo>
                  <a:lnTo>
                    <a:pt x="643" y="57241"/>
                  </a:lnTo>
                  <a:lnTo>
                    <a:pt x="515" y="55657"/>
                  </a:lnTo>
                  <a:lnTo>
                    <a:pt x="399" y="54217"/>
                  </a:lnTo>
                  <a:lnTo>
                    <a:pt x="218" y="51827"/>
                  </a:lnTo>
                  <a:lnTo>
                    <a:pt x="22" y="49156"/>
                  </a:lnTo>
                  <a:lnTo>
                    <a:pt x="22" y="49156"/>
                  </a:lnTo>
                  <a:lnTo>
                    <a:pt x="17" y="49019"/>
                  </a:lnTo>
                  <a:lnTo>
                    <a:pt x="6" y="48641"/>
                  </a:lnTo>
                  <a:lnTo>
                    <a:pt x="1" y="48360"/>
                  </a:lnTo>
                  <a:lnTo>
                    <a:pt x="1" y="48022"/>
                  </a:lnTo>
                  <a:lnTo>
                    <a:pt x="6" y="47636"/>
                  </a:lnTo>
                  <a:lnTo>
                    <a:pt x="22" y="47193"/>
                  </a:lnTo>
                  <a:lnTo>
                    <a:pt x="43" y="46702"/>
                  </a:lnTo>
                  <a:lnTo>
                    <a:pt x="70" y="46163"/>
                  </a:lnTo>
                  <a:lnTo>
                    <a:pt x="112" y="45576"/>
                  </a:lnTo>
                  <a:lnTo>
                    <a:pt x="165" y="44949"/>
                  </a:lnTo>
                  <a:lnTo>
                    <a:pt x="234" y="44273"/>
                  </a:lnTo>
                  <a:lnTo>
                    <a:pt x="319" y="43565"/>
                  </a:lnTo>
                  <a:lnTo>
                    <a:pt x="415" y="42809"/>
                  </a:lnTo>
                  <a:lnTo>
                    <a:pt x="473" y="42422"/>
                  </a:lnTo>
                  <a:lnTo>
                    <a:pt x="531" y="42020"/>
                  </a:lnTo>
                  <a:lnTo>
                    <a:pt x="600" y="41618"/>
                  </a:lnTo>
                  <a:lnTo>
                    <a:pt x="669" y="41200"/>
                  </a:lnTo>
                  <a:lnTo>
                    <a:pt x="749" y="40781"/>
                  </a:lnTo>
                  <a:lnTo>
                    <a:pt x="828" y="40347"/>
                  </a:lnTo>
                  <a:lnTo>
                    <a:pt x="919" y="39912"/>
                  </a:lnTo>
                  <a:lnTo>
                    <a:pt x="1009" y="39462"/>
                  </a:lnTo>
                  <a:lnTo>
                    <a:pt x="1110" y="39011"/>
                  </a:lnTo>
                  <a:lnTo>
                    <a:pt x="1216" y="38553"/>
                  </a:lnTo>
                  <a:lnTo>
                    <a:pt x="1327" y="38086"/>
                  </a:lnTo>
                  <a:lnTo>
                    <a:pt x="1444" y="37611"/>
                  </a:lnTo>
                  <a:lnTo>
                    <a:pt x="1571" y="37129"/>
                  </a:lnTo>
                  <a:lnTo>
                    <a:pt x="1704" y="36646"/>
                  </a:lnTo>
                  <a:lnTo>
                    <a:pt x="1842" y="36155"/>
                  </a:lnTo>
                  <a:lnTo>
                    <a:pt x="1985" y="35657"/>
                  </a:lnTo>
                  <a:lnTo>
                    <a:pt x="2139" y="35158"/>
                  </a:lnTo>
                  <a:lnTo>
                    <a:pt x="2304" y="34651"/>
                  </a:lnTo>
                  <a:lnTo>
                    <a:pt x="2473" y="34144"/>
                  </a:lnTo>
                  <a:lnTo>
                    <a:pt x="2649" y="33629"/>
                  </a:lnTo>
                  <a:lnTo>
                    <a:pt x="2834" y="33106"/>
                  </a:lnTo>
                  <a:lnTo>
                    <a:pt x="3025" y="32583"/>
                  </a:lnTo>
                  <a:lnTo>
                    <a:pt x="3227" y="32060"/>
                  </a:lnTo>
                  <a:lnTo>
                    <a:pt x="3439" y="31529"/>
                  </a:lnTo>
                  <a:lnTo>
                    <a:pt x="3662" y="30990"/>
                  </a:lnTo>
                  <a:lnTo>
                    <a:pt x="3890" y="30459"/>
                  </a:lnTo>
                  <a:lnTo>
                    <a:pt x="4129" y="29920"/>
                  </a:lnTo>
                  <a:lnTo>
                    <a:pt x="4373" y="29373"/>
                  </a:lnTo>
                  <a:lnTo>
                    <a:pt x="4633" y="28834"/>
                  </a:lnTo>
                  <a:lnTo>
                    <a:pt x="4899" y="28287"/>
                  </a:lnTo>
                  <a:lnTo>
                    <a:pt x="5175" y="27740"/>
                  </a:lnTo>
                  <a:lnTo>
                    <a:pt x="5461" y="27193"/>
                  </a:lnTo>
                  <a:lnTo>
                    <a:pt x="5758" y="26638"/>
                  </a:lnTo>
                  <a:lnTo>
                    <a:pt x="6066" y="26091"/>
                  </a:lnTo>
                  <a:lnTo>
                    <a:pt x="6384" y="25536"/>
                  </a:lnTo>
                  <a:lnTo>
                    <a:pt x="6713" y="24981"/>
                  </a:lnTo>
                  <a:lnTo>
                    <a:pt x="7053" y="24434"/>
                  </a:lnTo>
                  <a:lnTo>
                    <a:pt x="7409" y="23879"/>
                  </a:lnTo>
                  <a:lnTo>
                    <a:pt x="7769" y="23323"/>
                  </a:lnTo>
                  <a:lnTo>
                    <a:pt x="8146" y="22776"/>
                  </a:lnTo>
                  <a:lnTo>
                    <a:pt x="8534" y="22221"/>
                  </a:lnTo>
                  <a:lnTo>
                    <a:pt x="8932" y="21674"/>
                  </a:lnTo>
                  <a:lnTo>
                    <a:pt x="9340" y="21127"/>
                  </a:lnTo>
                  <a:lnTo>
                    <a:pt x="9765" y="20580"/>
                  </a:lnTo>
                  <a:lnTo>
                    <a:pt x="10200" y="20033"/>
                  </a:lnTo>
                  <a:lnTo>
                    <a:pt x="10646" y="19486"/>
                  </a:lnTo>
                  <a:lnTo>
                    <a:pt x="11107" y="18947"/>
                  </a:lnTo>
                  <a:lnTo>
                    <a:pt x="11579" y="18408"/>
                  </a:lnTo>
                  <a:lnTo>
                    <a:pt x="12068" y="17869"/>
                  </a:lnTo>
                  <a:lnTo>
                    <a:pt x="12572" y="17338"/>
                  </a:lnTo>
                  <a:lnTo>
                    <a:pt x="13087" y="16807"/>
                  </a:lnTo>
                  <a:lnTo>
                    <a:pt x="13612" y="16276"/>
                  </a:lnTo>
                  <a:lnTo>
                    <a:pt x="14153" y="15753"/>
                  </a:lnTo>
                  <a:lnTo>
                    <a:pt x="14710" y="15238"/>
                  </a:lnTo>
                  <a:lnTo>
                    <a:pt x="15278" y="14723"/>
                  </a:lnTo>
                  <a:lnTo>
                    <a:pt x="15867" y="14208"/>
                  </a:lnTo>
                  <a:lnTo>
                    <a:pt x="16467" y="13710"/>
                  </a:lnTo>
                  <a:lnTo>
                    <a:pt x="17077" y="13203"/>
                  </a:lnTo>
                  <a:lnTo>
                    <a:pt x="17709" y="12712"/>
                  </a:lnTo>
                  <a:lnTo>
                    <a:pt x="18356" y="12221"/>
                  </a:lnTo>
                  <a:lnTo>
                    <a:pt x="19014" y="11739"/>
                  </a:lnTo>
                  <a:lnTo>
                    <a:pt x="19688" y="11256"/>
                  </a:lnTo>
                  <a:lnTo>
                    <a:pt x="20383" y="10781"/>
                  </a:lnTo>
                  <a:lnTo>
                    <a:pt x="21089" y="10315"/>
                  </a:lnTo>
                  <a:lnTo>
                    <a:pt x="21810" y="9856"/>
                  </a:lnTo>
                  <a:lnTo>
                    <a:pt x="22553" y="9405"/>
                  </a:lnTo>
                  <a:lnTo>
                    <a:pt x="23307" y="8963"/>
                  </a:lnTo>
                  <a:lnTo>
                    <a:pt x="24082" y="8520"/>
                  </a:lnTo>
                  <a:lnTo>
                    <a:pt x="24867" y="8094"/>
                  </a:lnTo>
                  <a:lnTo>
                    <a:pt x="25679" y="7668"/>
                  </a:lnTo>
                  <a:lnTo>
                    <a:pt x="26501" y="7257"/>
                  </a:lnTo>
                  <a:lnTo>
                    <a:pt x="27340" y="6847"/>
                  </a:lnTo>
                  <a:lnTo>
                    <a:pt x="28200" y="6453"/>
                  </a:lnTo>
                  <a:lnTo>
                    <a:pt x="29075" y="6059"/>
                  </a:lnTo>
                  <a:lnTo>
                    <a:pt x="29972" y="5681"/>
                  </a:lnTo>
                  <a:lnTo>
                    <a:pt x="30885" y="5311"/>
                  </a:lnTo>
                  <a:lnTo>
                    <a:pt x="31813" y="4948"/>
                  </a:lnTo>
                  <a:lnTo>
                    <a:pt x="32763" y="4603"/>
                  </a:lnTo>
                  <a:lnTo>
                    <a:pt x="33734" y="4265"/>
                  </a:lnTo>
                  <a:lnTo>
                    <a:pt x="34721" y="3927"/>
                  </a:lnTo>
                  <a:lnTo>
                    <a:pt x="35724" y="3613"/>
                  </a:lnTo>
                  <a:lnTo>
                    <a:pt x="36748" y="3299"/>
                  </a:lnTo>
                  <a:lnTo>
                    <a:pt x="37794" y="3002"/>
                  </a:lnTo>
                  <a:lnTo>
                    <a:pt x="38860" y="2720"/>
                  </a:lnTo>
                  <a:lnTo>
                    <a:pt x="39943" y="2446"/>
                  </a:lnTo>
                  <a:lnTo>
                    <a:pt x="41047" y="2181"/>
                  </a:lnTo>
                  <a:lnTo>
                    <a:pt x="42172" y="1932"/>
                  </a:lnTo>
                  <a:lnTo>
                    <a:pt x="43313" y="1690"/>
                  </a:lnTo>
                  <a:lnTo>
                    <a:pt x="44480" y="1465"/>
                  </a:lnTo>
                  <a:lnTo>
                    <a:pt x="45663" y="1248"/>
                  </a:lnTo>
                  <a:lnTo>
                    <a:pt x="46868" y="1047"/>
                  </a:lnTo>
                  <a:lnTo>
                    <a:pt x="48099" y="862"/>
                  </a:lnTo>
                  <a:lnTo>
                    <a:pt x="49346" y="693"/>
                  </a:lnTo>
                  <a:lnTo>
                    <a:pt x="50614" y="532"/>
                  </a:lnTo>
                  <a:lnTo>
                    <a:pt x="51904" y="387"/>
                  </a:lnTo>
                  <a:lnTo>
                    <a:pt x="53220" y="250"/>
                  </a:lnTo>
                  <a:lnTo>
                    <a:pt x="54552" y="138"/>
                  </a:lnTo>
                  <a:lnTo>
                    <a:pt x="55910" y="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1"/>
            <p:cNvSpPr/>
            <p:nvPr/>
          </p:nvSpPr>
          <p:spPr>
            <a:xfrm>
              <a:off x="2420800" y="-3870900"/>
              <a:ext cx="2781575" cy="608625"/>
            </a:xfrm>
            <a:custGeom>
              <a:avLst/>
              <a:gdLst/>
              <a:ahLst/>
              <a:cxnLst/>
              <a:rect l="l" t="t" r="r" b="b"/>
              <a:pathLst>
                <a:path w="111263" h="24345" extrusionOk="0">
                  <a:moveTo>
                    <a:pt x="111263" y="0"/>
                  </a:moveTo>
                  <a:lnTo>
                    <a:pt x="111199" y="73"/>
                  </a:lnTo>
                  <a:lnTo>
                    <a:pt x="111119" y="169"/>
                  </a:lnTo>
                  <a:lnTo>
                    <a:pt x="111019" y="306"/>
                  </a:lnTo>
                  <a:lnTo>
                    <a:pt x="110398" y="1271"/>
                  </a:lnTo>
                  <a:lnTo>
                    <a:pt x="110180" y="1609"/>
                  </a:lnTo>
                  <a:lnTo>
                    <a:pt x="109941" y="1971"/>
                  </a:lnTo>
                  <a:lnTo>
                    <a:pt x="109665" y="2373"/>
                  </a:lnTo>
                  <a:lnTo>
                    <a:pt x="109363" y="2800"/>
                  </a:lnTo>
                  <a:lnTo>
                    <a:pt x="109034" y="3258"/>
                  </a:lnTo>
                  <a:lnTo>
                    <a:pt x="108673" y="3749"/>
                  </a:lnTo>
                  <a:lnTo>
                    <a:pt x="108280" y="4256"/>
                  </a:lnTo>
                  <a:lnTo>
                    <a:pt x="107856" y="4795"/>
                  </a:lnTo>
                  <a:lnTo>
                    <a:pt x="107559" y="5173"/>
                  </a:lnTo>
                  <a:lnTo>
                    <a:pt x="107251" y="5551"/>
                  </a:lnTo>
                  <a:lnTo>
                    <a:pt x="106949" y="5929"/>
                  </a:lnTo>
                  <a:lnTo>
                    <a:pt x="106641" y="6299"/>
                  </a:lnTo>
                  <a:lnTo>
                    <a:pt x="106333" y="6661"/>
                  </a:lnTo>
                  <a:lnTo>
                    <a:pt x="106020" y="7024"/>
                  </a:lnTo>
                  <a:lnTo>
                    <a:pt x="105707" y="7378"/>
                  </a:lnTo>
                  <a:lnTo>
                    <a:pt x="105388" y="7723"/>
                  </a:lnTo>
                  <a:lnTo>
                    <a:pt x="105070" y="8069"/>
                  </a:lnTo>
                  <a:lnTo>
                    <a:pt x="104752" y="8415"/>
                  </a:lnTo>
                  <a:lnTo>
                    <a:pt x="104428" y="8753"/>
                  </a:lnTo>
                  <a:lnTo>
                    <a:pt x="104104" y="9083"/>
                  </a:lnTo>
                  <a:lnTo>
                    <a:pt x="103775" y="9413"/>
                  </a:lnTo>
                  <a:lnTo>
                    <a:pt x="103452" y="9735"/>
                  </a:lnTo>
                  <a:lnTo>
                    <a:pt x="103117" y="10057"/>
                  </a:lnTo>
                  <a:lnTo>
                    <a:pt x="102788" y="10370"/>
                  </a:lnTo>
                  <a:lnTo>
                    <a:pt x="102454" y="10676"/>
                  </a:lnTo>
                  <a:lnTo>
                    <a:pt x="102114" y="10982"/>
                  </a:lnTo>
                  <a:lnTo>
                    <a:pt x="101780" y="11279"/>
                  </a:lnTo>
                  <a:lnTo>
                    <a:pt x="101440" y="11577"/>
                  </a:lnTo>
                  <a:lnTo>
                    <a:pt x="101095" y="11867"/>
                  </a:lnTo>
                  <a:lnTo>
                    <a:pt x="100756" y="12148"/>
                  </a:lnTo>
                  <a:lnTo>
                    <a:pt x="100411" y="12430"/>
                  </a:lnTo>
                  <a:lnTo>
                    <a:pt x="100061" y="12703"/>
                  </a:lnTo>
                  <a:lnTo>
                    <a:pt x="99716" y="12977"/>
                  </a:lnTo>
                  <a:lnTo>
                    <a:pt x="99365" y="13242"/>
                  </a:lnTo>
                  <a:lnTo>
                    <a:pt x="99010" y="13500"/>
                  </a:lnTo>
                  <a:lnTo>
                    <a:pt x="98660" y="13757"/>
                  </a:lnTo>
                  <a:lnTo>
                    <a:pt x="98304" y="14007"/>
                  </a:lnTo>
                  <a:lnTo>
                    <a:pt x="97943" y="14256"/>
                  </a:lnTo>
                  <a:lnTo>
                    <a:pt x="97588" y="14497"/>
                  </a:lnTo>
                  <a:lnTo>
                    <a:pt x="97227" y="14731"/>
                  </a:lnTo>
                  <a:lnTo>
                    <a:pt x="96691" y="15069"/>
                  </a:lnTo>
                  <a:lnTo>
                    <a:pt x="96150" y="15398"/>
                  </a:lnTo>
                  <a:lnTo>
                    <a:pt x="95614" y="15720"/>
                  </a:lnTo>
                  <a:lnTo>
                    <a:pt x="95067" y="16042"/>
                  </a:lnTo>
                  <a:lnTo>
                    <a:pt x="94526" y="16348"/>
                  </a:lnTo>
                  <a:lnTo>
                    <a:pt x="93979" y="16645"/>
                  </a:lnTo>
                  <a:lnTo>
                    <a:pt x="93433" y="16943"/>
                  </a:lnTo>
                  <a:lnTo>
                    <a:pt x="92886" y="17225"/>
                  </a:lnTo>
                  <a:lnTo>
                    <a:pt x="92334" y="17506"/>
                  </a:lnTo>
                  <a:lnTo>
                    <a:pt x="91782" y="17772"/>
                  </a:lnTo>
                  <a:lnTo>
                    <a:pt x="91231" y="18037"/>
                  </a:lnTo>
                  <a:lnTo>
                    <a:pt x="90673" y="18295"/>
                  </a:lnTo>
                  <a:lnTo>
                    <a:pt x="90116" y="18544"/>
                  </a:lnTo>
                  <a:lnTo>
                    <a:pt x="89559" y="18777"/>
                  </a:lnTo>
                  <a:lnTo>
                    <a:pt x="89002" y="19011"/>
                  </a:lnTo>
                  <a:lnTo>
                    <a:pt x="88439" y="19236"/>
                  </a:lnTo>
                  <a:lnTo>
                    <a:pt x="87877" y="19453"/>
                  </a:lnTo>
                  <a:lnTo>
                    <a:pt x="87314" y="19662"/>
                  </a:lnTo>
                  <a:lnTo>
                    <a:pt x="86752" y="19863"/>
                  </a:lnTo>
                  <a:lnTo>
                    <a:pt x="86184" y="20057"/>
                  </a:lnTo>
                  <a:lnTo>
                    <a:pt x="85622" y="20242"/>
                  </a:lnTo>
                  <a:lnTo>
                    <a:pt x="85054" y="20419"/>
                  </a:lnTo>
                  <a:lnTo>
                    <a:pt x="84481" y="20588"/>
                  </a:lnTo>
                  <a:lnTo>
                    <a:pt x="83913" y="20748"/>
                  </a:lnTo>
                  <a:lnTo>
                    <a:pt x="83340" y="20901"/>
                  </a:lnTo>
                  <a:lnTo>
                    <a:pt x="82767" y="21046"/>
                  </a:lnTo>
                  <a:lnTo>
                    <a:pt x="82194" y="21191"/>
                  </a:lnTo>
                  <a:lnTo>
                    <a:pt x="81620" y="21320"/>
                  </a:lnTo>
                  <a:lnTo>
                    <a:pt x="81047" y="21440"/>
                  </a:lnTo>
                  <a:lnTo>
                    <a:pt x="80469" y="21553"/>
                  </a:lnTo>
                  <a:lnTo>
                    <a:pt x="79896" y="21658"/>
                  </a:lnTo>
                  <a:lnTo>
                    <a:pt x="79317" y="21762"/>
                  </a:lnTo>
                  <a:lnTo>
                    <a:pt x="77895" y="21971"/>
                  </a:lnTo>
                  <a:lnTo>
                    <a:pt x="76473" y="22164"/>
                  </a:lnTo>
                  <a:lnTo>
                    <a:pt x="75051" y="22341"/>
                  </a:lnTo>
                  <a:lnTo>
                    <a:pt x="73629" y="22510"/>
                  </a:lnTo>
                  <a:lnTo>
                    <a:pt x="72207" y="22663"/>
                  </a:lnTo>
                  <a:lnTo>
                    <a:pt x="70784" y="22800"/>
                  </a:lnTo>
                  <a:lnTo>
                    <a:pt x="69357" y="22929"/>
                  </a:lnTo>
                  <a:lnTo>
                    <a:pt x="67935" y="23041"/>
                  </a:lnTo>
                  <a:lnTo>
                    <a:pt x="66507" y="23138"/>
                  </a:lnTo>
                  <a:lnTo>
                    <a:pt x="65080" y="23218"/>
                  </a:lnTo>
                  <a:lnTo>
                    <a:pt x="63653" y="23291"/>
                  </a:lnTo>
                  <a:lnTo>
                    <a:pt x="62225" y="23347"/>
                  </a:lnTo>
                  <a:lnTo>
                    <a:pt x="60803" y="23387"/>
                  </a:lnTo>
                  <a:lnTo>
                    <a:pt x="59375" y="23419"/>
                  </a:lnTo>
                  <a:lnTo>
                    <a:pt x="57948" y="23435"/>
                  </a:lnTo>
                  <a:lnTo>
                    <a:pt x="56521" y="23435"/>
                  </a:lnTo>
                  <a:lnTo>
                    <a:pt x="55093" y="23452"/>
                  </a:lnTo>
                  <a:lnTo>
                    <a:pt x="53666" y="23452"/>
                  </a:lnTo>
                  <a:lnTo>
                    <a:pt x="52238" y="23427"/>
                  </a:lnTo>
                  <a:lnTo>
                    <a:pt x="50811" y="23387"/>
                  </a:lnTo>
                  <a:lnTo>
                    <a:pt x="49383" y="23331"/>
                  </a:lnTo>
                  <a:lnTo>
                    <a:pt x="47956" y="23258"/>
                  </a:lnTo>
                  <a:lnTo>
                    <a:pt x="46528" y="23162"/>
                  </a:lnTo>
                  <a:lnTo>
                    <a:pt x="45106" y="23057"/>
                  </a:lnTo>
                  <a:lnTo>
                    <a:pt x="43679" y="22929"/>
                  </a:lnTo>
                  <a:lnTo>
                    <a:pt x="42257" y="22776"/>
                  </a:lnTo>
                  <a:lnTo>
                    <a:pt x="40834" y="22615"/>
                  </a:lnTo>
                  <a:lnTo>
                    <a:pt x="39412" y="22430"/>
                  </a:lnTo>
                  <a:lnTo>
                    <a:pt x="37990" y="22229"/>
                  </a:lnTo>
                  <a:lnTo>
                    <a:pt x="36568" y="22003"/>
                  </a:lnTo>
                  <a:lnTo>
                    <a:pt x="35151" y="21762"/>
                  </a:lnTo>
                  <a:lnTo>
                    <a:pt x="33734" y="21513"/>
                  </a:lnTo>
                  <a:lnTo>
                    <a:pt x="33156" y="21400"/>
                  </a:lnTo>
                  <a:lnTo>
                    <a:pt x="32577" y="21279"/>
                  </a:lnTo>
                  <a:lnTo>
                    <a:pt x="31999" y="21159"/>
                  </a:lnTo>
                  <a:lnTo>
                    <a:pt x="31426" y="21030"/>
                  </a:lnTo>
                  <a:lnTo>
                    <a:pt x="30848" y="20893"/>
                  </a:lnTo>
                  <a:lnTo>
                    <a:pt x="30274" y="20756"/>
                  </a:lnTo>
                  <a:lnTo>
                    <a:pt x="29701" y="20612"/>
                  </a:lnTo>
                  <a:lnTo>
                    <a:pt x="29128" y="20459"/>
                  </a:lnTo>
                  <a:lnTo>
                    <a:pt x="28555" y="20306"/>
                  </a:lnTo>
                  <a:lnTo>
                    <a:pt x="27982" y="20145"/>
                  </a:lnTo>
                  <a:lnTo>
                    <a:pt x="27409" y="19984"/>
                  </a:lnTo>
                  <a:lnTo>
                    <a:pt x="26836" y="19815"/>
                  </a:lnTo>
                  <a:lnTo>
                    <a:pt x="26268" y="19638"/>
                  </a:lnTo>
                  <a:lnTo>
                    <a:pt x="25695" y="19461"/>
                  </a:lnTo>
                  <a:lnTo>
                    <a:pt x="25127" y="19268"/>
                  </a:lnTo>
                  <a:lnTo>
                    <a:pt x="24559" y="19083"/>
                  </a:lnTo>
                  <a:lnTo>
                    <a:pt x="23991" y="18882"/>
                  </a:lnTo>
                  <a:lnTo>
                    <a:pt x="23424" y="18681"/>
                  </a:lnTo>
                  <a:lnTo>
                    <a:pt x="22861" y="18480"/>
                  </a:lnTo>
                  <a:lnTo>
                    <a:pt x="22293" y="18262"/>
                  </a:lnTo>
                  <a:lnTo>
                    <a:pt x="21731" y="18053"/>
                  </a:lnTo>
                  <a:lnTo>
                    <a:pt x="21168" y="17828"/>
                  </a:lnTo>
                  <a:lnTo>
                    <a:pt x="20606" y="17603"/>
                  </a:lnTo>
                  <a:lnTo>
                    <a:pt x="20043" y="17369"/>
                  </a:lnTo>
                  <a:lnTo>
                    <a:pt x="19481" y="17128"/>
                  </a:lnTo>
                  <a:lnTo>
                    <a:pt x="18924" y="16887"/>
                  </a:lnTo>
                  <a:lnTo>
                    <a:pt x="18361" y="16645"/>
                  </a:lnTo>
                  <a:lnTo>
                    <a:pt x="17804" y="16388"/>
                  </a:lnTo>
                  <a:lnTo>
                    <a:pt x="17247" y="16131"/>
                  </a:lnTo>
                  <a:lnTo>
                    <a:pt x="16690" y="15865"/>
                  </a:lnTo>
                  <a:lnTo>
                    <a:pt x="16138" y="15600"/>
                  </a:lnTo>
                  <a:lnTo>
                    <a:pt x="15581" y="15326"/>
                  </a:lnTo>
                  <a:lnTo>
                    <a:pt x="14838" y="14948"/>
                  </a:lnTo>
                  <a:lnTo>
                    <a:pt x="14095" y="14554"/>
                  </a:lnTo>
                  <a:lnTo>
                    <a:pt x="13357" y="14151"/>
                  </a:lnTo>
                  <a:lnTo>
                    <a:pt x="12620" y="13741"/>
                  </a:lnTo>
                  <a:lnTo>
                    <a:pt x="11887" y="13315"/>
                  </a:lnTo>
                  <a:lnTo>
                    <a:pt x="11160" y="12872"/>
                  </a:lnTo>
                  <a:lnTo>
                    <a:pt x="10433" y="12430"/>
                  </a:lnTo>
                  <a:lnTo>
                    <a:pt x="9706" y="11963"/>
                  </a:lnTo>
                  <a:lnTo>
                    <a:pt x="8985" y="11497"/>
                  </a:lnTo>
                  <a:lnTo>
                    <a:pt x="8268" y="11014"/>
                  </a:lnTo>
                  <a:lnTo>
                    <a:pt x="7557" y="10515"/>
                  </a:lnTo>
                  <a:lnTo>
                    <a:pt x="6846" y="10008"/>
                  </a:lnTo>
                  <a:lnTo>
                    <a:pt x="6140" y="9493"/>
                  </a:lnTo>
                  <a:lnTo>
                    <a:pt x="5435" y="8962"/>
                  </a:lnTo>
                  <a:lnTo>
                    <a:pt x="4734" y="8423"/>
                  </a:lnTo>
                  <a:lnTo>
                    <a:pt x="4039" y="7876"/>
                  </a:lnTo>
                  <a:lnTo>
                    <a:pt x="2320" y="6444"/>
                  </a:lnTo>
                  <a:lnTo>
                    <a:pt x="1624" y="5849"/>
                  </a:lnTo>
                  <a:lnTo>
                    <a:pt x="1051" y="5350"/>
                  </a:lnTo>
                  <a:lnTo>
                    <a:pt x="277" y="4699"/>
                  </a:lnTo>
                  <a:lnTo>
                    <a:pt x="208" y="4650"/>
                  </a:lnTo>
                  <a:lnTo>
                    <a:pt x="139" y="4610"/>
                  </a:lnTo>
                  <a:lnTo>
                    <a:pt x="70" y="4578"/>
                  </a:lnTo>
                  <a:lnTo>
                    <a:pt x="1" y="4546"/>
                  </a:lnTo>
                  <a:lnTo>
                    <a:pt x="1" y="4546"/>
                  </a:lnTo>
                  <a:lnTo>
                    <a:pt x="54" y="4626"/>
                  </a:lnTo>
                  <a:lnTo>
                    <a:pt x="112" y="4699"/>
                  </a:lnTo>
                  <a:lnTo>
                    <a:pt x="176" y="4771"/>
                  </a:lnTo>
                  <a:lnTo>
                    <a:pt x="239" y="4835"/>
                  </a:lnTo>
                  <a:lnTo>
                    <a:pt x="988" y="5583"/>
                  </a:lnTo>
                  <a:lnTo>
                    <a:pt x="1248" y="5849"/>
                  </a:lnTo>
                  <a:lnTo>
                    <a:pt x="1540" y="6131"/>
                  </a:lnTo>
                  <a:lnTo>
                    <a:pt x="1858" y="6436"/>
                  </a:lnTo>
                  <a:lnTo>
                    <a:pt x="2213" y="6766"/>
                  </a:lnTo>
                  <a:lnTo>
                    <a:pt x="2596" y="7112"/>
                  </a:lnTo>
                  <a:lnTo>
                    <a:pt x="3004" y="7482"/>
                  </a:lnTo>
                  <a:lnTo>
                    <a:pt x="3912" y="8279"/>
                  </a:lnTo>
                  <a:lnTo>
                    <a:pt x="4601" y="8850"/>
                  </a:lnTo>
                  <a:lnTo>
                    <a:pt x="5302" y="9413"/>
                  </a:lnTo>
                  <a:lnTo>
                    <a:pt x="6002" y="9960"/>
                  </a:lnTo>
                  <a:lnTo>
                    <a:pt x="6708" y="10499"/>
                  </a:lnTo>
                  <a:lnTo>
                    <a:pt x="7414" y="11022"/>
                  </a:lnTo>
                  <a:lnTo>
                    <a:pt x="8125" y="11537"/>
                  </a:lnTo>
                  <a:lnTo>
                    <a:pt x="8841" y="12036"/>
                  </a:lnTo>
                  <a:lnTo>
                    <a:pt x="9563" y="12526"/>
                  </a:lnTo>
                  <a:lnTo>
                    <a:pt x="10285" y="13001"/>
                  </a:lnTo>
                  <a:lnTo>
                    <a:pt x="11012" y="13460"/>
                  </a:lnTo>
                  <a:lnTo>
                    <a:pt x="11744" y="13910"/>
                  </a:lnTo>
                  <a:lnTo>
                    <a:pt x="12476" y="14353"/>
                  </a:lnTo>
                  <a:lnTo>
                    <a:pt x="13214" y="14779"/>
                  </a:lnTo>
                  <a:lnTo>
                    <a:pt x="13952" y="15189"/>
                  </a:lnTo>
                  <a:lnTo>
                    <a:pt x="14694" y="15592"/>
                  </a:lnTo>
                  <a:lnTo>
                    <a:pt x="15443" y="15986"/>
                  </a:lnTo>
                  <a:lnTo>
                    <a:pt x="16000" y="16267"/>
                  </a:lnTo>
                  <a:lnTo>
                    <a:pt x="16557" y="16541"/>
                  </a:lnTo>
                  <a:lnTo>
                    <a:pt x="17114" y="16814"/>
                  </a:lnTo>
                  <a:lnTo>
                    <a:pt x="17671" y="17080"/>
                  </a:lnTo>
                  <a:lnTo>
                    <a:pt x="18229" y="17345"/>
                  </a:lnTo>
                  <a:lnTo>
                    <a:pt x="18791" y="17603"/>
                  </a:lnTo>
                  <a:lnTo>
                    <a:pt x="19354" y="17852"/>
                  </a:lnTo>
                  <a:lnTo>
                    <a:pt x="19911" y="18102"/>
                  </a:lnTo>
                  <a:lnTo>
                    <a:pt x="20479" y="18343"/>
                  </a:lnTo>
                  <a:lnTo>
                    <a:pt x="21041" y="18576"/>
                  </a:lnTo>
                  <a:lnTo>
                    <a:pt x="21604" y="18802"/>
                  </a:lnTo>
                  <a:lnTo>
                    <a:pt x="22171" y="19027"/>
                  </a:lnTo>
                  <a:lnTo>
                    <a:pt x="22739" y="19252"/>
                  </a:lnTo>
                  <a:lnTo>
                    <a:pt x="23307" y="19461"/>
                  </a:lnTo>
                  <a:lnTo>
                    <a:pt x="23875" y="19670"/>
                  </a:lnTo>
                  <a:lnTo>
                    <a:pt x="24443" y="19880"/>
                  </a:lnTo>
                  <a:lnTo>
                    <a:pt x="25016" y="20073"/>
                  </a:lnTo>
                  <a:lnTo>
                    <a:pt x="25583" y="20266"/>
                  </a:lnTo>
                  <a:lnTo>
                    <a:pt x="26157" y="20451"/>
                  </a:lnTo>
                  <a:lnTo>
                    <a:pt x="26730" y="20636"/>
                  </a:lnTo>
                  <a:lnTo>
                    <a:pt x="27303" y="20813"/>
                  </a:lnTo>
                  <a:lnTo>
                    <a:pt x="27876" y="20982"/>
                  </a:lnTo>
                  <a:lnTo>
                    <a:pt x="28454" y="21151"/>
                  </a:lnTo>
                  <a:lnTo>
                    <a:pt x="29027" y="21312"/>
                  </a:lnTo>
                  <a:lnTo>
                    <a:pt x="29606" y="21464"/>
                  </a:lnTo>
                  <a:lnTo>
                    <a:pt x="30184" y="21609"/>
                  </a:lnTo>
                  <a:lnTo>
                    <a:pt x="30757" y="21754"/>
                  </a:lnTo>
                  <a:lnTo>
                    <a:pt x="31336" y="21899"/>
                  </a:lnTo>
                  <a:lnTo>
                    <a:pt x="31914" y="22028"/>
                  </a:lnTo>
                  <a:lnTo>
                    <a:pt x="32498" y="22156"/>
                  </a:lnTo>
                  <a:lnTo>
                    <a:pt x="33076" y="22277"/>
                  </a:lnTo>
                  <a:lnTo>
                    <a:pt x="33655" y="22398"/>
                  </a:lnTo>
                  <a:lnTo>
                    <a:pt x="35077" y="22655"/>
                  </a:lnTo>
                  <a:lnTo>
                    <a:pt x="36504" y="22905"/>
                  </a:lnTo>
                  <a:lnTo>
                    <a:pt x="37926" y="23130"/>
                  </a:lnTo>
                  <a:lnTo>
                    <a:pt x="39354" y="23339"/>
                  </a:lnTo>
                  <a:lnTo>
                    <a:pt x="40781" y="23524"/>
                  </a:lnTo>
                  <a:lnTo>
                    <a:pt x="42209" y="23693"/>
                  </a:lnTo>
                  <a:lnTo>
                    <a:pt x="43636" y="23838"/>
                  </a:lnTo>
                  <a:lnTo>
                    <a:pt x="45064" y="23966"/>
                  </a:lnTo>
                  <a:lnTo>
                    <a:pt x="46496" y="24079"/>
                  </a:lnTo>
                  <a:lnTo>
                    <a:pt x="47924" y="24176"/>
                  </a:lnTo>
                  <a:lnTo>
                    <a:pt x="49357" y="24248"/>
                  </a:lnTo>
                  <a:lnTo>
                    <a:pt x="50789" y="24296"/>
                  </a:lnTo>
                  <a:lnTo>
                    <a:pt x="52222" y="24337"/>
                  </a:lnTo>
                  <a:lnTo>
                    <a:pt x="53655" y="24345"/>
                  </a:lnTo>
                  <a:lnTo>
                    <a:pt x="55088" y="24345"/>
                  </a:lnTo>
                  <a:lnTo>
                    <a:pt x="56521" y="24320"/>
                  </a:lnTo>
                  <a:lnTo>
                    <a:pt x="57948" y="24320"/>
                  </a:lnTo>
                  <a:lnTo>
                    <a:pt x="59381" y="24304"/>
                  </a:lnTo>
                  <a:lnTo>
                    <a:pt x="60814" y="24280"/>
                  </a:lnTo>
                  <a:lnTo>
                    <a:pt x="62246" y="24232"/>
                  </a:lnTo>
                  <a:lnTo>
                    <a:pt x="63674" y="24176"/>
                  </a:lnTo>
                  <a:lnTo>
                    <a:pt x="65107" y="24103"/>
                  </a:lnTo>
                  <a:lnTo>
                    <a:pt x="66534" y="24015"/>
                  </a:lnTo>
                  <a:lnTo>
                    <a:pt x="67967" y="23918"/>
                  </a:lnTo>
                  <a:lnTo>
                    <a:pt x="69394" y="23797"/>
                  </a:lnTo>
                  <a:lnTo>
                    <a:pt x="70822" y="23669"/>
                  </a:lnTo>
                  <a:lnTo>
                    <a:pt x="72249" y="23524"/>
                  </a:lnTo>
                  <a:lnTo>
                    <a:pt x="73677" y="23363"/>
                  </a:lnTo>
                  <a:lnTo>
                    <a:pt x="75104" y="23186"/>
                  </a:lnTo>
                  <a:lnTo>
                    <a:pt x="76531" y="22993"/>
                  </a:lnTo>
                  <a:lnTo>
                    <a:pt x="77959" y="22792"/>
                  </a:lnTo>
                  <a:lnTo>
                    <a:pt x="79381" y="22567"/>
                  </a:lnTo>
                  <a:lnTo>
                    <a:pt x="79965" y="22470"/>
                  </a:lnTo>
                  <a:lnTo>
                    <a:pt x="80549" y="22357"/>
                  </a:lnTo>
                  <a:lnTo>
                    <a:pt x="81132" y="22245"/>
                  </a:lnTo>
                  <a:lnTo>
                    <a:pt x="81711" y="22116"/>
                  </a:lnTo>
                  <a:lnTo>
                    <a:pt x="82289" y="21987"/>
                  </a:lnTo>
                  <a:lnTo>
                    <a:pt x="82873" y="21843"/>
                  </a:lnTo>
                  <a:lnTo>
                    <a:pt x="83451" y="21698"/>
                  </a:lnTo>
                  <a:lnTo>
                    <a:pt x="84024" y="21537"/>
                  </a:lnTo>
                  <a:lnTo>
                    <a:pt x="84603" y="21376"/>
                  </a:lnTo>
                  <a:lnTo>
                    <a:pt x="85176" y="21199"/>
                  </a:lnTo>
                  <a:lnTo>
                    <a:pt x="85749" y="21022"/>
                  </a:lnTo>
                  <a:lnTo>
                    <a:pt x="86322" y="20829"/>
                  </a:lnTo>
                  <a:lnTo>
                    <a:pt x="86895" y="20636"/>
                  </a:lnTo>
                  <a:lnTo>
                    <a:pt x="87463" y="20427"/>
                  </a:lnTo>
                  <a:lnTo>
                    <a:pt x="88036" y="20209"/>
                  </a:lnTo>
                  <a:lnTo>
                    <a:pt x="88604" y="19992"/>
                  </a:lnTo>
                  <a:lnTo>
                    <a:pt x="89166" y="19759"/>
                  </a:lnTo>
                  <a:lnTo>
                    <a:pt x="89734" y="19526"/>
                  </a:lnTo>
                  <a:lnTo>
                    <a:pt x="90297" y="19276"/>
                  </a:lnTo>
                  <a:lnTo>
                    <a:pt x="90859" y="19027"/>
                  </a:lnTo>
                  <a:lnTo>
                    <a:pt x="91416" y="18761"/>
                  </a:lnTo>
                  <a:lnTo>
                    <a:pt x="91973" y="18496"/>
                  </a:lnTo>
                  <a:lnTo>
                    <a:pt x="92531" y="18214"/>
                  </a:lnTo>
                  <a:lnTo>
                    <a:pt x="93088" y="17933"/>
                  </a:lnTo>
                  <a:lnTo>
                    <a:pt x="93640" y="17635"/>
                  </a:lnTo>
                  <a:lnTo>
                    <a:pt x="94192" y="17337"/>
                  </a:lnTo>
                  <a:lnTo>
                    <a:pt x="94743" y="17032"/>
                  </a:lnTo>
                  <a:lnTo>
                    <a:pt x="95290" y="16710"/>
                  </a:lnTo>
                  <a:lnTo>
                    <a:pt x="95837" y="16388"/>
                  </a:lnTo>
                  <a:lnTo>
                    <a:pt x="96383" y="16058"/>
                  </a:lnTo>
                  <a:lnTo>
                    <a:pt x="96924" y="15712"/>
                  </a:lnTo>
                  <a:lnTo>
                    <a:pt x="97466" y="15366"/>
                  </a:lnTo>
                  <a:lnTo>
                    <a:pt x="97827" y="15125"/>
                  </a:lnTo>
                  <a:lnTo>
                    <a:pt x="98187" y="14876"/>
                  </a:lnTo>
                  <a:lnTo>
                    <a:pt x="98548" y="14618"/>
                  </a:lnTo>
                  <a:lnTo>
                    <a:pt x="98904" y="14361"/>
                  </a:lnTo>
                  <a:lnTo>
                    <a:pt x="99259" y="14095"/>
                  </a:lnTo>
                  <a:lnTo>
                    <a:pt x="99610" y="13822"/>
                  </a:lnTo>
                  <a:lnTo>
                    <a:pt x="99960" y="13548"/>
                  </a:lnTo>
                  <a:lnTo>
                    <a:pt x="100310" y="13267"/>
                  </a:lnTo>
                  <a:lnTo>
                    <a:pt x="100660" y="12985"/>
                  </a:lnTo>
                  <a:lnTo>
                    <a:pt x="101005" y="12695"/>
                  </a:lnTo>
                  <a:lnTo>
                    <a:pt x="101345" y="12398"/>
                  </a:lnTo>
                  <a:lnTo>
                    <a:pt x="101690" y="12100"/>
                  </a:lnTo>
                  <a:lnTo>
                    <a:pt x="102029" y="11794"/>
                  </a:lnTo>
                  <a:lnTo>
                    <a:pt x="102369" y="11489"/>
                  </a:lnTo>
                  <a:lnTo>
                    <a:pt x="102703" y="11175"/>
                  </a:lnTo>
                  <a:lnTo>
                    <a:pt x="103038" y="10853"/>
                  </a:lnTo>
                  <a:lnTo>
                    <a:pt x="103367" y="10531"/>
                  </a:lnTo>
                  <a:lnTo>
                    <a:pt x="103696" y="10201"/>
                  </a:lnTo>
                  <a:lnTo>
                    <a:pt x="104025" y="9863"/>
                  </a:lnTo>
                  <a:lnTo>
                    <a:pt x="104348" y="9526"/>
                  </a:lnTo>
                  <a:lnTo>
                    <a:pt x="104672" y="9188"/>
                  </a:lnTo>
                  <a:lnTo>
                    <a:pt x="104996" y="8834"/>
                  </a:lnTo>
                  <a:lnTo>
                    <a:pt x="105314" y="8480"/>
                  </a:lnTo>
                  <a:lnTo>
                    <a:pt x="105632" y="8126"/>
                  </a:lnTo>
                  <a:lnTo>
                    <a:pt x="105946" y="7764"/>
                  </a:lnTo>
                  <a:lnTo>
                    <a:pt x="106259" y="7402"/>
                  </a:lnTo>
                  <a:lnTo>
                    <a:pt x="106566" y="7024"/>
                  </a:lnTo>
                  <a:lnTo>
                    <a:pt x="106880" y="6653"/>
                  </a:lnTo>
                  <a:lnTo>
                    <a:pt x="107182" y="6267"/>
                  </a:lnTo>
                  <a:lnTo>
                    <a:pt x="107484" y="5889"/>
                  </a:lnTo>
                  <a:lnTo>
                    <a:pt x="107787" y="5495"/>
                  </a:lnTo>
                  <a:lnTo>
                    <a:pt x="108084" y="5101"/>
                  </a:lnTo>
                  <a:lnTo>
                    <a:pt x="108482" y="4538"/>
                  </a:lnTo>
                  <a:lnTo>
                    <a:pt x="108854" y="3999"/>
                  </a:lnTo>
                  <a:lnTo>
                    <a:pt x="109193" y="3492"/>
                  </a:lnTo>
                  <a:lnTo>
                    <a:pt x="109512" y="3009"/>
                  </a:lnTo>
                  <a:lnTo>
                    <a:pt x="109798" y="2559"/>
                  </a:lnTo>
                  <a:lnTo>
                    <a:pt x="110063" y="2140"/>
                  </a:lnTo>
                  <a:lnTo>
                    <a:pt x="110292" y="1754"/>
                  </a:lnTo>
                  <a:lnTo>
                    <a:pt x="110499" y="1408"/>
                  </a:lnTo>
                  <a:lnTo>
                    <a:pt x="111072" y="362"/>
                  </a:lnTo>
                  <a:lnTo>
                    <a:pt x="1112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1"/>
            <p:cNvSpPr/>
            <p:nvPr/>
          </p:nvSpPr>
          <p:spPr>
            <a:xfrm>
              <a:off x="2420800" y="-3870900"/>
              <a:ext cx="2781575" cy="608625"/>
            </a:xfrm>
            <a:custGeom>
              <a:avLst/>
              <a:gdLst/>
              <a:ahLst/>
              <a:cxnLst/>
              <a:rect l="l" t="t" r="r" b="b"/>
              <a:pathLst>
                <a:path w="111263" h="24345" fill="none" extrusionOk="0">
                  <a:moveTo>
                    <a:pt x="1" y="4546"/>
                  </a:moveTo>
                  <a:lnTo>
                    <a:pt x="1" y="4546"/>
                  </a:lnTo>
                  <a:lnTo>
                    <a:pt x="54" y="4626"/>
                  </a:lnTo>
                  <a:lnTo>
                    <a:pt x="112" y="4699"/>
                  </a:lnTo>
                  <a:lnTo>
                    <a:pt x="176" y="4771"/>
                  </a:lnTo>
                  <a:lnTo>
                    <a:pt x="239" y="4835"/>
                  </a:lnTo>
                  <a:lnTo>
                    <a:pt x="988" y="5583"/>
                  </a:lnTo>
                  <a:lnTo>
                    <a:pt x="988" y="5583"/>
                  </a:lnTo>
                  <a:lnTo>
                    <a:pt x="1248" y="5849"/>
                  </a:lnTo>
                  <a:lnTo>
                    <a:pt x="1540" y="6131"/>
                  </a:lnTo>
                  <a:lnTo>
                    <a:pt x="1858" y="6436"/>
                  </a:lnTo>
                  <a:lnTo>
                    <a:pt x="2213" y="6766"/>
                  </a:lnTo>
                  <a:lnTo>
                    <a:pt x="2596" y="7112"/>
                  </a:lnTo>
                  <a:lnTo>
                    <a:pt x="3004" y="7482"/>
                  </a:lnTo>
                  <a:lnTo>
                    <a:pt x="3912" y="8279"/>
                  </a:lnTo>
                  <a:lnTo>
                    <a:pt x="3912" y="8279"/>
                  </a:lnTo>
                  <a:lnTo>
                    <a:pt x="4601" y="8850"/>
                  </a:lnTo>
                  <a:lnTo>
                    <a:pt x="5302" y="9413"/>
                  </a:lnTo>
                  <a:lnTo>
                    <a:pt x="6002" y="9960"/>
                  </a:lnTo>
                  <a:lnTo>
                    <a:pt x="6708" y="10499"/>
                  </a:lnTo>
                  <a:lnTo>
                    <a:pt x="7414" y="11022"/>
                  </a:lnTo>
                  <a:lnTo>
                    <a:pt x="8125" y="11537"/>
                  </a:lnTo>
                  <a:lnTo>
                    <a:pt x="8841" y="12036"/>
                  </a:lnTo>
                  <a:lnTo>
                    <a:pt x="9563" y="12526"/>
                  </a:lnTo>
                  <a:lnTo>
                    <a:pt x="10285" y="13001"/>
                  </a:lnTo>
                  <a:lnTo>
                    <a:pt x="11012" y="13460"/>
                  </a:lnTo>
                  <a:lnTo>
                    <a:pt x="11744" y="13910"/>
                  </a:lnTo>
                  <a:lnTo>
                    <a:pt x="12476" y="14353"/>
                  </a:lnTo>
                  <a:lnTo>
                    <a:pt x="13214" y="14779"/>
                  </a:lnTo>
                  <a:lnTo>
                    <a:pt x="13952" y="15189"/>
                  </a:lnTo>
                  <a:lnTo>
                    <a:pt x="14694" y="15592"/>
                  </a:lnTo>
                  <a:lnTo>
                    <a:pt x="15443" y="15986"/>
                  </a:lnTo>
                  <a:lnTo>
                    <a:pt x="15443" y="15986"/>
                  </a:lnTo>
                  <a:lnTo>
                    <a:pt x="16000" y="16267"/>
                  </a:lnTo>
                  <a:lnTo>
                    <a:pt x="16557" y="16541"/>
                  </a:lnTo>
                  <a:lnTo>
                    <a:pt x="17114" y="16814"/>
                  </a:lnTo>
                  <a:lnTo>
                    <a:pt x="17671" y="17080"/>
                  </a:lnTo>
                  <a:lnTo>
                    <a:pt x="18229" y="17345"/>
                  </a:lnTo>
                  <a:lnTo>
                    <a:pt x="18791" y="17603"/>
                  </a:lnTo>
                  <a:lnTo>
                    <a:pt x="19354" y="17852"/>
                  </a:lnTo>
                  <a:lnTo>
                    <a:pt x="19911" y="18102"/>
                  </a:lnTo>
                  <a:lnTo>
                    <a:pt x="20479" y="18343"/>
                  </a:lnTo>
                  <a:lnTo>
                    <a:pt x="21041" y="18576"/>
                  </a:lnTo>
                  <a:lnTo>
                    <a:pt x="21604" y="18802"/>
                  </a:lnTo>
                  <a:lnTo>
                    <a:pt x="22171" y="19027"/>
                  </a:lnTo>
                  <a:lnTo>
                    <a:pt x="22739" y="19252"/>
                  </a:lnTo>
                  <a:lnTo>
                    <a:pt x="23307" y="19461"/>
                  </a:lnTo>
                  <a:lnTo>
                    <a:pt x="23875" y="19670"/>
                  </a:lnTo>
                  <a:lnTo>
                    <a:pt x="24443" y="19880"/>
                  </a:lnTo>
                  <a:lnTo>
                    <a:pt x="25016" y="20073"/>
                  </a:lnTo>
                  <a:lnTo>
                    <a:pt x="25583" y="20266"/>
                  </a:lnTo>
                  <a:lnTo>
                    <a:pt x="26157" y="20451"/>
                  </a:lnTo>
                  <a:lnTo>
                    <a:pt x="26730" y="20636"/>
                  </a:lnTo>
                  <a:lnTo>
                    <a:pt x="27303" y="20813"/>
                  </a:lnTo>
                  <a:lnTo>
                    <a:pt x="27876" y="20982"/>
                  </a:lnTo>
                  <a:lnTo>
                    <a:pt x="28454" y="21151"/>
                  </a:lnTo>
                  <a:lnTo>
                    <a:pt x="29027" y="21312"/>
                  </a:lnTo>
                  <a:lnTo>
                    <a:pt x="29606" y="21464"/>
                  </a:lnTo>
                  <a:lnTo>
                    <a:pt x="30184" y="21609"/>
                  </a:lnTo>
                  <a:lnTo>
                    <a:pt x="30757" y="21754"/>
                  </a:lnTo>
                  <a:lnTo>
                    <a:pt x="31336" y="21899"/>
                  </a:lnTo>
                  <a:lnTo>
                    <a:pt x="31914" y="22028"/>
                  </a:lnTo>
                  <a:lnTo>
                    <a:pt x="32498" y="22156"/>
                  </a:lnTo>
                  <a:lnTo>
                    <a:pt x="33076" y="22277"/>
                  </a:lnTo>
                  <a:lnTo>
                    <a:pt x="33655" y="22398"/>
                  </a:lnTo>
                  <a:lnTo>
                    <a:pt x="33655" y="22398"/>
                  </a:lnTo>
                  <a:lnTo>
                    <a:pt x="35077" y="22655"/>
                  </a:lnTo>
                  <a:lnTo>
                    <a:pt x="36504" y="22905"/>
                  </a:lnTo>
                  <a:lnTo>
                    <a:pt x="37926" y="23130"/>
                  </a:lnTo>
                  <a:lnTo>
                    <a:pt x="39354" y="23339"/>
                  </a:lnTo>
                  <a:lnTo>
                    <a:pt x="40781" y="23524"/>
                  </a:lnTo>
                  <a:lnTo>
                    <a:pt x="42209" y="23693"/>
                  </a:lnTo>
                  <a:lnTo>
                    <a:pt x="43636" y="23838"/>
                  </a:lnTo>
                  <a:lnTo>
                    <a:pt x="45064" y="23966"/>
                  </a:lnTo>
                  <a:lnTo>
                    <a:pt x="46496" y="24079"/>
                  </a:lnTo>
                  <a:lnTo>
                    <a:pt x="47924" y="24176"/>
                  </a:lnTo>
                  <a:lnTo>
                    <a:pt x="49357" y="24248"/>
                  </a:lnTo>
                  <a:lnTo>
                    <a:pt x="50789" y="24296"/>
                  </a:lnTo>
                  <a:lnTo>
                    <a:pt x="52222" y="24337"/>
                  </a:lnTo>
                  <a:lnTo>
                    <a:pt x="53655" y="24345"/>
                  </a:lnTo>
                  <a:lnTo>
                    <a:pt x="55088" y="24345"/>
                  </a:lnTo>
                  <a:lnTo>
                    <a:pt x="56521" y="24320"/>
                  </a:lnTo>
                  <a:lnTo>
                    <a:pt x="56521" y="24320"/>
                  </a:lnTo>
                  <a:lnTo>
                    <a:pt x="57948" y="24320"/>
                  </a:lnTo>
                  <a:lnTo>
                    <a:pt x="59381" y="24304"/>
                  </a:lnTo>
                  <a:lnTo>
                    <a:pt x="60814" y="24280"/>
                  </a:lnTo>
                  <a:lnTo>
                    <a:pt x="62246" y="24232"/>
                  </a:lnTo>
                  <a:lnTo>
                    <a:pt x="63674" y="24176"/>
                  </a:lnTo>
                  <a:lnTo>
                    <a:pt x="65107" y="24103"/>
                  </a:lnTo>
                  <a:lnTo>
                    <a:pt x="66534" y="24015"/>
                  </a:lnTo>
                  <a:lnTo>
                    <a:pt x="67967" y="23918"/>
                  </a:lnTo>
                  <a:lnTo>
                    <a:pt x="69394" y="23797"/>
                  </a:lnTo>
                  <a:lnTo>
                    <a:pt x="70822" y="23669"/>
                  </a:lnTo>
                  <a:lnTo>
                    <a:pt x="72249" y="23524"/>
                  </a:lnTo>
                  <a:lnTo>
                    <a:pt x="73677" y="23363"/>
                  </a:lnTo>
                  <a:lnTo>
                    <a:pt x="75104" y="23186"/>
                  </a:lnTo>
                  <a:lnTo>
                    <a:pt x="76531" y="22993"/>
                  </a:lnTo>
                  <a:lnTo>
                    <a:pt x="77959" y="22792"/>
                  </a:lnTo>
                  <a:lnTo>
                    <a:pt x="79381" y="22567"/>
                  </a:lnTo>
                  <a:lnTo>
                    <a:pt x="79381" y="22567"/>
                  </a:lnTo>
                  <a:lnTo>
                    <a:pt x="79965" y="22470"/>
                  </a:lnTo>
                  <a:lnTo>
                    <a:pt x="80549" y="22357"/>
                  </a:lnTo>
                  <a:lnTo>
                    <a:pt x="81132" y="22245"/>
                  </a:lnTo>
                  <a:lnTo>
                    <a:pt x="81711" y="22116"/>
                  </a:lnTo>
                  <a:lnTo>
                    <a:pt x="82289" y="21987"/>
                  </a:lnTo>
                  <a:lnTo>
                    <a:pt x="82873" y="21843"/>
                  </a:lnTo>
                  <a:lnTo>
                    <a:pt x="83451" y="21698"/>
                  </a:lnTo>
                  <a:lnTo>
                    <a:pt x="84024" y="21537"/>
                  </a:lnTo>
                  <a:lnTo>
                    <a:pt x="84603" y="21376"/>
                  </a:lnTo>
                  <a:lnTo>
                    <a:pt x="85176" y="21199"/>
                  </a:lnTo>
                  <a:lnTo>
                    <a:pt x="85749" y="21022"/>
                  </a:lnTo>
                  <a:lnTo>
                    <a:pt x="86322" y="20829"/>
                  </a:lnTo>
                  <a:lnTo>
                    <a:pt x="86895" y="20636"/>
                  </a:lnTo>
                  <a:lnTo>
                    <a:pt x="87463" y="20427"/>
                  </a:lnTo>
                  <a:lnTo>
                    <a:pt x="88036" y="20209"/>
                  </a:lnTo>
                  <a:lnTo>
                    <a:pt x="88604" y="19992"/>
                  </a:lnTo>
                  <a:lnTo>
                    <a:pt x="89166" y="19759"/>
                  </a:lnTo>
                  <a:lnTo>
                    <a:pt x="89734" y="19526"/>
                  </a:lnTo>
                  <a:lnTo>
                    <a:pt x="90297" y="19276"/>
                  </a:lnTo>
                  <a:lnTo>
                    <a:pt x="90859" y="19027"/>
                  </a:lnTo>
                  <a:lnTo>
                    <a:pt x="91416" y="18761"/>
                  </a:lnTo>
                  <a:lnTo>
                    <a:pt x="91973" y="18496"/>
                  </a:lnTo>
                  <a:lnTo>
                    <a:pt x="92531" y="18214"/>
                  </a:lnTo>
                  <a:lnTo>
                    <a:pt x="93088" y="17933"/>
                  </a:lnTo>
                  <a:lnTo>
                    <a:pt x="93640" y="17635"/>
                  </a:lnTo>
                  <a:lnTo>
                    <a:pt x="94192" y="17337"/>
                  </a:lnTo>
                  <a:lnTo>
                    <a:pt x="94743" y="17032"/>
                  </a:lnTo>
                  <a:lnTo>
                    <a:pt x="95290" y="16710"/>
                  </a:lnTo>
                  <a:lnTo>
                    <a:pt x="95837" y="16388"/>
                  </a:lnTo>
                  <a:lnTo>
                    <a:pt x="96383" y="16058"/>
                  </a:lnTo>
                  <a:lnTo>
                    <a:pt x="96924" y="15712"/>
                  </a:lnTo>
                  <a:lnTo>
                    <a:pt x="97466" y="15366"/>
                  </a:lnTo>
                  <a:lnTo>
                    <a:pt x="97466" y="15366"/>
                  </a:lnTo>
                  <a:lnTo>
                    <a:pt x="97827" y="15125"/>
                  </a:lnTo>
                  <a:lnTo>
                    <a:pt x="98187" y="14876"/>
                  </a:lnTo>
                  <a:lnTo>
                    <a:pt x="98548" y="14618"/>
                  </a:lnTo>
                  <a:lnTo>
                    <a:pt x="98904" y="14361"/>
                  </a:lnTo>
                  <a:lnTo>
                    <a:pt x="99259" y="14095"/>
                  </a:lnTo>
                  <a:lnTo>
                    <a:pt x="99610" y="13822"/>
                  </a:lnTo>
                  <a:lnTo>
                    <a:pt x="99960" y="13548"/>
                  </a:lnTo>
                  <a:lnTo>
                    <a:pt x="100310" y="13267"/>
                  </a:lnTo>
                  <a:lnTo>
                    <a:pt x="100660" y="12985"/>
                  </a:lnTo>
                  <a:lnTo>
                    <a:pt x="101005" y="12695"/>
                  </a:lnTo>
                  <a:lnTo>
                    <a:pt x="101345" y="12398"/>
                  </a:lnTo>
                  <a:lnTo>
                    <a:pt x="101690" y="12100"/>
                  </a:lnTo>
                  <a:lnTo>
                    <a:pt x="102029" y="11794"/>
                  </a:lnTo>
                  <a:lnTo>
                    <a:pt x="102369" y="11489"/>
                  </a:lnTo>
                  <a:lnTo>
                    <a:pt x="102703" y="11175"/>
                  </a:lnTo>
                  <a:lnTo>
                    <a:pt x="103038" y="10853"/>
                  </a:lnTo>
                  <a:lnTo>
                    <a:pt x="103367" y="10531"/>
                  </a:lnTo>
                  <a:lnTo>
                    <a:pt x="103696" y="10201"/>
                  </a:lnTo>
                  <a:lnTo>
                    <a:pt x="104025" y="9863"/>
                  </a:lnTo>
                  <a:lnTo>
                    <a:pt x="104348" y="9526"/>
                  </a:lnTo>
                  <a:lnTo>
                    <a:pt x="104672" y="9188"/>
                  </a:lnTo>
                  <a:lnTo>
                    <a:pt x="104996" y="8834"/>
                  </a:lnTo>
                  <a:lnTo>
                    <a:pt x="105314" y="8480"/>
                  </a:lnTo>
                  <a:lnTo>
                    <a:pt x="105632" y="8126"/>
                  </a:lnTo>
                  <a:lnTo>
                    <a:pt x="105946" y="7764"/>
                  </a:lnTo>
                  <a:lnTo>
                    <a:pt x="106259" y="7402"/>
                  </a:lnTo>
                  <a:lnTo>
                    <a:pt x="106566" y="7024"/>
                  </a:lnTo>
                  <a:lnTo>
                    <a:pt x="106880" y="6653"/>
                  </a:lnTo>
                  <a:lnTo>
                    <a:pt x="107182" y="6267"/>
                  </a:lnTo>
                  <a:lnTo>
                    <a:pt x="107484" y="5889"/>
                  </a:lnTo>
                  <a:lnTo>
                    <a:pt x="107787" y="5495"/>
                  </a:lnTo>
                  <a:lnTo>
                    <a:pt x="108084" y="5101"/>
                  </a:lnTo>
                  <a:lnTo>
                    <a:pt x="108084" y="5101"/>
                  </a:lnTo>
                  <a:lnTo>
                    <a:pt x="108482" y="4538"/>
                  </a:lnTo>
                  <a:lnTo>
                    <a:pt x="108854" y="3999"/>
                  </a:lnTo>
                  <a:lnTo>
                    <a:pt x="109193" y="3492"/>
                  </a:lnTo>
                  <a:lnTo>
                    <a:pt x="109512" y="3009"/>
                  </a:lnTo>
                  <a:lnTo>
                    <a:pt x="109798" y="2559"/>
                  </a:lnTo>
                  <a:lnTo>
                    <a:pt x="110063" y="2140"/>
                  </a:lnTo>
                  <a:lnTo>
                    <a:pt x="110292" y="1754"/>
                  </a:lnTo>
                  <a:lnTo>
                    <a:pt x="110499" y="1408"/>
                  </a:lnTo>
                  <a:lnTo>
                    <a:pt x="111072" y="362"/>
                  </a:lnTo>
                  <a:lnTo>
                    <a:pt x="111263" y="0"/>
                  </a:lnTo>
                  <a:lnTo>
                    <a:pt x="111263" y="0"/>
                  </a:lnTo>
                  <a:lnTo>
                    <a:pt x="111199" y="73"/>
                  </a:lnTo>
                  <a:lnTo>
                    <a:pt x="111119" y="169"/>
                  </a:lnTo>
                  <a:lnTo>
                    <a:pt x="111019" y="306"/>
                  </a:lnTo>
                  <a:lnTo>
                    <a:pt x="110398" y="1271"/>
                  </a:lnTo>
                  <a:lnTo>
                    <a:pt x="110398" y="1271"/>
                  </a:lnTo>
                  <a:lnTo>
                    <a:pt x="110180" y="1609"/>
                  </a:lnTo>
                  <a:lnTo>
                    <a:pt x="109941" y="1971"/>
                  </a:lnTo>
                  <a:lnTo>
                    <a:pt x="109665" y="2373"/>
                  </a:lnTo>
                  <a:lnTo>
                    <a:pt x="109363" y="2800"/>
                  </a:lnTo>
                  <a:lnTo>
                    <a:pt x="109034" y="3258"/>
                  </a:lnTo>
                  <a:lnTo>
                    <a:pt x="108673" y="3749"/>
                  </a:lnTo>
                  <a:lnTo>
                    <a:pt x="108280" y="4256"/>
                  </a:lnTo>
                  <a:lnTo>
                    <a:pt x="107856" y="4795"/>
                  </a:lnTo>
                  <a:lnTo>
                    <a:pt x="107856" y="4795"/>
                  </a:lnTo>
                  <a:lnTo>
                    <a:pt x="107559" y="5173"/>
                  </a:lnTo>
                  <a:lnTo>
                    <a:pt x="107251" y="5551"/>
                  </a:lnTo>
                  <a:lnTo>
                    <a:pt x="106949" y="5929"/>
                  </a:lnTo>
                  <a:lnTo>
                    <a:pt x="106641" y="6299"/>
                  </a:lnTo>
                  <a:lnTo>
                    <a:pt x="106333" y="6661"/>
                  </a:lnTo>
                  <a:lnTo>
                    <a:pt x="106020" y="7024"/>
                  </a:lnTo>
                  <a:lnTo>
                    <a:pt x="105707" y="7378"/>
                  </a:lnTo>
                  <a:lnTo>
                    <a:pt x="105388" y="7723"/>
                  </a:lnTo>
                  <a:lnTo>
                    <a:pt x="105070" y="8069"/>
                  </a:lnTo>
                  <a:lnTo>
                    <a:pt x="104752" y="8415"/>
                  </a:lnTo>
                  <a:lnTo>
                    <a:pt x="104428" y="8753"/>
                  </a:lnTo>
                  <a:lnTo>
                    <a:pt x="104104" y="9083"/>
                  </a:lnTo>
                  <a:lnTo>
                    <a:pt x="103775" y="9413"/>
                  </a:lnTo>
                  <a:lnTo>
                    <a:pt x="103452" y="9735"/>
                  </a:lnTo>
                  <a:lnTo>
                    <a:pt x="103117" y="10057"/>
                  </a:lnTo>
                  <a:lnTo>
                    <a:pt x="102788" y="10370"/>
                  </a:lnTo>
                  <a:lnTo>
                    <a:pt x="102454" y="10676"/>
                  </a:lnTo>
                  <a:lnTo>
                    <a:pt x="102114" y="10982"/>
                  </a:lnTo>
                  <a:lnTo>
                    <a:pt x="101780" y="11279"/>
                  </a:lnTo>
                  <a:lnTo>
                    <a:pt x="101440" y="11577"/>
                  </a:lnTo>
                  <a:lnTo>
                    <a:pt x="101095" y="11867"/>
                  </a:lnTo>
                  <a:lnTo>
                    <a:pt x="100756" y="12148"/>
                  </a:lnTo>
                  <a:lnTo>
                    <a:pt x="100411" y="12430"/>
                  </a:lnTo>
                  <a:lnTo>
                    <a:pt x="100061" y="12703"/>
                  </a:lnTo>
                  <a:lnTo>
                    <a:pt x="99716" y="12977"/>
                  </a:lnTo>
                  <a:lnTo>
                    <a:pt x="99365" y="13242"/>
                  </a:lnTo>
                  <a:lnTo>
                    <a:pt x="99010" y="13500"/>
                  </a:lnTo>
                  <a:lnTo>
                    <a:pt x="98660" y="13757"/>
                  </a:lnTo>
                  <a:lnTo>
                    <a:pt x="98304" y="14007"/>
                  </a:lnTo>
                  <a:lnTo>
                    <a:pt x="97943" y="14256"/>
                  </a:lnTo>
                  <a:lnTo>
                    <a:pt x="97588" y="14497"/>
                  </a:lnTo>
                  <a:lnTo>
                    <a:pt x="97227" y="14731"/>
                  </a:lnTo>
                  <a:lnTo>
                    <a:pt x="97227" y="14731"/>
                  </a:lnTo>
                  <a:lnTo>
                    <a:pt x="96691" y="15069"/>
                  </a:lnTo>
                  <a:lnTo>
                    <a:pt x="96150" y="15398"/>
                  </a:lnTo>
                  <a:lnTo>
                    <a:pt x="95614" y="15720"/>
                  </a:lnTo>
                  <a:lnTo>
                    <a:pt x="95067" y="16042"/>
                  </a:lnTo>
                  <a:lnTo>
                    <a:pt x="94526" y="16348"/>
                  </a:lnTo>
                  <a:lnTo>
                    <a:pt x="93979" y="16645"/>
                  </a:lnTo>
                  <a:lnTo>
                    <a:pt x="93433" y="16943"/>
                  </a:lnTo>
                  <a:lnTo>
                    <a:pt x="92886" y="17225"/>
                  </a:lnTo>
                  <a:lnTo>
                    <a:pt x="92334" y="17506"/>
                  </a:lnTo>
                  <a:lnTo>
                    <a:pt x="91782" y="17772"/>
                  </a:lnTo>
                  <a:lnTo>
                    <a:pt x="91231" y="18037"/>
                  </a:lnTo>
                  <a:lnTo>
                    <a:pt x="90673" y="18295"/>
                  </a:lnTo>
                  <a:lnTo>
                    <a:pt x="90116" y="18544"/>
                  </a:lnTo>
                  <a:lnTo>
                    <a:pt x="89559" y="18777"/>
                  </a:lnTo>
                  <a:lnTo>
                    <a:pt x="89002" y="19011"/>
                  </a:lnTo>
                  <a:lnTo>
                    <a:pt x="88439" y="19236"/>
                  </a:lnTo>
                  <a:lnTo>
                    <a:pt x="87877" y="19453"/>
                  </a:lnTo>
                  <a:lnTo>
                    <a:pt x="87314" y="19662"/>
                  </a:lnTo>
                  <a:lnTo>
                    <a:pt x="86752" y="19863"/>
                  </a:lnTo>
                  <a:lnTo>
                    <a:pt x="86184" y="20057"/>
                  </a:lnTo>
                  <a:lnTo>
                    <a:pt x="85622" y="20242"/>
                  </a:lnTo>
                  <a:lnTo>
                    <a:pt x="85054" y="20419"/>
                  </a:lnTo>
                  <a:lnTo>
                    <a:pt x="84481" y="20588"/>
                  </a:lnTo>
                  <a:lnTo>
                    <a:pt x="83913" y="20748"/>
                  </a:lnTo>
                  <a:lnTo>
                    <a:pt x="83340" y="20901"/>
                  </a:lnTo>
                  <a:lnTo>
                    <a:pt x="82767" y="21046"/>
                  </a:lnTo>
                  <a:lnTo>
                    <a:pt x="82194" y="21191"/>
                  </a:lnTo>
                  <a:lnTo>
                    <a:pt x="81620" y="21320"/>
                  </a:lnTo>
                  <a:lnTo>
                    <a:pt x="81047" y="21440"/>
                  </a:lnTo>
                  <a:lnTo>
                    <a:pt x="80469" y="21553"/>
                  </a:lnTo>
                  <a:lnTo>
                    <a:pt x="79896" y="21658"/>
                  </a:lnTo>
                  <a:lnTo>
                    <a:pt x="79317" y="21762"/>
                  </a:lnTo>
                  <a:lnTo>
                    <a:pt x="79317" y="21762"/>
                  </a:lnTo>
                  <a:lnTo>
                    <a:pt x="77895" y="21971"/>
                  </a:lnTo>
                  <a:lnTo>
                    <a:pt x="76473" y="22164"/>
                  </a:lnTo>
                  <a:lnTo>
                    <a:pt x="75051" y="22341"/>
                  </a:lnTo>
                  <a:lnTo>
                    <a:pt x="73629" y="22510"/>
                  </a:lnTo>
                  <a:lnTo>
                    <a:pt x="72207" y="22663"/>
                  </a:lnTo>
                  <a:lnTo>
                    <a:pt x="70784" y="22800"/>
                  </a:lnTo>
                  <a:lnTo>
                    <a:pt x="69357" y="22929"/>
                  </a:lnTo>
                  <a:lnTo>
                    <a:pt x="67935" y="23041"/>
                  </a:lnTo>
                  <a:lnTo>
                    <a:pt x="66507" y="23138"/>
                  </a:lnTo>
                  <a:lnTo>
                    <a:pt x="65080" y="23218"/>
                  </a:lnTo>
                  <a:lnTo>
                    <a:pt x="63653" y="23291"/>
                  </a:lnTo>
                  <a:lnTo>
                    <a:pt x="62225" y="23347"/>
                  </a:lnTo>
                  <a:lnTo>
                    <a:pt x="60803" y="23387"/>
                  </a:lnTo>
                  <a:lnTo>
                    <a:pt x="59375" y="23419"/>
                  </a:lnTo>
                  <a:lnTo>
                    <a:pt x="57948" y="23435"/>
                  </a:lnTo>
                  <a:lnTo>
                    <a:pt x="56521" y="23435"/>
                  </a:lnTo>
                  <a:lnTo>
                    <a:pt x="56521" y="23435"/>
                  </a:lnTo>
                  <a:lnTo>
                    <a:pt x="55093" y="23452"/>
                  </a:lnTo>
                  <a:lnTo>
                    <a:pt x="53666" y="23452"/>
                  </a:lnTo>
                  <a:lnTo>
                    <a:pt x="52238" y="23427"/>
                  </a:lnTo>
                  <a:lnTo>
                    <a:pt x="50811" y="23387"/>
                  </a:lnTo>
                  <a:lnTo>
                    <a:pt x="49383" y="23331"/>
                  </a:lnTo>
                  <a:lnTo>
                    <a:pt x="47956" y="23258"/>
                  </a:lnTo>
                  <a:lnTo>
                    <a:pt x="46528" y="23162"/>
                  </a:lnTo>
                  <a:lnTo>
                    <a:pt x="45106" y="23057"/>
                  </a:lnTo>
                  <a:lnTo>
                    <a:pt x="43679" y="22929"/>
                  </a:lnTo>
                  <a:lnTo>
                    <a:pt x="42257" y="22776"/>
                  </a:lnTo>
                  <a:lnTo>
                    <a:pt x="40834" y="22615"/>
                  </a:lnTo>
                  <a:lnTo>
                    <a:pt x="39412" y="22430"/>
                  </a:lnTo>
                  <a:lnTo>
                    <a:pt x="37990" y="22229"/>
                  </a:lnTo>
                  <a:lnTo>
                    <a:pt x="36568" y="22003"/>
                  </a:lnTo>
                  <a:lnTo>
                    <a:pt x="35151" y="21762"/>
                  </a:lnTo>
                  <a:lnTo>
                    <a:pt x="33734" y="21513"/>
                  </a:lnTo>
                  <a:lnTo>
                    <a:pt x="33734" y="21513"/>
                  </a:lnTo>
                  <a:lnTo>
                    <a:pt x="33156" y="21400"/>
                  </a:lnTo>
                  <a:lnTo>
                    <a:pt x="32577" y="21279"/>
                  </a:lnTo>
                  <a:lnTo>
                    <a:pt x="31999" y="21159"/>
                  </a:lnTo>
                  <a:lnTo>
                    <a:pt x="31426" y="21030"/>
                  </a:lnTo>
                  <a:lnTo>
                    <a:pt x="30848" y="20893"/>
                  </a:lnTo>
                  <a:lnTo>
                    <a:pt x="30274" y="20756"/>
                  </a:lnTo>
                  <a:lnTo>
                    <a:pt x="29701" y="20612"/>
                  </a:lnTo>
                  <a:lnTo>
                    <a:pt x="29128" y="20459"/>
                  </a:lnTo>
                  <a:lnTo>
                    <a:pt x="28555" y="20306"/>
                  </a:lnTo>
                  <a:lnTo>
                    <a:pt x="27982" y="20145"/>
                  </a:lnTo>
                  <a:lnTo>
                    <a:pt x="27409" y="19984"/>
                  </a:lnTo>
                  <a:lnTo>
                    <a:pt x="26836" y="19815"/>
                  </a:lnTo>
                  <a:lnTo>
                    <a:pt x="26268" y="19638"/>
                  </a:lnTo>
                  <a:lnTo>
                    <a:pt x="25695" y="19461"/>
                  </a:lnTo>
                  <a:lnTo>
                    <a:pt x="25127" y="19268"/>
                  </a:lnTo>
                  <a:lnTo>
                    <a:pt x="24559" y="19083"/>
                  </a:lnTo>
                  <a:lnTo>
                    <a:pt x="23991" y="18882"/>
                  </a:lnTo>
                  <a:lnTo>
                    <a:pt x="23424" y="18681"/>
                  </a:lnTo>
                  <a:lnTo>
                    <a:pt x="22861" y="18480"/>
                  </a:lnTo>
                  <a:lnTo>
                    <a:pt x="22293" y="18262"/>
                  </a:lnTo>
                  <a:lnTo>
                    <a:pt x="21731" y="18053"/>
                  </a:lnTo>
                  <a:lnTo>
                    <a:pt x="21168" y="17828"/>
                  </a:lnTo>
                  <a:lnTo>
                    <a:pt x="20606" y="17603"/>
                  </a:lnTo>
                  <a:lnTo>
                    <a:pt x="20043" y="17369"/>
                  </a:lnTo>
                  <a:lnTo>
                    <a:pt x="19481" y="17128"/>
                  </a:lnTo>
                  <a:lnTo>
                    <a:pt x="18924" y="16887"/>
                  </a:lnTo>
                  <a:lnTo>
                    <a:pt x="18361" y="16645"/>
                  </a:lnTo>
                  <a:lnTo>
                    <a:pt x="17804" y="16388"/>
                  </a:lnTo>
                  <a:lnTo>
                    <a:pt x="17247" y="16131"/>
                  </a:lnTo>
                  <a:lnTo>
                    <a:pt x="16690" y="15865"/>
                  </a:lnTo>
                  <a:lnTo>
                    <a:pt x="16138" y="15600"/>
                  </a:lnTo>
                  <a:lnTo>
                    <a:pt x="15581" y="15326"/>
                  </a:lnTo>
                  <a:lnTo>
                    <a:pt x="15581" y="15326"/>
                  </a:lnTo>
                  <a:lnTo>
                    <a:pt x="14838" y="14948"/>
                  </a:lnTo>
                  <a:lnTo>
                    <a:pt x="14095" y="14554"/>
                  </a:lnTo>
                  <a:lnTo>
                    <a:pt x="13357" y="14151"/>
                  </a:lnTo>
                  <a:lnTo>
                    <a:pt x="12620" y="13741"/>
                  </a:lnTo>
                  <a:lnTo>
                    <a:pt x="11887" y="13315"/>
                  </a:lnTo>
                  <a:lnTo>
                    <a:pt x="11160" y="12872"/>
                  </a:lnTo>
                  <a:lnTo>
                    <a:pt x="10433" y="12430"/>
                  </a:lnTo>
                  <a:lnTo>
                    <a:pt x="9706" y="11963"/>
                  </a:lnTo>
                  <a:lnTo>
                    <a:pt x="8985" y="11497"/>
                  </a:lnTo>
                  <a:lnTo>
                    <a:pt x="8268" y="11014"/>
                  </a:lnTo>
                  <a:lnTo>
                    <a:pt x="7557" y="10515"/>
                  </a:lnTo>
                  <a:lnTo>
                    <a:pt x="6846" y="10008"/>
                  </a:lnTo>
                  <a:lnTo>
                    <a:pt x="6140" y="9493"/>
                  </a:lnTo>
                  <a:lnTo>
                    <a:pt x="5435" y="8962"/>
                  </a:lnTo>
                  <a:lnTo>
                    <a:pt x="4734" y="8423"/>
                  </a:lnTo>
                  <a:lnTo>
                    <a:pt x="4039" y="7876"/>
                  </a:lnTo>
                  <a:lnTo>
                    <a:pt x="4039" y="7876"/>
                  </a:lnTo>
                  <a:lnTo>
                    <a:pt x="2320" y="6444"/>
                  </a:lnTo>
                  <a:lnTo>
                    <a:pt x="1624" y="5849"/>
                  </a:lnTo>
                  <a:lnTo>
                    <a:pt x="1051" y="5350"/>
                  </a:lnTo>
                  <a:lnTo>
                    <a:pt x="277" y="4699"/>
                  </a:lnTo>
                  <a:lnTo>
                    <a:pt x="277" y="4699"/>
                  </a:lnTo>
                  <a:lnTo>
                    <a:pt x="208" y="4650"/>
                  </a:lnTo>
                  <a:lnTo>
                    <a:pt x="139" y="4610"/>
                  </a:lnTo>
                  <a:lnTo>
                    <a:pt x="70" y="4578"/>
                  </a:lnTo>
                  <a:lnTo>
                    <a:pt x="1" y="45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1"/>
            <p:cNvSpPr/>
            <p:nvPr/>
          </p:nvSpPr>
          <p:spPr>
            <a:xfrm>
              <a:off x="3301300" y="-3312575"/>
              <a:ext cx="1050450" cy="1234525"/>
            </a:xfrm>
            <a:custGeom>
              <a:avLst/>
              <a:gdLst/>
              <a:ahLst/>
              <a:cxnLst/>
              <a:rect l="l" t="t" r="r" b="b"/>
              <a:pathLst>
                <a:path w="42018" h="49381" extrusionOk="0">
                  <a:moveTo>
                    <a:pt x="90" y="0"/>
                  </a:moveTo>
                  <a:lnTo>
                    <a:pt x="48" y="330"/>
                  </a:lnTo>
                  <a:lnTo>
                    <a:pt x="21" y="652"/>
                  </a:lnTo>
                  <a:lnTo>
                    <a:pt x="5" y="982"/>
                  </a:lnTo>
                  <a:lnTo>
                    <a:pt x="0" y="1312"/>
                  </a:lnTo>
                  <a:lnTo>
                    <a:pt x="0" y="5165"/>
                  </a:lnTo>
                  <a:lnTo>
                    <a:pt x="0" y="6042"/>
                  </a:lnTo>
                  <a:lnTo>
                    <a:pt x="16" y="6919"/>
                  </a:lnTo>
                  <a:lnTo>
                    <a:pt x="32" y="7788"/>
                  </a:lnTo>
                  <a:lnTo>
                    <a:pt x="58" y="8665"/>
                  </a:lnTo>
                  <a:lnTo>
                    <a:pt x="90" y="9542"/>
                  </a:lnTo>
                  <a:lnTo>
                    <a:pt x="133" y="10411"/>
                  </a:lnTo>
                  <a:lnTo>
                    <a:pt x="181" y="11288"/>
                  </a:lnTo>
                  <a:lnTo>
                    <a:pt x="239" y="12156"/>
                  </a:lnTo>
                  <a:lnTo>
                    <a:pt x="303" y="13025"/>
                  </a:lnTo>
                  <a:lnTo>
                    <a:pt x="377" y="13894"/>
                  </a:lnTo>
                  <a:lnTo>
                    <a:pt x="456" y="14763"/>
                  </a:lnTo>
                  <a:lnTo>
                    <a:pt x="541" y="15624"/>
                  </a:lnTo>
                  <a:lnTo>
                    <a:pt x="637" y="16485"/>
                  </a:lnTo>
                  <a:lnTo>
                    <a:pt x="738" y="17354"/>
                  </a:lnTo>
                  <a:lnTo>
                    <a:pt x="849" y="18206"/>
                  </a:lnTo>
                  <a:lnTo>
                    <a:pt x="966" y="19067"/>
                  </a:lnTo>
                  <a:lnTo>
                    <a:pt x="1051" y="19662"/>
                  </a:lnTo>
                  <a:lnTo>
                    <a:pt x="1146" y="20250"/>
                  </a:lnTo>
                  <a:lnTo>
                    <a:pt x="1242" y="20837"/>
                  </a:lnTo>
                  <a:lnTo>
                    <a:pt x="1348" y="21424"/>
                  </a:lnTo>
                  <a:lnTo>
                    <a:pt x="1454" y="22012"/>
                  </a:lnTo>
                  <a:lnTo>
                    <a:pt x="1566" y="22591"/>
                  </a:lnTo>
                  <a:lnTo>
                    <a:pt x="1688" y="23170"/>
                  </a:lnTo>
                  <a:lnTo>
                    <a:pt x="1810" y="23749"/>
                  </a:lnTo>
                  <a:lnTo>
                    <a:pt x="1937" y="24321"/>
                  </a:lnTo>
                  <a:lnTo>
                    <a:pt x="2064" y="24892"/>
                  </a:lnTo>
                  <a:lnTo>
                    <a:pt x="2202" y="25463"/>
                  </a:lnTo>
                  <a:lnTo>
                    <a:pt x="2346" y="26034"/>
                  </a:lnTo>
                  <a:lnTo>
                    <a:pt x="2489" y="26597"/>
                  </a:lnTo>
                  <a:lnTo>
                    <a:pt x="2643" y="27160"/>
                  </a:lnTo>
                  <a:lnTo>
                    <a:pt x="2797" y="27716"/>
                  </a:lnTo>
                  <a:lnTo>
                    <a:pt x="2956" y="28271"/>
                  </a:lnTo>
                  <a:lnTo>
                    <a:pt x="3142" y="28914"/>
                  </a:lnTo>
                  <a:lnTo>
                    <a:pt x="3338" y="29542"/>
                  </a:lnTo>
                  <a:lnTo>
                    <a:pt x="3534" y="30169"/>
                  </a:lnTo>
                  <a:lnTo>
                    <a:pt x="3741" y="30797"/>
                  </a:lnTo>
                  <a:lnTo>
                    <a:pt x="3959" y="31408"/>
                  </a:lnTo>
                  <a:lnTo>
                    <a:pt x="4176" y="32020"/>
                  </a:lnTo>
                  <a:lnTo>
                    <a:pt x="4405" y="32623"/>
                  </a:lnTo>
                  <a:lnTo>
                    <a:pt x="4643" y="33226"/>
                  </a:lnTo>
                  <a:lnTo>
                    <a:pt x="4882" y="33814"/>
                  </a:lnTo>
                  <a:lnTo>
                    <a:pt x="5132" y="34401"/>
                  </a:lnTo>
                  <a:lnTo>
                    <a:pt x="5386" y="34980"/>
                  </a:lnTo>
                  <a:lnTo>
                    <a:pt x="5652" y="35551"/>
                  </a:lnTo>
                  <a:lnTo>
                    <a:pt x="5922" y="36115"/>
                  </a:lnTo>
                  <a:lnTo>
                    <a:pt x="6198" y="36670"/>
                  </a:lnTo>
                  <a:lnTo>
                    <a:pt x="6479" y="37225"/>
                  </a:lnTo>
                  <a:lnTo>
                    <a:pt x="6771" y="37764"/>
                  </a:lnTo>
                  <a:lnTo>
                    <a:pt x="7100" y="38351"/>
                  </a:lnTo>
                  <a:lnTo>
                    <a:pt x="7445" y="38930"/>
                  </a:lnTo>
                  <a:lnTo>
                    <a:pt x="7795" y="39494"/>
                  </a:lnTo>
                  <a:lnTo>
                    <a:pt x="8151" y="40041"/>
                  </a:lnTo>
                  <a:lnTo>
                    <a:pt x="8517" y="40588"/>
                  </a:lnTo>
                  <a:lnTo>
                    <a:pt x="8889" y="41111"/>
                  </a:lnTo>
                  <a:lnTo>
                    <a:pt x="9271" y="41626"/>
                  </a:lnTo>
                  <a:lnTo>
                    <a:pt x="9658" y="42124"/>
                  </a:lnTo>
                  <a:lnTo>
                    <a:pt x="10051" y="42615"/>
                  </a:lnTo>
                  <a:lnTo>
                    <a:pt x="10454" y="43090"/>
                  </a:lnTo>
                  <a:lnTo>
                    <a:pt x="10863" y="43556"/>
                  </a:lnTo>
                  <a:lnTo>
                    <a:pt x="11276" y="44007"/>
                  </a:lnTo>
                  <a:lnTo>
                    <a:pt x="11701" y="44441"/>
                  </a:lnTo>
                  <a:lnTo>
                    <a:pt x="12131" y="44860"/>
                  </a:lnTo>
                  <a:lnTo>
                    <a:pt x="12566" y="45270"/>
                  </a:lnTo>
                  <a:lnTo>
                    <a:pt x="13006" y="45656"/>
                  </a:lnTo>
                  <a:lnTo>
                    <a:pt x="13245" y="45857"/>
                  </a:lnTo>
                  <a:lnTo>
                    <a:pt x="13484" y="46050"/>
                  </a:lnTo>
                  <a:lnTo>
                    <a:pt x="13723" y="46235"/>
                  </a:lnTo>
                  <a:lnTo>
                    <a:pt x="13967" y="46412"/>
                  </a:lnTo>
                  <a:lnTo>
                    <a:pt x="14211" y="46589"/>
                  </a:lnTo>
                  <a:lnTo>
                    <a:pt x="14455" y="46766"/>
                  </a:lnTo>
                  <a:lnTo>
                    <a:pt x="14705" y="46935"/>
                  </a:lnTo>
                  <a:lnTo>
                    <a:pt x="14949" y="47096"/>
                  </a:lnTo>
                  <a:lnTo>
                    <a:pt x="15198" y="47257"/>
                  </a:lnTo>
                  <a:lnTo>
                    <a:pt x="15453" y="47410"/>
                  </a:lnTo>
                  <a:lnTo>
                    <a:pt x="15702" y="47563"/>
                  </a:lnTo>
                  <a:lnTo>
                    <a:pt x="15957" y="47708"/>
                  </a:lnTo>
                  <a:lnTo>
                    <a:pt x="16212" y="47844"/>
                  </a:lnTo>
                  <a:lnTo>
                    <a:pt x="16466" y="47981"/>
                  </a:lnTo>
                  <a:lnTo>
                    <a:pt x="16721" y="48110"/>
                  </a:lnTo>
                  <a:lnTo>
                    <a:pt x="16981" y="48239"/>
                  </a:lnTo>
                  <a:lnTo>
                    <a:pt x="17252" y="48359"/>
                  </a:lnTo>
                  <a:lnTo>
                    <a:pt x="17517" y="48472"/>
                  </a:lnTo>
                  <a:lnTo>
                    <a:pt x="17788" y="48576"/>
                  </a:lnTo>
                  <a:lnTo>
                    <a:pt x="18058" y="48673"/>
                  </a:lnTo>
                  <a:lnTo>
                    <a:pt x="18334" y="48770"/>
                  </a:lnTo>
                  <a:lnTo>
                    <a:pt x="18605" y="48850"/>
                  </a:lnTo>
                  <a:lnTo>
                    <a:pt x="18881" y="48930"/>
                  </a:lnTo>
                  <a:lnTo>
                    <a:pt x="19157" y="49011"/>
                  </a:lnTo>
                  <a:lnTo>
                    <a:pt x="19433" y="49075"/>
                  </a:lnTo>
                  <a:lnTo>
                    <a:pt x="19709" y="49140"/>
                  </a:lnTo>
                  <a:lnTo>
                    <a:pt x="19985" y="49196"/>
                  </a:lnTo>
                  <a:lnTo>
                    <a:pt x="20260" y="49244"/>
                  </a:lnTo>
                  <a:lnTo>
                    <a:pt x="20536" y="49284"/>
                  </a:lnTo>
                  <a:lnTo>
                    <a:pt x="20818" y="49325"/>
                  </a:lnTo>
                  <a:lnTo>
                    <a:pt x="21094" y="49349"/>
                  </a:lnTo>
                  <a:lnTo>
                    <a:pt x="21375" y="49373"/>
                  </a:lnTo>
                  <a:lnTo>
                    <a:pt x="21651" y="49381"/>
                  </a:lnTo>
                  <a:lnTo>
                    <a:pt x="21927" y="49381"/>
                  </a:lnTo>
                  <a:lnTo>
                    <a:pt x="22203" y="49373"/>
                  </a:lnTo>
                  <a:lnTo>
                    <a:pt x="22479" y="49357"/>
                  </a:lnTo>
                  <a:lnTo>
                    <a:pt x="22749" y="49341"/>
                  </a:lnTo>
                  <a:lnTo>
                    <a:pt x="23025" y="49309"/>
                  </a:lnTo>
                  <a:lnTo>
                    <a:pt x="23296" y="49276"/>
                  </a:lnTo>
                  <a:lnTo>
                    <a:pt x="23572" y="49228"/>
                  </a:lnTo>
                  <a:lnTo>
                    <a:pt x="23842" y="49180"/>
                  </a:lnTo>
                  <a:lnTo>
                    <a:pt x="24113" y="49124"/>
                  </a:lnTo>
                  <a:lnTo>
                    <a:pt x="24384" y="49067"/>
                  </a:lnTo>
                  <a:lnTo>
                    <a:pt x="24654" y="48995"/>
                  </a:lnTo>
                  <a:lnTo>
                    <a:pt x="24925" y="48922"/>
                  </a:lnTo>
                  <a:lnTo>
                    <a:pt x="25190" y="48834"/>
                  </a:lnTo>
                  <a:lnTo>
                    <a:pt x="25461" y="48745"/>
                  </a:lnTo>
                  <a:lnTo>
                    <a:pt x="25726" y="48649"/>
                  </a:lnTo>
                  <a:lnTo>
                    <a:pt x="25992" y="48544"/>
                  </a:lnTo>
                  <a:lnTo>
                    <a:pt x="26252" y="48440"/>
                  </a:lnTo>
                  <a:lnTo>
                    <a:pt x="26517" y="48319"/>
                  </a:lnTo>
                  <a:lnTo>
                    <a:pt x="26777" y="48198"/>
                  </a:lnTo>
                  <a:lnTo>
                    <a:pt x="27037" y="48070"/>
                  </a:lnTo>
                  <a:lnTo>
                    <a:pt x="27297" y="47933"/>
                  </a:lnTo>
                  <a:lnTo>
                    <a:pt x="27552" y="47788"/>
                  </a:lnTo>
                  <a:lnTo>
                    <a:pt x="27812" y="47643"/>
                  </a:lnTo>
                  <a:lnTo>
                    <a:pt x="28061" y="47490"/>
                  </a:lnTo>
                  <a:lnTo>
                    <a:pt x="28316" y="47321"/>
                  </a:lnTo>
                  <a:lnTo>
                    <a:pt x="28565" y="47161"/>
                  </a:lnTo>
                  <a:lnTo>
                    <a:pt x="28815" y="46984"/>
                  </a:lnTo>
                  <a:lnTo>
                    <a:pt x="29064" y="46798"/>
                  </a:lnTo>
                  <a:lnTo>
                    <a:pt x="29308" y="46613"/>
                  </a:lnTo>
                  <a:lnTo>
                    <a:pt x="29552" y="46420"/>
                  </a:lnTo>
                  <a:lnTo>
                    <a:pt x="29796" y="46219"/>
                  </a:lnTo>
                  <a:lnTo>
                    <a:pt x="30242" y="45833"/>
                  </a:lnTo>
                  <a:lnTo>
                    <a:pt x="30677" y="45431"/>
                  </a:lnTo>
                  <a:lnTo>
                    <a:pt x="31107" y="45012"/>
                  </a:lnTo>
                  <a:lnTo>
                    <a:pt x="31532" y="44578"/>
                  </a:lnTo>
                  <a:lnTo>
                    <a:pt x="31951" y="44128"/>
                  </a:lnTo>
                  <a:lnTo>
                    <a:pt x="32359" y="43661"/>
                  </a:lnTo>
                  <a:lnTo>
                    <a:pt x="32757" y="43186"/>
                  </a:lnTo>
                  <a:lnTo>
                    <a:pt x="33150" y="42695"/>
                  </a:lnTo>
                  <a:lnTo>
                    <a:pt x="33537" y="42189"/>
                  </a:lnTo>
                  <a:lnTo>
                    <a:pt x="33914" y="41666"/>
                  </a:lnTo>
                  <a:lnTo>
                    <a:pt x="34286" y="41127"/>
                  </a:lnTo>
                  <a:lnTo>
                    <a:pt x="34641" y="40580"/>
                  </a:lnTo>
                  <a:lnTo>
                    <a:pt x="34997" y="40016"/>
                  </a:lnTo>
                  <a:lnTo>
                    <a:pt x="35336" y="39437"/>
                  </a:lnTo>
                  <a:lnTo>
                    <a:pt x="35671" y="38850"/>
                  </a:lnTo>
                  <a:lnTo>
                    <a:pt x="35994" y="38247"/>
                  </a:lnTo>
                  <a:lnTo>
                    <a:pt x="36260" y="37724"/>
                  </a:lnTo>
                  <a:lnTo>
                    <a:pt x="36514" y="37201"/>
                  </a:lnTo>
                  <a:lnTo>
                    <a:pt x="36769" y="36662"/>
                  </a:lnTo>
                  <a:lnTo>
                    <a:pt x="37013" y="36131"/>
                  </a:lnTo>
                  <a:lnTo>
                    <a:pt x="37252" y="35584"/>
                  </a:lnTo>
                  <a:lnTo>
                    <a:pt x="37485" y="35037"/>
                  </a:lnTo>
                  <a:lnTo>
                    <a:pt x="37714" y="34481"/>
                  </a:lnTo>
                  <a:lnTo>
                    <a:pt x="37937" y="33918"/>
                  </a:lnTo>
                  <a:lnTo>
                    <a:pt x="38154" y="33355"/>
                  </a:lnTo>
                  <a:lnTo>
                    <a:pt x="38366" y="32784"/>
                  </a:lnTo>
                  <a:lnTo>
                    <a:pt x="38568" y="32213"/>
                  </a:lnTo>
                  <a:lnTo>
                    <a:pt x="38764" y="31634"/>
                  </a:lnTo>
                  <a:lnTo>
                    <a:pt x="38961" y="31054"/>
                  </a:lnTo>
                  <a:lnTo>
                    <a:pt x="39146" y="30467"/>
                  </a:lnTo>
                  <a:lnTo>
                    <a:pt x="39327" y="29872"/>
                  </a:lnTo>
                  <a:lnTo>
                    <a:pt x="39497" y="29276"/>
                  </a:lnTo>
                  <a:lnTo>
                    <a:pt x="39666" y="28673"/>
                  </a:lnTo>
                  <a:lnTo>
                    <a:pt x="39826" y="28070"/>
                  </a:lnTo>
                  <a:lnTo>
                    <a:pt x="39980" y="27466"/>
                  </a:lnTo>
                  <a:lnTo>
                    <a:pt x="40128" y="26855"/>
                  </a:lnTo>
                  <a:lnTo>
                    <a:pt x="40271" y="26235"/>
                  </a:lnTo>
                  <a:lnTo>
                    <a:pt x="40409" y="25616"/>
                  </a:lnTo>
                  <a:lnTo>
                    <a:pt x="40537" y="24996"/>
                  </a:lnTo>
                  <a:lnTo>
                    <a:pt x="40659" y="24369"/>
                  </a:lnTo>
                  <a:lnTo>
                    <a:pt x="40776" y="23741"/>
                  </a:lnTo>
                  <a:lnTo>
                    <a:pt x="40887" y="23106"/>
                  </a:lnTo>
                  <a:lnTo>
                    <a:pt x="40988" y="22478"/>
                  </a:lnTo>
                  <a:lnTo>
                    <a:pt x="41083" y="21835"/>
                  </a:lnTo>
                  <a:lnTo>
                    <a:pt x="41173" y="21199"/>
                  </a:lnTo>
                  <a:lnTo>
                    <a:pt x="41258" y="20555"/>
                  </a:lnTo>
                  <a:lnTo>
                    <a:pt x="41333" y="19912"/>
                  </a:lnTo>
                  <a:lnTo>
                    <a:pt x="41407" y="19260"/>
                  </a:lnTo>
                  <a:lnTo>
                    <a:pt x="41492" y="18391"/>
                  </a:lnTo>
                  <a:lnTo>
                    <a:pt x="41577" y="17531"/>
                  </a:lnTo>
                  <a:lnTo>
                    <a:pt x="41651" y="16662"/>
                  </a:lnTo>
                  <a:lnTo>
                    <a:pt x="41720" y="15793"/>
                  </a:lnTo>
                  <a:lnTo>
                    <a:pt x="41778" y="14916"/>
                  </a:lnTo>
                  <a:lnTo>
                    <a:pt x="41837" y="14047"/>
                  </a:lnTo>
                  <a:lnTo>
                    <a:pt x="41885" y="13178"/>
                  </a:lnTo>
                  <a:lnTo>
                    <a:pt x="41922" y="12301"/>
                  </a:lnTo>
                  <a:lnTo>
                    <a:pt x="41954" y="11424"/>
                  </a:lnTo>
                  <a:lnTo>
                    <a:pt x="41980" y="10555"/>
                  </a:lnTo>
                  <a:lnTo>
                    <a:pt x="42001" y="9679"/>
                  </a:lnTo>
                  <a:lnTo>
                    <a:pt x="42012" y="8802"/>
                  </a:lnTo>
                  <a:lnTo>
                    <a:pt x="42017" y="7925"/>
                  </a:lnTo>
                  <a:lnTo>
                    <a:pt x="42017" y="7048"/>
                  </a:lnTo>
                  <a:lnTo>
                    <a:pt x="42007" y="6179"/>
                  </a:lnTo>
                  <a:lnTo>
                    <a:pt x="41991" y="5302"/>
                  </a:lnTo>
                  <a:lnTo>
                    <a:pt x="41985" y="4699"/>
                  </a:lnTo>
                  <a:lnTo>
                    <a:pt x="41975" y="4135"/>
                  </a:lnTo>
                  <a:lnTo>
                    <a:pt x="41954" y="3604"/>
                  </a:lnTo>
                  <a:lnTo>
                    <a:pt x="41932" y="3106"/>
                  </a:lnTo>
                  <a:lnTo>
                    <a:pt x="41879" y="2213"/>
                  </a:lnTo>
                  <a:lnTo>
                    <a:pt x="41837" y="1448"/>
                  </a:lnTo>
                  <a:lnTo>
                    <a:pt x="41826" y="1111"/>
                  </a:lnTo>
                  <a:lnTo>
                    <a:pt x="41805" y="781"/>
                  </a:lnTo>
                  <a:lnTo>
                    <a:pt x="41768" y="451"/>
                  </a:lnTo>
                  <a:lnTo>
                    <a:pt x="41720" y="121"/>
                  </a:lnTo>
                  <a:lnTo>
                    <a:pt x="41709" y="451"/>
                  </a:lnTo>
                  <a:lnTo>
                    <a:pt x="41704" y="781"/>
                  </a:lnTo>
                  <a:lnTo>
                    <a:pt x="41709" y="1119"/>
                  </a:lnTo>
                  <a:lnTo>
                    <a:pt x="41720" y="1448"/>
                  </a:lnTo>
                  <a:lnTo>
                    <a:pt x="41720" y="5302"/>
                  </a:lnTo>
                  <a:lnTo>
                    <a:pt x="41725" y="6171"/>
                  </a:lnTo>
                  <a:lnTo>
                    <a:pt x="41715" y="7032"/>
                  </a:lnTo>
                  <a:lnTo>
                    <a:pt x="41704" y="7901"/>
                  </a:lnTo>
                  <a:lnTo>
                    <a:pt x="41683" y="8769"/>
                  </a:lnTo>
                  <a:lnTo>
                    <a:pt x="41656" y="9638"/>
                  </a:lnTo>
                  <a:lnTo>
                    <a:pt x="41625" y="10499"/>
                  </a:lnTo>
                  <a:lnTo>
                    <a:pt x="41587" y="11368"/>
                  </a:lnTo>
                  <a:lnTo>
                    <a:pt x="41540" y="12229"/>
                  </a:lnTo>
                  <a:lnTo>
                    <a:pt x="41487" y="13098"/>
                  </a:lnTo>
                  <a:lnTo>
                    <a:pt x="41428" y="13958"/>
                  </a:lnTo>
                  <a:lnTo>
                    <a:pt x="41365" y="14819"/>
                  </a:lnTo>
                  <a:lnTo>
                    <a:pt x="41290" y="15680"/>
                  </a:lnTo>
                  <a:lnTo>
                    <a:pt x="41211" y="16541"/>
                  </a:lnTo>
                  <a:lnTo>
                    <a:pt x="41126" y="17394"/>
                  </a:lnTo>
                  <a:lnTo>
                    <a:pt x="41036" y="18255"/>
                  </a:lnTo>
                  <a:lnTo>
                    <a:pt x="40935" y="19107"/>
                  </a:lnTo>
                  <a:lnTo>
                    <a:pt x="40860" y="19743"/>
                  </a:lnTo>
                  <a:lnTo>
                    <a:pt x="40781" y="20370"/>
                  </a:lnTo>
                  <a:lnTo>
                    <a:pt x="40696" y="20998"/>
                  </a:lnTo>
                  <a:lnTo>
                    <a:pt x="40600" y="21625"/>
                  </a:lnTo>
                  <a:lnTo>
                    <a:pt x="40505" y="22245"/>
                  </a:lnTo>
                  <a:lnTo>
                    <a:pt x="40399" y="22864"/>
                  </a:lnTo>
                  <a:lnTo>
                    <a:pt x="40287" y="23484"/>
                  </a:lnTo>
                  <a:lnTo>
                    <a:pt x="40171" y="24095"/>
                  </a:lnTo>
                  <a:lnTo>
                    <a:pt x="40043" y="24707"/>
                  </a:lnTo>
                  <a:lnTo>
                    <a:pt x="39916" y="25318"/>
                  </a:lnTo>
                  <a:lnTo>
                    <a:pt x="39778" y="25922"/>
                  </a:lnTo>
                  <a:lnTo>
                    <a:pt x="39635" y="26517"/>
                  </a:lnTo>
                  <a:lnTo>
                    <a:pt x="39486" y="27120"/>
                  </a:lnTo>
                  <a:lnTo>
                    <a:pt x="39327" y="27708"/>
                  </a:lnTo>
                  <a:lnTo>
                    <a:pt x="39168" y="28303"/>
                  </a:lnTo>
                  <a:lnTo>
                    <a:pt x="39003" y="28882"/>
                  </a:lnTo>
                  <a:lnTo>
                    <a:pt x="38828" y="29469"/>
                  </a:lnTo>
                  <a:lnTo>
                    <a:pt x="38648" y="30041"/>
                  </a:lnTo>
                  <a:lnTo>
                    <a:pt x="38462" y="30620"/>
                  </a:lnTo>
                  <a:lnTo>
                    <a:pt x="38271" y="31183"/>
                  </a:lnTo>
                  <a:lnTo>
                    <a:pt x="38074" y="31754"/>
                  </a:lnTo>
                  <a:lnTo>
                    <a:pt x="37873" y="32309"/>
                  </a:lnTo>
                  <a:lnTo>
                    <a:pt x="37661" y="32864"/>
                  </a:lnTo>
                  <a:lnTo>
                    <a:pt x="37448" y="33411"/>
                  </a:lnTo>
                  <a:lnTo>
                    <a:pt x="37225" y="33959"/>
                  </a:lnTo>
                  <a:lnTo>
                    <a:pt x="37003" y="34498"/>
                  </a:lnTo>
                  <a:lnTo>
                    <a:pt x="36769" y="35037"/>
                  </a:lnTo>
                  <a:lnTo>
                    <a:pt x="36530" y="35568"/>
                  </a:lnTo>
                  <a:lnTo>
                    <a:pt x="36286" y="36090"/>
                  </a:lnTo>
                  <a:lnTo>
                    <a:pt x="36037" y="36605"/>
                  </a:lnTo>
                  <a:lnTo>
                    <a:pt x="35782" y="37120"/>
                  </a:lnTo>
                  <a:lnTo>
                    <a:pt x="35522" y="37627"/>
                  </a:lnTo>
                  <a:lnTo>
                    <a:pt x="35209" y="38214"/>
                  </a:lnTo>
                  <a:lnTo>
                    <a:pt x="34880" y="38778"/>
                  </a:lnTo>
                  <a:lnTo>
                    <a:pt x="34551" y="39341"/>
                  </a:lnTo>
                  <a:lnTo>
                    <a:pt x="34206" y="39880"/>
                  </a:lnTo>
                  <a:lnTo>
                    <a:pt x="33856" y="40411"/>
                  </a:lnTo>
                  <a:lnTo>
                    <a:pt x="33495" y="40934"/>
                  </a:lnTo>
                  <a:lnTo>
                    <a:pt x="33129" y="41432"/>
                  </a:lnTo>
                  <a:lnTo>
                    <a:pt x="32752" y="41923"/>
                  </a:lnTo>
                  <a:lnTo>
                    <a:pt x="32370" y="42398"/>
                  </a:lnTo>
                  <a:lnTo>
                    <a:pt x="31983" y="42864"/>
                  </a:lnTo>
                  <a:lnTo>
                    <a:pt x="31585" y="43315"/>
                  </a:lnTo>
                  <a:lnTo>
                    <a:pt x="31181" y="43749"/>
                  </a:lnTo>
                  <a:lnTo>
                    <a:pt x="30767" y="44168"/>
                  </a:lnTo>
                  <a:lnTo>
                    <a:pt x="30348" y="44570"/>
                  </a:lnTo>
                  <a:lnTo>
                    <a:pt x="29924" y="44956"/>
                  </a:lnTo>
                  <a:lnTo>
                    <a:pt x="29489" y="45334"/>
                  </a:lnTo>
                  <a:lnTo>
                    <a:pt x="29255" y="45527"/>
                  </a:lnTo>
                  <a:lnTo>
                    <a:pt x="29022" y="45712"/>
                  </a:lnTo>
                  <a:lnTo>
                    <a:pt x="28783" y="45889"/>
                  </a:lnTo>
                  <a:lnTo>
                    <a:pt x="28544" y="46058"/>
                  </a:lnTo>
                  <a:lnTo>
                    <a:pt x="28300" y="46227"/>
                  </a:lnTo>
                  <a:lnTo>
                    <a:pt x="28056" y="46388"/>
                  </a:lnTo>
                  <a:lnTo>
                    <a:pt x="27812" y="46541"/>
                  </a:lnTo>
                  <a:lnTo>
                    <a:pt x="27568" y="46694"/>
                  </a:lnTo>
                  <a:lnTo>
                    <a:pt x="27318" y="46831"/>
                  </a:lnTo>
                  <a:lnTo>
                    <a:pt x="27069" y="46967"/>
                  </a:lnTo>
                  <a:lnTo>
                    <a:pt x="26819" y="47096"/>
                  </a:lnTo>
                  <a:lnTo>
                    <a:pt x="26570" y="47217"/>
                  </a:lnTo>
                  <a:lnTo>
                    <a:pt x="26315" y="47338"/>
                  </a:lnTo>
                  <a:lnTo>
                    <a:pt x="26060" y="47450"/>
                  </a:lnTo>
                  <a:lnTo>
                    <a:pt x="25806" y="47547"/>
                  </a:lnTo>
                  <a:lnTo>
                    <a:pt x="25551" y="47651"/>
                  </a:lnTo>
                  <a:lnTo>
                    <a:pt x="25296" y="47740"/>
                  </a:lnTo>
                  <a:lnTo>
                    <a:pt x="25036" y="47820"/>
                  </a:lnTo>
                  <a:lnTo>
                    <a:pt x="24776" y="47901"/>
                  </a:lnTo>
                  <a:lnTo>
                    <a:pt x="24516" y="47973"/>
                  </a:lnTo>
                  <a:lnTo>
                    <a:pt x="24256" y="48037"/>
                  </a:lnTo>
                  <a:lnTo>
                    <a:pt x="23996" y="48094"/>
                  </a:lnTo>
                  <a:lnTo>
                    <a:pt x="23731" y="48150"/>
                  </a:lnTo>
                  <a:lnTo>
                    <a:pt x="23471" y="48190"/>
                  </a:lnTo>
                  <a:lnTo>
                    <a:pt x="23206" y="48231"/>
                  </a:lnTo>
                  <a:lnTo>
                    <a:pt x="22940" y="48263"/>
                  </a:lnTo>
                  <a:lnTo>
                    <a:pt x="22680" y="48287"/>
                  </a:lnTo>
                  <a:lnTo>
                    <a:pt x="22415" y="48311"/>
                  </a:lnTo>
                  <a:lnTo>
                    <a:pt x="22150" y="48319"/>
                  </a:lnTo>
                  <a:lnTo>
                    <a:pt x="21884" y="48327"/>
                  </a:lnTo>
                  <a:lnTo>
                    <a:pt x="21614" y="48327"/>
                  </a:lnTo>
                  <a:lnTo>
                    <a:pt x="21348" y="48319"/>
                  </a:lnTo>
                  <a:lnTo>
                    <a:pt x="21083" y="48295"/>
                  </a:lnTo>
                  <a:lnTo>
                    <a:pt x="20812" y="48263"/>
                  </a:lnTo>
                  <a:lnTo>
                    <a:pt x="20547" y="48231"/>
                  </a:lnTo>
                  <a:lnTo>
                    <a:pt x="20276" y="48190"/>
                  </a:lnTo>
                  <a:lnTo>
                    <a:pt x="20011" y="48142"/>
                  </a:lnTo>
                  <a:lnTo>
                    <a:pt x="19746" y="48094"/>
                  </a:lnTo>
                  <a:lnTo>
                    <a:pt x="19480" y="48029"/>
                  </a:lnTo>
                  <a:lnTo>
                    <a:pt x="19215" y="47965"/>
                  </a:lnTo>
                  <a:lnTo>
                    <a:pt x="18950" y="47901"/>
                  </a:lnTo>
                  <a:lnTo>
                    <a:pt x="18684" y="47820"/>
                  </a:lnTo>
                  <a:lnTo>
                    <a:pt x="18424" y="47740"/>
                  </a:lnTo>
                  <a:lnTo>
                    <a:pt x="18159" y="47651"/>
                  </a:lnTo>
                  <a:lnTo>
                    <a:pt x="17899" y="47555"/>
                  </a:lnTo>
                  <a:lnTo>
                    <a:pt x="17639" y="47458"/>
                  </a:lnTo>
                  <a:lnTo>
                    <a:pt x="17379" y="47354"/>
                  </a:lnTo>
                  <a:lnTo>
                    <a:pt x="17119" y="47241"/>
                  </a:lnTo>
                  <a:lnTo>
                    <a:pt x="16875" y="47120"/>
                  </a:lnTo>
                  <a:lnTo>
                    <a:pt x="16625" y="46992"/>
                  </a:lnTo>
                  <a:lnTo>
                    <a:pt x="16381" y="46855"/>
                  </a:lnTo>
                  <a:lnTo>
                    <a:pt x="16137" y="46718"/>
                  </a:lnTo>
                  <a:lnTo>
                    <a:pt x="15893" y="46581"/>
                  </a:lnTo>
                  <a:lnTo>
                    <a:pt x="15654" y="46436"/>
                  </a:lnTo>
                  <a:lnTo>
                    <a:pt x="15410" y="46284"/>
                  </a:lnTo>
                  <a:lnTo>
                    <a:pt x="15171" y="46131"/>
                  </a:lnTo>
                  <a:lnTo>
                    <a:pt x="14938" y="45970"/>
                  </a:lnTo>
                  <a:lnTo>
                    <a:pt x="14699" y="45809"/>
                  </a:lnTo>
                  <a:lnTo>
                    <a:pt x="14466" y="45640"/>
                  </a:lnTo>
                  <a:lnTo>
                    <a:pt x="14232" y="45471"/>
                  </a:lnTo>
                  <a:lnTo>
                    <a:pt x="13999" y="45294"/>
                  </a:lnTo>
                  <a:lnTo>
                    <a:pt x="13765" y="45109"/>
                  </a:lnTo>
                  <a:lnTo>
                    <a:pt x="13537" y="44924"/>
                  </a:lnTo>
                  <a:lnTo>
                    <a:pt x="13309" y="44739"/>
                  </a:lnTo>
                  <a:lnTo>
                    <a:pt x="12879" y="44353"/>
                  </a:lnTo>
                  <a:lnTo>
                    <a:pt x="12455" y="43959"/>
                  </a:lnTo>
                  <a:lnTo>
                    <a:pt x="12035" y="43548"/>
                  </a:lnTo>
                  <a:lnTo>
                    <a:pt x="11621" y="43122"/>
                  </a:lnTo>
                  <a:lnTo>
                    <a:pt x="11218" y="42687"/>
                  </a:lnTo>
                  <a:lnTo>
                    <a:pt x="10820" y="42237"/>
                  </a:lnTo>
                  <a:lnTo>
                    <a:pt x="10427" y="41770"/>
                  </a:lnTo>
                  <a:lnTo>
                    <a:pt x="10040" y="41296"/>
                  </a:lnTo>
                  <a:lnTo>
                    <a:pt x="9663" y="40805"/>
                  </a:lnTo>
                  <a:lnTo>
                    <a:pt x="9292" y="40306"/>
                  </a:lnTo>
                  <a:lnTo>
                    <a:pt x="8931" y="39791"/>
                  </a:lnTo>
                  <a:lnTo>
                    <a:pt x="8570" y="39260"/>
                  </a:lnTo>
                  <a:lnTo>
                    <a:pt x="8225" y="38721"/>
                  </a:lnTo>
                  <a:lnTo>
                    <a:pt x="7886" y="38174"/>
                  </a:lnTo>
                  <a:lnTo>
                    <a:pt x="7551" y="37611"/>
                  </a:lnTo>
                  <a:lnTo>
                    <a:pt x="7228" y="37032"/>
                  </a:lnTo>
                  <a:lnTo>
                    <a:pt x="6936" y="36509"/>
                  </a:lnTo>
                  <a:lnTo>
                    <a:pt x="6655" y="35978"/>
                  </a:lnTo>
                  <a:lnTo>
                    <a:pt x="6379" y="35439"/>
                  </a:lnTo>
                  <a:lnTo>
                    <a:pt x="6108" y="34892"/>
                  </a:lnTo>
                  <a:lnTo>
                    <a:pt x="5848" y="34337"/>
                  </a:lnTo>
                  <a:lnTo>
                    <a:pt x="5593" y="33774"/>
                  </a:lnTo>
                  <a:lnTo>
                    <a:pt x="5344" y="33202"/>
                  </a:lnTo>
                  <a:lnTo>
                    <a:pt x="5100" y="32631"/>
                  </a:lnTo>
                  <a:lnTo>
                    <a:pt x="4866" y="32052"/>
                  </a:lnTo>
                  <a:lnTo>
                    <a:pt x="4638" y="31465"/>
                  </a:lnTo>
                  <a:lnTo>
                    <a:pt x="4415" y="30869"/>
                  </a:lnTo>
                  <a:lnTo>
                    <a:pt x="4203" y="30266"/>
                  </a:lnTo>
                  <a:lnTo>
                    <a:pt x="3996" y="29662"/>
                  </a:lnTo>
                  <a:lnTo>
                    <a:pt x="3794" y="29051"/>
                  </a:lnTo>
                  <a:lnTo>
                    <a:pt x="3603" y="28432"/>
                  </a:lnTo>
                  <a:lnTo>
                    <a:pt x="3418" y="27812"/>
                  </a:lnTo>
                  <a:lnTo>
                    <a:pt x="3253" y="27265"/>
                  </a:lnTo>
                  <a:lnTo>
                    <a:pt x="3094" y="26718"/>
                  </a:lnTo>
                  <a:lnTo>
                    <a:pt x="2940" y="26163"/>
                  </a:lnTo>
                  <a:lnTo>
                    <a:pt x="2791" y="25616"/>
                  </a:lnTo>
                  <a:lnTo>
                    <a:pt x="2648" y="25053"/>
                  </a:lnTo>
                  <a:lnTo>
                    <a:pt x="2510" y="24498"/>
                  </a:lnTo>
                  <a:lnTo>
                    <a:pt x="2372" y="23934"/>
                  </a:lnTo>
                  <a:lnTo>
                    <a:pt x="2245" y="23371"/>
                  </a:lnTo>
                  <a:lnTo>
                    <a:pt x="2117" y="22808"/>
                  </a:lnTo>
                  <a:lnTo>
                    <a:pt x="1995" y="22237"/>
                  </a:lnTo>
                  <a:lnTo>
                    <a:pt x="1879" y="21666"/>
                  </a:lnTo>
                  <a:lnTo>
                    <a:pt x="1767" y="21094"/>
                  </a:lnTo>
                  <a:lnTo>
                    <a:pt x="1661" y="20515"/>
                  </a:lnTo>
                  <a:lnTo>
                    <a:pt x="1560" y="19936"/>
                  </a:lnTo>
                  <a:lnTo>
                    <a:pt x="1465" y="19357"/>
                  </a:lnTo>
                  <a:lnTo>
                    <a:pt x="1369" y="18777"/>
                  </a:lnTo>
                  <a:lnTo>
                    <a:pt x="1247" y="17933"/>
                  </a:lnTo>
                  <a:lnTo>
                    <a:pt x="1130" y="17080"/>
                  </a:lnTo>
                  <a:lnTo>
                    <a:pt x="1019" y="16227"/>
                  </a:lnTo>
                  <a:lnTo>
                    <a:pt x="913" y="15374"/>
                  </a:lnTo>
                  <a:lnTo>
                    <a:pt x="817" y="14522"/>
                  </a:lnTo>
                  <a:lnTo>
                    <a:pt x="727" y="13661"/>
                  </a:lnTo>
                  <a:lnTo>
                    <a:pt x="642" y="12808"/>
                  </a:lnTo>
                  <a:lnTo>
                    <a:pt x="568" y="11947"/>
                  </a:lnTo>
                  <a:lnTo>
                    <a:pt x="499" y="11086"/>
                  </a:lnTo>
                  <a:lnTo>
                    <a:pt x="435" y="10226"/>
                  </a:lnTo>
                  <a:lnTo>
                    <a:pt x="377" y="9357"/>
                  </a:lnTo>
                  <a:lnTo>
                    <a:pt x="329" y="8496"/>
                  </a:lnTo>
                  <a:lnTo>
                    <a:pt x="287" y="7627"/>
                  </a:lnTo>
                  <a:lnTo>
                    <a:pt x="255" y="6766"/>
                  </a:lnTo>
                  <a:lnTo>
                    <a:pt x="223" y="5897"/>
                  </a:lnTo>
                  <a:lnTo>
                    <a:pt x="202" y="5028"/>
                  </a:lnTo>
                  <a:lnTo>
                    <a:pt x="202" y="3918"/>
                  </a:lnTo>
                  <a:lnTo>
                    <a:pt x="196" y="2913"/>
                  </a:lnTo>
                  <a:lnTo>
                    <a:pt x="186" y="2446"/>
                  </a:lnTo>
                  <a:lnTo>
                    <a:pt x="175" y="2004"/>
                  </a:lnTo>
                  <a:lnTo>
                    <a:pt x="159" y="1577"/>
                  </a:lnTo>
                  <a:lnTo>
                    <a:pt x="138" y="1175"/>
                  </a:lnTo>
                  <a:lnTo>
                    <a:pt x="138" y="885"/>
                  </a:lnTo>
                  <a:lnTo>
                    <a:pt x="133" y="588"/>
                  </a:lnTo>
                  <a:lnTo>
                    <a:pt x="117" y="29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1"/>
            <p:cNvSpPr/>
            <p:nvPr/>
          </p:nvSpPr>
          <p:spPr>
            <a:xfrm>
              <a:off x="2956100" y="-1563375"/>
              <a:ext cx="1757275" cy="1071425"/>
            </a:xfrm>
            <a:custGeom>
              <a:avLst/>
              <a:gdLst/>
              <a:ahLst/>
              <a:cxnLst/>
              <a:rect l="l" t="t" r="r" b="b"/>
              <a:pathLst>
                <a:path w="70291" h="42857" extrusionOk="0">
                  <a:moveTo>
                    <a:pt x="34445" y="0"/>
                  </a:moveTo>
                  <a:lnTo>
                    <a:pt x="33872" y="16"/>
                  </a:lnTo>
                  <a:lnTo>
                    <a:pt x="33299" y="41"/>
                  </a:lnTo>
                  <a:lnTo>
                    <a:pt x="32721" y="89"/>
                  </a:lnTo>
                  <a:lnTo>
                    <a:pt x="32147" y="137"/>
                  </a:lnTo>
                  <a:lnTo>
                    <a:pt x="31574" y="209"/>
                  </a:lnTo>
                  <a:lnTo>
                    <a:pt x="31001" y="290"/>
                  </a:lnTo>
                  <a:lnTo>
                    <a:pt x="30428" y="386"/>
                  </a:lnTo>
                  <a:lnTo>
                    <a:pt x="29855" y="499"/>
                  </a:lnTo>
                  <a:lnTo>
                    <a:pt x="29287" y="620"/>
                  </a:lnTo>
                  <a:lnTo>
                    <a:pt x="28719" y="757"/>
                  </a:lnTo>
                  <a:lnTo>
                    <a:pt x="28146" y="909"/>
                  </a:lnTo>
                  <a:lnTo>
                    <a:pt x="27579" y="1070"/>
                  </a:lnTo>
                  <a:lnTo>
                    <a:pt x="27016" y="1255"/>
                  </a:lnTo>
                  <a:lnTo>
                    <a:pt x="26448" y="1440"/>
                  </a:lnTo>
                  <a:lnTo>
                    <a:pt x="25886" y="1650"/>
                  </a:lnTo>
                  <a:lnTo>
                    <a:pt x="25323" y="1867"/>
                  </a:lnTo>
                  <a:lnTo>
                    <a:pt x="24761" y="2100"/>
                  </a:lnTo>
                  <a:lnTo>
                    <a:pt x="24204" y="2349"/>
                  </a:lnTo>
                  <a:lnTo>
                    <a:pt x="23646" y="2607"/>
                  </a:lnTo>
                  <a:lnTo>
                    <a:pt x="23095" y="2880"/>
                  </a:lnTo>
                  <a:lnTo>
                    <a:pt x="22543" y="3170"/>
                  </a:lnTo>
                  <a:lnTo>
                    <a:pt x="21991" y="3468"/>
                  </a:lnTo>
                  <a:lnTo>
                    <a:pt x="21444" y="3781"/>
                  </a:lnTo>
                  <a:lnTo>
                    <a:pt x="20898" y="4111"/>
                  </a:lnTo>
                  <a:lnTo>
                    <a:pt x="20356" y="4457"/>
                  </a:lnTo>
                  <a:lnTo>
                    <a:pt x="19815" y="4811"/>
                  </a:lnTo>
                  <a:lnTo>
                    <a:pt x="19279" y="5181"/>
                  </a:lnTo>
                  <a:lnTo>
                    <a:pt x="18743" y="5567"/>
                  </a:lnTo>
                  <a:lnTo>
                    <a:pt x="18213" y="5962"/>
                  </a:lnTo>
                  <a:lnTo>
                    <a:pt x="17793" y="6300"/>
                  </a:lnTo>
                  <a:lnTo>
                    <a:pt x="17374" y="6637"/>
                  </a:lnTo>
                  <a:lnTo>
                    <a:pt x="16960" y="6991"/>
                  </a:lnTo>
                  <a:lnTo>
                    <a:pt x="16552" y="7345"/>
                  </a:lnTo>
                  <a:lnTo>
                    <a:pt x="16143" y="7716"/>
                  </a:lnTo>
                  <a:lnTo>
                    <a:pt x="15740" y="8086"/>
                  </a:lnTo>
                  <a:lnTo>
                    <a:pt x="15336" y="8464"/>
                  </a:lnTo>
                  <a:lnTo>
                    <a:pt x="14938" y="8858"/>
                  </a:lnTo>
                  <a:lnTo>
                    <a:pt x="14546" y="9252"/>
                  </a:lnTo>
                  <a:lnTo>
                    <a:pt x="14153" y="9654"/>
                  </a:lnTo>
                  <a:lnTo>
                    <a:pt x="13766" y="10065"/>
                  </a:lnTo>
                  <a:lnTo>
                    <a:pt x="13384" y="10483"/>
                  </a:lnTo>
                  <a:lnTo>
                    <a:pt x="13002" y="10909"/>
                  </a:lnTo>
                  <a:lnTo>
                    <a:pt x="12625" y="11344"/>
                  </a:lnTo>
                  <a:lnTo>
                    <a:pt x="12253" y="11778"/>
                  </a:lnTo>
                  <a:lnTo>
                    <a:pt x="11882" y="12229"/>
                  </a:lnTo>
                  <a:lnTo>
                    <a:pt x="11516" y="12687"/>
                  </a:lnTo>
                  <a:lnTo>
                    <a:pt x="11155" y="13146"/>
                  </a:lnTo>
                  <a:lnTo>
                    <a:pt x="10799" y="13613"/>
                  </a:lnTo>
                  <a:lnTo>
                    <a:pt x="10444" y="14087"/>
                  </a:lnTo>
                  <a:lnTo>
                    <a:pt x="10094" y="14570"/>
                  </a:lnTo>
                  <a:lnTo>
                    <a:pt x="9749" y="15061"/>
                  </a:lnTo>
                  <a:lnTo>
                    <a:pt x="9404" y="15551"/>
                  </a:lnTo>
                  <a:lnTo>
                    <a:pt x="9069" y="16058"/>
                  </a:lnTo>
                  <a:lnTo>
                    <a:pt x="8735" y="16565"/>
                  </a:lnTo>
                  <a:lnTo>
                    <a:pt x="8406" y="17080"/>
                  </a:lnTo>
                  <a:lnTo>
                    <a:pt x="8077" y="17603"/>
                  </a:lnTo>
                  <a:lnTo>
                    <a:pt x="7759" y="18134"/>
                  </a:lnTo>
                  <a:lnTo>
                    <a:pt x="7440" y="18665"/>
                  </a:lnTo>
                  <a:lnTo>
                    <a:pt x="7127" y="19204"/>
                  </a:lnTo>
                  <a:lnTo>
                    <a:pt x="6819" y="19751"/>
                  </a:lnTo>
                  <a:lnTo>
                    <a:pt x="6517" y="20306"/>
                  </a:lnTo>
                  <a:lnTo>
                    <a:pt x="6114" y="21062"/>
                  </a:lnTo>
                  <a:lnTo>
                    <a:pt x="5726" y="21827"/>
                  </a:lnTo>
                  <a:lnTo>
                    <a:pt x="5344" y="22599"/>
                  </a:lnTo>
                  <a:lnTo>
                    <a:pt x="4967" y="23379"/>
                  </a:lnTo>
                  <a:lnTo>
                    <a:pt x="4607" y="24176"/>
                  </a:lnTo>
                  <a:lnTo>
                    <a:pt x="4251" y="24980"/>
                  </a:lnTo>
                  <a:lnTo>
                    <a:pt x="3906" y="25793"/>
                  </a:lnTo>
                  <a:lnTo>
                    <a:pt x="3566" y="26613"/>
                  </a:lnTo>
                  <a:lnTo>
                    <a:pt x="3243" y="27442"/>
                  </a:lnTo>
                  <a:lnTo>
                    <a:pt x="2924" y="28279"/>
                  </a:lnTo>
                  <a:lnTo>
                    <a:pt x="2617" y="29123"/>
                  </a:lnTo>
                  <a:lnTo>
                    <a:pt x="2319" y="29984"/>
                  </a:lnTo>
                  <a:lnTo>
                    <a:pt x="2033" y="30845"/>
                  </a:lnTo>
                  <a:lnTo>
                    <a:pt x="1757" y="31714"/>
                  </a:lnTo>
                  <a:lnTo>
                    <a:pt x="1492" y="32591"/>
                  </a:lnTo>
                  <a:lnTo>
                    <a:pt x="1232" y="33476"/>
                  </a:lnTo>
                  <a:lnTo>
                    <a:pt x="924" y="34675"/>
                  </a:lnTo>
                  <a:lnTo>
                    <a:pt x="659" y="35720"/>
                  </a:lnTo>
                  <a:lnTo>
                    <a:pt x="441" y="36605"/>
                  </a:lnTo>
                  <a:lnTo>
                    <a:pt x="356" y="36992"/>
                  </a:lnTo>
                  <a:lnTo>
                    <a:pt x="282" y="37329"/>
                  </a:lnTo>
                  <a:lnTo>
                    <a:pt x="234" y="37506"/>
                  </a:lnTo>
                  <a:lnTo>
                    <a:pt x="192" y="37683"/>
                  </a:lnTo>
                  <a:lnTo>
                    <a:pt x="154" y="37868"/>
                  </a:lnTo>
                  <a:lnTo>
                    <a:pt x="117" y="38053"/>
                  </a:lnTo>
                  <a:lnTo>
                    <a:pt x="80" y="38239"/>
                  </a:lnTo>
                  <a:lnTo>
                    <a:pt x="54" y="38424"/>
                  </a:lnTo>
                  <a:lnTo>
                    <a:pt x="27" y="38609"/>
                  </a:lnTo>
                  <a:lnTo>
                    <a:pt x="1" y="38794"/>
                  </a:lnTo>
                  <a:lnTo>
                    <a:pt x="11" y="38786"/>
                  </a:lnTo>
                  <a:lnTo>
                    <a:pt x="16" y="38769"/>
                  </a:lnTo>
                  <a:lnTo>
                    <a:pt x="43" y="38705"/>
                  </a:lnTo>
                  <a:lnTo>
                    <a:pt x="80" y="38593"/>
                  </a:lnTo>
                  <a:lnTo>
                    <a:pt x="117" y="38440"/>
                  </a:lnTo>
                  <a:lnTo>
                    <a:pt x="229" y="38013"/>
                  </a:lnTo>
                  <a:lnTo>
                    <a:pt x="383" y="37426"/>
                  </a:lnTo>
                  <a:lnTo>
                    <a:pt x="574" y="36686"/>
                  </a:lnTo>
                  <a:lnTo>
                    <a:pt x="818" y="35793"/>
                  </a:lnTo>
                  <a:lnTo>
                    <a:pt x="956" y="35302"/>
                  </a:lnTo>
                  <a:lnTo>
                    <a:pt x="1104" y="34771"/>
                  </a:lnTo>
                  <a:lnTo>
                    <a:pt x="1269" y="34208"/>
                  </a:lnTo>
                  <a:lnTo>
                    <a:pt x="1449" y="33613"/>
                  </a:lnTo>
                  <a:lnTo>
                    <a:pt x="1720" y="32752"/>
                  </a:lnTo>
                  <a:lnTo>
                    <a:pt x="2001" y="31891"/>
                  </a:lnTo>
                  <a:lnTo>
                    <a:pt x="2293" y="31038"/>
                  </a:lnTo>
                  <a:lnTo>
                    <a:pt x="2590" y="30201"/>
                  </a:lnTo>
                  <a:lnTo>
                    <a:pt x="2898" y="29365"/>
                  </a:lnTo>
                  <a:lnTo>
                    <a:pt x="3216" y="28536"/>
                  </a:lnTo>
                  <a:lnTo>
                    <a:pt x="3540" y="27716"/>
                  </a:lnTo>
                  <a:lnTo>
                    <a:pt x="3874" y="26911"/>
                  </a:lnTo>
                  <a:lnTo>
                    <a:pt x="4214" y="26107"/>
                  </a:lnTo>
                  <a:lnTo>
                    <a:pt x="4564" y="25310"/>
                  </a:lnTo>
                  <a:lnTo>
                    <a:pt x="4925" y="24522"/>
                  </a:lnTo>
                  <a:lnTo>
                    <a:pt x="5291" y="23749"/>
                  </a:lnTo>
                  <a:lnTo>
                    <a:pt x="5668" y="22977"/>
                  </a:lnTo>
                  <a:lnTo>
                    <a:pt x="6055" y="22221"/>
                  </a:lnTo>
                  <a:lnTo>
                    <a:pt x="6448" y="21473"/>
                  </a:lnTo>
                  <a:lnTo>
                    <a:pt x="6846" y="20732"/>
                  </a:lnTo>
                  <a:lnTo>
                    <a:pt x="7154" y="20193"/>
                  </a:lnTo>
                  <a:lnTo>
                    <a:pt x="7461" y="19662"/>
                  </a:lnTo>
                  <a:lnTo>
                    <a:pt x="7775" y="19131"/>
                  </a:lnTo>
                  <a:lnTo>
                    <a:pt x="8088" y="18609"/>
                  </a:lnTo>
                  <a:lnTo>
                    <a:pt x="8411" y="18094"/>
                  </a:lnTo>
                  <a:lnTo>
                    <a:pt x="8735" y="17587"/>
                  </a:lnTo>
                  <a:lnTo>
                    <a:pt x="9064" y="17088"/>
                  </a:lnTo>
                  <a:lnTo>
                    <a:pt x="9398" y="16589"/>
                  </a:lnTo>
                  <a:lnTo>
                    <a:pt x="9733" y="16107"/>
                  </a:lnTo>
                  <a:lnTo>
                    <a:pt x="10078" y="15624"/>
                  </a:lnTo>
                  <a:lnTo>
                    <a:pt x="10417" y="15141"/>
                  </a:lnTo>
                  <a:lnTo>
                    <a:pt x="10767" y="14675"/>
                  </a:lnTo>
                  <a:lnTo>
                    <a:pt x="11118" y="14216"/>
                  </a:lnTo>
                  <a:lnTo>
                    <a:pt x="11479" y="13757"/>
                  </a:lnTo>
                  <a:lnTo>
                    <a:pt x="11834" y="13307"/>
                  </a:lnTo>
                  <a:lnTo>
                    <a:pt x="12200" y="12864"/>
                  </a:lnTo>
                  <a:lnTo>
                    <a:pt x="12566" y="12430"/>
                  </a:lnTo>
                  <a:lnTo>
                    <a:pt x="12938" y="12004"/>
                  </a:lnTo>
                  <a:lnTo>
                    <a:pt x="13309" y="11577"/>
                  </a:lnTo>
                  <a:lnTo>
                    <a:pt x="13686" y="11167"/>
                  </a:lnTo>
                  <a:lnTo>
                    <a:pt x="14068" y="10757"/>
                  </a:lnTo>
                  <a:lnTo>
                    <a:pt x="14450" y="10354"/>
                  </a:lnTo>
                  <a:lnTo>
                    <a:pt x="14838" y="9960"/>
                  </a:lnTo>
                  <a:lnTo>
                    <a:pt x="15230" y="9574"/>
                  </a:lnTo>
                  <a:lnTo>
                    <a:pt x="15623" y="9196"/>
                  </a:lnTo>
                  <a:lnTo>
                    <a:pt x="16021" y="8826"/>
                  </a:lnTo>
                  <a:lnTo>
                    <a:pt x="16419" y="8464"/>
                  </a:lnTo>
                  <a:lnTo>
                    <a:pt x="16822" y="8102"/>
                  </a:lnTo>
                  <a:lnTo>
                    <a:pt x="17231" y="7756"/>
                  </a:lnTo>
                  <a:lnTo>
                    <a:pt x="17639" y="7410"/>
                  </a:lnTo>
                  <a:lnTo>
                    <a:pt x="18053" y="7080"/>
                  </a:lnTo>
                  <a:lnTo>
                    <a:pt x="18467" y="6750"/>
                  </a:lnTo>
                  <a:lnTo>
                    <a:pt x="18993" y="6364"/>
                  </a:lnTo>
                  <a:lnTo>
                    <a:pt x="19518" y="5994"/>
                  </a:lnTo>
                  <a:lnTo>
                    <a:pt x="20049" y="5632"/>
                  </a:lnTo>
                  <a:lnTo>
                    <a:pt x="20579" y="5286"/>
                  </a:lnTo>
                  <a:lnTo>
                    <a:pt x="21115" y="4956"/>
                  </a:lnTo>
                  <a:lnTo>
                    <a:pt x="21651" y="4634"/>
                  </a:lnTo>
                  <a:lnTo>
                    <a:pt x="22192" y="4337"/>
                  </a:lnTo>
                  <a:lnTo>
                    <a:pt x="22734" y="4039"/>
                  </a:lnTo>
                  <a:lnTo>
                    <a:pt x="23275" y="3765"/>
                  </a:lnTo>
                  <a:lnTo>
                    <a:pt x="23822" y="3500"/>
                  </a:lnTo>
                  <a:lnTo>
                    <a:pt x="24368" y="3242"/>
                  </a:lnTo>
                  <a:lnTo>
                    <a:pt x="24920" y="3009"/>
                  </a:lnTo>
                  <a:lnTo>
                    <a:pt x="25472" y="2776"/>
                  </a:lnTo>
                  <a:lnTo>
                    <a:pt x="26024" y="2567"/>
                  </a:lnTo>
                  <a:lnTo>
                    <a:pt x="26576" y="2366"/>
                  </a:lnTo>
                  <a:lnTo>
                    <a:pt x="27133" y="2181"/>
                  </a:lnTo>
                  <a:lnTo>
                    <a:pt x="27690" y="2012"/>
                  </a:lnTo>
                  <a:lnTo>
                    <a:pt x="28252" y="1851"/>
                  </a:lnTo>
                  <a:lnTo>
                    <a:pt x="28810" y="1706"/>
                  </a:lnTo>
                  <a:lnTo>
                    <a:pt x="29372" y="1569"/>
                  </a:lnTo>
                  <a:lnTo>
                    <a:pt x="29935" y="1456"/>
                  </a:lnTo>
                  <a:lnTo>
                    <a:pt x="30492" y="1344"/>
                  </a:lnTo>
                  <a:lnTo>
                    <a:pt x="31060" y="1255"/>
                  </a:lnTo>
                  <a:lnTo>
                    <a:pt x="31622" y="1175"/>
                  </a:lnTo>
                  <a:lnTo>
                    <a:pt x="32185" y="1111"/>
                  </a:lnTo>
                  <a:lnTo>
                    <a:pt x="32752" y="1054"/>
                  </a:lnTo>
                  <a:lnTo>
                    <a:pt x="33315" y="1014"/>
                  </a:lnTo>
                  <a:lnTo>
                    <a:pt x="33877" y="990"/>
                  </a:lnTo>
                  <a:lnTo>
                    <a:pt x="34445" y="974"/>
                  </a:lnTo>
                  <a:lnTo>
                    <a:pt x="35008" y="974"/>
                  </a:lnTo>
                  <a:lnTo>
                    <a:pt x="35576" y="990"/>
                  </a:lnTo>
                  <a:lnTo>
                    <a:pt x="36138" y="1014"/>
                  </a:lnTo>
                  <a:lnTo>
                    <a:pt x="36706" y="1054"/>
                  </a:lnTo>
                  <a:lnTo>
                    <a:pt x="37268" y="1102"/>
                  </a:lnTo>
                  <a:lnTo>
                    <a:pt x="37831" y="1167"/>
                  </a:lnTo>
                  <a:lnTo>
                    <a:pt x="38393" y="1247"/>
                  </a:lnTo>
                  <a:lnTo>
                    <a:pt x="38956" y="1344"/>
                  </a:lnTo>
                  <a:lnTo>
                    <a:pt x="39518" y="1448"/>
                  </a:lnTo>
                  <a:lnTo>
                    <a:pt x="40081" y="1561"/>
                  </a:lnTo>
                  <a:lnTo>
                    <a:pt x="40638" y="1698"/>
                  </a:lnTo>
                  <a:lnTo>
                    <a:pt x="41195" y="1843"/>
                  </a:lnTo>
                  <a:lnTo>
                    <a:pt x="41752" y="1995"/>
                  </a:lnTo>
                  <a:lnTo>
                    <a:pt x="42309" y="2164"/>
                  </a:lnTo>
                  <a:lnTo>
                    <a:pt x="42861" y="2349"/>
                  </a:lnTo>
                  <a:lnTo>
                    <a:pt x="43413" y="2551"/>
                  </a:lnTo>
                  <a:lnTo>
                    <a:pt x="43965" y="2760"/>
                  </a:lnTo>
                  <a:lnTo>
                    <a:pt x="44512" y="2985"/>
                  </a:lnTo>
                  <a:lnTo>
                    <a:pt x="45064" y="3218"/>
                  </a:lnTo>
                  <a:lnTo>
                    <a:pt x="45605" y="3468"/>
                  </a:lnTo>
                  <a:lnTo>
                    <a:pt x="46151" y="3733"/>
                  </a:lnTo>
                  <a:lnTo>
                    <a:pt x="46687" y="4007"/>
                  </a:lnTo>
                  <a:lnTo>
                    <a:pt x="47229" y="4296"/>
                  </a:lnTo>
                  <a:lnTo>
                    <a:pt x="47765" y="4594"/>
                  </a:lnTo>
                  <a:lnTo>
                    <a:pt x="48301" y="4908"/>
                  </a:lnTo>
                  <a:lnTo>
                    <a:pt x="48831" y="5238"/>
                  </a:lnTo>
                  <a:lnTo>
                    <a:pt x="49357" y="5576"/>
                  </a:lnTo>
                  <a:lnTo>
                    <a:pt x="49882" y="5930"/>
                  </a:lnTo>
                  <a:lnTo>
                    <a:pt x="50407" y="6300"/>
                  </a:lnTo>
                  <a:lnTo>
                    <a:pt x="50922" y="6678"/>
                  </a:lnTo>
                  <a:lnTo>
                    <a:pt x="51442" y="7072"/>
                  </a:lnTo>
                  <a:lnTo>
                    <a:pt x="51951" y="7474"/>
                  </a:lnTo>
                  <a:lnTo>
                    <a:pt x="52466" y="7901"/>
                  </a:lnTo>
                  <a:lnTo>
                    <a:pt x="52970" y="8327"/>
                  </a:lnTo>
                  <a:lnTo>
                    <a:pt x="53474" y="8769"/>
                  </a:lnTo>
                  <a:lnTo>
                    <a:pt x="53872" y="9148"/>
                  </a:lnTo>
                  <a:lnTo>
                    <a:pt x="54265" y="9526"/>
                  </a:lnTo>
                  <a:lnTo>
                    <a:pt x="54658" y="9912"/>
                  </a:lnTo>
                  <a:lnTo>
                    <a:pt x="55045" y="10306"/>
                  </a:lnTo>
                  <a:lnTo>
                    <a:pt x="55427" y="10708"/>
                  </a:lnTo>
                  <a:lnTo>
                    <a:pt x="55809" y="11119"/>
                  </a:lnTo>
                  <a:lnTo>
                    <a:pt x="56186" y="11537"/>
                  </a:lnTo>
                  <a:lnTo>
                    <a:pt x="56563" y="11955"/>
                  </a:lnTo>
                  <a:lnTo>
                    <a:pt x="56934" y="12390"/>
                  </a:lnTo>
                  <a:lnTo>
                    <a:pt x="57300" y="12824"/>
                  </a:lnTo>
                  <a:lnTo>
                    <a:pt x="57661" y="13267"/>
                  </a:lnTo>
                  <a:lnTo>
                    <a:pt x="58022" y="13717"/>
                  </a:lnTo>
                  <a:lnTo>
                    <a:pt x="58378" y="14176"/>
                  </a:lnTo>
                  <a:lnTo>
                    <a:pt x="58728" y="14634"/>
                  </a:lnTo>
                  <a:lnTo>
                    <a:pt x="59078" y="15109"/>
                  </a:lnTo>
                  <a:lnTo>
                    <a:pt x="59418" y="15584"/>
                  </a:lnTo>
                  <a:lnTo>
                    <a:pt x="59757" y="16066"/>
                  </a:lnTo>
                  <a:lnTo>
                    <a:pt x="60097" y="16557"/>
                  </a:lnTo>
                  <a:lnTo>
                    <a:pt x="60426" y="17048"/>
                  </a:lnTo>
                  <a:lnTo>
                    <a:pt x="60755" y="17555"/>
                  </a:lnTo>
                  <a:lnTo>
                    <a:pt x="61079" y="18061"/>
                  </a:lnTo>
                  <a:lnTo>
                    <a:pt x="61397" y="18576"/>
                  </a:lnTo>
                  <a:lnTo>
                    <a:pt x="61715" y="19091"/>
                  </a:lnTo>
                  <a:lnTo>
                    <a:pt x="62023" y="19622"/>
                  </a:lnTo>
                  <a:lnTo>
                    <a:pt x="62331" y="20153"/>
                  </a:lnTo>
                  <a:lnTo>
                    <a:pt x="62634" y="20692"/>
                  </a:lnTo>
                  <a:lnTo>
                    <a:pt x="62931" y="21239"/>
                  </a:lnTo>
                  <a:lnTo>
                    <a:pt x="63228" y="21786"/>
                  </a:lnTo>
                  <a:lnTo>
                    <a:pt x="63514" y="22341"/>
                  </a:lnTo>
                  <a:lnTo>
                    <a:pt x="63801" y="22905"/>
                  </a:lnTo>
                  <a:lnTo>
                    <a:pt x="64082" y="23468"/>
                  </a:lnTo>
                  <a:lnTo>
                    <a:pt x="64358" y="24047"/>
                  </a:lnTo>
                  <a:lnTo>
                    <a:pt x="64719" y="24827"/>
                  </a:lnTo>
                  <a:lnTo>
                    <a:pt x="65075" y="25624"/>
                  </a:lnTo>
                  <a:lnTo>
                    <a:pt x="65425" y="26420"/>
                  </a:lnTo>
                  <a:lnTo>
                    <a:pt x="65759" y="27233"/>
                  </a:lnTo>
                  <a:lnTo>
                    <a:pt x="66088" y="28045"/>
                  </a:lnTo>
                  <a:lnTo>
                    <a:pt x="66406" y="28874"/>
                  </a:lnTo>
                  <a:lnTo>
                    <a:pt x="66720" y="29703"/>
                  </a:lnTo>
                  <a:lnTo>
                    <a:pt x="67017" y="30547"/>
                  </a:lnTo>
                  <a:lnTo>
                    <a:pt x="67314" y="31392"/>
                  </a:lnTo>
                  <a:lnTo>
                    <a:pt x="67595" y="32253"/>
                  </a:lnTo>
                  <a:lnTo>
                    <a:pt x="67866" y="33114"/>
                  </a:lnTo>
                  <a:lnTo>
                    <a:pt x="68131" y="33983"/>
                  </a:lnTo>
                  <a:lnTo>
                    <a:pt x="68386" y="34860"/>
                  </a:lnTo>
                  <a:lnTo>
                    <a:pt x="68635" y="35737"/>
                  </a:lnTo>
                  <a:lnTo>
                    <a:pt x="68869" y="36630"/>
                  </a:lnTo>
                  <a:lnTo>
                    <a:pt x="69097" y="37523"/>
                  </a:lnTo>
                  <a:lnTo>
                    <a:pt x="69245" y="38142"/>
                  </a:lnTo>
                  <a:lnTo>
                    <a:pt x="69383" y="38729"/>
                  </a:lnTo>
                  <a:lnTo>
                    <a:pt x="69511" y="39276"/>
                  </a:lnTo>
                  <a:lnTo>
                    <a:pt x="69622" y="39791"/>
                  </a:lnTo>
                  <a:lnTo>
                    <a:pt x="69824" y="40708"/>
                  </a:lnTo>
                  <a:lnTo>
                    <a:pt x="69978" y="41465"/>
                  </a:lnTo>
                  <a:lnTo>
                    <a:pt x="70100" y="42068"/>
                  </a:lnTo>
                  <a:lnTo>
                    <a:pt x="70190" y="42510"/>
                  </a:lnTo>
                  <a:lnTo>
                    <a:pt x="70222" y="42663"/>
                  </a:lnTo>
                  <a:lnTo>
                    <a:pt x="70248" y="42768"/>
                  </a:lnTo>
                  <a:lnTo>
                    <a:pt x="70275" y="42840"/>
                  </a:lnTo>
                  <a:lnTo>
                    <a:pt x="70280" y="42848"/>
                  </a:lnTo>
                  <a:lnTo>
                    <a:pt x="70291" y="42856"/>
                  </a:lnTo>
                  <a:lnTo>
                    <a:pt x="70254" y="42494"/>
                  </a:lnTo>
                  <a:lnTo>
                    <a:pt x="70211" y="42124"/>
                  </a:lnTo>
                  <a:lnTo>
                    <a:pt x="70158" y="41770"/>
                  </a:lnTo>
                  <a:lnTo>
                    <a:pt x="70100" y="41408"/>
                  </a:lnTo>
                  <a:lnTo>
                    <a:pt x="70020" y="40901"/>
                  </a:lnTo>
                  <a:lnTo>
                    <a:pt x="69935" y="40395"/>
                  </a:lnTo>
                  <a:lnTo>
                    <a:pt x="69845" y="39888"/>
                  </a:lnTo>
                  <a:lnTo>
                    <a:pt x="69755" y="39381"/>
                  </a:lnTo>
                  <a:lnTo>
                    <a:pt x="69654" y="38882"/>
                  </a:lnTo>
                  <a:lnTo>
                    <a:pt x="69553" y="38383"/>
                  </a:lnTo>
                  <a:lnTo>
                    <a:pt x="69447" y="37885"/>
                  </a:lnTo>
                  <a:lnTo>
                    <a:pt x="69336" y="37386"/>
                  </a:lnTo>
                  <a:lnTo>
                    <a:pt x="69123" y="36477"/>
                  </a:lnTo>
                  <a:lnTo>
                    <a:pt x="68906" y="35568"/>
                  </a:lnTo>
                  <a:lnTo>
                    <a:pt x="68672" y="34667"/>
                  </a:lnTo>
                  <a:lnTo>
                    <a:pt x="68428" y="33774"/>
                  </a:lnTo>
                  <a:lnTo>
                    <a:pt x="68179" y="32889"/>
                  </a:lnTo>
                  <a:lnTo>
                    <a:pt x="67914" y="32012"/>
                  </a:lnTo>
                  <a:lnTo>
                    <a:pt x="67643" y="31143"/>
                  </a:lnTo>
                  <a:lnTo>
                    <a:pt x="67362" y="30274"/>
                  </a:lnTo>
                  <a:lnTo>
                    <a:pt x="67064" y="29421"/>
                  </a:lnTo>
                  <a:lnTo>
                    <a:pt x="66762" y="28568"/>
                  </a:lnTo>
                  <a:lnTo>
                    <a:pt x="66449" y="27732"/>
                  </a:lnTo>
                  <a:lnTo>
                    <a:pt x="66125" y="26895"/>
                  </a:lnTo>
                  <a:lnTo>
                    <a:pt x="65796" y="26074"/>
                  </a:lnTo>
                  <a:lnTo>
                    <a:pt x="65451" y="25262"/>
                  </a:lnTo>
                  <a:lnTo>
                    <a:pt x="65101" y="24457"/>
                  </a:lnTo>
                  <a:lnTo>
                    <a:pt x="64740" y="23661"/>
                  </a:lnTo>
                  <a:lnTo>
                    <a:pt x="64464" y="23074"/>
                  </a:lnTo>
                  <a:lnTo>
                    <a:pt x="64183" y="22486"/>
                  </a:lnTo>
                  <a:lnTo>
                    <a:pt x="63896" y="21915"/>
                  </a:lnTo>
                  <a:lnTo>
                    <a:pt x="63610" y="21344"/>
                  </a:lnTo>
                  <a:lnTo>
                    <a:pt x="63313" y="20781"/>
                  </a:lnTo>
                  <a:lnTo>
                    <a:pt x="63016" y="20218"/>
                  </a:lnTo>
                  <a:lnTo>
                    <a:pt x="62713" y="19670"/>
                  </a:lnTo>
                  <a:lnTo>
                    <a:pt x="62405" y="19123"/>
                  </a:lnTo>
                  <a:lnTo>
                    <a:pt x="62092" y="18584"/>
                  </a:lnTo>
                  <a:lnTo>
                    <a:pt x="61774" y="18045"/>
                  </a:lnTo>
                  <a:lnTo>
                    <a:pt x="61455" y="17522"/>
                  </a:lnTo>
                  <a:lnTo>
                    <a:pt x="61132" y="17000"/>
                  </a:lnTo>
                  <a:lnTo>
                    <a:pt x="60803" y="16485"/>
                  </a:lnTo>
                  <a:lnTo>
                    <a:pt x="60468" y="15978"/>
                  </a:lnTo>
                  <a:lnTo>
                    <a:pt x="60129" y="15479"/>
                  </a:lnTo>
                  <a:lnTo>
                    <a:pt x="59784" y="14980"/>
                  </a:lnTo>
                  <a:lnTo>
                    <a:pt x="59439" y="14489"/>
                  </a:lnTo>
                  <a:lnTo>
                    <a:pt x="59089" y="14015"/>
                  </a:lnTo>
                  <a:lnTo>
                    <a:pt x="58733" y="13532"/>
                  </a:lnTo>
                  <a:lnTo>
                    <a:pt x="58378" y="13065"/>
                  </a:lnTo>
                  <a:lnTo>
                    <a:pt x="58012" y="12607"/>
                  </a:lnTo>
                  <a:lnTo>
                    <a:pt x="57645" y="12148"/>
                  </a:lnTo>
                  <a:lnTo>
                    <a:pt x="57279" y="11706"/>
                  </a:lnTo>
                  <a:lnTo>
                    <a:pt x="56902" y="11263"/>
                  </a:lnTo>
                  <a:lnTo>
                    <a:pt x="56526" y="10829"/>
                  </a:lnTo>
                  <a:lnTo>
                    <a:pt x="56144" y="10403"/>
                  </a:lnTo>
                  <a:lnTo>
                    <a:pt x="55756" y="9984"/>
                  </a:lnTo>
                  <a:lnTo>
                    <a:pt x="55369" y="9574"/>
                  </a:lnTo>
                  <a:lnTo>
                    <a:pt x="54976" y="9172"/>
                  </a:lnTo>
                  <a:lnTo>
                    <a:pt x="54578" y="8777"/>
                  </a:lnTo>
                  <a:lnTo>
                    <a:pt x="54180" y="8383"/>
                  </a:lnTo>
                  <a:lnTo>
                    <a:pt x="53777" y="8005"/>
                  </a:lnTo>
                  <a:lnTo>
                    <a:pt x="53267" y="7547"/>
                  </a:lnTo>
                  <a:lnTo>
                    <a:pt x="52753" y="7104"/>
                  </a:lnTo>
                  <a:lnTo>
                    <a:pt x="52238" y="6670"/>
                  </a:lnTo>
                  <a:lnTo>
                    <a:pt x="51718" y="6251"/>
                  </a:lnTo>
                  <a:lnTo>
                    <a:pt x="51193" y="5849"/>
                  </a:lnTo>
                  <a:lnTo>
                    <a:pt x="50667" y="5463"/>
                  </a:lnTo>
                  <a:lnTo>
                    <a:pt x="50137" y="5085"/>
                  </a:lnTo>
                  <a:lnTo>
                    <a:pt x="49601" y="4723"/>
                  </a:lnTo>
                  <a:lnTo>
                    <a:pt x="49065" y="4369"/>
                  </a:lnTo>
                  <a:lnTo>
                    <a:pt x="48529" y="4031"/>
                  </a:lnTo>
                  <a:lnTo>
                    <a:pt x="47982" y="3709"/>
                  </a:lnTo>
                  <a:lnTo>
                    <a:pt x="47441" y="3403"/>
                  </a:lnTo>
                  <a:lnTo>
                    <a:pt x="46894" y="3106"/>
                  </a:lnTo>
                  <a:lnTo>
                    <a:pt x="46342" y="2824"/>
                  </a:lnTo>
                  <a:lnTo>
                    <a:pt x="45791" y="2551"/>
                  </a:lnTo>
                  <a:lnTo>
                    <a:pt x="45239" y="2301"/>
                  </a:lnTo>
                  <a:lnTo>
                    <a:pt x="44682" y="2052"/>
                  </a:lnTo>
                  <a:lnTo>
                    <a:pt x="44124" y="1827"/>
                  </a:lnTo>
                  <a:lnTo>
                    <a:pt x="43567" y="1609"/>
                  </a:lnTo>
                  <a:lnTo>
                    <a:pt x="43005" y="1408"/>
                  </a:lnTo>
                  <a:lnTo>
                    <a:pt x="42442" y="1223"/>
                  </a:lnTo>
                  <a:lnTo>
                    <a:pt x="41874" y="1046"/>
                  </a:lnTo>
                  <a:lnTo>
                    <a:pt x="41312" y="885"/>
                  </a:lnTo>
                  <a:lnTo>
                    <a:pt x="40744" y="732"/>
                  </a:lnTo>
                  <a:lnTo>
                    <a:pt x="40176" y="604"/>
                  </a:lnTo>
                  <a:lnTo>
                    <a:pt x="39603" y="483"/>
                  </a:lnTo>
                  <a:lnTo>
                    <a:pt x="39035" y="370"/>
                  </a:lnTo>
                  <a:lnTo>
                    <a:pt x="38462" y="282"/>
                  </a:lnTo>
                  <a:lnTo>
                    <a:pt x="37889" y="201"/>
                  </a:lnTo>
                  <a:lnTo>
                    <a:pt x="37316" y="129"/>
                  </a:lnTo>
                  <a:lnTo>
                    <a:pt x="36743" y="81"/>
                  </a:lnTo>
                  <a:lnTo>
                    <a:pt x="36170" y="41"/>
                  </a:lnTo>
                  <a:lnTo>
                    <a:pt x="35597" y="16"/>
                  </a:lnTo>
                  <a:lnTo>
                    <a:pt x="3501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1"/>
            <p:cNvSpPr/>
            <p:nvPr/>
          </p:nvSpPr>
          <p:spPr>
            <a:xfrm>
              <a:off x="2525875" y="-2219650"/>
              <a:ext cx="657225" cy="462600"/>
            </a:xfrm>
            <a:custGeom>
              <a:avLst/>
              <a:gdLst/>
              <a:ahLst/>
              <a:cxnLst/>
              <a:rect l="l" t="t" r="r" b="b"/>
              <a:pathLst>
                <a:path w="26289" h="18504" extrusionOk="0">
                  <a:moveTo>
                    <a:pt x="0" y="0"/>
                  </a:moveTo>
                  <a:lnTo>
                    <a:pt x="160" y="1030"/>
                  </a:lnTo>
                  <a:lnTo>
                    <a:pt x="329" y="2076"/>
                  </a:lnTo>
                  <a:lnTo>
                    <a:pt x="505" y="3146"/>
                  </a:lnTo>
                  <a:lnTo>
                    <a:pt x="690" y="4232"/>
                  </a:lnTo>
                  <a:lnTo>
                    <a:pt x="876" y="5342"/>
                  </a:lnTo>
                  <a:lnTo>
                    <a:pt x="1072" y="6460"/>
                  </a:lnTo>
                  <a:lnTo>
                    <a:pt x="1279" y="7603"/>
                  </a:lnTo>
                  <a:lnTo>
                    <a:pt x="1486" y="8761"/>
                  </a:lnTo>
                  <a:lnTo>
                    <a:pt x="1921" y="11119"/>
                  </a:lnTo>
                  <a:lnTo>
                    <a:pt x="2378" y="13532"/>
                  </a:lnTo>
                  <a:lnTo>
                    <a:pt x="2855" y="15994"/>
                  </a:lnTo>
                  <a:lnTo>
                    <a:pt x="3354" y="18504"/>
                  </a:lnTo>
                  <a:lnTo>
                    <a:pt x="26289" y="18214"/>
                  </a:lnTo>
                  <a:lnTo>
                    <a:pt x="2359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1"/>
            <p:cNvSpPr/>
            <p:nvPr/>
          </p:nvSpPr>
          <p:spPr>
            <a:xfrm>
              <a:off x="4502825" y="-2219650"/>
              <a:ext cx="657225" cy="462600"/>
            </a:xfrm>
            <a:custGeom>
              <a:avLst/>
              <a:gdLst/>
              <a:ahLst/>
              <a:cxnLst/>
              <a:rect l="l" t="t" r="r" b="b"/>
              <a:pathLst>
                <a:path w="26289" h="18504" extrusionOk="0">
                  <a:moveTo>
                    <a:pt x="2680" y="0"/>
                  </a:moveTo>
                  <a:lnTo>
                    <a:pt x="0" y="18214"/>
                  </a:lnTo>
                  <a:lnTo>
                    <a:pt x="23407" y="18504"/>
                  </a:lnTo>
                  <a:lnTo>
                    <a:pt x="23652" y="17241"/>
                  </a:lnTo>
                  <a:lnTo>
                    <a:pt x="23880" y="15994"/>
                  </a:lnTo>
                  <a:lnTo>
                    <a:pt x="24097" y="14755"/>
                  </a:lnTo>
                  <a:lnTo>
                    <a:pt x="24304" y="13532"/>
                  </a:lnTo>
                  <a:lnTo>
                    <a:pt x="24501" y="12317"/>
                  </a:lnTo>
                  <a:lnTo>
                    <a:pt x="24686" y="11119"/>
                  </a:lnTo>
                  <a:lnTo>
                    <a:pt x="24861" y="9928"/>
                  </a:lnTo>
                  <a:lnTo>
                    <a:pt x="25037" y="8761"/>
                  </a:lnTo>
                  <a:lnTo>
                    <a:pt x="25360" y="6460"/>
                  </a:lnTo>
                  <a:lnTo>
                    <a:pt x="25673" y="4232"/>
                  </a:lnTo>
                  <a:lnTo>
                    <a:pt x="25981" y="2076"/>
                  </a:lnTo>
                  <a:lnTo>
                    <a:pt x="26135" y="1030"/>
                  </a:lnTo>
                  <a:lnTo>
                    <a:pt x="2628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1"/>
            <p:cNvSpPr/>
            <p:nvPr/>
          </p:nvSpPr>
          <p:spPr>
            <a:xfrm>
              <a:off x="2462725" y="-4654100"/>
              <a:ext cx="2612300" cy="785425"/>
            </a:xfrm>
            <a:custGeom>
              <a:avLst/>
              <a:gdLst/>
              <a:ahLst/>
              <a:cxnLst/>
              <a:rect l="l" t="t" r="r" b="b"/>
              <a:pathLst>
                <a:path w="104492" h="31417" extrusionOk="0">
                  <a:moveTo>
                    <a:pt x="68099" y="1"/>
                  </a:moveTo>
                  <a:lnTo>
                    <a:pt x="69208" y="178"/>
                  </a:lnTo>
                  <a:lnTo>
                    <a:pt x="70344" y="371"/>
                  </a:lnTo>
                  <a:lnTo>
                    <a:pt x="71501" y="588"/>
                  </a:lnTo>
                  <a:lnTo>
                    <a:pt x="72668" y="829"/>
                  </a:lnTo>
                  <a:lnTo>
                    <a:pt x="73857" y="1087"/>
                  </a:lnTo>
                  <a:lnTo>
                    <a:pt x="74451" y="1224"/>
                  </a:lnTo>
                  <a:lnTo>
                    <a:pt x="75056" y="1368"/>
                  </a:lnTo>
                  <a:lnTo>
                    <a:pt x="75536" y="1484"/>
                  </a:lnTo>
                  <a:lnTo>
                    <a:pt x="75536" y="1484"/>
                  </a:lnTo>
                  <a:lnTo>
                    <a:pt x="75077" y="1368"/>
                  </a:lnTo>
                  <a:lnTo>
                    <a:pt x="74472" y="1224"/>
                  </a:lnTo>
                  <a:lnTo>
                    <a:pt x="73873" y="1087"/>
                  </a:lnTo>
                  <a:lnTo>
                    <a:pt x="72684" y="829"/>
                  </a:lnTo>
                  <a:lnTo>
                    <a:pt x="71506" y="588"/>
                  </a:lnTo>
                  <a:lnTo>
                    <a:pt x="70349" y="371"/>
                  </a:lnTo>
                  <a:lnTo>
                    <a:pt x="69214" y="178"/>
                  </a:lnTo>
                  <a:lnTo>
                    <a:pt x="68099" y="1"/>
                  </a:lnTo>
                  <a:close/>
                  <a:moveTo>
                    <a:pt x="75536" y="1484"/>
                  </a:moveTo>
                  <a:lnTo>
                    <a:pt x="75682" y="1521"/>
                  </a:lnTo>
                  <a:lnTo>
                    <a:pt x="76287" y="1674"/>
                  </a:lnTo>
                  <a:lnTo>
                    <a:pt x="76897" y="1835"/>
                  </a:lnTo>
                  <a:lnTo>
                    <a:pt x="77513" y="2004"/>
                  </a:lnTo>
                  <a:lnTo>
                    <a:pt x="77653" y="2044"/>
                  </a:lnTo>
                  <a:lnTo>
                    <a:pt x="77653" y="2044"/>
                  </a:lnTo>
                  <a:lnTo>
                    <a:pt x="77487" y="1996"/>
                  </a:lnTo>
                  <a:lnTo>
                    <a:pt x="76871" y="1827"/>
                  </a:lnTo>
                  <a:lnTo>
                    <a:pt x="76266" y="1666"/>
                  </a:lnTo>
                  <a:lnTo>
                    <a:pt x="75656" y="1513"/>
                  </a:lnTo>
                  <a:lnTo>
                    <a:pt x="75536" y="1484"/>
                  </a:lnTo>
                  <a:close/>
                  <a:moveTo>
                    <a:pt x="77653" y="2044"/>
                  </a:moveTo>
                  <a:lnTo>
                    <a:pt x="78097" y="2173"/>
                  </a:lnTo>
                  <a:lnTo>
                    <a:pt x="78712" y="2350"/>
                  </a:lnTo>
                  <a:lnTo>
                    <a:pt x="79328" y="2535"/>
                  </a:lnTo>
                  <a:lnTo>
                    <a:pt x="79943" y="2728"/>
                  </a:lnTo>
                  <a:lnTo>
                    <a:pt x="80559" y="2929"/>
                  </a:lnTo>
                  <a:lnTo>
                    <a:pt x="80904" y="3041"/>
                  </a:lnTo>
                  <a:lnTo>
                    <a:pt x="80904" y="3041"/>
                  </a:lnTo>
                  <a:lnTo>
                    <a:pt x="80596" y="2937"/>
                  </a:lnTo>
                  <a:lnTo>
                    <a:pt x="79981" y="2736"/>
                  </a:lnTo>
                  <a:lnTo>
                    <a:pt x="79360" y="2543"/>
                  </a:lnTo>
                  <a:lnTo>
                    <a:pt x="78744" y="2358"/>
                  </a:lnTo>
                  <a:lnTo>
                    <a:pt x="78129" y="2181"/>
                  </a:lnTo>
                  <a:lnTo>
                    <a:pt x="77653" y="2044"/>
                  </a:lnTo>
                  <a:close/>
                  <a:moveTo>
                    <a:pt x="80904" y="3041"/>
                  </a:moveTo>
                  <a:lnTo>
                    <a:pt x="81217" y="3146"/>
                  </a:lnTo>
                  <a:lnTo>
                    <a:pt x="81838" y="3364"/>
                  </a:lnTo>
                  <a:lnTo>
                    <a:pt x="82459" y="3581"/>
                  </a:lnTo>
                  <a:lnTo>
                    <a:pt x="83080" y="3806"/>
                  </a:lnTo>
                  <a:lnTo>
                    <a:pt x="83700" y="4047"/>
                  </a:lnTo>
                  <a:lnTo>
                    <a:pt x="84316" y="4289"/>
                  </a:lnTo>
                  <a:lnTo>
                    <a:pt x="84937" y="4538"/>
                  </a:lnTo>
                  <a:lnTo>
                    <a:pt x="85552" y="4796"/>
                  </a:lnTo>
                  <a:lnTo>
                    <a:pt x="86168" y="5061"/>
                  </a:lnTo>
                  <a:lnTo>
                    <a:pt x="86784" y="5335"/>
                  </a:lnTo>
                  <a:lnTo>
                    <a:pt x="87394" y="5616"/>
                  </a:lnTo>
                  <a:lnTo>
                    <a:pt x="88004" y="5906"/>
                  </a:lnTo>
                  <a:lnTo>
                    <a:pt x="88614" y="6203"/>
                  </a:lnTo>
                  <a:lnTo>
                    <a:pt x="89156" y="6477"/>
                  </a:lnTo>
                  <a:lnTo>
                    <a:pt x="89156" y="6477"/>
                  </a:lnTo>
                  <a:lnTo>
                    <a:pt x="88556" y="6171"/>
                  </a:lnTo>
                  <a:lnTo>
                    <a:pt x="87946" y="5874"/>
                  </a:lnTo>
                  <a:lnTo>
                    <a:pt x="87341" y="5584"/>
                  </a:lnTo>
                  <a:lnTo>
                    <a:pt x="86730" y="5310"/>
                  </a:lnTo>
                  <a:lnTo>
                    <a:pt x="86115" y="5037"/>
                  </a:lnTo>
                  <a:lnTo>
                    <a:pt x="85505" y="4771"/>
                  </a:lnTo>
                  <a:lnTo>
                    <a:pt x="84889" y="4514"/>
                  </a:lnTo>
                  <a:lnTo>
                    <a:pt x="84268" y="4265"/>
                  </a:lnTo>
                  <a:lnTo>
                    <a:pt x="83653" y="4023"/>
                  </a:lnTo>
                  <a:lnTo>
                    <a:pt x="83037" y="3790"/>
                  </a:lnTo>
                  <a:lnTo>
                    <a:pt x="82416" y="3565"/>
                  </a:lnTo>
                  <a:lnTo>
                    <a:pt x="81795" y="3347"/>
                  </a:lnTo>
                  <a:lnTo>
                    <a:pt x="81180" y="3130"/>
                  </a:lnTo>
                  <a:lnTo>
                    <a:pt x="80904" y="3041"/>
                  </a:lnTo>
                  <a:close/>
                  <a:moveTo>
                    <a:pt x="89156" y="6477"/>
                  </a:moveTo>
                  <a:lnTo>
                    <a:pt x="89404" y="6606"/>
                  </a:lnTo>
                  <a:lnTo>
                    <a:pt x="89404" y="6606"/>
                  </a:lnTo>
                  <a:lnTo>
                    <a:pt x="89219" y="6509"/>
                  </a:lnTo>
                  <a:lnTo>
                    <a:pt x="89156" y="6477"/>
                  </a:lnTo>
                  <a:close/>
                  <a:moveTo>
                    <a:pt x="89404" y="6606"/>
                  </a:moveTo>
                  <a:lnTo>
                    <a:pt x="89819" y="6823"/>
                  </a:lnTo>
                  <a:lnTo>
                    <a:pt x="90419" y="7145"/>
                  </a:lnTo>
                  <a:lnTo>
                    <a:pt x="91013" y="7475"/>
                  </a:lnTo>
                  <a:lnTo>
                    <a:pt x="91607" y="7820"/>
                  </a:lnTo>
                  <a:lnTo>
                    <a:pt x="92196" y="8166"/>
                  </a:lnTo>
                  <a:lnTo>
                    <a:pt x="92780" y="8528"/>
                  </a:lnTo>
                  <a:lnTo>
                    <a:pt x="93358" y="8890"/>
                  </a:lnTo>
                  <a:lnTo>
                    <a:pt x="93931" y="9269"/>
                  </a:lnTo>
                  <a:lnTo>
                    <a:pt x="94505" y="9655"/>
                  </a:lnTo>
                  <a:lnTo>
                    <a:pt x="95067" y="10049"/>
                  </a:lnTo>
                  <a:lnTo>
                    <a:pt x="95624" y="10451"/>
                  </a:lnTo>
                  <a:lnTo>
                    <a:pt x="96181" y="10870"/>
                  </a:lnTo>
                  <a:lnTo>
                    <a:pt x="96728" y="11288"/>
                  </a:lnTo>
                  <a:lnTo>
                    <a:pt x="97269" y="11722"/>
                  </a:lnTo>
                  <a:lnTo>
                    <a:pt x="97805" y="12165"/>
                  </a:lnTo>
                  <a:lnTo>
                    <a:pt x="98336" y="12623"/>
                  </a:lnTo>
                  <a:lnTo>
                    <a:pt x="98856" y="13090"/>
                  </a:lnTo>
                  <a:lnTo>
                    <a:pt x="99371" y="13565"/>
                  </a:lnTo>
                  <a:lnTo>
                    <a:pt x="99880" y="14047"/>
                  </a:lnTo>
                  <a:lnTo>
                    <a:pt x="100379" y="14538"/>
                  </a:lnTo>
                  <a:lnTo>
                    <a:pt x="100299" y="14458"/>
                  </a:lnTo>
                  <a:lnTo>
                    <a:pt x="99800" y="13959"/>
                  </a:lnTo>
                  <a:lnTo>
                    <a:pt x="99291" y="13484"/>
                  </a:lnTo>
                  <a:lnTo>
                    <a:pt x="98776" y="13010"/>
                  </a:lnTo>
                  <a:lnTo>
                    <a:pt x="98256" y="12551"/>
                  </a:lnTo>
                  <a:lnTo>
                    <a:pt x="97731" y="12100"/>
                  </a:lnTo>
                  <a:lnTo>
                    <a:pt x="97195" y="11658"/>
                  </a:lnTo>
                  <a:lnTo>
                    <a:pt x="96654" y="11224"/>
                  </a:lnTo>
                  <a:lnTo>
                    <a:pt x="96107" y="10805"/>
                  </a:lnTo>
                  <a:lnTo>
                    <a:pt x="95555" y="10395"/>
                  </a:lnTo>
                  <a:lnTo>
                    <a:pt x="94993" y="9993"/>
                  </a:lnTo>
                  <a:lnTo>
                    <a:pt x="94430" y="9598"/>
                  </a:lnTo>
                  <a:lnTo>
                    <a:pt x="93862" y="9220"/>
                  </a:lnTo>
                  <a:lnTo>
                    <a:pt x="93289" y="8842"/>
                  </a:lnTo>
                  <a:lnTo>
                    <a:pt x="92711" y="8480"/>
                  </a:lnTo>
                  <a:lnTo>
                    <a:pt x="92127" y="8118"/>
                  </a:lnTo>
                  <a:lnTo>
                    <a:pt x="91538" y="7772"/>
                  </a:lnTo>
                  <a:lnTo>
                    <a:pt x="90949" y="7434"/>
                  </a:lnTo>
                  <a:lnTo>
                    <a:pt x="90355" y="7104"/>
                  </a:lnTo>
                  <a:lnTo>
                    <a:pt x="89761" y="6791"/>
                  </a:lnTo>
                  <a:lnTo>
                    <a:pt x="89404" y="6606"/>
                  </a:lnTo>
                  <a:close/>
                  <a:moveTo>
                    <a:pt x="100379" y="14538"/>
                  </a:moveTo>
                  <a:lnTo>
                    <a:pt x="100872" y="15045"/>
                  </a:lnTo>
                  <a:lnTo>
                    <a:pt x="101355" y="15560"/>
                  </a:lnTo>
                  <a:lnTo>
                    <a:pt x="101828" y="16091"/>
                  </a:lnTo>
                  <a:lnTo>
                    <a:pt x="102295" y="16630"/>
                  </a:lnTo>
                  <a:lnTo>
                    <a:pt x="102756" y="17177"/>
                  </a:lnTo>
                  <a:lnTo>
                    <a:pt x="103202" y="17740"/>
                  </a:lnTo>
                  <a:lnTo>
                    <a:pt x="103642" y="18311"/>
                  </a:lnTo>
                  <a:lnTo>
                    <a:pt x="104072" y="18899"/>
                  </a:lnTo>
                  <a:lnTo>
                    <a:pt x="104491" y="19494"/>
                  </a:lnTo>
                  <a:lnTo>
                    <a:pt x="104417" y="19373"/>
                  </a:lnTo>
                  <a:lnTo>
                    <a:pt x="103993" y="18778"/>
                  </a:lnTo>
                  <a:lnTo>
                    <a:pt x="103563" y="18199"/>
                  </a:lnTo>
                  <a:lnTo>
                    <a:pt x="103122" y="17635"/>
                  </a:lnTo>
                  <a:lnTo>
                    <a:pt x="102677" y="17072"/>
                  </a:lnTo>
                  <a:lnTo>
                    <a:pt x="102215" y="16525"/>
                  </a:lnTo>
                  <a:lnTo>
                    <a:pt x="101748" y="15994"/>
                  </a:lnTo>
                  <a:lnTo>
                    <a:pt x="101276" y="15471"/>
                  </a:lnTo>
                  <a:lnTo>
                    <a:pt x="100793" y="14956"/>
                  </a:lnTo>
                  <a:lnTo>
                    <a:pt x="100379" y="14538"/>
                  </a:lnTo>
                  <a:close/>
                  <a:moveTo>
                    <a:pt x="229" y="30845"/>
                  </a:moveTo>
                  <a:lnTo>
                    <a:pt x="1" y="31409"/>
                  </a:lnTo>
                  <a:lnTo>
                    <a:pt x="6" y="31417"/>
                  </a:lnTo>
                  <a:lnTo>
                    <a:pt x="229" y="3084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1"/>
            <p:cNvSpPr/>
            <p:nvPr/>
          </p:nvSpPr>
          <p:spPr>
            <a:xfrm>
              <a:off x="3784050" y="-4679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1"/>
            <p:cNvSpPr/>
            <p:nvPr/>
          </p:nvSpPr>
          <p:spPr>
            <a:xfrm>
              <a:off x="3783925" y="-4679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1"/>
            <p:cNvSpPr/>
            <p:nvPr/>
          </p:nvSpPr>
          <p:spPr>
            <a:xfrm>
              <a:off x="3783925" y="-4679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1"/>
            <p:cNvSpPr/>
            <p:nvPr/>
          </p:nvSpPr>
          <p:spPr>
            <a:xfrm>
              <a:off x="4165200" y="-4654100"/>
              <a:ext cx="909825" cy="487350"/>
            </a:xfrm>
            <a:custGeom>
              <a:avLst/>
              <a:gdLst/>
              <a:ahLst/>
              <a:cxnLst/>
              <a:rect l="l" t="t" r="r" b="b"/>
              <a:pathLst>
                <a:path w="36393" h="19494" fill="none" extrusionOk="0">
                  <a:moveTo>
                    <a:pt x="36392" y="19494"/>
                  </a:moveTo>
                  <a:lnTo>
                    <a:pt x="36392" y="19494"/>
                  </a:lnTo>
                  <a:lnTo>
                    <a:pt x="35973" y="18899"/>
                  </a:lnTo>
                  <a:lnTo>
                    <a:pt x="35543" y="18311"/>
                  </a:lnTo>
                  <a:lnTo>
                    <a:pt x="35103" y="17740"/>
                  </a:lnTo>
                  <a:lnTo>
                    <a:pt x="34657" y="17177"/>
                  </a:lnTo>
                  <a:lnTo>
                    <a:pt x="34196" y="16630"/>
                  </a:lnTo>
                  <a:lnTo>
                    <a:pt x="33729" y="16091"/>
                  </a:lnTo>
                  <a:lnTo>
                    <a:pt x="33256" y="15560"/>
                  </a:lnTo>
                  <a:lnTo>
                    <a:pt x="32773" y="15045"/>
                  </a:lnTo>
                  <a:lnTo>
                    <a:pt x="32280" y="14538"/>
                  </a:lnTo>
                  <a:lnTo>
                    <a:pt x="31781" y="14047"/>
                  </a:lnTo>
                  <a:lnTo>
                    <a:pt x="31272" y="13565"/>
                  </a:lnTo>
                  <a:lnTo>
                    <a:pt x="30757" y="13090"/>
                  </a:lnTo>
                  <a:lnTo>
                    <a:pt x="30237" y="12623"/>
                  </a:lnTo>
                  <a:lnTo>
                    <a:pt x="29706" y="12165"/>
                  </a:lnTo>
                  <a:lnTo>
                    <a:pt x="29170" y="11722"/>
                  </a:lnTo>
                  <a:lnTo>
                    <a:pt x="28629" y="11288"/>
                  </a:lnTo>
                  <a:lnTo>
                    <a:pt x="28082" y="10870"/>
                  </a:lnTo>
                  <a:lnTo>
                    <a:pt x="27525" y="10451"/>
                  </a:lnTo>
                  <a:lnTo>
                    <a:pt x="26968" y="10049"/>
                  </a:lnTo>
                  <a:lnTo>
                    <a:pt x="26406" y="9655"/>
                  </a:lnTo>
                  <a:lnTo>
                    <a:pt x="25832" y="9269"/>
                  </a:lnTo>
                  <a:lnTo>
                    <a:pt x="25259" y="8890"/>
                  </a:lnTo>
                  <a:lnTo>
                    <a:pt x="24681" y="8528"/>
                  </a:lnTo>
                  <a:lnTo>
                    <a:pt x="24097" y="8166"/>
                  </a:lnTo>
                  <a:lnTo>
                    <a:pt x="23508" y="7820"/>
                  </a:lnTo>
                  <a:lnTo>
                    <a:pt x="22914" y="7475"/>
                  </a:lnTo>
                  <a:lnTo>
                    <a:pt x="22320" y="7145"/>
                  </a:lnTo>
                  <a:lnTo>
                    <a:pt x="21720" y="6823"/>
                  </a:lnTo>
                  <a:lnTo>
                    <a:pt x="21120" y="6509"/>
                  </a:lnTo>
                  <a:lnTo>
                    <a:pt x="20515" y="6203"/>
                  </a:lnTo>
                  <a:lnTo>
                    <a:pt x="19905" y="5906"/>
                  </a:lnTo>
                  <a:lnTo>
                    <a:pt x="19295" y="5616"/>
                  </a:lnTo>
                  <a:lnTo>
                    <a:pt x="18685" y="5335"/>
                  </a:lnTo>
                  <a:lnTo>
                    <a:pt x="18069" y="5061"/>
                  </a:lnTo>
                  <a:lnTo>
                    <a:pt x="17453" y="4796"/>
                  </a:lnTo>
                  <a:lnTo>
                    <a:pt x="16838" y="4538"/>
                  </a:lnTo>
                  <a:lnTo>
                    <a:pt x="16217" y="4289"/>
                  </a:lnTo>
                  <a:lnTo>
                    <a:pt x="15601" y="4047"/>
                  </a:lnTo>
                  <a:lnTo>
                    <a:pt x="14981" y="3806"/>
                  </a:lnTo>
                  <a:lnTo>
                    <a:pt x="14360" y="3581"/>
                  </a:lnTo>
                  <a:lnTo>
                    <a:pt x="13739" y="3364"/>
                  </a:lnTo>
                  <a:lnTo>
                    <a:pt x="13118" y="3146"/>
                  </a:lnTo>
                  <a:lnTo>
                    <a:pt x="12497" y="2937"/>
                  </a:lnTo>
                  <a:lnTo>
                    <a:pt x="11882" y="2736"/>
                  </a:lnTo>
                  <a:lnTo>
                    <a:pt x="11261" y="2543"/>
                  </a:lnTo>
                  <a:lnTo>
                    <a:pt x="10645" y="2358"/>
                  </a:lnTo>
                  <a:lnTo>
                    <a:pt x="10030" y="2181"/>
                  </a:lnTo>
                  <a:lnTo>
                    <a:pt x="9414" y="2004"/>
                  </a:lnTo>
                  <a:lnTo>
                    <a:pt x="8798" y="1835"/>
                  </a:lnTo>
                  <a:lnTo>
                    <a:pt x="8188" y="1674"/>
                  </a:lnTo>
                  <a:lnTo>
                    <a:pt x="7583" y="1521"/>
                  </a:lnTo>
                  <a:lnTo>
                    <a:pt x="6978" y="1368"/>
                  </a:lnTo>
                  <a:lnTo>
                    <a:pt x="6373" y="1224"/>
                  </a:lnTo>
                  <a:lnTo>
                    <a:pt x="5774" y="1087"/>
                  </a:lnTo>
                  <a:lnTo>
                    <a:pt x="4585" y="829"/>
                  </a:lnTo>
                  <a:lnTo>
                    <a:pt x="3407" y="588"/>
                  </a:lnTo>
                  <a:lnTo>
                    <a:pt x="2250" y="371"/>
                  </a:lnTo>
                  <a:lnTo>
                    <a:pt x="1115" y="178"/>
                  </a:lnTo>
                  <a:lnTo>
                    <a:pt x="0" y="1"/>
                  </a:lnTo>
                  <a:lnTo>
                    <a:pt x="0" y="1"/>
                  </a:lnTo>
                  <a:lnTo>
                    <a:pt x="1109" y="178"/>
                  </a:lnTo>
                  <a:lnTo>
                    <a:pt x="2245" y="371"/>
                  </a:lnTo>
                  <a:lnTo>
                    <a:pt x="3402" y="588"/>
                  </a:lnTo>
                  <a:lnTo>
                    <a:pt x="4569" y="829"/>
                  </a:lnTo>
                  <a:lnTo>
                    <a:pt x="5758" y="1087"/>
                  </a:lnTo>
                  <a:lnTo>
                    <a:pt x="6352" y="1224"/>
                  </a:lnTo>
                  <a:lnTo>
                    <a:pt x="6957" y="1368"/>
                  </a:lnTo>
                  <a:lnTo>
                    <a:pt x="7557" y="1513"/>
                  </a:lnTo>
                  <a:lnTo>
                    <a:pt x="8167" y="1666"/>
                  </a:lnTo>
                  <a:lnTo>
                    <a:pt x="8772" y="1827"/>
                  </a:lnTo>
                  <a:lnTo>
                    <a:pt x="9388" y="1996"/>
                  </a:lnTo>
                  <a:lnTo>
                    <a:pt x="9998" y="2173"/>
                  </a:lnTo>
                  <a:lnTo>
                    <a:pt x="10613" y="2350"/>
                  </a:lnTo>
                  <a:lnTo>
                    <a:pt x="11229" y="2535"/>
                  </a:lnTo>
                  <a:lnTo>
                    <a:pt x="11844" y="2728"/>
                  </a:lnTo>
                  <a:lnTo>
                    <a:pt x="12460" y="2929"/>
                  </a:lnTo>
                  <a:lnTo>
                    <a:pt x="13081" y="3130"/>
                  </a:lnTo>
                  <a:lnTo>
                    <a:pt x="13696" y="3347"/>
                  </a:lnTo>
                  <a:lnTo>
                    <a:pt x="14317" y="3565"/>
                  </a:lnTo>
                  <a:lnTo>
                    <a:pt x="14938" y="3790"/>
                  </a:lnTo>
                  <a:lnTo>
                    <a:pt x="15554" y="4023"/>
                  </a:lnTo>
                  <a:lnTo>
                    <a:pt x="16169" y="4265"/>
                  </a:lnTo>
                  <a:lnTo>
                    <a:pt x="16790" y="4514"/>
                  </a:lnTo>
                  <a:lnTo>
                    <a:pt x="17406" y="4771"/>
                  </a:lnTo>
                  <a:lnTo>
                    <a:pt x="18016" y="5037"/>
                  </a:lnTo>
                  <a:lnTo>
                    <a:pt x="18631" y="5310"/>
                  </a:lnTo>
                  <a:lnTo>
                    <a:pt x="19242" y="5584"/>
                  </a:lnTo>
                  <a:lnTo>
                    <a:pt x="19847" y="5874"/>
                  </a:lnTo>
                  <a:lnTo>
                    <a:pt x="20457" y="6171"/>
                  </a:lnTo>
                  <a:lnTo>
                    <a:pt x="21057" y="6477"/>
                  </a:lnTo>
                  <a:lnTo>
                    <a:pt x="21662" y="6791"/>
                  </a:lnTo>
                  <a:lnTo>
                    <a:pt x="22256" y="7104"/>
                  </a:lnTo>
                  <a:lnTo>
                    <a:pt x="22850" y="7434"/>
                  </a:lnTo>
                  <a:lnTo>
                    <a:pt x="23439" y="7772"/>
                  </a:lnTo>
                  <a:lnTo>
                    <a:pt x="24028" y="8118"/>
                  </a:lnTo>
                  <a:lnTo>
                    <a:pt x="24612" y="8480"/>
                  </a:lnTo>
                  <a:lnTo>
                    <a:pt x="25190" y="8842"/>
                  </a:lnTo>
                  <a:lnTo>
                    <a:pt x="25763" y="9220"/>
                  </a:lnTo>
                  <a:lnTo>
                    <a:pt x="26331" y="9598"/>
                  </a:lnTo>
                  <a:lnTo>
                    <a:pt x="26894" y="9993"/>
                  </a:lnTo>
                  <a:lnTo>
                    <a:pt x="27456" y="10395"/>
                  </a:lnTo>
                  <a:lnTo>
                    <a:pt x="28008" y="10805"/>
                  </a:lnTo>
                  <a:lnTo>
                    <a:pt x="28555" y="11224"/>
                  </a:lnTo>
                  <a:lnTo>
                    <a:pt x="29096" y="11658"/>
                  </a:lnTo>
                  <a:lnTo>
                    <a:pt x="29632" y="12100"/>
                  </a:lnTo>
                  <a:lnTo>
                    <a:pt x="30157" y="12551"/>
                  </a:lnTo>
                  <a:lnTo>
                    <a:pt x="30677" y="13010"/>
                  </a:lnTo>
                  <a:lnTo>
                    <a:pt x="31192" y="13484"/>
                  </a:lnTo>
                  <a:lnTo>
                    <a:pt x="31701" y="13959"/>
                  </a:lnTo>
                  <a:lnTo>
                    <a:pt x="32200" y="14458"/>
                  </a:lnTo>
                  <a:lnTo>
                    <a:pt x="32694" y="14956"/>
                  </a:lnTo>
                  <a:lnTo>
                    <a:pt x="33177" y="15471"/>
                  </a:lnTo>
                  <a:lnTo>
                    <a:pt x="33649" y="15994"/>
                  </a:lnTo>
                  <a:lnTo>
                    <a:pt x="34116" y="16525"/>
                  </a:lnTo>
                  <a:lnTo>
                    <a:pt x="34578" y="17072"/>
                  </a:lnTo>
                  <a:lnTo>
                    <a:pt x="35023" y="17635"/>
                  </a:lnTo>
                  <a:lnTo>
                    <a:pt x="35464" y="18199"/>
                  </a:lnTo>
                  <a:lnTo>
                    <a:pt x="35894" y="18778"/>
                  </a:lnTo>
                  <a:lnTo>
                    <a:pt x="36318" y="19373"/>
                  </a:lnTo>
                  <a:lnTo>
                    <a:pt x="36318" y="19373"/>
                  </a:lnTo>
                  <a:lnTo>
                    <a:pt x="36392" y="194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1"/>
            <p:cNvSpPr/>
            <p:nvPr/>
          </p:nvSpPr>
          <p:spPr>
            <a:xfrm>
              <a:off x="2462725" y="-3882975"/>
              <a:ext cx="5725" cy="14300"/>
            </a:xfrm>
            <a:custGeom>
              <a:avLst/>
              <a:gdLst/>
              <a:ahLst/>
              <a:cxnLst/>
              <a:rect l="l" t="t" r="r" b="b"/>
              <a:pathLst>
                <a:path w="229" h="572" fill="none" extrusionOk="0">
                  <a:moveTo>
                    <a:pt x="6" y="572"/>
                  </a:moveTo>
                  <a:lnTo>
                    <a:pt x="6" y="572"/>
                  </a:lnTo>
                  <a:lnTo>
                    <a:pt x="1" y="564"/>
                  </a:lnTo>
                  <a:lnTo>
                    <a:pt x="1" y="564"/>
                  </a:lnTo>
                  <a:lnTo>
                    <a:pt x="229" y="0"/>
                  </a:lnTo>
                  <a:lnTo>
                    <a:pt x="229" y="0"/>
                  </a:lnTo>
                  <a:lnTo>
                    <a:pt x="6" y="5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1"/>
            <p:cNvSpPr/>
            <p:nvPr/>
          </p:nvSpPr>
          <p:spPr>
            <a:xfrm>
              <a:off x="2462850" y="-4680450"/>
              <a:ext cx="2709825" cy="1305550"/>
            </a:xfrm>
            <a:custGeom>
              <a:avLst/>
              <a:gdLst/>
              <a:ahLst/>
              <a:cxnLst/>
              <a:rect l="l" t="t" r="r" b="b"/>
              <a:pathLst>
                <a:path w="108393" h="52222" extrusionOk="0">
                  <a:moveTo>
                    <a:pt x="53974" y="1"/>
                  </a:moveTo>
                  <a:lnTo>
                    <a:pt x="53385" y="17"/>
                  </a:lnTo>
                  <a:lnTo>
                    <a:pt x="52849" y="33"/>
                  </a:lnTo>
                  <a:lnTo>
                    <a:pt x="52843" y="33"/>
                  </a:lnTo>
                  <a:lnTo>
                    <a:pt x="52100" y="89"/>
                  </a:lnTo>
                  <a:lnTo>
                    <a:pt x="51363" y="146"/>
                  </a:lnTo>
                  <a:lnTo>
                    <a:pt x="50636" y="210"/>
                  </a:lnTo>
                  <a:lnTo>
                    <a:pt x="49909" y="282"/>
                  </a:lnTo>
                  <a:lnTo>
                    <a:pt x="49192" y="355"/>
                  </a:lnTo>
                  <a:lnTo>
                    <a:pt x="48476" y="435"/>
                  </a:lnTo>
                  <a:lnTo>
                    <a:pt x="47770" y="516"/>
                  </a:lnTo>
                  <a:lnTo>
                    <a:pt x="47075" y="604"/>
                  </a:lnTo>
                  <a:lnTo>
                    <a:pt x="46380" y="701"/>
                  </a:lnTo>
                  <a:lnTo>
                    <a:pt x="45690" y="797"/>
                  </a:lnTo>
                  <a:lnTo>
                    <a:pt x="45006" y="902"/>
                  </a:lnTo>
                  <a:lnTo>
                    <a:pt x="44332" y="1006"/>
                  </a:lnTo>
                  <a:lnTo>
                    <a:pt x="43663" y="1119"/>
                  </a:lnTo>
                  <a:lnTo>
                    <a:pt x="42994" y="1232"/>
                  </a:lnTo>
                  <a:lnTo>
                    <a:pt x="42336" y="1352"/>
                  </a:lnTo>
                  <a:lnTo>
                    <a:pt x="41684" y="1481"/>
                  </a:lnTo>
                  <a:lnTo>
                    <a:pt x="41036" y="1602"/>
                  </a:lnTo>
                  <a:lnTo>
                    <a:pt x="40399" y="1738"/>
                  </a:lnTo>
                  <a:lnTo>
                    <a:pt x="39763" y="1875"/>
                  </a:lnTo>
                  <a:lnTo>
                    <a:pt x="39131" y="2012"/>
                  </a:lnTo>
                  <a:lnTo>
                    <a:pt x="38510" y="2157"/>
                  </a:lnTo>
                  <a:lnTo>
                    <a:pt x="37889" y="2310"/>
                  </a:lnTo>
                  <a:lnTo>
                    <a:pt x="37279" y="2463"/>
                  </a:lnTo>
                  <a:lnTo>
                    <a:pt x="36669" y="2615"/>
                  </a:lnTo>
                  <a:lnTo>
                    <a:pt x="36069" y="2776"/>
                  </a:lnTo>
                  <a:lnTo>
                    <a:pt x="35475" y="2945"/>
                  </a:lnTo>
                  <a:lnTo>
                    <a:pt x="34886" y="3114"/>
                  </a:lnTo>
                  <a:lnTo>
                    <a:pt x="34302" y="3283"/>
                  </a:lnTo>
                  <a:lnTo>
                    <a:pt x="33719" y="3460"/>
                  </a:lnTo>
                  <a:lnTo>
                    <a:pt x="33145" y="3637"/>
                  </a:lnTo>
                  <a:lnTo>
                    <a:pt x="32578" y="3822"/>
                  </a:lnTo>
                  <a:lnTo>
                    <a:pt x="32015" y="4007"/>
                  </a:lnTo>
                  <a:lnTo>
                    <a:pt x="31458" y="4200"/>
                  </a:lnTo>
                  <a:lnTo>
                    <a:pt x="30911" y="4393"/>
                  </a:lnTo>
                  <a:lnTo>
                    <a:pt x="30365" y="4594"/>
                  </a:lnTo>
                  <a:lnTo>
                    <a:pt x="29824" y="4788"/>
                  </a:lnTo>
                  <a:lnTo>
                    <a:pt x="29288" y="4997"/>
                  </a:lnTo>
                  <a:lnTo>
                    <a:pt x="28757" y="5206"/>
                  </a:lnTo>
                  <a:lnTo>
                    <a:pt x="28232" y="5415"/>
                  </a:lnTo>
                  <a:lnTo>
                    <a:pt x="27712" y="5624"/>
                  </a:lnTo>
                  <a:lnTo>
                    <a:pt x="27197" y="5841"/>
                  </a:lnTo>
                  <a:lnTo>
                    <a:pt x="26693" y="6067"/>
                  </a:lnTo>
                  <a:lnTo>
                    <a:pt x="26189" y="6284"/>
                  </a:lnTo>
                  <a:lnTo>
                    <a:pt x="25690" y="6517"/>
                  </a:lnTo>
                  <a:lnTo>
                    <a:pt x="25196" y="6743"/>
                  </a:lnTo>
                  <a:lnTo>
                    <a:pt x="24708" y="6976"/>
                  </a:lnTo>
                  <a:lnTo>
                    <a:pt x="24225" y="7209"/>
                  </a:lnTo>
                  <a:lnTo>
                    <a:pt x="23748" y="7451"/>
                  </a:lnTo>
                  <a:lnTo>
                    <a:pt x="23275" y="7692"/>
                  </a:lnTo>
                  <a:lnTo>
                    <a:pt x="22808" y="7933"/>
                  </a:lnTo>
                  <a:lnTo>
                    <a:pt x="22347" y="8183"/>
                  </a:lnTo>
                  <a:lnTo>
                    <a:pt x="21890" y="8432"/>
                  </a:lnTo>
                  <a:lnTo>
                    <a:pt x="21434" y="8681"/>
                  </a:lnTo>
                  <a:lnTo>
                    <a:pt x="20988" y="8931"/>
                  </a:lnTo>
                  <a:lnTo>
                    <a:pt x="20548" y="9188"/>
                  </a:lnTo>
                  <a:lnTo>
                    <a:pt x="20107" y="9454"/>
                  </a:lnTo>
                  <a:lnTo>
                    <a:pt x="19677" y="9711"/>
                  </a:lnTo>
                  <a:lnTo>
                    <a:pt x="19248" y="9977"/>
                  </a:lnTo>
                  <a:lnTo>
                    <a:pt x="18828" y="10242"/>
                  </a:lnTo>
                  <a:lnTo>
                    <a:pt x="18409" y="10516"/>
                  </a:lnTo>
                  <a:lnTo>
                    <a:pt x="17995" y="10781"/>
                  </a:lnTo>
                  <a:lnTo>
                    <a:pt x="17587" y="11055"/>
                  </a:lnTo>
                  <a:lnTo>
                    <a:pt x="17183" y="11336"/>
                  </a:lnTo>
                  <a:lnTo>
                    <a:pt x="16785" y="11610"/>
                  </a:lnTo>
                  <a:lnTo>
                    <a:pt x="16393" y="11891"/>
                  </a:lnTo>
                  <a:lnTo>
                    <a:pt x="16005" y="12173"/>
                  </a:lnTo>
                  <a:lnTo>
                    <a:pt x="15618" y="12463"/>
                  </a:lnTo>
                  <a:lnTo>
                    <a:pt x="15241" y="12744"/>
                  </a:lnTo>
                  <a:lnTo>
                    <a:pt x="14864" y="13034"/>
                  </a:lnTo>
                  <a:lnTo>
                    <a:pt x="14493" y="13323"/>
                  </a:lnTo>
                  <a:lnTo>
                    <a:pt x="14127" y="13613"/>
                  </a:lnTo>
                  <a:lnTo>
                    <a:pt x="13766" y="13911"/>
                  </a:lnTo>
                  <a:lnTo>
                    <a:pt x="13410" y="14208"/>
                  </a:lnTo>
                  <a:lnTo>
                    <a:pt x="13060" y="14506"/>
                  </a:lnTo>
                  <a:lnTo>
                    <a:pt x="12710" y="14804"/>
                  </a:lnTo>
                  <a:lnTo>
                    <a:pt x="12370" y="15101"/>
                  </a:lnTo>
                  <a:lnTo>
                    <a:pt x="11696" y="15705"/>
                  </a:lnTo>
                  <a:lnTo>
                    <a:pt x="11044" y="16324"/>
                  </a:lnTo>
                  <a:lnTo>
                    <a:pt x="10407" y="16936"/>
                  </a:lnTo>
                  <a:lnTo>
                    <a:pt x="9786" y="17563"/>
                  </a:lnTo>
                  <a:lnTo>
                    <a:pt x="9186" y="18191"/>
                  </a:lnTo>
                  <a:lnTo>
                    <a:pt x="8603" y="18818"/>
                  </a:lnTo>
                  <a:lnTo>
                    <a:pt x="8035" y="19462"/>
                  </a:lnTo>
                  <a:lnTo>
                    <a:pt x="7483" y="20097"/>
                  </a:lnTo>
                  <a:lnTo>
                    <a:pt x="6947" y="20741"/>
                  </a:lnTo>
                  <a:lnTo>
                    <a:pt x="6427" y="21393"/>
                  </a:lnTo>
                  <a:lnTo>
                    <a:pt x="5928" y="22044"/>
                  </a:lnTo>
                  <a:lnTo>
                    <a:pt x="5440" y="22696"/>
                  </a:lnTo>
                  <a:lnTo>
                    <a:pt x="4973" y="23348"/>
                  </a:lnTo>
                  <a:lnTo>
                    <a:pt x="4517" y="24007"/>
                  </a:lnTo>
                  <a:lnTo>
                    <a:pt x="4076" y="24667"/>
                  </a:lnTo>
                  <a:lnTo>
                    <a:pt x="3657" y="25327"/>
                  </a:lnTo>
                  <a:lnTo>
                    <a:pt x="3248" y="25986"/>
                  </a:lnTo>
                  <a:lnTo>
                    <a:pt x="2850" y="26646"/>
                  </a:lnTo>
                  <a:lnTo>
                    <a:pt x="2474" y="27306"/>
                  </a:lnTo>
                  <a:lnTo>
                    <a:pt x="2113" y="27965"/>
                  </a:lnTo>
                  <a:lnTo>
                    <a:pt x="1763" y="28625"/>
                  </a:lnTo>
                  <a:lnTo>
                    <a:pt x="1428" y="29285"/>
                  </a:lnTo>
                  <a:lnTo>
                    <a:pt x="1105" y="29936"/>
                  </a:lnTo>
                  <a:lnTo>
                    <a:pt x="797" y="30596"/>
                  </a:lnTo>
                  <a:lnTo>
                    <a:pt x="505" y="31248"/>
                  </a:lnTo>
                  <a:lnTo>
                    <a:pt x="224" y="31899"/>
                  </a:lnTo>
                  <a:lnTo>
                    <a:pt x="1" y="32471"/>
                  </a:lnTo>
                  <a:lnTo>
                    <a:pt x="70" y="32575"/>
                  </a:lnTo>
                  <a:lnTo>
                    <a:pt x="208" y="32760"/>
                  </a:lnTo>
                  <a:lnTo>
                    <a:pt x="420" y="33034"/>
                  </a:lnTo>
                  <a:lnTo>
                    <a:pt x="712" y="33388"/>
                  </a:lnTo>
                  <a:lnTo>
                    <a:pt x="887" y="33589"/>
                  </a:lnTo>
                  <a:lnTo>
                    <a:pt x="1083" y="33814"/>
                  </a:lnTo>
                  <a:lnTo>
                    <a:pt x="1301" y="34056"/>
                  </a:lnTo>
                  <a:lnTo>
                    <a:pt x="1540" y="34313"/>
                  </a:lnTo>
                  <a:lnTo>
                    <a:pt x="1800" y="34578"/>
                  </a:lnTo>
                  <a:lnTo>
                    <a:pt x="2081" y="34868"/>
                  </a:lnTo>
                  <a:lnTo>
                    <a:pt x="2389" y="35166"/>
                  </a:lnTo>
                  <a:lnTo>
                    <a:pt x="2718" y="35480"/>
                  </a:lnTo>
                  <a:lnTo>
                    <a:pt x="3068" y="35801"/>
                  </a:lnTo>
                  <a:lnTo>
                    <a:pt x="3445" y="36139"/>
                  </a:lnTo>
                  <a:lnTo>
                    <a:pt x="3848" y="36493"/>
                  </a:lnTo>
                  <a:lnTo>
                    <a:pt x="4273" y="36847"/>
                  </a:lnTo>
                  <a:lnTo>
                    <a:pt x="4724" y="37217"/>
                  </a:lnTo>
                  <a:lnTo>
                    <a:pt x="5207" y="37595"/>
                  </a:lnTo>
                  <a:lnTo>
                    <a:pt x="5711" y="37982"/>
                  </a:lnTo>
                  <a:lnTo>
                    <a:pt x="6241" y="38376"/>
                  </a:lnTo>
                  <a:lnTo>
                    <a:pt x="6798" y="38778"/>
                  </a:lnTo>
                  <a:lnTo>
                    <a:pt x="7382" y="39188"/>
                  </a:lnTo>
                  <a:lnTo>
                    <a:pt x="7998" y="39599"/>
                  </a:lnTo>
                  <a:lnTo>
                    <a:pt x="8640" y="40017"/>
                  </a:lnTo>
                  <a:lnTo>
                    <a:pt x="9314" y="40435"/>
                  </a:lnTo>
                  <a:lnTo>
                    <a:pt x="10014" y="40862"/>
                  </a:lnTo>
                  <a:lnTo>
                    <a:pt x="10747" y="41288"/>
                  </a:lnTo>
                  <a:lnTo>
                    <a:pt x="11511" y="41714"/>
                  </a:lnTo>
                  <a:lnTo>
                    <a:pt x="12301" y="42149"/>
                  </a:lnTo>
                  <a:lnTo>
                    <a:pt x="13124" y="42575"/>
                  </a:lnTo>
                  <a:lnTo>
                    <a:pt x="13978" y="43010"/>
                  </a:lnTo>
                  <a:lnTo>
                    <a:pt x="14864" y="43436"/>
                  </a:lnTo>
                  <a:lnTo>
                    <a:pt x="15788" y="43862"/>
                  </a:lnTo>
                  <a:lnTo>
                    <a:pt x="16738" y="44289"/>
                  </a:lnTo>
                  <a:lnTo>
                    <a:pt x="17725" y="44707"/>
                  </a:lnTo>
                  <a:lnTo>
                    <a:pt x="18749" y="45126"/>
                  </a:lnTo>
                  <a:lnTo>
                    <a:pt x="19799" y="45536"/>
                  </a:lnTo>
                  <a:lnTo>
                    <a:pt x="20893" y="45946"/>
                  </a:lnTo>
                  <a:lnTo>
                    <a:pt x="22012" y="46348"/>
                  </a:lnTo>
                  <a:lnTo>
                    <a:pt x="23174" y="46743"/>
                  </a:lnTo>
                  <a:lnTo>
                    <a:pt x="23769" y="46936"/>
                  </a:lnTo>
                  <a:lnTo>
                    <a:pt x="24368" y="47129"/>
                  </a:lnTo>
                  <a:lnTo>
                    <a:pt x="24984" y="47322"/>
                  </a:lnTo>
                  <a:lnTo>
                    <a:pt x="25605" y="47507"/>
                  </a:lnTo>
                  <a:lnTo>
                    <a:pt x="26231" y="47692"/>
                  </a:lnTo>
                  <a:lnTo>
                    <a:pt x="26873" y="47877"/>
                  </a:lnTo>
                  <a:lnTo>
                    <a:pt x="27520" y="48062"/>
                  </a:lnTo>
                  <a:lnTo>
                    <a:pt x="28179" y="48239"/>
                  </a:lnTo>
                  <a:lnTo>
                    <a:pt x="28847" y="48416"/>
                  </a:lnTo>
                  <a:lnTo>
                    <a:pt x="29526" y="48585"/>
                  </a:lnTo>
                  <a:lnTo>
                    <a:pt x="30211" y="48762"/>
                  </a:lnTo>
                  <a:lnTo>
                    <a:pt x="30906" y="48931"/>
                  </a:lnTo>
                  <a:lnTo>
                    <a:pt x="31612" y="49092"/>
                  </a:lnTo>
                  <a:lnTo>
                    <a:pt x="32328" y="49253"/>
                  </a:lnTo>
                  <a:lnTo>
                    <a:pt x="33055" y="49414"/>
                  </a:lnTo>
                  <a:lnTo>
                    <a:pt x="33788" y="49566"/>
                  </a:lnTo>
                  <a:lnTo>
                    <a:pt x="34536" y="49719"/>
                  </a:lnTo>
                  <a:lnTo>
                    <a:pt x="35289" y="49872"/>
                  </a:lnTo>
                  <a:lnTo>
                    <a:pt x="36053" y="50017"/>
                  </a:lnTo>
                  <a:lnTo>
                    <a:pt x="36828" y="50154"/>
                  </a:lnTo>
                  <a:lnTo>
                    <a:pt x="37614" y="50299"/>
                  </a:lnTo>
                  <a:lnTo>
                    <a:pt x="38410" y="50427"/>
                  </a:lnTo>
                  <a:lnTo>
                    <a:pt x="39216" y="50556"/>
                  </a:lnTo>
                  <a:lnTo>
                    <a:pt x="40033" y="50685"/>
                  </a:lnTo>
                  <a:lnTo>
                    <a:pt x="40861" y="50805"/>
                  </a:lnTo>
                  <a:lnTo>
                    <a:pt x="41694" y="50926"/>
                  </a:lnTo>
                  <a:lnTo>
                    <a:pt x="42543" y="51039"/>
                  </a:lnTo>
                  <a:lnTo>
                    <a:pt x="43403" y="51151"/>
                  </a:lnTo>
                  <a:lnTo>
                    <a:pt x="44268" y="51256"/>
                  </a:lnTo>
                  <a:lnTo>
                    <a:pt x="45149" y="51361"/>
                  </a:lnTo>
                  <a:lnTo>
                    <a:pt x="46035" y="51457"/>
                  </a:lnTo>
                  <a:lnTo>
                    <a:pt x="46937" y="51546"/>
                  </a:lnTo>
                  <a:lnTo>
                    <a:pt x="47850" y="51634"/>
                  </a:lnTo>
                  <a:lnTo>
                    <a:pt x="48773" y="51714"/>
                  </a:lnTo>
                  <a:lnTo>
                    <a:pt x="49702" y="51795"/>
                  </a:lnTo>
                  <a:lnTo>
                    <a:pt x="50646" y="51867"/>
                  </a:lnTo>
                  <a:lnTo>
                    <a:pt x="51602" y="51932"/>
                  </a:lnTo>
                  <a:lnTo>
                    <a:pt x="52567" y="51996"/>
                  </a:lnTo>
                  <a:lnTo>
                    <a:pt x="53544" y="52052"/>
                  </a:lnTo>
                  <a:lnTo>
                    <a:pt x="54531" y="52101"/>
                  </a:lnTo>
                  <a:lnTo>
                    <a:pt x="55804" y="52157"/>
                  </a:lnTo>
                  <a:lnTo>
                    <a:pt x="57057" y="52189"/>
                  </a:lnTo>
                  <a:lnTo>
                    <a:pt x="58293" y="52213"/>
                  </a:lnTo>
                  <a:lnTo>
                    <a:pt x="59508" y="52221"/>
                  </a:lnTo>
                  <a:lnTo>
                    <a:pt x="60389" y="52221"/>
                  </a:lnTo>
                  <a:lnTo>
                    <a:pt x="61265" y="52205"/>
                  </a:lnTo>
                  <a:lnTo>
                    <a:pt x="62124" y="52189"/>
                  </a:lnTo>
                  <a:lnTo>
                    <a:pt x="62979" y="52157"/>
                  </a:lnTo>
                  <a:lnTo>
                    <a:pt x="63822" y="52125"/>
                  </a:lnTo>
                  <a:lnTo>
                    <a:pt x="64661" y="52085"/>
                  </a:lnTo>
                  <a:lnTo>
                    <a:pt x="65483" y="52036"/>
                  </a:lnTo>
                  <a:lnTo>
                    <a:pt x="66301" y="51980"/>
                  </a:lnTo>
                  <a:lnTo>
                    <a:pt x="67107" y="51916"/>
                  </a:lnTo>
                  <a:lnTo>
                    <a:pt x="67909" y="51843"/>
                  </a:lnTo>
                  <a:lnTo>
                    <a:pt x="68694" y="51763"/>
                  </a:lnTo>
                  <a:lnTo>
                    <a:pt x="69474" y="51682"/>
                  </a:lnTo>
                  <a:lnTo>
                    <a:pt x="70243" y="51586"/>
                  </a:lnTo>
                  <a:lnTo>
                    <a:pt x="71008" y="51489"/>
                  </a:lnTo>
                  <a:lnTo>
                    <a:pt x="71761" y="51385"/>
                  </a:lnTo>
                  <a:lnTo>
                    <a:pt x="72504" y="51280"/>
                  </a:lnTo>
                  <a:lnTo>
                    <a:pt x="73242" y="51159"/>
                  </a:lnTo>
                  <a:lnTo>
                    <a:pt x="73963" y="51039"/>
                  </a:lnTo>
                  <a:lnTo>
                    <a:pt x="74685" y="50910"/>
                  </a:lnTo>
                  <a:lnTo>
                    <a:pt x="75391" y="50781"/>
                  </a:lnTo>
                  <a:lnTo>
                    <a:pt x="76091" y="50636"/>
                  </a:lnTo>
                  <a:lnTo>
                    <a:pt x="76781" y="50492"/>
                  </a:lnTo>
                  <a:lnTo>
                    <a:pt x="77466" y="50347"/>
                  </a:lnTo>
                  <a:lnTo>
                    <a:pt x="78140" y="50186"/>
                  </a:lnTo>
                  <a:lnTo>
                    <a:pt x="78803" y="50025"/>
                  </a:lnTo>
                  <a:lnTo>
                    <a:pt x="79461" y="49864"/>
                  </a:lnTo>
                  <a:lnTo>
                    <a:pt x="80108" y="49687"/>
                  </a:lnTo>
                  <a:lnTo>
                    <a:pt x="80750" y="49510"/>
                  </a:lnTo>
                  <a:lnTo>
                    <a:pt x="81382" y="49333"/>
                  </a:lnTo>
                  <a:lnTo>
                    <a:pt x="82003" y="49148"/>
                  </a:lnTo>
                  <a:lnTo>
                    <a:pt x="82618" y="48963"/>
                  </a:lnTo>
                  <a:lnTo>
                    <a:pt x="83223" y="48762"/>
                  </a:lnTo>
                  <a:lnTo>
                    <a:pt x="83823" y="48569"/>
                  </a:lnTo>
                  <a:lnTo>
                    <a:pt x="84412" y="48368"/>
                  </a:lnTo>
                  <a:lnTo>
                    <a:pt x="84990" y="48159"/>
                  </a:lnTo>
                  <a:lnTo>
                    <a:pt x="85563" y="47949"/>
                  </a:lnTo>
                  <a:lnTo>
                    <a:pt x="86131" y="47732"/>
                  </a:lnTo>
                  <a:lnTo>
                    <a:pt x="86688" y="47515"/>
                  </a:lnTo>
                  <a:lnTo>
                    <a:pt x="87235" y="47298"/>
                  </a:lnTo>
                  <a:lnTo>
                    <a:pt x="87776" y="47072"/>
                  </a:lnTo>
                  <a:lnTo>
                    <a:pt x="88312" y="46847"/>
                  </a:lnTo>
                  <a:lnTo>
                    <a:pt x="88837" y="46614"/>
                  </a:lnTo>
                  <a:lnTo>
                    <a:pt x="89352" y="46381"/>
                  </a:lnTo>
                  <a:lnTo>
                    <a:pt x="89862" y="46139"/>
                  </a:lnTo>
                  <a:lnTo>
                    <a:pt x="90360" y="45906"/>
                  </a:lnTo>
                  <a:lnTo>
                    <a:pt x="90854" y="45665"/>
                  </a:lnTo>
                  <a:lnTo>
                    <a:pt x="91342" y="45415"/>
                  </a:lnTo>
                  <a:lnTo>
                    <a:pt x="91820" y="45166"/>
                  </a:lnTo>
                  <a:lnTo>
                    <a:pt x="92292" y="44916"/>
                  </a:lnTo>
                  <a:lnTo>
                    <a:pt x="92754" y="44667"/>
                  </a:lnTo>
                  <a:lnTo>
                    <a:pt x="93210" y="44410"/>
                  </a:lnTo>
                  <a:lnTo>
                    <a:pt x="93656" y="44152"/>
                  </a:lnTo>
                  <a:lnTo>
                    <a:pt x="94096" y="43895"/>
                  </a:lnTo>
                  <a:lnTo>
                    <a:pt x="94526" y="43637"/>
                  </a:lnTo>
                  <a:lnTo>
                    <a:pt x="94956" y="43380"/>
                  </a:lnTo>
                  <a:lnTo>
                    <a:pt x="95370" y="43114"/>
                  </a:lnTo>
                  <a:lnTo>
                    <a:pt x="95784" y="42849"/>
                  </a:lnTo>
                  <a:lnTo>
                    <a:pt x="96182" y="42583"/>
                  </a:lnTo>
                  <a:lnTo>
                    <a:pt x="96580" y="42318"/>
                  </a:lnTo>
                  <a:lnTo>
                    <a:pt x="96967" y="42052"/>
                  </a:lnTo>
                  <a:lnTo>
                    <a:pt x="97349" y="41779"/>
                  </a:lnTo>
                  <a:lnTo>
                    <a:pt x="97721" y="41513"/>
                  </a:lnTo>
                  <a:lnTo>
                    <a:pt x="98092" y="41240"/>
                  </a:lnTo>
                  <a:lnTo>
                    <a:pt x="98448" y="40966"/>
                  </a:lnTo>
                  <a:lnTo>
                    <a:pt x="98803" y="40701"/>
                  </a:lnTo>
                  <a:lnTo>
                    <a:pt x="99148" y="40427"/>
                  </a:lnTo>
                  <a:lnTo>
                    <a:pt x="99488" y="40154"/>
                  </a:lnTo>
                  <a:lnTo>
                    <a:pt x="99817" y="39880"/>
                  </a:lnTo>
                  <a:lnTo>
                    <a:pt x="100140" y="39607"/>
                  </a:lnTo>
                  <a:lnTo>
                    <a:pt x="100459" y="39341"/>
                  </a:lnTo>
                  <a:lnTo>
                    <a:pt x="100772" y="39068"/>
                  </a:lnTo>
                  <a:lnTo>
                    <a:pt x="101074" y="38794"/>
                  </a:lnTo>
                  <a:lnTo>
                    <a:pt x="101372" y="38529"/>
                  </a:lnTo>
                  <a:lnTo>
                    <a:pt x="101663" y="38255"/>
                  </a:lnTo>
                  <a:lnTo>
                    <a:pt x="102221" y="37716"/>
                  </a:lnTo>
                  <a:lnTo>
                    <a:pt x="102757" y="37185"/>
                  </a:lnTo>
                  <a:lnTo>
                    <a:pt x="103261" y="36654"/>
                  </a:lnTo>
                  <a:lnTo>
                    <a:pt x="103744" y="36131"/>
                  </a:lnTo>
                  <a:lnTo>
                    <a:pt x="104200" y="35608"/>
                  </a:lnTo>
                  <a:lnTo>
                    <a:pt x="104630" y="35101"/>
                  </a:lnTo>
                  <a:lnTo>
                    <a:pt x="105038" y="34603"/>
                  </a:lnTo>
                  <a:lnTo>
                    <a:pt x="105420" y="34112"/>
                  </a:lnTo>
                  <a:lnTo>
                    <a:pt x="105776" y="33629"/>
                  </a:lnTo>
                  <a:lnTo>
                    <a:pt x="106105" y="33155"/>
                  </a:lnTo>
                  <a:lnTo>
                    <a:pt x="106413" y="32696"/>
                  </a:lnTo>
                  <a:lnTo>
                    <a:pt x="106699" y="32253"/>
                  </a:lnTo>
                  <a:lnTo>
                    <a:pt x="106959" y="31827"/>
                  </a:lnTo>
                  <a:lnTo>
                    <a:pt x="107198" y="31409"/>
                  </a:lnTo>
                  <a:lnTo>
                    <a:pt x="107416" y="31006"/>
                  </a:lnTo>
                  <a:lnTo>
                    <a:pt x="107607" y="30628"/>
                  </a:lnTo>
                  <a:lnTo>
                    <a:pt x="107782" y="30266"/>
                  </a:lnTo>
                  <a:lnTo>
                    <a:pt x="107930" y="29920"/>
                  </a:lnTo>
                  <a:lnTo>
                    <a:pt x="108058" y="29591"/>
                  </a:lnTo>
                  <a:lnTo>
                    <a:pt x="108164" y="29293"/>
                  </a:lnTo>
                  <a:lnTo>
                    <a:pt x="108212" y="29148"/>
                  </a:lnTo>
                  <a:lnTo>
                    <a:pt x="108254" y="29003"/>
                  </a:lnTo>
                  <a:lnTo>
                    <a:pt x="108286" y="28875"/>
                  </a:lnTo>
                  <a:lnTo>
                    <a:pt x="108318" y="28746"/>
                  </a:lnTo>
                  <a:lnTo>
                    <a:pt x="108344" y="28625"/>
                  </a:lnTo>
                  <a:lnTo>
                    <a:pt x="108360" y="28512"/>
                  </a:lnTo>
                  <a:lnTo>
                    <a:pt x="108376" y="28400"/>
                  </a:lnTo>
                  <a:lnTo>
                    <a:pt x="108387" y="28295"/>
                  </a:lnTo>
                  <a:lnTo>
                    <a:pt x="108392" y="28199"/>
                  </a:lnTo>
                  <a:lnTo>
                    <a:pt x="108392" y="28110"/>
                  </a:lnTo>
                  <a:lnTo>
                    <a:pt x="108387" y="28030"/>
                  </a:lnTo>
                  <a:lnTo>
                    <a:pt x="108381" y="27949"/>
                  </a:lnTo>
                  <a:lnTo>
                    <a:pt x="108366" y="27885"/>
                  </a:lnTo>
                  <a:lnTo>
                    <a:pt x="108344" y="27821"/>
                  </a:lnTo>
                  <a:lnTo>
                    <a:pt x="108132" y="27330"/>
                  </a:lnTo>
                  <a:lnTo>
                    <a:pt x="107914" y="26855"/>
                  </a:lnTo>
                  <a:lnTo>
                    <a:pt x="107692" y="26373"/>
                  </a:lnTo>
                  <a:lnTo>
                    <a:pt x="107463" y="25898"/>
                  </a:lnTo>
                  <a:lnTo>
                    <a:pt x="107235" y="25431"/>
                  </a:lnTo>
                  <a:lnTo>
                    <a:pt x="107002" y="24965"/>
                  </a:lnTo>
                  <a:lnTo>
                    <a:pt x="106768" y="24506"/>
                  </a:lnTo>
                  <a:lnTo>
                    <a:pt x="106529" y="24047"/>
                  </a:lnTo>
                  <a:lnTo>
                    <a:pt x="106285" y="23597"/>
                  </a:lnTo>
                  <a:lnTo>
                    <a:pt x="106036" y="23146"/>
                  </a:lnTo>
                  <a:lnTo>
                    <a:pt x="105787" y="22704"/>
                  </a:lnTo>
                  <a:lnTo>
                    <a:pt x="105532" y="22261"/>
                  </a:lnTo>
                  <a:lnTo>
                    <a:pt x="105277" y="21827"/>
                  </a:lnTo>
                  <a:lnTo>
                    <a:pt x="105017" y="21393"/>
                  </a:lnTo>
                  <a:lnTo>
                    <a:pt x="104752" y="20966"/>
                  </a:lnTo>
                  <a:lnTo>
                    <a:pt x="104486" y="20548"/>
                  </a:lnTo>
                  <a:lnTo>
                    <a:pt x="104067" y="19953"/>
                  </a:lnTo>
                  <a:lnTo>
                    <a:pt x="103637" y="19365"/>
                  </a:lnTo>
                  <a:lnTo>
                    <a:pt x="103197" y="18794"/>
                  </a:lnTo>
                  <a:lnTo>
                    <a:pt x="102751" y="18231"/>
                  </a:lnTo>
                  <a:lnTo>
                    <a:pt x="102290" y="17684"/>
                  </a:lnTo>
                  <a:lnTo>
                    <a:pt x="101823" y="17145"/>
                  </a:lnTo>
                  <a:lnTo>
                    <a:pt x="101350" y="16614"/>
                  </a:lnTo>
                  <a:lnTo>
                    <a:pt x="100867" y="16099"/>
                  </a:lnTo>
                  <a:lnTo>
                    <a:pt x="100374" y="15592"/>
                  </a:lnTo>
                  <a:lnTo>
                    <a:pt x="99875" y="15101"/>
                  </a:lnTo>
                  <a:lnTo>
                    <a:pt x="99366" y="14619"/>
                  </a:lnTo>
                  <a:lnTo>
                    <a:pt x="98851" y="14144"/>
                  </a:lnTo>
                  <a:lnTo>
                    <a:pt x="98331" y="13677"/>
                  </a:lnTo>
                  <a:lnTo>
                    <a:pt x="97800" y="13219"/>
                  </a:lnTo>
                  <a:lnTo>
                    <a:pt x="97264" y="12776"/>
                  </a:lnTo>
                  <a:lnTo>
                    <a:pt x="96723" y="12342"/>
                  </a:lnTo>
                  <a:lnTo>
                    <a:pt x="96176" y="11924"/>
                  </a:lnTo>
                  <a:lnTo>
                    <a:pt x="95619" y="11505"/>
                  </a:lnTo>
                  <a:lnTo>
                    <a:pt x="95062" y="11103"/>
                  </a:lnTo>
                  <a:lnTo>
                    <a:pt x="94500" y="10709"/>
                  </a:lnTo>
                  <a:lnTo>
                    <a:pt x="93926" y="10323"/>
                  </a:lnTo>
                  <a:lnTo>
                    <a:pt x="93353" y="9944"/>
                  </a:lnTo>
                  <a:lnTo>
                    <a:pt x="92775" y="9582"/>
                  </a:lnTo>
                  <a:lnTo>
                    <a:pt x="92191" y="9220"/>
                  </a:lnTo>
                  <a:lnTo>
                    <a:pt x="91602" y="8874"/>
                  </a:lnTo>
                  <a:lnTo>
                    <a:pt x="91008" y="8529"/>
                  </a:lnTo>
                  <a:lnTo>
                    <a:pt x="90414" y="8199"/>
                  </a:lnTo>
                  <a:lnTo>
                    <a:pt x="89814" y="7877"/>
                  </a:lnTo>
                  <a:lnTo>
                    <a:pt x="89214" y="7563"/>
                  </a:lnTo>
                  <a:lnTo>
                    <a:pt x="88609" y="7257"/>
                  </a:lnTo>
                  <a:lnTo>
                    <a:pt x="87999" y="6960"/>
                  </a:lnTo>
                  <a:lnTo>
                    <a:pt x="87389" y="6670"/>
                  </a:lnTo>
                  <a:lnTo>
                    <a:pt x="86779" y="6389"/>
                  </a:lnTo>
                  <a:lnTo>
                    <a:pt x="86163" y="6115"/>
                  </a:lnTo>
                  <a:lnTo>
                    <a:pt x="85547" y="5850"/>
                  </a:lnTo>
                  <a:lnTo>
                    <a:pt x="84932" y="5592"/>
                  </a:lnTo>
                  <a:lnTo>
                    <a:pt x="84311" y="5343"/>
                  </a:lnTo>
                  <a:lnTo>
                    <a:pt x="83695" y="5101"/>
                  </a:lnTo>
                  <a:lnTo>
                    <a:pt x="83075" y="4860"/>
                  </a:lnTo>
                  <a:lnTo>
                    <a:pt x="82454" y="4635"/>
                  </a:lnTo>
                  <a:lnTo>
                    <a:pt x="81833" y="4418"/>
                  </a:lnTo>
                  <a:lnTo>
                    <a:pt x="81212" y="4200"/>
                  </a:lnTo>
                  <a:lnTo>
                    <a:pt x="80591" y="3991"/>
                  </a:lnTo>
                  <a:lnTo>
                    <a:pt x="79976" y="3790"/>
                  </a:lnTo>
                  <a:lnTo>
                    <a:pt x="79355" y="3597"/>
                  </a:lnTo>
                  <a:lnTo>
                    <a:pt x="78739" y="3412"/>
                  </a:lnTo>
                  <a:lnTo>
                    <a:pt x="78124" y="3235"/>
                  </a:lnTo>
                  <a:lnTo>
                    <a:pt x="77508" y="3058"/>
                  </a:lnTo>
                  <a:lnTo>
                    <a:pt x="76892" y="2889"/>
                  </a:lnTo>
                  <a:lnTo>
                    <a:pt x="76282" y="2728"/>
                  </a:lnTo>
                  <a:lnTo>
                    <a:pt x="75677" y="2575"/>
                  </a:lnTo>
                  <a:lnTo>
                    <a:pt x="75072" y="2422"/>
                  </a:lnTo>
                  <a:lnTo>
                    <a:pt x="74467" y="2278"/>
                  </a:lnTo>
                  <a:lnTo>
                    <a:pt x="73868" y="2141"/>
                  </a:lnTo>
                  <a:lnTo>
                    <a:pt x="72679" y="1883"/>
                  </a:lnTo>
                  <a:lnTo>
                    <a:pt x="71501" y="1642"/>
                  </a:lnTo>
                  <a:lnTo>
                    <a:pt x="70344" y="1425"/>
                  </a:lnTo>
                  <a:lnTo>
                    <a:pt x="69209" y="1232"/>
                  </a:lnTo>
                  <a:lnTo>
                    <a:pt x="68094" y="1055"/>
                  </a:lnTo>
                  <a:lnTo>
                    <a:pt x="67001" y="894"/>
                  </a:lnTo>
                  <a:lnTo>
                    <a:pt x="65934" y="749"/>
                  </a:lnTo>
                  <a:lnTo>
                    <a:pt x="64894" y="620"/>
                  </a:lnTo>
                  <a:lnTo>
                    <a:pt x="63886" y="508"/>
                  </a:lnTo>
                  <a:lnTo>
                    <a:pt x="62904" y="403"/>
                  </a:lnTo>
                  <a:lnTo>
                    <a:pt x="61960" y="323"/>
                  </a:lnTo>
                  <a:lnTo>
                    <a:pt x="61047" y="250"/>
                  </a:lnTo>
                  <a:lnTo>
                    <a:pt x="60172" y="186"/>
                  </a:lnTo>
                  <a:lnTo>
                    <a:pt x="59338" y="138"/>
                  </a:lnTo>
                  <a:lnTo>
                    <a:pt x="58542" y="89"/>
                  </a:lnTo>
                  <a:lnTo>
                    <a:pt x="57794" y="57"/>
                  </a:lnTo>
                  <a:lnTo>
                    <a:pt x="57089" y="33"/>
                  </a:lnTo>
                  <a:lnTo>
                    <a:pt x="56430" y="17"/>
                  </a:lnTo>
                  <a:lnTo>
                    <a:pt x="55820" y="9"/>
                  </a:lnTo>
                  <a:lnTo>
                    <a:pt x="5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1"/>
            <p:cNvSpPr/>
            <p:nvPr/>
          </p:nvSpPr>
          <p:spPr>
            <a:xfrm>
              <a:off x="2462850" y="-4680450"/>
              <a:ext cx="2709825" cy="1305550"/>
            </a:xfrm>
            <a:custGeom>
              <a:avLst/>
              <a:gdLst/>
              <a:ahLst/>
              <a:cxnLst/>
              <a:rect l="l" t="t" r="r" b="b"/>
              <a:pathLst>
                <a:path w="108393" h="52222" fill="none" extrusionOk="0">
                  <a:moveTo>
                    <a:pt x="59508" y="52221"/>
                  </a:moveTo>
                  <a:lnTo>
                    <a:pt x="59508" y="52221"/>
                  </a:lnTo>
                  <a:lnTo>
                    <a:pt x="58293" y="52213"/>
                  </a:lnTo>
                  <a:lnTo>
                    <a:pt x="57057" y="52189"/>
                  </a:lnTo>
                  <a:lnTo>
                    <a:pt x="55804" y="52157"/>
                  </a:lnTo>
                  <a:lnTo>
                    <a:pt x="54531" y="52101"/>
                  </a:lnTo>
                  <a:lnTo>
                    <a:pt x="54531" y="52101"/>
                  </a:lnTo>
                  <a:lnTo>
                    <a:pt x="53544" y="52052"/>
                  </a:lnTo>
                  <a:lnTo>
                    <a:pt x="52567" y="51996"/>
                  </a:lnTo>
                  <a:lnTo>
                    <a:pt x="51602" y="51932"/>
                  </a:lnTo>
                  <a:lnTo>
                    <a:pt x="50646" y="51867"/>
                  </a:lnTo>
                  <a:lnTo>
                    <a:pt x="49702" y="51795"/>
                  </a:lnTo>
                  <a:lnTo>
                    <a:pt x="48773" y="51714"/>
                  </a:lnTo>
                  <a:lnTo>
                    <a:pt x="47850" y="51634"/>
                  </a:lnTo>
                  <a:lnTo>
                    <a:pt x="46937" y="51546"/>
                  </a:lnTo>
                  <a:lnTo>
                    <a:pt x="46035" y="51457"/>
                  </a:lnTo>
                  <a:lnTo>
                    <a:pt x="45149" y="51361"/>
                  </a:lnTo>
                  <a:lnTo>
                    <a:pt x="44268" y="51256"/>
                  </a:lnTo>
                  <a:lnTo>
                    <a:pt x="43403" y="51151"/>
                  </a:lnTo>
                  <a:lnTo>
                    <a:pt x="42543" y="51039"/>
                  </a:lnTo>
                  <a:lnTo>
                    <a:pt x="41694" y="50926"/>
                  </a:lnTo>
                  <a:lnTo>
                    <a:pt x="40861" y="50805"/>
                  </a:lnTo>
                  <a:lnTo>
                    <a:pt x="40033" y="50685"/>
                  </a:lnTo>
                  <a:lnTo>
                    <a:pt x="39216" y="50556"/>
                  </a:lnTo>
                  <a:lnTo>
                    <a:pt x="38410" y="50427"/>
                  </a:lnTo>
                  <a:lnTo>
                    <a:pt x="37614" y="50299"/>
                  </a:lnTo>
                  <a:lnTo>
                    <a:pt x="36828" y="50154"/>
                  </a:lnTo>
                  <a:lnTo>
                    <a:pt x="36053" y="50017"/>
                  </a:lnTo>
                  <a:lnTo>
                    <a:pt x="35289" y="49872"/>
                  </a:lnTo>
                  <a:lnTo>
                    <a:pt x="34536" y="49719"/>
                  </a:lnTo>
                  <a:lnTo>
                    <a:pt x="33788" y="49566"/>
                  </a:lnTo>
                  <a:lnTo>
                    <a:pt x="33055" y="49414"/>
                  </a:lnTo>
                  <a:lnTo>
                    <a:pt x="32328" y="49253"/>
                  </a:lnTo>
                  <a:lnTo>
                    <a:pt x="31612" y="49092"/>
                  </a:lnTo>
                  <a:lnTo>
                    <a:pt x="30906" y="48931"/>
                  </a:lnTo>
                  <a:lnTo>
                    <a:pt x="30211" y="48762"/>
                  </a:lnTo>
                  <a:lnTo>
                    <a:pt x="29526" y="48585"/>
                  </a:lnTo>
                  <a:lnTo>
                    <a:pt x="28847" y="48416"/>
                  </a:lnTo>
                  <a:lnTo>
                    <a:pt x="28179" y="48239"/>
                  </a:lnTo>
                  <a:lnTo>
                    <a:pt x="27520" y="48062"/>
                  </a:lnTo>
                  <a:lnTo>
                    <a:pt x="26873" y="47877"/>
                  </a:lnTo>
                  <a:lnTo>
                    <a:pt x="26231" y="47692"/>
                  </a:lnTo>
                  <a:lnTo>
                    <a:pt x="25605" y="47507"/>
                  </a:lnTo>
                  <a:lnTo>
                    <a:pt x="24984" y="47322"/>
                  </a:lnTo>
                  <a:lnTo>
                    <a:pt x="24368" y="47129"/>
                  </a:lnTo>
                  <a:lnTo>
                    <a:pt x="23769" y="46936"/>
                  </a:lnTo>
                  <a:lnTo>
                    <a:pt x="23174" y="46743"/>
                  </a:lnTo>
                  <a:lnTo>
                    <a:pt x="22012" y="46348"/>
                  </a:lnTo>
                  <a:lnTo>
                    <a:pt x="20893" y="45946"/>
                  </a:lnTo>
                  <a:lnTo>
                    <a:pt x="19799" y="45536"/>
                  </a:lnTo>
                  <a:lnTo>
                    <a:pt x="18749" y="45126"/>
                  </a:lnTo>
                  <a:lnTo>
                    <a:pt x="17725" y="44707"/>
                  </a:lnTo>
                  <a:lnTo>
                    <a:pt x="16738" y="44289"/>
                  </a:lnTo>
                  <a:lnTo>
                    <a:pt x="15788" y="43862"/>
                  </a:lnTo>
                  <a:lnTo>
                    <a:pt x="14864" y="43436"/>
                  </a:lnTo>
                  <a:lnTo>
                    <a:pt x="13978" y="43010"/>
                  </a:lnTo>
                  <a:lnTo>
                    <a:pt x="13124" y="42575"/>
                  </a:lnTo>
                  <a:lnTo>
                    <a:pt x="12301" y="42149"/>
                  </a:lnTo>
                  <a:lnTo>
                    <a:pt x="11511" y="41714"/>
                  </a:lnTo>
                  <a:lnTo>
                    <a:pt x="10747" y="41288"/>
                  </a:lnTo>
                  <a:lnTo>
                    <a:pt x="10014" y="40862"/>
                  </a:lnTo>
                  <a:lnTo>
                    <a:pt x="9314" y="40435"/>
                  </a:lnTo>
                  <a:lnTo>
                    <a:pt x="8640" y="40017"/>
                  </a:lnTo>
                  <a:lnTo>
                    <a:pt x="7998" y="39599"/>
                  </a:lnTo>
                  <a:lnTo>
                    <a:pt x="7382" y="39188"/>
                  </a:lnTo>
                  <a:lnTo>
                    <a:pt x="6798" y="38778"/>
                  </a:lnTo>
                  <a:lnTo>
                    <a:pt x="6241" y="38376"/>
                  </a:lnTo>
                  <a:lnTo>
                    <a:pt x="5711" y="37982"/>
                  </a:lnTo>
                  <a:lnTo>
                    <a:pt x="5207" y="37595"/>
                  </a:lnTo>
                  <a:lnTo>
                    <a:pt x="4724" y="37217"/>
                  </a:lnTo>
                  <a:lnTo>
                    <a:pt x="4273" y="36847"/>
                  </a:lnTo>
                  <a:lnTo>
                    <a:pt x="3848" y="36493"/>
                  </a:lnTo>
                  <a:lnTo>
                    <a:pt x="3445" y="36139"/>
                  </a:lnTo>
                  <a:lnTo>
                    <a:pt x="3068" y="35801"/>
                  </a:lnTo>
                  <a:lnTo>
                    <a:pt x="2718" y="35480"/>
                  </a:lnTo>
                  <a:lnTo>
                    <a:pt x="2389" y="35166"/>
                  </a:lnTo>
                  <a:lnTo>
                    <a:pt x="2081" y="34868"/>
                  </a:lnTo>
                  <a:lnTo>
                    <a:pt x="1800" y="34578"/>
                  </a:lnTo>
                  <a:lnTo>
                    <a:pt x="1540" y="34313"/>
                  </a:lnTo>
                  <a:lnTo>
                    <a:pt x="1301" y="34056"/>
                  </a:lnTo>
                  <a:lnTo>
                    <a:pt x="1083" y="33814"/>
                  </a:lnTo>
                  <a:lnTo>
                    <a:pt x="887" y="33589"/>
                  </a:lnTo>
                  <a:lnTo>
                    <a:pt x="712" y="33388"/>
                  </a:lnTo>
                  <a:lnTo>
                    <a:pt x="420" y="33034"/>
                  </a:lnTo>
                  <a:lnTo>
                    <a:pt x="208" y="32760"/>
                  </a:lnTo>
                  <a:lnTo>
                    <a:pt x="70" y="32575"/>
                  </a:lnTo>
                  <a:lnTo>
                    <a:pt x="1" y="32471"/>
                  </a:lnTo>
                  <a:lnTo>
                    <a:pt x="1" y="32471"/>
                  </a:lnTo>
                  <a:lnTo>
                    <a:pt x="224" y="31899"/>
                  </a:lnTo>
                  <a:lnTo>
                    <a:pt x="224" y="31899"/>
                  </a:lnTo>
                  <a:lnTo>
                    <a:pt x="505" y="31248"/>
                  </a:lnTo>
                  <a:lnTo>
                    <a:pt x="797" y="30596"/>
                  </a:lnTo>
                  <a:lnTo>
                    <a:pt x="1105" y="29936"/>
                  </a:lnTo>
                  <a:lnTo>
                    <a:pt x="1428" y="29285"/>
                  </a:lnTo>
                  <a:lnTo>
                    <a:pt x="1763" y="28625"/>
                  </a:lnTo>
                  <a:lnTo>
                    <a:pt x="2113" y="27965"/>
                  </a:lnTo>
                  <a:lnTo>
                    <a:pt x="2474" y="27306"/>
                  </a:lnTo>
                  <a:lnTo>
                    <a:pt x="2850" y="26646"/>
                  </a:lnTo>
                  <a:lnTo>
                    <a:pt x="3248" y="25986"/>
                  </a:lnTo>
                  <a:lnTo>
                    <a:pt x="3657" y="25327"/>
                  </a:lnTo>
                  <a:lnTo>
                    <a:pt x="4076" y="24667"/>
                  </a:lnTo>
                  <a:lnTo>
                    <a:pt x="4517" y="24007"/>
                  </a:lnTo>
                  <a:lnTo>
                    <a:pt x="4973" y="23348"/>
                  </a:lnTo>
                  <a:lnTo>
                    <a:pt x="5440" y="22696"/>
                  </a:lnTo>
                  <a:lnTo>
                    <a:pt x="5928" y="22044"/>
                  </a:lnTo>
                  <a:lnTo>
                    <a:pt x="6427" y="21393"/>
                  </a:lnTo>
                  <a:lnTo>
                    <a:pt x="6947" y="20741"/>
                  </a:lnTo>
                  <a:lnTo>
                    <a:pt x="7483" y="20097"/>
                  </a:lnTo>
                  <a:lnTo>
                    <a:pt x="8035" y="19462"/>
                  </a:lnTo>
                  <a:lnTo>
                    <a:pt x="8603" y="18818"/>
                  </a:lnTo>
                  <a:lnTo>
                    <a:pt x="9186" y="18191"/>
                  </a:lnTo>
                  <a:lnTo>
                    <a:pt x="9786" y="17563"/>
                  </a:lnTo>
                  <a:lnTo>
                    <a:pt x="10407" y="16936"/>
                  </a:lnTo>
                  <a:lnTo>
                    <a:pt x="11044" y="16324"/>
                  </a:lnTo>
                  <a:lnTo>
                    <a:pt x="11696" y="15705"/>
                  </a:lnTo>
                  <a:lnTo>
                    <a:pt x="12370" y="15101"/>
                  </a:lnTo>
                  <a:lnTo>
                    <a:pt x="12710" y="14804"/>
                  </a:lnTo>
                  <a:lnTo>
                    <a:pt x="13060" y="14506"/>
                  </a:lnTo>
                  <a:lnTo>
                    <a:pt x="13410" y="14208"/>
                  </a:lnTo>
                  <a:lnTo>
                    <a:pt x="13766" y="13911"/>
                  </a:lnTo>
                  <a:lnTo>
                    <a:pt x="14127" y="13613"/>
                  </a:lnTo>
                  <a:lnTo>
                    <a:pt x="14493" y="13323"/>
                  </a:lnTo>
                  <a:lnTo>
                    <a:pt x="14864" y="13034"/>
                  </a:lnTo>
                  <a:lnTo>
                    <a:pt x="15241" y="12744"/>
                  </a:lnTo>
                  <a:lnTo>
                    <a:pt x="15618" y="12463"/>
                  </a:lnTo>
                  <a:lnTo>
                    <a:pt x="16005" y="12173"/>
                  </a:lnTo>
                  <a:lnTo>
                    <a:pt x="16393" y="11891"/>
                  </a:lnTo>
                  <a:lnTo>
                    <a:pt x="16785" y="11610"/>
                  </a:lnTo>
                  <a:lnTo>
                    <a:pt x="17183" y="11336"/>
                  </a:lnTo>
                  <a:lnTo>
                    <a:pt x="17587" y="11055"/>
                  </a:lnTo>
                  <a:lnTo>
                    <a:pt x="17995" y="10781"/>
                  </a:lnTo>
                  <a:lnTo>
                    <a:pt x="18409" y="10516"/>
                  </a:lnTo>
                  <a:lnTo>
                    <a:pt x="18828" y="10242"/>
                  </a:lnTo>
                  <a:lnTo>
                    <a:pt x="19248" y="9977"/>
                  </a:lnTo>
                  <a:lnTo>
                    <a:pt x="19677" y="9711"/>
                  </a:lnTo>
                  <a:lnTo>
                    <a:pt x="20107" y="9454"/>
                  </a:lnTo>
                  <a:lnTo>
                    <a:pt x="20548" y="9188"/>
                  </a:lnTo>
                  <a:lnTo>
                    <a:pt x="20988" y="8931"/>
                  </a:lnTo>
                  <a:lnTo>
                    <a:pt x="21434" y="8681"/>
                  </a:lnTo>
                  <a:lnTo>
                    <a:pt x="21890" y="8432"/>
                  </a:lnTo>
                  <a:lnTo>
                    <a:pt x="22347" y="8183"/>
                  </a:lnTo>
                  <a:lnTo>
                    <a:pt x="22808" y="7933"/>
                  </a:lnTo>
                  <a:lnTo>
                    <a:pt x="23275" y="7692"/>
                  </a:lnTo>
                  <a:lnTo>
                    <a:pt x="23748" y="7451"/>
                  </a:lnTo>
                  <a:lnTo>
                    <a:pt x="24225" y="7209"/>
                  </a:lnTo>
                  <a:lnTo>
                    <a:pt x="24708" y="6976"/>
                  </a:lnTo>
                  <a:lnTo>
                    <a:pt x="25196" y="6743"/>
                  </a:lnTo>
                  <a:lnTo>
                    <a:pt x="25690" y="6517"/>
                  </a:lnTo>
                  <a:lnTo>
                    <a:pt x="26189" y="6284"/>
                  </a:lnTo>
                  <a:lnTo>
                    <a:pt x="26693" y="6067"/>
                  </a:lnTo>
                  <a:lnTo>
                    <a:pt x="27197" y="5841"/>
                  </a:lnTo>
                  <a:lnTo>
                    <a:pt x="27712" y="5624"/>
                  </a:lnTo>
                  <a:lnTo>
                    <a:pt x="28232" y="5415"/>
                  </a:lnTo>
                  <a:lnTo>
                    <a:pt x="28757" y="5206"/>
                  </a:lnTo>
                  <a:lnTo>
                    <a:pt x="29288" y="4997"/>
                  </a:lnTo>
                  <a:lnTo>
                    <a:pt x="29824" y="4788"/>
                  </a:lnTo>
                  <a:lnTo>
                    <a:pt x="30365" y="4594"/>
                  </a:lnTo>
                  <a:lnTo>
                    <a:pt x="30911" y="4393"/>
                  </a:lnTo>
                  <a:lnTo>
                    <a:pt x="31458" y="4200"/>
                  </a:lnTo>
                  <a:lnTo>
                    <a:pt x="32015" y="4007"/>
                  </a:lnTo>
                  <a:lnTo>
                    <a:pt x="32578" y="3822"/>
                  </a:lnTo>
                  <a:lnTo>
                    <a:pt x="33145" y="3637"/>
                  </a:lnTo>
                  <a:lnTo>
                    <a:pt x="33719" y="3460"/>
                  </a:lnTo>
                  <a:lnTo>
                    <a:pt x="34302" y="3283"/>
                  </a:lnTo>
                  <a:lnTo>
                    <a:pt x="34886" y="3114"/>
                  </a:lnTo>
                  <a:lnTo>
                    <a:pt x="35475" y="2945"/>
                  </a:lnTo>
                  <a:lnTo>
                    <a:pt x="36069" y="2776"/>
                  </a:lnTo>
                  <a:lnTo>
                    <a:pt x="36669" y="2615"/>
                  </a:lnTo>
                  <a:lnTo>
                    <a:pt x="37279" y="2463"/>
                  </a:lnTo>
                  <a:lnTo>
                    <a:pt x="37889" y="2310"/>
                  </a:lnTo>
                  <a:lnTo>
                    <a:pt x="38510" y="2157"/>
                  </a:lnTo>
                  <a:lnTo>
                    <a:pt x="39131" y="2012"/>
                  </a:lnTo>
                  <a:lnTo>
                    <a:pt x="39763" y="1875"/>
                  </a:lnTo>
                  <a:lnTo>
                    <a:pt x="40399" y="1738"/>
                  </a:lnTo>
                  <a:lnTo>
                    <a:pt x="41036" y="1602"/>
                  </a:lnTo>
                  <a:lnTo>
                    <a:pt x="41684" y="1481"/>
                  </a:lnTo>
                  <a:lnTo>
                    <a:pt x="42336" y="1352"/>
                  </a:lnTo>
                  <a:lnTo>
                    <a:pt x="42994" y="1232"/>
                  </a:lnTo>
                  <a:lnTo>
                    <a:pt x="43663" y="1119"/>
                  </a:lnTo>
                  <a:lnTo>
                    <a:pt x="44332" y="1006"/>
                  </a:lnTo>
                  <a:lnTo>
                    <a:pt x="45006" y="902"/>
                  </a:lnTo>
                  <a:lnTo>
                    <a:pt x="45690" y="797"/>
                  </a:lnTo>
                  <a:lnTo>
                    <a:pt x="46380" y="701"/>
                  </a:lnTo>
                  <a:lnTo>
                    <a:pt x="47075" y="604"/>
                  </a:lnTo>
                  <a:lnTo>
                    <a:pt x="47770" y="516"/>
                  </a:lnTo>
                  <a:lnTo>
                    <a:pt x="48476" y="435"/>
                  </a:lnTo>
                  <a:lnTo>
                    <a:pt x="49192" y="355"/>
                  </a:lnTo>
                  <a:lnTo>
                    <a:pt x="49909" y="282"/>
                  </a:lnTo>
                  <a:lnTo>
                    <a:pt x="50636" y="210"/>
                  </a:lnTo>
                  <a:lnTo>
                    <a:pt x="51363" y="146"/>
                  </a:lnTo>
                  <a:lnTo>
                    <a:pt x="52100" y="89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9" y="33"/>
                  </a:lnTo>
                  <a:lnTo>
                    <a:pt x="52849" y="33"/>
                  </a:lnTo>
                  <a:lnTo>
                    <a:pt x="52849" y="33"/>
                  </a:lnTo>
                  <a:lnTo>
                    <a:pt x="52849" y="33"/>
                  </a:lnTo>
                  <a:lnTo>
                    <a:pt x="53385" y="17"/>
                  </a:lnTo>
                  <a:lnTo>
                    <a:pt x="53974" y="1"/>
                  </a:lnTo>
                  <a:lnTo>
                    <a:pt x="54754" y="1"/>
                  </a:lnTo>
                  <a:lnTo>
                    <a:pt x="54754" y="1"/>
                  </a:lnTo>
                  <a:lnTo>
                    <a:pt x="55820" y="9"/>
                  </a:lnTo>
                  <a:lnTo>
                    <a:pt x="56430" y="17"/>
                  </a:lnTo>
                  <a:lnTo>
                    <a:pt x="57089" y="33"/>
                  </a:lnTo>
                  <a:lnTo>
                    <a:pt x="57794" y="57"/>
                  </a:lnTo>
                  <a:lnTo>
                    <a:pt x="58542" y="89"/>
                  </a:lnTo>
                  <a:lnTo>
                    <a:pt x="59338" y="138"/>
                  </a:lnTo>
                  <a:lnTo>
                    <a:pt x="60172" y="186"/>
                  </a:lnTo>
                  <a:lnTo>
                    <a:pt x="61047" y="250"/>
                  </a:lnTo>
                  <a:lnTo>
                    <a:pt x="61960" y="323"/>
                  </a:lnTo>
                  <a:lnTo>
                    <a:pt x="62904" y="403"/>
                  </a:lnTo>
                  <a:lnTo>
                    <a:pt x="63886" y="508"/>
                  </a:lnTo>
                  <a:lnTo>
                    <a:pt x="64894" y="620"/>
                  </a:lnTo>
                  <a:lnTo>
                    <a:pt x="65934" y="749"/>
                  </a:lnTo>
                  <a:lnTo>
                    <a:pt x="67001" y="894"/>
                  </a:lnTo>
                  <a:lnTo>
                    <a:pt x="68094" y="1055"/>
                  </a:lnTo>
                  <a:lnTo>
                    <a:pt x="68094" y="1055"/>
                  </a:lnTo>
                  <a:lnTo>
                    <a:pt x="69209" y="1232"/>
                  </a:lnTo>
                  <a:lnTo>
                    <a:pt x="70344" y="1425"/>
                  </a:lnTo>
                  <a:lnTo>
                    <a:pt x="71501" y="1642"/>
                  </a:lnTo>
                  <a:lnTo>
                    <a:pt x="72679" y="1883"/>
                  </a:lnTo>
                  <a:lnTo>
                    <a:pt x="73868" y="2141"/>
                  </a:lnTo>
                  <a:lnTo>
                    <a:pt x="74467" y="2278"/>
                  </a:lnTo>
                  <a:lnTo>
                    <a:pt x="75072" y="2422"/>
                  </a:lnTo>
                  <a:lnTo>
                    <a:pt x="75677" y="2575"/>
                  </a:lnTo>
                  <a:lnTo>
                    <a:pt x="76282" y="2728"/>
                  </a:lnTo>
                  <a:lnTo>
                    <a:pt x="76892" y="2889"/>
                  </a:lnTo>
                  <a:lnTo>
                    <a:pt x="77508" y="3058"/>
                  </a:lnTo>
                  <a:lnTo>
                    <a:pt x="78124" y="3235"/>
                  </a:lnTo>
                  <a:lnTo>
                    <a:pt x="78739" y="3412"/>
                  </a:lnTo>
                  <a:lnTo>
                    <a:pt x="79355" y="3597"/>
                  </a:lnTo>
                  <a:lnTo>
                    <a:pt x="79976" y="3790"/>
                  </a:lnTo>
                  <a:lnTo>
                    <a:pt x="80591" y="3991"/>
                  </a:lnTo>
                  <a:lnTo>
                    <a:pt x="81212" y="4200"/>
                  </a:lnTo>
                  <a:lnTo>
                    <a:pt x="81833" y="4418"/>
                  </a:lnTo>
                  <a:lnTo>
                    <a:pt x="82454" y="4635"/>
                  </a:lnTo>
                  <a:lnTo>
                    <a:pt x="83075" y="4860"/>
                  </a:lnTo>
                  <a:lnTo>
                    <a:pt x="83695" y="5101"/>
                  </a:lnTo>
                  <a:lnTo>
                    <a:pt x="84311" y="5343"/>
                  </a:lnTo>
                  <a:lnTo>
                    <a:pt x="84932" y="5592"/>
                  </a:lnTo>
                  <a:lnTo>
                    <a:pt x="85547" y="5850"/>
                  </a:lnTo>
                  <a:lnTo>
                    <a:pt x="86163" y="6115"/>
                  </a:lnTo>
                  <a:lnTo>
                    <a:pt x="86779" y="6389"/>
                  </a:lnTo>
                  <a:lnTo>
                    <a:pt x="87389" y="6670"/>
                  </a:lnTo>
                  <a:lnTo>
                    <a:pt x="87999" y="6960"/>
                  </a:lnTo>
                  <a:lnTo>
                    <a:pt x="88609" y="7257"/>
                  </a:lnTo>
                  <a:lnTo>
                    <a:pt x="89214" y="7563"/>
                  </a:lnTo>
                  <a:lnTo>
                    <a:pt x="89814" y="7877"/>
                  </a:lnTo>
                  <a:lnTo>
                    <a:pt x="90414" y="8199"/>
                  </a:lnTo>
                  <a:lnTo>
                    <a:pt x="91008" y="8529"/>
                  </a:lnTo>
                  <a:lnTo>
                    <a:pt x="91602" y="8874"/>
                  </a:lnTo>
                  <a:lnTo>
                    <a:pt x="92191" y="9220"/>
                  </a:lnTo>
                  <a:lnTo>
                    <a:pt x="92775" y="9582"/>
                  </a:lnTo>
                  <a:lnTo>
                    <a:pt x="93353" y="9944"/>
                  </a:lnTo>
                  <a:lnTo>
                    <a:pt x="93926" y="10323"/>
                  </a:lnTo>
                  <a:lnTo>
                    <a:pt x="94500" y="10709"/>
                  </a:lnTo>
                  <a:lnTo>
                    <a:pt x="95062" y="11103"/>
                  </a:lnTo>
                  <a:lnTo>
                    <a:pt x="95619" y="11505"/>
                  </a:lnTo>
                  <a:lnTo>
                    <a:pt x="96176" y="11924"/>
                  </a:lnTo>
                  <a:lnTo>
                    <a:pt x="96723" y="12342"/>
                  </a:lnTo>
                  <a:lnTo>
                    <a:pt x="97264" y="12776"/>
                  </a:lnTo>
                  <a:lnTo>
                    <a:pt x="97800" y="13219"/>
                  </a:lnTo>
                  <a:lnTo>
                    <a:pt x="98331" y="13677"/>
                  </a:lnTo>
                  <a:lnTo>
                    <a:pt x="98851" y="14144"/>
                  </a:lnTo>
                  <a:lnTo>
                    <a:pt x="99366" y="14619"/>
                  </a:lnTo>
                  <a:lnTo>
                    <a:pt x="99875" y="15101"/>
                  </a:lnTo>
                  <a:lnTo>
                    <a:pt x="100374" y="15592"/>
                  </a:lnTo>
                  <a:lnTo>
                    <a:pt x="100867" y="16099"/>
                  </a:lnTo>
                  <a:lnTo>
                    <a:pt x="101350" y="16614"/>
                  </a:lnTo>
                  <a:lnTo>
                    <a:pt x="101823" y="17145"/>
                  </a:lnTo>
                  <a:lnTo>
                    <a:pt x="102290" y="17684"/>
                  </a:lnTo>
                  <a:lnTo>
                    <a:pt x="102751" y="18231"/>
                  </a:lnTo>
                  <a:lnTo>
                    <a:pt x="103197" y="18794"/>
                  </a:lnTo>
                  <a:lnTo>
                    <a:pt x="103637" y="19365"/>
                  </a:lnTo>
                  <a:lnTo>
                    <a:pt x="104067" y="19953"/>
                  </a:lnTo>
                  <a:lnTo>
                    <a:pt x="104486" y="20548"/>
                  </a:lnTo>
                  <a:lnTo>
                    <a:pt x="104486" y="20548"/>
                  </a:lnTo>
                  <a:lnTo>
                    <a:pt x="104752" y="20966"/>
                  </a:lnTo>
                  <a:lnTo>
                    <a:pt x="105017" y="21393"/>
                  </a:lnTo>
                  <a:lnTo>
                    <a:pt x="105277" y="21827"/>
                  </a:lnTo>
                  <a:lnTo>
                    <a:pt x="105532" y="22261"/>
                  </a:lnTo>
                  <a:lnTo>
                    <a:pt x="105787" y="22704"/>
                  </a:lnTo>
                  <a:lnTo>
                    <a:pt x="106036" y="23146"/>
                  </a:lnTo>
                  <a:lnTo>
                    <a:pt x="106285" y="23597"/>
                  </a:lnTo>
                  <a:lnTo>
                    <a:pt x="106529" y="24047"/>
                  </a:lnTo>
                  <a:lnTo>
                    <a:pt x="106768" y="24506"/>
                  </a:lnTo>
                  <a:lnTo>
                    <a:pt x="107002" y="24965"/>
                  </a:lnTo>
                  <a:lnTo>
                    <a:pt x="107235" y="25431"/>
                  </a:lnTo>
                  <a:lnTo>
                    <a:pt x="107463" y="25898"/>
                  </a:lnTo>
                  <a:lnTo>
                    <a:pt x="107692" y="26373"/>
                  </a:lnTo>
                  <a:lnTo>
                    <a:pt x="107914" y="26855"/>
                  </a:lnTo>
                  <a:lnTo>
                    <a:pt x="108132" y="27330"/>
                  </a:lnTo>
                  <a:lnTo>
                    <a:pt x="108344" y="27821"/>
                  </a:lnTo>
                  <a:lnTo>
                    <a:pt x="108344" y="27821"/>
                  </a:lnTo>
                  <a:lnTo>
                    <a:pt x="108366" y="27885"/>
                  </a:lnTo>
                  <a:lnTo>
                    <a:pt x="108381" y="27949"/>
                  </a:lnTo>
                  <a:lnTo>
                    <a:pt x="108387" y="28030"/>
                  </a:lnTo>
                  <a:lnTo>
                    <a:pt x="108392" y="28110"/>
                  </a:lnTo>
                  <a:lnTo>
                    <a:pt x="108392" y="28199"/>
                  </a:lnTo>
                  <a:lnTo>
                    <a:pt x="108387" y="28295"/>
                  </a:lnTo>
                  <a:lnTo>
                    <a:pt x="108376" y="28400"/>
                  </a:lnTo>
                  <a:lnTo>
                    <a:pt x="108360" y="28512"/>
                  </a:lnTo>
                  <a:lnTo>
                    <a:pt x="108344" y="28625"/>
                  </a:lnTo>
                  <a:lnTo>
                    <a:pt x="108318" y="28746"/>
                  </a:lnTo>
                  <a:lnTo>
                    <a:pt x="108286" y="28875"/>
                  </a:lnTo>
                  <a:lnTo>
                    <a:pt x="108254" y="29003"/>
                  </a:lnTo>
                  <a:lnTo>
                    <a:pt x="108212" y="29148"/>
                  </a:lnTo>
                  <a:lnTo>
                    <a:pt x="108164" y="29293"/>
                  </a:lnTo>
                  <a:lnTo>
                    <a:pt x="108058" y="29591"/>
                  </a:lnTo>
                  <a:lnTo>
                    <a:pt x="107930" y="29920"/>
                  </a:lnTo>
                  <a:lnTo>
                    <a:pt x="107782" y="30266"/>
                  </a:lnTo>
                  <a:lnTo>
                    <a:pt x="107607" y="30628"/>
                  </a:lnTo>
                  <a:lnTo>
                    <a:pt x="107416" y="31006"/>
                  </a:lnTo>
                  <a:lnTo>
                    <a:pt x="107198" y="31409"/>
                  </a:lnTo>
                  <a:lnTo>
                    <a:pt x="106959" y="31827"/>
                  </a:lnTo>
                  <a:lnTo>
                    <a:pt x="106699" y="32253"/>
                  </a:lnTo>
                  <a:lnTo>
                    <a:pt x="106413" y="32696"/>
                  </a:lnTo>
                  <a:lnTo>
                    <a:pt x="106105" y="33155"/>
                  </a:lnTo>
                  <a:lnTo>
                    <a:pt x="105776" y="33629"/>
                  </a:lnTo>
                  <a:lnTo>
                    <a:pt x="105420" y="34112"/>
                  </a:lnTo>
                  <a:lnTo>
                    <a:pt x="105038" y="34603"/>
                  </a:lnTo>
                  <a:lnTo>
                    <a:pt x="104630" y="35101"/>
                  </a:lnTo>
                  <a:lnTo>
                    <a:pt x="104200" y="35608"/>
                  </a:lnTo>
                  <a:lnTo>
                    <a:pt x="103744" y="36131"/>
                  </a:lnTo>
                  <a:lnTo>
                    <a:pt x="103261" y="36654"/>
                  </a:lnTo>
                  <a:lnTo>
                    <a:pt x="102757" y="37185"/>
                  </a:lnTo>
                  <a:lnTo>
                    <a:pt x="102221" y="37716"/>
                  </a:lnTo>
                  <a:lnTo>
                    <a:pt x="101663" y="38255"/>
                  </a:lnTo>
                  <a:lnTo>
                    <a:pt x="101372" y="38529"/>
                  </a:lnTo>
                  <a:lnTo>
                    <a:pt x="101074" y="38794"/>
                  </a:lnTo>
                  <a:lnTo>
                    <a:pt x="100772" y="39068"/>
                  </a:lnTo>
                  <a:lnTo>
                    <a:pt x="100459" y="39341"/>
                  </a:lnTo>
                  <a:lnTo>
                    <a:pt x="100140" y="39607"/>
                  </a:lnTo>
                  <a:lnTo>
                    <a:pt x="99817" y="39880"/>
                  </a:lnTo>
                  <a:lnTo>
                    <a:pt x="99488" y="40154"/>
                  </a:lnTo>
                  <a:lnTo>
                    <a:pt x="99148" y="40427"/>
                  </a:lnTo>
                  <a:lnTo>
                    <a:pt x="98803" y="40701"/>
                  </a:lnTo>
                  <a:lnTo>
                    <a:pt x="98448" y="40966"/>
                  </a:lnTo>
                  <a:lnTo>
                    <a:pt x="98092" y="41240"/>
                  </a:lnTo>
                  <a:lnTo>
                    <a:pt x="97721" y="41513"/>
                  </a:lnTo>
                  <a:lnTo>
                    <a:pt x="97349" y="41779"/>
                  </a:lnTo>
                  <a:lnTo>
                    <a:pt x="96967" y="42052"/>
                  </a:lnTo>
                  <a:lnTo>
                    <a:pt x="96580" y="42318"/>
                  </a:lnTo>
                  <a:lnTo>
                    <a:pt x="96182" y="42583"/>
                  </a:lnTo>
                  <a:lnTo>
                    <a:pt x="95784" y="42849"/>
                  </a:lnTo>
                  <a:lnTo>
                    <a:pt x="95370" y="43114"/>
                  </a:lnTo>
                  <a:lnTo>
                    <a:pt x="94956" y="43380"/>
                  </a:lnTo>
                  <a:lnTo>
                    <a:pt x="94526" y="43637"/>
                  </a:lnTo>
                  <a:lnTo>
                    <a:pt x="94096" y="43895"/>
                  </a:lnTo>
                  <a:lnTo>
                    <a:pt x="93656" y="44152"/>
                  </a:lnTo>
                  <a:lnTo>
                    <a:pt x="93210" y="44410"/>
                  </a:lnTo>
                  <a:lnTo>
                    <a:pt x="92754" y="44667"/>
                  </a:lnTo>
                  <a:lnTo>
                    <a:pt x="92292" y="44916"/>
                  </a:lnTo>
                  <a:lnTo>
                    <a:pt x="91820" y="45166"/>
                  </a:lnTo>
                  <a:lnTo>
                    <a:pt x="91342" y="45415"/>
                  </a:lnTo>
                  <a:lnTo>
                    <a:pt x="90854" y="45665"/>
                  </a:lnTo>
                  <a:lnTo>
                    <a:pt x="90360" y="45906"/>
                  </a:lnTo>
                  <a:lnTo>
                    <a:pt x="89862" y="46139"/>
                  </a:lnTo>
                  <a:lnTo>
                    <a:pt x="89352" y="46381"/>
                  </a:lnTo>
                  <a:lnTo>
                    <a:pt x="88837" y="46614"/>
                  </a:lnTo>
                  <a:lnTo>
                    <a:pt x="88312" y="46847"/>
                  </a:lnTo>
                  <a:lnTo>
                    <a:pt x="87776" y="47072"/>
                  </a:lnTo>
                  <a:lnTo>
                    <a:pt x="87235" y="47298"/>
                  </a:lnTo>
                  <a:lnTo>
                    <a:pt x="86688" y="47515"/>
                  </a:lnTo>
                  <a:lnTo>
                    <a:pt x="86131" y="47732"/>
                  </a:lnTo>
                  <a:lnTo>
                    <a:pt x="85563" y="47949"/>
                  </a:lnTo>
                  <a:lnTo>
                    <a:pt x="84990" y="48159"/>
                  </a:lnTo>
                  <a:lnTo>
                    <a:pt x="84412" y="48368"/>
                  </a:lnTo>
                  <a:lnTo>
                    <a:pt x="83823" y="48569"/>
                  </a:lnTo>
                  <a:lnTo>
                    <a:pt x="83223" y="48762"/>
                  </a:lnTo>
                  <a:lnTo>
                    <a:pt x="82618" y="48963"/>
                  </a:lnTo>
                  <a:lnTo>
                    <a:pt x="82003" y="49148"/>
                  </a:lnTo>
                  <a:lnTo>
                    <a:pt x="81382" y="49333"/>
                  </a:lnTo>
                  <a:lnTo>
                    <a:pt x="80750" y="49510"/>
                  </a:lnTo>
                  <a:lnTo>
                    <a:pt x="80108" y="49687"/>
                  </a:lnTo>
                  <a:lnTo>
                    <a:pt x="79461" y="49864"/>
                  </a:lnTo>
                  <a:lnTo>
                    <a:pt x="78803" y="50025"/>
                  </a:lnTo>
                  <a:lnTo>
                    <a:pt x="78140" y="50186"/>
                  </a:lnTo>
                  <a:lnTo>
                    <a:pt x="77466" y="50347"/>
                  </a:lnTo>
                  <a:lnTo>
                    <a:pt x="76781" y="50492"/>
                  </a:lnTo>
                  <a:lnTo>
                    <a:pt x="76091" y="50636"/>
                  </a:lnTo>
                  <a:lnTo>
                    <a:pt x="75391" y="50781"/>
                  </a:lnTo>
                  <a:lnTo>
                    <a:pt x="74685" y="50910"/>
                  </a:lnTo>
                  <a:lnTo>
                    <a:pt x="73963" y="51039"/>
                  </a:lnTo>
                  <a:lnTo>
                    <a:pt x="73242" y="51159"/>
                  </a:lnTo>
                  <a:lnTo>
                    <a:pt x="72504" y="51280"/>
                  </a:lnTo>
                  <a:lnTo>
                    <a:pt x="71761" y="51385"/>
                  </a:lnTo>
                  <a:lnTo>
                    <a:pt x="71008" y="51489"/>
                  </a:lnTo>
                  <a:lnTo>
                    <a:pt x="70243" y="51586"/>
                  </a:lnTo>
                  <a:lnTo>
                    <a:pt x="69474" y="51682"/>
                  </a:lnTo>
                  <a:lnTo>
                    <a:pt x="68694" y="51763"/>
                  </a:lnTo>
                  <a:lnTo>
                    <a:pt x="67909" y="51843"/>
                  </a:lnTo>
                  <a:lnTo>
                    <a:pt x="67107" y="51916"/>
                  </a:lnTo>
                  <a:lnTo>
                    <a:pt x="66301" y="51980"/>
                  </a:lnTo>
                  <a:lnTo>
                    <a:pt x="65483" y="52036"/>
                  </a:lnTo>
                  <a:lnTo>
                    <a:pt x="64661" y="52085"/>
                  </a:lnTo>
                  <a:lnTo>
                    <a:pt x="63822" y="52125"/>
                  </a:lnTo>
                  <a:lnTo>
                    <a:pt x="62979" y="52157"/>
                  </a:lnTo>
                  <a:lnTo>
                    <a:pt x="62124" y="52189"/>
                  </a:lnTo>
                  <a:lnTo>
                    <a:pt x="61265" y="52205"/>
                  </a:lnTo>
                  <a:lnTo>
                    <a:pt x="60389" y="52221"/>
                  </a:lnTo>
                  <a:lnTo>
                    <a:pt x="59508" y="522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1"/>
            <p:cNvSpPr/>
            <p:nvPr/>
          </p:nvSpPr>
          <p:spPr>
            <a:xfrm>
              <a:off x="5044475" y="-6881975"/>
              <a:ext cx="283150" cy="924800"/>
            </a:xfrm>
            <a:custGeom>
              <a:avLst/>
              <a:gdLst/>
              <a:ahLst/>
              <a:cxnLst/>
              <a:rect l="l" t="t" r="r" b="b"/>
              <a:pathLst>
                <a:path w="11326" h="36992" extrusionOk="0">
                  <a:moveTo>
                    <a:pt x="1" y="0"/>
                  </a:moveTo>
                  <a:lnTo>
                    <a:pt x="9006" y="36992"/>
                  </a:lnTo>
                  <a:lnTo>
                    <a:pt x="9197" y="36324"/>
                  </a:lnTo>
                  <a:lnTo>
                    <a:pt x="9383" y="35656"/>
                  </a:lnTo>
                  <a:lnTo>
                    <a:pt x="9558" y="34988"/>
                  </a:lnTo>
                  <a:lnTo>
                    <a:pt x="9728" y="34305"/>
                  </a:lnTo>
                  <a:lnTo>
                    <a:pt x="9892" y="33629"/>
                  </a:lnTo>
                  <a:lnTo>
                    <a:pt x="10052" y="32937"/>
                  </a:lnTo>
                  <a:lnTo>
                    <a:pt x="10200" y="32245"/>
                  </a:lnTo>
                  <a:lnTo>
                    <a:pt x="10338" y="31553"/>
                  </a:lnTo>
                  <a:lnTo>
                    <a:pt x="10471" y="30853"/>
                  </a:lnTo>
                  <a:lnTo>
                    <a:pt x="10593" y="30153"/>
                  </a:lnTo>
                  <a:lnTo>
                    <a:pt x="10710" y="29445"/>
                  </a:lnTo>
                  <a:lnTo>
                    <a:pt x="10816" y="28737"/>
                  </a:lnTo>
                  <a:lnTo>
                    <a:pt x="10911" y="28029"/>
                  </a:lnTo>
                  <a:lnTo>
                    <a:pt x="10996" y="27321"/>
                  </a:lnTo>
                  <a:lnTo>
                    <a:pt x="11076" y="26605"/>
                  </a:lnTo>
                  <a:lnTo>
                    <a:pt x="11145" y="25889"/>
                  </a:lnTo>
                  <a:lnTo>
                    <a:pt x="11203" y="25173"/>
                  </a:lnTo>
                  <a:lnTo>
                    <a:pt x="11245" y="24457"/>
                  </a:lnTo>
                  <a:lnTo>
                    <a:pt x="11283" y="23741"/>
                  </a:lnTo>
                  <a:lnTo>
                    <a:pt x="11309" y="23025"/>
                  </a:lnTo>
                  <a:lnTo>
                    <a:pt x="11325" y="22309"/>
                  </a:lnTo>
                  <a:lnTo>
                    <a:pt x="11325" y="21593"/>
                  </a:lnTo>
                  <a:lnTo>
                    <a:pt x="11320" y="20877"/>
                  </a:lnTo>
                  <a:lnTo>
                    <a:pt x="11299" y="20161"/>
                  </a:lnTo>
                  <a:lnTo>
                    <a:pt x="11261" y="19445"/>
                  </a:lnTo>
                  <a:lnTo>
                    <a:pt x="11219" y="18737"/>
                  </a:lnTo>
                  <a:lnTo>
                    <a:pt x="11192" y="18375"/>
                  </a:lnTo>
                  <a:lnTo>
                    <a:pt x="11161" y="18021"/>
                  </a:lnTo>
                  <a:lnTo>
                    <a:pt x="11123" y="17667"/>
                  </a:lnTo>
                  <a:lnTo>
                    <a:pt x="11086" y="17313"/>
                  </a:lnTo>
                  <a:lnTo>
                    <a:pt x="11049" y="16967"/>
                  </a:lnTo>
                  <a:lnTo>
                    <a:pt x="11007" y="16613"/>
                  </a:lnTo>
                  <a:lnTo>
                    <a:pt x="10959" y="16259"/>
                  </a:lnTo>
                  <a:lnTo>
                    <a:pt x="10906" y="15914"/>
                  </a:lnTo>
                  <a:lnTo>
                    <a:pt x="10853" y="15560"/>
                  </a:lnTo>
                  <a:lnTo>
                    <a:pt x="10794" y="15214"/>
                  </a:lnTo>
                  <a:lnTo>
                    <a:pt x="10736" y="14868"/>
                  </a:lnTo>
                  <a:lnTo>
                    <a:pt x="10672" y="14514"/>
                  </a:lnTo>
                  <a:lnTo>
                    <a:pt x="10603" y="14168"/>
                  </a:lnTo>
                  <a:lnTo>
                    <a:pt x="10529" y="13830"/>
                  </a:lnTo>
                  <a:lnTo>
                    <a:pt x="10455" y="13484"/>
                  </a:lnTo>
                  <a:lnTo>
                    <a:pt x="10375" y="13146"/>
                  </a:lnTo>
                  <a:lnTo>
                    <a:pt x="10290" y="12800"/>
                  </a:lnTo>
                  <a:lnTo>
                    <a:pt x="10200" y="12462"/>
                  </a:lnTo>
                  <a:lnTo>
                    <a:pt x="10110" y="12132"/>
                  </a:lnTo>
                  <a:lnTo>
                    <a:pt x="10014" y="11794"/>
                  </a:lnTo>
                  <a:lnTo>
                    <a:pt x="9914" y="11465"/>
                  </a:lnTo>
                  <a:lnTo>
                    <a:pt x="9813" y="11135"/>
                  </a:lnTo>
                  <a:lnTo>
                    <a:pt x="9707" y="10813"/>
                  </a:lnTo>
                  <a:lnTo>
                    <a:pt x="9595" y="10491"/>
                  </a:lnTo>
                  <a:lnTo>
                    <a:pt x="9484" y="10169"/>
                  </a:lnTo>
                  <a:lnTo>
                    <a:pt x="9367" y="9848"/>
                  </a:lnTo>
                  <a:lnTo>
                    <a:pt x="9245" y="9534"/>
                  </a:lnTo>
                  <a:lnTo>
                    <a:pt x="9123" y="9220"/>
                  </a:lnTo>
                  <a:lnTo>
                    <a:pt x="8996" y="8914"/>
                  </a:lnTo>
                  <a:lnTo>
                    <a:pt x="8863" y="8609"/>
                  </a:lnTo>
                  <a:lnTo>
                    <a:pt x="8730" y="8311"/>
                  </a:lnTo>
                  <a:lnTo>
                    <a:pt x="8592" y="8005"/>
                  </a:lnTo>
                  <a:lnTo>
                    <a:pt x="8449" y="7716"/>
                  </a:lnTo>
                  <a:lnTo>
                    <a:pt x="8306" y="7426"/>
                  </a:lnTo>
                  <a:lnTo>
                    <a:pt x="8162" y="7136"/>
                  </a:lnTo>
                  <a:lnTo>
                    <a:pt x="8014" y="6855"/>
                  </a:lnTo>
                  <a:lnTo>
                    <a:pt x="7860" y="6573"/>
                  </a:lnTo>
                  <a:lnTo>
                    <a:pt x="7701" y="6300"/>
                  </a:lnTo>
                  <a:lnTo>
                    <a:pt x="7542" y="6026"/>
                  </a:lnTo>
                  <a:lnTo>
                    <a:pt x="7382" y="5761"/>
                  </a:lnTo>
                  <a:lnTo>
                    <a:pt x="7218" y="5495"/>
                  </a:lnTo>
                  <a:lnTo>
                    <a:pt x="7048" y="5238"/>
                  </a:lnTo>
                  <a:lnTo>
                    <a:pt x="6878" y="4988"/>
                  </a:lnTo>
                  <a:lnTo>
                    <a:pt x="6708" y="4739"/>
                  </a:lnTo>
                  <a:lnTo>
                    <a:pt x="6533" y="4498"/>
                  </a:lnTo>
                  <a:lnTo>
                    <a:pt x="6353" y="4256"/>
                  </a:lnTo>
                  <a:lnTo>
                    <a:pt x="6172" y="4023"/>
                  </a:lnTo>
                  <a:lnTo>
                    <a:pt x="5992" y="3798"/>
                  </a:lnTo>
                  <a:lnTo>
                    <a:pt x="5806" y="3572"/>
                  </a:lnTo>
                  <a:lnTo>
                    <a:pt x="5615" y="3355"/>
                  </a:lnTo>
                  <a:lnTo>
                    <a:pt x="5424" y="3146"/>
                  </a:lnTo>
                  <a:lnTo>
                    <a:pt x="5233" y="2937"/>
                  </a:lnTo>
                  <a:lnTo>
                    <a:pt x="5037" y="2736"/>
                  </a:lnTo>
                  <a:lnTo>
                    <a:pt x="4841" y="2543"/>
                  </a:lnTo>
                  <a:lnTo>
                    <a:pt x="4639" y="2358"/>
                  </a:lnTo>
                  <a:lnTo>
                    <a:pt x="4437" y="2173"/>
                  </a:lnTo>
                  <a:lnTo>
                    <a:pt x="4236" y="1996"/>
                  </a:lnTo>
                  <a:lnTo>
                    <a:pt x="4029" y="1827"/>
                  </a:lnTo>
                  <a:lnTo>
                    <a:pt x="3816" y="1666"/>
                  </a:lnTo>
                  <a:lnTo>
                    <a:pt x="3609" y="1513"/>
                  </a:lnTo>
                  <a:lnTo>
                    <a:pt x="3397" y="1360"/>
                  </a:lnTo>
                  <a:lnTo>
                    <a:pt x="3180" y="1215"/>
                  </a:lnTo>
                  <a:lnTo>
                    <a:pt x="2967" y="1086"/>
                  </a:lnTo>
                  <a:lnTo>
                    <a:pt x="2744" y="958"/>
                  </a:lnTo>
                  <a:lnTo>
                    <a:pt x="2527" y="829"/>
                  </a:lnTo>
                  <a:lnTo>
                    <a:pt x="2304" y="716"/>
                  </a:lnTo>
                  <a:lnTo>
                    <a:pt x="2081" y="612"/>
                  </a:lnTo>
                  <a:lnTo>
                    <a:pt x="1858" y="515"/>
                  </a:lnTo>
                  <a:lnTo>
                    <a:pt x="1630" y="419"/>
                  </a:lnTo>
                  <a:lnTo>
                    <a:pt x="1402" y="338"/>
                  </a:lnTo>
                  <a:lnTo>
                    <a:pt x="1174" y="258"/>
                  </a:lnTo>
                  <a:lnTo>
                    <a:pt x="940" y="193"/>
                  </a:lnTo>
                  <a:lnTo>
                    <a:pt x="707" y="129"/>
                  </a:lnTo>
                  <a:lnTo>
                    <a:pt x="473" y="81"/>
                  </a:lnTo>
                  <a:lnTo>
                    <a:pt x="240" y="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1"/>
            <p:cNvSpPr/>
            <p:nvPr/>
          </p:nvSpPr>
          <p:spPr>
            <a:xfrm>
              <a:off x="5044475" y="-6881975"/>
              <a:ext cx="283150" cy="924800"/>
            </a:xfrm>
            <a:custGeom>
              <a:avLst/>
              <a:gdLst/>
              <a:ahLst/>
              <a:cxnLst/>
              <a:rect l="l" t="t" r="r" b="b"/>
              <a:pathLst>
                <a:path w="11326" h="36992" fill="none" extrusionOk="0">
                  <a:moveTo>
                    <a:pt x="9006" y="36992"/>
                  </a:moveTo>
                  <a:lnTo>
                    <a:pt x="9006" y="36992"/>
                  </a:lnTo>
                  <a:lnTo>
                    <a:pt x="9197" y="36324"/>
                  </a:lnTo>
                  <a:lnTo>
                    <a:pt x="9383" y="35656"/>
                  </a:lnTo>
                  <a:lnTo>
                    <a:pt x="9558" y="34988"/>
                  </a:lnTo>
                  <a:lnTo>
                    <a:pt x="9728" y="34305"/>
                  </a:lnTo>
                  <a:lnTo>
                    <a:pt x="9892" y="33629"/>
                  </a:lnTo>
                  <a:lnTo>
                    <a:pt x="10052" y="32937"/>
                  </a:lnTo>
                  <a:lnTo>
                    <a:pt x="10200" y="32245"/>
                  </a:lnTo>
                  <a:lnTo>
                    <a:pt x="10338" y="31553"/>
                  </a:lnTo>
                  <a:lnTo>
                    <a:pt x="10471" y="30853"/>
                  </a:lnTo>
                  <a:lnTo>
                    <a:pt x="10593" y="30153"/>
                  </a:lnTo>
                  <a:lnTo>
                    <a:pt x="10710" y="29445"/>
                  </a:lnTo>
                  <a:lnTo>
                    <a:pt x="10816" y="28737"/>
                  </a:lnTo>
                  <a:lnTo>
                    <a:pt x="10911" y="28029"/>
                  </a:lnTo>
                  <a:lnTo>
                    <a:pt x="10996" y="27321"/>
                  </a:lnTo>
                  <a:lnTo>
                    <a:pt x="11076" y="26605"/>
                  </a:lnTo>
                  <a:lnTo>
                    <a:pt x="11145" y="25889"/>
                  </a:lnTo>
                  <a:lnTo>
                    <a:pt x="11203" y="25173"/>
                  </a:lnTo>
                  <a:lnTo>
                    <a:pt x="11245" y="24457"/>
                  </a:lnTo>
                  <a:lnTo>
                    <a:pt x="11283" y="23741"/>
                  </a:lnTo>
                  <a:lnTo>
                    <a:pt x="11309" y="23025"/>
                  </a:lnTo>
                  <a:lnTo>
                    <a:pt x="11325" y="22309"/>
                  </a:lnTo>
                  <a:lnTo>
                    <a:pt x="11325" y="21593"/>
                  </a:lnTo>
                  <a:lnTo>
                    <a:pt x="11320" y="20877"/>
                  </a:lnTo>
                  <a:lnTo>
                    <a:pt x="11299" y="20161"/>
                  </a:lnTo>
                  <a:lnTo>
                    <a:pt x="11261" y="19445"/>
                  </a:lnTo>
                  <a:lnTo>
                    <a:pt x="11219" y="18737"/>
                  </a:lnTo>
                  <a:lnTo>
                    <a:pt x="11192" y="18375"/>
                  </a:lnTo>
                  <a:lnTo>
                    <a:pt x="11161" y="18021"/>
                  </a:lnTo>
                  <a:lnTo>
                    <a:pt x="11123" y="17667"/>
                  </a:lnTo>
                  <a:lnTo>
                    <a:pt x="11086" y="17313"/>
                  </a:lnTo>
                  <a:lnTo>
                    <a:pt x="11049" y="16967"/>
                  </a:lnTo>
                  <a:lnTo>
                    <a:pt x="11007" y="16613"/>
                  </a:lnTo>
                  <a:lnTo>
                    <a:pt x="10959" y="16259"/>
                  </a:lnTo>
                  <a:lnTo>
                    <a:pt x="10906" y="15914"/>
                  </a:lnTo>
                  <a:lnTo>
                    <a:pt x="10853" y="15560"/>
                  </a:lnTo>
                  <a:lnTo>
                    <a:pt x="10794" y="15214"/>
                  </a:lnTo>
                  <a:lnTo>
                    <a:pt x="10736" y="14868"/>
                  </a:lnTo>
                  <a:lnTo>
                    <a:pt x="10672" y="14514"/>
                  </a:lnTo>
                  <a:lnTo>
                    <a:pt x="10672" y="14514"/>
                  </a:lnTo>
                  <a:lnTo>
                    <a:pt x="10603" y="14168"/>
                  </a:lnTo>
                  <a:lnTo>
                    <a:pt x="10529" y="13830"/>
                  </a:lnTo>
                  <a:lnTo>
                    <a:pt x="10455" y="13484"/>
                  </a:lnTo>
                  <a:lnTo>
                    <a:pt x="10375" y="13146"/>
                  </a:lnTo>
                  <a:lnTo>
                    <a:pt x="10290" y="12800"/>
                  </a:lnTo>
                  <a:lnTo>
                    <a:pt x="10200" y="12462"/>
                  </a:lnTo>
                  <a:lnTo>
                    <a:pt x="10110" y="12132"/>
                  </a:lnTo>
                  <a:lnTo>
                    <a:pt x="10014" y="11794"/>
                  </a:lnTo>
                  <a:lnTo>
                    <a:pt x="9914" y="11465"/>
                  </a:lnTo>
                  <a:lnTo>
                    <a:pt x="9813" y="11135"/>
                  </a:lnTo>
                  <a:lnTo>
                    <a:pt x="9707" y="10813"/>
                  </a:lnTo>
                  <a:lnTo>
                    <a:pt x="9595" y="10491"/>
                  </a:lnTo>
                  <a:lnTo>
                    <a:pt x="9484" y="10169"/>
                  </a:lnTo>
                  <a:lnTo>
                    <a:pt x="9367" y="9848"/>
                  </a:lnTo>
                  <a:lnTo>
                    <a:pt x="9245" y="9534"/>
                  </a:lnTo>
                  <a:lnTo>
                    <a:pt x="9123" y="9220"/>
                  </a:lnTo>
                  <a:lnTo>
                    <a:pt x="8996" y="8914"/>
                  </a:lnTo>
                  <a:lnTo>
                    <a:pt x="8863" y="8609"/>
                  </a:lnTo>
                  <a:lnTo>
                    <a:pt x="8730" y="8311"/>
                  </a:lnTo>
                  <a:lnTo>
                    <a:pt x="8592" y="8005"/>
                  </a:lnTo>
                  <a:lnTo>
                    <a:pt x="8449" y="7716"/>
                  </a:lnTo>
                  <a:lnTo>
                    <a:pt x="8306" y="7426"/>
                  </a:lnTo>
                  <a:lnTo>
                    <a:pt x="8162" y="7136"/>
                  </a:lnTo>
                  <a:lnTo>
                    <a:pt x="8014" y="6855"/>
                  </a:lnTo>
                  <a:lnTo>
                    <a:pt x="7860" y="6573"/>
                  </a:lnTo>
                  <a:lnTo>
                    <a:pt x="7701" y="6300"/>
                  </a:lnTo>
                  <a:lnTo>
                    <a:pt x="7542" y="6026"/>
                  </a:lnTo>
                  <a:lnTo>
                    <a:pt x="7382" y="5761"/>
                  </a:lnTo>
                  <a:lnTo>
                    <a:pt x="7218" y="5495"/>
                  </a:lnTo>
                  <a:lnTo>
                    <a:pt x="7048" y="5238"/>
                  </a:lnTo>
                  <a:lnTo>
                    <a:pt x="6878" y="4988"/>
                  </a:lnTo>
                  <a:lnTo>
                    <a:pt x="6708" y="4739"/>
                  </a:lnTo>
                  <a:lnTo>
                    <a:pt x="6533" y="4498"/>
                  </a:lnTo>
                  <a:lnTo>
                    <a:pt x="6353" y="4256"/>
                  </a:lnTo>
                  <a:lnTo>
                    <a:pt x="6172" y="4023"/>
                  </a:lnTo>
                  <a:lnTo>
                    <a:pt x="5992" y="3798"/>
                  </a:lnTo>
                  <a:lnTo>
                    <a:pt x="5806" y="3572"/>
                  </a:lnTo>
                  <a:lnTo>
                    <a:pt x="5615" y="3355"/>
                  </a:lnTo>
                  <a:lnTo>
                    <a:pt x="5424" y="3146"/>
                  </a:lnTo>
                  <a:lnTo>
                    <a:pt x="5233" y="2937"/>
                  </a:lnTo>
                  <a:lnTo>
                    <a:pt x="5037" y="2736"/>
                  </a:lnTo>
                  <a:lnTo>
                    <a:pt x="4841" y="2543"/>
                  </a:lnTo>
                  <a:lnTo>
                    <a:pt x="4639" y="2358"/>
                  </a:lnTo>
                  <a:lnTo>
                    <a:pt x="4437" y="2173"/>
                  </a:lnTo>
                  <a:lnTo>
                    <a:pt x="4236" y="1996"/>
                  </a:lnTo>
                  <a:lnTo>
                    <a:pt x="4029" y="1827"/>
                  </a:lnTo>
                  <a:lnTo>
                    <a:pt x="3816" y="1666"/>
                  </a:lnTo>
                  <a:lnTo>
                    <a:pt x="3609" y="1513"/>
                  </a:lnTo>
                  <a:lnTo>
                    <a:pt x="3397" y="1360"/>
                  </a:lnTo>
                  <a:lnTo>
                    <a:pt x="3180" y="1215"/>
                  </a:lnTo>
                  <a:lnTo>
                    <a:pt x="2967" y="1086"/>
                  </a:lnTo>
                  <a:lnTo>
                    <a:pt x="2744" y="958"/>
                  </a:lnTo>
                  <a:lnTo>
                    <a:pt x="2527" y="829"/>
                  </a:lnTo>
                  <a:lnTo>
                    <a:pt x="2304" y="716"/>
                  </a:lnTo>
                  <a:lnTo>
                    <a:pt x="2081" y="612"/>
                  </a:lnTo>
                  <a:lnTo>
                    <a:pt x="1858" y="515"/>
                  </a:lnTo>
                  <a:lnTo>
                    <a:pt x="1630" y="419"/>
                  </a:lnTo>
                  <a:lnTo>
                    <a:pt x="1402" y="338"/>
                  </a:lnTo>
                  <a:lnTo>
                    <a:pt x="1174" y="258"/>
                  </a:lnTo>
                  <a:lnTo>
                    <a:pt x="940" y="193"/>
                  </a:lnTo>
                  <a:lnTo>
                    <a:pt x="707" y="129"/>
                  </a:lnTo>
                  <a:lnTo>
                    <a:pt x="473" y="81"/>
                  </a:lnTo>
                  <a:lnTo>
                    <a:pt x="240" y="3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1"/>
            <p:cNvSpPr/>
            <p:nvPr/>
          </p:nvSpPr>
          <p:spPr>
            <a:xfrm>
              <a:off x="5086675" y="-6870925"/>
              <a:ext cx="232575" cy="671600"/>
            </a:xfrm>
            <a:custGeom>
              <a:avLst/>
              <a:gdLst/>
              <a:ahLst/>
              <a:cxnLst/>
              <a:rect l="l" t="t" r="r" b="b"/>
              <a:pathLst>
                <a:path w="9303" h="26864" extrusionOk="0">
                  <a:moveTo>
                    <a:pt x="0" y="1"/>
                  </a:moveTo>
                  <a:lnTo>
                    <a:pt x="6" y="17"/>
                  </a:lnTo>
                  <a:lnTo>
                    <a:pt x="11" y="33"/>
                  </a:lnTo>
                  <a:lnTo>
                    <a:pt x="43" y="89"/>
                  </a:lnTo>
                  <a:lnTo>
                    <a:pt x="154" y="274"/>
                  </a:lnTo>
                  <a:lnTo>
                    <a:pt x="579" y="902"/>
                  </a:lnTo>
                  <a:lnTo>
                    <a:pt x="881" y="1352"/>
                  </a:lnTo>
                  <a:lnTo>
                    <a:pt x="1232" y="1891"/>
                  </a:lnTo>
                  <a:lnTo>
                    <a:pt x="1423" y="2205"/>
                  </a:lnTo>
                  <a:lnTo>
                    <a:pt x="1624" y="2535"/>
                  </a:lnTo>
                  <a:lnTo>
                    <a:pt x="1836" y="2889"/>
                  </a:lnTo>
                  <a:lnTo>
                    <a:pt x="2059" y="3275"/>
                  </a:lnTo>
                  <a:lnTo>
                    <a:pt x="2357" y="3782"/>
                  </a:lnTo>
                  <a:lnTo>
                    <a:pt x="2643" y="4297"/>
                  </a:lnTo>
                  <a:lnTo>
                    <a:pt x="2924" y="4828"/>
                  </a:lnTo>
                  <a:lnTo>
                    <a:pt x="3200" y="5359"/>
                  </a:lnTo>
                  <a:lnTo>
                    <a:pt x="3471" y="5898"/>
                  </a:lnTo>
                  <a:lnTo>
                    <a:pt x="3731" y="6445"/>
                  </a:lnTo>
                  <a:lnTo>
                    <a:pt x="3991" y="7000"/>
                  </a:lnTo>
                  <a:lnTo>
                    <a:pt x="4240" y="7555"/>
                  </a:lnTo>
                  <a:lnTo>
                    <a:pt x="4484" y="8126"/>
                  </a:lnTo>
                  <a:lnTo>
                    <a:pt x="4718" y="8698"/>
                  </a:lnTo>
                  <a:lnTo>
                    <a:pt x="4951" y="9277"/>
                  </a:lnTo>
                  <a:lnTo>
                    <a:pt x="5174" y="9864"/>
                  </a:lnTo>
                  <a:lnTo>
                    <a:pt x="5387" y="10451"/>
                  </a:lnTo>
                  <a:lnTo>
                    <a:pt x="5599" y="11055"/>
                  </a:lnTo>
                  <a:lnTo>
                    <a:pt x="5800" y="11658"/>
                  </a:lnTo>
                  <a:lnTo>
                    <a:pt x="5997" y="12262"/>
                  </a:lnTo>
                  <a:lnTo>
                    <a:pt x="6177" y="12889"/>
                  </a:lnTo>
                  <a:lnTo>
                    <a:pt x="6352" y="13517"/>
                  </a:lnTo>
                  <a:lnTo>
                    <a:pt x="6522" y="14144"/>
                  </a:lnTo>
                  <a:lnTo>
                    <a:pt x="6692" y="14780"/>
                  </a:lnTo>
                  <a:lnTo>
                    <a:pt x="6856" y="15407"/>
                  </a:lnTo>
                  <a:lnTo>
                    <a:pt x="7021" y="16043"/>
                  </a:lnTo>
                  <a:lnTo>
                    <a:pt x="7180" y="16678"/>
                  </a:lnTo>
                  <a:lnTo>
                    <a:pt x="7334" y="17322"/>
                  </a:lnTo>
                  <a:lnTo>
                    <a:pt x="7488" y="17957"/>
                  </a:lnTo>
                  <a:lnTo>
                    <a:pt x="7637" y="18601"/>
                  </a:lnTo>
                  <a:lnTo>
                    <a:pt x="7785" y="19245"/>
                  </a:lnTo>
                  <a:lnTo>
                    <a:pt x="7923" y="19888"/>
                  </a:lnTo>
                  <a:lnTo>
                    <a:pt x="8066" y="20540"/>
                  </a:lnTo>
                  <a:lnTo>
                    <a:pt x="8199" y="21184"/>
                  </a:lnTo>
                  <a:lnTo>
                    <a:pt x="8332" y="21835"/>
                  </a:lnTo>
                  <a:lnTo>
                    <a:pt x="8459" y="22487"/>
                  </a:lnTo>
                  <a:lnTo>
                    <a:pt x="8544" y="23042"/>
                  </a:lnTo>
                  <a:lnTo>
                    <a:pt x="8634" y="23597"/>
                  </a:lnTo>
                  <a:lnTo>
                    <a:pt x="8730" y="24152"/>
                  </a:lnTo>
                  <a:lnTo>
                    <a:pt x="8830" y="24699"/>
                  </a:lnTo>
                  <a:lnTo>
                    <a:pt x="8937" y="25246"/>
                  </a:lnTo>
                  <a:lnTo>
                    <a:pt x="9053" y="25785"/>
                  </a:lnTo>
                  <a:lnTo>
                    <a:pt x="9175" y="26324"/>
                  </a:lnTo>
                  <a:lnTo>
                    <a:pt x="9297" y="26863"/>
                  </a:lnTo>
                  <a:lnTo>
                    <a:pt x="9303" y="26574"/>
                  </a:lnTo>
                  <a:lnTo>
                    <a:pt x="9303" y="26284"/>
                  </a:lnTo>
                  <a:lnTo>
                    <a:pt x="9303" y="25995"/>
                  </a:lnTo>
                  <a:lnTo>
                    <a:pt x="9292" y="25713"/>
                  </a:lnTo>
                  <a:lnTo>
                    <a:pt x="9282" y="25423"/>
                  </a:lnTo>
                  <a:lnTo>
                    <a:pt x="9266" y="25134"/>
                  </a:lnTo>
                  <a:lnTo>
                    <a:pt x="9250" y="24852"/>
                  </a:lnTo>
                  <a:lnTo>
                    <a:pt x="9228" y="24562"/>
                  </a:lnTo>
                  <a:lnTo>
                    <a:pt x="9202" y="24281"/>
                  </a:lnTo>
                  <a:lnTo>
                    <a:pt x="9170" y="23999"/>
                  </a:lnTo>
                  <a:lnTo>
                    <a:pt x="9138" y="23718"/>
                  </a:lnTo>
                  <a:lnTo>
                    <a:pt x="9101" y="23436"/>
                  </a:lnTo>
                  <a:lnTo>
                    <a:pt x="9064" y="23155"/>
                  </a:lnTo>
                  <a:lnTo>
                    <a:pt x="9016" y="22873"/>
                  </a:lnTo>
                  <a:lnTo>
                    <a:pt x="8968" y="22591"/>
                  </a:lnTo>
                  <a:lnTo>
                    <a:pt x="8921" y="22318"/>
                  </a:lnTo>
                  <a:lnTo>
                    <a:pt x="8815" y="21642"/>
                  </a:lnTo>
                  <a:lnTo>
                    <a:pt x="8703" y="20974"/>
                  </a:lnTo>
                  <a:lnTo>
                    <a:pt x="8586" y="20307"/>
                  </a:lnTo>
                  <a:lnTo>
                    <a:pt x="8464" y="19639"/>
                  </a:lnTo>
                  <a:lnTo>
                    <a:pt x="8337" y="18971"/>
                  </a:lnTo>
                  <a:lnTo>
                    <a:pt x="8204" y="18311"/>
                  </a:lnTo>
                  <a:lnTo>
                    <a:pt x="8066" y="17652"/>
                  </a:lnTo>
                  <a:lnTo>
                    <a:pt x="7923" y="17000"/>
                  </a:lnTo>
                  <a:lnTo>
                    <a:pt x="7774" y="16340"/>
                  </a:lnTo>
                  <a:lnTo>
                    <a:pt x="7626" y="15689"/>
                  </a:lnTo>
                  <a:lnTo>
                    <a:pt x="7467" y="15045"/>
                  </a:lnTo>
                  <a:lnTo>
                    <a:pt x="7308" y="14394"/>
                  </a:lnTo>
                  <a:lnTo>
                    <a:pt x="7138" y="13750"/>
                  </a:lnTo>
                  <a:lnTo>
                    <a:pt x="6968" y="13114"/>
                  </a:lnTo>
                  <a:lnTo>
                    <a:pt x="6787" y="12479"/>
                  </a:lnTo>
                  <a:lnTo>
                    <a:pt x="6607" y="11843"/>
                  </a:lnTo>
                  <a:lnTo>
                    <a:pt x="6405" y="11216"/>
                  </a:lnTo>
                  <a:lnTo>
                    <a:pt x="6193" y="10596"/>
                  </a:lnTo>
                  <a:lnTo>
                    <a:pt x="5976" y="9985"/>
                  </a:lnTo>
                  <a:lnTo>
                    <a:pt x="5747" y="9381"/>
                  </a:lnTo>
                  <a:lnTo>
                    <a:pt x="5514" y="8786"/>
                  </a:lnTo>
                  <a:lnTo>
                    <a:pt x="5270" y="8199"/>
                  </a:lnTo>
                  <a:lnTo>
                    <a:pt x="5020" y="7620"/>
                  </a:lnTo>
                  <a:lnTo>
                    <a:pt x="4760" y="7048"/>
                  </a:lnTo>
                  <a:lnTo>
                    <a:pt x="4490" y="6477"/>
                  </a:lnTo>
                  <a:lnTo>
                    <a:pt x="4214" y="5930"/>
                  </a:lnTo>
                  <a:lnTo>
                    <a:pt x="3933" y="5383"/>
                  </a:lnTo>
                  <a:lnTo>
                    <a:pt x="3641" y="4844"/>
                  </a:lnTo>
                  <a:lnTo>
                    <a:pt x="3344" y="4313"/>
                  </a:lnTo>
                  <a:lnTo>
                    <a:pt x="3036" y="3798"/>
                  </a:lnTo>
                  <a:lnTo>
                    <a:pt x="2723" y="3291"/>
                  </a:lnTo>
                  <a:lnTo>
                    <a:pt x="2404" y="2793"/>
                  </a:lnTo>
                  <a:lnTo>
                    <a:pt x="2277" y="2575"/>
                  </a:lnTo>
                  <a:lnTo>
                    <a:pt x="2144" y="2366"/>
                  </a:lnTo>
                  <a:lnTo>
                    <a:pt x="2012" y="2157"/>
                  </a:lnTo>
                  <a:lnTo>
                    <a:pt x="1874" y="1956"/>
                  </a:lnTo>
                  <a:lnTo>
                    <a:pt x="1736" y="1763"/>
                  </a:lnTo>
                  <a:lnTo>
                    <a:pt x="1592" y="1578"/>
                  </a:lnTo>
                  <a:lnTo>
                    <a:pt x="1444" y="1393"/>
                  </a:lnTo>
                  <a:lnTo>
                    <a:pt x="1295" y="1216"/>
                  </a:lnTo>
                  <a:lnTo>
                    <a:pt x="1141" y="1039"/>
                  </a:lnTo>
                  <a:lnTo>
                    <a:pt x="987" y="870"/>
                  </a:lnTo>
                  <a:lnTo>
                    <a:pt x="828" y="709"/>
                  </a:lnTo>
                  <a:lnTo>
                    <a:pt x="669" y="556"/>
                  </a:lnTo>
                  <a:lnTo>
                    <a:pt x="505" y="411"/>
                  </a:lnTo>
                  <a:lnTo>
                    <a:pt x="340" y="266"/>
                  </a:lnTo>
                  <a:lnTo>
                    <a:pt x="176" y="1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EC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1"/>
            <p:cNvSpPr/>
            <p:nvPr/>
          </p:nvSpPr>
          <p:spPr>
            <a:xfrm>
              <a:off x="2292000" y="-6881975"/>
              <a:ext cx="282725" cy="924800"/>
            </a:xfrm>
            <a:custGeom>
              <a:avLst/>
              <a:gdLst/>
              <a:ahLst/>
              <a:cxnLst/>
              <a:rect l="l" t="t" r="r" b="b"/>
              <a:pathLst>
                <a:path w="11309" h="36992" extrusionOk="0">
                  <a:moveTo>
                    <a:pt x="11308" y="0"/>
                  </a:moveTo>
                  <a:lnTo>
                    <a:pt x="11075" y="33"/>
                  </a:lnTo>
                  <a:lnTo>
                    <a:pt x="10841" y="81"/>
                  </a:lnTo>
                  <a:lnTo>
                    <a:pt x="10608" y="129"/>
                  </a:lnTo>
                  <a:lnTo>
                    <a:pt x="10374" y="193"/>
                  </a:lnTo>
                  <a:lnTo>
                    <a:pt x="10141" y="258"/>
                  </a:lnTo>
                  <a:lnTo>
                    <a:pt x="9913" y="338"/>
                  </a:lnTo>
                  <a:lnTo>
                    <a:pt x="9684" y="419"/>
                  </a:lnTo>
                  <a:lnTo>
                    <a:pt x="9462" y="515"/>
                  </a:lnTo>
                  <a:lnTo>
                    <a:pt x="9233" y="612"/>
                  </a:lnTo>
                  <a:lnTo>
                    <a:pt x="9010" y="716"/>
                  </a:lnTo>
                  <a:lnTo>
                    <a:pt x="8793" y="829"/>
                  </a:lnTo>
                  <a:lnTo>
                    <a:pt x="8570" y="958"/>
                  </a:lnTo>
                  <a:lnTo>
                    <a:pt x="8352" y="1086"/>
                  </a:lnTo>
                  <a:lnTo>
                    <a:pt x="8135" y="1215"/>
                  </a:lnTo>
                  <a:lnTo>
                    <a:pt x="7923" y="1360"/>
                  </a:lnTo>
                  <a:lnTo>
                    <a:pt x="7710" y="1513"/>
                  </a:lnTo>
                  <a:lnTo>
                    <a:pt x="7503" y="1666"/>
                  </a:lnTo>
                  <a:lnTo>
                    <a:pt x="7291" y="1827"/>
                  </a:lnTo>
                  <a:lnTo>
                    <a:pt x="7090" y="1996"/>
                  </a:lnTo>
                  <a:lnTo>
                    <a:pt x="6883" y="2173"/>
                  </a:lnTo>
                  <a:lnTo>
                    <a:pt x="6681" y="2358"/>
                  </a:lnTo>
                  <a:lnTo>
                    <a:pt x="6479" y="2543"/>
                  </a:lnTo>
                  <a:lnTo>
                    <a:pt x="6283" y="2736"/>
                  </a:lnTo>
                  <a:lnTo>
                    <a:pt x="6087" y="2937"/>
                  </a:lnTo>
                  <a:lnTo>
                    <a:pt x="5896" y="3146"/>
                  </a:lnTo>
                  <a:lnTo>
                    <a:pt x="5705" y="3355"/>
                  </a:lnTo>
                  <a:lnTo>
                    <a:pt x="5519" y="3572"/>
                  </a:lnTo>
                  <a:lnTo>
                    <a:pt x="5333" y="3798"/>
                  </a:lnTo>
                  <a:lnTo>
                    <a:pt x="5147" y="4023"/>
                  </a:lnTo>
                  <a:lnTo>
                    <a:pt x="4967" y="4256"/>
                  </a:lnTo>
                  <a:lnTo>
                    <a:pt x="4792" y="4498"/>
                  </a:lnTo>
                  <a:lnTo>
                    <a:pt x="4617" y="4739"/>
                  </a:lnTo>
                  <a:lnTo>
                    <a:pt x="4442" y="4988"/>
                  </a:lnTo>
                  <a:lnTo>
                    <a:pt x="4272" y="5238"/>
                  </a:lnTo>
                  <a:lnTo>
                    <a:pt x="4107" y="5495"/>
                  </a:lnTo>
                  <a:lnTo>
                    <a:pt x="3943" y="5761"/>
                  </a:lnTo>
                  <a:lnTo>
                    <a:pt x="3778" y="6026"/>
                  </a:lnTo>
                  <a:lnTo>
                    <a:pt x="3619" y="6300"/>
                  </a:lnTo>
                  <a:lnTo>
                    <a:pt x="3465" y="6573"/>
                  </a:lnTo>
                  <a:lnTo>
                    <a:pt x="3311" y="6855"/>
                  </a:lnTo>
                  <a:lnTo>
                    <a:pt x="3163" y="7136"/>
                  </a:lnTo>
                  <a:lnTo>
                    <a:pt x="3014" y="7426"/>
                  </a:lnTo>
                  <a:lnTo>
                    <a:pt x="2871" y="7716"/>
                  </a:lnTo>
                  <a:lnTo>
                    <a:pt x="2733" y="8005"/>
                  </a:lnTo>
                  <a:lnTo>
                    <a:pt x="2595" y="8311"/>
                  </a:lnTo>
                  <a:lnTo>
                    <a:pt x="2462" y="8609"/>
                  </a:lnTo>
                  <a:lnTo>
                    <a:pt x="2330" y="8914"/>
                  </a:lnTo>
                  <a:lnTo>
                    <a:pt x="2202" y="9220"/>
                  </a:lnTo>
                  <a:lnTo>
                    <a:pt x="2080" y="9534"/>
                  </a:lnTo>
                  <a:lnTo>
                    <a:pt x="1958" y="9848"/>
                  </a:lnTo>
                  <a:lnTo>
                    <a:pt x="1841" y="10169"/>
                  </a:lnTo>
                  <a:lnTo>
                    <a:pt x="1730" y="10491"/>
                  </a:lnTo>
                  <a:lnTo>
                    <a:pt x="1618" y="10813"/>
                  </a:lnTo>
                  <a:lnTo>
                    <a:pt x="1512" y="11135"/>
                  </a:lnTo>
                  <a:lnTo>
                    <a:pt x="1406" y="11465"/>
                  </a:lnTo>
                  <a:lnTo>
                    <a:pt x="1311" y="11794"/>
                  </a:lnTo>
                  <a:lnTo>
                    <a:pt x="1215" y="12132"/>
                  </a:lnTo>
                  <a:lnTo>
                    <a:pt x="1125" y="12462"/>
                  </a:lnTo>
                  <a:lnTo>
                    <a:pt x="1035" y="12800"/>
                  </a:lnTo>
                  <a:lnTo>
                    <a:pt x="950" y="13146"/>
                  </a:lnTo>
                  <a:lnTo>
                    <a:pt x="870" y="13484"/>
                  </a:lnTo>
                  <a:lnTo>
                    <a:pt x="796" y="13830"/>
                  </a:lnTo>
                  <a:lnTo>
                    <a:pt x="722" y="14168"/>
                  </a:lnTo>
                  <a:lnTo>
                    <a:pt x="653" y="14514"/>
                  </a:lnTo>
                  <a:lnTo>
                    <a:pt x="589" y="14868"/>
                  </a:lnTo>
                  <a:lnTo>
                    <a:pt x="531" y="15214"/>
                  </a:lnTo>
                  <a:lnTo>
                    <a:pt x="472" y="15560"/>
                  </a:lnTo>
                  <a:lnTo>
                    <a:pt x="419" y="15914"/>
                  </a:lnTo>
                  <a:lnTo>
                    <a:pt x="366" y="16259"/>
                  </a:lnTo>
                  <a:lnTo>
                    <a:pt x="318" y="16613"/>
                  </a:lnTo>
                  <a:lnTo>
                    <a:pt x="276" y="16967"/>
                  </a:lnTo>
                  <a:lnTo>
                    <a:pt x="233" y="17313"/>
                  </a:lnTo>
                  <a:lnTo>
                    <a:pt x="196" y="17667"/>
                  </a:lnTo>
                  <a:lnTo>
                    <a:pt x="165" y="18021"/>
                  </a:lnTo>
                  <a:lnTo>
                    <a:pt x="133" y="18375"/>
                  </a:lnTo>
                  <a:lnTo>
                    <a:pt x="106" y="18737"/>
                  </a:lnTo>
                  <a:lnTo>
                    <a:pt x="64" y="19445"/>
                  </a:lnTo>
                  <a:lnTo>
                    <a:pt x="27" y="20161"/>
                  </a:lnTo>
                  <a:lnTo>
                    <a:pt x="5" y="20877"/>
                  </a:lnTo>
                  <a:lnTo>
                    <a:pt x="0" y="21593"/>
                  </a:lnTo>
                  <a:lnTo>
                    <a:pt x="0" y="22309"/>
                  </a:lnTo>
                  <a:lnTo>
                    <a:pt x="16" y="23025"/>
                  </a:lnTo>
                  <a:lnTo>
                    <a:pt x="42" y="23741"/>
                  </a:lnTo>
                  <a:lnTo>
                    <a:pt x="74" y="24457"/>
                  </a:lnTo>
                  <a:lnTo>
                    <a:pt x="122" y="25173"/>
                  </a:lnTo>
                  <a:lnTo>
                    <a:pt x="180" y="25889"/>
                  </a:lnTo>
                  <a:lnTo>
                    <a:pt x="249" y="26605"/>
                  </a:lnTo>
                  <a:lnTo>
                    <a:pt x="324" y="27321"/>
                  </a:lnTo>
                  <a:lnTo>
                    <a:pt x="414" y="28029"/>
                  </a:lnTo>
                  <a:lnTo>
                    <a:pt x="509" y="28737"/>
                  </a:lnTo>
                  <a:lnTo>
                    <a:pt x="616" y="29445"/>
                  </a:lnTo>
                  <a:lnTo>
                    <a:pt x="732" y="30153"/>
                  </a:lnTo>
                  <a:lnTo>
                    <a:pt x="854" y="30853"/>
                  </a:lnTo>
                  <a:lnTo>
                    <a:pt x="987" y="31553"/>
                  </a:lnTo>
                  <a:lnTo>
                    <a:pt x="1125" y="32245"/>
                  </a:lnTo>
                  <a:lnTo>
                    <a:pt x="1274" y="32937"/>
                  </a:lnTo>
                  <a:lnTo>
                    <a:pt x="1433" y="33629"/>
                  </a:lnTo>
                  <a:lnTo>
                    <a:pt x="1592" y="34305"/>
                  </a:lnTo>
                  <a:lnTo>
                    <a:pt x="1767" y="34988"/>
                  </a:lnTo>
                  <a:lnTo>
                    <a:pt x="1942" y="35656"/>
                  </a:lnTo>
                  <a:lnTo>
                    <a:pt x="2128" y="36324"/>
                  </a:lnTo>
                  <a:lnTo>
                    <a:pt x="2319" y="36992"/>
                  </a:lnTo>
                  <a:lnTo>
                    <a:pt x="113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1"/>
            <p:cNvSpPr/>
            <p:nvPr/>
          </p:nvSpPr>
          <p:spPr>
            <a:xfrm>
              <a:off x="2292000" y="-6881975"/>
              <a:ext cx="282725" cy="924800"/>
            </a:xfrm>
            <a:custGeom>
              <a:avLst/>
              <a:gdLst/>
              <a:ahLst/>
              <a:cxnLst/>
              <a:rect l="l" t="t" r="r" b="b"/>
              <a:pathLst>
                <a:path w="11309" h="36992" fill="none" extrusionOk="0">
                  <a:moveTo>
                    <a:pt x="2319" y="36992"/>
                  </a:moveTo>
                  <a:lnTo>
                    <a:pt x="2319" y="36992"/>
                  </a:lnTo>
                  <a:lnTo>
                    <a:pt x="2128" y="36324"/>
                  </a:lnTo>
                  <a:lnTo>
                    <a:pt x="1942" y="35656"/>
                  </a:lnTo>
                  <a:lnTo>
                    <a:pt x="1767" y="34988"/>
                  </a:lnTo>
                  <a:lnTo>
                    <a:pt x="1592" y="34305"/>
                  </a:lnTo>
                  <a:lnTo>
                    <a:pt x="1433" y="33629"/>
                  </a:lnTo>
                  <a:lnTo>
                    <a:pt x="1274" y="32937"/>
                  </a:lnTo>
                  <a:lnTo>
                    <a:pt x="1125" y="32245"/>
                  </a:lnTo>
                  <a:lnTo>
                    <a:pt x="987" y="31553"/>
                  </a:lnTo>
                  <a:lnTo>
                    <a:pt x="854" y="30853"/>
                  </a:lnTo>
                  <a:lnTo>
                    <a:pt x="732" y="30153"/>
                  </a:lnTo>
                  <a:lnTo>
                    <a:pt x="616" y="29445"/>
                  </a:lnTo>
                  <a:lnTo>
                    <a:pt x="509" y="28737"/>
                  </a:lnTo>
                  <a:lnTo>
                    <a:pt x="414" y="28029"/>
                  </a:lnTo>
                  <a:lnTo>
                    <a:pt x="324" y="27321"/>
                  </a:lnTo>
                  <a:lnTo>
                    <a:pt x="249" y="26605"/>
                  </a:lnTo>
                  <a:lnTo>
                    <a:pt x="180" y="25889"/>
                  </a:lnTo>
                  <a:lnTo>
                    <a:pt x="122" y="25173"/>
                  </a:lnTo>
                  <a:lnTo>
                    <a:pt x="74" y="24457"/>
                  </a:lnTo>
                  <a:lnTo>
                    <a:pt x="42" y="23741"/>
                  </a:lnTo>
                  <a:lnTo>
                    <a:pt x="16" y="23025"/>
                  </a:lnTo>
                  <a:lnTo>
                    <a:pt x="0" y="22309"/>
                  </a:lnTo>
                  <a:lnTo>
                    <a:pt x="0" y="21593"/>
                  </a:lnTo>
                  <a:lnTo>
                    <a:pt x="5" y="20877"/>
                  </a:lnTo>
                  <a:lnTo>
                    <a:pt x="27" y="20161"/>
                  </a:lnTo>
                  <a:lnTo>
                    <a:pt x="64" y="19445"/>
                  </a:lnTo>
                  <a:lnTo>
                    <a:pt x="106" y="18737"/>
                  </a:lnTo>
                  <a:lnTo>
                    <a:pt x="133" y="18375"/>
                  </a:lnTo>
                  <a:lnTo>
                    <a:pt x="165" y="18021"/>
                  </a:lnTo>
                  <a:lnTo>
                    <a:pt x="196" y="17667"/>
                  </a:lnTo>
                  <a:lnTo>
                    <a:pt x="233" y="17313"/>
                  </a:lnTo>
                  <a:lnTo>
                    <a:pt x="276" y="16967"/>
                  </a:lnTo>
                  <a:lnTo>
                    <a:pt x="318" y="16613"/>
                  </a:lnTo>
                  <a:lnTo>
                    <a:pt x="366" y="16259"/>
                  </a:lnTo>
                  <a:lnTo>
                    <a:pt x="419" y="15914"/>
                  </a:lnTo>
                  <a:lnTo>
                    <a:pt x="472" y="15560"/>
                  </a:lnTo>
                  <a:lnTo>
                    <a:pt x="531" y="15214"/>
                  </a:lnTo>
                  <a:lnTo>
                    <a:pt x="589" y="14868"/>
                  </a:lnTo>
                  <a:lnTo>
                    <a:pt x="653" y="14514"/>
                  </a:lnTo>
                  <a:lnTo>
                    <a:pt x="653" y="14514"/>
                  </a:lnTo>
                  <a:lnTo>
                    <a:pt x="722" y="14168"/>
                  </a:lnTo>
                  <a:lnTo>
                    <a:pt x="796" y="13830"/>
                  </a:lnTo>
                  <a:lnTo>
                    <a:pt x="870" y="13484"/>
                  </a:lnTo>
                  <a:lnTo>
                    <a:pt x="950" y="13146"/>
                  </a:lnTo>
                  <a:lnTo>
                    <a:pt x="1035" y="12800"/>
                  </a:lnTo>
                  <a:lnTo>
                    <a:pt x="1125" y="12462"/>
                  </a:lnTo>
                  <a:lnTo>
                    <a:pt x="1215" y="12132"/>
                  </a:lnTo>
                  <a:lnTo>
                    <a:pt x="1311" y="11794"/>
                  </a:lnTo>
                  <a:lnTo>
                    <a:pt x="1406" y="11465"/>
                  </a:lnTo>
                  <a:lnTo>
                    <a:pt x="1512" y="11135"/>
                  </a:lnTo>
                  <a:lnTo>
                    <a:pt x="1618" y="10813"/>
                  </a:lnTo>
                  <a:lnTo>
                    <a:pt x="1730" y="10491"/>
                  </a:lnTo>
                  <a:lnTo>
                    <a:pt x="1841" y="10169"/>
                  </a:lnTo>
                  <a:lnTo>
                    <a:pt x="1958" y="9848"/>
                  </a:lnTo>
                  <a:lnTo>
                    <a:pt x="2080" y="9534"/>
                  </a:lnTo>
                  <a:lnTo>
                    <a:pt x="2202" y="9220"/>
                  </a:lnTo>
                  <a:lnTo>
                    <a:pt x="2330" y="8914"/>
                  </a:lnTo>
                  <a:lnTo>
                    <a:pt x="2462" y="8609"/>
                  </a:lnTo>
                  <a:lnTo>
                    <a:pt x="2595" y="8311"/>
                  </a:lnTo>
                  <a:lnTo>
                    <a:pt x="2733" y="8005"/>
                  </a:lnTo>
                  <a:lnTo>
                    <a:pt x="2871" y="7716"/>
                  </a:lnTo>
                  <a:lnTo>
                    <a:pt x="3014" y="7426"/>
                  </a:lnTo>
                  <a:lnTo>
                    <a:pt x="3163" y="7136"/>
                  </a:lnTo>
                  <a:lnTo>
                    <a:pt x="3311" y="6855"/>
                  </a:lnTo>
                  <a:lnTo>
                    <a:pt x="3465" y="6573"/>
                  </a:lnTo>
                  <a:lnTo>
                    <a:pt x="3619" y="6300"/>
                  </a:lnTo>
                  <a:lnTo>
                    <a:pt x="3778" y="6026"/>
                  </a:lnTo>
                  <a:lnTo>
                    <a:pt x="3943" y="5761"/>
                  </a:lnTo>
                  <a:lnTo>
                    <a:pt x="4107" y="5495"/>
                  </a:lnTo>
                  <a:lnTo>
                    <a:pt x="4272" y="5238"/>
                  </a:lnTo>
                  <a:lnTo>
                    <a:pt x="4442" y="4988"/>
                  </a:lnTo>
                  <a:lnTo>
                    <a:pt x="4617" y="4739"/>
                  </a:lnTo>
                  <a:lnTo>
                    <a:pt x="4792" y="4498"/>
                  </a:lnTo>
                  <a:lnTo>
                    <a:pt x="4967" y="4256"/>
                  </a:lnTo>
                  <a:lnTo>
                    <a:pt x="5147" y="4023"/>
                  </a:lnTo>
                  <a:lnTo>
                    <a:pt x="5333" y="3798"/>
                  </a:lnTo>
                  <a:lnTo>
                    <a:pt x="5519" y="3572"/>
                  </a:lnTo>
                  <a:lnTo>
                    <a:pt x="5705" y="3355"/>
                  </a:lnTo>
                  <a:lnTo>
                    <a:pt x="5896" y="3146"/>
                  </a:lnTo>
                  <a:lnTo>
                    <a:pt x="6087" y="2937"/>
                  </a:lnTo>
                  <a:lnTo>
                    <a:pt x="6283" y="2736"/>
                  </a:lnTo>
                  <a:lnTo>
                    <a:pt x="6479" y="2543"/>
                  </a:lnTo>
                  <a:lnTo>
                    <a:pt x="6681" y="2358"/>
                  </a:lnTo>
                  <a:lnTo>
                    <a:pt x="6883" y="2173"/>
                  </a:lnTo>
                  <a:lnTo>
                    <a:pt x="7090" y="1996"/>
                  </a:lnTo>
                  <a:lnTo>
                    <a:pt x="7291" y="1827"/>
                  </a:lnTo>
                  <a:lnTo>
                    <a:pt x="7503" y="1666"/>
                  </a:lnTo>
                  <a:lnTo>
                    <a:pt x="7710" y="1513"/>
                  </a:lnTo>
                  <a:lnTo>
                    <a:pt x="7923" y="1360"/>
                  </a:lnTo>
                  <a:lnTo>
                    <a:pt x="8135" y="1215"/>
                  </a:lnTo>
                  <a:lnTo>
                    <a:pt x="8352" y="1086"/>
                  </a:lnTo>
                  <a:lnTo>
                    <a:pt x="8570" y="958"/>
                  </a:lnTo>
                  <a:lnTo>
                    <a:pt x="8793" y="829"/>
                  </a:lnTo>
                  <a:lnTo>
                    <a:pt x="9010" y="716"/>
                  </a:lnTo>
                  <a:lnTo>
                    <a:pt x="9233" y="612"/>
                  </a:lnTo>
                  <a:lnTo>
                    <a:pt x="9462" y="515"/>
                  </a:lnTo>
                  <a:lnTo>
                    <a:pt x="9684" y="419"/>
                  </a:lnTo>
                  <a:lnTo>
                    <a:pt x="9913" y="338"/>
                  </a:lnTo>
                  <a:lnTo>
                    <a:pt x="10141" y="258"/>
                  </a:lnTo>
                  <a:lnTo>
                    <a:pt x="10374" y="193"/>
                  </a:lnTo>
                  <a:lnTo>
                    <a:pt x="10608" y="129"/>
                  </a:lnTo>
                  <a:lnTo>
                    <a:pt x="10841" y="81"/>
                  </a:lnTo>
                  <a:lnTo>
                    <a:pt x="11075" y="33"/>
                  </a:lnTo>
                  <a:lnTo>
                    <a:pt x="113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1"/>
            <p:cNvSpPr/>
            <p:nvPr/>
          </p:nvSpPr>
          <p:spPr>
            <a:xfrm>
              <a:off x="2300350" y="-6870925"/>
              <a:ext cx="232575" cy="671600"/>
            </a:xfrm>
            <a:custGeom>
              <a:avLst/>
              <a:gdLst/>
              <a:ahLst/>
              <a:cxnLst/>
              <a:rect l="l" t="t" r="r" b="b"/>
              <a:pathLst>
                <a:path w="9303" h="26864" extrusionOk="0">
                  <a:moveTo>
                    <a:pt x="9303" y="1"/>
                  </a:moveTo>
                  <a:lnTo>
                    <a:pt x="9128" y="130"/>
                  </a:lnTo>
                  <a:lnTo>
                    <a:pt x="8963" y="266"/>
                  </a:lnTo>
                  <a:lnTo>
                    <a:pt x="8793" y="403"/>
                  </a:lnTo>
                  <a:lnTo>
                    <a:pt x="8629" y="556"/>
                  </a:lnTo>
                  <a:lnTo>
                    <a:pt x="8470" y="709"/>
                  </a:lnTo>
                  <a:lnTo>
                    <a:pt x="8310" y="870"/>
                  </a:lnTo>
                  <a:lnTo>
                    <a:pt x="8156" y="1031"/>
                  </a:lnTo>
                  <a:lnTo>
                    <a:pt x="8003" y="1208"/>
                  </a:lnTo>
                  <a:lnTo>
                    <a:pt x="7854" y="1385"/>
                  </a:lnTo>
                  <a:lnTo>
                    <a:pt x="7711" y="1570"/>
                  </a:lnTo>
                  <a:lnTo>
                    <a:pt x="7567" y="1763"/>
                  </a:lnTo>
                  <a:lnTo>
                    <a:pt x="7424" y="1956"/>
                  </a:lnTo>
                  <a:lnTo>
                    <a:pt x="7291" y="2157"/>
                  </a:lnTo>
                  <a:lnTo>
                    <a:pt x="7154" y="2358"/>
                  </a:lnTo>
                  <a:lnTo>
                    <a:pt x="7026" y="2575"/>
                  </a:lnTo>
                  <a:lnTo>
                    <a:pt x="6899" y="2793"/>
                  </a:lnTo>
                  <a:lnTo>
                    <a:pt x="6580" y="3291"/>
                  </a:lnTo>
                  <a:lnTo>
                    <a:pt x="6262" y="3798"/>
                  </a:lnTo>
                  <a:lnTo>
                    <a:pt x="5960" y="4313"/>
                  </a:lnTo>
                  <a:lnTo>
                    <a:pt x="5657" y="4844"/>
                  </a:lnTo>
                  <a:lnTo>
                    <a:pt x="5365" y="5375"/>
                  </a:lnTo>
                  <a:lnTo>
                    <a:pt x="5084" y="5922"/>
                  </a:lnTo>
                  <a:lnTo>
                    <a:pt x="4808" y="6477"/>
                  </a:lnTo>
                  <a:lnTo>
                    <a:pt x="4543" y="7040"/>
                  </a:lnTo>
                  <a:lnTo>
                    <a:pt x="4283" y="7612"/>
                  </a:lnTo>
                  <a:lnTo>
                    <a:pt x="4028" y="8191"/>
                  </a:lnTo>
                  <a:lnTo>
                    <a:pt x="3784" y="8786"/>
                  </a:lnTo>
                  <a:lnTo>
                    <a:pt x="3550" y="9381"/>
                  </a:lnTo>
                  <a:lnTo>
                    <a:pt x="3322" y="9985"/>
                  </a:lnTo>
                  <a:lnTo>
                    <a:pt x="3105" y="10596"/>
                  </a:lnTo>
                  <a:lnTo>
                    <a:pt x="2898" y="11216"/>
                  </a:lnTo>
                  <a:lnTo>
                    <a:pt x="2696" y="11843"/>
                  </a:lnTo>
                  <a:lnTo>
                    <a:pt x="2516" y="12479"/>
                  </a:lnTo>
                  <a:lnTo>
                    <a:pt x="2335" y="13114"/>
                  </a:lnTo>
                  <a:lnTo>
                    <a:pt x="2165" y="13750"/>
                  </a:lnTo>
                  <a:lnTo>
                    <a:pt x="1996" y="14394"/>
                  </a:lnTo>
                  <a:lnTo>
                    <a:pt x="1836" y="15045"/>
                  </a:lnTo>
                  <a:lnTo>
                    <a:pt x="1677" y="15689"/>
                  </a:lnTo>
                  <a:lnTo>
                    <a:pt x="1523" y="16340"/>
                  </a:lnTo>
                  <a:lnTo>
                    <a:pt x="1380" y="17000"/>
                  </a:lnTo>
                  <a:lnTo>
                    <a:pt x="1237" y="17652"/>
                  </a:lnTo>
                  <a:lnTo>
                    <a:pt x="1099" y="18311"/>
                  </a:lnTo>
                  <a:lnTo>
                    <a:pt x="966" y="18971"/>
                  </a:lnTo>
                  <a:lnTo>
                    <a:pt x="839" y="19639"/>
                  </a:lnTo>
                  <a:lnTo>
                    <a:pt x="717" y="20307"/>
                  </a:lnTo>
                  <a:lnTo>
                    <a:pt x="600" y="20974"/>
                  </a:lnTo>
                  <a:lnTo>
                    <a:pt x="489" y="21642"/>
                  </a:lnTo>
                  <a:lnTo>
                    <a:pt x="382" y="22318"/>
                  </a:lnTo>
                  <a:lnTo>
                    <a:pt x="335" y="22591"/>
                  </a:lnTo>
                  <a:lnTo>
                    <a:pt x="287" y="22873"/>
                  </a:lnTo>
                  <a:lnTo>
                    <a:pt x="239" y="23155"/>
                  </a:lnTo>
                  <a:lnTo>
                    <a:pt x="202" y="23436"/>
                  </a:lnTo>
                  <a:lnTo>
                    <a:pt x="165" y="23718"/>
                  </a:lnTo>
                  <a:lnTo>
                    <a:pt x="133" y="23999"/>
                  </a:lnTo>
                  <a:lnTo>
                    <a:pt x="101" y="24281"/>
                  </a:lnTo>
                  <a:lnTo>
                    <a:pt x="75" y="24562"/>
                  </a:lnTo>
                  <a:lnTo>
                    <a:pt x="53" y="24852"/>
                  </a:lnTo>
                  <a:lnTo>
                    <a:pt x="37" y="25134"/>
                  </a:lnTo>
                  <a:lnTo>
                    <a:pt x="22" y="25423"/>
                  </a:lnTo>
                  <a:lnTo>
                    <a:pt x="11" y="25713"/>
                  </a:lnTo>
                  <a:lnTo>
                    <a:pt x="0" y="25995"/>
                  </a:lnTo>
                  <a:lnTo>
                    <a:pt x="0" y="26284"/>
                  </a:lnTo>
                  <a:lnTo>
                    <a:pt x="0" y="26574"/>
                  </a:lnTo>
                  <a:lnTo>
                    <a:pt x="0" y="26863"/>
                  </a:lnTo>
                  <a:lnTo>
                    <a:pt x="128" y="26324"/>
                  </a:lnTo>
                  <a:lnTo>
                    <a:pt x="244" y="25785"/>
                  </a:lnTo>
                  <a:lnTo>
                    <a:pt x="361" y="25238"/>
                  </a:lnTo>
                  <a:lnTo>
                    <a:pt x="467" y="24691"/>
                  </a:lnTo>
                  <a:lnTo>
                    <a:pt x="568" y="24144"/>
                  </a:lnTo>
                  <a:lnTo>
                    <a:pt x="664" y="23597"/>
                  </a:lnTo>
                  <a:lnTo>
                    <a:pt x="754" y="23042"/>
                  </a:lnTo>
                  <a:lnTo>
                    <a:pt x="839" y="22487"/>
                  </a:lnTo>
                  <a:lnTo>
                    <a:pt x="971" y="21835"/>
                  </a:lnTo>
                  <a:lnTo>
                    <a:pt x="1099" y="21184"/>
                  </a:lnTo>
                  <a:lnTo>
                    <a:pt x="1237" y="20540"/>
                  </a:lnTo>
                  <a:lnTo>
                    <a:pt x="1375" y="19888"/>
                  </a:lnTo>
                  <a:lnTo>
                    <a:pt x="1513" y="19245"/>
                  </a:lnTo>
                  <a:lnTo>
                    <a:pt x="1661" y="18601"/>
                  </a:lnTo>
                  <a:lnTo>
                    <a:pt x="1810" y="17957"/>
                  </a:lnTo>
                  <a:lnTo>
                    <a:pt x="1958" y="17322"/>
                  </a:lnTo>
                  <a:lnTo>
                    <a:pt x="2118" y="16678"/>
                  </a:lnTo>
                  <a:lnTo>
                    <a:pt x="2272" y="16043"/>
                  </a:lnTo>
                  <a:lnTo>
                    <a:pt x="2436" y="15407"/>
                  </a:lnTo>
                  <a:lnTo>
                    <a:pt x="2601" y="14780"/>
                  </a:lnTo>
                  <a:lnTo>
                    <a:pt x="2770" y="14144"/>
                  </a:lnTo>
                  <a:lnTo>
                    <a:pt x="2940" y="13517"/>
                  </a:lnTo>
                  <a:lnTo>
                    <a:pt x="3115" y="12889"/>
                  </a:lnTo>
                  <a:lnTo>
                    <a:pt x="3290" y="12262"/>
                  </a:lnTo>
                  <a:lnTo>
                    <a:pt x="3492" y="11658"/>
                  </a:lnTo>
                  <a:lnTo>
                    <a:pt x="3694" y="11055"/>
                  </a:lnTo>
                  <a:lnTo>
                    <a:pt x="3906" y="10459"/>
                  </a:lnTo>
                  <a:lnTo>
                    <a:pt x="4123" y="9864"/>
                  </a:lnTo>
                  <a:lnTo>
                    <a:pt x="4346" y="9277"/>
                  </a:lnTo>
                  <a:lnTo>
                    <a:pt x="4580" y="8698"/>
                  </a:lnTo>
                  <a:lnTo>
                    <a:pt x="4819" y="8126"/>
                  </a:lnTo>
                  <a:lnTo>
                    <a:pt x="5063" y="7563"/>
                  </a:lnTo>
                  <a:lnTo>
                    <a:pt x="5312" y="7000"/>
                  </a:lnTo>
                  <a:lnTo>
                    <a:pt x="5567" y="6445"/>
                  </a:lnTo>
                  <a:lnTo>
                    <a:pt x="5832" y="5898"/>
                  </a:lnTo>
                  <a:lnTo>
                    <a:pt x="6103" y="5359"/>
                  </a:lnTo>
                  <a:lnTo>
                    <a:pt x="6379" y="4828"/>
                  </a:lnTo>
                  <a:lnTo>
                    <a:pt x="6660" y="4305"/>
                  </a:lnTo>
                  <a:lnTo>
                    <a:pt x="6947" y="3782"/>
                  </a:lnTo>
                  <a:lnTo>
                    <a:pt x="7244" y="3275"/>
                  </a:lnTo>
                  <a:lnTo>
                    <a:pt x="7467" y="2897"/>
                  </a:lnTo>
                  <a:lnTo>
                    <a:pt x="7679" y="2543"/>
                  </a:lnTo>
                  <a:lnTo>
                    <a:pt x="7886" y="2213"/>
                  </a:lnTo>
                  <a:lnTo>
                    <a:pt x="8082" y="1900"/>
                  </a:lnTo>
                  <a:lnTo>
                    <a:pt x="8443" y="1361"/>
                  </a:lnTo>
                  <a:lnTo>
                    <a:pt x="8745" y="910"/>
                  </a:lnTo>
                  <a:lnTo>
                    <a:pt x="8995" y="548"/>
                  </a:lnTo>
                  <a:lnTo>
                    <a:pt x="9175" y="274"/>
                  </a:lnTo>
                  <a:lnTo>
                    <a:pt x="9239" y="170"/>
                  </a:lnTo>
                  <a:lnTo>
                    <a:pt x="9281" y="89"/>
                  </a:lnTo>
                  <a:lnTo>
                    <a:pt x="9303" y="33"/>
                  </a:lnTo>
                  <a:lnTo>
                    <a:pt x="9303" y="17"/>
                  </a:lnTo>
                  <a:lnTo>
                    <a:pt x="9303" y="1"/>
                  </a:lnTo>
                  <a:close/>
                </a:path>
              </a:pathLst>
            </a:custGeom>
            <a:solidFill>
              <a:srgbClr val="5EC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1"/>
            <p:cNvSpPr/>
            <p:nvPr/>
          </p:nvSpPr>
          <p:spPr>
            <a:xfrm>
              <a:off x="2324750" y="-7704175"/>
              <a:ext cx="3003250" cy="3317200"/>
            </a:xfrm>
            <a:custGeom>
              <a:avLst/>
              <a:gdLst/>
              <a:ahLst/>
              <a:cxnLst/>
              <a:rect l="l" t="t" r="r" b="b"/>
              <a:pathLst>
                <a:path w="120130" h="132688" extrusionOk="0">
                  <a:moveTo>
                    <a:pt x="59429" y="0"/>
                  </a:moveTo>
                  <a:lnTo>
                    <a:pt x="58367" y="16"/>
                  </a:lnTo>
                  <a:lnTo>
                    <a:pt x="57253" y="48"/>
                  </a:lnTo>
                  <a:lnTo>
                    <a:pt x="56154" y="97"/>
                  </a:lnTo>
                  <a:lnTo>
                    <a:pt x="55072" y="169"/>
                  </a:lnTo>
                  <a:lnTo>
                    <a:pt x="54005" y="250"/>
                  </a:lnTo>
                  <a:lnTo>
                    <a:pt x="52949" y="354"/>
                  </a:lnTo>
                  <a:lnTo>
                    <a:pt x="51904" y="475"/>
                  </a:lnTo>
                  <a:lnTo>
                    <a:pt x="50874" y="612"/>
                  </a:lnTo>
                  <a:lnTo>
                    <a:pt x="49861" y="764"/>
                  </a:lnTo>
                  <a:lnTo>
                    <a:pt x="48858" y="933"/>
                  </a:lnTo>
                  <a:lnTo>
                    <a:pt x="47871" y="1118"/>
                  </a:lnTo>
                  <a:lnTo>
                    <a:pt x="46895" y="1320"/>
                  </a:lnTo>
                  <a:lnTo>
                    <a:pt x="45934" y="1537"/>
                  </a:lnTo>
                  <a:lnTo>
                    <a:pt x="44990" y="1770"/>
                  </a:lnTo>
                  <a:lnTo>
                    <a:pt x="44050" y="2011"/>
                  </a:lnTo>
                  <a:lnTo>
                    <a:pt x="43127" y="2277"/>
                  </a:lnTo>
                  <a:lnTo>
                    <a:pt x="42219" y="2550"/>
                  </a:lnTo>
                  <a:lnTo>
                    <a:pt x="41323" y="2848"/>
                  </a:lnTo>
                  <a:lnTo>
                    <a:pt x="40437" y="3154"/>
                  </a:lnTo>
                  <a:lnTo>
                    <a:pt x="39566" y="3468"/>
                  </a:lnTo>
                  <a:lnTo>
                    <a:pt x="38707" y="3805"/>
                  </a:lnTo>
                  <a:lnTo>
                    <a:pt x="37863" y="4151"/>
                  </a:lnTo>
                  <a:lnTo>
                    <a:pt x="37024" y="4513"/>
                  </a:lnTo>
                  <a:lnTo>
                    <a:pt x="36202" y="4884"/>
                  </a:lnTo>
                  <a:lnTo>
                    <a:pt x="35395" y="5270"/>
                  </a:lnTo>
                  <a:lnTo>
                    <a:pt x="34594" y="5672"/>
                  </a:lnTo>
                  <a:lnTo>
                    <a:pt x="33809" y="6082"/>
                  </a:lnTo>
                  <a:lnTo>
                    <a:pt x="33034" y="6509"/>
                  </a:lnTo>
                  <a:lnTo>
                    <a:pt x="32275" y="6943"/>
                  </a:lnTo>
                  <a:lnTo>
                    <a:pt x="31522" y="7394"/>
                  </a:lnTo>
                  <a:lnTo>
                    <a:pt x="30784" y="7852"/>
                  </a:lnTo>
                  <a:lnTo>
                    <a:pt x="30057" y="8327"/>
                  </a:lnTo>
                  <a:lnTo>
                    <a:pt x="29341" y="8810"/>
                  </a:lnTo>
                  <a:lnTo>
                    <a:pt x="28635" y="9308"/>
                  </a:lnTo>
                  <a:lnTo>
                    <a:pt x="27940" y="9815"/>
                  </a:lnTo>
                  <a:lnTo>
                    <a:pt x="27260" y="10330"/>
                  </a:lnTo>
                  <a:lnTo>
                    <a:pt x="26586" y="10853"/>
                  </a:lnTo>
                  <a:lnTo>
                    <a:pt x="25928" y="11392"/>
                  </a:lnTo>
                  <a:lnTo>
                    <a:pt x="25276" y="11939"/>
                  </a:lnTo>
                  <a:lnTo>
                    <a:pt x="24639" y="12494"/>
                  </a:lnTo>
                  <a:lnTo>
                    <a:pt x="24013" y="13065"/>
                  </a:lnTo>
                  <a:lnTo>
                    <a:pt x="23392" y="13637"/>
                  </a:lnTo>
                  <a:lnTo>
                    <a:pt x="22787" y="14224"/>
                  </a:lnTo>
                  <a:lnTo>
                    <a:pt x="22187" y="14819"/>
                  </a:lnTo>
                  <a:lnTo>
                    <a:pt x="21604" y="15423"/>
                  </a:lnTo>
                  <a:lnTo>
                    <a:pt x="21031" y="16034"/>
                  </a:lnTo>
                  <a:lnTo>
                    <a:pt x="20463" y="16653"/>
                  </a:lnTo>
                  <a:lnTo>
                    <a:pt x="19906" y="17281"/>
                  </a:lnTo>
                  <a:lnTo>
                    <a:pt x="19359" y="17917"/>
                  </a:lnTo>
                  <a:lnTo>
                    <a:pt x="18823" y="18552"/>
                  </a:lnTo>
                  <a:lnTo>
                    <a:pt x="18298" y="19204"/>
                  </a:lnTo>
                  <a:lnTo>
                    <a:pt x="17783" y="19863"/>
                  </a:lnTo>
                  <a:lnTo>
                    <a:pt x="17279" y="20531"/>
                  </a:lnTo>
                  <a:lnTo>
                    <a:pt x="16780" y="21199"/>
                  </a:lnTo>
                  <a:lnTo>
                    <a:pt x="16292" y="21883"/>
                  </a:lnTo>
                  <a:lnTo>
                    <a:pt x="15814" y="22567"/>
                  </a:lnTo>
                  <a:lnTo>
                    <a:pt x="15342" y="23258"/>
                  </a:lnTo>
                  <a:lnTo>
                    <a:pt x="14886" y="23950"/>
                  </a:lnTo>
                  <a:lnTo>
                    <a:pt x="14434" y="24650"/>
                  </a:lnTo>
                  <a:lnTo>
                    <a:pt x="13994" y="25358"/>
                  </a:lnTo>
                  <a:lnTo>
                    <a:pt x="13559" y="26074"/>
                  </a:lnTo>
                  <a:lnTo>
                    <a:pt x="13134" y="26790"/>
                  </a:lnTo>
                  <a:lnTo>
                    <a:pt x="12720" y="27514"/>
                  </a:lnTo>
                  <a:lnTo>
                    <a:pt x="12312" y="28246"/>
                  </a:lnTo>
                  <a:lnTo>
                    <a:pt x="11914" y="28979"/>
                  </a:lnTo>
                  <a:lnTo>
                    <a:pt x="11527" y="29711"/>
                  </a:lnTo>
                  <a:lnTo>
                    <a:pt x="11144" y="30451"/>
                  </a:lnTo>
                  <a:lnTo>
                    <a:pt x="10773" y="31199"/>
                  </a:lnTo>
                  <a:lnTo>
                    <a:pt x="10407" y="31947"/>
                  </a:lnTo>
                  <a:lnTo>
                    <a:pt x="10051" y="32695"/>
                  </a:lnTo>
                  <a:lnTo>
                    <a:pt x="9701" y="33452"/>
                  </a:lnTo>
                  <a:lnTo>
                    <a:pt x="9361" y="34208"/>
                  </a:lnTo>
                  <a:lnTo>
                    <a:pt x="9027" y="34972"/>
                  </a:lnTo>
                  <a:lnTo>
                    <a:pt x="8703" y="35736"/>
                  </a:lnTo>
                  <a:lnTo>
                    <a:pt x="8385" y="36501"/>
                  </a:lnTo>
                  <a:lnTo>
                    <a:pt x="8077" y="37265"/>
                  </a:lnTo>
                  <a:lnTo>
                    <a:pt x="7775" y="38037"/>
                  </a:lnTo>
                  <a:lnTo>
                    <a:pt x="7478" y="38802"/>
                  </a:lnTo>
                  <a:lnTo>
                    <a:pt x="7191" y="39574"/>
                  </a:lnTo>
                  <a:lnTo>
                    <a:pt x="6910" y="40346"/>
                  </a:lnTo>
                  <a:lnTo>
                    <a:pt x="6634" y="41127"/>
                  </a:lnTo>
                  <a:lnTo>
                    <a:pt x="6369" y="41899"/>
                  </a:lnTo>
                  <a:lnTo>
                    <a:pt x="6109" y="42671"/>
                  </a:lnTo>
                  <a:lnTo>
                    <a:pt x="5859" y="43452"/>
                  </a:lnTo>
                  <a:lnTo>
                    <a:pt x="5610" y="44224"/>
                  </a:lnTo>
                  <a:lnTo>
                    <a:pt x="5371" y="45004"/>
                  </a:lnTo>
                  <a:lnTo>
                    <a:pt x="5137" y="45777"/>
                  </a:lnTo>
                  <a:lnTo>
                    <a:pt x="4915" y="46557"/>
                  </a:lnTo>
                  <a:lnTo>
                    <a:pt x="4692" y="47329"/>
                  </a:lnTo>
                  <a:lnTo>
                    <a:pt x="4479" y="48102"/>
                  </a:lnTo>
                  <a:lnTo>
                    <a:pt x="4272" y="48874"/>
                  </a:lnTo>
                  <a:lnTo>
                    <a:pt x="4071" y="49646"/>
                  </a:lnTo>
                  <a:lnTo>
                    <a:pt x="3874" y="50419"/>
                  </a:lnTo>
                  <a:lnTo>
                    <a:pt x="3689" y="51183"/>
                  </a:lnTo>
                  <a:lnTo>
                    <a:pt x="3503" y="51947"/>
                  </a:lnTo>
                  <a:lnTo>
                    <a:pt x="3328" y="52711"/>
                  </a:lnTo>
                  <a:lnTo>
                    <a:pt x="3153" y="53476"/>
                  </a:lnTo>
                  <a:lnTo>
                    <a:pt x="2988" y="54232"/>
                  </a:lnTo>
                  <a:lnTo>
                    <a:pt x="2829" y="54988"/>
                  </a:lnTo>
                  <a:lnTo>
                    <a:pt x="2670" y="55744"/>
                  </a:lnTo>
                  <a:lnTo>
                    <a:pt x="2521" y="56493"/>
                  </a:lnTo>
                  <a:lnTo>
                    <a:pt x="2378" y="57241"/>
                  </a:lnTo>
                  <a:lnTo>
                    <a:pt x="2240" y="57981"/>
                  </a:lnTo>
                  <a:lnTo>
                    <a:pt x="2102" y="58721"/>
                  </a:lnTo>
                  <a:lnTo>
                    <a:pt x="1975" y="59453"/>
                  </a:lnTo>
                  <a:lnTo>
                    <a:pt x="1847" y="60177"/>
                  </a:lnTo>
                  <a:lnTo>
                    <a:pt x="1731" y="60909"/>
                  </a:lnTo>
                  <a:lnTo>
                    <a:pt x="1614" y="61625"/>
                  </a:lnTo>
                  <a:lnTo>
                    <a:pt x="1502" y="62341"/>
                  </a:lnTo>
                  <a:lnTo>
                    <a:pt x="1396" y="63049"/>
                  </a:lnTo>
                  <a:lnTo>
                    <a:pt x="1296" y="63757"/>
                  </a:lnTo>
                  <a:lnTo>
                    <a:pt x="1200" y="64457"/>
                  </a:lnTo>
                  <a:lnTo>
                    <a:pt x="1104" y="65149"/>
                  </a:lnTo>
                  <a:lnTo>
                    <a:pt x="1014" y="65833"/>
                  </a:lnTo>
                  <a:lnTo>
                    <a:pt x="929" y="66517"/>
                  </a:lnTo>
                  <a:lnTo>
                    <a:pt x="775" y="67860"/>
                  </a:lnTo>
                  <a:lnTo>
                    <a:pt x="632" y="69172"/>
                  </a:lnTo>
                  <a:lnTo>
                    <a:pt x="500" y="70459"/>
                  </a:lnTo>
                  <a:lnTo>
                    <a:pt x="388" y="71714"/>
                  </a:lnTo>
                  <a:lnTo>
                    <a:pt x="287" y="72929"/>
                  </a:lnTo>
                  <a:lnTo>
                    <a:pt x="197" y="74119"/>
                  </a:lnTo>
                  <a:lnTo>
                    <a:pt x="117" y="75270"/>
                  </a:lnTo>
                  <a:lnTo>
                    <a:pt x="91" y="75736"/>
                  </a:lnTo>
                  <a:lnTo>
                    <a:pt x="64" y="76203"/>
                  </a:lnTo>
                  <a:lnTo>
                    <a:pt x="43" y="76670"/>
                  </a:lnTo>
                  <a:lnTo>
                    <a:pt x="27" y="77136"/>
                  </a:lnTo>
                  <a:lnTo>
                    <a:pt x="17" y="77603"/>
                  </a:lnTo>
                  <a:lnTo>
                    <a:pt x="6" y="78070"/>
                  </a:lnTo>
                  <a:lnTo>
                    <a:pt x="1" y="78536"/>
                  </a:lnTo>
                  <a:lnTo>
                    <a:pt x="1" y="79003"/>
                  </a:lnTo>
                  <a:lnTo>
                    <a:pt x="1" y="79469"/>
                  </a:lnTo>
                  <a:lnTo>
                    <a:pt x="6" y="79936"/>
                  </a:lnTo>
                  <a:lnTo>
                    <a:pt x="17" y="80395"/>
                  </a:lnTo>
                  <a:lnTo>
                    <a:pt x="33" y="80861"/>
                  </a:lnTo>
                  <a:lnTo>
                    <a:pt x="48" y="81328"/>
                  </a:lnTo>
                  <a:lnTo>
                    <a:pt x="70" y="81786"/>
                  </a:lnTo>
                  <a:lnTo>
                    <a:pt x="96" y="82245"/>
                  </a:lnTo>
                  <a:lnTo>
                    <a:pt x="123" y="82712"/>
                  </a:lnTo>
                  <a:lnTo>
                    <a:pt x="155" y="83170"/>
                  </a:lnTo>
                  <a:lnTo>
                    <a:pt x="192" y="83629"/>
                  </a:lnTo>
                  <a:lnTo>
                    <a:pt x="229" y="84087"/>
                  </a:lnTo>
                  <a:lnTo>
                    <a:pt x="277" y="84546"/>
                  </a:lnTo>
                  <a:lnTo>
                    <a:pt x="319" y="84996"/>
                  </a:lnTo>
                  <a:lnTo>
                    <a:pt x="372" y="85455"/>
                  </a:lnTo>
                  <a:lnTo>
                    <a:pt x="425" y="85913"/>
                  </a:lnTo>
                  <a:lnTo>
                    <a:pt x="484" y="86364"/>
                  </a:lnTo>
                  <a:lnTo>
                    <a:pt x="547" y="86815"/>
                  </a:lnTo>
                  <a:lnTo>
                    <a:pt x="611" y="87265"/>
                  </a:lnTo>
                  <a:lnTo>
                    <a:pt x="680" y="87716"/>
                  </a:lnTo>
                  <a:lnTo>
                    <a:pt x="754" y="88158"/>
                  </a:lnTo>
                  <a:lnTo>
                    <a:pt x="829" y="88609"/>
                  </a:lnTo>
                  <a:lnTo>
                    <a:pt x="908" y="89051"/>
                  </a:lnTo>
                  <a:lnTo>
                    <a:pt x="993" y="89494"/>
                  </a:lnTo>
                  <a:lnTo>
                    <a:pt x="1078" y="89936"/>
                  </a:lnTo>
                  <a:lnTo>
                    <a:pt x="1168" y="90378"/>
                  </a:lnTo>
                  <a:lnTo>
                    <a:pt x="1264" y="90813"/>
                  </a:lnTo>
                  <a:lnTo>
                    <a:pt x="1359" y="91247"/>
                  </a:lnTo>
                  <a:lnTo>
                    <a:pt x="1460" y="91682"/>
                  </a:lnTo>
                  <a:lnTo>
                    <a:pt x="1566" y="92116"/>
                  </a:lnTo>
                  <a:lnTo>
                    <a:pt x="1672" y="92551"/>
                  </a:lnTo>
                  <a:lnTo>
                    <a:pt x="1784" y="92977"/>
                  </a:lnTo>
                  <a:lnTo>
                    <a:pt x="1900" y="93403"/>
                  </a:lnTo>
                  <a:lnTo>
                    <a:pt x="2017" y="93830"/>
                  </a:lnTo>
                  <a:lnTo>
                    <a:pt x="2139" y="94248"/>
                  </a:lnTo>
                  <a:lnTo>
                    <a:pt x="2267" y="94675"/>
                  </a:lnTo>
                  <a:lnTo>
                    <a:pt x="2394" y="95093"/>
                  </a:lnTo>
                  <a:lnTo>
                    <a:pt x="2527" y="95511"/>
                  </a:lnTo>
                  <a:lnTo>
                    <a:pt x="2665" y="95922"/>
                  </a:lnTo>
                  <a:lnTo>
                    <a:pt x="2803" y="96332"/>
                  </a:lnTo>
                  <a:lnTo>
                    <a:pt x="2946" y="96742"/>
                  </a:lnTo>
                  <a:lnTo>
                    <a:pt x="3094" y="97152"/>
                  </a:lnTo>
                  <a:lnTo>
                    <a:pt x="3243" y="97555"/>
                  </a:lnTo>
                  <a:lnTo>
                    <a:pt x="3392" y="97957"/>
                  </a:lnTo>
                  <a:lnTo>
                    <a:pt x="3551" y="98351"/>
                  </a:lnTo>
                  <a:lnTo>
                    <a:pt x="3710" y="98753"/>
                  </a:lnTo>
                  <a:lnTo>
                    <a:pt x="3874" y="99140"/>
                  </a:lnTo>
                  <a:lnTo>
                    <a:pt x="4039" y="99534"/>
                  </a:lnTo>
                  <a:lnTo>
                    <a:pt x="4209" y="99920"/>
                  </a:lnTo>
                  <a:lnTo>
                    <a:pt x="4379" y="100306"/>
                  </a:lnTo>
                  <a:lnTo>
                    <a:pt x="4559" y="100692"/>
                  </a:lnTo>
                  <a:lnTo>
                    <a:pt x="4734" y="101070"/>
                  </a:lnTo>
                  <a:lnTo>
                    <a:pt x="4920" y="101449"/>
                  </a:lnTo>
                  <a:lnTo>
                    <a:pt x="5106" y="101819"/>
                  </a:lnTo>
                  <a:lnTo>
                    <a:pt x="5297" y="102189"/>
                  </a:lnTo>
                  <a:lnTo>
                    <a:pt x="5488" y="102559"/>
                  </a:lnTo>
                  <a:lnTo>
                    <a:pt x="5684" y="102921"/>
                  </a:lnTo>
                  <a:lnTo>
                    <a:pt x="6018" y="103532"/>
                  </a:lnTo>
                  <a:lnTo>
                    <a:pt x="6374" y="104152"/>
                  </a:lnTo>
                  <a:lnTo>
                    <a:pt x="6735" y="104771"/>
                  </a:lnTo>
                  <a:lnTo>
                    <a:pt x="7106" y="105399"/>
                  </a:lnTo>
                  <a:lnTo>
                    <a:pt x="7494" y="106026"/>
                  </a:lnTo>
                  <a:lnTo>
                    <a:pt x="7897" y="106662"/>
                  </a:lnTo>
                  <a:lnTo>
                    <a:pt x="8305" y="107297"/>
                  </a:lnTo>
                  <a:lnTo>
                    <a:pt x="8735" y="107933"/>
                  </a:lnTo>
                  <a:lnTo>
                    <a:pt x="9170" y="108568"/>
                  </a:lnTo>
                  <a:lnTo>
                    <a:pt x="9621" y="109212"/>
                  </a:lnTo>
                  <a:lnTo>
                    <a:pt x="10088" y="109856"/>
                  </a:lnTo>
                  <a:lnTo>
                    <a:pt x="10566" y="110491"/>
                  </a:lnTo>
                  <a:lnTo>
                    <a:pt x="11060" y="111135"/>
                  </a:lnTo>
                  <a:lnTo>
                    <a:pt x="11564" y="111778"/>
                  </a:lnTo>
                  <a:lnTo>
                    <a:pt x="12084" y="112422"/>
                  </a:lnTo>
                  <a:lnTo>
                    <a:pt x="12620" y="113058"/>
                  </a:lnTo>
                  <a:lnTo>
                    <a:pt x="13166" y="113693"/>
                  </a:lnTo>
                  <a:lnTo>
                    <a:pt x="13734" y="114329"/>
                  </a:lnTo>
                  <a:lnTo>
                    <a:pt x="14307" y="114956"/>
                  </a:lnTo>
                  <a:lnTo>
                    <a:pt x="14901" y="115584"/>
                  </a:lnTo>
                  <a:lnTo>
                    <a:pt x="15512" y="116211"/>
                  </a:lnTo>
                  <a:lnTo>
                    <a:pt x="16133" y="116831"/>
                  </a:lnTo>
                  <a:lnTo>
                    <a:pt x="16775" y="117442"/>
                  </a:lnTo>
                  <a:lnTo>
                    <a:pt x="17427" y="118054"/>
                  </a:lnTo>
                  <a:lnTo>
                    <a:pt x="18096" y="118657"/>
                  </a:lnTo>
                  <a:lnTo>
                    <a:pt x="18786" y="119260"/>
                  </a:lnTo>
                  <a:lnTo>
                    <a:pt x="19486" y="119848"/>
                  </a:lnTo>
                  <a:lnTo>
                    <a:pt x="20208" y="120435"/>
                  </a:lnTo>
                  <a:lnTo>
                    <a:pt x="20940" y="121006"/>
                  </a:lnTo>
                  <a:lnTo>
                    <a:pt x="21694" y="121577"/>
                  </a:lnTo>
                  <a:lnTo>
                    <a:pt x="22463" y="122132"/>
                  </a:lnTo>
                  <a:lnTo>
                    <a:pt x="22851" y="122414"/>
                  </a:lnTo>
                  <a:lnTo>
                    <a:pt x="23249" y="122687"/>
                  </a:lnTo>
                  <a:lnTo>
                    <a:pt x="23647" y="122961"/>
                  </a:lnTo>
                  <a:lnTo>
                    <a:pt x="24050" y="123227"/>
                  </a:lnTo>
                  <a:lnTo>
                    <a:pt x="24459" y="123492"/>
                  </a:lnTo>
                  <a:lnTo>
                    <a:pt x="24867" y="123757"/>
                  </a:lnTo>
                  <a:lnTo>
                    <a:pt x="25286" y="124015"/>
                  </a:lnTo>
                  <a:lnTo>
                    <a:pt x="25706" y="124280"/>
                  </a:lnTo>
                  <a:lnTo>
                    <a:pt x="26130" y="124530"/>
                  </a:lnTo>
                  <a:lnTo>
                    <a:pt x="26560" y="124787"/>
                  </a:lnTo>
                  <a:lnTo>
                    <a:pt x="26995" y="125037"/>
                  </a:lnTo>
                  <a:lnTo>
                    <a:pt x="27435" y="125286"/>
                  </a:lnTo>
                  <a:lnTo>
                    <a:pt x="27876" y="125527"/>
                  </a:lnTo>
                  <a:lnTo>
                    <a:pt x="28327" y="125769"/>
                  </a:lnTo>
                  <a:lnTo>
                    <a:pt x="28778" y="126010"/>
                  </a:lnTo>
                  <a:lnTo>
                    <a:pt x="29234" y="126243"/>
                  </a:lnTo>
                  <a:lnTo>
                    <a:pt x="29696" y="126477"/>
                  </a:lnTo>
                  <a:lnTo>
                    <a:pt x="30163" y="126702"/>
                  </a:lnTo>
                  <a:lnTo>
                    <a:pt x="30635" y="126927"/>
                  </a:lnTo>
                  <a:lnTo>
                    <a:pt x="31108" y="127153"/>
                  </a:lnTo>
                  <a:lnTo>
                    <a:pt x="31591" y="127370"/>
                  </a:lnTo>
                  <a:lnTo>
                    <a:pt x="32073" y="127587"/>
                  </a:lnTo>
                  <a:lnTo>
                    <a:pt x="32562" y="127796"/>
                  </a:lnTo>
                  <a:lnTo>
                    <a:pt x="33055" y="128005"/>
                  </a:lnTo>
                  <a:lnTo>
                    <a:pt x="33554" y="128214"/>
                  </a:lnTo>
                  <a:lnTo>
                    <a:pt x="34058" y="128408"/>
                  </a:lnTo>
                  <a:lnTo>
                    <a:pt x="34567" y="128609"/>
                  </a:lnTo>
                  <a:lnTo>
                    <a:pt x="35082" y="128802"/>
                  </a:lnTo>
                  <a:lnTo>
                    <a:pt x="35597" y="128987"/>
                  </a:lnTo>
                  <a:lnTo>
                    <a:pt x="36122" y="129172"/>
                  </a:lnTo>
                  <a:lnTo>
                    <a:pt x="36648" y="129357"/>
                  </a:lnTo>
                  <a:lnTo>
                    <a:pt x="37184" y="129534"/>
                  </a:lnTo>
                  <a:lnTo>
                    <a:pt x="37720" y="129703"/>
                  </a:lnTo>
                  <a:lnTo>
                    <a:pt x="38261" y="129872"/>
                  </a:lnTo>
                  <a:lnTo>
                    <a:pt x="38813" y="130041"/>
                  </a:lnTo>
                  <a:lnTo>
                    <a:pt x="39365" y="130202"/>
                  </a:lnTo>
                  <a:lnTo>
                    <a:pt x="39922" y="130354"/>
                  </a:lnTo>
                  <a:lnTo>
                    <a:pt x="40484" y="130507"/>
                  </a:lnTo>
                  <a:lnTo>
                    <a:pt x="41052" y="130652"/>
                  </a:lnTo>
                  <a:lnTo>
                    <a:pt x="41625" y="130789"/>
                  </a:lnTo>
                  <a:lnTo>
                    <a:pt x="42204" y="130934"/>
                  </a:lnTo>
                  <a:lnTo>
                    <a:pt x="42782" y="131062"/>
                  </a:lnTo>
                  <a:lnTo>
                    <a:pt x="43371" y="131191"/>
                  </a:lnTo>
                  <a:lnTo>
                    <a:pt x="43965" y="131312"/>
                  </a:lnTo>
                  <a:lnTo>
                    <a:pt x="44565" y="131432"/>
                  </a:lnTo>
                  <a:lnTo>
                    <a:pt x="45170" y="131545"/>
                  </a:lnTo>
                  <a:lnTo>
                    <a:pt x="45775" y="131658"/>
                  </a:lnTo>
                  <a:lnTo>
                    <a:pt x="46390" y="131754"/>
                  </a:lnTo>
                  <a:lnTo>
                    <a:pt x="47011" y="131859"/>
                  </a:lnTo>
                  <a:lnTo>
                    <a:pt x="47637" y="131947"/>
                  </a:lnTo>
                  <a:lnTo>
                    <a:pt x="48264" y="132036"/>
                  </a:lnTo>
                  <a:lnTo>
                    <a:pt x="48900" y="132116"/>
                  </a:lnTo>
                  <a:lnTo>
                    <a:pt x="49543" y="132197"/>
                  </a:lnTo>
                  <a:lnTo>
                    <a:pt x="50185" y="132269"/>
                  </a:lnTo>
                  <a:lnTo>
                    <a:pt x="50837" y="132334"/>
                  </a:lnTo>
                  <a:lnTo>
                    <a:pt x="51495" y="132398"/>
                  </a:lnTo>
                  <a:lnTo>
                    <a:pt x="52159" y="132454"/>
                  </a:lnTo>
                  <a:lnTo>
                    <a:pt x="52827" y="132502"/>
                  </a:lnTo>
                  <a:lnTo>
                    <a:pt x="53501" y="132543"/>
                  </a:lnTo>
                  <a:lnTo>
                    <a:pt x="54175" y="132583"/>
                  </a:lnTo>
                  <a:lnTo>
                    <a:pt x="54860" y="132615"/>
                  </a:lnTo>
                  <a:lnTo>
                    <a:pt x="55550" y="132639"/>
                  </a:lnTo>
                  <a:lnTo>
                    <a:pt x="56245" y="132663"/>
                  </a:lnTo>
                  <a:lnTo>
                    <a:pt x="56950" y="132679"/>
                  </a:lnTo>
                  <a:lnTo>
                    <a:pt x="57656" y="132688"/>
                  </a:lnTo>
                  <a:lnTo>
                    <a:pt x="59073" y="132688"/>
                  </a:lnTo>
                  <a:lnTo>
                    <a:pt x="59774" y="132679"/>
                  </a:lnTo>
                  <a:lnTo>
                    <a:pt x="60469" y="132663"/>
                  </a:lnTo>
                  <a:lnTo>
                    <a:pt x="61159" y="132647"/>
                  </a:lnTo>
                  <a:lnTo>
                    <a:pt x="61843" y="132623"/>
                  </a:lnTo>
                  <a:lnTo>
                    <a:pt x="62522" y="132599"/>
                  </a:lnTo>
                  <a:lnTo>
                    <a:pt x="63202" y="132559"/>
                  </a:lnTo>
                  <a:lnTo>
                    <a:pt x="63870" y="132519"/>
                  </a:lnTo>
                  <a:lnTo>
                    <a:pt x="64533" y="132478"/>
                  </a:lnTo>
                  <a:lnTo>
                    <a:pt x="65197" y="132422"/>
                  </a:lnTo>
                  <a:lnTo>
                    <a:pt x="65849" y="132374"/>
                  </a:lnTo>
                  <a:lnTo>
                    <a:pt x="66502" y="132309"/>
                  </a:lnTo>
                  <a:lnTo>
                    <a:pt x="67150" y="132245"/>
                  </a:lnTo>
                  <a:lnTo>
                    <a:pt x="67786" y="132173"/>
                  </a:lnTo>
                  <a:lnTo>
                    <a:pt x="68423" y="132100"/>
                  </a:lnTo>
                  <a:lnTo>
                    <a:pt x="69055" y="132020"/>
                  </a:lnTo>
                  <a:lnTo>
                    <a:pt x="69681" y="131939"/>
                  </a:lnTo>
                  <a:lnTo>
                    <a:pt x="70302" y="131843"/>
                  </a:lnTo>
                  <a:lnTo>
                    <a:pt x="70917" y="131754"/>
                  </a:lnTo>
                  <a:lnTo>
                    <a:pt x="71533" y="131650"/>
                  </a:lnTo>
                  <a:lnTo>
                    <a:pt x="72138" y="131553"/>
                  </a:lnTo>
                  <a:lnTo>
                    <a:pt x="72737" y="131441"/>
                  </a:lnTo>
                  <a:lnTo>
                    <a:pt x="73337" y="131328"/>
                  </a:lnTo>
                  <a:lnTo>
                    <a:pt x="73931" y="131215"/>
                  </a:lnTo>
                  <a:lnTo>
                    <a:pt x="74515" y="131095"/>
                  </a:lnTo>
                  <a:lnTo>
                    <a:pt x="75099" y="130966"/>
                  </a:lnTo>
                  <a:lnTo>
                    <a:pt x="75677" y="130837"/>
                  </a:lnTo>
                  <a:lnTo>
                    <a:pt x="76256" y="130700"/>
                  </a:lnTo>
                  <a:lnTo>
                    <a:pt x="76823" y="130564"/>
                  </a:lnTo>
                  <a:lnTo>
                    <a:pt x="77386" y="130419"/>
                  </a:lnTo>
                  <a:lnTo>
                    <a:pt x="77948" y="130274"/>
                  </a:lnTo>
                  <a:lnTo>
                    <a:pt x="78506" y="130121"/>
                  </a:lnTo>
                  <a:lnTo>
                    <a:pt x="79052" y="129968"/>
                  </a:lnTo>
                  <a:lnTo>
                    <a:pt x="79599" y="129815"/>
                  </a:lnTo>
                  <a:lnTo>
                    <a:pt x="80140" y="129646"/>
                  </a:lnTo>
                  <a:lnTo>
                    <a:pt x="80681" y="129486"/>
                  </a:lnTo>
                  <a:lnTo>
                    <a:pt x="81212" y="129317"/>
                  </a:lnTo>
                  <a:lnTo>
                    <a:pt x="81743" y="129140"/>
                  </a:lnTo>
                  <a:lnTo>
                    <a:pt x="82263" y="128963"/>
                  </a:lnTo>
                  <a:lnTo>
                    <a:pt x="82783" y="128786"/>
                  </a:lnTo>
                  <a:lnTo>
                    <a:pt x="83297" y="128601"/>
                  </a:lnTo>
                  <a:lnTo>
                    <a:pt x="83812" y="128408"/>
                  </a:lnTo>
                  <a:lnTo>
                    <a:pt x="84316" y="128223"/>
                  </a:lnTo>
                  <a:lnTo>
                    <a:pt x="84820" y="128021"/>
                  </a:lnTo>
                  <a:lnTo>
                    <a:pt x="85314" y="127828"/>
                  </a:lnTo>
                  <a:lnTo>
                    <a:pt x="85807" y="127627"/>
                  </a:lnTo>
                  <a:lnTo>
                    <a:pt x="86296" y="127418"/>
                  </a:lnTo>
                  <a:lnTo>
                    <a:pt x="86784" y="127209"/>
                  </a:lnTo>
                  <a:lnTo>
                    <a:pt x="87739" y="126790"/>
                  </a:lnTo>
                  <a:lnTo>
                    <a:pt x="88678" y="126348"/>
                  </a:lnTo>
                  <a:lnTo>
                    <a:pt x="89602" y="125897"/>
                  </a:lnTo>
                  <a:lnTo>
                    <a:pt x="90504" y="125439"/>
                  </a:lnTo>
                  <a:lnTo>
                    <a:pt x="91395" y="124972"/>
                  </a:lnTo>
                  <a:lnTo>
                    <a:pt x="92265" y="124490"/>
                  </a:lnTo>
                  <a:lnTo>
                    <a:pt x="93125" y="123999"/>
                  </a:lnTo>
                  <a:lnTo>
                    <a:pt x="93963" y="123492"/>
                  </a:lnTo>
                  <a:lnTo>
                    <a:pt x="94786" y="122985"/>
                  </a:lnTo>
                  <a:lnTo>
                    <a:pt x="95593" y="122462"/>
                  </a:lnTo>
                  <a:lnTo>
                    <a:pt x="96389" y="121931"/>
                  </a:lnTo>
                  <a:lnTo>
                    <a:pt x="97163" y="121400"/>
                  </a:lnTo>
                  <a:lnTo>
                    <a:pt x="97922" y="120853"/>
                  </a:lnTo>
                  <a:lnTo>
                    <a:pt x="98670" y="120306"/>
                  </a:lnTo>
                  <a:lnTo>
                    <a:pt x="99403" y="119743"/>
                  </a:lnTo>
                  <a:lnTo>
                    <a:pt x="100114" y="119180"/>
                  </a:lnTo>
                  <a:lnTo>
                    <a:pt x="100814" y="118609"/>
                  </a:lnTo>
                  <a:lnTo>
                    <a:pt x="101504" y="118037"/>
                  </a:lnTo>
                  <a:lnTo>
                    <a:pt x="102173" y="117450"/>
                  </a:lnTo>
                  <a:lnTo>
                    <a:pt x="102831" y="116863"/>
                  </a:lnTo>
                  <a:lnTo>
                    <a:pt x="103473" y="116276"/>
                  </a:lnTo>
                  <a:lnTo>
                    <a:pt x="104099" y="115680"/>
                  </a:lnTo>
                  <a:lnTo>
                    <a:pt x="104709" y="115085"/>
                  </a:lnTo>
                  <a:lnTo>
                    <a:pt x="105309" y="114482"/>
                  </a:lnTo>
                  <a:lnTo>
                    <a:pt x="105898" y="113878"/>
                  </a:lnTo>
                  <a:lnTo>
                    <a:pt x="106466" y="113275"/>
                  </a:lnTo>
                  <a:lnTo>
                    <a:pt x="107028" y="112663"/>
                  </a:lnTo>
                  <a:lnTo>
                    <a:pt x="107569" y="112052"/>
                  </a:lnTo>
                  <a:lnTo>
                    <a:pt x="108100" y="111440"/>
                  </a:lnTo>
                  <a:lnTo>
                    <a:pt x="108620" y="110829"/>
                  </a:lnTo>
                  <a:lnTo>
                    <a:pt x="109124" y="110218"/>
                  </a:lnTo>
                  <a:lnTo>
                    <a:pt x="109618" y="109606"/>
                  </a:lnTo>
                  <a:lnTo>
                    <a:pt x="110095" y="108995"/>
                  </a:lnTo>
                  <a:lnTo>
                    <a:pt x="110562" y="108383"/>
                  </a:lnTo>
                  <a:lnTo>
                    <a:pt x="111019" y="107780"/>
                  </a:lnTo>
                  <a:lnTo>
                    <a:pt x="111459" y="107169"/>
                  </a:lnTo>
                  <a:lnTo>
                    <a:pt x="111889" y="106565"/>
                  </a:lnTo>
                  <a:lnTo>
                    <a:pt x="112308" y="105962"/>
                  </a:lnTo>
                  <a:lnTo>
                    <a:pt x="112717" y="105366"/>
                  </a:lnTo>
                  <a:lnTo>
                    <a:pt x="113109" y="104771"/>
                  </a:lnTo>
                  <a:lnTo>
                    <a:pt x="113375" y="104353"/>
                  </a:lnTo>
                  <a:lnTo>
                    <a:pt x="113635" y="103926"/>
                  </a:lnTo>
                  <a:lnTo>
                    <a:pt x="113890" y="103500"/>
                  </a:lnTo>
                  <a:lnTo>
                    <a:pt x="114139" y="103066"/>
                  </a:lnTo>
                  <a:lnTo>
                    <a:pt x="114388" y="102631"/>
                  </a:lnTo>
                  <a:lnTo>
                    <a:pt x="114627" y="102189"/>
                  </a:lnTo>
                  <a:lnTo>
                    <a:pt x="114866" y="101738"/>
                  </a:lnTo>
                  <a:lnTo>
                    <a:pt x="115094" y="101288"/>
                  </a:lnTo>
                  <a:lnTo>
                    <a:pt x="115322" y="100829"/>
                  </a:lnTo>
                  <a:lnTo>
                    <a:pt x="115540" y="100370"/>
                  </a:lnTo>
                  <a:lnTo>
                    <a:pt x="115757" y="99904"/>
                  </a:lnTo>
                  <a:lnTo>
                    <a:pt x="115970" y="99437"/>
                  </a:lnTo>
                  <a:lnTo>
                    <a:pt x="116177" y="98963"/>
                  </a:lnTo>
                  <a:lnTo>
                    <a:pt x="116378" y="98480"/>
                  </a:lnTo>
                  <a:lnTo>
                    <a:pt x="116575" y="97997"/>
                  </a:lnTo>
                  <a:lnTo>
                    <a:pt x="116766" y="97506"/>
                  </a:lnTo>
                  <a:lnTo>
                    <a:pt x="116951" y="97016"/>
                  </a:lnTo>
                  <a:lnTo>
                    <a:pt x="117132" y="96525"/>
                  </a:lnTo>
                  <a:lnTo>
                    <a:pt x="117307" y="96026"/>
                  </a:lnTo>
                  <a:lnTo>
                    <a:pt x="117477" y="95519"/>
                  </a:lnTo>
                  <a:lnTo>
                    <a:pt x="117647" y="95020"/>
                  </a:lnTo>
                  <a:lnTo>
                    <a:pt x="117806" y="94506"/>
                  </a:lnTo>
                  <a:lnTo>
                    <a:pt x="117960" y="93999"/>
                  </a:lnTo>
                  <a:lnTo>
                    <a:pt x="118108" y="93476"/>
                  </a:lnTo>
                  <a:lnTo>
                    <a:pt x="118257" y="92961"/>
                  </a:lnTo>
                  <a:lnTo>
                    <a:pt x="118395" y="92438"/>
                  </a:lnTo>
                  <a:lnTo>
                    <a:pt x="118527" y="91915"/>
                  </a:lnTo>
                  <a:lnTo>
                    <a:pt x="118660" y="91384"/>
                  </a:lnTo>
                  <a:lnTo>
                    <a:pt x="118782" y="90853"/>
                  </a:lnTo>
                  <a:lnTo>
                    <a:pt x="118899" y="90322"/>
                  </a:lnTo>
                  <a:lnTo>
                    <a:pt x="119016" y="89783"/>
                  </a:lnTo>
                  <a:lnTo>
                    <a:pt x="119122" y="89244"/>
                  </a:lnTo>
                  <a:lnTo>
                    <a:pt x="119223" y="88705"/>
                  </a:lnTo>
                  <a:lnTo>
                    <a:pt x="119323" y="88166"/>
                  </a:lnTo>
                  <a:lnTo>
                    <a:pt x="119414" y="87619"/>
                  </a:lnTo>
                  <a:lnTo>
                    <a:pt x="119499" y="87072"/>
                  </a:lnTo>
                  <a:lnTo>
                    <a:pt x="119578" y="86517"/>
                  </a:lnTo>
                  <a:lnTo>
                    <a:pt x="119658" y="85970"/>
                  </a:lnTo>
                  <a:lnTo>
                    <a:pt x="119727" y="85415"/>
                  </a:lnTo>
                  <a:lnTo>
                    <a:pt x="119790" y="84860"/>
                  </a:lnTo>
                  <a:lnTo>
                    <a:pt x="119849" y="84304"/>
                  </a:lnTo>
                  <a:lnTo>
                    <a:pt x="119902" y="83741"/>
                  </a:lnTo>
                  <a:lnTo>
                    <a:pt x="119950" y="83186"/>
                  </a:lnTo>
                  <a:lnTo>
                    <a:pt x="119992" y="82623"/>
                  </a:lnTo>
                  <a:lnTo>
                    <a:pt x="120029" y="82060"/>
                  </a:lnTo>
                  <a:lnTo>
                    <a:pt x="120061" y="81497"/>
                  </a:lnTo>
                  <a:lnTo>
                    <a:pt x="120088" y="80934"/>
                  </a:lnTo>
                  <a:lnTo>
                    <a:pt x="120103" y="80370"/>
                  </a:lnTo>
                  <a:lnTo>
                    <a:pt x="120119" y="79799"/>
                  </a:lnTo>
                  <a:lnTo>
                    <a:pt x="120125" y="79236"/>
                  </a:lnTo>
                  <a:lnTo>
                    <a:pt x="120130" y="78665"/>
                  </a:lnTo>
                  <a:lnTo>
                    <a:pt x="120125" y="78102"/>
                  </a:lnTo>
                  <a:lnTo>
                    <a:pt x="120119" y="77531"/>
                  </a:lnTo>
                  <a:lnTo>
                    <a:pt x="120103" y="76959"/>
                  </a:lnTo>
                  <a:lnTo>
                    <a:pt x="120082" y="76388"/>
                  </a:lnTo>
                  <a:lnTo>
                    <a:pt x="120056" y="75817"/>
                  </a:lnTo>
                  <a:lnTo>
                    <a:pt x="120024" y="75246"/>
                  </a:lnTo>
                  <a:lnTo>
                    <a:pt x="119987" y="74683"/>
                  </a:lnTo>
                  <a:lnTo>
                    <a:pt x="119944" y="74111"/>
                  </a:lnTo>
                  <a:lnTo>
                    <a:pt x="119897" y="73540"/>
                  </a:lnTo>
                  <a:lnTo>
                    <a:pt x="119838" y="72969"/>
                  </a:lnTo>
                  <a:lnTo>
                    <a:pt x="119780" y="72398"/>
                  </a:lnTo>
                  <a:lnTo>
                    <a:pt x="119711" y="71835"/>
                  </a:lnTo>
                  <a:lnTo>
                    <a:pt x="119637" y="71263"/>
                  </a:lnTo>
                  <a:lnTo>
                    <a:pt x="119472" y="70041"/>
                  </a:lnTo>
                  <a:lnTo>
                    <a:pt x="119292" y="68786"/>
                  </a:lnTo>
                  <a:lnTo>
                    <a:pt x="119101" y="67506"/>
                  </a:lnTo>
                  <a:lnTo>
                    <a:pt x="118894" y="66203"/>
                  </a:lnTo>
                  <a:lnTo>
                    <a:pt x="118671" y="64868"/>
                  </a:lnTo>
                  <a:lnTo>
                    <a:pt x="118432" y="63516"/>
                  </a:lnTo>
                  <a:lnTo>
                    <a:pt x="118172" y="62148"/>
                  </a:lnTo>
                  <a:lnTo>
                    <a:pt x="118039" y="61448"/>
                  </a:lnTo>
                  <a:lnTo>
                    <a:pt x="117901" y="60748"/>
                  </a:lnTo>
                  <a:lnTo>
                    <a:pt x="117758" y="60049"/>
                  </a:lnTo>
                  <a:lnTo>
                    <a:pt x="117609" y="59341"/>
                  </a:lnTo>
                  <a:lnTo>
                    <a:pt x="117461" y="58633"/>
                  </a:lnTo>
                  <a:lnTo>
                    <a:pt x="117302" y="57917"/>
                  </a:lnTo>
                  <a:lnTo>
                    <a:pt x="117142" y="57201"/>
                  </a:lnTo>
                  <a:lnTo>
                    <a:pt x="116973" y="56477"/>
                  </a:lnTo>
                  <a:lnTo>
                    <a:pt x="116803" y="55752"/>
                  </a:lnTo>
                  <a:lnTo>
                    <a:pt x="116628" y="55020"/>
                  </a:lnTo>
                  <a:lnTo>
                    <a:pt x="116447" y="54288"/>
                  </a:lnTo>
                  <a:lnTo>
                    <a:pt x="116262" y="53556"/>
                  </a:lnTo>
                  <a:lnTo>
                    <a:pt x="116071" y="52816"/>
                  </a:lnTo>
                  <a:lnTo>
                    <a:pt x="115874" y="52076"/>
                  </a:lnTo>
                  <a:lnTo>
                    <a:pt x="115673" y="51336"/>
                  </a:lnTo>
                  <a:lnTo>
                    <a:pt x="115466" y="50596"/>
                  </a:lnTo>
                  <a:lnTo>
                    <a:pt x="115253" y="49847"/>
                  </a:lnTo>
                  <a:lnTo>
                    <a:pt x="115036" y="49107"/>
                  </a:lnTo>
                  <a:lnTo>
                    <a:pt x="114813" y="48359"/>
                  </a:lnTo>
                  <a:lnTo>
                    <a:pt x="114585" y="47611"/>
                  </a:lnTo>
                  <a:lnTo>
                    <a:pt x="114351" y="46855"/>
                  </a:lnTo>
                  <a:lnTo>
                    <a:pt x="114112" y="46106"/>
                  </a:lnTo>
                  <a:lnTo>
                    <a:pt x="113868" y="45358"/>
                  </a:lnTo>
                  <a:lnTo>
                    <a:pt x="113614" y="44602"/>
                  </a:lnTo>
                  <a:lnTo>
                    <a:pt x="113359" y="43854"/>
                  </a:lnTo>
                  <a:lnTo>
                    <a:pt x="113094" y="43106"/>
                  </a:lnTo>
                  <a:lnTo>
                    <a:pt x="112828" y="42349"/>
                  </a:lnTo>
                  <a:lnTo>
                    <a:pt x="112552" y="41601"/>
                  </a:lnTo>
                  <a:lnTo>
                    <a:pt x="112271" y="40853"/>
                  </a:lnTo>
                  <a:lnTo>
                    <a:pt x="111979" y="40105"/>
                  </a:lnTo>
                  <a:lnTo>
                    <a:pt x="111687" y="39357"/>
                  </a:lnTo>
                  <a:lnTo>
                    <a:pt x="111385" y="38608"/>
                  </a:lnTo>
                  <a:lnTo>
                    <a:pt x="111077" y="37860"/>
                  </a:lnTo>
                  <a:lnTo>
                    <a:pt x="110764" y="37120"/>
                  </a:lnTo>
                  <a:lnTo>
                    <a:pt x="110446" y="36372"/>
                  </a:lnTo>
                  <a:lnTo>
                    <a:pt x="110117" y="35632"/>
                  </a:lnTo>
                  <a:lnTo>
                    <a:pt x="109782" y="34900"/>
                  </a:lnTo>
                  <a:lnTo>
                    <a:pt x="109443" y="34160"/>
                  </a:lnTo>
                  <a:lnTo>
                    <a:pt x="109098" y="33427"/>
                  </a:lnTo>
                  <a:lnTo>
                    <a:pt x="108742" y="32695"/>
                  </a:lnTo>
                  <a:lnTo>
                    <a:pt x="108381" y="31971"/>
                  </a:lnTo>
                  <a:lnTo>
                    <a:pt x="108010" y="31247"/>
                  </a:lnTo>
                  <a:lnTo>
                    <a:pt x="107638" y="30523"/>
                  </a:lnTo>
                  <a:lnTo>
                    <a:pt x="107251" y="29807"/>
                  </a:lnTo>
                  <a:lnTo>
                    <a:pt x="106864" y="29091"/>
                  </a:lnTo>
                  <a:lnTo>
                    <a:pt x="106466" y="28383"/>
                  </a:lnTo>
                  <a:lnTo>
                    <a:pt x="106062" y="27675"/>
                  </a:lnTo>
                  <a:lnTo>
                    <a:pt x="105648" y="26975"/>
                  </a:lnTo>
                  <a:lnTo>
                    <a:pt x="105229" y="26283"/>
                  </a:lnTo>
                  <a:lnTo>
                    <a:pt x="104799" y="25592"/>
                  </a:lnTo>
                  <a:lnTo>
                    <a:pt x="104364" y="24900"/>
                  </a:lnTo>
                  <a:lnTo>
                    <a:pt x="103924" y="24216"/>
                  </a:lnTo>
                  <a:lnTo>
                    <a:pt x="103473" y="23540"/>
                  </a:lnTo>
                  <a:lnTo>
                    <a:pt x="103011" y="22872"/>
                  </a:lnTo>
                  <a:lnTo>
                    <a:pt x="102544" y="22205"/>
                  </a:lnTo>
                  <a:lnTo>
                    <a:pt x="102072" y="21545"/>
                  </a:lnTo>
                  <a:lnTo>
                    <a:pt x="101589" y="20893"/>
                  </a:lnTo>
                  <a:lnTo>
                    <a:pt x="101095" y="20242"/>
                  </a:lnTo>
                  <a:lnTo>
                    <a:pt x="100597" y="19606"/>
                  </a:lnTo>
                  <a:lnTo>
                    <a:pt x="100087" y="18970"/>
                  </a:lnTo>
                  <a:lnTo>
                    <a:pt x="99573" y="18343"/>
                  </a:lnTo>
                  <a:lnTo>
                    <a:pt x="99047" y="17723"/>
                  </a:lnTo>
                  <a:lnTo>
                    <a:pt x="98511" y="17112"/>
                  </a:lnTo>
                  <a:lnTo>
                    <a:pt x="97970" y="16501"/>
                  </a:lnTo>
                  <a:lnTo>
                    <a:pt x="97418" y="15905"/>
                  </a:lnTo>
                  <a:lnTo>
                    <a:pt x="96861" y="15318"/>
                  </a:lnTo>
                  <a:lnTo>
                    <a:pt x="96293" y="14731"/>
                  </a:lnTo>
                  <a:lnTo>
                    <a:pt x="95715" y="14159"/>
                  </a:lnTo>
                  <a:lnTo>
                    <a:pt x="95131" y="13596"/>
                  </a:lnTo>
                  <a:lnTo>
                    <a:pt x="94537" y="13041"/>
                  </a:lnTo>
                  <a:lnTo>
                    <a:pt x="93932" y="12486"/>
                  </a:lnTo>
                  <a:lnTo>
                    <a:pt x="93316" y="11947"/>
                  </a:lnTo>
                  <a:lnTo>
                    <a:pt x="92695" y="11424"/>
                  </a:lnTo>
                  <a:lnTo>
                    <a:pt x="92064" y="10901"/>
                  </a:lnTo>
                  <a:lnTo>
                    <a:pt x="91422" y="10386"/>
                  </a:lnTo>
                  <a:lnTo>
                    <a:pt x="90769" y="9888"/>
                  </a:lnTo>
                  <a:lnTo>
                    <a:pt x="90111" y="9397"/>
                  </a:lnTo>
                  <a:lnTo>
                    <a:pt x="89442" y="8914"/>
                  </a:lnTo>
                  <a:lnTo>
                    <a:pt x="88763" y="8447"/>
                  </a:lnTo>
                  <a:lnTo>
                    <a:pt x="88073" y="7989"/>
                  </a:lnTo>
                  <a:lnTo>
                    <a:pt x="87373" y="7538"/>
                  </a:lnTo>
                  <a:lnTo>
                    <a:pt x="86662" y="7096"/>
                  </a:lnTo>
                  <a:lnTo>
                    <a:pt x="85945" y="6670"/>
                  </a:lnTo>
                  <a:lnTo>
                    <a:pt x="85218" y="6251"/>
                  </a:lnTo>
                  <a:lnTo>
                    <a:pt x="84475" y="5849"/>
                  </a:lnTo>
                  <a:lnTo>
                    <a:pt x="83727" y="5455"/>
                  </a:lnTo>
                  <a:lnTo>
                    <a:pt x="82968" y="5077"/>
                  </a:lnTo>
                  <a:lnTo>
                    <a:pt x="82199" y="4707"/>
                  </a:lnTo>
                  <a:lnTo>
                    <a:pt x="81419" y="4353"/>
                  </a:lnTo>
                  <a:lnTo>
                    <a:pt x="80628" y="4007"/>
                  </a:lnTo>
                  <a:lnTo>
                    <a:pt x="79832" y="3677"/>
                  </a:lnTo>
                  <a:lnTo>
                    <a:pt x="79020" y="3355"/>
                  </a:lnTo>
                  <a:lnTo>
                    <a:pt x="78198" y="3057"/>
                  </a:lnTo>
                  <a:lnTo>
                    <a:pt x="77365" y="2760"/>
                  </a:lnTo>
                  <a:lnTo>
                    <a:pt x="76521" y="2486"/>
                  </a:lnTo>
                  <a:lnTo>
                    <a:pt x="75667" y="2221"/>
                  </a:lnTo>
                  <a:lnTo>
                    <a:pt x="74802" y="1971"/>
                  </a:lnTo>
                  <a:lnTo>
                    <a:pt x="73926" y="1730"/>
                  </a:lnTo>
                  <a:lnTo>
                    <a:pt x="73040" y="1513"/>
                  </a:lnTo>
                  <a:lnTo>
                    <a:pt x="72143" y="1303"/>
                  </a:lnTo>
                  <a:lnTo>
                    <a:pt x="71230" y="1110"/>
                  </a:lnTo>
                  <a:lnTo>
                    <a:pt x="70312" y="933"/>
                  </a:lnTo>
                  <a:lnTo>
                    <a:pt x="69378" y="764"/>
                  </a:lnTo>
                  <a:lnTo>
                    <a:pt x="68439" y="620"/>
                  </a:lnTo>
                  <a:lnTo>
                    <a:pt x="67484" y="483"/>
                  </a:lnTo>
                  <a:lnTo>
                    <a:pt x="66518" y="370"/>
                  </a:lnTo>
                  <a:lnTo>
                    <a:pt x="65542" y="266"/>
                  </a:lnTo>
                  <a:lnTo>
                    <a:pt x="64549" y="177"/>
                  </a:lnTo>
                  <a:lnTo>
                    <a:pt x="63552" y="113"/>
                  </a:lnTo>
                  <a:lnTo>
                    <a:pt x="62538" y="56"/>
                  </a:lnTo>
                  <a:lnTo>
                    <a:pt x="61514" y="24"/>
                  </a:lnTo>
                  <a:lnTo>
                    <a:pt x="604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1"/>
            <p:cNvSpPr/>
            <p:nvPr/>
          </p:nvSpPr>
          <p:spPr>
            <a:xfrm>
              <a:off x="3305125" y="-7628150"/>
              <a:ext cx="1010675" cy="795475"/>
            </a:xfrm>
            <a:custGeom>
              <a:avLst/>
              <a:gdLst/>
              <a:ahLst/>
              <a:cxnLst/>
              <a:rect l="l" t="t" r="r" b="b"/>
              <a:pathLst>
                <a:path w="40427" h="31819" extrusionOk="0">
                  <a:moveTo>
                    <a:pt x="40426" y="0"/>
                  </a:moveTo>
                  <a:lnTo>
                    <a:pt x="40347" y="201"/>
                  </a:lnTo>
                  <a:lnTo>
                    <a:pt x="40272" y="419"/>
                  </a:lnTo>
                  <a:lnTo>
                    <a:pt x="40209" y="636"/>
                  </a:lnTo>
                  <a:lnTo>
                    <a:pt x="40161" y="861"/>
                  </a:lnTo>
                  <a:lnTo>
                    <a:pt x="39498" y="3403"/>
                  </a:lnTo>
                  <a:lnTo>
                    <a:pt x="39025" y="5238"/>
                  </a:lnTo>
                  <a:lnTo>
                    <a:pt x="38749" y="6275"/>
                  </a:lnTo>
                  <a:lnTo>
                    <a:pt x="38442" y="7394"/>
                  </a:lnTo>
                  <a:lnTo>
                    <a:pt x="38107" y="8584"/>
                  </a:lnTo>
                  <a:lnTo>
                    <a:pt x="37927" y="9212"/>
                  </a:lnTo>
                  <a:lnTo>
                    <a:pt x="37736" y="9847"/>
                  </a:lnTo>
                  <a:lnTo>
                    <a:pt x="37539" y="10499"/>
                  </a:lnTo>
                  <a:lnTo>
                    <a:pt x="37327" y="11175"/>
                  </a:lnTo>
                  <a:lnTo>
                    <a:pt x="37110" y="11859"/>
                  </a:lnTo>
                  <a:lnTo>
                    <a:pt x="36881" y="12551"/>
                  </a:lnTo>
                  <a:lnTo>
                    <a:pt x="36749" y="12969"/>
                  </a:lnTo>
                  <a:lnTo>
                    <a:pt x="36611" y="13379"/>
                  </a:lnTo>
                  <a:lnTo>
                    <a:pt x="36473" y="13781"/>
                  </a:lnTo>
                  <a:lnTo>
                    <a:pt x="36330" y="14192"/>
                  </a:lnTo>
                  <a:lnTo>
                    <a:pt x="36186" y="14594"/>
                  </a:lnTo>
                  <a:lnTo>
                    <a:pt x="36038" y="14988"/>
                  </a:lnTo>
                  <a:lnTo>
                    <a:pt x="35884" y="15390"/>
                  </a:lnTo>
                  <a:lnTo>
                    <a:pt x="35730" y="15785"/>
                  </a:lnTo>
                  <a:lnTo>
                    <a:pt x="35571" y="16171"/>
                  </a:lnTo>
                  <a:lnTo>
                    <a:pt x="35411" y="16565"/>
                  </a:lnTo>
                  <a:lnTo>
                    <a:pt x="35247" y="16951"/>
                  </a:lnTo>
                  <a:lnTo>
                    <a:pt x="35082" y="17329"/>
                  </a:lnTo>
                  <a:lnTo>
                    <a:pt x="34913" y="17707"/>
                  </a:lnTo>
                  <a:lnTo>
                    <a:pt x="34738" y="18086"/>
                  </a:lnTo>
                  <a:lnTo>
                    <a:pt x="34568" y="18464"/>
                  </a:lnTo>
                  <a:lnTo>
                    <a:pt x="34387" y="18834"/>
                  </a:lnTo>
                  <a:lnTo>
                    <a:pt x="34207" y="19204"/>
                  </a:lnTo>
                  <a:lnTo>
                    <a:pt x="34026" y="19566"/>
                  </a:lnTo>
                  <a:lnTo>
                    <a:pt x="33841" y="19928"/>
                  </a:lnTo>
                  <a:lnTo>
                    <a:pt x="33650" y="20282"/>
                  </a:lnTo>
                  <a:lnTo>
                    <a:pt x="33459" y="20636"/>
                  </a:lnTo>
                  <a:lnTo>
                    <a:pt x="33262" y="20990"/>
                  </a:lnTo>
                  <a:lnTo>
                    <a:pt x="33066" y="21336"/>
                  </a:lnTo>
                  <a:lnTo>
                    <a:pt x="32870" y="21682"/>
                  </a:lnTo>
                  <a:lnTo>
                    <a:pt x="32668" y="22028"/>
                  </a:lnTo>
                  <a:lnTo>
                    <a:pt x="32461" y="22365"/>
                  </a:lnTo>
                  <a:lnTo>
                    <a:pt x="32254" y="22695"/>
                  </a:lnTo>
                  <a:lnTo>
                    <a:pt x="32047" y="23033"/>
                  </a:lnTo>
                  <a:lnTo>
                    <a:pt x="31830" y="23355"/>
                  </a:lnTo>
                  <a:lnTo>
                    <a:pt x="31617" y="23685"/>
                  </a:lnTo>
                  <a:lnTo>
                    <a:pt x="31400" y="23999"/>
                  </a:lnTo>
                  <a:lnTo>
                    <a:pt x="31182" y="24320"/>
                  </a:lnTo>
                  <a:lnTo>
                    <a:pt x="30912" y="24707"/>
                  </a:lnTo>
                  <a:lnTo>
                    <a:pt x="30636" y="25077"/>
                  </a:lnTo>
                  <a:lnTo>
                    <a:pt x="30354" y="25439"/>
                  </a:lnTo>
                  <a:lnTo>
                    <a:pt x="30068" y="25793"/>
                  </a:lnTo>
                  <a:lnTo>
                    <a:pt x="29776" y="26139"/>
                  </a:lnTo>
                  <a:lnTo>
                    <a:pt x="29479" y="26468"/>
                  </a:lnTo>
                  <a:lnTo>
                    <a:pt x="29176" y="26782"/>
                  </a:lnTo>
                  <a:lnTo>
                    <a:pt x="28874" y="27088"/>
                  </a:lnTo>
                  <a:lnTo>
                    <a:pt x="28561" y="27386"/>
                  </a:lnTo>
                  <a:lnTo>
                    <a:pt x="28248" y="27675"/>
                  </a:lnTo>
                  <a:lnTo>
                    <a:pt x="27929" y="27941"/>
                  </a:lnTo>
                  <a:lnTo>
                    <a:pt x="27606" y="28206"/>
                  </a:lnTo>
                  <a:lnTo>
                    <a:pt x="27282" y="28456"/>
                  </a:lnTo>
                  <a:lnTo>
                    <a:pt x="26953" y="28689"/>
                  </a:lnTo>
                  <a:lnTo>
                    <a:pt x="26619" y="28914"/>
                  </a:lnTo>
                  <a:lnTo>
                    <a:pt x="26279" y="29131"/>
                  </a:lnTo>
                  <a:lnTo>
                    <a:pt x="25939" y="29333"/>
                  </a:lnTo>
                  <a:lnTo>
                    <a:pt x="25594" y="29518"/>
                  </a:lnTo>
                  <a:lnTo>
                    <a:pt x="25249" y="29695"/>
                  </a:lnTo>
                  <a:lnTo>
                    <a:pt x="24899" y="29855"/>
                  </a:lnTo>
                  <a:lnTo>
                    <a:pt x="24549" y="30008"/>
                  </a:lnTo>
                  <a:lnTo>
                    <a:pt x="24193" y="30145"/>
                  </a:lnTo>
                  <a:lnTo>
                    <a:pt x="23838" y="30274"/>
                  </a:lnTo>
                  <a:lnTo>
                    <a:pt x="23482" y="30378"/>
                  </a:lnTo>
                  <a:lnTo>
                    <a:pt x="23122" y="30483"/>
                  </a:lnTo>
                  <a:lnTo>
                    <a:pt x="22755" y="30571"/>
                  </a:lnTo>
                  <a:lnTo>
                    <a:pt x="22395" y="30644"/>
                  </a:lnTo>
                  <a:lnTo>
                    <a:pt x="22028" y="30700"/>
                  </a:lnTo>
                  <a:lnTo>
                    <a:pt x="21657" y="30748"/>
                  </a:lnTo>
                  <a:lnTo>
                    <a:pt x="21291" y="30781"/>
                  </a:lnTo>
                  <a:lnTo>
                    <a:pt x="20919" y="30805"/>
                  </a:lnTo>
                  <a:lnTo>
                    <a:pt x="20548" y="30805"/>
                  </a:lnTo>
                  <a:lnTo>
                    <a:pt x="20176" y="30765"/>
                  </a:lnTo>
                  <a:lnTo>
                    <a:pt x="19810" y="30716"/>
                  </a:lnTo>
                  <a:lnTo>
                    <a:pt x="19444" y="30652"/>
                  </a:lnTo>
                  <a:lnTo>
                    <a:pt x="19078" y="30580"/>
                  </a:lnTo>
                  <a:lnTo>
                    <a:pt x="18712" y="30499"/>
                  </a:lnTo>
                  <a:lnTo>
                    <a:pt x="18351" y="30403"/>
                  </a:lnTo>
                  <a:lnTo>
                    <a:pt x="17990" y="30290"/>
                  </a:lnTo>
                  <a:lnTo>
                    <a:pt x="17629" y="30177"/>
                  </a:lnTo>
                  <a:lnTo>
                    <a:pt x="17274" y="30040"/>
                  </a:lnTo>
                  <a:lnTo>
                    <a:pt x="16918" y="29904"/>
                  </a:lnTo>
                  <a:lnTo>
                    <a:pt x="16563" y="29751"/>
                  </a:lnTo>
                  <a:lnTo>
                    <a:pt x="16212" y="29590"/>
                  </a:lnTo>
                  <a:lnTo>
                    <a:pt x="15868" y="29413"/>
                  </a:lnTo>
                  <a:lnTo>
                    <a:pt x="15523" y="29228"/>
                  </a:lnTo>
                  <a:lnTo>
                    <a:pt x="15178" y="29035"/>
                  </a:lnTo>
                  <a:lnTo>
                    <a:pt x="14838" y="28834"/>
                  </a:lnTo>
                  <a:lnTo>
                    <a:pt x="14498" y="28617"/>
                  </a:lnTo>
                  <a:lnTo>
                    <a:pt x="14164" y="28391"/>
                  </a:lnTo>
                  <a:lnTo>
                    <a:pt x="13835" y="28150"/>
                  </a:lnTo>
                  <a:lnTo>
                    <a:pt x="13506" y="27909"/>
                  </a:lnTo>
                  <a:lnTo>
                    <a:pt x="13182" y="27651"/>
                  </a:lnTo>
                  <a:lnTo>
                    <a:pt x="12859" y="27386"/>
                  </a:lnTo>
                  <a:lnTo>
                    <a:pt x="12540" y="27104"/>
                  </a:lnTo>
                  <a:lnTo>
                    <a:pt x="12227" y="26814"/>
                  </a:lnTo>
                  <a:lnTo>
                    <a:pt x="11919" y="26517"/>
                  </a:lnTo>
                  <a:lnTo>
                    <a:pt x="11612" y="26211"/>
                  </a:lnTo>
                  <a:lnTo>
                    <a:pt x="11309" y="25897"/>
                  </a:lnTo>
                  <a:lnTo>
                    <a:pt x="11007" y="25567"/>
                  </a:lnTo>
                  <a:lnTo>
                    <a:pt x="10715" y="25230"/>
                  </a:lnTo>
                  <a:lnTo>
                    <a:pt x="10423" y="24884"/>
                  </a:lnTo>
                  <a:lnTo>
                    <a:pt x="10136" y="24530"/>
                  </a:lnTo>
                  <a:lnTo>
                    <a:pt x="9855" y="24168"/>
                  </a:lnTo>
                  <a:lnTo>
                    <a:pt x="9627" y="23862"/>
                  </a:lnTo>
                  <a:lnTo>
                    <a:pt x="9404" y="23548"/>
                  </a:lnTo>
                  <a:lnTo>
                    <a:pt x="9181" y="23234"/>
                  </a:lnTo>
                  <a:lnTo>
                    <a:pt x="8964" y="22921"/>
                  </a:lnTo>
                  <a:lnTo>
                    <a:pt x="8746" y="22599"/>
                  </a:lnTo>
                  <a:lnTo>
                    <a:pt x="8529" y="22277"/>
                  </a:lnTo>
                  <a:lnTo>
                    <a:pt x="8316" y="21947"/>
                  </a:lnTo>
                  <a:lnTo>
                    <a:pt x="8109" y="21617"/>
                  </a:lnTo>
                  <a:lnTo>
                    <a:pt x="7902" y="21279"/>
                  </a:lnTo>
                  <a:lnTo>
                    <a:pt x="7695" y="20942"/>
                  </a:lnTo>
                  <a:lnTo>
                    <a:pt x="7494" y="20604"/>
                  </a:lnTo>
                  <a:lnTo>
                    <a:pt x="7292" y="20258"/>
                  </a:lnTo>
                  <a:lnTo>
                    <a:pt x="7096" y="19912"/>
                  </a:lnTo>
                  <a:lnTo>
                    <a:pt x="6899" y="19566"/>
                  </a:lnTo>
                  <a:lnTo>
                    <a:pt x="6708" y="19212"/>
                  </a:lnTo>
                  <a:lnTo>
                    <a:pt x="6517" y="18850"/>
                  </a:lnTo>
                  <a:lnTo>
                    <a:pt x="6332" y="18496"/>
                  </a:lnTo>
                  <a:lnTo>
                    <a:pt x="6146" y="18126"/>
                  </a:lnTo>
                  <a:lnTo>
                    <a:pt x="5960" y="17764"/>
                  </a:lnTo>
                  <a:lnTo>
                    <a:pt x="5780" y="17394"/>
                  </a:lnTo>
                  <a:lnTo>
                    <a:pt x="5605" y="17024"/>
                  </a:lnTo>
                  <a:lnTo>
                    <a:pt x="5430" y="16645"/>
                  </a:lnTo>
                  <a:lnTo>
                    <a:pt x="5260" y="16267"/>
                  </a:lnTo>
                  <a:lnTo>
                    <a:pt x="5090" y="15889"/>
                  </a:lnTo>
                  <a:lnTo>
                    <a:pt x="4925" y="15503"/>
                  </a:lnTo>
                  <a:lnTo>
                    <a:pt x="4761" y="15117"/>
                  </a:lnTo>
                  <a:lnTo>
                    <a:pt x="4596" y="14731"/>
                  </a:lnTo>
                  <a:lnTo>
                    <a:pt x="4437" y="14337"/>
                  </a:lnTo>
                  <a:lnTo>
                    <a:pt x="4283" y="13942"/>
                  </a:lnTo>
                  <a:lnTo>
                    <a:pt x="4129" y="13548"/>
                  </a:lnTo>
                  <a:lnTo>
                    <a:pt x="3981" y="13146"/>
                  </a:lnTo>
                  <a:lnTo>
                    <a:pt x="3832" y="12744"/>
                  </a:lnTo>
                  <a:lnTo>
                    <a:pt x="3440" y="11649"/>
                  </a:lnTo>
                  <a:lnTo>
                    <a:pt x="3052" y="10555"/>
                  </a:lnTo>
                  <a:lnTo>
                    <a:pt x="2681" y="9445"/>
                  </a:lnTo>
                  <a:lnTo>
                    <a:pt x="2315" y="8327"/>
                  </a:lnTo>
                  <a:lnTo>
                    <a:pt x="1964" y="7201"/>
                  </a:lnTo>
                  <a:lnTo>
                    <a:pt x="1625" y="6066"/>
                  </a:lnTo>
                  <a:lnTo>
                    <a:pt x="1296" y="4924"/>
                  </a:lnTo>
                  <a:lnTo>
                    <a:pt x="977" y="3773"/>
                  </a:lnTo>
                  <a:lnTo>
                    <a:pt x="866" y="3339"/>
                  </a:lnTo>
                  <a:lnTo>
                    <a:pt x="755" y="2913"/>
                  </a:lnTo>
                  <a:lnTo>
                    <a:pt x="638" y="2486"/>
                  </a:lnTo>
                  <a:lnTo>
                    <a:pt x="521" y="2068"/>
                  </a:lnTo>
                  <a:lnTo>
                    <a:pt x="394" y="1649"/>
                  </a:lnTo>
                  <a:lnTo>
                    <a:pt x="266" y="1231"/>
                  </a:lnTo>
                  <a:lnTo>
                    <a:pt x="134" y="813"/>
                  </a:lnTo>
                  <a:lnTo>
                    <a:pt x="1" y="402"/>
                  </a:lnTo>
                  <a:lnTo>
                    <a:pt x="6" y="523"/>
                  </a:lnTo>
                  <a:lnTo>
                    <a:pt x="17" y="644"/>
                  </a:lnTo>
                  <a:lnTo>
                    <a:pt x="33" y="756"/>
                  </a:lnTo>
                  <a:lnTo>
                    <a:pt x="49" y="877"/>
                  </a:lnTo>
                  <a:lnTo>
                    <a:pt x="70" y="990"/>
                  </a:lnTo>
                  <a:lnTo>
                    <a:pt x="91" y="1102"/>
                  </a:lnTo>
                  <a:lnTo>
                    <a:pt x="118" y="1215"/>
                  </a:lnTo>
                  <a:lnTo>
                    <a:pt x="150" y="1328"/>
                  </a:lnTo>
                  <a:lnTo>
                    <a:pt x="256" y="1826"/>
                  </a:lnTo>
                  <a:lnTo>
                    <a:pt x="388" y="2430"/>
                  </a:lnTo>
                  <a:lnTo>
                    <a:pt x="548" y="3122"/>
                  </a:lnTo>
                  <a:lnTo>
                    <a:pt x="733" y="3910"/>
                  </a:lnTo>
                  <a:lnTo>
                    <a:pt x="877" y="4497"/>
                  </a:lnTo>
                  <a:lnTo>
                    <a:pt x="1025" y="5085"/>
                  </a:lnTo>
                  <a:lnTo>
                    <a:pt x="1174" y="5672"/>
                  </a:lnTo>
                  <a:lnTo>
                    <a:pt x="1328" y="6259"/>
                  </a:lnTo>
                  <a:lnTo>
                    <a:pt x="1482" y="6839"/>
                  </a:lnTo>
                  <a:lnTo>
                    <a:pt x="1641" y="7418"/>
                  </a:lnTo>
                  <a:lnTo>
                    <a:pt x="1805" y="7997"/>
                  </a:lnTo>
                  <a:lnTo>
                    <a:pt x="1970" y="8576"/>
                  </a:lnTo>
                  <a:lnTo>
                    <a:pt x="2145" y="9147"/>
                  </a:lnTo>
                  <a:lnTo>
                    <a:pt x="2315" y="9719"/>
                  </a:lnTo>
                  <a:lnTo>
                    <a:pt x="2495" y="10290"/>
                  </a:lnTo>
                  <a:lnTo>
                    <a:pt x="2675" y="10853"/>
                  </a:lnTo>
                  <a:lnTo>
                    <a:pt x="2856" y="11416"/>
                  </a:lnTo>
                  <a:lnTo>
                    <a:pt x="3042" y="11979"/>
                  </a:lnTo>
                  <a:lnTo>
                    <a:pt x="3233" y="12534"/>
                  </a:lnTo>
                  <a:lnTo>
                    <a:pt x="3429" y="13090"/>
                  </a:lnTo>
                  <a:lnTo>
                    <a:pt x="3572" y="13508"/>
                  </a:lnTo>
                  <a:lnTo>
                    <a:pt x="3721" y="13918"/>
                  </a:lnTo>
                  <a:lnTo>
                    <a:pt x="3869" y="14328"/>
                  </a:lnTo>
                  <a:lnTo>
                    <a:pt x="4023" y="14739"/>
                  </a:lnTo>
                  <a:lnTo>
                    <a:pt x="4183" y="15141"/>
                  </a:lnTo>
                  <a:lnTo>
                    <a:pt x="4342" y="15543"/>
                  </a:lnTo>
                  <a:lnTo>
                    <a:pt x="4501" y="15937"/>
                  </a:lnTo>
                  <a:lnTo>
                    <a:pt x="4665" y="16332"/>
                  </a:lnTo>
                  <a:lnTo>
                    <a:pt x="4835" y="16726"/>
                  </a:lnTo>
                  <a:lnTo>
                    <a:pt x="5005" y="17120"/>
                  </a:lnTo>
                  <a:lnTo>
                    <a:pt x="5180" y="17506"/>
                  </a:lnTo>
                  <a:lnTo>
                    <a:pt x="5355" y="17884"/>
                  </a:lnTo>
                  <a:lnTo>
                    <a:pt x="5536" y="18271"/>
                  </a:lnTo>
                  <a:lnTo>
                    <a:pt x="5721" y="18649"/>
                  </a:lnTo>
                  <a:lnTo>
                    <a:pt x="5902" y="19019"/>
                  </a:lnTo>
                  <a:lnTo>
                    <a:pt x="6093" y="19389"/>
                  </a:lnTo>
                  <a:lnTo>
                    <a:pt x="6284" y="19759"/>
                  </a:lnTo>
                  <a:lnTo>
                    <a:pt x="6475" y="20121"/>
                  </a:lnTo>
                  <a:lnTo>
                    <a:pt x="6671" y="20483"/>
                  </a:lnTo>
                  <a:lnTo>
                    <a:pt x="6873" y="20837"/>
                  </a:lnTo>
                  <a:lnTo>
                    <a:pt x="7075" y="21191"/>
                  </a:lnTo>
                  <a:lnTo>
                    <a:pt x="7276" y="21545"/>
                  </a:lnTo>
                  <a:lnTo>
                    <a:pt x="7483" y="21891"/>
                  </a:lnTo>
                  <a:lnTo>
                    <a:pt x="7695" y="22237"/>
                  </a:lnTo>
                  <a:lnTo>
                    <a:pt x="7908" y="22575"/>
                  </a:lnTo>
                  <a:lnTo>
                    <a:pt x="8120" y="22913"/>
                  </a:lnTo>
                  <a:lnTo>
                    <a:pt x="8338" y="23250"/>
                  </a:lnTo>
                  <a:lnTo>
                    <a:pt x="8555" y="23580"/>
                  </a:lnTo>
                  <a:lnTo>
                    <a:pt x="8778" y="23902"/>
                  </a:lnTo>
                  <a:lnTo>
                    <a:pt x="9006" y="24224"/>
                  </a:lnTo>
                  <a:lnTo>
                    <a:pt x="9229" y="24546"/>
                  </a:lnTo>
                  <a:lnTo>
                    <a:pt x="9463" y="24859"/>
                  </a:lnTo>
                  <a:lnTo>
                    <a:pt x="9749" y="25238"/>
                  </a:lnTo>
                  <a:lnTo>
                    <a:pt x="10046" y="25616"/>
                  </a:lnTo>
                  <a:lnTo>
                    <a:pt x="10343" y="25978"/>
                  </a:lnTo>
                  <a:lnTo>
                    <a:pt x="10651" y="26332"/>
                  </a:lnTo>
                  <a:lnTo>
                    <a:pt x="10959" y="26678"/>
                  </a:lnTo>
                  <a:lnTo>
                    <a:pt x="11272" y="27007"/>
                  </a:lnTo>
                  <a:lnTo>
                    <a:pt x="11585" y="27329"/>
                  </a:lnTo>
                  <a:lnTo>
                    <a:pt x="11909" y="27643"/>
                  </a:lnTo>
                  <a:lnTo>
                    <a:pt x="12233" y="27949"/>
                  </a:lnTo>
                  <a:lnTo>
                    <a:pt x="12562" y="28238"/>
                  </a:lnTo>
                  <a:lnTo>
                    <a:pt x="12896" y="28520"/>
                  </a:lnTo>
                  <a:lnTo>
                    <a:pt x="13230" y="28785"/>
                  </a:lnTo>
                  <a:lnTo>
                    <a:pt x="13570" y="29043"/>
                  </a:lnTo>
                  <a:lnTo>
                    <a:pt x="13915" y="29292"/>
                  </a:lnTo>
                  <a:lnTo>
                    <a:pt x="14260" y="29526"/>
                  </a:lnTo>
                  <a:lnTo>
                    <a:pt x="14610" y="29759"/>
                  </a:lnTo>
                  <a:lnTo>
                    <a:pt x="14960" y="29968"/>
                  </a:lnTo>
                  <a:lnTo>
                    <a:pt x="15316" y="30177"/>
                  </a:lnTo>
                  <a:lnTo>
                    <a:pt x="15676" y="30362"/>
                  </a:lnTo>
                  <a:lnTo>
                    <a:pt x="16037" y="30547"/>
                  </a:lnTo>
                  <a:lnTo>
                    <a:pt x="16403" y="30716"/>
                  </a:lnTo>
                  <a:lnTo>
                    <a:pt x="16770" y="30877"/>
                  </a:lnTo>
                  <a:lnTo>
                    <a:pt x="17136" y="31022"/>
                  </a:lnTo>
                  <a:lnTo>
                    <a:pt x="17507" y="31159"/>
                  </a:lnTo>
                  <a:lnTo>
                    <a:pt x="17879" y="31279"/>
                  </a:lnTo>
                  <a:lnTo>
                    <a:pt x="18255" y="31392"/>
                  </a:lnTo>
                  <a:lnTo>
                    <a:pt x="18632" y="31489"/>
                  </a:lnTo>
                  <a:lnTo>
                    <a:pt x="19009" y="31577"/>
                  </a:lnTo>
                  <a:lnTo>
                    <a:pt x="19386" y="31658"/>
                  </a:lnTo>
                  <a:lnTo>
                    <a:pt x="19768" y="31722"/>
                  </a:lnTo>
                  <a:lnTo>
                    <a:pt x="20150" y="31770"/>
                  </a:lnTo>
                  <a:lnTo>
                    <a:pt x="20537" y="31810"/>
                  </a:lnTo>
                  <a:lnTo>
                    <a:pt x="20935" y="31818"/>
                  </a:lnTo>
                  <a:lnTo>
                    <a:pt x="21333" y="31802"/>
                  </a:lnTo>
                  <a:lnTo>
                    <a:pt x="21731" y="31778"/>
                  </a:lnTo>
                  <a:lnTo>
                    <a:pt x="22124" y="31730"/>
                  </a:lnTo>
                  <a:lnTo>
                    <a:pt x="22522" y="31666"/>
                  </a:lnTo>
                  <a:lnTo>
                    <a:pt x="22915" y="31593"/>
                  </a:lnTo>
                  <a:lnTo>
                    <a:pt x="23307" y="31497"/>
                  </a:lnTo>
                  <a:lnTo>
                    <a:pt x="23695" y="31384"/>
                  </a:lnTo>
                  <a:lnTo>
                    <a:pt x="24082" y="31247"/>
                  </a:lnTo>
                  <a:lnTo>
                    <a:pt x="24469" y="31102"/>
                  </a:lnTo>
                  <a:lnTo>
                    <a:pt x="24846" y="30942"/>
                  </a:lnTo>
                  <a:lnTo>
                    <a:pt x="25228" y="30765"/>
                  </a:lnTo>
                  <a:lnTo>
                    <a:pt x="25605" y="30571"/>
                  </a:lnTo>
                  <a:lnTo>
                    <a:pt x="25976" y="30354"/>
                  </a:lnTo>
                  <a:lnTo>
                    <a:pt x="26343" y="30129"/>
                  </a:lnTo>
                  <a:lnTo>
                    <a:pt x="26709" y="29880"/>
                  </a:lnTo>
                  <a:lnTo>
                    <a:pt x="27043" y="29646"/>
                  </a:lnTo>
                  <a:lnTo>
                    <a:pt x="27372" y="29405"/>
                  </a:lnTo>
                  <a:lnTo>
                    <a:pt x="27701" y="29147"/>
                  </a:lnTo>
                  <a:lnTo>
                    <a:pt x="28025" y="28882"/>
                  </a:lnTo>
                  <a:lnTo>
                    <a:pt x="28343" y="28608"/>
                  </a:lnTo>
                  <a:lnTo>
                    <a:pt x="28656" y="28319"/>
                  </a:lnTo>
                  <a:lnTo>
                    <a:pt x="28969" y="28029"/>
                  </a:lnTo>
                  <a:lnTo>
                    <a:pt x="29277" y="27724"/>
                  </a:lnTo>
                  <a:lnTo>
                    <a:pt x="29580" y="27410"/>
                  </a:lnTo>
                  <a:lnTo>
                    <a:pt x="29882" y="27088"/>
                  </a:lnTo>
                  <a:lnTo>
                    <a:pt x="30174" y="26758"/>
                  </a:lnTo>
                  <a:lnTo>
                    <a:pt x="30466" y="26420"/>
                  </a:lnTo>
                  <a:lnTo>
                    <a:pt x="30752" y="26074"/>
                  </a:lnTo>
                  <a:lnTo>
                    <a:pt x="31034" y="25712"/>
                  </a:lnTo>
                  <a:lnTo>
                    <a:pt x="31315" y="25350"/>
                  </a:lnTo>
                  <a:lnTo>
                    <a:pt x="31585" y="24972"/>
                  </a:lnTo>
                  <a:lnTo>
                    <a:pt x="31808" y="24650"/>
                  </a:lnTo>
                  <a:lnTo>
                    <a:pt x="32031" y="24312"/>
                  </a:lnTo>
                  <a:lnTo>
                    <a:pt x="32249" y="23983"/>
                  </a:lnTo>
                  <a:lnTo>
                    <a:pt x="32461" y="23645"/>
                  </a:lnTo>
                  <a:lnTo>
                    <a:pt x="32679" y="23307"/>
                  </a:lnTo>
                  <a:lnTo>
                    <a:pt x="32886" y="22961"/>
                  </a:lnTo>
                  <a:lnTo>
                    <a:pt x="33093" y="22607"/>
                  </a:lnTo>
                  <a:lnTo>
                    <a:pt x="33299" y="22253"/>
                  </a:lnTo>
                  <a:lnTo>
                    <a:pt x="33496" y="21899"/>
                  </a:lnTo>
                  <a:lnTo>
                    <a:pt x="33697" y="21537"/>
                  </a:lnTo>
                  <a:lnTo>
                    <a:pt x="33894" y="21175"/>
                  </a:lnTo>
                  <a:lnTo>
                    <a:pt x="34085" y="20813"/>
                  </a:lnTo>
                  <a:lnTo>
                    <a:pt x="34276" y="20443"/>
                  </a:lnTo>
                  <a:lnTo>
                    <a:pt x="34462" y="20065"/>
                  </a:lnTo>
                  <a:lnTo>
                    <a:pt x="34647" y="19695"/>
                  </a:lnTo>
                  <a:lnTo>
                    <a:pt x="34828" y="19308"/>
                  </a:lnTo>
                  <a:lnTo>
                    <a:pt x="35003" y="18930"/>
                  </a:lnTo>
                  <a:lnTo>
                    <a:pt x="35178" y="18544"/>
                  </a:lnTo>
                  <a:lnTo>
                    <a:pt x="35353" y="18150"/>
                  </a:lnTo>
                  <a:lnTo>
                    <a:pt x="35518" y="17764"/>
                  </a:lnTo>
                  <a:lnTo>
                    <a:pt x="35687" y="17361"/>
                  </a:lnTo>
                  <a:lnTo>
                    <a:pt x="35847" y="16967"/>
                  </a:lnTo>
                  <a:lnTo>
                    <a:pt x="36006" y="16565"/>
                  </a:lnTo>
                  <a:lnTo>
                    <a:pt x="36165" y="16163"/>
                  </a:lnTo>
                  <a:lnTo>
                    <a:pt x="36319" y="15752"/>
                  </a:lnTo>
                  <a:lnTo>
                    <a:pt x="36467" y="15342"/>
                  </a:lnTo>
                  <a:lnTo>
                    <a:pt x="36616" y="14932"/>
                  </a:lnTo>
                  <a:lnTo>
                    <a:pt x="36759" y="14514"/>
                  </a:lnTo>
                  <a:lnTo>
                    <a:pt x="36897" y="14095"/>
                  </a:lnTo>
                  <a:lnTo>
                    <a:pt x="37035" y="13677"/>
                  </a:lnTo>
                  <a:lnTo>
                    <a:pt x="37173" y="13250"/>
                  </a:lnTo>
                  <a:lnTo>
                    <a:pt x="37301" y="12824"/>
                  </a:lnTo>
                  <a:lnTo>
                    <a:pt x="37476" y="12253"/>
                  </a:lnTo>
                  <a:lnTo>
                    <a:pt x="37651" y="11682"/>
                  </a:lnTo>
                  <a:lnTo>
                    <a:pt x="37815" y="11110"/>
                  </a:lnTo>
                  <a:lnTo>
                    <a:pt x="37985" y="10539"/>
                  </a:lnTo>
                  <a:lnTo>
                    <a:pt x="38144" y="9960"/>
                  </a:lnTo>
                  <a:lnTo>
                    <a:pt x="38309" y="9381"/>
                  </a:lnTo>
                  <a:lnTo>
                    <a:pt x="38463" y="8801"/>
                  </a:lnTo>
                  <a:lnTo>
                    <a:pt x="38617" y="8222"/>
                  </a:lnTo>
                  <a:lnTo>
                    <a:pt x="38771" y="7635"/>
                  </a:lnTo>
                  <a:lnTo>
                    <a:pt x="38919" y="7056"/>
                  </a:lnTo>
                  <a:lnTo>
                    <a:pt x="39062" y="6468"/>
                  </a:lnTo>
                  <a:lnTo>
                    <a:pt x="39206" y="5873"/>
                  </a:lnTo>
                  <a:lnTo>
                    <a:pt x="39344" y="5286"/>
                  </a:lnTo>
                  <a:lnTo>
                    <a:pt x="39476" y="4690"/>
                  </a:lnTo>
                  <a:lnTo>
                    <a:pt x="39609" y="4095"/>
                  </a:lnTo>
                  <a:lnTo>
                    <a:pt x="39742" y="3500"/>
                  </a:lnTo>
                  <a:lnTo>
                    <a:pt x="39917" y="2703"/>
                  </a:lnTo>
                  <a:lnTo>
                    <a:pt x="40065" y="2003"/>
                  </a:lnTo>
                  <a:lnTo>
                    <a:pt x="40182" y="1408"/>
                  </a:lnTo>
                  <a:lnTo>
                    <a:pt x="40272" y="901"/>
                  </a:lnTo>
                  <a:lnTo>
                    <a:pt x="40320" y="684"/>
                  </a:lnTo>
                  <a:lnTo>
                    <a:pt x="40362" y="459"/>
                  </a:lnTo>
                  <a:lnTo>
                    <a:pt x="40400" y="225"/>
                  </a:lnTo>
                  <a:lnTo>
                    <a:pt x="404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1"/>
            <p:cNvSpPr/>
            <p:nvPr/>
          </p:nvSpPr>
          <p:spPr>
            <a:xfrm>
              <a:off x="2688125" y="-6499825"/>
              <a:ext cx="2296425" cy="1501425"/>
            </a:xfrm>
            <a:custGeom>
              <a:avLst/>
              <a:gdLst/>
              <a:ahLst/>
              <a:cxnLst/>
              <a:rect l="l" t="t" r="r" b="b"/>
              <a:pathLst>
                <a:path w="91857" h="60057" extrusionOk="0">
                  <a:moveTo>
                    <a:pt x="17984" y="0"/>
                  </a:moveTo>
                  <a:lnTo>
                    <a:pt x="17522" y="8"/>
                  </a:lnTo>
                  <a:lnTo>
                    <a:pt x="17061" y="40"/>
                  </a:lnTo>
                  <a:lnTo>
                    <a:pt x="16599" y="80"/>
                  </a:lnTo>
                  <a:lnTo>
                    <a:pt x="16148" y="145"/>
                  </a:lnTo>
                  <a:lnTo>
                    <a:pt x="15692" y="217"/>
                  </a:lnTo>
                  <a:lnTo>
                    <a:pt x="15246" y="314"/>
                  </a:lnTo>
                  <a:lnTo>
                    <a:pt x="14800" y="426"/>
                  </a:lnTo>
                  <a:lnTo>
                    <a:pt x="14360" y="555"/>
                  </a:lnTo>
                  <a:lnTo>
                    <a:pt x="13925" y="700"/>
                  </a:lnTo>
                  <a:lnTo>
                    <a:pt x="13490" y="861"/>
                  </a:lnTo>
                  <a:lnTo>
                    <a:pt x="13060" y="1038"/>
                  </a:lnTo>
                  <a:lnTo>
                    <a:pt x="12635" y="1223"/>
                  </a:lnTo>
                  <a:lnTo>
                    <a:pt x="12216" y="1432"/>
                  </a:lnTo>
                  <a:lnTo>
                    <a:pt x="11802" y="1657"/>
                  </a:lnTo>
                  <a:lnTo>
                    <a:pt x="11388" y="1891"/>
                  </a:lnTo>
                  <a:lnTo>
                    <a:pt x="10985" y="2140"/>
                  </a:lnTo>
                  <a:lnTo>
                    <a:pt x="10582" y="2414"/>
                  </a:lnTo>
                  <a:lnTo>
                    <a:pt x="10189" y="2687"/>
                  </a:lnTo>
                  <a:lnTo>
                    <a:pt x="9796" y="2985"/>
                  </a:lnTo>
                  <a:lnTo>
                    <a:pt x="9414" y="3290"/>
                  </a:lnTo>
                  <a:lnTo>
                    <a:pt x="9032" y="3612"/>
                  </a:lnTo>
                  <a:lnTo>
                    <a:pt x="8661" y="3950"/>
                  </a:lnTo>
                  <a:lnTo>
                    <a:pt x="8289" y="4296"/>
                  </a:lnTo>
                  <a:lnTo>
                    <a:pt x="7928" y="4658"/>
                  </a:lnTo>
                  <a:lnTo>
                    <a:pt x="7573" y="5028"/>
                  </a:lnTo>
                  <a:lnTo>
                    <a:pt x="7223" y="5414"/>
                  </a:lnTo>
                  <a:lnTo>
                    <a:pt x="6883" y="5817"/>
                  </a:lnTo>
                  <a:lnTo>
                    <a:pt x="6543" y="6227"/>
                  </a:lnTo>
                  <a:lnTo>
                    <a:pt x="6214" y="6653"/>
                  </a:lnTo>
                  <a:lnTo>
                    <a:pt x="5891" y="7088"/>
                  </a:lnTo>
                  <a:lnTo>
                    <a:pt x="5577" y="7530"/>
                  </a:lnTo>
                  <a:lnTo>
                    <a:pt x="5270" y="7989"/>
                  </a:lnTo>
                  <a:lnTo>
                    <a:pt x="4967" y="8455"/>
                  </a:lnTo>
                  <a:lnTo>
                    <a:pt x="4670" y="8930"/>
                  </a:lnTo>
                  <a:lnTo>
                    <a:pt x="4384" y="9421"/>
                  </a:lnTo>
                  <a:lnTo>
                    <a:pt x="4108" y="9920"/>
                  </a:lnTo>
                  <a:lnTo>
                    <a:pt x="3837" y="10434"/>
                  </a:lnTo>
                  <a:lnTo>
                    <a:pt x="3572" y="10957"/>
                  </a:lnTo>
                  <a:lnTo>
                    <a:pt x="3317" y="11480"/>
                  </a:lnTo>
                  <a:lnTo>
                    <a:pt x="3073" y="12019"/>
                  </a:lnTo>
                  <a:lnTo>
                    <a:pt x="2834" y="12574"/>
                  </a:lnTo>
                  <a:lnTo>
                    <a:pt x="2606" y="13130"/>
                  </a:lnTo>
                  <a:lnTo>
                    <a:pt x="2383" y="13693"/>
                  </a:lnTo>
                  <a:lnTo>
                    <a:pt x="2171" y="14272"/>
                  </a:lnTo>
                  <a:lnTo>
                    <a:pt x="1969" y="14851"/>
                  </a:lnTo>
                  <a:lnTo>
                    <a:pt x="1773" y="15447"/>
                  </a:lnTo>
                  <a:lnTo>
                    <a:pt x="1587" y="16050"/>
                  </a:lnTo>
                  <a:lnTo>
                    <a:pt x="1412" y="16653"/>
                  </a:lnTo>
                  <a:lnTo>
                    <a:pt x="1247" y="17273"/>
                  </a:lnTo>
                  <a:lnTo>
                    <a:pt x="1093" y="17892"/>
                  </a:lnTo>
                  <a:lnTo>
                    <a:pt x="945" y="18520"/>
                  </a:lnTo>
                  <a:lnTo>
                    <a:pt x="807" y="19155"/>
                  </a:lnTo>
                  <a:lnTo>
                    <a:pt x="680" y="19799"/>
                  </a:lnTo>
                  <a:lnTo>
                    <a:pt x="568" y="20451"/>
                  </a:lnTo>
                  <a:lnTo>
                    <a:pt x="462" y="21110"/>
                  </a:lnTo>
                  <a:lnTo>
                    <a:pt x="366" y="21770"/>
                  </a:lnTo>
                  <a:lnTo>
                    <a:pt x="282" y="22438"/>
                  </a:lnTo>
                  <a:lnTo>
                    <a:pt x="207" y="23114"/>
                  </a:lnTo>
                  <a:lnTo>
                    <a:pt x="144" y="23797"/>
                  </a:lnTo>
                  <a:lnTo>
                    <a:pt x="91" y="24481"/>
                  </a:lnTo>
                  <a:lnTo>
                    <a:pt x="53" y="25173"/>
                  </a:lnTo>
                  <a:lnTo>
                    <a:pt x="22" y="25865"/>
                  </a:lnTo>
                  <a:lnTo>
                    <a:pt x="6" y="26565"/>
                  </a:lnTo>
                  <a:lnTo>
                    <a:pt x="0" y="27265"/>
                  </a:lnTo>
                  <a:lnTo>
                    <a:pt x="6" y="27852"/>
                  </a:lnTo>
                  <a:lnTo>
                    <a:pt x="16" y="28439"/>
                  </a:lnTo>
                  <a:lnTo>
                    <a:pt x="37" y="29019"/>
                  </a:lnTo>
                  <a:lnTo>
                    <a:pt x="64" y="29598"/>
                  </a:lnTo>
                  <a:lnTo>
                    <a:pt x="101" y="30177"/>
                  </a:lnTo>
                  <a:lnTo>
                    <a:pt x="144" y="30748"/>
                  </a:lnTo>
                  <a:lnTo>
                    <a:pt x="197" y="31320"/>
                  </a:lnTo>
                  <a:lnTo>
                    <a:pt x="255" y="31883"/>
                  </a:lnTo>
                  <a:lnTo>
                    <a:pt x="324" y="32446"/>
                  </a:lnTo>
                  <a:lnTo>
                    <a:pt x="398" y="33009"/>
                  </a:lnTo>
                  <a:lnTo>
                    <a:pt x="483" y="33564"/>
                  </a:lnTo>
                  <a:lnTo>
                    <a:pt x="573" y="34111"/>
                  </a:lnTo>
                  <a:lnTo>
                    <a:pt x="669" y="34658"/>
                  </a:lnTo>
                  <a:lnTo>
                    <a:pt x="775" y="35205"/>
                  </a:lnTo>
                  <a:lnTo>
                    <a:pt x="887" y="35744"/>
                  </a:lnTo>
                  <a:lnTo>
                    <a:pt x="1003" y="36275"/>
                  </a:lnTo>
                  <a:lnTo>
                    <a:pt x="1131" y="36806"/>
                  </a:lnTo>
                  <a:lnTo>
                    <a:pt x="1263" y="37329"/>
                  </a:lnTo>
                  <a:lnTo>
                    <a:pt x="1407" y="37852"/>
                  </a:lnTo>
                  <a:lnTo>
                    <a:pt x="1550" y="38367"/>
                  </a:lnTo>
                  <a:lnTo>
                    <a:pt x="1704" y="38874"/>
                  </a:lnTo>
                  <a:lnTo>
                    <a:pt x="1868" y="39381"/>
                  </a:lnTo>
                  <a:lnTo>
                    <a:pt x="2033" y="39879"/>
                  </a:lnTo>
                  <a:lnTo>
                    <a:pt x="2208" y="40370"/>
                  </a:lnTo>
                  <a:lnTo>
                    <a:pt x="2388" y="40853"/>
                  </a:lnTo>
                  <a:lnTo>
                    <a:pt x="2574" y="41336"/>
                  </a:lnTo>
                  <a:lnTo>
                    <a:pt x="2765" y="41810"/>
                  </a:lnTo>
                  <a:lnTo>
                    <a:pt x="2967" y="42277"/>
                  </a:lnTo>
                  <a:lnTo>
                    <a:pt x="3168" y="42744"/>
                  </a:lnTo>
                  <a:lnTo>
                    <a:pt x="3381" y="43194"/>
                  </a:lnTo>
                  <a:lnTo>
                    <a:pt x="3598" y="43645"/>
                  </a:lnTo>
                  <a:lnTo>
                    <a:pt x="3821" y="44087"/>
                  </a:lnTo>
                  <a:lnTo>
                    <a:pt x="4055" y="44521"/>
                  </a:lnTo>
                  <a:lnTo>
                    <a:pt x="4288" y="44948"/>
                  </a:lnTo>
                  <a:lnTo>
                    <a:pt x="4527" y="45374"/>
                  </a:lnTo>
                  <a:lnTo>
                    <a:pt x="4776" y="45785"/>
                  </a:lnTo>
                  <a:lnTo>
                    <a:pt x="5026" y="46187"/>
                  </a:lnTo>
                  <a:lnTo>
                    <a:pt x="5286" y="46589"/>
                  </a:lnTo>
                  <a:lnTo>
                    <a:pt x="5551" y="46975"/>
                  </a:lnTo>
                  <a:lnTo>
                    <a:pt x="5816" y="47361"/>
                  </a:lnTo>
                  <a:lnTo>
                    <a:pt x="6092" y="47731"/>
                  </a:lnTo>
                  <a:lnTo>
                    <a:pt x="6368" y="48093"/>
                  </a:lnTo>
                  <a:lnTo>
                    <a:pt x="6655" y="48456"/>
                  </a:lnTo>
                  <a:lnTo>
                    <a:pt x="6947" y="48801"/>
                  </a:lnTo>
                  <a:lnTo>
                    <a:pt x="7238" y="49139"/>
                  </a:lnTo>
                  <a:lnTo>
                    <a:pt x="7536" y="49469"/>
                  </a:lnTo>
                  <a:lnTo>
                    <a:pt x="7843" y="49791"/>
                  </a:lnTo>
                  <a:lnTo>
                    <a:pt x="8151" y="50105"/>
                  </a:lnTo>
                  <a:lnTo>
                    <a:pt x="8464" y="50410"/>
                  </a:lnTo>
                  <a:lnTo>
                    <a:pt x="8783" y="50708"/>
                  </a:lnTo>
                  <a:lnTo>
                    <a:pt x="9106" y="50990"/>
                  </a:lnTo>
                  <a:lnTo>
                    <a:pt x="9430" y="51263"/>
                  </a:lnTo>
                  <a:lnTo>
                    <a:pt x="9764" y="51529"/>
                  </a:lnTo>
                  <a:lnTo>
                    <a:pt x="10099" y="51786"/>
                  </a:lnTo>
                  <a:lnTo>
                    <a:pt x="10438" y="52028"/>
                  </a:lnTo>
                  <a:lnTo>
                    <a:pt x="10783" y="52261"/>
                  </a:lnTo>
                  <a:lnTo>
                    <a:pt x="11133" y="52486"/>
                  </a:lnTo>
                  <a:lnTo>
                    <a:pt x="11484" y="52695"/>
                  </a:lnTo>
                  <a:lnTo>
                    <a:pt x="11839" y="52896"/>
                  </a:lnTo>
                  <a:lnTo>
                    <a:pt x="12200" y="53089"/>
                  </a:lnTo>
                  <a:lnTo>
                    <a:pt x="12566" y="53275"/>
                  </a:lnTo>
                  <a:lnTo>
                    <a:pt x="12932" y="53443"/>
                  </a:lnTo>
                  <a:lnTo>
                    <a:pt x="13304" y="53596"/>
                  </a:lnTo>
                  <a:lnTo>
                    <a:pt x="13681" y="53741"/>
                  </a:lnTo>
                  <a:lnTo>
                    <a:pt x="14715" y="54119"/>
                  </a:lnTo>
                  <a:lnTo>
                    <a:pt x="15755" y="54489"/>
                  </a:lnTo>
                  <a:lnTo>
                    <a:pt x="16790" y="54843"/>
                  </a:lnTo>
                  <a:lnTo>
                    <a:pt x="17825" y="55189"/>
                  </a:lnTo>
                  <a:lnTo>
                    <a:pt x="18860" y="55519"/>
                  </a:lnTo>
                  <a:lnTo>
                    <a:pt x="19895" y="55841"/>
                  </a:lnTo>
                  <a:lnTo>
                    <a:pt x="20929" y="56155"/>
                  </a:lnTo>
                  <a:lnTo>
                    <a:pt x="21959" y="56452"/>
                  </a:lnTo>
                  <a:lnTo>
                    <a:pt x="22994" y="56734"/>
                  </a:lnTo>
                  <a:lnTo>
                    <a:pt x="24023" y="57007"/>
                  </a:lnTo>
                  <a:lnTo>
                    <a:pt x="25052" y="57273"/>
                  </a:lnTo>
                  <a:lnTo>
                    <a:pt x="26082" y="57522"/>
                  </a:lnTo>
                  <a:lnTo>
                    <a:pt x="27111" y="57764"/>
                  </a:lnTo>
                  <a:lnTo>
                    <a:pt x="28141" y="57989"/>
                  </a:lnTo>
                  <a:lnTo>
                    <a:pt x="29165" y="58206"/>
                  </a:lnTo>
                  <a:lnTo>
                    <a:pt x="30189" y="58407"/>
                  </a:lnTo>
                  <a:lnTo>
                    <a:pt x="31219" y="58600"/>
                  </a:lnTo>
                  <a:lnTo>
                    <a:pt x="32243" y="58777"/>
                  </a:lnTo>
                  <a:lnTo>
                    <a:pt x="33262" y="58946"/>
                  </a:lnTo>
                  <a:lnTo>
                    <a:pt x="34286" y="59107"/>
                  </a:lnTo>
                  <a:lnTo>
                    <a:pt x="35310" y="59252"/>
                  </a:lnTo>
                  <a:lnTo>
                    <a:pt x="36329" y="59381"/>
                  </a:lnTo>
                  <a:lnTo>
                    <a:pt x="37348" y="59501"/>
                  </a:lnTo>
                  <a:lnTo>
                    <a:pt x="38372" y="59614"/>
                  </a:lnTo>
                  <a:lnTo>
                    <a:pt x="39391" y="59711"/>
                  </a:lnTo>
                  <a:lnTo>
                    <a:pt x="40404" y="59791"/>
                  </a:lnTo>
                  <a:lnTo>
                    <a:pt x="41423" y="59863"/>
                  </a:lnTo>
                  <a:lnTo>
                    <a:pt x="42442" y="59928"/>
                  </a:lnTo>
                  <a:lnTo>
                    <a:pt x="43456" y="59976"/>
                  </a:lnTo>
                  <a:lnTo>
                    <a:pt x="44469" y="60016"/>
                  </a:lnTo>
                  <a:lnTo>
                    <a:pt x="45483" y="60040"/>
                  </a:lnTo>
                  <a:lnTo>
                    <a:pt x="46496" y="60057"/>
                  </a:lnTo>
                  <a:lnTo>
                    <a:pt x="47510" y="60057"/>
                  </a:lnTo>
                  <a:lnTo>
                    <a:pt x="48518" y="60048"/>
                  </a:lnTo>
                  <a:lnTo>
                    <a:pt x="49531" y="60024"/>
                  </a:lnTo>
                  <a:lnTo>
                    <a:pt x="50540" y="59992"/>
                  </a:lnTo>
                  <a:lnTo>
                    <a:pt x="51548" y="59944"/>
                  </a:lnTo>
                  <a:lnTo>
                    <a:pt x="52556" y="59888"/>
                  </a:lnTo>
                  <a:lnTo>
                    <a:pt x="53564" y="59815"/>
                  </a:lnTo>
                  <a:lnTo>
                    <a:pt x="54567" y="59735"/>
                  </a:lnTo>
                  <a:lnTo>
                    <a:pt x="55576" y="59638"/>
                  </a:lnTo>
                  <a:lnTo>
                    <a:pt x="56579" y="59534"/>
                  </a:lnTo>
                  <a:lnTo>
                    <a:pt x="57582" y="59413"/>
                  </a:lnTo>
                  <a:lnTo>
                    <a:pt x="58584" y="59284"/>
                  </a:lnTo>
                  <a:lnTo>
                    <a:pt x="59587" y="59139"/>
                  </a:lnTo>
                  <a:lnTo>
                    <a:pt x="60585" y="58978"/>
                  </a:lnTo>
                  <a:lnTo>
                    <a:pt x="61588" y="58818"/>
                  </a:lnTo>
                  <a:lnTo>
                    <a:pt x="62586" y="58633"/>
                  </a:lnTo>
                  <a:lnTo>
                    <a:pt x="63583" y="58439"/>
                  </a:lnTo>
                  <a:lnTo>
                    <a:pt x="64581" y="58238"/>
                  </a:lnTo>
                  <a:lnTo>
                    <a:pt x="65578" y="58021"/>
                  </a:lnTo>
                  <a:lnTo>
                    <a:pt x="66576" y="57796"/>
                  </a:lnTo>
                  <a:lnTo>
                    <a:pt x="67568" y="57554"/>
                  </a:lnTo>
                  <a:lnTo>
                    <a:pt x="68566" y="57297"/>
                  </a:lnTo>
                  <a:lnTo>
                    <a:pt x="69558" y="57032"/>
                  </a:lnTo>
                  <a:lnTo>
                    <a:pt x="70551" y="56758"/>
                  </a:lnTo>
                  <a:lnTo>
                    <a:pt x="71538" y="56468"/>
                  </a:lnTo>
                  <a:lnTo>
                    <a:pt x="72530" y="56163"/>
                  </a:lnTo>
                  <a:lnTo>
                    <a:pt x="73522" y="55849"/>
                  </a:lnTo>
                  <a:lnTo>
                    <a:pt x="74509" y="55519"/>
                  </a:lnTo>
                  <a:lnTo>
                    <a:pt x="75496" y="55181"/>
                  </a:lnTo>
                  <a:lnTo>
                    <a:pt x="76483" y="54835"/>
                  </a:lnTo>
                  <a:lnTo>
                    <a:pt x="77470" y="54465"/>
                  </a:lnTo>
                  <a:lnTo>
                    <a:pt x="78457" y="54087"/>
                  </a:lnTo>
                  <a:lnTo>
                    <a:pt x="78824" y="53942"/>
                  </a:lnTo>
                  <a:lnTo>
                    <a:pt x="79190" y="53773"/>
                  </a:lnTo>
                  <a:lnTo>
                    <a:pt x="79551" y="53604"/>
                  </a:lnTo>
                  <a:lnTo>
                    <a:pt x="79911" y="53419"/>
                  </a:lnTo>
                  <a:lnTo>
                    <a:pt x="80262" y="53218"/>
                  </a:lnTo>
                  <a:lnTo>
                    <a:pt x="80612" y="53017"/>
                  </a:lnTo>
                  <a:lnTo>
                    <a:pt x="80962" y="52800"/>
                  </a:lnTo>
                  <a:lnTo>
                    <a:pt x="81302" y="52567"/>
                  </a:lnTo>
                  <a:lnTo>
                    <a:pt x="81641" y="52333"/>
                  </a:lnTo>
                  <a:lnTo>
                    <a:pt x="81976" y="52084"/>
                  </a:lnTo>
                  <a:lnTo>
                    <a:pt x="82305" y="51826"/>
                  </a:lnTo>
                  <a:lnTo>
                    <a:pt x="82634" y="51561"/>
                  </a:lnTo>
                  <a:lnTo>
                    <a:pt x="82952" y="51287"/>
                  </a:lnTo>
                  <a:lnTo>
                    <a:pt x="83270" y="50998"/>
                  </a:lnTo>
                  <a:lnTo>
                    <a:pt x="83584" y="50700"/>
                  </a:lnTo>
                  <a:lnTo>
                    <a:pt x="83891" y="50394"/>
                  </a:lnTo>
                  <a:lnTo>
                    <a:pt x="84194" y="50081"/>
                  </a:lnTo>
                  <a:lnTo>
                    <a:pt x="84491" y="49759"/>
                  </a:lnTo>
                  <a:lnTo>
                    <a:pt x="84783" y="49429"/>
                  </a:lnTo>
                  <a:lnTo>
                    <a:pt x="85075" y="49091"/>
                  </a:lnTo>
                  <a:lnTo>
                    <a:pt x="85356" y="48745"/>
                  </a:lnTo>
                  <a:lnTo>
                    <a:pt x="85637" y="48383"/>
                  </a:lnTo>
                  <a:lnTo>
                    <a:pt x="85908" y="48021"/>
                  </a:lnTo>
                  <a:lnTo>
                    <a:pt x="86178" y="47643"/>
                  </a:lnTo>
                  <a:lnTo>
                    <a:pt x="86444" y="47265"/>
                  </a:lnTo>
                  <a:lnTo>
                    <a:pt x="86698" y="46879"/>
                  </a:lnTo>
                  <a:lnTo>
                    <a:pt x="86953" y="46476"/>
                  </a:lnTo>
                  <a:lnTo>
                    <a:pt x="87197" y="46074"/>
                  </a:lnTo>
                  <a:lnTo>
                    <a:pt x="87441" y="45664"/>
                  </a:lnTo>
                  <a:lnTo>
                    <a:pt x="87675" y="45246"/>
                  </a:lnTo>
                  <a:lnTo>
                    <a:pt x="87908" y="44819"/>
                  </a:lnTo>
                  <a:lnTo>
                    <a:pt x="88131" y="44385"/>
                  </a:lnTo>
                  <a:lnTo>
                    <a:pt x="88349" y="43950"/>
                  </a:lnTo>
                  <a:lnTo>
                    <a:pt x="88561" y="43500"/>
                  </a:lnTo>
                  <a:lnTo>
                    <a:pt x="88768" y="43049"/>
                  </a:lnTo>
                  <a:lnTo>
                    <a:pt x="88970" y="42591"/>
                  </a:lnTo>
                  <a:lnTo>
                    <a:pt x="89166" y="42124"/>
                  </a:lnTo>
                  <a:lnTo>
                    <a:pt x="89352" y="41657"/>
                  </a:lnTo>
                  <a:lnTo>
                    <a:pt x="89537" y="41175"/>
                  </a:lnTo>
                  <a:lnTo>
                    <a:pt x="89713" y="40692"/>
                  </a:lnTo>
                  <a:lnTo>
                    <a:pt x="89882" y="40209"/>
                  </a:lnTo>
                  <a:lnTo>
                    <a:pt x="90047" y="39711"/>
                  </a:lnTo>
                  <a:lnTo>
                    <a:pt x="90201" y="39212"/>
                  </a:lnTo>
                  <a:lnTo>
                    <a:pt x="90349" y="38705"/>
                  </a:lnTo>
                  <a:lnTo>
                    <a:pt x="90498" y="38198"/>
                  </a:lnTo>
                  <a:lnTo>
                    <a:pt x="90631" y="37683"/>
                  </a:lnTo>
                  <a:lnTo>
                    <a:pt x="90763" y="37160"/>
                  </a:lnTo>
                  <a:lnTo>
                    <a:pt x="90885" y="36637"/>
                  </a:lnTo>
                  <a:lnTo>
                    <a:pt x="91002" y="36106"/>
                  </a:lnTo>
                  <a:lnTo>
                    <a:pt x="91108" y="35575"/>
                  </a:lnTo>
                  <a:lnTo>
                    <a:pt x="91209" y="35036"/>
                  </a:lnTo>
                  <a:lnTo>
                    <a:pt x="91305" y="34497"/>
                  </a:lnTo>
                  <a:lnTo>
                    <a:pt x="91395" y="33950"/>
                  </a:lnTo>
                  <a:lnTo>
                    <a:pt x="91474" y="33403"/>
                  </a:lnTo>
                  <a:lnTo>
                    <a:pt x="91543" y="32848"/>
                  </a:lnTo>
                  <a:lnTo>
                    <a:pt x="91612" y="32293"/>
                  </a:lnTo>
                  <a:lnTo>
                    <a:pt x="91671" y="31730"/>
                  </a:lnTo>
                  <a:lnTo>
                    <a:pt x="91718" y="31167"/>
                  </a:lnTo>
                  <a:lnTo>
                    <a:pt x="91761" y="30603"/>
                  </a:lnTo>
                  <a:lnTo>
                    <a:pt x="91798" y="30032"/>
                  </a:lnTo>
                  <a:lnTo>
                    <a:pt x="91825" y="29461"/>
                  </a:lnTo>
                  <a:lnTo>
                    <a:pt x="91840" y="28890"/>
                  </a:lnTo>
                  <a:lnTo>
                    <a:pt x="91851" y="28311"/>
                  </a:lnTo>
                  <a:lnTo>
                    <a:pt x="91856" y="27731"/>
                  </a:lnTo>
                  <a:lnTo>
                    <a:pt x="91856" y="27265"/>
                  </a:lnTo>
                  <a:lnTo>
                    <a:pt x="91851" y="26565"/>
                  </a:lnTo>
                  <a:lnTo>
                    <a:pt x="91830" y="25865"/>
                  </a:lnTo>
                  <a:lnTo>
                    <a:pt x="91803" y="25173"/>
                  </a:lnTo>
                  <a:lnTo>
                    <a:pt x="91761" y="24481"/>
                  </a:lnTo>
                  <a:lnTo>
                    <a:pt x="91708" y="23797"/>
                  </a:lnTo>
                  <a:lnTo>
                    <a:pt x="91649" y="23114"/>
                  </a:lnTo>
                  <a:lnTo>
                    <a:pt x="91575" y="22438"/>
                  </a:lnTo>
                  <a:lnTo>
                    <a:pt x="91490" y="21770"/>
                  </a:lnTo>
                  <a:lnTo>
                    <a:pt x="91395" y="21110"/>
                  </a:lnTo>
                  <a:lnTo>
                    <a:pt x="91289" y="20451"/>
                  </a:lnTo>
                  <a:lnTo>
                    <a:pt x="91172" y="19799"/>
                  </a:lnTo>
                  <a:lnTo>
                    <a:pt x="91044" y="19155"/>
                  </a:lnTo>
                  <a:lnTo>
                    <a:pt x="90912" y="18520"/>
                  </a:lnTo>
                  <a:lnTo>
                    <a:pt x="90763" y="17892"/>
                  </a:lnTo>
                  <a:lnTo>
                    <a:pt x="90609" y="17273"/>
                  </a:lnTo>
                  <a:lnTo>
                    <a:pt x="90440" y="16653"/>
                  </a:lnTo>
                  <a:lnTo>
                    <a:pt x="90264" y="16050"/>
                  </a:lnTo>
                  <a:lnTo>
                    <a:pt x="90084" y="15447"/>
                  </a:lnTo>
                  <a:lnTo>
                    <a:pt x="89888" y="14851"/>
                  </a:lnTo>
                  <a:lnTo>
                    <a:pt x="89686" y="14272"/>
                  </a:lnTo>
                  <a:lnTo>
                    <a:pt x="89474" y="13693"/>
                  </a:lnTo>
                  <a:lnTo>
                    <a:pt x="89251" y="13130"/>
                  </a:lnTo>
                  <a:lnTo>
                    <a:pt x="89023" y="12574"/>
                  </a:lnTo>
                  <a:lnTo>
                    <a:pt x="88784" y="12019"/>
                  </a:lnTo>
                  <a:lnTo>
                    <a:pt x="88535" y="11480"/>
                  </a:lnTo>
                  <a:lnTo>
                    <a:pt x="88280" y="10957"/>
                  </a:lnTo>
                  <a:lnTo>
                    <a:pt x="88020" y="10434"/>
                  </a:lnTo>
                  <a:lnTo>
                    <a:pt x="87749" y="9920"/>
                  </a:lnTo>
                  <a:lnTo>
                    <a:pt x="87468" y="9421"/>
                  </a:lnTo>
                  <a:lnTo>
                    <a:pt x="87181" y="8930"/>
                  </a:lnTo>
                  <a:lnTo>
                    <a:pt x="86889" y="8455"/>
                  </a:lnTo>
                  <a:lnTo>
                    <a:pt x="86587" y="7989"/>
                  </a:lnTo>
                  <a:lnTo>
                    <a:pt x="86279" y="7530"/>
                  </a:lnTo>
                  <a:lnTo>
                    <a:pt x="85961" y="7088"/>
                  </a:lnTo>
                  <a:lnTo>
                    <a:pt x="85637" y="6653"/>
                  </a:lnTo>
                  <a:lnTo>
                    <a:pt x="85308" y="6227"/>
                  </a:lnTo>
                  <a:lnTo>
                    <a:pt x="84974" y="5817"/>
                  </a:lnTo>
                  <a:lnTo>
                    <a:pt x="84629" y="5414"/>
                  </a:lnTo>
                  <a:lnTo>
                    <a:pt x="84279" y="5028"/>
                  </a:lnTo>
                  <a:lnTo>
                    <a:pt x="83923" y="4658"/>
                  </a:lnTo>
                  <a:lnTo>
                    <a:pt x="83562" y="4296"/>
                  </a:lnTo>
                  <a:lnTo>
                    <a:pt x="83196" y="3950"/>
                  </a:lnTo>
                  <a:lnTo>
                    <a:pt x="82825" y="3612"/>
                  </a:lnTo>
                  <a:lnTo>
                    <a:pt x="82443" y="3290"/>
                  </a:lnTo>
                  <a:lnTo>
                    <a:pt x="82055" y="2985"/>
                  </a:lnTo>
                  <a:lnTo>
                    <a:pt x="81668" y="2687"/>
                  </a:lnTo>
                  <a:lnTo>
                    <a:pt x="81270" y="2414"/>
                  </a:lnTo>
                  <a:lnTo>
                    <a:pt x="80872" y="2140"/>
                  </a:lnTo>
                  <a:lnTo>
                    <a:pt x="80463" y="1891"/>
                  </a:lnTo>
                  <a:lnTo>
                    <a:pt x="80055" y="1657"/>
                  </a:lnTo>
                  <a:lnTo>
                    <a:pt x="79641" y="1432"/>
                  </a:lnTo>
                  <a:lnTo>
                    <a:pt x="79216" y="1223"/>
                  </a:lnTo>
                  <a:lnTo>
                    <a:pt x="78792" y="1038"/>
                  </a:lnTo>
                  <a:lnTo>
                    <a:pt x="78367" y="861"/>
                  </a:lnTo>
                  <a:lnTo>
                    <a:pt x="77932" y="700"/>
                  </a:lnTo>
                  <a:lnTo>
                    <a:pt x="77497" y="555"/>
                  </a:lnTo>
                  <a:lnTo>
                    <a:pt x="77051" y="426"/>
                  </a:lnTo>
                  <a:lnTo>
                    <a:pt x="76611" y="314"/>
                  </a:lnTo>
                  <a:lnTo>
                    <a:pt x="76160" y="217"/>
                  </a:lnTo>
                  <a:lnTo>
                    <a:pt x="75709" y="145"/>
                  </a:lnTo>
                  <a:lnTo>
                    <a:pt x="75252" y="80"/>
                  </a:lnTo>
                  <a:lnTo>
                    <a:pt x="74796" y="40"/>
                  </a:lnTo>
                  <a:lnTo>
                    <a:pt x="74334" y="8"/>
                  </a:lnTo>
                  <a:lnTo>
                    <a:pt x="738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1"/>
            <p:cNvSpPr/>
            <p:nvPr/>
          </p:nvSpPr>
          <p:spPr>
            <a:xfrm>
              <a:off x="4248775" y="-5867700"/>
              <a:ext cx="203925" cy="309150"/>
            </a:xfrm>
            <a:custGeom>
              <a:avLst/>
              <a:gdLst/>
              <a:ahLst/>
              <a:cxnLst/>
              <a:rect l="l" t="t" r="r" b="b"/>
              <a:pathLst>
                <a:path w="8157" h="12366" extrusionOk="0">
                  <a:moveTo>
                    <a:pt x="4060" y="1"/>
                  </a:moveTo>
                  <a:lnTo>
                    <a:pt x="3858" y="9"/>
                  </a:lnTo>
                  <a:lnTo>
                    <a:pt x="3651" y="33"/>
                  </a:lnTo>
                  <a:lnTo>
                    <a:pt x="3444" y="73"/>
                  </a:lnTo>
                  <a:lnTo>
                    <a:pt x="3237" y="137"/>
                  </a:lnTo>
                  <a:lnTo>
                    <a:pt x="3036" y="210"/>
                  </a:lnTo>
                  <a:lnTo>
                    <a:pt x="2834" y="290"/>
                  </a:lnTo>
                  <a:lnTo>
                    <a:pt x="2643" y="395"/>
                  </a:lnTo>
                  <a:lnTo>
                    <a:pt x="2457" y="508"/>
                  </a:lnTo>
                  <a:lnTo>
                    <a:pt x="2272" y="636"/>
                  </a:lnTo>
                  <a:lnTo>
                    <a:pt x="2096" y="781"/>
                  </a:lnTo>
                  <a:lnTo>
                    <a:pt x="1927" y="934"/>
                  </a:lnTo>
                  <a:lnTo>
                    <a:pt x="1757" y="1095"/>
                  </a:lnTo>
                  <a:lnTo>
                    <a:pt x="1598" y="1272"/>
                  </a:lnTo>
                  <a:lnTo>
                    <a:pt x="1444" y="1457"/>
                  </a:lnTo>
                  <a:lnTo>
                    <a:pt x="1300" y="1658"/>
                  </a:lnTo>
                  <a:lnTo>
                    <a:pt x="1157" y="1867"/>
                  </a:lnTo>
                  <a:lnTo>
                    <a:pt x="1025" y="2084"/>
                  </a:lnTo>
                  <a:lnTo>
                    <a:pt x="897" y="2310"/>
                  </a:lnTo>
                  <a:lnTo>
                    <a:pt x="780" y="2543"/>
                  </a:lnTo>
                  <a:lnTo>
                    <a:pt x="669" y="2784"/>
                  </a:lnTo>
                  <a:lnTo>
                    <a:pt x="563" y="3042"/>
                  </a:lnTo>
                  <a:lnTo>
                    <a:pt x="467" y="3299"/>
                  </a:lnTo>
                  <a:lnTo>
                    <a:pt x="382" y="3565"/>
                  </a:lnTo>
                  <a:lnTo>
                    <a:pt x="303" y="3838"/>
                  </a:lnTo>
                  <a:lnTo>
                    <a:pt x="234" y="4120"/>
                  </a:lnTo>
                  <a:lnTo>
                    <a:pt x="170" y="4401"/>
                  </a:lnTo>
                  <a:lnTo>
                    <a:pt x="117" y="4691"/>
                  </a:lnTo>
                  <a:lnTo>
                    <a:pt x="75" y="4989"/>
                  </a:lnTo>
                  <a:lnTo>
                    <a:pt x="43" y="5286"/>
                  </a:lnTo>
                  <a:lnTo>
                    <a:pt x="16" y="5584"/>
                  </a:lnTo>
                  <a:lnTo>
                    <a:pt x="6" y="5890"/>
                  </a:lnTo>
                  <a:lnTo>
                    <a:pt x="0" y="6203"/>
                  </a:lnTo>
                  <a:lnTo>
                    <a:pt x="6" y="6517"/>
                  </a:lnTo>
                  <a:lnTo>
                    <a:pt x="22" y="6831"/>
                  </a:lnTo>
                  <a:lnTo>
                    <a:pt x="48" y="7145"/>
                  </a:lnTo>
                  <a:lnTo>
                    <a:pt x="53" y="7161"/>
                  </a:lnTo>
                  <a:lnTo>
                    <a:pt x="91" y="7475"/>
                  </a:lnTo>
                  <a:lnTo>
                    <a:pt x="138" y="7780"/>
                  </a:lnTo>
                  <a:lnTo>
                    <a:pt x="197" y="8078"/>
                  </a:lnTo>
                  <a:lnTo>
                    <a:pt x="266" y="8376"/>
                  </a:lnTo>
                  <a:lnTo>
                    <a:pt x="340" y="8657"/>
                  </a:lnTo>
                  <a:lnTo>
                    <a:pt x="425" y="8931"/>
                  </a:lnTo>
                  <a:lnTo>
                    <a:pt x="515" y="9204"/>
                  </a:lnTo>
                  <a:lnTo>
                    <a:pt x="621" y="9462"/>
                  </a:lnTo>
                  <a:lnTo>
                    <a:pt x="727" y="9711"/>
                  </a:lnTo>
                  <a:lnTo>
                    <a:pt x="844" y="9952"/>
                  </a:lnTo>
                  <a:lnTo>
                    <a:pt x="971" y="10186"/>
                  </a:lnTo>
                  <a:lnTo>
                    <a:pt x="1099" y="10403"/>
                  </a:lnTo>
                  <a:lnTo>
                    <a:pt x="1237" y="10620"/>
                  </a:lnTo>
                  <a:lnTo>
                    <a:pt x="1380" y="10821"/>
                  </a:lnTo>
                  <a:lnTo>
                    <a:pt x="1534" y="11014"/>
                  </a:lnTo>
                  <a:lnTo>
                    <a:pt x="1688" y="11191"/>
                  </a:lnTo>
                  <a:lnTo>
                    <a:pt x="1847" y="11360"/>
                  </a:lnTo>
                  <a:lnTo>
                    <a:pt x="2017" y="11513"/>
                  </a:lnTo>
                  <a:lnTo>
                    <a:pt x="2187" y="11658"/>
                  </a:lnTo>
                  <a:lnTo>
                    <a:pt x="2362" y="11787"/>
                  </a:lnTo>
                  <a:lnTo>
                    <a:pt x="2542" y="11907"/>
                  </a:lnTo>
                  <a:lnTo>
                    <a:pt x="2728" y="12012"/>
                  </a:lnTo>
                  <a:lnTo>
                    <a:pt x="2914" y="12109"/>
                  </a:lnTo>
                  <a:lnTo>
                    <a:pt x="3105" y="12189"/>
                  </a:lnTo>
                  <a:lnTo>
                    <a:pt x="3301" y="12253"/>
                  </a:lnTo>
                  <a:lnTo>
                    <a:pt x="3497" y="12302"/>
                  </a:lnTo>
                  <a:lnTo>
                    <a:pt x="3699" y="12334"/>
                  </a:lnTo>
                  <a:lnTo>
                    <a:pt x="3901" y="12358"/>
                  </a:lnTo>
                  <a:lnTo>
                    <a:pt x="4102" y="12366"/>
                  </a:lnTo>
                  <a:lnTo>
                    <a:pt x="4309" y="12350"/>
                  </a:lnTo>
                  <a:lnTo>
                    <a:pt x="4516" y="12326"/>
                  </a:lnTo>
                  <a:lnTo>
                    <a:pt x="4723" y="12286"/>
                  </a:lnTo>
                  <a:lnTo>
                    <a:pt x="4930" y="12229"/>
                  </a:lnTo>
                  <a:lnTo>
                    <a:pt x="5132" y="12157"/>
                  </a:lnTo>
                  <a:lnTo>
                    <a:pt x="5328" y="12068"/>
                  </a:lnTo>
                  <a:lnTo>
                    <a:pt x="5519" y="11964"/>
                  </a:lnTo>
                  <a:lnTo>
                    <a:pt x="5710" y="11851"/>
                  </a:lnTo>
                  <a:lnTo>
                    <a:pt x="5891" y="11722"/>
                  </a:lnTo>
                  <a:lnTo>
                    <a:pt x="6066" y="11578"/>
                  </a:lnTo>
                  <a:lnTo>
                    <a:pt x="6241" y="11425"/>
                  </a:lnTo>
                  <a:lnTo>
                    <a:pt x="6405" y="11256"/>
                  </a:lnTo>
                  <a:lnTo>
                    <a:pt x="6565" y="11079"/>
                  </a:lnTo>
                  <a:lnTo>
                    <a:pt x="6718" y="10894"/>
                  </a:lnTo>
                  <a:lnTo>
                    <a:pt x="6862" y="10693"/>
                  </a:lnTo>
                  <a:lnTo>
                    <a:pt x="7005" y="10483"/>
                  </a:lnTo>
                  <a:lnTo>
                    <a:pt x="7138" y="10266"/>
                  </a:lnTo>
                  <a:lnTo>
                    <a:pt x="7260" y="10041"/>
                  </a:lnTo>
                  <a:lnTo>
                    <a:pt x="7382" y="9808"/>
                  </a:lnTo>
                  <a:lnTo>
                    <a:pt x="7493" y="9558"/>
                  </a:lnTo>
                  <a:lnTo>
                    <a:pt x="7594" y="9309"/>
                  </a:lnTo>
                  <a:lnTo>
                    <a:pt x="7690" y="9051"/>
                  </a:lnTo>
                  <a:lnTo>
                    <a:pt x="7774" y="8778"/>
                  </a:lnTo>
                  <a:lnTo>
                    <a:pt x="7854" y="8504"/>
                  </a:lnTo>
                  <a:lnTo>
                    <a:pt x="7923" y="8231"/>
                  </a:lnTo>
                  <a:lnTo>
                    <a:pt x="7987" y="7941"/>
                  </a:lnTo>
                  <a:lnTo>
                    <a:pt x="8040" y="7652"/>
                  </a:lnTo>
                  <a:lnTo>
                    <a:pt x="8082" y="7362"/>
                  </a:lnTo>
                  <a:lnTo>
                    <a:pt x="8114" y="7064"/>
                  </a:lnTo>
                  <a:lnTo>
                    <a:pt x="8135" y="6759"/>
                  </a:lnTo>
                  <a:lnTo>
                    <a:pt x="8151" y="6453"/>
                  </a:lnTo>
                  <a:lnTo>
                    <a:pt x="8157" y="6139"/>
                  </a:lnTo>
                  <a:lnTo>
                    <a:pt x="8146" y="5833"/>
                  </a:lnTo>
                  <a:lnTo>
                    <a:pt x="8130" y="5520"/>
                  </a:lnTo>
                  <a:lnTo>
                    <a:pt x="8103" y="5198"/>
                  </a:lnTo>
                  <a:lnTo>
                    <a:pt x="8061" y="4892"/>
                  </a:lnTo>
                  <a:lnTo>
                    <a:pt x="8013" y="4586"/>
                  </a:lnTo>
                  <a:lnTo>
                    <a:pt x="7960" y="4289"/>
                  </a:lnTo>
                  <a:lnTo>
                    <a:pt x="7891" y="3991"/>
                  </a:lnTo>
                  <a:lnTo>
                    <a:pt x="7817" y="3709"/>
                  </a:lnTo>
                  <a:lnTo>
                    <a:pt x="7732" y="3436"/>
                  </a:lnTo>
                  <a:lnTo>
                    <a:pt x="7636" y="3170"/>
                  </a:lnTo>
                  <a:lnTo>
                    <a:pt x="7536" y="2905"/>
                  </a:lnTo>
                  <a:lnTo>
                    <a:pt x="7424" y="2656"/>
                  </a:lnTo>
                  <a:lnTo>
                    <a:pt x="7313" y="2414"/>
                  </a:lnTo>
                  <a:lnTo>
                    <a:pt x="7185" y="2181"/>
                  </a:lnTo>
                  <a:lnTo>
                    <a:pt x="7058" y="1964"/>
                  </a:lnTo>
                  <a:lnTo>
                    <a:pt x="6920" y="1746"/>
                  </a:lnTo>
                  <a:lnTo>
                    <a:pt x="6777" y="1545"/>
                  </a:lnTo>
                  <a:lnTo>
                    <a:pt x="6628" y="1360"/>
                  </a:lnTo>
                  <a:lnTo>
                    <a:pt x="6469" y="1175"/>
                  </a:lnTo>
                  <a:lnTo>
                    <a:pt x="6310" y="1014"/>
                  </a:lnTo>
                  <a:lnTo>
                    <a:pt x="6145" y="853"/>
                  </a:lnTo>
                  <a:lnTo>
                    <a:pt x="5976" y="709"/>
                  </a:lnTo>
                  <a:lnTo>
                    <a:pt x="5800" y="580"/>
                  </a:lnTo>
                  <a:lnTo>
                    <a:pt x="5620" y="459"/>
                  </a:lnTo>
                  <a:lnTo>
                    <a:pt x="5434" y="355"/>
                  </a:lnTo>
                  <a:lnTo>
                    <a:pt x="5249" y="258"/>
                  </a:lnTo>
                  <a:lnTo>
                    <a:pt x="5057" y="178"/>
                  </a:lnTo>
                  <a:lnTo>
                    <a:pt x="4861" y="113"/>
                  </a:lnTo>
                  <a:lnTo>
                    <a:pt x="4665" y="65"/>
                  </a:lnTo>
                  <a:lnTo>
                    <a:pt x="4468" y="25"/>
                  </a:lnTo>
                  <a:lnTo>
                    <a:pt x="4267" y="9"/>
                  </a:lnTo>
                  <a:lnTo>
                    <a:pt x="4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1"/>
            <p:cNvSpPr/>
            <p:nvPr/>
          </p:nvSpPr>
          <p:spPr>
            <a:xfrm>
              <a:off x="3080800" y="-5957400"/>
              <a:ext cx="203925" cy="309150"/>
            </a:xfrm>
            <a:custGeom>
              <a:avLst/>
              <a:gdLst/>
              <a:ahLst/>
              <a:cxnLst/>
              <a:rect l="l" t="t" r="r" b="b"/>
              <a:pathLst>
                <a:path w="8157" h="12366" extrusionOk="0">
                  <a:moveTo>
                    <a:pt x="4055" y="1"/>
                  </a:moveTo>
                  <a:lnTo>
                    <a:pt x="3848" y="17"/>
                  </a:lnTo>
                  <a:lnTo>
                    <a:pt x="3641" y="41"/>
                  </a:lnTo>
                  <a:lnTo>
                    <a:pt x="3434" y="81"/>
                  </a:lnTo>
                  <a:lnTo>
                    <a:pt x="3227" y="137"/>
                  </a:lnTo>
                  <a:lnTo>
                    <a:pt x="3025" y="218"/>
                  </a:lnTo>
                  <a:lnTo>
                    <a:pt x="2829" y="298"/>
                  </a:lnTo>
                  <a:lnTo>
                    <a:pt x="2638" y="403"/>
                  </a:lnTo>
                  <a:lnTo>
                    <a:pt x="2447" y="524"/>
                  </a:lnTo>
                  <a:lnTo>
                    <a:pt x="2267" y="652"/>
                  </a:lnTo>
                  <a:lnTo>
                    <a:pt x="2091" y="789"/>
                  </a:lnTo>
                  <a:lnTo>
                    <a:pt x="1916" y="942"/>
                  </a:lnTo>
                  <a:lnTo>
                    <a:pt x="1752" y="1111"/>
                  </a:lnTo>
                  <a:lnTo>
                    <a:pt x="1593" y="1288"/>
                  </a:lnTo>
                  <a:lnTo>
                    <a:pt x="1439" y="1473"/>
                  </a:lnTo>
                  <a:lnTo>
                    <a:pt x="1295" y="1674"/>
                  </a:lnTo>
                  <a:lnTo>
                    <a:pt x="1152" y="1883"/>
                  </a:lnTo>
                  <a:lnTo>
                    <a:pt x="1020" y="2100"/>
                  </a:lnTo>
                  <a:lnTo>
                    <a:pt x="897" y="2326"/>
                  </a:lnTo>
                  <a:lnTo>
                    <a:pt x="775" y="2567"/>
                  </a:lnTo>
                  <a:lnTo>
                    <a:pt x="664" y="2808"/>
                  </a:lnTo>
                  <a:lnTo>
                    <a:pt x="563" y="3058"/>
                  </a:lnTo>
                  <a:lnTo>
                    <a:pt x="468" y="3323"/>
                  </a:lnTo>
                  <a:lnTo>
                    <a:pt x="383" y="3589"/>
                  </a:lnTo>
                  <a:lnTo>
                    <a:pt x="303" y="3862"/>
                  </a:lnTo>
                  <a:lnTo>
                    <a:pt x="234" y="4136"/>
                  </a:lnTo>
                  <a:lnTo>
                    <a:pt x="170" y="4425"/>
                  </a:lnTo>
                  <a:lnTo>
                    <a:pt x="117" y="4715"/>
                  </a:lnTo>
                  <a:lnTo>
                    <a:pt x="75" y="5005"/>
                  </a:lnTo>
                  <a:lnTo>
                    <a:pt x="43" y="5310"/>
                  </a:lnTo>
                  <a:lnTo>
                    <a:pt x="22" y="5608"/>
                  </a:lnTo>
                  <a:lnTo>
                    <a:pt x="6" y="5914"/>
                  </a:lnTo>
                  <a:lnTo>
                    <a:pt x="1" y="6227"/>
                  </a:lnTo>
                  <a:lnTo>
                    <a:pt x="11" y="6533"/>
                  </a:lnTo>
                  <a:lnTo>
                    <a:pt x="27" y="6847"/>
                  </a:lnTo>
                  <a:lnTo>
                    <a:pt x="54" y="7169"/>
                  </a:lnTo>
                  <a:lnTo>
                    <a:pt x="96" y="7483"/>
                  </a:lnTo>
                  <a:lnTo>
                    <a:pt x="144" y="7788"/>
                  </a:lnTo>
                  <a:lnTo>
                    <a:pt x="202" y="8086"/>
                  </a:lnTo>
                  <a:lnTo>
                    <a:pt x="266" y="8376"/>
                  </a:lnTo>
                  <a:lnTo>
                    <a:pt x="346" y="8665"/>
                  </a:lnTo>
                  <a:lnTo>
                    <a:pt x="430" y="8939"/>
                  </a:lnTo>
                  <a:lnTo>
                    <a:pt x="521" y="9204"/>
                  </a:lnTo>
                  <a:lnTo>
                    <a:pt x="622" y="9470"/>
                  </a:lnTo>
                  <a:lnTo>
                    <a:pt x="733" y="9719"/>
                  </a:lnTo>
                  <a:lnTo>
                    <a:pt x="850" y="9960"/>
                  </a:lnTo>
                  <a:lnTo>
                    <a:pt x="972" y="10194"/>
                  </a:lnTo>
                  <a:lnTo>
                    <a:pt x="1104" y="10411"/>
                  </a:lnTo>
                  <a:lnTo>
                    <a:pt x="1242" y="10628"/>
                  </a:lnTo>
                  <a:lnTo>
                    <a:pt x="1386" y="10829"/>
                  </a:lnTo>
                  <a:lnTo>
                    <a:pt x="1534" y="11014"/>
                  </a:lnTo>
                  <a:lnTo>
                    <a:pt x="1693" y="11199"/>
                  </a:lnTo>
                  <a:lnTo>
                    <a:pt x="1853" y="11360"/>
                  </a:lnTo>
                  <a:lnTo>
                    <a:pt x="2022" y="11521"/>
                  </a:lnTo>
                  <a:lnTo>
                    <a:pt x="2192" y="11666"/>
                  </a:lnTo>
                  <a:lnTo>
                    <a:pt x="2367" y="11795"/>
                  </a:lnTo>
                  <a:lnTo>
                    <a:pt x="2548" y="11915"/>
                  </a:lnTo>
                  <a:lnTo>
                    <a:pt x="2734" y="12020"/>
                  </a:lnTo>
                  <a:lnTo>
                    <a:pt x="2919" y="12108"/>
                  </a:lnTo>
                  <a:lnTo>
                    <a:pt x="3110" y="12189"/>
                  </a:lnTo>
                  <a:lnTo>
                    <a:pt x="3307" y="12253"/>
                  </a:lnTo>
                  <a:lnTo>
                    <a:pt x="3503" y="12310"/>
                  </a:lnTo>
                  <a:lnTo>
                    <a:pt x="3705" y="12342"/>
                  </a:lnTo>
                  <a:lnTo>
                    <a:pt x="3906" y="12366"/>
                  </a:lnTo>
                  <a:lnTo>
                    <a:pt x="4108" y="12366"/>
                  </a:lnTo>
                  <a:lnTo>
                    <a:pt x="4315" y="12358"/>
                  </a:lnTo>
                  <a:lnTo>
                    <a:pt x="4522" y="12334"/>
                  </a:lnTo>
                  <a:lnTo>
                    <a:pt x="4729" y="12285"/>
                  </a:lnTo>
                  <a:lnTo>
                    <a:pt x="4936" y="12229"/>
                  </a:lnTo>
                  <a:lnTo>
                    <a:pt x="5137" y="12157"/>
                  </a:lnTo>
                  <a:lnTo>
                    <a:pt x="5334" y="12068"/>
                  </a:lnTo>
                  <a:lnTo>
                    <a:pt x="5525" y="11964"/>
                  </a:lnTo>
                  <a:lnTo>
                    <a:pt x="5716" y="11851"/>
                  </a:lnTo>
                  <a:lnTo>
                    <a:pt x="5896" y="11722"/>
                  </a:lnTo>
                  <a:lnTo>
                    <a:pt x="6071" y="11577"/>
                  </a:lnTo>
                  <a:lnTo>
                    <a:pt x="6246" y="11425"/>
                  </a:lnTo>
                  <a:lnTo>
                    <a:pt x="6411" y="11264"/>
                  </a:lnTo>
                  <a:lnTo>
                    <a:pt x="6570" y="11079"/>
                  </a:lnTo>
                  <a:lnTo>
                    <a:pt x="6724" y="10894"/>
                  </a:lnTo>
                  <a:lnTo>
                    <a:pt x="6867" y="10692"/>
                  </a:lnTo>
                  <a:lnTo>
                    <a:pt x="7011" y="10483"/>
                  </a:lnTo>
                  <a:lnTo>
                    <a:pt x="7143" y="10266"/>
                  </a:lnTo>
                  <a:lnTo>
                    <a:pt x="7265" y="10041"/>
                  </a:lnTo>
                  <a:lnTo>
                    <a:pt x="7387" y="9808"/>
                  </a:lnTo>
                  <a:lnTo>
                    <a:pt x="7493" y="9558"/>
                  </a:lnTo>
                  <a:lnTo>
                    <a:pt x="7600" y="9309"/>
                  </a:lnTo>
                  <a:lnTo>
                    <a:pt x="7695" y="9051"/>
                  </a:lnTo>
                  <a:lnTo>
                    <a:pt x="7780" y="8786"/>
                  </a:lnTo>
                  <a:lnTo>
                    <a:pt x="7860" y="8512"/>
                  </a:lnTo>
                  <a:lnTo>
                    <a:pt x="7929" y="8231"/>
                  </a:lnTo>
                  <a:lnTo>
                    <a:pt x="7992" y="7941"/>
                  </a:lnTo>
                  <a:lnTo>
                    <a:pt x="8040" y="7651"/>
                  </a:lnTo>
                  <a:lnTo>
                    <a:pt x="8083" y="7362"/>
                  </a:lnTo>
                  <a:lnTo>
                    <a:pt x="8120" y="7064"/>
                  </a:lnTo>
                  <a:lnTo>
                    <a:pt x="8141" y="6758"/>
                  </a:lnTo>
                  <a:lnTo>
                    <a:pt x="8157" y="6453"/>
                  </a:lnTo>
                  <a:lnTo>
                    <a:pt x="8157" y="6139"/>
                  </a:lnTo>
                  <a:lnTo>
                    <a:pt x="8151" y="5833"/>
                  </a:lnTo>
                  <a:lnTo>
                    <a:pt x="8136" y="5520"/>
                  </a:lnTo>
                  <a:lnTo>
                    <a:pt x="8104" y="5206"/>
                  </a:lnTo>
                  <a:lnTo>
                    <a:pt x="8067" y="4892"/>
                  </a:lnTo>
                  <a:lnTo>
                    <a:pt x="8019" y="4586"/>
                  </a:lnTo>
                  <a:lnTo>
                    <a:pt x="7960" y="4281"/>
                  </a:lnTo>
                  <a:lnTo>
                    <a:pt x="7891" y="3991"/>
                  </a:lnTo>
                  <a:lnTo>
                    <a:pt x="7817" y="3709"/>
                  </a:lnTo>
                  <a:lnTo>
                    <a:pt x="7732" y="3436"/>
                  </a:lnTo>
                  <a:lnTo>
                    <a:pt x="7637" y="3162"/>
                  </a:lnTo>
                  <a:lnTo>
                    <a:pt x="7536" y="2905"/>
                  </a:lnTo>
                  <a:lnTo>
                    <a:pt x="7430" y="2655"/>
                  </a:lnTo>
                  <a:lnTo>
                    <a:pt x="7313" y="2414"/>
                  </a:lnTo>
                  <a:lnTo>
                    <a:pt x="7186" y="2181"/>
                  </a:lnTo>
                  <a:lnTo>
                    <a:pt x="7058" y="1956"/>
                  </a:lnTo>
                  <a:lnTo>
                    <a:pt x="6920" y="1746"/>
                  </a:lnTo>
                  <a:lnTo>
                    <a:pt x="6772" y="1545"/>
                  </a:lnTo>
                  <a:lnTo>
                    <a:pt x="6623" y="1352"/>
                  </a:lnTo>
                  <a:lnTo>
                    <a:pt x="6469" y="1175"/>
                  </a:lnTo>
                  <a:lnTo>
                    <a:pt x="6310" y="1006"/>
                  </a:lnTo>
                  <a:lnTo>
                    <a:pt x="6140" y="853"/>
                  </a:lnTo>
                  <a:lnTo>
                    <a:pt x="5970" y="709"/>
                  </a:lnTo>
                  <a:lnTo>
                    <a:pt x="5795" y="580"/>
                  </a:lnTo>
                  <a:lnTo>
                    <a:pt x="5615" y="459"/>
                  </a:lnTo>
                  <a:lnTo>
                    <a:pt x="5429" y="355"/>
                  </a:lnTo>
                  <a:lnTo>
                    <a:pt x="5244" y="258"/>
                  </a:lnTo>
                  <a:lnTo>
                    <a:pt x="5052" y="178"/>
                  </a:lnTo>
                  <a:lnTo>
                    <a:pt x="4856" y="113"/>
                  </a:lnTo>
                  <a:lnTo>
                    <a:pt x="4660" y="65"/>
                  </a:lnTo>
                  <a:lnTo>
                    <a:pt x="4458" y="33"/>
                  </a:lnTo>
                  <a:lnTo>
                    <a:pt x="4256" y="9"/>
                  </a:lnTo>
                  <a:lnTo>
                    <a:pt x="4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1"/>
            <p:cNvSpPr/>
            <p:nvPr/>
          </p:nvSpPr>
          <p:spPr>
            <a:xfrm>
              <a:off x="3528950" y="-5758475"/>
              <a:ext cx="394825" cy="318600"/>
            </a:xfrm>
            <a:custGeom>
              <a:avLst/>
              <a:gdLst/>
              <a:ahLst/>
              <a:cxnLst/>
              <a:rect l="l" t="t" r="r" b="b"/>
              <a:pathLst>
                <a:path w="15793" h="12744" extrusionOk="0">
                  <a:moveTo>
                    <a:pt x="64" y="0"/>
                  </a:moveTo>
                  <a:lnTo>
                    <a:pt x="32" y="346"/>
                  </a:lnTo>
                  <a:lnTo>
                    <a:pt x="11" y="692"/>
                  </a:lnTo>
                  <a:lnTo>
                    <a:pt x="0" y="1038"/>
                  </a:lnTo>
                  <a:lnTo>
                    <a:pt x="0" y="1384"/>
                  </a:lnTo>
                  <a:lnTo>
                    <a:pt x="5" y="1730"/>
                  </a:lnTo>
                  <a:lnTo>
                    <a:pt x="21" y="2068"/>
                  </a:lnTo>
                  <a:lnTo>
                    <a:pt x="48" y="2414"/>
                  </a:lnTo>
                  <a:lnTo>
                    <a:pt x="85" y="2752"/>
                  </a:lnTo>
                  <a:lnTo>
                    <a:pt x="127" y="3089"/>
                  </a:lnTo>
                  <a:lnTo>
                    <a:pt x="175" y="3427"/>
                  </a:lnTo>
                  <a:lnTo>
                    <a:pt x="239" y="3757"/>
                  </a:lnTo>
                  <a:lnTo>
                    <a:pt x="308" y="4087"/>
                  </a:lnTo>
                  <a:lnTo>
                    <a:pt x="387" y="4409"/>
                  </a:lnTo>
                  <a:lnTo>
                    <a:pt x="472" y="4731"/>
                  </a:lnTo>
                  <a:lnTo>
                    <a:pt x="568" y="5044"/>
                  </a:lnTo>
                  <a:lnTo>
                    <a:pt x="674" y="5358"/>
                  </a:lnTo>
                  <a:lnTo>
                    <a:pt x="780" y="5696"/>
                  </a:lnTo>
                  <a:lnTo>
                    <a:pt x="892" y="6034"/>
                  </a:lnTo>
                  <a:lnTo>
                    <a:pt x="1008" y="6364"/>
                  </a:lnTo>
                  <a:lnTo>
                    <a:pt x="1130" y="6694"/>
                  </a:lnTo>
                  <a:lnTo>
                    <a:pt x="1263" y="7015"/>
                  </a:lnTo>
                  <a:lnTo>
                    <a:pt x="1396" y="7329"/>
                  </a:lnTo>
                  <a:lnTo>
                    <a:pt x="1539" y="7635"/>
                  </a:lnTo>
                  <a:lnTo>
                    <a:pt x="1688" y="7941"/>
                  </a:lnTo>
                  <a:lnTo>
                    <a:pt x="1841" y="8230"/>
                  </a:lnTo>
                  <a:lnTo>
                    <a:pt x="2001" y="8520"/>
                  </a:lnTo>
                  <a:lnTo>
                    <a:pt x="2165" y="8801"/>
                  </a:lnTo>
                  <a:lnTo>
                    <a:pt x="2340" y="9075"/>
                  </a:lnTo>
                  <a:lnTo>
                    <a:pt x="2515" y="9341"/>
                  </a:lnTo>
                  <a:lnTo>
                    <a:pt x="2696" y="9598"/>
                  </a:lnTo>
                  <a:lnTo>
                    <a:pt x="2882" y="9847"/>
                  </a:lnTo>
                  <a:lnTo>
                    <a:pt x="3073" y="10089"/>
                  </a:lnTo>
                  <a:lnTo>
                    <a:pt x="3311" y="10370"/>
                  </a:lnTo>
                  <a:lnTo>
                    <a:pt x="3555" y="10636"/>
                  </a:lnTo>
                  <a:lnTo>
                    <a:pt x="3810" y="10885"/>
                  </a:lnTo>
                  <a:lnTo>
                    <a:pt x="4065" y="11127"/>
                  </a:lnTo>
                  <a:lnTo>
                    <a:pt x="4330" y="11344"/>
                  </a:lnTo>
                  <a:lnTo>
                    <a:pt x="4596" y="11545"/>
                  </a:lnTo>
                  <a:lnTo>
                    <a:pt x="4866" y="11738"/>
                  </a:lnTo>
                  <a:lnTo>
                    <a:pt x="5147" y="11915"/>
                  </a:lnTo>
                  <a:lnTo>
                    <a:pt x="5423" y="12068"/>
                  </a:lnTo>
                  <a:lnTo>
                    <a:pt x="5710" y="12213"/>
                  </a:lnTo>
                  <a:lnTo>
                    <a:pt x="5997" y="12333"/>
                  </a:lnTo>
                  <a:lnTo>
                    <a:pt x="6288" y="12446"/>
                  </a:lnTo>
                  <a:lnTo>
                    <a:pt x="6586" y="12534"/>
                  </a:lnTo>
                  <a:lnTo>
                    <a:pt x="6883" y="12615"/>
                  </a:lnTo>
                  <a:lnTo>
                    <a:pt x="7180" y="12671"/>
                  </a:lnTo>
                  <a:lnTo>
                    <a:pt x="7482" y="12711"/>
                  </a:lnTo>
                  <a:lnTo>
                    <a:pt x="7779" y="12736"/>
                  </a:lnTo>
                  <a:lnTo>
                    <a:pt x="8077" y="12744"/>
                  </a:lnTo>
                  <a:lnTo>
                    <a:pt x="8379" y="12744"/>
                  </a:lnTo>
                  <a:lnTo>
                    <a:pt x="8676" y="12711"/>
                  </a:lnTo>
                  <a:lnTo>
                    <a:pt x="8968" y="12671"/>
                  </a:lnTo>
                  <a:lnTo>
                    <a:pt x="9265" y="12615"/>
                  </a:lnTo>
                  <a:lnTo>
                    <a:pt x="9557" y="12534"/>
                  </a:lnTo>
                  <a:lnTo>
                    <a:pt x="9849" y="12446"/>
                  </a:lnTo>
                  <a:lnTo>
                    <a:pt x="10136" y="12333"/>
                  </a:lnTo>
                  <a:lnTo>
                    <a:pt x="10422" y="12213"/>
                  </a:lnTo>
                  <a:lnTo>
                    <a:pt x="10703" y="12068"/>
                  </a:lnTo>
                  <a:lnTo>
                    <a:pt x="10979" y="11907"/>
                  </a:lnTo>
                  <a:lnTo>
                    <a:pt x="11255" y="11730"/>
                  </a:lnTo>
                  <a:lnTo>
                    <a:pt x="11526" y="11545"/>
                  </a:lnTo>
                  <a:lnTo>
                    <a:pt x="11791" y="11336"/>
                  </a:lnTo>
                  <a:lnTo>
                    <a:pt x="12051" y="11110"/>
                  </a:lnTo>
                  <a:lnTo>
                    <a:pt x="12258" y="10917"/>
                  </a:lnTo>
                  <a:lnTo>
                    <a:pt x="12465" y="10708"/>
                  </a:lnTo>
                  <a:lnTo>
                    <a:pt x="12662" y="10491"/>
                  </a:lnTo>
                  <a:lnTo>
                    <a:pt x="12858" y="10266"/>
                  </a:lnTo>
                  <a:lnTo>
                    <a:pt x="13044" y="10032"/>
                  </a:lnTo>
                  <a:lnTo>
                    <a:pt x="13229" y="9791"/>
                  </a:lnTo>
                  <a:lnTo>
                    <a:pt x="13410" y="9542"/>
                  </a:lnTo>
                  <a:lnTo>
                    <a:pt x="13585" y="9284"/>
                  </a:lnTo>
                  <a:lnTo>
                    <a:pt x="13755" y="9019"/>
                  </a:lnTo>
                  <a:lnTo>
                    <a:pt x="13919" y="8745"/>
                  </a:lnTo>
                  <a:lnTo>
                    <a:pt x="14078" y="8464"/>
                  </a:lnTo>
                  <a:lnTo>
                    <a:pt x="14227" y="8174"/>
                  </a:lnTo>
                  <a:lnTo>
                    <a:pt x="14376" y="7876"/>
                  </a:lnTo>
                  <a:lnTo>
                    <a:pt x="14519" y="7579"/>
                  </a:lnTo>
                  <a:lnTo>
                    <a:pt x="14651" y="7265"/>
                  </a:lnTo>
                  <a:lnTo>
                    <a:pt x="14784" y="6951"/>
                  </a:lnTo>
                  <a:lnTo>
                    <a:pt x="14911" y="6670"/>
                  </a:lnTo>
                  <a:lnTo>
                    <a:pt x="15034" y="6372"/>
                  </a:lnTo>
                  <a:lnTo>
                    <a:pt x="15140" y="6074"/>
                  </a:lnTo>
                  <a:lnTo>
                    <a:pt x="15246" y="5768"/>
                  </a:lnTo>
                  <a:lnTo>
                    <a:pt x="15341" y="5455"/>
                  </a:lnTo>
                  <a:lnTo>
                    <a:pt x="15426" y="5133"/>
                  </a:lnTo>
                  <a:lnTo>
                    <a:pt x="15501" y="4811"/>
                  </a:lnTo>
                  <a:lnTo>
                    <a:pt x="15569" y="4489"/>
                  </a:lnTo>
                  <a:lnTo>
                    <a:pt x="15628" y="4159"/>
                  </a:lnTo>
                  <a:lnTo>
                    <a:pt x="15681" y="3822"/>
                  </a:lnTo>
                  <a:lnTo>
                    <a:pt x="15718" y="3492"/>
                  </a:lnTo>
                  <a:lnTo>
                    <a:pt x="15750" y="3146"/>
                  </a:lnTo>
                  <a:lnTo>
                    <a:pt x="15776" y="2808"/>
                  </a:lnTo>
                  <a:lnTo>
                    <a:pt x="15787" y="2462"/>
                  </a:lnTo>
                  <a:lnTo>
                    <a:pt x="15792" y="2116"/>
                  </a:lnTo>
                  <a:lnTo>
                    <a:pt x="15787" y="1770"/>
                  </a:lnTo>
                  <a:lnTo>
                    <a:pt x="15638" y="2382"/>
                  </a:lnTo>
                  <a:lnTo>
                    <a:pt x="15479" y="2977"/>
                  </a:lnTo>
                  <a:lnTo>
                    <a:pt x="15309" y="3572"/>
                  </a:lnTo>
                  <a:lnTo>
                    <a:pt x="15129" y="4159"/>
                  </a:lnTo>
                  <a:lnTo>
                    <a:pt x="14938" y="4739"/>
                  </a:lnTo>
                  <a:lnTo>
                    <a:pt x="14742" y="5310"/>
                  </a:lnTo>
                  <a:lnTo>
                    <a:pt x="14529" y="5873"/>
                  </a:lnTo>
                  <a:lnTo>
                    <a:pt x="14312" y="6436"/>
                  </a:lnTo>
                  <a:lnTo>
                    <a:pt x="14184" y="6710"/>
                  </a:lnTo>
                  <a:lnTo>
                    <a:pt x="14047" y="6983"/>
                  </a:lnTo>
                  <a:lnTo>
                    <a:pt x="13903" y="7249"/>
                  </a:lnTo>
                  <a:lnTo>
                    <a:pt x="13760" y="7506"/>
                  </a:lnTo>
                  <a:lnTo>
                    <a:pt x="13611" y="7756"/>
                  </a:lnTo>
                  <a:lnTo>
                    <a:pt x="13457" y="8005"/>
                  </a:lnTo>
                  <a:lnTo>
                    <a:pt x="13298" y="8238"/>
                  </a:lnTo>
                  <a:lnTo>
                    <a:pt x="13134" y="8472"/>
                  </a:lnTo>
                  <a:lnTo>
                    <a:pt x="12964" y="8697"/>
                  </a:lnTo>
                  <a:lnTo>
                    <a:pt x="12794" y="8914"/>
                  </a:lnTo>
                  <a:lnTo>
                    <a:pt x="12619" y="9131"/>
                  </a:lnTo>
                  <a:lnTo>
                    <a:pt x="12439" y="9332"/>
                  </a:lnTo>
                  <a:lnTo>
                    <a:pt x="12258" y="9526"/>
                  </a:lnTo>
                  <a:lnTo>
                    <a:pt x="12067" y="9719"/>
                  </a:lnTo>
                  <a:lnTo>
                    <a:pt x="11876" y="9896"/>
                  </a:lnTo>
                  <a:lnTo>
                    <a:pt x="11685" y="10073"/>
                  </a:lnTo>
                  <a:lnTo>
                    <a:pt x="11446" y="10266"/>
                  </a:lnTo>
                  <a:lnTo>
                    <a:pt x="11202" y="10443"/>
                  </a:lnTo>
                  <a:lnTo>
                    <a:pt x="10953" y="10612"/>
                  </a:lnTo>
                  <a:lnTo>
                    <a:pt x="10703" y="10756"/>
                  </a:lnTo>
                  <a:lnTo>
                    <a:pt x="10454" y="10893"/>
                  </a:lnTo>
                  <a:lnTo>
                    <a:pt x="10194" y="11022"/>
                  </a:lnTo>
                  <a:lnTo>
                    <a:pt x="9934" y="11127"/>
                  </a:lnTo>
                  <a:lnTo>
                    <a:pt x="9674" y="11223"/>
                  </a:lnTo>
                  <a:lnTo>
                    <a:pt x="9414" y="11295"/>
                  </a:lnTo>
                  <a:lnTo>
                    <a:pt x="9149" y="11368"/>
                  </a:lnTo>
                  <a:lnTo>
                    <a:pt x="8878" y="11416"/>
                  </a:lnTo>
                  <a:lnTo>
                    <a:pt x="8613" y="11448"/>
                  </a:lnTo>
                  <a:lnTo>
                    <a:pt x="8342" y="11472"/>
                  </a:lnTo>
                  <a:lnTo>
                    <a:pt x="8071" y="11472"/>
                  </a:lnTo>
                  <a:lnTo>
                    <a:pt x="7801" y="11464"/>
                  </a:lnTo>
                  <a:lnTo>
                    <a:pt x="7530" y="11440"/>
                  </a:lnTo>
                  <a:lnTo>
                    <a:pt x="7259" y="11400"/>
                  </a:lnTo>
                  <a:lnTo>
                    <a:pt x="6989" y="11352"/>
                  </a:lnTo>
                  <a:lnTo>
                    <a:pt x="6718" y="11287"/>
                  </a:lnTo>
                  <a:lnTo>
                    <a:pt x="6453" y="11207"/>
                  </a:lnTo>
                  <a:lnTo>
                    <a:pt x="6193" y="11110"/>
                  </a:lnTo>
                  <a:lnTo>
                    <a:pt x="5928" y="11006"/>
                  </a:lnTo>
                  <a:lnTo>
                    <a:pt x="5673" y="10885"/>
                  </a:lnTo>
                  <a:lnTo>
                    <a:pt x="5418" y="10748"/>
                  </a:lnTo>
                  <a:lnTo>
                    <a:pt x="5163" y="10596"/>
                  </a:lnTo>
                  <a:lnTo>
                    <a:pt x="4914" y="10435"/>
                  </a:lnTo>
                  <a:lnTo>
                    <a:pt x="4670" y="10250"/>
                  </a:lnTo>
                  <a:lnTo>
                    <a:pt x="4431" y="10065"/>
                  </a:lnTo>
                  <a:lnTo>
                    <a:pt x="4198" y="9855"/>
                  </a:lnTo>
                  <a:lnTo>
                    <a:pt x="3964" y="9638"/>
                  </a:lnTo>
                  <a:lnTo>
                    <a:pt x="3741" y="9413"/>
                  </a:lnTo>
                  <a:lnTo>
                    <a:pt x="3518" y="9164"/>
                  </a:lnTo>
                  <a:lnTo>
                    <a:pt x="3338" y="8954"/>
                  </a:lnTo>
                  <a:lnTo>
                    <a:pt x="3163" y="8729"/>
                  </a:lnTo>
                  <a:lnTo>
                    <a:pt x="2993" y="8496"/>
                  </a:lnTo>
                  <a:lnTo>
                    <a:pt x="2823" y="8262"/>
                  </a:lnTo>
                  <a:lnTo>
                    <a:pt x="2664" y="8021"/>
                  </a:lnTo>
                  <a:lnTo>
                    <a:pt x="2505" y="7772"/>
                  </a:lnTo>
                  <a:lnTo>
                    <a:pt x="2351" y="7514"/>
                  </a:lnTo>
                  <a:lnTo>
                    <a:pt x="2202" y="7257"/>
                  </a:lnTo>
                  <a:lnTo>
                    <a:pt x="2059" y="6991"/>
                  </a:lnTo>
                  <a:lnTo>
                    <a:pt x="1916" y="6718"/>
                  </a:lnTo>
                  <a:lnTo>
                    <a:pt x="1783" y="6436"/>
                  </a:lnTo>
                  <a:lnTo>
                    <a:pt x="1650" y="6155"/>
                  </a:lnTo>
                  <a:lnTo>
                    <a:pt x="1528" y="5865"/>
                  </a:lnTo>
                  <a:lnTo>
                    <a:pt x="1406" y="5575"/>
                  </a:lnTo>
                  <a:lnTo>
                    <a:pt x="1290" y="5270"/>
                  </a:lnTo>
                  <a:lnTo>
                    <a:pt x="1183" y="4972"/>
                  </a:lnTo>
                  <a:lnTo>
                    <a:pt x="1008" y="4369"/>
                  </a:lnTo>
                  <a:lnTo>
                    <a:pt x="849" y="3757"/>
                  </a:lnTo>
                  <a:lnTo>
                    <a:pt x="695" y="3138"/>
                  </a:lnTo>
                  <a:lnTo>
                    <a:pt x="552" y="2526"/>
                  </a:lnTo>
                  <a:lnTo>
                    <a:pt x="414" y="1899"/>
                  </a:lnTo>
                  <a:lnTo>
                    <a:pt x="287" y="1271"/>
                  </a:lnTo>
                  <a:lnTo>
                    <a:pt x="170" y="636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6DFF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設計理念</a:t>
            </a:r>
            <a:endParaRPr sz="400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3" name="Google Shape;513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4" name="Google Shape;514;p33"/>
          <p:cNvSpPr txBox="1">
            <a:spLocks noGrp="1"/>
          </p:cNvSpPr>
          <p:nvPr>
            <p:ph type="subTitle" idx="1"/>
          </p:nvPr>
        </p:nvSpPr>
        <p:spPr>
          <a:xfrm>
            <a:off x="1588475" y="1491100"/>
            <a:ext cx="23364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以專利申請者的角度出發創造更便利的搜尋引擎</a:t>
            </a:r>
            <a:r>
              <a:rPr lang="zh-TW" altLang="en-US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，試著分析自己的專利能否通過</a:t>
            </a:r>
            <a:r>
              <a:rPr lang="en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sz="1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5" name="Google Shape;515;p33"/>
          <p:cNvSpPr txBox="1">
            <a:spLocks noGrp="1"/>
          </p:cNvSpPr>
          <p:nvPr>
            <p:ph type="title" idx="3"/>
          </p:nvPr>
        </p:nvSpPr>
        <p:spPr>
          <a:xfrm>
            <a:off x="4622699" y="679625"/>
            <a:ext cx="3701493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預計達成目標</a:t>
            </a:r>
            <a:endParaRPr sz="40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6" name="Google Shape;516;p33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7" name="Google Shape;517;p33"/>
          <p:cNvSpPr txBox="1">
            <a:spLocks noGrp="1"/>
          </p:cNvSpPr>
          <p:nvPr>
            <p:ph type="subTitle" idx="5"/>
          </p:nvPr>
        </p:nvSpPr>
        <p:spPr>
          <a:xfrm>
            <a:off x="4725176" y="1461125"/>
            <a:ext cx="2211600" cy="6608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專利</a:t>
            </a:r>
            <a:r>
              <a:rPr lang="zh-TW" altLang="en-US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申請的參考以及專利創意發想的</a:t>
            </a:r>
            <a:r>
              <a:rPr lang="en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</a:t>
            </a:r>
            <a:endParaRPr sz="1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1" name="Google Shape;521;p33"/>
          <p:cNvSpPr txBox="1">
            <a:spLocks noGrp="1"/>
          </p:cNvSpPr>
          <p:nvPr>
            <p:ph type="title" idx="6"/>
          </p:nvPr>
        </p:nvSpPr>
        <p:spPr>
          <a:xfrm>
            <a:off x="3792243" y="2562146"/>
            <a:ext cx="3586019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會遇到的困難</a:t>
            </a:r>
            <a:br>
              <a:rPr lang="en-US" altLang="zh-TW" sz="40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40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sz="40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2" name="Google Shape;522;p33"/>
          <p:cNvSpPr txBox="1">
            <a:spLocks noGrp="1"/>
          </p:cNvSpPr>
          <p:nvPr>
            <p:ph type="title" idx="7"/>
          </p:nvPr>
        </p:nvSpPr>
        <p:spPr>
          <a:xfrm>
            <a:off x="3094444" y="2581354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3" name="Google Shape;523;p33"/>
          <p:cNvSpPr txBox="1">
            <a:spLocks noGrp="1"/>
          </p:cNvSpPr>
          <p:nvPr>
            <p:ph type="subTitle" idx="8"/>
          </p:nvPr>
        </p:nvSpPr>
        <p:spPr>
          <a:xfrm>
            <a:off x="3861812" y="3176110"/>
            <a:ext cx="3516449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altLang="en-US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專利檢索系統出來的多為</a:t>
            </a:r>
            <a:r>
              <a:rPr lang="en-US" altLang="zh-TW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pdf</a:t>
            </a:r>
            <a:r>
              <a:rPr lang="zh-TW" altLang="en-US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</a:t>
            </a:r>
            <a:endParaRPr lang="en-US" altLang="zh-TW" sz="1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altLang="en-US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要重頭學</a:t>
            </a:r>
            <a:r>
              <a:rPr lang="en-US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或是 用</a:t>
            </a:r>
            <a:r>
              <a:rPr lang="en-US" altLang="zh-TW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excel</a:t>
            </a:r>
            <a:r>
              <a:rPr lang="zh-TW" altLang="en-US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的巨級功能</a:t>
            </a:r>
            <a:endParaRPr lang="en" sz="1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altLang="en-US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進步性定義困難</a:t>
            </a:r>
            <a:endParaRPr lang="en" sz="1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altLang="en-US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產業利用性定義困難</a:t>
            </a:r>
            <a:endParaRPr sz="1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4" name="Google Shape;524;p33"/>
          <p:cNvSpPr/>
          <p:nvPr/>
        </p:nvSpPr>
        <p:spPr>
          <a:xfrm>
            <a:off x="8157926" y="197622"/>
            <a:ext cx="781500" cy="78150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設計理念</a:t>
            </a:r>
            <a:endParaRPr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9" name="Google Shape;529;p34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0" name="Google Shape;530;p3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532" name="Google Shape;532;p34"/>
          <p:cNvGrpSpPr/>
          <p:nvPr/>
        </p:nvGrpSpPr>
        <p:grpSpPr>
          <a:xfrm>
            <a:off x="7457527" y="3398196"/>
            <a:ext cx="1123621" cy="1955129"/>
            <a:chOff x="7457527" y="3398196"/>
            <a:chExt cx="1123621" cy="1955129"/>
          </a:xfrm>
        </p:grpSpPr>
        <p:sp>
          <p:nvSpPr>
            <p:cNvPr id="533" name="Google Shape;533;p34"/>
            <p:cNvSpPr/>
            <p:nvPr/>
          </p:nvSpPr>
          <p:spPr>
            <a:xfrm rot="10800000">
              <a:off x="8100387" y="3400363"/>
              <a:ext cx="480762" cy="697872"/>
            </a:xfrm>
            <a:custGeom>
              <a:avLst/>
              <a:gdLst/>
              <a:ahLst/>
              <a:cxnLst/>
              <a:rect l="l" t="t" r="r" b="b"/>
              <a:pathLst>
                <a:path w="112459" h="34946" extrusionOk="0">
                  <a:moveTo>
                    <a:pt x="77085" y="0"/>
                  </a:moveTo>
                  <a:lnTo>
                    <a:pt x="76083" y="11"/>
                  </a:lnTo>
                  <a:lnTo>
                    <a:pt x="75081" y="26"/>
                  </a:lnTo>
                  <a:lnTo>
                    <a:pt x="74106" y="47"/>
                  </a:lnTo>
                  <a:lnTo>
                    <a:pt x="73104" y="73"/>
                  </a:lnTo>
                  <a:lnTo>
                    <a:pt x="72128" y="110"/>
                  </a:lnTo>
                  <a:lnTo>
                    <a:pt x="71126" y="146"/>
                  </a:lnTo>
                  <a:lnTo>
                    <a:pt x="70151" y="193"/>
                  </a:lnTo>
                  <a:lnTo>
                    <a:pt x="69176" y="245"/>
                  </a:lnTo>
                  <a:lnTo>
                    <a:pt x="68201" y="302"/>
                  </a:lnTo>
                  <a:lnTo>
                    <a:pt x="67199" y="365"/>
                  </a:lnTo>
                  <a:lnTo>
                    <a:pt x="66251" y="432"/>
                  </a:lnTo>
                  <a:lnTo>
                    <a:pt x="65276" y="510"/>
                  </a:lnTo>
                  <a:lnTo>
                    <a:pt x="64301" y="588"/>
                  </a:lnTo>
                  <a:lnTo>
                    <a:pt x="63326" y="672"/>
                  </a:lnTo>
                  <a:lnTo>
                    <a:pt x="62378" y="760"/>
                  </a:lnTo>
                  <a:lnTo>
                    <a:pt x="61403" y="854"/>
                  </a:lnTo>
                  <a:lnTo>
                    <a:pt x="60455" y="948"/>
                  </a:lnTo>
                  <a:lnTo>
                    <a:pt x="59507" y="1052"/>
                  </a:lnTo>
                  <a:lnTo>
                    <a:pt x="58559" y="1156"/>
                  </a:lnTo>
                  <a:lnTo>
                    <a:pt x="57611" y="1265"/>
                  </a:lnTo>
                  <a:lnTo>
                    <a:pt x="56663" y="1379"/>
                  </a:lnTo>
                  <a:lnTo>
                    <a:pt x="55742" y="1499"/>
                  </a:lnTo>
                  <a:lnTo>
                    <a:pt x="54794" y="1619"/>
                  </a:lnTo>
                  <a:lnTo>
                    <a:pt x="53873" y="1744"/>
                  </a:lnTo>
                  <a:lnTo>
                    <a:pt x="52031" y="2004"/>
                  </a:lnTo>
                  <a:lnTo>
                    <a:pt x="50189" y="2275"/>
                  </a:lnTo>
                  <a:lnTo>
                    <a:pt x="48375" y="2556"/>
                  </a:lnTo>
                  <a:lnTo>
                    <a:pt x="46587" y="2847"/>
                  </a:lnTo>
                  <a:lnTo>
                    <a:pt x="44826" y="3149"/>
                  </a:lnTo>
                  <a:lnTo>
                    <a:pt x="43066" y="3456"/>
                  </a:lnTo>
                  <a:lnTo>
                    <a:pt x="41332" y="3768"/>
                  </a:lnTo>
                  <a:lnTo>
                    <a:pt x="39626" y="4086"/>
                  </a:lnTo>
                  <a:lnTo>
                    <a:pt x="37947" y="4403"/>
                  </a:lnTo>
                  <a:lnTo>
                    <a:pt x="36295" y="4731"/>
                  </a:lnTo>
                  <a:lnTo>
                    <a:pt x="34642" y="5054"/>
                  </a:lnTo>
                  <a:lnTo>
                    <a:pt x="33044" y="5381"/>
                  </a:lnTo>
                  <a:lnTo>
                    <a:pt x="31446" y="5704"/>
                  </a:lnTo>
                  <a:lnTo>
                    <a:pt x="30661" y="5865"/>
                  </a:lnTo>
                  <a:lnTo>
                    <a:pt x="29902" y="6027"/>
                  </a:lnTo>
                  <a:lnTo>
                    <a:pt x="29144" y="6193"/>
                  </a:lnTo>
                  <a:lnTo>
                    <a:pt x="28413" y="6365"/>
                  </a:lnTo>
                  <a:lnTo>
                    <a:pt x="26977" y="6703"/>
                  </a:lnTo>
                  <a:lnTo>
                    <a:pt x="25596" y="7052"/>
                  </a:lnTo>
                  <a:lnTo>
                    <a:pt x="24269" y="7406"/>
                  </a:lnTo>
                  <a:lnTo>
                    <a:pt x="22969" y="7770"/>
                  </a:lnTo>
                  <a:lnTo>
                    <a:pt x="21750" y="8134"/>
                  </a:lnTo>
                  <a:lnTo>
                    <a:pt x="20558" y="8509"/>
                  </a:lnTo>
                  <a:lnTo>
                    <a:pt x="19393" y="8889"/>
                  </a:lnTo>
                  <a:lnTo>
                    <a:pt x="18310" y="9274"/>
                  </a:lnTo>
                  <a:lnTo>
                    <a:pt x="17254" y="9659"/>
                  </a:lnTo>
                  <a:lnTo>
                    <a:pt x="16224" y="10055"/>
                  </a:lnTo>
                  <a:lnTo>
                    <a:pt x="15249" y="10455"/>
                  </a:lnTo>
                  <a:lnTo>
                    <a:pt x="14328" y="10856"/>
                  </a:lnTo>
                  <a:lnTo>
                    <a:pt x="13435" y="11262"/>
                  </a:lnTo>
                  <a:lnTo>
                    <a:pt x="12568" y="11673"/>
                  </a:lnTo>
                  <a:lnTo>
                    <a:pt x="11755" y="12089"/>
                  </a:lnTo>
                  <a:lnTo>
                    <a:pt x="10970" y="12506"/>
                  </a:lnTo>
                  <a:lnTo>
                    <a:pt x="10211" y="12922"/>
                  </a:lnTo>
                  <a:lnTo>
                    <a:pt x="9507" y="13349"/>
                  </a:lnTo>
                  <a:lnTo>
                    <a:pt x="8803" y="13770"/>
                  </a:lnTo>
                  <a:lnTo>
                    <a:pt x="8153" y="14202"/>
                  </a:lnTo>
                  <a:lnTo>
                    <a:pt x="7530" y="14629"/>
                  </a:lnTo>
                  <a:lnTo>
                    <a:pt x="6907" y="15061"/>
                  </a:lnTo>
                  <a:lnTo>
                    <a:pt x="6338" y="15493"/>
                  </a:lnTo>
                  <a:lnTo>
                    <a:pt x="5797" y="15925"/>
                  </a:lnTo>
                  <a:lnTo>
                    <a:pt x="5282" y="16362"/>
                  </a:lnTo>
                  <a:lnTo>
                    <a:pt x="4767" y="16794"/>
                  </a:lnTo>
                  <a:lnTo>
                    <a:pt x="4307" y="17231"/>
                  </a:lnTo>
                  <a:lnTo>
                    <a:pt x="3846" y="17668"/>
                  </a:lnTo>
                  <a:lnTo>
                    <a:pt x="3413" y="18100"/>
                  </a:lnTo>
                  <a:lnTo>
                    <a:pt x="2980" y="18537"/>
                  </a:lnTo>
                  <a:lnTo>
                    <a:pt x="2411" y="19162"/>
                  </a:lnTo>
                  <a:lnTo>
                    <a:pt x="1896" y="19786"/>
                  </a:lnTo>
                  <a:lnTo>
                    <a:pt x="1409" y="20416"/>
                  </a:lnTo>
                  <a:lnTo>
                    <a:pt x="1002" y="21051"/>
                  </a:lnTo>
                  <a:lnTo>
                    <a:pt x="813" y="21363"/>
                  </a:lnTo>
                  <a:lnTo>
                    <a:pt x="650" y="21681"/>
                  </a:lnTo>
                  <a:lnTo>
                    <a:pt x="488" y="21998"/>
                  </a:lnTo>
                  <a:lnTo>
                    <a:pt x="352" y="22315"/>
                  </a:lnTo>
                  <a:lnTo>
                    <a:pt x="244" y="22633"/>
                  </a:lnTo>
                  <a:lnTo>
                    <a:pt x="136" y="22950"/>
                  </a:lnTo>
                  <a:lnTo>
                    <a:pt x="82" y="23263"/>
                  </a:lnTo>
                  <a:lnTo>
                    <a:pt x="27" y="23580"/>
                  </a:lnTo>
                  <a:lnTo>
                    <a:pt x="0" y="23897"/>
                  </a:lnTo>
                  <a:lnTo>
                    <a:pt x="0" y="24210"/>
                  </a:lnTo>
                  <a:lnTo>
                    <a:pt x="27" y="24527"/>
                  </a:lnTo>
                  <a:lnTo>
                    <a:pt x="109" y="24839"/>
                  </a:lnTo>
                  <a:lnTo>
                    <a:pt x="190" y="25157"/>
                  </a:lnTo>
                  <a:lnTo>
                    <a:pt x="298" y="25469"/>
                  </a:lnTo>
                  <a:lnTo>
                    <a:pt x="461" y="25781"/>
                  </a:lnTo>
                  <a:lnTo>
                    <a:pt x="623" y="26094"/>
                  </a:lnTo>
                  <a:lnTo>
                    <a:pt x="840" y="26401"/>
                  </a:lnTo>
                  <a:lnTo>
                    <a:pt x="1084" y="26713"/>
                  </a:lnTo>
                  <a:lnTo>
                    <a:pt x="1382" y="27020"/>
                  </a:lnTo>
                  <a:lnTo>
                    <a:pt x="1707" y="27327"/>
                  </a:lnTo>
                  <a:lnTo>
                    <a:pt x="2059" y="27634"/>
                  </a:lnTo>
                  <a:lnTo>
                    <a:pt x="2438" y="27941"/>
                  </a:lnTo>
                  <a:lnTo>
                    <a:pt x="2871" y="28243"/>
                  </a:lnTo>
                  <a:lnTo>
                    <a:pt x="3359" y="28545"/>
                  </a:lnTo>
                  <a:lnTo>
                    <a:pt x="3874" y="28847"/>
                  </a:lnTo>
                  <a:lnTo>
                    <a:pt x="4469" y="29143"/>
                  </a:lnTo>
                  <a:lnTo>
                    <a:pt x="5092" y="29440"/>
                  </a:lnTo>
                  <a:lnTo>
                    <a:pt x="5769" y="29731"/>
                  </a:lnTo>
                  <a:lnTo>
                    <a:pt x="6501" y="30017"/>
                  </a:lnTo>
                  <a:lnTo>
                    <a:pt x="7259" y="30304"/>
                  </a:lnTo>
                  <a:lnTo>
                    <a:pt x="8099" y="30585"/>
                  </a:lnTo>
                  <a:lnTo>
                    <a:pt x="8966" y="30860"/>
                  </a:lnTo>
                  <a:lnTo>
                    <a:pt x="9859" y="31131"/>
                  </a:lnTo>
                  <a:lnTo>
                    <a:pt x="10834" y="31391"/>
                  </a:lnTo>
                  <a:lnTo>
                    <a:pt x="11810" y="31652"/>
                  </a:lnTo>
                  <a:lnTo>
                    <a:pt x="12839" y="31901"/>
                  </a:lnTo>
                  <a:lnTo>
                    <a:pt x="13922" y="32151"/>
                  </a:lnTo>
                  <a:lnTo>
                    <a:pt x="15033" y="32385"/>
                  </a:lnTo>
                  <a:lnTo>
                    <a:pt x="16197" y="32614"/>
                  </a:lnTo>
                  <a:lnTo>
                    <a:pt x="17362" y="32838"/>
                  </a:lnTo>
                  <a:lnTo>
                    <a:pt x="18608" y="33051"/>
                  </a:lnTo>
                  <a:lnTo>
                    <a:pt x="19854" y="33254"/>
                  </a:lnTo>
                  <a:lnTo>
                    <a:pt x="21127" y="33452"/>
                  </a:lnTo>
                  <a:lnTo>
                    <a:pt x="22454" y="33634"/>
                  </a:lnTo>
                  <a:lnTo>
                    <a:pt x="23808" y="33811"/>
                  </a:lnTo>
                  <a:lnTo>
                    <a:pt x="25163" y="33973"/>
                  </a:lnTo>
                  <a:lnTo>
                    <a:pt x="26571" y="34123"/>
                  </a:lnTo>
                  <a:lnTo>
                    <a:pt x="27275" y="34196"/>
                  </a:lnTo>
                  <a:lnTo>
                    <a:pt x="28007" y="34264"/>
                  </a:lnTo>
                  <a:lnTo>
                    <a:pt x="28711" y="34332"/>
                  </a:lnTo>
                  <a:lnTo>
                    <a:pt x="29442" y="34394"/>
                  </a:lnTo>
                  <a:lnTo>
                    <a:pt x="30173" y="34451"/>
                  </a:lnTo>
                  <a:lnTo>
                    <a:pt x="30932" y="34509"/>
                  </a:lnTo>
                  <a:lnTo>
                    <a:pt x="31663" y="34566"/>
                  </a:lnTo>
                  <a:lnTo>
                    <a:pt x="32421" y="34613"/>
                  </a:lnTo>
                  <a:lnTo>
                    <a:pt x="33180" y="34659"/>
                  </a:lnTo>
                  <a:lnTo>
                    <a:pt x="33938" y="34701"/>
                  </a:lnTo>
                  <a:lnTo>
                    <a:pt x="34697" y="34743"/>
                  </a:lnTo>
                  <a:lnTo>
                    <a:pt x="35482" y="34779"/>
                  </a:lnTo>
                  <a:lnTo>
                    <a:pt x="36268" y="34810"/>
                  </a:lnTo>
                  <a:lnTo>
                    <a:pt x="37026" y="34842"/>
                  </a:lnTo>
                  <a:lnTo>
                    <a:pt x="37811" y="34868"/>
                  </a:lnTo>
                  <a:lnTo>
                    <a:pt x="38624" y="34888"/>
                  </a:lnTo>
                  <a:lnTo>
                    <a:pt x="39409" y="34909"/>
                  </a:lnTo>
                  <a:lnTo>
                    <a:pt x="40195" y="34920"/>
                  </a:lnTo>
                  <a:lnTo>
                    <a:pt x="41007" y="34930"/>
                  </a:lnTo>
                  <a:lnTo>
                    <a:pt x="41793" y="34940"/>
                  </a:lnTo>
                  <a:lnTo>
                    <a:pt x="42606" y="34946"/>
                  </a:lnTo>
                  <a:lnTo>
                    <a:pt x="43391" y="34946"/>
                  </a:lnTo>
                  <a:lnTo>
                    <a:pt x="44176" y="34940"/>
                  </a:lnTo>
                  <a:lnTo>
                    <a:pt x="44962" y="34935"/>
                  </a:lnTo>
                  <a:lnTo>
                    <a:pt x="45747" y="34925"/>
                  </a:lnTo>
                  <a:lnTo>
                    <a:pt x="46533" y="34914"/>
                  </a:lnTo>
                  <a:lnTo>
                    <a:pt x="47318" y="34899"/>
                  </a:lnTo>
                  <a:lnTo>
                    <a:pt x="48077" y="34878"/>
                  </a:lnTo>
                  <a:lnTo>
                    <a:pt x="49648" y="34831"/>
                  </a:lnTo>
                  <a:lnTo>
                    <a:pt x="51164" y="34769"/>
                  </a:lnTo>
                  <a:lnTo>
                    <a:pt x="52681" y="34701"/>
                  </a:lnTo>
                  <a:lnTo>
                    <a:pt x="54198" y="34618"/>
                  </a:lnTo>
                  <a:lnTo>
                    <a:pt x="55688" y="34529"/>
                  </a:lnTo>
                  <a:lnTo>
                    <a:pt x="57177" y="34425"/>
                  </a:lnTo>
                  <a:lnTo>
                    <a:pt x="58640" y="34311"/>
                  </a:lnTo>
                  <a:lnTo>
                    <a:pt x="60103" y="34191"/>
                  </a:lnTo>
                  <a:lnTo>
                    <a:pt x="61538" y="34056"/>
                  </a:lnTo>
                  <a:lnTo>
                    <a:pt x="62947" y="33920"/>
                  </a:lnTo>
                  <a:lnTo>
                    <a:pt x="64355" y="33770"/>
                  </a:lnTo>
                  <a:lnTo>
                    <a:pt x="65736" y="33613"/>
                  </a:lnTo>
                  <a:lnTo>
                    <a:pt x="67118" y="33447"/>
                  </a:lnTo>
                  <a:lnTo>
                    <a:pt x="68472" y="33275"/>
                  </a:lnTo>
                  <a:lnTo>
                    <a:pt x="69799" y="33098"/>
                  </a:lnTo>
                  <a:lnTo>
                    <a:pt x="71126" y="32911"/>
                  </a:lnTo>
                  <a:lnTo>
                    <a:pt x="72399" y="32724"/>
                  </a:lnTo>
                  <a:lnTo>
                    <a:pt x="73672" y="32526"/>
                  </a:lnTo>
                  <a:lnTo>
                    <a:pt x="74918" y="32323"/>
                  </a:lnTo>
                  <a:lnTo>
                    <a:pt x="76164" y="32115"/>
                  </a:lnTo>
                  <a:lnTo>
                    <a:pt x="77356" y="31901"/>
                  </a:lnTo>
                  <a:lnTo>
                    <a:pt x="78548" y="31683"/>
                  </a:lnTo>
                  <a:lnTo>
                    <a:pt x="79712" y="31464"/>
                  </a:lnTo>
                  <a:lnTo>
                    <a:pt x="80850" y="31240"/>
                  </a:lnTo>
                  <a:lnTo>
                    <a:pt x="81960" y="31011"/>
                  </a:lnTo>
                  <a:lnTo>
                    <a:pt x="83044" y="30782"/>
                  </a:lnTo>
                  <a:lnTo>
                    <a:pt x="84127" y="30553"/>
                  </a:lnTo>
                  <a:lnTo>
                    <a:pt x="85779" y="30174"/>
                  </a:lnTo>
                  <a:lnTo>
                    <a:pt x="87378" y="29783"/>
                  </a:lnTo>
                  <a:lnTo>
                    <a:pt x="88948" y="29393"/>
                  </a:lnTo>
                  <a:lnTo>
                    <a:pt x="90438" y="28992"/>
                  </a:lnTo>
                  <a:lnTo>
                    <a:pt x="91901" y="28586"/>
                  </a:lnTo>
                  <a:lnTo>
                    <a:pt x="93309" y="28170"/>
                  </a:lnTo>
                  <a:lnTo>
                    <a:pt x="94663" y="27754"/>
                  </a:lnTo>
                  <a:lnTo>
                    <a:pt x="95964" y="27327"/>
                  </a:lnTo>
                  <a:lnTo>
                    <a:pt x="97209" y="26900"/>
                  </a:lnTo>
                  <a:lnTo>
                    <a:pt x="98428" y="26463"/>
                  </a:lnTo>
                  <a:lnTo>
                    <a:pt x="99566" y="26021"/>
                  </a:lnTo>
                  <a:lnTo>
                    <a:pt x="100676" y="25578"/>
                  </a:lnTo>
                  <a:lnTo>
                    <a:pt x="101733" y="25126"/>
                  </a:lnTo>
                  <a:lnTo>
                    <a:pt x="102735" y="24673"/>
                  </a:lnTo>
                  <a:lnTo>
                    <a:pt x="103683" y="24210"/>
                  </a:lnTo>
                  <a:lnTo>
                    <a:pt x="104604" y="23747"/>
                  </a:lnTo>
                  <a:lnTo>
                    <a:pt x="105443" y="23278"/>
                  </a:lnTo>
                  <a:lnTo>
                    <a:pt x="106256" y="22810"/>
                  </a:lnTo>
                  <a:lnTo>
                    <a:pt x="107014" y="22336"/>
                  </a:lnTo>
                  <a:lnTo>
                    <a:pt x="107719" y="21857"/>
                  </a:lnTo>
                  <a:lnTo>
                    <a:pt x="108369" y="21373"/>
                  </a:lnTo>
                  <a:lnTo>
                    <a:pt x="108992" y="20890"/>
                  </a:lnTo>
                  <a:lnTo>
                    <a:pt x="109533" y="20406"/>
                  </a:lnTo>
                  <a:lnTo>
                    <a:pt x="110048" y="19916"/>
                  </a:lnTo>
                  <a:lnTo>
                    <a:pt x="110508" y="19422"/>
                  </a:lnTo>
                  <a:lnTo>
                    <a:pt x="110915" y="18928"/>
                  </a:lnTo>
                  <a:lnTo>
                    <a:pt x="111267" y="18433"/>
                  </a:lnTo>
                  <a:lnTo>
                    <a:pt x="111592" y="17934"/>
                  </a:lnTo>
                  <a:lnTo>
                    <a:pt x="111863" y="17439"/>
                  </a:lnTo>
                  <a:lnTo>
                    <a:pt x="112079" y="16934"/>
                  </a:lnTo>
                  <a:lnTo>
                    <a:pt x="112242" y="16435"/>
                  </a:lnTo>
                  <a:lnTo>
                    <a:pt x="112350" y="15935"/>
                  </a:lnTo>
                  <a:lnTo>
                    <a:pt x="112431" y="15430"/>
                  </a:lnTo>
                  <a:lnTo>
                    <a:pt x="112459" y="14931"/>
                  </a:lnTo>
                  <a:lnTo>
                    <a:pt x="112431" y="14426"/>
                  </a:lnTo>
                  <a:lnTo>
                    <a:pt x="112350" y="13921"/>
                  </a:lnTo>
                  <a:lnTo>
                    <a:pt x="112215" y="13422"/>
                  </a:lnTo>
                  <a:lnTo>
                    <a:pt x="112052" y="12917"/>
                  </a:lnTo>
                  <a:lnTo>
                    <a:pt x="111836" y="12417"/>
                  </a:lnTo>
                  <a:lnTo>
                    <a:pt x="111565" y="11913"/>
                  </a:lnTo>
                  <a:lnTo>
                    <a:pt x="111267" y="11413"/>
                  </a:lnTo>
                  <a:lnTo>
                    <a:pt x="110888" y="10913"/>
                  </a:lnTo>
                  <a:lnTo>
                    <a:pt x="110481" y="10419"/>
                  </a:lnTo>
                  <a:lnTo>
                    <a:pt x="110021" y="9925"/>
                  </a:lnTo>
                  <a:lnTo>
                    <a:pt x="109533" y="9430"/>
                  </a:lnTo>
                  <a:lnTo>
                    <a:pt x="108965" y="8936"/>
                  </a:lnTo>
                  <a:lnTo>
                    <a:pt x="108369" y="8447"/>
                  </a:lnTo>
                  <a:lnTo>
                    <a:pt x="107719" y="7963"/>
                  </a:lnTo>
                  <a:lnTo>
                    <a:pt x="107041" y="7473"/>
                  </a:lnTo>
                  <a:lnTo>
                    <a:pt x="106283" y="6995"/>
                  </a:lnTo>
                  <a:lnTo>
                    <a:pt x="105498" y="6516"/>
                  </a:lnTo>
                  <a:lnTo>
                    <a:pt x="104658" y="6042"/>
                  </a:lnTo>
                  <a:lnTo>
                    <a:pt x="103791" y="5569"/>
                  </a:lnTo>
                  <a:lnTo>
                    <a:pt x="102870" y="5100"/>
                  </a:lnTo>
                  <a:lnTo>
                    <a:pt x="101868" y="4637"/>
                  </a:lnTo>
                  <a:lnTo>
                    <a:pt x="100866" y="4179"/>
                  </a:lnTo>
                  <a:lnTo>
                    <a:pt x="99783" y="3721"/>
                  </a:lnTo>
                  <a:lnTo>
                    <a:pt x="98672" y="3274"/>
                  </a:lnTo>
                  <a:lnTo>
                    <a:pt x="97507" y="2826"/>
                  </a:lnTo>
                  <a:lnTo>
                    <a:pt x="96316" y="2384"/>
                  </a:lnTo>
                  <a:lnTo>
                    <a:pt x="95043" y="1952"/>
                  </a:lnTo>
                  <a:lnTo>
                    <a:pt x="93743" y="1520"/>
                  </a:lnTo>
                  <a:lnTo>
                    <a:pt x="92415" y="1093"/>
                  </a:lnTo>
                  <a:lnTo>
                    <a:pt x="91007" y="677"/>
                  </a:lnTo>
                  <a:lnTo>
                    <a:pt x="91142" y="677"/>
                  </a:lnTo>
                  <a:lnTo>
                    <a:pt x="90140" y="573"/>
                  </a:lnTo>
                  <a:lnTo>
                    <a:pt x="89138" y="484"/>
                  </a:lnTo>
                  <a:lnTo>
                    <a:pt x="88136" y="396"/>
                  </a:lnTo>
                  <a:lnTo>
                    <a:pt x="87107" y="323"/>
                  </a:lnTo>
                  <a:lnTo>
                    <a:pt x="86105" y="255"/>
                  </a:lnTo>
                  <a:lnTo>
                    <a:pt x="85102" y="198"/>
                  </a:lnTo>
                  <a:lnTo>
                    <a:pt x="84100" y="146"/>
                  </a:lnTo>
                  <a:lnTo>
                    <a:pt x="83098" y="104"/>
                  </a:lnTo>
                  <a:lnTo>
                    <a:pt x="82096" y="68"/>
                  </a:lnTo>
                  <a:lnTo>
                    <a:pt x="81094" y="37"/>
                  </a:lnTo>
                  <a:lnTo>
                    <a:pt x="80092" y="21"/>
                  </a:lnTo>
                  <a:lnTo>
                    <a:pt x="79089" y="6"/>
                  </a:lnTo>
                  <a:lnTo>
                    <a:pt x="78087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 rot="10800000">
              <a:off x="8228093" y="4599126"/>
              <a:ext cx="278362" cy="346300"/>
            </a:xfrm>
            <a:custGeom>
              <a:avLst/>
              <a:gdLst/>
              <a:ahLst/>
              <a:cxnLst/>
              <a:rect l="l" t="t" r="r" b="b"/>
              <a:pathLst>
                <a:path w="65114" h="17341" extrusionOk="0">
                  <a:moveTo>
                    <a:pt x="49566" y="1"/>
                  </a:moveTo>
                  <a:lnTo>
                    <a:pt x="48456" y="6"/>
                  </a:lnTo>
                  <a:lnTo>
                    <a:pt x="47345" y="22"/>
                  </a:lnTo>
                  <a:lnTo>
                    <a:pt x="46208" y="53"/>
                  </a:lnTo>
                  <a:lnTo>
                    <a:pt x="45097" y="95"/>
                  </a:lnTo>
                  <a:lnTo>
                    <a:pt x="43960" y="141"/>
                  </a:lnTo>
                  <a:lnTo>
                    <a:pt x="42795" y="204"/>
                  </a:lnTo>
                  <a:lnTo>
                    <a:pt x="41658" y="272"/>
                  </a:lnTo>
                  <a:lnTo>
                    <a:pt x="40520" y="344"/>
                  </a:lnTo>
                  <a:lnTo>
                    <a:pt x="39382" y="433"/>
                  </a:lnTo>
                  <a:lnTo>
                    <a:pt x="38245" y="521"/>
                  </a:lnTo>
                  <a:lnTo>
                    <a:pt x="37107" y="620"/>
                  </a:lnTo>
                  <a:lnTo>
                    <a:pt x="35970" y="724"/>
                  </a:lnTo>
                  <a:lnTo>
                    <a:pt x="34859" y="834"/>
                  </a:lnTo>
                  <a:lnTo>
                    <a:pt x="33749" y="953"/>
                  </a:lnTo>
                  <a:lnTo>
                    <a:pt x="32665" y="1073"/>
                  </a:lnTo>
                  <a:lnTo>
                    <a:pt x="31555" y="1198"/>
                  </a:lnTo>
                  <a:lnTo>
                    <a:pt x="30498" y="1328"/>
                  </a:lnTo>
                  <a:lnTo>
                    <a:pt x="29442" y="1458"/>
                  </a:lnTo>
                  <a:lnTo>
                    <a:pt x="28386" y="1593"/>
                  </a:lnTo>
                  <a:lnTo>
                    <a:pt x="27384" y="1729"/>
                  </a:lnTo>
                  <a:lnTo>
                    <a:pt x="26381" y="1869"/>
                  </a:lnTo>
                  <a:lnTo>
                    <a:pt x="25379" y="2004"/>
                  </a:lnTo>
                  <a:lnTo>
                    <a:pt x="24431" y="2150"/>
                  </a:lnTo>
                  <a:lnTo>
                    <a:pt x="23510" y="2296"/>
                  </a:lnTo>
                  <a:lnTo>
                    <a:pt x="22589" y="2447"/>
                  </a:lnTo>
                  <a:lnTo>
                    <a:pt x="21723" y="2603"/>
                  </a:lnTo>
                  <a:lnTo>
                    <a:pt x="20856" y="2764"/>
                  </a:lnTo>
                  <a:lnTo>
                    <a:pt x="20016" y="2926"/>
                  </a:lnTo>
                  <a:lnTo>
                    <a:pt x="19204" y="3092"/>
                  </a:lnTo>
                  <a:lnTo>
                    <a:pt x="18418" y="3264"/>
                  </a:lnTo>
                  <a:lnTo>
                    <a:pt x="17660" y="3441"/>
                  </a:lnTo>
                  <a:lnTo>
                    <a:pt x="16902" y="3623"/>
                  </a:lnTo>
                  <a:lnTo>
                    <a:pt x="16170" y="3805"/>
                  </a:lnTo>
                  <a:lnTo>
                    <a:pt x="15466" y="3987"/>
                  </a:lnTo>
                  <a:lnTo>
                    <a:pt x="14789" y="4175"/>
                  </a:lnTo>
                  <a:lnTo>
                    <a:pt x="14112" y="4367"/>
                  </a:lnTo>
                  <a:lnTo>
                    <a:pt x="13462" y="4560"/>
                  </a:lnTo>
                  <a:lnTo>
                    <a:pt x="12839" y="4757"/>
                  </a:lnTo>
                  <a:lnTo>
                    <a:pt x="12216" y="4960"/>
                  </a:lnTo>
                  <a:lnTo>
                    <a:pt x="11620" y="5158"/>
                  </a:lnTo>
                  <a:lnTo>
                    <a:pt x="11051" y="5361"/>
                  </a:lnTo>
                  <a:lnTo>
                    <a:pt x="10482" y="5569"/>
                  </a:lnTo>
                  <a:lnTo>
                    <a:pt x="9941" y="5777"/>
                  </a:lnTo>
                  <a:lnTo>
                    <a:pt x="9399" y="5986"/>
                  </a:lnTo>
                  <a:lnTo>
                    <a:pt x="8370" y="6407"/>
                  </a:lnTo>
                  <a:lnTo>
                    <a:pt x="7395" y="6834"/>
                  </a:lnTo>
                  <a:lnTo>
                    <a:pt x="6447" y="7266"/>
                  </a:lnTo>
                  <a:lnTo>
                    <a:pt x="5553" y="7698"/>
                  </a:lnTo>
                  <a:lnTo>
                    <a:pt x="4713" y="8135"/>
                  </a:lnTo>
                  <a:lnTo>
                    <a:pt x="4036" y="8437"/>
                  </a:lnTo>
                  <a:lnTo>
                    <a:pt x="3440" y="8749"/>
                  </a:lnTo>
                  <a:lnTo>
                    <a:pt x="2871" y="9061"/>
                  </a:lnTo>
                  <a:lnTo>
                    <a:pt x="2357" y="9373"/>
                  </a:lnTo>
                  <a:lnTo>
                    <a:pt x="1896" y="9691"/>
                  </a:lnTo>
                  <a:lnTo>
                    <a:pt x="1490" y="10014"/>
                  </a:lnTo>
                  <a:lnTo>
                    <a:pt x="1111" y="10336"/>
                  </a:lnTo>
                  <a:lnTo>
                    <a:pt x="813" y="10659"/>
                  </a:lnTo>
                  <a:lnTo>
                    <a:pt x="542" y="10987"/>
                  </a:lnTo>
                  <a:lnTo>
                    <a:pt x="325" y="11309"/>
                  </a:lnTo>
                  <a:lnTo>
                    <a:pt x="190" y="11637"/>
                  </a:lnTo>
                  <a:lnTo>
                    <a:pt x="82" y="11970"/>
                  </a:lnTo>
                  <a:lnTo>
                    <a:pt x="27" y="12298"/>
                  </a:lnTo>
                  <a:lnTo>
                    <a:pt x="0" y="12631"/>
                  </a:lnTo>
                  <a:lnTo>
                    <a:pt x="55" y="12959"/>
                  </a:lnTo>
                  <a:lnTo>
                    <a:pt x="163" y="13292"/>
                  </a:lnTo>
                  <a:lnTo>
                    <a:pt x="298" y="13453"/>
                  </a:lnTo>
                  <a:lnTo>
                    <a:pt x="461" y="13620"/>
                  </a:lnTo>
                  <a:lnTo>
                    <a:pt x="623" y="13781"/>
                  </a:lnTo>
                  <a:lnTo>
                    <a:pt x="840" y="13943"/>
                  </a:lnTo>
                  <a:lnTo>
                    <a:pt x="1084" y="14104"/>
                  </a:lnTo>
                  <a:lnTo>
                    <a:pt x="1355" y="14265"/>
                  </a:lnTo>
                  <a:lnTo>
                    <a:pt x="1653" y="14421"/>
                  </a:lnTo>
                  <a:lnTo>
                    <a:pt x="1978" y="14583"/>
                  </a:lnTo>
                  <a:lnTo>
                    <a:pt x="2303" y="14734"/>
                  </a:lnTo>
                  <a:lnTo>
                    <a:pt x="2682" y="14890"/>
                  </a:lnTo>
                  <a:lnTo>
                    <a:pt x="3061" y="15035"/>
                  </a:lnTo>
                  <a:lnTo>
                    <a:pt x="3494" y="15186"/>
                  </a:lnTo>
                  <a:lnTo>
                    <a:pt x="3928" y="15332"/>
                  </a:lnTo>
                  <a:lnTo>
                    <a:pt x="4388" y="15473"/>
                  </a:lnTo>
                  <a:lnTo>
                    <a:pt x="4876" y="15608"/>
                  </a:lnTo>
                  <a:lnTo>
                    <a:pt x="5390" y="15743"/>
                  </a:lnTo>
                  <a:lnTo>
                    <a:pt x="5905" y="15873"/>
                  </a:lnTo>
                  <a:lnTo>
                    <a:pt x="6447" y="16003"/>
                  </a:lnTo>
                  <a:lnTo>
                    <a:pt x="7015" y="16123"/>
                  </a:lnTo>
                  <a:lnTo>
                    <a:pt x="7611" y="16243"/>
                  </a:lnTo>
                  <a:lnTo>
                    <a:pt x="8234" y="16357"/>
                  </a:lnTo>
                  <a:lnTo>
                    <a:pt x="8857" y="16461"/>
                  </a:lnTo>
                  <a:lnTo>
                    <a:pt x="9507" y="16565"/>
                  </a:lnTo>
                  <a:lnTo>
                    <a:pt x="10184" y="16664"/>
                  </a:lnTo>
                  <a:lnTo>
                    <a:pt x="10862" y="16758"/>
                  </a:lnTo>
                  <a:lnTo>
                    <a:pt x="11566" y="16841"/>
                  </a:lnTo>
                  <a:lnTo>
                    <a:pt x="12297" y="16919"/>
                  </a:lnTo>
                  <a:lnTo>
                    <a:pt x="13028" y="16992"/>
                  </a:lnTo>
                  <a:lnTo>
                    <a:pt x="13787" y="17060"/>
                  </a:lnTo>
                  <a:lnTo>
                    <a:pt x="14572" y="17122"/>
                  </a:lnTo>
                  <a:lnTo>
                    <a:pt x="15358" y="17174"/>
                  </a:lnTo>
                  <a:lnTo>
                    <a:pt x="16143" y="17221"/>
                  </a:lnTo>
                  <a:lnTo>
                    <a:pt x="16956" y="17258"/>
                  </a:lnTo>
                  <a:lnTo>
                    <a:pt x="17768" y="17289"/>
                  </a:lnTo>
                  <a:lnTo>
                    <a:pt x="18608" y="17310"/>
                  </a:lnTo>
                  <a:lnTo>
                    <a:pt x="19421" y="17325"/>
                  </a:lnTo>
                  <a:lnTo>
                    <a:pt x="20233" y="17336"/>
                  </a:lnTo>
                  <a:lnTo>
                    <a:pt x="21046" y="17341"/>
                  </a:lnTo>
                  <a:lnTo>
                    <a:pt x="21858" y="17336"/>
                  </a:lnTo>
                  <a:lnTo>
                    <a:pt x="22698" y="17325"/>
                  </a:lnTo>
                  <a:lnTo>
                    <a:pt x="23510" y="17310"/>
                  </a:lnTo>
                  <a:lnTo>
                    <a:pt x="24323" y="17289"/>
                  </a:lnTo>
                  <a:lnTo>
                    <a:pt x="25136" y="17263"/>
                  </a:lnTo>
                  <a:lnTo>
                    <a:pt x="25948" y="17226"/>
                  </a:lnTo>
                  <a:lnTo>
                    <a:pt x="26761" y="17190"/>
                  </a:lnTo>
                  <a:lnTo>
                    <a:pt x="27546" y="17148"/>
                  </a:lnTo>
                  <a:lnTo>
                    <a:pt x="28359" y="17101"/>
                  </a:lnTo>
                  <a:lnTo>
                    <a:pt x="29144" y="17049"/>
                  </a:lnTo>
                  <a:lnTo>
                    <a:pt x="29930" y="16992"/>
                  </a:lnTo>
                  <a:lnTo>
                    <a:pt x="30715" y="16930"/>
                  </a:lnTo>
                  <a:lnTo>
                    <a:pt x="31501" y="16862"/>
                  </a:lnTo>
                  <a:lnTo>
                    <a:pt x="32286" y="16794"/>
                  </a:lnTo>
                  <a:lnTo>
                    <a:pt x="33044" y="16722"/>
                  </a:lnTo>
                  <a:lnTo>
                    <a:pt x="33803" y="16643"/>
                  </a:lnTo>
                  <a:lnTo>
                    <a:pt x="34534" y="16565"/>
                  </a:lnTo>
                  <a:lnTo>
                    <a:pt x="35292" y="16482"/>
                  </a:lnTo>
                  <a:lnTo>
                    <a:pt x="36024" y="16394"/>
                  </a:lnTo>
                  <a:lnTo>
                    <a:pt x="36728" y="16305"/>
                  </a:lnTo>
                  <a:lnTo>
                    <a:pt x="37459" y="16217"/>
                  </a:lnTo>
                  <a:lnTo>
                    <a:pt x="38136" y="16123"/>
                  </a:lnTo>
                  <a:lnTo>
                    <a:pt x="39518" y="15931"/>
                  </a:lnTo>
                  <a:lnTo>
                    <a:pt x="40845" y="15728"/>
                  </a:lnTo>
                  <a:lnTo>
                    <a:pt x="41874" y="15556"/>
                  </a:lnTo>
                  <a:lnTo>
                    <a:pt x="42903" y="15374"/>
                  </a:lnTo>
                  <a:lnTo>
                    <a:pt x="43906" y="15192"/>
                  </a:lnTo>
                  <a:lnTo>
                    <a:pt x="44908" y="15009"/>
                  </a:lnTo>
                  <a:lnTo>
                    <a:pt x="45856" y="14822"/>
                  </a:lnTo>
                  <a:lnTo>
                    <a:pt x="46804" y="14630"/>
                  </a:lnTo>
                  <a:lnTo>
                    <a:pt x="47725" y="14432"/>
                  </a:lnTo>
                  <a:lnTo>
                    <a:pt x="48618" y="14234"/>
                  </a:lnTo>
                  <a:lnTo>
                    <a:pt x="49485" y="14036"/>
                  </a:lnTo>
                  <a:lnTo>
                    <a:pt x="50325" y="13833"/>
                  </a:lnTo>
                  <a:lnTo>
                    <a:pt x="51164" y="13625"/>
                  </a:lnTo>
                  <a:lnTo>
                    <a:pt x="51977" y="13417"/>
                  </a:lnTo>
                  <a:lnTo>
                    <a:pt x="52763" y="13209"/>
                  </a:lnTo>
                  <a:lnTo>
                    <a:pt x="53494" y="12995"/>
                  </a:lnTo>
                  <a:lnTo>
                    <a:pt x="54252" y="12777"/>
                  </a:lnTo>
                  <a:lnTo>
                    <a:pt x="54956" y="12558"/>
                  </a:lnTo>
                  <a:lnTo>
                    <a:pt x="55634" y="12340"/>
                  </a:lnTo>
                  <a:lnTo>
                    <a:pt x="56311" y="12116"/>
                  </a:lnTo>
                  <a:lnTo>
                    <a:pt x="56961" y="11892"/>
                  </a:lnTo>
                  <a:lnTo>
                    <a:pt x="57557" y="11663"/>
                  </a:lnTo>
                  <a:lnTo>
                    <a:pt x="58152" y="11434"/>
                  </a:lnTo>
                  <a:lnTo>
                    <a:pt x="58721" y="11200"/>
                  </a:lnTo>
                  <a:lnTo>
                    <a:pt x="59290" y="10966"/>
                  </a:lnTo>
                  <a:lnTo>
                    <a:pt x="59805" y="10732"/>
                  </a:lnTo>
                  <a:lnTo>
                    <a:pt x="60292" y="10497"/>
                  </a:lnTo>
                  <a:lnTo>
                    <a:pt x="60780" y="10258"/>
                  </a:lnTo>
                  <a:lnTo>
                    <a:pt x="61240" y="10019"/>
                  </a:lnTo>
                  <a:lnTo>
                    <a:pt x="61646" y="9774"/>
                  </a:lnTo>
                  <a:lnTo>
                    <a:pt x="62053" y="9535"/>
                  </a:lnTo>
                  <a:lnTo>
                    <a:pt x="62432" y="9290"/>
                  </a:lnTo>
                  <a:lnTo>
                    <a:pt x="62784" y="9040"/>
                  </a:lnTo>
                  <a:lnTo>
                    <a:pt x="63109" y="8796"/>
                  </a:lnTo>
                  <a:lnTo>
                    <a:pt x="63434" y="8546"/>
                  </a:lnTo>
                  <a:lnTo>
                    <a:pt x="63705" y="8296"/>
                  </a:lnTo>
                  <a:lnTo>
                    <a:pt x="63949" y="8046"/>
                  </a:lnTo>
                  <a:lnTo>
                    <a:pt x="64193" y="7797"/>
                  </a:lnTo>
                  <a:lnTo>
                    <a:pt x="64382" y="7547"/>
                  </a:lnTo>
                  <a:lnTo>
                    <a:pt x="64572" y="7292"/>
                  </a:lnTo>
                  <a:lnTo>
                    <a:pt x="64707" y="7037"/>
                  </a:lnTo>
                  <a:lnTo>
                    <a:pt x="64843" y="6782"/>
                  </a:lnTo>
                  <a:lnTo>
                    <a:pt x="64951" y="6527"/>
                  </a:lnTo>
                  <a:lnTo>
                    <a:pt x="65032" y="6272"/>
                  </a:lnTo>
                  <a:lnTo>
                    <a:pt x="65086" y="6017"/>
                  </a:lnTo>
                  <a:lnTo>
                    <a:pt x="65113" y="5762"/>
                  </a:lnTo>
                  <a:lnTo>
                    <a:pt x="65113" y="5507"/>
                  </a:lnTo>
                  <a:lnTo>
                    <a:pt x="65086" y="5247"/>
                  </a:lnTo>
                  <a:lnTo>
                    <a:pt x="65032" y="4992"/>
                  </a:lnTo>
                  <a:lnTo>
                    <a:pt x="64951" y="4737"/>
                  </a:lnTo>
                  <a:lnTo>
                    <a:pt x="64843" y="4476"/>
                  </a:lnTo>
                  <a:lnTo>
                    <a:pt x="64707" y="4221"/>
                  </a:lnTo>
                  <a:lnTo>
                    <a:pt x="64545" y="3961"/>
                  </a:lnTo>
                  <a:lnTo>
                    <a:pt x="64382" y="3706"/>
                  </a:lnTo>
                  <a:lnTo>
                    <a:pt x="64165" y="3451"/>
                  </a:lnTo>
                  <a:lnTo>
                    <a:pt x="63922" y="3196"/>
                  </a:lnTo>
                  <a:lnTo>
                    <a:pt x="63651" y="2936"/>
                  </a:lnTo>
                  <a:lnTo>
                    <a:pt x="63380" y="2681"/>
                  </a:lnTo>
                  <a:lnTo>
                    <a:pt x="63055" y="2431"/>
                  </a:lnTo>
                  <a:lnTo>
                    <a:pt x="62703" y="2176"/>
                  </a:lnTo>
                  <a:lnTo>
                    <a:pt x="62324" y="1921"/>
                  </a:lnTo>
                  <a:lnTo>
                    <a:pt x="61944" y="1671"/>
                  </a:lnTo>
                  <a:lnTo>
                    <a:pt x="61511" y="1416"/>
                  </a:lnTo>
                  <a:lnTo>
                    <a:pt x="61051" y="1167"/>
                  </a:lnTo>
                  <a:lnTo>
                    <a:pt x="60563" y="917"/>
                  </a:lnTo>
                  <a:lnTo>
                    <a:pt x="60076" y="667"/>
                  </a:lnTo>
                  <a:lnTo>
                    <a:pt x="59859" y="683"/>
                  </a:lnTo>
                  <a:lnTo>
                    <a:pt x="59398" y="610"/>
                  </a:lnTo>
                  <a:lnTo>
                    <a:pt x="58911" y="542"/>
                  </a:lnTo>
                  <a:lnTo>
                    <a:pt x="58450" y="480"/>
                  </a:lnTo>
                  <a:lnTo>
                    <a:pt x="57963" y="422"/>
                  </a:lnTo>
                  <a:lnTo>
                    <a:pt x="57475" y="370"/>
                  </a:lnTo>
                  <a:lnTo>
                    <a:pt x="56988" y="318"/>
                  </a:lnTo>
                  <a:lnTo>
                    <a:pt x="56473" y="272"/>
                  </a:lnTo>
                  <a:lnTo>
                    <a:pt x="55959" y="230"/>
                  </a:lnTo>
                  <a:lnTo>
                    <a:pt x="55471" y="193"/>
                  </a:lnTo>
                  <a:lnTo>
                    <a:pt x="54956" y="157"/>
                  </a:lnTo>
                  <a:lnTo>
                    <a:pt x="54415" y="126"/>
                  </a:lnTo>
                  <a:lnTo>
                    <a:pt x="53900" y="100"/>
                  </a:lnTo>
                  <a:lnTo>
                    <a:pt x="53385" y="74"/>
                  </a:lnTo>
                  <a:lnTo>
                    <a:pt x="52844" y="53"/>
                  </a:lnTo>
                  <a:lnTo>
                    <a:pt x="52302" y="37"/>
                  </a:lnTo>
                  <a:lnTo>
                    <a:pt x="51760" y="22"/>
                  </a:lnTo>
                  <a:lnTo>
                    <a:pt x="51219" y="11"/>
                  </a:lnTo>
                  <a:lnTo>
                    <a:pt x="50677" y="6"/>
                  </a:lnTo>
                  <a:lnTo>
                    <a:pt x="49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 rot="10800000">
              <a:off x="7492064" y="4440944"/>
              <a:ext cx="452975" cy="463224"/>
            </a:xfrm>
            <a:custGeom>
              <a:avLst/>
              <a:gdLst/>
              <a:ahLst/>
              <a:cxnLst/>
              <a:rect l="l" t="t" r="r" b="b"/>
              <a:pathLst>
                <a:path w="105959" h="23196" extrusionOk="0">
                  <a:moveTo>
                    <a:pt x="21073" y="1"/>
                  </a:moveTo>
                  <a:lnTo>
                    <a:pt x="20234" y="6"/>
                  </a:lnTo>
                  <a:lnTo>
                    <a:pt x="19421" y="17"/>
                  </a:lnTo>
                  <a:lnTo>
                    <a:pt x="18581" y="32"/>
                  </a:lnTo>
                  <a:lnTo>
                    <a:pt x="17769" y="48"/>
                  </a:lnTo>
                  <a:lnTo>
                    <a:pt x="16956" y="69"/>
                  </a:lnTo>
                  <a:lnTo>
                    <a:pt x="16144" y="95"/>
                  </a:lnTo>
                  <a:lnTo>
                    <a:pt x="15358" y="121"/>
                  </a:lnTo>
                  <a:lnTo>
                    <a:pt x="14573" y="152"/>
                  </a:lnTo>
                  <a:lnTo>
                    <a:pt x="13787" y="188"/>
                  </a:lnTo>
                  <a:lnTo>
                    <a:pt x="13002" y="230"/>
                  </a:lnTo>
                  <a:lnTo>
                    <a:pt x="12243" y="277"/>
                  </a:lnTo>
                  <a:lnTo>
                    <a:pt x="11512" y="329"/>
                  </a:lnTo>
                  <a:lnTo>
                    <a:pt x="10754" y="381"/>
                  </a:lnTo>
                  <a:lnTo>
                    <a:pt x="10022" y="443"/>
                  </a:lnTo>
                  <a:lnTo>
                    <a:pt x="9318" y="506"/>
                  </a:lnTo>
                  <a:lnTo>
                    <a:pt x="8587" y="573"/>
                  </a:lnTo>
                  <a:lnTo>
                    <a:pt x="7910" y="646"/>
                  </a:lnTo>
                  <a:lnTo>
                    <a:pt x="7206" y="724"/>
                  </a:lnTo>
                  <a:lnTo>
                    <a:pt x="6528" y="808"/>
                  </a:lnTo>
                  <a:lnTo>
                    <a:pt x="5878" y="896"/>
                  </a:lnTo>
                  <a:lnTo>
                    <a:pt x="5228" y="990"/>
                  </a:lnTo>
                  <a:lnTo>
                    <a:pt x="4578" y="1089"/>
                  </a:lnTo>
                  <a:lnTo>
                    <a:pt x="3955" y="1193"/>
                  </a:lnTo>
                  <a:lnTo>
                    <a:pt x="3359" y="1302"/>
                  </a:lnTo>
                  <a:lnTo>
                    <a:pt x="2764" y="1416"/>
                  </a:lnTo>
                  <a:lnTo>
                    <a:pt x="2195" y="1536"/>
                  </a:lnTo>
                  <a:lnTo>
                    <a:pt x="1626" y="1661"/>
                  </a:lnTo>
                  <a:lnTo>
                    <a:pt x="1599" y="1661"/>
                  </a:lnTo>
                  <a:lnTo>
                    <a:pt x="1247" y="2041"/>
                  </a:lnTo>
                  <a:lnTo>
                    <a:pt x="949" y="2426"/>
                  </a:lnTo>
                  <a:lnTo>
                    <a:pt x="705" y="2806"/>
                  </a:lnTo>
                  <a:lnTo>
                    <a:pt x="488" y="3186"/>
                  </a:lnTo>
                  <a:lnTo>
                    <a:pt x="299" y="3566"/>
                  </a:lnTo>
                  <a:lnTo>
                    <a:pt x="163" y="3946"/>
                  </a:lnTo>
                  <a:lnTo>
                    <a:pt x="82" y="4325"/>
                  </a:lnTo>
                  <a:lnTo>
                    <a:pt x="28" y="4705"/>
                  </a:lnTo>
                  <a:lnTo>
                    <a:pt x="1" y="5080"/>
                  </a:lnTo>
                  <a:lnTo>
                    <a:pt x="28" y="5460"/>
                  </a:lnTo>
                  <a:lnTo>
                    <a:pt x="82" y="5835"/>
                  </a:lnTo>
                  <a:lnTo>
                    <a:pt x="191" y="6209"/>
                  </a:lnTo>
                  <a:lnTo>
                    <a:pt x="326" y="6584"/>
                  </a:lnTo>
                  <a:lnTo>
                    <a:pt x="488" y="6959"/>
                  </a:lnTo>
                  <a:lnTo>
                    <a:pt x="705" y="7328"/>
                  </a:lnTo>
                  <a:lnTo>
                    <a:pt x="949" y="7698"/>
                  </a:lnTo>
                  <a:lnTo>
                    <a:pt x="1220" y="8067"/>
                  </a:lnTo>
                  <a:lnTo>
                    <a:pt x="1545" y="8437"/>
                  </a:lnTo>
                  <a:lnTo>
                    <a:pt x="1897" y="8801"/>
                  </a:lnTo>
                  <a:lnTo>
                    <a:pt x="2303" y="9165"/>
                  </a:lnTo>
                  <a:lnTo>
                    <a:pt x="2737" y="9524"/>
                  </a:lnTo>
                  <a:lnTo>
                    <a:pt x="3197" y="9883"/>
                  </a:lnTo>
                  <a:lnTo>
                    <a:pt x="3712" y="10243"/>
                  </a:lnTo>
                  <a:lnTo>
                    <a:pt x="4226" y="10596"/>
                  </a:lnTo>
                  <a:lnTo>
                    <a:pt x="4822" y="10950"/>
                  </a:lnTo>
                  <a:lnTo>
                    <a:pt x="5418" y="11299"/>
                  </a:lnTo>
                  <a:lnTo>
                    <a:pt x="6068" y="11648"/>
                  </a:lnTo>
                  <a:lnTo>
                    <a:pt x="6745" y="11996"/>
                  </a:lnTo>
                  <a:lnTo>
                    <a:pt x="7449" y="12340"/>
                  </a:lnTo>
                  <a:lnTo>
                    <a:pt x="8181" y="12678"/>
                  </a:lnTo>
                  <a:lnTo>
                    <a:pt x="8966" y="13016"/>
                  </a:lnTo>
                  <a:lnTo>
                    <a:pt x="9779" y="13349"/>
                  </a:lnTo>
                  <a:lnTo>
                    <a:pt x="10618" y="13682"/>
                  </a:lnTo>
                  <a:lnTo>
                    <a:pt x="11512" y="14010"/>
                  </a:lnTo>
                  <a:lnTo>
                    <a:pt x="12406" y="14333"/>
                  </a:lnTo>
                  <a:lnTo>
                    <a:pt x="13354" y="14656"/>
                  </a:lnTo>
                  <a:lnTo>
                    <a:pt x="14329" y="14973"/>
                  </a:lnTo>
                  <a:lnTo>
                    <a:pt x="15331" y="15290"/>
                  </a:lnTo>
                  <a:lnTo>
                    <a:pt x="16388" y="15603"/>
                  </a:lnTo>
                  <a:lnTo>
                    <a:pt x="17444" y="15910"/>
                  </a:lnTo>
                  <a:lnTo>
                    <a:pt x="18554" y="16212"/>
                  </a:lnTo>
                  <a:lnTo>
                    <a:pt x="19692" y="16508"/>
                  </a:lnTo>
                  <a:lnTo>
                    <a:pt x="20857" y="16805"/>
                  </a:lnTo>
                  <a:lnTo>
                    <a:pt x="22048" y="17096"/>
                  </a:lnTo>
                  <a:lnTo>
                    <a:pt x="23267" y="17382"/>
                  </a:lnTo>
                  <a:lnTo>
                    <a:pt x="24513" y="17669"/>
                  </a:lnTo>
                  <a:lnTo>
                    <a:pt x="25813" y="17945"/>
                  </a:lnTo>
                  <a:lnTo>
                    <a:pt x="27113" y="18220"/>
                  </a:lnTo>
                  <a:lnTo>
                    <a:pt x="28468" y="18491"/>
                  </a:lnTo>
                  <a:lnTo>
                    <a:pt x="29849" y="18756"/>
                  </a:lnTo>
                  <a:lnTo>
                    <a:pt x="31230" y="19017"/>
                  </a:lnTo>
                  <a:lnTo>
                    <a:pt x="32666" y="19272"/>
                  </a:lnTo>
                  <a:lnTo>
                    <a:pt x="34128" y="19521"/>
                  </a:lnTo>
                  <a:lnTo>
                    <a:pt x="35618" y="19766"/>
                  </a:lnTo>
                  <a:lnTo>
                    <a:pt x="37135" y="20005"/>
                  </a:lnTo>
                  <a:lnTo>
                    <a:pt x="38679" y="20240"/>
                  </a:lnTo>
                  <a:lnTo>
                    <a:pt x="40250" y="20468"/>
                  </a:lnTo>
                  <a:lnTo>
                    <a:pt x="41848" y="20692"/>
                  </a:lnTo>
                  <a:lnTo>
                    <a:pt x="43473" y="20911"/>
                  </a:lnTo>
                  <a:lnTo>
                    <a:pt x="45125" y="21124"/>
                  </a:lnTo>
                  <a:lnTo>
                    <a:pt x="46804" y="21327"/>
                  </a:lnTo>
                  <a:lnTo>
                    <a:pt x="48511" y="21530"/>
                  </a:lnTo>
                  <a:lnTo>
                    <a:pt x="50217" y="21728"/>
                  </a:lnTo>
                  <a:lnTo>
                    <a:pt x="51978" y="21915"/>
                  </a:lnTo>
                  <a:lnTo>
                    <a:pt x="53061" y="22019"/>
                  </a:lnTo>
                  <a:lnTo>
                    <a:pt x="54172" y="22123"/>
                  </a:lnTo>
                  <a:lnTo>
                    <a:pt x="55282" y="22222"/>
                  </a:lnTo>
                  <a:lnTo>
                    <a:pt x="56393" y="22321"/>
                  </a:lnTo>
                  <a:lnTo>
                    <a:pt x="57530" y="22415"/>
                  </a:lnTo>
                  <a:lnTo>
                    <a:pt x="58695" y="22503"/>
                  </a:lnTo>
                  <a:lnTo>
                    <a:pt x="59859" y="22587"/>
                  </a:lnTo>
                  <a:lnTo>
                    <a:pt x="61024" y="22670"/>
                  </a:lnTo>
                  <a:lnTo>
                    <a:pt x="62189" y="22743"/>
                  </a:lnTo>
                  <a:lnTo>
                    <a:pt x="63381" y="22816"/>
                  </a:lnTo>
                  <a:lnTo>
                    <a:pt x="64572" y="22878"/>
                  </a:lnTo>
                  <a:lnTo>
                    <a:pt x="65764" y="22940"/>
                  </a:lnTo>
                  <a:lnTo>
                    <a:pt x="66956" y="22992"/>
                  </a:lnTo>
                  <a:lnTo>
                    <a:pt x="68148" y="23044"/>
                  </a:lnTo>
                  <a:lnTo>
                    <a:pt x="69366" y="23086"/>
                  </a:lnTo>
                  <a:lnTo>
                    <a:pt x="70558" y="23123"/>
                  </a:lnTo>
                  <a:lnTo>
                    <a:pt x="71777" y="23149"/>
                  </a:lnTo>
                  <a:lnTo>
                    <a:pt x="72969" y="23175"/>
                  </a:lnTo>
                  <a:lnTo>
                    <a:pt x="74188" y="23190"/>
                  </a:lnTo>
                  <a:lnTo>
                    <a:pt x="75379" y="23195"/>
                  </a:lnTo>
                  <a:lnTo>
                    <a:pt x="76571" y="23195"/>
                  </a:lnTo>
                  <a:lnTo>
                    <a:pt x="77763" y="23190"/>
                  </a:lnTo>
                  <a:lnTo>
                    <a:pt x="78955" y="23175"/>
                  </a:lnTo>
                  <a:lnTo>
                    <a:pt x="80146" y="23149"/>
                  </a:lnTo>
                  <a:lnTo>
                    <a:pt x="81311" y="23117"/>
                  </a:lnTo>
                  <a:lnTo>
                    <a:pt x="82476" y="23076"/>
                  </a:lnTo>
                  <a:lnTo>
                    <a:pt x="83640" y="23024"/>
                  </a:lnTo>
                  <a:lnTo>
                    <a:pt x="84778" y="22966"/>
                  </a:lnTo>
                  <a:lnTo>
                    <a:pt x="85916" y="22899"/>
                  </a:lnTo>
                  <a:lnTo>
                    <a:pt x="87026" y="22816"/>
                  </a:lnTo>
                  <a:lnTo>
                    <a:pt x="88137" y="22727"/>
                  </a:lnTo>
                  <a:lnTo>
                    <a:pt x="89247" y="22628"/>
                  </a:lnTo>
                  <a:lnTo>
                    <a:pt x="90303" y="22519"/>
                  </a:lnTo>
                  <a:lnTo>
                    <a:pt x="91360" y="22399"/>
                  </a:lnTo>
                  <a:lnTo>
                    <a:pt x="92362" y="22274"/>
                  </a:lnTo>
                  <a:lnTo>
                    <a:pt x="93337" y="22139"/>
                  </a:lnTo>
                  <a:lnTo>
                    <a:pt x="94258" y="21993"/>
                  </a:lnTo>
                  <a:lnTo>
                    <a:pt x="95179" y="21837"/>
                  </a:lnTo>
                  <a:lnTo>
                    <a:pt x="96045" y="21676"/>
                  </a:lnTo>
                  <a:lnTo>
                    <a:pt x="96885" y="21509"/>
                  </a:lnTo>
                  <a:lnTo>
                    <a:pt x="97671" y="21332"/>
                  </a:lnTo>
                  <a:lnTo>
                    <a:pt x="98429" y="21150"/>
                  </a:lnTo>
                  <a:lnTo>
                    <a:pt x="99160" y="20958"/>
                  </a:lnTo>
                  <a:lnTo>
                    <a:pt x="99864" y="20765"/>
                  </a:lnTo>
                  <a:lnTo>
                    <a:pt x="100514" y="20562"/>
                  </a:lnTo>
                  <a:lnTo>
                    <a:pt x="101137" y="20359"/>
                  </a:lnTo>
                  <a:lnTo>
                    <a:pt x="101733" y="20146"/>
                  </a:lnTo>
                  <a:lnTo>
                    <a:pt x="102275" y="19932"/>
                  </a:lnTo>
                  <a:lnTo>
                    <a:pt x="102790" y="19709"/>
                  </a:lnTo>
                  <a:lnTo>
                    <a:pt x="103250" y="19490"/>
                  </a:lnTo>
                  <a:lnTo>
                    <a:pt x="103683" y="19261"/>
                  </a:lnTo>
                  <a:lnTo>
                    <a:pt x="104090" y="19032"/>
                  </a:lnTo>
                  <a:lnTo>
                    <a:pt x="104442" y="18798"/>
                  </a:lnTo>
                  <a:lnTo>
                    <a:pt x="104767" y="18564"/>
                  </a:lnTo>
                  <a:lnTo>
                    <a:pt x="105065" y="18324"/>
                  </a:lnTo>
                  <a:lnTo>
                    <a:pt x="105309" y="18085"/>
                  </a:lnTo>
                  <a:lnTo>
                    <a:pt x="105498" y="17846"/>
                  </a:lnTo>
                  <a:lnTo>
                    <a:pt x="105688" y="17606"/>
                  </a:lnTo>
                  <a:lnTo>
                    <a:pt x="105796" y="17362"/>
                  </a:lnTo>
                  <a:lnTo>
                    <a:pt x="105904" y="17122"/>
                  </a:lnTo>
                  <a:lnTo>
                    <a:pt x="105959" y="16878"/>
                  </a:lnTo>
                  <a:lnTo>
                    <a:pt x="105959" y="16638"/>
                  </a:lnTo>
                  <a:lnTo>
                    <a:pt x="105932" y="16399"/>
                  </a:lnTo>
                  <a:lnTo>
                    <a:pt x="105850" y="16160"/>
                  </a:lnTo>
                  <a:lnTo>
                    <a:pt x="105742" y="15920"/>
                  </a:lnTo>
                  <a:lnTo>
                    <a:pt x="105607" y="15686"/>
                  </a:lnTo>
                  <a:lnTo>
                    <a:pt x="105444" y="15447"/>
                  </a:lnTo>
                  <a:lnTo>
                    <a:pt x="105254" y="15212"/>
                  </a:lnTo>
                  <a:lnTo>
                    <a:pt x="105038" y="14983"/>
                  </a:lnTo>
                  <a:lnTo>
                    <a:pt x="104767" y="14749"/>
                  </a:lnTo>
                  <a:lnTo>
                    <a:pt x="104496" y="14520"/>
                  </a:lnTo>
                  <a:lnTo>
                    <a:pt x="104198" y="14286"/>
                  </a:lnTo>
                  <a:lnTo>
                    <a:pt x="103873" y="14057"/>
                  </a:lnTo>
                  <a:lnTo>
                    <a:pt x="103521" y="13833"/>
                  </a:lnTo>
                  <a:lnTo>
                    <a:pt x="103142" y="13604"/>
                  </a:lnTo>
                  <a:lnTo>
                    <a:pt x="102763" y="13381"/>
                  </a:lnTo>
                  <a:lnTo>
                    <a:pt x="102329" y="13157"/>
                  </a:lnTo>
                  <a:lnTo>
                    <a:pt x="101896" y="12933"/>
                  </a:lnTo>
                  <a:lnTo>
                    <a:pt x="101435" y="12709"/>
                  </a:lnTo>
                  <a:lnTo>
                    <a:pt x="100975" y="12485"/>
                  </a:lnTo>
                  <a:lnTo>
                    <a:pt x="100460" y="12267"/>
                  </a:lnTo>
                  <a:lnTo>
                    <a:pt x="99946" y="12048"/>
                  </a:lnTo>
                  <a:lnTo>
                    <a:pt x="99431" y="11830"/>
                  </a:lnTo>
                  <a:lnTo>
                    <a:pt x="98889" y="11616"/>
                  </a:lnTo>
                  <a:lnTo>
                    <a:pt x="97752" y="11184"/>
                  </a:lnTo>
                  <a:lnTo>
                    <a:pt x="96587" y="10758"/>
                  </a:lnTo>
                  <a:lnTo>
                    <a:pt x="95368" y="10336"/>
                  </a:lnTo>
                  <a:lnTo>
                    <a:pt x="94122" y="9920"/>
                  </a:lnTo>
                  <a:lnTo>
                    <a:pt x="92822" y="9509"/>
                  </a:lnTo>
                  <a:lnTo>
                    <a:pt x="91522" y="9098"/>
                  </a:lnTo>
                  <a:lnTo>
                    <a:pt x="89653" y="8536"/>
                  </a:lnTo>
                  <a:lnTo>
                    <a:pt x="87730" y="7974"/>
                  </a:lnTo>
                  <a:lnTo>
                    <a:pt x="86728" y="7693"/>
                  </a:lnTo>
                  <a:lnTo>
                    <a:pt x="85726" y="7417"/>
                  </a:lnTo>
                  <a:lnTo>
                    <a:pt x="84724" y="7141"/>
                  </a:lnTo>
                  <a:lnTo>
                    <a:pt x="83695" y="6865"/>
                  </a:lnTo>
                  <a:lnTo>
                    <a:pt x="82638" y="6594"/>
                  </a:lnTo>
                  <a:lnTo>
                    <a:pt x="81555" y="6329"/>
                  </a:lnTo>
                  <a:lnTo>
                    <a:pt x="80471" y="6064"/>
                  </a:lnTo>
                  <a:lnTo>
                    <a:pt x="79388" y="5803"/>
                  </a:lnTo>
                  <a:lnTo>
                    <a:pt x="78250" y="5543"/>
                  </a:lnTo>
                  <a:lnTo>
                    <a:pt x="77113" y="5288"/>
                  </a:lnTo>
                  <a:lnTo>
                    <a:pt x="75948" y="5038"/>
                  </a:lnTo>
                  <a:lnTo>
                    <a:pt x="74783" y="4794"/>
                  </a:lnTo>
                  <a:lnTo>
                    <a:pt x="73565" y="4549"/>
                  </a:lnTo>
                  <a:lnTo>
                    <a:pt x="72346" y="4310"/>
                  </a:lnTo>
                  <a:lnTo>
                    <a:pt x="71100" y="4081"/>
                  </a:lnTo>
                  <a:lnTo>
                    <a:pt x="69827" y="3852"/>
                  </a:lnTo>
                  <a:lnTo>
                    <a:pt x="68554" y="3628"/>
                  </a:lnTo>
                  <a:lnTo>
                    <a:pt x="67227" y="3415"/>
                  </a:lnTo>
                  <a:lnTo>
                    <a:pt x="65899" y="3201"/>
                  </a:lnTo>
                  <a:lnTo>
                    <a:pt x="64545" y="2998"/>
                  </a:lnTo>
                  <a:lnTo>
                    <a:pt x="63164" y="2795"/>
                  </a:lnTo>
                  <a:lnTo>
                    <a:pt x="61755" y="2608"/>
                  </a:lnTo>
                  <a:lnTo>
                    <a:pt x="60320" y="2421"/>
                  </a:lnTo>
                  <a:lnTo>
                    <a:pt x="58857" y="2244"/>
                  </a:lnTo>
                  <a:lnTo>
                    <a:pt x="57395" y="2072"/>
                  </a:lnTo>
                  <a:lnTo>
                    <a:pt x="55878" y="1906"/>
                  </a:lnTo>
                  <a:lnTo>
                    <a:pt x="54334" y="1749"/>
                  </a:lnTo>
                  <a:lnTo>
                    <a:pt x="52763" y="1604"/>
                  </a:lnTo>
                  <a:lnTo>
                    <a:pt x="51192" y="1458"/>
                  </a:lnTo>
                  <a:lnTo>
                    <a:pt x="49567" y="1318"/>
                  </a:lnTo>
                  <a:lnTo>
                    <a:pt x="47915" y="1182"/>
                  </a:lnTo>
                  <a:lnTo>
                    <a:pt x="46236" y="1052"/>
                  </a:lnTo>
                  <a:lnTo>
                    <a:pt x="44529" y="922"/>
                  </a:lnTo>
                  <a:lnTo>
                    <a:pt x="42823" y="802"/>
                  </a:lnTo>
                  <a:lnTo>
                    <a:pt x="41089" y="688"/>
                  </a:lnTo>
                  <a:lnTo>
                    <a:pt x="39356" y="579"/>
                  </a:lnTo>
                  <a:lnTo>
                    <a:pt x="37595" y="474"/>
                  </a:lnTo>
                  <a:lnTo>
                    <a:pt x="35835" y="381"/>
                  </a:lnTo>
                  <a:lnTo>
                    <a:pt x="34074" y="298"/>
                  </a:lnTo>
                  <a:lnTo>
                    <a:pt x="32314" y="219"/>
                  </a:lnTo>
                  <a:lnTo>
                    <a:pt x="30580" y="157"/>
                  </a:lnTo>
                  <a:lnTo>
                    <a:pt x="28820" y="100"/>
                  </a:lnTo>
                  <a:lnTo>
                    <a:pt x="27059" y="58"/>
                  </a:lnTo>
                  <a:lnTo>
                    <a:pt x="25326" y="27"/>
                  </a:lnTo>
                  <a:lnTo>
                    <a:pt x="24486" y="17"/>
                  </a:lnTo>
                  <a:lnTo>
                    <a:pt x="23619" y="6"/>
                  </a:lnTo>
                  <a:lnTo>
                    <a:pt x="22780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4"/>
            <p:cNvSpPr/>
            <p:nvPr/>
          </p:nvSpPr>
          <p:spPr>
            <a:xfrm rot="10800000">
              <a:off x="7459877" y="3905956"/>
              <a:ext cx="518626" cy="568686"/>
            </a:xfrm>
            <a:custGeom>
              <a:avLst/>
              <a:gdLst/>
              <a:ahLst/>
              <a:cxnLst/>
              <a:rect l="l" t="t" r="r" b="b"/>
              <a:pathLst>
                <a:path w="121316" h="28477" extrusionOk="0">
                  <a:moveTo>
                    <a:pt x="23212" y="0"/>
                  </a:moveTo>
                  <a:lnTo>
                    <a:pt x="22183" y="11"/>
                  </a:lnTo>
                  <a:lnTo>
                    <a:pt x="21154" y="26"/>
                  </a:lnTo>
                  <a:lnTo>
                    <a:pt x="20125" y="47"/>
                  </a:lnTo>
                  <a:lnTo>
                    <a:pt x="19122" y="68"/>
                  </a:lnTo>
                  <a:lnTo>
                    <a:pt x="18120" y="99"/>
                  </a:lnTo>
                  <a:lnTo>
                    <a:pt x="17145" y="136"/>
                  </a:lnTo>
                  <a:lnTo>
                    <a:pt x="16170" y="177"/>
                  </a:lnTo>
                  <a:lnTo>
                    <a:pt x="15195" y="224"/>
                  </a:lnTo>
                  <a:lnTo>
                    <a:pt x="14247" y="276"/>
                  </a:lnTo>
                  <a:lnTo>
                    <a:pt x="13326" y="339"/>
                  </a:lnTo>
                  <a:lnTo>
                    <a:pt x="12405" y="401"/>
                  </a:lnTo>
                  <a:lnTo>
                    <a:pt x="11512" y="474"/>
                  </a:lnTo>
                  <a:lnTo>
                    <a:pt x="10618" y="552"/>
                  </a:lnTo>
                  <a:lnTo>
                    <a:pt x="9751" y="640"/>
                  </a:lnTo>
                  <a:lnTo>
                    <a:pt x="8884" y="729"/>
                  </a:lnTo>
                  <a:lnTo>
                    <a:pt x="8072" y="828"/>
                  </a:lnTo>
                  <a:lnTo>
                    <a:pt x="7232" y="932"/>
                  </a:lnTo>
                  <a:lnTo>
                    <a:pt x="6447" y="1046"/>
                  </a:lnTo>
                  <a:lnTo>
                    <a:pt x="5661" y="1166"/>
                  </a:lnTo>
                  <a:lnTo>
                    <a:pt x="4903" y="1291"/>
                  </a:lnTo>
                  <a:lnTo>
                    <a:pt x="4171" y="1426"/>
                  </a:lnTo>
                  <a:lnTo>
                    <a:pt x="3521" y="1848"/>
                  </a:lnTo>
                  <a:lnTo>
                    <a:pt x="2925" y="2269"/>
                  </a:lnTo>
                  <a:lnTo>
                    <a:pt x="2411" y="2696"/>
                  </a:lnTo>
                  <a:lnTo>
                    <a:pt x="1923" y="3128"/>
                  </a:lnTo>
                  <a:lnTo>
                    <a:pt x="1490" y="3560"/>
                  </a:lnTo>
                  <a:lnTo>
                    <a:pt x="1111" y="3992"/>
                  </a:lnTo>
                  <a:lnTo>
                    <a:pt x="813" y="4424"/>
                  </a:lnTo>
                  <a:lnTo>
                    <a:pt x="542" y="4861"/>
                  </a:lnTo>
                  <a:lnTo>
                    <a:pt x="325" y="5298"/>
                  </a:lnTo>
                  <a:lnTo>
                    <a:pt x="163" y="5740"/>
                  </a:lnTo>
                  <a:lnTo>
                    <a:pt x="54" y="6178"/>
                  </a:lnTo>
                  <a:lnTo>
                    <a:pt x="0" y="6620"/>
                  </a:lnTo>
                  <a:lnTo>
                    <a:pt x="0" y="7062"/>
                  </a:lnTo>
                  <a:lnTo>
                    <a:pt x="54" y="7505"/>
                  </a:lnTo>
                  <a:lnTo>
                    <a:pt x="163" y="7947"/>
                  </a:lnTo>
                  <a:lnTo>
                    <a:pt x="298" y="8389"/>
                  </a:lnTo>
                  <a:lnTo>
                    <a:pt x="488" y="8832"/>
                  </a:lnTo>
                  <a:lnTo>
                    <a:pt x="732" y="9274"/>
                  </a:lnTo>
                  <a:lnTo>
                    <a:pt x="1029" y="9716"/>
                  </a:lnTo>
                  <a:lnTo>
                    <a:pt x="1355" y="10153"/>
                  </a:lnTo>
                  <a:lnTo>
                    <a:pt x="1734" y="10596"/>
                  </a:lnTo>
                  <a:lnTo>
                    <a:pt x="2167" y="11038"/>
                  </a:lnTo>
                  <a:lnTo>
                    <a:pt x="2655" y="11475"/>
                  </a:lnTo>
                  <a:lnTo>
                    <a:pt x="3169" y="11912"/>
                  </a:lnTo>
                  <a:lnTo>
                    <a:pt x="3738" y="12350"/>
                  </a:lnTo>
                  <a:lnTo>
                    <a:pt x="4334" y="12781"/>
                  </a:lnTo>
                  <a:lnTo>
                    <a:pt x="4984" y="13219"/>
                  </a:lnTo>
                  <a:lnTo>
                    <a:pt x="5688" y="13645"/>
                  </a:lnTo>
                  <a:lnTo>
                    <a:pt x="6419" y="14077"/>
                  </a:lnTo>
                  <a:lnTo>
                    <a:pt x="7205" y="14504"/>
                  </a:lnTo>
                  <a:lnTo>
                    <a:pt x="8045" y="14926"/>
                  </a:lnTo>
                  <a:lnTo>
                    <a:pt x="8911" y="15347"/>
                  </a:lnTo>
                  <a:lnTo>
                    <a:pt x="9805" y="15769"/>
                  </a:lnTo>
                  <a:lnTo>
                    <a:pt x="10753" y="16180"/>
                  </a:lnTo>
                  <a:lnTo>
                    <a:pt x="11728" y="16596"/>
                  </a:lnTo>
                  <a:lnTo>
                    <a:pt x="12757" y="17002"/>
                  </a:lnTo>
                  <a:lnTo>
                    <a:pt x="13814" y="17408"/>
                  </a:lnTo>
                  <a:lnTo>
                    <a:pt x="14924" y="17809"/>
                  </a:lnTo>
                  <a:lnTo>
                    <a:pt x="16062" y="18209"/>
                  </a:lnTo>
                  <a:lnTo>
                    <a:pt x="17227" y="18605"/>
                  </a:lnTo>
                  <a:lnTo>
                    <a:pt x="18418" y="18995"/>
                  </a:lnTo>
                  <a:lnTo>
                    <a:pt x="19664" y="19380"/>
                  </a:lnTo>
                  <a:lnTo>
                    <a:pt x="20964" y="19760"/>
                  </a:lnTo>
                  <a:lnTo>
                    <a:pt x="22264" y="20135"/>
                  </a:lnTo>
                  <a:lnTo>
                    <a:pt x="23619" y="20510"/>
                  </a:lnTo>
                  <a:lnTo>
                    <a:pt x="25000" y="20874"/>
                  </a:lnTo>
                  <a:lnTo>
                    <a:pt x="26408" y="21233"/>
                  </a:lnTo>
                  <a:lnTo>
                    <a:pt x="27871" y="21592"/>
                  </a:lnTo>
                  <a:lnTo>
                    <a:pt x="29361" y="21941"/>
                  </a:lnTo>
                  <a:lnTo>
                    <a:pt x="30878" y="22284"/>
                  </a:lnTo>
                  <a:lnTo>
                    <a:pt x="32421" y="22622"/>
                  </a:lnTo>
                  <a:lnTo>
                    <a:pt x="33992" y="22955"/>
                  </a:lnTo>
                  <a:lnTo>
                    <a:pt x="35590" y="23278"/>
                  </a:lnTo>
                  <a:lnTo>
                    <a:pt x="37215" y="23601"/>
                  </a:lnTo>
                  <a:lnTo>
                    <a:pt x="38895" y="23913"/>
                  </a:lnTo>
                  <a:lnTo>
                    <a:pt x="40574" y="24220"/>
                  </a:lnTo>
                  <a:lnTo>
                    <a:pt x="42308" y="24517"/>
                  </a:lnTo>
                  <a:lnTo>
                    <a:pt x="44041" y="24808"/>
                  </a:lnTo>
                  <a:lnTo>
                    <a:pt x="45829" y="25094"/>
                  </a:lnTo>
                  <a:lnTo>
                    <a:pt x="47616" y="25370"/>
                  </a:lnTo>
                  <a:lnTo>
                    <a:pt x="49458" y="25641"/>
                  </a:lnTo>
                  <a:lnTo>
                    <a:pt x="51300" y="25901"/>
                  </a:lnTo>
                  <a:lnTo>
                    <a:pt x="53196" y="26156"/>
                  </a:lnTo>
                  <a:lnTo>
                    <a:pt x="55092" y="26401"/>
                  </a:lnTo>
                  <a:lnTo>
                    <a:pt x="56284" y="26546"/>
                  </a:lnTo>
                  <a:lnTo>
                    <a:pt x="57502" y="26692"/>
                  </a:lnTo>
                  <a:lnTo>
                    <a:pt x="58748" y="26832"/>
                  </a:lnTo>
                  <a:lnTo>
                    <a:pt x="59994" y="26973"/>
                  </a:lnTo>
                  <a:lnTo>
                    <a:pt x="61267" y="27108"/>
                  </a:lnTo>
                  <a:lnTo>
                    <a:pt x="62540" y="27233"/>
                  </a:lnTo>
                  <a:lnTo>
                    <a:pt x="63840" y="27358"/>
                  </a:lnTo>
                  <a:lnTo>
                    <a:pt x="65140" y="27478"/>
                  </a:lnTo>
                  <a:lnTo>
                    <a:pt x="66468" y="27592"/>
                  </a:lnTo>
                  <a:lnTo>
                    <a:pt x="67795" y="27702"/>
                  </a:lnTo>
                  <a:lnTo>
                    <a:pt x="69149" y="27806"/>
                  </a:lnTo>
                  <a:lnTo>
                    <a:pt x="70503" y="27904"/>
                  </a:lnTo>
                  <a:lnTo>
                    <a:pt x="71858" y="27993"/>
                  </a:lnTo>
                  <a:lnTo>
                    <a:pt x="73239" y="28076"/>
                  </a:lnTo>
                  <a:lnTo>
                    <a:pt x="74620" y="28154"/>
                  </a:lnTo>
                  <a:lnTo>
                    <a:pt x="76002" y="28222"/>
                  </a:lnTo>
                  <a:lnTo>
                    <a:pt x="77383" y="28284"/>
                  </a:lnTo>
                  <a:lnTo>
                    <a:pt x="78764" y="28336"/>
                  </a:lnTo>
                  <a:lnTo>
                    <a:pt x="80146" y="28383"/>
                  </a:lnTo>
                  <a:lnTo>
                    <a:pt x="81554" y="28420"/>
                  </a:lnTo>
                  <a:lnTo>
                    <a:pt x="82935" y="28446"/>
                  </a:lnTo>
                  <a:lnTo>
                    <a:pt x="84317" y="28467"/>
                  </a:lnTo>
                  <a:lnTo>
                    <a:pt x="85725" y="28477"/>
                  </a:lnTo>
                  <a:lnTo>
                    <a:pt x="87107" y="28472"/>
                  </a:lnTo>
                  <a:lnTo>
                    <a:pt x="88488" y="28461"/>
                  </a:lnTo>
                  <a:lnTo>
                    <a:pt x="89869" y="28440"/>
                  </a:lnTo>
                  <a:lnTo>
                    <a:pt x="91251" y="28409"/>
                  </a:lnTo>
                  <a:lnTo>
                    <a:pt x="92605" y="28362"/>
                  </a:lnTo>
                  <a:lnTo>
                    <a:pt x="93959" y="28310"/>
                  </a:lnTo>
                  <a:lnTo>
                    <a:pt x="95313" y="28243"/>
                  </a:lnTo>
                  <a:lnTo>
                    <a:pt x="96668" y="28165"/>
                  </a:lnTo>
                  <a:lnTo>
                    <a:pt x="97995" y="28076"/>
                  </a:lnTo>
                  <a:lnTo>
                    <a:pt x="98672" y="28024"/>
                  </a:lnTo>
                  <a:lnTo>
                    <a:pt x="99322" y="27972"/>
                  </a:lnTo>
                  <a:lnTo>
                    <a:pt x="99945" y="27915"/>
                  </a:lnTo>
                  <a:lnTo>
                    <a:pt x="100595" y="27858"/>
                  </a:lnTo>
                  <a:lnTo>
                    <a:pt x="101218" y="27795"/>
                  </a:lnTo>
                  <a:lnTo>
                    <a:pt x="101841" y="27733"/>
                  </a:lnTo>
                  <a:lnTo>
                    <a:pt x="102437" y="27665"/>
                  </a:lnTo>
                  <a:lnTo>
                    <a:pt x="103060" y="27592"/>
                  </a:lnTo>
                  <a:lnTo>
                    <a:pt x="104225" y="27447"/>
                  </a:lnTo>
                  <a:lnTo>
                    <a:pt x="105362" y="27285"/>
                  </a:lnTo>
                  <a:lnTo>
                    <a:pt x="106473" y="27119"/>
                  </a:lnTo>
                  <a:lnTo>
                    <a:pt x="107556" y="26942"/>
                  </a:lnTo>
                  <a:lnTo>
                    <a:pt x="108585" y="26754"/>
                  </a:lnTo>
                  <a:lnTo>
                    <a:pt x="109587" y="26557"/>
                  </a:lnTo>
                  <a:lnTo>
                    <a:pt x="110562" y="26354"/>
                  </a:lnTo>
                  <a:lnTo>
                    <a:pt x="111483" y="26146"/>
                  </a:lnTo>
                  <a:lnTo>
                    <a:pt x="112377" y="25927"/>
                  </a:lnTo>
                  <a:lnTo>
                    <a:pt x="113217" y="25698"/>
                  </a:lnTo>
                  <a:lnTo>
                    <a:pt x="114029" y="25469"/>
                  </a:lnTo>
                  <a:lnTo>
                    <a:pt x="114788" y="25230"/>
                  </a:lnTo>
                  <a:lnTo>
                    <a:pt x="115519" y="24985"/>
                  </a:lnTo>
                  <a:lnTo>
                    <a:pt x="116223" y="24735"/>
                  </a:lnTo>
                  <a:lnTo>
                    <a:pt x="116873" y="24480"/>
                  </a:lnTo>
                  <a:lnTo>
                    <a:pt x="117469" y="24225"/>
                  </a:lnTo>
                  <a:lnTo>
                    <a:pt x="118038" y="23960"/>
                  </a:lnTo>
                  <a:lnTo>
                    <a:pt x="118553" y="23694"/>
                  </a:lnTo>
                  <a:lnTo>
                    <a:pt x="119040" y="23424"/>
                  </a:lnTo>
                  <a:lnTo>
                    <a:pt x="119474" y="23153"/>
                  </a:lnTo>
                  <a:lnTo>
                    <a:pt x="119853" y="22877"/>
                  </a:lnTo>
                  <a:lnTo>
                    <a:pt x="120205" y="22602"/>
                  </a:lnTo>
                  <a:lnTo>
                    <a:pt x="120503" y="22321"/>
                  </a:lnTo>
                  <a:lnTo>
                    <a:pt x="120747" y="22045"/>
                  </a:lnTo>
                  <a:lnTo>
                    <a:pt x="120963" y="21764"/>
                  </a:lnTo>
                  <a:lnTo>
                    <a:pt x="121126" y="21483"/>
                  </a:lnTo>
                  <a:lnTo>
                    <a:pt x="121234" y="21202"/>
                  </a:lnTo>
                  <a:lnTo>
                    <a:pt x="121288" y="20921"/>
                  </a:lnTo>
                  <a:lnTo>
                    <a:pt x="121315" y="20645"/>
                  </a:lnTo>
                  <a:lnTo>
                    <a:pt x="121315" y="20364"/>
                  </a:lnTo>
                  <a:lnTo>
                    <a:pt x="121261" y="20088"/>
                  </a:lnTo>
                  <a:lnTo>
                    <a:pt x="121180" y="19812"/>
                  </a:lnTo>
                  <a:lnTo>
                    <a:pt x="121072" y="19531"/>
                  </a:lnTo>
                  <a:lnTo>
                    <a:pt x="120909" y="19255"/>
                  </a:lnTo>
                  <a:lnTo>
                    <a:pt x="120747" y="18985"/>
                  </a:lnTo>
                  <a:lnTo>
                    <a:pt x="120530" y="18709"/>
                  </a:lnTo>
                  <a:lnTo>
                    <a:pt x="120286" y="18433"/>
                  </a:lnTo>
                  <a:lnTo>
                    <a:pt x="120015" y="18162"/>
                  </a:lnTo>
                  <a:lnTo>
                    <a:pt x="119717" y="17892"/>
                  </a:lnTo>
                  <a:lnTo>
                    <a:pt x="119392" y="17621"/>
                  </a:lnTo>
                  <a:lnTo>
                    <a:pt x="119040" y="17351"/>
                  </a:lnTo>
                  <a:lnTo>
                    <a:pt x="118661" y="17080"/>
                  </a:lnTo>
                  <a:lnTo>
                    <a:pt x="118282" y="16809"/>
                  </a:lnTo>
                  <a:lnTo>
                    <a:pt x="117848" y="16544"/>
                  </a:lnTo>
                  <a:lnTo>
                    <a:pt x="117415" y="16279"/>
                  </a:lnTo>
                  <a:lnTo>
                    <a:pt x="116955" y="16008"/>
                  </a:lnTo>
                  <a:lnTo>
                    <a:pt x="116467" y="15748"/>
                  </a:lnTo>
                  <a:lnTo>
                    <a:pt x="115980" y="15482"/>
                  </a:lnTo>
                  <a:lnTo>
                    <a:pt x="115465" y="15217"/>
                  </a:lnTo>
                  <a:lnTo>
                    <a:pt x="114923" y="14957"/>
                  </a:lnTo>
                  <a:lnTo>
                    <a:pt x="113813" y="14436"/>
                  </a:lnTo>
                  <a:lnTo>
                    <a:pt x="112648" y="13916"/>
                  </a:lnTo>
                  <a:lnTo>
                    <a:pt x="111456" y="13406"/>
                  </a:lnTo>
                  <a:lnTo>
                    <a:pt x="110210" y="12896"/>
                  </a:lnTo>
                  <a:lnTo>
                    <a:pt x="108937" y="12391"/>
                  </a:lnTo>
                  <a:lnTo>
                    <a:pt x="107096" y="11689"/>
                  </a:lnTo>
                  <a:lnTo>
                    <a:pt x="106148" y="11340"/>
                  </a:lnTo>
                  <a:lnTo>
                    <a:pt x="105200" y="10991"/>
                  </a:lnTo>
                  <a:lnTo>
                    <a:pt x="104225" y="10643"/>
                  </a:lnTo>
                  <a:lnTo>
                    <a:pt x="103222" y="10299"/>
                  </a:lnTo>
                  <a:lnTo>
                    <a:pt x="102193" y="9956"/>
                  </a:lnTo>
                  <a:lnTo>
                    <a:pt x="101164" y="9612"/>
                  </a:lnTo>
                  <a:lnTo>
                    <a:pt x="100108" y="9274"/>
                  </a:lnTo>
                  <a:lnTo>
                    <a:pt x="99024" y="8936"/>
                  </a:lnTo>
                  <a:lnTo>
                    <a:pt x="97941" y="8603"/>
                  </a:lnTo>
                  <a:lnTo>
                    <a:pt x="96803" y="8275"/>
                  </a:lnTo>
                  <a:lnTo>
                    <a:pt x="95666" y="7947"/>
                  </a:lnTo>
                  <a:lnTo>
                    <a:pt x="94474" y="7624"/>
                  </a:lnTo>
                  <a:lnTo>
                    <a:pt x="93282" y="7307"/>
                  </a:lnTo>
                  <a:lnTo>
                    <a:pt x="92063" y="6995"/>
                  </a:lnTo>
                  <a:lnTo>
                    <a:pt x="90817" y="6682"/>
                  </a:lnTo>
                  <a:lnTo>
                    <a:pt x="89544" y="6380"/>
                  </a:lnTo>
                  <a:lnTo>
                    <a:pt x="88244" y="6079"/>
                  </a:lnTo>
                  <a:lnTo>
                    <a:pt x="86890" y="5787"/>
                  </a:lnTo>
                  <a:lnTo>
                    <a:pt x="85536" y="5501"/>
                  </a:lnTo>
                  <a:lnTo>
                    <a:pt x="84154" y="5220"/>
                  </a:lnTo>
                  <a:lnTo>
                    <a:pt x="82719" y="4944"/>
                  </a:lnTo>
                  <a:lnTo>
                    <a:pt x="81256" y="4674"/>
                  </a:lnTo>
                  <a:lnTo>
                    <a:pt x="79794" y="4413"/>
                  </a:lnTo>
                  <a:lnTo>
                    <a:pt x="78277" y="4158"/>
                  </a:lnTo>
                  <a:lnTo>
                    <a:pt x="76706" y="3909"/>
                  </a:lnTo>
                  <a:lnTo>
                    <a:pt x="75135" y="3669"/>
                  </a:lnTo>
                  <a:lnTo>
                    <a:pt x="73510" y="3440"/>
                  </a:lnTo>
                  <a:lnTo>
                    <a:pt x="71858" y="3216"/>
                  </a:lnTo>
                  <a:lnTo>
                    <a:pt x="70151" y="3003"/>
                  </a:lnTo>
                  <a:lnTo>
                    <a:pt x="68418" y="2795"/>
                  </a:lnTo>
                  <a:lnTo>
                    <a:pt x="66657" y="2597"/>
                  </a:lnTo>
                  <a:lnTo>
                    <a:pt x="64815" y="2394"/>
                  </a:lnTo>
                  <a:lnTo>
                    <a:pt x="62892" y="2196"/>
                  </a:lnTo>
                  <a:lnTo>
                    <a:pt x="60942" y="1999"/>
                  </a:lnTo>
                  <a:lnTo>
                    <a:pt x="58938" y="1811"/>
                  </a:lnTo>
                  <a:lnTo>
                    <a:pt x="56906" y="1624"/>
                  </a:lnTo>
                  <a:lnTo>
                    <a:pt x="54821" y="1442"/>
                  </a:lnTo>
                  <a:lnTo>
                    <a:pt x="52708" y="1265"/>
                  </a:lnTo>
                  <a:lnTo>
                    <a:pt x="50541" y="1098"/>
                  </a:lnTo>
                  <a:lnTo>
                    <a:pt x="48375" y="937"/>
                  </a:lnTo>
                  <a:lnTo>
                    <a:pt x="46181" y="786"/>
                  </a:lnTo>
                  <a:lnTo>
                    <a:pt x="43987" y="646"/>
                  </a:lnTo>
                  <a:lnTo>
                    <a:pt x="41766" y="515"/>
                  </a:lnTo>
                  <a:lnTo>
                    <a:pt x="39545" y="401"/>
                  </a:lnTo>
                  <a:lnTo>
                    <a:pt x="38434" y="344"/>
                  </a:lnTo>
                  <a:lnTo>
                    <a:pt x="37324" y="297"/>
                  </a:lnTo>
                  <a:lnTo>
                    <a:pt x="36213" y="250"/>
                  </a:lnTo>
                  <a:lnTo>
                    <a:pt x="35103" y="208"/>
                  </a:lnTo>
                  <a:lnTo>
                    <a:pt x="34019" y="167"/>
                  </a:lnTo>
                  <a:lnTo>
                    <a:pt x="32909" y="130"/>
                  </a:lnTo>
                  <a:lnTo>
                    <a:pt x="31798" y="99"/>
                  </a:lnTo>
                  <a:lnTo>
                    <a:pt x="30715" y="73"/>
                  </a:lnTo>
                  <a:lnTo>
                    <a:pt x="29632" y="47"/>
                  </a:lnTo>
                  <a:lnTo>
                    <a:pt x="28548" y="26"/>
                  </a:lnTo>
                  <a:lnTo>
                    <a:pt x="27465" y="16"/>
                  </a:lnTo>
                  <a:lnTo>
                    <a:pt x="26381" y="6"/>
                  </a:lnTo>
                  <a:lnTo>
                    <a:pt x="253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 rot="10800000">
              <a:off x="7639483" y="4575634"/>
              <a:ext cx="445446" cy="745560"/>
            </a:xfrm>
            <a:custGeom>
              <a:avLst/>
              <a:gdLst/>
              <a:ahLst/>
              <a:cxnLst/>
              <a:rect l="l" t="t" r="r" b="b"/>
              <a:pathLst>
                <a:path w="104198" h="37334" extrusionOk="0">
                  <a:moveTo>
                    <a:pt x="55" y="0"/>
                  </a:moveTo>
                  <a:lnTo>
                    <a:pt x="1" y="120"/>
                  </a:lnTo>
                  <a:lnTo>
                    <a:pt x="1" y="234"/>
                  </a:lnTo>
                  <a:lnTo>
                    <a:pt x="55" y="349"/>
                  </a:lnTo>
                  <a:lnTo>
                    <a:pt x="109" y="463"/>
                  </a:lnTo>
                  <a:lnTo>
                    <a:pt x="380" y="1030"/>
                  </a:lnTo>
                  <a:lnTo>
                    <a:pt x="732" y="1728"/>
                  </a:lnTo>
                  <a:lnTo>
                    <a:pt x="922" y="2160"/>
                  </a:lnTo>
                  <a:lnTo>
                    <a:pt x="1057" y="2394"/>
                  </a:lnTo>
                  <a:lnTo>
                    <a:pt x="1220" y="2638"/>
                  </a:lnTo>
                  <a:lnTo>
                    <a:pt x="2114" y="3716"/>
                  </a:lnTo>
                  <a:lnTo>
                    <a:pt x="2628" y="4314"/>
                  </a:lnTo>
                  <a:lnTo>
                    <a:pt x="3197" y="4949"/>
                  </a:lnTo>
                  <a:lnTo>
                    <a:pt x="3522" y="5282"/>
                  </a:lnTo>
                  <a:lnTo>
                    <a:pt x="3874" y="5620"/>
                  </a:lnTo>
                  <a:lnTo>
                    <a:pt x="4253" y="5969"/>
                  </a:lnTo>
                  <a:lnTo>
                    <a:pt x="4687" y="6328"/>
                  </a:lnTo>
                  <a:lnTo>
                    <a:pt x="5093" y="6692"/>
                  </a:lnTo>
                  <a:lnTo>
                    <a:pt x="5499" y="7067"/>
                  </a:lnTo>
                  <a:lnTo>
                    <a:pt x="5933" y="7452"/>
                  </a:lnTo>
                  <a:lnTo>
                    <a:pt x="6176" y="7645"/>
                  </a:lnTo>
                  <a:lnTo>
                    <a:pt x="6447" y="7837"/>
                  </a:lnTo>
                  <a:lnTo>
                    <a:pt x="7612" y="8628"/>
                  </a:lnTo>
                  <a:lnTo>
                    <a:pt x="8804" y="9445"/>
                  </a:lnTo>
                  <a:lnTo>
                    <a:pt x="9399" y="9867"/>
                  </a:lnTo>
                  <a:lnTo>
                    <a:pt x="10050" y="10299"/>
                  </a:lnTo>
                  <a:lnTo>
                    <a:pt x="10781" y="10731"/>
                  </a:lnTo>
                  <a:lnTo>
                    <a:pt x="11512" y="11163"/>
                  </a:lnTo>
                  <a:lnTo>
                    <a:pt x="13083" y="12053"/>
                  </a:lnTo>
                  <a:lnTo>
                    <a:pt x="13869" y="12511"/>
                  </a:lnTo>
                  <a:lnTo>
                    <a:pt x="14654" y="12969"/>
                  </a:lnTo>
                  <a:lnTo>
                    <a:pt x="15629" y="13463"/>
                  </a:lnTo>
                  <a:lnTo>
                    <a:pt x="16631" y="13963"/>
                  </a:lnTo>
                  <a:lnTo>
                    <a:pt x="17633" y="14452"/>
                  </a:lnTo>
                  <a:lnTo>
                    <a:pt x="18663" y="14946"/>
                  </a:lnTo>
                  <a:lnTo>
                    <a:pt x="19719" y="15435"/>
                  </a:lnTo>
                  <a:lnTo>
                    <a:pt x="20775" y="15924"/>
                  </a:lnTo>
                  <a:lnTo>
                    <a:pt x="21886" y="16408"/>
                  </a:lnTo>
                  <a:lnTo>
                    <a:pt x="22996" y="16892"/>
                  </a:lnTo>
                  <a:lnTo>
                    <a:pt x="24134" y="17376"/>
                  </a:lnTo>
                  <a:lnTo>
                    <a:pt x="25299" y="17855"/>
                  </a:lnTo>
                  <a:lnTo>
                    <a:pt x="26463" y="18334"/>
                  </a:lnTo>
                  <a:lnTo>
                    <a:pt x="27655" y="18813"/>
                  </a:lnTo>
                  <a:lnTo>
                    <a:pt x="28874" y="19291"/>
                  </a:lnTo>
                  <a:lnTo>
                    <a:pt x="30120" y="19765"/>
                  </a:lnTo>
                  <a:lnTo>
                    <a:pt x="31366" y="20233"/>
                  </a:lnTo>
                  <a:lnTo>
                    <a:pt x="32666" y="20702"/>
                  </a:lnTo>
                  <a:lnTo>
                    <a:pt x="33993" y="21170"/>
                  </a:lnTo>
                  <a:lnTo>
                    <a:pt x="35347" y="21628"/>
                  </a:lnTo>
                  <a:lnTo>
                    <a:pt x="36701" y="22091"/>
                  </a:lnTo>
                  <a:lnTo>
                    <a:pt x="38083" y="22549"/>
                  </a:lnTo>
                  <a:lnTo>
                    <a:pt x="39491" y="23002"/>
                  </a:lnTo>
                  <a:lnTo>
                    <a:pt x="40927" y="23455"/>
                  </a:lnTo>
                  <a:lnTo>
                    <a:pt x="42389" y="23907"/>
                  </a:lnTo>
                  <a:lnTo>
                    <a:pt x="43852" y="24355"/>
                  </a:lnTo>
                  <a:lnTo>
                    <a:pt x="45342" y="24803"/>
                  </a:lnTo>
                  <a:lnTo>
                    <a:pt x="46831" y="25245"/>
                  </a:lnTo>
                  <a:lnTo>
                    <a:pt x="48375" y="25687"/>
                  </a:lnTo>
                  <a:lnTo>
                    <a:pt x="49892" y="26124"/>
                  </a:lnTo>
                  <a:lnTo>
                    <a:pt x="51463" y="26562"/>
                  </a:lnTo>
                  <a:lnTo>
                    <a:pt x="53061" y="26993"/>
                  </a:lnTo>
                  <a:lnTo>
                    <a:pt x="54659" y="27425"/>
                  </a:lnTo>
                  <a:lnTo>
                    <a:pt x="56257" y="27857"/>
                  </a:lnTo>
                  <a:lnTo>
                    <a:pt x="57801" y="28237"/>
                  </a:lnTo>
                  <a:lnTo>
                    <a:pt x="59345" y="28617"/>
                  </a:lnTo>
                  <a:lnTo>
                    <a:pt x="62324" y="29361"/>
                  </a:lnTo>
                  <a:lnTo>
                    <a:pt x="63814" y="29720"/>
                  </a:lnTo>
                  <a:lnTo>
                    <a:pt x="65276" y="30074"/>
                  </a:lnTo>
                  <a:lnTo>
                    <a:pt x="66793" y="30413"/>
                  </a:lnTo>
                  <a:lnTo>
                    <a:pt x="68283" y="30746"/>
                  </a:lnTo>
                  <a:lnTo>
                    <a:pt x="73890" y="31989"/>
                  </a:lnTo>
                  <a:lnTo>
                    <a:pt x="79469" y="33108"/>
                  </a:lnTo>
                  <a:lnTo>
                    <a:pt x="80769" y="33374"/>
                  </a:lnTo>
                  <a:lnTo>
                    <a:pt x="82042" y="33629"/>
                  </a:lnTo>
                  <a:lnTo>
                    <a:pt x="83342" y="33873"/>
                  </a:lnTo>
                  <a:lnTo>
                    <a:pt x="84588" y="34107"/>
                  </a:lnTo>
                  <a:lnTo>
                    <a:pt x="87026" y="34550"/>
                  </a:lnTo>
                  <a:lnTo>
                    <a:pt x="89355" y="34961"/>
                  </a:lnTo>
                  <a:lnTo>
                    <a:pt x="93526" y="35705"/>
                  </a:lnTo>
                  <a:lnTo>
                    <a:pt x="97210" y="36283"/>
                  </a:lnTo>
                  <a:lnTo>
                    <a:pt x="102356" y="37074"/>
                  </a:lnTo>
                  <a:lnTo>
                    <a:pt x="102790" y="37147"/>
                  </a:lnTo>
                  <a:lnTo>
                    <a:pt x="103250" y="37214"/>
                  </a:lnTo>
                  <a:lnTo>
                    <a:pt x="103711" y="37277"/>
                  </a:lnTo>
                  <a:lnTo>
                    <a:pt x="104198" y="37334"/>
                  </a:lnTo>
                  <a:lnTo>
                    <a:pt x="103846" y="37245"/>
                  </a:lnTo>
                  <a:lnTo>
                    <a:pt x="103440" y="37167"/>
                  </a:lnTo>
                  <a:lnTo>
                    <a:pt x="103033" y="37089"/>
                  </a:lnTo>
                  <a:lnTo>
                    <a:pt x="102600" y="37017"/>
                  </a:lnTo>
                  <a:lnTo>
                    <a:pt x="97698" y="36173"/>
                  </a:lnTo>
                  <a:lnTo>
                    <a:pt x="94258" y="35565"/>
                  </a:lnTo>
                  <a:lnTo>
                    <a:pt x="90222" y="34810"/>
                  </a:lnTo>
                  <a:lnTo>
                    <a:pt x="89139" y="34597"/>
                  </a:lnTo>
                  <a:lnTo>
                    <a:pt x="88028" y="34378"/>
                  </a:lnTo>
                  <a:lnTo>
                    <a:pt x="85645" y="33930"/>
                  </a:lnTo>
                  <a:lnTo>
                    <a:pt x="84399" y="33691"/>
                  </a:lnTo>
                  <a:lnTo>
                    <a:pt x="83153" y="33447"/>
                  </a:lnTo>
                  <a:lnTo>
                    <a:pt x="81853" y="33192"/>
                  </a:lnTo>
                  <a:lnTo>
                    <a:pt x="80553" y="32921"/>
                  </a:lnTo>
                  <a:lnTo>
                    <a:pt x="77898" y="32369"/>
                  </a:lnTo>
                  <a:lnTo>
                    <a:pt x="75108" y="31797"/>
                  </a:lnTo>
                  <a:lnTo>
                    <a:pt x="69529" y="30517"/>
                  </a:lnTo>
                  <a:lnTo>
                    <a:pt x="68066" y="30189"/>
                  </a:lnTo>
                  <a:lnTo>
                    <a:pt x="66604" y="29851"/>
                  </a:lnTo>
                  <a:lnTo>
                    <a:pt x="65141" y="29497"/>
                  </a:lnTo>
                  <a:lnTo>
                    <a:pt x="63678" y="29132"/>
                  </a:lnTo>
                  <a:lnTo>
                    <a:pt x="60753" y="28393"/>
                  </a:lnTo>
                  <a:lnTo>
                    <a:pt x="59236" y="28013"/>
                  </a:lnTo>
                  <a:lnTo>
                    <a:pt x="57720" y="27634"/>
                  </a:lnTo>
                  <a:lnTo>
                    <a:pt x="56122" y="27202"/>
                  </a:lnTo>
                  <a:lnTo>
                    <a:pt x="54551" y="26770"/>
                  </a:lnTo>
                  <a:lnTo>
                    <a:pt x="52980" y="26338"/>
                  </a:lnTo>
                  <a:lnTo>
                    <a:pt x="51463" y="25901"/>
                  </a:lnTo>
                  <a:lnTo>
                    <a:pt x="49946" y="25463"/>
                  </a:lnTo>
                  <a:lnTo>
                    <a:pt x="48429" y="25021"/>
                  </a:lnTo>
                  <a:lnTo>
                    <a:pt x="46940" y="24579"/>
                  </a:lnTo>
                  <a:lnTo>
                    <a:pt x="45477" y="24136"/>
                  </a:lnTo>
                  <a:lnTo>
                    <a:pt x="44042" y="23689"/>
                  </a:lnTo>
                  <a:lnTo>
                    <a:pt x="42606" y="23241"/>
                  </a:lnTo>
                  <a:lnTo>
                    <a:pt x="41198" y="22789"/>
                  </a:lnTo>
                  <a:lnTo>
                    <a:pt x="39789" y="22336"/>
                  </a:lnTo>
                  <a:lnTo>
                    <a:pt x="38435" y="21878"/>
                  </a:lnTo>
                  <a:lnTo>
                    <a:pt x="37081" y="21420"/>
                  </a:lnTo>
                  <a:lnTo>
                    <a:pt x="35726" y="20962"/>
                  </a:lnTo>
                  <a:lnTo>
                    <a:pt x="34399" y="20499"/>
                  </a:lnTo>
                  <a:lnTo>
                    <a:pt x="33126" y="20030"/>
                  </a:lnTo>
                  <a:lnTo>
                    <a:pt x="31880" y="19562"/>
                  </a:lnTo>
                  <a:lnTo>
                    <a:pt x="30661" y="19094"/>
                  </a:lnTo>
                  <a:lnTo>
                    <a:pt x="29443" y="18625"/>
                  </a:lnTo>
                  <a:lnTo>
                    <a:pt x="28251" y="18152"/>
                  </a:lnTo>
                  <a:lnTo>
                    <a:pt x="27059" y="17673"/>
                  </a:lnTo>
                  <a:lnTo>
                    <a:pt x="25921" y="17199"/>
                  </a:lnTo>
                  <a:lnTo>
                    <a:pt x="24784" y="16721"/>
                  </a:lnTo>
                  <a:lnTo>
                    <a:pt x="23646" y="16237"/>
                  </a:lnTo>
                  <a:lnTo>
                    <a:pt x="22563" y="15758"/>
                  </a:lnTo>
                  <a:lnTo>
                    <a:pt x="21480" y="15274"/>
                  </a:lnTo>
                  <a:lnTo>
                    <a:pt x="20423" y="14785"/>
                  </a:lnTo>
                  <a:lnTo>
                    <a:pt x="19394" y="14301"/>
                  </a:lnTo>
                  <a:lnTo>
                    <a:pt x="18365" y="13812"/>
                  </a:lnTo>
                  <a:lnTo>
                    <a:pt x="17363" y="13322"/>
                  </a:lnTo>
                  <a:lnTo>
                    <a:pt x="16387" y="12828"/>
                  </a:lnTo>
                  <a:lnTo>
                    <a:pt x="15575" y="12375"/>
                  </a:lnTo>
                  <a:lnTo>
                    <a:pt x="14762" y="11923"/>
                  </a:lnTo>
                  <a:lnTo>
                    <a:pt x="13164" y="11043"/>
                  </a:lnTo>
                  <a:lnTo>
                    <a:pt x="12406" y="10611"/>
                  </a:lnTo>
                  <a:lnTo>
                    <a:pt x="11675" y="10184"/>
                  </a:lnTo>
                  <a:lnTo>
                    <a:pt x="10997" y="9758"/>
                  </a:lnTo>
                  <a:lnTo>
                    <a:pt x="10375" y="9341"/>
                  </a:lnTo>
                  <a:lnTo>
                    <a:pt x="9074" y="8524"/>
                  </a:lnTo>
                  <a:lnTo>
                    <a:pt x="8479" y="8129"/>
                  </a:lnTo>
                  <a:lnTo>
                    <a:pt x="8208" y="7931"/>
                  </a:lnTo>
                  <a:lnTo>
                    <a:pt x="7937" y="7738"/>
                  </a:lnTo>
                  <a:lnTo>
                    <a:pt x="6989" y="6979"/>
                  </a:lnTo>
                  <a:lnTo>
                    <a:pt x="6041" y="6245"/>
                  </a:lnTo>
                  <a:lnTo>
                    <a:pt x="5580" y="5896"/>
                  </a:lnTo>
                  <a:lnTo>
                    <a:pt x="5174" y="5553"/>
                  </a:lnTo>
                  <a:lnTo>
                    <a:pt x="4795" y="5214"/>
                  </a:lnTo>
                  <a:lnTo>
                    <a:pt x="4443" y="4887"/>
                  </a:lnTo>
                  <a:lnTo>
                    <a:pt x="3793" y="4252"/>
                  </a:lnTo>
                  <a:lnTo>
                    <a:pt x="3224" y="3658"/>
                  </a:lnTo>
                  <a:lnTo>
                    <a:pt x="2141" y="2592"/>
                  </a:lnTo>
                  <a:lnTo>
                    <a:pt x="1491" y="1691"/>
                  </a:lnTo>
                  <a:lnTo>
                    <a:pt x="949" y="994"/>
                  </a:lnTo>
                  <a:lnTo>
                    <a:pt x="543" y="437"/>
                  </a:lnTo>
                  <a:lnTo>
                    <a:pt x="461" y="328"/>
                  </a:lnTo>
                  <a:lnTo>
                    <a:pt x="353" y="219"/>
                  </a:lnTo>
                  <a:lnTo>
                    <a:pt x="218" y="10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 rot="10800000">
              <a:off x="7659167" y="4076683"/>
              <a:ext cx="440351" cy="1276642"/>
            </a:xfrm>
            <a:custGeom>
              <a:avLst/>
              <a:gdLst/>
              <a:ahLst/>
              <a:cxnLst/>
              <a:rect l="l" t="t" r="r" b="b"/>
              <a:pathLst>
                <a:path w="103006" h="63928" extrusionOk="0">
                  <a:moveTo>
                    <a:pt x="4523" y="1"/>
                  </a:moveTo>
                  <a:lnTo>
                    <a:pt x="4334" y="84"/>
                  </a:lnTo>
                  <a:lnTo>
                    <a:pt x="4171" y="167"/>
                  </a:lnTo>
                  <a:lnTo>
                    <a:pt x="4090" y="277"/>
                  </a:lnTo>
                  <a:lnTo>
                    <a:pt x="3955" y="402"/>
                  </a:lnTo>
                  <a:lnTo>
                    <a:pt x="3846" y="537"/>
                  </a:lnTo>
                  <a:lnTo>
                    <a:pt x="3819" y="610"/>
                  </a:lnTo>
                  <a:lnTo>
                    <a:pt x="3792" y="683"/>
                  </a:lnTo>
                  <a:lnTo>
                    <a:pt x="3196" y="1547"/>
                  </a:lnTo>
                  <a:lnTo>
                    <a:pt x="2465" y="2671"/>
                  </a:lnTo>
                  <a:lnTo>
                    <a:pt x="2004" y="3352"/>
                  </a:lnTo>
                  <a:lnTo>
                    <a:pt x="1788" y="3722"/>
                  </a:lnTo>
                  <a:lnTo>
                    <a:pt x="1571" y="4107"/>
                  </a:lnTo>
                  <a:lnTo>
                    <a:pt x="1381" y="4513"/>
                  </a:lnTo>
                  <a:lnTo>
                    <a:pt x="1219" y="4934"/>
                  </a:lnTo>
                  <a:lnTo>
                    <a:pt x="948" y="5830"/>
                  </a:lnTo>
                  <a:lnTo>
                    <a:pt x="650" y="6787"/>
                  </a:lnTo>
                  <a:lnTo>
                    <a:pt x="352" y="7802"/>
                  </a:lnTo>
                  <a:lnTo>
                    <a:pt x="217" y="8338"/>
                  </a:lnTo>
                  <a:lnTo>
                    <a:pt x="108" y="8884"/>
                  </a:lnTo>
                  <a:lnTo>
                    <a:pt x="27" y="9446"/>
                  </a:lnTo>
                  <a:lnTo>
                    <a:pt x="0" y="10024"/>
                  </a:lnTo>
                  <a:lnTo>
                    <a:pt x="0" y="12465"/>
                  </a:lnTo>
                  <a:lnTo>
                    <a:pt x="27" y="12787"/>
                  </a:lnTo>
                  <a:lnTo>
                    <a:pt x="81" y="13110"/>
                  </a:lnTo>
                  <a:lnTo>
                    <a:pt x="136" y="13438"/>
                  </a:lnTo>
                  <a:lnTo>
                    <a:pt x="217" y="13766"/>
                  </a:lnTo>
                  <a:lnTo>
                    <a:pt x="406" y="14437"/>
                  </a:lnTo>
                  <a:lnTo>
                    <a:pt x="596" y="15114"/>
                  </a:lnTo>
                  <a:lnTo>
                    <a:pt x="650" y="15462"/>
                  </a:lnTo>
                  <a:lnTo>
                    <a:pt x="731" y="15811"/>
                  </a:lnTo>
                  <a:lnTo>
                    <a:pt x="840" y="16165"/>
                  </a:lnTo>
                  <a:lnTo>
                    <a:pt x="948" y="16513"/>
                  </a:lnTo>
                  <a:lnTo>
                    <a:pt x="1219" y="17226"/>
                  </a:lnTo>
                  <a:lnTo>
                    <a:pt x="1571" y="17950"/>
                  </a:lnTo>
                  <a:lnTo>
                    <a:pt x="1950" y="18684"/>
                  </a:lnTo>
                  <a:lnTo>
                    <a:pt x="2357" y="19423"/>
                  </a:lnTo>
                  <a:lnTo>
                    <a:pt x="3196" y="20937"/>
                  </a:lnTo>
                  <a:lnTo>
                    <a:pt x="3765" y="21764"/>
                  </a:lnTo>
                  <a:lnTo>
                    <a:pt x="4388" y="22592"/>
                  </a:lnTo>
                  <a:lnTo>
                    <a:pt x="5038" y="23419"/>
                  </a:lnTo>
                  <a:lnTo>
                    <a:pt x="5742" y="24247"/>
                  </a:lnTo>
                  <a:lnTo>
                    <a:pt x="6501" y="25074"/>
                  </a:lnTo>
                  <a:lnTo>
                    <a:pt x="7286" y="25896"/>
                  </a:lnTo>
                  <a:lnTo>
                    <a:pt x="8126" y="26719"/>
                  </a:lnTo>
                  <a:lnTo>
                    <a:pt x="8992" y="27536"/>
                  </a:lnTo>
                  <a:lnTo>
                    <a:pt x="9886" y="28358"/>
                  </a:lnTo>
                  <a:lnTo>
                    <a:pt x="10834" y="29175"/>
                  </a:lnTo>
                  <a:lnTo>
                    <a:pt x="11836" y="29987"/>
                  </a:lnTo>
                  <a:lnTo>
                    <a:pt x="12866" y="30804"/>
                  </a:lnTo>
                  <a:lnTo>
                    <a:pt x="13922" y="31610"/>
                  </a:lnTo>
                  <a:lnTo>
                    <a:pt x="15032" y="32422"/>
                  </a:lnTo>
                  <a:lnTo>
                    <a:pt x="16197" y="33229"/>
                  </a:lnTo>
                  <a:lnTo>
                    <a:pt x="17389" y="34036"/>
                  </a:lnTo>
                  <a:lnTo>
                    <a:pt x="18662" y="34837"/>
                  </a:lnTo>
                  <a:lnTo>
                    <a:pt x="19989" y="35633"/>
                  </a:lnTo>
                  <a:lnTo>
                    <a:pt x="21370" y="36429"/>
                  </a:lnTo>
                  <a:lnTo>
                    <a:pt x="22779" y="37220"/>
                  </a:lnTo>
                  <a:lnTo>
                    <a:pt x="24214" y="38011"/>
                  </a:lnTo>
                  <a:lnTo>
                    <a:pt x="25704" y="38797"/>
                  </a:lnTo>
                  <a:lnTo>
                    <a:pt x="27221" y="39583"/>
                  </a:lnTo>
                  <a:lnTo>
                    <a:pt x="28792" y="40364"/>
                  </a:lnTo>
                  <a:lnTo>
                    <a:pt x="30390" y="41144"/>
                  </a:lnTo>
                  <a:lnTo>
                    <a:pt x="32015" y="41920"/>
                  </a:lnTo>
                  <a:lnTo>
                    <a:pt x="33694" y="42695"/>
                  </a:lnTo>
                  <a:lnTo>
                    <a:pt x="35401" y="43465"/>
                  </a:lnTo>
                  <a:lnTo>
                    <a:pt x="37161" y="44230"/>
                  </a:lnTo>
                  <a:lnTo>
                    <a:pt x="38949" y="44995"/>
                  </a:lnTo>
                  <a:lnTo>
                    <a:pt x="40791" y="45755"/>
                  </a:lnTo>
                  <a:lnTo>
                    <a:pt x="42659" y="46515"/>
                  </a:lnTo>
                  <a:lnTo>
                    <a:pt x="46262" y="47873"/>
                  </a:lnTo>
                  <a:lnTo>
                    <a:pt x="48022" y="48539"/>
                  </a:lnTo>
                  <a:lnTo>
                    <a:pt x="49783" y="49195"/>
                  </a:lnTo>
                  <a:lnTo>
                    <a:pt x="51543" y="49835"/>
                  </a:lnTo>
                  <a:lnTo>
                    <a:pt x="53331" y="50460"/>
                  </a:lnTo>
                  <a:lnTo>
                    <a:pt x="54225" y="50767"/>
                  </a:lnTo>
                  <a:lnTo>
                    <a:pt x="55146" y="51068"/>
                  </a:lnTo>
                  <a:lnTo>
                    <a:pt x="56067" y="51370"/>
                  </a:lnTo>
                  <a:lnTo>
                    <a:pt x="56988" y="51667"/>
                  </a:lnTo>
                  <a:lnTo>
                    <a:pt x="58694" y="52255"/>
                  </a:lnTo>
                  <a:lnTo>
                    <a:pt x="60400" y="52833"/>
                  </a:lnTo>
                  <a:lnTo>
                    <a:pt x="61240" y="53114"/>
                  </a:lnTo>
                  <a:lnTo>
                    <a:pt x="62107" y="53395"/>
                  </a:lnTo>
                  <a:lnTo>
                    <a:pt x="63001" y="53670"/>
                  </a:lnTo>
                  <a:lnTo>
                    <a:pt x="63894" y="53941"/>
                  </a:lnTo>
                  <a:lnTo>
                    <a:pt x="70774" y="55981"/>
                  </a:lnTo>
                  <a:lnTo>
                    <a:pt x="71587" y="56226"/>
                  </a:lnTo>
                  <a:lnTo>
                    <a:pt x="72399" y="56465"/>
                  </a:lnTo>
                  <a:lnTo>
                    <a:pt x="74051" y="56933"/>
                  </a:lnTo>
                  <a:lnTo>
                    <a:pt x="75676" y="57381"/>
                  </a:lnTo>
                  <a:lnTo>
                    <a:pt x="77302" y="57813"/>
                  </a:lnTo>
                  <a:lnTo>
                    <a:pt x="78900" y="58229"/>
                  </a:lnTo>
                  <a:lnTo>
                    <a:pt x="80471" y="58630"/>
                  </a:lnTo>
                  <a:lnTo>
                    <a:pt x="81987" y="59020"/>
                  </a:lnTo>
                  <a:lnTo>
                    <a:pt x="83423" y="59400"/>
                  </a:lnTo>
                  <a:lnTo>
                    <a:pt x="84858" y="59770"/>
                  </a:lnTo>
                  <a:lnTo>
                    <a:pt x="86213" y="60123"/>
                  </a:lnTo>
                  <a:lnTo>
                    <a:pt x="87540" y="60457"/>
                  </a:lnTo>
                  <a:lnTo>
                    <a:pt x="88840" y="60779"/>
                  </a:lnTo>
                  <a:lnTo>
                    <a:pt x="93661" y="61888"/>
                  </a:lnTo>
                  <a:lnTo>
                    <a:pt x="100568" y="63412"/>
                  </a:lnTo>
                  <a:lnTo>
                    <a:pt x="102355" y="63803"/>
                  </a:lnTo>
                  <a:lnTo>
                    <a:pt x="102816" y="63902"/>
                  </a:lnTo>
                  <a:lnTo>
                    <a:pt x="102951" y="63928"/>
                  </a:lnTo>
                  <a:lnTo>
                    <a:pt x="103006" y="63928"/>
                  </a:lnTo>
                  <a:lnTo>
                    <a:pt x="103006" y="63917"/>
                  </a:lnTo>
                  <a:lnTo>
                    <a:pt x="102924" y="63891"/>
                  </a:lnTo>
                  <a:lnTo>
                    <a:pt x="102491" y="63777"/>
                  </a:lnTo>
                  <a:lnTo>
                    <a:pt x="101760" y="63595"/>
                  </a:lnTo>
                  <a:lnTo>
                    <a:pt x="100866" y="63366"/>
                  </a:lnTo>
                  <a:lnTo>
                    <a:pt x="94419" y="61799"/>
                  </a:lnTo>
                  <a:lnTo>
                    <a:pt x="89707" y="60665"/>
                  </a:lnTo>
                  <a:lnTo>
                    <a:pt x="89030" y="60509"/>
                  </a:lnTo>
                  <a:lnTo>
                    <a:pt x="88379" y="60342"/>
                  </a:lnTo>
                  <a:lnTo>
                    <a:pt x="87757" y="60176"/>
                  </a:lnTo>
                  <a:lnTo>
                    <a:pt x="87106" y="60004"/>
                  </a:lnTo>
                  <a:lnTo>
                    <a:pt x="85833" y="59645"/>
                  </a:lnTo>
                  <a:lnTo>
                    <a:pt x="84452" y="59275"/>
                  </a:lnTo>
                  <a:lnTo>
                    <a:pt x="83044" y="58890"/>
                  </a:lnTo>
                  <a:lnTo>
                    <a:pt x="81554" y="58500"/>
                  </a:lnTo>
                  <a:lnTo>
                    <a:pt x="78466" y="57672"/>
                  </a:lnTo>
                  <a:lnTo>
                    <a:pt x="76868" y="57240"/>
                  </a:lnTo>
                  <a:lnTo>
                    <a:pt x="75270" y="56793"/>
                  </a:lnTo>
                  <a:lnTo>
                    <a:pt x="73672" y="56325"/>
                  </a:lnTo>
                  <a:lnTo>
                    <a:pt x="72887" y="56085"/>
                  </a:lnTo>
                  <a:lnTo>
                    <a:pt x="72074" y="55835"/>
                  </a:lnTo>
                  <a:lnTo>
                    <a:pt x="65194" y="53785"/>
                  </a:lnTo>
                  <a:lnTo>
                    <a:pt x="64328" y="53514"/>
                  </a:lnTo>
                  <a:lnTo>
                    <a:pt x="63461" y="53239"/>
                  </a:lnTo>
                  <a:lnTo>
                    <a:pt x="61782" y="52676"/>
                  </a:lnTo>
                  <a:lnTo>
                    <a:pt x="60075" y="52094"/>
                  </a:lnTo>
                  <a:lnTo>
                    <a:pt x="58288" y="51506"/>
                  </a:lnTo>
                  <a:lnTo>
                    <a:pt x="57394" y="51209"/>
                  </a:lnTo>
                  <a:lnTo>
                    <a:pt x="56473" y="50912"/>
                  </a:lnTo>
                  <a:lnTo>
                    <a:pt x="55579" y="50605"/>
                  </a:lnTo>
                  <a:lnTo>
                    <a:pt x="54712" y="50298"/>
                  </a:lnTo>
                  <a:lnTo>
                    <a:pt x="52952" y="49674"/>
                  </a:lnTo>
                  <a:lnTo>
                    <a:pt x="51218" y="49034"/>
                  </a:lnTo>
                  <a:lnTo>
                    <a:pt x="49458" y="48378"/>
                  </a:lnTo>
                  <a:lnTo>
                    <a:pt x="47724" y="47717"/>
                  </a:lnTo>
                  <a:lnTo>
                    <a:pt x="44176" y="46359"/>
                  </a:lnTo>
                  <a:lnTo>
                    <a:pt x="42334" y="45604"/>
                  </a:lnTo>
                  <a:lnTo>
                    <a:pt x="40520" y="44844"/>
                  </a:lnTo>
                  <a:lnTo>
                    <a:pt x="38759" y="44085"/>
                  </a:lnTo>
                  <a:lnTo>
                    <a:pt x="37026" y="43320"/>
                  </a:lnTo>
                  <a:lnTo>
                    <a:pt x="35346" y="42555"/>
                  </a:lnTo>
                  <a:lnTo>
                    <a:pt x="33694" y="41779"/>
                  </a:lnTo>
                  <a:lnTo>
                    <a:pt x="32069" y="41009"/>
                  </a:lnTo>
                  <a:lnTo>
                    <a:pt x="30498" y="40234"/>
                  </a:lnTo>
                  <a:lnTo>
                    <a:pt x="28954" y="39453"/>
                  </a:lnTo>
                  <a:lnTo>
                    <a:pt x="27438" y="38672"/>
                  </a:lnTo>
                  <a:lnTo>
                    <a:pt x="25975" y="37887"/>
                  </a:lnTo>
                  <a:lnTo>
                    <a:pt x="24539" y="37101"/>
                  </a:lnTo>
                  <a:lnTo>
                    <a:pt x="23131" y="36310"/>
                  </a:lnTo>
                  <a:lnTo>
                    <a:pt x="21777" y="35519"/>
                  </a:lnTo>
                  <a:lnTo>
                    <a:pt x="20450" y="34728"/>
                  </a:lnTo>
                  <a:lnTo>
                    <a:pt x="19177" y="33931"/>
                  </a:lnTo>
                  <a:lnTo>
                    <a:pt x="18012" y="33130"/>
                  </a:lnTo>
                  <a:lnTo>
                    <a:pt x="16874" y="32323"/>
                  </a:lnTo>
                  <a:lnTo>
                    <a:pt x="15764" y="31522"/>
                  </a:lnTo>
                  <a:lnTo>
                    <a:pt x="14707" y="30715"/>
                  </a:lnTo>
                  <a:lnTo>
                    <a:pt x="13678" y="29903"/>
                  </a:lnTo>
                  <a:lnTo>
                    <a:pt x="12703" y="29097"/>
                  </a:lnTo>
                  <a:lnTo>
                    <a:pt x="11755" y="28285"/>
                  </a:lnTo>
                  <a:lnTo>
                    <a:pt x="10861" y="27468"/>
                  </a:lnTo>
                  <a:lnTo>
                    <a:pt x="9995" y="26656"/>
                  </a:lnTo>
                  <a:lnTo>
                    <a:pt x="9155" y="25839"/>
                  </a:lnTo>
                  <a:lnTo>
                    <a:pt x="8369" y="25017"/>
                  </a:lnTo>
                  <a:lnTo>
                    <a:pt x="7611" y="24200"/>
                  </a:lnTo>
                  <a:lnTo>
                    <a:pt x="6907" y="23378"/>
                  </a:lnTo>
                  <a:lnTo>
                    <a:pt x="6230" y="22555"/>
                  </a:lnTo>
                  <a:lnTo>
                    <a:pt x="5607" y="21733"/>
                  </a:lnTo>
                  <a:lnTo>
                    <a:pt x="5011" y="20911"/>
                  </a:lnTo>
                  <a:lnTo>
                    <a:pt x="4144" y="19402"/>
                  </a:lnTo>
                  <a:lnTo>
                    <a:pt x="3738" y="18658"/>
                  </a:lnTo>
                  <a:lnTo>
                    <a:pt x="3332" y="17929"/>
                  </a:lnTo>
                  <a:lnTo>
                    <a:pt x="2979" y="17211"/>
                  </a:lnTo>
                  <a:lnTo>
                    <a:pt x="2682" y="16503"/>
                  </a:lnTo>
                  <a:lnTo>
                    <a:pt x="2546" y="16149"/>
                  </a:lnTo>
                  <a:lnTo>
                    <a:pt x="2411" y="15800"/>
                  </a:lnTo>
                  <a:lnTo>
                    <a:pt x="2329" y="15457"/>
                  </a:lnTo>
                  <a:lnTo>
                    <a:pt x="2248" y="15114"/>
                  </a:lnTo>
                  <a:lnTo>
                    <a:pt x="2167" y="14770"/>
                  </a:lnTo>
                  <a:lnTo>
                    <a:pt x="2059" y="14427"/>
                  </a:lnTo>
                  <a:lnTo>
                    <a:pt x="1842" y="13760"/>
                  </a:lnTo>
                  <a:lnTo>
                    <a:pt x="1734" y="13433"/>
                  </a:lnTo>
                  <a:lnTo>
                    <a:pt x="1652" y="13105"/>
                  </a:lnTo>
                  <a:lnTo>
                    <a:pt x="1571" y="12782"/>
                  </a:lnTo>
                  <a:lnTo>
                    <a:pt x="1571" y="12465"/>
                  </a:lnTo>
                  <a:lnTo>
                    <a:pt x="1571" y="10029"/>
                  </a:lnTo>
                  <a:lnTo>
                    <a:pt x="1517" y="9743"/>
                  </a:lnTo>
                  <a:lnTo>
                    <a:pt x="1517" y="9462"/>
                  </a:lnTo>
                  <a:lnTo>
                    <a:pt x="1517" y="8905"/>
                  </a:lnTo>
                  <a:lnTo>
                    <a:pt x="1598" y="8359"/>
                  </a:lnTo>
                  <a:lnTo>
                    <a:pt x="1679" y="7828"/>
                  </a:lnTo>
                  <a:lnTo>
                    <a:pt x="1815" y="7307"/>
                  </a:lnTo>
                  <a:lnTo>
                    <a:pt x="1950" y="6808"/>
                  </a:lnTo>
                  <a:lnTo>
                    <a:pt x="2086" y="6319"/>
                  </a:lnTo>
                  <a:lnTo>
                    <a:pt x="2194" y="5850"/>
                  </a:lnTo>
                  <a:lnTo>
                    <a:pt x="2275" y="5392"/>
                  </a:lnTo>
                  <a:lnTo>
                    <a:pt x="2357" y="4950"/>
                  </a:lnTo>
                  <a:lnTo>
                    <a:pt x="2465" y="4528"/>
                  </a:lnTo>
                  <a:lnTo>
                    <a:pt x="2546" y="4326"/>
                  </a:lnTo>
                  <a:lnTo>
                    <a:pt x="2627" y="4128"/>
                  </a:lnTo>
                  <a:lnTo>
                    <a:pt x="3007" y="3378"/>
                  </a:lnTo>
                  <a:lnTo>
                    <a:pt x="3359" y="2691"/>
                  </a:lnTo>
                  <a:lnTo>
                    <a:pt x="4334" y="704"/>
                  </a:lnTo>
                  <a:lnTo>
                    <a:pt x="4442" y="553"/>
                  </a:lnTo>
                  <a:lnTo>
                    <a:pt x="4496" y="412"/>
                  </a:lnTo>
                  <a:lnTo>
                    <a:pt x="4523" y="292"/>
                  </a:lnTo>
                  <a:lnTo>
                    <a:pt x="4523" y="178"/>
                  </a:lnTo>
                  <a:lnTo>
                    <a:pt x="4550" y="136"/>
                  </a:lnTo>
                  <a:lnTo>
                    <a:pt x="4550" y="89"/>
                  </a:lnTo>
                  <a:lnTo>
                    <a:pt x="4550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4"/>
            <p:cNvSpPr/>
            <p:nvPr/>
          </p:nvSpPr>
          <p:spPr>
            <a:xfrm rot="10800000">
              <a:off x="8080684" y="3614844"/>
              <a:ext cx="335677" cy="1340766"/>
            </a:xfrm>
            <a:custGeom>
              <a:avLst/>
              <a:gdLst/>
              <a:ahLst/>
              <a:cxnLst/>
              <a:rect l="l" t="t" r="r" b="b"/>
              <a:pathLst>
                <a:path w="78521" h="67139" extrusionOk="0">
                  <a:moveTo>
                    <a:pt x="77627" y="1"/>
                  </a:moveTo>
                  <a:lnTo>
                    <a:pt x="77600" y="43"/>
                  </a:lnTo>
                  <a:lnTo>
                    <a:pt x="77600" y="89"/>
                  </a:lnTo>
                  <a:lnTo>
                    <a:pt x="77600" y="136"/>
                  </a:lnTo>
                  <a:lnTo>
                    <a:pt x="77627" y="178"/>
                  </a:lnTo>
                  <a:lnTo>
                    <a:pt x="77654" y="89"/>
                  </a:lnTo>
                  <a:lnTo>
                    <a:pt x="77627" y="1"/>
                  </a:lnTo>
                  <a:close/>
                  <a:moveTo>
                    <a:pt x="77627" y="703"/>
                  </a:moveTo>
                  <a:lnTo>
                    <a:pt x="77627" y="709"/>
                  </a:lnTo>
                  <a:lnTo>
                    <a:pt x="77627" y="2733"/>
                  </a:lnTo>
                  <a:lnTo>
                    <a:pt x="77627" y="5949"/>
                  </a:lnTo>
                  <a:lnTo>
                    <a:pt x="77600" y="6917"/>
                  </a:lnTo>
                  <a:lnTo>
                    <a:pt x="77573" y="7427"/>
                  </a:lnTo>
                  <a:lnTo>
                    <a:pt x="77519" y="7953"/>
                  </a:lnTo>
                  <a:lnTo>
                    <a:pt x="77465" y="8489"/>
                  </a:lnTo>
                  <a:lnTo>
                    <a:pt x="77383" y="9040"/>
                  </a:lnTo>
                  <a:lnTo>
                    <a:pt x="77248" y="9613"/>
                  </a:lnTo>
                  <a:lnTo>
                    <a:pt x="77113" y="10190"/>
                  </a:lnTo>
                  <a:lnTo>
                    <a:pt x="77031" y="10789"/>
                  </a:lnTo>
                  <a:lnTo>
                    <a:pt x="76896" y="11403"/>
                  </a:lnTo>
                  <a:lnTo>
                    <a:pt x="76788" y="12027"/>
                  </a:lnTo>
                  <a:lnTo>
                    <a:pt x="76625" y="12668"/>
                  </a:lnTo>
                  <a:lnTo>
                    <a:pt x="76435" y="13323"/>
                  </a:lnTo>
                  <a:lnTo>
                    <a:pt x="76246" y="13984"/>
                  </a:lnTo>
                  <a:lnTo>
                    <a:pt x="76029" y="14661"/>
                  </a:lnTo>
                  <a:lnTo>
                    <a:pt x="75758" y="15353"/>
                  </a:lnTo>
                  <a:lnTo>
                    <a:pt x="75487" y="16050"/>
                  </a:lnTo>
                  <a:lnTo>
                    <a:pt x="75190" y="16763"/>
                  </a:lnTo>
                  <a:lnTo>
                    <a:pt x="74864" y="17481"/>
                  </a:lnTo>
                  <a:lnTo>
                    <a:pt x="74512" y="18210"/>
                  </a:lnTo>
                  <a:lnTo>
                    <a:pt x="74133" y="18954"/>
                  </a:lnTo>
                  <a:lnTo>
                    <a:pt x="73727" y="19703"/>
                  </a:lnTo>
                  <a:lnTo>
                    <a:pt x="73294" y="20458"/>
                  </a:lnTo>
                  <a:lnTo>
                    <a:pt x="72833" y="21223"/>
                  </a:lnTo>
                  <a:lnTo>
                    <a:pt x="71858" y="22784"/>
                  </a:lnTo>
                  <a:lnTo>
                    <a:pt x="71316" y="23581"/>
                  </a:lnTo>
                  <a:lnTo>
                    <a:pt x="70775" y="24387"/>
                  </a:lnTo>
                  <a:lnTo>
                    <a:pt x="70206" y="25199"/>
                  </a:lnTo>
                  <a:lnTo>
                    <a:pt x="69610" y="26021"/>
                  </a:lnTo>
                  <a:lnTo>
                    <a:pt x="68960" y="26854"/>
                  </a:lnTo>
                  <a:lnTo>
                    <a:pt x="68310" y="27692"/>
                  </a:lnTo>
                  <a:lnTo>
                    <a:pt x="67633" y="28535"/>
                  </a:lnTo>
                  <a:lnTo>
                    <a:pt x="66901" y="29388"/>
                  </a:lnTo>
                  <a:lnTo>
                    <a:pt x="66170" y="30242"/>
                  </a:lnTo>
                  <a:lnTo>
                    <a:pt x="65385" y="31106"/>
                  </a:lnTo>
                  <a:lnTo>
                    <a:pt x="64545" y="31975"/>
                  </a:lnTo>
                  <a:lnTo>
                    <a:pt x="63678" y="32849"/>
                  </a:lnTo>
                  <a:lnTo>
                    <a:pt x="62784" y="33723"/>
                  </a:lnTo>
                  <a:lnTo>
                    <a:pt x="61836" y="34603"/>
                  </a:lnTo>
                  <a:lnTo>
                    <a:pt x="60861" y="35482"/>
                  </a:lnTo>
                  <a:lnTo>
                    <a:pt x="59886" y="36351"/>
                  </a:lnTo>
                  <a:lnTo>
                    <a:pt x="58857" y="37220"/>
                  </a:lnTo>
                  <a:lnTo>
                    <a:pt x="57828" y="38074"/>
                  </a:lnTo>
                  <a:lnTo>
                    <a:pt x="56772" y="38927"/>
                  </a:lnTo>
                  <a:lnTo>
                    <a:pt x="55715" y="39770"/>
                  </a:lnTo>
                  <a:lnTo>
                    <a:pt x="54632" y="40603"/>
                  </a:lnTo>
                  <a:lnTo>
                    <a:pt x="53521" y="41430"/>
                  </a:lnTo>
                  <a:lnTo>
                    <a:pt x="52411" y="42247"/>
                  </a:lnTo>
                  <a:lnTo>
                    <a:pt x="51273" y="43054"/>
                  </a:lnTo>
                  <a:lnTo>
                    <a:pt x="50136" y="43856"/>
                  </a:lnTo>
                  <a:lnTo>
                    <a:pt x="48971" y="44647"/>
                  </a:lnTo>
                  <a:lnTo>
                    <a:pt x="47806" y="45427"/>
                  </a:lnTo>
                  <a:lnTo>
                    <a:pt x="46642" y="46197"/>
                  </a:lnTo>
                  <a:lnTo>
                    <a:pt x="45450" y="46957"/>
                  </a:lnTo>
                  <a:lnTo>
                    <a:pt x="44258" y="47712"/>
                  </a:lnTo>
                  <a:lnTo>
                    <a:pt x="39193" y="50590"/>
                  </a:lnTo>
                  <a:lnTo>
                    <a:pt x="36783" y="51974"/>
                  </a:lnTo>
                  <a:lnTo>
                    <a:pt x="34128" y="53301"/>
                  </a:lnTo>
                  <a:lnTo>
                    <a:pt x="33532" y="53624"/>
                  </a:lnTo>
                  <a:lnTo>
                    <a:pt x="32936" y="53946"/>
                  </a:lnTo>
                  <a:lnTo>
                    <a:pt x="31691" y="54576"/>
                  </a:lnTo>
                  <a:lnTo>
                    <a:pt x="30418" y="55200"/>
                  </a:lnTo>
                  <a:lnTo>
                    <a:pt x="29144" y="55804"/>
                  </a:lnTo>
                  <a:lnTo>
                    <a:pt x="28494" y="56095"/>
                  </a:lnTo>
                  <a:lnTo>
                    <a:pt x="27844" y="56387"/>
                  </a:lnTo>
                  <a:lnTo>
                    <a:pt x="26544" y="56959"/>
                  </a:lnTo>
                  <a:lnTo>
                    <a:pt x="25271" y="57516"/>
                  </a:lnTo>
                  <a:lnTo>
                    <a:pt x="23998" y="58068"/>
                  </a:lnTo>
                  <a:lnTo>
                    <a:pt x="21615" y="59119"/>
                  </a:lnTo>
                  <a:lnTo>
                    <a:pt x="20450" y="59624"/>
                  </a:lnTo>
                  <a:lnTo>
                    <a:pt x="19285" y="60118"/>
                  </a:lnTo>
                  <a:lnTo>
                    <a:pt x="14627" y="61903"/>
                  </a:lnTo>
                  <a:lnTo>
                    <a:pt x="10591" y="63459"/>
                  </a:lnTo>
                  <a:lnTo>
                    <a:pt x="10104" y="63636"/>
                  </a:lnTo>
                  <a:lnTo>
                    <a:pt x="9616" y="63803"/>
                  </a:lnTo>
                  <a:lnTo>
                    <a:pt x="8668" y="64131"/>
                  </a:lnTo>
                  <a:lnTo>
                    <a:pt x="7747" y="64443"/>
                  </a:lnTo>
                  <a:lnTo>
                    <a:pt x="6880" y="64734"/>
                  </a:lnTo>
                  <a:lnTo>
                    <a:pt x="3955" y="65744"/>
                  </a:lnTo>
                  <a:lnTo>
                    <a:pt x="1707" y="66509"/>
                  </a:lnTo>
                  <a:lnTo>
                    <a:pt x="380" y="66977"/>
                  </a:lnTo>
                  <a:lnTo>
                    <a:pt x="163" y="67055"/>
                  </a:lnTo>
                  <a:lnTo>
                    <a:pt x="1" y="67139"/>
                  </a:lnTo>
                  <a:lnTo>
                    <a:pt x="28" y="67139"/>
                  </a:lnTo>
                  <a:lnTo>
                    <a:pt x="55" y="67133"/>
                  </a:lnTo>
                  <a:lnTo>
                    <a:pt x="136" y="67107"/>
                  </a:lnTo>
                  <a:lnTo>
                    <a:pt x="244" y="67066"/>
                  </a:lnTo>
                  <a:lnTo>
                    <a:pt x="326" y="67003"/>
                  </a:lnTo>
                  <a:lnTo>
                    <a:pt x="1815" y="66556"/>
                  </a:lnTo>
                  <a:lnTo>
                    <a:pt x="7287" y="64817"/>
                  </a:lnTo>
                  <a:lnTo>
                    <a:pt x="8208" y="64526"/>
                  </a:lnTo>
                  <a:lnTo>
                    <a:pt x="9183" y="64219"/>
                  </a:lnTo>
                  <a:lnTo>
                    <a:pt x="10185" y="63896"/>
                  </a:lnTo>
                  <a:lnTo>
                    <a:pt x="10699" y="63725"/>
                  </a:lnTo>
                  <a:lnTo>
                    <a:pt x="11187" y="63553"/>
                  </a:lnTo>
                  <a:lnTo>
                    <a:pt x="13191" y="62804"/>
                  </a:lnTo>
                  <a:lnTo>
                    <a:pt x="15385" y="62002"/>
                  </a:lnTo>
                  <a:lnTo>
                    <a:pt x="20179" y="60217"/>
                  </a:lnTo>
                  <a:lnTo>
                    <a:pt x="21290" y="59728"/>
                  </a:lnTo>
                  <a:lnTo>
                    <a:pt x="22509" y="59228"/>
                  </a:lnTo>
                  <a:lnTo>
                    <a:pt x="25082" y="58172"/>
                  </a:lnTo>
                  <a:lnTo>
                    <a:pt x="26382" y="57625"/>
                  </a:lnTo>
                  <a:lnTo>
                    <a:pt x="27709" y="57069"/>
                  </a:lnTo>
                  <a:lnTo>
                    <a:pt x="28982" y="56496"/>
                  </a:lnTo>
                  <a:lnTo>
                    <a:pt x="30282" y="55908"/>
                  </a:lnTo>
                  <a:lnTo>
                    <a:pt x="31528" y="55299"/>
                  </a:lnTo>
                  <a:lnTo>
                    <a:pt x="32828" y="54680"/>
                  </a:lnTo>
                  <a:lnTo>
                    <a:pt x="35401" y="53405"/>
                  </a:lnTo>
                  <a:lnTo>
                    <a:pt x="38137" y="52078"/>
                  </a:lnTo>
                  <a:lnTo>
                    <a:pt x="39356" y="51396"/>
                  </a:lnTo>
                  <a:lnTo>
                    <a:pt x="40602" y="50704"/>
                  </a:lnTo>
                  <a:lnTo>
                    <a:pt x="43148" y="49278"/>
                  </a:lnTo>
                  <a:lnTo>
                    <a:pt x="45748" y="47816"/>
                  </a:lnTo>
                  <a:lnTo>
                    <a:pt x="46967" y="47061"/>
                  </a:lnTo>
                  <a:lnTo>
                    <a:pt x="48185" y="46301"/>
                  </a:lnTo>
                  <a:lnTo>
                    <a:pt x="49377" y="45531"/>
                  </a:lnTo>
                  <a:lnTo>
                    <a:pt x="50569" y="44745"/>
                  </a:lnTo>
                  <a:lnTo>
                    <a:pt x="51761" y="43954"/>
                  </a:lnTo>
                  <a:lnTo>
                    <a:pt x="52925" y="43153"/>
                  </a:lnTo>
                  <a:lnTo>
                    <a:pt x="54090" y="42341"/>
                  </a:lnTo>
                  <a:lnTo>
                    <a:pt x="55228" y="41524"/>
                  </a:lnTo>
                  <a:lnTo>
                    <a:pt x="56338" y="40697"/>
                  </a:lnTo>
                  <a:lnTo>
                    <a:pt x="57449" y="39859"/>
                  </a:lnTo>
                  <a:lnTo>
                    <a:pt x="58532" y="39016"/>
                  </a:lnTo>
                  <a:lnTo>
                    <a:pt x="59588" y="38162"/>
                  </a:lnTo>
                  <a:lnTo>
                    <a:pt x="60618" y="37298"/>
                  </a:lnTo>
                  <a:lnTo>
                    <a:pt x="61620" y="36435"/>
                  </a:lnTo>
                  <a:lnTo>
                    <a:pt x="62595" y="35560"/>
                  </a:lnTo>
                  <a:lnTo>
                    <a:pt x="63543" y="34676"/>
                  </a:lnTo>
                  <a:lnTo>
                    <a:pt x="64464" y="33791"/>
                  </a:lnTo>
                  <a:lnTo>
                    <a:pt x="65330" y="32917"/>
                  </a:lnTo>
                  <a:lnTo>
                    <a:pt x="66197" y="32042"/>
                  </a:lnTo>
                  <a:lnTo>
                    <a:pt x="67037" y="31173"/>
                  </a:lnTo>
                  <a:lnTo>
                    <a:pt x="67849" y="30309"/>
                  </a:lnTo>
                  <a:lnTo>
                    <a:pt x="68608" y="29451"/>
                  </a:lnTo>
                  <a:lnTo>
                    <a:pt x="69339" y="28602"/>
                  </a:lnTo>
                  <a:lnTo>
                    <a:pt x="70043" y="27759"/>
                  </a:lnTo>
                  <a:lnTo>
                    <a:pt x="70720" y="26922"/>
                  </a:lnTo>
                  <a:lnTo>
                    <a:pt x="71370" y="26089"/>
                  </a:lnTo>
                  <a:lnTo>
                    <a:pt x="71966" y="25267"/>
                  </a:lnTo>
                  <a:lnTo>
                    <a:pt x="72535" y="24450"/>
                  </a:lnTo>
                  <a:lnTo>
                    <a:pt x="73077" y="23638"/>
                  </a:lnTo>
                  <a:lnTo>
                    <a:pt x="73564" y="22842"/>
                  </a:lnTo>
                  <a:lnTo>
                    <a:pt x="74025" y="22051"/>
                  </a:lnTo>
                  <a:lnTo>
                    <a:pt x="74431" y="21265"/>
                  </a:lnTo>
                  <a:lnTo>
                    <a:pt x="75190" y="19729"/>
                  </a:lnTo>
                  <a:lnTo>
                    <a:pt x="75867" y="18231"/>
                  </a:lnTo>
                  <a:lnTo>
                    <a:pt x="76490" y="16774"/>
                  </a:lnTo>
                  <a:lnTo>
                    <a:pt x="76788" y="16061"/>
                  </a:lnTo>
                  <a:lnTo>
                    <a:pt x="77031" y="15358"/>
                  </a:lnTo>
                  <a:lnTo>
                    <a:pt x="77275" y="14671"/>
                  </a:lnTo>
                  <a:lnTo>
                    <a:pt x="77492" y="13995"/>
                  </a:lnTo>
                  <a:lnTo>
                    <a:pt x="77681" y="13329"/>
                  </a:lnTo>
                  <a:lnTo>
                    <a:pt x="77871" y="12678"/>
                  </a:lnTo>
                  <a:lnTo>
                    <a:pt x="78006" y="12043"/>
                  </a:lnTo>
                  <a:lnTo>
                    <a:pt x="78142" y="11413"/>
                  </a:lnTo>
                  <a:lnTo>
                    <a:pt x="78223" y="10805"/>
                  </a:lnTo>
                  <a:lnTo>
                    <a:pt x="78277" y="10206"/>
                  </a:lnTo>
                  <a:lnTo>
                    <a:pt x="78359" y="9618"/>
                  </a:lnTo>
                  <a:lnTo>
                    <a:pt x="78440" y="9046"/>
                  </a:lnTo>
                  <a:lnTo>
                    <a:pt x="78494" y="7942"/>
                  </a:lnTo>
                  <a:lnTo>
                    <a:pt x="78521" y="6907"/>
                  </a:lnTo>
                  <a:lnTo>
                    <a:pt x="78521" y="5949"/>
                  </a:lnTo>
                  <a:lnTo>
                    <a:pt x="78494" y="5049"/>
                  </a:lnTo>
                  <a:lnTo>
                    <a:pt x="78413" y="4206"/>
                  </a:lnTo>
                  <a:lnTo>
                    <a:pt x="78304" y="3425"/>
                  </a:lnTo>
                  <a:lnTo>
                    <a:pt x="78142" y="2733"/>
                  </a:lnTo>
                  <a:lnTo>
                    <a:pt x="77979" y="2124"/>
                  </a:lnTo>
                  <a:lnTo>
                    <a:pt x="77817" y="1583"/>
                  </a:lnTo>
                  <a:lnTo>
                    <a:pt x="77681" y="1109"/>
                  </a:lnTo>
                  <a:lnTo>
                    <a:pt x="77654" y="896"/>
                  </a:lnTo>
                  <a:lnTo>
                    <a:pt x="77627" y="70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4"/>
            <p:cNvSpPr/>
            <p:nvPr/>
          </p:nvSpPr>
          <p:spPr>
            <a:xfrm rot="10800000">
              <a:off x="8166246" y="4702204"/>
              <a:ext cx="206106" cy="595725"/>
            </a:xfrm>
            <a:custGeom>
              <a:avLst/>
              <a:gdLst/>
              <a:ahLst/>
              <a:cxnLst/>
              <a:rect l="l" t="t" r="r" b="b"/>
              <a:pathLst>
                <a:path w="48212" h="29831" extrusionOk="0">
                  <a:moveTo>
                    <a:pt x="47941" y="1"/>
                  </a:moveTo>
                  <a:lnTo>
                    <a:pt x="47697" y="313"/>
                  </a:lnTo>
                  <a:lnTo>
                    <a:pt x="47562" y="625"/>
                  </a:lnTo>
                  <a:lnTo>
                    <a:pt x="47454" y="932"/>
                  </a:lnTo>
                  <a:lnTo>
                    <a:pt x="47426" y="1250"/>
                  </a:lnTo>
                  <a:lnTo>
                    <a:pt x="47345" y="1562"/>
                  </a:lnTo>
                  <a:lnTo>
                    <a:pt x="47237" y="1911"/>
                  </a:lnTo>
                  <a:lnTo>
                    <a:pt x="46939" y="2702"/>
                  </a:lnTo>
                  <a:lnTo>
                    <a:pt x="46560" y="3607"/>
                  </a:lnTo>
                  <a:lnTo>
                    <a:pt x="46072" y="4627"/>
                  </a:lnTo>
                  <a:lnTo>
                    <a:pt x="45774" y="5168"/>
                  </a:lnTo>
                  <a:lnTo>
                    <a:pt x="45449" y="5741"/>
                  </a:lnTo>
                  <a:lnTo>
                    <a:pt x="45070" y="6329"/>
                  </a:lnTo>
                  <a:lnTo>
                    <a:pt x="44637" y="6943"/>
                  </a:lnTo>
                  <a:lnTo>
                    <a:pt x="44149" y="7578"/>
                  </a:lnTo>
                  <a:lnTo>
                    <a:pt x="43580" y="8228"/>
                  </a:lnTo>
                  <a:lnTo>
                    <a:pt x="42957" y="8900"/>
                  </a:lnTo>
                  <a:lnTo>
                    <a:pt x="42280" y="9587"/>
                  </a:lnTo>
                  <a:lnTo>
                    <a:pt x="41549" y="10289"/>
                  </a:lnTo>
                  <a:lnTo>
                    <a:pt x="40736" y="11007"/>
                  </a:lnTo>
                  <a:lnTo>
                    <a:pt x="39897" y="11736"/>
                  </a:lnTo>
                  <a:lnTo>
                    <a:pt x="38976" y="12480"/>
                  </a:lnTo>
                  <a:lnTo>
                    <a:pt x="37974" y="13229"/>
                  </a:lnTo>
                  <a:lnTo>
                    <a:pt x="37459" y="13615"/>
                  </a:lnTo>
                  <a:lnTo>
                    <a:pt x="36917" y="13994"/>
                  </a:lnTo>
                  <a:lnTo>
                    <a:pt x="36349" y="14380"/>
                  </a:lnTo>
                  <a:lnTo>
                    <a:pt x="35780" y="14765"/>
                  </a:lnTo>
                  <a:lnTo>
                    <a:pt x="35157" y="15155"/>
                  </a:lnTo>
                  <a:lnTo>
                    <a:pt x="34534" y="15545"/>
                  </a:lnTo>
                  <a:lnTo>
                    <a:pt x="33315" y="16279"/>
                  </a:lnTo>
                  <a:lnTo>
                    <a:pt x="32042" y="17002"/>
                  </a:lnTo>
                  <a:lnTo>
                    <a:pt x="30715" y="17731"/>
                  </a:lnTo>
                  <a:lnTo>
                    <a:pt x="29361" y="18449"/>
                  </a:lnTo>
                  <a:lnTo>
                    <a:pt x="27952" y="19167"/>
                  </a:lnTo>
                  <a:lnTo>
                    <a:pt x="26490" y="19880"/>
                  </a:lnTo>
                  <a:lnTo>
                    <a:pt x="24973" y="20593"/>
                  </a:lnTo>
                  <a:lnTo>
                    <a:pt x="23429" y="21301"/>
                  </a:lnTo>
                  <a:lnTo>
                    <a:pt x="21939" y="21941"/>
                  </a:lnTo>
                  <a:lnTo>
                    <a:pt x="20477" y="22560"/>
                  </a:lnTo>
                  <a:lnTo>
                    <a:pt x="19014" y="23154"/>
                  </a:lnTo>
                  <a:lnTo>
                    <a:pt x="17551" y="23731"/>
                  </a:lnTo>
                  <a:lnTo>
                    <a:pt x="16116" y="24288"/>
                  </a:lnTo>
                  <a:lnTo>
                    <a:pt x="14707" y="24819"/>
                  </a:lnTo>
                  <a:lnTo>
                    <a:pt x="13326" y="25329"/>
                  </a:lnTo>
                  <a:lnTo>
                    <a:pt x="11972" y="25813"/>
                  </a:lnTo>
                  <a:lnTo>
                    <a:pt x="9426" y="26708"/>
                  </a:lnTo>
                  <a:lnTo>
                    <a:pt x="8234" y="27119"/>
                  </a:lnTo>
                  <a:lnTo>
                    <a:pt x="7096" y="27499"/>
                  </a:lnTo>
                  <a:lnTo>
                    <a:pt x="6013" y="27858"/>
                  </a:lnTo>
                  <a:lnTo>
                    <a:pt x="5011" y="28186"/>
                  </a:lnTo>
                  <a:lnTo>
                    <a:pt x="4063" y="28483"/>
                  </a:lnTo>
                  <a:lnTo>
                    <a:pt x="3196" y="28743"/>
                  </a:lnTo>
                  <a:lnTo>
                    <a:pt x="2302" y="29008"/>
                  </a:lnTo>
                  <a:lnTo>
                    <a:pt x="1490" y="29279"/>
                  </a:lnTo>
                  <a:lnTo>
                    <a:pt x="704" y="29549"/>
                  </a:lnTo>
                  <a:lnTo>
                    <a:pt x="0" y="29830"/>
                  </a:lnTo>
                  <a:lnTo>
                    <a:pt x="1029" y="29596"/>
                  </a:lnTo>
                  <a:lnTo>
                    <a:pt x="2004" y="29352"/>
                  </a:lnTo>
                  <a:lnTo>
                    <a:pt x="2952" y="29102"/>
                  </a:lnTo>
                  <a:lnTo>
                    <a:pt x="3846" y="28842"/>
                  </a:lnTo>
                  <a:lnTo>
                    <a:pt x="4821" y="28581"/>
                  </a:lnTo>
                  <a:lnTo>
                    <a:pt x="5823" y="28290"/>
                  </a:lnTo>
                  <a:lnTo>
                    <a:pt x="6907" y="27973"/>
                  </a:lnTo>
                  <a:lnTo>
                    <a:pt x="8072" y="27624"/>
                  </a:lnTo>
                  <a:lnTo>
                    <a:pt x="9263" y="27244"/>
                  </a:lnTo>
                  <a:lnTo>
                    <a:pt x="10536" y="26843"/>
                  </a:lnTo>
                  <a:lnTo>
                    <a:pt x="13218" y="25959"/>
                  </a:lnTo>
                  <a:lnTo>
                    <a:pt x="14653" y="25475"/>
                  </a:lnTo>
                  <a:lnTo>
                    <a:pt x="16089" y="24970"/>
                  </a:lnTo>
                  <a:lnTo>
                    <a:pt x="17551" y="24444"/>
                  </a:lnTo>
                  <a:lnTo>
                    <a:pt x="19041" y="23887"/>
                  </a:lnTo>
                  <a:lnTo>
                    <a:pt x="20531" y="23315"/>
                  </a:lnTo>
                  <a:lnTo>
                    <a:pt x="22048" y="22716"/>
                  </a:lnTo>
                  <a:lnTo>
                    <a:pt x="23564" y="22097"/>
                  </a:lnTo>
                  <a:lnTo>
                    <a:pt x="25081" y="21462"/>
                  </a:lnTo>
                  <a:lnTo>
                    <a:pt x="26679" y="20749"/>
                  </a:lnTo>
                  <a:lnTo>
                    <a:pt x="28223" y="20036"/>
                  </a:lnTo>
                  <a:lnTo>
                    <a:pt x="29740" y="19318"/>
                  </a:lnTo>
                  <a:lnTo>
                    <a:pt x="31175" y="18595"/>
                  </a:lnTo>
                  <a:lnTo>
                    <a:pt x="32557" y="17871"/>
                  </a:lnTo>
                  <a:lnTo>
                    <a:pt x="33911" y="17143"/>
                  </a:lnTo>
                  <a:lnTo>
                    <a:pt x="35184" y="16409"/>
                  </a:lnTo>
                  <a:lnTo>
                    <a:pt x="36430" y="15670"/>
                  </a:lnTo>
                  <a:lnTo>
                    <a:pt x="37567" y="14926"/>
                  </a:lnTo>
                  <a:lnTo>
                    <a:pt x="38651" y="14182"/>
                  </a:lnTo>
                  <a:lnTo>
                    <a:pt x="39680" y="13432"/>
                  </a:lnTo>
                  <a:lnTo>
                    <a:pt x="40655" y="12683"/>
                  </a:lnTo>
                  <a:lnTo>
                    <a:pt x="41576" y="11928"/>
                  </a:lnTo>
                  <a:lnTo>
                    <a:pt x="42443" y="11174"/>
                  </a:lnTo>
                  <a:lnTo>
                    <a:pt x="43255" y="10414"/>
                  </a:lnTo>
                  <a:lnTo>
                    <a:pt x="44014" y="9649"/>
                  </a:lnTo>
                  <a:lnTo>
                    <a:pt x="44637" y="8957"/>
                  </a:lnTo>
                  <a:lnTo>
                    <a:pt x="45178" y="8275"/>
                  </a:lnTo>
                  <a:lnTo>
                    <a:pt x="45666" y="7614"/>
                  </a:lnTo>
                  <a:lnTo>
                    <a:pt x="46126" y="6974"/>
                  </a:lnTo>
                  <a:lnTo>
                    <a:pt x="46506" y="6350"/>
                  </a:lnTo>
                  <a:lnTo>
                    <a:pt x="46858" y="5756"/>
                  </a:lnTo>
                  <a:lnTo>
                    <a:pt x="47156" y="5184"/>
                  </a:lnTo>
                  <a:lnTo>
                    <a:pt x="47454" y="4643"/>
                  </a:lnTo>
                  <a:lnTo>
                    <a:pt x="47697" y="4128"/>
                  </a:lnTo>
                  <a:lnTo>
                    <a:pt x="47860" y="3633"/>
                  </a:lnTo>
                  <a:lnTo>
                    <a:pt x="47995" y="3165"/>
                  </a:lnTo>
                  <a:lnTo>
                    <a:pt x="48077" y="2722"/>
                  </a:lnTo>
                  <a:lnTo>
                    <a:pt x="48131" y="2311"/>
                  </a:lnTo>
                  <a:lnTo>
                    <a:pt x="48158" y="1926"/>
                  </a:lnTo>
                  <a:lnTo>
                    <a:pt x="48185" y="1255"/>
                  </a:lnTo>
                  <a:lnTo>
                    <a:pt x="48212" y="1099"/>
                  </a:lnTo>
                  <a:lnTo>
                    <a:pt x="48212" y="943"/>
                  </a:lnTo>
                  <a:lnTo>
                    <a:pt x="48212" y="781"/>
                  </a:lnTo>
                  <a:lnTo>
                    <a:pt x="48212" y="625"/>
                  </a:lnTo>
                  <a:lnTo>
                    <a:pt x="48158" y="469"/>
                  </a:lnTo>
                  <a:lnTo>
                    <a:pt x="48104" y="313"/>
                  </a:lnTo>
                  <a:lnTo>
                    <a:pt x="48022" y="157"/>
                  </a:lnTo>
                  <a:lnTo>
                    <a:pt x="4794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4"/>
            <p:cNvSpPr/>
            <p:nvPr/>
          </p:nvSpPr>
          <p:spPr>
            <a:xfrm rot="10800000">
              <a:off x="7623016" y="4121075"/>
              <a:ext cx="294689" cy="253080"/>
            </a:xfrm>
            <a:custGeom>
              <a:avLst/>
              <a:gdLst/>
              <a:ahLst/>
              <a:cxnLst/>
              <a:rect l="l" t="t" r="r" b="b"/>
              <a:pathLst>
                <a:path w="68933" h="12673" extrusionOk="0">
                  <a:moveTo>
                    <a:pt x="51137" y="1"/>
                  </a:moveTo>
                  <a:lnTo>
                    <a:pt x="42091" y="11"/>
                  </a:lnTo>
                  <a:lnTo>
                    <a:pt x="31717" y="32"/>
                  </a:lnTo>
                  <a:lnTo>
                    <a:pt x="20179" y="58"/>
                  </a:lnTo>
                  <a:lnTo>
                    <a:pt x="7665" y="94"/>
                  </a:lnTo>
                  <a:lnTo>
                    <a:pt x="6880" y="94"/>
                  </a:lnTo>
                  <a:lnTo>
                    <a:pt x="6880" y="209"/>
                  </a:lnTo>
                  <a:lnTo>
                    <a:pt x="6663" y="578"/>
                  </a:lnTo>
                  <a:lnTo>
                    <a:pt x="5200" y="3014"/>
                  </a:lnTo>
                  <a:lnTo>
                    <a:pt x="3846" y="5283"/>
                  </a:lnTo>
                  <a:lnTo>
                    <a:pt x="2654" y="7338"/>
                  </a:lnTo>
                  <a:lnTo>
                    <a:pt x="1652" y="9129"/>
                  </a:lnTo>
                  <a:lnTo>
                    <a:pt x="298" y="11720"/>
                  </a:lnTo>
                  <a:lnTo>
                    <a:pt x="190" y="11824"/>
                  </a:lnTo>
                  <a:lnTo>
                    <a:pt x="108" y="11928"/>
                  </a:lnTo>
                  <a:lnTo>
                    <a:pt x="54" y="12027"/>
                  </a:lnTo>
                  <a:lnTo>
                    <a:pt x="27" y="12121"/>
                  </a:lnTo>
                  <a:lnTo>
                    <a:pt x="0" y="12287"/>
                  </a:lnTo>
                  <a:lnTo>
                    <a:pt x="0" y="12428"/>
                  </a:lnTo>
                  <a:lnTo>
                    <a:pt x="0" y="12673"/>
                  </a:lnTo>
                  <a:lnTo>
                    <a:pt x="135" y="12600"/>
                  </a:lnTo>
                  <a:lnTo>
                    <a:pt x="271" y="12522"/>
                  </a:lnTo>
                  <a:lnTo>
                    <a:pt x="352" y="12444"/>
                  </a:lnTo>
                  <a:lnTo>
                    <a:pt x="406" y="12365"/>
                  </a:lnTo>
                  <a:lnTo>
                    <a:pt x="650" y="12048"/>
                  </a:lnTo>
                  <a:lnTo>
                    <a:pt x="948" y="11663"/>
                  </a:lnTo>
                  <a:lnTo>
                    <a:pt x="1734" y="10528"/>
                  </a:lnTo>
                  <a:lnTo>
                    <a:pt x="2736" y="9082"/>
                  </a:lnTo>
                  <a:lnTo>
                    <a:pt x="3900" y="7292"/>
                  </a:lnTo>
                  <a:lnTo>
                    <a:pt x="5200" y="5236"/>
                  </a:lnTo>
                  <a:lnTo>
                    <a:pt x="6636" y="2967"/>
                  </a:lnTo>
                  <a:lnTo>
                    <a:pt x="8126" y="547"/>
                  </a:lnTo>
                  <a:lnTo>
                    <a:pt x="8296" y="285"/>
                  </a:lnTo>
                  <a:lnTo>
                    <a:pt x="8296" y="285"/>
                  </a:lnTo>
                  <a:lnTo>
                    <a:pt x="20124" y="245"/>
                  </a:lnTo>
                  <a:lnTo>
                    <a:pt x="31663" y="204"/>
                  </a:lnTo>
                  <a:lnTo>
                    <a:pt x="42091" y="162"/>
                  </a:lnTo>
                  <a:lnTo>
                    <a:pt x="51137" y="115"/>
                  </a:lnTo>
                  <a:lnTo>
                    <a:pt x="64246" y="37"/>
                  </a:lnTo>
                  <a:lnTo>
                    <a:pt x="67686" y="37"/>
                  </a:lnTo>
                  <a:lnTo>
                    <a:pt x="68228" y="16"/>
                  </a:lnTo>
                  <a:lnTo>
                    <a:pt x="68607" y="6"/>
                  </a:lnTo>
                  <a:lnTo>
                    <a:pt x="6893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 rot="10800000">
              <a:off x="7512538" y="3965612"/>
              <a:ext cx="276280" cy="261188"/>
            </a:xfrm>
            <a:custGeom>
              <a:avLst/>
              <a:gdLst/>
              <a:ahLst/>
              <a:cxnLst/>
              <a:rect l="l" t="t" r="r" b="b"/>
              <a:pathLst>
                <a:path w="64627" h="13079" extrusionOk="0">
                  <a:moveTo>
                    <a:pt x="922" y="1"/>
                  </a:moveTo>
                  <a:lnTo>
                    <a:pt x="922" y="141"/>
                  </a:lnTo>
                  <a:lnTo>
                    <a:pt x="922" y="553"/>
                  </a:lnTo>
                  <a:lnTo>
                    <a:pt x="624" y="3077"/>
                  </a:lnTo>
                  <a:lnTo>
                    <a:pt x="326" y="5424"/>
                  </a:lnTo>
                  <a:lnTo>
                    <a:pt x="191" y="6522"/>
                  </a:lnTo>
                  <a:lnTo>
                    <a:pt x="82" y="7552"/>
                  </a:lnTo>
                  <a:lnTo>
                    <a:pt x="28" y="8515"/>
                  </a:lnTo>
                  <a:lnTo>
                    <a:pt x="1" y="9405"/>
                  </a:lnTo>
                  <a:lnTo>
                    <a:pt x="1" y="12095"/>
                  </a:lnTo>
                  <a:lnTo>
                    <a:pt x="1" y="12824"/>
                  </a:lnTo>
                  <a:lnTo>
                    <a:pt x="1" y="13079"/>
                  </a:lnTo>
                  <a:lnTo>
                    <a:pt x="109" y="13006"/>
                  </a:lnTo>
                  <a:lnTo>
                    <a:pt x="191" y="12928"/>
                  </a:lnTo>
                  <a:lnTo>
                    <a:pt x="245" y="12850"/>
                  </a:lnTo>
                  <a:lnTo>
                    <a:pt x="272" y="12772"/>
                  </a:lnTo>
                  <a:lnTo>
                    <a:pt x="353" y="12694"/>
                  </a:lnTo>
                  <a:lnTo>
                    <a:pt x="407" y="12616"/>
                  </a:lnTo>
                  <a:lnTo>
                    <a:pt x="461" y="12532"/>
                  </a:lnTo>
                  <a:lnTo>
                    <a:pt x="489" y="12444"/>
                  </a:lnTo>
                  <a:lnTo>
                    <a:pt x="516" y="12251"/>
                  </a:lnTo>
                  <a:lnTo>
                    <a:pt x="516" y="12043"/>
                  </a:lnTo>
                  <a:lnTo>
                    <a:pt x="759" y="10883"/>
                  </a:lnTo>
                  <a:lnTo>
                    <a:pt x="1084" y="9394"/>
                  </a:lnTo>
                  <a:lnTo>
                    <a:pt x="1382" y="7542"/>
                  </a:lnTo>
                  <a:lnTo>
                    <a:pt x="1707" y="5413"/>
                  </a:lnTo>
                  <a:lnTo>
                    <a:pt x="2032" y="3061"/>
                  </a:lnTo>
                  <a:lnTo>
                    <a:pt x="2384" y="537"/>
                  </a:lnTo>
                  <a:lnTo>
                    <a:pt x="2384" y="262"/>
                  </a:lnTo>
                  <a:lnTo>
                    <a:pt x="2384" y="262"/>
                  </a:lnTo>
                  <a:lnTo>
                    <a:pt x="4443" y="292"/>
                  </a:lnTo>
                  <a:lnTo>
                    <a:pt x="7260" y="329"/>
                  </a:lnTo>
                  <a:lnTo>
                    <a:pt x="10050" y="360"/>
                  </a:lnTo>
                  <a:lnTo>
                    <a:pt x="12839" y="386"/>
                  </a:lnTo>
                  <a:lnTo>
                    <a:pt x="15656" y="407"/>
                  </a:lnTo>
                  <a:lnTo>
                    <a:pt x="18446" y="423"/>
                  </a:lnTo>
                  <a:lnTo>
                    <a:pt x="21263" y="438"/>
                  </a:lnTo>
                  <a:lnTo>
                    <a:pt x="24053" y="449"/>
                  </a:lnTo>
                  <a:lnTo>
                    <a:pt x="26843" y="454"/>
                  </a:lnTo>
                  <a:lnTo>
                    <a:pt x="29659" y="454"/>
                  </a:lnTo>
                  <a:lnTo>
                    <a:pt x="32449" y="449"/>
                  </a:lnTo>
                  <a:lnTo>
                    <a:pt x="35266" y="438"/>
                  </a:lnTo>
                  <a:lnTo>
                    <a:pt x="38056" y="428"/>
                  </a:lnTo>
                  <a:lnTo>
                    <a:pt x="40873" y="412"/>
                  </a:lnTo>
                  <a:lnTo>
                    <a:pt x="43663" y="391"/>
                  </a:lnTo>
                  <a:lnTo>
                    <a:pt x="46479" y="365"/>
                  </a:lnTo>
                  <a:lnTo>
                    <a:pt x="50515" y="324"/>
                  </a:lnTo>
                  <a:lnTo>
                    <a:pt x="54145" y="277"/>
                  </a:lnTo>
                  <a:lnTo>
                    <a:pt x="57259" y="225"/>
                  </a:lnTo>
                  <a:lnTo>
                    <a:pt x="59914" y="173"/>
                  </a:lnTo>
                  <a:lnTo>
                    <a:pt x="60916" y="152"/>
                  </a:lnTo>
                  <a:lnTo>
                    <a:pt x="61864" y="126"/>
                  </a:lnTo>
                  <a:lnTo>
                    <a:pt x="62676" y="105"/>
                  </a:lnTo>
                  <a:lnTo>
                    <a:pt x="63029" y="95"/>
                  </a:lnTo>
                  <a:lnTo>
                    <a:pt x="63354" y="95"/>
                  </a:lnTo>
                  <a:lnTo>
                    <a:pt x="63679" y="89"/>
                  </a:lnTo>
                  <a:lnTo>
                    <a:pt x="64004" y="79"/>
                  </a:lnTo>
                  <a:lnTo>
                    <a:pt x="64329" y="63"/>
                  </a:lnTo>
                  <a:lnTo>
                    <a:pt x="64627" y="48"/>
                  </a:lnTo>
                  <a:lnTo>
                    <a:pt x="63354" y="48"/>
                  </a:lnTo>
                  <a:lnTo>
                    <a:pt x="59697" y="79"/>
                  </a:lnTo>
                  <a:lnTo>
                    <a:pt x="57097" y="105"/>
                  </a:lnTo>
                  <a:lnTo>
                    <a:pt x="53955" y="136"/>
                  </a:lnTo>
                  <a:lnTo>
                    <a:pt x="50325" y="168"/>
                  </a:lnTo>
                  <a:lnTo>
                    <a:pt x="46263" y="194"/>
                  </a:lnTo>
                  <a:lnTo>
                    <a:pt x="43473" y="209"/>
                  </a:lnTo>
                  <a:lnTo>
                    <a:pt x="40683" y="220"/>
                  </a:lnTo>
                  <a:lnTo>
                    <a:pt x="37893" y="230"/>
                  </a:lnTo>
                  <a:lnTo>
                    <a:pt x="35104" y="230"/>
                  </a:lnTo>
                  <a:lnTo>
                    <a:pt x="32314" y="235"/>
                  </a:lnTo>
                  <a:lnTo>
                    <a:pt x="29524" y="230"/>
                  </a:lnTo>
                  <a:lnTo>
                    <a:pt x="26734" y="225"/>
                  </a:lnTo>
                  <a:lnTo>
                    <a:pt x="23944" y="214"/>
                  </a:lnTo>
                  <a:lnTo>
                    <a:pt x="21155" y="199"/>
                  </a:lnTo>
                  <a:lnTo>
                    <a:pt x="18365" y="183"/>
                  </a:lnTo>
                  <a:lnTo>
                    <a:pt x="15575" y="162"/>
                  </a:lnTo>
                  <a:lnTo>
                    <a:pt x="12785" y="136"/>
                  </a:lnTo>
                  <a:lnTo>
                    <a:pt x="9995" y="110"/>
                  </a:lnTo>
                  <a:lnTo>
                    <a:pt x="7233" y="74"/>
                  </a:lnTo>
                  <a:lnTo>
                    <a:pt x="4443" y="43"/>
                  </a:lnTo>
                  <a:lnTo>
                    <a:pt x="165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 rot="10800000">
              <a:off x="7457527" y="3912713"/>
              <a:ext cx="229149" cy="195606"/>
            </a:xfrm>
            <a:custGeom>
              <a:avLst/>
              <a:gdLst/>
              <a:ahLst/>
              <a:cxnLst/>
              <a:rect l="l" t="t" r="r" b="b"/>
              <a:pathLst>
                <a:path w="53602" h="9795" extrusionOk="0">
                  <a:moveTo>
                    <a:pt x="0" y="1"/>
                  </a:moveTo>
                  <a:lnTo>
                    <a:pt x="407" y="282"/>
                  </a:lnTo>
                  <a:lnTo>
                    <a:pt x="1111" y="766"/>
                  </a:lnTo>
                  <a:lnTo>
                    <a:pt x="1788" y="1250"/>
                  </a:lnTo>
                  <a:lnTo>
                    <a:pt x="3061" y="2186"/>
                  </a:lnTo>
                  <a:lnTo>
                    <a:pt x="4226" y="3097"/>
                  </a:lnTo>
                  <a:lnTo>
                    <a:pt x="5282" y="3971"/>
                  </a:lnTo>
                  <a:lnTo>
                    <a:pt x="6257" y="4804"/>
                  </a:lnTo>
                  <a:lnTo>
                    <a:pt x="7151" y="5590"/>
                  </a:lnTo>
                  <a:lnTo>
                    <a:pt x="7936" y="6324"/>
                  </a:lnTo>
                  <a:lnTo>
                    <a:pt x="8613" y="7000"/>
                  </a:lnTo>
                  <a:lnTo>
                    <a:pt x="9697" y="8140"/>
                  </a:lnTo>
                  <a:lnTo>
                    <a:pt x="10591" y="9050"/>
                  </a:lnTo>
                  <a:lnTo>
                    <a:pt x="10726" y="9238"/>
                  </a:lnTo>
                  <a:lnTo>
                    <a:pt x="10916" y="9425"/>
                  </a:lnTo>
                  <a:lnTo>
                    <a:pt x="11132" y="9613"/>
                  </a:lnTo>
                  <a:lnTo>
                    <a:pt x="11403" y="9795"/>
                  </a:lnTo>
                  <a:lnTo>
                    <a:pt x="11376" y="9597"/>
                  </a:lnTo>
                  <a:lnTo>
                    <a:pt x="11322" y="9399"/>
                  </a:lnTo>
                  <a:lnTo>
                    <a:pt x="11214" y="9201"/>
                  </a:lnTo>
                  <a:lnTo>
                    <a:pt x="11051" y="9004"/>
                  </a:lnTo>
                  <a:lnTo>
                    <a:pt x="10807" y="8598"/>
                  </a:lnTo>
                  <a:lnTo>
                    <a:pt x="10482" y="8114"/>
                  </a:lnTo>
                  <a:lnTo>
                    <a:pt x="10049" y="7557"/>
                  </a:lnTo>
                  <a:lnTo>
                    <a:pt x="9507" y="6938"/>
                  </a:lnTo>
                  <a:lnTo>
                    <a:pt x="8749" y="6084"/>
                  </a:lnTo>
                  <a:lnTo>
                    <a:pt x="7909" y="5231"/>
                  </a:lnTo>
                  <a:lnTo>
                    <a:pt x="7015" y="4382"/>
                  </a:lnTo>
                  <a:lnTo>
                    <a:pt x="6067" y="3534"/>
                  </a:lnTo>
                  <a:lnTo>
                    <a:pt x="5065" y="2691"/>
                  </a:lnTo>
                  <a:lnTo>
                    <a:pt x="3982" y="1848"/>
                  </a:lnTo>
                  <a:lnTo>
                    <a:pt x="2871" y="1010"/>
                  </a:lnTo>
                  <a:lnTo>
                    <a:pt x="2069" y="446"/>
                  </a:lnTo>
                  <a:lnTo>
                    <a:pt x="2069" y="446"/>
                  </a:lnTo>
                  <a:lnTo>
                    <a:pt x="2384" y="474"/>
                  </a:lnTo>
                  <a:lnTo>
                    <a:pt x="4496" y="662"/>
                  </a:lnTo>
                  <a:lnTo>
                    <a:pt x="6636" y="838"/>
                  </a:lnTo>
                  <a:lnTo>
                    <a:pt x="8803" y="1010"/>
                  </a:lnTo>
                  <a:lnTo>
                    <a:pt x="10970" y="1172"/>
                  </a:lnTo>
                  <a:lnTo>
                    <a:pt x="13164" y="1322"/>
                  </a:lnTo>
                  <a:lnTo>
                    <a:pt x="15385" y="1468"/>
                  </a:lnTo>
                  <a:lnTo>
                    <a:pt x="17606" y="1598"/>
                  </a:lnTo>
                  <a:lnTo>
                    <a:pt x="19827" y="1723"/>
                  </a:lnTo>
                  <a:lnTo>
                    <a:pt x="22075" y="1838"/>
                  </a:lnTo>
                  <a:lnTo>
                    <a:pt x="24350" y="1942"/>
                  </a:lnTo>
                  <a:lnTo>
                    <a:pt x="26625" y="2041"/>
                  </a:lnTo>
                  <a:lnTo>
                    <a:pt x="28900" y="2124"/>
                  </a:lnTo>
                  <a:lnTo>
                    <a:pt x="31203" y="2202"/>
                  </a:lnTo>
                  <a:lnTo>
                    <a:pt x="33505" y="2270"/>
                  </a:lnTo>
                  <a:lnTo>
                    <a:pt x="35834" y="2327"/>
                  </a:lnTo>
                  <a:lnTo>
                    <a:pt x="38163" y="2374"/>
                  </a:lnTo>
                  <a:lnTo>
                    <a:pt x="39572" y="2400"/>
                  </a:lnTo>
                  <a:lnTo>
                    <a:pt x="40980" y="2421"/>
                  </a:lnTo>
                  <a:lnTo>
                    <a:pt x="42389" y="2436"/>
                  </a:lnTo>
                  <a:lnTo>
                    <a:pt x="43797" y="2447"/>
                  </a:lnTo>
                  <a:lnTo>
                    <a:pt x="45206" y="2457"/>
                  </a:lnTo>
                  <a:lnTo>
                    <a:pt x="46641" y="2462"/>
                  </a:lnTo>
                  <a:lnTo>
                    <a:pt x="48050" y="2462"/>
                  </a:lnTo>
                  <a:lnTo>
                    <a:pt x="49458" y="2457"/>
                  </a:lnTo>
                  <a:lnTo>
                    <a:pt x="52519" y="2457"/>
                  </a:lnTo>
                  <a:lnTo>
                    <a:pt x="52789" y="2467"/>
                  </a:lnTo>
                  <a:lnTo>
                    <a:pt x="53331" y="2467"/>
                  </a:lnTo>
                  <a:lnTo>
                    <a:pt x="53602" y="2457"/>
                  </a:lnTo>
                  <a:lnTo>
                    <a:pt x="52573" y="2441"/>
                  </a:lnTo>
                  <a:lnTo>
                    <a:pt x="51544" y="2431"/>
                  </a:lnTo>
                  <a:lnTo>
                    <a:pt x="49485" y="2431"/>
                  </a:lnTo>
                  <a:lnTo>
                    <a:pt x="47291" y="2415"/>
                  </a:lnTo>
                  <a:lnTo>
                    <a:pt x="44664" y="2379"/>
                  </a:lnTo>
                  <a:lnTo>
                    <a:pt x="43201" y="2358"/>
                  </a:lnTo>
                  <a:lnTo>
                    <a:pt x="41657" y="2332"/>
                  </a:lnTo>
                  <a:lnTo>
                    <a:pt x="40032" y="2301"/>
                  </a:lnTo>
                  <a:lnTo>
                    <a:pt x="38299" y="2259"/>
                  </a:lnTo>
                  <a:lnTo>
                    <a:pt x="35997" y="2202"/>
                  </a:lnTo>
                  <a:lnTo>
                    <a:pt x="33721" y="2134"/>
                  </a:lnTo>
                  <a:lnTo>
                    <a:pt x="31419" y="2056"/>
                  </a:lnTo>
                  <a:lnTo>
                    <a:pt x="29171" y="1973"/>
                  </a:lnTo>
                  <a:lnTo>
                    <a:pt x="26896" y="1879"/>
                  </a:lnTo>
                  <a:lnTo>
                    <a:pt x="24648" y="1775"/>
                  </a:lnTo>
                  <a:lnTo>
                    <a:pt x="22427" y="1666"/>
                  </a:lnTo>
                  <a:lnTo>
                    <a:pt x="20179" y="1546"/>
                  </a:lnTo>
                  <a:lnTo>
                    <a:pt x="17985" y="1416"/>
                  </a:lnTo>
                  <a:lnTo>
                    <a:pt x="15791" y="1276"/>
                  </a:lnTo>
                  <a:lnTo>
                    <a:pt x="13597" y="1130"/>
                  </a:lnTo>
                  <a:lnTo>
                    <a:pt x="11430" y="979"/>
                  </a:lnTo>
                  <a:lnTo>
                    <a:pt x="9290" y="812"/>
                  </a:lnTo>
                  <a:lnTo>
                    <a:pt x="7151" y="641"/>
                  </a:lnTo>
                  <a:lnTo>
                    <a:pt x="5038" y="464"/>
                  </a:lnTo>
                  <a:lnTo>
                    <a:pt x="2925" y="271"/>
                  </a:lnTo>
                  <a:lnTo>
                    <a:pt x="1354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4"/>
            <p:cNvSpPr/>
            <p:nvPr/>
          </p:nvSpPr>
          <p:spPr>
            <a:xfrm rot="10800000">
              <a:off x="8247189" y="4753036"/>
              <a:ext cx="191635" cy="111213"/>
            </a:xfrm>
            <a:custGeom>
              <a:avLst/>
              <a:gdLst/>
              <a:ahLst/>
              <a:cxnLst/>
              <a:rect l="l" t="t" r="r" b="b"/>
              <a:pathLst>
                <a:path w="44827" h="5569" extrusionOk="0">
                  <a:moveTo>
                    <a:pt x="39707" y="0"/>
                  </a:moveTo>
                  <a:lnTo>
                    <a:pt x="34155" y="136"/>
                  </a:lnTo>
                  <a:lnTo>
                    <a:pt x="31148" y="188"/>
                  </a:lnTo>
                  <a:lnTo>
                    <a:pt x="28142" y="234"/>
                  </a:lnTo>
                  <a:lnTo>
                    <a:pt x="25108" y="266"/>
                  </a:lnTo>
                  <a:lnTo>
                    <a:pt x="22102" y="292"/>
                  </a:lnTo>
                  <a:lnTo>
                    <a:pt x="19068" y="302"/>
                  </a:lnTo>
                  <a:lnTo>
                    <a:pt x="16062" y="307"/>
                  </a:lnTo>
                  <a:lnTo>
                    <a:pt x="13028" y="297"/>
                  </a:lnTo>
                  <a:lnTo>
                    <a:pt x="10022" y="281"/>
                  </a:lnTo>
                  <a:lnTo>
                    <a:pt x="7828" y="260"/>
                  </a:lnTo>
                  <a:lnTo>
                    <a:pt x="5851" y="240"/>
                  </a:lnTo>
                  <a:lnTo>
                    <a:pt x="2682" y="208"/>
                  </a:lnTo>
                  <a:lnTo>
                    <a:pt x="1544" y="193"/>
                  </a:lnTo>
                  <a:lnTo>
                    <a:pt x="677" y="188"/>
                  </a:lnTo>
                  <a:lnTo>
                    <a:pt x="163" y="188"/>
                  </a:lnTo>
                  <a:lnTo>
                    <a:pt x="27" y="193"/>
                  </a:lnTo>
                  <a:lnTo>
                    <a:pt x="0" y="198"/>
                  </a:lnTo>
                  <a:lnTo>
                    <a:pt x="650" y="240"/>
                  </a:lnTo>
                  <a:lnTo>
                    <a:pt x="1327" y="276"/>
                  </a:lnTo>
                  <a:lnTo>
                    <a:pt x="2032" y="307"/>
                  </a:lnTo>
                  <a:lnTo>
                    <a:pt x="2709" y="328"/>
                  </a:lnTo>
                  <a:lnTo>
                    <a:pt x="4144" y="365"/>
                  </a:lnTo>
                  <a:lnTo>
                    <a:pt x="5878" y="406"/>
                  </a:lnTo>
                  <a:lnTo>
                    <a:pt x="7855" y="448"/>
                  </a:lnTo>
                  <a:lnTo>
                    <a:pt x="10049" y="484"/>
                  </a:lnTo>
                  <a:lnTo>
                    <a:pt x="11566" y="505"/>
                  </a:lnTo>
                  <a:lnTo>
                    <a:pt x="13082" y="521"/>
                  </a:lnTo>
                  <a:lnTo>
                    <a:pt x="14572" y="531"/>
                  </a:lnTo>
                  <a:lnTo>
                    <a:pt x="16089" y="541"/>
                  </a:lnTo>
                  <a:lnTo>
                    <a:pt x="17606" y="552"/>
                  </a:lnTo>
                  <a:lnTo>
                    <a:pt x="22129" y="552"/>
                  </a:lnTo>
                  <a:lnTo>
                    <a:pt x="23646" y="541"/>
                  </a:lnTo>
                  <a:lnTo>
                    <a:pt x="25135" y="531"/>
                  </a:lnTo>
                  <a:lnTo>
                    <a:pt x="26652" y="521"/>
                  </a:lnTo>
                  <a:lnTo>
                    <a:pt x="28169" y="505"/>
                  </a:lnTo>
                  <a:lnTo>
                    <a:pt x="29659" y="484"/>
                  </a:lnTo>
                  <a:lnTo>
                    <a:pt x="31175" y="458"/>
                  </a:lnTo>
                  <a:lnTo>
                    <a:pt x="32692" y="432"/>
                  </a:lnTo>
                  <a:lnTo>
                    <a:pt x="34182" y="406"/>
                  </a:lnTo>
                  <a:lnTo>
                    <a:pt x="39149" y="286"/>
                  </a:lnTo>
                  <a:lnTo>
                    <a:pt x="40141" y="1286"/>
                  </a:lnTo>
                  <a:lnTo>
                    <a:pt x="41170" y="2311"/>
                  </a:lnTo>
                  <a:lnTo>
                    <a:pt x="42091" y="3232"/>
                  </a:lnTo>
                  <a:lnTo>
                    <a:pt x="42930" y="4028"/>
                  </a:lnTo>
                  <a:lnTo>
                    <a:pt x="43120" y="4221"/>
                  </a:lnTo>
                  <a:lnTo>
                    <a:pt x="43310" y="4419"/>
                  </a:lnTo>
                  <a:lnTo>
                    <a:pt x="43499" y="4611"/>
                  </a:lnTo>
                  <a:lnTo>
                    <a:pt x="43743" y="4804"/>
                  </a:lnTo>
                  <a:lnTo>
                    <a:pt x="43987" y="4996"/>
                  </a:lnTo>
                  <a:lnTo>
                    <a:pt x="44258" y="5189"/>
                  </a:lnTo>
                  <a:lnTo>
                    <a:pt x="44528" y="5381"/>
                  </a:lnTo>
                  <a:lnTo>
                    <a:pt x="44826" y="5569"/>
                  </a:lnTo>
                  <a:lnTo>
                    <a:pt x="44772" y="5371"/>
                  </a:lnTo>
                  <a:lnTo>
                    <a:pt x="44691" y="5173"/>
                  </a:lnTo>
                  <a:lnTo>
                    <a:pt x="44583" y="4975"/>
                  </a:lnTo>
                  <a:lnTo>
                    <a:pt x="44474" y="4778"/>
                  </a:lnTo>
                  <a:lnTo>
                    <a:pt x="44339" y="4580"/>
                  </a:lnTo>
                  <a:lnTo>
                    <a:pt x="44176" y="4387"/>
                  </a:lnTo>
                  <a:lnTo>
                    <a:pt x="43987" y="4190"/>
                  </a:lnTo>
                  <a:lnTo>
                    <a:pt x="43797" y="3997"/>
                  </a:lnTo>
                  <a:lnTo>
                    <a:pt x="43120" y="3196"/>
                  </a:lnTo>
                  <a:lnTo>
                    <a:pt x="42307" y="2269"/>
                  </a:lnTo>
                  <a:lnTo>
                    <a:pt x="41387" y="1239"/>
                  </a:lnTo>
                  <a:lnTo>
                    <a:pt x="40357" y="120"/>
                  </a:lnTo>
                  <a:lnTo>
                    <a:pt x="403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4"/>
            <p:cNvSpPr/>
            <p:nvPr/>
          </p:nvSpPr>
          <p:spPr>
            <a:xfrm rot="10800000">
              <a:off x="8319332" y="4646099"/>
              <a:ext cx="172996" cy="118802"/>
            </a:xfrm>
            <a:custGeom>
              <a:avLst/>
              <a:gdLst/>
              <a:ahLst/>
              <a:cxnLst/>
              <a:rect l="l" t="t" r="r" b="b"/>
              <a:pathLst>
                <a:path w="40467" h="5949" extrusionOk="0">
                  <a:moveTo>
                    <a:pt x="28" y="0"/>
                  </a:moveTo>
                  <a:lnTo>
                    <a:pt x="1" y="6"/>
                  </a:lnTo>
                  <a:lnTo>
                    <a:pt x="624" y="68"/>
                  </a:lnTo>
                  <a:lnTo>
                    <a:pt x="1274" y="115"/>
                  </a:lnTo>
                  <a:lnTo>
                    <a:pt x="1924" y="156"/>
                  </a:lnTo>
                  <a:lnTo>
                    <a:pt x="2601" y="182"/>
                  </a:lnTo>
                  <a:lnTo>
                    <a:pt x="3901" y="250"/>
                  </a:lnTo>
                  <a:lnTo>
                    <a:pt x="5499" y="318"/>
                  </a:lnTo>
                  <a:lnTo>
                    <a:pt x="7368" y="396"/>
                  </a:lnTo>
                  <a:lnTo>
                    <a:pt x="9508" y="469"/>
                  </a:lnTo>
                  <a:lnTo>
                    <a:pt x="10997" y="510"/>
                  </a:lnTo>
                  <a:lnTo>
                    <a:pt x="12460" y="547"/>
                  </a:lnTo>
                  <a:lnTo>
                    <a:pt x="13950" y="583"/>
                  </a:lnTo>
                  <a:lnTo>
                    <a:pt x="15439" y="609"/>
                  </a:lnTo>
                  <a:lnTo>
                    <a:pt x="16929" y="635"/>
                  </a:lnTo>
                  <a:lnTo>
                    <a:pt x="18419" y="651"/>
                  </a:lnTo>
                  <a:lnTo>
                    <a:pt x="19908" y="666"/>
                  </a:lnTo>
                  <a:lnTo>
                    <a:pt x="21398" y="677"/>
                  </a:lnTo>
                  <a:lnTo>
                    <a:pt x="22888" y="682"/>
                  </a:lnTo>
                  <a:lnTo>
                    <a:pt x="24378" y="682"/>
                  </a:lnTo>
                  <a:lnTo>
                    <a:pt x="25867" y="677"/>
                  </a:lnTo>
                  <a:lnTo>
                    <a:pt x="27357" y="672"/>
                  </a:lnTo>
                  <a:lnTo>
                    <a:pt x="28847" y="656"/>
                  </a:lnTo>
                  <a:lnTo>
                    <a:pt x="30336" y="640"/>
                  </a:lnTo>
                  <a:lnTo>
                    <a:pt x="31826" y="614"/>
                  </a:lnTo>
                  <a:lnTo>
                    <a:pt x="33316" y="588"/>
                  </a:lnTo>
                  <a:lnTo>
                    <a:pt x="34399" y="568"/>
                  </a:lnTo>
                  <a:lnTo>
                    <a:pt x="35455" y="542"/>
                  </a:lnTo>
                  <a:lnTo>
                    <a:pt x="36855" y="503"/>
                  </a:lnTo>
                  <a:lnTo>
                    <a:pt x="36855" y="503"/>
                  </a:lnTo>
                  <a:lnTo>
                    <a:pt x="37406" y="1510"/>
                  </a:lnTo>
                  <a:lnTo>
                    <a:pt x="38029" y="2566"/>
                  </a:lnTo>
                  <a:lnTo>
                    <a:pt x="38624" y="3518"/>
                  </a:lnTo>
                  <a:lnTo>
                    <a:pt x="39139" y="4346"/>
                  </a:lnTo>
                  <a:lnTo>
                    <a:pt x="39247" y="4549"/>
                  </a:lnTo>
                  <a:lnTo>
                    <a:pt x="39356" y="4746"/>
                  </a:lnTo>
                  <a:lnTo>
                    <a:pt x="39491" y="4949"/>
                  </a:lnTo>
                  <a:lnTo>
                    <a:pt x="39654" y="5152"/>
                  </a:lnTo>
                  <a:lnTo>
                    <a:pt x="39816" y="5350"/>
                  </a:lnTo>
                  <a:lnTo>
                    <a:pt x="40006" y="5548"/>
                  </a:lnTo>
                  <a:lnTo>
                    <a:pt x="40222" y="5751"/>
                  </a:lnTo>
                  <a:lnTo>
                    <a:pt x="40466" y="5949"/>
                  </a:lnTo>
                  <a:lnTo>
                    <a:pt x="40466" y="5746"/>
                  </a:lnTo>
                  <a:lnTo>
                    <a:pt x="40466" y="5543"/>
                  </a:lnTo>
                  <a:lnTo>
                    <a:pt x="40439" y="5335"/>
                  </a:lnTo>
                  <a:lnTo>
                    <a:pt x="40412" y="5132"/>
                  </a:lnTo>
                  <a:lnTo>
                    <a:pt x="40358" y="4929"/>
                  </a:lnTo>
                  <a:lnTo>
                    <a:pt x="40277" y="4731"/>
                  </a:lnTo>
                  <a:lnTo>
                    <a:pt x="40168" y="4528"/>
                  </a:lnTo>
                  <a:lnTo>
                    <a:pt x="40033" y="4325"/>
                  </a:lnTo>
                  <a:lnTo>
                    <a:pt x="39681" y="3513"/>
                  </a:lnTo>
                  <a:lnTo>
                    <a:pt x="39220" y="2566"/>
                  </a:lnTo>
                  <a:lnTo>
                    <a:pt x="38679" y="1504"/>
                  </a:lnTo>
                  <a:lnTo>
                    <a:pt x="38083" y="349"/>
                  </a:lnTo>
                  <a:lnTo>
                    <a:pt x="38083" y="219"/>
                  </a:lnTo>
                  <a:lnTo>
                    <a:pt x="37378" y="219"/>
                  </a:lnTo>
                  <a:lnTo>
                    <a:pt x="36403" y="250"/>
                  </a:lnTo>
                  <a:lnTo>
                    <a:pt x="35374" y="281"/>
                  </a:lnTo>
                  <a:lnTo>
                    <a:pt x="34832" y="297"/>
                  </a:lnTo>
                  <a:lnTo>
                    <a:pt x="34318" y="307"/>
                  </a:lnTo>
                  <a:lnTo>
                    <a:pt x="33776" y="313"/>
                  </a:lnTo>
                  <a:lnTo>
                    <a:pt x="33262" y="318"/>
                  </a:lnTo>
                  <a:lnTo>
                    <a:pt x="31772" y="344"/>
                  </a:lnTo>
                  <a:lnTo>
                    <a:pt x="30309" y="370"/>
                  </a:lnTo>
                  <a:lnTo>
                    <a:pt x="28847" y="385"/>
                  </a:lnTo>
                  <a:lnTo>
                    <a:pt x="27384" y="401"/>
                  </a:lnTo>
                  <a:lnTo>
                    <a:pt x="25894" y="411"/>
                  </a:lnTo>
                  <a:lnTo>
                    <a:pt x="24432" y="422"/>
                  </a:lnTo>
                  <a:lnTo>
                    <a:pt x="21479" y="422"/>
                  </a:lnTo>
                  <a:lnTo>
                    <a:pt x="19990" y="417"/>
                  </a:lnTo>
                  <a:lnTo>
                    <a:pt x="18527" y="406"/>
                  </a:lnTo>
                  <a:lnTo>
                    <a:pt x="17064" y="396"/>
                  </a:lnTo>
                  <a:lnTo>
                    <a:pt x="15575" y="380"/>
                  </a:lnTo>
                  <a:lnTo>
                    <a:pt x="14112" y="359"/>
                  </a:lnTo>
                  <a:lnTo>
                    <a:pt x="12650" y="333"/>
                  </a:lnTo>
                  <a:lnTo>
                    <a:pt x="11187" y="302"/>
                  </a:lnTo>
                  <a:lnTo>
                    <a:pt x="9724" y="271"/>
                  </a:lnTo>
                  <a:lnTo>
                    <a:pt x="7585" y="219"/>
                  </a:lnTo>
                  <a:lnTo>
                    <a:pt x="5662" y="167"/>
                  </a:lnTo>
                  <a:lnTo>
                    <a:pt x="4009" y="115"/>
                  </a:lnTo>
                  <a:lnTo>
                    <a:pt x="2601" y="73"/>
                  </a:lnTo>
                  <a:lnTo>
                    <a:pt x="678" y="1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4"/>
            <p:cNvSpPr/>
            <p:nvPr/>
          </p:nvSpPr>
          <p:spPr>
            <a:xfrm rot="10800000">
              <a:off x="8109875" y="3724499"/>
              <a:ext cx="420899" cy="248607"/>
            </a:xfrm>
            <a:custGeom>
              <a:avLst/>
              <a:gdLst/>
              <a:ahLst/>
              <a:cxnLst/>
              <a:rect l="l" t="t" r="r" b="b"/>
              <a:pathLst>
                <a:path w="98456" h="12449" extrusionOk="0">
                  <a:moveTo>
                    <a:pt x="70233" y="0"/>
                  </a:moveTo>
                  <a:lnTo>
                    <a:pt x="69610" y="47"/>
                  </a:lnTo>
                  <a:lnTo>
                    <a:pt x="67064" y="250"/>
                  </a:lnTo>
                  <a:lnTo>
                    <a:pt x="19529" y="4033"/>
                  </a:lnTo>
                  <a:lnTo>
                    <a:pt x="5201" y="5204"/>
                  </a:lnTo>
                  <a:lnTo>
                    <a:pt x="1301" y="5537"/>
                  </a:lnTo>
                  <a:lnTo>
                    <a:pt x="623" y="5594"/>
                  </a:lnTo>
                  <a:lnTo>
                    <a:pt x="0" y="5667"/>
                  </a:lnTo>
                  <a:lnTo>
                    <a:pt x="353" y="5657"/>
                  </a:lnTo>
                  <a:lnTo>
                    <a:pt x="705" y="5641"/>
                  </a:lnTo>
                  <a:lnTo>
                    <a:pt x="1057" y="5620"/>
                  </a:lnTo>
                  <a:lnTo>
                    <a:pt x="1409" y="5594"/>
                  </a:lnTo>
                  <a:lnTo>
                    <a:pt x="5390" y="5313"/>
                  </a:lnTo>
                  <a:lnTo>
                    <a:pt x="19881" y="4210"/>
                  </a:lnTo>
                  <a:lnTo>
                    <a:pt x="67551" y="505"/>
                  </a:lnTo>
                  <a:lnTo>
                    <a:pt x="69538" y="348"/>
                  </a:lnTo>
                  <a:lnTo>
                    <a:pt x="89707" y="8915"/>
                  </a:lnTo>
                  <a:lnTo>
                    <a:pt x="95991" y="11517"/>
                  </a:lnTo>
                  <a:lnTo>
                    <a:pt x="97778" y="12219"/>
                  </a:lnTo>
                  <a:lnTo>
                    <a:pt x="97914" y="12282"/>
                  </a:lnTo>
                  <a:lnTo>
                    <a:pt x="98076" y="12339"/>
                  </a:lnTo>
                  <a:lnTo>
                    <a:pt x="98266" y="12396"/>
                  </a:lnTo>
                  <a:lnTo>
                    <a:pt x="98456" y="12448"/>
                  </a:lnTo>
                  <a:lnTo>
                    <a:pt x="98374" y="12386"/>
                  </a:lnTo>
                  <a:lnTo>
                    <a:pt x="98293" y="12318"/>
                  </a:lnTo>
                  <a:lnTo>
                    <a:pt x="98158" y="12256"/>
                  </a:lnTo>
                  <a:lnTo>
                    <a:pt x="98022" y="12193"/>
                  </a:lnTo>
                  <a:lnTo>
                    <a:pt x="96478" y="11475"/>
                  </a:lnTo>
                  <a:lnTo>
                    <a:pt x="90574" y="8826"/>
                  </a:lnTo>
                  <a:lnTo>
                    <a:pt x="70476" y="120"/>
                  </a:lnTo>
                  <a:lnTo>
                    <a:pt x="70233" y="0"/>
                  </a:lnTo>
                  <a:close/>
                  <a:moveTo>
                    <a:pt x="98456" y="12448"/>
                  </a:moveTo>
                  <a:lnTo>
                    <a:pt x="98456" y="12448"/>
                  </a:lnTo>
                  <a:lnTo>
                    <a:pt x="98456" y="1244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4"/>
            <p:cNvSpPr/>
            <p:nvPr/>
          </p:nvSpPr>
          <p:spPr>
            <a:xfrm rot="10800000">
              <a:off x="8205175" y="3509166"/>
              <a:ext cx="375281" cy="276465"/>
            </a:xfrm>
            <a:custGeom>
              <a:avLst/>
              <a:gdLst/>
              <a:ahLst/>
              <a:cxnLst/>
              <a:rect l="l" t="t" r="r" b="b"/>
              <a:pathLst>
                <a:path w="87785" h="13844" extrusionOk="0">
                  <a:moveTo>
                    <a:pt x="61457" y="0"/>
                  </a:moveTo>
                  <a:lnTo>
                    <a:pt x="60753" y="83"/>
                  </a:lnTo>
                  <a:lnTo>
                    <a:pt x="17579" y="5142"/>
                  </a:lnTo>
                  <a:lnTo>
                    <a:pt x="4605" y="6693"/>
                  </a:lnTo>
                  <a:lnTo>
                    <a:pt x="1165" y="7119"/>
                  </a:lnTo>
                  <a:lnTo>
                    <a:pt x="868" y="7161"/>
                  </a:lnTo>
                  <a:lnTo>
                    <a:pt x="570" y="7197"/>
                  </a:lnTo>
                  <a:lnTo>
                    <a:pt x="272" y="7244"/>
                  </a:lnTo>
                  <a:lnTo>
                    <a:pt x="1" y="7286"/>
                  </a:lnTo>
                  <a:lnTo>
                    <a:pt x="28" y="7291"/>
                  </a:lnTo>
                  <a:lnTo>
                    <a:pt x="82" y="7286"/>
                  </a:lnTo>
                  <a:lnTo>
                    <a:pt x="353" y="7265"/>
                  </a:lnTo>
                  <a:lnTo>
                    <a:pt x="1301" y="7166"/>
                  </a:lnTo>
                  <a:lnTo>
                    <a:pt x="4741" y="6776"/>
                  </a:lnTo>
                  <a:lnTo>
                    <a:pt x="17904" y="5293"/>
                  </a:lnTo>
                  <a:lnTo>
                    <a:pt x="60785" y="382"/>
                  </a:lnTo>
                  <a:lnTo>
                    <a:pt x="61268" y="640"/>
                  </a:lnTo>
                  <a:lnTo>
                    <a:pt x="71425" y="5772"/>
                  </a:lnTo>
                  <a:lnTo>
                    <a:pt x="79740" y="9997"/>
                  </a:lnTo>
                  <a:lnTo>
                    <a:pt x="81419" y="10830"/>
                  </a:lnTo>
                  <a:lnTo>
                    <a:pt x="82963" y="11584"/>
                  </a:lnTo>
                  <a:lnTo>
                    <a:pt x="84344" y="12251"/>
                  </a:lnTo>
                  <a:lnTo>
                    <a:pt x="85509" y="12823"/>
                  </a:lnTo>
                  <a:lnTo>
                    <a:pt x="87134" y="13588"/>
                  </a:lnTo>
                  <a:lnTo>
                    <a:pt x="87270" y="13656"/>
                  </a:lnTo>
                  <a:lnTo>
                    <a:pt x="87405" y="13718"/>
                  </a:lnTo>
                  <a:lnTo>
                    <a:pt x="87595" y="13781"/>
                  </a:lnTo>
                  <a:lnTo>
                    <a:pt x="87784" y="13843"/>
                  </a:lnTo>
                  <a:lnTo>
                    <a:pt x="87622" y="13703"/>
                  </a:lnTo>
                  <a:lnTo>
                    <a:pt x="87405" y="13567"/>
                  </a:lnTo>
                  <a:lnTo>
                    <a:pt x="86782" y="13219"/>
                  </a:lnTo>
                  <a:lnTo>
                    <a:pt x="85997" y="12792"/>
                  </a:lnTo>
                  <a:lnTo>
                    <a:pt x="83667" y="11538"/>
                  </a:lnTo>
                  <a:lnTo>
                    <a:pt x="80661" y="9935"/>
                  </a:lnTo>
                  <a:lnTo>
                    <a:pt x="72481" y="5688"/>
                  </a:lnTo>
                  <a:lnTo>
                    <a:pt x="67687" y="3201"/>
                  </a:lnTo>
                  <a:lnTo>
                    <a:pt x="62514" y="547"/>
                  </a:lnTo>
                  <a:lnTo>
                    <a:pt x="61728" y="146"/>
                  </a:lnTo>
                  <a:lnTo>
                    <a:pt x="614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4"/>
            <p:cNvSpPr/>
            <p:nvPr/>
          </p:nvSpPr>
          <p:spPr>
            <a:xfrm rot="10800000">
              <a:off x="8388468" y="3398196"/>
              <a:ext cx="175660" cy="226979"/>
            </a:xfrm>
            <a:custGeom>
              <a:avLst/>
              <a:gdLst/>
              <a:ahLst/>
              <a:cxnLst/>
              <a:rect l="l" t="t" r="r" b="b"/>
              <a:pathLst>
                <a:path w="41090" h="11366" extrusionOk="0">
                  <a:moveTo>
                    <a:pt x="36431" y="0"/>
                  </a:moveTo>
                  <a:lnTo>
                    <a:pt x="34778" y="313"/>
                  </a:lnTo>
                  <a:lnTo>
                    <a:pt x="33397" y="568"/>
                  </a:lnTo>
                  <a:lnTo>
                    <a:pt x="31989" y="817"/>
                  </a:lnTo>
                  <a:lnTo>
                    <a:pt x="30580" y="1067"/>
                  </a:lnTo>
                  <a:lnTo>
                    <a:pt x="29145" y="1312"/>
                  </a:lnTo>
                  <a:lnTo>
                    <a:pt x="27682" y="1551"/>
                  </a:lnTo>
                  <a:lnTo>
                    <a:pt x="26219" y="1785"/>
                  </a:lnTo>
                  <a:lnTo>
                    <a:pt x="24730" y="2019"/>
                  </a:lnTo>
                  <a:lnTo>
                    <a:pt x="23240" y="2248"/>
                  </a:lnTo>
                  <a:lnTo>
                    <a:pt x="21723" y="2472"/>
                  </a:lnTo>
                  <a:lnTo>
                    <a:pt x="20179" y="2691"/>
                  </a:lnTo>
                  <a:lnTo>
                    <a:pt x="18636" y="2909"/>
                  </a:lnTo>
                  <a:lnTo>
                    <a:pt x="17065" y="3123"/>
                  </a:lnTo>
                  <a:lnTo>
                    <a:pt x="15494" y="3331"/>
                  </a:lnTo>
                  <a:lnTo>
                    <a:pt x="13896" y="3534"/>
                  </a:lnTo>
                  <a:lnTo>
                    <a:pt x="12270" y="3732"/>
                  </a:lnTo>
                  <a:lnTo>
                    <a:pt x="10645" y="3929"/>
                  </a:lnTo>
                  <a:lnTo>
                    <a:pt x="8316" y="4205"/>
                  </a:lnTo>
                  <a:lnTo>
                    <a:pt x="6203" y="4439"/>
                  </a:lnTo>
                  <a:lnTo>
                    <a:pt x="4362" y="4642"/>
                  </a:lnTo>
                  <a:lnTo>
                    <a:pt x="2818" y="4809"/>
                  </a:lnTo>
                  <a:lnTo>
                    <a:pt x="2086" y="4877"/>
                  </a:lnTo>
                  <a:lnTo>
                    <a:pt x="1382" y="4955"/>
                  </a:lnTo>
                  <a:lnTo>
                    <a:pt x="678" y="5038"/>
                  </a:lnTo>
                  <a:lnTo>
                    <a:pt x="1" y="5126"/>
                  </a:lnTo>
                  <a:lnTo>
                    <a:pt x="1" y="5126"/>
                  </a:lnTo>
                  <a:lnTo>
                    <a:pt x="813" y="5079"/>
                  </a:lnTo>
                  <a:lnTo>
                    <a:pt x="1599" y="5027"/>
                  </a:lnTo>
                  <a:lnTo>
                    <a:pt x="2384" y="4965"/>
                  </a:lnTo>
                  <a:lnTo>
                    <a:pt x="3143" y="4897"/>
                  </a:lnTo>
                  <a:lnTo>
                    <a:pt x="3901" y="4830"/>
                  </a:lnTo>
                  <a:lnTo>
                    <a:pt x="4741" y="4757"/>
                  </a:lnTo>
                  <a:lnTo>
                    <a:pt x="5635" y="4668"/>
                  </a:lnTo>
                  <a:lnTo>
                    <a:pt x="6610" y="4569"/>
                  </a:lnTo>
                  <a:lnTo>
                    <a:pt x="8776" y="4340"/>
                  </a:lnTo>
                  <a:lnTo>
                    <a:pt x="11214" y="4080"/>
                  </a:lnTo>
                  <a:lnTo>
                    <a:pt x="12866" y="3893"/>
                  </a:lnTo>
                  <a:lnTo>
                    <a:pt x="14519" y="3695"/>
                  </a:lnTo>
                  <a:lnTo>
                    <a:pt x="16144" y="3497"/>
                  </a:lnTo>
                  <a:lnTo>
                    <a:pt x="17742" y="3294"/>
                  </a:lnTo>
                  <a:lnTo>
                    <a:pt x="19340" y="3086"/>
                  </a:lnTo>
                  <a:lnTo>
                    <a:pt x="20938" y="2873"/>
                  </a:lnTo>
                  <a:lnTo>
                    <a:pt x="22482" y="2660"/>
                  </a:lnTo>
                  <a:lnTo>
                    <a:pt x="24026" y="2436"/>
                  </a:lnTo>
                  <a:lnTo>
                    <a:pt x="25569" y="2207"/>
                  </a:lnTo>
                  <a:lnTo>
                    <a:pt x="27086" y="1978"/>
                  </a:lnTo>
                  <a:lnTo>
                    <a:pt x="28576" y="1744"/>
                  </a:lnTo>
                  <a:lnTo>
                    <a:pt x="30038" y="1504"/>
                  </a:lnTo>
                  <a:lnTo>
                    <a:pt x="31501" y="1260"/>
                  </a:lnTo>
                  <a:lnTo>
                    <a:pt x="32937" y="1015"/>
                  </a:lnTo>
                  <a:lnTo>
                    <a:pt x="34098" y="805"/>
                  </a:lnTo>
                  <a:lnTo>
                    <a:pt x="33776" y="1093"/>
                  </a:lnTo>
                  <a:lnTo>
                    <a:pt x="33397" y="1463"/>
                  </a:lnTo>
                  <a:lnTo>
                    <a:pt x="33045" y="1837"/>
                  </a:lnTo>
                  <a:lnTo>
                    <a:pt x="32747" y="2269"/>
                  </a:lnTo>
                  <a:lnTo>
                    <a:pt x="32476" y="2701"/>
                  </a:lnTo>
                  <a:lnTo>
                    <a:pt x="32287" y="3133"/>
                  </a:lnTo>
                  <a:lnTo>
                    <a:pt x="32151" y="3565"/>
                  </a:lnTo>
                  <a:lnTo>
                    <a:pt x="32070" y="3997"/>
                  </a:lnTo>
                  <a:lnTo>
                    <a:pt x="32070" y="4434"/>
                  </a:lnTo>
                  <a:lnTo>
                    <a:pt x="32124" y="4866"/>
                  </a:lnTo>
                  <a:lnTo>
                    <a:pt x="32232" y="5298"/>
                  </a:lnTo>
                  <a:lnTo>
                    <a:pt x="32395" y="5730"/>
                  </a:lnTo>
                  <a:lnTo>
                    <a:pt x="32639" y="6162"/>
                  </a:lnTo>
                  <a:lnTo>
                    <a:pt x="32937" y="6594"/>
                  </a:lnTo>
                  <a:lnTo>
                    <a:pt x="33289" y="7021"/>
                  </a:lnTo>
                  <a:lnTo>
                    <a:pt x="33722" y="7447"/>
                  </a:lnTo>
                  <a:lnTo>
                    <a:pt x="34183" y="7874"/>
                  </a:lnTo>
                  <a:lnTo>
                    <a:pt x="34724" y="8296"/>
                  </a:lnTo>
                  <a:lnTo>
                    <a:pt x="35320" y="8717"/>
                  </a:lnTo>
                  <a:lnTo>
                    <a:pt x="35726" y="8972"/>
                  </a:lnTo>
                  <a:lnTo>
                    <a:pt x="36160" y="9222"/>
                  </a:lnTo>
                  <a:lnTo>
                    <a:pt x="36593" y="9472"/>
                  </a:lnTo>
                  <a:lnTo>
                    <a:pt x="37081" y="9721"/>
                  </a:lnTo>
                  <a:lnTo>
                    <a:pt x="37568" y="9971"/>
                  </a:lnTo>
                  <a:lnTo>
                    <a:pt x="38083" y="10216"/>
                  </a:lnTo>
                  <a:lnTo>
                    <a:pt x="38625" y="10460"/>
                  </a:lnTo>
                  <a:lnTo>
                    <a:pt x="39193" y="10705"/>
                  </a:lnTo>
                  <a:lnTo>
                    <a:pt x="39600" y="10877"/>
                  </a:lnTo>
                  <a:lnTo>
                    <a:pt x="40033" y="11043"/>
                  </a:lnTo>
                  <a:lnTo>
                    <a:pt x="40548" y="11210"/>
                  </a:lnTo>
                  <a:lnTo>
                    <a:pt x="41089" y="11366"/>
                  </a:lnTo>
                  <a:lnTo>
                    <a:pt x="40791" y="11179"/>
                  </a:lnTo>
                  <a:lnTo>
                    <a:pt x="40439" y="11002"/>
                  </a:lnTo>
                  <a:lnTo>
                    <a:pt x="40087" y="10820"/>
                  </a:lnTo>
                  <a:lnTo>
                    <a:pt x="39681" y="10643"/>
                  </a:lnTo>
                  <a:lnTo>
                    <a:pt x="39166" y="10398"/>
                  </a:lnTo>
                  <a:lnTo>
                    <a:pt x="38706" y="10153"/>
                  </a:lnTo>
                  <a:lnTo>
                    <a:pt x="38245" y="9909"/>
                  </a:lnTo>
                  <a:lnTo>
                    <a:pt x="37785" y="9659"/>
                  </a:lnTo>
                  <a:lnTo>
                    <a:pt x="37379" y="9409"/>
                  </a:lnTo>
                  <a:lnTo>
                    <a:pt x="36972" y="9159"/>
                  </a:lnTo>
                  <a:lnTo>
                    <a:pt x="36593" y="8910"/>
                  </a:lnTo>
                  <a:lnTo>
                    <a:pt x="36214" y="8655"/>
                  </a:lnTo>
                  <a:lnTo>
                    <a:pt x="35672" y="8238"/>
                  </a:lnTo>
                  <a:lnTo>
                    <a:pt x="35185" y="7822"/>
                  </a:lnTo>
                  <a:lnTo>
                    <a:pt x="34751" y="7400"/>
                  </a:lnTo>
                  <a:lnTo>
                    <a:pt x="34399" y="6979"/>
                  </a:lnTo>
                  <a:lnTo>
                    <a:pt x="34074" y="6557"/>
                  </a:lnTo>
                  <a:lnTo>
                    <a:pt x="33803" y="6131"/>
                  </a:lnTo>
                  <a:lnTo>
                    <a:pt x="33614" y="5709"/>
                  </a:lnTo>
                  <a:lnTo>
                    <a:pt x="33451" y="5282"/>
                  </a:lnTo>
                  <a:lnTo>
                    <a:pt x="33370" y="4856"/>
                  </a:lnTo>
                  <a:lnTo>
                    <a:pt x="33343" y="4429"/>
                  </a:lnTo>
                  <a:lnTo>
                    <a:pt x="33370" y="4002"/>
                  </a:lnTo>
                  <a:lnTo>
                    <a:pt x="33451" y="3570"/>
                  </a:lnTo>
                  <a:lnTo>
                    <a:pt x="33587" y="3144"/>
                  </a:lnTo>
                  <a:lnTo>
                    <a:pt x="33803" y="2717"/>
                  </a:lnTo>
                  <a:lnTo>
                    <a:pt x="34047" y="2295"/>
                  </a:lnTo>
                  <a:lnTo>
                    <a:pt x="34372" y="1869"/>
                  </a:lnTo>
                  <a:lnTo>
                    <a:pt x="34670" y="1499"/>
                  </a:lnTo>
                  <a:lnTo>
                    <a:pt x="35049" y="1135"/>
                  </a:lnTo>
                  <a:lnTo>
                    <a:pt x="35456" y="781"/>
                  </a:lnTo>
                  <a:lnTo>
                    <a:pt x="35889" y="437"/>
                  </a:lnTo>
                  <a:lnTo>
                    <a:pt x="3643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4"/>
            <p:cNvSpPr/>
            <p:nvPr/>
          </p:nvSpPr>
          <p:spPr>
            <a:xfrm rot="10800000">
              <a:off x="7672230" y="4663871"/>
              <a:ext cx="244782" cy="180748"/>
            </a:xfrm>
            <a:custGeom>
              <a:avLst/>
              <a:gdLst/>
              <a:ahLst/>
              <a:cxnLst/>
              <a:rect l="l" t="t" r="r" b="b"/>
              <a:pathLst>
                <a:path w="57259" h="9051" extrusionOk="0">
                  <a:moveTo>
                    <a:pt x="55363" y="1"/>
                  </a:moveTo>
                  <a:lnTo>
                    <a:pt x="54442" y="6"/>
                  </a:lnTo>
                  <a:lnTo>
                    <a:pt x="53494" y="16"/>
                  </a:lnTo>
                  <a:lnTo>
                    <a:pt x="43147" y="89"/>
                  </a:lnTo>
                  <a:lnTo>
                    <a:pt x="36105" y="157"/>
                  </a:lnTo>
                  <a:lnTo>
                    <a:pt x="28007" y="240"/>
                  </a:lnTo>
                  <a:lnTo>
                    <a:pt x="19069" y="339"/>
                  </a:lnTo>
                  <a:lnTo>
                    <a:pt x="9480" y="448"/>
                  </a:lnTo>
                  <a:lnTo>
                    <a:pt x="5905" y="448"/>
                  </a:lnTo>
                  <a:lnTo>
                    <a:pt x="5905" y="568"/>
                  </a:lnTo>
                  <a:lnTo>
                    <a:pt x="5797" y="948"/>
                  </a:lnTo>
                  <a:lnTo>
                    <a:pt x="5688" y="1328"/>
                  </a:lnTo>
                  <a:lnTo>
                    <a:pt x="5580" y="1708"/>
                  </a:lnTo>
                  <a:lnTo>
                    <a:pt x="5445" y="2082"/>
                  </a:lnTo>
                  <a:lnTo>
                    <a:pt x="5282" y="2462"/>
                  </a:lnTo>
                  <a:lnTo>
                    <a:pt x="5120" y="2842"/>
                  </a:lnTo>
                  <a:lnTo>
                    <a:pt x="4903" y="3217"/>
                  </a:lnTo>
                  <a:lnTo>
                    <a:pt x="4713" y="3597"/>
                  </a:lnTo>
                  <a:lnTo>
                    <a:pt x="4497" y="3972"/>
                  </a:lnTo>
                  <a:lnTo>
                    <a:pt x="4253" y="4351"/>
                  </a:lnTo>
                  <a:lnTo>
                    <a:pt x="3982" y="4726"/>
                  </a:lnTo>
                  <a:lnTo>
                    <a:pt x="3711" y="5101"/>
                  </a:lnTo>
                  <a:lnTo>
                    <a:pt x="3413" y="5476"/>
                  </a:lnTo>
                  <a:lnTo>
                    <a:pt x="3115" y="5850"/>
                  </a:lnTo>
                  <a:lnTo>
                    <a:pt x="2790" y="6225"/>
                  </a:lnTo>
                  <a:lnTo>
                    <a:pt x="2438" y="6600"/>
                  </a:lnTo>
                  <a:lnTo>
                    <a:pt x="1924" y="7141"/>
                  </a:lnTo>
                  <a:lnTo>
                    <a:pt x="1436" y="7625"/>
                  </a:lnTo>
                  <a:lnTo>
                    <a:pt x="976" y="8041"/>
                  </a:lnTo>
                  <a:lnTo>
                    <a:pt x="596" y="8390"/>
                  </a:lnTo>
                  <a:lnTo>
                    <a:pt x="380" y="8551"/>
                  </a:lnTo>
                  <a:lnTo>
                    <a:pt x="217" y="8718"/>
                  </a:lnTo>
                  <a:lnTo>
                    <a:pt x="82" y="8884"/>
                  </a:lnTo>
                  <a:lnTo>
                    <a:pt x="1" y="9051"/>
                  </a:lnTo>
                  <a:lnTo>
                    <a:pt x="271" y="8905"/>
                  </a:lnTo>
                  <a:lnTo>
                    <a:pt x="542" y="8754"/>
                  </a:lnTo>
                  <a:lnTo>
                    <a:pt x="759" y="8603"/>
                  </a:lnTo>
                  <a:lnTo>
                    <a:pt x="921" y="8447"/>
                  </a:lnTo>
                  <a:lnTo>
                    <a:pt x="1409" y="8104"/>
                  </a:lnTo>
                  <a:lnTo>
                    <a:pt x="1951" y="7687"/>
                  </a:lnTo>
                  <a:lnTo>
                    <a:pt x="2547" y="7208"/>
                  </a:lnTo>
                  <a:lnTo>
                    <a:pt x="3170" y="6667"/>
                  </a:lnTo>
                  <a:lnTo>
                    <a:pt x="3576" y="6293"/>
                  </a:lnTo>
                  <a:lnTo>
                    <a:pt x="3955" y="5918"/>
                  </a:lnTo>
                  <a:lnTo>
                    <a:pt x="4307" y="5543"/>
                  </a:lnTo>
                  <a:lnTo>
                    <a:pt x="4659" y="5163"/>
                  </a:lnTo>
                  <a:lnTo>
                    <a:pt x="4984" y="4789"/>
                  </a:lnTo>
                  <a:lnTo>
                    <a:pt x="5282" y="4409"/>
                  </a:lnTo>
                  <a:lnTo>
                    <a:pt x="5553" y="4034"/>
                  </a:lnTo>
                  <a:lnTo>
                    <a:pt x="5824" y="3654"/>
                  </a:lnTo>
                  <a:lnTo>
                    <a:pt x="6068" y="3274"/>
                  </a:lnTo>
                  <a:lnTo>
                    <a:pt x="6284" y="2894"/>
                  </a:lnTo>
                  <a:lnTo>
                    <a:pt x="6474" y="2514"/>
                  </a:lnTo>
                  <a:lnTo>
                    <a:pt x="6664" y="2135"/>
                  </a:lnTo>
                  <a:lnTo>
                    <a:pt x="6826" y="1755"/>
                  </a:lnTo>
                  <a:lnTo>
                    <a:pt x="6961" y="1370"/>
                  </a:lnTo>
                  <a:lnTo>
                    <a:pt x="7070" y="990"/>
                  </a:lnTo>
                  <a:lnTo>
                    <a:pt x="7145" y="727"/>
                  </a:lnTo>
                  <a:lnTo>
                    <a:pt x="7145" y="727"/>
                  </a:lnTo>
                  <a:lnTo>
                    <a:pt x="9507" y="698"/>
                  </a:lnTo>
                  <a:lnTo>
                    <a:pt x="19123" y="589"/>
                  </a:lnTo>
                  <a:lnTo>
                    <a:pt x="28061" y="474"/>
                  </a:lnTo>
                  <a:lnTo>
                    <a:pt x="36132" y="370"/>
                  </a:lnTo>
                  <a:lnTo>
                    <a:pt x="43175" y="271"/>
                  </a:lnTo>
                  <a:lnTo>
                    <a:pt x="53521" y="110"/>
                  </a:lnTo>
                  <a:lnTo>
                    <a:pt x="54469" y="95"/>
                  </a:lnTo>
                  <a:lnTo>
                    <a:pt x="55390" y="79"/>
                  </a:lnTo>
                  <a:lnTo>
                    <a:pt x="56338" y="53"/>
                  </a:lnTo>
                  <a:lnTo>
                    <a:pt x="57259" y="16"/>
                  </a:lnTo>
                  <a:lnTo>
                    <a:pt x="56311" y="6"/>
                  </a:lnTo>
                  <a:lnTo>
                    <a:pt x="5536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4"/>
            <p:cNvSpPr/>
            <p:nvPr/>
          </p:nvSpPr>
          <p:spPr>
            <a:xfrm rot="10800000">
              <a:off x="7554226" y="4520449"/>
              <a:ext cx="251498" cy="193529"/>
            </a:xfrm>
            <a:custGeom>
              <a:avLst/>
              <a:gdLst/>
              <a:ahLst/>
              <a:cxnLst/>
              <a:rect l="l" t="t" r="r" b="b"/>
              <a:pathLst>
                <a:path w="58830" h="9691" extrusionOk="0">
                  <a:moveTo>
                    <a:pt x="58830" y="0"/>
                  </a:moveTo>
                  <a:lnTo>
                    <a:pt x="57882" y="6"/>
                  </a:lnTo>
                  <a:lnTo>
                    <a:pt x="56907" y="21"/>
                  </a:lnTo>
                  <a:lnTo>
                    <a:pt x="55959" y="42"/>
                  </a:lnTo>
                  <a:lnTo>
                    <a:pt x="55011" y="73"/>
                  </a:lnTo>
                  <a:lnTo>
                    <a:pt x="44664" y="344"/>
                  </a:lnTo>
                  <a:lnTo>
                    <a:pt x="41197" y="427"/>
                  </a:lnTo>
                  <a:lnTo>
                    <a:pt x="37460" y="516"/>
                  </a:lnTo>
                  <a:lnTo>
                    <a:pt x="33424" y="604"/>
                  </a:lnTo>
                  <a:lnTo>
                    <a:pt x="29171" y="687"/>
                  </a:lnTo>
                  <a:lnTo>
                    <a:pt x="24702" y="776"/>
                  </a:lnTo>
                  <a:lnTo>
                    <a:pt x="20017" y="859"/>
                  </a:lnTo>
                  <a:lnTo>
                    <a:pt x="15195" y="937"/>
                  </a:lnTo>
                  <a:lnTo>
                    <a:pt x="10185" y="1005"/>
                  </a:lnTo>
                  <a:lnTo>
                    <a:pt x="5932" y="1057"/>
                  </a:lnTo>
                  <a:lnTo>
                    <a:pt x="5363" y="1057"/>
                  </a:lnTo>
                  <a:lnTo>
                    <a:pt x="5363" y="1166"/>
                  </a:lnTo>
                  <a:lnTo>
                    <a:pt x="4172" y="2899"/>
                  </a:lnTo>
                  <a:lnTo>
                    <a:pt x="3088" y="4507"/>
                  </a:lnTo>
                  <a:lnTo>
                    <a:pt x="2113" y="5959"/>
                  </a:lnTo>
                  <a:lnTo>
                    <a:pt x="1301" y="7213"/>
                  </a:lnTo>
                  <a:lnTo>
                    <a:pt x="705" y="8218"/>
                  </a:lnTo>
                  <a:lnTo>
                    <a:pt x="244" y="9024"/>
                  </a:lnTo>
                  <a:lnTo>
                    <a:pt x="109" y="9191"/>
                  </a:lnTo>
                  <a:lnTo>
                    <a:pt x="55" y="9357"/>
                  </a:lnTo>
                  <a:lnTo>
                    <a:pt x="1" y="9524"/>
                  </a:lnTo>
                  <a:lnTo>
                    <a:pt x="28" y="9690"/>
                  </a:lnTo>
                  <a:lnTo>
                    <a:pt x="244" y="9529"/>
                  </a:lnTo>
                  <a:lnTo>
                    <a:pt x="434" y="9368"/>
                  </a:lnTo>
                  <a:lnTo>
                    <a:pt x="569" y="9206"/>
                  </a:lnTo>
                  <a:lnTo>
                    <a:pt x="678" y="9045"/>
                  </a:lnTo>
                  <a:lnTo>
                    <a:pt x="2140" y="7244"/>
                  </a:lnTo>
                  <a:lnTo>
                    <a:pt x="2547" y="6646"/>
                  </a:lnTo>
                  <a:lnTo>
                    <a:pt x="3034" y="5990"/>
                  </a:lnTo>
                  <a:lnTo>
                    <a:pt x="4145" y="4543"/>
                  </a:lnTo>
                  <a:lnTo>
                    <a:pt x="5363" y="2941"/>
                  </a:lnTo>
                  <a:lnTo>
                    <a:pt x="6557" y="1310"/>
                  </a:lnTo>
                  <a:lnTo>
                    <a:pt x="6557" y="1310"/>
                  </a:lnTo>
                  <a:lnTo>
                    <a:pt x="10293" y="1265"/>
                  </a:lnTo>
                  <a:lnTo>
                    <a:pt x="12812" y="1229"/>
                  </a:lnTo>
                  <a:lnTo>
                    <a:pt x="15304" y="1192"/>
                  </a:lnTo>
                  <a:lnTo>
                    <a:pt x="20179" y="1109"/>
                  </a:lnTo>
                  <a:lnTo>
                    <a:pt x="24838" y="1020"/>
                  </a:lnTo>
                  <a:lnTo>
                    <a:pt x="29334" y="927"/>
                  </a:lnTo>
                  <a:lnTo>
                    <a:pt x="33586" y="828"/>
                  </a:lnTo>
                  <a:lnTo>
                    <a:pt x="37595" y="724"/>
                  </a:lnTo>
                  <a:lnTo>
                    <a:pt x="41333" y="625"/>
                  </a:lnTo>
                  <a:lnTo>
                    <a:pt x="44773" y="521"/>
                  </a:lnTo>
                  <a:lnTo>
                    <a:pt x="47887" y="427"/>
                  </a:lnTo>
                  <a:lnTo>
                    <a:pt x="50650" y="333"/>
                  </a:lnTo>
                  <a:lnTo>
                    <a:pt x="53088" y="245"/>
                  </a:lnTo>
                  <a:lnTo>
                    <a:pt x="55119" y="172"/>
                  </a:lnTo>
                  <a:lnTo>
                    <a:pt x="56067" y="141"/>
                  </a:lnTo>
                  <a:lnTo>
                    <a:pt x="56988" y="104"/>
                  </a:lnTo>
                  <a:lnTo>
                    <a:pt x="57909" y="58"/>
                  </a:lnTo>
                  <a:lnTo>
                    <a:pt x="5883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4"/>
            <p:cNvSpPr/>
            <p:nvPr/>
          </p:nvSpPr>
          <p:spPr>
            <a:xfrm rot="10800000">
              <a:off x="7494347" y="4458724"/>
              <a:ext cx="180285" cy="129505"/>
            </a:xfrm>
            <a:custGeom>
              <a:avLst/>
              <a:gdLst/>
              <a:ahLst/>
              <a:cxnLst/>
              <a:rect l="l" t="t" r="r" b="b"/>
              <a:pathLst>
                <a:path w="42172" h="6485" extrusionOk="0">
                  <a:moveTo>
                    <a:pt x="3738" y="0"/>
                  </a:moveTo>
                  <a:lnTo>
                    <a:pt x="3738" y="136"/>
                  </a:lnTo>
                  <a:lnTo>
                    <a:pt x="3657" y="698"/>
                  </a:lnTo>
                  <a:lnTo>
                    <a:pt x="3521" y="1265"/>
                  </a:lnTo>
                  <a:lnTo>
                    <a:pt x="3332" y="1832"/>
                  </a:lnTo>
                  <a:lnTo>
                    <a:pt x="3088" y="2394"/>
                  </a:lnTo>
                  <a:lnTo>
                    <a:pt x="2790" y="2961"/>
                  </a:lnTo>
                  <a:lnTo>
                    <a:pt x="2438" y="3523"/>
                  </a:lnTo>
                  <a:lnTo>
                    <a:pt x="2032" y="4085"/>
                  </a:lnTo>
                  <a:lnTo>
                    <a:pt x="1598" y="4642"/>
                  </a:lnTo>
                  <a:lnTo>
                    <a:pt x="1246" y="5048"/>
                  </a:lnTo>
                  <a:lnTo>
                    <a:pt x="921" y="5412"/>
                  </a:lnTo>
                  <a:lnTo>
                    <a:pt x="379" y="5990"/>
                  </a:lnTo>
                  <a:lnTo>
                    <a:pt x="190" y="6203"/>
                  </a:lnTo>
                  <a:lnTo>
                    <a:pt x="54" y="6354"/>
                  </a:lnTo>
                  <a:lnTo>
                    <a:pt x="0" y="6453"/>
                  </a:lnTo>
                  <a:lnTo>
                    <a:pt x="27" y="6474"/>
                  </a:lnTo>
                  <a:lnTo>
                    <a:pt x="27" y="6485"/>
                  </a:lnTo>
                  <a:lnTo>
                    <a:pt x="54" y="6485"/>
                  </a:lnTo>
                  <a:lnTo>
                    <a:pt x="298" y="6365"/>
                  </a:lnTo>
                  <a:lnTo>
                    <a:pt x="515" y="6245"/>
                  </a:lnTo>
                  <a:lnTo>
                    <a:pt x="704" y="6120"/>
                  </a:lnTo>
                  <a:lnTo>
                    <a:pt x="840" y="5995"/>
                  </a:lnTo>
                  <a:lnTo>
                    <a:pt x="1219" y="5740"/>
                  </a:lnTo>
                  <a:lnTo>
                    <a:pt x="1598" y="5433"/>
                  </a:lnTo>
                  <a:lnTo>
                    <a:pt x="2032" y="5074"/>
                  </a:lnTo>
                  <a:lnTo>
                    <a:pt x="2492" y="4668"/>
                  </a:lnTo>
                  <a:lnTo>
                    <a:pt x="3034" y="4106"/>
                  </a:lnTo>
                  <a:lnTo>
                    <a:pt x="3494" y="3544"/>
                  </a:lnTo>
                  <a:lnTo>
                    <a:pt x="3927" y="2977"/>
                  </a:lnTo>
                  <a:lnTo>
                    <a:pt x="4280" y="2410"/>
                  </a:lnTo>
                  <a:lnTo>
                    <a:pt x="4550" y="1842"/>
                  </a:lnTo>
                  <a:lnTo>
                    <a:pt x="4794" y="1275"/>
                  </a:lnTo>
                  <a:lnTo>
                    <a:pt x="4930" y="703"/>
                  </a:lnTo>
                  <a:lnTo>
                    <a:pt x="5011" y="277"/>
                  </a:lnTo>
                  <a:lnTo>
                    <a:pt x="5011" y="277"/>
                  </a:lnTo>
                  <a:lnTo>
                    <a:pt x="6528" y="313"/>
                  </a:lnTo>
                  <a:lnTo>
                    <a:pt x="9670" y="380"/>
                  </a:lnTo>
                  <a:lnTo>
                    <a:pt x="12811" y="437"/>
                  </a:lnTo>
                  <a:lnTo>
                    <a:pt x="15953" y="484"/>
                  </a:lnTo>
                  <a:lnTo>
                    <a:pt x="19122" y="515"/>
                  </a:lnTo>
                  <a:lnTo>
                    <a:pt x="22264" y="536"/>
                  </a:lnTo>
                  <a:lnTo>
                    <a:pt x="25433" y="547"/>
                  </a:lnTo>
                  <a:lnTo>
                    <a:pt x="28602" y="541"/>
                  </a:lnTo>
                  <a:lnTo>
                    <a:pt x="31744" y="526"/>
                  </a:lnTo>
                  <a:lnTo>
                    <a:pt x="32936" y="515"/>
                  </a:lnTo>
                  <a:lnTo>
                    <a:pt x="34073" y="500"/>
                  </a:lnTo>
                  <a:lnTo>
                    <a:pt x="36105" y="469"/>
                  </a:lnTo>
                  <a:lnTo>
                    <a:pt x="37892" y="443"/>
                  </a:lnTo>
                  <a:lnTo>
                    <a:pt x="38678" y="432"/>
                  </a:lnTo>
                  <a:lnTo>
                    <a:pt x="39409" y="432"/>
                  </a:lnTo>
                  <a:lnTo>
                    <a:pt x="40113" y="422"/>
                  </a:lnTo>
                  <a:lnTo>
                    <a:pt x="40791" y="406"/>
                  </a:lnTo>
                  <a:lnTo>
                    <a:pt x="41495" y="375"/>
                  </a:lnTo>
                  <a:lnTo>
                    <a:pt x="42172" y="339"/>
                  </a:lnTo>
                  <a:lnTo>
                    <a:pt x="41468" y="328"/>
                  </a:lnTo>
                  <a:lnTo>
                    <a:pt x="40763" y="323"/>
                  </a:lnTo>
                  <a:lnTo>
                    <a:pt x="40059" y="328"/>
                  </a:lnTo>
                  <a:lnTo>
                    <a:pt x="39382" y="339"/>
                  </a:lnTo>
                  <a:lnTo>
                    <a:pt x="31744" y="339"/>
                  </a:lnTo>
                  <a:lnTo>
                    <a:pt x="28602" y="333"/>
                  </a:lnTo>
                  <a:lnTo>
                    <a:pt x="25487" y="323"/>
                  </a:lnTo>
                  <a:lnTo>
                    <a:pt x="22345" y="302"/>
                  </a:lnTo>
                  <a:lnTo>
                    <a:pt x="19204" y="271"/>
                  </a:lnTo>
                  <a:lnTo>
                    <a:pt x="16062" y="229"/>
                  </a:lnTo>
                  <a:lnTo>
                    <a:pt x="12947" y="177"/>
                  </a:lnTo>
                  <a:lnTo>
                    <a:pt x="9805" y="120"/>
                  </a:lnTo>
                  <a:lnTo>
                    <a:pt x="6690" y="52"/>
                  </a:lnTo>
                  <a:lnTo>
                    <a:pt x="44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4"/>
            <p:cNvSpPr/>
            <p:nvPr/>
          </p:nvSpPr>
          <p:spPr>
            <a:xfrm rot="10800000">
              <a:off x="8368999" y="4602146"/>
              <a:ext cx="52574" cy="103005"/>
            </a:xfrm>
            <a:custGeom>
              <a:avLst/>
              <a:gdLst/>
              <a:ahLst/>
              <a:cxnLst/>
              <a:rect l="l" t="t" r="r" b="b"/>
              <a:pathLst>
                <a:path w="12298" h="5158" extrusionOk="0">
                  <a:moveTo>
                    <a:pt x="12298" y="1"/>
                  </a:moveTo>
                  <a:lnTo>
                    <a:pt x="11404" y="308"/>
                  </a:lnTo>
                  <a:lnTo>
                    <a:pt x="10537" y="620"/>
                  </a:lnTo>
                  <a:lnTo>
                    <a:pt x="9697" y="937"/>
                  </a:lnTo>
                  <a:lnTo>
                    <a:pt x="8885" y="1255"/>
                  </a:lnTo>
                  <a:lnTo>
                    <a:pt x="8099" y="1572"/>
                  </a:lnTo>
                  <a:lnTo>
                    <a:pt x="7341" y="1895"/>
                  </a:lnTo>
                  <a:lnTo>
                    <a:pt x="6610" y="2218"/>
                  </a:lnTo>
                  <a:lnTo>
                    <a:pt x="5905" y="2545"/>
                  </a:lnTo>
                  <a:lnTo>
                    <a:pt x="5093" y="2863"/>
                  </a:lnTo>
                  <a:lnTo>
                    <a:pt x="4280" y="3186"/>
                  </a:lnTo>
                  <a:lnTo>
                    <a:pt x="3495" y="3508"/>
                  </a:lnTo>
                  <a:lnTo>
                    <a:pt x="2736" y="3836"/>
                  </a:lnTo>
                  <a:lnTo>
                    <a:pt x="2005" y="4164"/>
                  </a:lnTo>
                  <a:lnTo>
                    <a:pt x="1301" y="4492"/>
                  </a:lnTo>
                  <a:lnTo>
                    <a:pt x="624" y="4825"/>
                  </a:lnTo>
                  <a:lnTo>
                    <a:pt x="114" y="5098"/>
                  </a:lnTo>
                  <a:lnTo>
                    <a:pt x="976" y="4835"/>
                  </a:lnTo>
                  <a:lnTo>
                    <a:pt x="1951" y="4533"/>
                  </a:lnTo>
                  <a:lnTo>
                    <a:pt x="2899" y="4226"/>
                  </a:lnTo>
                  <a:lnTo>
                    <a:pt x="3793" y="3919"/>
                  </a:lnTo>
                  <a:lnTo>
                    <a:pt x="4687" y="3607"/>
                  </a:lnTo>
                  <a:lnTo>
                    <a:pt x="5526" y="3295"/>
                  </a:lnTo>
                  <a:lnTo>
                    <a:pt x="6339" y="2977"/>
                  </a:lnTo>
                  <a:lnTo>
                    <a:pt x="7124" y="2655"/>
                  </a:lnTo>
                  <a:lnTo>
                    <a:pt x="7883" y="2332"/>
                  </a:lnTo>
                  <a:lnTo>
                    <a:pt x="8614" y="2004"/>
                  </a:lnTo>
                  <a:lnTo>
                    <a:pt x="9291" y="1676"/>
                  </a:lnTo>
                  <a:lnTo>
                    <a:pt x="9968" y="1349"/>
                  </a:lnTo>
                  <a:lnTo>
                    <a:pt x="10591" y="1015"/>
                  </a:lnTo>
                  <a:lnTo>
                    <a:pt x="11187" y="677"/>
                  </a:lnTo>
                  <a:lnTo>
                    <a:pt x="11756" y="339"/>
                  </a:lnTo>
                  <a:lnTo>
                    <a:pt x="12298" y="1"/>
                  </a:lnTo>
                  <a:close/>
                  <a:moveTo>
                    <a:pt x="114" y="5098"/>
                  </a:moveTo>
                  <a:lnTo>
                    <a:pt x="1" y="5132"/>
                  </a:lnTo>
                  <a:lnTo>
                    <a:pt x="1" y="5158"/>
                  </a:lnTo>
                  <a:lnTo>
                    <a:pt x="114" y="509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4"/>
            <p:cNvSpPr/>
            <p:nvPr/>
          </p:nvSpPr>
          <p:spPr>
            <a:xfrm rot="10800000">
              <a:off x="8367849" y="4669066"/>
              <a:ext cx="125057" cy="35666"/>
            </a:xfrm>
            <a:custGeom>
              <a:avLst/>
              <a:gdLst/>
              <a:ahLst/>
              <a:cxnLst/>
              <a:rect l="l" t="t" r="r" b="b"/>
              <a:pathLst>
                <a:path w="29253" h="1786" extrusionOk="0">
                  <a:moveTo>
                    <a:pt x="29252" y="1"/>
                  </a:moveTo>
                  <a:lnTo>
                    <a:pt x="27519" y="162"/>
                  </a:lnTo>
                  <a:lnTo>
                    <a:pt x="25786" y="318"/>
                  </a:lnTo>
                  <a:lnTo>
                    <a:pt x="24025" y="469"/>
                  </a:lnTo>
                  <a:lnTo>
                    <a:pt x="22264" y="620"/>
                  </a:lnTo>
                  <a:lnTo>
                    <a:pt x="20477" y="760"/>
                  </a:lnTo>
                  <a:lnTo>
                    <a:pt x="18689" y="901"/>
                  </a:lnTo>
                  <a:lnTo>
                    <a:pt x="16902" y="1031"/>
                  </a:lnTo>
                  <a:lnTo>
                    <a:pt x="15087" y="1161"/>
                  </a:lnTo>
                  <a:lnTo>
                    <a:pt x="13218" y="1249"/>
                  </a:lnTo>
                  <a:lnTo>
                    <a:pt x="11349" y="1338"/>
                  </a:lnTo>
                  <a:lnTo>
                    <a:pt x="9480" y="1416"/>
                  </a:lnTo>
                  <a:lnTo>
                    <a:pt x="7584" y="1494"/>
                  </a:lnTo>
                  <a:lnTo>
                    <a:pt x="5688" y="1562"/>
                  </a:lnTo>
                  <a:lnTo>
                    <a:pt x="3792" y="1629"/>
                  </a:lnTo>
                  <a:lnTo>
                    <a:pt x="1896" y="1687"/>
                  </a:lnTo>
                  <a:lnTo>
                    <a:pt x="0" y="1744"/>
                  </a:lnTo>
                  <a:lnTo>
                    <a:pt x="975" y="1759"/>
                  </a:lnTo>
                  <a:lnTo>
                    <a:pt x="1950" y="1775"/>
                  </a:lnTo>
                  <a:lnTo>
                    <a:pt x="2926" y="1785"/>
                  </a:lnTo>
                  <a:lnTo>
                    <a:pt x="4903" y="1785"/>
                  </a:lnTo>
                  <a:lnTo>
                    <a:pt x="5878" y="1775"/>
                  </a:lnTo>
                  <a:lnTo>
                    <a:pt x="6853" y="1765"/>
                  </a:lnTo>
                  <a:lnTo>
                    <a:pt x="7828" y="1744"/>
                  </a:lnTo>
                  <a:lnTo>
                    <a:pt x="8803" y="1723"/>
                  </a:lnTo>
                  <a:lnTo>
                    <a:pt x="9778" y="1692"/>
                  </a:lnTo>
                  <a:lnTo>
                    <a:pt x="10726" y="1655"/>
                  </a:lnTo>
                  <a:lnTo>
                    <a:pt x="11701" y="1619"/>
                  </a:lnTo>
                  <a:lnTo>
                    <a:pt x="12649" y="1572"/>
                  </a:lnTo>
                  <a:lnTo>
                    <a:pt x="13597" y="1520"/>
                  </a:lnTo>
                  <a:lnTo>
                    <a:pt x="14545" y="1463"/>
                  </a:lnTo>
                  <a:lnTo>
                    <a:pt x="15466" y="1406"/>
                  </a:lnTo>
                  <a:lnTo>
                    <a:pt x="16414" y="1354"/>
                  </a:lnTo>
                  <a:lnTo>
                    <a:pt x="17362" y="1296"/>
                  </a:lnTo>
                  <a:lnTo>
                    <a:pt x="18283" y="1234"/>
                  </a:lnTo>
                  <a:lnTo>
                    <a:pt x="19204" y="1166"/>
                  </a:lnTo>
                  <a:lnTo>
                    <a:pt x="20125" y="1099"/>
                  </a:lnTo>
                  <a:lnTo>
                    <a:pt x="21019" y="1020"/>
                  </a:lnTo>
                  <a:lnTo>
                    <a:pt x="21912" y="937"/>
                  </a:lnTo>
                  <a:lnTo>
                    <a:pt x="22779" y="854"/>
                  </a:lnTo>
                  <a:lnTo>
                    <a:pt x="23646" y="766"/>
                  </a:lnTo>
                  <a:lnTo>
                    <a:pt x="24485" y="667"/>
                  </a:lnTo>
                  <a:lnTo>
                    <a:pt x="25325" y="568"/>
                  </a:lnTo>
                  <a:lnTo>
                    <a:pt x="26138" y="464"/>
                  </a:lnTo>
                  <a:lnTo>
                    <a:pt x="26950" y="354"/>
                  </a:lnTo>
                  <a:lnTo>
                    <a:pt x="27736" y="240"/>
                  </a:lnTo>
                  <a:lnTo>
                    <a:pt x="28494" y="120"/>
                  </a:lnTo>
                  <a:lnTo>
                    <a:pt x="292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34"/>
          <p:cNvSpPr/>
          <p:nvPr/>
        </p:nvSpPr>
        <p:spPr>
          <a:xfrm>
            <a:off x="-1051626" y="1553860"/>
            <a:ext cx="2084791" cy="208470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5" name="Google Shape;555;p34"/>
          <p:cNvSpPr/>
          <p:nvPr/>
        </p:nvSpPr>
        <p:spPr>
          <a:xfrm>
            <a:off x="407224" y="853445"/>
            <a:ext cx="789392" cy="789372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6" name="Google Shape;556;p34"/>
          <p:cNvSpPr/>
          <p:nvPr/>
        </p:nvSpPr>
        <p:spPr>
          <a:xfrm>
            <a:off x="955650" y="3676989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6691500" y="1050950"/>
            <a:ext cx="1188900" cy="118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5"/>
          <p:cNvSpPr/>
          <p:nvPr/>
        </p:nvSpPr>
        <p:spPr>
          <a:xfrm>
            <a:off x="3977550" y="1584350"/>
            <a:ext cx="1188900" cy="118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5"/>
          <p:cNvSpPr/>
          <p:nvPr/>
        </p:nvSpPr>
        <p:spPr>
          <a:xfrm>
            <a:off x="1363088" y="2089638"/>
            <a:ext cx="1188900" cy="118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5"/>
          <p:cNvSpPr txBox="1">
            <a:spLocks noGrp="1"/>
          </p:cNvSpPr>
          <p:nvPr>
            <p:ph type="subTitle" idx="1"/>
          </p:nvPr>
        </p:nvSpPr>
        <p:spPr>
          <a:xfrm>
            <a:off x="720000" y="3429300"/>
            <a:ext cx="22761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指定資料爬梳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5" name="Google Shape;565;p35"/>
          <p:cNvSpPr txBox="1">
            <a:spLocks noGrp="1"/>
          </p:cNvSpPr>
          <p:nvPr>
            <p:ph type="subTitle" idx="2"/>
          </p:nvPr>
        </p:nvSpPr>
        <p:spPr>
          <a:xfrm>
            <a:off x="3433950" y="2975100"/>
            <a:ext cx="22761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相關資訊蒐集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6" name="Google Shape;566;p35"/>
          <p:cNvSpPr txBox="1">
            <a:spLocks noGrp="1"/>
          </p:cNvSpPr>
          <p:nvPr>
            <p:ph type="subTitle" idx="3"/>
          </p:nvPr>
        </p:nvSpPr>
        <p:spPr>
          <a:xfrm>
            <a:off x="720000" y="3890100"/>
            <a:ext cx="2276100" cy="11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選定以智慧財產相關之議題為主題。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7" name="Google Shape;567;p35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尋找網路上與智慧財產相關之資源，並選定以專利權為產品設計核心。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6" name="Google Shape;646;p35"/>
          <p:cNvSpPr txBox="1">
            <a:spLocks noGrp="1"/>
          </p:cNvSpPr>
          <p:nvPr>
            <p:ph type="title"/>
          </p:nvPr>
        </p:nvSpPr>
        <p:spPr>
          <a:xfrm>
            <a:off x="720000" y="349357"/>
            <a:ext cx="7704000" cy="1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發想歷程</a:t>
            </a:r>
            <a:endParaRPr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5"/>
          </p:nvPr>
        </p:nvSpPr>
        <p:spPr>
          <a:xfrm>
            <a:off x="6147900" y="2441700"/>
            <a:ext cx="22761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問題意識生成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8" name="Google Shape;648;p35"/>
          <p:cNvSpPr txBox="1">
            <a:spLocks noGrp="1"/>
          </p:cNvSpPr>
          <p:nvPr>
            <p:ph type="subTitle" idx="6"/>
          </p:nvPr>
        </p:nvSpPr>
        <p:spPr>
          <a:xfrm>
            <a:off x="6147900" y="2902500"/>
            <a:ext cx="2471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發現現有專利搜尋引擎之問題（後述），並利用現有技術，發想可能的解決方案。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8" name="Google Shape;568;p35"/>
          <p:cNvSpPr/>
          <p:nvPr/>
        </p:nvSpPr>
        <p:spPr>
          <a:xfrm rot="10800000">
            <a:off x="1113897" y="2763056"/>
            <a:ext cx="1" cy="1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0"/>
                </a:move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9" name="Google Shape;569;p35"/>
          <p:cNvGrpSpPr/>
          <p:nvPr/>
        </p:nvGrpSpPr>
        <p:grpSpPr>
          <a:xfrm>
            <a:off x="4231070" y="1838132"/>
            <a:ext cx="681851" cy="681851"/>
            <a:chOff x="-7528700" y="-8481200"/>
            <a:chExt cx="8719325" cy="8719325"/>
          </a:xfrm>
        </p:grpSpPr>
        <p:sp>
          <p:nvSpPr>
            <p:cNvPr id="570" name="Google Shape;570;p35"/>
            <p:cNvSpPr/>
            <p:nvPr/>
          </p:nvSpPr>
          <p:spPr>
            <a:xfrm>
              <a:off x="-7401125" y="-8353425"/>
              <a:ext cx="8463975" cy="8463775"/>
            </a:xfrm>
            <a:custGeom>
              <a:avLst/>
              <a:gdLst/>
              <a:ahLst/>
              <a:cxnLst/>
              <a:rect l="l" t="t" r="r" b="b"/>
              <a:pathLst>
                <a:path w="338559" h="338551" extrusionOk="0">
                  <a:moveTo>
                    <a:pt x="125337" y="1"/>
                  </a:moveTo>
                  <a:lnTo>
                    <a:pt x="124766" y="9"/>
                  </a:lnTo>
                  <a:lnTo>
                    <a:pt x="124221" y="18"/>
                  </a:lnTo>
                  <a:lnTo>
                    <a:pt x="123675" y="35"/>
                  </a:lnTo>
                  <a:lnTo>
                    <a:pt x="123139" y="52"/>
                  </a:lnTo>
                  <a:lnTo>
                    <a:pt x="122593" y="86"/>
                  </a:lnTo>
                  <a:lnTo>
                    <a:pt x="122057" y="111"/>
                  </a:lnTo>
                  <a:lnTo>
                    <a:pt x="121520" y="154"/>
                  </a:lnTo>
                  <a:lnTo>
                    <a:pt x="120983" y="205"/>
                  </a:lnTo>
                  <a:lnTo>
                    <a:pt x="120446" y="256"/>
                  </a:lnTo>
                  <a:lnTo>
                    <a:pt x="119910" y="307"/>
                  </a:lnTo>
                  <a:lnTo>
                    <a:pt x="119382" y="376"/>
                  </a:lnTo>
                  <a:lnTo>
                    <a:pt x="118853" y="444"/>
                  </a:lnTo>
                  <a:lnTo>
                    <a:pt x="118325" y="520"/>
                  </a:lnTo>
                  <a:lnTo>
                    <a:pt x="117805" y="597"/>
                  </a:lnTo>
                  <a:lnTo>
                    <a:pt x="117277" y="682"/>
                  </a:lnTo>
                  <a:lnTo>
                    <a:pt x="116758" y="776"/>
                  </a:lnTo>
                  <a:lnTo>
                    <a:pt x="116238" y="870"/>
                  </a:lnTo>
                  <a:lnTo>
                    <a:pt x="115718" y="972"/>
                  </a:lnTo>
                  <a:lnTo>
                    <a:pt x="115207" y="1083"/>
                  </a:lnTo>
                  <a:lnTo>
                    <a:pt x="114687" y="1193"/>
                  </a:lnTo>
                  <a:lnTo>
                    <a:pt x="114176" y="1313"/>
                  </a:lnTo>
                  <a:lnTo>
                    <a:pt x="113674" y="1440"/>
                  </a:lnTo>
                  <a:lnTo>
                    <a:pt x="113162" y="1568"/>
                  </a:lnTo>
                  <a:lnTo>
                    <a:pt x="112660" y="1705"/>
                  </a:lnTo>
                  <a:lnTo>
                    <a:pt x="112157" y="1841"/>
                  </a:lnTo>
                  <a:lnTo>
                    <a:pt x="111663" y="1986"/>
                  </a:lnTo>
                  <a:lnTo>
                    <a:pt x="111160" y="2139"/>
                  </a:lnTo>
                  <a:lnTo>
                    <a:pt x="110666" y="2292"/>
                  </a:lnTo>
                  <a:lnTo>
                    <a:pt x="110172" y="2454"/>
                  </a:lnTo>
                  <a:lnTo>
                    <a:pt x="109687" y="2625"/>
                  </a:lnTo>
                  <a:lnTo>
                    <a:pt x="109201" y="2795"/>
                  </a:lnTo>
                  <a:lnTo>
                    <a:pt x="108715" y="2965"/>
                  </a:lnTo>
                  <a:lnTo>
                    <a:pt x="108238" y="3153"/>
                  </a:lnTo>
                  <a:lnTo>
                    <a:pt x="107761" y="3332"/>
                  </a:lnTo>
                  <a:lnTo>
                    <a:pt x="107284" y="3528"/>
                  </a:lnTo>
                  <a:lnTo>
                    <a:pt x="106807" y="3724"/>
                  </a:lnTo>
                  <a:lnTo>
                    <a:pt x="106338" y="3920"/>
                  </a:lnTo>
                  <a:lnTo>
                    <a:pt x="105870" y="4124"/>
                  </a:lnTo>
                  <a:lnTo>
                    <a:pt x="105410" y="4337"/>
                  </a:lnTo>
                  <a:lnTo>
                    <a:pt x="104950" y="4550"/>
                  </a:lnTo>
                  <a:lnTo>
                    <a:pt x="104490" y="4772"/>
                  </a:lnTo>
                  <a:lnTo>
                    <a:pt x="104038" y="4993"/>
                  </a:lnTo>
                  <a:lnTo>
                    <a:pt x="103587" y="5223"/>
                  </a:lnTo>
                  <a:lnTo>
                    <a:pt x="103135" y="5453"/>
                  </a:lnTo>
                  <a:lnTo>
                    <a:pt x="102692" y="5692"/>
                  </a:lnTo>
                  <a:lnTo>
                    <a:pt x="102249" y="5930"/>
                  </a:lnTo>
                  <a:lnTo>
                    <a:pt x="101806" y="6177"/>
                  </a:lnTo>
                  <a:lnTo>
                    <a:pt x="101372" y="6433"/>
                  </a:lnTo>
                  <a:lnTo>
                    <a:pt x="100946" y="6680"/>
                  </a:lnTo>
                  <a:lnTo>
                    <a:pt x="100520" y="6944"/>
                  </a:lnTo>
                  <a:lnTo>
                    <a:pt x="100094" y="7208"/>
                  </a:lnTo>
                  <a:lnTo>
                    <a:pt x="99668" y="7472"/>
                  </a:lnTo>
                  <a:lnTo>
                    <a:pt x="99250" y="7745"/>
                  </a:lnTo>
                  <a:lnTo>
                    <a:pt x="98841" y="8017"/>
                  </a:lnTo>
                  <a:lnTo>
                    <a:pt x="98433" y="8299"/>
                  </a:lnTo>
                  <a:lnTo>
                    <a:pt x="98024" y="8580"/>
                  </a:lnTo>
                  <a:lnTo>
                    <a:pt x="97623" y="8869"/>
                  </a:lnTo>
                  <a:lnTo>
                    <a:pt x="97223" y="9159"/>
                  </a:lnTo>
                  <a:lnTo>
                    <a:pt x="96831" y="9457"/>
                  </a:lnTo>
                  <a:lnTo>
                    <a:pt x="96439" y="9755"/>
                  </a:lnTo>
                  <a:lnTo>
                    <a:pt x="96047" y="10062"/>
                  </a:lnTo>
                  <a:lnTo>
                    <a:pt x="95664" y="10369"/>
                  </a:lnTo>
                  <a:lnTo>
                    <a:pt x="95289" y="10684"/>
                  </a:lnTo>
                  <a:lnTo>
                    <a:pt x="94914" y="10991"/>
                  </a:lnTo>
                  <a:lnTo>
                    <a:pt x="94548" y="11314"/>
                  </a:lnTo>
                  <a:lnTo>
                    <a:pt x="94181" y="11638"/>
                  </a:lnTo>
                  <a:lnTo>
                    <a:pt x="93815" y="11962"/>
                  </a:lnTo>
                  <a:lnTo>
                    <a:pt x="93457" y="12294"/>
                  </a:lnTo>
                  <a:lnTo>
                    <a:pt x="93108" y="12626"/>
                  </a:lnTo>
                  <a:lnTo>
                    <a:pt x="92759" y="12959"/>
                  </a:lnTo>
                  <a:lnTo>
                    <a:pt x="92409" y="13299"/>
                  </a:lnTo>
                  <a:lnTo>
                    <a:pt x="92069" y="13640"/>
                  </a:lnTo>
                  <a:lnTo>
                    <a:pt x="91736" y="13989"/>
                  </a:lnTo>
                  <a:lnTo>
                    <a:pt x="91404" y="14339"/>
                  </a:lnTo>
                  <a:lnTo>
                    <a:pt x="91080" y="14697"/>
                  </a:lnTo>
                  <a:lnTo>
                    <a:pt x="90757" y="15046"/>
                  </a:lnTo>
                  <a:lnTo>
                    <a:pt x="90441" y="15412"/>
                  </a:lnTo>
                  <a:lnTo>
                    <a:pt x="90126" y="15770"/>
                  </a:lnTo>
                  <a:lnTo>
                    <a:pt x="89819" y="16136"/>
                  </a:lnTo>
                  <a:lnTo>
                    <a:pt x="89521" y="16511"/>
                  </a:lnTo>
                  <a:lnTo>
                    <a:pt x="89223" y="16877"/>
                  </a:lnTo>
                  <a:lnTo>
                    <a:pt x="88925" y="17252"/>
                  </a:lnTo>
                  <a:lnTo>
                    <a:pt x="88635" y="17636"/>
                  </a:lnTo>
                  <a:lnTo>
                    <a:pt x="88354" y="18019"/>
                  </a:lnTo>
                  <a:lnTo>
                    <a:pt x="88082" y="18402"/>
                  </a:lnTo>
                  <a:lnTo>
                    <a:pt x="87800" y="18786"/>
                  </a:lnTo>
                  <a:lnTo>
                    <a:pt x="87536" y="19178"/>
                  </a:lnTo>
                  <a:lnTo>
                    <a:pt x="87272" y="19570"/>
                  </a:lnTo>
                  <a:lnTo>
                    <a:pt x="87017" y="19961"/>
                  </a:lnTo>
                  <a:lnTo>
                    <a:pt x="86761" y="20362"/>
                  </a:lnTo>
                  <a:lnTo>
                    <a:pt x="86514" y="20762"/>
                  </a:lnTo>
                  <a:lnTo>
                    <a:pt x="86275" y="21171"/>
                  </a:lnTo>
                  <a:lnTo>
                    <a:pt x="86037" y="21572"/>
                  </a:lnTo>
                  <a:lnTo>
                    <a:pt x="85807" y="21981"/>
                  </a:lnTo>
                  <a:lnTo>
                    <a:pt x="85585" y="22398"/>
                  </a:lnTo>
                  <a:lnTo>
                    <a:pt x="85364" y="22807"/>
                  </a:lnTo>
                  <a:lnTo>
                    <a:pt x="85151" y="23224"/>
                  </a:lnTo>
                  <a:lnTo>
                    <a:pt x="84946" y="23642"/>
                  </a:lnTo>
                  <a:lnTo>
                    <a:pt x="84742" y="24068"/>
                  </a:lnTo>
                  <a:lnTo>
                    <a:pt x="84546" y="24485"/>
                  </a:lnTo>
                  <a:lnTo>
                    <a:pt x="84350" y="24911"/>
                  </a:lnTo>
                  <a:lnTo>
                    <a:pt x="84171" y="25346"/>
                  </a:lnTo>
                  <a:lnTo>
                    <a:pt x="83984" y="25772"/>
                  </a:lnTo>
                  <a:lnTo>
                    <a:pt x="83813" y="26206"/>
                  </a:lnTo>
                  <a:lnTo>
                    <a:pt x="83643" y="26641"/>
                  </a:lnTo>
                  <a:lnTo>
                    <a:pt x="83481" y="27075"/>
                  </a:lnTo>
                  <a:lnTo>
                    <a:pt x="83328" y="27518"/>
                  </a:lnTo>
                  <a:lnTo>
                    <a:pt x="83183" y="27953"/>
                  </a:lnTo>
                  <a:lnTo>
                    <a:pt x="83038" y="28396"/>
                  </a:lnTo>
                  <a:lnTo>
                    <a:pt x="82902" y="28847"/>
                  </a:lnTo>
                  <a:lnTo>
                    <a:pt x="82765" y="29290"/>
                  </a:lnTo>
                  <a:lnTo>
                    <a:pt x="82638" y="29742"/>
                  </a:lnTo>
                  <a:lnTo>
                    <a:pt x="82527" y="30193"/>
                  </a:lnTo>
                  <a:lnTo>
                    <a:pt x="82408" y="30645"/>
                  </a:lnTo>
                  <a:lnTo>
                    <a:pt x="82305" y="31096"/>
                  </a:lnTo>
                  <a:lnTo>
                    <a:pt x="82203" y="31548"/>
                  </a:lnTo>
                  <a:lnTo>
                    <a:pt x="82109" y="32008"/>
                  </a:lnTo>
                  <a:lnTo>
                    <a:pt x="82024" y="32468"/>
                  </a:lnTo>
                  <a:lnTo>
                    <a:pt x="81948" y="32928"/>
                  </a:lnTo>
                  <a:lnTo>
                    <a:pt x="81871" y="33388"/>
                  </a:lnTo>
                  <a:lnTo>
                    <a:pt x="81803" y="33857"/>
                  </a:lnTo>
                  <a:lnTo>
                    <a:pt x="81743" y="34317"/>
                  </a:lnTo>
                  <a:lnTo>
                    <a:pt x="81692" y="34785"/>
                  </a:lnTo>
                  <a:lnTo>
                    <a:pt x="81649" y="35254"/>
                  </a:lnTo>
                  <a:lnTo>
                    <a:pt x="81607" y="35722"/>
                  </a:lnTo>
                  <a:lnTo>
                    <a:pt x="81573" y="36191"/>
                  </a:lnTo>
                  <a:lnTo>
                    <a:pt x="81547" y="36668"/>
                  </a:lnTo>
                  <a:lnTo>
                    <a:pt x="81530" y="37136"/>
                  </a:lnTo>
                  <a:lnTo>
                    <a:pt x="81513" y="37614"/>
                  </a:lnTo>
                  <a:lnTo>
                    <a:pt x="81522" y="37886"/>
                  </a:lnTo>
                  <a:lnTo>
                    <a:pt x="81539" y="38150"/>
                  </a:lnTo>
                  <a:lnTo>
                    <a:pt x="81581" y="38687"/>
                  </a:lnTo>
                  <a:lnTo>
                    <a:pt x="80832" y="38593"/>
                  </a:lnTo>
                  <a:lnTo>
                    <a:pt x="80039" y="38508"/>
                  </a:lnTo>
                  <a:lnTo>
                    <a:pt x="79230" y="38423"/>
                  </a:lnTo>
                  <a:lnTo>
                    <a:pt x="78412" y="38355"/>
                  </a:lnTo>
                  <a:lnTo>
                    <a:pt x="77586" y="38304"/>
                  </a:lnTo>
                  <a:lnTo>
                    <a:pt x="76776" y="38261"/>
                  </a:lnTo>
                  <a:lnTo>
                    <a:pt x="75984" y="38227"/>
                  </a:lnTo>
                  <a:lnTo>
                    <a:pt x="75234" y="38218"/>
                  </a:lnTo>
                  <a:lnTo>
                    <a:pt x="74749" y="38227"/>
                  </a:lnTo>
                  <a:lnTo>
                    <a:pt x="74263" y="38235"/>
                  </a:lnTo>
                  <a:lnTo>
                    <a:pt x="73778" y="38244"/>
                  </a:lnTo>
                  <a:lnTo>
                    <a:pt x="73300" y="38261"/>
                  </a:lnTo>
                  <a:lnTo>
                    <a:pt x="72815" y="38287"/>
                  </a:lnTo>
                  <a:lnTo>
                    <a:pt x="72338" y="38321"/>
                  </a:lnTo>
                  <a:lnTo>
                    <a:pt x="71861" y="38355"/>
                  </a:lnTo>
                  <a:lnTo>
                    <a:pt x="71392" y="38389"/>
                  </a:lnTo>
                  <a:lnTo>
                    <a:pt x="70915" y="38431"/>
                  </a:lnTo>
                  <a:lnTo>
                    <a:pt x="70447" y="38483"/>
                  </a:lnTo>
                  <a:lnTo>
                    <a:pt x="69978" y="38542"/>
                  </a:lnTo>
                  <a:lnTo>
                    <a:pt x="69509" y="38602"/>
                  </a:lnTo>
                  <a:lnTo>
                    <a:pt x="69041" y="38661"/>
                  </a:lnTo>
                  <a:lnTo>
                    <a:pt x="68572" y="38730"/>
                  </a:lnTo>
                  <a:lnTo>
                    <a:pt x="68112" y="38806"/>
                  </a:lnTo>
                  <a:lnTo>
                    <a:pt x="67652" y="38883"/>
                  </a:lnTo>
                  <a:lnTo>
                    <a:pt x="67192" y="38968"/>
                  </a:lnTo>
                  <a:lnTo>
                    <a:pt x="66741" y="39062"/>
                  </a:lnTo>
                  <a:lnTo>
                    <a:pt x="65838" y="39249"/>
                  </a:lnTo>
                  <a:lnTo>
                    <a:pt x="64935" y="39462"/>
                  </a:lnTo>
                  <a:lnTo>
                    <a:pt x="64049" y="39692"/>
                  </a:lnTo>
                  <a:lnTo>
                    <a:pt x="63171" y="39939"/>
                  </a:lnTo>
                  <a:lnTo>
                    <a:pt x="62302" y="40212"/>
                  </a:lnTo>
                  <a:lnTo>
                    <a:pt x="61442" y="40493"/>
                  </a:lnTo>
                  <a:lnTo>
                    <a:pt x="60598" y="40800"/>
                  </a:lnTo>
                  <a:lnTo>
                    <a:pt x="59755" y="41115"/>
                  </a:lnTo>
                  <a:lnTo>
                    <a:pt x="58928" y="41456"/>
                  </a:lnTo>
                  <a:lnTo>
                    <a:pt x="58111" y="41805"/>
                  </a:lnTo>
                  <a:lnTo>
                    <a:pt x="57310" y="42180"/>
                  </a:lnTo>
                  <a:lnTo>
                    <a:pt x="56509" y="42563"/>
                  </a:lnTo>
                  <a:lnTo>
                    <a:pt x="55734" y="42964"/>
                  </a:lnTo>
                  <a:lnTo>
                    <a:pt x="54958" y="43381"/>
                  </a:lnTo>
                  <a:lnTo>
                    <a:pt x="54209" y="43816"/>
                  </a:lnTo>
                  <a:lnTo>
                    <a:pt x="53459" y="44267"/>
                  </a:lnTo>
                  <a:lnTo>
                    <a:pt x="52726" y="44727"/>
                  </a:lnTo>
                  <a:lnTo>
                    <a:pt x="52011" y="45213"/>
                  </a:lnTo>
                  <a:lnTo>
                    <a:pt x="51312" y="45707"/>
                  </a:lnTo>
                  <a:lnTo>
                    <a:pt x="50622" y="46210"/>
                  </a:lnTo>
                  <a:lnTo>
                    <a:pt x="49940" y="46738"/>
                  </a:lnTo>
                  <a:lnTo>
                    <a:pt x="49285" y="47266"/>
                  </a:lnTo>
                  <a:lnTo>
                    <a:pt x="48637" y="47820"/>
                  </a:lnTo>
                  <a:lnTo>
                    <a:pt x="48007" y="48382"/>
                  </a:lnTo>
                  <a:lnTo>
                    <a:pt x="47393" y="48961"/>
                  </a:lnTo>
                  <a:lnTo>
                    <a:pt x="46797" y="49549"/>
                  </a:lnTo>
                  <a:lnTo>
                    <a:pt x="46209" y="50145"/>
                  </a:lnTo>
                  <a:lnTo>
                    <a:pt x="45647" y="50759"/>
                  </a:lnTo>
                  <a:lnTo>
                    <a:pt x="45366" y="51074"/>
                  </a:lnTo>
                  <a:lnTo>
                    <a:pt x="45093" y="51381"/>
                  </a:lnTo>
                  <a:lnTo>
                    <a:pt x="44820" y="51705"/>
                  </a:lnTo>
                  <a:lnTo>
                    <a:pt x="44556" y="52020"/>
                  </a:lnTo>
                  <a:lnTo>
                    <a:pt x="44301" y="52343"/>
                  </a:lnTo>
                  <a:lnTo>
                    <a:pt x="44045" y="52667"/>
                  </a:lnTo>
                  <a:lnTo>
                    <a:pt x="43790" y="52999"/>
                  </a:lnTo>
                  <a:lnTo>
                    <a:pt x="43542" y="53332"/>
                  </a:lnTo>
                  <a:lnTo>
                    <a:pt x="43304" y="53664"/>
                  </a:lnTo>
                  <a:lnTo>
                    <a:pt x="43065" y="53996"/>
                  </a:lnTo>
                  <a:lnTo>
                    <a:pt x="42835" y="54337"/>
                  </a:lnTo>
                  <a:lnTo>
                    <a:pt x="42605" y="54678"/>
                  </a:lnTo>
                  <a:lnTo>
                    <a:pt x="42375" y="55027"/>
                  </a:lnTo>
                  <a:lnTo>
                    <a:pt x="42162" y="55368"/>
                  </a:lnTo>
                  <a:lnTo>
                    <a:pt x="41941" y="55717"/>
                  </a:lnTo>
                  <a:lnTo>
                    <a:pt x="41736" y="56075"/>
                  </a:lnTo>
                  <a:lnTo>
                    <a:pt x="41532" y="56424"/>
                  </a:lnTo>
                  <a:lnTo>
                    <a:pt x="41327" y="56782"/>
                  </a:lnTo>
                  <a:lnTo>
                    <a:pt x="41132" y="57140"/>
                  </a:lnTo>
                  <a:lnTo>
                    <a:pt x="40944" y="57506"/>
                  </a:lnTo>
                  <a:lnTo>
                    <a:pt x="40757" y="57864"/>
                  </a:lnTo>
                  <a:lnTo>
                    <a:pt x="40578" y="58230"/>
                  </a:lnTo>
                  <a:lnTo>
                    <a:pt x="40399" y="58605"/>
                  </a:lnTo>
                  <a:lnTo>
                    <a:pt x="40228" y="58972"/>
                  </a:lnTo>
                  <a:lnTo>
                    <a:pt x="40067" y="59346"/>
                  </a:lnTo>
                  <a:lnTo>
                    <a:pt x="39905" y="59721"/>
                  </a:lnTo>
                  <a:lnTo>
                    <a:pt x="39743" y="60096"/>
                  </a:lnTo>
                  <a:lnTo>
                    <a:pt x="39598" y="60479"/>
                  </a:lnTo>
                  <a:lnTo>
                    <a:pt x="39453" y="60863"/>
                  </a:lnTo>
                  <a:lnTo>
                    <a:pt x="39308" y="61246"/>
                  </a:lnTo>
                  <a:lnTo>
                    <a:pt x="39172" y="61630"/>
                  </a:lnTo>
                  <a:lnTo>
                    <a:pt x="39044" y="62021"/>
                  </a:lnTo>
                  <a:lnTo>
                    <a:pt x="38925" y="62405"/>
                  </a:lnTo>
                  <a:lnTo>
                    <a:pt x="38806" y="62797"/>
                  </a:lnTo>
                  <a:lnTo>
                    <a:pt x="38686" y="63189"/>
                  </a:lnTo>
                  <a:lnTo>
                    <a:pt x="38584" y="63589"/>
                  </a:lnTo>
                  <a:lnTo>
                    <a:pt x="38482" y="63981"/>
                  </a:lnTo>
                  <a:lnTo>
                    <a:pt x="38380" y="64381"/>
                  </a:lnTo>
                  <a:lnTo>
                    <a:pt x="38295" y="64782"/>
                  </a:lnTo>
                  <a:lnTo>
                    <a:pt x="38209" y="65191"/>
                  </a:lnTo>
                  <a:lnTo>
                    <a:pt x="38124" y="65591"/>
                  </a:lnTo>
                  <a:lnTo>
                    <a:pt x="38056" y="66000"/>
                  </a:lnTo>
                  <a:lnTo>
                    <a:pt x="37988" y="66400"/>
                  </a:lnTo>
                  <a:lnTo>
                    <a:pt x="37920" y="66809"/>
                  </a:lnTo>
                  <a:lnTo>
                    <a:pt x="37860" y="67227"/>
                  </a:lnTo>
                  <a:lnTo>
                    <a:pt x="37809" y="67636"/>
                  </a:lnTo>
                  <a:lnTo>
                    <a:pt x="37766" y="68053"/>
                  </a:lnTo>
                  <a:lnTo>
                    <a:pt x="37732" y="68462"/>
                  </a:lnTo>
                  <a:lnTo>
                    <a:pt x="37698" y="68879"/>
                  </a:lnTo>
                  <a:lnTo>
                    <a:pt x="37664" y="69297"/>
                  </a:lnTo>
                  <a:lnTo>
                    <a:pt x="37647" y="69723"/>
                  </a:lnTo>
                  <a:lnTo>
                    <a:pt x="37630" y="70140"/>
                  </a:lnTo>
                  <a:lnTo>
                    <a:pt x="37622" y="70558"/>
                  </a:lnTo>
                  <a:lnTo>
                    <a:pt x="37622" y="70984"/>
                  </a:lnTo>
                  <a:lnTo>
                    <a:pt x="37622" y="71546"/>
                  </a:lnTo>
                  <a:lnTo>
                    <a:pt x="37639" y="72108"/>
                  </a:lnTo>
                  <a:lnTo>
                    <a:pt x="37664" y="72662"/>
                  </a:lnTo>
                  <a:lnTo>
                    <a:pt x="37707" y="73216"/>
                  </a:lnTo>
                  <a:lnTo>
                    <a:pt x="37758" y="73770"/>
                  </a:lnTo>
                  <a:lnTo>
                    <a:pt x="37817" y="74315"/>
                  </a:lnTo>
                  <a:lnTo>
                    <a:pt x="37886" y="74860"/>
                  </a:lnTo>
                  <a:lnTo>
                    <a:pt x="37962" y="75405"/>
                  </a:lnTo>
                  <a:lnTo>
                    <a:pt x="38056" y="75942"/>
                  </a:lnTo>
                  <a:lnTo>
                    <a:pt x="38150" y="76479"/>
                  </a:lnTo>
                  <a:lnTo>
                    <a:pt x="38260" y="77015"/>
                  </a:lnTo>
                  <a:lnTo>
                    <a:pt x="38388" y="77544"/>
                  </a:lnTo>
                  <a:lnTo>
                    <a:pt x="38516" y="78072"/>
                  </a:lnTo>
                  <a:lnTo>
                    <a:pt x="38652" y="78600"/>
                  </a:lnTo>
                  <a:lnTo>
                    <a:pt x="38806" y="79120"/>
                  </a:lnTo>
                  <a:lnTo>
                    <a:pt x="38959" y="79639"/>
                  </a:lnTo>
                  <a:lnTo>
                    <a:pt x="39129" y="80151"/>
                  </a:lnTo>
                  <a:lnTo>
                    <a:pt x="39308" y="80662"/>
                  </a:lnTo>
                  <a:lnTo>
                    <a:pt x="39496" y="81173"/>
                  </a:lnTo>
                  <a:lnTo>
                    <a:pt x="39692" y="81676"/>
                  </a:lnTo>
                  <a:lnTo>
                    <a:pt x="39896" y="82178"/>
                  </a:lnTo>
                  <a:lnTo>
                    <a:pt x="40109" y="82672"/>
                  </a:lnTo>
                  <a:lnTo>
                    <a:pt x="40339" y="83166"/>
                  </a:lnTo>
                  <a:lnTo>
                    <a:pt x="40569" y="83652"/>
                  </a:lnTo>
                  <a:lnTo>
                    <a:pt x="40808" y="84138"/>
                  </a:lnTo>
                  <a:lnTo>
                    <a:pt x="41055" y="84623"/>
                  </a:lnTo>
                  <a:lnTo>
                    <a:pt x="41319" y="85100"/>
                  </a:lnTo>
                  <a:lnTo>
                    <a:pt x="41583" y="85569"/>
                  </a:lnTo>
                  <a:lnTo>
                    <a:pt x="41856" y="86037"/>
                  </a:lnTo>
                  <a:lnTo>
                    <a:pt x="42137" y="86497"/>
                  </a:lnTo>
                  <a:lnTo>
                    <a:pt x="42426" y="86958"/>
                  </a:lnTo>
                  <a:lnTo>
                    <a:pt x="42725" y="87418"/>
                  </a:lnTo>
                  <a:lnTo>
                    <a:pt x="42256" y="87435"/>
                  </a:lnTo>
                  <a:lnTo>
                    <a:pt x="41779" y="87452"/>
                  </a:lnTo>
                  <a:lnTo>
                    <a:pt x="40842" y="87503"/>
                  </a:lnTo>
                  <a:lnTo>
                    <a:pt x="39913" y="87579"/>
                  </a:lnTo>
                  <a:lnTo>
                    <a:pt x="38985" y="87673"/>
                  </a:lnTo>
                  <a:lnTo>
                    <a:pt x="38065" y="87792"/>
                  </a:lnTo>
                  <a:lnTo>
                    <a:pt x="37153" y="87929"/>
                  </a:lnTo>
                  <a:lnTo>
                    <a:pt x="36250" y="88074"/>
                  </a:lnTo>
                  <a:lnTo>
                    <a:pt x="35355" y="88252"/>
                  </a:lnTo>
                  <a:lnTo>
                    <a:pt x="34461" y="88440"/>
                  </a:lnTo>
                  <a:lnTo>
                    <a:pt x="33583" y="88644"/>
                  </a:lnTo>
                  <a:lnTo>
                    <a:pt x="32714" y="88874"/>
                  </a:lnTo>
                  <a:lnTo>
                    <a:pt x="31854" y="89113"/>
                  </a:lnTo>
                  <a:lnTo>
                    <a:pt x="31002" y="89377"/>
                  </a:lnTo>
                  <a:lnTo>
                    <a:pt x="30159" y="89650"/>
                  </a:lnTo>
                  <a:lnTo>
                    <a:pt x="29324" y="89948"/>
                  </a:lnTo>
                  <a:lnTo>
                    <a:pt x="28497" y="90254"/>
                  </a:lnTo>
                  <a:lnTo>
                    <a:pt x="27679" y="90587"/>
                  </a:lnTo>
                  <a:lnTo>
                    <a:pt x="26879" y="90928"/>
                  </a:lnTo>
                  <a:lnTo>
                    <a:pt x="26086" y="91294"/>
                  </a:lnTo>
                  <a:lnTo>
                    <a:pt x="25311" y="91669"/>
                  </a:lnTo>
                  <a:lnTo>
                    <a:pt x="24536" y="92061"/>
                  </a:lnTo>
                  <a:lnTo>
                    <a:pt x="23778" y="92461"/>
                  </a:lnTo>
                  <a:lnTo>
                    <a:pt x="23036" y="92887"/>
                  </a:lnTo>
                  <a:lnTo>
                    <a:pt x="22304" y="93321"/>
                  </a:lnTo>
                  <a:lnTo>
                    <a:pt x="21580" y="93773"/>
                  </a:lnTo>
                  <a:lnTo>
                    <a:pt x="20873" y="94242"/>
                  </a:lnTo>
                  <a:lnTo>
                    <a:pt x="20182" y="94719"/>
                  </a:lnTo>
                  <a:lnTo>
                    <a:pt x="19501" y="95213"/>
                  </a:lnTo>
                  <a:lnTo>
                    <a:pt x="18828" y="95715"/>
                  </a:lnTo>
                  <a:lnTo>
                    <a:pt x="18180" y="96235"/>
                  </a:lnTo>
                  <a:lnTo>
                    <a:pt x="17541" y="96772"/>
                  </a:lnTo>
                  <a:lnTo>
                    <a:pt x="16911" y="97317"/>
                  </a:lnTo>
                  <a:lnTo>
                    <a:pt x="16306" y="97879"/>
                  </a:lnTo>
                  <a:lnTo>
                    <a:pt x="15710" y="98450"/>
                  </a:lnTo>
                  <a:lnTo>
                    <a:pt x="15131" y="99029"/>
                  </a:lnTo>
                  <a:lnTo>
                    <a:pt x="14568" y="99626"/>
                  </a:lnTo>
                  <a:lnTo>
                    <a:pt x="14014" y="100231"/>
                  </a:lnTo>
                  <a:lnTo>
                    <a:pt x="13486" y="100853"/>
                  </a:lnTo>
                  <a:lnTo>
                    <a:pt x="12967" y="101483"/>
                  </a:lnTo>
                  <a:lnTo>
                    <a:pt x="12472" y="102122"/>
                  </a:lnTo>
                  <a:lnTo>
                    <a:pt x="11987" y="102769"/>
                  </a:lnTo>
                  <a:lnTo>
                    <a:pt x="11527" y="103434"/>
                  </a:lnTo>
                  <a:lnTo>
                    <a:pt x="11075" y="104098"/>
                  </a:lnTo>
                  <a:lnTo>
                    <a:pt x="10862" y="104439"/>
                  </a:lnTo>
                  <a:lnTo>
                    <a:pt x="10649" y="104780"/>
                  </a:lnTo>
                  <a:lnTo>
                    <a:pt x="10445" y="105129"/>
                  </a:lnTo>
                  <a:lnTo>
                    <a:pt x="10240" y="105479"/>
                  </a:lnTo>
                  <a:lnTo>
                    <a:pt x="10044" y="105828"/>
                  </a:lnTo>
                  <a:lnTo>
                    <a:pt x="9849" y="106177"/>
                  </a:lnTo>
                  <a:lnTo>
                    <a:pt x="9661" y="106526"/>
                  </a:lnTo>
                  <a:lnTo>
                    <a:pt x="9474" y="106884"/>
                  </a:lnTo>
                  <a:lnTo>
                    <a:pt x="9295" y="107242"/>
                  </a:lnTo>
                  <a:lnTo>
                    <a:pt x="9124" y="107600"/>
                  </a:lnTo>
                  <a:lnTo>
                    <a:pt x="8954" y="107966"/>
                  </a:lnTo>
                  <a:lnTo>
                    <a:pt x="8784" y="108333"/>
                  </a:lnTo>
                  <a:lnTo>
                    <a:pt x="8630" y="108699"/>
                  </a:lnTo>
                  <a:lnTo>
                    <a:pt x="8468" y="109065"/>
                  </a:lnTo>
                  <a:lnTo>
                    <a:pt x="8324" y="109440"/>
                  </a:lnTo>
                  <a:lnTo>
                    <a:pt x="8179" y="109815"/>
                  </a:lnTo>
                  <a:lnTo>
                    <a:pt x="8034" y="110190"/>
                  </a:lnTo>
                  <a:lnTo>
                    <a:pt x="7898" y="110565"/>
                  </a:lnTo>
                  <a:lnTo>
                    <a:pt x="7770" y="110939"/>
                  </a:lnTo>
                  <a:lnTo>
                    <a:pt x="7642" y="111323"/>
                  </a:lnTo>
                  <a:lnTo>
                    <a:pt x="7523" y="111706"/>
                  </a:lnTo>
                  <a:lnTo>
                    <a:pt x="7412" y="112090"/>
                  </a:lnTo>
                  <a:lnTo>
                    <a:pt x="7301" y="112481"/>
                  </a:lnTo>
                  <a:lnTo>
                    <a:pt x="7199" y="112865"/>
                  </a:lnTo>
                  <a:lnTo>
                    <a:pt x="7097" y="113257"/>
                  </a:lnTo>
                  <a:lnTo>
                    <a:pt x="7003" y="113649"/>
                  </a:lnTo>
                  <a:lnTo>
                    <a:pt x="6918" y="114040"/>
                  </a:lnTo>
                  <a:lnTo>
                    <a:pt x="6833" y="114432"/>
                  </a:lnTo>
                  <a:lnTo>
                    <a:pt x="6756" y="114833"/>
                  </a:lnTo>
                  <a:lnTo>
                    <a:pt x="6688" y="115233"/>
                  </a:lnTo>
                  <a:lnTo>
                    <a:pt x="6620" y="115634"/>
                  </a:lnTo>
                  <a:lnTo>
                    <a:pt x="6560" y="116034"/>
                  </a:lnTo>
                  <a:lnTo>
                    <a:pt x="6509" y="116434"/>
                  </a:lnTo>
                  <a:lnTo>
                    <a:pt x="6458" y="116843"/>
                  </a:lnTo>
                  <a:lnTo>
                    <a:pt x="6415" y="117244"/>
                  </a:lnTo>
                  <a:lnTo>
                    <a:pt x="6373" y="117653"/>
                  </a:lnTo>
                  <a:lnTo>
                    <a:pt x="6347" y="118062"/>
                  </a:lnTo>
                  <a:lnTo>
                    <a:pt x="6313" y="118471"/>
                  </a:lnTo>
                  <a:lnTo>
                    <a:pt x="6296" y="118888"/>
                  </a:lnTo>
                  <a:lnTo>
                    <a:pt x="6279" y="119297"/>
                  </a:lnTo>
                  <a:lnTo>
                    <a:pt x="6270" y="119714"/>
                  </a:lnTo>
                  <a:lnTo>
                    <a:pt x="6270" y="120132"/>
                  </a:lnTo>
                  <a:lnTo>
                    <a:pt x="6270" y="120524"/>
                  </a:lnTo>
                  <a:lnTo>
                    <a:pt x="6279" y="120916"/>
                  </a:lnTo>
                  <a:lnTo>
                    <a:pt x="6296" y="121307"/>
                  </a:lnTo>
                  <a:lnTo>
                    <a:pt x="6313" y="121699"/>
                  </a:lnTo>
                  <a:lnTo>
                    <a:pt x="6339" y="122083"/>
                  </a:lnTo>
                  <a:lnTo>
                    <a:pt x="6364" y="122475"/>
                  </a:lnTo>
                  <a:lnTo>
                    <a:pt x="6398" y="122858"/>
                  </a:lnTo>
                  <a:lnTo>
                    <a:pt x="6441" y="123250"/>
                  </a:lnTo>
                  <a:lnTo>
                    <a:pt x="6483" y="123633"/>
                  </a:lnTo>
                  <a:lnTo>
                    <a:pt x="6535" y="124017"/>
                  </a:lnTo>
                  <a:lnTo>
                    <a:pt x="6586" y="124400"/>
                  </a:lnTo>
                  <a:lnTo>
                    <a:pt x="6645" y="124775"/>
                  </a:lnTo>
                  <a:lnTo>
                    <a:pt x="6713" y="125158"/>
                  </a:lnTo>
                  <a:lnTo>
                    <a:pt x="6782" y="125533"/>
                  </a:lnTo>
                  <a:lnTo>
                    <a:pt x="6858" y="125908"/>
                  </a:lnTo>
                  <a:lnTo>
                    <a:pt x="6935" y="126283"/>
                  </a:lnTo>
                  <a:lnTo>
                    <a:pt x="7105" y="127032"/>
                  </a:lnTo>
                  <a:lnTo>
                    <a:pt x="7301" y="127765"/>
                  </a:lnTo>
                  <a:lnTo>
                    <a:pt x="7514" y="128498"/>
                  </a:lnTo>
                  <a:lnTo>
                    <a:pt x="7744" y="129222"/>
                  </a:lnTo>
                  <a:lnTo>
                    <a:pt x="7991" y="129946"/>
                  </a:lnTo>
                  <a:lnTo>
                    <a:pt x="8255" y="130653"/>
                  </a:lnTo>
                  <a:lnTo>
                    <a:pt x="8545" y="131360"/>
                  </a:lnTo>
                  <a:lnTo>
                    <a:pt x="8852" y="132059"/>
                  </a:lnTo>
                  <a:lnTo>
                    <a:pt x="9167" y="132740"/>
                  </a:lnTo>
                  <a:lnTo>
                    <a:pt x="9508" y="133422"/>
                  </a:lnTo>
                  <a:lnTo>
                    <a:pt x="9866" y="134095"/>
                  </a:lnTo>
                  <a:lnTo>
                    <a:pt x="10232" y="134759"/>
                  </a:lnTo>
                  <a:lnTo>
                    <a:pt x="10624" y="135415"/>
                  </a:lnTo>
                  <a:lnTo>
                    <a:pt x="11024" y="136071"/>
                  </a:lnTo>
                  <a:lnTo>
                    <a:pt x="11450" y="136702"/>
                  </a:lnTo>
                  <a:lnTo>
                    <a:pt x="11885" y="137332"/>
                  </a:lnTo>
                  <a:lnTo>
                    <a:pt x="12336" y="137954"/>
                  </a:lnTo>
                  <a:lnTo>
                    <a:pt x="12805" y="138568"/>
                  </a:lnTo>
                  <a:lnTo>
                    <a:pt x="13290" y="139164"/>
                  </a:lnTo>
                  <a:lnTo>
                    <a:pt x="13784" y="139760"/>
                  </a:lnTo>
                  <a:lnTo>
                    <a:pt x="14296" y="140340"/>
                  </a:lnTo>
                  <a:lnTo>
                    <a:pt x="14824" y="140910"/>
                  </a:lnTo>
                  <a:lnTo>
                    <a:pt x="15369" y="141473"/>
                  </a:lnTo>
                  <a:lnTo>
                    <a:pt x="15923" y="142018"/>
                  </a:lnTo>
                  <a:lnTo>
                    <a:pt x="15420" y="142452"/>
                  </a:lnTo>
                  <a:lnTo>
                    <a:pt x="14935" y="142895"/>
                  </a:lnTo>
                  <a:lnTo>
                    <a:pt x="14449" y="143330"/>
                  </a:lnTo>
                  <a:lnTo>
                    <a:pt x="13972" y="143773"/>
                  </a:lnTo>
                  <a:lnTo>
                    <a:pt x="13512" y="144224"/>
                  </a:lnTo>
                  <a:lnTo>
                    <a:pt x="13052" y="144676"/>
                  </a:lnTo>
                  <a:lnTo>
                    <a:pt x="12600" y="145136"/>
                  </a:lnTo>
                  <a:lnTo>
                    <a:pt x="12157" y="145588"/>
                  </a:lnTo>
                  <a:lnTo>
                    <a:pt x="11723" y="146056"/>
                  </a:lnTo>
                  <a:lnTo>
                    <a:pt x="11297" y="146516"/>
                  </a:lnTo>
                  <a:lnTo>
                    <a:pt x="10879" y="146985"/>
                  </a:lnTo>
                  <a:lnTo>
                    <a:pt x="10470" y="147462"/>
                  </a:lnTo>
                  <a:lnTo>
                    <a:pt x="10062" y="147930"/>
                  </a:lnTo>
                  <a:lnTo>
                    <a:pt x="9670" y="148407"/>
                  </a:lnTo>
                  <a:lnTo>
                    <a:pt x="9286" y="148893"/>
                  </a:lnTo>
                  <a:lnTo>
                    <a:pt x="8903" y="149379"/>
                  </a:lnTo>
                  <a:lnTo>
                    <a:pt x="8537" y="149864"/>
                  </a:lnTo>
                  <a:lnTo>
                    <a:pt x="8179" y="150350"/>
                  </a:lnTo>
                  <a:lnTo>
                    <a:pt x="7821" y="150844"/>
                  </a:lnTo>
                  <a:lnTo>
                    <a:pt x="7472" y="151338"/>
                  </a:lnTo>
                  <a:lnTo>
                    <a:pt x="7139" y="151832"/>
                  </a:lnTo>
                  <a:lnTo>
                    <a:pt x="6807" y="152335"/>
                  </a:lnTo>
                  <a:lnTo>
                    <a:pt x="6483" y="152837"/>
                  </a:lnTo>
                  <a:lnTo>
                    <a:pt x="6168" y="153340"/>
                  </a:lnTo>
                  <a:lnTo>
                    <a:pt x="5861" y="153851"/>
                  </a:lnTo>
                  <a:lnTo>
                    <a:pt x="5563" y="154354"/>
                  </a:lnTo>
                  <a:lnTo>
                    <a:pt x="5274" y="154865"/>
                  </a:lnTo>
                  <a:lnTo>
                    <a:pt x="4993" y="155385"/>
                  </a:lnTo>
                  <a:lnTo>
                    <a:pt x="4711" y="155896"/>
                  </a:lnTo>
                  <a:lnTo>
                    <a:pt x="4447" y="156416"/>
                  </a:lnTo>
                  <a:lnTo>
                    <a:pt x="4192" y="156935"/>
                  </a:lnTo>
                  <a:lnTo>
                    <a:pt x="3936" y="157455"/>
                  </a:lnTo>
                  <a:lnTo>
                    <a:pt x="3698" y="157983"/>
                  </a:lnTo>
                  <a:lnTo>
                    <a:pt x="3459" y="158503"/>
                  </a:lnTo>
                  <a:lnTo>
                    <a:pt x="3229" y="159031"/>
                  </a:lnTo>
                  <a:lnTo>
                    <a:pt x="3008" y="159559"/>
                  </a:lnTo>
                  <a:lnTo>
                    <a:pt x="2803" y="160087"/>
                  </a:lnTo>
                  <a:lnTo>
                    <a:pt x="2599" y="160616"/>
                  </a:lnTo>
                  <a:lnTo>
                    <a:pt x="2403" y="161152"/>
                  </a:lnTo>
                  <a:lnTo>
                    <a:pt x="2207" y="161689"/>
                  </a:lnTo>
                  <a:lnTo>
                    <a:pt x="2028" y="162226"/>
                  </a:lnTo>
                  <a:lnTo>
                    <a:pt x="1857" y="162754"/>
                  </a:lnTo>
                  <a:lnTo>
                    <a:pt x="1696" y="163299"/>
                  </a:lnTo>
                  <a:lnTo>
                    <a:pt x="1534" y="163836"/>
                  </a:lnTo>
                  <a:lnTo>
                    <a:pt x="1380" y="164373"/>
                  </a:lnTo>
                  <a:lnTo>
                    <a:pt x="1244" y="164918"/>
                  </a:lnTo>
                  <a:lnTo>
                    <a:pt x="1108" y="165455"/>
                  </a:lnTo>
                  <a:lnTo>
                    <a:pt x="980" y="166000"/>
                  </a:lnTo>
                  <a:lnTo>
                    <a:pt x="861" y="166545"/>
                  </a:lnTo>
                  <a:lnTo>
                    <a:pt x="750" y="167090"/>
                  </a:lnTo>
                  <a:lnTo>
                    <a:pt x="648" y="167627"/>
                  </a:lnTo>
                  <a:lnTo>
                    <a:pt x="554" y="168172"/>
                  </a:lnTo>
                  <a:lnTo>
                    <a:pt x="469" y="168726"/>
                  </a:lnTo>
                  <a:lnTo>
                    <a:pt x="384" y="169271"/>
                  </a:lnTo>
                  <a:lnTo>
                    <a:pt x="315" y="169817"/>
                  </a:lnTo>
                  <a:lnTo>
                    <a:pt x="247" y="170362"/>
                  </a:lnTo>
                  <a:lnTo>
                    <a:pt x="188" y="170907"/>
                  </a:lnTo>
                  <a:lnTo>
                    <a:pt x="145" y="171452"/>
                  </a:lnTo>
                  <a:lnTo>
                    <a:pt x="102" y="172006"/>
                  </a:lnTo>
                  <a:lnTo>
                    <a:pt x="68" y="172551"/>
                  </a:lnTo>
                  <a:lnTo>
                    <a:pt x="43" y="173096"/>
                  </a:lnTo>
                  <a:lnTo>
                    <a:pt x="17" y="173642"/>
                  </a:lnTo>
                  <a:lnTo>
                    <a:pt x="9" y="174195"/>
                  </a:lnTo>
                  <a:lnTo>
                    <a:pt x="0" y="174741"/>
                  </a:lnTo>
                  <a:lnTo>
                    <a:pt x="9" y="175218"/>
                  </a:lnTo>
                  <a:lnTo>
                    <a:pt x="17" y="175686"/>
                  </a:lnTo>
                  <a:lnTo>
                    <a:pt x="34" y="176155"/>
                  </a:lnTo>
                  <a:lnTo>
                    <a:pt x="51" y="176623"/>
                  </a:lnTo>
                  <a:lnTo>
                    <a:pt x="77" y="177092"/>
                  </a:lnTo>
                  <a:lnTo>
                    <a:pt x="111" y="177561"/>
                  </a:lnTo>
                  <a:lnTo>
                    <a:pt x="145" y="178029"/>
                  </a:lnTo>
                  <a:lnTo>
                    <a:pt x="188" y="178489"/>
                  </a:lnTo>
                  <a:lnTo>
                    <a:pt x="239" y="178949"/>
                  </a:lnTo>
                  <a:lnTo>
                    <a:pt x="290" y="179418"/>
                  </a:lnTo>
                  <a:lnTo>
                    <a:pt x="349" y="179878"/>
                  </a:lnTo>
                  <a:lnTo>
                    <a:pt x="409" y="180329"/>
                  </a:lnTo>
                  <a:lnTo>
                    <a:pt x="486" y="180789"/>
                  </a:lnTo>
                  <a:lnTo>
                    <a:pt x="554" y="181241"/>
                  </a:lnTo>
                  <a:lnTo>
                    <a:pt x="639" y="181701"/>
                  </a:lnTo>
                  <a:lnTo>
                    <a:pt x="724" y="182153"/>
                  </a:lnTo>
                  <a:lnTo>
                    <a:pt x="818" y="182604"/>
                  </a:lnTo>
                  <a:lnTo>
                    <a:pt x="912" y="183047"/>
                  </a:lnTo>
                  <a:lnTo>
                    <a:pt x="1014" y="183499"/>
                  </a:lnTo>
                  <a:lnTo>
                    <a:pt x="1125" y="183942"/>
                  </a:lnTo>
                  <a:lnTo>
                    <a:pt x="1235" y="184385"/>
                  </a:lnTo>
                  <a:lnTo>
                    <a:pt x="1355" y="184828"/>
                  </a:lnTo>
                  <a:lnTo>
                    <a:pt x="1474" y="185271"/>
                  </a:lnTo>
                  <a:lnTo>
                    <a:pt x="1602" y="185705"/>
                  </a:lnTo>
                  <a:lnTo>
                    <a:pt x="1738" y="186148"/>
                  </a:lnTo>
                  <a:lnTo>
                    <a:pt x="1874" y="186583"/>
                  </a:lnTo>
                  <a:lnTo>
                    <a:pt x="2019" y="187017"/>
                  </a:lnTo>
                  <a:lnTo>
                    <a:pt x="2164" y="187443"/>
                  </a:lnTo>
                  <a:lnTo>
                    <a:pt x="2317" y="187878"/>
                  </a:lnTo>
                  <a:lnTo>
                    <a:pt x="2479" y="188303"/>
                  </a:lnTo>
                  <a:lnTo>
                    <a:pt x="2641" y="188729"/>
                  </a:lnTo>
                  <a:lnTo>
                    <a:pt x="2812" y="189155"/>
                  </a:lnTo>
                  <a:lnTo>
                    <a:pt x="2982" y="189573"/>
                  </a:lnTo>
                  <a:lnTo>
                    <a:pt x="3161" y="189990"/>
                  </a:lnTo>
                  <a:lnTo>
                    <a:pt x="3340" y="190408"/>
                  </a:lnTo>
                  <a:lnTo>
                    <a:pt x="3527" y="190825"/>
                  </a:lnTo>
                  <a:lnTo>
                    <a:pt x="3723" y="191243"/>
                  </a:lnTo>
                  <a:lnTo>
                    <a:pt x="3919" y="191652"/>
                  </a:lnTo>
                  <a:lnTo>
                    <a:pt x="4115" y="192061"/>
                  </a:lnTo>
                  <a:lnTo>
                    <a:pt x="4319" y="192469"/>
                  </a:lnTo>
                  <a:lnTo>
                    <a:pt x="4745" y="193270"/>
                  </a:lnTo>
                  <a:lnTo>
                    <a:pt x="5188" y="194071"/>
                  </a:lnTo>
                  <a:lnTo>
                    <a:pt x="5657" y="194863"/>
                  </a:lnTo>
                  <a:lnTo>
                    <a:pt x="6134" y="195639"/>
                  </a:lnTo>
                  <a:lnTo>
                    <a:pt x="6628" y="196414"/>
                  </a:lnTo>
                  <a:lnTo>
                    <a:pt x="7148" y="197172"/>
                  </a:lnTo>
                  <a:lnTo>
                    <a:pt x="7676" y="197922"/>
                  </a:lnTo>
                  <a:lnTo>
                    <a:pt x="8221" y="198663"/>
                  </a:lnTo>
                  <a:lnTo>
                    <a:pt x="8792" y="199396"/>
                  </a:lnTo>
                  <a:lnTo>
                    <a:pt x="9371" y="200111"/>
                  </a:lnTo>
                  <a:lnTo>
                    <a:pt x="9968" y="200818"/>
                  </a:lnTo>
                  <a:lnTo>
                    <a:pt x="10581" y="201517"/>
                  </a:lnTo>
                  <a:lnTo>
                    <a:pt x="11212" y="202207"/>
                  </a:lnTo>
                  <a:lnTo>
                    <a:pt x="11859" y="202880"/>
                  </a:lnTo>
                  <a:lnTo>
                    <a:pt x="12515" y="203545"/>
                  </a:lnTo>
                  <a:lnTo>
                    <a:pt x="13188" y="204192"/>
                  </a:lnTo>
                  <a:lnTo>
                    <a:pt x="13878" y="204840"/>
                  </a:lnTo>
                  <a:lnTo>
                    <a:pt x="14585" y="205461"/>
                  </a:lnTo>
                  <a:lnTo>
                    <a:pt x="15301" y="206075"/>
                  </a:lnTo>
                  <a:lnTo>
                    <a:pt x="16034" y="206680"/>
                  </a:lnTo>
                  <a:lnTo>
                    <a:pt x="16783" y="207276"/>
                  </a:lnTo>
                  <a:lnTo>
                    <a:pt x="17541" y="207847"/>
                  </a:lnTo>
                  <a:lnTo>
                    <a:pt x="18317" y="208409"/>
                  </a:lnTo>
                  <a:lnTo>
                    <a:pt x="19101" y="208963"/>
                  </a:lnTo>
                  <a:lnTo>
                    <a:pt x="19901" y="209500"/>
                  </a:lnTo>
                  <a:lnTo>
                    <a:pt x="20711" y="210028"/>
                  </a:lnTo>
                  <a:lnTo>
                    <a:pt x="21537" y="210530"/>
                  </a:lnTo>
                  <a:lnTo>
                    <a:pt x="22372" y="211025"/>
                  </a:lnTo>
                  <a:lnTo>
                    <a:pt x="23224" y="211510"/>
                  </a:lnTo>
                  <a:lnTo>
                    <a:pt x="24084" y="211979"/>
                  </a:lnTo>
                  <a:lnTo>
                    <a:pt x="24953" y="212430"/>
                  </a:lnTo>
                  <a:lnTo>
                    <a:pt x="25839" y="212865"/>
                  </a:lnTo>
                  <a:lnTo>
                    <a:pt x="26734" y="213282"/>
                  </a:lnTo>
                  <a:lnTo>
                    <a:pt x="27637" y="213691"/>
                  </a:lnTo>
                  <a:lnTo>
                    <a:pt x="28548" y="214083"/>
                  </a:lnTo>
                  <a:lnTo>
                    <a:pt x="29477" y="214458"/>
                  </a:lnTo>
                  <a:lnTo>
                    <a:pt x="30414" y="214816"/>
                  </a:lnTo>
                  <a:lnTo>
                    <a:pt x="31360" y="215156"/>
                  </a:lnTo>
                  <a:lnTo>
                    <a:pt x="32314" y="215489"/>
                  </a:lnTo>
                  <a:lnTo>
                    <a:pt x="33277" y="215795"/>
                  </a:lnTo>
                  <a:lnTo>
                    <a:pt x="34248" y="216085"/>
                  </a:lnTo>
                  <a:lnTo>
                    <a:pt x="35236" y="216366"/>
                  </a:lnTo>
                  <a:lnTo>
                    <a:pt x="36224" y="216622"/>
                  </a:lnTo>
                  <a:lnTo>
                    <a:pt x="37221" y="216860"/>
                  </a:lnTo>
                  <a:lnTo>
                    <a:pt x="36855" y="217235"/>
                  </a:lnTo>
                  <a:lnTo>
                    <a:pt x="36497" y="217619"/>
                  </a:lnTo>
                  <a:lnTo>
                    <a:pt x="36139" y="218002"/>
                  </a:lnTo>
                  <a:lnTo>
                    <a:pt x="35790" y="218385"/>
                  </a:lnTo>
                  <a:lnTo>
                    <a:pt x="35441" y="218769"/>
                  </a:lnTo>
                  <a:lnTo>
                    <a:pt x="35100" y="219169"/>
                  </a:lnTo>
                  <a:lnTo>
                    <a:pt x="34768" y="219561"/>
                  </a:lnTo>
                  <a:lnTo>
                    <a:pt x="34435" y="219961"/>
                  </a:lnTo>
                  <a:lnTo>
                    <a:pt x="34112" y="220362"/>
                  </a:lnTo>
                  <a:lnTo>
                    <a:pt x="33796" y="220771"/>
                  </a:lnTo>
                  <a:lnTo>
                    <a:pt x="33481" y="221180"/>
                  </a:lnTo>
                  <a:lnTo>
                    <a:pt x="33174" y="221589"/>
                  </a:lnTo>
                  <a:lnTo>
                    <a:pt x="32868" y="222006"/>
                  </a:lnTo>
                  <a:lnTo>
                    <a:pt x="32578" y="222423"/>
                  </a:lnTo>
                  <a:lnTo>
                    <a:pt x="32280" y="222841"/>
                  </a:lnTo>
                  <a:lnTo>
                    <a:pt x="31999" y="223267"/>
                  </a:lnTo>
                  <a:lnTo>
                    <a:pt x="31718" y="223693"/>
                  </a:lnTo>
                  <a:lnTo>
                    <a:pt x="31445" y="224127"/>
                  </a:lnTo>
                  <a:lnTo>
                    <a:pt x="31172" y="224553"/>
                  </a:lnTo>
                  <a:lnTo>
                    <a:pt x="30908" y="224988"/>
                  </a:lnTo>
                  <a:lnTo>
                    <a:pt x="30653" y="225431"/>
                  </a:lnTo>
                  <a:lnTo>
                    <a:pt x="30406" y="225865"/>
                  </a:lnTo>
                  <a:lnTo>
                    <a:pt x="30159" y="226308"/>
                  </a:lnTo>
                  <a:lnTo>
                    <a:pt x="29912" y="226760"/>
                  </a:lnTo>
                  <a:lnTo>
                    <a:pt x="29682" y="227203"/>
                  </a:lnTo>
                  <a:lnTo>
                    <a:pt x="29452" y="227654"/>
                  </a:lnTo>
                  <a:lnTo>
                    <a:pt x="29230" y="228106"/>
                  </a:lnTo>
                  <a:lnTo>
                    <a:pt x="29009" y="228557"/>
                  </a:lnTo>
                  <a:lnTo>
                    <a:pt x="28796" y="229009"/>
                  </a:lnTo>
                  <a:lnTo>
                    <a:pt x="28591" y="229469"/>
                  </a:lnTo>
                  <a:lnTo>
                    <a:pt x="28387" y="229929"/>
                  </a:lnTo>
                  <a:lnTo>
                    <a:pt x="28191" y="230389"/>
                  </a:lnTo>
                  <a:lnTo>
                    <a:pt x="28003" y="230849"/>
                  </a:lnTo>
                  <a:lnTo>
                    <a:pt x="27824" y="231318"/>
                  </a:lnTo>
                  <a:lnTo>
                    <a:pt x="27645" y="231786"/>
                  </a:lnTo>
                  <a:lnTo>
                    <a:pt x="27475" y="232255"/>
                  </a:lnTo>
                  <a:lnTo>
                    <a:pt x="27305" y="232723"/>
                  </a:lnTo>
                  <a:lnTo>
                    <a:pt x="27143" y="233192"/>
                  </a:lnTo>
                  <a:lnTo>
                    <a:pt x="26989" y="233660"/>
                  </a:lnTo>
                  <a:lnTo>
                    <a:pt x="26845" y="234137"/>
                  </a:lnTo>
                  <a:lnTo>
                    <a:pt x="26700" y="234615"/>
                  </a:lnTo>
                  <a:lnTo>
                    <a:pt x="26563" y="235083"/>
                  </a:lnTo>
                  <a:lnTo>
                    <a:pt x="26436" y="235560"/>
                  </a:lnTo>
                  <a:lnTo>
                    <a:pt x="26308" y="236046"/>
                  </a:lnTo>
                  <a:lnTo>
                    <a:pt x="26189" y="236523"/>
                  </a:lnTo>
                  <a:lnTo>
                    <a:pt x="26078" y="237000"/>
                  </a:lnTo>
                  <a:lnTo>
                    <a:pt x="25976" y="237486"/>
                  </a:lnTo>
                  <a:lnTo>
                    <a:pt x="25873" y="237963"/>
                  </a:lnTo>
                  <a:lnTo>
                    <a:pt x="25780" y="238448"/>
                  </a:lnTo>
                  <a:lnTo>
                    <a:pt x="25686" y="238925"/>
                  </a:lnTo>
                  <a:lnTo>
                    <a:pt x="25601" y="239411"/>
                  </a:lnTo>
                  <a:lnTo>
                    <a:pt x="25524" y="239897"/>
                  </a:lnTo>
                  <a:lnTo>
                    <a:pt x="25456" y="240382"/>
                  </a:lnTo>
                  <a:lnTo>
                    <a:pt x="25396" y="240868"/>
                  </a:lnTo>
                  <a:lnTo>
                    <a:pt x="25337" y="241353"/>
                  </a:lnTo>
                  <a:lnTo>
                    <a:pt x="25286" y="241839"/>
                  </a:lnTo>
                  <a:lnTo>
                    <a:pt x="25234" y="242325"/>
                  </a:lnTo>
                  <a:lnTo>
                    <a:pt x="25192" y="242810"/>
                  </a:lnTo>
                  <a:lnTo>
                    <a:pt x="25158" y="243296"/>
                  </a:lnTo>
                  <a:lnTo>
                    <a:pt x="25132" y="243781"/>
                  </a:lnTo>
                  <a:lnTo>
                    <a:pt x="25115" y="244267"/>
                  </a:lnTo>
                  <a:lnTo>
                    <a:pt x="25098" y="244753"/>
                  </a:lnTo>
                  <a:lnTo>
                    <a:pt x="25090" y="245238"/>
                  </a:lnTo>
                  <a:lnTo>
                    <a:pt x="25081" y="245724"/>
                  </a:lnTo>
                  <a:lnTo>
                    <a:pt x="25090" y="246252"/>
                  </a:lnTo>
                  <a:lnTo>
                    <a:pt x="25098" y="246772"/>
                  </a:lnTo>
                  <a:lnTo>
                    <a:pt x="25115" y="247300"/>
                  </a:lnTo>
                  <a:lnTo>
                    <a:pt x="25141" y="247820"/>
                  </a:lnTo>
                  <a:lnTo>
                    <a:pt x="25175" y="248331"/>
                  </a:lnTo>
                  <a:lnTo>
                    <a:pt x="25209" y="248850"/>
                  </a:lnTo>
                  <a:lnTo>
                    <a:pt x="25260" y="249370"/>
                  </a:lnTo>
                  <a:lnTo>
                    <a:pt x="25311" y="249881"/>
                  </a:lnTo>
                  <a:lnTo>
                    <a:pt x="25371" y="250392"/>
                  </a:lnTo>
                  <a:lnTo>
                    <a:pt x="25430" y="250904"/>
                  </a:lnTo>
                  <a:lnTo>
                    <a:pt x="25507" y="251415"/>
                  </a:lnTo>
                  <a:lnTo>
                    <a:pt x="25584" y="251917"/>
                  </a:lnTo>
                  <a:lnTo>
                    <a:pt x="25669" y="252420"/>
                  </a:lnTo>
                  <a:lnTo>
                    <a:pt x="25763" y="252923"/>
                  </a:lnTo>
                  <a:lnTo>
                    <a:pt x="25865" y="253425"/>
                  </a:lnTo>
                  <a:lnTo>
                    <a:pt x="25967" y="253928"/>
                  </a:lnTo>
                  <a:lnTo>
                    <a:pt x="26078" y="254422"/>
                  </a:lnTo>
                  <a:lnTo>
                    <a:pt x="26197" y="254916"/>
                  </a:lnTo>
                  <a:lnTo>
                    <a:pt x="26325" y="255410"/>
                  </a:lnTo>
                  <a:lnTo>
                    <a:pt x="26453" y="255896"/>
                  </a:lnTo>
                  <a:lnTo>
                    <a:pt x="26589" y="256390"/>
                  </a:lnTo>
                  <a:lnTo>
                    <a:pt x="26734" y="256876"/>
                  </a:lnTo>
                  <a:lnTo>
                    <a:pt x="26887" y="257361"/>
                  </a:lnTo>
                  <a:lnTo>
                    <a:pt x="27041" y="257838"/>
                  </a:lnTo>
                  <a:lnTo>
                    <a:pt x="27202" y="258315"/>
                  </a:lnTo>
                  <a:lnTo>
                    <a:pt x="27373" y="258792"/>
                  </a:lnTo>
                  <a:lnTo>
                    <a:pt x="27543" y="259270"/>
                  </a:lnTo>
                  <a:lnTo>
                    <a:pt x="27722" y="259747"/>
                  </a:lnTo>
                  <a:lnTo>
                    <a:pt x="27910" y="260215"/>
                  </a:lnTo>
                  <a:lnTo>
                    <a:pt x="28105" y="260684"/>
                  </a:lnTo>
                  <a:lnTo>
                    <a:pt x="28301" y="261144"/>
                  </a:lnTo>
                  <a:lnTo>
                    <a:pt x="28506" y="261612"/>
                  </a:lnTo>
                  <a:lnTo>
                    <a:pt x="28719" y="262072"/>
                  </a:lnTo>
                  <a:lnTo>
                    <a:pt x="28932" y="262524"/>
                  </a:lnTo>
                  <a:lnTo>
                    <a:pt x="29153" y="262984"/>
                  </a:lnTo>
                  <a:lnTo>
                    <a:pt x="29383" y="263435"/>
                  </a:lnTo>
                  <a:lnTo>
                    <a:pt x="29613" y="263887"/>
                  </a:lnTo>
                  <a:lnTo>
                    <a:pt x="29852" y="264330"/>
                  </a:lnTo>
                  <a:lnTo>
                    <a:pt x="30099" y="264773"/>
                  </a:lnTo>
                  <a:lnTo>
                    <a:pt x="30346" y="265216"/>
                  </a:lnTo>
                  <a:lnTo>
                    <a:pt x="30602" y="265650"/>
                  </a:lnTo>
                  <a:lnTo>
                    <a:pt x="30866" y="266094"/>
                  </a:lnTo>
                  <a:lnTo>
                    <a:pt x="31130" y="266519"/>
                  </a:lnTo>
                  <a:lnTo>
                    <a:pt x="31402" y="266954"/>
                  </a:lnTo>
                  <a:lnTo>
                    <a:pt x="31675" y="267380"/>
                  </a:lnTo>
                  <a:lnTo>
                    <a:pt x="31956" y="267806"/>
                  </a:lnTo>
                  <a:lnTo>
                    <a:pt x="32246" y="268223"/>
                  </a:lnTo>
                  <a:lnTo>
                    <a:pt x="32544" y="268641"/>
                  </a:lnTo>
                  <a:lnTo>
                    <a:pt x="32842" y="269058"/>
                  </a:lnTo>
                  <a:lnTo>
                    <a:pt x="33140" y="269467"/>
                  </a:lnTo>
                  <a:lnTo>
                    <a:pt x="33447" y="269876"/>
                  </a:lnTo>
                  <a:lnTo>
                    <a:pt x="33762" y="270285"/>
                  </a:lnTo>
                  <a:lnTo>
                    <a:pt x="34086" y="270685"/>
                  </a:lnTo>
                  <a:lnTo>
                    <a:pt x="34410" y="271086"/>
                  </a:lnTo>
                  <a:lnTo>
                    <a:pt x="34733" y="271478"/>
                  </a:lnTo>
                  <a:lnTo>
                    <a:pt x="35066" y="271870"/>
                  </a:lnTo>
                  <a:lnTo>
                    <a:pt x="35407" y="272261"/>
                  </a:lnTo>
                  <a:lnTo>
                    <a:pt x="35747" y="272645"/>
                  </a:lnTo>
                  <a:lnTo>
                    <a:pt x="36097" y="273028"/>
                  </a:lnTo>
                  <a:lnTo>
                    <a:pt x="36446" y="273403"/>
                  </a:lnTo>
                  <a:lnTo>
                    <a:pt x="36804" y="273778"/>
                  </a:lnTo>
                  <a:lnTo>
                    <a:pt x="37170" y="274153"/>
                  </a:lnTo>
                  <a:lnTo>
                    <a:pt x="37536" y="274519"/>
                  </a:lnTo>
                  <a:lnTo>
                    <a:pt x="37911" y="274885"/>
                  </a:lnTo>
                  <a:lnTo>
                    <a:pt x="38286" y="275243"/>
                  </a:lnTo>
                  <a:lnTo>
                    <a:pt x="38661" y="275601"/>
                  </a:lnTo>
                  <a:lnTo>
                    <a:pt x="39053" y="275950"/>
                  </a:lnTo>
                  <a:lnTo>
                    <a:pt x="39436" y="276300"/>
                  </a:lnTo>
                  <a:lnTo>
                    <a:pt x="39828" y="276649"/>
                  </a:lnTo>
                  <a:lnTo>
                    <a:pt x="40228" y="276990"/>
                  </a:lnTo>
                  <a:lnTo>
                    <a:pt x="40629" y="277322"/>
                  </a:lnTo>
                  <a:lnTo>
                    <a:pt x="41038" y="277663"/>
                  </a:lnTo>
                  <a:lnTo>
                    <a:pt x="41447" y="277986"/>
                  </a:lnTo>
                  <a:lnTo>
                    <a:pt x="41864" y="278319"/>
                  </a:lnTo>
                  <a:lnTo>
                    <a:pt x="42282" y="278642"/>
                  </a:lnTo>
                  <a:lnTo>
                    <a:pt x="42708" y="278958"/>
                  </a:lnTo>
                  <a:lnTo>
                    <a:pt x="43134" y="279273"/>
                  </a:lnTo>
                  <a:lnTo>
                    <a:pt x="43568" y="279580"/>
                  </a:lnTo>
                  <a:lnTo>
                    <a:pt x="44003" y="279886"/>
                  </a:lnTo>
                  <a:lnTo>
                    <a:pt x="44446" y="280184"/>
                  </a:lnTo>
                  <a:lnTo>
                    <a:pt x="44889" y="280483"/>
                  </a:lnTo>
                  <a:lnTo>
                    <a:pt x="45340" y="280781"/>
                  </a:lnTo>
                  <a:lnTo>
                    <a:pt x="45792" y="281070"/>
                  </a:lnTo>
                  <a:lnTo>
                    <a:pt x="46243" y="281352"/>
                  </a:lnTo>
                  <a:lnTo>
                    <a:pt x="46703" y="281633"/>
                  </a:lnTo>
                  <a:lnTo>
                    <a:pt x="47163" y="281905"/>
                  </a:lnTo>
                  <a:lnTo>
                    <a:pt x="47632" y="282178"/>
                  </a:lnTo>
                  <a:lnTo>
                    <a:pt x="48100" y="282451"/>
                  </a:lnTo>
                  <a:lnTo>
                    <a:pt x="48577" y="282706"/>
                  </a:lnTo>
                  <a:lnTo>
                    <a:pt x="49054" y="282970"/>
                  </a:lnTo>
                  <a:lnTo>
                    <a:pt x="49532" y="283217"/>
                  </a:lnTo>
                  <a:lnTo>
                    <a:pt x="50017" y="283473"/>
                  </a:lnTo>
                  <a:lnTo>
                    <a:pt x="50503" y="283711"/>
                  </a:lnTo>
                  <a:lnTo>
                    <a:pt x="50997" y="283950"/>
                  </a:lnTo>
                  <a:lnTo>
                    <a:pt x="51491" y="284189"/>
                  </a:lnTo>
                  <a:lnTo>
                    <a:pt x="51994" y="284419"/>
                  </a:lnTo>
                  <a:lnTo>
                    <a:pt x="52488" y="284649"/>
                  </a:lnTo>
                  <a:lnTo>
                    <a:pt x="52999" y="284870"/>
                  </a:lnTo>
                  <a:lnTo>
                    <a:pt x="53502" y="285083"/>
                  </a:lnTo>
                  <a:lnTo>
                    <a:pt x="54013" y="285296"/>
                  </a:lnTo>
                  <a:lnTo>
                    <a:pt x="54532" y="285501"/>
                  </a:lnTo>
                  <a:lnTo>
                    <a:pt x="55044" y="285705"/>
                  </a:lnTo>
                  <a:lnTo>
                    <a:pt x="55563" y="285901"/>
                  </a:lnTo>
                  <a:lnTo>
                    <a:pt x="56091" y="286088"/>
                  </a:lnTo>
                  <a:lnTo>
                    <a:pt x="56620" y="286276"/>
                  </a:lnTo>
                  <a:lnTo>
                    <a:pt x="57148" y="286455"/>
                  </a:lnTo>
                  <a:lnTo>
                    <a:pt x="57676" y="286634"/>
                  </a:lnTo>
                  <a:lnTo>
                    <a:pt x="58213" y="286804"/>
                  </a:lnTo>
                  <a:lnTo>
                    <a:pt x="58749" y="286974"/>
                  </a:lnTo>
                  <a:lnTo>
                    <a:pt x="59295" y="287128"/>
                  </a:lnTo>
                  <a:lnTo>
                    <a:pt x="59840" y="287290"/>
                  </a:lnTo>
                  <a:lnTo>
                    <a:pt x="60385" y="287434"/>
                  </a:lnTo>
                  <a:lnTo>
                    <a:pt x="60930" y="287579"/>
                  </a:lnTo>
                  <a:lnTo>
                    <a:pt x="61484" y="287724"/>
                  </a:lnTo>
                  <a:lnTo>
                    <a:pt x="62038" y="287852"/>
                  </a:lnTo>
                  <a:lnTo>
                    <a:pt x="62592" y="287988"/>
                  </a:lnTo>
                  <a:lnTo>
                    <a:pt x="63154" y="288107"/>
                  </a:lnTo>
                  <a:lnTo>
                    <a:pt x="63716" y="288227"/>
                  </a:lnTo>
                  <a:lnTo>
                    <a:pt x="64279" y="288337"/>
                  </a:lnTo>
                  <a:lnTo>
                    <a:pt x="64841" y="288448"/>
                  </a:lnTo>
                  <a:lnTo>
                    <a:pt x="65412" y="288550"/>
                  </a:lnTo>
                  <a:lnTo>
                    <a:pt x="65982" y="288644"/>
                  </a:lnTo>
                  <a:lnTo>
                    <a:pt x="66562" y="288738"/>
                  </a:lnTo>
                  <a:lnTo>
                    <a:pt x="67133" y="288815"/>
                  </a:lnTo>
                  <a:lnTo>
                    <a:pt x="67712" y="288900"/>
                  </a:lnTo>
                  <a:lnTo>
                    <a:pt x="68291" y="288968"/>
                  </a:lnTo>
                  <a:lnTo>
                    <a:pt x="68870" y="289036"/>
                  </a:lnTo>
                  <a:lnTo>
                    <a:pt x="69458" y="289096"/>
                  </a:lnTo>
                  <a:lnTo>
                    <a:pt x="69356" y="289811"/>
                  </a:lnTo>
                  <a:lnTo>
                    <a:pt x="69262" y="290527"/>
                  </a:lnTo>
                  <a:lnTo>
                    <a:pt x="69177" y="291243"/>
                  </a:lnTo>
                  <a:lnTo>
                    <a:pt x="69109" y="291958"/>
                  </a:lnTo>
                  <a:lnTo>
                    <a:pt x="69049" y="292682"/>
                  </a:lnTo>
                  <a:lnTo>
                    <a:pt x="69007" y="293406"/>
                  </a:lnTo>
                  <a:lnTo>
                    <a:pt x="68981" y="294131"/>
                  </a:lnTo>
                  <a:lnTo>
                    <a:pt x="68973" y="294872"/>
                  </a:lnTo>
                  <a:lnTo>
                    <a:pt x="68973" y="295434"/>
                  </a:lnTo>
                  <a:lnTo>
                    <a:pt x="68981" y="295996"/>
                  </a:lnTo>
                  <a:lnTo>
                    <a:pt x="69007" y="296559"/>
                  </a:lnTo>
                  <a:lnTo>
                    <a:pt x="69032" y="297112"/>
                  </a:lnTo>
                  <a:lnTo>
                    <a:pt x="69066" y="297675"/>
                  </a:lnTo>
                  <a:lnTo>
                    <a:pt x="69118" y="298228"/>
                  </a:lnTo>
                  <a:lnTo>
                    <a:pt x="69169" y="298782"/>
                  </a:lnTo>
                  <a:lnTo>
                    <a:pt x="69228" y="299336"/>
                  </a:lnTo>
                  <a:lnTo>
                    <a:pt x="69296" y="299881"/>
                  </a:lnTo>
                  <a:lnTo>
                    <a:pt x="69373" y="300435"/>
                  </a:lnTo>
                  <a:lnTo>
                    <a:pt x="69458" y="300980"/>
                  </a:lnTo>
                  <a:lnTo>
                    <a:pt x="69543" y="301517"/>
                  </a:lnTo>
                  <a:lnTo>
                    <a:pt x="69646" y="302062"/>
                  </a:lnTo>
                  <a:lnTo>
                    <a:pt x="69748" y="302599"/>
                  </a:lnTo>
                  <a:lnTo>
                    <a:pt x="69867" y="303136"/>
                  </a:lnTo>
                  <a:lnTo>
                    <a:pt x="69986" y="303672"/>
                  </a:lnTo>
                  <a:lnTo>
                    <a:pt x="70114" y="304200"/>
                  </a:lnTo>
                  <a:lnTo>
                    <a:pt x="70251" y="304737"/>
                  </a:lnTo>
                  <a:lnTo>
                    <a:pt x="70395" y="305265"/>
                  </a:lnTo>
                  <a:lnTo>
                    <a:pt x="70549" y="305785"/>
                  </a:lnTo>
                  <a:lnTo>
                    <a:pt x="70702" y="306305"/>
                  </a:lnTo>
                  <a:lnTo>
                    <a:pt x="70872" y="306824"/>
                  </a:lnTo>
                  <a:lnTo>
                    <a:pt x="71043" y="307344"/>
                  </a:lnTo>
                  <a:lnTo>
                    <a:pt x="71222" y="307855"/>
                  </a:lnTo>
                  <a:lnTo>
                    <a:pt x="71409" y="308375"/>
                  </a:lnTo>
                  <a:lnTo>
                    <a:pt x="71605" y="308878"/>
                  </a:lnTo>
                  <a:lnTo>
                    <a:pt x="71801" y="309389"/>
                  </a:lnTo>
                  <a:lnTo>
                    <a:pt x="72014" y="309891"/>
                  </a:lnTo>
                  <a:lnTo>
                    <a:pt x="72227" y="310386"/>
                  </a:lnTo>
                  <a:lnTo>
                    <a:pt x="72449" y="310888"/>
                  </a:lnTo>
                  <a:lnTo>
                    <a:pt x="72679" y="311382"/>
                  </a:lnTo>
                  <a:lnTo>
                    <a:pt x="72909" y="311876"/>
                  </a:lnTo>
                  <a:lnTo>
                    <a:pt x="73156" y="312362"/>
                  </a:lnTo>
                  <a:lnTo>
                    <a:pt x="73403" y="312848"/>
                  </a:lnTo>
                  <a:lnTo>
                    <a:pt x="73650" y="313333"/>
                  </a:lnTo>
                  <a:lnTo>
                    <a:pt x="73914" y="313810"/>
                  </a:lnTo>
                  <a:lnTo>
                    <a:pt x="74178" y="314287"/>
                  </a:lnTo>
                  <a:lnTo>
                    <a:pt x="74459" y="314756"/>
                  </a:lnTo>
                  <a:lnTo>
                    <a:pt x="74732" y="315224"/>
                  </a:lnTo>
                  <a:lnTo>
                    <a:pt x="75021" y="315693"/>
                  </a:lnTo>
                  <a:lnTo>
                    <a:pt x="75311" y="316153"/>
                  </a:lnTo>
                  <a:lnTo>
                    <a:pt x="75618" y="316613"/>
                  </a:lnTo>
                  <a:lnTo>
                    <a:pt x="75916" y="317073"/>
                  </a:lnTo>
                  <a:lnTo>
                    <a:pt x="76231" y="317525"/>
                  </a:lnTo>
                  <a:lnTo>
                    <a:pt x="76546" y="317968"/>
                  </a:lnTo>
                  <a:lnTo>
                    <a:pt x="76870" y="318411"/>
                  </a:lnTo>
                  <a:lnTo>
                    <a:pt x="77202" y="318854"/>
                  </a:lnTo>
                  <a:lnTo>
                    <a:pt x="77535" y="319297"/>
                  </a:lnTo>
                  <a:lnTo>
                    <a:pt x="77875" y="319731"/>
                  </a:lnTo>
                  <a:lnTo>
                    <a:pt x="78225" y="320157"/>
                  </a:lnTo>
                  <a:lnTo>
                    <a:pt x="78574" y="320583"/>
                  </a:lnTo>
                  <a:lnTo>
                    <a:pt x="78932" y="321009"/>
                  </a:lnTo>
                  <a:lnTo>
                    <a:pt x="79298" y="321427"/>
                  </a:lnTo>
                  <a:lnTo>
                    <a:pt x="79664" y="321835"/>
                  </a:lnTo>
                  <a:lnTo>
                    <a:pt x="80039" y="322253"/>
                  </a:lnTo>
                  <a:lnTo>
                    <a:pt x="80423" y="322653"/>
                  </a:lnTo>
                  <a:lnTo>
                    <a:pt x="80806" y="323062"/>
                  </a:lnTo>
                  <a:lnTo>
                    <a:pt x="81198" y="323454"/>
                  </a:lnTo>
                  <a:lnTo>
                    <a:pt x="81598" y="323855"/>
                  </a:lnTo>
                  <a:lnTo>
                    <a:pt x="81999" y="324238"/>
                  </a:lnTo>
                  <a:lnTo>
                    <a:pt x="82408" y="324630"/>
                  </a:lnTo>
                  <a:lnTo>
                    <a:pt x="82817" y="325013"/>
                  </a:lnTo>
                  <a:lnTo>
                    <a:pt x="83234" y="325388"/>
                  </a:lnTo>
                  <a:lnTo>
                    <a:pt x="83660" y="325763"/>
                  </a:lnTo>
                  <a:lnTo>
                    <a:pt x="84086" y="326129"/>
                  </a:lnTo>
                  <a:lnTo>
                    <a:pt x="84520" y="326487"/>
                  </a:lnTo>
                  <a:lnTo>
                    <a:pt x="84955" y="326853"/>
                  </a:lnTo>
                  <a:lnTo>
                    <a:pt x="85398" y="327203"/>
                  </a:lnTo>
                  <a:lnTo>
                    <a:pt x="85849" y="327552"/>
                  </a:lnTo>
                  <a:lnTo>
                    <a:pt x="86301" y="327901"/>
                  </a:lnTo>
                  <a:lnTo>
                    <a:pt x="86761" y="328242"/>
                  </a:lnTo>
                  <a:lnTo>
                    <a:pt x="87221" y="328574"/>
                  </a:lnTo>
                  <a:lnTo>
                    <a:pt x="87690" y="328907"/>
                  </a:lnTo>
                  <a:lnTo>
                    <a:pt x="88158" y="329239"/>
                  </a:lnTo>
                  <a:lnTo>
                    <a:pt x="88635" y="329554"/>
                  </a:lnTo>
                  <a:lnTo>
                    <a:pt x="89112" y="329878"/>
                  </a:lnTo>
                  <a:lnTo>
                    <a:pt x="89598" y="330184"/>
                  </a:lnTo>
                  <a:lnTo>
                    <a:pt x="90092" y="330491"/>
                  </a:lnTo>
                  <a:lnTo>
                    <a:pt x="90586" y="330798"/>
                  </a:lnTo>
                  <a:lnTo>
                    <a:pt x="91080" y="331096"/>
                  </a:lnTo>
                  <a:lnTo>
                    <a:pt x="91583" y="331386"/>
                  </a:lnTo>
                  <a:lnTo>
                    <a:pt x="92094" y="331675"/>
                  </a:lnTo>
                  <a:lnTo>
                    <a:pt x="92605" y="331956"/>
                  </a:lnTo>
                  <a:lnTo>
                    <a:pt x="93116" y="332229"/>
                  </a:lnTo>
                  <a:lnTo>
                    <a:pt x="93636" y="332502"/>
                  </a:lnTo>
                  <a:lnTo>
                    <a:pt x="94156" y="332766"/>
                  </a:lnTo>
                  <a:lnTo>
                    <a:pt x="94684" y="333030"/>
                  </a:lnTo>
                  <a:lnTo>
                    <a:pt x="95221" y="333277"/>
                  </a:lnTo>
                  <a:lnTo>
                    <a:pt x="95749" y="333533"/>
                  </a:lnTo>
                  <a:lnTo>
                    <a:pt x="96294" y="333771"/>
                  </a:lnTo>
                  <a:lnTo>
                    <a:pt x="96831" y="334010"/>
                  </a:lnTo>
                  <a:lnTo>
                    <a:pt x="97385" y="334248"/>
                  </a:lnTo>
                  <a:lnTo>
                    <a:pt x="97930" y="334470"/>
                  </a:lnTo>
                  <a:lnTo>
                    <a:pt x="98484" y="334691"/>
                  </a:lnTo>
                  <a:lnTo>
                    <a:pt x="99037" y="334913"/>
                  </a:lnTo>
                  <a:lnTo>
                    <a:pt x="99600" y="335117"/>
                  </a:lnTo>
                  <a:lnTo>
                    <a:pt x="100170" y="335322"/>
                  </a:lnTo>
                  <a:lnTo>
                    <a:pt x="100733" y="335526"/>
                  </a:lnTo>
                  <a:lnTo>
                    <a:pt x="101304" y="335713"/>
                  </a:lnTo>
                  <a:lnTo>
                    <a:pt x="101883" y="335901"/>
                  </a:lnTo>
                  <a:lnTo>
                    <a:pt x="102454" y="336080"/>
                  </a:lnTo>
                  <a:lnTo>
                    <a:pt x="103041" y="336259"/>
                  </a:lnTo>
                  <a:lnTo>
                    <a:pt x="103621" y="336429"/>
                  </a:lnTo>
                  <a:lnTo>
                    <a:pt x="104209" y="336591"/>
                  </a:lnTo>
                  <a:lnTo>
                    <a:pt x="104796" y="336744"/>
                  </a:lnTo>
                  <a:lnTo>
                    <a:pt x="105393" y="336898"/>
                  </a:lnTo>
                  <a:lnTo>
                    <a:pt x="105989" y="337042"/>
                  </a:lnTo>
                  <a:lnTo>
                    <a:pt x="106594" y="337179"/>
                  </a:lnTo>
                  <a:lnTo>
                    <a:pt x="107190" y="337307"/>
                  </a:lnTo>
                  <a:lnTo>
                    <a:pt x="107795" y="337434"/>
                  </a:lnTo>
                  <a:lnTo>
                    <a:pt x="108409" y="337554"/>
                  </a:lnTo>
                  <a:lnTo>
                    <a:pt x="109014" y="337664"/>
                  </a:lnTo>
                  <a:lnTo>
                    <a:pt x="109627" y="337775"/>
                  </a:lnTo>
                  <a:lnTo>
                    <a:pt x="110249" y="337869"/>
                  </a:lnTo>
                  <a:lnTo>
                    <a:pt x="110862" y="337963"/>
                  </a:lnTo>
                  <a:lnTo>
                    <a:pt x="111484" y="338048"/>
                  </a:lnTo>
                  <a:lnTo>
                    <a:pt x="112115" y="338133"/>
                  </a:lnTo>
                  <a:lnTo>
                    <a:pt x="112736" y="338201"/>
                  </a:lnTo>
                  <a:lnTo>
                    <a:pt x="113367" y="338269"/>
                  </a:lnTo>
                  <a:lnTo>
                    <a:pt x="113997" y="338329"/>
                  </a:lnTo>
                  <a:lnTo>
                    <a:pt x="114628" y="338380"/>
                  </a:lnTo>
                  <a:lnTo>
                    <a:pt x="115267" y="338423"/>
                  </a:lnTo>
                  <a:lnTo>
                    <a:pt x="115906" y="338465"/>
                  </a:lnTo>
                  <a:lnTo>
                    <a:pt x="116545" y="338499"/>
                  </a:lnTo>
                  <a:lnTo>
                    <a:pt x="117184" y="338525"/>
                  </a:lnTo>
                  <a:lnTo>
                    <a:pt x="117831" y="338542"/>
                  </a:lnTo>
                  <a:lnTo>
                    <a:pt x="118479" y="338550"/>
                  </a:lnTo>
                  <a:lnTo>
                    <a:pt x="119799" y="338550"/>
                  </a:lnTo>
                  <a:lnTo>
                    <a:pt x="120464" y="338542"/>
                  </a:lnTo>
                  <a:lnTo>
                    <a:pt x="121128" y="338516"/>
                  </a:lnTo>
                  <a:lnTo>
                    <a:pt x="121793" y="338491"/>
                  </a:lnTo>
                  <a:lnTo>
                    <a:pt x="122457" y="338457"/>
                  </a:lnTo>
                  <a:lnTo>
                    <a:pt x="123113" y="338414"/>
                  </a:lnTo>
                  <a:lnTo>
                    <a:pt x="123778" y="338372"/>
                  </a:lnTo>
                  <a:lnTo>
                    <a:pt x="124425" y="338312"/>
                  </a:lnTo>
                  <a:lnTo>
                    <a:pt x="125081" y="338252"/>
                  </a:lnTo>
                  <a:lnTo>
                    <a:pt x="125728" y="338176"/>
                  </a:lnTo>
                  <a:lnTo>
                    <a:pt x="126376" y="338099"/>
                  </a:lnTo>
                  <a:lnTo>
                    <a:pt x="127023" y="338014"/>
                  </a:lnTo>
                  <a:lnTo>
                    <a:pt x="127662" y="337920"/>
                  </a:lnTo>
                  <a:lnTo>
                    <a:pt x="128301" y="337826"/>
                  </a:lnTo>
                  <a:lnTo>
                    <a:pt x="128940" y="337716"/>
                  </a:lnTo>
                  <a:lnTo>
                    <a:pt x="129571" y="337605"/>
                  </a:lnTo>
                  <a:lnTo>
                    <a:pt x="130201" y="337486"/>
                  </a:lnTo>
                  <a:lnTo>
                    <a:pt x="130832" y="337358"/>
                  </a:lnTo>
                  <a:lnTo>
                    <a:pt x="131453" y="337221"/>
                  </a:lnTo>
                  <a:lnTo>
                    <a:pt x="132075" y="337085"/>
                  </a:lnTo>
                  <a:lnTo>
                    <a:pt x="132697" y="336932"/>
                  </a:lnTo>
                  <a:lnTo>
                    <a:pt x="133311" y="336778"/>
                  </a:lnTo>
                  <a:lnTo>
                    <a:pt x="133924" y="336625"/>
                  </a:lnTo>
                  <a:lnTo>
                    <a:pt x="134529" y="336455"/>
                  </a:lnTo>
                  <a:lnTo>
                    <a:pt x="135134" y="336284"/>
                  </a:lnTo>
                  <a:lnTo>
                    <a:pt x="135739" y="336097"/>
                  </a:lnTo>
                  <a:lnTo>
                    <a:pt x="136335" y="335909"/>
                  </a:lnTo>
                  <a:lnTo>
                    <a:pt x="136931" y="335722"/>
                  </a:lnTo>
                  <a:lnTo>
                    <a:pt x="137519" y="335518"/>
                  </a:lnTo>
                  <a:lnTo>
                    <a:pt x="138107" y="335313"/>
                  </a:lnTo>
                  <a:lnTo>
                    <a:pt x="138695" y="335100"/>
                  </a:lnTo>
                  <a:lnTo>
                    <a:pt x="139274" y="334887"/>
                  </a:lnTo>
                  <a:lnTo>
                    <a:pt x="139845" y="334666"/>
                  </a:lnTo>
                  <a:lnTo>
                    <a:pt x="140424" y="334436"/>
                  </a:lnTo>
                  <a:lnTo>
                    <a:pt x="140987" y="334197"/>
                  </a:lnTo>
                  <a:lnTo>
                    <a:pt x="141557" y="333950"/>
                  </a:lnTo>
                  <a:lnTo>
                    <a:pt x="142111" y="333703"/>
                  </a:lnTo>
                  <a:lnTo>
                    <a:pt x="142673" y="333447"/>
                  </a:lnTo>
                  <a:lnTo>
                    <a:pt x="143219" y="333192"/>
                  </a:lnTo>
                  <a:lnTo>
                    <a:pt x="143772" y="332928"/>
                  </a:lnTo>
                  <a:lnTo>
                    <a:pt x="144318" y="332655"/>
                  </a:lnTo>
                  <a:lnTo>
                    <a:pt x="144854" y="332374"/>
                  </a:lnTo>
                  <a:lnTo>
                    <a:pt x="145391" y="332093"/>
                  </a:lnTo>
                  <a:lnTo>
                    <a:pt x="145919" y="331803"/>
                  </a:lnTo>
                  <a:lnTo>
                    <a:pt x="146447" y="331513"/>
                  </a:lnTo>
                  <a:lnTo>
                    <a:pt x="146967" y="331215"/>
                  </a:lnTo>
                  <a:lnTo>
                    <a:pt x="147487" y="330909"/>
                  </a:lnTo>
                  <a:lnTo>
                    <a:pt x="147998" y="330593"/>
                  </a:lnTo>
                  <a:lnTo>
                    <a:pt x="148501" y="330278"/>
                  </a:lnTo>
                  <a:lnTo>
                    <a:pt x="149012" y="329963"/>
                  </a:lnTo>
                  <a:lnTo>
                    <a:pt x="149506" y="329631"/>
                  </a:lnTo>
                  <a:lnTo>
                    <a:pt x="150000" y="329298"/>
                  </a:lnTo>
                  <a:lnTo>
                    <a:pt x="150486" y="328966"/>
                  </a:lnTo>
                  <a:lnTo>
                    <a:pt x="150971" y="328625"/>
                  </a:lnTo>
                  <a:lnTo>
                    <a:pt x="151448" y="328276"/>
                  </a:lnTo>
                  <a:lnTo>
                    <a:pt x="151925" y="327918"/>
                  </a:lnTo>
                  <a:lnTo>
                    <a:pt x="152394" y="327569"/>
                  </a:lnTo>
                  <a:lnTo>
                    <a:pt x="152854" y="327203"/>
                  </a:lnTo>
                  <a:lnTo>
                    <a:pt x="153314" y="326836"/>
                  </a:lnTo>
                  <a:lnTo>
                    <a:pt x="153766" y="326461"/>
                  </a:lnTo>
                  <a:lnTo>
                    <a:pt x="154217" y="326087"/>
                  </a:lnTo>
                  <a:lnTo>
                    <a:pt x="154652" y="325703"/>
                  </a:lnTo>
                  <a:lnTo>
                    <a:pt x="155095" y="325320"/>
                  </a:lnTo>
                  <a:lnTo>
                    <a:pt x="155521" y="324928"/>
                  </a:lnTo>
                  <a:lnTo>
                    <a:pt x="155895" y="324579"/>
                  </a:lnTo>
                  <a:lnTo>
                    <a:pt x="156270" y="324229"/>
                  </a:lnTo>
                  <a:lnTo>
                    <a:pt x="156637" y="323872"/>
                  </a:lnTo>
                  <a:lnTo>
                    <a:pt x="156994" y="323514"/>
                  </a:lnTo>
                  <a:lnTo>
                    <a:pt x="157352" y="323156"/>
                  </a:lnTo>
                  <a:lnTo>
                    <a:pt x="157702" y="322790"/>
                  </a:lnTo>
                  <a:lnTo>
                    <a:pt x="158051" y="322423"/>
                  </a:lnTo>
                  <a:lnTo>
                    <a:pt x="158392" y="322048"/>
                  </a:lnTo>
                  <a:lnTo>
                    <a:pt x="158732" y="321674"/>
                  </a:lnTo>
                  <a:lnTo>
                    <a:pt x="159065" y="321299"/>
                  </a:lnTo>
                  <a:lnTo>
                    <a:pt x="159397" y="320915"/>
                  </a:lnTo>
                  <a:lnTo>
                    <a:pt x="159721" y="320532"/>
                  </a:lnTo>
                  <a:lnTo>
                    <a:pt x="160044" y="320140"/>
                  </a:lnTo>
                  <a:lnTo>
                    <a:pt x="160360" y="319748"/>
                  </a:lnTo>
                  <a:lnTo>
                    <a:pt x="160666" y="319356"/>
                  </a:lnTo>
                  <a:lnTo>
                    <a:pt x="160973" y="318956"/>
                  </a:lnTo>
                  <a:lnTo>
                    <a:pt x="161271" y="318556"/>
                  </a:lnTo>
                  <a:lnTo>
                    <a:pt x="161569" y="318155"/>
                  </a:lnTo>
                  <a:lnTo>
                    <a:pt x="161859" y="317746"/>
                  </a:lnTo>
                  <a:lnTo>
                    <a:pt x="162149" y="317337"/>
                  </a:lnTo>
                  <a:lnTo>
                    <a:pt x="162430" y="316928"/>
                  </a:lnTo>
                  <a:lnTo>
                    <a:pt x="162702" y="316511"/>
                  </a:lnTo>
                  <a:lnTo>
                    <a:pt x="162975" y="316093"/>
                  </a:lnTo>
                  <a:lnTo>
                    <a:pt x="163239" y="315676"/>
                  </a:lnTo>
                  <a:lnTo>
                    <a:pt x="163503" y="315250"/>
                  </a:lnTo>
                  <a:lnTo>
                    <a:pt x="163750" y="314824"/>
                  </a:lnTo>
                  <a:lnTo>
                    <a:pt x="164006" y="314398"/>
                  </a:lnTo>
                  <a:lnTo>
                    <a:pt x="164253" y="313964"/>
                  </a:lnTo>
                  <a:lnTo>
                    <a:pt x="164491" y="313529"/>
                  </a:lnTo>
                  <a:lnTo>
                    <a:pt x="164721" y="313095"/>
                  </a:lnTo>
                  <a:lnTo>
                    <a:pt x="164951" y="312652"/>
                  </a:lnTo>
                  <a:lnTo>
                    <a:pt x="165173" y="312209"/>
                  </a:lnTo>
                  <a:lnTo>
                    <a:pt x="165250" y="312064"/>
                  </a:lnTo>
                  <a:lnTo>
                    <a:pt x="165335" y="311919"/>
                  </a:lnTo>
                  <a:lnTo>
                    <a:pt x="165420" y="311783"/>
                  </a:lnTo>
                  <a:lnTo>
                    <a:pt x="165505" y="311655"/>
                  </a:lnTo>
                  <a:lnTo>
                    <a:pt x="165607" y="311527"/>
                  </a:lnTo>
                  <a:lnTo>
                    <a:pt x="165701" y="311399"/>
                  </a:lnTo>
                  <a:lnTo>
                    <a:pt x="165803" y="311280"/>
                  </a:lnTo>
                  <a:lnTo>
                    <a:pt x="165914" y="311169"/>
                  </a:lnTo>
                  <a:lnTo>
                    <a:pt x="166025" y="311059"/>
                  </a:lnTo>
                  <a:lnTo>
                    <a:pt x="166144" y="310956"/>
                  </a:lnTo>
                  <a:lnTo>
                    <a:pt x="166263" y="310854"/>
                  </a:lnTo>
                  <a:lnTo>
                    <a:pt x="166383" y="310760"/>
                  </a:lnTo>
                  <a:lnTo>
                    <a:pt x="166511" y="310667"/>
                  </a:lnTo>
                  <a:lnTo>
                    <a:pt x="166638" y="310581"/>
                  </a:lnTo>
                  <a:lnTo>
                    <a:pt x="166766" y="310496"/>
                  </a:lnTo>
                  <a:lnTo>
                    <a:pt x="166902" y="310420"/>
                  </a:lnTo>
                  <a:lnTo>
                    <a:pt x="167039" y="310351"/>
                  </a:lnTo>
                  <a:lnTo>
                    <a:pt x="167175" y="310283"/>
                  </a:lnTo>
                  <a:lnTo>
                    <a:pt x="167320" y="310224"/>
                  </a:lnTo>
                  <a:lnTo>
                    <a:pt x="167456" y="310164"/>
                  </a:lnTo>
                  <a:lnTo>
                    <a:pt x="167754" y="310062"/>
                  </a:lnTo>
                  <a:lnTo>
                    <a:pt x="168053" y="309977"/>
                  </a:lnTo>
                  <a:lnTo>
                    <a:pt x="168351" y="309908"/>
                  </a:lnTo>
                  <a:lnTo>
                    <a:pt x="168657" y="309866"/>
                  </a:lnTo>
                  <a:lnTo>
                    <a:pt x="168973" y="309832"/>
                  </a:lnTo>
                  <a:lnTo>
                    <a:pt x="169279" y="309823"/>
                  </a:lnTo>
                  <a:lnTo>
                    <a:pt x="169595" y="309832"/>
                  </a:lnTo>
                  <a:lnTo>
                    <a:pt x="169901" y="309866"/>
                  </a:lnTo>
                  <a:lnTo>
                    <a:pt x="170208" y="309908"/>
                  </a:lnTo>
                  <a:lnTo>
                    <a:pt x="170515" y="309977"/>
                  </a:lnTo>
                  <a:lnTo>
                    <a:pt x="170813" y="310062"/>
                  </a:lnTo>
                  <a:lnTo>
                    <a:pt x="171102" y="310164"/>
                  </a:lnTo>
                  <a:lnTo>
                    <a:pt x="171384" y="310283"/>
                  </a:lnTo>
                  <a:lnTo>
                    <a:pt x="171528" y="310351"/>
                  </a:lnTo>
                  <a:lnTo>
                    <a:pt x="171665" y="310420"/>
                  </a:lnTo>
                  <a:lnTo>
                    <a:pt x="171792" y="310496"/>
                  </a:lnTo>
                  <a:lnTo>
                    <a:pt x="171929" y="310581"/>
                  </a:lnTo>
                  <a:lnTo>
                    <a:pt x="172057" y="310667"/>
                  </a:lnTo>
                  <a:lnTo>
                    <a:pt x="172176" y="310760"/>
                  </a:lnTo>
                  <a:lnTo>
                    <a:pt x="172304" y="310854"/>
                  </a:lnTo>
                  <a:lnTo>
                    <a:pt x="172423" y="310956"/>
                  </a:lnTo>
                  <a:lnTo>
                    <a:pt x="172534" y="311059"/>
                  </a:lnTo>
                  <a:lnTo>
                    <a:pt x="172644" y="311169"/>
                  </a:lnTo>
                  <a:lnTo>
                    <a:pt x="172755" y="311280"/>
                  </a:lnTo>
                  <a:lnTo>
                    <a:pt x="172857" y="311399"/>
                  </a:lnTo>
                  <a:lnTo>
                    <a:pt x="172960" y="311527"/>
                  </a:lnTo>
                  <a:lnTo>
                    <a:pt x="173053" y="311655"/>
                  </a:lnTo>
                  <a:lnTo>
                    <a:pt x="173147" y="311783"/>
                  </a:lnTo>
                  <a:lnTo>
                    <a:pt x="173232" y="311919"/>
                  </a:lnTo>
                  <a:lnTo>
                    <a:pt x="173309" y="312064"/>
                  </a:lnTo>
                  <a:lnTo>
                    <a:pt x="173386" y="312209"/>
                  </a:lnTo>
                  <a:lnTo>
                    <a:pt x="173760" y="312933"/>
                  </a:lnTo>
                  <a:lnTo>
                    <a:pt x="174144" y="313648"/>
                  </a:lnTo>
                  <a:lnTo>
                    <a:pt x="174536" y="314356"/>
                  </a:lnTo>
                  <a:lnTo>
                    <a:pt x="174953" y="315063"/>
                  </a:lnTo>
                  <a:lnTo>
                    <a:pt x="175371" y="315753"/>
                  </a:lnTo>
                  <a:lnTo>
                    <a:pt x="175814" y="316443"/>
                  </a:lnTo>
                  <a:lnTo>
                    <a:pt x="176265" y="317116"/>
                  </a:lnTo>
                  <a:lnTo>
                    <a:pt x="176734" y="317789"/>
                  </a:lnTo>
                  <a:lnTo>
                    <a:pt x="177211" y="318453"/>
                  </a:lnTo>
                  <a:lnTo>
                    <a:pt x="177705" y="319109"/>
                  </a:lnTo>
                  <a:lnTo>
                    <a:pt x="178216" y="319757"/>
                  </a:lnTo>
                  <a:lnTo>
                    <a:pt x="178736" y="320396"/>
                  </a:lnTo>
                  <a:lnTo>
                    <a:pt x="179264" y="321026"/>
                  </a:lnTo>
                  <a:lnTo>
                    <a:pt x="179809" y="321648"/>
                  </a:lnTo>
                  <a:lnTo>
                    <a:pt x="180363" y="322261"/>
                  </a:lnTo>
                  <a:lnTo>
                    <a:pt x="180934" y="322866"/>
                  </a:lnTo>
                  <a:lnTo>
                    <a:pt x="181513" y="323463"/>
                  </a:lnTo>
                  <a:lnTo>
                    <a:pt x="182109" y="324042"/>
                  </a:lnTo>
                  <a:lnTo>
                    <a:pt x="182714" y="324621"/>
                  </a:lnTo>
                  <a:lnTo>
                    <a:pt x="183328" y="325184"/>
                  </a:lnTo>
                  <a:lnTo>
                    <a:pt x="183958" y="325746"/>
                  </a:lnTo>
                  <a:lnTo>
                    <a:pt x="184597" y="326291"/>
                  </a:lnTo>
                  <a:lnTo>
                    <a:pt x="185245" y="326828"/>
                  </a:lnTo>
                  <a:lnTo>
                    <a:pt x="185909" y="327356"/>
                  </a:lnTo>
                  <a:lnTo>
                    <a:pt x="186574" y="327876"/>
                  </a:lnTo>
                  <a:lnTo>
                    <a:pt x="187264" y="328378"/>
                  </a:lnTo>
                  <a:lnTo>
                    <a:pt x="187954" y="328872"/>
                  </a:lnTo>
                  <a:lnTo>
                    <a:pt x="188652" y="329358"/>
                  </a:lnTo>
                  <a:lnTo>
                    <a:pt x="189368" y="329835"/>
                  </a:lnTo>
                  <a:lnTo>
                    <a:pt x="190092" y="330295"/>
                  </a:lnTo>
                  <a:lnTo>
                    <a:pt x="190825" y="330755"/>
                  </a:lnTo>
                  <a:lnTo>
                    <a:pt x="191566" y="331190"/>
                  </a:lnTo>
                  <a:lnTo>
                    <a:pt x="192316" y="331624"/>
                  </a:lnTo>
                  <a:lnTo>
                    <a:pt x="193082" y="332042"/>
                  </a:lnTo>
                  <a:lnTo>
                    <a:pt x="193849" y="332451"/>
                  </a:lnTo>
                  <a:lnTo>
                    <a:pt x="194633" y="332842"/>
                  </a:lnTo>
                  <a:lnTo>
                    <a:pt x="195417" y="333226"/>
                  </a:lnTo>
                  <a:lnTo>
                    <a:pt x="196217" y="333601"/>
                  </a:lnTo>
                  <a:lnTo>
                    <a:pt x="197018" y="333958"/>
                  </a:lnTo>
                  <a:lnTo>
                    <a:pt x="197836" y="334308"/>
                  </a:lnTo>
                  <a:lnTo>
                    <a:pt x="198654" y="334640"/>
                  </a:lnTo>
                  <a:lnTo>
                    <a:pt x="199489" y="334964"/>
                  </a:lnTo>
                  <a:lnTo>
                    <a:pt x="200324" y="335270"/>
                  </a:lnTo>
                  <a:lnTo>
                    <a:pt x="201167" y="335569"/>
                  </a:lnTo>
                  <a:lnTo>
                    <a:pt x="202019" y="335850"/>
                  </a:lnTo>
                  <a:lnTo>
                    <a:pt x="202880" y="336114"/>
                  </a:lnTo>
                  <a:lnTo>
                    <a:pt x="203749" y="336369"/>
                  </a:lnTo>
                  <a:lnTo>
                    <a:pt x="204626" y="336617"/>
                  </a:lnTo>
                  <a:lnTo>
                    <a:pt x="205503" y="336847"/>
                  </a:lnTo>
                  <a:lnTo>
                    <a:pt x="206390" y="337060"/>
                  </a:lnTo>
                  <a:lnTo>
                    <a:pt x="207284" y="337264"/>
                  </a:lnTo>
                  <a:lnTo>
                    <a:pt x="208187" y="337451"/>
                  </a:lnTo>
                  <a:lnTo>
                    <a:pt x="209099" y="337622"/>
                  </a:lnTo>
                  <a:lnTo>
                    <a:pt x="210010" y="337784"/>
                  </a:lnTo>
                  <a:lnTo>
                    <a:pt x="210930" y="337929"/>
                  </a:lnTo>
                  <a:lnTo>
                    <a:pt x="211850" y="338056"/>
                  </a:lnTo>
                  <a:lnTo>
                    <a:pt x="212779" y="338176"/>
                  </a:lnTo>
                  <a:lnTo>
                    <a:pt x="213716" y="338269"/>
                  </a:lnTo>
                  <a:lnTo>
                    <a:pt x="214662" y="338354"/>
                  </a:lnTo>
                  <a:lnTo>
                    <a:pt x="215607" y="338431"/>
                  </a:lnTo>
                  <a:lnTo>
                    <a:pt x="216553" y="338482"/>
                  </a:lnTo>
                  <a:lnTo>
                    <a:pt x="217516" y="338525"/>
                  </a:lnTo>
                  <a:lnTo>
                    <a:pt x="218470" y="338542"/>
                  </a:lnTo>
                  <a:lnTo>
                    <a:pt x="219441" y="338550"/>
                  </a:lnTo>
                  <a:lnTo>
                    <a:pt x="220089" y="338550"/>
                  </a:lnTo>
                  <a:lnTo>
                    <a:pt x="220736" y="338542"/>
                  </a:lnTo>
                  <a:lnTo>
                    <a:pt x="221375" y="338525"/>
                  </a:lnTo>
                  <a:lnTo>
                    <a:pt x="222022" y="338499"/>
                  </a:lnTo>
                  <a:lnTo>
                    <a:pt x="222661" y="338465"/>
                  </a:lnTo>
                  <a:lnTo>
                    <a:pt x="223300" y="338423"/>
                  </a:lnTo>
                  <a:lnTo>
                    <a:pt x="223931" y="338380"/>
                  </a:lnTo>
                  <a:lnTo>
                    <a:pt x="224570" y="338329"/>
                  </a:lnTo>
                  <a:lnTo>
                    <a:pt x="225200" y="338269"/>
                  </a:lnTo>
                  <a:lnTo>
                    <a:pt x="225822" y="338201"/>
                  </a:lnTo>
                  <a:lnTo>
                    <a:pt x="226453" y="338133"/>
                  </a:lnTo>
                  <a:lnTo>
                    <a:pt x="227074" y="338048"/>
                  </a:lnTo>
                  <a:lnTo>
                    <a:pt x="227696" y="337963"/>
                  </a:lnTo>
                  <a:lnTo>
                    <a:pt x="228318" y="337869"/>
                  </a:lnTo>
                  <a:lnTo>
                    <a:pt x="228932" y="337775"/>
                  </a:lnTo>
                  <a:lnTo>
                    <a:pt x="229545" y="337664"/>
                  </a:lnTo>
                  <a:lnTo>
                    <a:pt x="230158" y="337554"/>
                  </a:lnTo>
                  <a:lnTo>
                    <a:pt x="230763" y="337434"/>
                  </a:lnTo>
                  <a:lnTo>
                    <a:pt x="231368" y="337307"/>
                  </a:lnTo>
                  <a:lnTo>
                    <a:pt x="231973" y="337179"/>
                  </a:lnTo>
                  <a:lnTo>
                    <a:pt x="232569" y="337042"/>
                  </a:lnTo>
                  <a:lnTo>
                    <a:pt x="233166" y="336898"/>
                  </a:lnTo>
                  <a:lnTo>
                    <a:pt x="233762" y="336744"/>
                  </a:lnTo>
                  <a:lnTo>
                    <a:pt x="234350" y="336591"/>
                  </a:lnTo>
                  <a:lnTo>
                    <a:pt x="234938" y="336429"/>
                  </a:lnTo>
                  <a:lnTo>
                    <a:pt x="235526" y="336259"/>
                  </a:lnTo>
                  <a:lnTo>
                    <a:pt x="236105" y="336080"/>
                  </a:lnTo>
                  <a:lnTo>
                    <a:pt x="236684" y="335901"/>
                  </a:lnTo>
                  <a:lnTo>
                    <a:pt x="237255" y="335713"/>
                  </a:lnTo>
                  <a:lnTo>
                    <a:pt x="237826" y="335526"/>
                  </a:lnTo>
                  <a:lnTo>
                    <a:pt x="238397" y="335322"/>
                  </a:lnTo>
                  <a:lnTo>
                    <a:pt x="238959" y="335117"/>
                  </a:lnTo>
                  <a:lnTo>
                    <a:pt x="239521" y="334913"/>
                  </a:lnTo>
                  <a:lnTo>
                    <a:pt x="240075" y="334691"/>
                  </a:lnTo>
                  <a:lnTo>
                    <a:pt x="240629" y="334470"/>
                  </a:lnTo>
                  <a:lnTo>
                    <a:pt x="241182" y="334248"/>
                  </a:lnTo>
                  <a:lnTo>
                    <a:pt x="241728" y="334010"/>
                  </a:lnTo>
                  <a:lnTo>
                    <a:pt x="242273" y="333771"/>
                  </a:lnTo>
                  <a:lnTo>
                    <a:pt x="242810" y="333533"/>
                  </a:lnTo>
                  <a:lnTo>
                    <a:pt x="243346" y="333277"/>
                  </a:lnTo>
                  <a:lnTo>
                    <a:pt x="243875" y="333030"/>
                  </a:lnTo>
                  <a:lnTo>
                    <a:pt x="244403" y="332766"/>
                  </a:lnTo>
                  <a:lnTo>
                    <a:pt x="244922" y="332502"/>
                  </a:lnTo>
                  <a:lnTo>
                    <a:pt x="245442" y="332229"/>
                  </a:lnTo>
                  <a:lnTo>
                    <a:pt x="245962" y="331956"/>
                  </a:lnTo>
                  <a:lnTo>
                    <a:pt x="246473" y="331675"/>
                  </a:lnTo>
                  <a:lnTo>
                    <a:pt x="246976" y="331386"/>
                  </a:lnTo>
                  <a:lnTo>
                    <a:pt x="247478" y="331096"/>
                  </a:lnTo>
                  <a:lnTo>
                    <a:pt x="247981" y="330798"/>
                  </a:lnTo>
                  <a:lnTo>
                    <a:pt x="248475" y="330491"/>
                  </a:lnTo>
                  <a:lnTo>
                    <a:pt x="248961" y="330184"/>
                  </a:lnTo>
                  <a:lnTo>
                    <a:pt x="249446" y="329878"/>
                  </a:lnTo>
                  <a:lnTo>
                    <a:pt x="249923" y="329554"/>
                  </a:lnTo>
                  <a:lnTo>
                    <a:pt x="250400" y="329239"/>
                  </a:lnTo>
                  <a:lnTo>
                    <a:pt x="250877" y="328907"/>
                  </a:lnTo>
                  <a:lnTo>
                    <a:pt x="251337" y="328574"/>
                  </a:lnTo>
                  <a:lnTo>
                    <a:pt x="251806" y="328242"/>
                  </a:lnTo>
                  <a:lnTo>
                    <a:pt x="252258" y="327901"/>
                  </a:lnTo>
                  <a:lnTo>
                    <a:pt x="252709" y="327552"/>
                  </a:lnTo>
                  <a:lnTo>
                    <a:pt x="253161" y="327203"/>
                  </a:lnTo>
                  <a:lnTo>
                    <a:pt x="253604" y="326853"/>
                  </a:lnTo>
                  <a:lnTo>
                    <a:pt x="254038" y="326487"/>
                  </a:lnTo>
                  <a:lnTo>
                    <a:pt x="254473" y="326129"/>
                  </a:lnTo>
                  <a:lnTo>
                    <a:pt x="254899" y="325763"/>
                  </a:lnTo>
                  <a:lnTo>
                    <a:pt x="255325" y="325388"/>
                  </a:lnTo>
                  <a:lnTo>
                    <a:pt x="255742" y="325013"/>
                  </a:lnTo>
                  <a:lnTo>
                    <a:pt x="256159" y="324630"/>
                  </a:lnTo>
                  <a:lnTo>
                    <a:pt x="256560" y="324238"/>
                  </a:lnTo>
                  <a:lnTo>
                    <a:pt x="256969" y="323855"/>
                  </a:lnTo>
                  <a:lnTo>
                    <a:pt x="257361" y="323454"/>
                  </a:lnTo>
                  <a:lnTo>
                    <a:pt x="257753" y="323062"/>
                  </a:lnTo>
                  <a:lnTo>
                    <a:pt x="258136" y="322653"/>
                  </a:lnTo>
                  <a:lnTo>
                    <a:pt x="258519" y="322253"/>
                  </a:lnTo>
                  <a:lnTo>
                    <a:pt x="258894" y="321835"/>
                  </a:lnTo>
                  <a:lnTo>
                    <a:pt x="259269" y="321427"/>
                  </a:lnTo>
                  <a:lnTo>
                    <a:pt x="259627" y="321009"/>
                  </a:lnTo>
                  <a:lnTo>
                    <a:pt x="259985" y="320583"/>
                  </a:lnTo>
                  <a:lnTo>
                    <a:pt x="260342" y="320157"/>
                  </a:lnTo>
                  <a:lnTo>
                    <a:pt x="260683" y="319731"/>
                  </a:lnTo>
                  <a:lnTo>
                    <a:pt x="261024" y="319297"/>
                  </a:lnTo>
                  <a:lnTo>
                    <a:pt x="261365" y="318854"/>
                  </a:lnTo>
                  <a:lnTo>
                    <a:pt x="261688" y="318411"/>
                  </a:lnTo>
                  <a:lnTo>
                    <a:pt x="262012" y="317968"/>
                  </a:lnTo>
                  <a:lnTo>
                    <a:pt x="262336" y="317525"/>
                  </a:lnTo>
                  <a:lnTo>
                    <a:pt x="262643" y="317073"/>
                  </a:lnTo>
                  <a:lnTo>
                    <a:pt x="262949" y="316613"/>
                  </a:lnTo>
                  <a:lnTo>
                    <a:pt x="263248" y="316153"/>
                  </a:lnTo>
                  <a:lnTo>
                    <a:pt x="263537" y="315693"/>
                  </a:lnTo>
                  <a:lnTo>
                    <a:pt x="263827" y="315224"/>
                  </a:lnTo>
                  <a:lnTo>
                    <a:pt x="264108" y="314756"/>
                  </a:lnTo>
                  <a:lnTo>
                    <a:pt x="264381" y="314287"/>
                  </a:lnTo>
                  <a:lnTo>
                    <a:pt x="264645" y="313810"/>
                  </a:lnTo>
                  <a:lnTo>
                    <a:pt x="264909" y="313333"/>
                  </a:lnTo>
                  <a:lnTo>
                    <a:pt x="265164" y="312848"/>
                  </a:lnTo>
                  <a:lnTo>
                    <a:pt x="265411" y="312362"/>
                  </a:lnTo>
                  <a:lnTo>
                    <a:pt x="265650" y="311876"/>
                  </a:lnTo>
                  <a:lnTo>
                    <a:pt x="265889" y="311382"/>
                  </a:lnTo>
                  <a:lnTo>
                    <a:pt x="266119" y="310888"/>
                  </a:lnTo>
                  <a:lnTo>
                    <a:pt x="266332" y="310386"/>
                  </a:lnTo>
                  <a:lnTo>
                    <a:pt x="266553" y="309891"/>
                  </a:lnTo>
                  <a:lnTo>
                    <a:pt x="266757" y="309389"/>
                  </a:lnTo>
                  <a:lnTo>
                    <a:pt x="266962" y="308878"/>
                  </a:lnTo>
                  <a:lnTo>
                    <a:pt x="267149" y="308375"/>
                  </a:lnTo>
                  <a:lnTo>
                    <a:pt x="267337" y="307855"/>
                  </a:lnTo>
                  <a:lnTo>
                    <a:pt x="267516" y="307344"/>
                  </a:lnTo>
                  <a:lnTo>
                    <a:pt x="267695" y="306824"/>
                  </a:lnTo>
                  <a:lnTo>
                    <a:pt x="267856" y="306305"/>
                  </a:lnTo>
                  <a:lnTo>
                    <a:pt x="268018" y="305785"/>
                  </a:lnTo>
                  <a:lnTo>
                    <a:pt x="268163" y="305265"/>
                  </a:lnTo>
                  <a:lnTo>
                    <a:pt x="268308" y="304737"/>
                  </a:lnTo>
                  <a:lnTo>
                    <a:pt x="268444" y="304200"/>
                  </a:lnTo>
                  <a:lnTo>
                    <a:pt x="268572" y="303672"/>
                  </a:lnTo>
                  <a:lnTo>
                    <a:pt x="268700" y="303136"/>
                  </a:lnTo>
                  <a:lnTo>
                    <a:pt x="268811" y="302599"/>
                  </a:lnTo>
                  <a:lnTo>
                    <a:pt x="268913" y="302062"/>
                  </a:lnTo>
                  <a:lnTo>
                    <a:pt x="269015" y="301517"/>
                  </a:lnTo>
                  <a:lnTo>
                    <a:pt x="269109" y="300980"/>
                  </a:lnTo>
                  <a:lnTo>
                    <a:pt x="269194" y="300435"/>
                  </a:lnTo>
                  <a:lnTo>
                    <a:pt x="269271" y="299881"/>
                  </a:lnTo>
                  <a:lnTo>
                    <a:pt x="269339" y="299336"/>
                  </a:lnTo>
                  <a:lnTo>
                    <a:pt x="269398" y="298782"/>
                  </a:lnTo>
                  <a:lnTo>
                    <a:pt x="269450" y="298228"/>
                  </a:lnTo>
                  <a:lnTo>
                    <a:pt x="269492" y="297675"/>
                  </a:lnTo>
                  <a:lnTo>
                    <a:pt x="269526" y="297112"/>
                  </a:lnTo>
                  <a:lnTo>
                    <a:pt x="269560" y="296559"/>
                  </a:lnTo>
                  <a:lnTo>
                    <a:pt x="269577" y="295996"/>
                  </a:lnTo>
                  <a:lnTo>
                    <a:pt x="269586" y="295434"/>
                  </a:lnTo>
                  <a:lnTo>
                    <a:pt x="269594" y="294872"/>
                  </a:lnTo>
                  <a:lnTo>
                    <a:pt x="269586" y="294131"/>
                  </a:lnTo>
                  <a:lnTo>
                    <a:pt x="269560" y="293406"/>
                  </a:lnTo>
                  <a:lnTo>
                    <a:pt x="269518" y="292682"/>
                  </a:lnTo>
                  <a:lnTo>
                    <a:pt x="269458" y="291958"/>
                  </a:lnTo>
                  <a:lnTo>
                    <a:pt x="269381" y="291243"/>
                  </a:lnTo>
                  <a:lnTo>
                    <a:pt x="269305" y="290527"/>
                  </a:lnTo>
                  <a:lnTo>
                    <a:pt x="269211" y="289811"/>
                  </a:lnTo>
                  <a:lnTo>
                    <a:pt x="269100" y="289096"/>
                  </a:lnTo>
                  <a:lnTo>
                    <a:pt x="269688" y="289036"/>
                  </a:lnTo>
                  <a:lnTo>
                    <a:pt x="270267" y="288968"/>
                  </a:lnTo>
                  <a:lnTo>
                    <a:pt x="270847" y="288900"/>
                  </a:lnTo>
                  <a:lnTo>
                    <a:pt x="271426" y="288815"/>
                  </a:lnTo>
                  <a:lnTo>
                    <a:pt x="272005" y="288738"/>
                  </a:lnTo>
                  <a:lnTo>
                    <a:pt x="272576" y="288644"/>
                  </a:lnTo>
                  <a:lnTo>
                    <a:pt x="273147" y="288550"/>
                  </a:lnTo>
                  <a:lnTo>
                    <a:pt x="273718" y="288448"/>
                  </a:lnTo>
                  <a:lnTo>
                    <a:pt x="274280" y="288337"/>
                  </a:lnTo>
                  <a:lnTo>
                    <a:pt x="274851" y="288227"/>
                  </a:lnTo>
                  <a:lnTo>
                    <a:pt x="275413" y="288107"/>
                  </a:lnTo>
                  <a:lnTo>
                    <a:pt x="275967" y="287988"/>
                  </a:lnTo>
                  <a:lnTo>
                    <a:pt x="276529" y="287852"/>
                  </a:lnTo>
                  <a:lnTo>
                    <a:pt x="277083" y="287724"/>
                  </a:lnTo>
                  <a:lnTo>
                    <a:pt x="277628" y="287579"/>
                  </a:lnTo>
                  <a:lnTo>
                    <a:pt x="278182" y="287434"/>
                  </a:lnTo>
                  <a:lnTo>
                    <a:pt x="278727" y="287290"/>
                  </a:lnTo>
                  <a:lnTo>
                    <a:pt x="279272" y="287128"/>
                  </a:lnTo>
                  <a:lnTo>
                    <a:pt x="279809" y="286974"/>
                  </a:lnTo>
                  <a:lnTo>
                    <a:pt x="280346" y="286804"/>
                  </a:lnTo>
                  <a:lnTo>
                    <a:pt x="280883" y="286634"/>
                  </a:lnTo>
                  <a:lnTo>
                    <a:pt x="281419" y="286455"/>
                  </a:lnTo>
                  <a:lnTo>
                    <a:pt x="281947" y="286276"/>
                  </a:lnTo>
                  <a:lnTo>
                    <a:pt x="282476" y="286088"/>
                  </a:lnTo>
                  <a:lnTo>
                    <a:pt x="282995" y="285901"/>
                  </a:lnTo>
                  <a:lnTo>
                    <a:pt x="283515" y="285705"/>
                  </a:lnTo>
                  <a:lnTo>
                    <a:pt x="284035" y="285501"/>
                  </a:lnTo>
                  <a:lnTo>
                    <a:pt x="284546" y="285296"/>
                  </a:lnTo>
                  <a:lnTo>
                    <a:pt x="285057" y="285083"/>
                  </a:lnTo>
                  <a:lnTo>
                    <a:pt x="285568" y="284870"/>
                  </a:lnTo>
                  <a:lnTo>
                    <a:pt x="286071" y="284649"/>
                  </a:lnTo>
                  <a:lnTo>
                    <a:pt x="286573" y="284419"/>
                  </a:lnTo>
                  <a:lnTo>
                    <a:pt x="287068" y="284189"/>
                  </a:lnTo>
                  <a:lnTo>
                    <a:pt x="287562" y="283950"/>
                  </a:lnTo>
                  <a:lnTo>
                    <a:pt x="288056" y="283711"/>
                  </a:lnTo>
                  <a:lnTo>
                    <a:pt x="288541" y="283473"/>
                  </a:lnTo>
                  <a:lnTo>
                    <a:pt x="289027" y="283217"/>
                  </a:lnTo>
                  <a:lnTo>
                    <a:pt x="289513" y="282970"/>
                  </a:lnTo>
                  <a:lnTo>
                    <a:pt x="289990" y="282706"/>
                  </a:lnTo>
                  <a:lnTo>
                    <a:pt x="290458" y="282451"/>
                  </a:lnTo>
                  <a:lnTo>
                    <a:pt x="290927" y="282178"/>
                  </a:lnTo>
                  <a:lnTo>
                    <a:pt x="291395" y="281905"/>
                  </a:lnTo>
                  <a:lnTo>
                    <a:pt x="291864" y="281633"/>
                  </a:lnTo>
                  <a:lnTo>
                    <a:pt x="292315" y="281352"/>
                  </a:lnTo>
                  <a:lnTo>
                    <a:pt x="292776" y="281070"/>
                  </a:lnTo>
                  <a:lnTo>
                    <a:pt x="293227" y="280781"/>
                  </a:lnTo>
                  <a:lnTo>
                    <a:pt x="293670" y="280483"/>
                  </a:lnTo>
                  <a:lnTo>
                    <a:pt x="294122" y="280184"/>
                  </a:lnTo>
                  <a:lnTo>
                    <a:pt x="294556" y="279886"/>
                  </a:lnTo>
                  <a:lnTo>
                    <a:pt x="294991" y="279580"/>
                  </a:lnTo>
                  <a:lnTo>
                    <a:pt x="295425" y="279273"/>
                  </a:lnTo>
                  <a:lnTo>
                    <a:pt x="295851" y="278958"/>
                  </a:lnTo>
                  <a:lnTo>
                    <a:pt x="296277" y="278642"/>
                  </a:lnTo>
                  <a:lnTo>
                    <a:pt x="296694" y="278319"/>
                  </a:lnTo>
                  <a:lnTo>
                    <a:pt x="297112" y="277986"/>
                  </a:lnTo>
                  <a:lnTo>
                    <a:pt x="297521" y="277663"/>
                  </a:lnTo>
                  <a:lnTo>
                    <a:pt x="297930" y="277322"/>
                  </a:lnTo>
                  <a:lnTo>
                    <a:pt x="298330" y="276990"/>
                  </a:lnTo>
                  <a:lnTo>
                    <a:pt x="298731" y="276649"/>
                  </a:lnTo>
                  <a:lnTo>
                    <a:pt x="299122" y="276300"/>
                  </a:lnTo>
                  <a:lnTo>
                    <a:pt x="299514" y="275950"/>
                  </a:lnTo>
                  <a:lnTo>
                    <a:pt x="299898" y="275601"/>
                  </a:lnTo>
                  <a:lnTo>
                    <a:pt x="300281" y="275243"/>
                  </a:lnTo>
                  <a:lnTo>
                    <a:pt x="300656" y="274885"/>
                  </a:lnTo>
                  <a:lnTo>
                    <a:pt x="301022" y="274519"/>
                  </a:lnTo>
                  <a:lnTo>
                    <a:pt x="301397" y="274153"/>
                  </a:lnTo>
                  <a:lnTo>
                    <a:pt x="301755" y="273778"/>
                  </a:lnTo>
                  <a:lnTo>
                    <a:pt x="302113" y="273403"/>
                  </a:lnTo>
                  <a:lnTo>
                    <a:pt x="302462" y="273028"/>
                  </a:lnTo>
                  <a:lnTo>
                    <a:pt x="302811" y="272645"/>
                  </a:lnTo>
                  <a:lnTo>
                    <a:pt x="303161" y="272261"/>
                  </a:lnTo>
                  <a:lnTo>
                    <a:pt x="303493" y="271870"/>
                  </a:lnTo>
                  <a:lnTo>
                    <a:pt x="303825" y="271478"/>
                  </a:lnTo>
                  <a:lnTo>
                    <a:pt x="304157" y="271086"/>
                  </a:lnTo>
                  <a:lnTo>
                    <a:pt x="304481" y="270685"/>
                  </a:lnTo>
                  <a:lnTo>
                    <a:pt x="304796" y="270285"/>
                  </a:lnTo>
                  <a:lnTo>
                    <a:pt x="305112" y="269876"/>
                  </a:lnTo>
                  <a:lnTo>
                    <a:pt x="305418" y="269467"/>
                  </a:lnTo>
                  <a:lnTo>
                    <a:pt x="305725" y="269058"/>
                  </a:lnTo>
                  <a:lnTo>
                    <a:pt x="306023" y="268641"/>
                  </a:lnTo>
                  <a:lnTo>
                    <a:pt x="306313" y="268223"/>
                  </a:lnTo>
                  <a:lnTo>
                    <a:pt x="306602" y="267806"/>
                  </a:lnTo>
                  <a:lnTo>
                    <a:pt x="306884" y="267380"/>
                  </a:lnTo>
                  <a:lnTo>
                    <a:pt x="307165" y="266954"/>
                  </a:lnTo>
                  <a:lnTo>
                    <a:pt x="307437" y="266519"/>
                  </a:lnTo>
                  <a:lnTo>
                    <a:pt x="307701" y="266094"/>
                  </a:lnTo>
                  <a:lnTo>
                    <a:pt x="307957" y="265650"/>
                  </a:lnTo>
                  <a:lnTo>
                    <a:pt x="308213" y="265216"/>
                  </a:lnTo>
                  <a:lnTo>
                    <a:pt x="308468" y="264773"/>
                  </a:lnTo>
                  <a:lnTo>
                    <a:pt x="308707" y="264330"/>
                  </a:lnTo>
                  <a:lnTo>
                    <a:pt x="308945" y="263887"/>
                  </a:lnTo>
                  <a:lnTo>
                    <a:pt x="309184" y="263435"/>
                  </a:lnTo>
                  <a:lnTo>
                    <a:pt x="309405" y="262984"/>
                  </a:lnTo>
                  <a:lnTo>
                    <a:pt x="309627" y="262524"/>
                  </a:lnTo>
                  <a:lnTo>
                    <a:pt x="309848" y="262072"/>
                  </a:lnTo>
                  <a:lnTo>
                    <a:pt x="310053" y="261612"/>
                  </a:lnTo>
                  <a:lnTo>
                    <a:pt x="310257" y="261144"/>
                  </a:lnTo>
                  <a:lnTo>
                    <a:pt x="310462" y="260684"/>
                  </a:lnTo>
                  <a:lnTo>
                    <a:pt x="310649" y="260215"/>
                  </a:lnTo>
                  <a:lnTo>
                    <a:pt x="310837" y="259747"/>
                  </a:lnTo>
                  <a:lnTo>
                    <a:pt x="311015" y="259270"/>
                  </a:lnTo>
                  <a:lnTo>
                    <a:pt x="311194" y="258792"/>
                  </a:lnTo>
                  <a:lnTo>
                    <a:pt x="311365" y="258315"/>
                  </a:lnTo>
                  <a:lnTo>
                    <a:pt x="311527" y="257838"/>
                  </a:lnTo>
                  <a:lnTo>
                    <a:pt x="311680" y="257361"/>
                  </a:lnTo>
                  <a:lnTo>
                    <a:pt x="311825" y="256876"/>
                  </a:lnTo>
                  <a:lnTo>
                    <a:pt x="311970" y="256390"/>
                  </a:lnTo>
                  <a:lnTo>
                    <a:pt x="312106" y="255896"/>
                  </a:lnTo>
                  <a:lnTo>
                    <a:pt x="312242" y="255410"/>
                  </a:lnTo>
                  <a:lnTo>
                    <a:pt x="312361" y="254916"/>
                  </a:lnTo>
                  <a:lnTo>
                    <a:pt x="312481" y="254422"/>
                  </a:lnTo>
                  <a:lnTo>
                    <a:pt x="312591" y="253928"/>
                  </a:lnTo>
                  <a:lnTo>
                    <a:pt x="312702" y="253425"/>
                  </a:lnTo>
                  <a:lnTo>
                    <a:pt x="312796" y="252923"/>
                  </a:lnTo>
                  <a:lnTo>
                    <a:pt x="312890" y="252420"/>
                  </a:lnTo>
                  <a:lnTo>
                    <a:pt x="312975" y="251917"/>
                  </a:lnTo>
                  <a:lnTo>
                    <a:pt x="313060" y="251415"/>
                  </a:lnTo>
                  <a:lnTo>
                    <a:pt x="313128" y="250904"/>
                  </a:lnTo>
                  <a:lnTo>
                    <a:pt x="313196" y="250392"/>
                  </a:lnTo>
                  <a:lnTo>
                    <a:pt x="313256" y="249881"/>
                  </a:lnTo>
                  <a:lnTo>
                    <a:pt x="313307" y="249370"/>
                  </a:lnTo>
                  <a:lnTo>
                    <a:pt x="313350" y="248850"/>
                  </a:lnTo>
                  <a:lnTo>
                    <a:pt x="313392" y="248331"/>
                  </a:lnTo>
                  <a:lnTo>
                    <a:pt x="313418" y="247820"/>
                  </a:lnTo>
                  <a:lnTo>
                    <a:pt x="313443" y="247300"/>
                  </a:lnTo>
                  <a:lnTo>
                    <a:pt x="313460" y="246772"/>
                  </a:lnTo>
                  <a:lnTo>
                    <a:pt x="313478" y="246252"/>
                  </a:lnTo>
                  <a:lnTo>
                    <a:pt x="313478" y="245724"/>
                  </a:lnTo>
                  <a:lnTo>
                    <a:pt x="313478" y="245238"/>
                  </a:lnTo>
                  <a:lnTo>
                    <a:pt x="313469" y="244753"/>
                  </a:lnTo>
                  <a:lnTo>
                    <a:pt x="313452" y="244267"/>
                  </a:lnTo>
                  <a:lnTo>
                    <a:pt x="313426" y="243781"/>
                  </a:lnTo>
                  <a:lnTo>
                    <a:pt x="313401" y="243296"/>
                  </a:lnTo>
                  <a:lnTo>
                    <a:pt x="313367" y="242810"/>
                  </a:lnTo>
                  <a:lnTo>
                    <a:pt x="313324" y="242325"/>
                  </a:lnTo>
                  <a:lnTo>
                    <a:pt x="313282" y="241839"/>
                  </a:lnTo>
                  <a:lnTo>
                    <a:pt x="313230" y="241353"/>
                  </a:lnTo>
                  <a:lnTo>
                    <a:pt x="313171" y="240868"/>
                  </a:lnTo>
                  <a:lnTo>
                    <a:pt x="313103" y="240382"/>
                  </a:lnTo>
                  <a:lnTo>
                    <a:pt x="313035" y="239897"/>
                  </a:lnTo>
                  <a:lnTo>
                    <a:pt x="312958" y="239411"/>
                  </a:lnTo>
                  <a:lnTo>
                    <a:pt x="312873" y="238925"/>
                  </a:lnTo>
                  <a:lnTo>
                    <a:pt x="312787" y="238448"/>
                  </a:lnTo>
                  <a:lnTo>
                    <a:pt x="312694" y="237963"/>
                  </a:lnTo>
                  <a:lnTo>
                    <a:pt x="312591" y="237486"/>
                  </a:lnTo>
                  <a:lnTo>
                    <a:pt x="312481" y="237000"/>
                  </a:lnTo>
                  <a:lnTo>
                    <a:pt x="312370" y="236523"/>
                  </a:lnTo>
                  <a:lnTo>
                    <a:pt x="312251" y="236046"/>
                  </a:lnTo>
                  <a:lnTo>
                    <a:pt x="312131" y="235560"/>
                  </a:lnTo>
                  <a:lnTo>
                    <a:pt x="311995" y="235083"/>
                  </a:lnTo>
                  <a:lnTo>
                    <a:pt x="311859" y="234615"/>
                  </a:lnTo>
                  <a:lnTo>
                    <a:pt x="311714" y="234137"/>
                  </a:lnTo>
                  <a:lnTo>
                    <a:pt x="311569" y="233660"/>
                  </a:lnTo>
                  <a:lnTo>
                    <a:pt x="311416" y="233192"/>
                  </a:lnTo>
                  <a:lnTo>
                    <a:pt x="311254" y="232723"/>
                  </a:lnTo>
                  <a:lnTo>
                    <a:pt x="311092" y="232255"/>
                  </a:lnTo>
                  <a:lnTo>
                    <a:pt x="310922" y="231786"/>
                  </a:lnTo>
                  <a:lnTo>
                    <a:pt x="310743" y="231318"/>
                  </a:lnTo>
                  <a:lnTo>
                    <a:pt x="310555" y="230849"/>
                  </a:lnTo>
                  <a:lnTo>
                    <a:pt x="310368" y="230389"/>
                  </a:lnTo>
                  <a:lnTo>
                    <a:pt x="310172" y="229929"/>
                  </a:lnTo>
                  <a:lnTo>
                    <a:pt x="309976" y="229469"/>
                  </a:lnTo>
                  <a:lnTo>
                    <a:pt x="309763" y="229009"/>
                  </a:lnTo>
                  <a:lnTo>
                    <a:pt x="309550" y="228557"/>
                  </a:lnTo>
                  <a:lnTo>
                    <a:pt x="309337" y="228106"/>
                  </a:lnTo>
                  <a:lnTo>
                    <a:pt x="309116" y="227654"/>
                  </a:lnTo>
                  <a:lnTo>
                    <a:pt x="308886" y="227203"/>
                  </a:lnTo>
                  <a:lnTo>
                    <a:pt x="308647" y="226760"/>
                  </a:lnTo>
                  <a:lnTo>
                    <a:pt x="308409" y="226308"/>
                  </a:lnTo>
                  <a:lnTo>
                    <a:pt x="308161" y="225865"/>
                  </a:lnTo>
                  <a:lnTo>
                    <a:pt x="307906" y="225431"/>
                  </a:lnTo>
                  <a:lnTo>
                    <a:pt x="307650" y="224988"/>
                  </a:lnTo>
                  <a:lnTo>
                    <a:pt x="307386" y="224553"/>
                  </a:lnTo>
                  <a:lnTo>
                    <a:pt x="307122" y="224127"/>
                  </a:lnTo>
                  <a:lnTo>
                    <a:pt x="306841" y="223693"/>
                  </a:lnTo>
                  <a:lnTo>
                    <a:pt x="306568" y="223267"/>
                  </a:lnTo>
                  <a:lnTo>
                    <a:pt x="306279" y="222841"/>
                  </a:lnTo>
                  <a:lnTo>
                    <a:pt x="305989" y="222423"/>
                  </a:lnTo>
                  <a:lnTo>
                    <a:pt x="305691" y="222006"/>
                  </a:lnTo>
                  <a:lnTo>
                    <a:pt x="305393" y="221589"/>
                  </a:lnTo>
                  <a:lnTo>
                    <a:pt x="305077" y="221180"/>
                  </a:lnTo>
                  <a:lnTo>
                    <a:pt x="304771" y="220771"/>
                  </a:lnTo>
                  <a:lnTo>
                    <a:pt x="304447" y="220362"/>
                  </a:lnTo>
                  <a:lnTo>
                    <a:pt x="304123" y="219961"/>
                  </a:lnTo>
                  <a:lnTo>
                    <a:pt x="303800" y="219561"/>
                  </a:lnTo>
                  <a:lnTo>
                    <a:pt x="303459" y="219169"/>
                  </a:lnTo>
                  <a:lnTo>
                    <a:pt x="303118" y="218769"/>
                  </a:lnTo>
                  <a:lnTo>
                    <a:pt x="302777" y="218385"/>
                  </a:lnTo>
                  <a:lnTo>
                    <a:pt x="302419" y="218002"/>
                  </a:lnTo>
                  <a:lnTo>
                    <a:pt x="302070" y="217619"/>
                  </a:lnTo>
                  <a:lnTo>
                    <a:pt x="301704" y="217235"/>
                  </a:lnTo>
                  <a:lnTo>
                    <a:pt x="301337" y="216860"/>
                  </a:lnTo>
                  <a:lnTo>
                    <a:pt x="302334" y="216622"/>
                  </a:lnTo>
                  <a:lnTo>
                    <a:pt x="303331" y="216366"/>
                  </a:lnTo>
                  <a:lnTo>
                    <a:pt x="304311" y="216085"/>
                  </a:lnTo>
                  <a:lnTo>
                    <a:pt x="305282" y="215795"/>
                  </a:lnTo>
                  <a:lnTo>
                    <a:pt x="306253" y="215489"/>
                  </a:lnTo>
                  <a:lnTo>
                    <a:pt x="307207" y="215156"/>
                  </a:lnTo>
                  <a:lnTo>
                    <a:pt x="308153" y="214816"/>
                  </a:lnTo>
                  <a:lnTo>
                    <a:pt x="309090" y="214458"/>
                  </a:lnTo>
                  <a:lnTo>
                    <a:pt x="310010" y="214083"/>
                  </a:lnTo>
                  <a:lnTo>
                    <a:pt x="310930" y="213691"/>
                  </a:lnTo>
                  <a:lnTo>
                    <a:pt x="311833" y="213282"/>
                  </a:lnTo>
                  <a:lnTo>
                    <a:pt x="312728" y="212865"/>
                  </a:lnTo>
                  <a:lnTo>
                    <a:pt x="313605" y="212430"/>
                  </a:lnTo>
                  <a:lnTo>
                    <a:pt x="314483" y="211979"/>
                  </a:lnTo>
                  <a:lnTo>
                    <a:pt x="315343" y="211510"/>
                  </a:lnTo>
                  <a:lnTo>
                    <a:pt x="316187" y="211025"/>
                  </a:lnTo>
                  <a:lnTo>
                    <a:pt x="317022" y="210530"/>
                  </a:lnTo>
                  <a:lnTo>
                    <a:pt x="317848" y="210028"/>
                  </a:lnTo>
                  <a:lnTo>
                    <a:pt x="318666" y="209500"/>
                  </a:lnTo>
                  <a:lnTo>
                    <a:pt x="319458" y="208963"/>
                  </a:lnTo>
                  <a:lnTo>
                    <a:pt x="320250" y="208409"/>
                  </a:lnTo>
                  <a:lnTo>
                    <a:pt x="321017" y="207847"/>
                  </a:lnTo>
                  <a:lnTo>
                    <a:pt x="321784" y="207276"/>
                  </a:lnTo>
                  <a:lnTo>
                    <a:pt x="322525" y="206680"/>
                  </a:lnTo>
                  <a:lnTo>
                    <a:pt x="323258" y="206075"/>
                  </a:lnTo>
                  <a:lnTo>
                    <a:pt x="323973" y="205461"/>
                  </a:lnTo>
                  <a:lnTo>
                    <a:pt x="324680" y="204840"/>
                  </a:lnTo>
                  <a:lnTo>
                    <a:pt x="325370" y="204192"/>
                  </a:lnTo>
                  <a:lnTo>
                    <a:pt x="326044" y="203545"/>
                  </a:lnTo>
                  <a:lnTo>
                    <a:pt x="326708" y="202880"/>
                  </a:lnTo>
                  <a:lnTo>
                    <a:pt x="327347" y="202207"/>
                  </a:lnTo>
                  <a:lnTo>
                    <a:pt x="327977" y="201517"/>
                  </a:lnTo>
                  <a:lnTo>
                    <a:pt x="328591" y="200818"/>
                  </a:lnTo>
                  <a:lnTo>
                    <a:pt x="329187" y="200111"/>
                  </a:lnTo>
                  <a:lnTo>
                    <a:pt x="329775" y="199396"/>
                  </a:lnTo>
                  <a:lnTo>
                    <a:pt x="330337" y="198663"/>
                  </a:lnTo>
                  <a:lnTo>
                    <a:pt x="330883" y="197922"/>
                  </a:lnTo>
                  <a:lnTo>
                    <a:pt x="331419" y="197172"/>
                  </a:lnTo>
                  <a:lnTo>
                    <a:pt x="331930" y="196414"/>
                  </a:lnTo>
                  <a:lnTo>
                    <a:pt x="332424" y="195639"/>
                  </a:lnTo>
                  <a:lnTo>
                    <a:pt x="332910" y="194863"/>
                  </a:lnTo>
                  <a:lnTo>
                    <a:pt x="333370" y="194071"/>
                  </a:lnTo>
                  <a:lnTo>
                    <a:pt x="333813" y="193270"/>
                  </a:lnTo>
                  <a:lnTo>
                    <a:pt x="334239" y="192469"/>
                  </a:lnTo>
                  <a:lnTo>
                    <a:pt x="334444" y="192061"/>
                  </a:lnTo>
                  <a:lnTo>
                    <a:pt x="334648" y="191652"/>
                  </a:lnTo>
                  <a:lnTo>
                    <a:pt x="334844" y="191243"/>
                  </a:lnTo>
                  <a:lnTo>
                    <a:pt x="335031" y="190825"/>
                  </a:lnTo>
                  <a:lnTo>
                    <a:pt x="335219" y="190408"/>
                  </a:lnTo>
                  <a:lnTo>
                    <a:pt x="335406" y="189990"/>
                  </a:lnTo>
                  <a:lnTo>
                    <a:pt x="335585" y="189573"/>
                  </a:lnTo>
                  <a:lnTo>
                    <a:pt x="335756" y="189155"/>
                  </a:lnTo>
                  <a:lnTo>
                    <a:pt x="335926" y="188729"/>
                  </a:lnTo>
                  <a:lnTo>
                    <a:pt x="336088" y="188303"/>
                  </a:lnTo>
                  <a:lnTo>
                    <a:pt x="336241" y="187878"/>
                  </a:lnTo>
                  <a:lnTo>
                    <a:pt x="336395" y="187443"/>
                  </a:lnTo>
                  <a:lnTo>
                    <a:pt x="336548" y="187017"/>
                  </a:lnTo>
                  <a:lnTo>
                    <a:pt x="336684" y="186583"/>
                  </a:lnTo>
                  <a:lnTo>
                    <a:pt x="336829" y="186148"/>
                  </a:lnTo>
                  <a:lnTo>
                    <a:pt x="336957" y="185705"/>
                  </a:lnTo>
                  <a:lnTo>
                    <a:pt x="337085" y="185271"/>
                  </a:lnTo>
                  <a:lnTo>
                    <a:pt x="337212" y="184828"/>
                  </a:lnTo>
                  <a:lnTo>
                    <a:pt x="337323" y="184385"/>
                  </a:lnTo>
                  <a:lnTo>
                    <a:pt x="337442" y="183942"/>
                  </a:lnTo>
                  <a:lnTo>
                    <a:pt x="337545" y="183499"/>
                  </a:lnTo>
                  <a:lnTo>
                    <a:pt x="337647" y="183047"/>
                  </a:lnTo>
                  <a:lnTo>
                    <a:pt x="337749" y="182604"/>
                  </a:lnTo>
                  <a:lnTo>
                    <a:pt x="337834" y="182153"/>
                  </a:lnTo>
                  <a:lnTo>
                    <a:pt x="337919" y="181701"/>
                  </a:lnTo>
                  <a:lnTo>
                    <a:pt x="338005" y="181241"/>
                  </a:lnTo>
                  <a:lnTo>
                    <a:pt x="338081" y="180789"/>
                  </a:lnTo>
                  <a:lnTo>
                    <a:pt x="338149" y="180329"/>
                  </a:lnTo>
                  <a:lnTo>
                    <a:pt x="338218" y="179878"/>
                  </a:lnTo>
                  <a:lnTo>
                    <a:pt x="338277" y="179418"/>
                  </a:lnTo>
                  <a:lnTo>
                    <a:pt x="338328" y="178949"/>
                  </a:lnTo>
                  <a:lnTo>
                    <a:pt x="338371" y="178489"/>
                  </a:lnTo>
                  <a:lnTo>
                    <a:pt x="338414" y="178029"/>
                  </a:lnTo>
                  <a:lnTo>
                    <a:pt x="338456" y="177561"/>
                  </a:lnTo>
                  <a:lnTo>
                    <a:pt x="338490" y="177092"/>
                  </a:lnTo>
                  <a:lnTo>
                    <a:pt x="338516" y="176623"/>
                  </a:lnTo>
                  <a:lnTo>
                    <a:pt x="338533" y="176155"/>
                  </a:lnTo>
                  <a:lnTo>
                    <a:pt x="338550" y="175686"/>
                  </a:lnTo>
                  <a:lnTo>
                    <a:pt x="338558" y="175218"/>
                  </a:lnTo>
                  <a:lnTo>
                    <a:pt x="338558" y="174741"/>
                  </a:lnTo>
                  <a:lnTo>
                    <a:pt x="338550" y="174195"/>
                  </a:lnTo>
                  <a:lnTo>
                    <a:pt x="338541" y="173642"/>
                  </a:lnTo>
                  <a:lnTo>
                    <a:pt x="338524" y="173096"/>
                  </a:lnTo>
                  <a:lnTo>
                    <a:pt x="338499" y="172551"/>
                  </a:lnTo>
                  <a:lnTo>
                    <a:pt x="338465" y="172006"/>
                  </a:lnTo>
                  <a:lnTo>
                    <a:pt x="338422" y="171452"/>
                  </a:lnTo>
                  <a:lnTo>
                    <a:pt x="338371" y="170907"/>
                  </a:lnTo>
                  <a:lnTo>
                    <a:pt x="338311" y="170362"/>
                  </a:lnTo>
                  <a:lnTo>
                    <a:pt x="338252" y="169817"/>
                  </a:lnTo>
                  <a:lnTo>
                    <a:pt x="338175" y="169271"/>
                  </a:lnTo>
                  <a:lnTo>
                    <a:pt x="338098" y="168726"/>
                  </a:lnTo>
                  <a:lnTo>
                    <a:pt x="338005" y="168172"/>
                  </a:lnTo>
                  <a:lnTo>
                    <a:pt x="337911" y="167627"/>
                  </a:lnTo>
                  <a:lnTo>
                    <a:pt x="337809" y="167090"/>
                  </a:lnTo>
                  <a:lnTo>
                    <a:pt x="337698" y="166545"/>
                  </a:lnTo>
                  <a:lnTo>
                    <a:pt x="337579" y="166000"/>
                  </a:lnTo>
                  <a:lnTo>
                    <a:pt x="337451" y="165455"/>
                  </a:lnTo>
                  <a:lnTo>
                    <a:pt x="337323" y="164918"/>
                  </a:lnTo>
                  <a:lnTo>
                    <a:pt x="337178" y="164373"/>
                  </a:lnTo>
                  <a:lnTo>
                    <a:pt x="337025" y="163836"/>
                  </a:lnTo>
                  <a:lnTo>
                    <a:pt x="336872" y="163299"/>
                  </a:lnTo>
                  <a:lnTo>
                    <a:pt x="336701" y="162754"/>
                  </a:lnTo>
                  <a:lnTo>
                    <a:pt x="336531" y="162226"/>
                  </a:lnTo>
                  <a:lnTo>
                    <a:pt x="336352" y="161689"/>
                  </a:lnTo>
                  <a:lnTo>
                    <a:pt x="336164" y="161152"/>
                  </a:lnTo>
                  <a:lnTo>
                    <a:pt x="335969" y="160616"/>
                  </a:lnTo>
                  <a:lnTo>
                    <a:pt x="335764" y="160087"/>
                  </a:lnTo>
                  <a:lnTo>
                    <a:pt x="335551" y="159559"/>
                  </a:lnTo>
                  <a:lnTo>
                    <a:pt x="335330" y="159031"/>
                  </a:lnTo>
                  <a:lnTo>
                    <a:pt x="335100" y="158503"/>
                  </a:lnTo>
                  <a:lnTo>
                    <a:pt x="334870" y="157983"/>
                  </a:lnTo>
                  <a:lnTo>
                    <a:pt x="334622" y="157455"/>
                  </a:lnTo>
                  <a:lnTo>
                    <a:pt x="334375" y="156935"/>
                  </a:lnTo>
                  <a:lnTo>
                    <a:pt x="334111" y="156416"/>
                  </a:lnTo>
                  <a:lnTo>
                    <a:pt x="333847" y="155896"/>
                  </a:lnTo>
                  <a:lnTo>
                    <a:pt x="333575" y="155385"/>
                  </a:lnTo>
                  <a:lnTo>
                    <a:pt x="333293" y="154865"/>
                  </a:lnTo>
                  <a:lnTo>
                    <a:pt x="332995" y="154354"/>
                  </a:lnTo>
                  <a:lnTo>
                    <a:pt x="332697" y="153851"/>
                  </a:lnTo>
                  <a:lnTo>
                    <a:pt x="332390" y="153340"/>
                  </a:lnTo>
                  <a:lnTo>
                    <a:pt x="332075" y="152837"/>
                  </a:lnTo>
                  <a:lnTo>
                    <a:pt x="331760" y="152335"/>
                  </a:lnTo>
                  <a:lnTo>
                    <a:pt x="331428" y="151832"/>
                  </a:lnTo>
                  <a:lnTo>
                    <a:pt x="331087" y="151338"/>
                  </a:lnTo>
                  <a:lnTo>
                    <a:pt x="330738" y="150844"/>
                  </a:lnTo>
                  <a:lnTo>
                    <a:pt x="330388" y="150350"/>
                  </a:lnTo>
                  <a:lnTo>
                    <a:pt x="330022" y="149864"/>
                  </a:lnTo>
                  <a:lnTo>
                    <a:pt x="329656" y="149379"/>
                  </a:lnTo>
                  <a:lnTo>
                    <a:pt x="329281" y="148893"/>
                  </a:lnTo>
                  <a:lnTo>
                    <a:pt x="328889" y="148407"/>
                  </a:lnTo>
                  <a:lnTo>
                    <a:pt x="328497" y="147930"/>
                  </a:lnTo>
                  <a:lnTo>
                    <a:pt x="328097" y="147462"/>
                  </a:lnTo>
                  <a:lnTo>
                    <a:pt x="327688" y="146985"/>
                  </a:lnTo>
                  <a:lnTo>
                    <a:pt x="327262" y="146516"/>
                  </a:lnTo>
                  <a:lnTo>
                    <a:pt x="326836" y="146056"/>
                  </a:lnTo>
                  <a:lnTo>
                    <a:pt x="326401" y="145588"/>
                  </a:lnTo>
                  <a:lnTo>
                    <a:pt x="325967" y="145136"/>
                  </a:lnTo>
                  <a:lnTo>
                    <a:pt x="325515" y="144676"/>
                  </a:lnTo>
                  <a:lnTo>
                    <a:pt x="325055" y="144224"/>
                  </a:lnTo>
                  <a:lnTo>
                    <a:pt x="324587" y="143773"/>
                  </a:lnTo>
                  <a:lnTo>
                    <a:pt x="324110" y="143330"/>
                  </a:lnTo>
                  <a:lnTo>
                    <a:pt x="323633" y="142895"/>
                  </a:lnTo>
                  <a:lnTo>
                    <a:pt x="323138" y="142452"/>
                  </a:lnTo>
                  <a:lnTo>
                    <a:pt x="322636" y="142018"/>
                  </a:lnTo>
                  <a:lnTo>
                    <a:pt x="323198" y="141473"/>
                  </a:lnTo>
                  <a:lnTo>
                    <a:pt x="323735" y="140910"/>
                  </a:lnTo>
                  <a:lnTo>
                    <a:pt x="324263" y="140340"/>
                  </a:lnTo>
                  <a:lnTo>
                    <a:pt x="324774" y="139760"/>
                  </a:lnTo>
                  <a:lnTo>
                    <a:pt x="325277" y="139164"/>
                  </a:lnTo>
                  <a:lnTo>
                    <a:pt x="325754" y="138568"/>
                  </a:lnTo>
                  <a:lnTo>
                    <a:pt x="326222" y="137954"/>
                  </a:lnTo>
                  <a:lnTo>
                    <a:pt x="326674" y="137332"/>
                  </a:lnTo>
                  <a:lnTo>
                    <a:pt x="327117" y="136702"/>
                  </a:lnTo>
                  <a:lnTo>
                    <a:pt x="327534" y="136071"/>
                  </a:lnTo>
                  <a:lnTo>
                    <a:pt x="327943" y="135415"/>
                  </a:lnTo>
                  <a:lnTo>
                    <a:pt x="328327" y="134759"/>
                  </a:lnTo>
                  <a:lnTo>
                    <a:pt x="328702" y="134095"/>
                  </a:lnTo>
                  <a:lnTo>
                    <a:pt x="329059" y="133422"/>
                  </a:lnTo>
                  <a:lnTo>
                    <a:pt x="329392" y="132740"/>
                  </a:lnTo>
                  <a:lnTo>
                    <a:pt x="329715" y="132059"/>
                  </a:lnTo>
                  <a:lnTo>
                    <a:pt x="330014" y="131360"/>
                  </a:lnTo>
                  <a:lnTo>
                    <a:pt x="330303" y="130653"/>
                  </a:lnTo>
                  <a:lnTo>
                    <a:pt x="330567" y="129946"/>
                  </a:lnTo>
                  <a:lnTo>
                    <a:pt x="330823" y="129222"/>
                  </a:lnTo>
                  <a:lnTo>
                    <a:pt x="331053" y="128498"/>
                  </a:lnTo>
                  <a:lnTo>
                    <a:pt x="331257" y="127765"/>
                  </a:lnTo>
                  <a:lnTo>
                    <a:pt x="331453" y="127032"/>
                  </a:lnTo>
                  <a:lnTo>
                    <a:pt x="331624" y="126283"/>
                  </a:lnTo>
                  <a:lnTo>
                    <a:pt x="331709" y="125908"/>
                  </a:lnTo>
                  <a:lnTo>
                    <a:pt x="331786" y="125533"/>
                  </a:lnTo>
                  <a:lnTo>
                    <a:pt x="331854" y="125158"/>
                  </a:lnTo>
                  <a:lnTo>
                    <a:pt x="331913" y="124775"/>
                  </a:lnTo>
                  <a:lnTo>
                    <a:pt x="331973" y="124400"/>
                  </a:lnTo>
                  <a:lnTo>
                    <a:pt x="332033" y="124017"/>
                  </a:lnTo>
                  <a:lnTo>
                    <a:pt x="332075" y="123633"/>
                  </a:lnTo>
                  <a:lnTo>
                    <a:pt x="332126" y="123250"/>
                  </a:lnTo>
                  <a:lnTo>
                    <a:pt x="332160" y="122858"/>
                  </a:lnTo>
                  <a:lnTo>
                    <a:pt x="332194" y="122475"/>
                  </a:lnTo>
                  <a:lnTo>
                    <a:pt x="332229" y="122083"/>
                  </a:lnTo>
                  <a:lnTo>
                    <a:pt x="332254" y="121699"/>
                  </a:lnTo>
                  <a:lnTo>
                    <a:pt x="332271" y="121307"/>
                  </a:lnTo>
                  <a:lnTo>
                    <a:pt x="332280" y="120916"/>
                  </a:lnTo>
                  <a:lnTo>
                    <a:pt x="332288" y="120524"/>
                  </a:lnTo>
                  <a:lnTo>
                    <a:pt x="332297" y="120132"/>
                  </a:lnTo>
                  <a:lnTo>
                    <a:pt x="332288" y="119714"/>
                  </a:lnTo>
                  <a:lnTo>
                    <a:pt x="332280" y="119297"/>
                  </a:lnTo>
                  <a:lnTo>
                    <a:pt x="332263" y="118888"/>
                  </a:lnTo>
                  <a:lnTo>
                    <a:pt x="332246" y="118471"/>
                  </a:lnTo>
                  <a:lnTo>
                    <a:pt x="332220" y="118062"/>
                  </a:lnTo>
                  <a:lnTo>
                    <a:pt x="332186" y="117653"/>
                  </a:lnTo>
                  <a:lnTo>
                    <a:pt x="332152" y="117244"/>
                  </a:lnTo>
                  <a:lnTo>
                    <a:pt x="332109" y="116843"/>
                  </a:lnTo>
                  <a:lnTo>
                    <a:pt x="332058" y="116434"/>
                  </a:lnTo>
                  <a:lnTo>
                    <a:pt x="331999" y="116034"/>
                  </a:lnTo>
                  <a:lnTo>
                    <a:pt x="331939" y="115634"/>
                  </a:lnTo>
                  <a:lnTo>
                    <a:pt x="331871" y="115233"/>
                  </a:lnTo>
                  <a:lnTo>
                    <a:pt x="331803" y="114833"/>
                  </a:lnTo>
                  <a:lnTo>
                    <a:pt x="331726" y="114432"/>
                  </a:lnTo>
                  <a:lnTo>
                    <a:pt x="331641" y="114040"/>
                  </a:lnTo>
                  <a:lnTo>
                    <a:pt x="331556" y="113649"/>
                  </a:lnTo>
                  <a:lnTo>
                    <a:pt x="331462" y="113257"/>
                  </a:lnTo>
                  <a:lnTo>
                    <a:pt x="331368" y="112865"/>
                  </a:lnTo>
                  <a:lnTo>
                    <a:pt x="331257" y="112481"/>
                  </a:lnTo>
                  <a:lnTo>
                    <a:pt x="331147" y="112090"/>
                  </a:lnTo>
                  <a:lnTo>
                    <a:pt x="331036" y="111706"/>
                  </a:lnTo>
                  <a:lnTo>
                    <a:pt x="330917" y="111323"/>
                  </a:lnTo>
                  <a:lnTo>
                    <a:pt x="330789" y="110939"/>
                  </a:lnTo>
                  <a:lnTo>
                    <a:pt x="330661" y="110565"/>
                  </a:lnTo>
                  <a:lnTo>
                    <a:pt x="330525" y="110190"/>
                  </a:lnTo>
                  <a:lnTo>
                    <a:pt x="330388" y="109815"/>
                  </a:lnTo>
                  <a:lnTo>
                    <a:pt x="330244" y="109440"/>
                  </a:lnTo>
                  <a:lnTo>
                    <a:pt x="330090" y="109065"/>
                  </a:lnTo>
                  <a:lnTo>
                    <a:pt x="329937" y="108699"/>
                  </a:lnTo>
                  <a:lnTo>
                    <a:pt x="329775" y="108333"/>
                  </a:lnTo>
                  <a:lnTo>
                    <a:pt x="329613" y="107966"/>
                  </a:lnTo>
                  <a:lnTo>
                    <a:pt x="329443" y="107600"/>
                  </a:lnTo>
                  <a:lnTo>
                    <a:pt x="329264" y="107242"/>
                  </a:lnTo>
                  <a:lnTo>
                    <a:pt x="329085" y="106884"/>
                  </a:lnTo>
                  <a:lnTo>
                    <a:pt x="328906" y="106526"/>
                  </a:lnTo>
                  <a:lnTo>
                    <a:pt x="328710" y="106177"/>
                  </a:lnTo>
                  <a:lnTo>
                    <a:pt x="328523" y="105828"/>
                  </a:lnTo>
                  <a:lnTo>
                    <a:pt x="328318" y="105479"/>
                  </a:lnTo>
                  <a:lnTo>
                    <a:pt x="328122" y="105129"/>
                  </a:lnTo>
                  <a:lnTo>
                    <a:pt x="327909" y="104780"/>
                  </a:lnTo>
                  <a:lnTo>
                    <a:pt x="327696" y="104439"/>
                  </a:lnTo>
                  <a:lnTo>
                    <a:pt x="327483" y="104098"/>
                  </a:lnTo>
                  <a:lnTo>
                    <a:pt x="327040" y="103434"/>
                  </a:lnTo>
                  <a:lnTo>
                    <a:pt x="326572" y="102769"/>
                  </a:lnTo>
                  <a:lnTo>
                    <a:pt x="326095" y="102122"/>
                  </a:lnTo>
                  <a:lnTo>
                    <a:pt x="325592" y="101483"/>
                  </a:lnTo>
                  <a:lnTo>
                    <a:pt x="325081" y="100853"/>
                  </a:lnTo>
                  <a:lnTo>
                    <a:pt x="324544" y="100231"/>
                  </a:lnTo>
                  <a:lnTo>
                    <a:pt x="323999" y="99626"/>
                  </a:lnTo>
                  <a:lnTo>
                    <a:pt x="323437" y="99029"/>
                  </a:lnTo>
                  <a:lnTo>
                    <a:pt x="322857" y="98450"/>
                  </a:lnTo>
                  <a:lnTo>
                    <a:pt x="322261" y="97879"/>
                  </a:lnTo>
                  <a:lnTo>
                    <a:pt x="321648" y="97317"/>
                  </a:lnTo>
                  <a:lnTo>
                    <a:pt x="321026" y="96772"/>
                  </a:lnTo>
                  <a:lnTo>
                    <a:pt x="320387" y="96235"/>
                  </a:lnTo>
                  <a:lnTo>
                    <a:pt x="319731" y="95715"/>
                  </a:lnTo>
                  <a:lnTo>
                    <a:pt x="319066" y="95213"/>
                  </a:lnTo>
                  <a:lnTo>
                    <a:pt x="318385" y="94719"/>
                  </a:lnTo>
                  <a:lnTo>
                    <a:pt x="317686" y="94242"/>
                  </a:lnTo>
                  <a:lnTo>
                    <a:pt x="316979" y="93773"/>
                  </a:lnTo>
                  <a:lnTo>
                    <a:pt x="316263" y="93321"/>
                  </a:lnTo>
                  <a:lnTo>
                    <a:pt x="315531" y="92887"/>
                  </a:lnTo>
                  <a:lnTo>
                    <a:pt x="314781" y="92461"/>
                  </a:lnTo>
                  <a:lnTo>
                    <a:pt x="314023" y="92061"/>
                  </a:lnTo>
                  <a:lnTo>
                    <a:pt x="313256" y="91669"/>
                  </a:lnTo>
                  <a:lnTo>
                    <a:pt x="312472" y="91294"/>
                  </a:lnTo>
                  <a:lnTo>
                    <a:pt x="311680" y="90928"/>
                  </a:lnTo>
                  <a:lnTo>
                    <a:pt x="310879" y="90587"/>
                  </a:lnTo>
                  <a:lnTo>
                    <a:pt x="310061" y="90254"/>
                  </a:lnTo>
                  <a:lnTo>
                    <a:pt x="309243" y="89948"/>
                  </a:lnTo>
                  <a:lnTo>
                    <a:pt x="308409" y="89650"/>
                  </a:lnTo>
                  <a:lnTo>
                    <a:pt x="307565" y="89377"/>
                  </a:lnTo>
                  <a:lnTo>
                    <a:pt x="306713" y="89113"/>
                  </a:lnTo>
                  <a:lnTo>
                    <a:pt x="305853" y="88874"/>
                  </a:lnTo>
                  <a:lnTo>
                    <a:pt x="304975" y="88644"/>
                  </a:lnTo>
                  <a:lnTo>
                    <a:pt x="304098" y="88440"/>
                  </a:lnTo>
                  <a:lnTo>
                    <a:pt x="303212" y="88252"/>
                  </a:lnTo>
                  <a:lnTo>
                    <a:pt x="302309" y="88074"/>
                  </a:lnTo>
                  <a:lnTo>
                    <a:pt x="301406" y="87929"/>
                  </a:lnTo>
                  <a:lnTo>
                    <a:pt x="300494" y="87792"/>
                  </a:lnTo>
                  <a:lnTo>
                    <a:pt x="299574" y="87673"/>
                  </a:lnTo>
                  <a:lnTo>
                    <a:pt x="298654" y="87579"/>
                  </a:lnTo>
                  <a:lnTo>
                    <a:pt x="297717" y="87503"/>
                  </a:lnTo>
                  <a:lnTo>
                    <a:pt x="296780" y="87452"/>
                  </a:lnTo>
                  <a:lnTo>
                    <a:pt x="296311" y="87435"/>
                  </a:lnTo>
                  <a:lnTo>
                    <a:pt x="295834" y="87418"/>
                  </a:lnTo>
                  <a:lnTo>
                    <a:pt x="296132" y="86958"/>
                  </a:lnTo>
                  <a:lnTo>
                    <a:pt x="296422" y="86497"/>
                  </a:lnTo>
                  <a:lnTo>
                    <a:pt x="296703" y="86037"/>
                  </a:lnTo>
                  <a:lnTo>
                    <a:pt x="296984" y="85569"/>
                  </a:lnTo>
                  <a:lnTo>
                    <a:pt x="297248" y="85100"/>
                  </a:lnTo>
                  <a:lnTo>
                    <a:pt x="297504" y="84623"/>
                  </a:lnTo>
                  <a:lnTo>
                    <a:pt x="297751" y="84138"/>
                  </a:lnTo>
                  <a:lnTo>
                    <a:pt x="297998" y="83652"/>
                  </a:lnTo>
                  <a:lnTo>
                    <a:pt x="298228" y="83166"/>
                  </a:lnTo>
                  <a:lnTo>
                    <a:pt x="298449" y="82672"/>
                  </a:lnTo>
                  <a:lnTo>
                    <a:pt x="298662" y="82178"/>
                  </a:lnTo>
                  <a:lnTo>
                    <a:pt x="298867" y="81676"/>
                  </a:lnTo>
                  <a:lnTo>
                    <a:pt x="299063" y="81173"/>
                  </a:lnTo>
                  <a:lnTo>
                    <a:pt x="299250" y="80662"/>
                  </a:lnTo>
                  <a:lnTo>
                    <a:pt x="299429" y="80151"/>
                  </a:lnTo>
                  <a:lnTo>
                    <a:pt x="299600" y="79639"/>
                  </a:lnTo>
                  <a:lnTo>
                    <a:pt x="299761" y="79120"/>
                  </a:lnTo>
                  <a:lnTo>
                    <a:pt x="299906" y="78600"/>
                  </a:lnTo>
                  <a:lnTo>
                    <a:pt x="300051" y="78072"/>
                  </a:lnTo>
                  <a:lnTo>
                    <a:pt x="300179" y="77544"/>
                  </a:lnTo>
                  <a:lnTo>
                    <a:pt x="300298" y="77015"/>
                  </a:lnTo>
                  <a:lnTo>
                    <a:pt x="300409" y="76479"/>
                  </a:lnTo>
                  <a:lnTo>
                    <a:pt x="300511" y="75942"/>
                  </a:lnTo>
                  <a:lnTo>
                    <a:pt x="300596" y="75405"/>
                  </a:lnTo>
                  <a:lnTo>
                    <a:pt x="300681" y="74860"/>
                  </a:lnTo>
                  <a:lnTo>
                    <a:pt x="300750" y="74315"/>
                  </a:lnTo>
                  <a:lnTo>
                    <a:pt x="300809" y="73770"/>
                  </a:lnTo>
                  <a:lnTo>
                    <a:pt x="300860" y="73216"/>
                  </a:lnTo>
                  <a:lnTo>
                    <a:pt x="300894" y="72662"/>
                  </a:lnTo>
                  <a:lnTo>
                    <a:pt x="300920" y="72108"/>
                  </a:lnTo>
                  <a:lnTo>
                    <a:pt x="300937" y="71546"/>
                  </a:lnTo>
                  <a:lnTo>
                    <a:pt x="300946" y="70984"/>
                  </a:lnTo>
                  <a:lnTo>
                    <a:pt x="300937" y="70558"/>
                  </a:lnTo>
                  <a:lnTo>
                    <a:pt x="300929" y="70140"/>
                  </a:lnTo>
                  <a:lnTo>
                    <a:pt x="300911" y="69723"/>
                  </a:lnTo>
                  <a:lnTo>
                    <a:pt x="300894" y="69297"/>
                  </a:lnTo>
                  <a:lnTo>
                    <a:pt x="300869" y="68879"/>
                  </a:lnTo>
                  <a:lnTo>
                    <a:pt x="300835" y="68462"/>
                  </a:lnTo>
                  <a:lnTo>
                    <a:pt x="300792" y="68053"/>
                  </a:lnTo>
                  <a:lnTo>
                    <a:pt x="300750" y="67636"/>
                  </a:lnTo>
                  <a:lnTo>
                    <a:pt x="300699" y="67227"/>
                  </a:lnTo>
                  <a:lnTo>
                    <a:pt x="300639" y="66809"/>
                  </a:lnTo>
                  <a:lnTo>
                    <a:pt x="300579" y="66400"/>
                  </a:lnTo>
                  <a:lnTo>
                    <a:pt x="300511" y="66000"/>
                  </a:lnTo>
                  <a:lnTo>
                    <a:pt x="300434" y="65591"/>
                  </a:lnTo>
                  <a:lnTo>
                    <a:pt x="300358" y="65191"/>
                  </a:lnTo>
                  <a:lnTo>
                    <a:pt x="300273" y="64782"/>
                  </a:lnTo>
                  <a:lnTo>
                    <a:pt x="300179" y="64381"/>
                  </a:lnTo>
                  <a:lnTo>
                    <a:pt x="300085" y="63981"/>
                  </a:lnTo>
                  <a:lnTo>
                    <a:pt x="299983" y="63589"/>
                  </a:lnTo>
                  <a:lnTo>
                    <a:pt x="299872" y="63189"/>
                  </a:lnTo>
                  <a:lnTo>
                    <a:pt x="299761" y="62797"/>
                  </a:lnTo>
                  <a:lnTo>
                    <a:pt x="299642" y="62405"/>
                  </a:lnTo>
                  <a:lnTo>
                    <a:pt x="299514" y="62021"/>
                  </a:lnTo>
                  <a:lnTo>
                    <a:pt x="299387" y="61630"/>
                  </a:lnTo>
                  <a:lnTo>
                    <a:pt x="299250" y="61246"/>
                  </a:lnTo>
                  <a:lnTo>
                    <a:pt x="299114" y="60863"/>
                  </a:lnTo>
                  <a:lnTo>
                    <a:pt x="298969" y="60479"/>
                  </a:lnTo>
                  <a:lnTo>
                    <a:pt x="298816" y="60096"/>
                  </a:lnTo>
                  <a:lnTo>
                    <a:pt x="298662" y="59721"/>
                  </a:lnTo>
                  <a:lnTo>
                    <a:pt x="298501" y="59346"/>
                  </a:lnTo>
                  <a:lnTo>
                    <a:pt x="298330" y="58972"/>
                  </a:lnTo>
                  <a:lnTo>
                    <a:pt x="298160" y="58605"/>
                  </a:lnTo>
                  <a:lnTo>
                    <a:pt x="297989" y="58230"/>
                  </a:lnTo>
                  <a:lnTo>
                    <a:pt x="297802" y="57864"/>
                  </a:lnTo>
                  <a:lnTo>
                    <a:pt x="297623" y="57506"/>
                  </a:lnTo>
                  <a:lnTo>
                    <a:pt x="297427" y="57140"/>
                  </a:lnTo>
                  <a:lnTo>
                    <a:pt x="297231" y="56782"/>
                  </a:lnTo>
                  <a:lnTo>
                    <a:pt x="297035" y="56424"/>
                  </a:lnTo>
                  <a:lnTo>
                    <a:pt x="296831" y="56075"/>
                  </a:lnTo>
                  <a:lnTo>
                    <a:pt x="296618" y="55717"/>
                  </a:lnTo>
                  <a:lnTo>
                    <a:pt x="296405" y="55368"/>
                  </a:lnTo>
                  <a:lnTo>
                    <a:pt x="296183" y="55027"/>
                  </a:lnTo>
                  <a:lnTo>
                    <a:pt x="295962" y="54678"/>
                  </a:lnTo>
                  <a:lnTo>
                    <a:pt x="295732" y="54337"/>
                  </a:lnTo>
                  <a:lnTo>
                    <a:pt x="295493" y="53996"/>
                  </a:lnTo>
                  <a:lnTo>
                    <a:pt x="295255" y="53664"/>
                  </a:lnTo>
                  <a:lnTo>
                    <a:pt x="295016" y="53332"/>
                  </a:lnTo>
                  <a:lnTo>
                    <a:pt x="294769" y="52999"/>
                  </a:lnTo>
                  <a:lnTo>
                    <a:pt x="294522" y="52667"/>
                  </a:lnTo>
                  <a:lnTo>
                    <a:pt x="294266" y="52343"/>
                  </a:lnTo>
                  <a:lnTo>
                    <a:pt x="294002" y="52020"/>
                  </a:lnTo>
                  <a:lnTo>
                    <a:pt x="293738" y="51705"/>
                  </a:lnTo>
                  <a:lnTo>
                    <a:pt x="293466" y="51381"/>
                  </a:lnTo>
                  <a:lnTo>
                    <a:pt x="293193" y="51074"/>
                  </a:lnTo>
                  <a:lnTo>
                    <a:pt x="292920" y="50759"/>
                  </a:lnTo>
                  <a:lnTo>
                    <a:pt x="292350" y="50145"/>
                  </a:lnTo>
                  <a:lnTo>
                    <a:pt x="291770" y="49549"/>
                  </a:lnTo>
                  <a:lnTo>
                    <a:pt x="291174" y="48961"/>
                  </a:lnTo>
                  <a:lnTo>
                    <a:pt x="290552" y="48382"/>
                  </a:lnTo>
                  <a:lnTo>
                    <a:pt x="289922" y="47820"/>
                  </a:lnTo>
                  <a:lnTo>
                    <a:pt x="289283" y="47266"/>
                  </a:lnTo>
                  <a:lnTo>
                    <a:pt x="288618" y="46738"/>
                  </a:lnTo>
                  <a:lnTo>
                    <a:pt x="287945" y="46210"/>
                  </a:lnTo>
                  <a:lnTo>
                    <a:pt x="287255" y="45707"/>
                  </a:lnTo>
                  <a:lnTo>
                    <a:pt x="286548" y="45213"/>
                  </a:lnTo>
                  <a:lnTo>
                    <a:pt x="285832" y="44727"/>
                  </a:lnTo>
                  <a:lnTo>
                    <a:pt x="285100" y="44267"/>
                  </a:lnTo>
                  <a:lnTo>
                    <a:pt x="284358" y="43816"/>
                  </a:lnTo>
                  <a:lnTo>
                    <a:pt x="283600" y="43381"/>
                  </a:lnTo>
                  <a:lnTo>
                    <a:pt x="282833" y="42964"/>
                  </a:lnTo>
                  <a:lnTo>
                    <a:pt x="282050" y="42563"/>
                  </a:lnTo>
                  <a:lnTo>
                    <a:pt x="281257" y="42180"/>
                  </a:lnTo>
                  <a:lnTo>
                    <a:pt x="280448" y="41805"/>
                  </a:lnTo>
                  <a:lnTo>
                    <a:pt x="279630" y="41456"/>
                  </a:lnTo>
                  <a:lnTo>
                    <a:pt x="278804" y="41115"/>
                  </a:lnTo>
                  <a:lnTo>
                    <a:pt x="277969" y="40800"/>
                  </a:lnTo>
                  <a:lnTo>
                    <a:pt x="277117" y="40493"/>
                  </a:lnTo>
                  <a:lnTo>
                    <a:pt x="276257" y="40212"/>
                  </a:lnTo>
                  <a:lnTo>
                    <a:pt x="275388" y="39939"/>
                  </a:lnTo>
                  <a:lnTo>
                    <a:pt x="274510" y="39692"/>
                  </a:lnTo>
                  <a:lnTo>
                    <a:pt x="273624" y="39462"/>
                  </a:lnTo>
                  <a:lnTo>
                    <a:pt x="272730" y="39249"/>
                  </a:lnTo>
                  <a:lnTo>
                    <a:pt x="271818" y="39062"/>
                  </a:lnTo>
                  <a:lnTo>
                    <a:pt x="271366" y="38968"/>
                  </a:lnTo>
                  <a:lnTo>
                    <a:pt x="270906" y="38883"/>
                  </a:lnTo>
                  <a:lnTo>
                    <a:pt x="270446" y="38806"/>
                  </a:lnTo>
                  <a:lnTo>
                    <a:pt x="269986" y="38730"/>
                  </a:lnTo>
                  <a:lnTo>
                    <a:pt x="269518" y="38661"/>
                  </a:lnTo>
                  <a:lnTo>
                    <a:pt x="269058" y="38602"/>
                  </a:lnTo>
                  <a:lnTo>
                    <a:pt x="268589" y="38542"/>
                  </a:lnTo>
                  <a:lnTo>
                    <a:pt x="268121" y="38483"/>
                  </a:lnTo>
                  <a:lnTo>
                    <a:pt x="267644" y="38431"/>
                  </a:lnTo>
                  <a:lnTo>
                    <a:pt x="267175" y="38389"/>
                  </a:lnTo>
                  <a:lnTo>
                    <a:pt x="266698" y="38355"/>
                  </a:lnTo>
                  <a:lnTo>
                    <a:pt x="266221" y="38321"/>
                  </a:lnTo>
                  <a:lnTo>
                    <a:pt x="265744" y="38287"/>
                  </a:lnTo>
                  <a:lnTo>
                    <a:pt x="265267" y="38261"/>
                  </a:lnTo>
                  <a:lnTo>
                    <a:pt x="264781" y="38244"/>
                  </a:lnTo>
                  <a:lnTo>
                    <a:pt x="264295" y="38235"/>
                  </a:lnTo>
                  <a:lnTo>
                    <a:pt x="263818" y="38227"/>
                  </a:lnTo>
                  <a:lnTo>
                    <a:pt x="263333" y="38218"/>
                  </a:lnTo>
                  <a:lnTo>
                    <a:pt x="262574" y="38227"/>
                  </a:lnTo>
                  <a:lnTo>
                    <a:pt x="261791" y="38261"/>
                  </a:lnTo>
                  <a:lnTo>
                    <a:pt x="260973" y="38304"/>
                  </a:lnTo>
                  <a:lnTo>
                    <a:pt x="260155" y="38355"/>
                  </a:lnTo>
                  <a:lnTo>
                    <a:pt x="259329" y="38423"/>
                  </a:lnTo>
                  <a:lnTo>
                    <a:pt x="258519" y="38508"/>
                  </a:lnTo>
                  <a:lnTo>
                    <a:pt x="257736" y="38593"/>
                  </a:lnTo>
                  <a:lnTo>
                    <a:pt x="256977" y="38687"/>
                  </a:lnTo>
                  <a:lnTo>
                    <a:pt x="257028" y="38150"/>
                  </a:lnTo>
                  <a:lnTo>
                    <a:pt x="257045" y="37886"/>
                  </a:lnTo>
                  <a:lnTo>
                    <a:pt x="257045" y="37614"/>
                  </a:lnTo>
                  <a:lnTo>
                    <a:pt x="257037" y="37136"/>
                  </a:lnTo>
                  <a:lnTo>
                    <a:pt x="257011" y="36668"/>
                  </a:lnTo>
                  <a:lnTo>
                    <a:pt x="256986" y="36191"/>
                  </a:lnTo>
                  <a:lnTo>
                    <a:pt x="256952" y="35722"/>
                  </a:lnTo>
                  <a:lnTo>
                    <a:pt x="256918" y="35254"/>
                  </a:lnTo>
                  <a:lnTo>
                    <a:pt x="256867" y="34785"/>
                  </a:lnTo>
                  <a:lnTo>
                    <a:pt x="256815" y="34317"/>
                  </a:lnTo>
                  <a:lnTo>
                    <a:pt x="256756" y="33857"/>
                  </a:lnTo>
                  <a:lnTo>
                    <a:pt x="256688" y="33388"/>
                  </a:lnTo>
                  <a:lnTo>
                    <a:pt x="256619" y="32928"/>
                  </a:lnTo>
                  <a:lnTo>
                    <a:pt x="256534" y="32468"/>
                  </a:lnTo>
                  <a:lnTo>
                    <a:pt x="256449" y="32008"/>
                  </a:lnTo>
                  <a:lnTo>
                    <a:pt x="256355" y="31548"/>
                  </a:lnTo>
                  <a:lnTo>
                    <a:pt x="256253" y="31096"/>
                  </a:lnTo>
                  <a:lnTo>
                    <a:pt x="256151" y="30645"/>
                  </a:lnTo>
                  <a:lnTo>
                    <a:pt x="256040" y="30193"/>
                  </a:lnTo>
                  <a:lnTo>
                    <a:pt x="255921" y="29742"/>
                  </a:lnTo>
                  <a:lnTo>
                    <a:pt x="255793" y="29290"/>
                  </a:lnTo>
                  <a:lnTo>
                    <a:pt x="255665" y="28847"/>
                  </a:lnTo>
                  <a:lnTo>
                    <a:pt x="255529" y="28396"/>
                  </a:lnTo>
                  <a:lnTo>
                    <a:pt x="255384" y="27953"/>
                  </a:lnTo>
                  <a:lnTo>
                    <a:pt x="255231" y="27518"/>
                  </a:lnTo>
                  <a:lnTo>
                    <a:pt x="255077" y="27075"/>
                  </a:lnTo>
                  <a:lnTo>
                    <a:pt x="254916" y="26641"/>
                  </a:lnTo>
                  <a:lnTo>
                    <a:pt x="254745" y="26206"/>
                  </a:lnTo>
                  <a:lnTo>
                    <a:pt x="254575" y="25772"/>
                  </a:lnTo>
                  <a:lnTo>
                    <a:pt x="254396" y="25346"/>
                  </a:lnTo>
                  <a:lnTo>
                    <a:pt x="254209" y="24911"/>
                  </a:lnTo>
                  <a:lnTo>
                    <a:pt x="254021" y="24485"/>
                  </a:lnTo>
                  <a:lnTo>
                    <a:pt x="253825" y="24068"/>
                  </a:lnTo>
                  <a:lnTo>
                    <a:pt x="253621" y="23642"/>
                  </a:lnTo>
                  <a:lnTo>
                    <a:pt x="253408" y="23224"/>
                  </a:lnTo>
                  <a:lnTo>
                    <a:pt x="253195" y="22807"/>
                  </a:lnTo>
                  <a:lnTo>
                    <a:pt x="252973" y="22398"/>
                  </a:lnTo>
                  <a:lnTo>
                    <a:pt x="252752" y="21981"/>
                  </a:lnTo>
                  <a:lnTo>
                    <a:pt x="252522" y="21572"/>
                  </a:lnTo>
                  <a:lnTo>
                    <a:pt x="252283" y="21171"/>
                  </a:lnTo>
                  <a:lnTo>
                    <a:pt x="252045" y="20762"/>
                  </a:lnTo>
                  <a:lnTo>
                    <a:pt x="251798" y="20362"/>
                  </a:lnTo>
                  <a:lnTo>
                    <a:pt x="251542" y="19961"/>
                  </a:lnTo>
                  <a:lnTo>
                    <a:pt x="251286" y="19570"/>
                  </a:lnTo>
                  <a:lnTo>
                    <a:pt x="251022" y="19178"/>
                  </a:lnTo>
                  <a:lnTo>
                    <a:pt x="250758" y="18786"/>
                  </a:lnTo>
                  <a:lnTo>
                    <a:pt x="250486" y="18402"/>
                  </a:lnTo>
                  <a:lnTo>
                    <a:pt x="250204" y="18019"/>
                  </a:lnTo>
                  <a:lnTo>
                    <a:pt x="249923" y="17636"/>
                  </a:lnTo>
                  <a:lnTo>
                    <a:pt x="249634" y="17252"/>
                  </a:lnTo>
                  <a:lnTo>
                    <a:pt x="249344" y="16877"/>
                  </a:lnTo>
                  <a:lnTo>
                    <a:pt x="249046" y="16511"/>
                  </a:lnTo>
                  <a:lnTo>
                    <a:pt x="248739" y="16136"/>
                  </a:lnTo>
                  <a:lnTo>
                    <a:pt x="248432" y="15770"/>
                  </a:lnTo>
                  <a:lnTo>
                    <a:pt x="248126" y="15412"/>
                  </a:lnTo>
                  <a:lnTo>
                    <a:pt x="247802" y="15046"/>
                  </a:lnTo>
                  <a:lnTo>
                    <a:pt x="247487" y="14697"/>
                  </a:lnTo>
                  <a:lnTo>
                    <a:pt x="247155" y="14339"/>
                  </a:lnTo>
                  <a:lnTo>
                    <a:pt x="246822" y="13989"/>
                  </a:lnTo>
                  <a:lnTo>
                    <a:pt x="246490" y="13640"/>
                  </a:lnTo>
                  <a:lnTo>
                    <a:pt x="246149" y="13299"/>
                  </a:lnTo>
                  <a:lnTo>
                    <a:pt x="245808" y="12959"/>
                  </a:lnTo>
                  <a:lnTo>
                    <a:pt x="245459" y="12626"/>
                  </a:lnTo>
                  <a:lnTo>
                    <a:pt x="245101" y="12294"/>
                  </a:lnTo>
                  <a:lnTo>
                    <a:pt x="244744" y="11962"/>
                  </a:lnTo>
                  <a:lnTo>
                    <a:pt x="244386" y="11638"/>
                  </a:lnTo>
                  <a:lnTo>
                    <a:pt x="244019" y="11314"/>
                  </a:lnTo>
                  <a:lnTo>
                    <a:pt x="243645" y="10991"/>
                  </a:lnTo>
                  <a:lnTo>
                    <a:pt x="243270" y="10684"/>
                  </a:lnTo>
                  <a:lnTo>
                    <a:pt x="242895" y="10369"/>
                  </a:lnTo>
                  <a:lnTo>
                    <a:pt x="242511" y="10062"/>
                  </a:lnTo>
                  <a:lnTo>
                    <a:pt x="242128" y="9755"/>
                  </a:lnTo>
                  <a:lnTo>
                    <a:pt x="241736" y="9457"/>
                  </a:lnTo>
                  <a:lnTo>
                    <a:pt x="241336" y="9159"/>
                  </a:lnTo>
                  <a:lnTo>
                    <a:pt x="240944" y="8869"/>
                  </a:lnTo>
                  <a:lnTo>
                    <a:pt x="240535" y="8580"/>
                  </a:lnTo>
                  <a:lnTo>
                    <a:pt x="240135" y="8299"/>
                  </a:lnTo>
                  <a:lnTo>
                    <a:pt x="239726" y="8017"/>
                  </a:lnTo>
                  <a:lnTo>
                    <a:pt x="239308" y="7745"/>
                  </a:lnTo>
                  <a:lnTo>
                    <a:pt x="238891" y="7472"/>
                  </a:lnTo>
                  <a:lnTo>
                    <a:pt x="238473" y="7208"/>
                  </a:lnTo>
                  <a:lnTo>
                    <a:pt x="238047" y="6944"/>
                  </a:lnTo>
                  <a:lnTo>
                    <a:pt x="237621" y="6680"/>
                  </a:lnTo>
                  <a:lnTo>
                    <a:pt x="237187" y="6433"/>
                  </a:lnTo>
                  <a:lnTo>
                    <a:pt x="236752" y="6177"/>
                  </a:lnTo>
                  <a:lnTo>
                    <a:pt x="236318" y="5930"/>
                  </a:lnTo>
                  <a:lnTo>
                    <a:pt x="235875" y="5692"/>
                  </a:lnTo>
                  <a:lnTo>
                    <a:pt x="235423" y="5453"/>
                  </a:lnTo>
                  <a:lnTo>
                    <a:pt x="234980" y="5223"/>
                  </a:lnTo>
                  <a:lnTo>
                    <a:pt x="234529" y="4993"/>
                  </a:lnTo>
                  <a:lnTo>
                    <a:pt x="234069" y="4772"/>
                  </a:lnTo>
                  <a:lnTo>
                    <a:pt x="233617" y="4550"/>
                  </a:lnTo>
                  <a:lnTo>
                    <a:pt x="233157" y="4337"/>
                  </a:lnTo>
                  <a:lnTo>
                    <a:pt x="232689" y="4124"/>
                  </a:lnTo>
                  <a:lnTo>
                    <a:pt x="232220" y="3920"/>
                  </a:lnTo>
                  <a:lnTo>
                    <a:pt x="231752" y="3724"/>
                  </a:lnTo>
                  <a:lnTo>
                    <a:pt x="231283" y="3528"/>
                  </a:lnTo>
                  <a:lnTo>
                    <a:pt x="230806" y="3332"/>
                  </a:lnTo>
                  <a:lnTo>
                    <a:pt x="230329" y="3153"/>
                  </a:lnTo>
                  <a:lnTo>
                    <a:pt x="229843" y="2965"/>
                  </a:lnTo>
                  <a:lnTo>
                    <a:pt x="229358" y="2795"/>
                  </a:lnTo>
                  <a:lnTo>
                    <a:pt x="228872" y="2625"/>
                  </a:lnTo>
                  <a:lnTo>
                    <a:pt x="228386" y="2454"/>
                  </a:lnTo>
                  <a:lnTo>
                    <a:pt x="227892" y="2292"/>
                  </a:lnTo>
                  <a:lnTo>
                    <a:pt x="227398" y="2139"/>
                  </a:lnTo>
                  <a:lnTo>
                    <a:pt x="226904" y="1986"/>
                  </a:lnTo>
                  <a:lnTo>
                    <a:pt x="226401" y="1841"/>
                  </a:lnTo>
                  <a:lnTo>
                    <a:pt x="225899" y="1705"/>
                  </a:lnTo>
                  <a:lnTo>
                    <a:pt x="225396" y="1568"/>
                  </a:lnTo>
                  <a:lnTo>
                    <a:pt x="224893" y="1440"/>
                  </a:lnTo>
                  <a:lnTo>
                    <a:pt x="224382" y="1313"/>
                  </a:lnTo>
                  <a:lnTo>
                    <a:pt x="223871" y="1193"/>
                  </a:lnTo>
                  <a:lnTo>
                    <a:pt x="223360" y="1083"/>
                  </a:lnTo>
                  <a:lnTo>
                    <a:pt x="222840" y="972"/>
                  </a:lnTo>
                  <a:lnTo>
                    <a:pt x="222329" y="870"/>
                  </a:lnTo>
                  <a:lnTo>
                    <a:pt x="221809" y="776"/>
                  </a:lnTo>
                  <a:lnTo>
                    <a:pt x="221281" y="682"/>
                  </a:lnTo>
                  <a:lnTo>
                    <a:pt x="220762" y="597"/>
                  </a:lnTo>
                  <a:lnTo>
                    <a:pt x="220233" y="520"/>
                  </a:lnTo>
                  <a:lnTo>
                    <a:pt x="219705" y="444"/>
                  </a:lnTo>
                  <a:lnTo>
                    <a:pt x="219177" y="376"/>
                  </a:lnTo>
                  <a:lnTo>
                    <a:pt x="218649" y="307"/>
                  </a:lnTo>
                  <a:lnTo>
                    <a:pt x="218112" y="256"/>
                  </a:lnTo>
                  <a:lnTo>
                    <a:pt x="217584" y="205"/>
                  </a:lnTo>
                  <a:lnTo>
                    <a:pt x="217047" y="154"/>
                  </a:lnTo>
                  <a:lnTo>
                    <a:pt x="216510" y="111"/>
                  </a:lnTo>
                  <a:lnTo>
                    <a:pt x="215965" y="86"/>
                  </a:lnTo>
                  <a:lnTo>
                    <a:pt x="215429" y="52"/>
                  </a:lnTo>
                  <a:lnTo>
                    <a:pt x="214883" y="35"/>
                  </a:lnTo>
                  <a:lnTo>
                    <a:pt x="214338" y="18"/>
                  </a:lnTo>
                  <a:lnTo>
                    <a:pt x="213793" y="9"/>
                  </a:lnTo>
                  <a:lnTo>
                    <a:pt x="212958" y="1"/>
                  </a:lnTo>
                  <a:lnTo>
                    <a:pt x="212123" y="9"/>
                  </a:lnTo>
                  <a:lnTo>
                    <a:pt x="211297" y="35"/>
                  </a:lnTo>
                  <a:lnTo>
                    <a:pt x="210470" y="77"/>
                  </a:lnTo>
                  <a:lnTo>
                    <a:pt x="209644" y="120"/>
                  </a:lnTo>
                  <a:lnTo>
                    <a:pt x="208826" y="188"/>
                  </a:lnTo>
                  <a:lnTo>
                    <a:pt x="208017" y="265"/>
                  </a:lnTo>
                  <a:lnTo>
                    <a:pt x="207207" y="350"/>
                  </a:lnTo>
                  <a:lnTo>
                    <a:pt x="206407" y="452"/>
                  </a:lnTo>
                  <a:lnTo>
                    <a:pt x="205606" y="563"/>
                  </a:lnTo>
                  <a:lnTo>
                    <a:pt x="204805" y="691"/>
                  </a:lnTo>
                  <a:lnTo>
                    <a:pt x="204021" y="836"/>
                  </a:lnTo>
                  <a:lnTo>
                    <a:pt x="203237" y="980"/>
                  </a:lnTo>
                  <a:lnTo>
                    <a:pt x="202454" y="1151"/>
                  </a:lnTo>
                  <a:lnTo>
                    <a:pt x="201678" y="1321"/>
                  </a:lnTo>
                  <a:lnTo>
                    <a:pt x="200912" y="1509"/>
                  </a:lnTo>
                  <a:lnTo>
                    <a:pt x="200153" y="1713"/>
                  </a:lnTo>
                  <a:lnTo>
                    <a:pt x="199395" y="1918"/>
                  </a:lnTo>
                  <a:lnTo>
                    <a:pt x="198645" y="2139"/>
                  </a:lnTo>
                  <a:lnTo>
                    <a:pt x="197904" y="2378"/>
                  </a:lnTo>
                  <a:lnTo>
                    <a:pt x="197163" y="2625"/>
                  </a:lnTo>
                  <a:lnTo>
                    <a:pt x="196430" y="2880"/>
                  </a:lnTo>
                  <a:lnTo>
                    <a:pt x="195706" y="3144"/>
                  </a:lnTo>
                  <a:lnTo>
                    <a:pt x="194991" y="3425"/>
                  </a:lnTo>
                  <a:lnTo>
                    <a:pt x="194275" y="3715"/>
                  </a:lnTo>
                  <a:lnTo>
                    <a:pt x="193568" y="4013"/>
                  </a:lnTo>
                  <a:lnTo>
                    <a:pt x="192878" y="4320"/>
                  </a:lnTo>
                  <a:lnTo>
                    <a:pt x="192188" y="4644"/>
                  </a:lnTo>
                  <a:lnTo>
                    <a:pt x="191498" y="4976"/>
                  </a:lnTo>
                  <a:lnTo>
                    <a:pt x="190825" y="5317"/>
                  </a:lnTo>
                  <a:lnTo>
                    <a:pt x="190160" y="5666"/>
                  </a:lnTo>
                  <a:lnTo>
                    <a:pt x="189496" y="6032"/>
                  </a:lnTo>
                  <a:lnTo>
                    <a:pt x="188848" y="6399"/>
                  </a:lnTo>
                  <a:lnTo>
                    <a:pt x="188201" y="6782"/>
                  </a:lnTo>
                  <a:lnTo>
                    <a:pt x="187570" y="7174"/>
                  </a:lnTo>
                  <a:lnTo>
                    <a:pt x="186940" y="7574"/>
                  </a:lnTo>
                  <a:lnTo>
                    <a:pt x="186326" y="7983"/>
                  </a:lnTo>
                  <a:lnTo>
                    <a:pt x="185713" y="8401"/>
                  </a:lnTo>
                  <a:lnTo>
                    <a:pt x="185117" y="8827"/>
                  </a:lnTo>
                  <a:lnTo>
                    <a:pt x="184520" y="9261"/>
                  </a:lnTo>
                  <a:lnTo>
                    <a:pt x="183941" y="9713"/>
                  </a:lnTo>
                  <a:lnTo>
                    <a:pt x="183362" y="10164"/>
                  </a:lnTo>
                  <a:lnTo>
                    <a:pt x="182799" y="10624"/>
                  </a:lnTo>
                  <a:lnTo>
                    <a:pt x="182246" y="11101"/>
                  </a:lnTo>
                  <a:lnTo>
                    <a:pt x="181700" y="11578"/>
                  </a:lnTo>
                  <a:lnTo>
                    <a:pt x="181164" y="12073"/>
                  </a:lnTo>
                  <a:lnTo>
                    <a:pt x="180636" y="12567"/>
                  </a:lnTo>
                  <a:lnTo>
                    <a:pt x="180124" y="13069"/>
                  </a:lnTo>
                  <a:lnTo>
                    <a:pt x="179613" y="13581"/>
                  </a:lnTo>
                  <a:lnTo>
                    <a:pt x="179119" y="14100"/>
                  </a:lnTo>
                  <a:lnTo>
                    <a:pt x="178634" y="14628"/>
                  </a:lnTo>
                  <a:lnTo>
                    <a:pt x="178156" y="15165"/>
                  </a:lnTo>
                  <a:lnTo>
                    <a:pt x="177696" y="15710"/>
                  </a:lnTo>
                  <a:lnTo>
                    <a:pt x="177245" y="16264"/>
                  </a:lnTo>
                  <a:lnTo>
                    <a:pt x="176802" y="16818"/>
                  </a:lnTo>
                  <a:lnTo>
                    <a:pt x="176367" y="17389"/>
                  </a:lnTo>
                  <a:lnTo>
                    <a:pt x="175950" y="17959"/>
                  </a:lnTo>
                  <a:lnTo>
                    <a:pt x="175541" y="18539"/>
                  </a:lnTo>
                  <a:lnTo>
                    <a:pt x="175149" y="19118"/>
                  </a:lnTo>
                  <a:lnTo>
                    <a:pt x="174757" y="19714"/>
                  </a:lnTo>
                  <a:lnTo>
                    <a:pt x="174391" y="20311"/>
                  </a:lnTo>
                  <a:lnTo>
                    <a:pt x="174025" y="20916"/>
                  </a:lnTo>
                  <a:lnTo>
                    <a:pt x="173675" y="21529"/>
                  </a:lnTo>
                  <a:lnTo>
                    <a:pt x="173343" y="22142"/>
                  </a:lnTo>
                  <a:lnTo>
                    <a:pt x="173258" y="22287"/>
                  </a:lnTo>
                  <a:lnTo>
                    <a:pt x="173181" y="22424"/>
                  </a:lnTo>
                  <a:lnTo>
                    <a:pt x="173087" y="22551"/>
                  </a:lnTo>
                  <a:lnTo>
                    <a:pt x="173002" y="22679"/>
                  </a:lnTo>
                  <a:lnTo>
                    <a:pt x="172900" y="22807"/>
                  </a:lnTo>
                  <a:lnTo>
                    <a:pt x="172806" y="22926"/>
                  </a:lnTo>
                  <a:lnTo>
                    <a:pt x="172704" y="23037"/>
                  </a:lnTo>
                  <a:lnTo>
                    <a:pt x="172593" y="23148"/>
                  </a:lnTo>
                  <a:lnTo>
                    <a:pt x="172483" y="23250"/>
                  </a:lnTo>
                  <a:lnTo>
                    <a:pt x="172363" y="23352"/>
                  </a:lnTo>
                  <a:lnTo>
                    <a:pt x="172253" y="23446"/>
                  </a:lnTo>
                  <a:lnTo>
                    <a:pt x="172125" y="23540"/>
                  </a:lnTo>
                  <a:lnTo>
                    <a:pt x="172005" y="23625"/>
                  </a:lnTo>
                  <a:lnTo>
                    <a:pt x="171878" y="23710"/>
                  </a:lnTo>
                  <a:lnTo>
                    <a:pt x="171750" y="23787"/>
                  </a:lnTo>
                  <a:lnTo>
                    <a:pt x="171614" y="23863"/>
                  </a:lnTo>
                  <a:lnTo>
                    <a:pt x="171341" y="24000"/>
                  </a:lnTo>
                  <a:lnTo>
                    <a:pt x="171068" y="24110"/>
                  </a:lnTo>
                  <a:lnTo>
                    <a:pt x="170779" y="24213"/>
                  </a:lnTo>
                  <a:lnTo>
                    <a:pt x="170489" y="24289"/>
                  </a:lnTo>
                  <a:lnTo>
                    <a:pt x="170191" y="24349"/>
                  </a:lnTo>
                  <a:lnTo>
                    <a:pt x="169884" y="24400"/>
                  </a:lnTo>
                  <a:lnTo>
                    <a:pt x="169586" y="24426"/>
                  </a:lnTo>
                  <a:lnTo>
                    <a:pt x="169279" y="24434"/>
                  </a:lnTo>
                  <a:lnTo>
                    <a:pt x="168981" y="24426"/>
                  </a:lnTo>
                  <a:lnTo>
                    <a:pt x="168674" y="24400"/>
                  </a:lnTo>
                  <a:lnTo>
                    <a:pt x="168376" y="24349"/>
                  </a:lnTo>
                  <a:lnTo>
                    <a:pt x="168078" y="24289"/>
                  </a:lnTo>
                  <a:lnTo>
                    <a:pt x="167788" y="24213"/>
                  </a:lnTo>
                  <a:lnTo>
                    <a:pt x="167499" y="24110"/>
                  </a:lnTo>
                  <a:lnTo>
                    <a:pt x="167218" y="24000"/>
                  </a:lnTo>
                  <a:lnTo>
                    <a:pt x="166945" y="23863"/>
                  </a:lnTo>
                  <a:lnTo>
                    <a:pt x="166817" y="23787"/>
                  </a:lnTo>
                  <a:lnTo>
                    <a:pt x="166689" y="23710"/>
                  </a:lnTo>
                  <a:lnTo>
                    <a:pt x="166562" y="23625"/>
                  </a:lnTo>
                  <a:lnTo>
                    <a:pt x="166434" y="23540"/>
                  </a:lnTo>
                  <a:lnTo>
                    <a:pt x="166315" y="23446"/>
                  </a:lnTo>
                  <a:lnTo>
                    <a:pt x="166195" y="23352"/>
                  </a:lnTo>
                  <a:lnTo>
                    <a:pt x="166085" y="23250"/>
                  </a:lnTo>
                  <a:lnTo>
                    <a:pt x="165974" y="23148"/>
                  </a:lnTo>
                  <a:lnTo>
                    <a:pt x="165863" y="23037"/>
                  </a:lnTo>
                  <a:lnTo>
                    <a:pt x="165761" y="22926"/>
                  </a:lnTo>
                  <a:lnTo>
                    <a:pt x="165659" y="22807"/>
                  </a:lnTo>
                  <a:lnTo>
                    <a:pt x="165565" y="22679"/>
                  </a:lnTo>
                  <a:lnTo>
                    <a:pt x="165471" y="22551"/>
                  </a:lnTo>
                  <a:lnTo>
                    <a:pt x="165386" y="22424"/>
                  </a:lnTo>
                  <a:lnTo>
                    <a:pt x="165301" y="22287"/>
                  </a:lnTo>
                  <a:lnTo>
                    <a:pt x="165224" y="22142"/>
                  </a:lnTo>
                  <a:lnTo>
                    <a:pt x="165011" y="21751"/>
                  </a:lnTo>
                  <a:lnTo>
                    <a:pt x="164790" y="21367"/>
                  </a:lnTo>
                  <a:lnTo>
                    <a:pt x="164568" y="20975"/>
                  </a:lnTo>
                  <a:lnTo>
                    <a:pt x="164347" y="20592"/>
                  </a:lnTo>
                  <a:lnTo>
                    <a:pt x="164117" y="20209"/>
                  </a:lnTo>
                  <a:lnTo>
                    <a:pt x="163878" y="19834"/>
                  </a:lnTo>
                  <a:lnTo>
                    <a:pt x="163631" y="19450"/>
                  </a:lnTo>
                  <a:lnTo>
                    <a:pt x="163392" y="19075"/>
                  </a:lnTo>
                  <a:lnTo>
                    <a:pt x="163137" y="18709"/>
                  </a:lnTo>
                  <a:lnTo>
                    <a:pt x="162881" y="18343"/>
                  </a:lnTo>
                  <a:lnTo>
                    <a:pt x="162626" y="17976"/>
                  </a:lnTo>
                  <a:lnTo>
                    <a:pt x="162362" y="17610"/>
                  </a:lnTo>
                  <a:lnTo>
                    <a:pt x="162089" y="17252"/>
                  </a:lnTo>
                  <a:lnTo>
                    <a:pt x="161816" y="16895"/>
                  </a:lnTo>
                  <a:lnTo>
                    <a:pt x="161535" y="16537"/>
                  </a:lnTo>
                  <a:lnTo>
                    <a:pt x="161254" y="16187"/>
                  </a:lnTo>
                  <a:lnTo>
                    <a:pt x="160973" y="15838"/>
                  </a:lnTo>
                  <a:lnTo>
                    <a:pt x="160675" y="15489"/>
                  </a:lnTo>
                  <a:lnTo>
                    <a:pt x="160385" y="15148"/>
                  </a:lnTo>
                  <a:lnTo>
                    <a:pt x="160087" y="14807"/>
                  </a:lnTo>
                  <a:lnTo>
                    <a:pt x="159780" y="14475"/>
                  </a:lnTo>
                  <a:lnTo>
                    <a:pt x="159474" y="14134"/>
                  </a:lnTo>
                  <a:lnTo>
                    <a:pt x="159158" y="13811"/>
                  </a:lnTo>
                  <a:lnTo>
                    <a:pt x="158843" y="13478"/>
                  </a:lnTo>
                  <a:lnTo>
                    <a:pt x="158519" y="13155"/>
                  </a:lnTo>
                  <a:lnTo>
                    <a:pt x="158196" y="12839"/>
                  </a:lnTo>
                  <a:lnTo>
                    <a:pt x="157872" y="12516"/>
                  </a:lnTo>
                  <a:lnTo>
                    <a:pt x="157540" y="12200"/>
                  </a:lnTo>
                  <a:lnTo>
                    <a:pt x="156858" y="11587"/>
                  </a:lnTo>
                  <a:lnTo>
                    <a:pt x="156168" y="10982"/>
                  </a:lnTo>
                  <a:lnTo>
                    <a:pt x="155785" y="10658"/>
                  </a:lnTo>
                  <a:lnTo>
                    <a:pt x="155401" y="10343"/>
                  </a:lnTo>
                  <a:lnTo>
                    <a:pt x="155018" y="10028"/>
                  </a:lnTo>
                  <a:lnTo>
                    <a:pt x="154618" y="9713"/>
                  </a:lnTo>
                  <a:lnTo>
                    <a:pt x="154226" y="9406"/>
                  </a:lnTo>
                  <a:lnTo>
                    <a:pt x="153825" y="9108"/>
                  </a:lnTo>
                  <a:lnTo>
                    <a:pt x="153416" y="8810"/>
                  </a:lnTo>
                  <a:lnTo>
                    <a:pt x="153007" y="8520"/>
                  </a:lnTo>
                  <a:lnTo>
                    <a:pt x="152590" y="8230"/>
                  </a:lnTo>
                  <a:lnTo>
                    <a:pt x="152172" y="7941"/>
                  </a:lnTo>
                  <a:lnTo>
                    <a:pt x="151755" y="7660"/>
                  </a:lnTo>
                  <a:lnTo>
                    <a:pt x="151329" y="7387"/>
                  </a:lnTo>
                  <a:lnTo>
                    <a:pt x="150895" y="7114"/>
                  </a:lnTo>
                  <a:lnTo>
                    <a:pt x="150460" y="6850"/>
                  </a:lnTo>
                  <a:lnTo>
                    <a:pt x="150026" y="6586"/>
                  </a:lnTo>
                  <a:lnTo>
                    <a:pt x="149583" y="6331"/>
                  </a:lnTo>
                  <a:lnTo>
                    <a:pt x="149140" y="6075"/>
                  </a:lnTo>
                  <a:lnTo>
                    <a:pt x="148688" y="5828"/>
                  </a:lnTo>
                  <a:lnTo>
                    <a:pt x="148237" y="5581"/>
                  </a:lnTo>
                  <a:lnTo>
                    <a:pt x="147776" y="5342"/>
                  </a:lnTo>
                  <a:lnTo>
                    <a:pt x="147316" y="5104"/>
                  </a:lnTo>
                  <a:lnTo>
                    <a:pt x="146856" y="4874"/>
                  </a:lnTo>
                  <a:lnTo>
                    <a:pt x="146388" y="4652"/>
                  </a:lnTo>
                  <a:lnTo>
                    <a:pt x="145919" y="4431"/>
                  </a:lnTo>
                  <a:lnTo>
                    <a:pt x="145442" y="4209"/>
                  </a:lnTo>
                  <a:lnTo>
                    <a:pt x="144965" y="4005"/>
                  </a:lnTo>
                  <a:lnTo>
                    <a:pt x="144488" y="3792"/>
                  </a:lnTo>
                  <a:lnTo>
                    <a:pt x="144002" y="3596"/>
                  </a:lnTo>
                  <a:lnTo>
                    <a:pt x="143517" y="3400"/>
                  </a:lnTo>
                  <a:lnTo>
                    <a:pt x="143023" y="3212"/>
                  </a:lnTo>
                  <a:lnTo>
                    <a:pt x="142529" y="3025"/>
                  </a:lnTo>
                  <a:lnTo>
                    <a:pt x="142034" y="2846"/>
                  </a:lnTo>
                  <a:lnTo>
                    <a:pt x="141532" y="2667"/>
                  </a:lnTo>
                  <a:lnTo>
                    <a:pt x="141029" y="2497"/>
                  </a:lnTo>
                  <a:lnTo>
                    <a:pt x="140527" y="2335"/>
                  </a:lnTo>
                  <a:lnTo>
                    <a:pt x="140015" y="2173"/>
                  </a:lnTo>
                  <a:lnTo>
                    <a:pt x="139504" y="2020"/>
                  </a:lnTo>
                  <a:lnTo>
                    <a:pt x="138993" y="1866"/>
                  </a:lnTo>
                  <a:lnTo>
                    <a:pt x="138473" y="1722"/>
                  </a:lnTo>
                  <a:lnTo>
                    <a:pt x="137954" y="1585"/>
                  </a:lnTo>
                  <a:lnTo>
                    <a:pt x="137434" y="1458"/>
                  </a:lnTo>
                  <a:lnTo>
                    <a:pt x="136906" y="1330"/>
                  </a:lnTo>
                  <a:lnTo>
                    <a:pt x="136378" y="1202"/>
                  </a:lnTo>
                  <a:lnTo>
                    <a:pt x="135849" y="1091"/>
                  </a:lnTo>
                  <a:lnTo>
                    <a:pt x="135313" y="980"/>
                  </a:lnTo>
                  <a:lnTo>
                    <a:pt x="134776" y="878"/>
                  </a:lnTo>
                  <a:lnTo>
                    <a:pt x="134239" y="776"/>
                  </a:lnTo>
                  <a:lnTo>
                    <a:pt x="133703" y="682"/>
                  </a:lnTo>
                  <a:lnTo>
                    <a:pt x="133157" y="597"/>
                  </a:lnTo>
                  <a:lnTo>
                    <a:pt x="132612" y="512"/>
                  </a:lnTo>
                  <a:lnTo>
                    <a:pt x="132067" y="435"/>
                  </a:lnTo>
                  <a:lnTo>
                    <a:pt x="131513" y="367"/>
                  </a:lnTo>
                  <a:lnTo>
                    <a:pt x="130968" y="307"/>
                  </a:lnTo>
                  <a:lnTo>
                    <a:pt x="130414" y="248"/>
                  </a:lnTo>
                  <a:lnTo>
                    <a:pt x="129852" y="197"/>
                  </a:lnTo>
                  <a:lnTo>
                    <a:pt x="129298" y="154"/>
                  </a:lnTo>
                  <a:lnTo>
                    <a:pt x="128736" y="111"/>
                  </a:lnTo>
                  <a:lnTo>
                    <a:pt x="128174" y="77"/>
                  </a:lnTo>
                  <a:lnTo>
                    <a:pt x="127611" y="52"/>
                  </a:lnTo>
                  <a:lnTo>
                    <a:pt x="127049" y="26"/>
                  </a:lnTo>
                  <a:lnTo>
                    <a:pt x="126478" y="9"/>
                  </a:lnTo>
                  <a:lnTo>
                    <a:pt x="1259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-7401125" y="-8353425"/>
              <a:ext cx="8463975" cy="8463775"/>
            </a:xfrm>
            <a:custGeom>
              <a:avLst/>
              <a:gdLst/>
              <a:ahLst/>
              <a:cxnLst/>
              <a:rect l="l" t="t" r="r" b="b"/>
              <a:pathLst>
                <a:path w="338559" h="338551" fill="none" extrusionOk="0">
                  <a:moveTo>
                    <a:pt x="301337" y="216860"/>
                  </a:moveTo>
                  <a:lnTo>
                    <a:pt x="301337" y="216860"/>
                  </a:lnTo>
                  <a:lnTo>
                    <a:pt x="301704" y="217235"/>
                  </a:lnTo>
                  <a:lnTo>
                    <a:pt x="302070" y="217619"/>
                  </a:lnTo>
                  <a:lnTo>
                    <a:pt x="302419" y="218002"/>
                  </a:lnTo>
                  <a:lnTo>
                    <a:pt x="302777" y="218385"/>
                  </a:lnTo>
                  <a:lnTo>
                    <a:pt x="303118" y="218769"/>
                  </a:lnTo>
                  <a:lnTo>
                    <a:pt x="303459" y="219169"/>
                  </a:lnTo>
                  <a:lnTo>
                    <a:pt x="303800" y="219561"/>
                  </a:lnTo>
                  <a:lnTo>
                    <a:pt x="304123" y="219961"/>
                  </a:lnTo>
                  <a:lnTo>
                    <a:pt x="304447" y="220362"/>
                  </a:lnTo>
                  <a:lnTo>
                    <a:pt x="304771" y="220771"/>
                  </a:lnTo>
                  <a:lnTo>
                    <a:pt x="305077" y="221180"/>
                  </a:lnTo>
                  <a:lnTo>
                    <a:pt x="305393" y="221589"/>
                  </a:lnTo>
                  <a:lnTo>
                    <a:pt x="305691" y="222006"/>
                  </a:lnTo>
                  <a:lnTo>
                    <a:pt x="305989" y="222423"/>
                  </a:lnTo>
                  <a:lnTo>
                    <a:pt x="306279" y="222841"/>
                  </a:lnTo>
                  <a:lnTo>
                    <a:pt x="306568" y="223267"/>
                  </a:lnTo>
                  <a:lnTo>
                    <a:pt x="306841" y="223693"/>
                  </a:lnTo>
                  <a:lnTo>
                    <a:pt x="307122" y="224127"/>
                  </a:lnTo>
                  <a:lnTo>
                    <a:pt x="307386" y="224553"/>
                  </a:lnTo>
                  <a:lnTo>
                    <a:pt x="307650" y="224988"/>
                  </a:lnTo>
                  <a:lnTo>
                    <a:pt x="307906" y="225431"/>
                  </a:lnTo>
                  <a:lnTo>
                    <a:pt x="308161" y="225865"/>
                  </a:lnTo>
                  <a:lnTo>
                    <a:pt x="308409" y="226308"/>
                  </a:lnTo>
                  <a:lnTo>
                    <a:pt x="308647" y="226760"/>
                  </a:lnTo>
                  <a:lnTo>
                    <a:pt x="308886" y="227203"/>
                  </a:lnTo>
                  <a:lnTo>
                    <a:pt x="309116" y="227654"/>
                  </a:lnTo>
                  <a:lnTo>
                    <a:pt x="309337" y="228106"/>
                  </a:lnTo>
                  <a:lnTo>
                    <a:pt x="309550" y="228557"/>
                  </a:lnTo>
                  <a:lnTo>
                    <a:pt x="309763" y="229009"/>
                  </a:lnTo>
                  <a:lnTo>
                    <a:pt x="309976" y="229469"/>
                  </a:lnTo>
                  <a:lnTo>
                    <a:pt x="310172" y="229929"/>
                  </a:lnTo>
                  <a:lnTo>
                    <a:pt x="310368" y="230389"/>
                  </a:lnTo>
                  <a:lnTo>
                    <a:pt x="310555" y="230849"/>
                  </a:lnTo>
                  <a:lnTo>
                    <a:pt x="310743" y="231318"/>
                  </a:lnTo>
                  <a:lnTo>
                    <a:pt x="310922" y="231786"/>
                  </a:lnTo>
                  <a:lnTo>
                    <a:pt x="311092" y="232255"/>
                  </a:lnTo>
                  <a:lnTo>
                    <a:pt x="311254" y="232723"/>
                  </a:lnTo>
                  <a:lnTo>
                    <a:pt x="311416" y="233192"/>
                  </a:lnTo>
                  <a:lnTo>
                    <a:pt x="311569" y="233660"/>
                  </a:lnTo>
                  <a:lnTo>
                    <a:pt x="311714" y="234137"/>
                  </a:lnTo>
                  <a:lnTo>
                    <a:pt x="311859" y="234615"/>
                  </a:lnTo>
                  <a:lnTo>
                    <a:pt x="311995" y="235083"/>
                  </a:lnTo>
                  <a:lnTo>
                    <a:pt x="312131" y="235560"/>
                  </a:lnTo>
                  <a:lnTo>
                    <a:pt x="312251" y="236046"/>
                  </a:lnTo>
                  <a:lnTo>
                    <a:pt x="312370" y="236523"/>
                  </a:lnTo>
                  <a:lnTo>
                    <a:pt x="312481" y="237000"/>
                  </a:lnTo>
                  <a:lnTo>
                    <a:pt x="312591" y="237486"/>
                  </a:lnTo>
                  <a:lnTo>
                    <a:pt x="312694" y="237963"/>
                  </a:lnTo>
                  <a:lnTo>
                    <a:pt x="312787" y="238448"/>
                  </a:lnTo>
                  <a:lnTo>
                    <a:pt x="312873" y="238925"/>
                  </a:lnTo>
                  <a:lnTo>
                    <a:pt x="312958" y="239411"/>
                  </a:lnTo>
                  <a:lnTo>
                    <a:pt x="313035" y="239897"/>
                  </a:lnTo>
                  <a:lnTo>
                    <a:pt x="313103" y="240382"/>
                  </a:lnTo>
                  <a:lnTo>
                    <a:pt x="313171" y="240868"/>
                  </a:lnTo>
                  <a:lnTo>
                    <a:pt x="313230" y="241353"/>
                  </a:lnTo>
                  <a:lnTo>
                    <a:pt x="313282" y="241839"/>
                  </a:lnTo>
                  <a:lnTo>
                    <a:pt x="313324" y="242325"/>
                  </a:lnTo>
                  <a:lnTo>
                    <a:pt x="313367" y="242810"/>
                  </a:lnTo>
                  <a:lnTo>
                    <a:pt x="313401" y="243296"/>
                  </a:lnTo>
                  <a:lnTo>
                    <a:pt x="313426" y="243781"/>
                  </a:lnTo>
                  <a:lnTo>
                    <a:pt x="313452" y="244267"/>
                  </a:lnTo>
                  <a:lnTo>
                    <a:pt x="313469" y="244753"/>
                  </a:lnTo>
                  <a:lnTo>
                    <a:pt x="313478" y="245238"/>
                  </a:lnTo>
                  <a:lnTo>
                    <a:pt x="313478" y="245724"/>
                  </a:lnTo>
                  <a:lnTo>
                    <a:pt x="313478" y="245724"/>
                  </a:lnTo>
                  <a:lnTo>
                    <a:pt x="313478" y="246252"/>
                  </a:lnTo>
                  <a:lnTo>
                    <a:pt x="313460" y="246772"/>
                  </a:lnTo>
                  <a:lnTo>
                    <a:pt x="313443" y="247300"/>
                  </a:lnTo>
                  <a:lnTo>
                    <a:pt x="313418" y="247820"/>
                  </a:lnTo>
                  <a:lnTo>
                    <a:pt x="313392" y="248331"/>
                  </a:lnTo>
                  <a:lnTo>
                    <a:pt x="313350" y="248850"/>
                  </a:lnTo>
                  <a:lnTo>
                    <a:pt x="313307" y="249370"/>
                  </a:lnTo>
                  <a:lnTo>
                    <a:pt x="313256" y="249881"/>
                  </a:lnTo>
                  <a:lnTo>
                    <a:pt x="313196" y="250392"/>
                  </a:lnTo>
                  <a:lnTo>
                    <a:pt x="313128" y="250904"/>
                  </a:lnTo>
                  <a:lnTo>
                    <a:pt x="313060" y="251415"/>
                  </a:lnTo>
                  <a:lnTo>
                    <a:pt x="312975" y="251917"/>
                  </a:lnTo>
                  <a:lnTo>
                    <a:pt x="312890" y="252420"/>
                  </a:lnTo>
                  <a:lnTo>
                    <a:pt x="312796" y="252923"/>
                  </a:lnTo>
                  <a:lnTo>
                    <a:pt x="312702" y="253425"/>
                  </a:lnTo>
                  <a:lnTo>
                    <a:pt x="312591" y="253928"/>
                  </a:lnTo>
                  <a:lnTo>
                    <a:pt x="312481" y="254422"/>
                  </a:lnTo>
                  <a:lnTo>
                    <a:pt x="312361" y="254916"/>
                  </a:lnTo>
                  <a:lnTo>
                    <a:pt x="312242" y="255410"/>
                  </a:lnTo>
                  <a:lnTo>
                    <a:pt x="312106" y="255896"/>
                  </a:lnTo>
                  <a:lnTo>
                    <a:pt x="311970" y="256390"/>
                  </a:lnTo>
                  <a:lnTo>
                    <a:pt x="311825" y="256876"/>
                  </a:lnTo>
                  <a:lnTo>
                    <a:pt x="311680" y="257361"/>
                  </a:lnTo>
                  <a:lnTo>
                    <a:pt x="311527" y="257838"/>
                  </a:lnTo>
                  <a:lnTo>
                    <a:pt x="311365" y="258315"/>
                  </a:lnTo>
                  <a:lnTo>
                    <a:pt x="311194" y="258792"/>
                  </a:lnTo>
                  <a:lnTo>
                    <a:pt x="311015" y="259270"/>
                  </a:lnTo>
                  <a:lnTo>
                    <a:pt x="310837" y="259747"/>
                  </a:lnTo>
                  <a:lnTo>
                    <a:pt x="310649" y="260215"/>
                  </a:lnTo>
                  <a:lnTo>
                    <a:pt x="310462" y="260684"/>
                  </a:lnTo>
                  <a:lnTo>
                    <a:pt x="310257" y="261144"/>
                  </a:lnTo>
                  <a:lnTo>
                    <a:pt x="310053" y="261612"/>
                  </a:lnTo>
                  <a:lnTo>
                    <a:pt x="309848" y="262072"/>
                  </a:lnTo>
                  <a:lnTo>
                    <a:pt x="309627" y="262524"/>
                  </a:lnTo>
                  <a:lnTo>
                    <a:pt x="309405" y="262984"/>
                  </a:lnTo>
                  <a:lnTo>
                    <a:pt x="309184" y="263435"/>
                  </a:lnTo>
                  <a:lnTo>
                    <a:pt x="308945" y="263887"/>
                  </a:lnTo>
                  <a:lnTo>
                    <a:pt x="308707" y="264330"/>
                  </a:lnTo>
                  <a:lnTo>
                    <a:pt x="308468" y="264773"/>
                  </a:lnTo>
                  <a:lnTo>
                    <a:pt x="308213" y="265216"/>
                  </a:lnTo>
                  <a:lnTo>
                    <a:pt x="307957" y="265650"/>
                  </a:lnTo>
                  <a:lnTo>
                    <a:pt x="307701" y="266094"/>
                  </a:lnTo>
                  <a:lnTo>
                    <a:pt x="307437" y="266519"/>
                  </a:lnTo>
                  <a:lnTo>
                    <a:pt x="307165" y="266954"/>
                  </a:lnTo>
                  <a:lnTo>
                    <a:pt x="306884" y="267380"/>
                  </a:lnTo>
                  <a:lnTo>
                    <a:pt x="306602" y="267806"/>
                  </a:lnTo>
                  <a:lnTo>
                    <a:pt x="306313" y="268223"/>
                  </a:lnTo>
                  <a:lnTo>
                    <a:pt x="306023" y="268641"/>
                  </a:lnTo>
                  <a:lnTo>
                    <a:pt x="305725" y="269058"/>
                  </a:lnTo>
                  <a:lnTo>
                    <a:pt x="305418" y="269467"/>
                  </a:lnTo>
                  <a:lnTo>
                    <a:pt x="305112" y="269876"/>
                  </a:lnTo>
                  <a:lnTo>
                    <a:pt x="304796" y="270285"/>
                  </a:lnTo>
                  <a:lnTo>
                    <a:pt x="304481" y="270685"/>
                  </a:lnTo>
                  <a:lnTo>
                    <a:pt x="304157" y="271086"/>
                  </a:lnTo>
                  <a:lnTo>
                    <a:pt x="303825" y="271478"/>
                  </a:lnTo>
                  <a:lnTo>
                    <a:pt x="303493" y="271870"/>
                  </a:lnTo>
                  <a:lnTo>
                    <a:pt x="303161" y="272261"/>
                  </a:lnTo>
                  <a:lnTo>
                    <a:pt x="302811" y="272645"/>
                  </a:lnTo>
                  <a:lnTo>
                    <a:pt x="302462" y="273028"/>
                  </a:lnTo>
                  <a:lnTo>
                    <a:pt x="302113" y="273403"/>
                  </a:lnTo>
                  <a:lnTo>
                    <a:pt x="301755" y="273778"/>
                  </a:lnTo>
                  <a:lnTo>
                    <a:pt x="301397" y="274153"/>
                  </a:lnTo>
                  <a:lnTo>
                    <a:pt x="301022" y="274519"/>
                  </a:lnTo>
                  <a:lnTo>
                    <a:pt x="300656" y="274885"/>
                  </a:lnTo>
                  <a:lnTo>
                    <a:pt x="300281" y="275243"/>
                  </a:lnTo>
                  <a:lnTo>
                    <a:pt x="299898" y="275601"/>
                  </a:lnTo>
                  <a:lnTo>
                    <a:pt x="299514" y="275950"/>
                  </a:lnTo>
                  <a:lnTo>
                    <a:pt x="299122" y="276300"/>
                  </a:lnTo>
                  <a:lnTo>
                    <a:pt x="298731" y="276649"/>
                  </a:lnTo>
                  <a:lnTo>
                    <a:pt x="298330" y="276990"/>
                  </a:lnTo>
                  <a:lnTo>
                    <a:pt x="297930" y="277322"/>
                  </a:lnTo>
                  <a:lnTo>
                    <a:pt x="297521" y="277663"/>
                  </a:lnTo>
                  <a:lnTo>
                    <a:pt x="297112" y="277986"/>
                  </a:lnTo>
                  <a:lnTo>
                    <a:pt x="296694" y="278319"/>
                  </a:lnTo>
                  <a:lnTo>
                    <a:pt x="296277" y="278642"/>
                  </a:lnTo>
                  <a:lnTo>
                    <a:pt x="295851" y="278958"/>
                  </a:lnTo>
                  <a:lnTo>
                    <a:pt x="295425" y="279273"/>
                  </a:lnTo>
                  <a:lnTo>
                    <a:pt x="294991" y="279580"/>
                  </a:lnTo>
                  <a:lnTo>
                    <a:pt x="294556" y="279886"/>
                  </a:lnTo>
                  <a:lnTo>
                    <a:pt x="294122" y="280184"/>
                  </a:lnTo>
                  <a:lnTo>
                    <a:pt x="293670" y="280483"/>
                  </a:lnTo>
                  <a:lnTo>
                    <a:pt x="293227" y="280781"/>
                  </a:lnTo>
                  <a:lnTo>
                    <a:pt x="292776" y="281070"/>
                  </a:lnTo>
                  <a:lnTo>
                    <a:pt x="292315" y="281352"/>
                  </a:lnTo>
                  <a:lnTo>
                    <a:pt x="291864" y="281633"/>
                  </a:lnTo>
                  <a:lnTo>
                    <a:pt x="291395" y="281905"/>
                  </a:lnTo>
                  <a:lnTo>
                    <a:pt x="290927" y="282178"/>
                  </a:lnTo>
                  <a:lnTo>
                    <a:pt x="290458" y="282451"/>
                  </a:lnTo>
                  <a:lnTo>
                    <a:pt x="289990" y="282706"/>
                  </a:lnTo>
                  <a:lnTo>
                    <a:pt x="289513" y="282970"/>
                  </a:lnTo>
                  <a:lnTo>
                    <a:pt x="289027" y="283217"/>
                  </a:lnTo>
                  <a:lnTo>
                    <a:pt x="288541" y="283473"/>
                  </a:lnTo>
                  <a:lnTo>
                    <a:pt x="288056" y="283711"/>
                  </a:lnTo>
                  <a:lnTo>
                    <a:pt x="287562" y="283950"/>
                  </a:lnTo>
                  <a:lnTo>
                    <a:pt x="287068" y="284189"/>
                  </a:lnTo>
                  <a:lnTo>
                    <a:pt x="286573" y="284419"/>
                  </a:lnTo>
                  <a:lnTo>
                    <a:pt x="286071" y="284649"/>
                  </a:lnTo>
                  <a:lnTo>
                    <a:pt x="285568" y="284870"/>
                  </a:lnTo>
                  <a:lnTo>
                    <a:pt x="285057" y="285083"/>
                  </a:lnTo>
                  <a:lnTo>
                    <a:pt x="284546" y="285296"/>
                  </a:lnTo>
                  <a:lnTo>
                    <a:pt x="284035" y="285501"/>
                  </a:lnTo>
                  <a:lnTo>
                    <a:pt x="283515" y="285705"/>
                  </a:lnTo>
                  <a:lnTo>
                    <a:pt x="282995" y="285901"/>
                  </a:lnTo>
                  <a:lnTo>
                    <a:pt x="282476" y="286088"/>
                  </a:lnTo>
                  <a:lnTo>
                    <a:pt x="281947" y="286276"/>
                  </a:lnTo>
                  <a:lnTo>
                    <a:pt x="281419" y="286455"/>
                  </a:lnTo>
                  <a:lnTo>
                    <a:pt x="280883" y="286634"/>
                  </a:lnTo>
                  <a:lnTo>
                    <a:pt x="280346" y="286804"/>
                  </a:lnTo>
                  <a:lnTo>
                    <a:pt x="279809" y="286974"/>
                  </a:lnTo>
                  <a:lnTo>
                    <a:pt x="279272" y="287128"/>
                  </a:lnTo>
                  <a:lnTo>
                    <a:pt x="278727" y="287290"/>
                  </a:lnTo>
                  <a:lnTo>
                    <a:pt x="278182" y="287434"/>
                  </a:lnTo>
                  <a:lnTo>
                    <a:pt x="277628" y="287579"/>
                  </a:lnTo>
                  <a:lnTo>
                    <a:pt x="277083" y="287724"/>
                  </a:lnTo>
                  <a:lnTo>
                    <a:pt x="276529" y="287852"/>
                  </a:lnTo>
                  <a:lnTo>
                    <a:pt x="275967" y="287988"/>
                  </a:lnTo>
                  <a:lnTo>
                    <a:pt x="275413" y="288107"/>
                  </a:lnTo>
                  <a:lnTo>
                    <a:pt x="274851" y="288227"/>
                  </a:lnTo>
                  <a:lnTo>
                    <a:pt x="274280" y="288337"/>
                  </a:lnTo>
                  <a:lnTo>
                    <a:pt x="273718" y="288448"/>
                  </a:lnTo>
                  <a:lnTo>
                    <a:pt x="273147" y="288550"/>
                  </a:lnTo>
                  <a:lnTo>
                    <a:pt x="272576" y="288644"/>
                  </a:lnTo>
                  <a:lnTo>
                    <a:pt x="272005" y="288738"/>
                  </a:lnTo>
                  <a:lnTo>
                    <a:pt x="271426" y="288815"/>
                  </a:lnTo>
                  <a:lnTo>
                    <a:pt x="270847" y="288900"/>
                  </a:lnTo>
                  <a:lnTo>
                    <a:pt x="270267" y="288968"/>
                  </a:lnTo>
                  <a:lnTo>
                    <a:pt x="269688" y="289036"/>
                  </a:lnTo>
                  <a:lnTo>
                    <a:pt x="269100" y="289096"/>
                  </a:lnTo>
                  <a:lnTo>
                    <a:pt x="269100" y="289096"/>
                  </a:lnTo>
                  <a:lnTo>
                    <a:pt x="269211" y="289811"/>
                  </a:lnTo>
                  <a:lnTo>
                    <a:pt x="269305" y="290527"/>
                  </a:lnTo>
                  <a:lnTo>
                    <a:pt x="269381" y="291243"/>
                  </a:lnTo>
                  <a:lnTo>
                    <a:pt x="269458" y="291958"/>
                  </a:lnTo>
                  <a:lnTo>
                    <a:pt x="269518" y="292682"/>
                  </a:lnTo>
                  <a:lnTo>
                    <a:pt x="269560" y="293406"/>
                  </a:lnTo>
                  <a:lnTo>
                    <a:pt x="269586" y="294131"/>
                  </a:lnTo>
                  <a:lnTo>
                    <a:pt x="269594" y="294872"/>
                  </a:lnTo>
                  <a:lnTo>
                    <a:pt x="269594" y="294872"/>
                  </a:lnTo>
                  <a:lnTo>
                    <a:pt x="269586" y="295434"/>
                  </a:lnTo>
                  <a:lnTo>
                    <a:pt x="269577" y="295996"/>
                  </a:lnTo>
                  <a:lnTo>
                    <a:pt x="269560" y="296559"/>
                  </a:lnTo>
                  <a:lnTo>
                    <a:pt x="269526" y="297112"/>
                  </a:lnTo>
                  <a:lnTo>
                    <a:pt x="269492" y="297675"/>
                  </a:lnTo>
                  <a:lnTo>
                    <a:pt x="269450" y="298228"/>
                  </a:lnTo>
                  <a:lnTo>
                    <a:pt x="269398" y="298782"/>
                  </a:lnTo>
                  <a:lnTo>
                    <a:pt x="269339" y="299336"/>
                  </a:lnTo>
                  <a:lnTo>
                    <a:pt x="269271" y="299881"/>
                  </a:lnTo>
                  <a:lnTo>
                    <a:pt x="269194" y="300435"/>
                  </a:lnTo>
                  <a:lnTo>
                    <a:pt x="269109" y="300980"/>
                  </a:lnTo>
                  <a:lnTo>
                    <a:pt x="269015" y="301517"/>
                  </a:lnTo>
                  <a:lnTo>
                    <a:pt x="268913" y="302062"/>
                  </a:lnTo>
                  <a:lnTo>
                    <a:pt x="268811" y="302599"/>
                  </a:lnTo>
                  <a:lnTo>
                    <a:pt x="268700" y="303136"/>
                  </a:lnTo>
                  <a:lnTo>
                    <a:pt x="268572" y="303672"/>
                  </a:lnTo>
                  <a:lnTo>
                    <a:pt x="268444" y="304200"/>
                  </a:lnTo>
                  <a:lnTo>
                    <a:pt x="268308" y="304737"/>
                  </a:lnTo>
                  <a:lnTo>
                    <a:pt x="268163" y="305265"/>
                  </a:lnTo>
                  <a:lnTo>
                    <a:pt x="268018" y="305785"/>
                  </a:lnTo>
                  <a:lnTo>
                    <a:pt x="267856" y="306305"/>
                  </a:lnTo>
                  <a:lnTo>
                    <a:pt x="267695" y="306824"/>
                  </a:lnTo>
                  <a:lnTo>
                    <a:pt x="267516" y="307344"/>
                  </a:lnTo>
                  <a:lnTo>
                    <a:pt x="267337" y="307855"/>
                  </a:lnTo>
                  <a:lnTo>
                    <a:pt x="267149" y="308375"/>
                  </a:lnTo>
                  <a:lnTo>
                    <a:pt x="266962" y="308878"/>
                  </a:lnTo>
                  <a:lnTo>
                    <a:pt x="266757" y="309389"/>
                  </a:lnTo>
                  <a:lnTo>
                    <a:pt x="266553" y="309891"/>
                  </a:lnTo>
                  <a:lnTo>
                    <a:pt x="266332" y="310386"/>
                  </a:lnTo>
                  <a:lnTo>
                    <a:pt x="266119" y="310888"/>
                  </a:lnTo>
                  <a:lnTo>
                    <a:pt x="265889" y="311382"/>
                  </a:lnTo>
                  <a:lnTo>
                    <a:pt x="265650" y="311876"/>
                  </a:lnTo>
                  <a:lnTo>
                    <a:pt x="265411" y="312362"/>
                  </a:lnTo>
                  <a:lnTo>
                    <a:pt x="265164" y="312848"/>
                  </a:lnTo>
                  <a:lnTo>
                    <a:pt x="264909" y="313333"/>
                  </a:lnTo>
                  <a:lnTo>
                    <a:pt x="264645" y="313810"/>
                  </a:lnTo>
                  <a:lnTo>
                    <a:pt x="264381" y="314287"/>
                  </a:lnTo>
                  <a:lnTo>
                    <a:pt x="264108" y="314756"/>
                  </a:lnTo>
                  <a:lnTo>
                    <a:pt x="263827" y="315224"/>
                  </a:lnTo>
                  <a:lnTo>
                    <a:pt x="263537" y="315693"/>
                  </a:lnTo>
                  <a:lnTo>
                    <a:pt x="263248" y="316153"/>
                  </a:lnTo>
                  <a:lnTo>
                    <a:pt x="262949" y="316613"/>
                  </a:lnTo>
                  <a:lnTo>
                    <a:pt x="262643" y="317073"/>
                  </a:lnTo>
                  <a:lnTo>
                    <a:pt x="262336" y="317525"/>
                  </a:lnTo>
                  <a:lnTo>
                    <a:pt x="262012" y="317968"/>
                  </a:lnTo>
                  <a:lnTo>
                    <a:pt x="261688" y="318411"/>
                  </a:lnTo>
                  <a:lnTo>
                    <a:pt x="261365" y="318854"/>
                  </a:lnTo>
                  <a:lnTo>
                    <a:pt x="261024" y="319297"/>
                  </a:lnTo>
                  <a:lnTo>
                    <a:pt x="260683" y="319731"/>
                  </a:lnTo>
                  <a:lnTo>
                    <a:pt x="260342" y="320157"/>
                  </a:lnTo>
                  <a:lnTo>
                    <a:pt x="259985" y="320583"/>
                  </a:lnTo>
                  <a:lnTo>
                    <a:pt x="259627" y="321009"/>
                  </a:lnTo>
                  <a:lnTo>
                    <a:pt x="259269" y="321427"/>
                  </a:lnTo>
                  <a:lnTo>
                    <a:pt x="258894" y="321835"/>
                  </a:lnTo>
                  <a:lnTo>
                    <a:pt x="258519" y="322253"/>
                  </a:lnTo>
                  <a:lnTo>
                    <a:pt x="258136" y="322653"/>
                  </a:lnTo>
                  <a:lnTo>
                    <a:pt x="257753" y="323062"/>
                  </a:lnTo>
                  <a:lnTo>
                    <a:pt x="257361" y="323454"/>
                  </a:lnTo>
                  <a:lnTo>
                    <a:pt x="256969" y="323855"/>
                  </a:lnTo>
                  <a:lnTo>
                    <a:pt x="256560" y="324238"/>
                  </a:lnTo>
                  <a:lnTo>
                    <a:pt x="256159" y="324630"/>
                  </a:lnTo>
                  <a:lnTo>
                    <a:pt x="255742" y="325013"/>
                  </a:lnTo>
                  <a:lnTo>
                    <a:pt x="255325" y="325388"/>
                  </a:lnTo>
                  <a:lnTo>
                    <a:pt x="254899" y="325763"/>
                  </a:lnTo>
                  <a:lnTo>
                    <a:pt x="254473" y="326129"/>
                  </a:lnTo>
                  <a:lnTo>
                    <a:pt x="254038" y="326487"/>
                  </a:lnTo>
                  <a:lnTo>
                    <a:pt x="253604" y="326853"/>
                  </a:lnTo>
                  <a:lnTo>
                    <a:pt x="253161" y="327203"/>
                  </a:lnTo>
                  <a:lnTo>
                    <a:pt x="252709" y="327552"/>
                  </a:lnTo>
                  <a:lnTo>
                    <a:pt x="252258" y="327901"/>
                  </a:lnTo>
                  <a:lnTo>
                    <a:pt x="251806" y="328242"/>
                  </a:lnTo>
                  <a:lnTo>
                    <a:pt x="251337" y="328574"/>
                  </a:lnTo>
                  <a:lnTo>
                    <a:pt x="250877" y="328907"/>
                  </a:lnTo>
                  <a:lnTo>
                    <a:pt x="250400" y="329239"/>
                  </a:lnTo>
                  <a:lnTo>
                    <a:pt x="249923" y="329554"/>
                  </a:lnTo>
                  <a:lnTo>
                    <a:pt x="249446" y="329878"/>
                  </a:lnTo>
                  <a:lnTo>
                    <a:pt x="248961" y="330184"/>
                  </a:lnTo>
                  <a:lnTo>
                    <a:pt x="248475" y="330491"/>
                  </a:lnTo>
                  <a:lnTo>
                    <a:pt x="247981" y="330798"/>
                  </a:lnTo>
                  <a:lnTo>
                    <a:pt x="247478" y="331096"/>
                  </a:lnTo>
                  <a:lnTo>
                    <a:pt x="246976" y="331386"/>
                  </a:lnTo>
                  <a:lnTo>
                    <a:pt x="246473" y="331675"/>
                  </a:lnTo>
                  <a:lnTo>
                    <a:pt x="245962" y="331956"/>
                  </a:lnTo>
                  <a:lnTo>
                    <a:pt x="245442" y="332229"/>
                  </a:lnTo>
                  <a:lnTo>
                    <a:pt x="244922" y="332502"/>
                  </a:lnTo>
                  <a:lnTo>
                    <a:pt x="244403" y="332766"/>
                  </a:lnTo>
                  <a:lnTo>
                    <a:pt x="243875" y="333030"/>
                  </a:lnTo>
                  <a:lnTo>
                    <a:pt x="243346" y="333277"/>
                  </a:lnTo>
                  <a:lnTo>
                    <a:pt x="242810" y="333533"/>
                  </a:lnTo>
                  <a:lnTo>
                    <a:pt x="242273" y="333771"/>
                  </a:lnTo>
                  <a:lnTo>
                    <a:pt x="241728" y="334010"/>
                  </a:lnTo>
                  <a:lnTo>
                    <a:pt x="241182" y="334248"/>
                  </a:lnTo>
                  <a:lnTo>
                    <a:pt x="240629" y="334470"/>
                  </a:lnTo>
                  <a:lnTo>
                    <a:pt x="240075" y="334691"/>
                  </a:lnTo>
                  <a:lnTo>
                    <a:pt x="239521" y="334913"/>
                  </a:lnTo>
                  <a:lnTo>
                    <a:pt x="238959" y="335117"/>
                  </a:lnTo>
                  <a:lnTo>
                    <a:pt x="238397" y="335322"/>
                  </a:lnTo>
                  <a:lnTo>
                    <a:pt x="237826" y="335526"/>
                  </a:lnTo>
                  <a:lnTo>
                    <a:pt x="237255" y="335713"/>
                  </a:lnTo>
                  <a:lnTo>
                    <a:pt x="236684" y="335901"/>
                  </a:lnTo>
                  <a:lnTo>
                    <a:pt x="236105" y="336080"/>
                  </a:lnTo>
                  <a:lnTo>
                    <a:pt x="235526" y="336259"/>
                  </a:lnTo>
                  <a:lnTo>
                    <a:pt x="234938" y="336429"/>
                  </a:lnTo>
                  <a:lnTo>
                    <a:pt x="234350" y="336591"/>
                  </a:lnTo>
                  <a:lnTo>
                    <a:pt x="233762" y="336744"/>
                  </a:lnTo>
                  <a:lnTo>
                    <a:pt x="233166" y="336898"/>
                  </a:lnTo>
                  <a:lnTo>
                    <a:pt x="232569" y="337042"/>
                  </a:lnTo>
                  <a:lnTo>
                    <a:pt x="231973" y="337179"/>
                  </a:lnTo>
                  <a:lnTo>
                    <a:pt x="231368" y="337307"/>
                  </a:lnTo>
                  <a:lnTo>
                    <a:pt x="230763" y="337434"/>
                  </a:lnTo>
                  <a:lnTo>
                    <a:pt x="230158" y="337554"/>
                  </a:lnTo>
                  <a:lnTo>
                    <a:pt x="229545" y="337664"/>
                  </a:lnTo>
                  <a:lnTo>
                    <a:pt x="228932" y="337775"/>
                  </a:lnTo>
                  <a:lnTo>
                    <a:pt x="228318" y="337869"/>
                  </a:lnTo>
                  <a:lnTo>
                    <a:pt x="227696" y="337963"/>
                  </a:lnTo>
                  <a:lnTo>
                    <a:pt x="227074" y="338048"/>
                  </a:lnTo>
                  <a:lnTo>
                    <a:pt x="226453" y="338133"/>
                  </a:lnTo>
                  <a:lnTo>
                    <a:pt x="225822" y="338201"/>
                  </a:lnTo>
                  <a:lnTo>
                    <a:pt x="225200" y="338269"/>
                  </a:lnTo>
                  <a:lnTo>
                    <a:pt x="224570" y="338329"/>
                  </a:lnTo>
                  <a:lnTo>
                    <a:pt x="223931" y="338380"/>
                  </a:lnTo>
                  <a:lnTo>
                    <a:pt x="223300" y="338423"/>
                  </a:lnTo>
                  <a:lnTo>
                    <a:pt x="222661" y="338465"/>
                  </a:lnTo>
                  <a:lnTo>
                    <a:pt x="222022" y="338499"/>
                  </a:lnTo>
                  <a:lnTo>
                    <a:pt x="221375" y="338525"/>
                  </a:lnTo>
                  <a:lnTo>
                    <a:pt x="220736" y="338542"/>
                  </a:lnTo>
                  <a:lnTo>
                    <a:pt x="220089" y="338550"/>
                  </a:lnTo>
                  <a:lnTo>
                    <a:pt x="219441" y="338550"/>
                  </a:lnTo>
                  <a:lnTo>
                    <a:pt x="219441" y="338550"/>
                  </a:lnTo>
                  <a:lnTo>
                    <a:pt x="218470" y="338542"/>
                  </a:lnTo>
                  <a:lnTo>
                    <a:pt x="217516" y="338525"/>
                  </a:lnTo>
                  <a:lnTo>
                    <a:pt x="216553" y="338482"/>
                  </a:lnTo>
                  <a:lnTo>
                    <a:pt x="215607" y="338431"/>
                  </a:lnTo>
                  <a:lnTo>
                    <a:pt x="214662" y="338354"/>
                  </a:lnTo>
                  <a:lnTo>
                    <a:pt x="213716" y="338269"/>
                  </a:lnTo>
                  <a:lnTo>
                    <a:pt x="212779" y="338176"/>
                  </a:lnTo>
                  <a:lnTo>
                    <a:pt x="211850" y="338056"/>
                  </a:lnTo>
                  <a:lnTo>
                    <a:pt x="210930" y="337929"/>
                  </a:lnTo>
                  <a:lnTo>
                    <a:pt x="210010" y="337784"/>
                  </a:lnTo>
                  <a:lnTo>
                    <a:pt x="209099" y="337622"/>
                  </a:lnTo>
                  <a:lnTo>
                    <a:pt x="208187" y="337451"/>
                  </a:lnTo>
                  <a:lnTo>
                    <a:pt x="207284" y="337264"/>
                  </a:lnTo>
                  <a:lnTo>
                    <a:pt x="206390" y="337060"/>
                  </a:lnTo>
                  <a:lnTo>
                    <a:pt x="205503" y="336847"/>
                  </a:lnTo>
                  <a:lnTo>
                    <a:pt x="204626" y="336617"/>
                  </a:lnTo>
                  <a:lnTo>
                    <a:pt x="203749" y="336369"/>
                  </a:lnTo>
                  <a:lnTo>
                    <a:pt x="202880" y="336114"/>
                  </a:lnTo>
                  <a:lnTo>
                    <a:pt x="202019" y="335850"/>
                  </a:lnTo>
                  <a:lnTo>
                    <a:pt x="201167" y="335569"/>
                  </a:lnTo>
                  <a:lnTo>
                    <a:pt x="200324" y="335270"/>
                  </a:lnTo>
                  <a:lnTo>
                    <a:pt x="199489" y="334964"/>
                  </a:lnTo>
                  <a:lnTo>
                    <a:pt x="198654" y="334640"/>
                  </a:lnTo>
                  <a:lnTo>
                    <a:pt x="197836" y="334308"/>
                  </a:lnTo>
                  <a:lnTo>
                    <a:pt x="197018" y="333958"/>
                  </a:lnTo>
                  <a:lnTo>
                    <a:pt x="196217" y="333601"/>
                  </a:lnTo>
                  <a:lnTo>
                    <a:pt x="195417" y="333226"/>
                  </a:lnTo>
                  <a:lnTo>
                    <a:pt x="194633" y="332842"/>
                  </a:lnTo>
                  <a:lnTo>
                    <a:pt x="193849" y="332451"/>
                  </a:lnTo>
                  <a:lnTo>
                    <a:pt x="193082" y="332042"/>
                  </a:lnTo>
                  <a:lnTo>
                    <a:pt x="192316" y="331624"/>
                  </a:lnTo>
                  <a:lnTo>
                    <a:pt x="191566" y="331190"/>
                  </a:lnTo>
                  <a:lnTo>
                    <a:pt x="190825" y="330755"/>
                  </a:lnTo>
                  <a:lnTo>
                    <a:pt x="190092" y="330295"/>
                  </a:lnTo>
                  <a:lnTo>
                    <a:pt x="189368" y="329835"/>
                  </a:lnTo>
                  <a:lnTo>
                    <a:pt x="188652" y="329358"/>
                  </a:lnTo>
                  <a:lnTo>
                    <a:pt x="187954" y="328872"/>
                  </a:lnTo>
                  <a:lnTo>
                    <a:pt x="187264" y="328378"/>
                  </a:lnTo>
                  <a:lnTo>
                    <a:pt x="186574" y="327876"/>
                  </a:lnTo>
                  <a:lnTo>
                    <a:pt x="185909" y="327356"/>
                  </a:lnTo>
                  <a:lnTo>
                    <a:pt x="185245" y="326828"/>
                  </a:lnTo>
                  <a:lnTo>
                    <a:pt x="184597" y="326291"/>
                  </a:lnTo>
                  <a:lnTo>
                    <a:pt x="183958" y="325746"/>
                  </a:lnTo>
                  <a:lnTo>
                    <a:pt x="183328" y="325184"/>
                  </a:lnTo>
                  <a:lnTo>
                    <a:pt x="182714" y="324621"/>
                  </a:lnTo>
                  <a:lnTo>
                    <a:pt x="182109" y="324042"/>
                  </a:lnTo>
                  <a:lnTo>
                    <a:pt x="181513" y="323463"/>
                  </a:lnTo>
                  <a:lnTo>
                    <a:pt x="180934" y="322866"/>
                  </a:lnTo>
                  <a:lnTo>
                    <a:pt x="180363" y="322261"/>
                  </a:lnTo>
                  <a:lnTo>
                    <a:pt x="179809" y="321648"/>
                  </a:lnTo>
                  <a:lnTo>
                    <a:pt x="179264" y="321026"/>
                  </a:lnTo>
                  <a:lnTo>
                    <a:pt x="178736" y="320396"/>
                  </a:lnTo>
                  <a:lnTo>
                    <a:pt x="178216" y="319757"/>
                  </a:lnTo>
                  <a:lnTo>
                    <a:pt x="177705" y="319109"/>
                  </a:lnTo>
                  <a:lnTo>
                    <a:pt x="177211" y="318453"/>
                  </a:lnTo>
                  <a:lnTo>
                    <a:pt x="176734" y="317789"/>
                  </a:lnTo>
                  <a:lnTo>
                    <a:pt x="176265" y="317116"/>
                  </a:lnTo>
                  <a:lnTo>
                    <a:pt x="175814" y="316443"/>
                  </a:lnTo>
                  <a:lnTo>
                    <a:pt x="175371" y="315753"/>
                  </a:lnTo>
                  <a:lnTo>
                    <a:pt x="174953" y="315063"/>
                  </a:lnTo>
                  <a:lnTo>
                    <a:pt x="174536" y="314356"/>
                  </a:lnTo>
                  <a:lnTo>
                    <a:pt x="174144" y="313648"/>
                  </a:lnTo>
                  <a:lnTo>
                    <a:pt x="173760" y="312933"/>
                  </a:lnTo>
                  <a:lnTo>
                    <a:pt x="173386" y="312209"/>
                  </a:lnTo>
                  <a:lnTo>
                    <a:pt x="173386" y="312209"/>
                  </a:lnTo>
                  <a:lnTo>
                    <a:pt x="173309" y="312064"/>
                  </a:lnTo>
                  <a:lnTo>
                    <a:pt x="173232" y="311919"/>
                  </a:lnTo>
                  <a:lnTo>
                    <a:pt x="173147" y="311783"/>
                  </a:lnTo>
                  <a:lnTo>
                    <a:pt x="173053" y="311655"/>
                  </a:lnTo>
                  <a:lnTo>
                    <a:pt x="172960" y="311527"/>
                  </a:lnTo>
                  <a:lnTo>
                    <a:pt x="172857" y="311399"/>
                  </a:lnTo>
                  <a:lnTo>
                    <a:pt x="172755" y="311280"/>
                  </a:lnTo>
                  <a:lnTo>
                    <a:pt x="172644" y="311169"/>
                  </a:lnTo>
                  <a:lnTo>
                    <a:pt x="172534" y="311059"/>
                  </a:lnTo>
                  <a:lnTo>
                    <a:pt x="172423" y="310956"/>
                  </a:lnTo>
                  <a:lnTo>
                    <a:pt x="172304" y="310854"/>
                  </a:lnTo>
                  <a:lnTo>
                    <a:pt x="172176" y="310760"/>
                  </a:lnTo>
                  <a:lnTo>
                    <a:pt x="172057" y="310667"/>
                  </a:lnTo>
                  <a:lnTo>
                    <a:pt x="171929" y="310581"/>
                  </a:lnTo>
                  <a:lnTo>
                    <a:pt x="171792" y="310496"/>
                  </a:lnTo>
                  <a:lnTo>
                    <a:pt x="171665" y="310420"/>
                  </a:lnTo>
                  <a:lnTo>
                    <a:pt x="171528" y="310351"/>
                  </a:lnTo>
                  <a:lnTo>
                    <a:pt x="171384" y="310283"/>
                  </a:lnTo>
                  <a:lnTo>
                    <a:pt x="171102" y="310164"/>
                  </a:lnTo>
                  <a:lnTo>
                    <a:pt x="170813" y="310062"/>
                  </a:lnTo>
                  <a:lnTo>
                    <a:pt x="170515" y="309977"/>
                  </a:lnTo>
                  <a:lnTo>
                    <a:pt x="170208" y="309908"/>
                  </a:lnTo>
                  <a:lnTo>
                    <a:pt x="169901" y="309866"/>
                  </a:lnTo>
                  <a:lnTo>
                    <a:pt x="169595" y="309832"/>
                  </a:lnTo>
                  <a:lnTo>
                    <a:pt x="169279" y="309823"/>
                  </a:lnTo>
                  <a:lnTo>
                    <a:pt x="169279" y="309823"/>
                  </a:lnTo>
                  <a:lnTo>
                    <a:pt x="168973" y="309832"/>
                  </a:lnTo>
                  <a:lnTo>
                    <a:pt x="168657" y="309866"/>
                  </a:lnTo>
                  <a:lnTo>
                    <a:pt x="168351" y="309908"/>
                  </a:lnTo>
                  <a:lnTo>
                    <a:pt x="168053" y="309977"/>
                  </a:lnTo>
                  <a:lnTo>
                    <a:pt x="167754" y="310062"/>
                  </a:lnTo>
                  <a:lnTo>
                    <a:pt x="167456" y="310164"/>
                  </a:lnTo>
                  <a:lnTo>
                    <a:pt x="167320" y="310224"/>
                  </a:lnTo>
                  <a:lnTo>
                    <a:pt x="167175" y="310283"/>
                  </a:lnTo>
                  <a:lnTo>
                    <a:pt x="167039" y="310351"/>
                  </a:lnTo>
                  <a:lnTo>
                    <a:pt x="166902" y="310420"/>
                  </a:lnTo>
                  <a:lnTo>
                    <a:pt x="166766" y="310496"/>
                  </a:lnTo>
                  <a:lnTo>
                    <a:pt x="166638" y="310581"/>
                  </a:lnTo>
                  <a:lnTo>
                    <a:pt x="166511" y="310667"/>
                  </a:lnTo>
                  <a:lnTo>
                    <a:pt x="166383" y="310760"/>
                  </a:lnTo>
                  <a:lnTo>
                    <a:pt x="166263" y="310854"/>
                  </a:lnTo>
                  <a:lnTo>
                    <a:pt x="166144" y="310956"/>
                  </a:lnTo>
                  <a:lnTo>
                    <a:pt x="166025" y="311059"/>
                  </a:lnTo>
                  <a:lnTo>
                    <a:pt x="165914" y="311169"/>
                  </a:lnTo>
                  <a:lnTo>
                    <a:pt x="165803" y="311280"/>
                  </a:lnTo>
                  <a:lnTo>
                    <a:pt x="165701" y="311399"/>
                  </a:lnTo>
                  <a:lnTo>
                    <a:pt x="165607" y="311527"/>
                  </a:lnTo>
                  <a:lnTo>
                    <a:pt x="165505" y="311655"/>
                  </a:lnTo>
                  <a:lnTo>
                    <a:pt x="165420" y="311783"/>
                  </a:lnTo>
                  <a:lnTo>
                    <a:pt x="165335" y="311919"/>
                  </a:lnTo>
                  <a:lnTo>
                    <a:pt x="165250" y="312064"/>
                  </a:lnTo>
                  <a:lnTo>
                    <a:pt x="165173" y="312209"/>
                  </a:lnTo>
                  <a:lnTo>
                    <a:pt x="165173" y="312209"/>
                  </a:lnTo>
                  <a:lnTo>
                    <a:pt x="164951" y="312652"/>
                  </a:lnTo>
                  <a:lnTo>
                    <a:pt x="164721" y="313095"/>
                  </a:lnTo>
                  <a:lnTo>
                    <a:pt x="164491" y="313529"/>
                  </a:lnTo>
                  <a:lnTo>
                    <a:pt x="164253" y="313964"/>
                  </a:lnTo>
                  <a:lnTo>
                    <a:pt x="164006" y="314398"/>
                  </a:lnTo>
                  <a:lnTo>
                    <a:pt x="163750" y="314824"/>
                  </a:lnTo>
                  <a:lnTo>
                    <a:pt x="163503" y="315250"/>
                  </a:lnTo>
                  <a:lnTo>
                    <a:pt x="163239" y="315676"/>
                  </a:lnTo>
                  <a:lnTo>
                    <a:pt x="162975" y="316093"/>
                  </a:lnTo>
                  <a:lnTo>
                    <a:pt x="162702" y="316511"/>
                  </a:lnTo>
                  <a:lnTo>
                    <a:pt x="162430" y="316928"/>
                  </a:lnTo>
                  <a:lnTo>
                    <a:pt x="162149" y="317337"/>
                  </a:lnTo>
                  <a:lnTo>
                    <a:pt x="161859" y="317746"/>
                  </a:lnTo>
                  <a:lnTo>
                    <a:pt x="161569" y="318155"/>
                  </a:lnTo>
                  <a:lnTo>
                    <a:pt x="161271" y="318556"/>
                  </a:lnTo>
                  <a:lnTo>
                    <a:pt x="160973" y="318956"/>
                  </a:lnTo>
                  <a:lnTo>
                    <a:pt x="160666" y="319356"/>
                  </a:lnTo>
                  <a:lnTo>
                    <a:pt x="160360" y="319748"/>
                  </a:lnTo>
                  <a:lnTo>
                    <a:pt x="160044" y="320140"/>
                  </a:lnTo>
                  <a:lnTo>
                    <a:pt x="159721" y="320532"/>
                  </a:lnTo>
                  <a:lnTo>
                    <a:pt x="159397" y="320915"/>
                  </a:lnTo>
                  <a:lnTo>
                    <a:pt x="159065" y="321299"/>
                  </a:lnTo>
                  <a:lnTo>
                    <a:pt x="158732" y="321674"/>
                  </a:lnTo>
                  <a:lnTo>
                    <a:pt x="158392" y="322048"/>
                  </a:lnTo>
                  <a:lnTo>
                    <a:pt x="158051" y="322423"/>
                  </a:lnTo>
                  <a:lnTo>
                    <a:pt x="157702" y="322790"/>
                  </a:lnTo>
                  <a:lnTo>
                    <a:pt x="157352" y="323156"/>
                  </a:lnTo>
                  <a:lnTo>
                    <a:pt x="156994" y="323514"/>
                  </a:lnTo>
                  <a:lnTo>
                    <a:pt x="156637" y="323872"/>
                  </a:lnTo>
                  <a:lnTo>
                    <a:pt x="156270" y="324229"/>
                  </a:lnTo>
                  <a:lnTo>
                    <a:pt x="155895" y="324579"/>
                  </a:lnTo>
                  <a:lnTo>
                    <a:pt x="155521" y="324928"/>
                  </a:lnTo>
                  <a:lnTo>
                    <a:pt x="155521" y="324928"/>
                  </a:lnTo>
                  <a:lnTo>
                    <a:pt x="155095" y="325320"/>
                  </a:lnTo>
                  <a:lnTo>
                    <a:pt x="154652" y="325703"/>
                  </a:lnTo>
                  <a:lnTo>
                    <a:pt x="154217" y="326087"/>
                  </a:lnTo>
                  <a:lnTo>
                    <a:pt x="153766" y="326461"/>
                  </a:lnTo>
                  <a:lnTo>
                    <a:pt x="153314" y="326836"/>
                  </a:lnTo>
                  <a:lnTo>
                    <a:pt x="152854" y="327203"/>
                  </a:lnTo>
                  <a:lnTo>
                    <a:pt x="152394" y="327569"/>
                  </a:lnTo>
                  <a:lnTo>
                    <a:pt x="151925" y="327918"/>
                  </a:lnTo>
                  <a:lnTo>
                    <a:pt x="151448" y="328276"/>
                  </a:lnTo>
                  <a:lnTo>
                    <a:pt x="150971" y="328625"/>
                  </a:lnTo>
                  <a:lnTo>
                    <a:pt x="150486" y="328966"/>
                  </a:lnTo>
                  <a:lnTo>
                    <a:pt x="150000" y="329298"/>
                  </a:lnTo>
                  <a:lnTo>
                    <a:pt x="149506" y="329631"/>
                  </a:lnTo>
                  <a:lnTo>
                    <a:pt x="149012" y="329963"/>
                  </a:lnTo>
                  <a:lnTo>
                    <a:pt x="148501" y="330278"/>
                  </a:lnTo>
                  <a:lnTo>
                    <a:pt x="147998" y="330593"/>
                  </a:lnTo>
                  <a:lnTo>
                    <a:pt x="147487" y="330909"/>
                  </a:lnTo>
                  <a:lnTo>
                    <a:pt x="146967" y="331215"/>
                  </a:lnTo>
                  <a:lnTo>
                    <a:pt x="146447" y="331513"/>
                  </a:lnTo>
                  <a:lnTo>
                    <a:pt x="145919" y="331803"/>
                  </a:lnTo>
                  <a:lnTo>
                    <a:pt x="145391" y="332093"/>
                  </a:lnTo>
                  <a:lnTo>
                    <a:pt x="144854" y="332374"/>
                  </a:lnTo>
                  <a:lnTo>
                    <a:pt x="144318" y="332655"/>
                  </a:lnTo>
                  <a:lnTo>
                    <a:pt x="143772" y="332928"/>
                  </a:lnTo>
                  <a:lnTo>
                    <a:pt x="143219" y="333192"/>
                  </a:lnTo>
                  <a:lnTo>
                    <a:pt x="142673" y="333447"/>
                  </a:lnTo>
                  <a:lnTo>
                    <a:pt x="142111" y="333703"/>
                  </a:lnTo>
                  <a:lnTo>
                    <a:pt x="141557" y="333950"/>
                  </a:lnTo>
                  <a:lnTo>
                    <a:pt x="140987" y="334197"/>
                  </a:lnTo>
                  <a:lnTo>
                    <a:pt x="140424" y="334436"/>
                  </a:lnTo>
                  <a:lnTo>
                    <a:pt x="139845" y="334666"/>
                  </a:lnTo>
                  <a:lnTo>
                    <a:pt x="139274" y="334887"/>
                  </a:lnTo>
                  <a:lnTo>
                    <a:pt x="138695" y="335100"/>
                  </a:lnTo>
                  <a:lnTo>
                    <a:pt x="138107" y="335313"/>
                  </a:lnTo>
                  <a:lnTo>
                    <a:pt x="137519" y="335518"/>
                  </a:lnTo>
                  <a:lnTo>
                    <a:pt x="136931" y="335722"/>
                  </a:lnTo>
                  <a:lnTo>
                    <a:pt x="136335" y="335909"/>
                  </a:lnTo>
                  <a:lnTo>
                    <a:pt x="135739" y="336097"/>
                  </a:lnTo>
                  <a:lnTo>
                    <a:pt x="135134" y="336284"/>
                  </a:lnTo>
                  <a:lnTo>
                    <a:pt x="134529" y="336455"/>
                  </a:lnTo>
                  <a:lnTo>
                    <a:pt x="133924" y="336625"/>
                  </a:lnTo>
                  <a:lnTo>
                    <a:pt x="133311" y="336778"/>
                  </a:lnTo>
                  <a:lnTo>
                    <a:pt x="132697" y="336932"/>
                  </a:lnTo>
                  <a:lnTo>
                    <a:pt x="132075" y="337085"/>
                  </a:lnTo>
                  <a:lnTo>
                    <a:pt x="131453" y="337221"/>
                  </a:lnTo>
                  <a:lnTo>
                    <a:pt x="130832" y="337358"/>
                  </a:lnTo>
                  <a:lnTo>
                    <a:pt x="130201" y="337486"/>
                  </a:lnTo>
                  <a:lnTo>
                    <a:pt x="129571" y="337605"/>
                  </a:lnTo>
                  <a:lnTo>
                    <a:pt x="128940" y="337716"/>
                  </a:lnTo>
                  <a:lnTo>
                    <a:pt x="128301" y="337826"/>
                  </a:lnTo>
                  <a:lnTo>
                    <a:pt x="127662" y="337920"/>
                  </a:lnTo>
                  <a:lnTo>
                    <a:pt x="127023" y="338014"/>
                  </a:lnTo>
                  <a:lnTo>
                    <a:pt x="126376" y="338099"/>
                  </a:lnTo>
                  <a:lnTo>
                    <a:pt x="125728" y="338176"/>
                  </a:lnTo>
                  <a:lnTo>
                    <a:pt x="125081" y="338252"/>
                  </a:lnTo>
                  <a:lnTo>
                    <a:pt x="124425" y="338312"/>
                  </a:lnTo>
                  <a:lnTo>
                    <a:pt x="123778" y="338372"/>
                  </a:lnTo>
                  <a:lnTo>
                    <a:pt x="123113" y="338414"/>
                  </a:lnTo>
                  <a:lnTo>
                    <a:pt x="122457" y="338457"/>
                  </a:lnTo>
                  <a:lnTo>
                    <a:pt x="121793" y="338491"/>
                  </a:lnTo>
                  <a:lnTo>
                    <a:pt x="121128" y="338516"/>
                  </a:lnTo>
                  <a:lnTo>
                    <a:pt x="120464" y="338542"/>
                  </a:lnTo>
                  <a:lnTo>
                    <a:pt x="119799" y="338550"/>
                  </a:lnTo>
                  <a:lnTo>
                    <a:pt x="119126" y="338550"/>
                  </a:lnTo>
                  <a:lnTo>
                    <a:pt x="119126" y="338550"/>
                  </a:lnTo>
                  <a:lnTo>
                    <a:pt x="118479" y="338550"/>
                  </a:lnTo>
                  <a:lnTo>
                    <a:pt x="117831" y="338542"/>
                  </a:lnTo>
                  <a:lnTo>
                    <a:pt x="117184" y="338525"/>
                  </a:lnTo>
                  <a:lnTo>
                    <a:pt x="116545" y="338499"/>
                  </a:lnTo>
                  <a:lnTo>
                    <a:pt x="115906" y="338465"/>
                  </a:lnTo>
                  <a:lnTo>
                    <a:pt x="115267" y="338423"/>
                  </a:lnTo>
                  <a:lnTo>
                    <a:pt x="114628" y="338380"/>
                  </a:lnTo>
                  <a:lnTo>
                    <a:pt x="113997" y="338329"/>
                  </a:lnTo>
                  <a:lnTo>
                    <a:pt x="113367" y="338269"/>
                  </a:lnTo>
                  <a:lnTo>
                    <a:pt x="112736" y="338201"/>
                  </a:lnTo>
                  <a:lnTo>
                    <a:pt x="112115" y="338133"/>
                  </a:lnTo>
                  <a:lnTo>
                    <a:pt x="111484" y="338048"/>
                  </a:lnTo>
                  <a:lnTo>
                    <a:pt x="110862" y="337963"/>
                  </a:lnTo>
                  <a:lnTo>
                    <a:pt x="110249" y="337869"/>
                  </a:lnTo>
                  <a:lnTo>
                    <a:pt x="109627" y="337775"/>
                  </a:lnTo>
                  <a:lnTo>
                    <a:pt x="109014" y="337664"/>
                  </a:lnTo>
                  <a:lnTo>
                    <a:pt x="108409" y="337554"/>
                  </a:lnTo>
                  <a:lnTo>
                    <a:pt x="107795" y="337434"/>
                  </a:lnTo>
                  <a:lnTo>
                    <a:pt x="107190" y="337307"/>
                  </a:lnTo>
                  <a:lnTo>
                    <a:pt x="106594" y="337179"/>
                  </a:lnTo>
                  <a:lnTo>
                    <a:pt x="105989" y="337042"/>
                  </a:lnTo>
                  <a:lnTo>
                    <a:pt x="105393" y="336898"/>
                  </a:lnTo>
                  <a:lnTo>
                    <a:pt x="104796" y="336744"/>
                  </a:lnTo>
                  <a:lnTo>
                    <a:pt x="104209" y="336591"/>
                  </a:lnTo>
                  <a:lnTo>
                    <a:pt x="103621" y="336429"/>
                  </a:lnTo>
                  <a:lnTo>
                    <a:pt x="103041" y="336259"/>
                  </a:lnTo>
                  <a:lnTo>
                    <a:pt x="102454" y="336080"/>
                  </a:lnTo>
                  <a:lnTo>
                    <a:pt x="101883" y="335901"/>
                  </a:lnTo>
                  <a:lnTo>
                    <a:pt x="101304" y="335713"/>
                  </a:lnTo>
                  <a:lnTo>
                    <a:pt x="100733" y="335526"/>
                  </a:lnTo>
                  <a:lnTo>
                    <a:pt x="100170" y="335322"/>
                  </a:lnTo>
                  <a:lnTo>
                    <a:pt x="99600" y="335117"/>
                  </a:lnTo>
                  <a:lnTo>
                    <a:pt x="99037" y="334913"/>
                  </a:lnTo>
                  <a:lnTo>
                    <a:pt x="98484" y="334691"/>
                  </a:lnTo>
                  <a:lnTo>
                    <a:pt x="97930" y="334470"/>
                  </a:lnTo>
                  <a:lnTo>
                    <a:pt x="97385" y="334248"/>
                  </a:lnTo>
                  <a:lnTo>
                    <a:pt x="96831" y="334010"/>
                  </a:lnTo>
                  <a:lnTo>
                    <a:pt x="96294" y="333771"/>
                  </a:lnTo>
                  <a:lnTo>
                    <a:pt x="95749" y="333533"/>
                  </a:lnTo>
                  <a:lnTo>
                    <a:pt x="95221" y="333277"/>
                  </a:lnTo>
                  <a:lnTo>
                    <a:pt x="94684" y="333030"/>
                  </a:lnTo>
                  <a:lnTo>
                    <a:pt x="94156" y="332766"/>
                  </a:lnTo>
                  <a:lnTo>
                    <a:pt x="93636" y="332502"/>
                  </a:lnTo>
                  <a:lnTo>
                    <a:pt x="93116" y="332229"/>
                  </a:lnTo>
                  <a:lnTo>
                    <a:pt x="92605" y="331956"/>
                  </a:lnTo>
                  <a:lnTo>
                    <a:pt x="92094" y="331675"/>
                  </a:lnTo>
                  <a:lnTo>
                    <a:pt x="91583" y="331386"/>
                  </a:lnTo>
                  <a:lnTo>
                    <a:pt x="91080" y="331096"/>
                  </a:lnTo>
                  <a:lnTo>
                    <a:pt x="90586" y="330798"/>
                  </a:lnTo>
                  <a:lnTo>
                    <a:pt x="90092" y="330491"/>
                  </a:lnTo>
                  <a:lnTo>
                    <a:pt x="89598" y="330184"/>
                  </a:lnTo>
                  <a:lnTo>
                    <a:pt x="89112" y="329878"/>
                  </a:lnTo>
                  <a:lnTo>
                    <a:pt x="88635" y="329554"/>
                  </a:lnTo>
                  <a:lnTo>
                    <a:pt x="88158" y="329239"/>
                  </a:lnTo>
                  <a:lnTo>
                    <a:pt x="87690" y="328907"/>
                  </a:lnTo>
                  <a:lnTo>
                    <a:pt x="87221" y="328574"/>
                  </a:lnTo>
                  <a:lnTo>
                    <a:pt x="86761" y="328242"/>
                  </a:lnTo>
                  <a:lnTo>
                    <a:pt x="86301" y="327901"/>
                  </a:lnTo>
                  <a:lnTo>
                    <a:pt x="85849" y="327552"/>
                  </a:lnTo>
                  <a:lnTo>
                    <a:pt x="85398" y="327203"/>
                  </a:lnTo>
                  <a:lnTo>
                    <a:pt x="84955" y="326853"/>
                  </a:lnTo>
                  <a:lnTo>
                    <a:pt x="84520" y="326487"/>
                  </a:lnTo>
                  <a:lnTo>
                    <a:pt x="84086" y="326129"/>
                  </a:lnTo>
                  <a:lnTo>
                    <a:pt x="83660" y="325763"/>
                  </a:lnTo>
                  <a:lnTo>
                    <a:pt x="83234" y="325388"/>
                  </a:lnTo>
                  <a:lnTo>
                    <a:pt x="82817" y="325013"/>
                  </a:lnTo>
                  <a:lnTo>
                    <a:pt x="82408" y="324630"/>
                  </a:lnTo>
                  <a:lnTo>
                    <a:pt x="81999" y="324238"/>
                  </a:lnTo>
                  <a:lnTo>
                    <a:pt x="81598" y="323855"/>
                  </a:lnTo>
                  <a:lnTo>
                    <a:pt x="81198" y="323454"/>
                  </a:lnTo>
                  <a:lnTo>
                    <a:pt x="80806" y="323062"/>
                  </a:lnTo>
                  <a:lnTo>
                    <a:pt x="80423" y="322653"/>
                  </a:lnTo>
                  <a:lnTo>
                    <a:pt x="80039" y="322253"/>
                  </a:lnTo>
                  <a:lnTo>
                    <a:pt x="79664" y="321835"/>
                  </a:lnTo>
                  <a:lnTo>
                    <a:pt x="79298" y="321427"/>
                  </a:lnTo>
                  <a:lnTo>
                    <a:pt x="78932" y="321009"/>
                  </a:lnTo>
                  <a:lnTo>
                    <a:pt x="78574" y="320583"/>
                  </a:lnTo>
                  <a:lnTo>
                    <a:pt x="78225" y="320157"/>
                  </a:lnTo>
                  <a:lnTo>
                    <a:pt x="77875" y="319731"/>
                  </a:lnTo>
                  <a:lnTo>
                    <a:pt x="77535" y="319297"/>
                  </a:lnTo>
                  <a:lnTo>
                    <a:pt x="77202" y="318854"/>
                  </a:lnTo>
                  <a:lnTo>
                    <a:pt x="76870" y="318411"/>
                  </a:lnTo>
                  <a:lnTo>
                    <a:pt x="76546" y="317968"/>
                  </a:lnTo>
                  <a:lnTo>
                    <a:pt x="76231" y="317525"/>
                  </a:lnTo>
                  <a:lnTo>
                    <a:pt x="75916" y="317073"/>
                  </a:lnTo>
                  <a:lnTo>
                    <a:pt x="75618" y="316613"/>
                  </a:lnTo>
                  <a:lnTo>
                    <a:pt x="75311" y="316153"/>
                  </a:lnTo>
                  <a:lnTo>
                    <a:pt x="75021" y="315693"/>
                  </a:lnTo>
                  <a:lnTo>
                    <a:pt x="74732" y="315224"/>
                  </a:lnTo>
                  <a:lnTo>
                    <a:pt x="74459" y="314756"/>
                  </a:lnTo>
                  <a:lnTo>
                    <a:pt x="74178" y="314287"/>
                  </a:lnTo>
                  <a:lnTo>
                    <a:pt x="73914" y="313810"/>
                  </a:lnTo>
                  <a:lnTo>
                    <a:pt x="73650" y="313333"/>
                  </a:lnTo>
                  <a:lnTo>
                    <a:pt x="73403" y="312848"/>
                  </a:lnTo>
                  <a:lnTo>
                    <a:pt x="73156" y="312362"/>
                  </a:lnTo>
                  <a:lnTo>
                    <a:pt x="72909" y="311876"/>
                  </a:lnTo>
                  <a:lnTo>
                    <a:pt x="72679" y="311382"/>
                  </a:lnTo>
                  <a:lnTo>
                    <a:pt x="72449" y="310888"/>
                  </a:lnTo>
                  <a:lnTo>
                    <a:pt x="72227" y="310386"/>
                  </a:lnTo>
                  <a:lnTo>
                    <a:pt x="72014" y="309891"/>
                  </a:lnTo>
                  <a:lnTo>
                    <a:pt x="71801" y="309389"/>
                  </a:lnTo>
                  <a:lnTo>
                    <a:pt x="71605" y="308878"/>
                  </a:lnTo>
                  <a:lnTo>
                    <a:pt x="71409" y="308375"/>
                  </a:lnTo>
                  <a:lnTo>
                    <a:pt x="71222" y="307855"/>
                  </a:lnTo>
                  <a:lnTo>
                    <a:pt x="71043" y="307344"/>
                  </a:lnTo>
                  <a:lnTo>
                    <a:pt x="70872" y="306824"/>
                  </a:lnTo>
                  <a:lnTo>
                    <a:pt x="70702" y="306305"/>
                  </a:lnTo>
                  <a:lnTo>
                    <a:pt x="70549" y="305785"/>
                  </a:lnTo>
                  <a:lnTo>
                    <a:pt x="70395" y="305265"/>
                  </a:lnTo>
                  <a:lnTo>
                    <a:pt x="70251" y="304737"/>
                  </a:lnTo>
                  <a:lnTo>
                    <a:pt x="70114" y="304200"/>
                  </a:lnTo>
                  <a:lnTo>
                    <a:pt x="69986" y="303672"/>
                  </a:lnTo>
                  <a:lnTo>
                    <a:pt x="69867" y="303136"/>
                  </a:lnTo>
                  <a:lnTo>
                    <a:pt x="69748" y="302599"/>
                  </a:lnTo>
                  <a:lnTo>
                    <a:pt x="69646" y="302062"/>
                  </a:lnTo>
                  <a:lnTo>
                    <a:pt x="69543" y="301517"/>
                  </a:lnTo>
                  <a:lnTo>
                    <a:pt x="69458" y="300980"/>
                  </a:lnTo>
                  <a:lnTo>
                    <a:pt x="69373" y="300435"/>
                  </a:lnTo>
                  <a:lnTo>
                    <a:pt x="69296" y="299881"/>
                  </a:lnTo>
                  <a:lnTo>
                    <a:pt x="69228" y="299336"/>
                  </a:lnTo>
                  <a:lnTo>
                    <a:pt x="69169" y="298782"/>
                  </a:lnTo>
                  <a:lnTo>
                    <a:pt x="69118" y="298228"/>
                  </a:lnTo>
                  <a:lnTo>
                    <a:pt x="69066" y="297675"/>
                  </a:lnTo>
                  <a:lnTo>
                    <a:pt x="69032" y="297112"/>
                  </a:lnTo>
                  <a:lnTo>
                    <a:pt x="69007" y="296559"/>
                  </a:lnTo>
                  <a:lnTo>
                    <a:pt x="68981" y="295996"/>
                  </a:lnTo>
                  <a:lnTo>
                    <a:pt x="68973" y="295434"/>
                  </a:lnTo>
                  <a:lnTo>
                    <a:pt x="68973" y="294872"/>
                  </a:lnTo>
                  <a:lnTo>
                    <a:pt x="68973" y="294872"/>
                  </a:lnTo>
                  <a:lnTo>
                    <a:pt x="68981" y="294131"/>
                  </a:lnTo>
                  <a:lnTo>
                    <a:pt x="69007" y="293406"/>
                  </a:lnTo>
                  <a:lnTo>
                    <a:pt x="69049" y="292682"/>
                  </a:lnTo>
                  <a:lnTo>
                    <a:pt x="69109" y="291958"/>
                  </a:lnTo>
                  <a:lnTo>
                    <a:pt x="69177" y="291243"/>
                  </a:lnTo>
                  <a:lnTo>
                    <a:pt x="69262" y="290527"/>
                  </a:lnTo>
                  <a:lnTo>
                    <a:pt x="69356" y="289811"/>
                  </a:lnTo>
                  <a:lnTo>
                    <a:pt x="69458" y="289096"/>
                  </a:lnTo>
                  <a:lnTo>
                    <a:pt x="69458" y="289096"/>
                  </a:lnTo>
                  <a:lnTo>
                    <a:pt x="68870" y="289036"/>
                  </a:lnTo>
                  <a:lnTo>
                    <a:pt x="68291" y="288968"/>
                  </a:lnTo>
                  <a:lnTo>
                    <a:pt x="67712" y="288900"/>
                  </a:lnTo>
                  <a:lnTo>
                    <a:pt x="67133" y="288815"/>
                  </a:lnTo>
                  <a:lnTo>
                    <a:pt x="66562" y="288738"/>
                  </a:lnTo>
                  <a:lnTo>
                    <a:pt x="65982" y="288644"/>
                  </a:lnTo>
                  <a:lnTo>
                    <a:pt x="65412" y="288550"/>
                  </a:lnTo>
                  <a:lnTo>
                    <a:pt x="64841" y="288448"/>
                  </a:lnTo>
                  <a:lnTo>
                    <a:pt x="64279" y="288337"/>
                  </a:lnTo>
                  <a:lnTo>
                    <a:pt x="63716" y="288227"/>
                  </a:lnTo>
                  <a:lnTo>
                    <a:pt x="63154" y="288107"/>
                  </a:lnTo>
                  <a:lnTo>
                    <a:pt x="62592" y="287988"/>
                  </a:lnTo>
                  <a:lnTo>
                    <a:pt x="62038" y="287852"/>
                  </a:lnTo>
                  <a:lnTo>
                    <a:pt x="61484" y="287724"/>
                  </a:lnTo>
                  <a:lnTo>
                    <a:pt x="60930" y="287579"/>
                  </a:lnTo>
                  <a:lnTo>
                    <a:pt x="60385" y="287434"/>
                  </a:lnTo>
                  <a:lnTo>
                    <a:pt x="59840" y="287290"/>
                  </a:lnTo>
                  <a:lnTo>
                    <a:pt x="59295" y="287128"/>
                  </a:lnTo>
                  <a:lnTo>
                    <a:pt x="58749" y="286974"/>
                  </a:lnTo>
                  <a:lnTo>
                    <a:pt x="58213" y="286804"/>
                  </a:lnTo>
                  <a:lnTo>
                    <a:pt x="57676" y="286634"/>
                  </a:lnTo>
                  <a:lnTo>
                    <a:pt x="57148" y="286455"/>
                  </a:lnTo>
                  <a:lnTo>
                    <a:pt x="56620" y="286276"/>
                  </a:lnTo>
                  <a:lnTo>
                    <a:pt x="56091" y="286088"/>
                  </a:lnTo>
                  <a:lnTo>
                    <a:pt x="55563" y="285901"/>
                  </a:lnTo>
                  <a:lnTo>
                    <a:pt x="55044" y="285705"/>
                  </a:lnTo>
                  <a:lnTo>
                    <a:pt x="54532" y="285501"/>
                  </a:lnTo>
                  <a:lnTo>
                    <a:pt x="54013" y="285296"/>
                  </a:lnTo>
                  <a:lnTo>
                    <a:pt x="53502" y="285083"/>
                  </a:lnTo>
                  <a:lnTo>
                    <a:pt x="52999" y="284870"/>
                  </a:lnTo>
                  <a:lnTo>
                    <a:pt x="52488" y="284649"/>
                  </a:lnTo>
                  <a:lnTo>
                    <a:pt x="51994" y="284419"/>
                  </a:lnTo>
                  <a:lnTo>
                    <a:pt x="51491" y="284189"/>
                  </a:lnTo>
                  <a:lnTo>
                    <a:pt x="50997" y="283950"/>
                  </a:lnTo>
                  <a:lnTo>
                    <a:pt x="50503" y="283711"/>
                  </a:lnTo>
                  <a:lnTo>
                    <a:pt x="50017" y="283473"/>
                  </a:lnTo>
                  <a:lnTo>
                    <a:pt x="49532" y="283217"/>
                  </a:lnTo>
                  <a:lnTo>
                    <a:pt x="49054" y="282970"/>
                  </a:lnTo>
                  <a:lnTo>
                    <a:pt x="48577" y="282706"/>
                  </a:lnTo>
                  <a:lnTo>
                    <a:pt x="48100" y="282451"/>
                  </a:lnTo>
                  <a:lnTo>
                    <a:pt x="47632" y="282178"/>
                  </a:lnTo>
                  <a:lnTo>
                    <a:pt x="47163" y="281905"/>
                  </a:lnTo>
                  <a:lnTo>
                    <a:pt x="46703" y="281633"/>
                  </a:lnTo>
                  <a:lnTo>
                    <a:pt x="46243" y="281352"/>
                  </a:lnTo>
                  <a:lnTo>
                    <a:pt x="45792" y="281070"/>
                  </a:lnTo>
                  <a:lnTo>
                    <a:pt x="45340" y="280781"/>
                  </a:lnTo>
                  <a:lnTo>
                    <a:pt x="44889" y="280483"/>
                  </a:lnTo>
                  <a:lnTo>
                    <a:pt x="44446" y="280184"/>
                  </a:lnTo>
                  <a:lnTo>
                    <a:pt x="44003" y="279886"/>
                  </a:lnTo>
                  <a:lnTo>
                    <a:pt x="43568" y="279580"/>
                  </a:lnTo>
                  <a:lnTo>
                    <a:pt x="43134" y="279273"/>
                  </a:lnTo>
                  <a:lnTo>
                    <a:pt x="42708" y="278958"/>
                  </a:lnTo>
                  <a:lnTo>
                    <a:pt x="42282" y="278642"/>
                  </a:lnTo>
                  <a:lnTo>
                    <a:pt x="41864" y="278319"/>
                  </a:lnTo>
                  <a:lnTo>
                    <a:pt x="41447" y="277986"/>
                  </a:lnTo>
                  <a:lnTo>
                    <a:pt x="41038" y="277663"/>
                  </a:lnTo>
                  <a:lnTo>
                    <a:pt x="40629" y="277322"/>
                  </a:lnTo>
                  <a:lnTo>
                    <a:pt x="40228" y="276990"/>
                  </a:lnTo>
                  <a:lnTo>
                    <a:pt x="39828" y="276649"/>
                  </a:lnTo>
                  <a:lnTo>
                    <a:pt x="39436" y="276300"/>
                  </a:lnTo>
                  <a:lnTo>
                    <a:pt x="39053" y="275950"/>
                  </a:lnTo>
                  <a:lnTo>
                    <a:pt x="38661" y="275601"/>
                  </a:lnTo>
                  <a:lnTo>
                    <a:pt x="38286" y="275243"/>
                  </a:lnTo>
                  <a:lnTo>
                    <a:pt x="37911" y="274885"/>
                  </a:lnTo>
                  <a:lnTo>
                    <a:pt x="37536" y="274519"/>
                  </a:lnTo>
                  <a:lnTo>
                    <a:pt x="37170" y="274153"/>
                  </a:lnTo>
                  <a:lnTo>
                    <a:pt x="36804" y="273778"/>
                  </a:lnTo>
                  <a:lnTo>
                    <a:pt x="36446" y="273403"/>
                  </a:lnTo>
                  <a:lnTo>
                    <a:pt x="36097" y="273028"/>
                  </a:lnTo>
                  <a:lnTo>
                    <a:pt x="35747" y="272645"/>
                  </a:lnTo>
                  <a:lnTo>
                    <a:pt x="35407" y="272261"/>
                  </a:lnTo>
                  <a:lnTo>
                    <a:pt x="35066" y="271870"/>
                  </a:lnTo>
                  <a:lnTo>
                    <a:pt x="34733" y="271478"/>
                  </a:lnTo>
                  <a:lnTo>
                    <a:pt x="34410" y="271086"/>
                  </a:lnTo>
                  <a:lnTo>
                    <a:pt x="34086" y="270685"/>
                  </a:lnTo>
                  <a:lnTo>
                    <a:pt x="33762" y="270285"/>
                  </a:lnTo>
                  <a:lnTo>
                    <a:pt x="33447" y="269876"/>
                  </a:lnTo>
                  <a:lnTo>
                    <a:pt x="33140" y="269467"/>
                  </a:lnTo>
                  <a:lnTo>
                    <a:pt x="32842" y="269058"/>
                  </a:lnTo>
                  <a:lnTo>
                    <a:pt x="32544" y="268641"/>
                  </a:lnTo>
                  <a:lnTo>
                    <a:pt x="32246" y="268223"/>
                  </a:lnTo>
                  <a:lnTo>
                    <a:pt x="31956" y="267806"/>
                  </a:lnTo>
                  <a:lnTo>
                    <a:pt x="31675" y="267380"/>
                  </a:lnTo>
                  <a:lnTo>
                    <a:pt x="31402" y="266954"/>
                  </a:lnTo>
                  <a:lnTo>
                    <a:pt x="31130" y="266519"/>
                  </a:lnTo>
                  <a:lnTo>
                    <a:pt x="30866" y="266094"/>
                  </a:lnTo>
                  <a:lnTo>
                    <a:pt x="30602" y="265650"/>
                  </a:lnTo>
                  <a:lnTo>
                    <a:pt x="30346" y="265216"/>
                  </a:lnTo>
                  <a:lnTo>
                    <a:pt x="30099" y="264773"/>
                  </a:lnTo>
                  <a:lnTo>
                    <a:pt x="29852" y="264330"/>
                  </a:lnTo>
                  <a:lnTo>
                    <a:pt x="29613" y="263887"/>
                  </a:lnTo>
                  <a:lnTo>
                    <a:pt x="29383" y="263435"/>
                  </a:lnTo>
                  <a:lnTo>
                    <a:pt x="29153" y="262984"/>
                  </a:lnTo>
                  <a:lnTo>
                    <a:pt x="28932" y="262524"/>
                  </a:lnTo>
                  <a:lnTo>
                    <a:pt x="28719" y="262072"/>
                  </a:lnTo>
                  <a:lnTo>
                    <a:pt x="28506" y="261612"/>
                  </a:lnTo>
                  <a:lnTo>
                    <a:pt x="28301" y="261144"/>
                  </a:lnTo>
                  <a:lnTo>
                    <a:pt x="28105" y="260684"/>
                  </a:lnTo>
                  <a:lnTo>
                    <a:pt x="27910" y="260215"/>
                  </a:lnTo>
                  <a:lnTo>
                    <a:pt x="27722" y="259747"/>
                  </a:lnTo>
                  <a:lnTo>
                    <a:pt x="27543" y="259270"/>
                  </a:lnTo>
                  <a:lnTo>
                    <a:pt x="27373" y="258792"/>
                  </a:lnTo>
                  <a:lnTo>
                    <a:pt x="27202" y="258315"/>
                  </a:lnTo>
                  <a:lnTo>
                    <a:pt x="27041" y="257838"/>
                  </a:lnTo>
                  <a:lnTo>
                    <a:pt x="26887" y="257361"/>
                  </a:lnTo>
                  <a:lnTo>
                    <a:pt x="26734" y="256876"/>
                  </a:lnTo>
                  <a:lnTo>
                    <a:pt x="26589" y="256390"/>
                  </a:lnTo>
                  <a:lnTo>
                    <a:pt x="26453" y="255896"/>
                  </a:lnTo>
                  <a:lnTo>
                    <a:pt x="26325" y="255410"/>
                  </a:lnTo>
                  <a:lnTo>
                    <a:pt x="26197" y="254916"/>
                  </a:lnTo>
                  <a:lnTo>
                    <a:pt x="26078" y="254422"/>
                  </a:lnTo>
                  <a:lnTo>
                    <a:pt x="25967" y="253928"/>
                  </a:lnTo>
                  <a:lnTo>
                    <a:pt x="25865" y="253425"/>
                  </a:lnTo>
                  <a:lnTo>
                    <a:pt x="25763" y="252923"/>
                  </a:lnTo>
                  <a:lnTo>
                    <a:pt x="25669" y="252420"/>
                  </a:lnTo>
                  <a:lnTo>
                    <a:pt x="25584" y="251917"/>
                  </a:lnTo>
                  <a:lnTo>
                    <a:pt x="25507" y="251415"/>
                  </a:lnTo>
                  <a:lnTo>
                    <a:pt x="25430" y="250904"/>
                  </a:lnTo>
                  <a:lnTo>
                    <a:pt x="25371" y="250392"/>
                  </a:lnTo>
                  <a:lnTo>
                    <a:pt x="25311" y="249881"/>
                  </a:lnTo>
                  <a:lnTo>
                    <a:pt x="25260" y="249370"/>
                  </a:lnTo>
                  <a:lnTo>
                    <a:pt x="25209" y="248850"/>
                  </a:lnTo>
                  <a:lnTo>
                    <a:pt x="25175" y="248331"/>
                  </a:lnTo>
                  <a:lnTo>
                    <a:pt x="25141" y="247820"/>
                  </a:lnTo>
                  <a:lnTo>
                    <a:pt x="25115" y="247300"/>
                  </a:lnTo>
                  <a:lnTo>
                    <a:pt x="25098" y="246772"/>
                  </a:lnTo>
                  <a:lnTo>
                    <a:pt x="25090" y="246252"/>
                  </a:lnTo>
                  <a:lnTo>
                    <a:pt x="25081" y="245724"/>
                  </a:lnTo>
                  <a:lnTo>
                    <a:pt x="25081" y="245724"/>
                  </a:lnTo>
                  <a:lnTo>
                    <a:pt x="25090" y="245238"/>
                  </a:lnTo>
                  <a:lnTo>
                    <a:pt x="25098" y="244753"/>
                  </a:lnTo>
                  <a:lnTo>
                    <a:pt x="25115" y="244267"/>
                  </a:lnTo>
                  <a:lnTo>
                    <a:pt x="25132" y="243781"/>
                  </a:lnTo>
                  <a:lnTo>
                    <a:pt x="25158" y="243296"/>
                  </a:lnTo>
                  <a:lnTo>
                    <a:pt x="25192" y="242810"/>
                  </a:lnTo>
                  <a:lnTo>
                    <a:pt x="25234" y="242325"/>
                  </a:lnTo>
                  <a:lnTo>
                    <a:pt x="25286" y="241839"/>
                  </a:lnTo>
                  <a:lnTo>
                    <a:pt x="25337" y="241353"/>
                  </a:lnTo>
                  <a:lnTo>
                    <a:pt x="25396" y="240868"/>
                  </a:lnTo>
                  <a:lnTo>
                    <a:pt x="25456" y="240382"/>
                  </a:lnTo>
                  <a:lnTo>
                    <a:pt x="25524" y="239897"/>
                  </a:lnTo>
                  <a:lnTo>
                    <a:pt x="25601" y="239411"/>
                  </a:lnTo>
                  <a:lnTo>
                    <a:pt x="25686" y="238925"/>
                  </a:lnTo>
                  <a:lnTo>
                    <a:pt x="25780" y="238448"/>
                  </a:lnTo>
                  <a:lnTo>
                    <a:pt x="25873" y="237963"/>
                  </a:lnTo>
                  <a:lnTo>
                    <a:pt x="25976" y="237486"/>
                  </a:lnTo>
                  <a:lnTo>
                    <a:pt x="26078" y="237000"/>
                  </a:lnTo>
                  <a:lnTo>
                    <a:pt x="26189" y="236523"/>
                  </a:lnTo>
                  <a:lnTo>
                    <a:pt x="26308" y="236046"/>
                  </a:lnTo>
                  <a:lnTo>
                    <a:pt x="26436" y="235560"/>
                  </a:lnTo>
                  <a:lnTo>
                    <a:pt x="26563" y="235083"/>
                  </a:lnTo>
                  <a:lnTo>
                    <a:pt x="26700" y="234615"/>
                  </a:lnTo>
                  <a:lnTo>
                    <a:pt x="26845" y="234137"/>
                  </a:lnTo>
                  <a:lnTo>
                    <a:pt x="26989" y="233660"/>
                  </a:lnTo>
                  <a:lnTo>
                    <a:pt x="27143" y="233192"/>
                  </a:lnTo>
                  <a:lnTo>
                    <a:pt x="27305" y="232723"/>
                  </a:lnTo>
                  <a:lnTo>
                    <a:pt x="27475" y="232255"/>
                  </a:lnTo>
                  <a:lnTo>
                    <a:pt x="27645" y="231786"/>
                  </a:lnTo>
                  <a:lnTo>
                    <a:pt x="27824" y="231318"/>
                  </a:lnTo>
                  <a:lnTo>
                    <a:pt x="28003" y="230849"/>
                  </a:lnTo>
                  <a:lnTo>
                    <a:pt x="28191" y="230389"/>
                  </a:lnTo>
                  <a:lnTo>
                    <a:pt x="28387" y="229929"/>
                  </a:lnTo>
                  <a:lnTo>
                    <a:pt x="28591" y="229469"/>
                  </a:lnTo>
                  <a:lnTo>
                    <a:pt x="28796" y="229009"/>
                  </a:lnTo>
                  <a:lnTo>
                    <a:pt x="29009" y="228557"/>
                  </a:lnTo>
                  <a:lnTo>
                    <a:pt x="29230" y="228106"/>
                  </a:lnTo>
                  <a:lnTo>
                    <a:pt x="29452" y="227654"/>
                  </a:lnTo>
                  <a:lnTo>
                    <a:pt x="29682" y="227203"/>
                  </a:lnTo>
                  <a:lnTo>
                    <a:pt x="29912" y="226760"/>
                  </a:lnTo>
                  <a:lnTo>
                    <a:pt x="30159" y="226308"/>
                  </a:lnTo>
                  <a:lnTo>
                    <a:pt x="30406" y="225865"/>
                  </a:lnTo>
                  <a:lnTo>
                    <a:pt x="30653" y="225431"/>
                  </a:lnTo>
                  <a:lnTo>
                    <a:pt x="30908" y="224988"/>
                  </a:lnTo>
                  <a:lnTo>
                    <a:pt x="31172" y="224553"/>
                  </a:lnTo>
                  <a:lnTo>
                    <a:pt x="31445" y="224127"/>
                  </a:lnTo>
                  <a:lnTo>
                    <a:pt x="31718" y="223693"/>
                  </a:lnTo>
                  <a:lnTo>
                    <a:pt x="31999" y="223267"/>
                  </a:lnTo>
                  <a:lnTo>
                    <a:pt x="32280" y="222841"/>
                  </a:lnTo>
                  <a:lnTo>
                    <a:pt x="32578" y="222423"/>
                  </a:lnTo>
                  <a:lnTo>
                    <a:pt x="32868" y="222006"/>
                  </a:lnTo>
                  <a:lnTo>
                    <a:pt x="33174" y="221589"/>
                  </a:lnTo>
                  <a:lnTo>
                    <a:pt x="33481" y="221180"/>
                  </a:lnTo>
                  <a:lnTo>
                    <a:pt x="33796" y="220771"/>
                  </a:lnTo>
                  <a:lnTo>
                    <a:pt x="34112" y="220362"/>
                  </a:lnTo>
                  <a:lnTo>
                    <a:pt x="34435" y="219961"/>
                  </a:lnTo>
                  <a:lnTo>
                    <a:pt x="34768" y="219561"/>
                  </a:lnTo>
                  <a:lnTo>
                    <a:pt x="35100" y="219169"/>
                  </a:lnTo>
                  <a:lnTo>
                    <a:pt x="35441" y="218769"/>
                  </a:lnTo>
                  <a:lnTo>
                    <a:pt x="35790" y="218385"/>
                  </a:lnTo>
                  <a:lnTo>
                    <a:pt x="36139" y="218002"/>
                  </a:lnTo>
                  <a:lnTo>
                    <a:pt x="36497" y="217619"/>
                  </a:lnTo>
                  <a:lnTo>
                    <a:pt x="36855" y="217235"/>
                  </a:lnTo>
                  <a:lnTo>
                    <a:pt x="37221" y="216860"/>
                  </a:lnTo>
                  <a:lnTo>
                    <a:pt x="37221" y="216860"/>
                  </a:lnTo>
                  <a:lnTo>
                    <a:pt x="36224" y="216622"/>
                  </a:lnTo>
                  <a:lnTo>
                    <a:pt x="35236" y="216366"/>
                  </a:lnTo>
                  <a:lnTo>
                    <a:pt x="34248" y="216085"/>
                  </a:lnTo>
                  <a:lnTo>
                    <a:pt x="33277" y="215795"/>
                  </a:lnTo>
                  <a:lnTo>
                    <a:pt x="32314" y="215489"/>
                  </a:lnTo>
                  <a:lnTo>
                    <a:pt x="31360" y="215156"/>
                  </a:lnTo>
                  <a:lnTo>
                    <a:pt x="30414" y="214816"/>
                  </a:lnTo>
                  <a:lnTo>
                    <a:pt x="29477" y="214458"/>
                  </a:lnTo>
                  <a:lnTo>
                    <a:pt x="28548" y="214083"/>
                  </a:lnTo>
                  <a:lnTo>
                    <a:pt x="27637" y="213691"/>
                  </a:lnTo>
                  <a:lnTo>
                    <a:pt x="26734" y="213282"/>
                  </a:lnTo>
                  <a:lnTo>
                    <a:pt x="25839" y="212865"/>
                  </a:lnTo>
                  <a:lnTo>
                    <a:pt x="24953" y="212430"/>
                  </a:lnTo>
                  <a:lnTo>
                    <a:pt x="24084" y="211979"/>
                  </a:lnTo>
                  <a:lnTo>
                    <a:pt x="23224" y="211510"/>
                  </a:lnTo>
                  <a:lnTo>
                    <a:pt x="22372" y="211025"/>
                  </a:lnTo>
                  <a:lnTo>
                    <a:pt x="21537" y="210530"/>
                  </a:lnTo>
                  <a:lnTo>
                    <a:pt x="20711" y="210028"/>
                  </a:lnTo>
                  <a:lnTo>
                    <a:pt x="19901" y="209500"/>
                  </a:lnTo>
                  <a:lnTo>
                    <a:pt x="19101" y="208963"/>
                  </a:lnTo>
                  <a:lnTo>
                    <a:pt x="18317" y="208409"/>
                  </a:lnTo>
                  <a:lnTo>
                    <a:pt x="17541" y="207847"/>
                  </a:lnTo>
                  <a:lnTo>
                    <a:pt x="16783" y="207276"/>
                  </a:lnTo>
                  <a:lnTo>
                    <a:pt x="16034" y="206680"/>
                  </a:lnTo>
                  <a:lnTo>
                    <a:pt x="15301" y="206075"/>
                  </a:lnTo>
                  <a:lnTo>
                    <a:pt x="14585" y="205461"/>
                  </a:lnTo>
                  <a:lnTo>
                    <a:pt x="13878" y="204840"/>
                  </a:lnTo>
                  <a:lnTo>
                    <a:pt x="13188" y="204192"/>
                  </a:lnTo>
                  <a:lnTo>
                    <a:pt x="12515" y="203545"/>
                  </a:lnTo>
                  <a:lnTo>
                    <a:pt x="11859" y="202880"/>
                  </a:lnTo>
                  <a:lnTo>
                    <a:pt x="11212" y="202207"/>
                  </a:lnTo>
                  <a:lnTo>
                    <a:pt x="10581" y="201517"/>
                  </a:lnTo>
                  <a:lnTo>
                    <a:pt x="9968" y="200818"/>
                  </a:lnTo>
                  <a:lnTo>
                    <a:pt x="9371" y="200111"/>
                  </a:lnTo>
                  <a:lnTo>
                    <a:pt x="8792" y="199396"/>
                  </a:lnTo>
                  <a:lnTo>
                    <a:pt x="8221" y="198663"/>
                  </a:lnTo>
                  <a:lnTo>
                    <a:pt x="7676" y="197922"/>
                  </a:lnTo>
                  <a:lnTo>
                    <a:pt x="7148" y="197172"/>
                  </a:lnTo>
                  <a:lnTo>
                    <a:pt x="6628" y="196414"/>
                  </a:lnTo>
                  <a:lnTo>
                    <a:pt x="6134" y="195639"/>
                  </a:lnTo>
                  <a:lnTo>
                    <a:pt x="5657" y="194863"/>
                  </a:lnTo>
                  <a:lnTo>
                    <a:pt x="5188" y="194071"/>
                  </a:lnTo>
                  <a:lnTo>
                    <a:pt x="4745" y="193270"/>
                  </a:lnTo>
                  <a:lnTo>
                    <a:pt x="4319" y="192469"/>
                  </a:lnTo>
                  <a:lnTo>
                    <a:pt x="4115" y="192061"/>
                  </a:lnTo>
                  <a:lnTo>
                    <a:pt x="3919" y="191652"/>
                  </a:lnTo>
                  <a:lnTo>
                    <a:pt x="3723" y="191243"/>
                  </a:lnTo>
                  <a:lnTo>
                    <a:pt x="3527" y="190825"/>
                  </a:lnTo>
                  <a:lnTo>
                    <a:pt x="3340" y="190408"/>
                  </a:lnTo>
                  <a:lnTo>
                    <a:pt x="3161" y="189990"/>
                  </a:lnTo>
                  <a:lnTo>
                    <a:pt x="2982" y="189573"/>
                  </a:lnTo>
                  <a:lnTo>
                    <a:pt x="2812" y="189155"/>
                  </a:lnTo>
                  <a:lnTo>
                    <a:pt x="2641" y="188729"/>
                  </a:lnTo>
                  <a:lnTo>
                    <a:pt x="2479" y="188303"/>
                  </a:lnTo>
                  <a:lnTo>
                    <a:pt x="2317" y="187878"/>
                  </a:lnTo>
                  <a:lnTo>
                    <a:pt x="2164" y="187443"/>
                  </a:lnTo>
                  <a:lnTo>
                    <a:pt x="2019" y="187017"/>
                  </a:lnTo>
                  <a:lnTo>
                    <a:pt x="1874" y="186583"/>
                  </a:lnTo>
                  <a:lnTo>
                    <a:pt x="1738" y="186148"/>
                  </a:lnTo>
                  <a:lnTo>
                    <a:pt x="1602" y="185705"/>
                  </a:lnTo>
                  <a:lnTo>
                    <a:pt x="1474" y="185271"/>
                  </a:lnTo>
                  <a:lnTo>
                    <a:pt x="1355" y="184828"/>
                  </a:lnTo>
                  <a:lnTo>
                    <a:pt x="1235" y="184385"/>
                  </a:lnTo>
                  <a:lnTo>
                    <a:pt x="1125" y="183942"/>
                  </a:lnTo>
                  <a:lnTo>
                    <a:pt x="1014" y="183499"/>
                  </a:lnTo>
                  <a:lnTo>
                    <a:pt x="912" y="183047"/>
                  </a:lnTo>
                  <a:lnTo>
                    <a:pt x="818" y="182604"/>
                  </a:lnTo>
                  <a:lnTo>
                    <a:pt x="724" y="182153"/>
                  </a:lnTo>
                  <a:lnTo>
                    <a:pt x="639" y="181701"/>
                  </a:lnTo>
                  <a:lnTo>
                    <a:pt x="554" y="181241"/>
                  </a:lnTo>
                  <a:lnTo>
                    <a:pt x="486" y="180789"/>
                  </a:lnTo>
                  <a:lnTo>
                    <a:pt x="409" y="180329"/>
                  </a:lnTo>
                  <a:lnTo>
                    <a:pt x="349" y="179878"/>
                  </a:lnTo>
                  <a:lnTo>
                    <a:pt x="290" y="179418"/>
                  </a:lnTo>
                  <a:lnTo>
                    <a:pt x="239" y="178949"/>
                  </a:lnTo>
                  <a:lnTo>
                    <a:pt x="188" y="178489"/>
                  </a:lnTo>
                  <a:lnTo>
                    <a:pt x="145" y="178029"/>
                  </a:lnTo>
                  <a:lnTo>
                    <a:pt x="111" y="177561"/>
                  </a:lnTo>
                  <a:lnTo>
                    <a:pt x="77" y="177092"/>
                  </a:lnTo>
                  <a:lnTo>
                    <a:pt x="51" y="176623"/>
                  </a:lnTo>
                  <a:lnTo>
                    <a:pt x="34" y="176155"/>
                  </a:lnTo>
                  <a:lnTo>
                    <a:pt x="17" y="175686"/>
                  </a:lnTo>
                  <a:lnTo>
                    <a:pt x="9" y="175218"/>
                  </a:lnTo>
                  <a:lnTo>
                    <a:pt x="0" y="174741"/>
                  </a:lnTo>
                  <a:lnTo>
                    <a:pt x="0" y="174741"/>
                  </a:lnTo>
                  <a:lnTo>
                    <a:pt x="9" y="174195"/>
                  </a:lnTo>
                  <a:lnTo>
                    <a:pt x="17" y="173642"/>
                  </a:lnTo>
                  <a:lnTo>
                    <a:pt x="43" y="173096"/>
                  </a:lnTo>
                  <a:lnTo>
                    <a:pt x="68" y="172551"/>
                  </a:lnTo>
                  <a:lnTo>
                    <a:pt x="102" y="172006"/>
                  </a:lnTo>
                  <a:lnTo>
                    <a:pt x="145" y="171452"/>
                  </a:lnTo>
                  <a:lnTo>
                    <a:pt x="188" y="170907"/>
                  </a:lnTo>
                  <a:lnTo>
                    <a:pt x="247" y="170362"/>
                  </a:lnTo>
                  <a:lnTo>
                    <a:pt x="315" y="169817"/>
                  </a:lnTo>
                  <a:lnTo>
                    <a:pt x="384" y="169271"/>
                  </a:lnTo>
                  <a:lnTo>
                    <a:pt x="469" y="168726"/>
                  </a:lnTo>
                  <a:lnTo>
                    <a:pt x="554" y="168172"/>
                  </a:lnTo>
                  <a:lnTo>
                    <a:pt x="648" y="167627"/>
                  </a:lnTo>
                  <a:lnTo>
                    <a:pt x="750" y="167090"/>
                  </a:lnTo>
                  <a:lnTo>
                    <a:pt x="861" y="166545"/>
                  </a:lnTo>
                  <a:lnTo>
                    <a:pt x="980" y="166000"/>
                  </a:lnTo>
                  <a:lnTo>
                    <a:pt x="1108" y="165455"/>
                  </a:lnTo>
                  <a:lnTo>
                    <a:pt x="1244" y="164918"/>
                  </a:lnTo>
                  <a:lnTo>
                    <a:pt x="1380" y="164373"/>
                  </a:lnTo>
                  <a:lnTo>
                    <a:pt x="1534" y="163836"/>
                  </a:lnTo>
                  <a:lnTo>
                    <a:pt x="1696" y="163299"/>
                  </a:lnTo>
                  <a:lnTo>
                    <a:pt x="1857" y="162754"/>
                  </a:lnTo>
                  <a:lnTo>
                    <a:pt x="2028" y="162226"/>
                  </a:lnTo>
                  <a:lnTo>
                    <a:pt x="2207" y="161689"/>
                  </a:lnTo>
                  <a:lnTo>
                    <a:pt x="2403" y="161152"/>
                  </a:lnTo>
                  <a:lnTo>
                    <a:pt x="2599" y="160616"/>
                  </a:lnTo>
                  <a:lnTo>
                    <a:pt x="2803" y="160087"/>
                  </a:lnTo>
                  <a:lnTo>
                    <a:pt x="3008" y="159559"/>
                  </a:lnTo>
                  <a:lnTo>
                    <a:pt x="3229" y="159031"/>
                  </a:lnTo>
                  <a:lnTo>
                    <a:pt x="3459" y="158503"/>
                  </a:lnTo>
                  <a:lnTo>
                    <a:pt x="3698" y="157983"/>
                  </a:lnTo>
                  <a:lnTo>
                    <a:pt x="3936" y="157455"/>
                  </a:lnTo>
                  <a:lnTo>
                    <a:pt x="4192" y="156935"/>
                  </a:lnTo>
                  <a:lnTo>
                    <a:pt x="4447" y="156416"/>
                  </a:lnTo>
                  <a:lnTo>
                    <a:pt x="4711" y="155896"/>
                  </a:lnTo>
                  <a:lnTo>
                    <a:pt x="4993" y="155385"/>
                  </a:lnTo>
                  <a:lnTo>
                    <a:pt x="5274" y="154865"/>
                  </a:lnTo>
                  <a:lnTo>
                    <a:pt x="5563" y="154354"/>
                  </a:lnTo>
                  <a:lnTo>
                    <a:pt x="5861" y="153851"/>
                  </a:lnTo>
                  <a:lnTo>
                    <a:pt x="6168" y="153340"/>
                  </a:lnTo>
                  <a:lnTo>
                    <a:pt x="6483" y="152837"/>
                  </a:lnTo>
                  <a:lnTo>
                    <a:pt x="6807" y="152335"/>
                  </a:lnTo>
                  <a:lnTo>
                    <a:pt x="7139" y="151832"/>
                  </a:lnTo>
                  <a:lnTo>
                    <a:pt x="7472" y="151338"/>
                  </a:lnTo>
                  <a:lnTo>
                    <a:pt x="7821" y="150844"/>
                  </a:lnTo>
                  <a:lnTo>
                    <a:pt x="8179" y="150350"/>
                  </a:lnTo>
                  <a:lnTo>
                    <a:pt x="8537" y="149864"/>
                  </a:lnTo>
                  <a:lnTo>
                    <a:pt x="8903" y="149379"/>
                  </a:lnTo>
                  <a:lnTo>
                    <a:pt x="9286" y="148893"/>
                  </a:lnTo>
                  <a:lnTo>
                    <a:pt x="9670" y="148407"/>
                  </a:lnTo>
                  <a:lnTo>
                    <a:pt x="10062" y="147930"/>
                  </a:lnTo>
                  <a:lnTo>
                    <a:pt x="10470" y="147462"/>
                  </a:lnTo>
                  <a:lnTo>
                    <a:pt x="10879" y="146985"/>
                  </a:lnTo>
                  <a:lnTo>
                    <a:pt x="11297" y="146516"/>
                  </a:lnTo>
                  <a:lnTo>
                    <a:pt x="11723" y="146056"/>
                  </a:lnTo>
                  <a:lnTo>
                    <a:pt x="12157" y="145588"/>
                  </a:lnTo>
                  <a:lnTo>
                    <a:pt x="12600" y="145136"/>
                  </a:lnTo>
                  <a:lnTo>
                    <a:pt x="13052" y="144676"/>
                  </a:lnTo>
                  <a:lnTo>
                    <a:pt x="13512" y="144224"/>
                  </a:lnTo>
                  <a:lnTo>
                    <a:pt x="13972" y="143773"/>
                  </a:lnTo>
                  <a:lnTo>
                    <a:pt x="14449" y="143330"/>
                  </a:lnTo>
                  <a:lnTo>
                    <a:pt x="14935" y="142895"/>
                  </a:lnTo>
                  <a:lnTo>
                    <a:pt x="15420" y="142452"/>
                  </a:lnTo>
                  <a:lnTo>
                    <a:pt x="15923" y="142018"/>
                  </a:lnTo>
                  <a:lnTo>
                    <a:pt x="15923" y="142018"/>
                  </a:lnTo>
                  <a:lnTo>
                    <a:pt x="15369" y="141473"/>
                  </a:lnTo>
                  <a:lnTo>
                    <a:pt x="14824" y="140910"/>
                  </a:lnTo>
                  <a:lnTo>
                    <a:pt x="14296" y="140340"/>
                  </a:lnTo>
                  <a:lnTo>
                    <a:pt x="13784" y="139760"/>
                  </a:lnTo>
                  <a:lnTo>
                    <a:pt x="13290" y="139164"/>
                  </a:lnTo>
                  <a:lnTo>
                    <a:pt x="12805" y="138568"/>
                  </a:lnTo>
                  <a:lnTo>
                    <a:pt x="12336" y="137954"/>
                  </a:lnTo>
                  <a:lnTo>
                    <a:pt x="11885" y="137332"/>
                  </a:lnTo>
                  <a:lnTo>
                    <a:pt x="11450" y="136702"/>
                  </a:lnTo>
                  <a:lnTo>
                    <a:pt x="11024" y="136071"/>
                  </a:lnTo>
                  <a:lnTo>
                    <a:pt x="10624" y="135415"/>
                  </a:lnTo>
                  <a:lnTo>
                    <a:pt x="10232" y="134759"/>
                  </a:lnTo>
                  <a:lnTo>
                    <a:pt x="9866" y="134095"/>
                  </a:lnTo>
                  <a:lnTo>
                    <a:pt x="9508" y="133422"/>
                  </a:lnTo>
                  <a:lnTo>
                    <a:pt x="9167" y="132740"/>
                  </a:lnTo>
                  <a:lnTo>
                    <a:pt x="8852" y="132059"/>
                  </a:lnTo>
                  <a:lnTo>
                    <a:pt x="8545" y="131360"/>
                  </a:lnTo>
                  <a:lnTo>
                    <a:pt x="8255" y="130653"/>
                  </a:lnTo>
                  <a:lnTo>
                    <a:pt x="7991" y="129946"/>
                  </a:lnTo>
                  <a:lnTo>
                    <a:pt x="7744" y="129222"/>
                  </a:lnTo>
                  <a:lnTo>
                    <a:pt x="7514" y="128498"/>
                  </a:lnTo>
                  <a:lnTo>
                    <a:pt x="7301" y="127765"/>
                  </a:lnTo>
                  <a:lnTo>
                    <a:pt x="7105" y="127032"/>
                  </a:lnTo>
                  <a:lnTo>
                    <a:pt x="6935" y="126283"/>
                  </a:lnTo>
                  <a:lnTo>
                    <a:pt x="6858" y="125908"/>
                  </a:lnTo>
                  <a:lnTo>
                    <a:pt x="6782" y="125533"/>
                  </a:lnTo>
                  <a:lnTo>
                    <a:pt x="6713" y="125158"/>
                  </a:lnTo>
                  <a:lnTo>
                    <a:pt x="6645" y="124775"/>
                  </a:lnTo>
                  <a:lnTo>
                    <a:pt x="6586" y="124400"/>
                  </a:lnTo>
                  <a:lnTo>
                    <a:pt x="6535" y="124017"/>
                  </a:lnTo>
                  <a:lnTo>
                    <a:pt x="6483" y="123633"/>
                  </a:lnTo>
                  <a:lnTo>
                    <a:pt x="6441" y="123250"/>
                  </a:lnTo>
                  <a:lnTo>
                    <a:pt x="6398" y="122858"/>
                  </a:lnTo>
                  <a:lnTo>
                    <a:pt x="6364" y="122475"/>
                  </a:lnTo>
                  <a:lnTo>
                    <a:pt x="6339" y="122083"/>
                  </a:lnTo>
                  <a:lnTo>
                    <a:pt x="6313" y="121699"/>
                  </a:lnTo>
                  <a:lnTo>
                    <a:pt x="6296" y="121307"/>
                  </a:lnTo>
                  <a:lnTo>
                    <a:pt x="6279" y="120916"/>
                  </a:lnTo>
                  <a:lnTo>
                    <a:pt x="6270" y="120524"/>
                  </a:lnTo>
                  <a:lnTo>
                    <a:pt x="6270" y="120132"/>
                  </a:lnTo>
                  <a:lnTo>
                    <a:pt x="6270" y="120132"/>
                  </a:lnTo>
                  <a:lnTo>
                    <a:pt x="6270" y="119714"/>
                  </a:lnTo>
                  <a:lnTo>
                    <a:pt x="6279" y="119297"/>
                  </a:lnTo>
                  <a:lnTo>
                    <a:pt x="6296" y="118888"/>
                  </a:lnTo>
                  <a:lnTo>
                    <a:pt x="6313" y="118471"/>
                  </a:lnTo>
                  <a:lnTo>
                    <a:pt x="6347" y="118062"/>
                  </a:lnTo>
                  <a:lnTo>
                    <a:pt x="6373" y="117653"/>
                  </a:lnTo>
                  <a:lnTo>
                    <a:pt x="6415" y="117244"/>
                  </a:lnTo>
                  <a:lnTo>
                    <a:pt x="6458" y="116843"/>
                  </a:lnTo>
                  <a:lnTo>
                    <a:pt x="6509" y="116434"/>
                  </a:lnTo>
                  <a:lnTo>
                    <a:pt x="6560" y="116034"/>
                  </a:lnTo>
                  <a:lnTo>
                    <a:pt x="6620" y="115634"/>
                  </a:lnTo>
                  <a:lnTo>
                    <a:pt x="6688" y="115233"/>
                  </a:lnTo>
                  <a:lnTo>
                    <a:pt x="6756" y="114833"/>
                  </a:lnTo>
                  <a:lnTo>
                    <a:pt x="6833" y="114432"/>
                  </a:lnTo>
                  <a:lnTo>
                    <a:pt x="6918" y="114040"/>
                  </a:lnTo>
                  <a:lnTo>
                    <a:pt x="7003" y="113649"/>
                  </a:lnTo>
                  <a:lnTo>
                    <a:pt x="7097" y="113257"/>
                  </a:lnTo>
                  <a:lnTo>
                    <a:pt x="7199" y="112865"/>
                  </a:lnTo>
                  <a:lnTo>
                    <a:pt x="7301" y="112481"/>
                  </a:lnTo>
                  <a:lnTo>
                    <a:pt x="7412" y="112090"/>
                  </a:lnTo>
                  <a:lnTo>
                    <a:pt x="7523" y="111706"/>
                  </a:lnTo>
                  <a:lnTo>
                    <a:pt x="7642" y="111323"/>
                  </a:lnTo>
                  <a:lnTo>
                    <a:pt x="7770" y="110939"/>
                  </a:lnTo>
                  <a:lnTo>
                    <a:pt x="7898" y="110565"/>
                  </a:lnTo>
                  <a:lnTo>
                    <a:pt x="8034" y="110190"/>
                  </a:lnTo>
                  <a:lnTo>
                    <a:pt x="8179" y="109815"/>
                  </a:lnTo>
                  <a:lnTo>
                    <a:pt x="8324" y="109440"/>
                  </a:lnTo>
                  <a:lnTo>
                    <a:pt x="8468" y="109065"/>
                  </a:lnTo>
                  <a:lnTo>
                    <a:pt x="8630" y="108699"/>
                  </a:lnTo>
                  <a:lnTo>
                    <a:pt x="8784" y="108333"/>
                  </a:lnTo>
                  <a:lnTo>
                    <a:pt x="8954" y="107966"/>
                  </a:lnTo>
                  <a:lnTo>
                    <a:pt x="9124" y="107600"/>
                  </a:lnTo>
                  <a:lnTo>
                    <a:pt x="9295" y="107242"/>
                  </a:lnTo>
                  <a:lnTo>
                    <a:pt x="9474" y="106884"/>
                  </a:lnTo>
                  <a:lnTo>
                    <a:pt x="9661" y="106526"/>
                  </a:lnTo>
                  <a:lnTo>
                    <a:pt x="9849" y="106177"/>
                  </a:lnTo>
                  <a:lnTo>
                    <a:pt x="10044" y="105828"/>
                  </a:lnTo>
                  <a:lnTo>
                    <a:pt x="10240" y="105479"/>
                  </a:lnTo>
                  <a:lnTo>
                    <a:pt x="10445" y="105129"/>
                  </a:lnTo>
                  <a:lnTo>
                    <a:pt x="10649" y="104780"/>
                  </a:lnTo>
                  <a:lnTo>
                    <a:pt x="10862" y="104439"/>
                  </a:lnTo>
                  <a:lnTo>
                    <a:pt x="11075" y="104098"/>
                  </a:lnTo>
                  <a:lnTo>
                    <a:pt x="11527" y="103434"/>
                  </a:lnTo>
                  <a:lnTo>
                    <a:pt x="11987" y="102769"/>
                  </a:lnTo>
                  <a:lnTo>
                    <a:pt x="12472" y="102122"/>
                  </a:lnTo>
                  <a:lnTo>
                    <a:pt x="12967" y="101483"/>
                  </a:lnTo>
                  <a:lnTo>
                    <a:pt x="13486" y="100853"/>
                  </a:lnTo>
                  <a:lnTo>
                    <a:pt x="14014" y="100231"/>
                  </a:lnTo>
                  <a:lnTo>
                    <a:pt x="14568" y="99626"/>
                  </a:lnTo>
                  <a:lnTo>
                    <a:pt x="15131" y="99029"/>
                  </a:lnTo>
                  <a:lnTo>
                    <a:pt x="15710" y="98450"/>
                  </a:lnTo>
                  <a:lnTo>
                    <a:pt x="16306" y="97879"/>
                  </a:lnTo>
                  <a:lnTo>
                    <a:pt x="16911" y="97317"/>
                  </a:lnTo>
                  <a:lnTo>
                    <a:pt x="17541" y="96772"/>
                  </a:lnTo>
                  <a:lnTo>
                    <a:pt x="18180" y="96235"/>
                  </a:lnTo>
                  <a:lnTo>
                    <a:pt x="18828" y="95715"/>
                  </a:lnTo>
                  <a:lnTo>
                    <a:pt x="19501" y="95213"/>
                  </a:lnTo>
                  <a:lnTo>
                    <a:pt x="20182" y="94719"/>
                  </a:lnTo>
                  <a:lnTo>
                    <a:pt x="20873" y="94242"/>
                  </a:lnTo>
                  <a:lnTo>
                    <a:pt x="21580" y="93773"/>
                  </a:lnTo>
                  <a:lnTo>
                    <a:pt x="22304" y="93321"/>
                  </a:lnTo>
                  <a:lnTo>
                    <a:pt x="23036" y="92887"/>
                  </a:lnTo>
                  <a:lnTo>
                    <a:pt x="23778" y="92461"/>
                  </a:lnTo>
                  <a:lnTo>
                    <a:pt x="24536" y="92061"/>
                  </a:lnTo>
                  <a:lnTo>
                    <a:pt x="25311" y="91669"/>
                  </a:lnTo>
                  <a:lnTo>
                    <a:pt x="26086" y="91294"/>
                  </a:lnTo>
                  <a:lnTo>
                    <a:pt x="26879" y="90928"/>
                  </a:lnTo>
                  <a:lnTo>
                    <a:pt x="27679" y="90587"/>
                  </a:lnTo>
                  <a:lnTo>
                    <a:pt x="28497" y="90254"/>
                  </a:lnTo>
                  <a:lnTo>
                    <a:pt x="29324" y="89948"/>
                  </a:lnTo>
                  <a:lnTo>
                    <a:pt x="30159" y="89650"/>
                  </a:lnTo>
                  <a:lnTo>
                    <a:pt x="31002" y="89377"/>
                  </a:lnTo>
                  <a:lnTo>
                    <a:pt x="31854" y="89113"/>
                  </a:lnTo>
                  <a:lnTo>
                    <a:pt x="32714" y="88874"/>
                  </a:lnTo>
                  <a:lnTo>
                    <a:pt x="33583" y="88644"/>
                  </a:lnTo>
                  <a:lnTo>
                    <a:pt x="34461" y="88440"/>
                  </a:lnTo>
                  <a:lnTo>
                    <a:pt x="35355" y="88252"/>
                  </a:lnTo>
                  <a:lnTo>
                    <a:pt x="36250" y="88074"/>
                  </a:lnTo>
                  <a:lnTo>
                    <a:pt x="37153" y="87929"/>
                  </a:lnTo>
                  <a:lnTo>
                    <a:pt x="38065" y="87792"/>
                  </a:lnTo>
                  <a:lnTo>
                    <a:pt x="38985" y="87673"/>
                  </a:lnTo>
                  <a:lnTo>
                    <a:pt x="39913" y="87579"/>
                  </a:lnTo>
                  <a:lnTo>
                    <a:pt x="40842" y="87503"/>
                  </a:lnTo>
                  <a:lnTo>
                    <a:pt x="41779" y="87452"/>
                  </a:lnTo>
                  <a:lnTo>
                    <a:pt x="42256" y="87435"/>
                  </a:lnTo>
                  <a:lnTo>
                    <a:pt x="42725" y="87418"/>
                  </a:lnTo>
                  <a:lnTo>
                    <a:pt x="42725" y="87418"/>
                  </a:lnTo>
                  <a:lnTo>
                    <a:pt x="42426" y="86958"/>
                  </a:lnTo>
                  <a:lnTo>
                    <a:pt x="42137" y="86497"/>
                  </a:lnTo>
                  <a:lnTo>
                    <a:pt x="41856" y="86037"/>
                  </a:lnTo>
                  <a:lnTo>
                    <a:pt x="41583" y="85569"/>
                  </a:lnTo>
                  <a:lnTo>
                    <a:pt x="41319" y="85100"/>
                  </a:lnTo>
                  <a:lnTo>
                    <a:pt x="41055" y="84623"/>
                  </a:lnTo>
                  <a:lnTo>
                    <a:pt x="40808" y="84138"/>
                  </a:lnTo>
                  <a:lnTo>
                    <a:pt x="40569" y="83652"/>
                  </a:lnTo>
                  <a:lnTo>
                    <a:pt x="40339" y="83166"/>
                  </a:lnTo>
                  <a:lnTo>
                    <a:pt x="40109" y="82672"/>
                  </a:lnTo>
                  <a:lnTo>
                    <a:pt x="39896" y="82178"/>
                  </a:lnTo>
                  <a:lnTo>
                    <a:pt x="39692" y="81676"/>
                  </a:lnTo>
                  <a:lnTo>
                    <a:pt x="39496" y="81173"/>
                  </a:lnTo>
                  <a:lnTo>
                    <a:pt x="39308" y="80662"/>
                  </a:lnTo>
                  <a:lnTo>
                    <a:pt x="39129" y="80151"/>
                  </a:lnTo>
                  <a:lnTo>
                    <a:pt x="38959" y="79639"/>
                  </a:lnTo>
                  <a:lnTo>
                    <a:pt x="38806" y="79120"/>
                  </a:lnTo>
                  <a:lnTo>
                    <a:pt x="38652" y="78600"/>
                  </a:lnTo>
                  <a:lnTo>
                    <a:pt x="38516" y="78072"/>
                  </a:lnTo>
                  <a:lnTo>
                    <a:pt x="38388" y="77544"/>
                  </a:lnTo>
                  <a:lnTo>
                    <a:pt x="38260" y="77015"/>
                  </a:lnTo>
                  <a:lnTo>
                    <a:pt x="38150" y="76479"/>
                  </a:lnTo>
                  <a:lnTo>
                    <a:pt x="38056" y="75942"/>
                  </a:lnTo>
                  <a:lnTo>
                    <a:pt x="37962" y="75405"/>
                  </a:lnTo>
                  <a:lnTo>
                    <a:pt x="37886" y="74860"/>
                  </a:lnTo>
                  <a:lnTo>
                    <a:pt x="37817" y="74315"/>
                  </a:lnTo>
                  <a:lnTo>
                    <a:pt x="37758" y="73770"/>
                  </a:lnTo>
                  <a:lnTo>
                    <a:pt x="37707" y="73216"/>
                  </a:lnTo>
                  <a:lnTo>
                    <a:pt x="37664" y="72662"/>
                  </a:lnTo>
                  <a:lnTo>
                    <a:pt x="37639" y="72108"/>
                  </a:lnTo>
                  <a:lnTo>
                    <a:pt x="37622" y="71546"/>
                  </a:lnTo>
                  <a:lnTo>
                    <a:pt x="37622" y="70984"/>
                  </a:lnTo>
                  <a:lnTo>
                    <a:pt x="37622" y="70984"/>
                  </a:lnTo>
                  <a:lnTo>
                    <a:pt x="37622" y="70558"/>
                  </a:lnTo>
                  <a:lnTo>
                    <a:pt x="37630" y="70140"/>
                  </a:lnTo>
                  <a:lnTo>
                    <a:pt x="37647" y="69723"/>
                  </a:lnTo>
                  <a:lnTo>
                    <a:pt x="37664" y="69297"/>
                  </a:lnTo>
                  <a:lnTo>
                    <a:pt x="37698" y="68879"/>
                  </a:lnTo>
                  <a:lnTo>
                    <a:pt x="37732" y="68462"/>
                  </a:lnTo>
                  <a:lnTo>
                    <a:pt x="37766" y="68053"/>
                  </a:lnTo>
                  <a:lnTo>
                    <a:pt x="37809" y="67636"/>
                  </a:lnTo>
                  <a:lnTo>
                    <a:pt x="37860" y="67227"/>
                  </a:lnTo>
                  <a:lnTo>
                    <a:pt x="37920" y="66809"/>
                  </a:lnTo>
                  <a:lnTo>
                    <a:pt x="37988" y="66400"/>
                  </a:lnTo>
                  <a:lnTo>
                    <a:pt x="38056" y="66000"/>
                  </a:lnTo>
                  <a:lnTo>
                    <a:pt x="38124" y="65591"/>
                  </a:lnTo>
                  <a:lnTo>
                    <a:pt x="38209" y="65191"/>
                  </a:lnTo>
                  <a:lnTo>
                    <a:pt x="38295" y="64782"/>
                  </a:lnTo>
                  <a:lnTo>
                    <a:pt x="38380" y="64381"/>
                  </a:lnTo>
                  <a:lnTo>
                    <a:pt x="38482" y="63981"/>
                  </a:lnTo>
                  <a:lnTo>
                    <a:pt x="38584" y="63589"/>
                  </a:lnTo>
                  <a:lnTo>
                    <a:pt x="38686" y="63189"/>
                  </a:lnTo>
                  <a:lnTo>
                    <a:pt x="38806" y="62797"/>
                  </a:lnTo>
                  <a:lnTo>
                    <a:pt x="38925" y="62405"/>
                  </a:lnTo>
                  <a:lnTo>
                    <a:pt x="39044" y="62021"/>
                  </a:lnTo>
                  <a:lnTo>
                    <a:pt x="39172" y="61630"/>
                  </a:lnTo>
                  <a:lnTo>
                    <a:pt x="39308" y="61246"/>
                  </a:lnTo>
                  <a:lnTo>
                    <a:pt x="39453" y="60863"/>
                  </a:lnTo>
                  <a:lnTo>
                    <a:pt x="39598" y="60479"/>
                  </a:lnTo>
                  <a:lnTo>
                    <a:pt x="39743" y="60096"/>
                  </a:lnTo>
                  <a:lnTo>
                    <a:pt x="39905" y="59721"/>
                  </a:lnTo>
                  <a:lnTo>
                    <a:pt x="40067" y="59346"/>
                  </a:lnTo>
                  <a:lnTo>
                    <a:pt x="40228" y="58972"/>
                  </a:lnTo>
                  <a:lnTo>
                    <a:pt x="40399" y="58605"/>
                  </a:lnTo>
                  <a:lnTo>
                    <a:pt x="40578" y="58230"/>
                  </a:lnTo>
                  <a:lnTo>
                    <a:pt x="40757" y="57864"/>
                  </a:lnTo>
                  <a:lnTo>
                    <a:pt x="40944" y="57506"/>
                  </a:lnTo>
                  <a:lnTo>
                    <a:pt x="41132" y="57140"/>
                  </a:lnTo>
                  <a:lnTo>
                    <a:pt x="41327" y="56782"/>
                  </a:lnTo>
                  <a:lnTo>
                    <a:pt x="41532" y="56424"/>
                  </a:lnTo>
                  <a:lnTo>
                    <a:pt x="41736" y="56075"/>
                  </a:lnTo>
                  <a:lnTo>
                    <a:pt x="41941" y="55717"/>
                  </a:lnTo>
                  <a:lnTo>
                    <a:pt x="42162" y="55368"/>
                  </a:lnTo>
                  <a:lnTo>
                    <a:pt x="42375" y="55027"/>
                  </a:lnTo>
                  <a:lnTo>
                    <a:pt x="42605" y="54678"/>
                  </a:lnTo>
                  <a:lnTo>
                    <a:pt x="42835" y="54337"/>
                  </a:lnTo>
                  <a:lnTo>
                    <a:pt x="43065" y="53996"/>
                  </a:lnTo>
                  <a:lnTo>
                    <a:pt x="43304" y="53664"/>
                  </a:lnTo>
                  <a:lnTo>
                    <a:pt x="43542" y="53332"/>
                  </a:lnTo>
                  <a:lnTo>
                    <a:pt x="43790" y="52999"/>
                  </a:lnTo>
                  <a:lnTo>
                    <a:pt x="44045" y="52667"/>
                  </a:lnTo>
                  <a:lnTo>
                    <a:pt x="44301" y="52343"/>
                  </a:lnTo>
                  <a:lnTo>
                    <a:pt x="44556" y="52020"/>
                  </a:lnTo>
                  <a:lnTo>
                    <a:pt x="44820" y="51705"/>
                  </a:lnTo>
                  <a:lnTo>
                    <a:pt x="45093" y="51381"/>
                  </a:lnTo>
                  <a:lnTo>
                    <a:pt x="45366" y="51074"/>
                  </a:lnTo>
                  <a:lnTo>
                    <a:pt x="45647" y="50759"/>
                  </a:lnTo>
                  <a:lnTo>
                    <a:pt x="46209" y="50145"/>
                  </a:lnTo>
                  <a:lnTo>
                    <a:pt x="46797" y="49549"/>
                  </a:lnTo>
                  <a:lnTo>
                    <a:pt x="47393" y="48961"/>
                  </a:lnTo>
                  <a:lnTo>
                    <a:pt x="48007" y="48382"/>
                  </a:lnTo>
                  <a:lnTo>
                    <a:pt x="48637" y="47820"/>
                  </a:lnTo>
                  <a:lnTo>
                    <a:pt x="49285" y="47266"/>
                  </a:lnTo>
                  <a:lnTo>
                    <a:pt x="49940" y="46738"/>
                  </a:lnTo>
                  <a:lnTo>
                    <a:pt x="50622" y="46210"/>
                  </a:lnTo>
                  <a:lnTo>
                    <a:pt x="51312" y="45707"/>
                  </a:lnTo>
                  <a:lnTo>
                    <a:pt x="52011" y="45213"/>
                  </a:lnTo>
                  <a:lnTo>
                    <a:pt x="52726" y="44727"/>
                  </a:lnTo>
                  <a:lnTo>
                    <a:pt x="53459" y="44267"/>
                  </a:lnTo>
                  <a:lnTo>
                    <a:pt x="54209" y="43816"/>
                  </a:lnTo>
                  <a:lnTo>
                    <a:pt x="54958" y="43381"/>
                  </a:lnTo>
                  <a:lnTo>
                    <a:pt x="55734" y="42964"/>
                  </a:lnTo>
                  <a:lnTo>
                    <a:pt x="56509" y="42563"/>
                  </a:lnTo>
                  <a:lnTo>
                    <a:pt x="57310" y="42180"/>
                  </a:lnTo>
                  <a:lnTo>
                    <a:pt x="58111" y="41805"/>
                  </a:lnTo>
                  <a:lnTo>
                    <a:pt x="58928" y="41456"/>
                  </a:lnTo>
                  <a:lnTo>
                    <a:pt x="59755" y="41115"/>
                  </a:lnTo>
                  <a:lnTo>
                    <a:pt x="60598" y="40800"/>
                  </a:lnTo>
                  <a:lnTo>
                    <a:pt x="61442" y="40493"/>
                  </a:lnTo>
                  <a:lnTo>
                    <a:pt x="62302" y="40212"/>
                  </a:lnTo>
                  <a:lnTo>
                    <a:pt x="63171" y="39939"/>
                  </a:lnTo>
                  <a:lnTo>
                    <a:pt x="64049" y="39692"/>
                  </a:lnTo>
                  <a:lnTo>
                    <a:pt x="64935" y="39462"/>
                  </a:lnTo>
                  <a:lnTo>
                    <a:pt x="65838" y="39249"/>
                  </a:lnTo>
                  <a:lnTo>
                    <a:pt x="66741" y="39062"/>
                  </a:lnTo>
                  <a:lnTo>
                    <a:pt x="67192" y="38968"/>
                  </a:lnTo>
                  <a:lnTo>
                    <a:pt x="67652" y="38883"/>
                  </a:lnTo>
                  <a:lnTo>
                    <a:pt x="68112" y="38806"/>
                  </a:lnTo>
                  <a:lnTo>
                    <a:pt x="68572" y="38730"/>
                  </a:lnTo>
                  <a:lnTo>
                    <a:pt x="69041" y="38661"/>
                  </a:lnTo>
                  <a:lnTo>
                    <a:pt x="69509" y="38602"/>
                  </a:lnTo>
                  <a:lnTo>
                    <a:pt x="69978" y="38542"/>
                  </a:lnTo>
                  <a:lnTo>
                    <a:pt x="70447" y="38483"/>
                  </a:lnTo>
                  <a:lnTo>
                    <a:pt x="70915" y="38431"/>
                  </a:lnTo>
                  <a:lnTo>
                    <a:pt x="71392" y="38389"/>
                  </a:lnTo>
                  <a:lnTo>
                    <a:pt x="71861" y="38355"/>
                  </a:lnTo>
                  <a:lnTo>
                    <a:pt x="72338" y="38321"/>
                  </a:lnTo>
                  <a:lnTo>
                    <a:pt x="72815" y="38287"/>
                  </a:lnTo>
                  <a:lnTo>
                    <a:pt x="73300" y="38261"/>
                  </a:lnTo>
                  <a:lnTo>
                    <a:pt x="73778" y="38244"/>
                  </a:lnTo>
                  <a:lnTo>
                    <a:pt x="74263" y="38235"/>
                  </a:lnTo>
                  <a:lnTo>
                    <a:pt x="74749" y="38227"/>
                  </a:lnTo>
                  <a:lnTo>
                    <a:pt x="75234" y="38218"/>
                  </a:lnTo>
                  <a:lnTo>
                    <a:pt x="75234" y="38218"/>
                  </a:lnTo>
                  <a:lnTo>
                    <a:pt x="75984" y="38227"/>
                  </a:lnTo>
                  <a:lnTo>
                    <a:pt x="76776" y="38261"/>
                  </a:lnTo>
                  <a:lnTo>
                    <a:pt x="77586" y="38304"/>
                  </a:lnTo>
                  <a:lnTo>
                    <a:pt x="78412" y="38355"/>
                  </a:lnTo>
                  <a:lnTo>
                    <a:pt x="79230" y="38423"/>
                  </a:lnTo>
                  <a:lnTo>
                    <a:pt x="80039" y="38508"/>
                  </a:lnTo>
                  <a:lnTo>
                    <a:pt x="80832" y="38593"/>
                  </a:lnTo>
                  <a:lnTo>
                    <a:pt x="81581" y="38687"/>
                  </a:lnTo>
                  <a:lnTo>
                    <a:pt x="81581" y="38687"/>
                  </a:lnTo>
                  <a:lnTo>
                    <a:pt x="81539" y="38150"/>
                  </a:lnTo>
                  <a:lnTo>
                    <a:pt x="81522" y="37886"/>
                  </a:lnTo>
                  <a:lnTo>
                    <a:pt x="81513" y="37614"/>
                  </a:lnTo>
                  <a:lnTo>
                    <a:pt x="81513" y="37614"/>
                  </a:lnTo>
                  <a:lnTo>
                    <a:pt x="81530" y="37136"/>
                  </a:lnTo>
                  <a:lnTo>
                    <a:pt x="81547" y="36668"/>
                  </a:lnTo>
                  <a:lnTo>
                    <a:pt x="81573" y="36191"/>
                  </a:lnTo>
                  <a:lnTo>
                    <a:pt x="81607" y="35722"/>
                  </a:lnTo>
                  <a:lnTo>
                    <a:pt x="81649" y="35254"/>
                  </a:lnTo>
                  <a:lnTo>
                    <a:pt x="81692" y="34785"/>
                  </a:lnTo>
                  <a:lnTo>
                    <a:pt x="81743" y="34317"/>
                  </a:lnTo>
                  <a:lnTo>
                    <a:pt x="81803" y="33857"/>
                  </a:lnTo>
                  <a:lnTo>
                    <a:pt x="81871" y="33388"/>
                  </a:lnTo>
                  <a:lnTo>
                    <a:pt x="81948" y="32928"/>
                  </a:lnTo>
                  <a:lnTo>
                    <a:pt x="82024" y="32468"/>
                  </a:lnTo>
                  <a:lnTo>
                    <a:pt x="82109" y="32008"/>
                  </a:lnTo>
                  <a:lnTo>
                    <a:pt x="82203" y="31548"/>
                  </a:lnTo>
                  <a:lnTo>
                    <a:pt x="82305" y="31096"/>
                  </a:lnTo>
                  <a:lnTo>
                    <a:pt x="82408" y="30645"/>
                  </a:lnTo>
                  <a:lnTo>
                    <a:pt x="82527" y="30193"/>
                  </a:lnTo>
                  <a:lnTo>
                    <a:pt x="82638" y="29742"/>
                  </a:lnTo>
                  <a:lnTo>
                    <a:pt x="82765" y="29290"/>
                  </a:lnTo>
                  <a:lnTo>
                    <a:pt x="82902" y="28847"/>
                  </a:lnTo>
                  <a:lnTo>
                    <a:pt x="83038" y="28396"/>
                  </a:lnTo>
                  <a:lnTo>
                    <a:pt x="83183" y="27953"/>
                  </a:lnTo>
                  <a:lnTo>
                    <a:pt x="83328" y="27518"/>
                  </a:lnTo>
                  <a:lnTo>
                    <a:pt x="83481" y="27075"/>
                  </a:lnTo>
                  <a:lnTo>
                    <a:pt x="83643" y="26641"/>
                  </a:lnTo>
                  <a:lnTo>
                    <a:pt x="83813" y="26206"/>
                  </a:lnTo>
                  <a:lnTo>
                    <a:pt x="83984" y="25772"/>
                  </a:lnTo>
                  <a:lnTo>
                    <a:pt x="84171" y="25346"/>
                  </a:lnTo>
                  <a:lnTo>
                    <a:pt x="84350" y="24911"/>
                  </a:lnTo>
                  <a:lnTo>
                    <a:pt x="84546" y="24485"/>
                  </a:lnTo>
                  <a:lnTo>
                    <a:pt x="84742" y="24068"/>
                  </a:lnTo>
                  <a:lnTo>
                    <a:pt x="84946" y="23642"/>
                  </a:lnTo>
                  <a:lnTo>
                    <a:pt x="85151" y="23224"/>
                  </a:lnTo>
                  <a:lnTo>
                    <a:pt x="85364" y="22807"/>
                  </a:lnTo>
                  <a:lnTo>
                    <a:pt x="85585" y="22398"/>
                  </a:lnTo>
                  <a:lnTo>
                    <a:pt x="85807" y="21981"/>
                  </a:lnTo>
                  <a:lnTo>
                    <a:pt x="86037" y="21572"/>
                  </a:lnTo>
                  <a:lnTo>
                    <a:pt x="86275" y="21171"/>
                  </a:lnTo>
                  <a:lnTo>
                    <a:pt x="86514" y="20762"/>
                  </a:lnTo>
                  <a:lnTo>
                    <a:pt x="86761" y="20362"/>
                  </a:lnTo>
                  <a:lnTo>
                    <a:pt x="87017" y="19961"/>
                  </a:lnTo>
                  <a:lnTo>
                    <a:pt x="87272" y="19570"/>
                  </a:lnTo>
                  <a:lnTo>
                    <a:pt x="87536" y="19178"/>
                  </a:lnTo>
                  <a:lnTo>
                    <a:pt x="87800" y="18786"/>
                  </a:lnTo>
                  <a:lnTo>
                    <a:pt x="88082" y="18402"/>
                  </a:lnTo>
                  <a:lnTo>
                    <a:pt x="88354" y="18019"/>
                  </a:lnTo>
                  <a:lnTo>
                    <a:pt x="88635" y="17636"/>
                  </a:lnTo>
                  <a:lnTo>
                    <a:pt x="88925" y="17252"/>
                  </a:lnTo>
                  <a:lnTo>
                    <a:pt x="89223" y="16877"/>
                  </a:lnTo>
                  <a:lnTo>
                    <a:pt x="89521" y="16511"/>
                  </a:lnTo>
                  <a:lnTo>
                    <a:pt x="89819" y="16136"/>
                  </a:lnTo>
                  <a:lnTo>
                    <a:pt x="90126" y="15770"/>
                  </a:lnTo>
                  <a:lnTo>
                    <a:pt x="90441" y="15412"/>
                  </a:lnTo>
                  <a:lnTo>
                    <a:pt x="90757" y="15046"/>
                  </a:lnTo>
                  <a:lnTo>
                    <a:pt x="91080" y="14697"/>
                  </a:lnTo>
                  <a:lnTo>
                    <a:pt x="91404" y="14339"/>
                  </a:lnTo>
                  <a:lnTo>
                    <a:pt x="91736" y="13989"/>
                  </a:lnTo>
                  <a:lnTo>
                    <a:pt x="92069" y="13640"/>
                  </a:lnTo>
                  <a:lnTo>
                    <a:pt x="92409" y="13299"/>
                  </a:lnTo>
                  <a:lnTo>
                    <a:pt x="92759" y="12959"/>
                  </a:lnTo>
                  <a:lnTo>
                    <a:pt x="93108" y="12626"/>
                  </a:lnTo>
                  <a:lnTo>
                    <a:pt x="93457" y="12294"/>
                  </a:lnTo>
                  <a:lnTo>
                    <a:pt x="93815" y="11962"/>
                  </a:lnTo>
                  <a:lnTo>
                    <a:pt x="94181" y="11638"/>
                  </a:lnTo>
                  <a:lnTo>
                    <a:pt x="94548" y="11314"/>
                  </a:lnTo>
                  <a:lnTo>
                    <a:pt x="94914" y="10991"/>
                  </a:lnTo>
                  <a:lnTo>
                    <a:pt x="95289" y="10684"/>
                  </a:lnTo>
                  <a:lnTo>
                    <a:pt x="95664" y="10369"/>
                  </a:lnTo>
                  <a:lnTo>
                    <a:pt x="96047" y="10062"/>
                  </a:lnTo>
                  <a:lnTo>
                    <a:pt x="96439" y="9755"/>
                  </a:lnTo>
                  <a:lnTo>
                    <a:pt x="96831" y="9457"/>
                  </a:lnTo>
                  <a:lnTo>
                    <a:pt x="97223" y="9159"/>
                  </a:lnTo>
                  <a:lnTo>
                    <a:pt x="97623" y="8869"/>
                  </a:lnTo>
                  <a:lnTo>
                    <a:pt x="98024" y="8580"/>
                  </a:lnTo>
                  <a:lnTo>
                    <a:pt x="98433" y="8299"/>
                  </a:lnTo>
                  <a:lnTo>
                    <a:pt x="98841" y="8017"/>
                  </a:lnTo>
                  <a:lnTo>
                    <a:pt x="99250" y="7745"/>
                  </a:lnTo>
                  <a:lnTo>
                    <a:pt x="99668" y="7472"/>
                  </a:lnTo>
                  <a:lnTo>
                    <a:pt x="100094" y="7208"/>
                  </a:lnTo>
                  <a:lnTo>
                    <a:pt x="100520" y="6944"/>
                  </a:lnTo>
                  <a:lnTo>
                    <a:pt x="100946" y="6680"/>
                  </a:lnTo>
                  <a:lnTo>
                    <a:pt x="101372" y="6433"/>
                  </a:lnTo>
                  <a:lnTo>
                    <a:pt x="101806" y="6177"/>
                  </a:lnTo>
                  <a:lnTo>
                    <a:pt x="102249" y="5930"/>
                  </a:lnTo>
                  <a:lnTo>
                    <a:pt x="102692" y="5692"/>
                  </a:lnTo>
                  <a:lnTo>
                    <a:pt x="103135" y="5453"/>
                  </a:lnTo>
                  <a:lnTo>
                    <a:pt x="103587" y="5223"/>
                  </a:lnTo>
                  <a:lnTo>
                    <a:pt x="104038" y="4993"/>
                  </a:lnTo>
                  <a:lnTo>
                    <a:pt x="104490" y="4772"/>
                  </a:lnTo>
                  <a:lnTo>
                    <a:pt x="104950" y="4550"/>
                  </a:lnTo>
                  <a:lnTo>
                    <a:pt x="105410" y="4337"/>
                  </a:lnTo>
                  <a:lnTo>
                    <a:pt x="105870" y="4124"/>
                  </a:lnTo>
                  <a:lnTo>
                    <a:pt x="106338" y="3920"/>
                  </a:lnTo>
                  <a:lnTo>
                    <a:pt x="106807" y="3724"/>
                  </a:lnTo>
                  <a:lnTo>
                    <a:pt x="107284" y="3528"/>
                  </a:lnTo>
                  <a:lnTo>
                    <a:pt x="107761" y="3332"/>
                  </a:lnTo>
                  <a:lnTo>
                    <a:pt x="108238" y="3153"/>
                  </a:lnTo>
                  <a:lnTo>
                    <a:pt x="108715" y="2965"/>
                  </a:lnTo>
                  <a:lnTo>
                    <a:pt x="109201" y="2795"/>
                  </a:lnTo>
                  <a:lnTo>
                    <a:pt x="109687" y="2625"/>
                  </a:lnTo>
                  <a:lnTo>
                    <a:pt x="110172" y="2454"/>
                  </a:lnTo>
                  <a:lnTo>
                    <a:pt x="110666" y="2292"/>
                  </a:lnTo>
                  <a:lnTo>
                    <a:pt x="111160" y="2139"/>
                  </a:lnTo>
                  <a:lnTo>
                    <a:pt x="111663" y="1986"/>
                  </a:lnTo>
                  <a:lnTo>
                    <a:pt x="112157" y="1841"/>
                  </a:lnTo>
                  <a:lnTo>
                    <a:pt x="112660" y="1705"/>
                  </a:lnTo>
                  <a:lnTo>
                    <a:pt x="113162" y="1568"/>
                  </a:lnTo>
                  <a:lnTo>
                    <a:pt x="113674" y="1440"/>
                  </a:lnTo>
                  <a:lnTo>
                    <a:pt x="114176" y="1313"/>
                  </a:lnTo>
                  <a:lnTo>
                    <a:pt x="114687" y="1193"/>
                  </a:lnTo>
                  <a:lnTo>
                    <a:pt x="115207" y="1083"/>
                  </a:lnTo>
                  <a:lnTo>
                    <a:pt x="115718" y="972"/>
                  </a:lnTo>
                  <a:lnTo>
                    <a:pt x="116238" y="870"/>
                  </a:lnTo>
                  <a:lnTo>
                    <a:pt x="116758" y="776"/>
                  </a:lnTo>
                  <a:lnTo>
                    <a:pt x="117277" y="682"/>
                  </a:lnTo>
                  <a:lnTo>
                    <a:pt x="117805" y="597"/>
                  </a:lnTo>
                  <a:lnTo>
                    <a:pt x="118325" y="520"/>
                  </a:lnTo>
                  <a:lnTo>
                    <a:pt x="118853" y="444"/>
                  </a:lnTo>
                  <a:lnTo>
                    <a:pt x="119382" y="376"/>
                  </a:lnTo>
                  <a:lnTo>
                    <a:pt x="119910" y="307"/>
                  </a:lnTo>
                  <a:lnTo>
                    <a:pt x="120446" y="256"/>
                  </a:lnTo>
                  <a:lnTo>
                    <a:pt x="120983" y="205"/>
                  </a:lnTo>
                  <a:lnTo>
                    <a:pt x="121520" y="154"/>
                  </a:lnTo>
                  <a:lnTo>
                    <a:pt x="122057" y="111"/>
                  </a:lnTo>
                  <a:lnTo>
                    <a:pt x="122593" y="86"/>
                  </a:lnTo>
                  <a:lnTo>
                    <a:pt x="123139" y="52"/>
                  </a:lnTo>
                  <a:lnTo>
                    <a:pt x="123675" y="35"/>
                  </a:lnTo>
                  <a:lnTo>
                    <a:pt x="124221" y="18"/>
                  </a:lnTo>
                  <a:lnTo>
                    <a:pt x="124766" y="9"/>
                  </a:lnTo>
                  <a:lnTo>
                    <a:pt x="124766" y="9"/>
                  </a:lnTo>
                  <a:lnTo>
                    <a:pt x="125337" y="1"/>
                  </a:lnTo>
                  <a:lnTo>
                    <a:pt x="125907" y="1"/>
                  </a:lnTo>
                  <a:lnTo>
                    <a:pt x="126478" y="9"/>
                  </a:lnTo>
                  <a:lnTo>
                    <a:pt x="127049" y="26"/>
                  </a:lnTo>
                  <a:lnTo>
                    <a:pt x="127611" y="52"/>
                  </a:lnTo>
                  <a:lnTo>
                    <a:pt x="128174" y="77"/>
                  </a:lnTo>
                  <a:lnTo>
                    <a:pt x="128736" y="111"/>
                  </a:lnTo>
                  <a:lnTo>
                    <a:pt x="129298" y="154"/>
                  </a:lnTo>
                  <a:lnTo>
                    <a:pt x="129852" y="197"/>
                  </a:lnTo>
                  <a:lnTo>
                    <a:pt x="130414" y="248"/>
                  </a:lnTo>
                  <a:lnTo>
                    <a:pt x="130968" y="307"/>
                  </a:lnTo>
                  <a:lnTo>
                    <a:pt x="131513" y="367"/>
                  </a:lnTo>
                  <a:lnTo>
                    <a:pt x="132067" y="435"/>
                  </a:lnTo>
                  <a:lnTo>
                    <a:pt x="132612" y="512"/>
                  </a:lnTo>
                  <a:lnTo>
                    <a:pt x="133157" y="597"/>
                  </a:lnTo>
                  <a:lnTo>
                    <a:pt x="133703" y="682"/>
                  </a:lnTo>
                  <a:lnTo>
                    <a:pt x="134239" y="776"/>
                  </a:lnTo>
                  <a:lnTo>
                    <a:pt x="134776" y="878"/>
                  </a:lnTo>
                  <a:lnTo>
                    <a:pt x="135313" y="980"/>
                  </a:lnTo>
                  <a:lnTo>
                    <a:pt x="135849" y="1091"/>
                  </a:lnTo>
                  <a:lnTo>
                    <a:pt x="136378" y="1202"/>
                  </a:lnTo>
                  <a:lnTo>
                    <a:pt x="136906" y="1330"/>
                  </a:lnTo>
                  <a:lnTo>
                    <a:pt x="137434" y="1458"/>
                  </a:lnTo>
                  <a:lnTo>
                    <a:pt x="137954" y="1585"/>
                  </a:lnTo>
                  <a:lnTo>
                    <a:pt x="138473" y="1722"/>
                  </a:lnTo>
                  <a:lnTo>
                    <a:pt x="138993" y="1866"/>
                  </a:lnTo>
                  <a:lnTo>
                    <a:pt x="139504" y="2020"/>
                  </a:lnTo>
                  <a:lnTo>
                    <a:pt x="140015" y="2173"/>
                  </a:lnTo>
                  <a:lnTo>
                    <a:pt x="140527" y="2335"/>
                  </a:lnTo>
                  <a:lnTo>
                    <a:pt x="141029" y="2497"/>
                  </a:lnTo>
                  <a:lnTo>
                    <a:pt x="141532" y="2667"/>
                  </a:lnTo>
                  <a:lnTo>
                    <a:pt x="142034" y="2846"/>
                  </a:lnTo>
                  <a:lnTo>
                    <a:pt x="142529" y="3025"/>
                  </a:lnTo>
                  <a:lnTo>
                    <a:pt x="143023" y="3212"/>
                  </a:lnTo>
                  <a:lnTo>
                    <a:pt x="143517" y="3400"/>
                  </a:lnTo>
                  <a:lnTo>
                    <a:pt x="144002" y="3596"/>
                  </a:lnTo>
                  <a:lnTo>
                    <a:pt x="144488" y="3792"/>
                  </a:lnTo>
                  <a:lnTo>
                    <a:pt x="144965" y="4005"/>
                  </a:lnTo>
                  <a:lnTo>
                    <a:pt x="145442" y="4209"/>
                  </a:lnTo>
                  <a:lnTo>
                    <a:pt x="145919" y="4431"/>
                  </a:lnTo>
                  <a:lnTo>
                    <a:pt x="146388" y="4652"/>
                  </a:lnTo>
                  <a:lnTo>
                    <a:pt x="146856" y="4874"/>
                  </a:lnTo>
                  <a:lnTo>
                    <a:pt x="147316" y="5104"/>
                  </a:lnTo>
                  <a:lnTo>
                    <a:pt x="147776" y="5342"/>
                  </a:lnTo>
                  <a:lnTo>
                    <a:pt x="148237" y="5581"/>
                  </a:lnTo>
                  <a:lnTo>
                    <a:pt x="148688" y="5828"/>
                  </a:lnTo>
                  <a:lnTo>
                    <a:pt x="149140" y="6075"/>
                  </a:lnTo>
                  <a:lnTo>
                    <a:pt x="149583" y="6331"/>
                  </a:lnTo>
                  <a:lnTo>
                    <a:pt x="150026" y="6586"/>
                  </a:lnTo>
                  <a:lnTo>
                    <a:pt x="150460" y="6850"/>
                  </a:lnTo>
                  <a:lnTo>
                    <a:pt x="150895" y="7114"/>
                  </a:lnTo>
                  <a:lnTo>
                    <a:pt x="151329" y="7387"/>
                  </a:lnTo>
                  <a:lnTo>
                    <a:pt x="151755" y="7660"/>
                  </a:lnTo>
                  <a:lnTo>
                    <a:pt x="152172" y="7941"/>
                  </a:lnTo>
                  <a:lnTo>
                    <a:pt x="152590" y="8230"/>
                  </a:lnTo>
                  <a:lnTo>
                    <a:pt x="153007" y="8520"/>
                  </a:lnTo>
                  <a:lnTo>
                    <a:pt x="153416" y="8810"/>
                  </a:lnTo>
                  <a:lnTo>
                    <a:pt x="153825" y="9108"/>
                  </a:lnTo>
                  <a:lnTo>
                    <a:pt x="154226" y="9406"/>
                  </a:lnTo>
                  <a:lnTo>
                    <a:pt x="154618" y="9713"/>
                  </a:lnTo>
                  <a:lnTo>
                    <a:pt x="155018" y="10028"/>
                  </a:lnTo>
                  <a:lnTo>
                    <a:pt x="155401" y="10343"/>
                  </a:lnTo>
                  <a:lnTo>
                    <a:pt x="155785" y="10658"/>
                  </a:lnTo>
                  <a:lnTo>
                    <a:pt x="156168" y="10982"/>
                  </a:lnTo>
                  <a:lnTo>
                    <a:pt x="156168" y="10982"/>
                  </a:lnTo>
                  <a:lnTo>
                    <a:pt x="156858" y="11587"/>
                  </a:lnTo>
                  <a:lnTo>
                    <a:pt x="157540" y="12200"/>
                  </a:lnTo>
                  <a:lnTo>
                    <a:pt x="157872" y="12516"/>
                  </a:lnTo>
                  <a:lnTo>
                    <a:pt x="158196" y="12839"/>
                  </a:lnTo>
                  <a:lnTo>
                    <a:pt x="158519" y="13155"/>
                  </a:lnTo>
                  <a:lnTo>
                    <a:pt x="158843" y="13478"/>
                  </a:lnTo>
                  <a:lnTo>
                    <a:pt x="159158" y="13811"/>
                  </a:lnTo>
                  <a:lnTo>
                    <a:pt x="159474" y="14134"/>
                  </a:lnTo>
                  <a:lnTo>
                    <a:pt x="159780" y="14475"/>
                  </a:lnTo>
                  <a:lnTo>
                    <a:pt x="160087" y="14807"/>
                  </a:lnTo>
                  <a:lnTo>
                    <a:pt x="160385" y="15148"/>
                  </a:lnTo>
                  <a:lnTo>
                    <a:pt x="160675" y="15489"/>
                  </a:lnTo>
                  <a:lnTo>
                    <a:pt x="160973" y="15838"/>
                  </a:lnTo>
                  <a:lnTo>
                    <a:pt x="161254" y="16187"/>
                  </a:lnTo>
                  <a:lnTo>
                    <a:pt x="161535" y="16537"/>
                  </a:lnTo>
                  <a:lnTo>
                    <a:pt x="161816" y="16895"/>
                  </a:lnTo>
                  <a:lnTo>
                    <a:pt x="162089" y="17252"/>
                  </a:lnTo>
                  <a:lnTo>
                    <a:pt x="162362" y="17610"/>
                  </a:lnTo>
                  <a:lnTo>
                    <a:pt x="162626" y="17976"/>
                  </a:lnTo>
                  <a:lnTo>
                    <a:pt x="162881" y="18343"/>
                  </a:lnTo>
                  <a:lnTo>
                    <a:pt x="163137" y="18709"/>
                  </a:lnTo>
                  <a:lnTo>
                    <a:pt x="163392" y="19075"/>
                  </a:lnTo>
                  <a:lnTo>
                    <a:pt x="163631" y="19450"/>
                  </a:lnTo>
                  <a:lnTo>
                    <a:pt x="163878" y="19834"/>
                  </a:lnTo>
                  <a:lnTo>
                    <a:pt x="164117" y="20209"/>
                  </a:lnTo>
                  <a:lnTo>
                    <a:pt x="164347" y="20592"/>
                  </a:lnTo>
                  <a:lnTo>
                    <a:pt x="164568" y="20975"/>
                  </a:lnTo>
                  <a:lnTo>
                    <a:pt x="164790" y="21367"/>
                  </a:lnTo>
                  <a:lnTo>
                    <a:pt x="165011" y="21751"/>
                  </a:lnTo>
                  <a:lnTo>
                    <a:pt x="165224" y="22142"/>
                  </a:lnTo>
                  <a:lnTo>
                    <a:pt x="165224" y="22142"/>
                  </a:lnTo>
                  <a:lnTo>
                    <a:pt x="165301" y="22287"/>
                  </a:lnTo>
                  <a:lnTo>
                    <a:pt x="165386" y="22424"/>
                  </a:lnTo>
                  <a:lnTo>
                    <a:pt x="165471" y="22551"/>
                  </a:lnTo>
                  <a:lnTo>
                    <a:pt x="165565" y="22679"/>
                  </a:lnTo>
                  <a:lnTo>
                    <a:pt x="165659" y="22807"/>
                  </a:lnTo>
                  <a:lnTo>
                    <a:pt x="165761" y="22926"/>
                  </a:lnTo>
                  <a:lnTo>
                    <a:pt x="165863" y="23037"/>
                  </a:lnTo>
                  <a:lnTo>
                    <a:pt x="165974" y="23148"/>
                  </a:lnTo>
                  <a:lnTo>
                    <a:pt x="166085" y="23250"/>
                  </a:lnTo>
                  <a:lnTo>
                    <a:pt x="166195" y="23352"/>
                  </a:lnTo>
                  <a:lnTo>
                    <a:pt x="166315" y="23446"/>
                  </a:lnTo>
                  <a:lnTo>
                    <a:pt x="166434" y="23540"/>
                  </a:lnTo>
                  <a:lnTo>
                    <a:pt x="166562" y="23625"/>
                  </a:lnTo>
                  <a:lnTo>
                    <a:pt x="166689" y="23710"/>
                  </a:lnTo>
                  <a:lnTo>
                    <a:pt x="166817" y="23787"/>
                  </a:lnTo>
                  <a:lnTo>
                    <a:pt x="166945" y="23863"/>
                  </a:lnTo>
                  <a:lnTo>
                    <a:pt x="167218" y="24000"/>
                  </a:lnTo>
                  <a:lnTo>
                    <a:pt x="167499" y="24110"/>
                  </a:lnTo>
                  <a:lnTo>
                    <a:pt x="167788" y="24213"/>
                  </a:lnTo>
                  <a:lnTo>
                    <a:pt x="168078" y="24289"/>
                  </a:lnTo>
                  <a:lnTo>
                    <a:pt x="168376" y="24349"/>
                  </a:lnTo>
                  <a:lnTo>
                    <a:pt x="168674" y="24400"/>
                  </a:lnTo>
                  <a:lnTo>
                    <a:pt x="168981" y="24426"/>
                  </a:lnTo>
                  <a:lnTo>
                    <a:pt x="169279" y="24434"/>
                  </a:lnTo>
                  <a:lnTo>
                    <a:pt x="169279" y="24434"/>
                  </a:lnTo>
                  <a:lnTo>
                    <a:pt x="169586" y="24426"/>
                  </a:lnTo>
                  <a:lnTo>
                    <a:pt x="169884" y="24400"/>
                  </a:lnTo>
                  <a:lnTo>
                    <a:pt x="170191" y="24349"/>
                  </a:lnTo>
                  <a:lnTo>
                    <a:pt x="170489" y="24289"/>
                  </a:lnTo>
                  <a:lnTo>
                    <a:pt x="170779" y="24213"/>
                  </a:lnTo>
                  <a:lnTo>
                    <a:pt x="171068" y="24110"/>
                  </a:lnTo>
                  <a:lnTo>
                    <a:pt x="171341" y="24000"/>
                  </a:lnTo>
                  <a:lnTo>
                    <a:pt x="171614" y="23863"/>
                  </a:lnTo>
                  <a:lnTo>
                    <a:pt x="171750" y="23787"/>
                  </a:lnTo>
                  <a:lnTo>
                    <a:pt x="171878" y="23710"/>
                  </a:lnTo>
                  <a:lnTo>
                    <a:pt x="172005" y="23625"/>
                  </a:lnTo>
                  <a:lnTo>
                    <a:pt x="172125" y="23540"/>
                  </a:lnTo>
                  <a:lnTo>
                    <a:pt x="172253" y="23446"/>
                  </a:lnTo>
                  <a:lnTo>
                    <a:pt x="172363" y="23352"/>
                  </a:lnTo>
                  <a:lnTo>
                    <a:pt x="172483" y="23250"/>
                  </a:lnTo>
                  <a:lnTo>
                    <a:pt x="172593" y="23148"/>
                  </a:lnTo>
                  <a:lnTo>
                    <a:pt x="172704" y="23037"/>
                  </a:lnTo>
                  <a:lnTo>
                    <a:pt x="172806" y="22926"/>
                  </a:lnTo>
                  <a:lnTo>
                    <a:pt x="172900" y="22807"/>
                  </a:lnTo>
                  <a:lnTo>
                    <a:pt x="173002" y="22679"/>
                  </a:lnTo>
                  <a:lnTo>
                    <a:pt x="173087" y="22551"/>
                  </a:lnTo>
                  <a:lnTo>
                    <a:pt x="173181" y="22424"/>
                  </a:lnTo>
                  <a:lnTo>
                    <a:pt x="173258" y="22287"/>
                  </a:lnTo>
                  <a:lnTo>
                    <a:pt x="173343" y="22142"/>
                  </a:lnTo>
                  <a:lnTo>
                    <a:pt x="173343" y="22142"/>
                  </a:lnTo>
                  <a:lnTo>
                    <a:pt x="173675" y="21529"/>
                  </a:lnTo>
                  <a:lnTo>
                    <a:pt x="174025" y="20916"/>
                  </a:lnTo>
                  <a:lnTo>
                    <a:pt x="174391" y="20311"/>
                  </a:lnTo>
                  <a:lnTo>
                    <a:pt x="174757" y="19714"/>
                  </a:lnTo>
                  <a:lnTo>
                    <a:pt x="175149" y="19118"/>
                  </a:lnTo>
                  <a:lnTo>
                    <a:pt x="175541" y="18539"/>
                  </a:lnTo>
                  <a:lnTo>
                    <a:pt x="175950" y="17959"/>
                  </a:lnTo>
                  <a:lnTo>
                    <a:pt x="176367" y="17389"/>
                  </a:lnTo>
                  <a:lnTo>
                    <a:pt x="176802" y="16818"/>
                  </a:lnTo>
                  <a:lnTo>
                    <a:pt x="177245" y="16264"/>
                  </a:lnTo>
                  <a:lnTo>
                    <a:pt x="177696" y="15710"/>
                  </a:lnTo>
                  <a:lnTo>
                    <a:pt x="178156" y="15165"/>
                  </a:lnTo>
                  <a:lnTo>
                    <a:pt x="178634" y="14628"/>
                  </a:lnTo>
                  <a:lnTo>
                    <a:pt x="179119" y="14100"/>
                  </a:lnTo>
                  <a:lnTo>
                    <a:pt x="179613" y="13581"/>
                  </a:lnTo>
                  <a:lnTo>
                    <a:pt x="180124" y="13069"/>
                  </a:lnTo>
                  <a:lnTo>
                    <a:pt x="180636" y="12567"/>
                  </a:lnTo>
                  <a:lnTo>
                    <a:pt x="181164" y="12073"/>
                  </a:lnTo>
                  <a:lnTo>
                    <a:pt x="181700" y="11578"/>
                  </a:lnTo>
                  <a:lnTo>
                    <a:pt x="182246" y="11101"/>
                  </a:lnTo>
                  <a:lnTo>
                    <a:pt x="182799" y="10624"/>
                  </a:lnTo>
                  <a:lnTo>
                    <a:pt x="183362" y="10164"/>
                  </a:lnTo>
                  <a:lnTo>
                    <a:pt x="183941" y="9713"/>
                  </a:lnTo>
                  <a:lnTo>
                    <a:pt x="184520" y="9261"/>
                  </a:lnTo>
                  <a:lnTo>
                    <a:pt x="185117" y="8827"/>
                  </a:lnTo>
                  <a:lnTo>
                    <a:pt x="185713" y="8401"/>
                  </a:lnTo>
                  <a:lnTo>
                    <a:pt x="186326" y="7983"/>
                  </a:lnTo>
                  <a:lnTo>
                    <a:pt x="186940" y="7574"/>
                  </a:lnTo>
                  <a:lnTo>
                    <a:pt x="187570" y="7174"/>
                  </a:lnTo>
                  <a:lnTo>
                    <a:pt x="188201" y="6782"/>
                  </a:lnTo>
                  <a:lnTo>
                    <a:pt x="188848" y="6399"/>
                  </a:lnTo>
                  <a:lnTo>
                    <a:pt x="189496" y="6032"/>
                  </a:lnTo>
                  <a:lnTo>
                    <a:pt x="190160" y="5666"/>
                  </a:lnTo>
                  <a:lnTo>
                    <a:pt x="190825" y="5317"/>
                  </a:lnTo>
                  <a:lnTo>
                    <a:pt x="191498" y="4976"/>
                  </a:lnTo>
                  <a:lnTo>
                    <a:pt x="192188" y="4644"/>
                  </a:lnTo>
                  <a:lnTo>
                    <a:pt x="192878" y="4320"/>
                  </a:lnTo>
                  <a:lnTo>
                    <a:pt x="193568" y="4013"/>
                  </a:lnTo>
                  <a:lnTo>
                    <a:pt x="194275" y="3715"/>
                  </a:lnTo>
                  <a:lnTo>
                    <a:pt x="194991" y="3425"/>
                  </a:lnTo>
                  <a:lnTo>
                    <a:pt x="195706" y="3144"/>
                  </a:lnTo>
                  <a:lnTo>
                    <a:pt x="196430" y="2880"/>
                  </a:lnTo>
                  <a:lnTo>
                    <a:pt x="197163" y="2625"/>
                  </a:lnTo>
                  <a:lnTo>
                    <a:pt x="197904" y="2378"/>
                  </a:lnTo>
                  <a:lnTo>
                    <a:pt x="198645" y="2139"/>
                  </a:lnTo>
                  <a:lnTo>
                    <a:pt x="199395" y="1918"/>
                  </a:lnTo>
                  <a:lnTo>
                    <a:pt x="200153" y="1713"/>
                  </a:lnTo>
                  <a:lnTo>
                    <a:pt x="200912" y="1509"/>
                  </a:lnTo>
                  <a:lnTo>
                    <a:pt x="201678" y="1321"/>
                  </a:lnTo>
                  <a:lnTo>
                    <a:pt x="202454" y="1151"/>
                  </a:lnTo>
                  <a:lnTo>
                    <a:pt x="203237" y="980"/>
                  </a:lnTo>
                  <a:lnTo>
                    <a:pt x="204021" y="836"/>
                  </a:lnTo>
                  <a:lnTo>
                    <a:pt x="204805" y="691"/>
                  </a:lnTo>
                  <a:lnTo>
                    <a:pt x="205606" y="563"/>
                  </a:lnTo>
                  <a:lnTo>
                    <a:pt x="206407" y="452"/>
                  </a:lnTo>
                  <a:lnTo>
                    <a:pt x="207207" y="350"/>
                  </a:lnTo>
                  <a:lnTo>
                    <a:pt x="208017" y="265"/>
                  </a:lnTo>
                  <a:lnTo>
                    <a:pt x="208826" y="188"/>
                  </a:lnTo>
                  <a:lnTo>
                    <a:pt x="209644" y="120"/>
                  </a:lnTo>
                  <a:lnTo>
                    <a:pt x="210470" y="77"/>
                  </a:lnTo>
                  <a:lnTo>
                    <a:pt x="211297" y="35"/>
                  </a:lnTo>
                  <a:lnTo>
                    <a:pt x="212123" y="9"/>
                  </a:lnTo>
                  <a:lnTo>
                    <a:pt x="212958" y="1"/>
                  </a:lnTo>
                  <a:lnTo>
                    <a:pt x="213793" y="9"/>
                  </a:lnTo>
                  <a:lnTo>
                    <a:pt x="213793" y="9"/>
                  </a:lnTo>
                  <a:lnTo>
                    <a:pt x="214338" y="18"/>
                  </a:lnTo>
                  <a:lnTo>
                    <a:pt x="214883" y="35"/>
                  </a:lnTo>
                  <a:lnTo>
                    <a:pt x="215429" y="52"/>
                  </a:lnTo>
                  <a:lnTo>
                    <a:pt x="215965" y="86"/>
                  </a:lnTo>
                  <a:lnTo>
                    <a:pt x="216510" y="111"/>
                  </a:lnTo>
                  <a:lnTo>
                    <a:pt x="217047" y="154"/>
                  </a:lnTo>
                  <a:lnTo>
                    <a:pt x="217584" y="205"/>
                  </a:lnTo>
                  <a:lnTo>
                    <a:pt x="218112" y="256"/>
                  </a:lnTo>
                  <a:lnTo>
                    <a:pt x="218649" y="307"/>
                  </a:lnTo>
                  <a:lnTo>
                    <a:pt x="219177" y="376"/>
                  </a:lnTo>
                  <a:lnTo>
                    <a:pt x="219705" y="444"/>
                  </a:lnTo>
                  <a:lnTo>
                    <a:pt x="220233" y="520"/>
                  </a:lnTo>
                  <a:lnTo>
                    <a:pt x="220762" y="597"/>
                  </a:lnTo>
                  <a:lnTo>
                    <a:pt x="221281" y="682"/>
                  </a:lnTo>
                  <a:lnTo>
                    <a:pt x="221809" y="776"/>
                  </a:lnTo>
                  <a:lnTo>
                    <a:pt x="222329" y="870"/>
                  </a:lnTo>
                  <a:lnTo>
                    <a:pt x="222840" y="972"/>
                  </a:lnTo>
                  <a:lnTo>
                    <a:pt x="223360" y="1083"/>
                  </a:lnTo>
                  <a:lnTo>
                    <a:pt x="223871" y="1193"/>
                  </a:lnTo>
                  <a:lnTo>
                    <a:pt x="224382" y="1313"/>
                  </a:lnTo>
                  <a:lnTo>
                    <a:pt x="224893" y="1440"/>
                  </a:lnTo>
                  <a:lnTo>
                    <a:pt x="225396" y="1568"/>
                  </a:lnTo>
                  <a:lnTo>
                    <a:pt x="225899" y="1705"/>
                  </a:lnTo>
                  <a:lnTo>
                    <a:pt x="226401" y="1841"/>
                  </a:lnTo>
                  <a:lnTo>
                    <a:pt x="226904" y="1986"/>
                  </a:lnTo>
                  <a:lnTo>
                    <a:pt x="227398" y="2139"/>
                  </a:lnTo>
                  <a:lnTo>
                    <a:pt x="227892" y="2292"/>
                  </a:lnTo>
                  <a:lnTo>
                    <a:pt x="228386" y="2454"/>
                  </a:lnTo>
                  <a:lnTo>
                    <a:pt x="228872" y="2625"/>
                  </a:lnTo>
                  <a:lnTo>
                    <a:pt x="229358" y="2795"/>
                  </a:lnTo>
                  <a:lnTo>
                    <a:pt x="229843" y="2965"/>
                  </a:lnTo>
                  <a:lnTo>
                    <a:pt x="230329" y="3153"/>
                  </a:lnTo>
                  <a:lnTo>
                    <a:pt x="230806" y="3332"/>
                  </a:lnTo>
                  <a:lnTo>
                    <a:pt x="231283" y="3528"/>
                  </a:lnTo>
                  <a:lnTo>
                    <a:pt x="231752" y="3724"/>
                  </a:lnTo>
                  <a:lnTo>
                    <a:pt x="232220" y="3920"/>
                  </a:lnTo>
                  <a:lnTo>
                    <a:pt x="232689" y="4124"/>
                  </a:lnTo>
                  <a:lnTo>
                    <a:pt x="233157" y="4337"/>
                  </a:lnTo>
                  <a:lnTo>
                    <a:pt x="233617" y="4550"/>
                  </a:lnTo>
                  <a:lnTo>
                    <a:pt x="234069" y="4772"/>
                  </a:lnTo>
                  <a:lnTo>
                    <a:pt x="234529" y="4993"/>
                  </a:lnTo>
                  <a:lnTo>
                    <a:pt x="234980" y="5223"/>
                  </a:lnTo>
                  <a:lnTo>
                    <a:pt x="235423" y="5453"/>
                  </a:lnTo>
                  <a:lnTo>
                    <a:pt x="235875" y="5692"/>
                  </a:lnTo>
                  <a:lnTo>
                    <a:pt x="236318" y="5930"/>
                  </a:lnTo>
                  <a:lnTo>
                    <a:pt x="236752" y="6177"/>
                  </a:lnTo>
                  <a:lnTo>
                    <a:pt x="237187" y="6433"/>
                  </a:lnTo>
                  <a:lnTo>
                    <a:pt x="237621" y="6680"/>
                  </a:lnTo>
                  <a:lnTo>
                    <a:pt x="238047" y="6944"/>
                  </a:lnTo>
                  <a:lnTo>
                    <a:pt x="238473" y="7208"/>
                  </a:lnTo>
                  <a:lnTo>
                    <a:pt x="238891" y="7472"/>
                  </a:lnTo>
                  <a:lnTo>
                    <a:pt x="239308" y="7745"/>
                  </a:lnTo>
                  <a:lnTo>
                    <a:pt x="239726" y="8017"/>
                  </a:lnTo>
                  <a:lnTo>
                    <a:pt x="240135" y="8299"/>
                  </a:lnTo>
                  <a:lnTo>
                    <a:pt x="240535" y="8580"/>
                  </a:lnTo>
                  <a:lnTo>
                    <a:pt x="240944" y="8869"/>
                  </a:lnTo>
                  <a:lnTo>
                    <a:pt x="241336" y="9159"/>
                  </a:lnTo>
                  <a:lnTo>
                    <a:pt x="241736" y="9457"/>
                  </a:lnTo>
                  <a:lnTo>
                    <a:pt x="242128" y="9755"/>
                  </a:lnTo>
                  <a:lnTo>
                    <a:pt x="242511" y="10062"/>
                  </a:lnTo>
                  <a:lnTo>
                    <a:pt x="242895" y="10369"/>
                  </a:lnTo>
                  <a:lnTo>
                    <a:pt x="243270" y="10684"/>
                  </a:lnTo>
                  <a:lnTo>
                    <a:pt x="243645" y="10991"/>
                  </a:lnTo>
                  <a:lnTo>
                    <a:pt x="244019" y="11314"/>
                  </a:lnTo>
                  <a:lnTo>
                    <a:pt x="244386" y="11638"/>
                  </a:lnTo>
                  <a:lnTo>
                    <a:pt x="244744" y="11962"/>
                  </a:lnTo>
                  <a:lnTo>
                    <a:pt x="245101" y="12294"/>
                  </a:lnTo>
                  <a:lnTo>
                    <a:pt x="245459" y="12626"/>
                  </a:lnTo>
                  <a:lnTo>
                    <a:pt x="245808" y="12959"/>
                  </a:lnTo>
                  <a:lnTo>
                    <a:pt x="246149" y="13299"/>
                  </a:lnTo>
                  <a:lnTo>
                    <a:pt x="246490" y="13640"/>
                  </a:lnTo>
                  <a:lnTo>
                    <a:pt x="246822" y="13989"/>
                  </a:lnTo>
                  <a:lnTo>
                    <a:pt x="247155" y="14339"/>
                  </a:lnTo>
                  <a:lnTo>
                    <a:pt x="247487" y="14697"/>
                  </a:lnTo>
                  <a:lnTo>
                    <a:pt x="247802" y="15046"/>
                  </a:lnTo>
                  <a:lnTo>
                    <a:pt x="248126" y="15412"/>
                  </a:lnTo>
                  <a:lnTo>
                    <a:pt x="248432" y="15770"/>
                  </a:lnTo>
                  <a:lnTo>
                    <a:pt x="248739" y="16136"/>
                  </a:lnTo>
                  <a:lnTo>
                    <a:pt x="249046" y="16511"/>
                  </a:lnTo>
                  <a:lnTo>
                    <a:pt x="249344" y="16877"/>
                  </a:lnTo>
                  <a:lnTo>
                    <a:pt x="249634" y="17252"/>
                  </a:lnTo>
                  <a:lnTo>
                    <a:pt x="249923" y="17636"/>
                  </a:lnTo>
                  <a:lnTo>
                    <a:pt x="250204" y="18019"/>
                  </a:lnTo>
                  <a:lnTo>
                    <a:pt x="250486" y="18402"/>
                  </a:lnTo>
                  <a:lnTo>
                    <a:pt x="250758" y="18786"/>
                  </a:lnTo>
                  <a:lnTo>
                    <a:pt x="251022" y="19178"/>
                  </a:lnTo>
                  <a:lnTo>
                    <a:pt x="251286" y="19570"/>
                  </a:lnTo>
                  <a:lnTo>
                    <a:pt x="251542" y="19961"/>
                  </a:lnTo>
                  <a:lnTo>
                    <a:pt x="251798" y="20362"/>
                  </a:lnTo>
                  <a:lnTo>
                    <a:pt x="252045" y="20762"/>
                  </a:lnTo>
                  <a:lnTo>
                    <a:pt x="252283" y="21171"/>
                  </a:lnTo>
                  <a:lnTo>
                    <a:pt x="252522" y="21572"/>
                  </a:lnTo>
                  <a:lnTo>
                    <a:pt x="252752" y="21981"/>
                  </a:lnTo>
                  <a:lnTo>
                    <a:pt x="252973" y="22398"/>
                  </a:lnTo>
                  <a:lnTo>
                    <a:pt x="253195" y="22807"/>
                  </a:lnTo>
                  <a:lnTo>
                    <a:pt x="253408" y="23224"/>
                  </a:lnTo>
                  <a:lnTo>
                    <a:pt x="253621" y="23642"/>
                  </a:lnTo>
                  <a:lnTo>
                    <a:pt x="253825" y="24068"/>
                  </a:lnTo>
                  <a:lnTo>
                    <a:pt x="254021" y="24485"/>
                  </a:lnTo>
                  <a:lnTo>
                    <a:pt x="254209" y="24911"/>
                  </a:lnTo>
                  <a:lnTo>
                    <a:pt x="254396" y="25346"/>
                  </a:lnTo>
                  <a:lnTo>
                    <a:pt x="254575" y="25772"/>
                  </a:lnTo>
                  <a:lnTo>
                    <a:pt x="254745" y="26206"/>
                  </a:lnTo>
                  <a:lnTo>
                    <a:pt x="254916" y="26641"/>
                  </a:lnTo>
                  <a:lnTo>
                    <a:pt x="255077" y="27075"/>
                  </a:lnTo>
                  <a:lnTo>
                    <a:pt x="255231" y="27518"/>
                  </a:lnTo>
                  <a:lnTo>
                    <a:pt x="255384" y="27953"/>
                  </a:lnTo>
                  <a:lnTo>
                    <a:pt x="255529" y="28396"/>
                  </a:lnTo>
                  <a:lnTo>
                    <a:pt x="255665" y="28847"/>
                  </a:lnTo>
                  <a:lnTo>
                    <a:pt x="255793" y="29290"/>
                  </a:lnTo>
                  <a:lnTo>
                    <a:pt x="255921" y="29742"/>
                  </a:lnTo>
                  <a:lnTo>
                    <a:pt x="256040" y="30193"/>
                  </a:lnTo>
                  <a:lnTo>
                    <a:pt x="256151" y="30645"/>
                  </a:lnTo>
                  <a:lnTo>
                    <a:pt x="256253" y="31096"/>
                  </a:lnTo>
                  <a:lnTo>
                    <a:pt x="256355" y="31548"/>
                  </a:lnTo>
                  <a:lnTo>
                    <a:pt x="256449" y="32008"/>
                  </a:lnTo>
                  <a:lnTo>
                    <a:pt x="256534" y="32468"/>
                  </a:lnTo>
                  <a:lnTo>
                    <a:pt x="256619" y="32928"/>
                  </a:lnTo>
                  <a:lnTo>
                    <a:pt x="256688" y="33388"/>
                  </a:lnTo>
                  <a:lnTo>
                    <a:pt x="256756" y="33857"/>
                  </a:lnTo>
                  <a:lnTo>
                    <a:pt x="256815" y="34317"/>
                  </a:lnTo>
                  <a:lnTo>
                    <a:pt x="256867" y="34785"/>
                  </a:lnTo>
                  <a:lnTo>
                    <a:pt x="256918" y="35254"/>
                  </a:lnTo>
                  <a:lnTo>
                    <a:pt x="256952" y="35722"/>
                  </a:lnTo>
                  <a:lnTo>
                    <a:pt x="256986" y="36191"/>
                  </a:lnTo>
                  <a:lnTo>
                    <a:pt x="257011" y="36668"/>
                  </a:lnTo>
                  <a:lnTo>
                    <a:pt x="257037" y="37136"/>
                  </a:lnTo>
                  <a:lnTo>
                    <a:pt x="257045" y="37614"/>
                  </a:lnTo>
                  <a:lnTo>
                    <a:pt x="257045" y="37614"/>
                  </a:lnTo>
                  <a:lnTo>
                    <a:pt x="257045" y="37886"/>
                  </a:lnTo>
                  <a:lnTo>
                    <a:pt x="257028" y="38150"/>
                  </a:lnTo>
                  <a:lnTo>
                    <a:pt x="256977" y="38687"/>
                  </a:lnTo>
                  <a:lnTo>
                    <a:pt x="256977" y="38687"/>
                  </a:lnTo>
                  <a:lnTo>
                    <a:pt x="257736" y="38593"/>
                  </a:lnTo>
                  <a:lnTo>
                    <a:pt x="258519" y="38508"/>
                  </a:lnTo>
                  <a:lnTo>
                    <a:pt x="259329" y="38423"/>
                  </a:lnTo>
                  <a:lnTo>
                    <a:pt x="260155" y="38355"/>
                  </a:lnTo>
                  <a:lnTo>
                    <a:pt x="260973" y="38304"/>
                  </a:lnTo>
                  <a:lnTo>
                    <a:pt x="261791" y="38261"/>
                  </a:lnTo>
                  <a:lnTo>
                    <a:pt x="262574" y="38227"/>
                  </a:lnTo>
                  <a:lnTo>
                    <a:pt x="263333" y="38218"/>
                  </a:lnTo>
                  <a:lnTo>
                    <a:pt x="263333" y="38218"/>
                  </a:lnTo>
                  <a:lnTo>
                    <a:pt x="263818" y="38227"/>
                  </a:lnTo>
                  <a:lnTo>
                    <a:pt x="264295" y="38235"/>
                  </a:lnTo>
                  <a:lnTo>
                    <a:pt x="264781" y="38244"/>
                  </a:lnTo>
                  <a:lnTo>
                    <a:pt x="265267" y="38261"/>
                  </a:lnTo>
                  <a:lnTo>
                    <a:pt x="265744" y="38287"/>
                  </a:lnTo>
                  <a:lnTo>
                    <a:pt x="266221" y="38321"/>
                  </a:lnTo>
                  <a:lnTo>
                    <a:pt x="266698" y="38355"/>
                  </a:lnTo>
                  <a:lnTo>
                    <a:pt x="267175" y="38389"/>
                  </a:lnTo>
                  <a:lnTo>
                    <a:pt x="267644" y="38431"/>
                  </a:lnTo>
                  <a:lnTo>
                    <a:pt x="268121" y="38483"/>
                  </a:lnTo>
                  <a:lnTo>
                    <a:pt x="268589" y="38542"/>
                  </a:lnTo>
                  <a:lnTo>
                    <a:pt x="269058" y="38602"/>
                  </a:lnTo>
                  <a:lnTo>
                    <a:pt x="269518" y="38661"/>
                  </a:lnTo>
                  <a:lnTo>
                    <a:pt x="269986" y="38730"/>
                  </a:lnTo>
                  <a:lnTo>
                    <a:pt x="270446" y="38806"/>
                  </a:lnTo>
                  <a:lnTo>
                    <a:pt x="270906" y="38883"/>
                  </a:lnTo>
                  <a:lnTo>
                    <a:pt x="271366" y="38968"/>
                  </a:lnTo>
                  <a:lnTo>
                    <a:pt x="271818" y="39062"/>
                  </a:lnTo>
                  <a:lnTo>
                    <a:pt x="272730" y="39249"/>
                  </a:lnTo>
                  <a:lnTo>
                    <a:pt x="273624" y="39462"/>
                  </a:lnTo>
                  <a:lnTo>
                    <a:pt x="274510" y="39692"/>
                  </a:lnTo>
                  <a:lnTo>
                    <a:pt x="275388" y="39939"/>
                  </a:lnTo>
                  <a:lnTo>
                    <a:pt x="276257" y="40212"/>
                  </a:lnTo>
                  <a:lnTo>
                    <a:pt x="277117" y="40493"/>
                  </a:lnTo>
                  <a:lnTo>
                    <a:pt x="277969" y="40800"/>
                  </a:lnTo>
                  <a:lnTo>
                    <a:pt x="278804" y="41115"/>
                  </a:lnTo>
                  <a:lnTo>
                    <a:pt x="279630" y="41456"/>
                  </a:lnTo>
                  <a:lnTo>
                    <a:pt x="280448" y="41805"/>
                  </a:lnTo>
                  <a:lnTo>
                    <a:pt x="281257" y="42180"/>
                  </a:lnTo>
                  <a:lnTo>
                    <a:pt x="282050" y="42563"/>
                  </a:lnTo>
                  <a:lnTo>
                    <a:pt x="282833" y="42964"/>
                  </a:lnTo>
                  <a:lnTo>
                    <a:pt x="283600" y="43381"/>
                  </a:lnTo>
                  <a:lnTo>
                    <a:pt x="284358" y="43816"/>
                  </a:lnTo>
                  <a:lnTo>
                    <a:pt x="285100" y="44267"/>
                  </a:lnTo>
                  <a:lnTo>
                    <a:pt x="285832" y="44727"/>
                  </a:lnTo>
                  <a:lnTo>
                    <a:pt x="286548" y="45213"/>
                  </a:lnTo>
                  <a:lnTo>
                    <a:pt x="287255" y="45707"/>
                  </a:lnTo>
                  <a:lnTo>
                    <a:pt x="287945" y="46210"/>
                  </a:lnTo>
                  <a:lnTo>
                    <a:pt x="288618" y="46738"/>
                  </a:lnTo>
                  <a:lnTo>
                    <a:pt x="289283" y="47266"/>
                  </a:lnTo>
                  <a:lnTo>
                    <a:pt x="289922" y="47820"/>
                  </a:lnTo>
                  <a:lnTo>
                    <a:pt x="290552" y="48382"/>
                  </a:lnTo>
                  <a:lnTo>
                    <a:pt x="291174" y="48961"/>
                  </a:lnTo>
                  <a:lnTo>
                    <a:pt x="291770" y="49549"/>
                  </a:lnTo>
                  <a:lnTo>
                    <a:pt x="292350" y="50145"/>
                  </a:lnTo>
                  <a:lnTo>
                    <a:pt x="292920" y="50759"/>
                  </a:lnTo>
                  <a:lnTo>
                    <a:pt x="293193" y="51074"/>
                  </a:lnTo>
                  <a:lnTo>
                    <a:pt x="293466" y="51381"/>
                  </a:lnTo>
                  <a:lnTo>
                    <a:pt x="293738" y="51705"/>
                  </a:lnTo>
                  <a:lnTo>
                    <a:pt x="294002" y="52020"/>
                  </a:lnTo>
                  <a:lnTo>
                    <a:pt x="294266" y="52343"/>
                  </a:lnTo>
                  <a:lnTo>
                    <a:pt x="294522" y="52667"/>
                  </a:lnTo>
                  <a:lnTo>
                    <a:pt x="294769" y="52999"/>
                  </a:lnTo>
                  <a:lnTo>
                    <a:pt x="295016" y="53332"/>
                  </a:lnTo>
                  <a:lnTo>
                    <a:pt x="295255" y="53664"/>
                  </a:lnTo>
                  <a:lnTo>
                    <a:pt x="295493" y="53996"/>
                  </a:lnTo>
                  <a:lnTo>
                    <a:pt x="295732" y="54337"/>
                  </a:lnTo>
                  <a:lnTo>
                    <a:pt x="295962" y="54678"/>
                  </a:lnTo>
                  <a:lnTo>
                    <a:pt x="296183" y="55027"/>
                  </a:lnTo>
                  <a:lnTo>
                    <a:pt x="296405" y="55368"/>
                  </a:lnTo>
                  <a:lnTo>
                    <a:pt x="296618" y="55717"/>
                  </a:lnTo>
                  <a:lnTo>
                    <a:pt x="296831" y="56075"/>
                  </a:lnTo>
                  <a:lnTo>
                    <a:pt x="297035" y="56424"/>
                  </a:lnTo>
                  <a:lnTo>
                    <a:pt x="297231" y="56782"/>
                  </a:lnTo>
                  <a:lnTo>
                    <a:pt x="297427" y="57140"/>
                  </a:lnTo>
                  <a:lnTo>
                    <a:pt x="297623" y="57506"/>
                  </a:lnTo>
                  <a:lnTo>
                    <a:pt x="297802" y="57864"/>
                  </a:lnTo>
                  <a:lnTo>
                    <a:pt x="297989" y="58230"/>
                  </a:lnTo>
                  <a:lnTo>
                    <a:pt x="298160" y="58605"/>
                  </a:lnTo>
                  <a:lnTo>
                    <a:pt x="298330" y="58972"/>
                  </a:lnTo>
                  <a:lnTo>
                    <a:pt x="298501" y="59346"/>
                  </a:lnTo>
                  <a:lnTo>
                    <a:pt x="298662" y="59721"/>
                  </a:lnTo>
                  <a:lnTo>
                    <a:pt x="298816" y="60096"/>
                  </a:lnTo>
                  <a:lnTo>
                    <a:pt x="298969" y="60479"/>
                  </a:lnTo>
                  <a:lnTo>
                    <a:pt x="299114" y="60863"/>
                  </a:lnTo>
                  <a:lnTo>
                    <a:pt x="299250" y="61246"/>
                  </a:lnTo>
                  <a:lnTo>
                    <a:pt x="299387" y="61630"/>
                  </a:lnTo>
                  <a:lnTo>
                    <a:pt x="299514" y="62021"/>
                  </a:lnTo>
                  <a:lnTo>
                    <a:pt x="299642" y="62405"/>
                  </a:lnTo>
                  <a:lnTo>
                    <a:pt x="299761" y="62797"/>
                  </a:lnTo>
                  <a:lnTo>
                    <a:pt x="299872" y="63189"/>
                  </a:lnTo>
                  <a:lnTo>
                    <a:pt x="299983" y="63589"/>
                  </a:lnTo>
                  <a:lnTo>
                    <a:pt x="300085" y="63981"/>
                  </a:lnTo>
                  <a:lnTo>
                    <a:pt x="300179" y="64381"/>
                  </a:lnTo>
                  <a:lnTo>
                    <a:pt x="300273" y="64782"/>
                  </a:lnTo>
                  <a:lnTo>
                    <a:pt x="300358" y="65191"/>
                  </a:lnTo>
                  <a:lnTo>
                    <a:pt x="300434" y="65591"/>
                  </a:lnTo>
                  <a:lnTo>
                    <a:pt x="300511" y="66000"/>
                  </a:lnTo>
                  <a:lnTo>
                    <a:pt x="300579" y="66400"/>
                  </a:lnTo>
                  <a:lnTo>
                    <a:pt x="300639" y="66809"/>
                  </a:lnTo>
                  <a:lnTo>
                    <a:pt x="300699" y="67227"/>
                  </a:lnTo>
                  <a:lnTo>
                    <a:pt x="300750" y="67636"/>
                  </a:lnTo>
                  <a:lnTo>
                    <a:pt x="300792" y="68053"/>
                  </a:lnTo>
                  <a:lnTo>
                    <a:pt x="300835" y="68462"/>
                  </a:lnTo>
                  <a:lnTo>
                    <a:pt x="300869" y="68879"/>
                  </a:lnTo>
                  <a:lnTo>
                    <a:pt x="300894" y="69297"/>
                  </a:lnTo>
                  <a:lnTo>
                    <a:pt x="300911" y="69723"/>
                  </a:lnTo>
                  <a:lnTo>
                    <a:pt x="300929" y="70140"/>
                  </a:lnTo>
                  <a:lnTo>
                    <a:pt x="300937" y="70558"/>
                  </a:lnTo>
                  <a:lnTo>
                    <a:pt x="300946" y="70984"/>
                  </a:lnTo>
                  <a:lnTo>
                    <a:pt x="300946" y="70984"/>
                  </a:lnTo>
                  <a:lnTo>
                    <a:pt x="300937" y="71546"/>
                  </a:lnTo>
                  <a:lnTo>
                    <a:pt x="300920" y="72108"/>
                  </a:lnTo>
                  <a:lnTo>
                    <a:pt x="300894" y="72662"/>
                  </a:lnTo>
                  <a:lnTo>
                    <a:pt x="300860" y="73216"/>
                  </a:lnTo>
                  <a:lnTo>
                    <a:pt x="300809" y="73770"/>
                  </a:lnTo>
                  <a:lnTo>
                    <a:pt x="300750" y="74315"/>
                  </a:lnTo>
                  <a:lnTo>
                    <a:pt x="300681" y="74860"/>
                  </a:lnTo>
                  <a:lnTo>
                    <a:pt x="300596" y="75405"/>
                  </a:lnTo>
                  <a:lnTo>
                    <a:pt x="300511" y="75942"/>
                  </a:lnTo>
                  <a:lnTo>
                    <a:pt x="300409" y="76479"/>
                  </a:lnTo>
                  <a:lnTo>
                    <a:pt x="300298" y="77015"/>
                  </a:lnTo>
                  <a:lnTo>
                    <a:pt x="300179" y="77544"/>
                  </a:lnTo>
                  <a:lnTo>
                    <a:pt x="300051" y="78072"/>
                  </a:lnTo>
                  <a:lnTo>
                    <a:pt x="299906" y="78600"/>
                  </a:lnTo>
                  <a:lnTo>
                    <a:pt x="299761" y="79120"/>
                  </a:lnTo>
                  <a:lnTo>
                    <a:pt x="299600" y="79639"/>
                  </a:lnTo>
                  <a:lnTo>
                    <a:pt x="299429" y="80151"/>
                  </a:lnTo>
                  <a:lnTo>
                    <a:pt x="299250" y="80662"/>
                  </a:lnTo>
                  <a:lnTo>
                    <a:pt x="299063" y="81173"/>
                  </a:lnTo>
                  <a:lnTo>
                    <a:pt x="298867" y="81676"/>
                  </a:lnTo>
                  <a:lnTo>
                    <a:pt x="298662" y="82178"/>
                  </a:lnTo>
                  <a:lnTo>
                    <a:pt x="298449" y="82672"/>
                  </a:lnTo>
                  <a:lnTo>
                    <a:pt x="298228" y="83166"/>
                  </a:lnTo>
                  <a:lnTo>
                    <a:pt x="297998" y="83652"/>
                  </a:lnTo>
                  <a:lnTo>
                    <a:pt x="297751" y="84138"/>
                  </a:lnTo>
                  <a:lnTo>
                    <a:pt x="297504" y="84623"/>
                  </a:lnTo>
                  <a:lnTo>
                    <a:pt x="297248" y="85100"/>
                  </a:lnTo>
                  <a:lnTo>
                    <a:pt x="296984" y="85569"/>
                  </a:lnTo>
                  <a:lnTo>
                    <a:pt x="296703" y="86037"/>
                  </a:lnTo>
                  <a:lnTo>
                    <a:pt x="296422" y="86497"/>
                  </a:lnTo>
                  <a:lnTo>
                    <a:pt x="296132" y="86958"/>
                  </a:lnTo>
                  <a:lnTo>
                    <a:pt x="295834" y="87418"/>
                  </a:lnTo>
                  <a:lnTo>
                    <a:pt x="295834" y="87418"/>
                  </a:lnTo>
                  <a:lnTo>
                    <a:pt x="296311" y="87435"/>
                  </a:lnTo>
                  <a:lnTo>
                    <a:pt x="296780" y="87452"/>
                  </a:lnTo>
                  <a:lnTo>
                    <a:pt x="297717" y="87503"/>
                  </a:lnTo>
                  <a:lnTo>
                    <a:pt x="298654" y="87579"/>
                  </a:lnTo>
                  <a:lnTo>
                    <a:pt x="299574" y="87673"/>
                  </a:lnTo>
                  <a:lnTo>
                    <a:pt x="300494" y="87792"/>
                  </a:lnTo>
                  <a:lnTo>
                    <a:pt x="301406" y="87929"/>
                  </a:lnTo>
                  <a:lnTo>
                    <a:pt x="302309" y="88074"/>
                  </a:lnTo>
                  <a:lnTo>
                    <a:pt x="303212" y="88252"/>
                  </a:lnTo>
                  <a:lnTo>
                    <a:pt x="304098" y="88440"/>
                  </a:lnTo>
                  <a:lnTo>
                    <a:pt x="304975" y="88644"/>
                  </a:lnTo>
                  <a:lnTo>
                    <a:pt x="305853" y="88874"/>
                  </a:lnTo>
                  <a:lnTo>
                    <a:pt x="306713" y="89113"/>
                  </a:lnTo>
                  <a:lnTo>
                    <a:pt x="307565" y="89377"/>
                  </a:lnTo>
                  <a:lnTo>
                    <a:pt x="308409" y="89650"/>
                  </a:lnTo>
                  <a:lnTo>
                    <a:pt x="309243" y="89948"/>
                  </a:lnTo>
                  <a:lnTo>
                    <a:pt x="310061" y="90254"/>
                  </a:lnTo>
                  <a:lnTo>
                    <a:pt x="310879" y="90587"/>
                  </a:lnTo>
                  <a:lnTo>
                    <a:pt x="311680" y="90928"/>
                  </a:lnTo>
                  <a:lnTo>
                    <a:pt x="312472" y="91294"/>
                  </a:lnTo>
                  <a:lnTo>
                    <a:pt x="313256" y="91669"/>
                  </a:lnTo>
                  <a:lnTo>
                    <a:pt x="314023" y="92061"/>
                  </a:lnTo>
                  <a:lnTo>
                    <a:pt x="314781" y="92461"/>
                  </a:lnTo>
                  <a:lnTo>
                    <a:pt x="315531" y="92887"/>
                  </a:lnTo>
                  <a:lnTo>
                    <a:pt x="316263" y="93321"/>
                  </a:lnTo>
                  <a:lnTo>
                    <a:pt x="316979" y="93773"/>
                  </a:lnTo>
                  <a:lnTo>
                    <a:pt x="317686" y="94242"/>
                  </a:lnTo>
                  <a:lnTo>
                    <a:pt x="318385" y="94719"/>
                  </a:lnTo>
                  <a:lnTo>
                    <a:pt x="319066" y="95213"/>
                  </a:lnTo>
                  <a:lnTo>
                    <a:pt x="319731" y="95715"/>
                  </a:lnTo>
                  <a:lnTo>
                    <a:pt x="320387" y="96235"/>
                  </a:lnTo>
                  <a:lnTo>
                    <a:pt x="321026" y="96772"/>
                  </a:lnTo>
                  <a:lnTo>
                    <a:pt x="321648" y="97317"/>
                  </a:lnTo>
                  <a:lnTo>
                    <a:pt x="322261" y="97879"/>
                  </a:lnTo>
                  <a:lnTo>
                    <a:pt x="322857" y="98450"/>
                  </a:lnTo>
                  <a:lnTo>
                    <a:pt x="323437" y="99029"/>
                  </a:lnTo>
                  <a:lnTo>
                    <a:pt x="323999" y="99626"/>
                  </a:lnTo>
                  <a:lnTo>
                    <a:pt x="324544" y="100231"/>
                  </a:lnTo>
                  <a:lnTo>
                    <a:pt x="325081" y="100853"/>
                  </a:lnTo>
                  <a:lnTo>
                    <a:pt x="325592" y="101483"/>
                  </a:lnTo>
                  <a:lnTo>
                    <a:pt x="326095" y="102122"/>
                  </a:lnTo>
                  <a:lnTo>
                    <a:pt x="326572" y="102769"/>
                  </a:lnTo>
                  <a:lnTo>
                    <a:pt x="327040" y="103434"/>
                  </a:lnTo>
                  <a:lnTo>
                    <a:pt x="327483" y="104098"/>
                  </a:lnTo>
                  <a:lnTo>
                    <a:pt x="327696" y="104439"/>
                  </a:lnTo>
                  <a:lnTo>
                    <a:pt x="327909" y="104780"/>
                  </a:lnTo>
                  <a:lnTo>
                    <a:pt x="328122" y="105129"/>
                  </a:lnTo>
                  <a:lnTo>
                    <a:pt x="328318" y="105479"/>
                  </a:lnTo>
                  <a:lnTo>
                    <a:pt x="328523" y="105828"/>
                  </a:lnTo>
                  <a:lnTo>
                    <a:pt x="328710" y="106177"/>
                  </a:lnTo>
                  <a:lnTo>
                    <a:pt x="328906" y="106526"/>
                  </a:lnTo>
                  <a:lnTo>
                    <a:pt x="329085" y="106884"/>
                  </a:lnTo>
                  <a:lnTo>
                    <a:pt x="329264" y="107242"/>
                  </a:lnTo>
                  <a:lnTo>
                    <a:pt x="329443" y="107600"/>
                  </a:lnTo>
                  <a:lnTo>
                    <a:pt x="329613" y="107966"/>
                  </a:lnTo>
                  <a:lnTo>
                    <a:pt x="329775" y="108333"/>
                  </a:lnTo>
                  <a:lnTo>
                    <a:pt x="329937" y="108699"/>
                  </a:lnTo>
                  <a:lnTo>
                    <a:pt x="330090" y="109065"/>
                  </a:lnTo>
                  <a:lnTo>
                    <a:pt x="330244" y="109440"/>
                  </a:lnTo>
                  <a:lnTo>
                    <a:pt x="330388" y="109815"/>
                  </a:lnTo>
                  <a:lnTo>
                    <a:pt x="330525" y="110190"/>
                  </a:lnTo>
                  <a:lnTo>
                    <a:pt x="330661" y="110565"/>
                  </a:lnTo>
                  <a:lnTo>
                    <a:pt x="330789" y="110939"/>
                  </a:lnTo>
                  <a:lnTo>
                    <a:pt x="330917" y="111323"/>
                  </a:lnTo>
                  <a:lnTo>
                    <a:pt x="331036" y="111706"/>
                  </a:lnTo>
                  <a:lnTo>
                    <a:pt x="331147" y="112090"/>
                  </a:lnTo>
                  <a:lnTo>
                    <a:pt x="331257" y="112481"/>
                  </a:lnTo>
                  <a:lnTo>
                    <a:pt x="331368" y="112865"/>
                  </a:lnTo>
                  <a:lnTo>
                    <a:pt x="331462" y="113257"/>
                  </a:lnTo>
                  <a:lnTo>
                    <a:pt x="331556" y="113649"/>
                  </a:lnTo>
                  <a:lnTo>
                    <a:pt x="331641" y="114040"/>
                  </a:lnTo>
                  <a:lnTo>
                    <a:pt x="331726" y="114432"/>
                  </a:lnTo>
                  <a:lnTo>
                    <a:pt x="331803" y="114833"/>
                  </a:lnTo>
                  <a:lnTo>
                    <a:pt x="331871" y="115233"/>
                  </a:lnTo>
                  <a:lnTo>
                    <a:pt x="331939" y="115634"/>
                  </a:lnTo>
                  <a:lnTo>
                    <a:pt x="331999" y="116034"/>
                  </a:lnTo>
                  <a:lnTo>
                    <a:pt x="332058" y="116434"/>
                  </a:lnTo>
                  <a:lnTo>
                    <a:pt x="332109" y="116843"/>
                  </a:lnTo>
                  <a:lnTo>
                    <a:pt x="332152" y="117244"/>
                  </a:lnTo>
                  <a:lnTo>
                    <a:pt x="332186" y="117653"/>
                  </a:lnTo>
                  <a:lnTo>
                    <a:pt x="332220" y="118062"/>
                  </a:lnTo>
                  <a:lnTo>
                    <a:pt x="332246" y="118471"/>
                  </a:lnTo>
                  <a:lnTo>
                    <a:pt x="332263" y="118888"/>
                  </a:lnTo>
                  <a:lnTo>
                    <a:pt x="332280" y="119297"/>
                  </a:lnTo>
                  <a:lnTo>
                    <a:pt x="332288" y="119714"/>
                  </a:lnTo>
                  <a:lnTo>
                    <a:pt x="332297" y="120132"/>
                  </a:lnTo>
                  <a:lnTo>
                    <a:pt x="332297" y="120132"/>
                  </a:lnTo>
                  <a:lnTo>
                    <a:pt x="332288" y="120524"/>
                  </a:lnTo>
                  <a:lnTo>
                    <a:pt x="332280" y="120916"/>
                  </a:lnTo>
                  <a:lnTo>
                    <a:pt x="332271" y="121307"/>
                  </a:lnTo>
                  <a:lnTo>
                    <a:pt x="332254" y="121699"/>
                  </a:lnTo>
                  <a:lnTo>
                    <a:pt x="332229" y="122083"/>
                  </a:lnTo>
                  <a:lnTo>
                    <a:pt x="332194" y="122475"/>
                  </a:lnTo>
                  <a:lnTo>
                    <a:pt x="332160" y="122858"/>
                  </a:lnTo>
                  <a:lnTo>
                    <a:pt x="332126" y="123250"/>
                  </a:lnTo>
                  <a:lnTo>
                    <a:pt x="332075" y="123633"/>
                  </a:lnTo>
                  <a:lnTo>
                    <a:pt x="332033" y="124017"/>
                  </a:lnTo>
                  <a:lnTo>
                    <a:pt x="331973" y="124400"/>
                  </a:lnTo>
                  <a:lnTo>
                    <a:pt x="331913" y="124775"/>
                  </a:lnTo>
                  <a:lnTo>
                    <a:pt x="331854" y="125158"/>
                  </a:lnTo>
                  <a:lnTo>
                    <a:pt x="331786" y="125533"/>
                  </a:lnTo>
                  <a:lnTo>
                    <a:pt x="331709" y="125908"/>
                  </a:lnTo>
                  <a:lnTo>
                    <a:pt x="331624" y="126283"/>
                  </a:lnTo>
                  <a:lnTo>
                    <a:pt x="331453" y="127032"/>
                  </a:lnTo>
                  <a:lnTo>
                    <a:pt x="331257" y="127765"/>
                  </a:lnTo>
                  <a:lnTo>
                    <a:pt x="331053" y="128498"/>
                  </a:lnTo>
                  <a:lnTo>
                    <a:pt x="330823" y="129222"/>
                  </a:lnTo>
                  <a:lnTo>
                    <a:pt x="330567" y="129946"/>
                  </a:lnTo>
                  <a:lnTo>
                    <a:pt x="330303" y="130653"/>
                  </a:lnTo>
                  <a:lnTo>
                    <a:pt x="330014" y="131360"/>
                  </a:lnTo>
                  <a:lnTo>
                    <a:pt x="329715" y="132059"/>
                  </a:lnTo>
                  <a:lnTo>
                    <a:pt x="329392" y="132740"/>
                  </a:lnTo>
                  <a:lnTo>
                    <a:pt x="329059" y="133422"/>
                  </a:lnTo>
                  <a:lnTo>
                    <a:pt x="328702" y="134095"/>
                  </a:lnTo>
                  <a:lnTo>
                    <a:pt x="328327" y="134759"/>
                  </a:lnTo>
                  <a:lnTo>
                    <a:pt x="327943" y="135415"/>
                  </a:lnTo>
                  <a:lnTo>
                    <a:pt x="327534" y="136071"/>
                  </a:lnTo>
                  <a:lnTo>
                    <a:pt x="327117" y="136702"/>
                  </a:lnTo>
                  <a:lnTo>
                    <a:pt x="326674" y="137332"/>
                  </a:lnTo>
                  <a:lnTo>
                    <a:pt x="326222" y="137954"/>
                  </a:lnTo>
                  <a:lnTo>
                    <a:pt x="325754" y="138568"/>
                  </a:lnTo>
                  <a:lnTo>
                    <a:pt x="325277" y="139164"/>
                  </a:lnTo>
                  <a:lnTo>
                    <a:pt x="324774" y="139760"/>
                  </a:lnTo>
                  <a:lnTo>
                    <a:pt x="324263" y="140340"/>
                  </a:lnTo>
                  <a:lnTo>
                    <a:pt x="323735" y="140910"/>
                  </a:lnTo>
                  <a:lnTo>
                    <a:pt x="323198" y="141473"/>
                  </a:lnTo>
                  <a:lnTo>
                    <a:pt x="322636" y="142018"/>
                  </a:lnTo>
                  <a:lnTo>
                    <a:pt x="322636" y="142018"/>
                  </a:lnTo>
                  <a:lnTo>
                    <a:pt x="323138" y="142452"/>
                  </a:lnTo>
                  <a:lnTo>
                    <a:pt x="323633" y="142895"/>
                  </a:lnTo>
                  <a:lnTo>
                    <a:pt x="324110" y="143330"/>
                  </a:lnTo>
                  <a:lnTo>
                    <a:pt x="324587" y="143773"/>
                  </a:lnTo>
                  <a:lnTo>
                    <a:pt x="325055" y="144224"/>
                  </a:lnTo>
                  <a:lnTo>
                    <a:pt x="325515" y="144676"/>
                  </a:lnTo>
                  <a:lnTo>
                    <a:pt x="325967" y="145136"/>
                  </a:lnTo>
                  <a:lnTo>
                    <a:pt x="326401" y="145588"/>
                  </a:lnTo>
                  <a:lnTo>
                    <a:pt x="326836" y="146056"/>
                  </a:lnTo>
                  <a:lnTo>
                    <a:pt x="327262" y="146516"/>
                  </a:lnTo>
                  <a:lnTo>
                    <a:pt x="327688" y="146985"/>
                  </a:lnTo>
                  <a:lnTo>
                    <a:pt x="328097" y="147462"/>
                  </a:lnTo>
                  <a:lnTo>
                    <a:pt x="328497" y="147930"/>
                  </a:lnTo>
                  <a:lnTo>
                    <a:pt x="328889" y="148407"/>
                  </a:lnTo>
                  <a:lnTo>
                    <a:pt x="329281" y="148893"/>
                  </a:lnTo>
                  <a:lnTo>
                    <a:pt x="329656" y="149379"/>
                  </a:lnTo>
                  <a:lnTo>
                    <a:pt x="330022" y="149864"/>
                  </a:lnTo>
                  <a:lnTo>
                    <a:pt x="330388" y="150350"/>
                  </a:lnTo>
                  <a:lnTo>
                    <a:pt x="330738" y="150844"/>
                  </a:lnTo>
                  <a:lnTo>
                    <a:pt x="331087" y="151338"/>
                  </a:lnTo>
                  <a:lnTo>
                    <a:pt x="331428" y="151832"/>
                  </a:lnTo>
                  <a:lnTo>
                    <a:pt x="331760" y="152335"/>
                  </a:lnTo>
                  <a:lnTo>
                    <a:pt x="332075" y="152837"/>
                  </a:lnTo>
                  <a:lnTo>
                    <a:pt x="332390" y="153340"/>
                  </a:lnTo>
                  <a:lnTo>
                    <a:pt x="332697" y="153851"/>
                  </a:lnTo>
                  <a:lnTo>
                    <a:pt x="332995" y="154354"/>
                  </a:lnTo>
                  <a:lnTo>
                    <a:pt x="333293" y="154865"/>
                  </a:lnTo>
                  <a:lnTo>
                    <a:pt x="333575" y="155385"/>
                  </a:lnTo>
                  <a:lnTo>
                    <a:pt x="333847" y="155896"/>
                  </a:lnTo>
                  <a:lnTo>
                    <a:pt x="334111" y="156416"/>
                  </a:lnTo>
                  <a:lnTo>
                    <a:pt x="334375" y="156935"/>
                  </a:lnTo>
                  <a:lnTo>
                    <a:pt x="334622" y="157455"/>
                  </a:lnTo>
                  <a:lnTo>
                    <a:pt x="334870" y="157983"/>
                  </a:lnTo>
                  <a:lnTo>
                    <a:pt x="335100" y="158503"/>
                  </a:lnTo>
                  <a:lnTo>
                    <a:pt x="335330" y="159031"/>
                  </a:lnTo>
                  <a:lnTo>
                    <a:pt x="335551" y="159559"/>
                  </a:lnTo>
                  <a:lnTo>
                    <a:pt x="335764" y="160087"/>
                  </a:lnTo>
                  <a:lnTo>
                    <a:pt x="335969" y="160616"/>
                  </a:lnTo>
                  <a:lnTo>
                    <a:pt x="336164" y="161152"/>
                  </a:lnTo>
                  <a:lnTo>
                    <a:pt x="336352" y="161689"/>
                  </a:lnTo>
                  <a:lnTo>
                    <a:pt x="336531" y="162226"/>
                  </a:lnTo>
                  <a:lnTo>
                    <a:pt x="336701" y="162754"/>
                  </a:lnTo>
                  <a:lnTo>
                    <a:pt x="336872" y="163299"/>
                  </a:lnTo>
                  <a:lnTo>
                    <a:pt x="337025" y="163836"/>
                  </a:lnTo>
                  <a:lnTo>
                    <a:pt x="337178" y="164373"/>
                  </a:lnTo>
                  <a:lnTo>
                    <a:pt x="337323" y="164918"/>
                  </a:lnTo>
                  <a:lnTo>
                    <a:pt x="337451" y="165455"/>
                  </a:lnTo>
                  <a:lnTo>
                    <a:pt x="337579" y="166000"/>
                  </a:lnTo>
                  <a:lnTo>
                    <a:pt x="337698" y="166545"/>
                  </a:lnTo>
                  <a:lnTo>
                    <a:pt x="337809" y="167090"/>
                  </a:lnTo>
                  <a:lnTo>
                    <a:pt x="337911" y="167627"/>
                  </a:lnTo>
                  <a:lnTo>
                    <a:pt x="338005" y="168172"/>
                  </a:lnTo>
                  <a:lnTo>
                    <a:pt x="338098" y="168726"/>
                  </a:lnTo>
                  <a:lnTo>
                    <a:pt x="338175" y="169271"/>
                  </a:lnTo>
                  <a:lnTo>
                    <a:pt x="338252" y="169817"/>
                  </a:lnTo>
                  <a:lnTo>
                    <a:pt x="338311" y="170362"/>
                  </a:lnTo>
                  <a:lnTo>
                    <a:pt x="338371" y="170907"/>
                  </a:lnTo>
                  <a:lnTo>
                    <a:pt x="338422" y="171452"/>
                  </a:lnTo>
                  <a:lnTo>
                    <a:pt x="338465" y="172006"/>
                  </a:lnTo>
                  <a:lnTo>
                    <a:pt x="338499" y="172551"/>
                  </a:lnTo>
                  <a:lnTo>
                    <a:pt x="338524" y="173096"/>
                  </a:lnTo>
                  <a:lnTo>
                    <a:pt x="338541" y="173642"/>
                  </a:lnTo>
                  <a:lnTo>
                    <a:pt x="338550" y="174195"/>
                  </a:lnTo>
                  <a:lnTo>
                    <a:pt x="338558" y="174741"/>
                  </a:lnTo>
                  <a:lnTo>
                    <a:pt x="338558" y="174741"/>
                  </a:lnTo>
                  <a:lnTo>
                    <a:pt x="338558" y="175218"/>
                  </a:lnTo>
                  <a:lnTo>
                    <a:pt x="338550" y="175686"/>
                  </a:lnTo>
                  <a:lnTo>
                    <a:pt x="338533" y="176155"/>
                  </a:lnTo>
                  <a:lnTo>
                    <a:pt x="338516" y="176623"/>
                  </a:lnTo>
                  <a:lnTo>
                    <a:pt x="338490" y="177092"/>
                  </a:lnTo>
                  <a:lnTo>
                    <a:pt x="338456" y="177561"/>
                  </a:lnTo>
                  <a:lnTo>
                    <a:pt x="338414" y="178029"/>
                  </a:lnTo>
                  <a:lnTo>
                    <a:pt x="338371" y="178489"/>
                  </a:lnTo>
                  <a:lnTo>
                    <a:pt x="338328" y="178949"/>
                  </a:lnTo>
                  <a:lnTo>
                    <a:pt x="338277" y="179418"/>
                  </a:lnTo>
                  <a:lnTo>
                    <a:pt x="338218" y="179878"/>
                  </a:lnTo>
                  <a:lnTo>
                    <a:pt x="338149" y="180329"/>
                  </a:lnTo>
                  <a:lnTo>
                    <a:pt x="338081" y="180789"/>
                  </a:lnTo>
                  <a:lnTo>
                    <a:pt x="338005" y="181241"/>
                  </a:lnTo>
                  <a:lnTo>
                    <a:pt x="337919" y="181701"/>
                  </a:lnTo>
                  <a:lnTo>
                    <a:pt x="337834" y="182153"/>
                  </a:lnTo>
                  <a:lnTo>
                    <a:pt x="337749" y="182604"/>
                  </a:lnTo>
                  <a:lnTo>
                    <a:pt x="337647" y="183047"/>
                  </a:lnTo>
                  <a:lnTo>
                    <a:pt x="337545" y="183499"/>
                  </a:lnTo>
                  <a:lnTo>
                    <a:pt x="337442" y="183942"/>
                  </a:lnTo>
                  <a:lnTo>
                    <a:pt x="337323" y="184385"/>
                  </a:lnTo>
                  <a:lnTo>
                    <a:pt x="337212" y="184828"/>
                  </a:lnTo>
                  <a:lnTo>
                    <a:pt x="337085" y="185271"/>
                  </a:lnTo>
                  <a:lnTo>
                    <a:pt x="336957" y="185705"/>
                  </a:lnTo>
                  <a:lnTo>
                    <a:pt x="336829" y="186148"/>
                  </a:lnTo>
                  <a:lnTo>
                    <a:pt x="336684" y="186583"/>
                  </a:lnTo>
                  <a:lnTo>
                    <a:pt x="336548" y="187017"/>
                  </a:lnTo>
                  <a:lnTo>
                    <a:pt x="336395" y="187443"/>
                  </a:lnTo>
                  <a:lnTo>
                    <a:pt x="336241" y="187878"/>
                  </a:lnTo>
                  <a:lnTo>
                    <a:pt x="336088" y="188303"/>
                  </a:lnTo>
                  <a:lnTo>
                    <a:pt x="335926" y="188729"/>
                  </a:lnTo>
                  <a:lnTo>
                    <a:pt x="335756" y="189155"/>
                  </a:lnTo>
                  <a:lnTo>
                    <a:pt x="335585" y="189573"/>
                  </a:lnTo>
                  <a:lnTo>
                    <a:pt x="335406" y="189990"/>
                  </a:lnTo>
                  <a:lnTo>
                    <a:pt x="335219" y="190408"/>
                  </a:lnTo>
                  <a:lnTo>
                    <a:pt x="335031" y="190825"/>
                  </a:lnTo>
                  <a:lnTo>
                    <a:pt x="334844" y="191243"/>
                  </a:lnTo>
                  <a:lnTo>
                    <a:pt x="334648" y="191652"/>
                  </a:lnTo>
                  <a:lnTo>
                    <a:pt x="334444" y="192061"/>
                  </a:lnTo>
                  <a:lnTo>
                    <a:pt x="334239" y="192469"/>
                  </a:lnTo>
                  <a:lnTo>
                    <a:pt x="333813" y="193270"/>
                  </a:lnTo>
                  <a:lnTo>
                    <a:pt x="333370" y="194071"/>
                  </a:lnTo>
                  <a:lnTo>
                    <a:pt x="332910" y="194863"/>
                  </a:lnTo>
                  <a:lnTo>
                    <a:pt x="332424" y="195639"/>
                  </a:lnTo>
                  <a:lnTo>
                    <a:pt x="331930" y="196414"/>
                  </a:lnTo>
                  <a:lnTo>
                    <a:pt x="331419" y="197172"/>
                  </a:lnTo>
                  <a:lnTo>
                    <a:pt x="330883" y="197922"/>
                  </a:lnTo>
                  <a:lnTo>
                    <a:pt x="330337" y="198663"/>
                  </a:lnTo>
                  <a:lnTo>
                    <a:pt x="329775" y="199396"/>
                  </a:lnTo>
                  <a:lnTo>
                    <a:pt x="329187" y="200111"/>
                  </a:lnTo>
                  <a:lnTo>
                    <a:pt x="328591" y="200818"/>
                  </a:lnTo>
                  <a:lnTo>
                    <a:pt x="327977" y="201517"/>
                  </a:lnTo>
                  <a:lnTo>
                    <a:pt x="327347" y="202207"/>
                  </a:lnTo>
                  <a:lnTo>
                    <a:pt x="326708" y="202880"/>
                  </a:lnTo>
                  <a:lnTo>
                    <a:pt x="326044" y="203545"/>
                  </a:lnTo>
                  <a:lnTo>
                    <a:pt x="325370" y="204192"/>
                  </a:lnTo>
                  <a:lnTo>
                    <a:pt x="324680" y="204840"/>
                  </a:lnTo>
                  <a:lnTo>
                    <a:pt x="323973" y="205461"/>
                  </a:lnTo>
                  <a:lnTo>
                    <a:pt x="323258" y="206075"/>
                  </a:lnTo>
                  <a:lnTo>
                    <a:pt x="322525" y="206680"/>
                  </a:lnTo>
                  <a:lnTo>
                    <a:pt x="321784" y="207276"/>
                  </a:lnTo>
                  <a:lnTo>
                    <a:pt x="321017" y="207847"/>
                  </a:lnTo>
                  <a:lnTo>
                    <a:pt x="320250" y="208409"/>
                  </a:lnTo>
                  <a:lnTo>
                    <a:pt x="319458" y="208963"/>
                  </a:lnTo>
                  <a:lnTo>
                    <a:pt x="318666" y="209500"/>
                  </a:lnTo>
                  <a:lnTo>
                    <a:pt x="317848" y="210028"/>
                  </a:lnTo>
                  <a:lnTo>
                    <a:pt x="317022" y="210530"/>
                  </a:lnTo>
                  <a:lnTo>
                    <a:pt x="316187" y="211025"/>
                  </a:lnTo>
                  <a:lnTo>
                    <a:pt x="315343" y="211510"/>
                  </a:lnTo>
                  <a:lnTo>
                    <a:pt x="314483" y="211979"/>
                  </a:lnTo>
                  <a:lnTo>
                    <a:pt x="313605" y="212430"/>
                  </a:lnTo>
                  <a:lnTo>
                    <a:pt x="312728" y="212865"/>
                  </a:lnTo>
                  <a:lnTo>
                    <a:pt x="311833" y="213282"/>
                  </a:lnTo>
                  <a:lnTo>
                    <a:pt x="310930" y="213691"/>
                  </a:lnTo>
                  <a:lnTo>
                    <a:pt x="310010" y="214083"/>
                  </a:lnTo>
                  <a:lnTo>
                    <a:pt x="309090" y="214458"/>
                  </a:lnTo>
                  <a:lnTo>
                    <a:pt x="308153" y="214816"/>
                  </a:lnTo>
                  <a:lnTo>
                    <a:pt x="307207" y="215156"/>
                  </a:lnTo>
                  <a:lnTo>
                    <a:pt x="306253" y="215489"/>
                  </a:lnTo>
                  <a:lnTo>
                    <a:pt x="305282" y="215795"/>
                  </a:lnTo>
                  <a:lnTo>
                    <a:pt x="304311" y="216085"/>
                  </a:lnTo>
                  <a:lnTo>
                    <a:pt x="303331" y="216366"/>
                  </a:lnTo>
                  <a:lnTo>
                    <a:pt x="302334" y="216622"/>
                  </a:lnTo>
                  <a:lnTo>
                    <a:pt x="301337" y="216860"/>
                  </a:lnTo>
                  <a:lnTo>
                    <a:pt x="301337" y="2168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132300" y="-293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-3680100" y="-8353425"/>
              <a:ext cx="4742950" cy="8463775"/>
            </a:xfrm>
            <a:custGeom>
              <a:avLst/>
              <a:gdLst/>
              <a:ahLst/>
              <a:cxnLst/>
              <a:rect l="l" t="t" r="r" b="b"/>
              <a:pathLst>
                <a:path w="189718" h="338551" extrusionOk="0">
                  <a:moveTo>
                    <a:pt x="64117" y="1"/>
                  </a:moveTo>
                  <a:lnTo>
                    <a:pt x="63282" y="9"/>
                  </a:lnTo>
                  <a:lnTo>
                    <a:pt x="62456" y="35"/>
                  </a:lnTo>
                  <a:lnTo>
                    <a:pt x="61629" y="77"/>
                  </a:lnTo>
                  <a:lnTo>
                    <a:pt x="60803" y="120"/>
                  </a:lnTo>
                  <a:lnTo>
                    <a:pt x="59985" y="188"/>
                  </a:lnTo>
                  <a:lnTo>
                    <a:pt x="59176" y="265"/>
                  </a:lnTo>
                  <a:lnTo>
                    <a:pt x="58366" y="350"/>
                  </a:lnTo>
                  <a:lnTo>
                    <a:pt x="57566" y="452"/>
                  </a:lnTo>
                  <a:lnTo>
                    <a:pt x="56765" y="563"/>
                  </a:lnTo>
                  <a:lnTo>
                    <a:pt x="55964" y="691"/>
                  </a:lnTo>
                  <a:lnTo>
                    <a:pt x="55180" y="836"/>
                  </a:lnTo>
                  <a:lnTo>
                    <a:pt x="54396" y="980"/>
                  </a:lnTo>
                  <a:lnTo>
                    <a:pt x="53613" y="1151"/>
                  </a:lnTo>
                  <a:lnTo>
                    <a:pt x="52837" y="1321"/>
                  </a:lnTo>
                  <a:lnTo>
                    <a:pt x="52071" y="1509"/>
                  </a:lnTo>
                  <a:lnTo>
                    <a:pt x="51312" y="1713"/>
                  </a:lnTo>
                  <a:lnTo>
                    <a:pt x="50554" y="1918"/>
                  </a:lnTo>
                  <a:lnTo>
                    <a:pt x="49804" y="2139"/>
                  </a:lnTo>
                  <a:lnTo>
                    <a:pt x="49063" y="2378"/>
                  </a:lnTo>
                  <a:lnTo>
                    <a:pt x="48322" y="2625"/>
                  </a:lnTo>
                  <a:lnTo>
                    <a:pt x="47589" y="2880"/>
                  </a:lnTo>
                  <a:lnTo>
                    <a:pt x="46865" y="3144"/>
                  </a:lnTo>
                  <a:lnTo>
                    <a:pt x="46150" y="3425"/>
                  </a:lnTo>
                  <a:lnTo>
                    <a:pt x="45434" y="3715"/>
                  </a:lnTo>
                  <a:lnTo>
                    <a:pt x="44727" y="4013"/>
                  </a:lnTo>
                  <a:lnTo>
                    <a:pt x="44037" y="4320"/>
                  </a:lnTo>
                  <a:lnTo>
                    <a:pt x="43347" y="4644"/>
                  </a:lnTo>
                  <a:lnTo>
                    <a:pt x="42657" y="4976"/>
                  </a:lnTo>
                  <a:lnTo>
                    <a:pt x="41984" y="5317"/>
                  </a:lnTo>
                  <a:lnTo>
                    <a:pt x="41319" y="5666"/>
                  </a:lnTo>
                  <a:lnTo>
                    <a:pt x="40655" y="6032"/>
                  </a:lnTo>
                  <a:lnTo>
                    <a:pt x="40007" y="6399"/>
                  </a:lnTo>
                  <a:lnTo>
                    <a:pt x="39360" y="6782"/>
                  </a:lnTo>
                  <a:lnTo>
                    <a:pt x="38729" y="7174"/>
                  </a:lnTo>
                  <a:lnTo>
                    <a:pt x="38099" y="7574"/>
                  </a:lnTo>
                  <a:lnTo>
                    <a:pt x="37485" y="7983"/>
                  </a:lnTo>
                  <a:lnTo>
                    <a:pt x="36872" y="8401"/>
                  </a:lnTo>
                  <a:lnTo>
                    <a:pt x="36276" y="8827"/>
                  </a:lnTo>
                  <a:lnTo>
                    <a:pt x="35679" y="9261"/>
                  </a:lnTo>
                  <a:lnTo>
                    <a:pt x="35100" y="9713"/>
                  </a:lnTo>
                  <a:lnTo>
                    <a:pt x="34521" y="10164"/>
                  </a:lnTo>
                  <a:lnTo>
                    <a:pt x="33958" y="10624"/>
                  </a:lnTo>
                  <a:lnTo>
                    <a:pt x="33405" y="11101"/>
                  </a:lnTo>
                  <a:lnTo>
                    <a:pt x="32859" y="11578"/>
                  </a:lnTo>
                  <a:lnTo>
                    <a:pt x="32323" y="12073"/>
                  </a:lnTo>
                  <a:lnTo>
                    <a:pt x="31795" y="12567"/>
                  </a:lnTo>
                  <a:lnTo>
                    <a:pt x="31283" y="13069"/>
                  </a:lnTo>
                  <a:lnTo>
                    <a:pt x="30772" y="13581"/>
                  </a:lnTo>
                  <a:lnTo>
                    <a:pt x="30278" y="14100"/>
                  </a:lnTo>
                  <a:lnTo>
                    <a:pt x="29793" y="14628"/>
                  </a:lnTo>
                  <a:lnTo>
                    <a:pt x="29315" y="15165"/>
                  </a:lnTo>
                  <a:lnTo>
                    <a:pt x="28855" y="15710"/>
                  </a:lnTo>
                  <a:lnTo>
                    <a:pt x="28404" y="16264"/>
                  </a:lnTo>
                  <a:lnTo>
                    <a:pt x="27961" y="16818"/>
                  </a:lnTo>
                  <a:lnTo>
                    <a:pt x="27526" y="17389"/>
                  </a:lnTo>
                  <a:lnTo>
                    <a:pt x="27109" y="17959"/>
                  </a:lnTo>
                  <a:lnTo>
                    <a:pt x="26700" y="18539"/>
                  </a:lnTo>
                  <a:lnTo>
                    <a:pt x="26308" y="19118"/>
                  </a:lnTo>
                  <a:lnTo>
                    <a:pt x="25916" y="19714"/>
                  </a:lnTo>
                  <a:lnTo>
                    <a:pt x="25550" y="20311"/>
                  </a:lnTo>
                  <a:lnTo>
                    <a:pt x="25184" y="20916"/>
                  </a:lnTo>
                  <a:lnTo>
                    <a:pt x="24834" y="21529"/>
                  </a:lnTo>
                  <a:lnTo>
                    <a:pt x="24502" y="22142"/>
                  </a:lnTo>
                  <a:lnTo>
                    <a:pt x="24417" y="22287"/>
                  </a:lnTo>
                  <a:lnTo>
                    <a:pt x="24340" y="22424"/>
                  </a:lnTo>
                  <a:lnTo>
                    <a:pt x="24246" y="22551"/>
                  </a:lnTo>
                  <a:lnTo>
                    <a:pt x="24161" y="22679"/>
                  </a:lnTo>
                  <a:lnTo>
                    <a:pt x="24059" y="22807"/>
                  </a:lnTo>
                  <a:lnTo>
                    <a:pt x="23965" y="22926"/>
                  </a:lnTo>
                  <a:lnTo>
                    <a:pt x="23863" y="23037"/>
                  </a:lnTo>
                  <a:lnTo>
                    <a:pt x="23752" y="23148"/>
                  </a:lnTo>
                  <a:lnTo>
                    <a:pt x="23642" y="23250"/>
                  </a:lnTo>
                  <a:lnTo>
                    <a:pt x="23522" y="23352"/>
                  </a:lnTo>
                  <a:lnTo>
                    <a:pt x="23412" y="23446"/>
                  </a:lnTo>
                  <a:lnTo>
                    <a:pt x="23284" y="23540"/>
                  </a:lnTo>
                  <a:lnTo>
                    <a:pt x="23164" y="23625"/>
                  </a:lnTo>
                  <a:lnTo>
                    <a:pt x="23037" y="23710"/>
                  </a:lnTo>
                  <a:lnTo>
                    <a:pt x="22909" y="23787"/>
                  </a:lnTo>
                  <a:lnTo>
                    <a:pt x="22773" y="23863"/>
                  </a:lnTo>
                  <a:lnTo>
                    <a:pt x="22500" y="24000"/>
                  </a:lnTo>
                  <a:lnTo>
                    <a:pt x="22227" y="24110"/>
                  </a:lnTo>
                  <a:lnTo>
                    <a:pt x="21938" y="24213"/>
                  </a:lnTo>
                  <a:lnTo>
                    <a:pt x="21648" y="24289"/>
                  </a:lnTo>
                  <a:lnTo>
                    <a:pt x="21350" y="24349"/>
                  </a:lnTo>
                  <a:lnTo>
                    <a:pt x="21043" y="24400"/>
                  </a:lnTo>
                  <a:lnTo>
                    <a:pt x="20745" y="24426"/>
                  </a:lnTo>
                  <a:lnTo>
                    <a:pt x="20438" y="24434"/>
                  </a:lnTo>
                  <a:lnTo>
                    <a:pt x="20140" y="24426"/>
                  </a:lnTo>
                  <a:lnTo>
                    <a:pt x="19833" y="24400"/>
                  </a:lnTo>
                  <a:lnTo>
                    <a:pt x="19535" y="24349"/>
                  </a:lnTo>
                  <a:lnTo>
                    <a:pt x="19237" y="24289"/>
                  </a:lnTo>
                  <a:lnTo>
                    <a:pt x="18947" y="24213"/>
                  </a:lnTo>
                  <a:lnTo>
                    <a:pt x="18658" y="24110"/>
                  </a:lnTo>
                  <a:lnTo>
                    <a:pt x="18377" y="24000"/>
                  </a:lnTo>
                  <a:lnTo>
                    <a:pt x="18104" y="23863"/>
                  </a:lnTo>
                  <a:lnTo>
                    <a:pt x="17976" y="23787"/>
                  </a:lnTo>
                  <a:lnTo>
                    <a:pt x="17848" y="23710"/>
                  </a:lnTo>
                  <a:lnTo>
                    <a:pt x="17721" y="23625"/>
                  </a:lnTo>
                  <a:lnTo>
                    <a:pt x="17593" y="23540"/>
                  </a:lnTo>
                  <a:lnTo>
                    <a:pt x="17474" y="23446"/>
                  </a:lnTo>
                  <a:lnTo>
                    <a:pt x="17354" y="23352"/>
                  </a:lnTo>
                  <a:lnTo>
                    <a:pt x="17244" y="23250"/>
                  </a:lnTo>
                  <a:lnTo>
                    <a:pt x="17133" y="23148"/>
                  </a:lnTo>
                  <a:lnTo>
                    <a:pt x="17022" y="23037"/>
                  </a:lnTo>
                  <a:lnTo>
                    <a:pt x="16920" y="22926"/>
                  </a:lnTo>
                  <a:lnTo>
                    <a:pt x="16818" y="22807"/>
                  </a:lnTo>
                  <a:lnTo>
                    <a:pt x="16724" y="22679"/>
                  </a:lnTo>
                  <a:lnTo>
                    <a:pt x="16630" y="22551"/>
                  </a:lnTo>
                  <a:lnTo>
                    <a:pt x="16545" y="22424"/>
                  </a:lnTo>
                  <a:lnTo>
                    <a:pt x="16460" y="22287"/>
                  </a:lnTo>
                  <a:lnTo>
                    <a:pt x="16383" y="22142"/>
                  </a:lnTo>
                  <a:lnTo>
                    <a:pt x="16170" y="21751"/>
                  </a:lnTo>
                  <a:lnTo>
                    <a:pt x="15949" y="21367"/>
                  </a:lnTo>
                  <a:lnTo>
                    <a:pt x="15727" y="20975"/>
                  </a:lnTo>
                  <a:lnTo>
                    <a:pt x="15506" y="20592"/>
                  </a:lnTo>
                  <a:lnTo>
                    <a:pt x="15276" y="20209"/>
                  </a:lnTo>
                  <a:lnTo>
                    <a:pt x="15037" y="19834"/>
                  </a:lnTo>
                  <a:lnTo>
                    <a:pt x="14790" y="19450"/>
                  </a:lnTo>
                  <a:lnTo>
                    <a:pt x="14551" y="19075"/>
                  </a:lnTo>
                  <a:lnTo>
                    <a:pt x="14296" y="18709"/>
                  </a:lnTo>
                  <a:lnTo>
                    <a:pt x="14040" y="18343"/>
                  </a:lnTo>
                  <a:lnTo>
                    <a:pt x="13785" y="17976"/>
                  </a:lnTo>
                  <a:lnTo>
                    <a:pt x="13521" y="17610"/>
                  </a:lnTo>
                  <a:lnTo>
                    <a:pt x="13248" y="17252"/>
                  </a:lnTo>
                  <a:lnTo>
                    <a:pt x="12975" y="16895"/>
                  </a:lnTo>
                  <a:lnTo>
                    <a:pt x="12694" y="16537"/>
                  </a:lnTo>
                  <a:lnTo>
                    <a:pt x="12413" y="16187"/>
                  </a:lnTo>
                  <a:lnTo>
                    <a:pt x="12132" y="15838"/>
                  </a:lnTo>
                  <a:lnTo>
                    <a:pt x="11834" y="15489"/>
                  </a:lnTo>
                  <a:lnTo>
                    <a:pt x="11544" y="15148"/>
                  </a:lnTo>
                  <a:lnTo>
                    <a:pt x="11246" y="14807"/>
                  </a:lnTo>
                  <a:lnTo>
                    <a:pt x="10939" y="14475"/>
                  </a:lnTo>
                  <a:lnTo>
                    <a:pt x="10633" y="14134"/>
                  </a:lnTo>
                  <a:lnTo>
                    <a:pt x="10317" y="13811"/>
                  </a:lnTo>
                  <a:lnTo>
                    <a:pt x="10002" y="13478"/>
                  </a:lnTo>
                  <a:lnTo>
                    <a:pt x="9678" y="13155"/>
                  </a:lnTo>
                  <a:lnTo>
                    <a:pt x="9355" y="12839"/>
                  </a:lnTo>
                  <a:lnTo>
                    <a:pt x="9031" y="12516"/>
                  </a:lnTo>
                  <a:lnTo>
                    <a:pt x="8699" y="12200"/>
                  </a:lnTo>
                  <a:lnTo>
                    <a:pt x="8017" y="11587"/>
                  </a:lnTo>
                  <a:lnTo>
                    <a:pt x="7327" y="10982"/>
                  </a:lnTo>
                  <a:lnTo>
                    <a:pt x="6893" y="11749"/>
                  </a:lnTo>
                  <a:lnTo>
                    <a:pt x="6467" y="12524"/>
                  </a:lnTo>
                  <a:lnTo>
                    <a:pt x="6228" y="12993"/>
                  </a:lnTo>
                  <a:lnTo>
                    <a:pt x="5998" y="13470"/>
                  </a:lnTo>
                  <a:lnTo>
                    <a:pt x="5777" y="13938"/>
                  </a:lnTo>
                  <a:lnTo>
                    <a:pt x="5581" y="14424"/>
                  </a:lnTo>
                  <a:lnTo>
                    <a:pt x="5385" y="14901"/>
                  </a:lnTo>
                  <a:lnTo>
                    <a:pt x="5214" y="15387"/>
                  </a:lnTo>
                  <a:lnTo>
                    <a:pt x="5044" y="15872"/>
                  </a:lnTo>
                  <a:lnTo>
                    <a:pt x="4899" y="16358"/>
                  </a:lnTo>
                  <a:lnTo>
                    <a:pt x="4754" y="16843"/>
                  </a:lnTo>
                  <a:lnTo>
                    <a:pt x="4635" y="17338"/>
                  </a:lnTo>
                  <a:lnTo>
                    <a:pt x="4516" y="17832"/>
                  </a:lnTo>
                  <a:lnTo>
                    <a:pt x="4422" y="18326"/>
                  </a:lnTo>
                  <a:lnTo>
                    <a:pt x="4328" y="18820"/>
                  </a:lnTo>
                  <a:lnTo>
                    <a:pt x="4252" y="19314"/>
                  </a:lnTo>
                  <a:lnTo>
                    <a:pt x="4192" y="19808"/>
                  </a:lnTo>
                  <a:lnTo>
                    <a:pt x="4141" y="20302"/>
                  </a:lnTo>
                  <a:lnTo>
                    <a:pt x="4107" y="20796"/>
                  </a:lnTo>
                  <a:lnTo>
                    <a:pt x="4073" y="21291"/>
                  </a:lnTo>
                  <a:lnTo>
                    <a:pt x="4064" y="21785"/>
                  </a:lnTo>
                  <a:lnTo>
                    <a:pt x="4064" y="22287"/>
                  </a:lnTo>
                  <a:lnTo>
                    <a:pt x="4073" y="22773"/>
                  </a:lnTo>
                  <a:lnTo>
                    <a:pt x="4090" y="23267"/>
                  </a:lnTo>
                  <a:lnTo>
                    <a:pt x="4124" y="23761"/>
                  </a:lnTo>
                  <a:lnTo>
                    <a:pt x="4175" y="24255"/>
                  </a:lnTo>
                  <a:lnTo>
                    <a:pt x="4226" y="24741"/>
                  </a:lnTo>
                  <a:lnTo>
                    <a:pt x="4294" y="25226"/>
                  </a:lnTo>
                  <a:lnTo>
                    <a:pt x="4379" y="25712"/>
                  </a:lnTo>
                  <a:lnTo>
                    <a:pt x="4473" y="26189"/>
                  </a:lnTo>
                  <a:lnTo>
                    <a:pt x="4575" y="26675"/>
                  </a:lnTo>
                  <a:lnTo>
                    <a:pt x="4686" y="27152"/>
                  </a:lnTo>
                  <a:lnTo>
                    <a:pt x="4814" y="27620"/>
                  </a:lnTo>
                  <a:lnTo>
                    <a:pt x="4950" y="28097"/>
                  </a:lnTo>
                  <a:lnTo>
                    <a:pt x="5095" y="28557"/>
                  </a:lnTo>
                  <a:lnTo>
                    <a:pt x="5257" y="29026"/>
                  </a:lnTo>
                  <a:lnTo>
                    <a:pt x="5427" y="29486"/>
                  </a:lnTo>
                  <a:lnTo>
                    <a:pt x="5615" y="29938"/>
                  </a:lnTo>
                  <a:lnTo>
                    <a:pt x="5802" y="30389"/>
                  </a:lnTo>
                  <a:lnTo>
                    <a:pt x="6007" y="30841"/>
                  </a:lnTo>
                  <a:lnTo>
                    <a:pt x="6220" y="31284"/>
                  </a:lnTo>
                  <a:lnTo>
                    <a:pt x="6450" y="31718"/>
                  </a:lnTo>
                  <a:lnTo>
                    <a:pt x="6680" y="32153"/>
                  </a:lnTo>
                  <a:lnTo>
                    <a:pt x="6927" y="32579"/>
                  </a:lnTo>
                  <a:lnTo>
                    <a:pt x="7182" y="32996"/>
                  </a:lnTo>
                  <a:lnTo>
                    <a:pt x="7455" y="33414"/>
                  </a:lnTo>
                  <a:lnTo>
                    <a:pt x="7727" y="33822"/>
                  </a:lnTo>
                  <a:lnTo>
                    <a:pt x="8017" y="34231"/>
                  </a:lnTo>
                  <a:lnTo>
                    <a:pt x="8315" y="34623"/>
                  </a:lnTo>
                  <a:lnTo>
                    <a:pt x="8622" y="35015"/>
                  </a:lnTo>
                  <a:lnTo>
                    <a:pt x="8946" y="35399"/>
                  </a:lnTo>
                  <a:lnTo>
                    <a:pt x="9269" y="35773"/>
                  </a:lnTo>
                  <a:lnTo>
                    <a:pt x="9610" y="36140"/>
                  </a:lnTo>
                  <a:lnTo>
                    <a:pt x="9960" y="36506"/>
                  </a:lnTo>
                  <a:lnTo>
                    <a:pt x="10317" y="36855"/>
                  </a:lnTo>
                  <a:lnTo>
                    <a:pt x="10684" y="37205"/>
                  </a:lnTo>
                  <a:lnTo>
                    <a:pt x="11059" y="37545"/>
                  </a:lnTo>
                  <a:lnTo>
                    <a:pt x="11450" y="37869"/>
                  </a:lnTo>
                  <a:lnTo>
                    <a:pt x="11842" y="38193"/>
                  </a:lnTo>
                  <a:lnTo>
                    <a:pt x="12251" y="38500"/>
                  </a:lnTo>
                  <a:lnTo>
                    <a:pt x="12669" y="38806"/>
                  </a:lnTo>
                  <a:lnTo>
                    <a:pt x="13095" y="39096"/>
                  </a:lnTo>
                  <a:lnTo>
                    <a:pt x="13529" y="39386"/>
                  </a:lnTo>
                  <a:lnTo>
                    <a:pt x="13972" y="39658"/>
                  </a:lnTo>
                  <a:lnTo>
                    <a:pt x="14424" y="39922"/>
                  </a:lnTo>
                  <a:lnTo>
                    <a:pt x="14884" y="40178"/>
                  </a:lnTo>
                  <a:lnTo>
                    <a:pt x="15352" y="40416"/>
                  </a:lnTo>
                  <a:lnTo>
                    <a:pt x="15829" y="40646"/>
                  </a:lnTo>
                  <a:lnTo>
                    <a:pt x="16306" y="40859"/>
                  </a:lnTo>
                  <a:lnTo>
                    <a:pt x="16783" y="41064"/>
                  </a:lnTo>
                  <a:lnTo>
                    <a:pt x="17261" y="41251"/>
                  </a:lnTo>
                  <a:lnTo>
                    <a:pt x="17746" y="41430"/>
                  </a:lnTo>
                  <a:lnTo>
                    <a:pt x="18232" y="41592"/>
                  </a:lnTo>
                  <a:lnTo>
                    <a:pt x="18717" y="41745"/>
                  </a:lnTo>
                  <a:lnTo>
                    <a:pt x="19203" y="41882"/>
                  </a:lnTo>
                  <a:lnTo>
                    <a:pt x="19697" y="42010"/>
                  </a:lnTo>
                  <a:lnTo>
                    <a:pt x="20191" y="42120"/>
                  </a:lnTo>
                  <a:lnTo>
                    <a:pt x="20685" y="42223"/>
                  </a:lnTo>
                  <a:lnTo>
                    <a:pt x="21179" y="42308"/>
                  </a:lnTo>
                  <a:lnTo>
                    <a:pt x="21674" y="42384"/>
                  </a:lnTo>
                  <a:lnTo>
                    <a:pt x="22168" y="42453"/>
                  </a:lnTo>
                  <a:lnTo>
                    <a:pt x="22662" y="42504"/>
                  </a:lnTo>
                  <a:lnTo>
                    <a:pt x="23156" y="42538"/>
                  </a:lnTo>
                  <a:lnTo>
                    <a:pt x="23650" y="42563"/>
                  </a:lnTo>
                  <a:lnTo>
                    <a:pt x="24153" y="42580"/>
                  </a:lnTo>
                  <a:lnTo>
                    <a:pt x="24647" y="42580"/>
                  </a:lnTo>
                  <a:lnTo>
                    <a:pt x="25141" y="42572"/>
                  </a:lnTo>
                  <a:lnTo>
                    <a:pt x="25627" y="42546"/>
                  </a:lnTo>
                  <a:lnTo>
                    <a:pt x="26121" y="42512"/>
                  </a:lnTo>
                  <a:lnTo>
                    <a:pt x="26615" y="42470"/>
                  </a:lnTo>
                  <a:lnTo>
                    <a:pt x="27100" y="42410"/>
                  </a:lnTo>
                  <a:lnTo>
                    <a:pt x="27586" y="42342"/>
                  </a:lnTo>
                  <a:lnTo>
                    <a:pt x="28072" y="42265"/>
                  </a:lnTo>
                  <a:lnTo>
                    <a:pt x="28557" y="42171"/>
                  </a:lnTo>
                  <a:lnTo>
                    <a:pt x="29034" y="42069"/>
                  </a:lnTo>
                  <a:lnTo>
                    <a:pt x="29511" y="41958"/>
                  </a:lnTo>
                  <a:lnTo>
                    <a:pt x="29980" y="41831"/>
                  </a:lnTo>
                  <a:lnTo>
                    <a:pt x="30457" y="41694"/>
                  </a:lnTo>
                  <a:lnTo>
                    <a:pt x="30926" y="41541"/>
                  </a:lnTo>
                  <a:lnTo>
                    <a:pt x="31386" y="41379"/>
                  </a:lnTo>
                  <a:lnTo>
                    <a:pt x="31846" y="41209"/>
                  </a:lnTo>
                  <a:lnTo>
                    <a:pt x="32297" y="41030"/>
                  </a:lnTo>
                  <a:lnTo>
                    <a:pt x="32749" y="40842"/>
                  </a:lnTo>
                  <a:lnTo>
                    <a:pt x="33200" y="40638"/>
                  </a:lnTo>
                  <a:lnTo>
                    <a:pt x="33643" y="40425"/>
                  </a:lnTo>
                  <a:lnTo>
                    <a:pt x="34078" y="40195"/>
                  </a:lnTo>
                  <a:lnTo>
                    <a:pt x="34512" y="39965"/>
                  </a:lnTo>
                  <a:lnTo>
                    <a:pt x="34938" y="39718"/>
                  </a:lnTo>
                  <a:lnTo>
                    <a:pt x="35356" y="39462"/>
                  </a:lnTo>
                  <a:lnTo>
                    <a:pt x="35773" y="39190"/>
                  </a:lnTo>
                  <a:lnTo>
                    <a:pt x="36182" y="38917"/>
                  </a:lnTo>
                  <a:lnTo>
                    <a:pt x="36591" y="38627"/>
                  </a:lnTo>
                  <a:lnTo>
                    <a:pt x="36983" y="38329"/>
                  </a:lnTo>
                  <a:lnTo>
                    <a:pt x="37375" y="38022"/>
                  </a:lnTo>
                  <a:lnTo>
                    <a:pt x="37758" y="37699"/>
                  </a:lnTo>
                  <a:lnTo>
                    <a:pt x="38133" y="37375"/>
                  </a:lnTo>
                  <a:lnTo>
                    <a:pt x="38499" y="37034"/>
                  </a:lnTo>
                  <a:lnTo>
                    <a:pt x="38866" y="36685"/>
                  </a:lnTo>
                  <a:lnTo>
                    <a:pt x="39215" y="36327"/>
                  </a:lnTo>
                  <a:lnTo>
                    <a:pt x="39564" y="35961"/>
                  </a:lnTo>
                  <a:lnTo>
                    <a:pt x="39896" y="35586"/>
                  </a:lnTo>
                  <a:lnTo>
                    <a:pt x="40229" y="35194"/>
                  </a:lnTo>
                  <a:lnTo>
                    <a:pt x="40552" y="34802"/>
                  </a:lnTo>
                  <a:lnTo>
                    <a:pt x="40859" y="34393"/>
                  </a:lnTo>
                  <a:lnTo>
                    <a:pt x="41166" y="33976"/>
                  </a:lnTo>
                  <a:lnTo>
                    <a:pt x="41455" y="33550"/>
                  </a:lnTo>
                  <a:lnTo>
                    <a:pt x="41737" y="33115"/>
                  </a:lnTo>
                  <a:lnTo>
                    <a:pt x="42018" y="32672"/>
                  </a:lnTo>
                  <a:lnTo>
                    <a:pt x="42282" y="32221"/>
                  </a:lnTo>
                  <a:lnTo>
                    <a:pt x="42529" y="31761"/>
                  </a:lnTo>
                  <a:lnTo>
                    <a:pt x="42708" y="31437"/>
                  </a:lnTo>
                  <a:lnTo>
                    <a:pt x="42887" y="31130"/>
                  </a:lnTo>
                  <a:lnTo>
                    <a:pt x="43074" y="30815"/>
                  </a:lnTo>
                  <a:lnTo>
                    <a:pt x="43270" y="30508"/>
                  </a:lnTo>
                  <a:lnTo>
                    <a:pt x="43475" y="30210"/>
                  </a:lnTo>
                  <a:lnTo>
                    <a:pt x="43688" y="29904"/>
                  </a:lnTo>
                  <a:lnTo>
                    <a:pt x="43901" y="29614"/>
                  </a:lnTo>
                  <a:lnTo>
                    <a:pt x="44122" y="29316"/>
                  </a:lnTo>
                  <a:lnTo>
                    <a:pt x="44352" y="29026"/>
                  </a:lnTo>
                  <a:lnTo>
                    <a:pt x="44591" y="28745"/>
                  </a:lnTo>
                  <a:lnTo>
                    <a:pt x="44838" y="28464"/>
                  </a:lnTo>
                  <a:lnTo>
                    <a:pt x="45085" y="28191"/>
                  </a:lnTo>
                  <a:lnTo>
                    <a:pt x="45340" y="27919"/>
                  </a:lnTo>
                  <a:lnTo>
                    <a:pt x="45604" y="27646"/>
                  </a:lnTo>
                  <a:lnTo>
                    <a:pt x="45868" y="27382"/>
                  </a:lnTo>
                  <a:lnTo>
                    <a:pt x="46141" y="27118"/>
                  </a:lnTo>
                  <a:lnTo>
                    <a:pt x="46422" y="26862"/>
                  </a:lnTo>
                  <a:lnTo>
                    <a:pt x="46712" y="26607"/>
                  </a:lnTo>
                  <a:lnTo>
                    <a:pt x="47002" y="26360"/>
                  </a:lnTo>
                  <a:lnTo>
                    <a:pt x="47300" y="26121"/>
                  </a:lnTo>
                  <a:lnTo>
                    <a:pt x="47598" y="25882"/>
                  </a:lnTo>
                  <a:lnTo>
                    <a:pt x="47905" y="25644"/>
                  </a:lnTo>
                  <a:lnTo>
                    <a:pt x="48220" y="25414"/>
                  </a:lnTo>
                  <a:lnTo>
                    <a:pt x="48535" y="25184"/>
                  </a:lnTo>
                  <a:lnTo>
                    <a:pt x="48859" y="24962"/>
                  </a:lnTo>
                  <a:lnTo>
                    <a:pt x="49191" y="24749"/>
                  </a:lnTo>
                  <a:lnTo>
                    <a:pt x="49523" y="24536"/>
                  </a:lnTo>
                  <a:lnTo>
                    <a:pt x="49856" y="24332"/>
                  </a:lnTo>
                  <a:lnTo>
                    <a:pt x="50205" y="24127"/>
                  </a:lnTo>
                  <a:lnTo>
                    <a:pt x="50546" y="23931"/>
                  </a:lnTo>
                  <a:lnTo>
                    <a:pt x="50903" y="23736"/>
                  </a:lnTo>
                  <a:lnTo>
                    <a:pt x="51253" y="23548"/>
                  </a:lnTo>
                  <a:lnTo>
                    <a:pt x="51619" y="23361"/>
                  </a:lnTo>
                  <a:lnTo>
                    <a:pt x="51977" y="23182"/>
                  </a:lnTo>
                  <a:lnTo>
                    <a:pt x="52352" y="23011"/>
                  </a:lnTo>
                  <a:lnTo>
                    <a:pt x="52718" y="22841"/>
                  </a:lnTo>
                  <a:lnTo>
                    <a:pt x="53093" y="22679"/>
                  </a:lnTo>
                  <a:lnTo>
                    <a:pt x="53476" y="22526"/>
                  </a:lnTo>
                  <a:lnTo>
                    <a:pt x="53860" y="22372"/>
                  </a:lnTo>
                  <a:lnTo>
                    <a:pt x="54243" y="22228"/>
                  </a:lnTo>
                  <a:lnTo>
                    <a:pt x="54635" y="22083"/>
                  </a:lnTo>
                  <a:lnTo>
                    <a:pt x="55027" y="21946"/>
                  </a:lnTo>
                  <a:lnTo>
                    <a:pt x="55427" y="21819"/>
                  </a:lnTo>
                  <a:lnTo>
                    <a:pt x="55828" y="21691"/>
                  </a:lnTo>
                  <a:lnTo>
                    <a:pt x="56228" y="21572"/>
                  </a:lnTo>
                  <a:lnTo>
                    <a:pt x="56637" y="21461"/>
                  </a:lnTo>
                  <a:lnTo>
                    <a:pt x="57046" y="21350"/>
                  </a:lnTo>
                  <a:lnTo>
                    <a:pt x="57455" y="21248"/>
                  </a:lnTo>
                  <a:lnTo>
                    <a:pt x="57872" y="21154"/>
                  </a:lnTo>
                  <a:lnTo>
                    <a:pt x="58290" y="21060"/>
                  </a:lnTo>
                  <a:lnTo>
                    <a:pt x="58707" y="20975"/>
                  </a:lnTo>
                  <a:lnTo>
                    <a:pt x="59133" y="20899"/>
                  </a:lnTo>
                  <a:lnTo>
                    <a:pt x="59559" y="20822"/>
                  </a:lnTo>
                  <a:lnTo>
                    <a:pt x="59985" y="20754"/>
                  </a:lnTo>
                  <a:lnTo>
                    <a:pt x="60411" y="20694"/>
                  </a:lnTo>
                  <a:lnTo>
                    <a:pt x="60837" y="20643"/>
                  </a:lnTo>
                  <a:lnTo>
                    <a:pt x="61271" y="20592"/>
                  </a:lnTo>
                  <a:lnTo>
                    <a:pt x="61706" y="20549"/>
                  </a:lnTo>
                  <a:lnTo>
                    <a:pt x="62140" y="20515"/>
                  </a:lnTo>
                  <a:lnTo>
                    <a:pt x="62583" y="20490"/>
                  </a:lnTo>
                  <a:lnTo>
                    <a:pt x="63018" y="20464"/>
                  </a:lnTo>
                  <a:lnTo>
                    <a:pt x="63461" y="20447"/>
                  </a:lnTo>
                  <a:lnTo>
                    <a:pt x="63895" y="20439"/>
                  </a:lnTo>
                  <a:lnTo>
                    <a:pt x="64713" y="20439"/>
                  </a:lnTo>
                  <a:lnTo>
                    <a:pt x="65207" y="20447"/>
                  </a:lnTo>
                  <a:lnTo>
                    <a:pt x="65701" y="20464"/>
                  </a:lnTo>
                  <a:lnTo>
                    <a:pt x="66196" y="20498"/>
                  </a:lnTo>
                  <a:lnTo>
                    <a:pt x="66698" y="20541"/>
                  </a:lnTo>
                  <a:lnTo>
                    <a:pt x="67192" y="20592"/>
                  </a:lnTo>
                  <a:lnTo>
                    <a:pt x="67695" y="20652"/>
                  </a:lnTo>
                  <a:lnTo>
                    <a:pt x="68189" y="20728"/>
                  </a:lnTo>
                  <a:lnTo>
                    <a:pt x="68692" y="20805"/>
                  </a:lnTo>
                  <a:lnTo>
                    <a:pt x="69186" y="20899"/>
                  </a:lnTo>
                  <a:lnTo>
                    <a:pt x="69689" y="20992"/>
                  </a:lnTo>
                  <a:lnTo>
                    <a:pt x="70183" y="21103"/>
                  </a:lnTo>
                  <a:lnTo>
                    <a:pt x="70685" y="21222"/>
                  </a:lnTo>
                  <a:lnTo>
                    <a:pt x="71179" y="21350"/>
                  </a:lnTo>
                  <a:lnTo>
                    <a:pt x="71674" y="21486"/>
                  </a:lnTo>
                  <a:lnTo>
                    <a:pt x="72159" y="21631"/>
                  </a:lnTo>
                  <a:lnTo>
                    <a:pt x="72653" y="21785"/>
                  </a:lnTo>
                  <a:lnTo>
                    <a:pt x="73139" y="21946"/>
                  </a:lnTo>
                  <a:lnTo>
                    <a:pt x="73616" y="22117"/>
                  </a:lnTo>
                  <a:lnTo>
                    <a:pt x="74102" y="22296"/>
                  </a:lnTo>
                  <a:lnTo>
                    <a:pt x="74579" y="22483"/>
                  </a:lnTo>
                  <a:lnTo>
                    <a:pt x="75047" y="22679"/>
                  </a:lnTo>
                  <a:lnTo>
                    <a:pt x="75516" y="22884"/>
                  </a:lnTo>
                  <a:lnTo>
                    <a:pt x="75984" y="23097"/>
                  </a:lnTo>
                  <a:lnTo>
                    <a:pt x="76444" y="23318"/>
                  </a:lnTo>
                  <a:lnTo>
                    <a:pt x="76896" y="23548"/>
                  </a:lnTo>
                  <a:lnTo>
                    <a:pt x="77347" y="23787"/>
                  </a:lnTo>
                  <a:lnTo>
                    <a:pt x="77790" y="24025"/>
                  </a:lnTo>
                  <a:lnTo>
                    <a:pt x="78225" y="24272"/>
                  </a:lnTo>
                  <a:lnTo>
                    <a:pt x="78659" y="24536"/>
                  </a:lnTo>
                  <a:lnTo>
                    <a:pt x="79085" y="24800"/>
                  </a:lnTo>
                  <a:lnTo>
                    <a:pt x="79503" y="25073"/>
                  </a:lnTo>
                  <a:lnTo>
                    <a:pt x="79920" y="25354"/>
                  </a:lnTo>
                  <a:lnTo>
                    <a:pt x="80321" y="25635"/>
                  </a:lnTo>
                  <a:lnTo>
                    <a:pt x="80721" y="25925"/>
                  </a:lnTo>
                  <a:lnTo>
                    <a:pt x="81113" y="26232"/>
                  </a:lnTo>
                  <a:lnTo>
                    <a:pt x="81496" y="26538"/>
                  </a:lnTo>
                  <a:lnTo>
                    <a:pt x="81863" y="26845"/>
                  </a:lnTo>
                  <a:lnTo>
                    <a:pt x="82229" y="27169"/>
                  </a:lnTo>
                  <a:lnTo>
                    <a:pt x="82587" y="27493"/>
                  </a:lnTo>
                  <a:lnTo>
                    <a:pt x="82936" y="27825"/>
                  </a:lnTo>
                  <a:lnTo>
                    <a:pt x="83268" y="28157"/>
                  </a:lnTo>
                  <a:lnTo>
                    <a:pt x="83601" y="28506"/>
                  </a:lnTo>
                  <a:lnTo>
                    <a:pt x="83916" y="28856"/>
                  </a:lnTo>
                  <a:lnTo>
                    <a:pt x="84223" y="29205"/>
                  </a:lnTo>
                  <a:lnTo>
                    <a:pt x="84521" y="29571"/>
                  </a:lnTo>
                  <a:lnTo>
                    <a:pt x="84802" y="29938"/>
                  </a:lnTo>
                  <a:lnTo>
                    <a:pt x="85083" y="30304"/>
                  </a:lnTo>
                  <a:lnTo>
                    <a:pt x="85339" y="30679"/>
                  </a:lnTo>
                  <a:lnTo>
                    <a:pt x="85594" y="31062"/>
                  </a:lnTo>
                  <a:lnTo>
                    <a:pt x="85833" y="31454"/>
                  </a:lnTo>
                  <a:lnTo>
                    <a:pt x="86063" y="31846"/>
                  </a:lnTo>
                  <a:lnTo>
                    <a:pt x="86276" y="32238"/>
                  </a:lnTo>
                  <a:lnTo>
                    <a:pt x="86472" y="32638"/>
                  </a:lnTo>
                  <a:lnTo>
                    <a:pt x="86659" y="33047"/>
                  </a:lnTo>
                  <a:lnTo>
                    <a:pt x="86838" y="33456"/>
                  </a:lnTo>
                  <a:lnTo>
                    <a:pt x="87000" y="33874"/>
                  </a:lnTo>
                  <a:lnTo>
                    <a:pt x="87145" y="34291"/>
                  </a:lnTo>
                  <a:lnTo>
                    <a:pt x="87272" y="34717"/>
                  </a:lnTo>
                  <a:lnTo>
                    <a:pt x="87392" y="35143"/>
                  </a:lnTo>
                  <a:lnTo>
                    <a:pt x="87494" y="35577"/>
                  </a:lnTo>
                  <a:lnTo>
                    <a:pt x="87579" y="36012"/>
                  </a:lnTo>
                  <a:lnTo>
                    <a:pt x="87656" y="36446"/>
                  </a:lnTo>
                  <a:lnTo>
                    <a:pt x="87707" y="36889"/>
                  </a:lnTo>
                  <a:lnTo>
                    <a:pt x="87750" y="37341"/>
                  </a:lnTo>
                  <a:lnTo>
                    <a:pt x="87724" y="37903"/>
                  </a:lnTo>
                  <a:lnTo>
                    <a:pt x="87707" y="38474"/>
                  </a:lnTo>
                  <a:lnTo>
                    <a:pt x="87707" y="39036"/>
                  </a:lnTo>
                  <a:lnTo>
                    <a:pt x="87724" y="39599"/>
                  </a:lnTo>
                  <a:lnTo>
                    <a:pt x="87758" y="40161"/>
                  </a:lnTo>
                  <a:lnTo>
                    <a:pt x="87809" y="40715"/>
                  </a:lnTo>
                  <a:lnTo>
                    <a:pt x="87869" y="41277"/>
                  </a:lnTo>
                  <a:lnTo>
                    <a:pt x="87945" y="41831"/>
                  </a:lnTo>
                  <a:lnTo>
                    <a:pt x="88039" y="42376"/>
                  </a:lnTo>
                  <a:lnTo>
                    <a:pt x="88150" y="42930"/>
                  </a:lnTo>
                  <a:lnTo>
                    <a:pt x="88269" y="43466"/>
                  </a:lnTo>
                  <a:lnTo>
                    <a:pt x="88414" y="44012"/>
                  </a:lnTo>
                  <a:lnTo>
                    <a:pt x="88559" y="44540"/>
                  </a:lnTo>
                  <a:lnTo>
                    <a:pt x="88729" y="45076"/>
                  </a:lnTo>
                  <a:lnTo>
                    <a:pt x="88908" y="45596"/>
                  </a:lnTo>
                  <a:lnTo>
                    <a:pt x="89104" y="46124"/>
                  </a:lnTo>
                  <a:lnTo>
                    <a:pt x="89317" y="46636"/>
                  </a:lnTo>
                  <a:lnTo>
                    <a:pt x="89539" y="47147"/>
                  </a:lnTo>
                  <a:lnTo>
                    <a:pt x="89777" y="47649"/>
                  </a:lnTo>
                  <a:lnTo>
                    <a:pt x="90024" y="48143"/>
                  </a:lnTo>
                  <a:lnTo>
                    <a:pt x="90288" y="48638"/>
                  </a:lnTo>
                  <a:lnTo>
                    <a:pt x="90569" y="49115"/>
                  </a:lnTo>
                  <a:lnTo>
                    <a:pt x="90859" y="49592"/>
                  </a:lnTo>
                  <a:lnTo>
                    <a:pt x="91166" y="50060"/>
                  </a:lnTo>
                  <a:lnTo>
                    <a:pt x="91481" y="50520"/>
                  </a:lnTo>
                  <a:lnTo>
                    <a:pt x="91813" y="50972"/>
                  </a:lnTo>
                  <a:lnTo>
                    <a:pt x="92154" y="51415"/>
                  </a:lnTo>
                  <a:lnTo>
                    <a:pt x="92512" y="51858"/>
                  </a:lnTo>
                  <a:lnTo>
                    <a:pt x="92878" y="52284"/>
                  </a:lnTo>
                  <a:lnTo>
                    <a:pt x="93262" y="52701"/>
                  </a:lnTo>
                  <a:lnTo>
                    <a:pt x="93653" y="53102"/>
                  </a:lnTo>
                  <a:lnTo>
                    <a:pt x="94062" y="53502"/>
                  </a:lnTo>
                  <a:lnTo>
                    <a:pt x="94488" y="53894"/>
                  </a:lnTo>
                  <a:lnTo>
                    <a:pt x="94923" y="54269"/>
                  </a:lnTo>
                  <a:lnTo>
                    <a:pt x="95366" y="54635"/>
                  </a:lnTo>
                  <a:lnTo>
                    <a:pt x="95817" y="54993"/>
                  </a:lnTo>
                  <a:lnTo>
                    <a:pt x="96277" y="55325"/>
                  </a:lnTo>
                  <a:lnTo>
                    <a:pt x="96746" y="55649"/>
                  </a:lnTo>
                  <a:lnTo>
                    <a:pt x="97223" y="55964"/>
                  </a:lnTo>
                  <a:lnTo>
                    <a:pt x="97709" y="56262"/>
                  </a:lnTo>
                  <a:lnTo>
                    <a:pt x="98203" y="56544"/>
                  </a:lnTo>
                  <a:lnTo>
                    <a:pt x="98697" y="56808"/>
                  </a:lnTo>
                  <a:lnTo>
                    <a:pt x="99208" y="57063"/>
                  </a:lnTo>
                  <a:lnTo>
                    <a:pt x="99719" y="57302"/>
                  </a:lnTo>
                  <a:lnTo>
                    <a:pt x="100239" y="57532"/>
                  </a:lnTo>
                  <a:lnTo>
                    <a:pt x="100759" y="57745"/>
                  </a:lnTo>
                  <a:lnTo>
                    <a:pt x="101287" y="57941"/>
                  </a:lnTo>
                  <a:lnTo>
                    <a:pt x="101823" y="58120"/>
                  </a:lnTo>
                  <a:lnTo>
                    <a:pt x="102360" y="58290"/>
                  </a:lnTo>
                  <a:lnTo>
                    <a:pt x="102905" y="58443"/>
                  </a:lnTo>
                  <a:lnTo>
                    <a:pt x="103451" y="58580"/>
                  </a:lnTo>
                  <a:lnTo>
                    <a:pt x="104004" y="58699"/>
                  </a:lnTo>
                  <a:lnTo>
                    <a:pt x="104558" y="58801"/>
                  </a:lnTo>
                  <a:lnTo>
                    <a:pt x="105120" y="58895"/>
                  </a:lnTo>
                  <a:lnTo>
                    <a:pt x="105683" y="58972"/>
                  </a:lnTo>
                  <a:lnTo>
                    <a:pt x="106245" y="59031"/>
                  </a:lnTo>
                  <a:lnTo>
                    <a:pt x="106816" y="59074"/>
                  </a:lnTo>
                  <a:lnTo>
                    <a:pt x="107378" y="59108"/>
                  </a:lnTo>
                  <a:lnTo>
                    <a:pt x="107949" y="59116"/>
                  </a:lnTo>
                  <a:lnTo>
                    <a:pt x="108520" y="59116"/>
                  </a:lnTo>
                  <a:lnTo>
                    <a:pt x="109099" y="59099"/>
                  </a:lnTo>
                  <a:lnTo>
                    <a:pt x="109670" y="59065"/>
                  </a:lnTo>
                  <a:lnTo>
                    <a:pt x="110241" y="59014"/>
                  </a:lnTo>
                  <a:lnTo>
                    <a:pt x="110811" y="58946"/>
                  </a:lnTo>
                  <a:lnTo>
                    <a:pt x="111348" y="58878"/>
                  </a:lnTo>
                  <a:lnTo>
                    <a:pt x="111876" y="58818"/>
                  </a:lnTo>
                  <a:lnTo>
                    <a:pt x="112387" y="58776"/>
                  </a:lnTo>
                  <a:lnTo>
                    <a:pt x="112890" y="58733"/>
                  </a:lnTo>
                  <a:lnTo>
                    <a:pt x="113359" y="58699"/>
                  </a:lnTo>
                  <a:lnTo>
                    <a:pt x="113785" y="58673"/>
                  </a:lnTo>
                  <a:lnTo>
                    <a:pt x="114168" y="58665"/>
                  </a:lnTo>
                  <a:lnTo>
                    <a:pt x="114492" y="58656"/>
                  </a:lnTo>
                  <a:lnTo>
                    <a:pt x="114926" y="58665"/>
                  </a:lnTo>
                  <a:lnTo>
                    <a:pt x="115352" y="58673"/>
                  </a:lnTo>
                  <a:lnTo>
                    <a:pt x="115787" y="58690"/>
                  </a:lnTo>
                  <a:lnTo>
                    <a:pt x="116213" y="58724"/>
                  </a:lnTo>
                  <a:lnTo>
                    <a:pt x="116639" y="58759"/>
                  </a:lnTo>
                  <a:lnTo>
                    <a:pt x="117065" y="58801"/>
                  </a:lnTo>
                  <a:lnTo>
                    <a:pt x="117482" y="58852"/>
                  </a:lnTo>
                  <a:lnTo>
                    <a:pt x="117899" y="58912"/>
                  </a:lnTo>
                  <a:lnTo>
                    <a:pt x="118308" y="58980"/>
                  </a:lnTo>
                  <a:lnTo>
                    <a:pt x="118717" y="59057"/>
                  </a:lnTo>
                  <a:lnTo>
                    <a:pt x="119126" y="59133"/>
                  </a:lnTo>
                  <a:lnTo>
                    <a:pt x="119527" y="59219"/>
                  </a:lnTo>
                  <a:lnTo>
                    <a:pt x="119927" y="59321"/>
                  </a:lnTo>
                  <a:lnTo>
                    <a:pt x="120319" y="59423"/>
                  </a:lnTo>
                  <a:lnTo>
                    <a:pt x="120711" y="59525"/>
                  </a:lnTo>
                  <a:lnTo>
                    <a:pt x="121103" y="59645"/>
                  </a:lnTo>
                  <a:lnTo>
                    <a:pt x="121478" y="59764"/>
                  </a:lnTo>
                  <a:lnTo>
                    <a:pt x="121861" y="59892"/>
                  </a:lnTo>
                  <a:lnTo>
                    <a:pt x="122227" y="60028"/>
                  </a:lnTo>
                  <a:lnTo>
                    <a:pt x="122594" y="60173"/>
                  </a:lnTo>
                  <a:lnTo>
                    <a:pt x="122960" y="60318"/>
                  </a:lnTo>
                  <a:lnTo>
                    <a:pt x="123318" y="60471"/>
                  </a:lnTo>
                  <a:lnTo>
                    <a:pt x="123667" y="60633"/>
                  </a:lnTo>
                  <a:lnTo>
                    <a:pt x="124016" y="60795"/>
                  </a:lnTo>
                  <a:lnTo>
                    <a:pt x="124357" y="60965"/>
                  </a:lnTo>
                  <a:lnTo>
                    <a:pt x="124689" y="61144"/>
                  </a:lnTo>
                  <a:lnTo>
                    <a:pt x="125022" y="61323"/>
                  </a:lnTo>
                  <a:lnTo>
                    <a:pt x="125337" y="61510"/>
                  </a:lnTo>
                  <a:lnTo>
                    <a:pt x="125661" y="61706"/>
                  </a:lnTo>
                  <a:lnTo>
                    <a:pt x="125967" y="61902"/>
                  </a:lnTo>
                  <a:lnTo>
                    <a:pt x="126274" y="62107"/>
                  </a:lnTo>
                  <a:lnTo>
                    <a:pt x="126572" y="62320"/>
                  </a:lnTo>
                  <a:lnTo>
                    <a:pt x="126862" y="62533"/>
                  </a:lnTo>
                  <a:lnTo>
                    <a:pt x="127143" y="62746"/>
                  </a:lnTo>
                  <a:lnTo>
                    <a:pt x="127416" y="62967"/>
                  </a:lnTo>
                  <a:lnTo>
                    <a:pt x="127688" y="63197"/>
                  </a:lnTo>
                  <a:lnTo>
                    <a:pt x="127944" y="63427"/>
                  </a:lnTo>
                  <a:lnTo>
                    <a:pt x="128199" y="63666"/>
                  </a:lnTo>
                  <a:lnTo>
                    <a:pt x="128446" y="63904"/>
                  </a:lnTo>
                  <a:lnTo>
                    <a:pt x="128685" y="64151"/>
                  </a:lnTo>
                  <a:lnTo>
                    <a:pt x="128915" y="64398"/>
                  </a:lnTo>
                  <a:lnTo>
                    <a:pt x="129136" y="64654"/>
                  </a:lnTo>
                  <a:lnTo>
                    <a:pt x="129349" y="64909"/>
                  </a:lnTo>
                  <a:lnTo>
                    <a:pt x="129554" y="65165"/>
                  </a:lnTo>
                  <a:lnTo>
                    <a:pt x="129750" y="65429"/>
                  </a:lnTo>
                  <a:lnTo>
                    <a:pt x="129946" y="65693"/>
                  </a:lnTo>
                  <a:lnTo>
                    <a:pt x="130125" y="65966"/>
                  </a:lnTo>
                  <a:lnTo>
                    <a:pt x="130295" y="66239"/>
                  </a:lnTo>
                  <a:lnTo>
                    <a:pt x="130448" y="66520"/>
                  </a:lnTo>
                  <a:lnTo>
                    <a:pt x="130602" y="66801"/>
                  </a:lnTo>
                  <a:lnTo>
                    <a:pt x="130747" y="67082"/>
                  </a:lnTo>
                  <a:lnTo>
                    <a:pt x="130883" y="67363"/>
                  </a:lnTo>
                  <a:lnTo>
                    <a:pt x="131002" y="67653"/>
                  </a:lnTo>
                  <a:lnTo>
                    <a:pt x="131113" y="67951"/>
                  </a:lnTo>
                  <a:lnTo>
                    <a:pt x="131215" y="68241"/>
                  </a:lnTo>
                  <a:lnTo>
                    <a:pt x="131309" y="68539"/>
                  </a:lnTo>
                  <a:lnTo>
                    <a:pt x="131394" y="68837"/>
                  </a:lnTo>
                  <a:lnTo>
                    <a:pt x="131462" y="69135"/>
                  </a:lnTo>
                  <a:lnTo>
                    <a:pt x="131522" y="69442"/>
                  </a:lnTo>
                  <a:lnTo>
                    <a:pt x="131573" y="69748"/>
                  </a:lnTo>
                  <a:lnTo>
                    <a:pt x="131616" y="70055"/>
                  </a:lnTo>
                  <a:lnTo>
                    <a:pt x="131641" y="70362"/>
                  </a:lnTo>
                  <a:lnTo>
                    <a:pt x="131658" y="70677"/>
                  </a:lnTo>
                  <a:lnTo>
                    <a:pt x="131667" y="70984"/>
                  </a:lnTo>
                  <a:lnTo>
                    <a:pt x="131658" y="71308"/>
                  </a:lnTo>
                  <a:lnTo>
                    <a:pt x="131641" y="71631"/>
                  </a:lnTo>
                  <a:lnTo>
                    <a:pt x="131607" y="71946"/>
                  </a:lnTo>
                  <a:lnTo>
                    <a:pt x="131564" y="72270"/>
                  </a:lnTo>
                  <a:lnTo>
                    <a:pt x="131505" y="72594"/>
                  </a:lnTo>
                  <a:lnTo>
                    <a:pt x="131428" y="72909"/>
                  </a:lnTo>
                  <a:lnTo>
                    <a:pt x="131343" y="73233"/>
                  </a:lnTo>
                  <a:lnTo>
                    <a:pt x="131241" y="73548"/>
                  </a:lnTo>
                  <a:lnTo>
                    <a:pt x="131130" y="73872"/>
                  </a:lnTo>
                  <a:lnTo>
                    <a:pt x="131011" y="74187"/>
                  </a:lnTo>
                  <a:lnTo>
                    <a:pt x="130874" y="74502"/>
                  </a:lnTo>
                  <a:lnTo>
                    <a:pt x="130721" y="74817"/>
                  </a:lnTo>
                  <a:lnTo>
                    <a:pt x="130559" y="75133"/>
                  </a:lnTo>
                  <a:lnTo>
                    <a:pt x="130380" y="75448"/>
                  </a:lnTo>
                  <a:lnTo>
                    <a:pt x="130193" y="75755"/>
                  </a:lnTo>
                  <a:lnTo>
                    <a:pt x="129997" y="76070"/>
                  </a:lnTo>
                  <a:lnTo>
                    <a:pt x="129801" y="76359"/>
                  </a:lnTo>
                  <a:lnTo>
                    <a:pt x="129622" y="76658"/>
                  </a:lnTo>
                  <a:lnTo>
                    <a:pt x="129435" y="76956"/>
                  </a:lnTo>
                  <a:lnTo>
                    <a:pt x="129264" y="77254"/>
                  </a:lnTo>
                  <a:lnTo>
                    <a:pt x="129094" y="77552"/>
                  </a:lnTo>
                  <a:lnTo>
                    <a:pt x="128932" y="77850"/>
                  </a:lnTo>
                  <a:lnTo>
                    <a:pt x="128770" y="78157"/>
                  </a:lnTo>
                  <a:lnTo>
                    <a:pt x="128617" y="78464"/>
                  </a:lnTo>
                  <a:lnTo>
                    <a:pt x="128472" y="78779"/>
                  </a:lnTo>
                  <a:lnTo>
                    <a:pt x="128327" y="79086"/>
                  </a:lnTo>
                  <a:lnTo>
                    <a:pt x="128191" y="79401"/>
                  </a:lnTo>
                  <a:lnTo>
                    <a:pt x="128063" y="79716"/>
                  </a:lnTo>
                  <a:lnTo>
                    <a:pt x="127935" y="80031"/>
                  </a:lnTo>
                  <a:lnTo>
                    <a:pt x="127816" y="80355"/>
                  </a:lnTo>
                  <a:lnTo>
                    <a:pt x="127697" y="80670"/>
                  </a:lnTo>
                  <a:lnTo>
                    <a:pt x="127586" y="80994"/>
                  </a:lnTo>
                  <a:lnTo>
                    <a:pt x="127484" y="81318"/>
                  </a:lnTo>
                  <a:lnTo>
                    <a:pt x="127390" y="81641"/>
                  </a:lnTo>
                  <a:lnTo>
                    <a:pt x="127296" y="81965"/>
                  </a:lnTo>
                  <a:lnTo>
                    <a:pt x="127203" y="82289"/>
                  </a:lnTo>
                  <a:lnTo>
                    <a:pt x="127126" y="82621"/>
                  </a:lnTo>
                  <a:lnTo>
                    <a:pt x="127049" y="82953"/>
                  </a:lnTo>
                  <a:lnTo>
                    <a:pt x="126981" y="83277"/>
                  </a:lnTo>
                  <a:lnTo>
                    <a:pt x="126913" y="83609"/>
                  </a:lnTo>
                  <a:lnTo>
                    <a:pt x="126853" y="83942"/>
                  </a:lnTo>
                  <a:lnTo>
                    <a:pt x="126794" y="84274"/>
                  </a:lnTo>
                  <a:lnTo>
                    <a:pt x="126751" y="84606"/>
                  </a:lnTo>
                  <a:lnTo>
                    <a:pt x="126700" y="84947"/>
                  </a:lnTo>
                  <a:lnTo>
                    <a:pt x="126666" y="85279"/>
                  </a:lnTo>
                  <a:lnTo>
                    <a:pt x="126632" y="85611"/>
                  </a:lnTo>
                  <a:lnTo>
                    <a:pt x="126606" y="85952"/>
                  </a:lnTo>
                  <a:lnTo>
                    <a:pt x="126589" y="86284"/>
                  </a:lnTo>
                  <a:lnTo>
                    <a:pt x="126572" y="86617"/>
                  </a:lnTo>
                  <a:lnTo>
                    <a:pt x="126555" y="86958"/>
                  </a:lnTo>
                  <a:lnTo>
                    <a:pt x="126555" y="87290"/>
                  </a:lnTo>
                  <a:lnTo>
                    <a:pt x="126555" y="87631"/>
                  </a:lnTo>
                  <a:lnTo>
                    <a:pt x="126564" y="87971"/>
                  </a:lnTo>
                  <a:lnTo>
                    <a:pt x="126572" y="88304"/>
                  </a:lnTo>
                  <a:lnTo>
                    <a:pt x="126589" y="88644"/>
                  </a:lnTo>
                  <a:lnTo>
                    <a:pt x="126615" y="88977"/>
                  </a:lnTo>
                  <a:lnTo>
                    <a:pt x="126640" y="89317"/>
                  </a:lnTo>
                  <a:lnTo>
                    <a:pt x="126674" y="89650"/>
                  </a:lnTo>
                  <a:lnTo>
                    <a:pt x="126717" y="89982"/>
                  </a:lnTo>
                  <a:lnTo>
                    <a:pt x="126760" y="90323"/>
                  </a:lnTo>
                  <a:lnTo>
                    <a:pt x="126811" y="90655"/>
                  </a:lnTo>
                  <a:lnTo>
                    <a:pt x="126870" y="90987"/>
                  </a:lnTo>
                  <a:lnTo>
                    <a:pt x="126930" y="91319"/>
                  </a:lnTo>
                  <a:lnTo>
                    <a:pt x="126998" y="91652"/>
                  </a:lnTo>
                  <a:lnTo>
                    <a:pt x="127075" y="91984"/>
                  </a:lnTo>
                  <a:lnTo>
                    <a:pt x="127151" y="92316"/>
                  </a:lnTo>
                  <a:lnTo>
                    <a:pt x="127237" y="92648"/>
                  </a:lnTo>
                  <a:lnTo>
                    <a:pt x="127322" y="92972"/>
                  </a:lnTo>
                  <a:lnTo>
                    <a:pt x="127424" y="93304"/>
                  </a:lnTo>
                  <a:lnTo>
                    <a:pt x="127518" y="93628"/>
                  </a:lnTo>
                  <a:lnTo>
                    <a:pt x="127629" y="93952"/>
                  </a:lnTo>
                  <a:lnTo>
                    <a:pt x="127739" y="94276"/>
                  </a:lnTo>
                  <a:lnTo>
                    <a:pt x="127859" y="94599"/>
                  </a:lnTo>
                  <a:lnTo>
                    <a:pt x="127986" y="94923"/>
                  </a:lnTo>
                  <a:lnTo>
                    <a:pt x="128114" y="95238"/>
                  </a:lnTo>
                  <a:lnTo>
                    <a:pt x="128250" y="95554"/>
                  </a:lnTo>
                  <a:lnTo>
                    <a:pt x="128387" y="95877"/>
                  </a:lnTo>
                  <a:lnTo>
                    <a:pt x="128532" y="96184"/>
                  </a:lnTo>
                  <a:lnTo>
                    <a:pt x="128685" y="96499"/>
                  </a:lnTo>
                  <a:lnTo>
                    <a:pt x="128847" y="96814"/>
                  </a:lnTo>
                  <a:lnTo>
                    <a:pt x="129009" y="97121"/>
                  </a:lnTo>
                  <a:lnTo>
                    <a:pt x="129179" y="97428"/>
                  </a:lnTo>
                  <a:lnTo>
                    <a:pt x="129349" y="97726"/>
                  </a:lnTo>
                  <a:lnTo>
                    <a:pt x="129528" y="98024"/>
                  </a:lnTo>
                  <a:lnTo>
                    <a:pt x="129707" y="98314"/>
                  </a:lnTo>
                  <a:lnTo>
                    <a:pt x="129895" y="98603"/>
                  </a:lnTo>
                  <a:lnTo>
                    <a:pt x="130082" y="98893"/>
                  </a:lnTo>
                  <a:lnTo>
                    <a:pt x="130278" y="99174"/>
                  </a:lnTo>
                  <a:lnTo>
                    <a:pt x="130482" y="99455"/>
                  </a:lnTo>
                  <a:lnTo>
                    <a:pt x="130678" y="99728"/>
                  </a:lnTo>
                  <a:lnTo>
                    <a:pt x="130891" y="100001"/>
                  </a:lnTo>
                  <a:lnTo>
                    <a:pt x="131104" y="100265"/>
                  </a:lnTo>
                  <a:lnTo>
                    <a:pt x="131317" y="100529"/>
                  </a:lnTo>
                  <a:lnTo>
                    <a:pt x="131539" y="100793"/>
                  </a:lnTo>
                  <a:lnTo>
                    <a:pt x="131760" y="101048"/>
                  </a:lnTo>
                  <a:lnTo>
                    <a:pt x="131990" y="101296"/>
                  </a:lnTo>
                  <a:lnTo>
                    <a:pt x="132229" y="101543"/>
                  </a:lnTo>
                  <a:lnTo>
                    <a:pt x="132459" y="101790"/>
                  </a:lnTo>
                  <a:lnTo>
                    <a:pt x="132706" y="102028"/>
                  </a:lnTo>
                  <a:lnTo>
                    <a:pt x="132945" y="102258"/>
                  </a:lnTo>
                  <a:lnTo>
                    <a:pt x="133192" y="102488"/>
                  </a:lnTo>
                  <a:lnTo>
                    <a:pt x="133447" y="102718"/>
                  </a:lnTo>
                  <a:lnTo>
                    <a:pt x="133703" y="102940"/>
                  </a:lnTo>
                  <a:lnTo>
                    <a:pt x="133958" y="103153"/>
                  </a:lnTo>
                  <a:lnTo>
                    <a:pt x="134222" y="103366"/>
                  </a:lnTo>
                  <a:lnTo>
                    <a:pt x="134487" y="103579"/>
                  </a:lnTo>
                  <a:lnTo>
                    <a:pt x="134751" y="103783"/>
                  </a:lnTo>
                  <a:lnTo>
                    <a:pt x="135023" y="103979"/>
                  </a:lnTo>
                  <a:lnTo>
                    <a:pt x="135296" y="104175"/>
                  </a:lnTo>
                  <a:lnTo>
                    <a:pt x="135577" y="104371"/>
                  </a:lnTo>
                  <a:lnTo>
                    <a:pt x="135858" y="104550"/>
                  </a:lnTo>
                  <a:lnTo>
                    <a:pt x="136139" y="104737"/>
                  </a:lnTo>
                  <a:lnTo>
                    <a:pt x="136429" y="104908"/>
                  </a:lnTo>
                  <a:lnTo>
                    <a:pt x="136719" y="105087"/>
                  </a:lnTo>
                  <a:lnTo>
                    <a:pt x="137008" y="105249"/>
                  </a:lnTo>
                  <a:lnTo>
                    <a:pt x="137306" y="105410"/>
                  </a:lnTo>
                  <a:lnTo>
                    <a:pt x="137605" y="105572"/>
                  </a:lnTo>
                  <a:lnTo>
                    <a:pt x="137903" y="105717"/>
                  </a:lnTo>
                  <a:lnTo>
                    <a:pt x="138210" y="105870"/>
                  </a:lnTo>
                  <a:lnTo>
                    <a:pt x="138508" y="106015"/>
                  </a:lnTo>
                  <a:lnTo>
                    <a:pt x="138823" y="106152"/>
                  </a:lnTo>
                  <a:lnTo>
                    <a:pt x="139130" y="106279"/>
                  </a:lnTo>
                  <a:lnTo>
                    <a:pt x="139445" y="106407"/>
                  </a:lnTo>
                  <a:lnTo>
                    <a:pt x="139760" y="106535"/>
                  </a:lnTo>
                  <a:lnTo>
                    <a:pt x="140075" y="106646"/>
                  </a:lnTo>
                  <a:lnTo>
                    <a:pt x="140399" y="106756"/>
                  </a:lnTo>
                  <a:lnTo>
                    <a:pt x="140714" y="106867"/>
                  </a:lnTo>
                  <a:lnTo>
                    <a:pt x="141038" y="106969"/>
                  </a:lnTo>
                  <a:lnTo>
                    <a:pt x="141362" y="107063"/>
                  </a:lnTo>
                  <a:lnTo>
                    <a:pt x="141694" y="107157"/>
                  </a:lnTo>
                  <a:lnTo>
                    <a:pt x="142026" y="107242"/>
                  </a:lnTo>
                  <a:lnTo>
                    <a:pt x="142350" y="107319"/>
                  </a:lnTo>
                  <a:lnTo>
                    <a:pt x="142691" y="107395"/>
                  </a:lnTo>
                  <a:lnTo>
                    <a:pt x="143023" y="107464"/>
                  </a:lnTo>
                  <a:lnTo>
                    <a:pt x="143355" y="107532"/>
                  </a:lnTo>
                  <a:lnTo>
                    <a:pt x="143696" y="107583"/>
                  </a:lnTo>
                  <a:lnTo>
                    <a:pt x="144037" y="107634"/>
                  </a:lnTo>
                  <a:lnTo>
                    <a:pt x="144378" y="107685"/>
                  </a:lnTo>
                  <a:lnTo>
                    <a:pt x="144718" y="107728"/>
                  </a:lnTo>
                  <a:lnTo>
                    <a:pt x="145059" y="107762"/>
                  </a:lnTo>
                  <a:lnTo>
                    <a:pt x="145408" y="107787"/>
                  </a:lnTo>
                  <a:lnTo>
                    <a:pt x="145749" y="107813"/>
                  </a:lnTo>
                  <a:lnTo>
                    <a:pt x="146098" y="107830"/>
                  </a:lnTo>
                  <a:lnTo>
                    <a:pt x="146448" y="107847"/>
                  </a:lnTo>
                  <a:lnTo>
                    <a:pt x="146865" y="107855"/>
                  </a:lnTo>
                  <a:lnTo>
                    <a:pt x="147283" y="107881"/>
                  </a:lnTo>
                  <a:lnTo>
                    <a:pt x="147700" y="107915"/>
                  </a:lnTo>
                  <a:lnTo>
                    <a:pt x="148109" y="107949"/>
                  </a:lnTo>
                  <a:lnTo>
                    <a:pt x="148526" y="108000"/>
                  </a:lnTo>
                  <a:lnTo>
                    <a:pt x="148927" y="108051"/>
                  </a:lnTo>
                  <a:lnTo>
                    <a:pt x="149336" y="108111"/>
                  </a:lnTo>
                  <a:lnTo>
                    <a:pt x="149736" y="108179"/>
                  </a:lnTo>
                  <a:lnTo>
                    <a:pt x="150137" y="108256"/>
                  </a:lnTo>
                  <a:lnTo>
                    <a:pt x="150528" y="108333"/>
                  </a:lnTo>
                  <a:lnTo>
                    <a:pt x="150920" y="108426"/>
                  </a:lnTo>
                  <a:lnTo>
                    <a:pt x="151312" y="108520"/>
                  </a:lnTo>
                  <a:lnTo>
                    <a:pt x="151696" y="108622"/>
                  </a:lnTo>
                  <a:lnTo>
                    <a:pt x="152079" y="108724"/>
                  </a:lnTo>
                  <a:lnTo>
                    <a:pt x="152454" y="108844"/>
                  </a:lnTo>
                  <a:lnTo>
                    <a:pt x="152820" y="108963"/>
                  </a:lnTo>
                  <a:lnTo>
                    <a:pt x="153195" y="109091"/>
                  </a:lnTo>
                  <a:lnTo>
                    <a:pt x="153553" y="109227"/>
                  </a:lnTo>
                  <a:lnTo>
                    <a:pt x="153911" y="109363"/>
                  </a:lnTo>
                  <a:lnTo>
                    <a:pt x="154268" y="109508"/>
                  </a:lnTo>
                  <a:lnTo>
                    <a:pt x="154618" y="109662"/>
                  </a:lnTo>
                  <a:lnTo>
                    <a:pt x="154959" y="109815"/>
                  </a:lnTo>
                  <a:lnTo>
                    <a:pt x="155299" y="109977"/>
                  </a:lnTo>
                  <a:lnTo>
                    <a:pt x="155632" y="110147"/>
                  </a:lnTo>
                  <a:lnTo>
                    <a:pt x="155964" y="110318"/>
                  </a:lnTo>
                  <a:lnTo>
                    <a:pt x="156288" y="110496"/>
                  </a:lnTo>
                  <a:lnTo>
                    <a:pt x="156603" y="110684"/>
                  </a:lnTo>
                  <a:lnTo>
                    <a:pt x="156918" y="110871"/>
                  </a:lnTo>
                  <a:lnTo>
                    <a:pt x="157216" y="111059"/>
                  </a:lnTo>
                  <a:lnTo>
                    <a:pt x="157523" y="111263"/>
                  </a:lnTo>
                  <a:lnTo>
                    <a:pt x="157813" y="111459"/>
                  </a:lnTo>
                  <a:lnTo>
                    <a:pt x="158102" y="111672"/>
                  </a:lnTo>
                  <a:lnTo>
                    <a:pt x="158375" y="111885"/>
                  </a:lnTo>
                  <a:lnTo>
                    <a:pt x="158647" y="112098"/>
                  </a:lnTo>
                  <a:lnTo>
                    <a:pt x="158920" y="112320"/>
                  </a:lnTo>
                  <a:lnTo>
                    <a:pt x="159176" y="112550"/>
                  </a:lnTo>
                  <a:lnTo>
                    <a:pt x="159431" y="112771"/>
                  </a:lnTo>
                  <a:lnTo>
                    <a:pt x="159670" y="113010"/>
                  </a:lnTo>
                  <a:lnTo>
                    <a:pt x="159908" y="113248"/>
                  </a:lnTo>
                  <a:lnTo>
                    <a:pt x="160138" y="113487"/>
                  </a:lnTo>
                  <a:lnTo>
                    <a:pt x="160360" y="113734"/>
                  </a:lnTo>
                  <a:lnTo>
                    <a:pt x="160581" y="113981"/>
                  </a:lnTo>
                  <a:lnTo>
                    <a:pt x="160786" y="114228"/>
                  </a:lnTo>
                  <a:lnTo>
                    <a:pt x="160982" y="114483"/>
                  </a:lnTo>
                  <a:lnTo>
                    <a:pt x="161169" y="114739"/>
                  </a:lnTo>
                  <a:lnTo>
                    <a:pt x="161357" y="115003"/>
                  </a:lnTo>
                  <a:lnTo>
                    <a:pt x="161527" y="115267"/>
                  </a:lnTo>
                  <a:lnTo>
                    <a:pt x="161689" y="115540"/>
                  </a:lnTo>
                  <a:lnTo>
                    <a:pt x="161842" y="115804"/>
                  </a:lnTo>
                  <a:lnTo>
                    <a:pt x="161987" y="116077"/>
                  </a:lnTo>
                  <a:lnTo>
                    <a:pt x="162132" y="116358"/>
                  </a:lnTo>
                  <a:lnTo>
                    <a:pt x="162260" y="116630"/>
                  </a:lnTo>
                  <a:lnTo>
                    <a:pt x="162379" y="116911"/>
                  </a:lnTo>
                  <a:lnTo>
                    <a:pt x="162481" y="117193"/>
                  </a:lnTo>
                  <a:lnTo>
                    <a:pt x="162583" y="117482"/>
                  </a:lnTo>
                  <a:lnTo>
                    <a:pt x="162669" y="117772"/>
                  </a:lnTo>
                  <a:lnTo>
                    <a:pt x="162754" y="118053"/>
                  </a:lnTo>
                  <a:lnTo>
                    <a:pt x="162822" y="118351"/>
                  </a:lnTo>
                  <a:lnTo>
                    <a:pt x="162882" y="118641"/>
                  </a:lnTo>
                  <a:lnTo>
                    <a:pt x="162933" y="118939"/>
                  </a:lnTo>
                  <a:lnTo>
                    <a:pt x="162967" y="119229"/>
                  </a:lnTo>
                  <a:lnTo>
                    <a:pt x="162992" y="119527"/>
                  </a:lnTo>
                  <a:lnTo>
                    <a:pt x="163009" y="119825"/>
                  </a:lnTo>
                  <a:lnTo>
                    <a:pt x="163018" y="120132"/>
                  </a:lnTo>
                  <a:lnTo>
                    <a:pt x="163009" y="120430"/>
                  </a:lnTo>
                  <a:lnTo>
                    <a:pt x="162992" y="120720"/>
                  </a:lnTo>
                  <a:lnTo>
                    <a:pt x="162967" y="121009"/>
                  </a:lnTo>
                  <a:lnTo>
                    <a:pt x="162933" y="121299"/>
                  </a:lnTo>
                  <a:lnTo>
                    <a:pt x="162890" y="121580"/>
                  </a:lnTo>
                  <a:lnTo>
                    <a:pt x="162830" y="121861"/>
                  </a:lnTo>
                  <a:lnTo>
                    <a:pt x="162771" y="122134"/>
                  </a:lnTo>
                  <a:lnTo>
                    <a:pt x="162703" y="122398"/>
                  </a:lnTo>
                  <a:lnTo>
                    <a:pt x="162617" y="122662"/>
                  </a:lnTo>
                  <a:lnTo>
                    <a:pt x="162532" y="122918"/>
                  </a:lnTo>
                  <a:lnTo>
                    <a:pt x="162439" y="123173"/>
                  </a:lnTo>
                  <a:lnTo>
                    <a:pt x="162345" y="123420"/>
                  </a:lnTo>
                  <a:lnTo>
                    <a:pt x="162234" y="123667"/>
                  </a:lnTo>
                  <a:lnTo>
                    <a:pt x="162123" y="123906"/>
                  </a:lnTo>
                  <a:lnTo>
                    <a:pt x="162013" y="124144"/>
                  </a:lnTo>
                  <a:lnTo>
                    <a:pt x="161885" y="124374"/>
                  </a:lnTo>
                  <a:lnTo>
                    <a:pt x="161757" y="124596"/>
                  </a:lnTo>
                  <a:lnTo>
                    <a:pt x="161629" y="124817"/>
                  </a:lnTo>
                  <a:lnTo>
                    <a:pt x="161493" y="125030"/>
                  </a:lnTo>
                  <a:lnTo>
                    <a:pt x="161357" y="125243"/>
                  </a:lnTo>
                  <a:lnTo>
                    <a:pt x="161220" y="125448"/>
                  </a:lnTo>
                  <a:lnTo>
                    <a:pt x="161075" y="125644"/>
                  </a:lnTo>
                  <a:lnTo>
                    <a:pt x="160777" y="126027"/>
                  </a:lnTo>
                  <a:lnTo>
                    <a:pt x="160479" y="126385"/>
                  </a:lnTo>
                  <a:lnTo>
                    <a:pt x="160181" y="126726"/>
                  </a:lnTo>
                  <a:lnTo>
                    <a:pt x="159874" y="127049"/>
                  </a:lnTo>
                  <a:lnTo>
                    <a:pt x="159585" y="127339"/>
                  </a:lnTo>
                  <a:lnTo>
                    <a:pt x="159201" y="127723"/>
                  </a:lnTo>
                  <a:lnTo>
                    <a:pt x="158826" y="128106"/>
                  </a:lnTo>
                  <a:lnTo>
                    <a:pt x="158469" y="128506"/>
                  </a:lnTo>
                  <a:lnTo>
                    <a:pt x="158119" y="128907"/>
                  </a:lnTo>
                  <a:lnTo>
                    <a:pt x="157787" y="129324"/>
                  </a:lnTo>
                  <a:lnTo>
                    <a:pt x="157463" y="129742"/>
                  </a:lnTo>
                  <a:lnTo>
                    <a:pt x="157148" y="130176"/>
                  </a:lnTo>
                  <a:lnTo>
                    <a:pt x="156841" y="130611"/>
                  </a:lnTo>
                  <a:lnTo>
                    <a:pt x="156552" y="131054"/>
                  </a:lnTo>
                  <a:lnTo>
                    <a:pt x="156279" y="131505"/>
                  </a:lnTo>
                  <a:lnTo>
                    <a:pt x="156006" y="131965"/>
                  </a:lnTo>
                  <a:lnTo>
                    <a:pt x="155759" y="132425"/>
                  </a:lnTo>
                  <a:lnTo>
                    <a:pt x="155512" y="132894"/>
                  </a:lnTo>
                  <a:lnTo>
                    <a:pt x="155282" y="133371"/>
                  </a:lnTo>
                  <a:lnTo>
                    <a:pt x="155069" y="133848"/>
                  </a:lnTo>
                  <a:lnTo>
                    <a:pt x="154865" y="134334"/>
                  </a:lnTo>
                  <a:lnTo>
                    <a:pt x="154669" y="134828"/>
                  </a:lnTo>
                  <a:lnTo>
                    <a:pt x="154490" y="135322"/>
                  </a:lnTo>
                  <a:lnTo>
                    <a:pt x="154328" y="135824"/>
                  </a:lnTo>
                  <a:lnTo>
                    <a:pt x="154175" y="136327"/>
                  </a:lnTo>
                  <a:lnTo>
                    <a:pt x="154030" y="136838"/>
                  </a:lnTo>
                  <a:lnTo>
                    <a:pt x="153902" y="137349"/>
                  </a:lnTo>
                  <a:lnTo>
                    <a:pt x="153791" y="137869"/>
                  </a:lnTo>
                  <a:lnTo>
                    <a:pt x="153689" y="138389"/>
                  </a:lnTo>
                  <a:lnTo>
                    <a:pt x="153604" y="138908"/>
                  </a:lnTo>
                  <a:lnTo>
                    <a:pt x="153527" y="139437"/>
                  </a:lnTo>
                  <a:lnTo>
                    <a:pt x="153468" y="139965"/>
                  </a:lnTo>
                  <a:lnTo>
                    <a:pt x="153425" y="140502"/>
                  </a:lnTo>
                  <a:lnTo>
                    <a:pt x="153391" y="141030"/>
                  </a:lnTo>
                  <a:lnTo>
                    <a:pt x="153374" y="141566"/>
                  </a:lnTo>
                  <a:lnTo>
                    <a:pt x="153365" y="142103"/>
                  </a:lnTo>
                  <a:lnTo>
                    <a:pt x="153374" y="142640"/>
                  </a:lnTo>
                  <a:lnTo>
                    <a:pt x="153399" y="143177"/>
                  </a:lnTo>
                  <a:lnTo>
                    <a:pt x="153434" y="143713"/>
                  </a:lnTo>
                  <a:lnTo>
                    <a:pt x="153485" y="144250"/>
                  </a:lnTo>
                  <a:lnTo>
                    <a:pt x="153553" y="144778"/>
                  </a:lnTo>
                  <a:lnTo>
                    <a:pt x="153630" y="145306"/>
                  </a:lnTo>
                  <a:lnTo>
                    <a:pt x="153723" y="145826"/>
                  </a:lnTo>
                  <a:lnTo>
                    <a:pt x="153825" y="146346"/>
                  </a:lnTo>
                  <a:lnTo>
                    <a:pt x="153945" y="146865"/>
                  </a:lnTo>
                  <a:lnTo>
                    <a:pt x="154081" y="147377"/>
                  </a:lnTo>
                  <a:lnTo>
                    <a:pt x="154226" y="147888"/>
                  </a:lnTo>
                  <a:lnTo>
                    <a:pt x="154379" y="148390"/>
                  </a:lnTo>
                  <a:lnTo>
                    <a:pt x="154550" y="148893"/>
                  </a:lnTo>
                  <a:lnTo>
                    <a:pt x="154737" y="149387"/>
                  </a:lnTo>
                  <a:lnTo>
                    <a:pt x="154933" y="149873"/>
                  </a:lnTo>
                  <a:lnTo>
                    <a:pt x="155146" y="150358"/>
                  </a:lnTo>
                  <a:lnTo>
                    <a:pt x="155359" y="150835"/>
                  </a:lnTo>
                  <a:lnTo>
                    <a:pt x="155597" y="151313"/>
                  </a:lnTo>
                  <a:lnTo>
                    <a:pt x="155845" y="151781"/>
                  </a:lnTo>
                  <a:lnTo>
                    <a:pt x="156100" y="152241"/>
                  </a:lnTo>
                  <a:lnTo>
                    <a:pt x="156373" y="152693"/>
                  </a:lnTo>
                  <a:lnTo>
                    <a:pt x="156654" y="153136"/>
                  </a:lnTo>
                  <a:lnTo>
                    <a:pt x="156944" y="153579"/>
                  </a:lnTo>
                  <a:lnTo>
                    <a:pt x="157250" y="154013"/>
                  </a:lnTo>
                  <a:lnTo>
                    <a:pt x="157565" y="154439"/>
                  </a:lnTo>
                  <a:lnTo>
                    <a:pt x="157889" y="154857"/>
                  </a:lnTo>
                  <a:lnTo>
                    <a:pt x="158230" y="155266"/>
                  </a:lnTo>
                  <a:lnTo>
                    <a:pt x="158579" y="155666"/>
                  </a:lnTo>
                  <a:lnTo>
                    <a:pt x="158946" y="156058"/>
                  </a:lnTo>
                  <a:lnTo>
                    <a:pt x="159312" y="156441"/>
                  </a:lnTo>
                  <a:lnTo>
                    <a:pt x="159695" y="156816"/>
                  </a:lnTo>
                  <a:lnTo>
                    <a:pt x="160087" y="157174"/>
                  </a:lnTo>
                  <a:lnTo>
                    <a:pt x="160496" y="157532"/>
                  </a:lnTo>
                  <a:lnTo>
                    <a:pt x="161016" y="157992"/>
                  </a:lnTo>
                  <a:lnTo>
                    <a:pt x="161527" y="158460"/>
                  </a:lnTo>
                  <a:lnTo>
                    <a:pt x="162021" y="158929"/>
                  </a:lnTo>
                  <a:lnTo>
                    <a:pt x="162498" y="159414"/>
                  </a:lnTo>
                  <a:lnTo>
                    <a:pt x="162958" y="159900"/>
                  </a:lnTo>
                  <a:lnTo>
                    <a:pt x="163410" y="160394"/>
                  </a:lnTo>
                  <a:lnTo>
                    <a:pt x="163844" y="160888"/>
                  </a:lnTo>
                  <a:lnTo>
                    <a:pt x="164262" y="161399"/>
                  </a:lnTo>
                  <a:lnTo>
                    <a:pt x="164662" y="161902"/>
                  </a:lnTo>
                  <a:lnTo>
                    <a:pt x="165045" y="162422"/>
                  </a:lnTo>
                  <a:lnTo>
                    <a:pt x="165412" y="162941"/>
                  </a:lnTo>
                  <a:lnTo>
                    <a:pt x="165761" y="163470"/>
                  </a:lnTo>
                  <a:lnTo>
                    <a:pt x="166102" y="163998"/>
                  </a:lnTo>
                  <a:lnTo>
                    <a:pt x="166426" y="164535"/>
                  </a:lnTo>
                  <a:lnTo>
                    <a:pt x="166724" y="165080"/>
                  </a:lnTo>
                  <a:lnTo>
                    <a:pt x="167013" y="165616"/>
                  </a:lnTo>
                  <a:lnTo>
                    <a:pt x="167286" y="166170"/>
                  </a:lnTo>
                  <a:lnTo>
                    <a:pt x="167542" y="166724"/>
                  </a:lnTo>
                  <a:lnTo>
                    <a:pt x="167772" y="167278"/>
                  </a:lnTo>
                  <a:lnTo>
                    <a:pt x="167993" y="167840"/>
                  </a:lnTo>
                  <a:lnTo>
                    <a:pt x="168198" y="168402"/>
                  </a:lnTo>
                  <a:lnTo>
                    <a:pt x="168385" y="168965"/>
                  </a:lnTo>
                  <a:lnTo>
                    <a:pt x="168555" y="169535"/>
                  </a:lnTo>
                  <a:lnTo>
                    <a:pt x="168709" y="170106"/>
                  </a:lnTo>
                  <a:lnTo>
                    <a:pt x="168837" y="170677"/>
                  </a:lnTo>
                  <a:lnTo>
                    <a:pt x="168956" y="171248"/>
                  </a:lnTo>
                  <a:lnTo>
                    <a:pt x="169058" y="171827"/>
                  </a:lnTo>
                  <a:lnTo>
                    <a:pt x="169135" y="172406"/>
                  </a:lnTo>
                  <a:lnTo>
                    <a:pt x="169203" y="172986"/>
                  </a:lnTo>
                  <a:lnTo>
                    <a:pt x="169245" y="173574"/>
                  </a:lnTo>
                  <a:lnTo>
                    <a:pt x="169271" y="174153"/>
                  </a:lnTo>
                  <a:lnTo>
                    <a:pt x="169280" y="174741"/>
                  </a:lnTo>
                  <a:lnTo>
                    <a:pt x="169271" y="175218"/>
                  </a:lnTo>
                  <a:lnTo>
                    <a:pt x="169254" y="175686"/>
                  </a:lnTo>
                  <a:lnTo>
                    <a:pt x="169220" y="176163"/>
                  </a:lnTo>
                  <a:lnTo>
                    <a:pt x="169177" y="176632"/>
                  </a:lnTo>
                  <a:lnTo>
                    <a:pt x="169126" y="177101"/>
                  </a:lnTo>
                  <a:lnTo>
                    <a:pt x="169050" y="177569"/>
                  </a:lnTo>
                  <a:lnTo>
                    <a:pt x="168973" y="178029"/>
                  </a:lnTo>
                  <a:lnTo>
                    <a:pt x="168879" y="178489"/>
                  </a:lnTo>
                  <a:lnTo>
                    <a:pt x="168777" y="178949"/>
                  </a:lnTo>
                  <a:lnTo>
                    <a:pt x="168658" y="179409"/>
                  </a:lnTo>
                  <a:lnTo>
                    <a:pt x="168530" y="179861"/>
                  </a:lnTo>
                  <a:lnTo>
                    <a:pt x="168385" y="180312"/>
                  </a:lnTo>
                  <a:lnTo>
                    <a:pt x="168232" y="180755"/>
                  </a:lnTo>
                  <a:lnTo>
                    <a:pt x="168070" y="181207"/>
                  </a:lnTo>
                  <a:lnTo>
                    <a:pt x="167891" y="181650"/>
                  </a:lnTo>
                  <a:lnTo>
                    <a:pt x="167712" y="182084"/>
                  </a:lnTo>
                  <a:lnTo>
                    <a:pt x="167508" y="182519"/>
                  </a:lnTo>
                  <a:lnTo>
                    <a:pt x="167303" y="182953"/>
                  </a:lnTo>
                  <a:lnTo>
                    <a:pt x="167082" y="183379"/>
                  </a:lnTo>
                  <a:lnTo>
                    <a:pt x="166852" y="183805"/>
                  </a:lnTo>
                  <a:lnTo>
                    <a:pt x="166613" y="184223"/>
                  </a:lnTo>
                  <a:lnTo>
                    <a:pt x="166366" y="184640"/>
                  </a:lnTo>
                  <a:lnTo>
                    <a:pt x="166102" y="185058"/>
                  </a:lnTo>
                  <a:lnTo>
                    <a:pt x="165829" y="185458"/>
                  </a:lnTo>
                  <a:lnTo>
                    <a:pt x="165548" y="185867"/>
                  </a:lnTo>
                  <a:lnTo>
                    <a:pt x="165258" y="186267"/>
                  </a:lnTo>
                  <a:lnTo>
                    <a:pt x="164960" y="186659"/>
                  </a:lnTo>
                  <a:lnTo>
                    <a:pt x="164645" y="187051"/>
                  </a:lnTo>
                  <a:lnTo>
                    <a:pt x="164321" y="187435"/>
                  </a:lnTo>
                  <a:lnTo>
                    <a:pt x="163998" y="187818"/>
                  </a:lnTo>
                  <a:lnTo>
                    <a:pt x="163657" y="188193"/>
                  </a:lnTo>
                  <a:lnTo>
                    <a:pt x="163307" y="188559"/>
                  </a:lnTo>
                  <a:lnTo>
                    <a:pt x="162950" y="188925"/>
                  </a:lnTo>
                  <a:lnTo>
                    <a:pt x="162575" y="189283"/>
                  </a:lnTo>
                  <a:lnTo>
                    <a:pt x="162200" y="189641"/>
                  </a:lnTo>
                  <a:lnTo>
                    <a:pt x="161817" y="189990"/>
                  </a:lnTo>
                  <a:lnTo>
                    <a:pt x="161425" y="190331"/>
                  </a:lnTo>
                  <a:lnTo>
                    <a:pt x="161016" y="190663"/>
                  </a:lnTo>
                  <a:lnTo>
                    <a:pt x="160607" y="190996"/>
                  </a:lnTo>
                  <a:lnTo>
                    <a:pt x="160189" y="191319"/>
                  </a:lnTo>
                  <a:lnTo>
                    <a:pt x="159755" y="191635"/>
                  </a:lnTo>
                  <a:lnTo>
                    <a:pt x="159320" y="191950"/>
                  </a:lnTo>
                  <a:lnTo>
                    <a:pt x="158877" y="192256"/>
                  </a:lnTo>
                  <a:lnTo>
                    <a:pt x="158426" y="192555"/>
                  </a:lnTo>
                  <a:lnTo>
                    <a:pt x="157966" y="192844"/>
                  </a:lnTo>
                  <a:lnTo>
                    <a:pt x="157497" y="193134"/>
                  </a:lnTo>
                  <a:lnTo>
                    <a:pt x="157020" y="193407"/>
                  </a:lnTo>
                  <a:lnTo>
                    <a:pt x="156535" y="193679"/>
                  </a:lnTo>
                  <a:lnTo>
                    <a:pt x="156049" y="193943"/>
                  </a:lnTo>
                  <a:lnTo>
                    <a:pt x="155546" y="194199"/>
                  </a:lnTo>
                  <a:lnTo>
                    <a:pt x="155044" y="194446"/>
                  </a:lnTo>
                  <a:lnTo>
                    <a:pt x="154533" y="194693"/>
                  </a:lnTo>
                  <a:lnTo>
                    <a:pt x="154013" y="194923"/>
                  </a:lnTo>
                  <a:lnTo>
                    <a:pt x="153485" y="195153"/>
                  </a:lnTo>
                  <a:lnTo>
                    <a:pt x="152956" y="195375"/>
                  </a:lnTo>
                  <a:lnTo>
                    <a:pt x="152411" y="195579"/>
                  </a:lnTo>
                  <a:lnTo>
                    <a:pt x="151866" y="195783"/>
                  </a:lnTo>
                  <a:lnTo>
                    <a:pt x="151321" y="195979"/>
                  </a:lnTo>
                  <a:lnTo>
                    <a:pt x="150759" y="196158"/>
                  </a:lnTo>
                  <a:lnTo>
                    <a:pt x="150196" y="196337"/>
                  </a:lnTo>
                  <a:lnTo>
                    <a:pt x="149625" y="196508"/>
                  </a:lnTo>
                  <a:lnTo>
                    <a:pt x="149046" y="196669"/>
                  </a:lnTo>
                  <a:lnTo>
                    <a:pt x="148467" y="196814"/>
                  </a:lnTo>
                  <a:lnTo>
                    <a:pt x="147879" y="196959"/>
                  </a:lnTo>
                  <a:lnTo>
                    <a:pt x="147538" y="197044"/>
                  </a:lnTo>
                  <a:lnTo>
                    <a:pt x="147206" y="197130"/>
                  </a:lnTo>
                  <a:lnTo>
                    <a:pt x="146874" y="197223"/>
                  </a:lnTo>
                  <a:lnTo>
                    <a:pt x="146541" y="197317"/>
                  </a:lnTo>
                  <a:lnTo>
                    <a:pt x="146209" y="197419"/>
                  </a:lnTo>
                  <a:lnTo>
                    <a:pt x="145885" y="197530"/>
                  </a:lnTo>
                  <a:lnTo>
                    <a:pt x="145562" y="197641"/>
                  </a:lnTo>
                  <a:lnTo>
                    <a:pt x="145238" y="197760"/>
                  </a:lnTo>
                  <a:lnTo>
                    <a:pt x="144923" y="197888"/>
                  </a:lnTo>
                  <a:lnTo>
                    <a:pt x="144608" y="198016"/>
                  </a:lnTo>
                  <a:lnTo>
                    <a:pt x="144292" y="198152"/>
                  </a:lnTo>
                  <a:lnTo>
                    <a:pt x="143986" y="198288"/>
                  </a:lnTo>
                  <a:lnTo>
                    <a:pt x="143679" y="198433"/>
                  </a:lnTo>
                  <a:lnTo>
                    <a:pt x="143372" y="198578"/>
                  </a:lnTo>
                  <a:lnTo>
                    <a:pt x="143066" y="198731"/>
                  </a:lnTo>
                  <a:lnTo>
                    <a:pt x="142767" y="198893"/>
                  </a:lnTo>
                  <a:lnTo>
                    <a:pt x="142478" y="199055"/>
                  </a:lnTo>
                  <a:lnTo>
                    <a:pt x="142180" y="199225"/>
                  </a:lnTo>
                  <a:lnTo>
                    <a:pt x="141890" y="199396"/>
                  </a:lnTo>
                  <a:lnTo>
                    <a:pt x="141600" y="199575"/>
                  </a:lnTo>
                  <a:lnTo>
                    <a:pt x="141319" y="199753"/>
                  </a:lnTo>
                  <a:lnTo>
                    <a:pt x="141038" y="199941"/>
                  </a:lnTo>
                  <a:lnTo>
                    <a:pt x="140765" y="200137"/>
                  </a:lnTo>
                  <a:lnTo>
                    <a:pt x="140493" y="200324"/>
                  </a:lnTo>
                  <a:lnTo>
                    <a:pt x="140220" y="200529"/>
                  </a:lnTo>
                  <a:lnTo>
                    <a:pt x="139956" y="200733"/>
                  </a:lnTo>
                  <a:lnTo>
                    <a:pt x="139692" y="200938"/>
                  </a:lnTo>
                  <a:lnTo>
                    <a:pt x="139428" y="201151"/>
                  </a:lnTo>
                  <a:lnTo>
                    <a:pt x="139172" y="201372"/>
                  </a:lnTo>
                  <a:lnTo>
                    <a:pt x="138917" y="201594"/>
                  </a:lnTo>
                  <a:lnTo>
                    <a:pt x="138670" y="201815"/>
                  </a:lnTo>
                  <a:lnTo>
                    <a:pt x="138423" y="202045"/>
                  </a:lnTo>
                  <a:lnTo>
                    <a:pt x="138184" y="202275"/>
                  </a:lnTo>
                  <a:lnTo>
                    <a:pt x="137945" y="202514"/>
                  </a:lnTo>
                  <a:lnTo>
                    <a:pt x="137715" y="202752"/>
                  </a:lnTo>
                  <a:lnTo>
                    <a:pt x="137485" y="202999"/>
                  </a:lnTo>
                  <a:lnTo>
                    <a:pt x="137255" y="203246"/>
                  </a:lnTo>
                  <a:lnTo>
                    <a:pt x="137034" y="203502"/>
                  </a:lnTo>
                  <a:lnTo>
                    <a:pt x="136821" y="203758"/>
                  </a:lnTo>
                  <a:lnTo>
                    <a:pt x="136608" y="204013"/>
                  </a:lnTo>
                  <a:lnTo>
                    <a:pt x="136395" y="204277"/>
                  </a:lnTo>
                  <a:lnTo>
                    <a:pt x="136190" y="204550"/>
                  </a:lnTo>
                  <a:lnTo>
                    <a:pt x="135995" y="204814"/>
                  </a:lnTo>
                  <a:lnTo>
                    <a:pt x="135799" y="205087"/>
                  </a:lnTo>
                  <a:lnTo>
                    <a:pt x="135603" y="205368"/>
                  </a:lnTo>
                  <a:lnTo>
                    <a:pt x="135415" y="205649"/>
                  </a:lnTo>
                  <a:lnTo>
                    <a:pt x="135236" y="205930"/>
                  </a:lnTo>
                  <a:lnTo>
                    <a:pt x="135057" y="206220"/>
                  </a:lnTo>
                  <a:lnTo>
                    <a:pt x="134878" y="206509"/>
                  </a:lnTo>
                  <a:lnTo>
                    <a:pt x="134708" y="206799"/>
                  </a:lnTo>
                  <a:lnTo>
                    <a:pt x="134546" y="207097"/>
                  </a:lnTo>
                  <a:lnTo>
                    <a:pt x="134384" y="207395"/>
                  </a:lnTo>
                  <a:lnTo>
                    <a:pt x="134231" y="207702"/>
                  </a:lnTo>
                  <a:lnTo>
                    <a:pt x="134078" y="208009"/>
                  </a:lnTo>
                  <a:lnTo>
                    <a:pt x="133933" y="208315"/>
                  </a:lnTo>
                  <a:lnTo>
                    <a:pt x="133797" y="208631"/>
                  </a:lnTo>
                  <a:lnTo>
                    <a:pt x="133660" y="208937"/>
                  </a:lnTo>
                  <a:lnTo>
                    <a:pt x="133532" y="209261"/>
                  </a:lnTo>
                  <a:lnTo>
                    <a:pt x="133405" y="209576"/>
                  </a:lnTo>
                  <a:lnTo>
                    <a:pt x="133285" y="209900"/>
                  </a:lnTo>
                  <a:lnTo>
                    <a:pt x="133175" y="210224"/>
                  </a:lnTo>
                  <a:lnTo>
                    <a:pt x="133064" y="210556"/>
                  </a:lnTo>
                  <a:lnTo>
                    <a:pt x="132953" y="210880"/>
                  </a:lnTo>
                  <a:lnTo>
                    <a:pt x="132859" y="211212"/>
                  </a:lnTo>
                  <a:lnTo>
                    <a:pt x="132766" y="211553"/>
                  </a:lnTo>
                  <a:lnTo>
                    <a:pt x="132680" y="211885"/>
                  </a:lnTo>
                  <a:lnTo>
                    <a:pt x="132595" y="212226"/>
                  </a:lnTo>
                  <a:lnTo>
                    <a:pt x="132519" y="212558"/>
                  </a:lnTo>
                  <a:lnTo>
                    <a:pt x="132450" y="212899"/>
                  </a:lnTo>
                  <a:lnTo>
                    <a:pt x="132391" y="213231"/>
                  </a:lnTo>
                  <a:lnTo>
                    <a:pt x="132331" y="213572"/>
                  </a:lnTo>
                  <a:lnTo>
                    <a:pt x="132280" y="213913"/>
                  </a:lnTo>
                  <a:lnTo>
                    <a:pt x="132229" y="214245"/>
                  </a:lnTo>
                  <a:lnTo>
                    <a:pt x="132186" y="214586"/>
                  </a:lnTo>
                  <a:lnTo>
                    <a:pt x="132152" y="214926"/>
                  </a:lnTo>
                  <a:lnTo>
                    <a:pt x="132127" y="215259"/>
                  </a:lnTo>
                  <a:lnTo>
                    <a:pt x="132101" y="215599"/>
                  </a:lnTo>
                  <a:lnTo>
                    <a:pt x="132084" y="215940"/>
                  </a:lnTo>
                  <a:lnTo>
                    <a:pt x="132067" y="216281"/>
                  </a:lnTo>
                  <a:lnTo>
                    <a:pt x="132059" y="216613"/>
                  </a:lnTo>
                  <a:lnTo>
                    <a:pt x="132059" y="216954"/>
                  </a:lnTo>
                  <a:lnTo>
                    <a:pt x="132067" y="217295"/>
                  </a:lnTo>
                  <a:lnTo>
                    <a:pt x="132076" y="217627"/>
                  </a:lnTo>
                  <a:lnTo>
                    <a:pt x="132093" y="217968"/>
                  </a:lnTo>
                  <a:lnTo>
                    <a:pt x="132110" y="218300"/>
                  </a:lnTo>
                  <a:lnTo>
                    <a:pt x="132135" y="218641"/>
                  </a:lnTo>
                  <a:lnTo>
                    <a:pt x="132169" y="218973"/>
                  </a:lnTo>
                  <a:lnTo>
                    <a:pt x="132203" y="219305"/>
                  </a:lnTo>
                  <a:lnTo>
                    <a:pt x="132255" y="219638"/>
                  </a:lnTo>
                  <a:lnTo>
                    <a:pt x="132297" y="219970"/>
                  </a:lnTo>
                  <a:lnTo>
                    <a:pt x="132348" y="220302"/>
                  </a:lnTo>
                  <a:lnTo>
                    <a:pt x="132408" y="220634"/>
                  </a:lnTo>
                  <a:lnTo>
                    <a:pt x="132476" y="220967"/>
                  </a:lnTo>
                  <a:lnTo>
                    <a:pt x="132544" y="221290"/>
                  </a:lnTo>
                  <a:lnTo>
                    <a:pt x="132621" y="221623"/>
                  </a:lnTo>
                  <a:lnTo>
                    <a:pt x="132706" y="221946"/>
                  </a:lnTo>
                  <a:lnTo>
                    <a:pt x="132791" y="222270"/>
                  </a:lnTo>
                  <a:lnTo>
                    <a:pt x="132876" y="222594"/>
                  </a:lnTo>
                  <a:lnTo>
                    <a:pt x="132979" y="222918"/>
                  </a:lnTo>
                  <a:lnTo>
                    <a:pt x="133081" y="223233"/>
                  </a:lnTo>
                  <a:lnTo>
                    <a:pt x="133183" y="223548"/>
                  </a:lnTo>
                  <a:lnTo>
                    <a:pt x="133302" y="223872"/>
                  </a:lnTo>
                  <a:lnTo>
                    <a:pt x="133413" y="224178"/>
                  </a:lnTo>
                  <a:lnTo>
                    <a:pt x="133541" y="224494"/>
                  </a:lnTo>
                  <a:lnTo>
                    <a:pt x="133669" y="224809"/>
                  </a:lnTo>
                  <a:lnTo>
                    <a:pt x="133797" y="225116"/>
                  </a:lnTo>
                  <a:lnTo>
                    <a:pt x="133941" y="225422"/>
                  </a:lnTo>
                  <a:lnTo>
                    <a:pt x="134086" y="225729"/>
                  </a:lnTo>
                  <a:lnTo>
                    <a:pt x="134231" y="226027"/>
                  </a:lnTo>
                  <a:lnTo>
                    <a:pt x="134384" y="226325"/>
                  </a:lnTo>
                  <a:lnTo>
                    <a:pt x="134546" y="226623"/>
                  </a:lnTo>
                  <a:lnTo>
                    <a:pt x="134708" y="226922"/>
                  </a:lnTo>
                  <a:lnTo>
                    <a:pt x="134878" y="227220"/>
                  </a:lnTo>
                  <a:lnTo>
                    <a:pt x="135049" y="227509"/>
                  </a:lnTo>
                  <a:lnTo>
                    <a:pt x="135228" y="227791"/>
                  </a:lnTo>
                  <a:lnTo>
                    <a:pt x="135415" y="228080"/>
                  </a:lnTo>
                  <a:lnTo>
                    <a:pt x="135603" y="228361"/>
                  </a:lnTo>
                  <a:lnTo>
                    <a:pt x="135799" y="228643"/>
                  </a:lnTo>
                  <a:lnTo>
                    <a:pt x="135995" y="228915"/>
                  </a:lnTo>
                  <a:lnTo>
                    <a:pt x="136199" y="229196"/>
                  </a:lnTo>
                  <a:lnTo>
                    <a:pt x="136412" y="229460"/>
                  </a:lnTo>
                  <a:lnTo>
                    <a:pt x="136625" y="229733"/>
                  </a:lnTo>
                  <a:lnTo>
                    <a:pt x="136838" y="229997"/>
                  </a:lnTo>
                  <a:lnTo>
                    <a:pt x="137068" y="230261"/>
                  </a:lnTo>
                  <a:lnTo>
                    <a:pt x="137289" y="230517"/>
                  </a:lnTo>
                  <a:lnTo>
                    <a:pt x="137528" y="230772"/>
                  </a:lnTo>
                  <a:lnTo>
                    <a:pt x="137767" y="231028"/>
                  </a:lnTo>
                  <a:lnTo>
                    <a:pt x="138005" y="231275"/>
                  </a:lnTo>
                  <a:lnTo>
                    <a:pt x="138371" y="231650"/>
                  </a:lnTo>
                  <a:lnTo>
                    <a:pt x="138721" y="232033"/>
                  </a:lnTo>
                  <a:lnTo>
                    <a:pt x="139070" y="232417"/>
                  </a:lnTo>
                  <a:lnTo>
                    <a:pt x="139402" y="232817"/>
                  </a:lnTo>
                  <a:lnTo>
                    <a:pt x="139726" y="233217"/>
                  </a:lnTo>
                  <a:lnTo>
                    <a:pt x="140041" y="233626"/>
                  </a:lnTo>
                  <a:lnTo>
                    <a:pt x="140339" y="234044"/>
                  </a:lnTo>
                  <a:lnTo>
                    <a:pt x="140638" y="234470"/>
                  </a:lnTo>
                  <a:lnTo>
                    <a:pt x="140919" y="234896"/>
                  </a:lnTo>
                  <a:lnTo>
                    <a:pt x="141191" y="235330"/>
                  </a:lnTo>
                  <a:lnTo>
                    <a:pt x="141447" y="235765"/>
                  </a:lnTo>
                  <a:lnTo>
                    <a:pt x="141694" y="236208"/>
                  </a:lnTo>
                  <a:lnTo>
                    <a:pt x="141932" y="236659"/>
                  </a:lnTo>
                  <a:lnTo>
                    <a:pt x="142162" y="237111"/>
                  </a:lnTo>
                  <a:lnTo>
                    <a:pt x="142375" y="237562"/>
                  </a:lnTo>
                  <a:lnTo>
                    <a:pt x="142580" y="238031"/>
                  </a:lnTo>
                  <a:lnTo>
                    <a:pt x="142776" y="238491"/>
                  </a:lnTo>
                  <a:lnTo>
                    <a:pt x="142955" y="238959"/>
                  </a:lnTo>
                  <a:lnTo>
                    <a:pt x="143125" y="239428"/>
                  </a:lnTo>
                  <a:lnTo>
                    <a:pt x="143279" y="239905"/>
                  </a:lnTo>
                  <a:lnTo>
                    <a:pt x="143423" y="240382"/>
                  </a:lnTo>
                  <a:lnTo>
                    <a:pt x="143560" y="240859"/>
                  </a:lnTo>
                  <a:lnTo>
                    <a:pt x="143679" y="241336"/>
                  </a:lnTo>
                  <a:lnTo>
                    <a:pt x="143790" y="241822"/>
                  </a:lnTo>
                  <a:lnTo>
                    <a:pt x="143883" y="242308"/>
                  </a:lnTo>
                  <a:lnTo>
                    <a:pt x="143969" y="242793"/>
                  </a:lnTo>
                  <a:lnTo>
                    <a:pt x="144037" y="243279"/>
                  </a:lnTo>
                  <a:lnTo>
                    <a:pt x="144096" y="243764"/>
                  </a:lnTo>
                  <a:lnTo>
                    <a:pt x="144139" y="244258"/>
                  </a:lnTo>
                  <a:lnTo>
                    <a:pt x="144173" y="244744"/>
                  </a:lnTo>
                  <a:lnTo>
                    <a:pt x="144199" y="245238"/>
                  </a:lnTo>
                  <a:lnTo>
                    <a:pt x="144199" y="245724"/>
                  </a:lnTo>
                  <a:lnTo>
                    <a:pt x="144190" y="246260"/>
                  </a:lnTo>
                  <a:lnTo>
                    <a:pt x="144165" y="246797"/>
                  </a:lnTo>
                  <a:lnTo>
                    <a:pt x="144130" y="247325"/>
                  </a:lnTo>
                  <a:lnTo>
                    <a:pt x="144071" y="247854"/>
                  </a:lnTo>
                  <a:lnTo>
                    <a:pt x="143994" y="248382"/>
                  </a:lnTo>
                  <a:lnTo>
                    <a:pt x="143909" y="248910"/>
                  </a:lnTo>
                  <a:lnTo>
                    <a:pt x="143807" y="249430"/>
                  </a:lnTo>
                  <a:lnTo>
                    <a:pt x="143679" y="249949"/>
                  </a:lnTo>
                  <a:lnTo>
                    <a:pt x="143551" y="250461"/>
                  </a:lnTo>
                  <a:lnTo>
                    <a:pt x="143398" y="250972"/>
                  </a:lnTo>
                  <a:lnTo>
                    <a:pt x="143236" y="251483"/>
                  </a:lnTo>
                  <a:lnTo>
                    <a:pt x="143049" y="251985"/>
                  </a:lnTo>
                  <a:lnTo>
                    <a:pt x="142861" y="252480"/>
                  </a:lnTo>
                  <a:lnTo>
                    <a:pt x="142648" y="252974"/>
                  </a:lnTo>
                  <a:lnTo>
                    <a:pt x="142427" y="253468"/>
                  </a:lnTo>
                  <a:lnTo>
                    <a:pt x="142188" y="253953"/>
                  </a:lnTo>
                  <a:lnTo>
                    <a:pt x="141941" y="254439"/>
                  </a:lnTo>
                  <a:lnTo>
                    <a:pt x="141677" y="254916"/>
                  </a:lnTo>
                  <a:lnTo>
                    <a:pt x="141404" y="255385"/>
                  </a:lnTo>
                  <a:lnTo>
                    <a:pt x="141115" y="255853"/>
                  </a:lnTo>
                  <a:lnTo>
                    <a:pt x="140808" y="256313"/>
                  </a:lnTo>
                  <a:lnTo>
                    <a:pt x="140493" y="256773"/>
                  </a:lnTo>
                  <a:lnTo>
                    <a:pt x="140160" y="257225"/>
                  </a:lnTo>
                  <a:lnTo>
                    <a:pt x="139820" y="257668"/>
                  </a:lnTo>
                  <a:lnTo>
                    <a:pt x="139470" y="258102"/>
                  </a:lnTo>
                  <a:lnTo>
                    <a:pt x="139104" y="258537"/>
                  </a:lnTo>
                  <a:lnTo>
                    <a:pt x="138729" y="258963"/>
                  </a:lnTo>
                  <a:lnTo>
                    <a:pt x="138346" y="259380"/>
                  </a:lnTo>
                  <a:lnTo>
                    <a:pt x="137945" y="259798"/>
                  </a:lnTo>
                  <a:lnTo>
                    <a:pt x="137528" y="260207"/>
                  </a:lnTo>
                  <a:lnTo>
                    <a:pt x="137111" y="260599"/>
                  </a:lnTo>
                  <a:lnTo>
                    <a:pt x="136676" y="260990"/>
                  </a:lnTo>
                  <a:lnTo>
                    <a:pt x="136233" y="261382"/>
                  </a:lnTo>
                  <a:lnTo>
                    <a:pt x="135782" y="261757"/>
                  </a:lnTo>
                  <a:lnTo>
                    <a:pt x="135313" y="262123"/>
                  </a:lnTo>
                  <a:lnTo>
                    <a:pt x="134844" y="262490"/>
                  </a:lnTo>
                  <a:lnTo>
                    <a:pt x="134359" y="262839"/>
                  </a:lnTo>
                  <a:lnTo>
                    <a:pt x="133865" y="263188"/>
                  </a:lnTo>
                  <a:lnTo>
                    <a:pt x="133362" y="263529"/>
                  </a:lnTo>
                  <a:lnTo>
                    <a:pt x="132851" y="263853"/>
                  </a:lnTo>
                  <a:lnTo>
                    <a:pt x="132323" y="264177"/>
                  </a:lnTo>
                  <a:lnTo>
                    <a:pt x="131794" y="264483"/>
                  </a:lnTo>
                  <a:lnTo>
                    <a:pt x="131258" y="264790"/>
                  </a:lnTo>
                  <a:lnTo>
                    <a:pt x="130704" y="265080"/>
                  </a:lnTo>
                  <a:lnTo>
                    <a:pt x="130150" y="265369"/>
                  </a:lnTo>
                  <a:lnTo>
                    <a:pt x="129588" y="265642"/>
                  </a:lnTo>
                  <a:lnTo>
                    <a:pt x="129009" y="265906"/>
                  </a:lnTo>
                  <a:lnTo>
                    <a:pt x="128429" y="266162"/>
                  </a:lnTo>
                  <a:lnTo>
                    <a:pt x="127842" y="266409"/>
                  </a:lnTo>
                  <a:lnTo>
                    <a:pt x="127245" y="266639"/>
                  </a:lnTo>
                  <a:lnTo>
                    <a:pt x="126640" y="266860"/>
                  </a:lnTo>
                  <a:lnTo>
                    <a:pt x="126035" y="267082"/>
                  </a:lnTo>
                  <a:lnTo>
                    <a:pt x="125413" y="267278"/>
                  </a:lnTo>
                  <a:lnTo>
                    <a:pt x="124792" y="267474"/>
                  </a:lnTo>
                  <a:lnTo>
                    <a:pt x="124161" y="267653"/>
                  </a:lnTo>
                  <a:lnTo>
                    <a:pt x="123522" y="267823"/>
                  </a:lnTo>
                  <a:lnTo>
                    <a:pt x="122883" y="267985"/>
                  </a:lnTo>
                  <a:lnTo>
                    <a:pt x="122236" y="268130"/>
                  </a:lnTo>
                  <a:lnTo>
                    <a:pt x="121580" y="268266"/>
                  </a:lnTo>
                  <a:lnTo>
                    <a:pt x="120915" y="268394"/>
                  </a:lnTo>
                  <a:lnTo>
                    <a:pt x="120251" y="268504"/>
                  </a:lnTo>
                  <a:lnTo>
                    <a:pt x="119586" y="268607"/>
                  </a:lnTo>
                  <a:lnTo>
                    <a:pt x="118905" y="268692"/>
                  </a:lnTo>
                  <a:lnTo>
                    <a:pt x="118223" y="268769"/>
                  </a:lnTo>
                  <a:lnTo>
                    <a:pt x="117703" y="268828"/>
                  </a:lnTo>
                  <a:lnTo>
                    <a:pt x="117184" y="268896"/>
                  </a:lnTo>
                  <a:lnTo>
                    <a:pt x="116673" y="268982"/>
                  </a:lnTo>
                  <a:lnTo>
                    <a:pt x="116161" y="269075"/>
                  </a:lnTo>
                  <a:lnTo>
                    <a:pt x="115650" y="269186"/>
                  </a:lnTo>
                  <a:lnTo>
                    <a:pt x="115148" y="269314"/>
                  </a:lnTo>
                  <a:lnTo>
                    <a:pt x="114654" y="269450"/>
                  </a:lnTo>
                  <a:lnTo>
                    <a:pt x="114151" y="269595"/>
                  </a:lnTo>
                  <a:lnTo>
                    <a:pt x="113665" y="269757"/>
                  </a:lnTo>
                  <a:lnTo>
                    <a:pt x="113180" y="269927"/>
                  </a:lnTo>
                  <a:lnTo>
                    <a:pt x="112694" y="270115"/>
                  </a:lnTo>
                  <a:lnTo>
                    <a:pt x="112217" y="270311"/>
                  </a:lnTo>
                  <a:lnTo>
                    <a:pt x="111748" y="270515"/>
                  </a:lnTo>
                  <a:lnTo>
                    <a:pt x="111288" y="270737"/>
                  </a:lnTo>
                  <a:lnTo>
                    <a:pt x="110828" y="270967"/>
                  </a:lnTo>
                  <a:lnTo>
                    <a:pt x="110368" y="271214"/>
                  </a:lnTo>
                  <a:lnTo>
                    <a:pt x="109925" y="271469"/>
                  </a:lnTo>
                  <a:lnTo>
                    <a:pt x="109482" y="271733"/>
                  </a:lnTo>
                  <a:lnTo>
                    <a:pt x="109048" y="272014"/>
                  </a:lnTo>
                  <a:lnTo>
                    <a:pt x="108622" y="272296"/>
                  </a:lnTo>
                  <a:lnTo>
                    <a:pt x="108204" y="272602"/>
                  </a:lnTo>
                  <a:lnTo>
                    <a:pt x="107796" y="272909"/>
                  </a:lnTo>
                  <a:lnTo>
                    <a:pt x="107387" y="273224"/>
                  </a:lnTo>
                  <a:lnTo>
                    <a:pt x="106986" y="273556"/>
                  </a:lnTo>
                  <a:lnTo>
                    <a:pt x="106603" y="273897"/>
                  </a:lnTo>
                  <a:lnTo>
                    <a:pt x="106219" y="274247"/>
                  </a:lnTo>
                  <a:lnTo>
                    <a:pt x="105845" y="274613"/>
                  </a:lnTo>
                  <a:lnTo>
                    <a:pt x="105487" y="274979"/>
                  </a:lnTo>
                  <a:lnTo>
                    <a:pt x="105129" y="275363"/>
                  </a:lnTo>
                  <a:lnTo>
                    <a:pt x="104780" y="275754"/>
                  </a:lnTo>
                  <a:lnTo>
                    <a:pt x="104447" y="276155"/>
                  </a:lnTo>
                  <a:lnTo>
                    <a:pt x="104115" y="276564"/>
                  </a:lnTo>
                  <a:lnTo>
                    <a:pt x="103800" y="276981"/>
                  </a:lnTo>
                  <a:lnTo>
                    <a:pt x="103493" y="277407"/>
                  </a:lnTo>
                  <a:lnTo>
                    <a:pt x="103204" y="277842"/>
                  </a:lnTo>
                  <a:lnTo>
                    <a:pt x="102922" y="278276"/>
                  </a:lnTo>
                  <a:lnTo>
                    <a:pt x="102658" y="278719"/>
                  </a:lnTo>
                  <a:lnTo>
                    <a:pt x="102394" y="279171"/>
                  </a:lnTo>
                  <a:lnTo>
                    <a:pt x="102147" y="279631"/>
                  </a:lnTo>
                  <a:lnTo>
                    <a:pt x="101917" y="280091"/>
                  </a:lnTo>
                  <a:lnTo>
                    <a:pt x="101696" y="280551"/>
                  </a:lnTo>
                  <a:lnTo>
                    <a:pt x="101483" y="281028"/>
                  </a:lnTo>
                  <a:lnTo>
                    <a:pt x="101287" y="281505"/>
                  </a:lnTo>
                  <a:lnTo>
                    <a:pt x="101108" y="281982"/>
                  </a:lnTo>
                  <a:lnTo>
                    <a:pt x="100929" y="282468"/>
                  </a:lnTo>
                  <a:lnTo>
                    <a:pt x="100767" y="282953"/>
                  </a:lnTo>
                  <a:lnTo>
                    <a:pt x="100622" y="283447"/>
                  </a:lnTo>
                  <a:lnTo>
                    <a:pt x="100486" y="283942"/>
                  </a:lnTo>
                  <a:lnTo>
                    <a:pt x="100367" y="284444"/>
                  </a:lnTo>
                  <a:lnTo>
                    <a:pt x="100256" y="284947"/>
                  </a:lnTo>
                  <a:lnTo>
                    <a:pt x="100154" y="285449"/>
                  </a:lnTo>
                  <a:lnTo>
                    <a:pt x="100068" y="285961"/>
                  </a:lnTo>
                  <a:lnTo>
                    <a:pt x="100000" y="286472"/>
                  </a:lnTo>
                  <a:lnTo>
                    <a:pt x="99941" y="286983"/>
                  </a:lnTo>
                  <a:lnTo>
                    <a:pt x="99890" y="287494"/>
                  </a:lnTo>
                  <a:lnTo>
                    <a:pt x="99855" y="288014"/>
                  </a:lnTo>
                  <a:lnTo>
                    <a:pt x="99838" y="288525"/>
                  </a:lnTo>
                  <a:lnTo>
                    <a:pt x="99830" y="289045"/>
                  </a:lnTo>
                  <a:lnTo>
                    <a:pt x="99830" y="289564"/>
                  </a:lnTo>
                  <a:lnTo>
                    <a:pt x="99855" y="290084"/>
                  </a:lnTo>
                  <a:lnTo>
                    <a:pt x="99881" y="290604"/>
                  </a:lnTo>
                  <a:lnTo>
                    <a:pt x="99932" y="291123"/>
                  </a:lnTo>
                  <a:lnTo>
                    <a:pt x="99983" y="291643"/>
                  </a:lnTo>
                  <a:lnTo>
                    <a:pt x="100060" y="292163"/>
                  </a:lnTo>
                  <a:lnTo>
                    <a:pt x="100120" y="292580"/>
                  </a:lnTo>
                  <a:lnTo>
                    <a:pt x="100171" y="292972"/>
                  </a:lnTo>
                  <a:lnTo>
                    <a:pt x="100222" y="293338"/>
                  </a:lnTo>
                  <a:lnTo>
                    <a:pt x="100256" y="293688"/>
                  </a:lnTo>
                  <a:lnTo>
                    <a:pt x="100281" y="294011"/>
                  </a:lnTo>
                  <a:lnTo>
                    <a:pt x="100299" y="294318"/>
                  </a:lnTo>
                  <a:lnTo>
                    <a:pt x="100316" y="294599"/>
                  </a:lnTo>
                  <a:lnTo>
                    <a:pt x="100316" y="294872"/>
                  </a:lnTo>
                  <a:lnTo>
                    <a:pt x="100307" y="295460"/>
                  </a:lnTo>
                  <a:lnTo>
                    <a:pt x="100281" y="296039"/>
                  </a:lnTo>
                  <a:lnTo>
                    <a:pt x="100230" y="296627"/>
                  </a:lnTo>
                  <a:lnTo>
                    <a:pt x="100162" y="297206"/>
                  </a:lnTo>
                  <a:lnTo>
                    <a:pt x="100077" y="297785"/>
                  </a:lnTo>
                  <a:lnTo>
                    <a:pt x="99966" y="298356"/>
                  </a:lnTo>
                  <a:lnTo>
                    <a:pt x="99847" y="298918"/>
                  </a:lnTo>
                  <a:lnTo>
                    <a:pt x="99702" y="299481"/>
                  </a:lnTo>
                  <a:lnTo>
                    <a:pt x="99540" y="300043"/>
                  </a:lnTo>
                  <a:lnTo>
                    <a:pt x="99361" y="300597"/>
                  </a:lnTo>
                  <a:lnTo>
                    <a:pt x="99165" y="301151"/>
                  </a:lnTo>
                  <a:lnTo>
                    <a:pt x="98952" y="301696"/>
                  </a:lnTo>
                  <a:lnTo>
                    <a:pt x="98722" y="302233"/>
                  </a:lnTo>
                  <a:lnTo>
                    <a:pt x="98475" y="302769"/>
                  </a:lnTo>
                  <a:lnTo>
                    <a:pt x="98220" y="303297"/>
                  </a:lnTo>
                  <a:lnTo>
                    <a:pt x="97939" y="303817"/>
                  </a:lnTo>
                  <a:lnTo>
                    <a:pt x="97640" y="304337"/>
                  </a:lnTo>
                  <a:lnTo>
                    <a:pt x="97334" y="304839"/>
                  </a:lnTo>
                  <a:lnTo>
                    <a:pt x="97010" y="305351"/>
                  </a:lnTo>
                  <a:lnTo>
                    <a:pt x="96669" y="305845"/>
                  </a:lnTo>
                  <a:lnTo>
                    <a:pt x="96311" y="306330"/>
                  </a:lnTo>
                  <a:lnTo>
                    <a:pt x="95945" y="306816"/>
                  </a:lnTo>
                  <a:lnTo>
                    <a:pt x="95562" y="307293"/>
                  </a:lnTo>
                  <a:lnTo>
                    <a:pt x="95161" y="307762"/>
                  </a:lnTo>
                  <a:lnTo>
                    <a:pt x="94752" y="308222"/>
                  </a:lnTo>
                  <a:lnTo>
                    <a:pt x="94326" y="308673"/>
                  </a:lnTo>
                  <a:lnTo>
                    <a:pt x="93883" y="309125"/>
                  </a:lnTo>
                  <a:lnTo>
                    <a:pt x="93432" y="309559"/>
                  </a:lnTo>
                  <a:lnTo>
                    <a:pt x="92963" y="309985"/>
                  </a:lnTo>
                  <a:lnTo>
                    <a:pt x="92486" y="310403"/>
                  </a:lnTo>
                  <a:lnTo>
                    <a:pt x="92001" y="310820"/>
                  </a:lnTo>
                  <a:lnTo>
                    <a:pt x="91498" y="311220"/>
                  </a:lnTo>
                  <a:lnTo>
                    <a:pt x="90987" y="311612"/>
                  </a:lnTo>
                  <a:lnTo>
                    <a:pt x="90459" y="311996"/>
                  </a:lnTo>
                  <a:lnTo>
                    <a:pt x="89922" y="312371"/>
                  </a:lnTo>
                  <a:lnTo>
                    <a:pt x="89377" y="312728"/>
                  </a:lnTo>
                  <a:lnTo>
                    <a:pt x="88814" y="313086"/>
                  </a:lnTo>
                  <a:lnTo>
                    <a:pt x="88252" y="313427"/>
                  </a:lnTo>
                  <a:lnTo>
                    <a:pt x="87673" y="313759"/>
                  </a:lnTo>
                  <a:lnTo>
                    <a:pt x="87076" y="314083"/>
                  </a:lnTo>
                  <a:lnTo>
                    <a:pt x="86480" y="314398"/>
                  </a:lnTo>
                  <a:lnTo>
                    <a:pt x="85875" y="314696"/>
                  </a:lnTo>
                  <a:lnTo>
                    <a:pt x="85253" y="314986"/>
                  </a:lnTo>
                  <a:lnTo>
                    <a:pt x="84631" y="315267"/>
                  </a:lnTo>
                  <a:lnTo>
                    <a:pt x="83993" y="315531"/>
                  </a:lnTo>
                  <a:lnTo>
                    <a:pt x="83354" y="315787"/>
                  </a:lnTo>
                  <a:lnTo>
                    <a:pt x="82698" y="316025"/>
                  </a:lnTo>
                  <a:lnTo>
                    <a:pt x="82042" y="316255"/>
                  </a:lnTo>
                  <a:lnTo>
                    <a:pt x="81369" y="316477"/>
                  </a:lnTo>
                  <a:lnTo>
                    <a:pt x="80696" y="316681"/>
                  </a:lnTo>
                  <a:lnTo>
                    <a:pt x="80014" y="316869"/>
                  </a:lnTo>
                  <a:lnTo>
                    <a:pt x="79324" y="317048"/>
                  </a:lnTo>
                  <a:lnTo>
                    <a:pt x="78625" y="317218"/>
                  </a:lnTo>
                  <a:lnTo>
                    <a:pt x="77927" y="317371"/>
                  </a:lnTo>
                  <a:lnTo>
                    <a:pt x="77211" y="317508"/>
                  </a:lnTo>
                  <a:lnTo>
                    <a:pt x="76495" y="317635"/>
                  </a:lnTo>
                  <a:lnTo>
                    <a:pt x="75780" y="317746"/>
                  </a:lnTo>
                  <a:lnTo>
                    <a:pt x="75056" y="317840"/>
                  </a:lnTo>
                  <a:lnTo>
                    <a:pt x="74323" y="317925"/>
                  </a:lnTo>
                  <a:lnTo>
                    <a:pt x="73582" y="317993"/>
                  </a:lnTo>
                  <a:lnTo>
                    <a:pt x="72841" y="318044"/>
                  </a:lnTo>
                  <a:lnTo>
                    <a:pt x="72100" y="318087"/>
                  </a:lnTo>
                  <a:lnTo>
                    <a:pt x="71350" y="318113"/>
                  </a:lnTo>
                  <a:lnTo>
                    <a:pt x="70600" y="318121"/>
                  </a:lnTo>
                  <a:lnTo>
                    <a:pt x="70029" y="318113"/>
                  </a:lnTo>
                  <a:lnTo>
                    <a:pt x="69459" y="318096"/>
                  </a:lnTo>
                  <a:lnTo>
                    <a:pt x="68896" y="318078"/>
                  </a:lnTo>
                  <a:lnTo>
                    <a:pt x="68334" y="318044"/>
                  </a:lnTo>
                  <a:lnTo>
                    <a:pt x="67772" y="318010"/>
                  </a:lnTo>
                  <a:lnTo>
                    <a:pt x="67218" y="317959"/>
                  </a:lnTo>
                  <a:lnTo>
                    <a:pt x="66656" y="317908"/>
                  </a:lnTo>
                  <a:lnTo>
                    <a:pt x="66102" y="317840"/>
                  </a:lnTo>
                  <a:lnTo>
                    <a:pt x="65548" y="317772"/>
                  </a:lnTo>
                  <a:lnTo>
                    <a:pt x="65003" y="317687"/>
                  </a:lnTo>
                  <a:lnTo>
                    <a:pt x="64458" y="317601"/>
                  </a:lnTo>
                  <a:lnTo>
                    <a:pt x="63912" y="317499"/>
                  </a:lnTo>
                  <a:lnTo>
                    <a:pt x="63367" y="317397"/>
                  </a:lnTo>
                  <a:lnTo>
                    <a:pt x="62830" y="317286"/>
                  </a:lnTo>
                  <a:lnTo>
                    <a:pt x="62294" y="317167"/>
                  </a:lnTo>
                  <a:lnTo>
                    <a:pt x="61766" y="317039"/>
                  </a:lnTo>
                  <a:lnTo>
                    <a:pt x="61237" y="316903"/>
                  </a:lnTo>
                  <a:lnTo>
                    <a:pt x="60718" y="316758"/>
                  </a:lnTo>
                  <a:lnTo>
                    <a:pt x="60198" y="316605"/>
                  </a:lnTo>
                  <a:lnTo>
                    <a:pt x="59678" y="316443"/>
                  </a:lnTo>
                  <a:lnTo>
                    <a:pt x="59167" y="316281"/>
                  </a:lnTo>
                  <a:lnTo>
                    <a:pt x="58656" y="316102"/>
                  </a:lnTo>
                  <a:lnTo>
                    <a:pt x="58153" y="315923"/>
                  </a:lnTo>
                  <a:lnTo>
                    <a:pt x="57659" y="315736"/>
                  </a:lnTo>
                  <a:lnTo>
                    <a:pt x="57165" y="315540"/>
                  </a:lnTo>
                  <a:lnTo>
                    <a:pt x="56671" y="315335"/>
                  </a:lnTo>
                  <a:lnTo>
                    <a:pt x="56185" y="315131"/>
                  </a:lnTo>
                  <a:lnTo>
                    <a:pt x="55708" y="314909"/>
                  </a:lnTo>
                  <a:lnTo>
                    <a:pt x="55231" y="314688"/>
                  </a:lnTo>
                  <a:lnTo>
                    <a:pt x="54763" y="314458"/>
                  </a:lnTo>
                  <a:lnTo>
                    <a:pt x="54303" y="314228"/>
                  </a:lnTo>
                  <a:lnTo>
                    <a:pt x="53843" y="313981"/>
                  </a:lnTo>
                  <a:lnTo>
                    <a:pt x="53391" y="313734"/>
                  </a:lnTo>
                  <a:lnTo>
                    <a:pt x="52940" y="313478"/>
                  </a:lnTo>
                  <a:lnTo>
                    <a:pt x="52497" y="313214"/>
                  </a:lnTo>
                  <a:lnTo>
                    <a:pt x="52062" y="312941"/>
                  </a:lnTo>
                  <a:lnTo>
                    <a:pt x="51636" y="312669"/>
                  </a:lnTo>
                  <a:lnTo>
                    <a:pt x="51210" y="312388"/>
                  </a:lnTo>
                  <a:lnTo>
                    <a:pt x="50793" y="312098"/>
                  </a:lnTo>
                  <a:lnTo>
                    <a:pt x="50384" y="311808"/>
                  </a:lnTo>
                  <a:lnTo>
                    <a:pt x="49983" y="311502"/>
                  </a:lnTo>
                  <a:lnTo>
                    <a:pt x="49583" y="311195"/>
                  </a:lnTo>
                  <a:lnTo>
                    <a:pt x="49200" y="310888"/>
                  </a:lnTo>
                  <a:lnTo>
                    <a:pt x="48816" y="310573"/>
                  </a:lnTo>
                  <a:lnTo>
                    <a:pt x="48441" y="310249"/>
                  </a:lnTo>
                  <a:lnTo>
                    <a:pt x="48066" y="309917"/>
                  </a:lnTo>
                  <a:lnTo>
                    <a:pt x="47709" y="309585"/>
                  </a:lnTo>
                  <a:lnTo>
                    <a:pt x="47359" y="309244"/>
                  </a:lnTo>
                  <a:lnTo>
                    <a:pt x="47010" y="308895"/>
                  </a:lnTo>
                  <a:lnTo>
                    <a:pt x="46669" y="308545"/>
                  </a:lnTo>
                  <a:lnTo>
                    <a:pt x="46346" y="308188"/>
                  </a:lnTo>
                  <a:lnTo>
                    <a:pt x="46022" y="307830"/>
                  </a:lnTo>
                  <a:lnTo>
                    <a:pt x="45707" y="307463"/>
                  </a:lnTo>
                  <a:lnTo>
                    <a:pt x="45400" y="307089"/>
                  </a:lnTo>
                  <a:lnTo>
                    <a:pt x="45110" y="306714"/>
                  </a:lnTo>
                  <a:lnTo>
                    <a:pt x="44821" y="306330"/>
                  </a:lnTo>
                  <a:lnTo>
                    <a:pt x="44539" y="305947"/>
                  </a:lnTo>
                  <a:lnTo>
                    <a:pt x="44267" y="305555"/>
                  </a:lnTo>
                  <a:lnTo>
                    <a:pt x="44011" y="305163"/>
                  </a:lnTo>
                  <a:lnTo>
                    <a:pt x="43756" y="304754"/>
                  </a:lnTo>
                  <a:lnTo>
                    <a:pt x="43517" y="304354"/>
                  </a:lnTo>
                  <a:lnTo>
                    <a:pt x="43279" y="303945"/>
                  </a:lnTo>
                  <a:lnTo>
                    <a:pt x="43057" y="303527"/>
                  </a:lnTo>
                  <a:lnTo>
                    <a:pt x="42844" y="303110"/>
                  </a:lnTo>
                  <a:lnTo>
                    <a:pt x="42648" y="302718"/>
                  </a:lnTo>
                  <a:lnTo>
                    <a:pt x="42435" y="302326"/>
                  </a:lnTo>
                  <a:lnTo>
                    <a:pt x="42222" y="301943"/>
                  </a:lnTo>
                  <a:lnTo>
                    <a:pt x="42001" y="301559"/>
                  </a:lnTo>
                  <a:lnTo>
                    <a:pt x="41779" y="301185"/>
                  </a:lnTo>
                  <a:lnTo>
                    <a:pt x="41549" y="300818"/>
                  </a:lnTo>
                  <a:lnTo>
                    <a:pt x="41311" y="300452"/>
                  </a:lnTo>
                  <a:lnTo>
                    <a:pt x="41064" y="300094"/>
                  </a:lnTo>
                  <a:lnTo>
                    <a:pt x="40817" y="299736"/>
                  </a:lnTo>
                  <a:lnTo>
                    <a:pt x="40561" y="299387"/>
                  </a:lnTo>
                  <a:lnTo>
                    <a:pt x="40305" y="299046"/>
                  </a:lnTo>
                  <a:lnTo>
                    <a:pt x="40041" y="298706"/>
                  </a:lnTo>
                  <a:lnTo>
                    <a:pt x="39769" y="298365"/>
                  </a:lnTo>
                  <a:lnTo>
                    <a:pt x="39488" y="298041"/>
                  </a:lnTo>
                  <a:lnTo>
                    <a:pt x="39206" y="297717"/>
                  </a:lnTo>
                  <a:lnTo>
                    <a:pt x="38917" y="297402"/>
                  </a:lnTo>
                  <a:lnTo>
                    <a:pt x="38627" y="297087"/>
                  </a:lnTo>
                  <a:lnTo>
                    <a:pt x="38329" y="296780"/>
                  </a:lnTo>
                  <a:lnTo>
                    <a:pt x="38022" y="296473"/>
                  </a:lnTo>
                  <a:lnTo>
                    <a:pt x="37715" y="296184"/>
                  </a:lnTo>
                  <a:lnTo>
                    <a:pt x="37409" y="295886"/>
                  </a:lnTo>
                  <a:lnTo>
                    <a:pt x="37085" y="295604"/>
                  </a:lnTo>
                  <a:lnTo>
                    <a:pt x="36770" y="295323"/>
                  </a:lnTo>
                  <a:lnTo>
                    <a:pt x="36438" y="295051"/>
                  </a:lnTo>
                  <a:lnTo>
                    <a:pt x="36105" y="294787"/>
                  </a:lnTo>
                  <a:lnTo>
                    <a:pt x="35773" y="294523"/>
                  </a:lnTo>
                  <a:lnTo>
                    <a:pt x="35432" y="294267"/>
                  </a:lnTo>
                  <a:lnTo>
                    <a:pt x="35092" y="294020"/>
                  </a:lnTo>
                  <a:lnTo>
                    <a:pt x="34742" y="293773"/>
                  </a:lnTo>
                  <a:lnTo>
                    <a:pt x="34384" y="293534"/>
                  </a:lnTo>
                  <a:lnTo>
                    <a:pt x="34027" y="293304"/>
                  </a:lnTo>
                  <a:lnTo>
                    <a:pt x="33669" y="293074"/>
                  </a:lnTo>
                  <a:lnTo>
                    <a:pt x="33302" y="292861"/>
                  </a:lnTo>
                  <a:lnTo>
                    <a:pt x="32936" y="292648"/>
                  </a:lnTo>
                  <a:lnTo>
                    <a:pt x="32561" y="292435"/>
                  </a:lnTo>
                  <a:lnTo>
                    <a:pt x="32186" y="292239"/>
                  </a:lnTo>
                  <a:lnTo>
                    <a:pt x="31803" y="292043"/>
                  </a:lnTo>
                  <a:lnTo>
                    <a:pt x="31420" y="291856"/>
                  </a:lnTo>
                  <a:lnTo>
                    <a:pt x="31036" y="291677"/>
                  </a:lnTo>
                  <a:lnTo>
                    <a:pt x="30644" y="291498"/>
                  </a:lnTo>
                  <a:lnTo>
                    <a:pt x="30253" y="291336"/>
                  </a:lnTo>
                  <a:lnTo>
                    <a:pt x="29852" y="291174"/>
                  </a:lnTo>
                  <a:lnTo>
                    <a:pt x="29452" y="291013"/>
                  </a:lnTo>
                  <a:lnTo>
                    <a:pt x="29051" y="290868"/>
                  </a:lnTo>
                  <a:lnTo>
                    <a:pt x="28642" y="290723"/>
                  </a:lnTo>
                  <a:lnTo>
                    <a:pt x="28233" y="290595"/>
                  </a:lnTo>
                  <a:lnTo>
                    <a:pt x="27816" y="290467"/>
                  </a:lnTo>
                  <a:lnTo>
                    <a:pt x="27407" y="290348"/>
                  </a:lnTo>
                  <a:lnTo>
                    <a:pt x="26981" y="290229"/>
                  </a:lnTo>
                  <a:lnTo>
                    <a:pt x="26564" y="290127"/>
                  </a:lnTo>
                  <a:lnTo>
                    <a:pt x="26138" y="290024"/>
                  </a:lnTo>
                  <a:lnTo>
                    <a:pt x="25712" y="289931"/>
                  </a:lnTo>
                  <a:lnTo>
                    <a:pt x="25286" y="289845"/>
                  </a:lnTo>
                  <a:lnTo>
                    <a:pt x="24860" y="289769"/>
                  </a:lnTo>
                  <a:lnTo>
                    <a:pt x="24425" y="289692"/>
                  </a:lnTo>
                  <a:lnTo>
                    <a:pt x="23991" y="289632"/>
                  </a:lnTo>
                  <a:lnTo>
                    <a:pt x="23556" y="289573"/>
                  </a:lnTo>
                  <a:lnTo>
                    <a:pt x="23113" y="289530"/>
                  </a:lnTo>
                  <a:lnTo>
                    <a:pt x="22670" y="289488"/>
                  </a:lnTo>
                  <a:lnTo>
                    <a:pt x="22227" y="289454"/>
                  </a:lnTo>
                  <a:lnTo>
                    <a:pt x="21784" y="289428"/>
                  </a:lnTo>
                  <a:lnTo>
                    <a:pt x="21341" y="289402"/>
                  </a:lnTo>
                  <a:lnTo>
                    <a:pt x="20890" y="289394"/>
                  </a:lnTo>
                  <a:lnTo>
                    <a:pt x="19910" y="289394"/>
                  </a:lnTo>
                  <a:lnTo>
                    <a:pt x="19390" y="289419"/>
                  </a:lnTo>
                  <a:lnTo>
                    <a:pt x="18871" y="289454"/>
                  </a:lnTo>
                  <a:lnTo>
                    <a:pt x="18351" y="289496"/>
                  </a:lnTo>
                  <a:lnTo>
                    <a:pt x="17840" y="289556"/>
                  </a:lnTo>
                  <a:lnTo>
                    <a:pt x="17329" y="289624"/>
                  </a:lnTo>
                  <a:lnTo>
                    <a:pt x="16826" y="289709"/>
                  </a:lnTo>
                  <a:lnTo>
                    <a:pt x="16323" y="289803"/>
                  </a:lnTo>
                  <a:lnTo>
                    <a:pt x="15821" y="289914"/>
                  </a:lnTo>
                  <a:lnTo>
                    <a:pt x="15335" y="290033"/>
                  </a:lnTo>
                  <a:lnTo>
                    <a:pt x="14850" y="290169"/>
                  </a:lnTo>
                  <a:lnTo>
                    <a:pt x="14364" y="290305"/>
                  </a:lnTo>
                  <a:lnTo>
                    <a:pt x="13887" y="290467"/>
                  </a:lnTo>
                  <a:lnTo>
                    <a:pt x="13410" y="290629"/>
                  </a:lnTo>
                  <a:lnTo>
                    <a:pt x="12950" y="290808"/>
                  </a:lnTo>
                  <a:lnTo>
                    <a:pt x="12490" y="290996"/>
                  </a:lnTo>
                  <a:lnTo>
                    <a:pt x="12030" y="291191"/>
                  </a:lnTo>
                  <a:lnTo>
                    <a:pt x="11578" y="291404"/>
                  </a:lnTo>
                  <a:lnTo>
                    <a:pt x="11135" y="291626"/>
                  </a:lnTo>
                  <a:lnTo>
                    <a:pt x="10701" y="291856"/>
                  </a:lnTo>
                  <a:lnTo>
                    <a:pt x="10266" y="292095"/>
                  </a:lnTo>
                  <a:lnTo>
                    <a:pt x="9840" y="292350"/>
                  </a:lnTo>
                  <a:lnTo>
                    <a:pt x="9423" y="292606"/>
                  </a:lnTo>
                  <a:lnTo>
                    <a:pt x="9014" y="292878"/>
                  </a:lnTo>
                  <a:lnTo>
                    <a:pt x="8613" y="293159"/>
                  </a:lnTo>
                  <a:lnTo>
                    <a:pt x="8213" y="293449"/>
                  </a:lnTo>
                  <a:lnTo>
                    <a:pt x="7821" y="293747"/>
                  </a:lnTo>
                  <a:lnTo>
                    <a:pt x="7438" y="294054"/>
                  </a:lnTo>
                  <a:lnTo>
                    <a:pt x="7063" y="294369"/>
                  </a:lnTo>
                  <a:lnTo>
                    <a:pt x="6697" y="294701"/>
                  </a:lnTo>
                  <a:lnTo>
                    <a:pt x="6339" y="295034"/>
                  </a:lnTo>
                  <a:lnTo>
                    <a:pt x="5990" y="295374"/>
                  </a:lnTo>
                  <a:lnTo>
                    <a:pt x="5649" y="295724"/>
                  </a:lnTo>
                  <a:lnTo>
                    <a:pt x="5316" y="296082"/>
                  </a:lnTo>
                  <a:lnTo>
                    <a:pt x="4984" y="296448"/>
                  </a:lnTo>
                  <a:lnTo>
                    <a:pt x="4669" y="296823"/>
                  </a:lnTo>
                  <a:lnTo>
                    <a:pt x="4362" y="297206"/>
                  </a:lnTo>
                  <a:lnTo>
                    <a:pt x="4064" y="297598"/>
                  </a:lnTo>
                  <a:lnTo>
                    <a:pt x="3774" y="297998"/>
                  </a:lnTo>
                  <a:lnTo>
                    <a:pt x="3493" y="298399"/>
                  </a:lnTo>
                  <a:lnTo>
                    <a:pt x="3221" y="298808"/>
                  </a:lnTo>
                  <a:lnTo>
                    <a:pt x="2965" y="299225"/>
                  </a:lnTo>
                  <a:lnTo>
                    <a:pt x="2710" y="299651"/>
                  </a:lnTo>
                  <a:lnTo>
                    <a:pt x="2471" y="300086"/>
                  </a:lnTo>
                  <a:lnTo>
                    <a:pt x="2241" y="300520"/>
                  </a:lnTo>
                  <a:lnTo>
                    <a:pt x="2019" y="300963"/>
                  </a:lnTo>
                  <a:lnTo>
                    <a:pt x="1807" y="301415"/>
                  </a:lnTo>
                  <a:lnTo>
                    <a:pt x="1611" y="301875"/>
                  </a:lnTo>
                  <a:lnTo>
                    <a:pt x="1423" y="302335"/>
                  </a:lnTo>
                  <a:lnTo>
                    <a:pt x="1244" y="302803"/>
                  </a:lnTo>
                  <a:lnTo>
                    <a:pt x="1074" y="303272"/>
                  </a:lnTo>
                  <a:lnTo>
                    <a:pt x="921" y="303749"/>
                  </a:lnTo>
                  <a:lnTo>
                    <a:pt x="776" y="304235"/>
                  </a:lnTo>
                  <a:lnTo>
                    <a:pt x="648" y="304720"/>
                  </a:lnTo>
                  <a:lnTo>
                    <a:pt x="529" y="305214"/>
                  </a:lnTo>
                  <a:lnTo>
                    <a:pt x="418" y="305708"/>
                  </a:lnTo>
                  <a:lnTo>
                    <a:pt x="324" y="306211"/>
                  </a:lnTo>
                  <a:lnTo>
                    <a:pt x="239" y="306714"/>
                  </a:lnTo>
                  <a:lnTo>
                    <a:pt x="171" y="307225"/>
                  </a:lnTo>
                  <a:lnTo>
                    <a:pt x="111" y="307736"/>
                  </a:lnTo>
                  <a:lnTo>
                    <a:pt x="60" y="308256"/>
                  </a:lnTo>
                  <a:lnTo>
                    <a:pt x="34" y="308775"/>
                  </a:lnTo>
                  <a:lnTo>
                    <a:pt x="9" y="309295"/>
                  </a:lnTo>
                  <a:lnTo>
                    <a:pt x="0" y="309823"/>
                  </a:lnTo>
                  <a:lnTo>
                    <a:pt x="9" y="310386"/>
                  </a:lnTo>
                  <a:lnTo>
                    <a:pt x="34" y="310939"/>
                  </a:lnTo>
                  <a:lnTo>
                    <a:pt x="69" y="311493"/>
                  </a:lnTo>
                  <a:lnTo>
                    <a:pt x="120" y="312038"/>
                  </a:lnTo>
                  <a:lnTo>
                    <a:pt x="188" y="312583"/>
                  </a:lnTo>
                  <a:lnTo>
                    <a:pt x="273" y="313120"/>
                  </a:lnTo>
                  <a:lnTo>
                    <a:pt x="367" y="313657"/>
                  </a:lnTo>
                  <a:lnTo>
                    <a:pt x="469" y="314185"/>
                  </a:lnTo>
                  <a:lnTo>
                    <a:pt x="588" y="314705"/>
                  </a:lnTo>
                  <a:lnTo>
                    <a:pt x="725" y="315224"/>
                  </a:lnTo>
                  <a:lnTo>
                    <a:pt x="878" y="315736"/>
                  </a:lnTo>
                  <a:lnTo>
                    <a:pt x="1040" y="316247"/>
                  </a:lnTo>
                  <a:lnTo>
                    <a:pt x="1210" y="316749"/>
                  </a:lnTo>
                  <a:lnTo>
                    <a:pt x="1398" y="317244"/>
                  </a:lnTo>
                  <a:lnTo>
                    <a:pt x="1594" y="317738"/>
                  </a:lnTo>
                  <a:lnTo>
                    <a:pt x="1807" y="318215"/>
                  </a:lnTo>
                  <a:lnTo>
                    <a:pt x="2028" y="318692"/>
                  </a:lnTo>
                  <a:lnTo>
                    <a:pt x="2267" y="319169"/>
                  </a:lnTo>
                  <a:lnTo>
                    <a:pt x="2505" y="319629"/>
                  </a:lnTo>
                  <a:lnTo>
                    <a:pt x="2769" y="320081"/>
                  </a:lnTo>
                  <a:lnTo>
                    <a:pt x="3033" y="320532"/>
                  </a:lnTo>
                  <a:lnTo>
                    <a:pt x="3314" y="320975"/>
                  </a:lnTo>
                  <a:lnTo>
                    <a:pt x="3604" y="321410"/>
                  </a:lnTo>
                  <a:lnTo>
                    <a:pt x="3911" y="321835"/>
                  </a:lnTo>
                  <a:lnTo>
                    <a:pt x="4217" y="322253"/>
                  </a:lnTo>
                  <a:lnTo>
                    <a:pt x="4541" y="322662"/>
                  </a:lnTo>
                  <a:lnTo>
                    <a:pt x="4873" y="323062"/>
                  </a:lnTo>
                  <a:lnTo>
                    <a:pt x="5214" y="323454"/>
                  </a:lnTo>
                  <a:lnTo>
                    <a:pt x="5572" y="323838"/>
                  </a:lnTo>
                  <a:lnTo>
                    <a:pt x="5930" y="324212"/>
                  </a:lnTo>
                  <a:lnTo>
                    <a:pt x="6305" y="324570"/>
                  </a:lnTo>
                  <a:lnTo>
                    <a:pt x="6680" y="324928"/>
                  </a:lnTo>
                  <a:lnTo>
                    <a:pt x="7054" y="324579"/>
                  </a:lnTo>
                  <a:lnTo>
                    <a:pt x="7429" y="324229"/>
                  </a:lnTo>
                  <a:lnTo>
                    <a:pt x="7796" y="323872"/>
                  </a:lnTo>
                  <a:lnTo>
                    <a:pt x="8153" y="323514"/>
                  </a:lnTo>
                  <a:lnTo>
                    <a:pt x="8511" y="323156"/>
                  </a:lnTo>
                  <a:lnTo>
                    <a:pt x="8861" y="322790"/>
                  </a:lnTo>
                  <a:lnTo>
                    <a:pt x="9210" y="322423"/>
                  </a:lnTo>
                  <a:lnTo>
                    <a:pt x="9551" y="322048"/>
                  </a:lnTo>
                  <a:lnTo>
                    <a:pt x="9891" y="321674"/>
                  </a:lnTo>
                  <a:lnTo>
                    <a:pt x="10224" y="321299"/>
                  </a:lnTo>
                  <a:lnTo>
                    <a:pt x="10556" y="320915"/>
                  </a:lnTo>
                  <a:lnTo>
                    <a:pt x="10880" y="320532"/>
                  </a:lnTo>
                  <a:lnTo>
                    <a:pt x="11203" y="320140"/>
                  </a:lnTo>
                  <a:lnTo>
                    <a:pt x="11519" y="319748"/>
                  </a:lnTo>
                  <a:lnTo>
                    <a:pt x="11825" y="319356"/>
                  </a:lnTo>
                  <a:lnTo>
                    <a:pt x="12132" y="318956"/>
                  </a:lnTo>
                  <a:lnTo>
                    <a:pt x="12430" y="318556"/>
                  </a:lnTo>
                  <a:lnTo>
                    <a:pt x="12728" y="318155"/>
                  </a:lnTo>
                  <a:lnTo>
                    <a:pt x="13018" y="317746"/>
                  </a:lnTo>
                  <a:lnTo>
                    <a:pt x="13308" y="317337"/>
                  </a:lnTo>
                  <a:lnTo>
                    <a:pt x="13589" y="316928"/>
                  </a:lnTo>
                  <a:lnTo>
                    <a:pt x="13861" y="316511"/>
                  </a:lnTo>
                  <a:lnTo>
                    <a:pt x="14134" y="316093"/>
                  </a:lnTo>
                  <a:lnTo>
                    <a:pt x="14398" y="315676"/>
                  </a:lnTo>
                  <a:lnTo>
                    <a:pt x="14662" y="315250"/>
                  </a:lnTo>
                  <a:lnTo>
                    <a:pt x="14909" y="314824"/>
                  </a:lnTo>
                  <a:lnTo>
                    <a:pt x="15165" y="314398"/>
                  </a:lnTo>
                  <a:lnTo>
                    <a:pt x="15412" y="313964"/>
                  </a:lnTo>
                  <a:lnTo>
                    <a:pt x="15650" y="313529"/>
                  </a:lnTo>
                  <a:lnTo>
                    <a:pt x="15880" y="313095"/>
                  </a:lnTo>
                  <a:lnTo>
                    <a:pt x="16110" y="312652"/>
                  </a:lnTo>
                  <a:lnTo>
                    <a:pt x="16332" y="312209"/>
                  </a:lnTo>
                  <a:lnTo>
                    <a:pt x="16409" y="312064"/>
                  </a:lnTo>
                  <a:lnTo>
                    <a:pt x="16494" y="311919"/>
                  </a:lnTo>
                  <a:lnTo>
                    <a:pt x="16579" y="311783"/>
                  </a:lnTo>
                  <a:lnTo>
                    <a:pt x="16664" y="311655"/>
                  </a:lnTo>
                  <a:lnTo>
                    <a:pt x="16766" y="311527"/>
                  </a:lnTo>
                  <a:lnTo>
                    <a:pt x="16860" y="311399"/>
                  </a:lnTo>
                  <a:lnTo>
                    <a:pt x="16962" y="311280"/>
                  </a:lnTo>
                  <a:lnTo>
                    <a:pt x="17073" y="311169"/>
                  </a:lnTo>
                  <a:lnTo>
                    <a:pt x="17184" y="311059"/>
                  </a:lnTo>
                  <a:lnTo>
                    <a:pt x="17303" y="310956"/>
                  </a:lnTo>
                  <a:lnTo>
                    <a:pt x="17422" y="310854"/>
                  </a:lnTo>
                  <a:lnTo>
                    <a:pt x="17542" y="310760"/>
                  </a:lnTo>
                  <a:lnTo>
                    <a:pt x="17670" y="310667"/>
                  </a:lnTo>
                  <a:lnTo>
                    <a:pt x="17797" y="310581"/>
                  </a:lnTo>
                  <a:lnTo>
                    <a:pt x="17925" y="310496"/>
                  </a:lnTo>
                  <a:lnTo>
                    <a:pt x="18061" y="310420"/>
                  </a:lnTo>
                  <a:lnTo>
                    <a:pt x="18198" y="310351"/>
                  </a:lnTo>
                  <a:lnTo>
                    <a:pt x="18334" y="310283"/>
                  </a:lnTo>
                  <a:lnTo>
                    <a:pt x="18479" y="310224"/>
                  </a:lnTo>
                  <a:lnTo>
                    <a:pt x="18615" y="310164"/>
                  </a:lnTo>
                  <a:lnTo>
                    <a:pt x="18913" y="310062"/>
                  </a:lnTo>
                  <a:lnTo>
                    <a:pt x="19212" y="309977"/>
                  </a:lnTo>
                  <a:lnTo>
                    <a:pt x="19510" y="309908"/>
                  </a:lnTo>
                  <a:lnTo>
                    <a:pt x="19816" y="309866"/>
                  </a:lnTo>
                  <a:lnTo>
                    <a:pt x="20132" y="309832"/>
                  </a:lnTo>
                  <a:lnTo>
                    <a:pt x="20438" y="309823"/>
                  </a:lnTo>
                  <a:lnTo>
                    <a:pt x="20754" y="309832"/>
                  </a:lnTo>
                  <a:lnTo>
                    <a:pt x="21060" y="309866"/>
                  </a:lnTo>
                  <a:lnTo>
                    <a:pt x="21367" y="309908"/>
                  </a:lnTo>
                  <a:lnTo>
                    <a:pt x="21674" y="309977"/>
                  </a:lnTo>
                  <a:lnTo>
                    <a:pt x="21972" y="310062"/>
                  </a:lnTo>
                  <a:lnTo>
                    <a:pt x="22261" y="310164"/>
                  </a:lnTo>
                  <a:lnTo>
                    <a:pt x="22543" y="310283"/>
                  </a:lnTo>
                  <a:lnTo>
                    <a:pt x="22687" y="310351"/>
                  </a:lnTo>
                  <a:lnTo>
                    <a:pt x="22824" y="310420"/>
                  </a:lnTo>
                  <a:lnTo>
                    <a:pt x="22951" y="310496"/>
                  </a:lnTo>
                  <a:lnTo>
                    <a:pt x="23088" y="310581"/>
                  </a:lnTo>
                  <a:lnTo>
                    <a:pt x="23216" y="310667"/>
                  </a:lnTo>
                  <a:lnTo>
                    <a:pt x="23335" y="310760"/>
                  </a:lnTo>
                  <a:lnTo>
                    <a:pt x="23463" y="310854"/>
                  </a:lnTo>
                  <a:lnTo>
                    <a:pt x="23582" y="310956"/>
                  </a:lnTo>
                  <a:lnTo>
                    <a:pt x="23693" y="311059"/>
                  </a:lnTo>
                  <a:lnTo>
                    <a:pt x="23803" y="311169"/>
                  </a:lnTo>
                  <a:lnTo>
                    <a:pt x="23914" y="311280"/>
                  </a:lnTo>
                  <a:lnTo>
                    <a:pt x="24016" y="311399"/>
                  </a:lnTo>
                  <a:lnTo>
                    <a:pt x="24119" y="311527"/>
                  </a:lnTo>
                  <a:lnTo>
                    <a:pt x="24212" y="311655"/>
                  </a:lnTo>
                  <a:lnTo>
                    <a:pt x="24306" y="311783"/>
                  </a:lnTo>
                  <a:lnTo>
                    <a:pt x="24391" y="311919"/>
                  </a:lnTo>
                  <a:lnTo>
                    <a:pt x="24468" y="312064"/>
                  </a:lnTo>
                  <a:lnTo>
                    <a:pt x="24545" y="312209"/>
                  </a:lnTo>
                  <a:lnTo>
                    <a:pt x="24919" y="312933"/>
                  </a:lnTo>
                  <a:lnTo>
                    <a:pt x="25303" y="313648"/>
                  </a:lnTo>
                  <a:lnTo>
                    <a:pt x="25695" y="314356"/>
                  </a:lnTo>
                  <a:lnTo>
                    <a:pt x="26112" y="315063"/>
                  </a:lnTo>
                  <a:lnTo>
                    <a:pt x="26530" y="315753"/>
                  </a:lnTo>
                  <a:lnTo>
                    <a:pt x="26973" y="316443"/>
                  </a:lnTo>
                  <a:lnTo>
                    <a:pt x="27424" y="317116"/>
                  </a:lnTo>
                  <a:lnTo>
                    <a:pt x="27893" y="317789"/>
                  </a:lnTo>
                  <a:lnTo>
                    <a:pt x="28370" y="318453"/>
                  </a:lnTo>
                  <a:lnTo>
                    <a:pt x="28864" y="319109"/>
                  </a:lnTo>
                  <a:lnTo>
                    <a:pt x="29375" y="319757"/>
                  </a:lnTo>
                  <a:lnTo>
                    <a:pt x="29895" y="320396"/>
                  </a:lnTo>
                  <a:lnTo>
                    <a:pt x="30423" y="321026"/>
                  </a:lnTo>
                  <a:lnTo>
                    <a:pt x="30968" y="321648"/>
                  </a:lnTo>
                  <a:lnTo>
                    <a:pt x="31522" y="322261"/>
                  </a:lnTo>
                  <a:lnTo>
                    <a:pt x="32093" y="322866"/>
                  </a:lnTo>
                  <a:lnTo>
                    <a:pt x="32672" y="323463"/>
                  </a:lnTo>
                  <a:lnTo>
                    <a:pt x="33268" y="324042"/>
                  </a:lnTo>
                  <a:lnTo>
                    <a:pt x="33873" y="324621"/>
                  </a:lnTo>
                  <a:lnTo>
                    <a:pt x="34487" y="325184"/>
                  </a:lnTo>
                  <a:lnTo>
                    <a:pt x="35117" y="325746"/>
                  </a:lnTo>
                  <a:lnTo>
                    <a:pt x="35756" y="326291"/>
                  </a:lnTo>
                  <a:lnTo>
                    <a:pt x="36404" y="326828"/>
                  </a:lnTo>
                  <a:lnTo>
                    <a:pt x="37068" y="327356"/>
                  </a:lnTo>
                  <a:lnTo>
                    <a:pt x="37733" y="327876"/>
                  </a:lnTo>
                  <a:lnTo>
                    <a:pt x="38423" y="328378"/>
                  </a:lnTo>
                  <a:lnTo>
                    <a:pt x="39113" y="328872"/>
                  </a:lnTo>
                  <a:lnTo>
                    <a:pt x="39811" y="329358"/>
                  </a:lnTo>
                  <a:lnTo>
                    <a:pt x="40527" y="329835"/>
                  </a:lnTo>
                  <a:lnTo>
                    <a:pt x="41251" y="330295"/>
                  </a:lnTo>
                  <a:lnTo>
                    <a:pt x="41984" y="330755"/>
                  </a:lnTo>
                  <a:lnTo>
                    <a:pt x="42725" y="331190"/>
                  </a:lnTo>
                  <a:lnTo>
                    <a:pt x="43475" y="331624"/>
                  </a:lnTo>
                  <a:lnTo>
                    <a:pt x="44241" y="332042"/>
                  </a:lnTo>
                  <a:lnTo>
                    <a:pt x="45008" y="332451"/>
                  </a:lnTo>
                  <a:lnTo>
                    <a:pt x="45792" y="332842"/>
                  </a:lnTo>
                  <a:lnTo>
                    <a:pt x="46576" y="333226"/>
                  </a:lnTo>
                  <a:lnTo>
                    <a:pt x="47376" y="333601"/>
                  </a:lnTo>
                  <a:lnTo>
                    <a:pt x="48177" y="333958"/>
                  </a:lnTo>
                  <a:lnTo>
                    <a:pt x="48995" y="334308"/>
                  </a:lnTo>
                  <a:lnTo>
                    <a:pt x="49813" y="334640"/>
                  </a:lnTo>
                  <a:lnTo>
                    <a:pt x="50648" y="334964"/>
                  </a:lnTo>
                  <a:lnTo>
                    <a:pt x="51483" y="335270"/>
                  </a:lnTo>
                  <a:lnTo>
                    <a:pt x="52326" y="335569"/>
                  </a:lnTo>
                  <a:lnTo>
                    <a:pt x="53178" y="335850"/>
                  </a:lnTo>
                  <a:lnTo>
                    <a:pt x="54039" y="336114"/>
                  </a:lnTo>
                  <a:lnTo>
                    <a:pt x="54908" y="336369"/>
                  </a:lnTo>
                  <a:lnTo>
                    <a:pt x="55785" y="336617"/>
                  </a:lnTo>
                  <a:lnTo>
                    <a:pt x="56662" y="336847"/>
                  </a:lnTo>
                  <a:lnTo>
                    <a:pt x="57548" y="337060"/>
                  </a:lnTo>
                  <a:lnTo>
                    <a:pt x="58443" y="337264"/>
                  </a:lnTo>
                  <a:lnTo>
                    <a:pt x="59346" y="337451"/>
                  </a:lnTo>
                  <a:lnTo>
                    <a:pt x="60258" y="337622"/>
                  </a:lnTo>
                  <a:lnTo>
                    <a:pt x="61169" y="337784"/>
                  </a:lnTo>
                  <a:lnTo>
                    <a:pt x="62089" y="337929"/>
                  </a:lnTo>
                  <a:lnTo>
                    <a:pt x="63009" y="338056"/>
                  </a:lnTo>
                  <a:lnTo>
                    <a:pt x="63938" y="338176"/>
                  </a:lnTo>
                  <a:lnTo>
                    <a:pt x="64875" y="338269"/>
                  </a:lnTo>
                  <a:lnTo>
                    <a:pt x="65821" y="338354"/>
                  </a:lnTo>
                  <a:lnTo>
                    <a:pt x="66766" y="338431"/>
                  </a:lnTo>
                  <a:lnTo>
                    <a:pt x="67712" y="338482"/>
                  </a:lnTo>
                  <a:lnTo>
                    <a:pt x="68675" y="338525"/>
                  </a:lnTo>
                  <a:lnTo>
                    <a:pt x="69629" y="338542"/>
                  </a:lnTo>
                  <a:lnTo>
                    <a:pt x="70600" y="338550"/>
                  </a:lnTo>
                  <a:lnTo>
                    <a:pt x="71248" y="338550"/>
                  </a:lnTo>
                  <a:lnTo>
                    <a:pt x="71895" y="338542"/>
                  </a:lnTo>
                  <a:lnTo>
                    <a:pt x="72534" y="338525"/>
                  </a:lnTo>
                  <a:lnTo>
                    <a:pt x="73181" y="338499"/>
                  </a:lnTo>
                  <a:lnTo>
                    <a:pt x="73820" y="338465"/>
                  </a:lnTo>
                  <a:lnTo>
                    <a:pt x="74459" y="338423"/>
                  </a:lnTo>
                  <a:lnTo>
                    <a:pt x="75090" y="338380"/>
                  </a:lnTo>
                  <a:lnTo>
                    <a:pt x="75729" y="338329"/>
                  </a:lnTo>
                  <a:lnTo>
                    <a:pt x="76359" y="338269"/>
                  </a:lnTo>
                  <a:lnTo>
                    <a:pt x="76981" y="338201"/>
                  </a:lnTo>
                  <a:lnTo>
                    <a:pt x="77612" y="338133"/>
                  </a:lnTo>
                  <a:lnTo>
                    <a:pt x="78233" y="338048"/>
                  </a:lnTo>
                  <a:lnTo>
                    <a:pt x="78855" y="337963"/>
                  </a:lnTo>
                  <a:lnTo>
                    <a:pt x="79477" y="337869"/>
                  </a:lnTo>
                  <a:lnTo>
                    <a:pt x="80091" y="337775"/>
                  </a:lnTo>
                  <a:lnTo>
                    <a:pt x="80704" y="337664"/>
                  </a:lnTo>
                  <a:lnTo>
                    <a:pt x="81317" y="337554"/>
                  </a:lnTo>
                  <a:lnTo>
                    <a:pt x="81922" y="337434"/>
                  </a:lnTo>
                  <a:lnTo>
                    <a:pt x="82527" y="337307"/>
                  </a:lnTo>
                  <a:lnTo>
                    <a:pt x="83132" y="337179"/>
                  </a:lnTo>
                  <a:lnTo>
                    <a:pt x="83728" y="337042"/>
                  </a:lnTo>
                  <a:lnTo>
                    <a:pt x="84325" y="336898"/>
                  </a:lnTo>
                  <a:lnTo>
                    <a:pt x="84921" y="336744"/>
                  </a:lnTo>
                  <a:lnTo>
                    <a:pt x="85509" y="336591"/>
                  </a:lnTo>
                  <a:lnTo>
                    <a:pt x="86097" y="336429"/>
                  </a:lnTo>
                  <a:lnTo>
                    <a:pt x="86685" y="336259"/>
                  </a:lnTo>
                  <a:lnTo>
                    <a:pt x="87264" y="336080"/>
                  </a:lnTo>
                  <a:lnTo>
                    <a:pt x="87843" y="335901"/>
                  </a:lnTo>
                  <a:lnTo>
                    <a:pt x="88414" y="335713"/>
                  </a:lnTo>
                  <a:lnTo>
                    <a:pt x="88985" y="335526"/>
                  </a:lnTo>
                  <a:lnTo>
                    <a:pt x="89556" y="335322"/>
                  </a:lnTo>
                  <a:lnTo>
                    <a:pt x="90118" y="335117"/>
                  </a:lnTo>
                  <a:lnTo>
                    <a:pt x="90680" y="334913"/>
                  </a:lnTo>
                  <a:lnTo>
                    <a:pt x="91234" y="334691"/>
                  </a:lnTo>
                  <a:lnTo>
                    <a:pt x="91788" y="334470"/>
                  </a:lnTo>
                  <a:lnTo>
                    <a:pt x="92341" y="334248"/>
                  </a:lnTo>
                  <a:lnTo>
                    <a:pt x="92887" y="334010"/>
                  </a:lnTo>
                  <a:lnTo>
                    <a:pt x="93432" y="333771"/>
                  </a:lnTo>
                  <a:lnTo>
                    <a:pt x="93969" y="333533"/>
                  </a:lnTo>
                  <a:lnTo>
                    <a:pt x="94505" y="333277"/>
                  </a:lnTo>
                  <a:lnTo>
                    <a:pt x="95034" y="333030"/>
                  </a:lnTo>
                  <a:lnTo>
                    <a:pt x="95562" y="332766"/>
                  </a:lnTo>
                  <a:lnTo>
                    <a:pt x="96081" y="332502"/>
                  </a:lnTo>
                  <a:lnTo>
                    <a:pt x="96601" y="332229"/>
                  </a:lnTo>
                  <a:lnTo>
                    <a:pt x="97121" y="331956"/>
                  </a:lnTo>
                  <a:lnTo>
                    <a:pt x="97632" y="331675"/>
                  </a:lnTo>
                  <a:lnTo>
                    <a:pt x="98135" y="331386"/>
                  </a:lnTo>
                  <a:lnTo>
                    <a:pt x="98637" y="331096"/>
                  </a:lnTo>
                  <a:lnTo>
                    <a:pt x="99140" y="330798"/>
                  </a:lnTo>
                  <a:lnTo>
                    <a:pt x="99634" y="330491"/>
                  </a:lnTo>
                  <a:lnTo>
                    <a:pt x="100120" y="330184"/>
                  </a:lnTo>
                  <a:lnTo>
                    <a:pt x="100605" y="329878"/>
                  </a:lnTo>
                  <a:lnTo>
                    <a:pt x="101082" y="329554"/>
                  </a:lnTo>
                  <a:lnTo>
                    <a:pt x="101559" y="329239"/>
                  </a:lnTo>
                  <a:lnTo>
                    <a:pt x="102036" y="328907"/>
                  </a:lnTo>
                  <a:lnTo>
                    <a:pt x="102496" y="328574"/>
                  </a:lnTo>
                  <a:lnTo>
                    <a:pt x="102965" y="328242"/>
                  </a:lnTo>
                  <a:lnTo>
                    <a:pt x="103417" y="327901"/>
                  </a:lnTo>
                  <a:lnTo>
                    <a:pt x="103868" y="327552"/>
                  </a:lnTo>
                  <a:lnTo>
                    <a:pt x="104320" y="327203"/>
                  </a:lnTo>
                  <a:lnTo>
                    <a:pt x="104763" y="326853"/>
                  </a:lnTo>
                  <a:lnTo>
                    <a:pt x="105197" y="326487"/>
                  </a:lnTo>
                  <a:lnTo>
                    <a:pt x="105632" y="326129"/>
                  </a:lnTo>
                  <a:lnTo>
                    <a:pt x="106058" y="325763"/>
                  </a:lnTo>
                  <a:lnTo>
                    <a:pt x="106484" y="325388"/>
                  </a:lnTo>
                  <a:lnTo>
                    <a:pt x="106901" y="325013"/>
                  </a:lnTo>
                  <a:lnTo>
                    <a:pt x="107318" y="324630"/>
                  </a:lnTo>
                  <a:lnTo>
                    <a:pt x="107719" y="324238"/>
                  </a:lnTo>
                  <a:lnTo>
                    <a:pt x="108128" y="323855"/>
                  </a:lnTo>
                  <a:lnTo>
                    <a:pt x="108520" y="323454"/>
                  </a:lnTo>
                  <a:lnTo>
                    <a:pt x="108912" y="323062"/>
                  </a:lnTo>
                  <a:lnTo>
                    <a:pt x="109295" y="322653"/>
                  </a:lnTo>
                  <a:lnTo>
                    <a:pt x="109678" y="322253"/>
                  </a:lnTo>
                  <a:lnTo>
                    <a:pt x="110053" y="321835"/>
                  </a:lnTo>
                  <a:lnTo>
                    <a:pt x="110428" y="321427"/>
                  </a:lnTo>
                  <a:lnTo>
                    <a:pt x="110786" y="321009"/>
                  </a:lnTo>
                  <a:lnTo>
                    <a:pt x="111144" y="320583"/>
                  </a:lnTo>
                  <a:lnTo>
                    <a:pt x="111501" y="320157"/>
                  </a:lnTo>
                  <a:lnTo>
                    <a:pt x="111842" y="319731"/>
                  </a:lnTo>
                  <a:lnTo>
                    <a:pt x="112183" y="319297"/>
                  </a:lnTo>
                  <a:lnTo>
                    <a:pt x="112524" y="318854"/>
                  </a:lnTo>
                  <a:lnTo>
                    <a:pt x="112847" y="318411"/>
                  </a:lnTo>
                  <a:lnTo>
                    <a:pt x="113171" y="317968"/>
                  </a:lnTo>
                  <a:lnTo>
                    <a:pt x="113495" y="317525"/>
                  </a:lnTo>
                  <a:lnTo>
                    <a:pt x="113802" y="317073"/>
                  </a:lnTo>
                  <a:lnTo>
                    <a:pt x="114108" y="316613"/>
                  </a:lnTo>
                  <a:lnTo>
                    <a:pt x="114407" y="316153"/>
                  </a:lnTo>
                  <a:lnTo>
                    <a:pt x="114696" y="315693"/>
                  </a:lnTo>
                  <a:lnTo>
                    <a:pt x="114986" y="315224"/>
                  </a:lnTo>
                  <a:lnTo>
                    <a:pt x="115267" y="314756"/>
                  </a:lnTo>
                  <a:lnTo>
                    <a:pt x="115540" y="314287"/>
                  </a:lnTo>
                  <a:lnTo>
                    <a:pt x="115804" y="313810"/>
                  </a:lnTo>
                  <a:lnTo>
                    <a:pt x="116068" y="313333"/>
                  </a:lnTo>
                  <a:lnTo>
                    <a:pt x="116323" y="312848"/>
                  </a:lnTo>
                  <a:lnTo>
                    <a:pt x="116570" y="312362"/>
                  </a:lnTo>
                  <a:lnTo>
                    <a:pt x="116809" y="311876"/>
                  </a:lnTo>
                  <a:lnTo>
                    <a:pt x="117048" y="311382"/>
                  </a:lnTo>
                  <a:lnTo>
                    <a:pt x="117278" y="310888"/>
                  </a:lnTo>
                  <a:lnTo>
                    <a:pt x="117491" y="310386"/>
                  </a:lnTo>
                  <a:lnTo>
                    <a:pt x="117712" y="309891"/>
                  </a:lnTo>
                  <a:lnTo>
                    <a:pt x="117916" y="309389"/>
                  </a:lnTo>
                  <a:lnTo>
                    <a:pt x="118121" y="308878"/>
                  </a:lnTo>
                  <a:lnTo>
                    <a:pt x="118308" y="308375"/>
                  </a:lnTo>
                  <a:lnTo>
                    <a:pt x="118496" y="307855"/>
                  </a:lnTo>
                  <a:lnTo>
                    <a:pt x="118675" y="307344"/>
                  </a:lnTo>
                  <a:lnTo>
                    <a:pt x="118854" y="306824"/>
                  </a:lnTo>
                  <a:lnTo>
                    <a:pt x="119015" y="306305"/>
                  </a:lnTo>
                  <a:lnTo>
                    <a:pt x="119177" y="305785"/>
                  </a:lnTo>
                  <a:lnTo>
                    <a:pt x="119322" y="305265"/>
                  </a:lnTo>
                  <a:lnTo>
                    <a:pt x="119467" y="304737"/>
                  </a:lnTo>
                  <a:lnTo>
                    <a:pt x="119603" y="304200"/>
                  </a:lnTo>
                  <a:lnTo>
                    <a:pt x="119731" y="303672"/>
                  </a:lnTo>
                  <a:lnTo>
                    <a:pt x="119859" y="303136"/>
                  </a:lnTo>
                  <a:lnTo>
                    <a:pt x="119970" y="302599"/>
                  </a:lnTo>
                  <a:lnTo>
                    <a:pt x="120072" y="302062"/>
                  </a:lnTo>
                  <a:lnTo>
                    <a:pt x="120174" y="301517"/>
                  </a:lnTo>
                  <a:lnTo>
                    <a:pt x="120268" y="300980"/>
                  </a:lnTo>
                  <a:lnTo>
                    <a:pt x="120353" y="300435"/>
                  </a:lnTo>
                  <a:lnTo>
                    <a:pt x="120430" y="299881"/>
                  </a:lnTo>
                  <a:lnTo>
                    <a:pt x="120498" y="299336"/>
                  </a:lnTo>
                  <a:lnTo>
                    <a:pt x="120557" y="298782"/>
                  </a:lnTo>
                  <a:lnTo>
                    <a:pt x="120609" y="298228"/>
                  </a:lnTo>
                  <a:lnTo>
                    <a:pt x="120651" y="297675"/>
                  </a:lnTo>
                  <a:lnTo>
                    <a:pt x="120685" y="297112"/>
                  </a:lnTo>
                  <a:lnTo>
                    <a:pt x="120719" y="296559"/>
                  </a:lnTo>
                  <a:lnTo>
                    <a:pt x="120736" y="295996"/>
                  </a:lnTo>
                  <a:lnTo>
                    <a:pt x="120745" y="295434"/>
                  </a:lnTo>
                  <a:lnTo>
                    <a:pt x="120753" y="294872"/>
                  </a:lnTo>
                  <a:lnTo>
                    <a:pt x="120745" y="294131"/>
                  </a:lnTo>
                  <a:lnTo>
                    <a:pt x="120719" y="293406"/>
                  </a:lnTo>
                  <a:lnTo>
                    <a:pt x="120677" y="292682"/>
                  </a:lnTo>
                  <a:lnTo>
                    <a:pt x="120617" y="291958"/>
                  </a:lnTo>
                  <a:lnTo>
                    <a:pt x="120540" y="291243"/>
                  </a:lnTo>
                  <a:lnTo>
                    <a:pt x="120464" y="290527"/>
                  </a:lnTo>
                  <a:lnTo>
                    <a:pt x="120370" y="289811"/>
                  </a:lnTo>
                  <a:lnTo>
                    <a:pt x="120259" y="289096"/>
                  </a:lnTo>
                  <a:lnTo>
                    <a:pt x="120847" y="289036"/>
                  </a:lnTo>
                  <a:lnTo>
                    <a:pt x="121426" y="288968"/>
                  </a:lnTo>
                  <a:lnTo>
                    <a:pt x="122006" y="288900"/>
                  </a:lnTo>
                  <a:lnTo>
                    <a:pt x="122585" y="288815"/>
                  </a:lnTo>
                  <a:lnTo>
                    <a:pt x="123164" y="288738"/>
                  </a:lnTo>
                  <a:lnTo>
                    <a:pt x="123735" y="288644"/>
                  </a:lnTo>
                  <a:lnTo>
                    <a:pt x="124306" y="288550"/>
                  </a:lnTo>
                  <a:lnTo>
                    <a:pt x="124877" y="288448"/>
                  </a:lnTo>
                  <a:lnTo>
                    <a:pt x="125439" y="288337"/>
                  </a:lnTo>
                  <a:lnTo>
                    <a:pt x="126010" y="288227"/>
                  </a:lnTo>
                  <a:lnTo>
                    <a:pt x="126572" y="288107"/>
                  </a:lnTo>
                  <a:lnTo>
                    <a:pt x="127126" y="287988"/>
                  </a:lnTo>
                  <a:lnTo>
                    <a:pt x="127688" y="287852"/>
                  </a:lnTo>
                  <a:lnTo>
                    <a:pt x="128242" y="287724"/>
                  </a:lnTo>
                  <a:lnTo>
                    <a:pt x="128787" y="287579"/>
                  </a:lnTo>
                  <a:lnTo>
                    <a:pt x="129341" y="287434"/>
                  </a:lnTo>
                  <a:lnTo>
                    <a:pt x="129886" y="287290"/>
                  </a:lnTo>
                  <a:lnTo>
                    <a:pt x="130431" y="287128"/>
                  </a:lnTo>
                  <a:lnTo>
                    <a:pt x="130968" y="286974"/>
                  </a:lnTo>
                  <a:lnTo>
                    <a:pt x="131505" y="286804"/>
                  </a:lnTo>
                  <a:lnTo>
                    <a:pt x="132042" y="286634"/>
                  </a:lnTo>
                  <a:lnTo>
                    <a:pt x="132578" y="286455"/>
                  </a:lnTo>
                  <a:lnTo>
                    <a:pt x="133106" y="286276"/>
                  </a:lnTo>
                  <a:lnTo>
                    <a:pt x="133635" y="286088"/>
                  </a:lnTo>
                  <a:lnTo>
                    <a:pt x="134154" y="285901"/>
                  </a:lnTo>
                  <a:lnTo>
                    <a:pt x="134674" y="285705"/>
                  </a:lnTo>
                  <a:lnTo>
                    <a:pt x="135194" y="285501"/>
                  </a:lnTo>
                  <a:lnTo>
                    <a:pt x="135705" y="285296"/>
                  </a:lnTo>
                  <a:lnTo>
                    <a:pt x="136216" y="285083"/>
                  </a:lnTo>
                  <a:lnTo>
                    <a:pt x="136727" y="284870"/>
                  </a:lnTo>
                  <a:lnTo>
                    <a:pt x="137230" y="284649"/>
                  </a:lnTo>
                  <a:lnTo>
                    <a:pt x="137732" y="284419"/>
                  </a:lnTo>
                  <a:lnTo>
                    <a:pt x="138227" y="284189"/>
                  </a:lnTo>
                  <a:lnTo>
                    <a:pt x="138721" y="283950"/>
                  </a:lnTo>
                  <a:lnTo>
                    <a:pt x="139215" y="283711"/>
                  </a:lnTo>
                  <a:lnTo>
                    <a:pt x="139700" y="283473"/>
                  </a:lnTo>
                  <a:lnTo>
                    <a:pt x="140186" y="283217"/>
                  </a:lnTo>
                  <a:lnTo>
                    <a:pt x="140672" y="282970"/>
                  </a:lnTo>
                  <a:lnTo>
                    <a:pt x="141149" y="282706"/>
                  </a:lnTo>
                  <a:lnTo>
                    <a:pt x="141617" y="282451"/>
                  </a:lnTo>
                  <a:lnTo>
                    <a:pt x="142086" y="282178"/>
                  </a:lnTo>
                  <a:lnTo>
                    <a:pt x="142554" y="281905"/>
                  </a:lnTo>
                  <a:lnTo>
                    <a:pt x="143023" y="281633"/>
                  </a:lnTo>
                  <a:lnTo>
                    <a:pt x="143474" y="281352"/>
                  </a:lnTo>
                  <a:lnTo>
                    <a:pt x="143935" y="281070"/>
                  </a:lnTo>
                  <a:lnTo>
                    <a:pt x="144386" y="280781"/>
                  </a:lnTo>
                  <a:lnTo>
                    <a:pt x="144829" y="280483"/>
                  </a:lnTo>
                  <a:lnTo>
                    <a:pt x="145281" y="280184"/>
                  </a:lnTo>
                  <a:lnTo>
                    <a:pt x="145715" y="279886"/>
                  </a:lnTo>
                  <a:lnTo>
                    <a:pt x="146150" y="279580"/>
                  </a:lnTo>
                  <a:lnTo>
                    <a:pt x="146584" y="279273"/>
                  </a:lnTo>
                  <a:lnTo>
                    <a:pt x="147010" y="278958"/>
                  </a:lnTo>
                  <a:lnTo>
                    <a:pt x="147436" y="278642"/>
                  </a:lnTo>
                  <a:lnTo>
                    <a:pt x="147853" y="278319"/>
                  </a:lnTo>
                  <a:lnTo>
                    <a:pt x="148271" y="277986"/>
                  </a:lnTo>
                  <a:lnTo>
                    <a:pt x="148680" y="277663"/>
                  </a:lnTo>
                  <a:lnTo>
                    <a:pt x="149089" y="277322"/>
                  </a:lnTo>
                  <a:lnTo>
                    <a:pt x="149489" y="276990"/>
                  </a:lnTo>
                  <a:lnTo>
                    <a:pt x="149890" y="276649"/>
                  </a:lnTo>
                  <a:lnTo>
                    <a:pt x="150281" y="276300"/>
                  </a:lnTo>
                  <a:lnTo>
                    <a:pt x="150673" y="275950"/>
                  </a:lnTo>
                  <a:lnTo>
                    <a:pt x="151057" y="275601"/>
                  </a:lnTo>
                  <a:lnTo>
                    <a:pt x="151440" y="275243"/>
                  </a:lnTo>
                  <a:lnTo>
                    <a:pt x="151815" y="274885"/>
                  </a:lnTo>
                  <a:lnTo>
                    <a:pt x="152181" y="274519"/>
                  </a:lnTo>
                  <a:lnTo>
                    <a:pt x="152556" y="274153"/>
                  </a:lnTo>
                  <a:lnTo>
                    <a:pt x="152914" y="273778"/>
                  </a:lnTo>
                  <a:lnTo>
                    <a:pt x="153272" y="273403"/>
                  </a:lnTo>
                  <a:lnTo>
                    <a:pt x="153621" y="273028"/>
                  </a:lnTo>
                  <a:lnTo>
                    <a:pt x="153970" y="272645"/>
                  </a:lnTo>
                  <a:lnTo>
                    <a:pt x="154320" y="272261"/>
                  </a:lnTo>
                  <a:lnTo>
                    <a:pt x="154652" y="271870"/>
                  </a:lnTo>
                  <a:lnTo>
                    <a:pt x="154984" y="271478"/>
                  </a:lnTo>
                  <a:lnTo>
                    <a:pt x="155316" y="271086"/>
                  </a:lnTo>
                  <a:lnTo>
                    <a:pt x="155640" y="270685"/>
                  </a:lnTo>
                  <a:lnTo>
                    <a:pt x="155955" y="270285"/>
                  </a:lnTo>
                  <a:lnTo>
                    <a:pt x="156271" y="269876"/>
                  </a:lnTo>
                  <a:lnTo>
                    <a:pt x="156577" y="269467"/>
                  </a:lnTo>
                  <a:lnTo>
                    <a:pt x="156884" y="269058"/>
                  </a:lnTo>
                  <a:lnTo>
                    <a:pt x="157182" y="268641"/>
                  </a:lnTo>
                  <a:lnTo>
                    <a:pt x="157472" y="268223"/>
                  </a:lnTo>
                  <a:lnTo>
                    <a:pt x="157761" y="267806"/>
                  </a:lnTo>
                  <a:lnTo>
                    <a:pt x="158043" y="267380"/>
                  </a:lnTo>
                  <a:lnTo>
                    <a:pt x="158324" y="266954"/>
                  </a:lnTo>
                  <a:lnTo>
                    <a:pt x="158596" y="266519"/>
                  </a:lnTo>
                  <a:lnTo>
                    <a:pt x="158860" y="266094"/>
                  </a:lnTo>
                  <a:lnTo>
                    <a:pt x="159116" y="265650"/>
                  </a:lnTo>
                  <a:lnTo>
                    <a:pt x="159372" y="265216"/>
                  </a:lnTo>
                  <a:lnTo>
                    <a:pt x="159627" y="264773"/>
                  </a:lnTo>
                  <a:lnTo>
                    <a:pt x="159866" y="264330"/>
                  </a:lnTo>
                  <a:lnTo>
                    <a:pt x="160104" y="263887"/>
                  </a:lnTo>
                  <a:lnTo>
                    <a:pt x="160343" y="263435"/>
                  </a:lnTo>
                  <a:lnTo>
                    <a:pt x="160564" y="262984"/>
                  </a:lnTo>
                  <a:lnTo>
                    <a:pt x="160786" y="262524"/>
                  </a:lnTo>
                  <a:lnTo>
                    <a:pt x="161007" y="262072"/>
                  </a:lnTo>
                  <a:lnTo>
                    <a:pt x="161212" y="261612"/>
                  </a:lnTo>
                  <a:lnTo>
                    <a:pt x="161416" y="261144"/>
                  </a:lnTo>
                  <a:lnTo>
                    <a:pt x="161621" y="260684"/>
                  </a:lnTo>
                  <a:lnTo>
                    <a:pt x="161808" y="260215"/>
                  </a:lnTo>
                  <a:lnTo>
                    <a:pt x="161996" y="259747"/>
                  </a:lnTo>
                  <a:lnTo>
                    <a:pt x="162174" y="259270"/>
                  </a:lnTo>
                  <a:lnTo>
                    <a:pt x="162353" y="258792"/>
                  </a:lnTo>
                  <a:lnTo>
                    <a:pt x="162524" y="258315"/>
                  </a:lnTo>
                  <a:lnTo>
                    <a:pt x="162686" y="257838"/>
                  </a:lnTo>
                  <a:lnTo>
                    <a:pt x="162839" y="257361"/>
                  </a:lnTo>
                  <a:lnTo>
                    <a:pt x="162984" y="256876"/>
                  </a:lnTo>
                  <a:lnTo>
                    <a:pt x="163129" y="256390"/>
                  </a:lnTo>
                  <a:lnTo>
                    <a:pt x="163265" y="255896"/>
                  </a:lnTo>
                  <a:lnTo>
                    <a:pt x="163401" y="255410"/>
                  </a:lnTo>
                  <a:lnTo>
                    <a:pt x="163520" y="254916"/>
                  </a:lnTo>
                  <a:lnTo>
                    <a:pt x="163640" y="254422"/>
                  </a:lnTo>
                  <a:lnTo>
                    <a:pt x="163750" y="253928"/>
                  </a:lnTo>
                  <a:lnTo>
                    <a:pt x="163861" y="253425"/>
                  </a:lnTo>
                  <a:lnTo>
                    <a:pt x="163955" y="252923"/>
                  </a:lnTo>
                  <a:lnTo>
                    <a:pt x="164049" y="252420"/>
                  </a:lnTo>
                  <a:lnTo>
                    <a:pt x="164134" y="251917"/>
                  </a:lnTo>
                  <a:lnTo>
                    <a:pt x="164219" y="251415"/>
                  </a:lnTo>
                  <a:lnTo>
                    <a:pt x="164287" y="250904"/>
                  </a:lnTo>
                  <a:lnTo>
                    <a:pt x="164355" y="250392"/>
                  </a:lnTo>
                  <a:lnTo>
                    <a:pt x="164415" y="249881"/>
                  </a:lnTo>
                  <a:lnTo>
                    <a:pt x="164466" y="249370"/>
                  </a:lnTo>
                  <a:lnTo>
                    <a:pt x="164509" y="248850"/>
                  </a:lnTo>
                  <a:lnTo>
                    <a:pt x="164551" y="248331"/>
                  </a:lnTo>
                  <a:lnTo>
                    <a:pt x="164577" y="247820"/>
                  </a:lnTo>
                  <a:lnTo>
                    <a:pt x="164602" y="247300"/>
                  </a:lnTo>
                  <a:lnTo>
                    <a:pt x="164619" y="246772"/>
                  </a:lnTo>
                  <a:lnTo>
                    <a:pt x="164636" y="246252"/>
                  </a:lnTo>
                  <a:lnTo>
                    <a:pt x="164636" y="245724"/>
                  </a:lnTo>
                  <a:lnTo>
                    <a:pt x="164636" y="245238"/>
                  </a:lnTo>
                  <a:lnTo>
                    <a:pt x="164628" y="244753"/>
                  </a:lnTo>
                  <a:lnTo>
                    <a:pt x="164611" y="244267"/>
                  </a:lnTo>
                  <a:lnTo>
                    <a:pt x="164585" y="243781"/>
                  </a:lnTo>
                  <a:lnTo>
                    <a:pt x="164560" y="243296"/>
                  </a:lnTo>
                  <a:lnTo>
                    <a:pt x="164526" y="242810"/>
                  </a:lnTo>
                  <a:lnTo>
                    <a:pt x="164483" y="242325"/>
                  </a:lnTo>
                  <a:lnTo>
                    <a:pt x="164441" y="241839"/>
                  </a:lnTo>
                  <a:lnTo>
                    <a:pt x="164389" y="241353"/>
                  </a:lnTo>
                  <a:lnTo>
                    <a:pt x="164330" y="240868"/>
                  </a:lnTo>
                  <a:lnTo>
                    <a:pt x="164262" y="240382"/>
                  </a:lnTo>
                  <a:lnTo>
                    <a:pt x="164193" y="239897"/>
                  </a:lnTo>
                  <a:lnTo>
                    <a:pt x="164117" y="239411"/>
                  </a:lnTo>
                  <a:lnTo>
                    <a:pt x="164032" y="238925"/>
                  </a:lnTo>
                  <a:lnTo>
                    <a:pt x="163946" y="238448"/>
                  </a:lnTo>
                  <a:lnTo>
                    <a:pt x="163853" y="237963"/>
                  </a:lnTo>
                  <a:lnTo>
                    <a:pt x="163750" y="237486"/>
                  </a:lnTo>
                  <a:lnTo>
                    <a:pt x="163640" y="237000"/>
                  </a:lnTo>
                  <a:lnTo>
                    <a:pt x="163529" y="236523"/>
                  </a:lnTo>
                  <a:lnTo>
                    <a:pt x="163410" y="236046"/>
                  </a:lnTo>
                  <a:lnTo>
                    <a:pt x="163290" y="235560"/>
                  </a:lnTo>
                  <a:lnTo>
                    <a:pt x="163154" y="235083"/>
                  </a:lnTo>
                  <a:lnTo>
                    <a:pt x="163018" y="234615"/>
                  </a:lnTo>
                  <a:lnTo>
                    <a:pt x="162873" y="234137"/>
                  </a:lnTo>
                  <a:lnTo>
                    <a:pt x="162728" y="233660"/>
                  </a:lnTo>
                  <a:lnTo>
                    <a:pt x="162575" y="233192"/>
                  </a:lnTo>
                  <a:lnTo>
                    <a:pt x="162413" y="232723"/>
                  </a:lnTo>
                  <a:lnTo>
                    <a:pt x="162251" y="232255"/>
                  </a:lnTo>
                  <a:lnTo>
                    <a:pt x="162081" y="231786"/>
                  </a:lnTo>
                  <a:lnTo>
                    <a:pt x="161902" y="231318"/>
                  </a:lnTo>
                  <a:lnTo>
                    <a:pt x="161714" y="230849"/>
                  </a:lnTo>
                  <a:lnTo>
                    <a:pt x="161527" y="230389"/>
                  </a:lnTo>
                  <a:lnTo>
                    <a:pt x="161331" y="229929"/>
                  </a:lnTo>
                  <a:lnTo>
                    <a:pt x="161135" y="229469"/>
                  </a:lnTo>
                  <a:lnTo>
                    <a:pt x="160922" y="229009"/>
                  </a:lnTo>
                  <a:lnTo>
                    <a:pt x="160709" y="228557"/>
                  </a:lnTo>
                  <a:lnTo>
                    <a:pt x="160496" y="228106"/>
                  </a:lnTo>
                  <a:lnTo>
                    <a:pt x="160275" y="227654"/>
                  </a:lnTo>
                  <a:lnTo>
                    <a:pt x="160045" y="227203"/>
                  </a:lnTo>
                  <a:lnTo>
                    <a:pt x="159806" y="226760"/>
                  </a:lnTo>
                  <a:lnTo>
                    <a:pt x="159567" y="226308"/>
                  </a:lnTo>
                  <a:lnTo>
                    <a:pt x="159320" y="225865"/>
                  </a:lnTo>
                  <a:lnTo>
                    <a:pt x="159065" y="225431"/>
                  </a:lnTo>
                  <a:lnTo>
                    <a:pt x="158809" y="224988"/>
                  </a:lnTo>
                  <a:lnTo>
                    <a:pt x="158545" y="224553"/>
                  </a:lnTo>
                  <a:lnTo>
                    <a:pt x="158281" y="224127"/>
                  </a:lnTo>
                  <a:lnTo>
                    <a:pt x="158000" y="223693"/>
                  </a:lnTo>
                  <a:lnTo>
                    <a:pt x="157727" y="223267"/>
                  </a:lnTo>
                  <a:lnTo>
                    <a:pt x="157438" y="222841"/>
                  </a:lnTo>
                  <a:lnTo>
                    <a:pt x="157148" y="222423"/>
                  </a:lnTo>
                  <a:lnTo>
                    <a:pt x="156850" y="222006"/>
                  </a:lnTo>
                  <a:lnTo>
                    <a:pt x="156552" y="221589"/>
                  </a:lnTo>
                  <a:lnTo>
                    <a:pt x="156236" y="221180"/>
                  </a:lnTo>
                  <a:lnTo>
                    <a:pt x="155930" y="220771"/>
                  </a:lnTo>
                  <a:lnTo>
                    <a:pt x="155606" y="220362"/>
                  </a:lnTo>
                  <a:lnTo>
                    <a:pt x="155282" y="219961"/>
                  </a:lnTo>
                  <a:lnTo>
                    <a:pt x="154959" y="219561"/>
                  </a:lnTo>
                  <a:lnTo>
                    <a:pt x="154618" y="219169"/>
                  </a:lnTo>
                  <a:lnTo>
                    <a:pt x="154277" y="218769"/>
                  </a:lnTo>
                  <a:lnTo>
                    <a:pt x="153936" y="218385"/>
                  </a:lnTo>
                  <a:lnTo>
                    <a:pt x="153578" y="218002"/>
                  </a:lnTo>
                  <a:lnTo>
                    <a:pt x="153229" y="217619"/>
                  </a:lnTo>
                  <a:lnTo>
                    <a:pt x="152863" y="217235"/>
                  </a:lnTo>
                  <a:lnTo>
                    <a:pt x="152496" y="216860"/>
                  </a:lnTo>
                  <a:lnTo>
                    <a:pt x="153493" y="216622"/>
                  </a:lnTo>
                  <a:lnTo>
                    <a:pt x="154490" y="216366"/>
                  </a:lnTo>
                  <a:lnTo>
                    <a:pt x="155470" y="216085"/>
                  </a:lnTo>
                  <a:lnTo>
                    <a:pt x="156441" y="215795"/>
                  </a:lnTo>
                  <a:lnTo>
                    <a:pt x="157412" y="215489"/>
                  </a:lnTo>
                  <a:lnTo>
                    <a:pt x="158366" y="215156"/>
                  </a:lnTo>
                  <a:lnTo>
                    <a:pt x="159312" y="214816"/>
                  </a:lnTo>
                  <a:lnTo>
                    <a:pt x="160249" y="214458"/>
                  </a:lnTo>
                  <a:lnTo>
                    <a:pt x="161169" y="214083"/>
                  </a:lnTo>
                  <a:lnTo>
                    <a:pt x="162089" y="213691"/>
                  </a:lnTo>
                  <a:lnTo>
                    <a:pt x="162992" y="213282"/>
                  </a:lnTo>
                  <a:lnTo>
                    <a:pt x="163887" y="212865"/>
                  </a:lnTo>
                  <a:lnTo>
                    <a:pt x="164764" y="212430"/>
                  </a:lnTo>
                  <a:lnTo>
                    <a:pt x="165642" y="211979"/>
                  </a:lnTo>
                  <a:lnTo>
                    <a:pt x="166502" y="211510"/>
                  </a:lnTo>
                  <a:lnTo>
                    <a:pt x="167346" y="211025"/>
                  </a:lnTo>
                  <a:lnTo>
                    <a:pt x="168181" y="210530"/>
                  </a:lnTo>
                  <a:lnTo>
                    <a:pt x="169007" y="210028"/>
                  </a:lnTo>
                  <a:lnTo>
                    <a:pt x="169825" y="209500"/>
                  </a:lnTo>
                  <a:lnTo>
                    <a:pt x="170617" y="208963"/>
                  </a:lnTo>
                  <a:lnTo>
                    <a:pt x="171409" y="208409"/>
                  </a:lnTo>
                  <a:lnTo>
                    <a:pt x="172176" y="207847"/>
                  </a:lnTo>
                  <a:lnTo>
                    <a:pt x="172943" y="207276"/>
                  </a:lnTo>
                  <a:lnTo>
                    <a:pt x="173684" y="206680"/>
                  </a:lnTo>
                  <a:lnTo>
                    <a:pt x="174417" y="206075"/>
                  </a:lnTo>
                  <a:lnTo>
                    <a:pt x="175132" y="205461"/>
                  </a:lnTo>
                  <a:lnTo>
                    <a:pt x="175839" y="204840"/>
                  </a:lnTo>
                  <a:lnTo>
                    <a:pt x="176529" y="204192"/>
                  </a:lnTo>
                  <a:lnTo>
                    <a:pt x="177203" y="203545"/>
                  </a:lnTo>
                  <a:lnTo>
                    <a:pt x="177867" y="202880"/>
                  </a:lnTo>
                  <a:lnTo>
                    <a:pt x="178506" y="202207"/>
                  </a:lnTo>
                  <a:lnTo>
                    <a:pt x="179136" y="201517"/>
                  </a:lnTo>
                  <a:lnTo>
                    <a:pt x="179750" y="200818"/>
                  </a:lnTo>
                  <a:lnTo>
                    <a:pt x="180346" y="200111"/>
                  </a:lnTo>
                  <a:lnTo>
                    <a:pt x="180934" y="199396"/>
                  </a:lnTo>
                  <a:lnTo>
                    <a:pt x="181496" y="198663"/>
                  </a:lnTo>
                  <a:lnTo>
                    <a:pt x="182041" y="197922"/>
                  </a:lnTo>
                  <a:lnTo>
                    <a:pt x="182578" y="197172"/>
                  </a:lnTo>
                  <a:lnTo>
                    <a:pt x="183089" y="196414"/>
                  </a:lnTo>
                  <a:lnTo>
                    <a:pt x="183583" y="195639"/>
                  </a:lnTo>
                  <a:lnTo>
                    <a:pt x="184069" y="194863"/>
                  </a:lnTo>
                  <a:lnTo>
                    <a:pt x="184529" y="194071"/>
                  </a:lnTo>
                  <a:lnTo>
                    <a:pt x="184972" y="193270"/>
                  </a:lnTo>
                  <a:lnTo>
                    <a:pt x="185398" y="192469"/>
                  </a:lnTo>
                  <a:lnTo>
                    <a:pt x="185603" y="192061"/>
                  </a:lnTo>
                  <a:lnTo>
                    <a:pt x="185807" y="191652"/>
                  </a:lnTo>
                  <a:lnTo>
                    <a:pt x="186003" y="191243"/>
                  </a:lnTo>
                  <a:lnTo>
                    <a:pt x="186190" y="190825"/>
                  </a:lnTo>
                  <a:lnTo>
                    <a:pt x="186378" y="190408"/>
                  </a:lnTo>
                  <a:lnTo>
                    <a:pt x="186565" y="189990"/>
                  </a:lnTo>
                  <a:lnTo>
                    <a:pt x="186744" y="189573"/>
                  </a:lnTo>
                  <a:lnTo>
                    <a:pt x="186915" y="189155"/>
                  </a:lnTo>
                  <a:lnTo>
                    <a:pt x="187085" y="188729"/>
                  </a:lnTo>
                  <a:lnTo>
                    <a:pt x="187247" y="188303"/>
                  </a:lnTo>
                  <a:lnTo>
                    <a:pt x="187400" y="187878"/>
                  </a:lnTo>
                  <a:lnTo>
                    <a:pt x="187554" y="187443"/>
                  </a:lnTo>
                  <a:lnTo>
                    <a:pt x="187707" y="187017"/>
                  </a:lnTo>
                  <a:lnTo>
                    <a:pt x="187843" y="186583"/>
                  </a:lnTo>
                  <a:lnTo>
                    <a:pt x="187988" y="186148"/>
                  </a:lnTo>
                  <a:lnTo>
                    <a:pt x="188116" y="185705"/>
                  </a:lnTo>
                  <a:lnTo>
                    <a:pt x="188244" y="185271"/>
                  </a:lnTo>
                  <a:lnTo>
                    <a:pt x="188371" y="184828"/>
                  </a:lnTo>
                  <a:lnTo>
                    <a:pt x="188482" y="184385"/>
                  </a:lnTo>
                  <a:lnTo>
                    <a:pt x="188601" y="183942"/>
                  </a:lnTo>
                  <a:lnTo>
                    <a:pt x="188704" y="183499"/>
                  </a:lnTo>
                  <a:lnTo>
                    <a:pt x="188806" y="183047"/>
                  </a:lnTo>
                  <a:lnTo>
                    <a:pt x="188908" y="182604"/>
                  </a:lnTo>
                  <a:lnTo>
                    <a:pt x="188993" y="182153"/>
                  </a:lnTo>
                  <a:lnTo>
                    <a:pt x="189078" y="181701"/>
                  </a:lnTo>
                  <a:lnTo>
                    <a:pt x="189164" y="181241"/>
                  </a:lnTo>
                  <a:lnTo>
                    <a:pt x="189240" y="180789"/>
                  </a:lnTo>
                  <a:lnTo>
                    <a:pt x="189308" y="180329"/>
                  </a:lnTo>
                  <a:lnTo>
                    <a:pt x="189377" y="179878"/>
                  </a:lnTo>
                  <a:lnTo>
                    <a:pt x="189436" y="179418"/>
                  </a:lnTo>
                  <a:lnTo>
                    <a:pt x="189487" y="178949"/>
                  </a:lnTo>
                  <a:lnTo>
                    <a:pt x="189530" y="178489"/>
                  </a:lnTo>
                  <a:lnTo>
                    <a:pt x="189573" y="178029"/>
                  </a:lnTo>
                  <a:lnTo>
                    <a:pt x="189615" y="177561"/>
                  </a:lnTo>
                  <a:lnTo>
                    <a:pt x="189649" y="177092"/>
                  </a:lnTo>
                  <a:lnTo>
                    <a:pt x="189675" y="176623"/>
                  </a:lnTo>
                  <a:lnTo>
                    <a:pt x="189692" y="176155"/>
                  </a:lnTo>
                  <a:lnTo>
                    <a:pt x="189709" y="175686"/>
                  </a:lnTo>
                  <a:lnTo>
                    <a:pt x="189717" y="175218"/>
                  </a:lnTo>
                  <a:lnTo>
                    <a:pt x="189717" y="174741"/>
                  </a:lnTo>
                  <a:lnTo>
                    <a:pt x="189709" y="174195"/>
                  </a:lnTo>
                  <a:lnTo>
                    <a:pt x="189700" y="173642"/>
                  </a:lnTo>
                  <a:lnTo>
                    <a:pt x="189683" y="173096"/>
                  </a:lnTo>
                  <a:lnTo>
                    <a:pt x="189658" y="172551"/>
                  </a:lnTo>
                  <a:lnTo>
                    <a:pt x="189624" y="172006"/>
                  </a:lnTo>
                  <a:lnTo>
                    <a:pt x="189581" y="171452"/>
                  </a:lnTo>
                  <a:lnTo>
                    <a:pt x="189530" y="170907"/>
                  </a:lnTo>
                  <a:lnTo>
                    <a:pt x="189470" y="170362"/>
                  </a:lnTo>
                  <a:lnTo>
                    <a:pt x="189411" y="169817"/>
                  </a:lnTo>
                  <a:lnTo>
                    <a:pt x="189334" y="169271"/>
                  </a:lnTo>
                  <a:lnTo>
                    <a:pt x="189257" y="168726"/>
                  </a:lnTo>
                  <a:lnTo>
                    <a:pt x="189164" y="168172"/>
                  </a:lnTo>
                  <a:lnTo>
                    <a:pt x="189070" y="167627"/>
                  </a:lnTo>
                  <a:lnTo>
                    <a:pt x="188968" y="167090"/>
                  </a:lnTo>
                  <a:lnTo>
                    <a:pt x="188857" y="166545"/>
                  </a:lnTo>
                  <a:lnTo>
                    <a:pt x="188738" y="166000"/>
                  </a:lnTo>
                  <a:lnTo>
                    <a:pt x="188610" y="165455"/>
                  </a:lnTo>
                  <a:lnTo>
                    <a:pt x="188482" y="164918"/>
                  </a:lnTo>
                  <a:lnTo>
                    <a:pt x="188337" y="164373"/>
                  </a:lnTo>
                  <a:lnTo>
                    <a:pt x="188184" y="163836"/>
                  </a:lnTo>
                  <a:lnTo>
                    <a:pt x="188031" y="163299"/>
                  </a:lnTo>
                  <a:lnTo>
                    <a:pt x="187860" y="162754"/>
                  </a:lnTo>
                  <a:lnTo>
                    <a:pt x="187690" y="162226"/>
                  </a:lnTo>
                  <a:lnTo>
                    <a:pt x="187511" y="161689"/>
                  </a:lnTo>
                  <a:lnTo>
                    <a:pt x="187323" y="161152"/>
                  </a:lnTo>
                  <a:lnTo>
                    <a:pt x="187128" y="160616"/>
                  </a:lnTo>
                  <a:lnTo>
                    <a:pt x="186923" y="160087"/>
                  </a:lnTo>
                  <a:lnTo>
                    <a:pt x="186710" y="159559"/>
                  </a:lnTo>
                  <a:lnTo>
                    <a:pt x="186489" y="159031"/>
                  </a:lnTo>
                  <a:lnTo>
                    <a:pt x="186259" y="158503"/>
                  </a:lnTo>
                  <a:lnTo>
                    <a:pt x="186029" y="157983"/>
                  </a:lnTo>
                  <a:lnTo>
                    <a:pt x="185781" y="157455"/>
                  </a:lnTo>
                  <a:lnTo>
                    <a:pt x="185534" y="156935"/>
                  </a:lnTo>
                  <a:lnTo>
                    <a:pt x="185270" y="156416"/>
                  </a:lnTo>
                  <a:lnTo>
                    <a:pt x="185006" y="155896"/>
                  </a:lnTo>
                  <a:lnTo>
                    <a:pt x="184734" y="155385"/>
                  </a:lnTo>
                  <a:lnTo>
                    <a:pt x="184452" y="154865"/>
                  </a:lnTo>
                  <a:lnTo>
                    <a:pt x="184154" y="154354"/>
                  </a:lnTo>
                  <a:lnTo>
                    <a:pt x="183856" y="153851"/>
                  </a:lnTo>
                  <a:lnTo>
                    <a:pt x="183549" y="153340"/>
                  </a:lnTo>
                  <a:lnTo>
                    <a:pt x="183234" y="152837"/>
                  </a:lnTo>
                  <a:lnTo>
                    <a:pt x="182919" y="152335"/>
                  </a:lnTo>
                  <a:lnTo>
                    <a:pt x="182587" y="151832"/>
                  </a:lnTo>
                  <a:lnTo>
                    <a:pt x="182246" y="151338"/>
                  </a:lnTo>
                  <a:lnTo>
                    <a:pt x="181897" y="150844"/>
                  </a:lnTo>
                  <a:lnTo>
                    <a:pt x="181547" y="150350"/>
                  </a:lnTo>
                  <a:lnTo>
                    <a:pt x="181181" y="149864"/>
                  </a:lnTo>
                  <a:lnTo>
                    <a:pt x="180815" y="149379"/>
                  </a:lnTo>
                  <a:lnTo>
                    <a:pt x="180440" y="148893"/>
                  </a:lnTo>
                  <a:lnTo>
                    <a:pt x="180048" y="148407"/>
                  </a:lnTo>
                  <a:lnTo>
                    <a:pt x="179656" y="147930"/>
                  </a:lnTo>
                  <a:lnTo>
                    <a:pt x="179256" y="147462"/>
                  </a:lnTo>
                  <a:lnTo>
                    <a:pt x="178847" y="146985"/>
                  </a:lnTo>
                  <a:lnTo>
                    <a:pt x="178421" y="146516"/>
                  </a:lnTo>
                  <a:lnTo>
                    <a:pt x="177995" y="146056"/>
                  </a:lnTo>
                  <a:lnTo>
                    <a:pt x="177560" y="145588"/>
                  </a:lnTo>
                  <a:lnTo>
                    <a:pt x="177126" y="145136"/>
                  </a:lnTo>
                  <a:lnTo>
                    <a:pt x="176674" y="144676"/>
                  </a:lnTo>
                  <a:lnTo>
                    <a:pt x="176214" y="144224"/>
                  </a:lnTo>
                  <a:lnTo>
                    <a:pt x="175746" y="143773"/>
                  </a:lnTo>
                  <a:lnTo>
                    <a:pt x="175269" y="143330"/>
                  </a:lnTo>
                  <a:lnTo>
                    <a:pt x="174792" y="142895"/>
                  </a:lnTo>
                  <a:lnTo>
                    <a:pt x="174297" y="142452"/>
                  </a:lnTo>
                  <a:lnTo>
                    <a:pt x="173795" y="142018"/>
                  </a:lnTo>
                  <a:lnTo>
                    <a:pt x="174357" y="141473"/>
                  </a:lnTo>
                  <a:lnTo>
                    <a:pt x="174894" y="140910"/>
                  </a:lnTo>
                  <a:lnTo>
                    <a:pt x="175422" y="140340"/>
                  </a:lnTo>
                  <a:lnTo>
                    <a:pt x="175933" y="139760"/>
                  </a:lnTo>
                  <a:lnTo>
                    <a:pt x="176436" y="139164"/>
                  </a:lnTo>
                  <a:lnTo>
                    <a:pt x="176913" y="138568"/>
                  </a:lnTo>
                  <a:lnTo>
                    <a:pt x="177381" y="137954"/>
                  </a:lnTo>
                  <a:lnTo>
                    <a:pt x="177833" y="137332"/>
                  </a:lnTo>
                  <a:lnTo>
                    <a:pt x="178276" y="136702"/>
                  </a:lnTo>
                  <a:lnTo>
                    <a:pt x="178693" y="136071"/>
                  </a:lnTo>
                  <a:lnTo>
                    <a:pt x="179102" y="135415"/>
                  </a:lnTo>
                  <a:lnTo>
                    <a:pt x="179486" y="134759"/>
                  </a:lnTo>
                  <a:lnTo>
                    <a:pt x="179861" y="134095"/>
                  </a:lnTo>
                  <a:lnTo>
                    <a:pt x="180218" y="133422"/>
                  </a:lnTo>
                  <a:lnTo>
                    <a:pt x="180551" y="132740"/>
                  </a:lnTo>
                  <a:lnTo>
                    <a:pt x="180874" y="132059"/>
                  </a:lnTo>
                  <a:lnTo>
                    <a:pt x="181173" y="131360"/>
                  </a:lnTo>
                  <a:lnTo>
                    <a:pt x="181462" y="130653"/>
                  </a:lnTo>
                  <a:lnTo>
                    <a:pt x="181726" y="129946"/>
                  </a:lnTo>
                  <a:lnTo>
                    <a:pt x="181982" y="129222"/>
                  </a:lnTo>
                  <a:lnTo>
                    <a:pt x="182212" y="128498"/>
                  </a:lnTo>
                  <a:lnTo>
                    <a:pt x="182416" y="127765"/>
                  </a:lnTo>
                  <a:lnTo>
                    <a:pt x="182612" y="127032"/>
                  </a:lnTo>
                  <a:lnTo>
                    <a:pt x="182783" y="126283"/>
                  </a:lnTo>
                  <a:lnTo>
                    <a:pt x="182868" y="125908"/>
                  </a:lnTo>
                  <a:lnTo>
                    <a:pt x="182945" y="125533"/>
                  </a:lnTo>
                  <a:lnTo>
                    <a:pt x="183013" y="125158"/>
                  </a:lnTo>
                  <a:lnTo>
                    <a:pt x="183072" y="124775"/>
                  </a:lnTo>
                  <a:lnTo>
                    <a:pt x="183132" y="124400"/>
                  </a:lnTo>
                  <a:lnTo>
                    <a:pt x="183192" y="124017"/>
                  </a:lnTo>
                  <a:lnTo>
                    <a:pt x="183234" y="123633"/>
                  </a:lnTo>
                  <a:lnTo>
                    <a:pt x="183285" y="123250"/>
                  </a:lnTo>
                  <a:lnTo>
                    <a:pt x="183319" y="122858"/>
                  </a:lnTo>
                  <a:lnTo>
                    <a:pt x="183353" y="122475"/>
                  </a:lnTo>
                  <a:lnTo>
                    <a:pt x="183388" y="122083"/>
                  </a:lnTo>
                  <a:lnTo>
                    <a:pt x="183413" y="121699"/>
                  </a:lnTo>
                  <a:lnTo>
                    <a:pt x="183430" y="121307"/>
                  </a:lnTo>
                  <a:lnTo>
                    <a:pt x="183439" y="120916"/>
                  </a:lnTo>
                  <a:lnTo>
                    <a:pt x="183447" y="120524"/>
                  </a:lnTo>
                  <a:lnTo>
                    <a:pt x="183456" y="120132"/>
                  </a:lnTo>
                  <a:lnTo>
                    <a:pt x="183447" y="119714"/>
                  </a:lnTo>
                  <a:lnTo>
                    <a:pt x="183439" y="119297"/>
                  </a:lnTo>
                  <a:lnTo>
                    <a:pt x="183422" y="118888"/>
                  </a:lnTo>
                  <a:lnTo>
                    <a:pt x="183405" y="118471"/>
                  </a:lnTo>
                  <a:lnTo>
                    <a:pt x="183379" y="118062"/>
                  </a:lnTo>
                  <a:lnTo>
                    <a:pt x="183345" y="117653"/>
                  </a:lnTo>
                  <a:lnTo>
                    <a:pt x="183311" y="117244"/>
                  </a:lnTo>
                  <a:lnTo>
                    <a:pt x="183268" y="116843"/>
                  </a:lnTo>
                  <a:lnTo>
                    <a:pt x="183217" y="116434"/>
                  </a:lnTo>
                  <a:lnTo>
                    <a:pt x="183158" y="116034"/>
                  </a:lnTo>
                  <a:lnTo>
                    <a:pt x="183098" y="115634"/>
                  </a:lnTo>
                  <a:lnTo>
                    <a:pt x="183030" y="115233"/>
                  </a:lnTo>
                  <a:lnTo>
                    <a:pt x="182962" y="114833"/>
                  </a:lnTo>
                  <a:lnTo>
                    <a:pt x="182885" y="114432"/>
                  </a:lnTo>
                  <a:lnTo>
                    <a:pt x="182800" y="114040"/>
                  </a:lnTo>
                  <a:lnTo>
                    <a:pt x="182715" y="113649"/>
                  </a:lnTo>
                  <a:lnTo>
                    <a:pt x="182621" y="113257"/>
                  </a:lnTo>
                  <a:lnTo>
                    <a:pt x="182527" y="112865"/>
                  </a:lnTo>
                  <a:lnTo>
                    <a:pt x="182416" y="112481"/>
                  </a:lnTo>
                  <a:lnTo>
                    <a:pt x="182306" y="112090"/>
                  </a:lnTo>
                  <a:lnTo>
                    <a:pt x="182195" y="111706"/>
                  </a:lnTo>
                  <a:lnTo>
                    <a:pt x="182076" y="111323"/>
                  </a:lnTo>
                  <a:lnTo>
                    <a:pt x="181948" y="110939"/>
                  </a:lnTo>
                  <a:lnTo>
                    <a:pt x="181820" y="110565"/>
                  </a:lnTo>
                  <a:lnTo>
                    <a:pt x="181684" y="110190"/>
                  </a:lnTo>
                  <a:lnTo>
                    <a:pt x="181547" y="109815"/>
                  </a:lnTo>
                  <a:lnTo>
                    <a:pt x="181403" y="109440"/>
                  </a:lnTo>
                  <a:lnTo>
                    <a:pt x="181249" y="109065"/>
                  </a:lnTo>
                  <a:lnTo>
                    <a:pt x="181096" y="108699"/>
                  </a:lnTo>
                  <a:lnTo>
                    <a:pt x="180934" y="108333"/>
                  </a:lnTo>
                  <a:lnTo>
                    <a:pt x="180772" y="107966"/>
                  </a:lnTo>
                  <a:lnTo>
                    <a:pt x="180602" y="107600"/>
                  </a:lnTo>
                  <a:lnTo>
                    <a:pt x="180423" y="107242"/>
                  </a:lnTo>
                  <a:lnTo>
                    <a:pt x="180244" y="106884"/>
                  </a:lnTo>
                  <a:lnTo>
                    <a:pt x="180065" y="106526"/>
                  </a:lnTo>
                  <a:lnTo>
                    <a:pt x="179869" y="106177"/>
                  </a:lnTo>
                  <a:lnTo>
                    <a:pt x="179682" y="105828"/>
                  </a:lnTo>
                  <a:lnTo>
                    <a:pt x="179477" y="105479"/>
                  </a:lnTo>
                  <a:lnTo>
                    <a:pt x="179281" y="105129"/>
                  </a:lnTo>
                  <a:lnTo>
                    <a:pt x="179068" y="104780"/>
                  </a:lnTo>
                  <a:lnTo>
                    <a:pt x="178855" y="104439"/>
                  </a:lnTo>
                  <a:lnTo>
                    <a:pt x="178642" y="104098"/>
                  </a:lnTo>
                  <a:lnTo>
                    <a:pt x="178199" y="103434"/>
                  </a:lnTo>
                  <a:lnTo>
                    <a:pt x="177731" y="102769"/>
                  </a:lnTo>
                  <a:lnTo>
                    <a:pt x="177254" y="102122"/>
                  </a:lnTo>
                  <a:lnTo>
                    <a:pt x="176751" y="101483"/>
                  </a:lnTo>
                  <a:lnTo>
                    <a:pt x="176240" y="100853"/>
                  </a:lnTo>
                  <a:lnTo>
                    <a:pt x="175703" y="100231"/>
                  </a:lnTo>
                  <a:lnTo>
                    <a:pt x="175158" y="99626"/>
                  </a:lnTo>
                  <a:lnTo>
                    <a:pt x="174596" y="99029"/>
                  </a:lnTo>
                  <a:lnTo>
                    <a:pt x="174016" y="98450"/>
                  </a:lnTo>
                  <a:lnTo>
                    <a:pt x="173420" y="97879"/>
                  </a:lnTo>
                  <a:lnTo>
                    <a:pt x="172807" y="97317"/>
                  </a:lnTo>
                  <a:lnTo>
                    <a:pt x="172185" y="96772"/>
                  </a:lnTo>
                  <a:lnTo>
                    <a:pt x="171546" y="96235"/>
                  </a:lnTo>
                  <a:lnTo>
                    <a:pt x="170890" y="95715"/>
                  </a:lnTo>
                  <a:lnTo>
                    <a:pt x="170225" y="95213"/>
                  </a:lnTo>
                  <a:lnTo>
                    <a:pt x="169544" y="94719"/>
                  </a:lnTo>
                  <a:lnTo>
                    <a:pt x="168845" y="94242"/>
                  </a:lnTo>
                  <a:lnTo>
                    <a:pt x="168138" y="93773"/>
                  </a:lnTo>
                  <a:lnTo>
                    <a:pt x="167422" y="93321"/>
                  </a:lnTo>
                  <a:lnTo>
                    <a:pt x="166690" y="92887"/>
                  </a:lnTo>
                  <a:lnTo>
                    <a:pt x="165940" y="92461"/>
                  </a:lnTo>
                  <a:lnTo>
                    <a:pt x="165182" y="92061"/>
                  </a:lnTo>
                  <a:lnTo>
                    <a:pt x="164415" y="91669"/>
                  </a:lnTo>
                  <a:lnTo>
                    <a:pt x="163631" y="91294"/>
                  </a:lnTo>
                  <a:lnTo>
                    <a:pt x="162839" y="90928"/>
                  </a:lnTo>
                  <a:lnTo>
                    <a:pt x="162038" y="90587"/>
                  </a:lnTo>
                  <a:lnTo>
                    <a:pt x="161220" y="90254"/>
                  </a:lnTo>
                  <a:lnTo>
                    <a:pt x="160402" y="89948"/>
                  </a:lnTo>
                  <a:lnTo>
                    <a:pt x="159567" y="89650"/>
                  </a:lnTo>
                  <a:lnTo>
                    <a:pt x="158724" y="89377"/>
                  </a:lnTo>
                  <a:lnTo>
                    <a:pt x="157872" y="89113"/>
                  </a:lnTo>
                  <a:lnTo>
                    <a:pt x="157012" y="88874"/>
                  </a:lnTo>
                  <a:lnTo>
                    <a:pt x="156134" y="88644"/>
                  </a:lnTo>
                  <a:lnTo>
                    <a:pt x="155257" y="88440"/>
                  </a:lnTo>
                  <a:lnTo>
                    <a:pt x="154371" y="88252"/>
                  </a:lnTo>
                  <a:lnTo>
                    <a:pt x="153468" y="88074"/>
                  </a:lnTo>
                  <a:lnTo>
                    <a:pt x="152565" y="87929"/>
                  </a:lnTo>
                  <a:lnTo>
                    <a:pt x="151653" y="87792"/>
                  </a:lnTo>
                  <a:lnTo>
                    <a:pt x="150733" y="87673"/>
                  </a:lnTo>
                  <a:lnTo>
                    <a:pt x="149813" y="87579"/>
                  </a:lnTo>
                  <a:lnTo>
                    <a:pt x="148876" y="87503"/>
                  </a:lnTo>
                  <a:lnTo>
                    <a:pt x="147939" y="87452"/>
                  </a:lnTo>
                  <a:lnTo>
                    <a:pt x="147470" y="87435"/>
                  </a:lnTo>
                  <a:lnTo>
                    <a:pt x="146993" y="87418"/>
                  </a:lnTo>
                  <a:lnTo>
                    <a:pt x="147291" y="86958"/>
                  </a:lnTo>
                  <a:lnTo>
                    <a:pt x="147581" y="86497"/>
                  </a:lnTo>
                  <a:lnTo>
                    <a:pt x="147862" y="86037"/>
                  </a:lnTo>
                  <a:lnTo>
                    <a:pt x="148143" y="85569"/>
                  </a:lnTo>
                  <a:lnTo>
                    <a:pt x="148407" y="85100"/>
                  </a:lnTo>
                  <a:lnTo>
                    <a:pt x="148663" y="84623"/>
                  </a:lnTo>
                  <a:lnTo>
                    <a:pt x="148910" y="84138"/>
                  </a:lnTo>
                  <a:lnTo>
                    <a:pt x="149157" y="83652"/>
                  </a:lnTo>
                  <a:lnTo>
                    <a:pt x="149387" y="83166"/>
                  </a:lnTo>
                  <a:lnTo>
                    <a:pt x="149608" y="82672"/>
                  </a:lnTo>
                  <a:lnTo>
                    <a:pt x="149821" y="82178"/>
                  </a:lnTo>
                  <a:lnTo>
                    <a:pt x="150026" y="81676"/>
                  </a:lnTo>
                  <a:lnTo>
                    <a:pt x="150222" y="81173"/>
                  </a:lnTo>
                  <a:lnTo>
                    <a:pt x="150409" y="80662"/>
                  </a:lnTo>
                  <a:lnTo>
                    <a:pt x="150588" y="80151"/>
                  </a:lnTo>
                  <a:lnTo>
                    <a:pt x="150759" y="79639"/>
                  </a:lnTo>
                  <a:lnTo>
                    <a:pt x="150920" y="79120"/>
                  </a:lnTo>
                  <a:lnTo>
                    <a:pt x="151065" y="78600"/>
                  </a:lnTo>
                  <a:lnTo>
                    <a:pt x="151210" y="78072"/>
                  </a:lnTo>
                  <a:lnTo>
                    <a:pt x="151338" y="77544"/>
                  </a:lnTo>
                  <a:lnTo>
                    <a:pt x="151457" y="77015"/>
                  </a:lnTo>
                  <a:lnTo>
                    <a:pt x="151568" y="76479"/>
                  </a:lnTo>
                  <a:lnTo>
                    <a:pt x="151670" y="75942"/>
                  </a:lnTo>
                  <a:lnTo>
                    <a:pt x="151755" y="75405"/>
                  </a:lnTo>
                  <a:lnTo>
                    <a:pt x="151840" y="74860"/>
                  </a:lnTo>
                  <a:lnTo>
                    <a:pt x="151909" y="74315"/>
                  </a:lnTo>
                  <a:lnTo>
                    <a:pt x="151968" y="73770"/>
                  </a:lnTo>
                  <a:lnTo>
                    <a:pt x="152019" y="73216"/>
                  </a:lnTo>
                  <a:lnTo>
                    <a:pt x="152053" y="72662"/>
                  </a:lnTo>
                  <a:lnTo>
                    <a:pt x="152079" y="72108"/>
                  </a:lnTo>
                  <a:lnTo>
                    <a:pt x="152096" y="71546"/>
                  </a:lnTo>
                  <a:lnTo>
                    <a:pt x="152105" y="70984"/>
                  </a:lnTo>
                  <a:lnTo>
                    <a:pt x="152096" y="70558"/>
                  </a:lnTo>
                  <a:lnTo>
                    <a:pt x="152088" y="70140"/>
                  </a:lnTo>
                  <a:lnTo>
                    <a:pt x="152070" y="69723"/>
                  </a:lnTo>
                  <a:lnTo>
                    <a:pt x="152053" y="69297"/>
                  </a:lnTo>
                  <a:lnTo>
                    <a:pt x="152028" y="68879"/>
                  </a:lnTo>
                  <a:lnTo>
                    <a:pt x="151994" y="68462"/>
                  </a:lnTo>
                  <a:lnTo>
                    <a:pt x="151951" y="68053"/>
                  </a:lnTo>
                  <a:lnTo>
                    <a:pt x="151909" y="67636"/>
                  </a:lnTo>
                  <a:lnTo>
                    <a:pt x="151857" y="67227"/>
                  </a:lnTo>
                  <a:lnTo>
                    <a:pt x="151798" y="66809"/>
                  </a:lnTo>
                  <a:lnTo>
                    <a:pt x="151738" y="66400"/>
                  </a:lnTo>
                  <a:lnTo>
                    <a:pt x="151670" y="66000"/>
                  </a:lnTo>
                  <a:lnTo>
                    <a:pt x="151593" y="65591"/>
                  </a:lnTo>
                  <a:lnTo>
                    <a:pt x="151517" y="65191"/>
                  </a:lnTo>
                  <a:lnTo>
                    <a:pt x="151432" y="64782"/>
                  </a:lnTo>
                  <a:lnTo>
                    <a:pt x="151338" y="64381"/>
                  </a:lnTo>
                  <a:lnTo>
                    <a:pt x="151244" y="63981"/>
                  </a:lnTo>
                  <a:lnTo>
                    <a:pt x="151142" y="63589"/>
                  </a:lnTo>
                  <a:lnTo>
                    <a:pt x="151031" y="63189"/>
                  </a:lnTo>
                  <a:lnTo>
                    <a:pt x="150920" y="62797"/>
                  </a:lnTo>
                  <a:lnTo>
                    <a:pt x="150801" y="62405"/>
                  </a:lnTo>
                  <a:lnTo>
                    <a:pt x="150673" y="62021"/>
                  </a:lnTo>
                  <a:lnTo>
                    <a:pt x="150546" y="61630"/>
                  </a:lnTo>
                  <a:lnTo>
                    <a:pt x="150409" y="61246"/>
                  </a:lnTo>
                  <a:lnTo>
                    <a:pt x="150273" y="60863"/>
                  </a:lnTo>
                  <a:lnTo>
                    <a:pt x="150128" y="60479"/>
                  </a:lnTo>
                  <a:lnTo>
                    <a:pt x="149975" y="60096"/>
                  </a:lnTo>
                  <a:lnTo>
                    <a:pt x="149821" y="59721"/>
                  </a:lnTo>
                  <a:lnTo>
                    <a:pt x="149660" y="59346"/>
                  </a:lnTo>
                  <a:lnTo>
                    <a:pt x="149489" y="58972"/>
                  </a:lnTo>
                  <a:lnTo>
                    <a:pt x="149319" y="58605"/>
                  </a:lnTo>
                  <a:lnTo>
                    <a:pt x="149148" y="58230"/>
                  </a:lnTo>
                  <a:lnTo>
                    <a:pt x="148961" y="57864"/>
                  </a:lnTo>
                  <a:lnTo>
                    <a:pt x="148782" y="57506"/>
                  </a:lnTo>
                  <a:lnTo>
                    <a:pt x="148586" y="57140"/>
                  </a:lnTo>
                  <a:lnTo>
                    <a:pt x="148390" y="56782"/>
                  </a:lnTo>
                  <a:lnTo>
                    <a:pt x="148194" y="56424"/>
                  </a:lnTo>
                  <a:lnTo>
                    <a:pt x="147990" y="56075"/>
                  </a:lnTo>
                  <a:lnTo>
                    <a:pt x="147777" y="55717"/>
                  </a:lnTo>
                  <a:lnTo>
                    <a:pt x="147564" y="55368"/>
                  </a:lnTo>
                  <a:lnTo>
                    <a:pt x="147342" y="55027"/>
                  </a:lnTo>
                  <a:lnTo>
                    <a:pt x="147121" y="54678"/>
                  </a:lnTo>
                  <a:lnTo>
                    <a:pt x="146891" y="54337"/>
                  </a:lnTo>
                  <a:lnTo>
                    <a:pt x="146652" y="53996"/>
                  </a:lnTo>
                  <a:lnTo>
                    <a:pt x="146414" y="53664"/>
                  </a:lnTo>
                  <a:lnTo>
                    <a:pt x="146175" y="53332"/>
                  </a:lnTo>
                  <a:lnTo>
                    <a:pt x="145928" y="52999"/>
                  </a:lnTo>
                  <a:lnTo>
                    <a:pt x="145681" y="52667"/>
                  </a:lnTo>
                  <a:lnTo>
                    <a:pt x="145425" y="52343"/>
                  </a:lnTo>
                  <a:lnTo>
                    <a:pt x="145161" y="52020"/>
                  </a:lnTo>
                  <a:lnTo>
                    <a:pt x="144897" y="51705"/>
                  </a:lnTo>
                  <a:lnTo>
                    <a:pt x="144625" y="51381"/>
                  </a:lnTo>
                  <a:lnTo>
                    <a:pt x="144352" y="51074"/>
                  </a:lnTo>
                  <a:lnTo>
                    <a:pt x="144079" y="50759"/>
                  </a:lnTo>
                  <a:lnTo>
                    <a:pt x="143509" y="50145"/>
                  </a:lnTo>
                  <a:lnTo>
                    <a:pt x="142929" y="49549"/>
                  </a:lnTo>
                  <a:lnTo>
                    <a:pt x="142333" y="48961"/>
                  </a:lnTo>
                  <a:lnTo>
                    <a:pt x="141711" y="48382"/>
                  </a:lnTo>
                  <a:lnTo>
                    <a:pt x="141081" y="47820"/>
                  </a:lnTo>
                  <a:lnTo>
                    <a:pt x="140442" y="47266"/>
                  </a:lnTo>
                  <a:lnTo>
                    <a:pt x="139777" y="46738"/>
                  </a:lnTo>
                  <a:lnTo>
                    <a:pt x="139104" y="46210"/>
                  </a:lnTo>
                  <a:lnTo>
                    <a:pt x="138414" y="45707"/>
                  </a:lnTo>
                  <a:lnTo>
                    <a:pt x="137707" y="45213"/>
                  </a:lnTo>
                  <a:lnTo>
                    <a:pt x="136991" y="44727"/>
                  </a:lnTo>
                  <a:lnTo>
                    <a:pt x="136259" y="44267"/>
                  </a:lnTo>
                  <a:lnTo>
                    <a:pt x="135517" y="43816"/>
                  </a:lnTo>
                  <a:lnTo>
                    <a:pt x="134759" y="43381"/>
                  </a:lnTo>
                  <a:lnTo>
                    <a:pt x="133992" y="42964"/>
                  </a:lnTo>
                  <a:lnTo>
                    <a:pt x="133209" y="42563"/>
                  </a:lnTo>
                  <a:lnTo>
                    <a:pt x="132416" y="42180"/>
                  </a:lnTo>
                  <a:lnTo>
                    <a:pt x="131607" y="41805"/>
                  </a:lnTo>
                  <a:lnTo>
                    <a:pt x="130789" y="41456"/>
                  </a:lnTo>
                  <a:lnTo>
                    <a:pt x="129963" y="41115"/>
                  </a:lnTo>
                  <a:lnTo>
                    <a:pt x="129128" y="40800"/>
                  </a:lnTo>
                  <a:lnTo>
                    <a:pt x="128276" y="40493"/>
                  </a:lnTo>
                  <a:lnTo>
                    <a:pt x="127416" y="40212"/>
                  </a:lnTo>
                  <a:lnTo>
                    <a:pt x="126547" y="39939"/>
                  </a:lnTo>
                  <a:lnTo>
                    <a:pt x="125669" y="39692"/>
                  </a:lnTo>
                  <a:lnTo>
                    <a:pt x="124783" y="39462"/>
                  </a:lnTo>
                  <a:lnTo>
                    <a:pt x="123889" y="39249"/>
                  </a:lnTo>
                  <a:lnTo>
                    <a:pt x="122977" y="39062"/>
                  </a:lnTo>
                  <a:lnTo>
                    <a:pt x="122525" y="38968"/>
                  </a:lnTo>
                  <a:lnTo>
                    <a:pt x="122065" y="38883"/>
                  </a:lnTo>
                  <a:lnTo>
                    <a:pt x="121605" y="38806"/>
                  </a:lnTo>
                  <a:lnTo>
                    <a:pt x="121145" y="38730"/>
                  </a:lnTo>
                  <a:lnTo>
                    <a:pt x="120677" y="38661"/>
                  </a:lnTo>
                  <a:lnTo>
                    <a:pt x="120217" y="38602"/>
                  </a:lnTo>
                  <a:lnTo>
                    <a:pt x="119748" y="38542"/>
                  </a:lnTo>
                  <a:lnTo>
                    <a:pt x="119280" y="38483"/>
                  </a:lnTo>
                  <a:lnTo>
                    <a:pt x="118802" y="38431"/>
                  </a:lnTo>
                  <a:lnTo>
                    <a:pt x="118334" y="38389"/>
                  </a:lnTo>
                  <a:lnTo>
                    <a:pt x="117857" y="38355"/>
                  </a:lnTo>
                  <a:lnTo>
                    <a:pt x="117380" y="38321"/>
                  </a:lnTo>
                  <a:lnTo>
                    <a:pt x="116903" y="38287"/>
                  </a:lnTo>
                  <a:lnTo>
                    <a:pt x="116426" y="38261"/>
                  </a:lnTo>
                  <a:lnTo>
                    <a:pt x="115940" y="38244"/>
                  </a:lnTo>
                  <a:lnTo>
                    <a:pt x="115454" y="38235"/>
                  </a:lnTo>
                  <a:lnTo>
                    <a:pt x="114977" y="38227"/>
                  </a:lnTo>
                  <a:lnTo>
                    <a:pt x="114492" y="38218"/>
                  </a:lnTo>
                  <a:lnTo>
                    <a:pt x="113733" y="38227"/>
                  </a:lnTo>
                  <a:lnTo>
                    <a:pt x="112950" y="38261"/>
                  </a:lnTo>
                  <a:lnTo>
                    <a:pt x="112132" y="38304"/>
                  </a:lnTo>
                  <a:lnTo>
                    <a:pt x="111314" y="38355"/>
                  </a:lnTo>
                  <a:lnTo>
                    <a:pt x="110488" y="38423"/>
                  </a:lnTo>
                  <a:lnTo>
                    <a:pt x="109678" y="38508"/>
                  </a:lnTo>
                  <a:lnTo>
                    <a:pt x="108895" y="38593"/>
                  </a:lnTo>
                  <a:lnTo>
                    <a:pt x="108136" y="38687"/>
                  </a:lnTo>
                  <a:lnTo>
                    <a:pt x="108187" y="38150"/>
                  </a:lnTo>
                  <a:lnTo>
                    <a:pt x="108204" y="37886"/>
                  </a:lnTo>
                  <a:lnTo>
                    <a:pt x="108204" y="37614"/>
                  </a:lnTo>
                  <a:lnTo>
                    <a:pt x="108196" y="37136"/>
                  </a:lnTo>
                  <a:lnTo>
                    <a:pt x="108170" y="36668"/>
                  </a:lnTo>
                  <a:lnTo>
                    <a:pt x="108145" y="36191"/>
                  </a:lnTo>
                  <a:lnTo>
                    <a:pt x="108111" y="35722"/>
                  </a:lnTo>
                  <a:lnTo>
                    <a:pt x="108077" y="35254"/>
                  </a:lnTo>
                  <a:lnTo>
                    <a:pt x="108026" y="34785"/>
                  </a:lnTo>
                  <a:lnTo>
                    <a:pt x="107974" y="34317"/>
                  </a:lnTo>
                  <a:lnTo>
                    <a:pt x="107915" y="33857"/>
                  </a:lnTo>
                  <a:lnTo>
                    <a:pt x="107847" y="33388"/>
                  </a:lnTo>
                  <a:lnTo>
                    <a:pt x="107778" y="32928"/>
                  </a:lnTo>
                  <a:lnTo>
                    <a:pt x="107693" y="32468"/>
                  </a:lnTo>
                  <a:lnTo>
                    <a:pt x="107608" y="32008"/>
                  </a:lnTo>
                  <a:lnTo>
                    <a:pt x="107514" y="31548"/>
                  </a:lnTo>
                  <a:lnTo>
                    <a:pt x="107412" y="31096"/>
                  </a:lnTo>
                  <a:lnTo>
                    <a:pt x="107310" y="30645"/>
                  </a:lnTo>
                  <a:lnTo>
                    <a:pt x="107199" y="30193"/>
                  </a:lnTo>
                  <a:lnTo>
                    <a:pt x="107080" y="29742"/>
                  </a:lnTo>
                  <a:lnTo>
                    <a:pt x="106952" y="29290"/>
                  </a:lnTo>
                  <a:lnTo>
                    <a:pt x="106824" y="28847"/>
                  </a:lnTo>
                  <a:lnTo>
                    <a:pt x="106688" y="28396"/>
                  </a:lnTo>
                  <a:lnTo>
                    <a:pt x="106543" y="27953"/>
                  </a:lnTo>
                  <a:lnTo>
                    <a:pt x="106390" y="27518"/>
                  </a:lnTo>
                  <a:lnTo>
                    <a:pt x="106236" y="27075"/>
                  </a:lnTo>
                  <a:lnTo>
                    <a:pt x="106075" y="26641"/>
                  </a:lnTo>
                  <a:lnTo>
                    <a:pt x="105904" y="26206"/>
                  </a:lnTo>
                  <a:lnTo>
                    <a:pt x="105734" y="25772"/>
                  </a:lnTo>
                  <a:lnTo>
                    <a:pt x="105555" y="25346"/>
                  </a:lnTo>
                  <a:lnTo>
                    <a:pt x="105368" y="24911"/>
                  </a:lnTo>
                  <a:lnTo>
                    <a:pt x="105180" y="24485"/>
                  </a:lnTo>
                  <a:lnTo>
                    <a:pt x="104984" y="24068"/>
                  </a:lnTo>
                  <a:lnTo>
                    <a:pt x="104780" y="23642"/>
                  </a:lnTo>
                  <a:lnTo>
                    <a:pt x="104567" y="23224"/>
                  </a:lnTo>
                  <a:lnTo>
                    <a:pt x="104354" y="22807"/>
                  </a:lnTo>
                  <a:lnTo>
                    <a:pt x="104132" y="22398"/>
                  </a:lnTo>
                  <a:lnTo>
                    <a:pt x="103911" y="21981"/>
                  </a:lnTo>
                  <a:lnTo>
                    <a:pt x="103681" y="21572"/>
                  </a:lnTo>
                  <a:lnTo>
                    <a:pt x="103442" y="21171"/>
                  </a:lnTo>
                  <a:lnTo>
                    <a:pt x="103204" y="20762"/>
                  </a:lnTo>
                  <a:lnTo>
                    <a:pt x="102957" y="20362"/>
                  </a:lnTo>
                  <a:lnTo>
                    <a:pt x="102701" y="19961"/>
                  </a:lnTo>
                  <a:lnTo>
                    <a:pt x="102445" y="19570"/>
                  </a:lnTo>
                  <a:lnTo>
                    <a:pt x="102181" y="19178"/>
                  </a:lnTo>
                  <a:lnTo>
                    <a:pt x="101917" y="18786"/>
                  </a:lnTo>
                  <a:lnTo>
                    <a:pt x="101645" y="18402"/>
                  </a:lnTo>
                  <a:lnTo>
                    <a:pt x="101363" y="18019"/>
                  </a:lnTo>
                  <a:lnTo>
                    <a:pt x="101082" y="17636"/>
                  </a:lnTo>
                  <a:lnTo>
                    <a:pt x="100793" y="17252"/>
                  </a:lnTo>
                  <a:lnTo>
                    <a:pt x="100503" y="16877"/>
                  </a:lnTo>
                  <a:lnTo>
                    <a:pt x="100205" y="16511"/>
                  </a:lnTo>
                  <a:lnTo>
                    <a:pt x="99898" y="16136"/>
                  </a:lnTo>
                  <a:lnTo>
                    <a:pt x="99591" y="15770"/>
                  </a:lnTo>
                  <a:lnTo>
                    <a:pt x="99285" y="15412"/>
                  </a:lnTo>
                  <a:lnTo>
                    <a:pt x="98961" y="15046"/>
                  </a:lnTo>
                  <a:lnTo>
                    <a:pt x="98646" y="14697"/>
                  </a:lnTo>
                  <a:lnTo>
                    <a:pt x="98313" y="14339"/>
                  </a:lnTo>
                  <a:lnTo>
                    <a:pt x="97981" y="13989"/>
                  </a:lnTo>
                  <a:lnTo>
                    <a:pt x="97649" y="13640"/>
                  </a:lnTo>
                  <a:lnTo>
                    <a:pt x="97308" y="13299"/>
                  </a:lnTo>
                  <a:lnTo>
                    <a:pt x="96967" y="12959"/>
                  </a:lnTo>
                  <a:lnTo>
                    <a:pt x="96618" y="12626"/>
                  </a:lnTo>
                  <a:lnTo>
                    <a:pt x="96260" y="12294"/>
                  </a:lnTo>
                  <a:lnTo>
                    <a:pt x="95903" y="11962"/>
                  </a:lnTo>
                  <a:lnTo>
                    <a:pt x="95545" y="11638"/>
                  </a:lnTo>
                  <a:lnTo>
                    <a:pt x="95178" y="11314"/>
                  </a:lnTo>
                  <a:lnTo>
                    <a:pt x="94804" y="10991"/>
                  </a:lnTo>
                  <a:lnTo>
                    <a:pt x="94429" y="10684"/>
                  </a:lnTo>
                  <a:lnTo>
                    <a:pt x="94054" y="10369"/>
                  </a:lnTo>
                  <a:lnTo>
                    <a:pt x="93670" y="10062"/>
                  </a:lnTo>
                  <a:lnTo>
                    <a:pt x="93287" y="9755"/>
                  </a:lnTo>
                  <a:lnTo>
                    <a:pt x="92895" y="9457"/>
                  </a:lnTo>
                  <a:lnTo>
                    <a:pt x="92495" y="9159"/>
                  </a:lnTo>
                  <a:lnTo>
                    <a:pt x="92103" y="8869"/>
                  </a:lnTo>
                  <a:lnTo>
                    <a:pt x="91694" y="8580"/>
                  </a:lnTo>
                  <a:lnTo>
                    <a:pt x="91294" y="8299"/>
                  </a:lnTo>
                  <a:lnTo>
                    <a:pt x="90885" y="8017"/>
                  </a:lnTo>
                  <a:lnTo>
                    <a:pt x="90467" y="7745"/>
                  </a:lnTo>
                  <a:lnTo>
                    <a:pt x="90050" y="7472"/>
                  </a:lnTo>
                  <a:lnTo>
                    <a:pt x="89632" y="7208"/>
                  </a:lnTo>
                  <a:lnTo>
                    <a:pt x="89206" y="6944"/>
                  </a:lnTo>
                  <a:lnTo>
                    <a:pt x="88780" y="6680"/>
                  </a:lnTo>
                  <a:lnTo>
                    <a:pt x="88346" y="6433"/>
                  </a:lnTo>
                  <a:lnTo>
                    <a:pt x="87911" y="6177"/>
                  </a:lnTo>
                  <a:lnTo>
                    <a:pt x="87477" y="5930"/>
                  </a:lnTo>
                  <a:lnTo>
                    <a:pt x="87034" y="5692"/>
                  </a:lnTo>
                  <a:lnTo>
                    <a:pt x="86582" y="5453"/>
                  </a:lnTo>
                  <a:lnTo>
                    <a:pt x="86139" y="5223"/>
                  </a:lnTo>
                  <a:lnTo>
                    <a:pt x="85688" y="4993"/>
                  </a:lnTo>
                  <a:lnTo>
                    <a:pt x="85228" y="4772"/>
                  </a:lnTo>
                  <a:lnTo>
                    <a:pt x="84776" y="4550"/>
                  </a:lnTo>
                  <a:lnTo>
                    <a:pt x="84316" y="4337"/>
                  </a:lnTo>
                  <a:lnTo>
                    <a:pt x="83848" y="4124"/>
                  </a:lnTo>
                  <a:lnTo>
                    <a:pt x="83379" y="3920"/>
                  </a:lnTo>
                  <a:lnTo>
                    <a:pt x="82911" y="3724"/>
                  </a:lnTo>
                  <a:lnTo>
                    <a:pt x="82442" y="3528"/>
                  </a:lnTo>
                  <a:lnTo>
                    <a:pt x="81965" y="3332"/>
                  </a:lnTo>
                  <a:lnTo>
                    <a:pt x="81488" y="3153"/>
                  </a:lnTo>
                  <a:lnTo>
                    <a:pt x="81002" y="2965"/>
                  </a:lnTo>
                  <a:lnTo>
                    <a:pt x="80517" y="2795"/>
                  </a:lnTo>
                  <a:lnTo>
                    <a:pt x="80031" y="2625"/>
                  </a:lnTo>
                  <a:lnTo>
                    <a:pt x="79545" y="2454"/>
                  </a:lnTo>
                  <a:lnTo>
                    <a:pt x="79051" y="2292"/>
                  </a:lnTo>
                  <a:lnTo>
                    <a:pt x="78557" y="2139"/>
                  </a:lnTo>
                  <a:lnTo>
                    <a:pt x="78063" y="1986"/>
                  </a:lnTo>
                  <a:lnTo>
                    <a:pt x="77560" y="1841"/>
                  </a:lnTo>
                  <a:lnTo>
                    <a:pt x="77058" y="1705"/>
                  </a:lnTo>
                  <a:lnTo>
                    <a:pt x="76555" y="1568"/>
                  </a:lnTo>
                  <a:lnTo>
                    <a:pt x="76052" y="1440"/>
                  </a:lnTo>
                  <a:lnTo>
                    <a:pt x="75541" y="1313"/>
                  </a:lnTo>
                  <a:lnTo>
                    <a:pt x="75030" y="1193"/>
                  </a:lnTo>
                  <a:lnTo>
                    <a:pt x="74519" y="1083"/>
                  </a:lnTo>
                  <a:lnTo>
                    <a:pt x="73999" y="972"/>
                  </a:lnTo>
                  <a:lnTo>
                    <a:pt x="73488" y="870"/>
                  </a:lnTo>
                  <a:lnTo>
                    <a:pt x="72968" y="776"/>
                  </a:lnTo>
                  <a:lnTo>
                    <a:pt x="72440" y="682"/>
                  </a:lnTo>
                  <a:lnTo>
                    <a:pt x="71921" y="597"/>
                  </a:lnTo>
                  <a:lnTo>
                    <a:pt x="71392" y="520"/>
                  </a:lnTo>
                  <a:lnTo>
                    <a:pt x="70864" y="444"/>
                  </a:lnTo>
                  <a:lnTo>
                    <a:pt x="70336" y="376"/>
                  </a:lnTo>
                  <a:lnTo>
                    <a:pt x="69808" y="307"/>
                  </a:lnTo>
                  <a:lnTo>
                    <a:pt x="69271" y="256"/>
                  </a:lnTo>
                  <a:lnTo>
                    <a:pt x="68743" y="205"/>
                  </a:lnTo>
                  <a:lnTo>
                    <a:pt x="68206" y="154"/>
                  </a:lnTo>
                  <a:lnTo>
                    <a:pt x="67669" y="111"/>
                  </a:lnTo>
                  <a:lnTo>
                    <a:pt x="67124" y="86"/>
                  </a:lnTo>
                  <a:lnTo>
                    <a:pt x="66588" y="52"/>
                  </a:lnTo>
                  <a:lnTo>
                    <a:pt x="66042" y="35"/>
                  </a:lnTo>
                  <a:lnTo>
                    <a:pt x="65497" y="18"/>
                  </a:lnTo>
                  <a:lnTo>
                    <a:pt x="64952" y="9"/>
                  </a:lnTo>
                  <a:lnTo>
                    <a:pt x="641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>
              <a:off x="132300" y="-293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-4867275" y="-5853625"/>
              <a:ext cx="3396475" cy="3396250"/>
            </a:xfrm>
            <a:custGeom>
              <a:avLst/>
              <a:gdLst/>
              <a:ahLst/>
              <a:cxnLst/>
              <a:rect l="l" t="t" r="r" b="b"/>
              <a:pathLst>
                <a:path w="135859" h="135850" extrusionOk="0">
                  <a:moveTo>
                    <a:pt x="67585" y="0"/>
                  </a:moveTo>
                  <a:lnTo>
                    <a:pt x="65216" y="9"/>
                  </a:lnTo>
                  <a:lnTo>
                    <a:pt x="62873" y="26"/>
                  </a:lnTo>
                  <a:lnTo>
                    <a:pt x="60556" y="51"/>
                  </a:lnTo>
                  <a:lnTo>
                    <a:pt x="58281" y="85"/>
                  </a:lnTo>
                  <a:lnTo>
                    <a:pt x="56032" y="136"/>
                  </a:lnTo>
                  <a:lnTo>
                    <a:pt x="53826" y="188"/>
                  </a:lnTo>
                  <a:lnTo>
                    <a:pt x="51645" y="247"/>
                  </a:lnTo>
                  <a:lnTo>
                    <a:pt x="49506" y="307"/>
                  </a:lnTo>
                  <a:lnTo>
                    <a:pt x="47411" y="383"/>
                  </a:lnTo>
                  <a:lnTo>
                    <a:pt x="45341" y="460"/>
                  </a:lnTo>
                  <a:lnTo>
                    <a:pt x="43313" y="545"/>
                  </a:lnTo>
                  <a:lnTo>
                    <a:pt x="41328" y="631"/>
                  </a:lnTo>
                  <a:lnTo>
                    <a:pt x="39386" y="724"/>
                  </a:lnTo>
                  <a:lnTo>
                    <a:pt x="37477" y="826"/>
                  </a:lnTo>
                  <a:lnTo>
                    <a:pt x="35620" y="929"/>
                  </a:lnTo>
                  <a:lnTo>
                    <a:pt x="33797" y="1031"/>
                  </a:lnTo>
                  <a:lnTo>
                    <a:pt x="32025" y="1142"/>
                  </a:lnTo>
                  <a:lnTo>
                    <a:pt x="30295" y="1252"/>
                  </a:lnTo>
                  <a:lnTo>
                    <a:pt x="28609" y="1363"/>
                  </a:lnTo>
                  <a:lnTo>
                    <a:pt x="25388" y="1593"/>
                  </a:lnTo>
                  <a:lnTo>
                    <a:pt x="22355" y="1832"/>
                  </a:lnTo>
                  <a:lnTo>
                    <a:pt x="19527" y="2062"/>
                  </a:lnTo>
                  <a:lnTo>
                    <a:pt x="16903" y="2300"/>
                  </a:lnTo>
                  <a:lnTo>
                    <a:pt x="14492" y="2522"/>
                  </a:lnTo>
                  <a:lnTo>
                    <a:pt x="12311" y="2743"/>
                  </a:lnTo>
                  <a:lnTo>
                    <a:pt x="10360" y="2948"/>
                  </a:lnTo>
                  <a:lnTo>
                    <a:pt x="8648" y="3135"/>
                  </a:lnTo>
                  <a:lnTo>
                    <a:pt x="7174" y="3297"/>
                  </a:lnTo>
                  <a:lnTo>
                    <a:pt x="5956" y="3442"/>
                  </a:lnTo>
                  <a:lnTo>
                    <a:pt x="4294" y="3655"/>
                  </a:lnTo>
                  <a:lnTo>
                    <a:pt x="3732" y="3723"/>
                  </a:lnTo>
                  <a:lnTo>
                    <a:pt x="3638" y="4422"/>
                  </a:lnTo>
                  <a:lnTo>
                    <a:pt x="3528" y="5282"/>
                  </a:lnTo>
                  <a:lnTo>
                    <a:pt x="3383" y="6466"/>
                  </a:lnTo>
                  <a:lnTo>
                    <a:pt x="3212" y="7966"/>
                  </a:lnTo>
                  <a:lnTo>
                    <a:pt x="3008" y="9780"/>
                  </a:lnTo>
                  <a:lnTo>
                    <a:pt x="2786" y="11885"/>
                  </a:lnTo>
                  <a:lnTo>
                    <a:pt x="2548" y="14278"/>
                  </a:lnTo>
                  <a:lnTo>
                    <a:pt x="2301" y="16945"/>
                  </a:lnTo>
                  <a:lnTo>
                    <a:pt x="2037" y="19876"/>
                  </a:lnTo>
                  <a:lnTo>
                    <a:pt x="1909" y="21443"/>
                  </a:lnTo>
                  <a:lnTo>
                    <a:pt x="1781" y="23070"/>
                  </a:lnTo>
                  <a:lnTo>
                    <a:pt x="1645" y="24766"/>
                  </a:lnTo>
                  <a:lnTo>
                    <a:pt x="1517" y="26512"/>
                  </a:lnTo>
                  <a:lnTo>
                    <a:pt x="1389" y="28327"/>
                  </a:lnTo>
                  <a:lnTo>
                    <a:pt x="1262" y="30193"/>
                  </a:lnTo>
                  <a:lnTo>
                    <a:pt x="1142" y="32118"/>
                  </a:lnTo>
                  <a:lnTo>
                    <a:pt x="1023" y="34094"/>
                  </a:lnTo>
                  <a:lnTo>
                    <a:pt x="904" y="36131"/>
                  </a:lnTo>
                  <a:lnTo>
                    <a:pt x="793" y="38218"/>
                  </a:lnTo>
                  <a:lnTo>
                    <a:pt x="682" y="40365"/>
                  </a:lnTo>
                  <a:lnTo>
                    <a:pt x="580" y="42554"/>
                  </a:lnTo>
                  <a:lnTo>
                    <a:pt x="486" y="44795"/>
                  </a:lnTo>
                  <a:lnTo>
                    <a:pt x="401" y="47086"/>
                  </a:lnTo>
                  <a:lnTo>
                    <a:pt x="316" y="49421"/>
                  </a:lnTo>
                  <a:lnTo>
                    <a:pt x="248" y="51806"/>
                  </a:lnTo>
                  <a:lnTo>
                    <a:pt x="180" y="54226"/>
                  </a:lnTo>
                  <a:lnTo>
                    <a:pt x="120" y="56696"/>
                  </a:lnTo>
                  <a:lnTo>
                    <a:pt x="77" y="59209"/>
                  </a:lnTo>
                  <a:lnTo>
                    <a:pt x="43" y="61765"/>
                  </a:lnTo>
                  <a:lnTo>
                    <a:pt x="18" y="64355"/>
                  </a:lnTo>
                  <a:lnTo>
                    <a:pt x="1" y="66988"/>
                  </a:lnTo>
                  <a:lnTo>
                    <a:pt x="1" y="69663"/>
                  </a:lnTo>
                  <a:lnTo>
                    <a:pt x="9" y="72363"/>
                  </a:lnTo>
                  <a:lnTo>
                    <a:pt x="35" y="75107"/>
                  </a:lnTo>
                  <a:lnTo>
                    <a:pt x="69" y="77875"/>
                  </a:lnTo>
                  <a:lnTo>
                    <a:pt x="120" y="80678"/>
                  </a:lnTo>
                  <a:lnTo>
                    <a:pt x="188" y="83515"/>
                  </a:lnTo>
                  <a:lnTo>
                    <a:pt x="273" y="86386"/>
                  </a:lnTo>
                  <a:lnTo>
                    <a:pt x="367" y="89274"/>
                  </a:lnTo>
                  <a:lnTo>
                    <a:pt x="478" y="92196"/>
                  </a:lnTo>
                  <a:lnTo>
                    <a:pt x="614" y="95152"/>
                  </a:lnTo>
                  <a:lnTo>
                    <a:pt x="759" y="98126"/>
                  </a:lnTo>
                  <a:lnTo>
                    <a:pt x="929" y="101116"/>
                  </a:lnTo>
                  <a:lnTo>
                    <a:pt x="1117" y="104140"/>
                  </a:lnTo>
                  <a:lnTo>
                    <a:pt x="1321" y="107182"/>
                  </a:lnTo>
                  <a:lnTo>
                    <a:pt x="1543" y="110240"/>
                  </a:lnTo>
                  <a:lnTo>
                    <a:pt x="1790" y="113316"/>
                  </a:lnTo>
                  <a:lnTo>
                    <a:pt x="2062" y="116417"/>
                  </a:lnTo>
                  <a:lnTo>
                    <a:pt x="2199" y="117967"/>
                  </a:lnTo>
                  <a:lnTo>
                    <a:pt x="2343" y="119526"/>
                  </a:lnTo>
                  <a:lnTo>
                    <a:pt x="2497" y="121094"/>
                  </a:lnTo>
                  <a:lnTo>
                    <a:pt x="2659" y="122653"/>
                  </a:lnTo>
                  <a:lnTo>
                    <a:pt x="2821" y="124229"/>
                  </a:lnTo>
                  <a:lnTo>
                    <a:pt x="2991" y="125797"/>
                  </a:lnTo>
                  <a:lnTo>
                    <a:pt x="3170" y="127373"/>
                  </a:lnTo>
                  <a:lnTo>
                    <a:pt x="3349" y="128949"/>
                  </a:lnTo>
                  <a:lnTo>
                    <a:pt x="3536" y="130533"/>
                  </a:lnTo>
                  <a:lnTo>
                    <a:pt x="3732" y="132118"/>
                  </a:lnTo>
                  <a:lnTo>
                    <a:pt x="5777" y="132365"/>
                  </a:lnTo>
                  <a:lnTo>
                    <a:pt x="7821" y="132603"/>
                  </a:lnTo>
                  <a:lnTo>
                    <a:pt x="9858" y="132834"/>
                  </a:lnTo>
                  <a:lnTo>
                    <a:pt x="11885" y="133055"/>
                  </a:lnTo>
                  <a:lnTo>
                    <a:pt x="13913" y="133268"/>
                  </a:lnTo>
                  <a:lnTo>
                    <a:pt x="15932" y="133464"/>
                  </a:lnTo>
                  <a:lnTo>
                    <a:pt x="17951" y="133660"/>
                  </a:lnTo>
                  <a:lnTo>
                    <a:pt x="19961" y="133839"/>
                  </a:lnTo>
                  <a:lnTo>
                    <a:pt x="21955" y="134009"/>
                  </a:lnTo>
                  <a:lnTo>
                    <a:pt x="23948" y="134171"/>
                  </a:lnTo>
                  <a:lnTo>
                    <a:pt x="25942" y="134333"/>
                  </a:lnTo>
                  <a:lnTo>
                    <a:pt x="27919" y="134478"/>
                  </a:lnTo>
                  <a:lnTo>
                    <a:pt x="29886" y="134614"/>
                  </a:lnTo>
                  <a:lnTo>
                    <a:pt x="31846" y="134742"/>
                  </a:lnTo>
                  <a:lnTo>
                    <a:pt x="33797" y="134870"/>
                  </a:lnTo>
                  <a:lnTo>
                    <a:pt x="35748" y="134980"/>
                  </a:lnTo>
                  <a:lnTo>
                    <a:pt x="37682" y="135083"/>
                  </a:lnTo>
                  <a:lnTo>
                    <a:pt x="39599" y="135185"/>
                  </a:lnTo>
                  <a:lnTo>
                    <a:pt x="41515" y="135279"/>
                  </a:lnTo>
                  <a:lnTo>
                    <a:pt x="43415" y="135355"/>
                  </a:lnTo>
                  <a:lnTo>
                    <a:pt x="45306" y="135432"/>
                  </a:lnTo>
                  <a:lnTo>
                    <a:pt x="47189" y="135509"/>
                  </a:lnTo>
                  <a:lnTo>
                    <a:pt x="49063" y="135568"/>
                  </a:lnTo>
                  <a:lnTo>
                    <a:pt x="50921" y="135628"/>
                  </a:lnTo>
                  <a:lnTo>
                    <a:pt x="52761" y="135670"/>
                  </a:lnTo>
                  <a:lnTo>
                    <a:pt x="54601" y="135713"/>
                  </a:lnTo>
                  <a:lnTo>
                    <a:pt x="56416" y="135756"/>
                  </a:lnTo>
                  <a:lnTo>
                    <a:pt x="58222" y="135781"/>
                  </a:lnTo>
                  <a:lnTo>
                    <a:pt x="60019" y="135807"/>
                  </a:lnTo>
                  <a:lnTo>
                    <a:pt x="61800" y="135824"/>
                  </a:lnTo>
                  <a:lnTo>
                    <a:pt x="63563" y="135841"/>
                  </a:lnTo>
                  <a:lnTo>
                    <a:pt x="65310" y="135849"/>
                  </a:lnTo>
                  <a:lnTo>
                    <a:pt x="68769" y="135849"/>
                  </a:lnTo>
                  <a:lnTo>
                    <a:pt x="72168" y="135832"/>
                  </a:lnTo>
                  <a:lnTo>
                    <a:pt x="75499" y="135790"/>
                  </a:lnTo>
                  <a:lnTo>
                    <a:pt x="78762" y="135739"/>
                  </a:lnTo>
                  <a:lnTo>
                    <a:pt x="81948" y="135662"/>
                  </a:lnTo>
                  <a:lnTo>
                    <a:pt x="85075" y="135577"/>
                  </a:lnTo>
                  <a:lnTo>
                    <a:pt x="88116" y="135475"/>
                  </a:lnTo>
                  <a:lnTo>
                    <a:pt x="91081" y="135364"/>
                  </a:lnTo>
                  <a:lnTo>
                    <a:pt x="93969" y="135236"/>
                  </a:lnTo>
                  <a:lnTo>
                    <a:pt x="96772" y="135108"/>
                  </a:lnTo>
                  <a:lnTo>
                    <a:pt x="99489" y="134963"/>
                  </a:lnTo>
                  <a:lnTo>
                    <a:pt x="102113" y="134810"/>
                  </a:lnTo>
                  <a:lnTo>
                    <a:pt x="104652" y="134657"/>
                  </a:lnTo>
                  <a:lnTo>
                    <a:pt x="107097" y="134495"/>
                  </a:lnTo>
                  <a:lnTo>
                    <a:pt x="109440" y="134333"/>
                  </a:lnTo>
                  <a:lnTo>
                    <a:pt x="111689" y="134163"/>
                  </a:lnTo>
                  <a:lnTo>
                    <a:pt x="114032" y="133975"/>
                  </a:lnTo>
                  <a:lnTo>
                    <a:pt x="116247" y="133788"/>
                  </a:lnTo>
                  <a:lnTo>
                    <a:pt x="118334" y="133600"/>
                  </a:lnTo>
                  <a:lnTo>
                    <a:pt x="120294" y="133421"/>
                  </a:lnTo>
                  <a:lnTo>
                    <a:pt x="122108" y="133251"/>
                  </a:lnTo>
                  <a:lnTo>
                    <a:pt x="123787" y="133081"/>
                  </a:lnTo>
                  <a:lnTo>
                    <a:pt x="125329" y="132919"/>
                  </a:lnTo>
                  <a:lnTo>
                    <a:pt x="126717" y="132765"/>
                  </a:lnTo>
                  <a:lnTo>
                    <a:pt x="129034" y="132501"/>
                  </a:lnTo>
                  <a:lnTo>
                    <a:pt x="130730" y="132297"/>
                  </a:lnTo>
                  <a:lnTo>
                    <a:pt x="131769" y="132160"/>
                  </a:lnTo>
                  <a:lnTo>
                    <a:pt x="132127" y="132118"/>
                  </a:lnTo>
                  <a:lnTo>
                    <a:pt x="132212" y="131419"/>
                  </a:lnTo>
                  <a:lnTo>
                    <a:pt x="132323" y="130559"/>
                  </a:lnTo>
                  <a:lnTo>
                    <a:pt x="132468" y="129375"/>
                  </a:lnTo>
                  <a:lnTo>
                    <a:pt x="132638" y="127875"/>
                  </a:lnTo>
                  <a:lnTo>
                    <a:pt x="132843" y="126069"/>
                  </a:lnTo>
                  <a:lnTo>
                    <a:pt x="133064" y="123965"/>
                  </a:lnTo>
                  <a:lnTo>
                    <a:pt x="133303" y="121571"/>
                  </a:lnTo>
                  <a:lnTo>
                    <a:pt x="133558" y="118904"/>
                  </a:lnTo>
                  <a:lnTo>
                    <a:pt x="133814" y="115965"/>
                  </a:lnTo>
                  <a:lnTo>
                    <a:pt x="133942" y="114398"/>
                  </a:lnTo>
                  <a:lnTo>
                    <a:pt x="134078" y="112770"/>
                  </a:lnTo>
                  <a:lnTo>
                    <a:pt x="134206" y="111084"/>
                  </a:lnTo>
                  <a:lnTo>
                    <a:pt x="134333" y="109329"/>
                  </a:lnTo>
                  <a:lnTo>
                    <a:pt x="134461" y="107523"/>
                  </a:lnTo>
                  <a:lnTo>
                    <a:pt x="134589" y="105648"/>
                  </a:lnTo>
                  <a:lnTo>
                    <a:pt x="134717" y="103723"/>
                  </a:lnTo>
                  <a:lnTo>
                    <a:pt x="134836" y="101746"/>
                  </a:lnTo>
                  <a:lnTo>
                    <a:pt x="134955" y="99710"/>
                  </a:lnTo>
                  <a:lnTo>
                    <a:pt x="135066" y="97623"/>
                  </a:lnTo>
                  <a:lnTo>
                    <a:pt x="135168" y="95485"/>
                  </a:lnTo>
                  <a:lnTo>
                    <a:pt x="135271" y="93287"/>
                  </a:lnTo>
                  <a:lnTo>
                    <a:pt x="135364" y="91046"/>
                  </a:lnTo>
                  <a:lnTo>
                    <a:pt x="135458" y="88763"/>
                  </a:lnTo>
                  <a:lnTo>
                    <a:pt x="135535" y="86420"/>
                  </a:lnTo>
                  <a:lnTo>
                    <a:pt x="135611" y="84043"/>
                  </a:lnTo>
                  <a:lnTo>
                    <a:pt x="135671" y="81615"/>
                  </a:lnTo>
                  <a:lnTo>
                    <a:pt x="135731" y="79145"/>
                  </a:lnTo>
                  <a:lnTo>
                    <a:pt x="135773" y="76631"/>
                  </a:lnTo>
                  <a:lnTo>
                    <a:pt x="135816" y="74076"/>
                  </a:lnTo>
                  <a:lnTo>
                    <a:pt x="135841" y="71486"/>
                  </a:lnTo>
                  <a:lnTo>
                    <a:pt x="135850" y="68853"/>
                  </a:lnTo>
                  <a:lnTo>
                    <a:pt x="135858" y="66187"/>
                  </a:lnTo>
                  <a:lnTo>
                    <a:pt x="135841" y="63478"/>
                  </a:lnTo>
                  <a:lnTo>
                    <a:pt x="135824" y="60743"/>
                  </a:lnTo>
                  <a:lnTo>
                    <a:pt x="135782" y="57966"/>
                  </a:lnTo>
                  <a:lnTo>
                    <a:pt x="135731" y="55163"/>
                  </a:lnTo>
                  <a:lnTo>
                    <a:pt x="135662" y="52326"/>
                  </a:lnTo>
                  <a:lnTo>
                    <a:pt x="135586" y="49463"/>
                  </a:lnTo>
                  <a:lnTo>
                    <a:pt x="135484" y="46567"/>
                  </a:lnTo>
                  <a:lnTo>
                    <a:pt x="135373" y="43645"/>
                  </a:lnTo>
                  <a:lnTo>
                    <a:pt x="135245" y="40697"/>
                  </a:lnTo>
                  <a:lnTo>
                    <a:pt x="135092" y="37724"/>
                  </a:lnTo>
                  <a:lnTo>
                    <a:pt x="134921" y="34725"/>
                  </a:lnTo>
                  <a:lnTo>
                    <a:pt x="134742" y="31709"/>
                  </a:lnTo>
                  <a:lnTo>
                    <a:pt x="134538" y="28668"/>
                  </a:lnTo>
                  <a:lnTo>
                    <a:pt x="134308" y="25601"/>
                  </a:lnTo>
                  <a:lnTo>
                    <a:pt x="134061" y="22525"/>
                  </a:lnTo>
                  <a:lnTo>
                    <a:pt x="133797" y="19433"/>
                  </a:lnTo>
                  <a:lnTo>
                    <a:pt x="133652" y="17874"/>
                  </a:lnTo>
                  <a:lnTo>
                    <a:pt x="133507" y="16315"/>
                  </a:lnTo>
                  <a:lnTo>
                    <a:pt x="133354" y="14756"/>
                  </a:lnTo>
                  <a:lnTo>
                    <a:pt x="133192" y="13188"/>
                  </a:lnTo>
                  <a:lnTo>
                    <a:pt x="133030" y="11620"/>
                  </a:lnTo>
                  <a:lnTo>
                    <a:pt x="132860" y="10044"/>
                  </a:lnTo>
                  <a:lnTo>
                    <a:pt x="132689" y="8468"/>
                  </a:lnTo>
                  <a:lnTo>
                    <a:pt x="132502" y="6892"/>
                  </a:lnTo>
                  <a:lnTo>
                    <a:pt x="132314" y="5308"/>
                  </a:lnTo>
                  <a:lnTo>
                    <a:pt x="132127" y="3723"/>
                  </a:lnTo>
                  <a:lnTo>
                    <a:pt x="129546" y="3416"/>
                  </a:lnTo>
                  <a:lnTo>
                    <a:pt x="126981" y="3118"/>
                  </a:lnTo>
                  <a:lnTo>
                    <a:pt x="124425" y="2837"/>
                  </a:lnTo>
                  <a:lnTo>
                    <a:pt x="121870" y="2573"/>
                  </a:lnTo>
                  <a:lnTo>
                    <a:pt x="119331" y="2326"/>
                  </a:lnTo>
                  <a:lnTo>
                    <a:pt x="116801" y="2087"/>
                  </a:lnTo>
                  <a:lnTo>
                    <a:pt x="114279" y="1866"/>
                  </a:lnTo>
                  <a:lnTo>
                    <a:pt x="111766" y="1661"/>
                  </a:lnTo>
                  <a:lnTo>
                    <a:pt x="109006" y="1448"/>
                  </a:lnTo>
                  <a:lnTo>
                    <a:pt x="106262" y="1252"/>
                  </a:lnTo>
                  <a:lnTo>
                    <a:pt x="103536" y="1074"/>
                  </a:lnTo>
                  <a:lnTo>
                    <a:pt x="100827" y="912"/>
                  </a:lnTo>
                  <a:lnTo>
                    <a:pt x="98135" y="758"/>
                  </a:lnTo>
                  <a:lnTo>
                    <a:pt x="95468" y="622"/>
                  </a:lnTo>
                  <a:lnTo>
                    <a:pt x="92810" y="503"/>
                  </a:lnTo>
                  <a:lnTo>
                    <a:pt x="90178" y="400"/>
                  </a:lnTo>
                  <a:lnTo>
                    <a:pt x="87571" y="307"/>
                  </a:lnTo>
                  <a:lnTo>
                    <a:pt x="84981" y="222"/>
                  </a:lnTo>
                  <a:lnTo>
                    <a:pt x="82425" y="153"/>
                  </a:lnTo>
                  <a:lnTo>
                    <a:pt x="79886" y="102"/>
                  </a:lnTo>
                  <a:lnTo>
                    <a:pt x="77365" y="60"/>
                  </a:lnTo>
                  <a:lnTo>
                    <a:pt x="74886" y="26"/>
                  </a:lnTo>
                  <a:lnTo>
                    <a:pt x="72423" y="9"/>
                  </a:lnTo>
                  <a:lnTo>
                    <a:pt x="69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-4867275" y="-5853625"/>
              <a:ext cx="3396475" cy="3396250"/>
            </a:xfrm>
            <a:custGeom>
              <a:avLst/>
              <a:gdLst/>
              <a:ahLst/>
              <a:cxnLst/>
              <a:rect l="l" t="t" r="r" b="b"/>
              <a:pathLst>
                <a:path w="135859" h="135850" fill="none" extrusionOk="0">
                  <a:moveTo>
                    <a:pt x="132127" y="132118"/>
                  </a:moveTo>
                  <a:lnTo>
                    <a:pt x="132127" y="132118"/>
                  </a:lnTo>
                  <a:lnTo>
                    <a:pt x="131769" y="132160"/>
                  </a:lnTo>
                  <a:lnTo>
                    <a:pt x="130730" y="132297"/>
                  </a:lnTo>
                  <a:lnTo>
                    <a:pt x="129034" y="132501"/>
                  </a:lnTo>
                  <a:lnTo>
                    <a:pt x="126717" y="132765"/>
                  </a:lnTo>
                  <a:lnTo>
                    <a:pt x="125329" y="132919"/>
                  </a:lnTo>
                  <a:lnTo>
                    <a:pt x="123787" y="133081"/>
                  </a:lnTo>
                  <a:lnTo>
                    <a:pt x="122108" y="133251"/>
                  </a:lnTo>
                  <a:lnTo>
                    <a:pt x="120294" y="133421"/>
                  </a:lnTo>
                  <a:lnTo>
                    <a:pt x="118334" y="133600"/>
                  </a:lnTo>
                  <a:lnTo>
                    <a:pt x="116247" y="133788"/>
                  </a:lnTo>
                  <a:lnTo>
                    <a:pt x="114032" y="133975"/>
                  </a:lnTo>
                  <a:lnTo>
                    <a:pt x="111689" y="134163"/>
                  </a:lnTo>
                  <a:lnTo>
                    <a:pt x="111689" y="134163"/>
                  </a:lnTo>
                  <a:lnTo>
                    <a:pt x="109440" y="134333"/>
                  </a:lnTo>
                  <a:lnTo>
                    <a:pt x="107097" y="134495"/>
                  </a:lnTo>
                  <a:lnTo>
                    <a:pt x="104652" y="134657"/>
                  </a:lnTo>
                  <a:lnTo>
                    <a:pt x="102113" y="134810"/>
                  </a:lnTo>
                  <a:lnTo>
                    <a:pt x="99489" y="134963"/>
                  </a:lnTo>
                  <a:lnTo>
                    <a:pt x="96772" y="135108"/>
                  </a:lnTo>
                  <a:lnTo>
                    <a:pt x="93969" y="135236"/>
                  </a:lnTo>
                  <a:lnTo>
                    <a:pt x="91081" y="135364"/>
                  </a:lnTo>
                  <a:lnTo>
                    <a:pt x="88116" y="135475"/>
                  </a:lnTo>
                  <a:lnTo>
                    <a:pt x="85075" y="135577"/>
                  </a:lnTo>
                  <a:lnTo>
                    <a:pt x="81948" y="135662"/>
                  </a:lnTo>
                  <a:lnTo>
                    <a:pt x="78762" y="135739"/>
                  </a:lnTo>
                  <a:lnTo>
                    <a:pt x="75499" y="135790"/>
                  </a:lnTo>
                  <a:lnTo>
                    <a:pt x="72168" y="135832"/>
                  </a:lnTo>
                  <a:lnTo>
                    <a:pt x="68769" y="135849"/>
                  </a:lnTo>
                  <a:lnTo>
                    <a:pt x="67048" y="135849"/>
                  </a:lnTo>
                  <a:lnTo>
                    <a:pt x="65310" y="135849"/>
                  </a:lnTo>
                  <a:lnTo>
                    <a:pt x="63563" y="135841"/>
                  </a:lnTo>
                  <a:lnTo>
                    <a:pt x="61800" y="135824"/>
                  </a:lnTo>
                  <a:lnTo>
                    <a:pt x="60019" y="135807"/>
                  </a:lnTo>
                  <a:lnTo>
                    <a:pt x="58222" y="135781"/>
                  </a:lnTo>
                  <a:lnTo>
                    <a:pt x="56416" y="135756"/>
                  </a:lnTo>
                  <a:lnTo>
                    <a:pt x="54601" y="135713"/>
                  </a:lnTo>
                  <a:lnTo>
                    <a:pt x="52761" y="135670"/>
                  </a:lnTo>
                  <a:lnTo>
                    <a:pt x="50921" y="135628"/>
                  </a:lnTo>
                  <a:lnTo>
                    <a:pt x="49063" y="135568"/>
                  </a:lnTo>
                  <a:lnTo>
                    <a:pt x="47189" y="135509"/>
                  </a:lnTo>
                  <a:lnTo>
                    <a:pt x="45306" y="135432"/>
                  </a:lnTo>
                  <a:lnTo>
                    <a:pt x="43415" y="135355"/>
                  </a:lnTo>
                  <a:lnTo>
                    <a:pt x="41515" y="135279"/>
                  </a:lnTo>
                  <a:lnTo>
                    <a:pt x="39599" y="135185"/>
                  </a:lnTo>
                  <a:lnTo>
                    <a:pt x="37682" y="135083"/>
                  </a:lnTo>
                  <a:lnTo>
                    <a:pt x="35748" y="134980"/>
                  </a:lnTo>
                  <a:lnTo>
                    <a:pt x="33797" y="134870"/>
                  </a:lnTo>
                  <a:lnTo>
                    <a:pt x="31846" y="134742"/>
                  </a:lnTo>
                  <a:lnTo>
                    <a:pt x="29886" y="134614"/>
                  </a:lnTo>
                  <a:lnTo>
                    <a:pt x="27919" y="134478"/>
                  </a:lnTo>
                  <a:lnTo>
                    <a:pt x="25942" y="134333"/>
                  </a:lnTo>
                  <a:lnTo>
                    <a:pt x="23948" y="134171"/>
                  </a:lnTo>
                  <a:lnTo>
                    <a:pt x="21955" y="134009"/>
                  </a:lnTo>
                  <a:lnTo>
                    <a:pt x="19961" y="133839"/>
                  </a:lnTo>
                  <a:lnTo>
                    <a:pt x="17951" y="133660"/>
                  </a:lnTo>
                  <a:lnTo>
                    <a:pt x="15932" y="133464"/>
                  </a:lnTo>
                  <a:lnTo>
                    <a:pt x="13913" y="133268"/>
                  </a:lnTo>
                  <a:lnTo>
                    <a:pt x="11885" y="133055"/>
                  </a:lnTo>
                  <a:lnTo>
                    <a:pt x="9858" y="132834"/>
                  </a:lnTo>
                  <a:lnTo>
                    <a:pt x="7821" y="132603"/>
                  </a:lnTo>
                  <a:lnTo>
                    <a:pt x="5777" y="132365"/>
                  </a:lnTo>
                  <a:lnTo>
                    <a:pt x="3732" y="132118"/>
                  </a:lnTo>
                  <a:lnTo>
                    <a:pt x="3732" y="132118"/>
                  </a:lnTo>
                  <a:lnTo>
                    <a:pt x="3536" y="130533"/>
                  </a:lnTo>
                  <a:lnTo>
                    <a:pt x="3349" y="128949"/>
                  </a:lnTo>
                  <a:lnTo>
                    <a:pt x="3170" y="127373"/>
                  </a:lnTo>
                  <a:lnTo>
                    <a:pt x="2991" y="125797"/>
                  </a:lnTo>
                  <a:lnTo>
                    <a:pt x="2821" y="124229"/>
                  </a:lnTo>
                  <a:lnTo>
                    <a:pt x="2659" y="122653"/>
                  </a:lnTo>
                  <a:lnTo>
                    <a:pt x="2497" y="121094"/>
                  </a:lnTo>
                  <a:lnTo>
                    <a:pt x="2343" y="119526"/>
                  </a:lnTo>
                  <a:lnTo>
                    <a:pt x="2199" y="117967"/>
                  </a:lnTo>
                  <a:lnTo>
                    <a:pt x="2062" y="116417"/>
                  </a:lnTo>
                  <a:lnTo>
                    <a:pt x="1790" y="113316"/>
                  </a:lnTo>
                  <a:lnTo>
                    <a:pt x="1543" y="110240"/>
                  </a:lnTo>
                  <a:lnTo>
                    <a:pt x="1321" y="107182"/>
                  </a:lnTo>
                  <a:lnTo>
                    <a:pt x="1117" y="104140"/>
                  </a:lnTo>
                  <a:lnTo>
                    <a:pt x="929" y="101116"/>
                  </a:lnTo>
                  <a:lnTo>
                    <a:pt x="759" y="98126"/>
                  </a:lnTo>
                  <a:lnTo>
                    <a:pt x="614" y="95152"/>
                  </a:lnTo>
                  <a:lnTo>
                    <a:pt x="478" y="92196"/>
                  </a:lnTo>
                  <a:lnTo>
                    <a:pt x="367" y="89274"/>
                  </a:lnTo>
                  <a:lnTo>
                    <a:pt x="273" y="86386"/>
                  </a:lnTo>
                  <a:lnTo>
                    <a:pt x="188" y="83515"/>
                  </a:lnTo>
                  <a:lnTo>
                    <a:pt x="120" y="80678"/>
                  </a:lnTo>
                  <a:lnTo>
                    <a:pt x="69" y="77875"/>
                  </a:lnTo>
                  <a:lnTo>
                    <a:pt x="35" y="75107"/>
                  </a:lnTo>
                  <a:lnTo>
                    <a:pt x="9" y="72363"/>
                  </a:lnTo>
                  <a:lnTo>
                    <a:pt x="1" y="69663"/>
                  </a:lnTo>
                  <a:lnTo>
                    <a:pt x="1" y="66988"/>
                  </a:lnTo>
                  <a:lnTo>
                    <a:pt x="18" y="64355"/>
                  </a:lnTo>
                  <a:lnTo>
                    <a:pt x="43" y="61765"/>
                  </a:lnTo>
                  <a:lnTo>
                    <a:pt x="77" y="59209"/>
                  </a:lnTo>
                  <a:lnTo>
                    <a:pt x="120" y="56696"/>
                  </a:lnTo>
                  <a:lnTo>
                    <a:pt x="180" y="54226"/>
                  </a:lnTo>
                  <a:lnTo>
                    <a:pt x="248" y="51806"/>
                  </a:lnTo>
                  <a:lnTo>
                    <a:pt x="316" y="49421"/>
                  </a:lnTo>
                  <a:lnTo>
                    <a:pt x="401" y="47086"/>
                  </a:lnTo>
                  <a:lnTo>
                    <a:pt x="486" y="44795"/>
                  </a:lnTo>
                  <a:lnTo>
                    <a:pt x="580" y="42554"/>
                  </a:lnTo>
                  <a:lnTo>
                    <a:pt x="682" y="40365"/>
                  </a:lnTo>
                  <a:lnTo>
                    <a:pt x="793" y="38218"/>
                  </a:lnTo>
                  <a:lnTo>
                    <a:pt x="904" y="36131"/>
                  </a:lnTo>
                  <a:lnTo>
                    <a:pt x="1023" y="34094"/>
                  </a:lnTo>
                  <a:lnTo>
                    <a:pt x="1142" y="32118"/>
                  </a:lnTo>
                  <a:lnTo>
                    <a:pt x="1262" y="30193"/>
                  </a:lnTo>
                  <a:lnTo>
                    <a:pt x="1389" y="28327"/>
                  </a:lnTo>
                  <a:lnTo>
                    <a:pt x="1517" y="26512"/>
                  </a:lnTo>
                  <a:lnTo>
                    <a:pt x="1645" y="24766"/>
                  </a:lnTo>
                  <a:lnTo>
                    <a:pt x="1781" y="23070"/>
                  </a:lnTo>
                  <a:lnTo>
                    <a:pt x="1909" y="21443"/>
                  </a:lnTo>
                  <a:lnTo>
                    <a:pt x="2037" y="19876"/>
                  </a:lnTo>
                  <a:lnTo>
                    <a:pt x="2301" y="16945"/>
                  </a:lnTo>
                  <a:lnTo>
                    <a:pt x="2548" y="14278"/>
                  </a:lnTo>
                  <a:lnTo>
                    <a:pt x="2786" y="11885"/>
                  </a:lnTo>
                  <a:lnTo>
                    <a:pt x="3008" y="9780"/>
                  </a:lnTo>
                  <a:lnTo>
                    <a:pt x="3212" y="7966"/>
                  </a:lnTo>
                  <a:lnTo>
                    <a:pt x="3383" y="6466"/>
                  </a:lnTo>
                  <a:lnTo>
                    <a:pt x="3528" y="5282"/>
                  </a:lnTo>
                  <a:lnTo>
                    <a:pt x="3638" y="4422"/>
                  </a:lnTo>
                  <a:lnTo>
                    <a:pt x="3732" y="3723"/>
                  </a:lnTo>
                  <a:lnTo>
                    <a:pt x="3732" y="3723"/>
                  </a:lnTo>
                  <a:lnTo>
                    <a:pt x="4294" y="3655"/>
                  </a:lnTo>
                  <a:lnTo>
                    <a:pt x="5956" y="3442"/>
                  </a:lnTo>
                  <a:lnTo>
                    <a:pt x="7174" y="3297"/>
                  </a:lnTo>
                  <a:lnTo>
                    <a:pt x="8648" y="3135"/>
                  </a:lnTo>
                  <a:lnTo>
                    <a:pt x="10360" y="2948"/>
                  </a:lnTo>
                  <a:lnTo>
                    <a:pt x="12311" y="2743"/>
                  </a:lnTo>
                  <a:lnTo>
                    <a:pt x="14492" y="2522"/>
                  </a:lnTo>
                  <a:lnTo>
                    <a:pt x="16903" y="2300"/>
                  </a:lnTo>
                  <a:lnTo>
                    <a:pt x="19527" y="2062"/>
                  </a:lnTo>
                  <a:lnTo>
                    <a:pt x="22355" y="1832"/>
                  </a:lnTo>
                  <a:lnTo>
                    <a:pt x="25388" y="1593"/>
                  </a:lnTo>
                  <a:lnTo>
                    <a:pt x="28609" y="1363"/>
                  </a:lnTo>
                  <a:lnTo>
                    <a:pt x="30295" y="1252"/>
                  </a:lnTo>
                  <a:lnTo>
                    <a:pt x="32025" y="1142"/>
                  </a:lnTo>
                  <a:lnTo>
                    <a:pt x="33797" y="1031"/>
                  </a:lnTo>
                  <a:lnTo>
                    <a:pt x="35620" y="929"/>
                  </a:lnTo>
                  <a:lnTo>
                    <a:pt x="37477" y="826"/>
                  </a:lnTo>
                  <a:lnTo>
                    <a:pt x="39386" y="724"/>
                  </a:lnTo>
                  <a:lnTo>
                    <a:pt x="41328" y="631"/>
                  </a:lnTo>
                  <a:lnTo>
                    <a:pt x="43313" y="545"/>
                  </a:lnTo>
                  <a:lnTo>
                    <a:pt x="45341" y="460"/>
                  </a:lnTo>
                  <a:lnTo>
                    <a:pt x="47411" y="383"/>
                  </a:lnTo>
                  <a:lnTo>
                    <a:pt x="49506" y="307"/>
                  </a:lnTo>
                  <a:lnTo>
                    <a:pt x="51645" y="247"/>
                  </a:lnTo>
                  <a:lnTo>
                    <a:pt x="53826" y="188"/>
                  </a:lnTo>
                  <a:lnTo>
                    <a:pt x="56032" y="136"/>
                  </a:lnTo>
                  <a:lnTo>
                    <a:pt x="58281" y="85"/>
                  </a:lnTo>
                  <a:lnTo>
                    <a:pt x="60556" y="51"/>
                  </a:lnTo>
                  <a:lnTo>
                    <a:pt x="62873" y="26"/>
                  </a:lnTo>
                  <a:lnTo>
                    <a:pt x="65216" y="9"/>
                  </a:lnTo>
                  <a:lnTo>
                    <a:pt x="67585" y="0"/>
                  </a:lnTo>
                  <a:lnTo>
                    <a:pt x="69987" y="0"/>
                  </a:lnTo>
                  <a:lnTo>
                    <a:pt x="72423" y="9"/>
                  </a:lnTo>
                  <a:lnTo>
                    <a:pt x="74886" y="26"/>
                  </a:lnTo>
                  <a:lnTo>
                    <a:pt x="77365" y="60"/>
                  </a:lnTo>
                  <a:lnTo>
                    <a:pt x="79886" y="102"/>
                  </a:lnTo>
                  <a:lnTo>
                    <a:pt x="82425" y="153"/>
                  </a:lnTo>
                  <a:lnTo>
                    <a:pt x="84981" y="222"/>
                  </a:lnTo>
                  <a:lnTo>
                    <a:pt x="87571" y="307"/>
                  </a:lnTo>
                  <a:lnTo>
                    <a:pt x="90178" y="400"/>
                  </a:lnTo>
                  <a:lnTo>
                    <a:pt x="92810" y="503"/>
                  </a:lnTo>
                  <a:lnTo>
                    <a:pt x="95468" y="622"/>
                  </a:lnTo>
                  <a:lnTo>
                    <a:pt x="98135" y="758"/>
                  </a:lnTo>
                  <a:lnTo>
                    <a:pt x="100827" y="912"/>
                  </a:lnTo>
                  <a:lnTo>
                    <a:pt x="103536" y="1074"/>
                  </a:lnTo>
                  <a:lnTo>
                    <a:pt x="106262" y="1252"/>
                  </a:lnTo>
                  <a:lnTo>
                    <a:pt x="109006" y="1448"/>
                  </a:lnTo>
                  <a:lnTo>
                    <a:pt x="111766" y="1661"/>
                  </a:lnTo>
                  <a:lnTo>
                    <a:pt x="111766" y="1661"/>
                  </a:lnTo>
                  <a:lnTo>
                    <a:pt x="114279" y="1866"/>
                  </a:lnTo>
                  <a:lnTo>
                    <a:pt x="116801" y="2087"/>
                  </a:lnTo>
                  <a:lnTo>
                    <a:pt x="119331" y="2326"/>
                  </a:lnTo>
                  <a:lnTo>
                    <a:pt x="121870" y="2573"/>
                  </a:lnTo>
                  <a:lnTo>
                    <a:pt x="124425" y="2837"/>
                  </a:lnTo>
                  <a:lnTo>
                    <a:pt x="126981" y="3118"/>
                  </a:lnTo>
                  <a:lnTo>
                    <a:pt x="129546" y="3416"/>
                  </a:lnTo>
                  <a:lnTo>
                    <a:pt x="132127" y="3723"/>
                  </a:lnTo>
                  <a:lnTo>
                    <a:pt x="132127" y="3723"/>
                  </a:lnTo>
                  <a:lnTo>
                    <a:pt x="132314" y="5308"/>
                  </a:lnTo>
                  <a:lnTo>
                    <a:pt x="132502" y="6892"/>
                  </a:lnTo>
                  <a:lnTo>
                    <a:pt x="132689" y="8468"/>
                  </a:lnTo>
                  <a:lnTo>
                    <a:pt x="132860" y="10044"/>
                  </a:lnTo>
                  <a:lnTo>
                    <a:pt x="133030" y="11620"/>
                  </a:lnTo>
                  <a:lnTo>
                    <a:pt x="133192" y="13188"/>
                  </a:lnTo>
                  <a:lnTo>
                    <a:pt x="133354" y="14756"/>
                  </a:lnTo>
                  <a:lnTo>
                    <a:pt x="133507" y="16315"/>
                  </a:lnTo>
                  <a:lnTo>
                    <a:pt x="133652" y="17874"/>
                  </a:lnTo>
                  <a:lnTo>
                    <a:pt x="133797" y="19433"/>
                  </a:lnTo>
                  <a:lnTo>
                    <a:pt x="134061" y="22525"/>
                  </a:lnTo>
                  <a:lnTo>
                    <a:pt x="134308" y="25601"/>
                  </a:lnTo>
                  <a:lnTo>
                    <a:pt x="134538" y="28668"/>
                  </a:lnTo>
                  <a:lnTo>
                    <a:pt x="134742" y="31709"/>
                  </a:lnTo>
                  <a:lnTo>
                    <a:pt x="134921" y="34725"/>
                  </a:lnTo>
                  <a:lnTo>
                    <a:pt x="135092" y="37724"/>
                  </a:lnTo>
                  <a:lnTo>
                    <a:pt x="135245" y="40697"/>
                  </a:lnTo>
                  <a:lnTo>
                    <a:pt x="135373" y="43645"/>
                  </a:lnTo>
                  <a:lnTo>
                    <a:pt x="135484" y="46567"/>
                  </a:lnTo>
                  <a:lnTo>
                    <a:pt x="135586" y="49463"/>
                  </a:lnTo>
                  <a:lnTo>
                    <a:pt x="135662" y="52326"/>
                  </a:lnTo>
                  <a:lnTo>
                    <a:pt x="135731" y="55163"/>
                  </a:lnTo>
                  <a:lnTo>
                    <a:pt x="135782" y="57966"/>
                  </a:lnTo>
                  <a:lnTo>
                    <a:pt x="135824" y="60743"/>
                  </a:lnTo>
                  <a:lnTo>
                    <a:pt x="135841" y="63478"/>
                  </a:lnTo>
                  <a:lnTo>
                    <a:pt x="135858" y="66187"/>
                  </a:lnTo>
                  <a:lnTo>
                    <a:pt x="135850" y="68853"/>
                  </a:lnTo>
                  <a:lnTo>
                    <a:pt x="135841" y="71486"/>
                  </a:lnTo>
                  <a:lnTo>
                    <a:pt x="135816" y="74076"/>
                  </a:lnTo>
                  <a:lnTo>
                    <a:pt x="135773" y="76631"/>
                  </a:lnTo>
                  <a:lnTo>
                    <a:pt x="135731" y="79145"/>
                  </a:lnTo>
                  <a:lnTo>
                    <a:pt x="135671" y="81615"/>
                  </a:lnTo>
                  <a:lnTo>
                    <a:pt x="135611" y="84043"/>
                  </a:lnTo>
                  <a:lnTo>
                    <a:pt x="135535" y="86420"/>
                  </a:lnTo>
                  <a:lnTo>
                    <a:pt x="135458" y="88763"/>
                  </a:lnTo>
                  <a:lnTo>
                    <a:pt x="135364" y="91046"/>
                  </a:lnTo>
                  <a:lnTo>
                    <a:pt x="135271" y="93287"/>
                  </a:lnTo>
                  <a:lnTo>
                    <a:pt x="135168" y="95485"/>
                  </a:lnTo>
                  <a:lnTo>
                    <a:pt x="135066" y="97623"/>
                  </a:lnTo>
                  <a:lnTo>
                    <a:pt x="134955" y="99710"/>
                  </a:lnTo>
                  <a:lnTo>
                    <a:pt x="134836" y="101746"/>
                  </a:lnTo>
                  <a:lnTo>
                    <a:pt x="134717" y="103723"/>
                  </a:lnTo>
                  <a:lnTo>
                    <a:pt x="134589" y="105648"/>
                  </a:lnTo>
                  <a:lnTo>
                    <a:pt x="134461" y="107523"/>
                  </a:lnTo>
                  <a:lnTo>
                    <a:pt x="134333" y="109329"/>
                  </a:lnTo>
                  <a:lnTo>
                    <a:pt x="134206" y="111084"/>
                  </a:lnTo>
                  <a:lnTo>
                    <a:pt x="134078" y="112770"/>
                  </a:lnTo>
                  <a:lnTo>
                    <a:pt x="133942" y="114398"/>
                  </a:lnTo>
                  <a:lnTo>
                    <a:pt x="133814" y="115965"/>
                  </a:lnTo>
                  <a:lnTo>
                    <a:pt x="133558" y="118904"/>
                  </a:lnTo>
                  <a:lnTo>
                    <a:pt x="133303" y="121571"/>
                  </a:lnTo>
                  <a:lnTo>
                    <a:pt x="133064" y="123965"/>
                  </a:lnTo>
                  <a:lnTo>
                    <a:pt x="132843" y="126069"/>
                  </a:lnTo>
                  <a:lnTo>
                    <a:pt x="132638" y="127875"/>
                  </a:lnTo>
                  <a:lnTo>
                    <a:pt x="132468" y="129375"/>
                  </a:lnTo>
                  <a:lnTo>
                    <a:pt x="132323" y="130559"/>
                  </a:lnTo>
                  <a:lnTo>
                    <a:pt x="132212" y="131419"/>
                  </a:lnTo>
                  <a:lnTo>
                    <a:pt x="132127" y="132118"/>
                  </a:lnTo>
                  <a:lnTo>
                    <a:pt x="132127" y="1321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5"/>
            <p:cNvSpPr/>
            <p:nvPr/>
          </p:nvSpPr>
          <p:spPr>
            <a:xfrm>
              <a:off x="-1564125" y="-2550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-2075050" y="-5812100"/>
              <a:ext cx="604250" cy="3312550"/>
            </a:xfrm>
            <a:custGeom>
              <a:avLst/>
              <a:gdLst/>
              <a:ahLst/>
              <a:cxnLst/>
              <a:rect l="l" t="t" r="r" b="b"/>
              <a:pathLst>
                <a:path w="24170" h="132502" extrusionOk="0">
                  <a:moveTo>
                    <a:pt x="77" y="0"/>
                  </a:moveTo>
                  <a:lnTo>
                    <a:pt x="273" y="1576"/>
                  </a:lnTo>
                  <a:lnTo>
                    <a:pt x="452" y="3161"/>
                  </a:lnTo>
                  <a:lnTo>
                    <a:pt x="631" y="4737"/>
                  </a:lnTo>
                  <a:lnTo>
                    <a:pt x="809" y="6313"/>
                  </a:lnTo>
                  <a:lnTo>
                    <a:pt x="971" y="7889"/>
                  </a:lnTo>
                  <a:lnTo>
                    <a:pt x="1133" y="9457"/>
                  </a:lnTo>
                  <a:lnTo>
                    <a:pt x="1287" y="11033"/>
                  </a:lnTo>
                  <a:lnTo>
                    <a:pt x="1440" y="12600"/>
                  </a:lnTo>
                  <a:lnTo>
                    <a:pt x="1585" y="14168"/>
                  </a:lnTo>
                  <a:lnTo>
                    <a:pt x="1721" y="15727"/>
                  </a:lnTo>
                  <a:lnTo>
                    <a:pt x="1985" y="18845"/>
                  </a:lnTo>
                  <a:lnTo>
                    <a:pt x="2224" y="21955"/>
                  </a:lnTo>
                  <a:lnTo>
                    <a:pt x="2445" y="25047"/>
                  </a:lnTo>
                  <a:lnTo>
                    <a:pt x="2650" y="28131"/>
                  </a:lnTo>
                  <a:lnTo>
                    <a:pt x="2829" y="31190"/>
                  </a:lnTo>
                  <a:lnTo>
                    <a:pt x="2999" y="34240"/>
                  </a:lnTo>
                  <a:lnTo>
                    <a:pt x="3144" y="37264"/>
                  </a:lnTo>
                  <a:lnTo>
                    <a:pt x="3272" y="40271"/>
                  </a:lnTo>
                  <a:lnTo>
                    <a:pt x="3382" y="43253"/>
                  </a:lnTo>
                  <a:lnTo>
                    <a:pt x="3476" y="46209"/>
                  </a:lnTo>
                  <a:lnTo>
                    <a:pt x="3553" y="49148"/>
                  </a:lnTo>
                  <a:lnTo>
                    <a:pt x="3612" y="52053"/>
                  </a:lnTo>
                  <a:lnTo>
                    <a:pt x="3663" y="54933"/>
                  </a:lnTo>
                  <a:lnTo>
                    <a:pt x="3697" y="57787"/>
                  </a:lnTo>
                  <a:lnTo>
                    <a:pt x="3723" y="60607"/>
                  </a:lnTo>
                  <a:lnTo>
                    <a:pt x="3732" y="63393"/>
                  </a:lnTo>
                  <a:lnTo>
                    <a:pt x="3723" y="66144"/>
                  </a:lnTo>
                  <a:lnTo>
                    <a:pt x="3715" y="68871"/>
                  </a:lnTo>
                  <a:lnTo>
                    <a:pt x="3689" y="71554"/>
                  </a:lnTo>
                  <a:lnTo>
                    <a:pt x="3646" y="74195"/>
                  </a:lnTo>
                  <a:lnTo>
                    <a:pt x="3604" y="76802"/>
                  </a:lnTo>
                  <a:lnTo>
                    <a:pt x="3544" y="79366"/>
                  </a:lnTo>
                  <a:lnTo>
                    <a:pt x="3476" y="81888"/>
                  </a:lnTo>
                  <a:lnTo>
                    <a:pt x="3408" y="84367"/>
                  </a:lnTo>
                  <a:lnTo>
                    <a:pt x="3323" y="86804"/>
                  </a:lnTo>
                  <a:lnTo>
                    <a:pt x="3229" y="89189"/>
                  </a:lnTo>
                  <a:lnTo>
                    <a:pt x="3135" y="91532"/>
                  </a:lnTo>
                  <a:lnTo>
                    <a:pt x="3033" y="93824"/>
                  </a:lnTo>
                  <a:lnTo>
                    <a:pt x="2931" y="96064"/>
                  </a:lnTo>
                  <a:lnTo>
                    <a:pt x="2820" y="98245"/>
                  </a:lnTo>
                  <a:lnTo>
                    <a:pt x="2701" y="100384"/>
                  </a:lnTo>
                  <a:lnTo>
                    <a:pt x="2581" y="102462"/>
                  </a:lnTo>
                  <a:lnTo>
                    <a:pt x="2454" y="104481"/>
                  </a:lnTo>
                  <a:lnTo>
                    <a:pt x="2334" y="106449"/>
                  </a:lnTo>
                  <a:lnTo>
                    <a:pt x="2207" y="108349"/>
                  </a:lnTo>
                  <a:lnTo>
                    <a:pt x="2070" y="110198"/>
                  </a:lnTo>
                  <a:lnTo>
                    <a:pt x="1942" y="111978"/>
                  </a:lnTo>
                  <a:lnTo>
                    <a:pt x="1678" y="115344"/>
                  </a:lnTo>
                  <a:lnTo>
                    <a:pt x="1423" y="118453"/>
                  </a:lnTo>
                  <a:lnTo>
                    <a:pt x="1176" y="121282"/>
                  </a:lnTo>
                  <a:lnTo>
                    <a:pt x="937" y="123812"/>
                  </a:lnTo>
                  <a:lnTo>
                    <a:pt x="716" y="126052"/>
                  </a:lnTo>
                  <a:lnTo>
                    <a:pt x="511" y="127969"/>
                  </a:lnTo>
                  <a:lnTo>
                    <a:pt x="341" y="129571"/>
                  </a:lnTo>
                  <a:lnTo>
                    <a:pt x="196" y="130832"/>
                  </a:lnTo>
                  <a:lnTo>
                    <a:pt x="94" y="131752"/>
                  </a:lnTo>
                  <a:lnTo>
                    <a:pt x="0" y="132502"/>
                  </a:lnTo>
                  <a:lnTo>
                    <a:pt x="2343" y="132314"/>
                  </a:lnTo>
                  <a:lnTo>
                    <a:pt x="4558" y="132127"/>
                  </a:lnTo>
                  <a:lnTo>
                    <a:pt x="6645" y="131939"/>
                  </a:lnTo>
                  <a:lnTo>
                    <a:pt x="8605" y="131760"/>
                  </a:lnTo>
                  <a:lnTo>
                    <a:pt x="10419" y="131590"/>
                  </a:lnTo>
                  <a:lnTo>
                    <a:pt x="12098" y="131420"/>
                  </a:lnTo>
                  <a:lnTo>
                    <a:pt x="13640" y="131258"/>
                  </a:lnTo>
                  <a:lnTo>
                    <a:pt x="15028" y="131104"/>
                  </a:lnTo>
                  <a:lnTo>
                    <a:pt x="17345" y="130840"/>
                  </a:lnTo>
                  <a:lnTo>
                    <a:pt x="19041" y="130636"/>
                  </a:lnTo>
                  <a:lnTo>
                    <a:pt x="20080" y="130499"/>
                  </a:lnTo>
                  <a:lnTo>
                    <a:pt x="20438" y="130457"/>
                  </a:lnTo>
                  <a:lnTo>
                    <a:pt x="20523" y="129758"/>
                  </a:lnTo>
                  <a:lnTo>
                    <a:pt x="20634" y="128898"/>
                  </a:lnTo>
                  <a:lnTo>
                    <a:pt x="20779" y="127714"/>
                  </a:lnTo>
                  <a:lnTo>
                    <a:pt x="20949" y="126214"/>
                  </a:lnTo>
                  <a:lnTo>
                    <a:pt x="21154" y="124408"/>
                  </a:lnTo>
                  <a:lnTo>
                    <a:pt x="21375" y="122304"/>
                  </a:lnTo>
                  <a:lnTo>
                    <a:pt x="21614" y="119910"/>
                  </a:lnTo>
                  <a:lnTo>
                    <a:pt x="21869" y="117243"/>
                  </a:lnTo>
                  <a:lnTo>
                    <a:pt x="22125" y="114304"/>
                  </a:lnTo>
                  <a:lnTo>
                    <a:pt x="22253" y="112737"/>
                  </a:lnTo>
                  <a:lnTo>
                    <a:pt x="22389" y="111109"/>
                  </a:lnTo>
                  <a:lnTo>
                    <a:pt x="22517" y="109423"/>
                  </a:lnTo>
                  <a:lnTo>
                    <a:pt x="22644" y="107668"/>
                  </a:lnTo>
                  <a:lnTo>
                    <a:pt x="22772" y="105862"/>
                  </a:lnTo>
                  <a:lnTo>
                    <a:pt x="22900" y="103987"/>
                  </a:lnTo>
                  <a:lnTo>
                    <a:pt x="23028" y="102062"/>
                  </a:lnTo>
                  <a:lnTo>
                    <a:pt x="23147" y="100085"/>
                  </a:lnTo>
                  <a:lnTo>
                    <a:pt x="23266" y="98049"/>
                  </a:lnTo>
                  <a:lnTo>
                    <a:pt x="23377" y="95962"/>
                  </a:lnTo>
                  <a:lnTo>
                    <a:pt x="23479" y="93824"/>
                  </a:lnTo>
                  <a:lnTo>
                    <a:pt x="23582" y="91626"/>
                  </a:lnTo>
                  <a:lnTo>
                    <a:pt x="23675" y="89385"/>
                  </a:lnTo>
                  <a:lnTo>
                    <a:pt x="23769" y="87102"/>
                  </a:lnTo>
                  <a:lnTo>
                    <a:pt x="23846" y="84759"/>
                  </a:lnTo>
                  <a:lnTo>
                    <a:pt x="23922" y="82382"/>
                  </a:lnTo>
                  <a:lnTo>
                    <a:pt x="23982" y="79954"/>
                  </a:lnTo>
                  <a:lnTo>
                    <a:pt x="24042" y="77484"/>
                  </a:lnTo>
                  <a:lnTo>
                    <a:pt x="24084" y="74970"/>
                  </a:lnTo>
                  <a:lnTo>
                    <a:pt x="24127" y="72415"/>
                  </a:lnTo>
                  <a:lnTo>
                    <a:pt x="24152" y="69825"/>
                  </a:lnTo>
                  <a:lnTo>
                    <a:pt x="24161" y="67192"/>
                  </a:lnTo>
                  <a:lnTo>
                    <a:pt x="24169" y="64526"/>
                  </a:lnTo>
                  <a:lnTo>
                    <a:pt x="24152" y="61817"/>
                  </a:lnTo>
                  <a:lnTo>
                    <a:pt x="24135" y="59082"/>
                  </a:lnTo>
                  <a:lnTo>
                    <a:pt x="24093" y="56305"/>
                  </a:lnTo>
                  <a:lnTo>
                    <a:pt x="24042" y="53502"/>
                  </a:lnTo>
                  <a:lnTo>
                    <a:pt x="23973" y="50665"/>
                  </a:lnTo>
                  <a:lnTo>
                    <a:pt x="23897" y="47802"/>
                  </a:lnTo>
                  <a:lnTo>
                    <a:pt x="23795" y="44906"/>
                  </a:lnTo>
                  <a:lnTo>
                    <a:pt x="23684" y="41984"/>
                  </a:lnTo>
                  <a:lnTo>
                    <a:pt x="23556" y="39036"/>
                  </a:lnTo>
                  <a:lnTo>
                    <a:pt x="23403" y="36063"/>
                  </a:lnTo>
                  <a:lnTo>
                    <a:pt x="23232" y="33064"/>
                  </a:lnTo>
                  <a:lnTo>
                    <a:pt x="23053" y="30048"/>
                  </a:lnTo>
                  <a:lnTo>
                    <a:pt x="22849" y="27007"/>
                  </a:lnTo>
                  <a:lnTo>
                    <a:pt x="22619" y="23940"/>
                  </a:lnTo>
                  <a:lnTo>
                    <a:pt x="22372" y="20864"/>
                  </a:lnTo>
                  <a:lnTo>
                    <a:pt x="22108" y="17772"/>
                  </a:lnTo>
                  <a:lnTo>
                    <a:pt x="21963" y="16213"/>
                  </a:lnTo>
                  <a:lnTo>
                    <a:pt x="21818" y="14654"/>
                  </a:lnTo>
                  <a:lnTo>
                    <a:pt x="21665" y="13095"/>
                  </a:lnTo>
                  <a:lnTo>
                    <a:pt x="21503" y="11527"/>
                  </a:lnTo>
                  <a:lnTo>
                    <a:pt x="21341" y="9959"/>
                  </a:lnTo>
                  <a:lnTo>
                    <a:pt x="21171" y="8383"/>
                  </a:lnTo>
                  <a:lnTo>
                    <a:pt x="21000" y="6807"/>
                  </a:lnTo>
                  <a:lnTo>
                    <a:pt x="20813" y="5231"/>
                  </a:lnTo>
                  <a:lnTo>
                    <a:pt x="20625" y="3647"/>
                  </a:lnTo>
                  <a:lnTo>
                    <a:pt x="20438" y="2062"/>
                  </a:lnTo>
                  <a:lnTo>
                    <a:pt x="17857" y="1755"/>
                  </a:lnTo>
                  <a:lnTo>
                    <a:pt x="15292" y="1457"/>
                  </a:lnTo>
                  <a:lnTo>
                    <a:pt x="12736" y="1176"/>
                  </a:lnTo>
                  <a:lnTo>
                    <a:pt x="10181" y="912"/>
                  </a:lnTo>
                  <a:lnTo>
                    <a:pt x="7642" y="665"/>
                  </a:lnTo>
                  <a:lnTo>
                    <a:pt x="5112" y="426"/>
                  </a:lnTo>
                  <a:lnTo>
                    <a:pt x="2590" y="205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-1564125" y="-2550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-4015550" y="-5001925"/>
              <a:ext cx="1692825" cy="1692625"/>
            </a:xfrm>
            <a:custGeom>
              <a:avLst/>
              <a:gdLst/>
              <a:ahLst/>
              <a:cxnLst/>
              <a:rect l="l" t="t" r="r" b="b"/>
              <a:pathLst>
                <a:path w="67713" h="67705" extrusionOk="0">
                  <a:moveTo>
                    <a:pt x="32382" y="1"/>
                  </a:moveTo>
                  <a:lnTo>
                    <a:pt x="30696" y="18"/>
                  </a:lnTo>
                  <a:lnTo>
                    <a:pt x="27373" y="52"/>
                  </a:lnTo>
                  <a:lnTo>
                    <a:pt x="24127" y="103"/>
                  </a:lnTo>
                  <a:lnTo>
                    <a:pt x="20950" y="171"/>
                  </a:lnTo>
                  <a:lnTo>
                    <a:pt x="17848" y="256"/>
                  </a:lnTo>
                  <a:lnTo>
                    <a:pt x="14824" y="359"/>
                  </a:lnTo>
                  <a:lnTo>
                    <a:pt x="11885" y="469"/>
                  </a:lnTo>
                  <a:lnTo>
                    <a:pt x="9039" y="597"/>
                  </a:lnTo>
                  <a:lnTo>
                    <a:pt x="6271" y="725"/>
                  </a:lnTo>
                  <a:lnTo>
                    <a:pt x="3604" y="870"/>
                  </a:lnTo>
                  <a:lnTo>
                    <a:pt x="1023" y="1023"/>
                  </a:lnTo>
                  <a:lnTo>
                    <a:pt x="844" y="4244"/>
                  </a:lnTo>
                  <a:lnTo>
                    <a:pt x="750" y="5913"/>
                  </a:lnTo>
                  <a:lnTo>
                    <a:pt x="665" y="7609"/>
                  </a:lnTo>
                  <a:lnTo>
                    <a:pt x="588" y="9347"/>
                  </a:lnTo>
                  <a:lnTo>
                    <a:pt x="512" y="11119"/>
                  </a:lnTo>
                  <a:lnTo>
                    <a:pt x="435" y="12925"/>
                  </a:lnTo>
                  <a:lnTo>
                    <a:pt x="367" y="14765"/>
                  </a:lnTo>
                  <a:lnTo>
                    <a:pt x="299" y="16631"/>
                  </a:lnTo>
                  <a:lnTo>
                    <a:pt x="239" y="18530"/>
                  </a:lnTo>
                  <a:lnTo>
                    <a:pt x="188" y="20464"/>
                  </a:lnTo>
                  <a:lnTo>
                    <a:pt x="145" y="22424"/>
                  </a:lnTo>
                  <a:lnTo>
                    <a:pt x="103" y="24417"/>
                  </a:lnTo>
                  <a:lnTo>
                    <a:pt x="69" y="26436"/>
                  </a:lnTo>
                  <a:lnTo>
                    <a:pt x="35" y="28481"/>
                  </a:lnTo>
                  <a:lnTo>
                    <a:pt x="18" y="30560"/>
                  </a:lnTo>
                  <a:lnTo>
                    <a:pt x="9" y="32655"/>
                  </a:lnTo>
                  <a:lnTo>
                    <a:pt x="0" y="34777"/>
                  </a:lnTo>
                  <a:lnTo>
                    <a:pt x="9" y="36932"/>
                  </a:lnTo>
                  <a:lnTo>
                    <a:pt x="18" y="39105"/>
                  </a:lnTo>
                  <a:lnTo>
                    <a:pt x="43" y="41294"/>
                  </a:lnTo>
                  <a:lnTo>
                    <a:pt x="69" y="43518"/>
                  </a:lnTo>
                  <a:lnTo>
                    <a:pt x="111" y="45750"/>
                  </a:lnTo>
                  <a:lnTo>
                    <a:pt x="162" y="48016"/>
                  </a:lnTo>
                  <a:lnTo>
                    <a:pt x="222" y="50291"/>
                  </a:lnTo>
                  <a:lnTo>
                    <a:pt x="290" y="52591"/>
                  </a:lnTo>
                  <a:lnTo>
                    <a:pt x="375" y="54908"/>
                  </a:lnTo>
                  <a:lnTo>
                    <a:pt x="469" y="57242"/>
                  </a:lnTo>
                  <a:lnTo>
                    <a:pt x="571" y="59602"/>
                  </a:lnTo>
                  <a:lnTo>
                    <a:pt x="691" y="61971"/>
                  </a:lnTo>
                  <a:lnTo>
                    <a:pt x="818" y="64347"/>
                  </a:lnTo>
                  <a:lnTo>
                    <a:pt x="963" y="66750"/>
                  </a:lnTo>
                  <a:lnTo>
                    <a:pt x="2718" y="66852"/>
                  </a:lnTo>
                  <a:lnTo>
                    <a:pt x="4465" y="66954"/>
                  </a:lnTo>
                  <a:lnTo>
                    <a:pt x="6211" y="67048"/>
                  </a:lnTo>
                  <a:lnTo>
                    <a:pt x="7940" y="67133"/>
                  </a:lnTo>
                  <a:lnTo>
                    <a:pt x="9661" y="67210"/>
                  </a:lnTo>
                  <a:lnTo>
                    <a:pt x="11374" y="67278"/>
                  </a:lnTo>
                  <a:lnTo>
                    <a:pt x="13086" y="67346"/>
                  </a:lnTo>
                  <a:lnTo>
                    <a:pt x="14782" y="67406"/>
                  </a:lnTo>
                  <a:lnTo>
                    <a:pt x="16468" y="67457"/>
                  </a:lnTo>
                  <a:lnTo>
                    <a:pt x="18138" y="67508"/>
                  </a:lnTo>
                  <a:lnTo>
                    <a:pt x="19808" y="67551"/>
                  </a:lnTo>
                  <a:lnTo>
                    <a:pt x="21461" y="67585"/>
                  </a:lnTo>
                  <a:lnTo>
                    <a:pt x="24741" y="67644"/>
                  </a:lnTo>
                  <a:lnTo>
                    <a:pt x="27969" y="67687"/>
                  </a:lnTo>
                  <a:lnTo>
                    <a:pt x="31147" y="67704"/>
                  </a:lnTo>
                  <a:lnTo>
                    <a:pt x="34282" y="67704"/>
                  </a:lnTo>
                  <a:lnTo>
                    <a:pt x="37358" y="67687"/>
                  </a:lnTo>
                  <a:lnTo>
                    <a:pt x="40374" y="67653"/>
                  </a:lnTo>
                  <a:lnTo>
                    <a:pt x="43338" y="67610"/>
                  </a:lnTo>
                  <a:lnTo>
                    <a:pt x="46243" y="67542"/>
                  </a:lnTo>
                  <a:lnTo>
                    <a:pt x="49080" y="67465"/>
                  </a:lnTo>
                  <a:lnTo>
                    <a:pt x="51858" y="67380"/>
                  </a:lnTo>
                  <a:lnTo>
                    <a:pt x="53851" y="67312"/>
                  </a:lnTo>
                  <a:lnTo>
                    <a:pt x="55802" y="67235"/>
                  </a:lnTo>
                  <a:lnTo>
                    <a:pt x="57719" y="67159"/>
                  </a:lnTo>
                  <a:lnTo>
                    <a:pt x="59593" y="67074"/>
                  </a:lnTo>
                  <a:lnTo>
                    <a:pt x="61433" y="66980"/>
                  </a:lnTo>
                  <a:lnTo>
                    <a:pt x="63222" y="66886"/>
                  </a:lnTo>
                  <a:lnTo>
                    <a:pt x="64977" y="66784"/>
                  </a:lnTo>
                  <a:lnTo>
                    <a:pt x="66690" y="66682"/>
                  </a:lnTo>
                  <a:lnTo>
                    <a:pt x="66877" y="63461"/>
                  </a:lnTo>
                  <a:lnTo>
                    <a:pt x="66962" y="61800"/>
                  </a:lnTo>
                  <a:lnTo>
                    <a:pt x="67048" y="60096"/>
                  </a:lnTo>
                  <a:lnTo>
                    <a:pt x="67133" y="58358"/>
                  </a:lnTo>
                  <a:lnTo>
                    <a:pt x="67209" y="56586"/>
                  </a:lnTo>
                  <a:lnTo>
                    <a:pt x="67286" y="54780"/>
                  </a:lnTo>
                  <a:lnTo>
                    <a:pt x="67354" y="52949"/>
                  </a:lnTo>
                  <a:lnTo>
                    <a:pt x="67414" y="51074"/>
                  </a:lnTo>
                  <a:lnTo>
                    <a:pt x="67474" y="49174"/>
                  </a:lnTo>
                  <a:lnTo>
                    <a:pt x="67525" y="47241"/>
                  </a:lnTo>
                  <a:lnTo>
                    <a:pt x="67576" y="45281"/>
                  </a:lnTo>
                  <a:lnTo>
                    <a:pt x="67618" y="43288"/>
                  </a:lnTo>
                  <a:lnTo>
                    <a:pt x="67652" y="41269"/>
                  </a:lnTo>
                  <a:lnTo>
                    <a:pt x="67678" y="39224"/>
                  </a:lnTo>
                  <a:lnTo>
                    <a:pt x="67695" y="37154"/>
                  </a:lnTo>
                  <a:lnTo>
                    <a:pt x="67712" y="35049"/>
                  </a:lnTo>
                  <a:lnTo>
                    <a:pt x="67712" y="32928"/>
                  </a:lnTo>
                  <a:lnTo>
                    <a:pt x="67712" y="30781"/>
                  </a:lnTo>
                  <a:lnTo>
                    <a:pt x="67695" y="28609"/>
                  </a:lnTo>
                  <a:lnTo>
                    <a:pt x="67678" y="26411"/>
                  </a:lnTo>
                  <a:lnTo>
                    <a:pt x="67644" y="24196"/>
                  </a:lnTo>
                  <a:lnTo>
                    <a:pt x="67610" y="21955"/>
                  </a:lnTo>
                  <a:lnTo>
                    <a:pt x="67559" y="19698"/>
                  </a:lnTo>
                  <a:lnTo>
                    <a:pt x="67499" y="17414"/>
                  </a:lnTo>
                  <a:lnTo>
                    <a:pt x="67422" y="15114"/>
                  </a:lnTo>
                  <a:lnTo>
                    <a:pt x="67346" y="12797"/>
                  </a:lnTo>
                  <a:lnTo>
                    <a:pt x="67252" y="10463"/>
                  </a:lnTo>
                  <a:lnTo>
                    <a:pt x="67141" y="8111"/>
                  </a:lnTo>
                  <a:lnTo>
                    <a:pt x="67022" y="5743"/>
                  </a:lnTo>
                  <a:lnTo>
                    <a:pt x="66894" y="3358"/>
                  </a:lnTo>
                  <a:lnTo>
                    <a:pt x="66758" y="955"/>
                  </a:lnTo>
                  <a:lnTo>
                    <a:pt x="64867" y="844"/>
                  </a:lnTo>
                  <a:lnTo>
                    <a:pt x="62984" y="742"/>
                  </a:lnTo>
                  <a:lnTo>
                    <a:pt x="61118" y="640"/>
                  </a:lnTo>
                  <a:lnTo>
                    <a:pt x="59252" y="555"/>
                  </a:lnTo>
                  <a:lnTo>
                    <a:pt x="57404" y="469"/>
                  </a:lnTo>
                  <a:lnTo>
                    <a:pt x="55564" y="401"/>
                  </a:lnTo>
                  <a:lnTo>
                    <a:pt x="53732" y="333"/>
                  </a:lnTo>
                  <a:lnTo>
                    <a:pt x="51917" y="265"/>
                  </a:lnTo>
                  <a:lnTo>
                    <a:pt x="50077" y="214"/>
                  </a:lnTo>
                  <a:lnTo>
                    <a:pt x="48245" y="163"/>
                  </a:lnTo>
                  <a:lnTo>
                    <a:pt x="46422" y="120"/>
                  </a:lnTo>
                  <a:lnTo>
                    <a:pt x="44616" y="86"/>
                  </a:lnTo>
                  <a:lnTo>
                    <a:pt x="42827" y="61"/>
                  </a:lnTo>
                  <a:lnTo>
                    <a:pt x="41047" y="35"/>
                  </a:lnTo>
                  <a:lnTo>
                    <a:pt x="39283" y="18"/>
                  </a:lnTo>
                  <a:lnTo>
                    <a:pt x="37537" y="9"/>
                  </a:lnTo>
                  <a:lnTo>
                    <a:pt x="35799" y="1"/>
                  </a:lnTo>
                  <a:close/>
                </a:path>
              </a:pathLst>
            </a:custGeom>
            <a:solidFill>
              <a:srgbClr val="ED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-4015550" y="-5001925"/>
              <a:ext cx="1692825" cy="1692625"/>
            </a:xfrm>
            <a:custGeom>
              <a:avLst/>
              <a:gdLst/>
              <a:ahLst/>
              <a:cxnLst/>
              <a:rect l="l" t="t" r="r" b="b"/>
              <a:pathLst>
                <a:path w="67713" h="67705" fill="none" extrusionOk="0">
                  <a:moveTo>
                    <a:pt x="66758" y="955"/>
                  </a:moveTo>
                  <a:lnTo>
                    <a:pt x="66758" y="955"/>
                  </a:lnTo>
                  <a:lnTo>
                    <a:pt x="64867" y="844"/>
                  </a:lnTo>
                  <a:lnTo>
                    <a:pt x="62984" y="742"/>
                  </a:lnTo>
                  <a:lnTo>
                    <a:pt x="61118" y="640"/>
                  </a:lnTo>
                  <a:lnTo>
                    <a:pt x="59252" y="555"/>
                  </a:lnTo>
                  <a:lnTo>
                    <a:pt x="57404" y="469"/>
                  </a:lnTo>
                  <a:lnTo>
                    <a:pt x="55564" y="401"/>
                  </a:lnTo>
                  <a:lnTo>
                    <a:pt x="53732" y="333"/>
                  </a:lnTo>
                  <a:lnTo>
                    <a:pt x="51917" y="265"/>
                  </a:lnTo>
                  <a:lnTo>
                    <a:pt x="51917" y="265"/>
                  </a:lnTo>
                  <a:lnTo>
                    <a:pt x="50077" y="214"/>
                  </a:lnTo>
                  <a:lnTo>
                    <a:pt x="48245" y="163"/>
                  </a:lnTo>
                  <a:lnTo>
                    <a:pt x="46422" y="120"/>
                  </a:lnTo>
                  <a:lnTo>
                    <a:pt x="44616" y="86"/>
                  </a:lnTo>
                  <a:lnTo>
                    <a:pt x="42827" y="61"/>
                  </a:lnTo>
                  <a:lnTo>
                    <a:pt x="41047" y="35"/>
                  </a:lnTo>
                  <a:lnTo>
                    <a:pt x="39283" y="18"/>
                  </a:lnTo>
                  <a:lnTo>
                    <a:pt x="37537" y="9"/>
                  </a:lnTo>
                  <a:lnTo>
                    <a:pt x="35799" y="1"/>
                  </a:lnTo>
                  <a:lnTo>
                    <a:pt x="34086" y="1"/>
                  </a:lnTo>
                  <a:lnTo>
                    <a:pt x="32382" y="1"/>
                  </a:lnTo>
                  <a:lnTo>
                    <a:pt x="30696" y="18"/>
                  </a:lnTo>
                  <a:lnTo>
                    <a:pt x="27373" y="52"/>
                  </a:lnTo>
                  <a:lnTo>
                    <a:pt x="24127" y="103"/>
                  </a:lnTo>
                  <a:lnTo>
                    <a:pt x="20950" y="171"/>
                  </a:lnTo>
                  <a:lnTo>
                    <a:pt x="17848" y="256"/>
                  </a:lnTo>
                  <a:lnTo>
                    <a:pt x="14824" y="359"/>
                  </a:lnTo>
                  <a:lnTo>
                    <a:pt x="11885" y="469"/>
                  </a:lnTo>
                  <a:lnTo>
                    <a:pt x="9039" y="597"/>
                  </a:lnTo>
                  <a:lnTo>
                    <a:pt x="6271" y="725"/>
                  </a:lnTo>
                  <a:lnTo>
                    <a:pt x="3604" y="870"/>
                  </a:lnTo>
                  <a:lnTo>
                    <a:pt x="1023" y="1023"/>
                  </a:lnTo>
                  <a:lnTo>
                    <a:pt x="1023" y="1023"/>
                  </a:lnTo>
                  <a:lnTo>
                    <a:pt x="844" y="4244"/>
                  </a:lnTo>
                  <a:lnTo>
                    <a:pt x="750" y="5913"/>
                  </a:lnTo>
                  <a:lnTo>
                    <a:pt x="665" y="7609"/>
                  </a:lnTo>
                  <a:lnTo>
                    <a:pt x="588" y="9347"/>
                  </a:lnTo>
                  <a:lnTo>
                    <a:pt x="512" y="11119"/>
                  </a:lnTo>
                  <a:lnTo>
                    <a:pt x="435" y="12925"/>
                  </a:lnTo>
                  <a:lnTo>
                    <a:pt x="367" y="14765"/>
                  </a:lnTo>
                  <a:lnTo>
                    <a:pt x="299" y="16631"/>
                  </a:lnTo>
                  <a:lnTo>
                    <a:pt x="239" y="18530"/>
                  </a:lnTo>
                  <a:lnTo>
                    <a:pt x="188" y="20464"/>
                  </a:lnTo>
                  <a:lnTo>
                    <a:pt x="145" y="22424"/>
                  </a:lnTo>
                  <a:lnTo>
                    <a:pt x="103" y="24417"/>
                  </a:lnTo>
                  <a:lnTo>
                    <a:pt x="69" y="26436"/>
                  </a:lnTo>
                  <a:lnTo>
                    <a:pt x="35" y="28481"/>
                  </a:lnTo>
                  <a:lnTo>
                    <a:pt x="18" y="30560"/>
                  </a:lnTo>
                  <a:lnTo>
                    <a:pt x="9" y="32655"/>
                  </a:lnTo>
                  <a:lnTo>
                    <a:pt x="0" y="34777"/>
                  </a:lnTo>
                  <a:lnTo>
                    <a:pt x="9" y="36932"/>
                  </a:lnTo>
                  <a:lnTo>
                    <a:pt x="18" y="39105"/>
                  </a:lnTo>
                  <a:lnTo>
                    <a:pt x="43" y="41294"/>
                  </a:lnTo>
                  <a:lnTo>
                    <a:pt x="69" y="43518"/>
                  </a:lnTo>
                  <a:lnTo>
                    <a:pt x="111" y="45750"/>
                  </a:lnTo>
                  <a:lnTo>
                    <a:pt x="162" y="48016"/>
                  </a:lnTo>
                  <a:lnTo>
                    <a:pt x="222" y="50291"/>
                  </a:lnTo>
                  <a:lnTo>
                    <a:pt x="290" y="52591"/>
                  </a:lnTo>
                  <a:lnTo>
                    <a:pt x="375" y="54908"/>
                  </a:lnTo>
                  <a:lnTo>
                    <a:pt x="469" y="57242"/>
                  </a:lnTo>
                  <a:lnTo>
                    <a:pt x="571" y="59602"/>
                  </a:lnTo>
                  <a:lnTo>
                    <a:pt x="691" y="61971"/>
                  </a:lnTo>
                  <a:lnTo>
                    <a:pt x="818" y="64347"/>
                  </a:lnTo>
                  <a:lnTo>
                    <a:pt x="963" y="66750"/>
                  </a:lnTo>
                  <a:lnTo>
                    <a:pt x="963" y="66750"/>
                  </a:lnTo>
                  <a:lnTo>
                    <a:pt x="2718" y="66852"/>
                  </a:lnTo>
                  <a:lnTo>
                    <a:pt x="4465" y="66954"/>
                  </a:lnTo>
                  <a:lnTo>
                    <a:pt x="6211" y="67048"/>
                  </a:lnTo>
                  <a:lnTo>
                    <a:pt x="7940" y="67133"/>
                  </a:lnTo>
                  <a:lnTo>
                    <a:pt x="9661" y="67210"/>
                  </a:lnTo>
                  <a:lnTo>
                    <a:pt x="11374" y="67278"/>
                  </a:lnTo>
                  <a:lnTo>
                    <a:pt x="13086" y="67346"/>
                  </a:lnTo>
                  <a:lnTo>
                    <a:pt x="14782" y="67406"/>
                  </a:lnTo>
                  <a:lnTo>
                    <a:pt x="16468" y="67457"/>
                  </a:lnTo>
                  <a:lnTo>
                    <a:pt x="18138" y="67508"/>
                  </a:lnTo>
                  <a:lnTo>
                    <a:pt x="19808" y="67551"/>
                  </a:lnTo>
                  <a:lnTo>
                    <a:pt x="21461" y="67585"/>
                  </a:lnTo>
                  <a:lnTo>
                    <a:pt x="24741" y="67644"/>
                  </a:lnTo>
                  <a:lnTo>
                    <a:pt x="27969" y="67687"/>
                  </a:lnTo>
                  <a:lnTo>
                    <a:pt x="31147" y="67704"/>
                  </a:lnTo>
                  <a:lnTo>
                    <a:pt x="34282" y="67704"/>
                  </a:lnTo>
                  <a:lnTo>
                    <a:pt x="37358" y="67687"/>
                  </a:lnTo>
                  <a:lnTo>
                    <a:pt x="40374" y="67653"/>
                  </a:lnTo>
                  <a:lnTo>
                    <a:pt x="43338" y="67610"/>
                  </a:lnTo>
                  <a:lnTo>
                    <a:pt x="46243" y="67542"/>
                  </a:lnTo>
                  <a:lnTo>
                    <a:pt x="49080" y="67465"/>
                  </a:lnTo>
                  <a:lnTo>
                    <a:pt x="51858" y="67380"/>
                  </a:lnTo>
                  <a:lnTo>
                    <a:pt x="51858" y="67380"/>
                  </a:lnTo>
                  <a:lnTo>
                    <a:pt x="53851" y="67312"/>
                  </a:lnTo>
                  <a:lnTo>
                    <a:pt x="55802" y="67235"/>
                  </a:lnTo>
                  <a:lnTo>
                    <a:pt x="57719" y="67159"/>
                  </a:lnTo>
                  <a:lnTo>
                    <a:pt x="59593" y="67074"/>
                  </a:lnTo>
                  <a:lnTo>
                    <a:pt x="61433" y="66980"/>
                  </a:lnTo>
                  <a:lnTo>
                    <a:pt x="63222" y="66886"/>
                  </a:lnTo>
                  <a:lnTo>
                    <a:pt x="64977" y="66784"/>
                  </a:lnTo>
                  <a:lnTo>
                    <a:pt x="66690" y="66682"/>
                  </a:lnTo>
                  <a:lnTo>
                    <a:pt x="66690" y="66682"/>
                  </a:lnTo>
                  <a:lnTo>
                    <a:pt x="66877" y="63461"/>
                  </a:lnTo>
                  <a:lnTo>
                    <a:pt x="66962" y="61800"/>
                  </a:lnTo>
                  <a:lnTo>
                    <a:pt x="67048" y="60096"/>
                  </a:lnTo>
                  <a:lnTo>
                    <a:pt x="67133" y="58358"/>
                  </a:lnTo>
                  <a:lnTo>
                    <a:pt x="67209" y="56586"/>
                  </a:lnTo>
                  <a:lnTo>
                    <a:pt x="67286" y="54780"/>
                  </a:lnTo>
                  <a:lnTo>
                    <a:pt x="67354" y="52949"/>
                  </a:lnTo>
                  <a:lnTo>
                    <a:pt x="67414" y="51074"/>
                  </a:lnTo>
                  <a:lnTo>
                    <a:pt x="67474" y="49174"/>
                  </a:lnTo>
                  <a:lnTo>
                    <a:pt x="67525" y="47241"/>
                  </a:lnTo>
                  <a:lnTo>
                    <a:pt x="67576" y="45281"/>
                  </a:lnTo>
                  <a:lnTo>
                    <a:pt x="67618" y="43288"/>
                  </a:lnTo>
                  <a:lnTo>
                    <a:pt x="67652" y="41269"/>
                  </a:lnTo>
                  <a:lnTo>
                    <a:pt x="67678" y="39224"/>
                  </a:lnTo>
                  <a:lnTo>
                    <a:pt x="67695" y="37154"/>
                  </a:lnTo>
                  <a:lnTo>
                    <a:pt x="67712" y="35049"/>
                  </a:lnTo>
                  <a:lnTo>
                    <a:pt x="67712" y="32928"/>
                  </a:lnTo>
                  <a:lnTo>
                    <a:pt x="67712" y="30781"/>
                  </a:lnTo>
                  <a:lnTo>
                    <a:pt x="67695" y="28609"/>
                  </a:lnTo>
                  <a:lnTo>
                    <a:pt x="67678" y="26411"/>
                  </a:lnTo>
                  <a:lnTo>
                    <a:pt x="67644" y="24196"/>
                  </a:lnTo>
                  <a:lnTo>
                    <a:pt x="67610" y="21955"/>
                  </a:lnTo>
                  <a:lnTo>
                    <a:pt x="67559" y="19698"/>
                  </a:lnTo>
                  <a:lnTo>
                    <a:pt x="67499" y="17414"/>
                  </a:lnTo>
                  <a:lnTo>
                    <a:pt x="67422" y="15114"/>
                  </a:lnTo>
                  <a:lnTo>
                    <a:pt x="67346" y="12797"/>
                  </a:lnTo>
                  <a:lnTo>
                    <a:pt x="67252" y="10463"/>
                  </a:lnTo>
                  <a:lnTo>
                    <a:pt x="67141" y="8111"/>
                  </a:lnTo>
                  <a:lnTo>
                    <a:pt x="67022" y="5743"/>
                  </a:lnTo>
                  <a:lnTo>
                    <a:pt x="66894" y="3358"/>
                  </a:lnTo>
                  <a:lnTo>
                    <a:pt x="66758" y="955"/>
                  </a:lnTo>
                  <a:lnTo>
                    <a:pt x="66758" y="9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-2346625" y="-4978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-2719125" y="-4995325"/>
              <a:ext cx="396400" cy="1677925"/>
            </a:xfrm>
            <a:custGeom>
              <a:avLst/>
              <a:gdLst/>
              <a:ahLst/>
              <a:cxnLst/>
              <a:rect l="l" t="t" r="r" b="b"/>
              <a:pathLst>
                <a:path w="15856" h="67117" extrusionOk="0">
                  <a:moveTo>
                    <a:pt x="60" y="1"/>
                  </a:moveTo>
                  <a:lnTo>
                    <a:pt x="180" y="2429"/>
                  </a:lnTo>
                  <a:lnTo>
                    <a:pt x="290" y="4831"/>
                  </a:lnTo>
                  <a:lnTo>
                    <a:pt x="384" y="7217"/>
                  </a:lnTo>
                  <a:lnTo>
                    <a:pt x="469" y="9594"/>
                  </a:lnTo>
                  <a:lnTo>
                    <a:pt x="554" y="11954"/>
                  </a:lnTo>
                  <a:lnTo>
                    <a:pt x="623" y="14296"/>
                  </a:lnTo>
                  <a:lnTo>
                    <a:pt x="682" y="16622"/>
                  </a:lnTo>
                  <a:lnTo>
                    <a:pt x="733" y="18922"/>
                  </a:lnTo>
                  <a:lnTo>
                    <a:pt x="776" y="21214"/>
                  </a:lnTo>
                  <a:lnTo>
                    <a:pt x="810" y="23480"/>
                  </a:lnTo>
                  <a:lnTo>
                    <a:pt x="836" y="25729"/>
                  </a:lnTo>
                  <a:lnTo>
                    <a:pt x="853" y="27953"/>
                  </a:lnTo>
                  <a:lnTo>
                    <a:pt x="870" y="30159"/>
                  </a:lnTo>
                  <a:lnTo>
                    <a:pt x="870" y="32340"/>
                  </a:lnTo>
                  <a:lnTo>
                    <a:pt x="870" y="34504"/>
                  </a:lnTo>
                  <a:lnTo>
                    <a:pt x="861" y="36643"/>
                  </a:lnTo>
                  <a:lnTo>
                    <a:pt x="844" y="38755"/>
                  </a:lnTo>
                  <a:lnTo>
                    <a:pt x="818" y="40843"/>
                  </a:lnTo>
                  <a:lnTo>
                    <a:pt x="793" y="42904"/>
                  </a:lnTo>
                  <a:lnTo>
                    <a:pt x="759" y="44940"/>
                  </a:lnTo>
                  <a:lnTo>
                    <a:pt x="716" y="46951"/>
                  </a:lnTo>
                  <a:lnTo>
                    <a:pt x="674" y="48936"/>
                  </a:lnTo>
                  <a:lnTo>
                    <a:pt x="623" y="50887"/>
                  </a:lnTo>
                  <a:lnTo>
                    <a:pt x="571" y="52812"/>
                  </a:lnTo>
                  <a:lnTo>
                    <a:pt x="512" y="54712"/>
                  </a:lnTo>
                  <a:lnTo>
                    <a:pt x="452" y="56578"/>
                  </a:lnTo>
                  <a:lnTo>
                    <a:pt x="316" y="60224"/>
                  </a:lnTo>
                  <a:lnTo>
                    <a:pt x="163" y="63734"/>
                  </a:lnTo>
                  <a:lnTo>
                    <a:pt x="1" y="67116"/>
                  </a:lnTo>
                  <a:lnTo>
                    <a:pt x="1994" y="67048"/>
                  </a:lnTo>
                  <a:lnTo>
                    <a:pt x="3945" y="66971"/>
                  </a:lnTo>
                  <a:lnTo>
                    <a:pt x="5862" y="66895"/>
                  </a:lnTo>
                  <a:lnTo>
                    <a:pt x="7736" y="66810"/>
                  </a:lnTo>
                  <a:lnTo>
                    <a:pt x="9576" y="66716"/>
                  </a:lnTo>
                  <a:lnTo>
                    <a:pt x="11365" y="66622"/>
                  </a:lnTo>
                  <a:lnTo>
                    <a:pt x="13120" y="66520"/>
                  </a:lnTo>
                  <a:lnTo>
                    <a:pt x="14833" y="66418"/>
                  </a:lnTo>
                  <a:lnTo>
                    <a:pt x="15020" y="63197"/>
                  </a:lnTo>
                  <a:lnTo>
                    <a:pt x="15105" y="61536"/>
                  </a:lnTo>
                  <a:lnTo>
                    <a:pt x="15191" y="59832"/>
                  </a:lnTo>
                  <a:lnTo>
                    <a:pt x="15276" y="58094"/>
                  </a:lnTo>
                  <a:lnTo>
                    <a:pt x="15352" y="56322"/>
                  </a:lnTo>
                  <a:lnTo>
                    <a:pt x="15429" y="54516"/>
                  </a:lnTo>
                  <a:lnTo>
                    <a:pt x="15497" y="52685"/>
                  </a:lnTo>
                  <a:lnTo>
                    <a:pt x="15557" y="50810"/>
                  </a:lnTo>
                  <a:lnTo>
                    <a:pt x="15617" y="48910"/>
                  </a:lnTo>
                  <a:lnTo>
                    <a:pt x="15668" y="46977"/>
                  </a:lnTo>
                  <a:lnTo>
                    <a:pt x="15719" y="45017"/>
                  </a:lnTo>
                  <a:lnTo>
                    <a:pt x="15761" y="43024"/>
                  </a:lnTo>
                  <a:lnTo>
                    <a:pt x="15795" y="41005"/>
                  </a:lnTo>
                  <a:lnTo>
                    <a:pt x="15821" y="38960"/>
                  </a:lnTo>
                  <a:lnTo>
                    <a:pt x="15838" y="36890"/>
                  </a:lnTo>
                  <a:lnTo>
                    <a:pt x="15855" y="34785"/>
                  </a:lnTo>
                  <a:lnTo>
                    <a:pt x="15855" y="32664"/>
                  </a:lnTo>
                  <a:lnTo>
                    <a:pt x="15855" y="30517"/>
                  </a:lnTo>
                  <a:lnTo>
                    <a:pt x="15838" y="28345"/>
                  </a:lnTo>
                  <a:lnTo>
                    <a:pt x="15821" y="26147"/>
                  </a:lnTo>
                  <a:lnTo>
                    <a:pt x="15787" y="23932"/>
                  </a:lnTo>
                  <a:lnTo>
                    <a:pt x="15753" y="21691"/>
                  </a:lnTo>
                  <a:lnTo>
                    <a:pt x="15702" y="19434"/>
                  </a:lnTo>
                  <a:lnTo>
                    <a:pt x="15642" y="17150"/>
                  </a:lnTo>
                  <a:lnTo>
                    <a:pt x="15565" y="14850"/>
                  </a:lnTo>
                  <a:lnTo>
                    <a:pt x="15489" y="12533"/>
                  </a:lnTo>
                  <a:lnTo>
                    <a:pt x="15395" y="10199"/>
                  </a:lnTo>
                  <a:lnTo>
                    <a:pt x="15284" y="7847"/>
                  </a:lnTo>
                  <a:lnTo>
                    <a:pt x="15165" y="5479"/>
                  </a:lnTo>
                  <a:lnTo>
                    <a:pt x="15037" y="3094"/>
                  </a:lnTo>
                  <a:lnTo>
                    <a:pt x="14901" y="691"/>
                  </a:lnTo>
                  <a:lnTo>
                    <a:pt x="13010" y="580"/>
                  </a:lnTo>
                  <a:lnTo>
                    <a:pt x="11127" y="478"/>
                  </a:lnTo>
                  <a:lnTo>
                    <a:pt x="9261" y="376"/>
                  </a:lnTo>
                  <a:lnTo>
                    <a:pt x="7395" y="291"/>
                  </a:lnTo>
                  <a:lnTo>
                    <a:pt x="5547" y="205"/>
                  </a:lnTo>
                  <a:lnTo>
                    <a:pt x="3707" y="137"/>
                  </a:lnTo>
                  <a:lnTo>
                    <a:pt x="1875" y="6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DAEE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-2719125" y="-4995325"/>
              <a:ext cx="396400" cy="1677925"/>
            </a:xfrm>
            <a:custGeom>
              <a:avLst/>
              <a:gdLst/>
              <a:ahLst/>
              <a:cxnLst/>
              <a:rect l="l" t="t" r="r" b="b"/>
              <a:pathLst>
                <a:path w="15856" h="67117" fill="none" extrusionOk="0">
                  <a:moveTo>
                    <a:pt x="14901" y="691"/>
                  </a:moveTo>
                  <a:lnTo>
                    <a:pt x="14901" y="691"/>
                  </a:lnTo>
                  <a:lnTo>
                    <a:pt x="13010" y="580"/>
                  </a:lnTo>
                  <a:lnTo>
                    <a:pt x="11127" y="478"/>
                  </a:lnTo>
                  <a:lnTo>
                    <a:pt x="9261" y="376"/>
                  </a:lnTo>
                  <a:lnTo>
                    <a:pt x="7395" y="291"/>
                  </a:lnTo>
                  <a:lnTo>
                    <a:pt x="5547" y="205"/>
                  </a:lnTo>
                  <a:lnTo>
                    <a:pt x="3707" y="137"/>
                  </a:lnTo>
                  <a:lnTo>
                    <a:pt x="1875" y="69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180" y="2429"/>
                  </a:lnTo>
                  <a:lnTo>
                    <a:pt x="290" y="4831"/>
                  </a:lnTo>
                  <a:lnTo>
                    <a:pt x="384" y="7217"/>
                  </a:lnTo>
                  <a:lnTo>
                    <a:pt x="469" y="9594"/>
                  </a:lnTo>
                  <a:lnTo>
                    <a:pt x="554" y="11954"/>
                  </a:lnTo>
                  <a:lnTo>
                    <a:pt x="623" y="14296"/>
                  </a:lnTo>
                  <a:lnTo>
                    <a:pt x="682" y="16622"/>
                  </a:lnTo>
                  <a:lnTo>
                    <a:pt x="733" y="18922"/>
                  </a:lnTo>
                  <a:lnTo>
                    <a:pt x="776" y="21214"/>
                  </a:lnTo>
                  <a:lnTo>
                    <a:pt x="810" y="23480"/>
                  </a:lnTo>
                  <a:lnTo>
                    <a:pt x="836" y="25729"/>
                  </a:lnTo>
                  <a:lnTo>
                    <a:pt x="853" y="27953"/>
                  </a:lnTo>
                  <a:lnTo>
                    <a:pt x="870" y="30159"/>
                  </a:lnTo>
                  <a:lnTo>
                    <a:pt x="870" y="32340"/>
                  </a:lnTo>
                  <a:lnTo>
                    <a:pt x="870" y="34504"/>
                  </a:lnTo>
                  <a:lnTo>
                    <a:pt x="861" y="36643"/>
                  </a:lnTo>
                  <a:lnTo>
                    <a:pt x="844" y="38755"/>
                  </a:lnTo>
                  <a:lnTo>
                    <a:pt x="818" y="40843"/>
                  </a:lnTo>
                  <a:lnTo>
                    <a:pt x="793" y="42904"/>
                  </a:lnTo>
                  <a:lnTo>
                    <a:pt x="759" y="44940"/>
                  </a:lnTo>
                  <a:lnTo>
                    <a:pt x="716" y="46951"/>
                  </a:lnTo>
                  <a:lnTo>
                    <a:pt x="674" y="48936"/>
                  </a:lnTo>
                  <a:lnTo>
                    <a:pt x="623" y="50887"/>
                  </a:lnTo>
                  <a:lnTo>
                    <a:pt x="571" y="52812"/>
                  </a:lnTo>
                  <a:lnTo>
                    <a:pt x="512" y="54712"/>
                  </a:lnTo>
                  <a:lnTo>
                    <a:pt x="452" y="56578"/>
                  </a:lnTo>
                  <a:lnTo>
                    <a:pt x="316" y="60224"/>
                  </a:lnTo>
                  <a:lnTo>
                    <a:pt x="163" y="63734"/>
                  </a:lnTo>
                  <a:lnTo>
                    <a:pt x="1" y="67116"/>
                  </a:lnTo>
                  <a:lnTo>
                    <a:pt x="1" y="67116"/>
                  </a:lnTo>
                  <a:lnTo>
                    <a:pt x="1994" y="67048"/>
                  </a:lnTo>
                  <a:lnTo>
                    <a:pt x="3945" y="66971"/>
                  </a:lnTo>
                  <a:lnTo>
                    <a:pt x="5862" y="66895"/>
                  </a:lnTo>
                  <a:lnTo>
                    <a:pt x="7736" y="66810"/>
                  </a:lnTo>
                  <a:lnTo>
                    <a:pt x="9576" y="66716"/>
                  </a:lnTo>
                  <a:lnTo>
                    <a:pt x="11365" y="66622"/>
                  </a:lnTo>
                  <a:lnTo>
                    <a:pt x="13120" y="66520"/>
                  </a:lnTo>
                  <a:lnTo>
                    <a:pt x="14833" y="66418"/>
                  </a:lnTo>
                  <a:lnTo>
                    <a:pt x="14833" y="66418"/>
                  </a:lnTo>
                  <a:lnTo>
                    <a:pt x="15020" y="63197"/>
                  </a:lnTo>
                  <a:lnTo>
                    <a:pt x="15105" y="61536"/>
                  </a:lnTo>
                  <a:lnTo>
                    <a:pt x="15191" y="59832"/>
                  </a:lnTo>
                  <a:lnTo>
                    <a:pt x="15276" y="58094"/>
                  </a:lnTo>
                  <a:lnTo>
                    <a:pt x="15352" y="56322"/>
                  </a:lnTo>
                  <a:lnTo>
                    <a:pt x="15429" y="54516"/>
                  </a:lnTo>
                  <a:lnTo>
                    <a:pt x="15497" y="52685"/>
                  </a:lnTo>
                  <a:lnTo>
                    <a:pt x="15557" y="50810"/>
                  </a:lnTo>
                  <a:lnTo>
                    <a:pt x="15617" y="48910"/>
                  </a:lnTo>
                  <a:lnTo>
                    <a:pt x="15668" y="46977"/>
                  </a:lnTo>
                  <a:lnTo>
                    <a:pt x="15719" y="45017"/>
                  </a:lnTo>
                  <a:lnTo>
                    <a:pt x="15761" y="43024"/>
                  </a:lnTo>
                  <a:lnTo>
                    <a:pt x="15795" y="41005"/>
                  </a:lnTo>
                  <a:lnTo>
                    <a:pt x="15821" y="38960"/>
                  </a:lnTo>
                  <a:lnTo>
                    <a:pt x="15838" y="36890"/>
                  </a:lnTo>
                  <a:lnTo>
                    <a:pt x="15855" y="34785"/>
                  </a:lnTo>
                  <a:lnTo>
                    <a:pt x="15855" y="32664"/>
                  </a:lnTo>
                  <a:lnTo>
                    <a:pt x="15855" y="30517"/>
                  </a:lnTo>
                  <a:lnTo>
                    <a:pt x="15838" y="28345"/>
                  </a:lnTo>
                  <a:lnTo>
                    <a:pt x="15821" y="26147"/>
                  </a:lnTo>
                  <a:lnTo>
                    <a:pt x="15787" y="23932"/>
                  </a:lnTo>
                  <a:lnTo>
                    <a:pt x="15753" y="21691"/>
                  </a:lnTo>
                  <a:lnTo>
                    <a:pt x="15702" y="19434"/>
                  </a:lnTo>
                  <a:lnTo>
                    <a:pt x="15642" y="17150"/>
                  </a:lnTo>
                  <a:lnTo>
                    <a:pt x="15565" y="14850"/>
                  </a:lnTo>
                  <a:lnTo>
                    <a:pt x="15489" y="12533"/>
                  </a:lnTo>
                  <a:lnTo>
                    <a:pt x="15395" y="10199"/>
                  </a:lnTo>
                  <a:lnTo>
                    <a:pt x="15284" y="7847"/>
                  </a:lnTo>
                  <a:lnTo>
                    <a:pt x="15165" y="5479"/>
                  </a:lnTo>
                  <a:lnTo>
                    <a:pt x="15037" y="3094"/>
                  </a:lnTo>
                  <a:lnTo>
                    <a:pt x="14901" y="691"/>
                  </a:lnTo>
                  <a:lnTo>
                    <a:pt x="14901" y="6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-2346625" y="-4978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-5944125" y="-5015550"/>
              <a:ext cx="510975" cy="510975"/>
            </a:xfrm>
            <a:custGeom>
              <a:avLst/>
              <a:gdLst/>
              <a:ahLst/>
              <a:cxnLst/>
              <a:rect l="l" t="t" r="r" b="b"/>
              <a:pathLst>
                <a:path w="20439" h="20439" extrusionOk="0">
                  <a:moveTo>
                    <a:pt x="9960" y="1"/>
                  </a:moveTo>
                  <a:lnTo>
                    <a:pt x="9696" y="9"/>
                  </a:lnTo>
                  <a:lnTo>
                    <a:pt x="9432" y="26"/>
                  </a:lnTo>
                  <a:lnTo>
                    <a:pt x="9176" y="52"/>
                  </a:lnTo>
                  <a:lnTo>
                    <a:pt x="8921" y="77"/>
                  </a:lnTo>
                  <a:lnTo>
                    <a:pt x="8665" y="120"/>
                  </a:lnTo>
                  <a:lnTo>
                    <a:pt x="8409" y="154"/>
                  </a:lnTo>
                  <a:lnTo>
                    <a:pt x="8162" y="205"/>
                  </a:lnTo>
                  <a:lnTo>
                    <a:pt x="7915" y="256"/>
                  </a:lnTo>
                  <a:lnTo>
                    <a:pt x="7668" y="324"/>
                  </a:lnTo>
                  <a:lnTo>
                    <a:pt x="7421" y="384"/>
                  </a:lnTo>
                  <a:lnTo>
                    <a:pt x="7183" y="461"/>
                  </a:lnTo>
                  <a:lnTo>
                    <a:pt x="6944" y="537"/>
                  </a:lnTo>
                  <a:lnTo>
                    <a:pt x="6706" y="623"/>
                  </a:lnTo>
                  <a:lnTo>
                    <a:pt x="6476" y="708"/>
                  </a:lnTo>
                  <a:lnTo>
                    <a:pt x="6246" y="801"/>
                  </a:lnTo>
                  <a:lnTo>
                    <a:pt x="6016" y="904"/>
                  </a:lnTo>
                  <a:lnTo>
                    <a:pt x="5794" y="1006"/>
                  </a:lnTo>
                  <a:lnTo>
                    <a:pt x="5573" y="1117"/>
                  </a:lnTo>
                  <a:lnTo>
                    <a:pt x="5351" y="1227"/>
                  </a:lnTo>
                  <a:lnTo>
                    <a:pt x="5138" y="1355"/>
                  </a:lnTo>
                  <a:lnTo>
                    <a:pt x="4925" y="1474"/>
                  </a:lnTo>
                  <a:lnTo>
                    <a:pt x="4712" y="1611"/>
                  </a:lnTo>
                  <a:lnTo>
                    <a:pt x="4508" y="1747"/>
                  </a:lnTo>
                  <a:lnTo>
                    <a:pt x="4303" y="1883"/>
                  </a:lnTo>
                  <a:lnTo>
                    <a:pt x="4107" y="2028"/>
                  </a:lnTo>
                  <a:lnTo>
                    <a:pt x="3911" y="2182"/>
                  </a:lnTo>
                  <a:lnTo>
                    <a:pt x="3724" y="2335"/>
                  </a:lnTo>
                  <a:lnTo>
                    <a:pt x="3536" y="2488"/>
                  </a:lnTo>
                  <a:lnTo>
                    <a:pt x="3349" y="2650"/>
                  </a:lnTo>
                  <a:lnTo>
                    <a:pt x="3170" y="2821"/>
                  </a:lnTo>
                  <a:lnTo>
                    <a:pt x="2991" y="2991"/>
                  </a:lnTo>
                  <a:lnTo>
                    <a:pt x="2821" y="3170"/>
                  </a:lnTo>
                  <a:lnTo>
                    <a:pt x="2659" y="3349"/>
                  </a:lnTo>
                  <a:lnTo>
                    <a:pt x="2497" y="3528"/>
                  </a:lnTo>
                  <a:lnTo>
                    <a:pt x="2335" y="3715"/>
                  </a:lnTo>
                  <a:lnTo>
                    <a:pt x="2182" y="3911"/>
                  </a:lnTo>
                  <a:lnTo>
                    <a:pt x="2029" y="4098"/>
                  </a:lnTo>
                  <a:lnTo>
                    <a:pt x="1884" y="4303"/>
                  </a:lnTo>
                  <a:lnTo>
                    <a:pt x="1747" y="4499"/>
                  </a:lnTo>
                  <a:lnTo>
                    <a:pt x="1611" y="4712"/>
                  </a:lnTo>
                  <a:lnTo>
                    <a:pt x="1483" y="4916"/>
                  </a:lnTo>
                  <a:lnTo>
                    <a:pt x="1355" y="5129"/>
                  </a:lnTo>
                  <a:lnTo>
                    <a:pt x="1236" y="5342"/>
                  </a:lnTo>
                  <a:lnTo>
                    <a:pt x="1117" y="5564"/>
                  </a:lnTo>
                  <a:lnTo>
                    <a:pt x="1006" y="5785"/>
                  </a:lnTo>
                  <a:lnTo>
                    <a:pt x="904" y="6007"/>
                  </a:lnTo>
                  <a:lnTo>
                    <a:pt x="802" y="6237"/>
                  </a:lnTo>
                  <a:lnTo>
                    <a:pt x="708" y="6467"/>
                  </a:lnTo>
                  <a:lnTo>
                    <a:pt x="623" y="6705"/>
                  </a:lnTo>
                  <a:lnTo>
                    <a:pt x="538" y="6935"/>
                  </a:lnTo>
                  <a:lnTo>
                    <a:pt x="461" y="7174"/>
                  </a:lnTo>
                  <a:lnTo>
                    <a:pt x="393" y="7421"/>
                  </a:lnTo>
                  <a:lnTo>
                    <a:pt x="325" y="7660"/>
                  </a:lnTo>
                  <a:lnTo>
                    <a:pt x="265" y="7907"/>
                  </a:lnTo>
                  <a:lnTo>
                    <a:pt x="205" y="8154"/>
                  </a:lnTo>
                  <a:lnTo>
                    <a:pt x="163" y="8409"/>
                  </a:lnTo>
                  <a:lnTo>
                    <a:pt x="120" y="8656"/>
                  </a:lnTo>
                  <a:lnTo>
                    <a:pt x="86" y="8912"/>
                  </a:lnTo>
                  <a:lnTo>
                    <a:pt x="52" y="9167"/>
                  </a:lnTo>
                  <a:lnTo>
                    <a:pt x="35" y="9432"/>
                  </a:lnTo>
                  <a:lnTo>
                    <a:pt x="18" y="9687"/>
                  </a:lnTo>
                  <a:lnTo>
                    <a:pt x="9" y="9951"/>
                  </a:lnTo>
                  <a:lnTo>
                    <a:pt x="1" y="10215"/>
                  </a:lnTo>
                  <a:lnTo>
                    <a:pt x="9" y="10479"/>
                  </a:lnTo>
                  <a:lnTo>
                    <a:pt x="18" y="10744"/>
                  </a:lnTo>
                  <a:lnTo>
                    <a:pt x="35" y="10999"/>
                  </a:lnTo>
                  <a:lnTo>
                    <a:pt x="52" y="11263"/>
                  </a:lnTo>
                  <a:lnTo>
                    <a:pt x="86" y="11519"/>
                  </a:lnTo>
                  <a:lnTo>
                    <a:pt x="120" y="11774"/>
                  </a:lnTo>
                  <a:lnTo>
                    <a:pt x="163" y="12021"/>
                  </a:lnTo>
                  <a:lnTo>
                    <a:pt x="205" y="12277"/>
                  </a:lnTo>
                  <a:lnTo>
                    <a:pt x="265" y="12524"/>
                  </a:lnTo>
                  <a:lnTo>
                    <a:pt x="325" y="12771"/>
                  </a:lnTo>
                  <a:lnTo>
                    <a:pt x="393" y="13018"/>
                  </a:lnTo>
                  <a:lnTo>
                    <a:pt x="461" y="13257"/>
                  </a:lnTo>
                  <a:lnTo>
                    <a:pt x="538" y="13495"/>
                  </a:lnTo>
                  <a:lnTo>
                    <a:pt x="623" y="13734"/>
                  </a:lnTo>
                  <a:lnTo>
                    <a:pt x="708" y="13964"/>
                  </a:lnTo>
                  <a:lnTo>
                    <a:pt x="802" y="14194"/>
                  </a:lnTo>
                  <a:lnTo>
                    <a:pt x="904" y="14424"/>
                  </a:lnTo>
                  <a:lnTo>
                    <a:pt x="1006" y="14645"/>
                  </a:lnTo>
                  <a:lnTo>
                    <a:pt x="1117" y="14867"/>
                  </a:lnTo>
                  <a:lnTo>
                    <a:pt x="1236" y="15088"/>
                  </a:lnTo>
                  <a:lnTo>
                    <a:pt x="1355" y="15301"/>
                  </a:lnTo>
                  <a:lnTo>
                    <a:pt x="1483" y="15514"/>
                  </a:lnTo>
                  <a:lnTo>
                    <a:pt x="1611" y="15727"/>
                  </a:lnTo>
                  <a:lnTo>
                    <a:pt x="1747" y="15932"/>
                  </a:lnTo>
                  <a:lnTo>
                    <a:pt x="1884" y="16136"/>
                  </a:lnTo>
                  <a:lnTo>
                    <a:pt x="2029" y="16332"/>
                  </a:lnTo>
                  <a:lnTo>
                    <a:pt x="2182" y="16528"/>
                  </a:lnTo>
                  <a:lnTo>
                    <a:pt x="2335" y="16716"/>
                  </a:lnTo>
                  <a:lnTo>
                    <a:pt x="2497" y="16903"/>
                  </a:lnTo>
                  <a:lnTo>
                    <a:pt x="2659" y="17090"/>
                  </a:lnTo>
                  <a:lnTo>
                    <a:pt x="2821" y="17269"/>
                  </a:lnTo>
                  <a:lnTo>
                    <a:pt x="2991" y="17440"/>
                  </a:lnTo>
                  <a:lnTo>
                    <a:pt x="3170" y="17610"/>
                  </a:lnTo>
                  <a:lnTo>
                    <a:pt x="3349" y="17780"/>
                  </a:lnTo>
                  <a:lnTo>
                    <a:pt x="3536" y="17942"/>
                  </a:lnTo>
                  <a:lnTo>
                    <a:pt x="3724" y="18104"/>
                  </a:lnTo>
                  <a:lnTo>
                    <a:pt x="3911" y="18258"/>
                  </a:lnTo>
                  <a:lnTo>
                    <a:pt x="4107" y="18402"/>
                  </a:lnTo>
                  <a:lnTo>
                    <a:pt x="4303" y="18547"/>
                  </a:lnTo>
                  <a:lnTo>
                    <a:pt x="4508" y="18692"/>
                  </a:lnTo>
                  <a:lnTo>
                    <a:pt x="4712" y="18828"/>
                  </a:lnTo>
                  <a:lnTo>
                    <a:pt x="4925" y="18956"/>
                  </a:lnTo>
                  <a:lnTo>
                    <a:pt x="5138" y="19084"/>
                  </a:lnTo>
                  <a:lnTo>
                    <a:pt x="5351" y="19203"/>
                  </a:lnTo>
                  <a:lnTo>
                    <a:pt x="5573" y="19314"/>
                  </a:lnTo>
                  <a:lnTo>
                    <a:pt x="5794" y="19425"/>
                  </a:lnTo>
                  <a:lnTo>
                    <a:pt x="6016" y="19535"/>
                  </a:lnTo>
                  <a:lnTo>
                    <a:pt x="6246" y="19629"/>
                  </a:lnTo>
                  <a:lnTo>
                    <a:pt x="6476" y="19723"/>
                  </a:lnTo>
                  <a:lnTo>
                    <a:pt x="6706" y="19817"/>
                  </a:lnTo>
                  <a:lnTo>
                    <a:pt x="6944" y="19902"/>
                  </a:lnTo>
                  <a:lnTo>
                    <a:pt x="7183" y="19978"/>
                  </a:lnTo>
                  <a:lnTo>
                    <a:pt x="7421" y="20047"/>
                  </a:lnTo>
                  <a:lnTo>
                    <a:pt x="7668" y="20115"/>
                  </a:lnTo>
                  <a:lnTo>
                    <a:pt x="7915" y="20174"/>
                  </a:lnTo>
                  <a:lnTo>
                    <a:pt x="8162" y="20226"/>
                  </a:lnTo>
                  <a:lnTo>
                    <a:pt x="8409" y="20277"/>
                  </a:lnTo>
                  <a:lnTo>
                    <a:pt x="8665" y="20319"/>
                  </a:lnTo>
                  <a:lnTo>
                    <a:pt x="8921" y="20353"/>
                  </a:lnTo>
                  <a:lnTo>
                    <a:pt x="9176" y="20379"/>
                  </a:lnTo>
                  <a:lnTo>
                    <a:pt x="9432" y="20404"/>
                  </a:lnTo>
                  <a:lnTo>
                    <a:pt x="9696" y="20421"/>
                  </a:lnTo>
                  <a:lnTo>
                    <a:pt x="9960" y="20430"/>
                  </a:lnTo>
                  <a:lnTo>
                    <a:pt x="10216" y="20439"/>
                  </a:lnTo>
                  <a:lnTo>
                    <a:pt x="10480" y="20430"/>
                  </a:lnTo>
                  <a:lnTo>
                    <a:pt x="10744" y="20421"/>
                  </a:lnTo>
                  <a:lnTo>
                    <a:pt x="11008" y="20404"/>
                  </a:lnTo>
                  <a:lnTo>
                    <a:pt x="11263" y="20379"/>
                  </a:lnTo>
                  <a:lnTo>
                    <a:pt x="11519" y="20353"/>
                  </a:lnTo>
                  <a:lnTo>
                    <a:pt x="11775" y="20319"/>
                  </a:lnTo>
                  <a:lnTo>
                    <a:pt x="12030" y="20277"/>
                  </a:lnTo>
                  <a:lnTo>
                    <a:pt x="12277" y="20226"/>
                  </a:lnTo>
                  <a:lnTo>
                    <a:pt x="12524" y="20174"/>
                  </a:lnTo>
                  <a:lnTo>
                    <a:pt x="12771" y="20115"/>
                  </a:lnTo>
                  <a:lnTo>
                    <a:pt x="13018" y="20047"/>
                  </a:lnTo>
                  <a:lnTo>
                    <a:pt x="13257" y="19978"/>
                  </a:lnTo>
                  <a:lnTo>
                    <a:pt x="13496" y="19902"/>
                  </a:lnTo>
                  <a:lnTo>
                    <a:pt x="13734" y="19817"/>
                  </a:lnTo>
                  <a:lnTo>
                    <a:pt x="13964" y="19723"/>
                  </a:lnTo>
                  <a:lnTo>
                    <a:pt x="14194" y="19629"/>
                  </a:lnTo>
                  <a:lnTo>
                    <a:pt x="14424" y="19535"/>
                  </a:lnTo>
                  <a:lnTo>
                    <a:pt x="14654" y="19425"/>
                  </a:lnTo>
                  <a:lnTo>
                    <a:pt x="14876" y="19314"/>
                  </a:lnTo>
                  <a:lnTo>
                    <a:pt x="15089" y="19203"/>
                  </a:lnTo>
                  <a:lnTo>
                    <a:pt x="15310" y="19084"/>
                  </a:lnTo>
                  <a:lnTo>
                    <a:pt x="15515" y="18956"/>
                  </a:lnTo>
                  <a:lnTo>
                    <a:pt x="15728" y="18828"/>
                  </a:lnTo>
                  <a:lnTo>
                    <a:pt x="15932" y="18692"/>
                  </a:lnTo>
                  <a:lnTo>
                    <a:pt x="16137" y="18547"/>
                  </a:lnTo>
                  <a:lnTo>
                    <a:pt x="16332" y="18402"/>
                  </a:lnTo>
                  <a:lnTo>
                    <a:pt x="16528" y="18258"/>
                  </a:lnTo>
                  <a:lnTo>
                    <a:pt x="16716" y="18104"/>
                  </a:lnTo>
                  <a:lnTo>
                    <a:pt x="16903" y="17942"/>
                  </a:lnTo>
                  <a:lnTo>
                    <a:pt x="17091" y="17780"/>
                  </a:lnTo>
                  <a:lnTo>
                    <a:pt x="17270" y="17610"/>
                  </a:lnTo>
                  <a:lnTo>
                    <a:pt x="17449" y="17440"/>
                  </a:lnTo>
                  <a:lnTo>
                    <a:pt x="17619" y="17269"/>
                  </a:lnTo>
                  <a:lnTo>
                    <a:pt x="17781" y="17090"/>
                  </a:lnTo>
                  <a:lnTo>
                    <a:pt x="17943" y="16903"/>
                  </a:lnTo>
                  <a:lnTo>
                    <a:pt x="18104" y="16716"/>
                  </a:lnTo>
                  <a:lnTo>
                    <a:pt x="18258" y="16528"/>
                  </a:lnTo>
                  <a:lnTo>
                    <a:pt x="18411" y="16332"/>
                  </a:lnTo>
                  <a:lnTo>
                    <a:pt x="18556" y="16136"/>
                  </a:lnTo>
                  <a:lnTo>
                    <a:pt x="18692" y="15932"/>
                  </a:lnTo>
                  <a:lnTo>
                    <a:pt x="18829" y="15727"/>
                  </a:lnTo>
                  <a:lnTo>
                    <a:pt x="18956" y="15514"/>
                  </a:lnTo>
                  <a:lnTo>
                    <a:pt x="19084" y="15301"/>
                  </a:lnTo>
                  <a:lnTo>
                    <a:pt x="19203" y="15088"/>
                  </a:lnTo>
                  <a:lnTo>
                    <a:pt x="19323" y="14867"/>
                  </a:lnTo>
                  <a:lnTo>
                    <a:pt x="19434" y="14645"/>
                  </a:lnTo>
                  <a:lnTo>
                    <a:pt x="19536" y="14424"/>
                  </a:lnTo>
                  <a:lnTo>
                    <a:pt x="19638" y="14194"/>
                  </a:lnTo>
                  <a:lnTo>
                    <a:pt x="19732" y="13964"/>
                  </a:lnTo>
                  <a:lnTo>
                    <a:pt x="19817" y="13734"/>
                  </a:lnTo>
                  <a:lnTo>
                    <a:pt x="19902" y="13495"/>
                  </a:lnTo>
                  <a:lnTo>
                    <a:pt x="19979" y="13257"/>
                  </a:lnTo>
                  <a:lnTo>
                    <a:pt x="20047" y="13018"/>
                  </a:lnTo>
                  <a:lnTo>
                    <a:pt x="20115" y="12771"/>
                  </a:lnTo>
                  <a:lnTo>
                    <a:pt x="20175" y="12524"/>
                  </a:lnTo>
                  <a:lnTo>
                    <a:pt x="20234" y="12277"/>
                  </a:lnTo>
                  <a:lnTo>
                    <a:pt x="20277" y="12021"/>
                  </a:lnTo>
                  <a:lnTo>
                    <a:pt x="20320" y="11774"/>
                  </a:lnTo>
                  <a:lnTo>
                    <a:pt x="20354" y="11519"/>
                  </a:lnTo>
                  <a:lnTo>
                    <a:pt x="20388" y="11263"/>
                  </a:lnTo>
                  <a:lnTo>
                    <a:pt x="20405" y="10999"/>
                  </a:lnTo>
                  <a:lnTo>
                    <a:pt x="20422" y="10744"/>
                  </a:lnTo>
                  <a:lnTo>
                    <a:pt x="20430" y="10479"/>
                  </a:lnTo>
                  <a:lnTo>
                    <a:pt x="20439" y="10215"/>
                  </a:lnTo>
                  <a:lnTo>
                    <a:pt x="20430" y="9951"/>
                  </a:lnTo>
                  <a:lnTo>
                    <a:pt x="20422" y="9687"/>
                  </a:lnTo>
                  <a:lnTo>
                    <a:pt x="20405" y="9432"/>
                  </a:lnTo>
                  <a:lnTo>
                    <a:pt x="20388" y="9167"/>
                  </a:lnTo>
                  <a:lnTo>
                    <a:pt x="20354" y="8912"/>
                  </a:lnTo>
                  <a:lnTo>
                    <a:pt x="20320" y="8656"/>
                  </a:lnTo>
                  <a:lnTo>
                    <a:pt x="20277" y="8409"/>
                  </a:lnTo>
                  <a:lnTo>
                    <a:pt x="20234" y="8154"/>
                  </a:lnTo>
                  <a:lnTo>
                    <a:pt x="20175" y="7907"/>
                  </a:lnTo>
                  <a:lnTo>
                    <a:pt x="20115" y="7660"/>
                  </a:lnTo>
                  <a:lnTo>
                    <a:pt x="20047" y="7421"/>
                  </a:lnTo>
                  <a:lnTo>
                    <a:pt x="19979" y="7174"/>
                  </a:lnTo>
                  <a:lnTo>
                    <a:pt x="19902" y="6935"/>
                  </a:lnTo>
                  <a:lnTo>
                    <a:pt x="19817" y="6705"/>
                  </a:lnTo>
                  <a:lnTo>
                    <a:pt x="19732" y="6467"/>
                  </a:lnTo>
                  <a:lnTo>
                    <a:pt x="19638" y="6237"/>
                  </a:lnTo>
                  <a:lnTo>
                    <a:pt x="19536" y="6007"/>
                  </a:lnTo>
                  <a:lnTo>
                    <a:pt x="19434" y="5785"/>
                  </a:lnTo>
                  <a:lnTo>
                    <a:pt x="19323" y="5564"/>
                  </a:lnTo>
                  <a:lnTo>
                    <a:pt x="19203" y="5342"/>
                  </a:lnTo>
                  <a:lnTo>
                    <a:pt x="19084" y="5129"/>
                  </a:lnTo>
                  <a:lnTo>
                    <a:pt x="18956" y="4916"/>
                  </a:lnTo>
                  <a:lnTo>
                    <a:pt x="18829" y="4712"/>
                  </a:lnTo>
                  <a:lnTo>
                    <a:pt x="18692" y="4499"/>
                  </a:lnTo>
                  <a:lnTo>
                    <a:pt x="18556" y="4303"/>
                  </a:lnTo>
                  <a:lnTo>
                    <a:pt x="18411" y="4098"/>
                  </a:lnTo>
                  <a:lnTo>
                    <a:pt x="18258" y="3911"/>
                  </a:lnTo>
                  <a:lnTo>
                    <a:pt x="18104" y="3715"/>
                  </a:lnTo>
                  <a:lnTo>
                    <a:pt x="17943" y="3528"/>
                  </a:lnTo>
                  <a:lnTo>
                    <a:pt x="17781" y="3349"/>
                  </a:lnTo>
                  <a:lnTo>
                    <a:pt x="17619" y="3170"/>
                  </a:lnTo>
                  <a:lnTo>
                    <a:pt x="17449" y="2991"/>
                  </a:lnTo>
                  <a:lnTo>
                    <a:pt x="17270" y="2821"/>
                  </a:lnTo>
                  <a:lnTo>
                    <a:pt x="17091" y="2650"/>
                  </a:lnTo>
                  <a:lnTo>
                    <a:pt x="16903" y="2488"/>
                  </a:lnTo>
                  <a:lnTo>
                    <a:pt x="16716" y="2335"/>
                  </a:lnTo>
                  <a:lnTo>
                    <a:pt x="16528" y="2182"/>
                  </a:lnTo>
                  <a:lnTo>
                    <a:pt x="16332" y="2028"/>
                  </a:lnTo>
                  <a:lnTo>
                    <a:pt x="16137" y="1883"/>
                  </a:lnTo>
                  <a:lnTo>
                    <a:pt x="15932" y="1747"/>
                  </a:lnTo>
                  <a:lnTo>
                    <a:pt x="15728" y="1611"/>
                  </a:lnTo>
                  <a:lnTo>
                    <a:pt x="15515" y="1474"/>
                  </a:lnTo>
                  <a:lnTo>
                    <a:pt x="15310" y="1355"/>
                  </a:lnTo>
                  <a:lnTo>
                    <a:pt x="15089" y="1227"/>
                  </a:lnTo>
                  <a:lnTo>
                    <a:pt x="14876" y="1117"/>
                  </a:lnTo>
                  <a:lnTo>
                    <a:pt x="14654" y="1006"/>
                  </a:lnTo>
                  <a:lnTo>
                    <a:pt x="14424" y="904"/>
                  </a:lnTo>
                  <a:lnTo>
                    <a:pt x="14194" y="801"/>
                  </a:lnTo>
                  <a:lnTo>
                    <a:pt x="13964" y="708"/>
                  </a:lnTo>
                  <a:lnTo>
                    <a:pt x="13734" y="623"/>
                  </a:lnTo>
                  <a:lnTo>
                    <a:pt x="13496" y="537"/>
                  </a:lnTo>
                  <a:lnTo>
                    <a:pt x="13257" y="461"/>
                  </a:lnTo>
                  <a:lnTo>
                    <a:pt x="13018" y="384"/>
                  </a:lnTo>
                  <a:lnTo>
                    <a:pt x="12771" y="324"/>
                  </a:lnTo>
                  <a:lnTo>
                    <a:pt x="12524" y="256"/>
                  </a:lnTo>
                  <a:lnTo>
                    <a:pt x="12277" y="205"/>
                  </a:lnTo>
                  <a:lnTo>
                    <a:pt x="12030" y="154"/>
                  </a:lnTo>
                  <a:lnTo>
                    <a:pt x="11775" y="120"/>
                  </a:lnTo>
                  <a:lnTo>
                    <a:pt x="11519" y="77"/>
                  </a:lnTo>
                  <a:lnTo>
                    <a:pt x="11263" y="52"/>
                  </a:lnTo>
                  <a:lnTo>
                    <a:pt x="11008" y="26"/>
                  </a:lnTo>
                  <a:lnTo>
                    <a:pt x="10744" y="9"/>
                  </a:lnTo>
                  <a:lnTo>
                    <a:pt x="104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-5944125" y="-5015550"/>
              <a:ext cx="510975" cy="510975"/>
            </a:xfrm>
            <a:custGeom>
              <a:avLst/>
              <a:gdLst/>
              <a:ahLst/>
              <a:cxnLst/>
              <a:rect l="l" t="t" r="r" b="b"/>
              <a:pathLst>
                <a:path w="20439" h="20439" fill="none" extrusionOk="0">
                  <a:moveTo>
                    <a:pt x="20439" y="10215"/>
                  </a:moveTo>
                  <a:lnTo>
                    <a:pt x="20439" y="10215"/>
                  </a:lnTo>
                  <a:lnTo>
                    <a:pt x="20430" y="10479"/>
                  </a:lnTo>
                  <a:lnTo>
                    <a:pt x="20422" y="10744"/>
                  </a:lnTo>
                  <a:lnTo>
                    <a:pt x="20405" y="10999"/>
                  </a:lnTo>
                  <a:lnTo>
                    <a:pt x="20388" y="11263"/>
                  </a:lnTo>
                  <a:lnTo>
                    <a:pt x="20354" y="11519"/>
                  </a:lnTo>
                  <a:lnTo>
                    <a:pt x="20320" y="11774"/>
                  </a:lnTo>
                  <a:lnTo>
                    <a:pt x="20277" y="12021"/>
                  </a:lnTo>
                  <a:lnTo>
                    <a:pt x="20234" y="12277"/>
                  </a:lnTo>
                  <a:lnTo>
                    <a:pt x="20175" y="12524"/>
                  </a:lnTo>
                  <a:lnTo>
                    <a:pt x="20115" y="12771"/>
                  </a:lnTo>
                  <a:lnTo>
                    <a:pt x="20047" y="13018"/>
                  </a:lnTo>
                  <a:lnTo>
                    <a:pt x="19979" y="13257"/>
                  </a:lnTo>
                  <a:lnTo>
                    <a:pt x="19902" y="13495"/>
                  </a:lnTo>
                  <a:lnTo>
                    <a:pt x="19817" y="13734"/>
                  </a:lnTo>
                  <a:lnTo>
                    <a:pt x="19732" y="13964"/>
                  </a:lnTo>
                  <a:lnTo>
                    <a:pt x="19638" y="14194"/>
                  </a:lnTo>
                  <a:lnTo>
                    <a:pt x="19536" y="14424"/>
                  </a:lnTo>
                  <a:lnTo>
                    <a:pt x="19434" y="14645"/>
                  </a:lnTo>
                  <a:lnTo>
                    <a:pt x="19323" y="14867"/>
                  </a:lnTo>
                  <a:lnTo>
                    <a:pt x="19203" y="15088"/>
                  </a:lnTo>
                  <a:lnTo>
                    <a:pt x="19084" y="15301"/>
                  </a:lnTo>
                  <a:lnTo>
                    <a:pt x="18956" y="15514"/>
                  </a:lnTo>
                  <a:lnTo>
                    <a:pt x="18829" y="15727"/>
                  </a:lnTo>
                  <a:lnTo>
                    <a:pt x="18692" y="15932"/>
                  </a:lnTo>
                  <a:lnTo>
                    <a:pt x="18556" y="16136"/>
                  </a:lnTo>
                  <a:lnTo>
                    <a:pt x="18411" y="16332"/>
                  </a:lnTo>
                  <a:lnTo>
                    <a:pt x="18258" y="16528"/>
                  </a:lnTo>
                  <a:lnTo>
                    <a:pt x="18104" y="16716"/>
                  </a:lnTo>
                  <a:lnTo>
                    <a:pt x="17943" y="16903"/>
                  </a:lnTo>
                  <a:lnTo>
                    <a:pt x="17781" y="17090"/>
                  </a:lnTo>
                  <a:lnTo>
                    <a:pt x="17619" y="17269"/>
                  </a:lnTo>
                  <a:lnTo>
                    <a:pt x="17449" y="17440"/>
                  </a:lnTo>
                  <a:lnTo>
                    <a:pt x="17270" y="17610"/>
                  </a:lnTo>
                  <a:lnTo>
                    <a:pt x="17091" y="17780"/>
                  </a:lnTo>
                  <a:lnTo>
                    <a:pt x="16903" y="17942"/>
                  </a:lnTo>
                  <a:lnTo>
                    <a:pt x="16716" y="18104"/>
                  </a:lnTo>
                  <a:lnTo>
                    <a:pt x="16528" y="18258"/>
                  </a:lnTo>
                  <a:lnTo>
                    <a:pt x="16332" y="18402"/>
                  </a:lnTo>
                  <a:lnTo>
                    <a:pt x="16137" y="18547"/>
                  </a:lnTo>
                  <a:lnTo>
                    <a:pt x="15932" y="18692"/>
                  </a:lnTo>
                  <a:lnTo>
                    <a:pt x="15728" y="18828"/>
                  </a:lnTo>
                  <a:lnTo>
                    <a:pt x="15515" y="18956"/>
                  </a:lnTo>
                  <a:lnTo>
                    <a:pt x="15310" y="19084"/>
                  </a:lnTo>
                  <a:lnTo>
                    <a:pt x="15089" y="19203"/>
                  </a:lnTo>
                  <a:lnTo>
                    <a:pt x="14876" y="19314"/>
                  </a:lnTo>
                  <a:lnTo>
                    <a:pt x="14654" y="19425"/>
                  </a:lnTo>
                  <a:lnTo>
                    <a:pt x="14424" y="19535"/>
                  </a:lnTo>
                  <a:lnTo>
                    <a:pt x="14194" y="19629"/>
                  </a:lnTo>
                  <a:lnTo>
                    <a:pt x="13964" y="19723"/>
                  </a:lnTo>
                  <a:lnTo>
                    <a:pt x="13734" y="19817"/>
                  </a:lnTo>
                  <a:lnTo>
                    <a:pt x="13496" y="19902"/>
                  </a:lnTo>
                  <a:lnTo>
                    <a:pt x="13257" y="19978"/>
                  </a:lnTo>
                  <a:lnTo>
                    <a:pt x="13018" y="20047"/>
                  </a:lnTo>
                  <a:lnTo>
                    <a:pt x="12771" y="20115"/>
                  </a:lnTo>
                  <a:lnTo>
                    <a:pt x="12524" y="20174"/>
                  </a:lnTo>
                  <a:lnTo>
                    <a:pt x="12277" y="20226"/>
                  </a:lnTo>
                  <a:lnTo>
                    <a:pt x="12030" y="20277"/>
                  </a:lnTo>
                  <a:lnTo>
                    <a:pt x="11775" y="20319"/>
                  </a:lnTo>
                  <a:lnTo>
                    <a:pt x="11519" y="20353"/>
                  </a:lnTo>
                  <a:lnTo>
                    <a:pt x="11263" y="20379"/>
                  </a:lnTo>
                  <a:lnTo>
                    <a:pt x="11008" y="20404"/>
                  </a:lnTo>
                  <a:lnTo>
                    <a:pt x="10744" y="20421"/>
                  </a:lnTo>
                  <a:lnTo>
                    <a:pt x="10480" y="20430"/>
                  </a:lnTo>
                  <a:lnTo>
                    <a:pt x="10216" y="20439"/>
                  </a:lnTo>
                  <a:lnTo>
                    <a:pt x="10216" y="20439"/>
                  </a:lnTo>
                  <a:lnTo>
                    <a:pt x="9960" y="20430"/>
                  </a:lnTo>
                  <a:lnTo>
                    <a:pt x="9696" y="20421"/>
                  </a:lnTo>
                  <a:lnTo>
                    <a:pt x="9432" y="20404"/>
                  </a:lnTo>
                  <a:lnTo>
                    <a:pt x="9176" y="20379"/>
                  </a:lnTo>
                  <a:lnTo>
                    <a:pt x="8921" y="20353"/>
                  </a:lnTo>
                  <a:lnTo>
                    <a:pt x="8665" y="20319"/>
                  </a:lnTo>
                  <a:lnTo>
                    <a:pt x="8409" y="20277"/>
                  </a:lnTo>
                  <a:lnTo>
                    <a:pt x="8162" y="20226"/>
                  </a:lnTo>
                  <a:lnTo>
                    <a:pt x="7915" y="20174"/>
                  </a:lnTo>
                  <a:lnTo>
                    <a:pt x="7668" y="20115"/>
                  </a:lnTo>
                  <a:lnTo>
                    <a:pt x="7421" y="20047"/>
                  </a:lnTo>
                  <a:lnTo>
                    <a:pt x="7183" y="19978"/>
                  </a:lnTo>
                  <a:lnTo>
                    <a:pt x="6944" y="19902"/>
                  </a:lnTo>
                  <a:lnTo>
                    <a:pt x="6706" y="19817"/>
                  </a:lnTo>
                  <a:lnTo>
                    <a:pt x="6476" y="19723"/>
                  </a:lnTo>
                  <a:lnTo>
                    <a:pt x="6246" y="19629"/>
                  </a:lnTo>
                  <a:lnTo>
                    <a:pt x="6016" y="19535"/>
                  </a:lnTo>
                  <a:lnTo>
                    <a:pt x="5794" y="19425"/>
                  </a:lnTo>
                  <a:lnTo>
                    <a:pt x="5573" y="19314"/>
                  </a:lnTo>
                  <a:lnTo>
                    <a:pt x="5351" y="19203"/>
                  </a:lnTo>
                  <a:lnTo>
                    <a:pt x="5138" y="19084"/>
                  </a:lnTo>
                  <a:lnTo>
                    <a:pt x="4925" y="18956"/>
                  </a:lnTo>
                  <a:lnTo>
                    <a:pt x="4712" y="18828"/>
                  </a:lnTo>
                  <a:lnTo>
                    <a:pt x="4508" y="18692"/>
                  </a:lnTo>
                  <a:lnTo>
                    <a:pt x="4303" y="18547"/>
                  </a:lnTo>
                  <a:lnTo>
                    <a:pt x="4107" y="18402"/>
                  </a:lnTo>
                  <a:lnTo>
                    <a:pt x="3911" y="18258"/>
                  </a:lnTo>
                  <a:lnTo>
                    <a:pt x="3724" y="18104"/>
                  </a:lnTo>
                  <a:lnTo>
                    <a:pt x="3536" y="17942"/>
                  </a:lnTo>
                  <a:lnTo>
                    <a:pt x="3349" y="17780"/>
                  </a:lnTo>
                  <a:lnTo>
                    <a:pt x="3170" y="17610"/>
                  </a:lnTo>
                  <a:lnTo>
                    <a:pt x="2991" y="17440"/>
                  </a:lnTo>
                  <a:lnTo>
                    <a:pt x="2821" y="17269"/>
                  </a:lnTo>
                  <a:lnTo>
                    <a:pt x="2659" y="17090"/>
                  </a:lnTo>
                  <a:lnTo>
                    <a:pt x="2497" y="16903"/>
                  </a:lnTo>
                  <a:lnTo>
                    <a:pt x="2335" y="16716"/>
                  </a:lnTo>
                  <a:lnTo>
                    <a:pt x="2182" y="16528"/>
                  </a:lnTo>
                  <a:lnTo>
                    <a:pt x="2029" y="16332"/>
                  </a:lnTo>
                  <a:lnTo>
                    <a:pt x="1884" y="16136"/>
                  </a:lnTo>
                  <a:lnTo>
                    <a:pt x="1747" y="15932"/>
                  </a:lnTo>
                  <a:lnTo>
                    <a:pt x="1611" y="15727"/>
                  </a:lnTo>
                  <a:lnTo>
                    <a:pt x="1483" y="15514"/>
                  </a:lnTo>
                  <a:lnTo>
                    <a:pt x="1355" y="15301"/>
                  </a:lnTo>
                  <a:lnTo>
                    <a:pt x="1236" y="15088"/>
                  </a:lnTo>
                  <a:lnTo>
                    <a:pt x="1117" y="14867"/>
                  </a:lnTo>
                  <a:lnTo>
                    <a:pt x="1006" y="14645"/>
                  </a:lnTo>
                  <a:lnTo>
                    <a:pt x="904" y="14424"/>
                  </a:lnTo>
                  <a:lnTo>
                    <a:pt x="802" y="14194"/>
                  </a:lnTo>
                  <a:lnTo>
                    <a:pt x="708" y="13964"/>
                  </a:lnTo>
                  <a:lnTo>
                    <a:pt x="623" y="13734"/>
                  </a:lnTo>
                  <a:lnTo>
                    <a:pt x="538" y="13495"/>
                  </a:lnTo>
                  <a:lnTo>
                    <a:pt x="461" y="13257"/>
                  </a:lnTo>
                  <a:lnTo>
                    <a:pt x="393" y="13018"/>
                  </a:lnTo>
                  <a:lnTo>
                    <a:pt x="325" y="12771"/>
                  </a:lnTo>
                  <a:lnTo>
                    <a:pt x="265" y="12524"/>
                  </a:lnTo>
                  <a:lnTo>
                    <a:pt x="205" y="12277"/>
                  </a:lnTo>
                  <a:lnTo>
                    <a:pt x="163" y="12021"/>
                  </a:lnTo>
                  <a:lnTo>
                    <a:pt x="120" y="11774"/>
                  </a:lnTo>
                  <a:lnTo>
                    <a:pt x="86" y="11519"/>
                  </a:lnTo>
                  <a:lnTo>
                    <a:pt x="52" y="11263"/>
                  </a:lnTo>
                  <a:lnTo>
                    <a:pt x="35" y="10999"/>
                  </a:lnTo>
                  <a:lnTo>
                    <a:pt x="18" y="10744"/>
                  </a:lnTo>
                  <a:lnTo>
                    <a:pt x="9" y="10479"/>
                  </a:lnTo>
                  <a:lnTo>
                    <a:pt x="1" y="10215"/>
                  </a:lnTo>
                  <a:lnTo>
                    <a:pt x="1" y="10215"/>
                  </a:lnTo>
                  <a:lnTo>
                    <a:pt x="9" y="9951"/>
                  </a:lnTo>
                  <a:lnTo>
                    <a:pt x="18" y="9687"/>
                  </a:lnTo>
                  <a:lnTo>
                    <a:pt x="35" y="9432"/>
                  </a:lnTo>
                  <a:lnTo>
                    <a:pt x="52" y="9167"/>
                  </a:lnTo>
                  <a:lnTo>
                    <a:pt x="86" y="8912"/>
                  </a:lnTo>
                  <a:lnTo>
                    <a:pt x="120" y="8656"/>
                  </a:lnTo>
                  <a:lnTo>
                    <a:pt x="163" y="8409"/>
                  </a:lnTo>
                  <a:lnTo>
                    <a:pt x="205" y="8154"/>
                  </a:lnTo>
                  <a:lnTo>
                    <a:pt x="265" y="7907"/>
                  </a:lnTo>
                  <a:lnTo>
                    <a:pt x="325" y="7660"/>
                  </a:lnTo>
                  <a:lnTo>
                    <a:pt x="393" y="7421"/>
                  </a:lnTo>
                  <a:lnTo>
                    <a:pt x="461" y="7174"/>
                  </a:lnTo>
                  <a:lnTo>
                    <a:pt x="538" y="6935"/>
                  </a:lnTo>
                  <a:lnTo>
                    <a:pt x="623" y="6705"/>
                  </a:lnTo>
                  <a:lnTo>
                    <a:pt x="708" y="6467"/>
                  </a:lnTo>
                  <a:lnTo>
                    <a:pt x="802" y="6237"/>
                  </a:lnTo>
                  <a:lnTo>
                    <a:pt x="904" y="6007"/>
                  </a:lnTo>
                  <a:lnTo>
                    <a:pt x="1006" y="5785"/>
                  </a:lnTo>
                  <a:lnTo>
                    <a:pt x="1117" y="5564"/>
                  </a:lnTo>
                  <a:lnTo>
                    <a:pt x="1236" y="5342"/>
                  </a:lnTo>
                  <a:lnTo>
                    <a:pt x="1355" y="5129"/>
                  </a:lnTo>
                  <a:lnTo>
                    <a:pt x="1483" y="4916"/>
                  </a:lnTo>
                  <a:lnTo>
                    <a:pt x="1611" y="4712"/>
                  </a:lnTo>
                  <a:lnTo>
                    <a:pt x="1747" y="4499"/>
                  </a:lnTo>
                  <a:lnTo>
                    <a:pt x="1884" y="4303"/>
                  </a:lnTo>
                  <a:lnTo>
                    <a:pt x="2029" y="4098"/>
                  </a:lnTo>
                  <a:lnTo>
                    <a:pt x="2182" y="3911"/>
                  </a:lnTo>
                  <a:lnTo>
                    <a:pt x="2335" y="3715"/>
                  </a:lnTo>
                  <a:lnTo>
                    <a:pt x="2497" y="3528"/>
                  </a:lnTo>
                  <a:lnTo>
                    <a:pt x="2659" y="3349"/>
                  </a:lnTo>
                  <a:lnTo>
                    <a:pt x="2821" y="3170"/>
                  </a:lnTo>
                  <a:lnTo>
                    <a:pt x="2991" y="2991"/>
                  </a:lnTo>
                  <a:lnTo>
                    <a:pt x="3170" y="2821"/>
                  </a:lnTo>
                  <a:lnTo>
                    <a:pt x="3349" y="2650"/>
                  </a:lnTo>
                  <a:lnTo>
                    <a:pt x="3536" y="2488"/>
                  </a:lnTo>
                  <a:lnTo>
                    <a:pt x="3724" y="2335"/>
                  </a:lnTo>
                  <a:lnTo>
                    <a:pt x="3911" y="2182"/>
                  </a:lnTo>
                  <a:lnTo>
                    <a:pt x="4107" y="2028"/>
                  </a:lnTo>
                  <a:lnTo>
                    <a:pt x="4303" y="1883"/>
                  </a:lnTo>
                  <a:lnTo>
                    <a:pt x="4508" y="1747"/>
                  </a:lnTo>
                  <a:lnTo>
                    <a:pt x="4712" y="1611"/>
                  </a:lnTo>
                  <a:lnTo>
                    <a:pt x="4925" y="1474"/>
                  </a:lnTo>
                  <a:lnTo>
                    <a:pt x="5138" y="1355"/>
                  </a:lnTo>
                  <a:lnTo>
                    <a:pt x="5351" y="1227"/>
                  </a:lnTo>
                  <a:lnTo>
                    <a:pt x="5573" y="1117"/>
                  </a:lnTo>
                  <a:lnTo>
                    <a:pt x="5794" y="1006"/>
                  </a:lnTo>
                  <a:lnTo>
                    <a:pt x="6016" y="904"/>
                  </a:lnTo>
                  <a:lnTo>
                    <a:pt x="6246" y="801"/>
                  </a:lnTo>
                  <a:lnTo>
                    <a:pt x="6476" y="708"/>
                  </a:lnTo>
                  <a:lnTo>
                    <a:pt x="6706" y="623"/>
                  </a:lnTo>
                  <a:lnTo>
                    <a:pt x="6944" y="537"/>
                  </a:lnTo>
                  <a:lnTo>
                    <a:pt x="7183" y="461"/>
                  </a:lnTo>
                  <a:lnTo>
                    <a:pt x="7421" y="384"/>
                  </a:lnTo>
                  <a:lnTo>
                    <a:pt x="7668" y="324"/>
                  </a:lnTo>
                  <a:lnTo>
                    <a:pt x="7915" y="256"/>
                  </a:lnTo>
                  <a:lnTo>
                    <a:pt x="8162" y="205"/>
                  </a:lnTo>
                  <a:lnTo>
                    <a:pt x="8409" y="154"/>
                  </a:lnTo>
                  <a:lnTo>
                    <a:pt x="8665" y="120"/>
                  </a:lnTo>
                  <a:lnTo>
                    <a:pt x="8921" y="77"/>
                  </a:lnTo>
                  <a:lnTo>
                    <a:pt x="9176" y="52"/>
                  </a:lnTo>
                  <a:lnTo>
                    <a:pt x="9432" y="26"/>
                  </a:lnTo>
                  <a:lnTo>
                    <a:pt x="9696" y="9"/>
                  </a:lnTo>
                  <a:lnTo>
                    <a:pt x="9960" y="1"/>
                  </a:lnTo>
                  <a:lnTo>
                    <a:pt x="10216" y="1"/>
                  </a:lnTo>
                  <a:lnTo>
                    <a:pt x="10216" y="1"/>
                  </a:lnTo>
                  <a:lnTo>
                    <a:pt x="10480" y="1"/>
                  </a:lnTo>
                  <a:lnTo>
                    <a:pt x="10744" y="9"/>
                  </a:lnTo>
                  <a:lnTo>
                    <a:pt x="11008" y="26"/>
                  </a:lnTo>
                  <a:lnTo>
                    <a:pt x="11263" y="52"/>
                  </a:lnTo>
                  <a:lnTo>
                    <a:pt x="11519" y="77"/>
                  </a:lnTo>
                  <a:lnTo>
                    <a:pt x="11775" y="120"/>
                  </a:lnTo>
                  <a:lnTo>
                    <a:pt x="12030" y="154"/>
                  </a:lnTo>
                  <a:lnTo>
                    <a:pt x="12277" y="205"/>
                  </a:lnTo>
                  <a:lnTo>
                    <a:pt x="12524" y="256"/>
                  </a:lnTo>
                  <a:lnTo>
                    <a:pt x="12771" y="324"/>
                  </a:lnTo>
                  <a:lnTo>
                    <a:pt x="13018" y="384"/>
                  </a:lnTo>
                  <a:lnTo>
                    <a:pt x="13257" y="461"/>
                  </a:lnTo>
                  <a:lnTo>
                    <a:pt x="13496" y="537"/>
                  </a:lnTo>
                  <a:lnTo>
                    <a:pt x="13734" y="623"/>
                  </a:lnTo>
                  <a:lnTo>
                    <a:pt x="13964" y="708"/>
                  </a:lnTo>
                  <a:lnTo>
                    <a:pt x="14194" y="801"/>
                  </a:lnTo>
                  <a:lnTo>
                    <a:pt x="14424" y="904"/>
                  </a:lnTo>
                  <a:lnTo>
                    <a:pt x="14654" y="1006"/>
                  </a:lnTo>
                  <a:lnTo>
                    <a:pt x="14876" y="1117"/>
                  </a:lnTo>
                  <a:lnTo>
                    <a:pt x="15089" y="1227"/>
                  </a:lnTo>
                  <a:lnTo>
                    <a:pt x="15310" y="1355"/>
                  </a:lnTo>
                  <a:lnTo>
                    <a:pt x="15515" y="1474"/>
                  </a:lnTo>
                  <a:lnTo>
                    <a:pt x="15728" y="1611"/>
                  </a:lnTo>
                  <a:lnTo>
                    <a:pt x="15932" y="1747"/>
                  </a:lnTo>
                  <a:lnTo>
                    <a:pt x="16137" y="1883"/>
                  </a:lnTo>
                  <a:lnTo>
                    <a:pt x="16332" y="2028"/>
                  </a:lnTo>
                  <a:lnTo>
                    <a:pt x="16528" y="2182"/>
                  </a:lnTo>
                  <a:lnTo>
                    <a:pt x="16716" y="2335"/>
                  </a:lnTo>
                  <a:lnTo>
                    <a:pt x="16903" y="2488"/>
                  </a:lnTo>
                  <a:lnTo>
                    <a:pt x="17091" y="2650"/>
                  </a:lnTo>
                  <a:lnTo>
                    <a:pt x="17270" y="2821"/>
                  </a:lnTo>
                  <a:lnTo>
                    <a:pt x="17449" y="2991"/>
                  </a:lnTo>
                  <a:lnTo>
                    <a:pt x="17619" y="3170"/>
                  </a:lnTo>
                  <a:lnTo>
                    <a:pt x="17781" y="3349"/>
                  </a:lnTo>
                  <a:lnTo>
                    <a:pt x="17943" y="3528"/>
                  </a:lnTo>
                  <a:lnTo>
                    <a:pt x="18104" y="3715"/>
                  </a:lnTo>
                  <a:lnTo>
                    <a:pt x="18258" y="3911"/>
                  </a:lnTo>
                  <a:lnTo>
                    <a:pt x="18411" y="4098"/>
                  </a:lnTo>
                  <a:lnTo>
                    <a:pt x="18556" y="4303"/>
                  </a:lnTo>
                  <a:lnTo>
                    <a:pt x="18692" y="4499"/>
                  </a:lnTo>
                  <a:lnTo>
                    <a:pt x="18829" y="4712"/>
                  </a:lnTo>
                  <a:lnTo>
                    <a:pt x="18956" y="4916"/>
                  </a:lnTo>
                  <a:lnTo>
                    <a:pt x="19084" y="5129"/>
                  </a:lnTo>
                  <a:lnTo>
                    <a:pt x="19203" y="5342"/>
                  </a:lnTo>
                  <a:lnTo>
                    <a:pt x="19323" y="5564"/>
                  </a:lnTo>
                  <a:lnTo>
                    <a:pt x="19434" y="5785"/>
                  </a:lnTo>
                  <a:lnTo>
                    <a:pt x="19536" y="6007"/>
                  </a:lnTo>
                  <a:lnTo>
                    <a:pt x="19638" y="6237"/>
                  </a:lnTo>
                  <a:lnTo>
                    <a:pt x="19732" y="6467"/>
                  </a:lnTo>
                  <a:lnTo>
                    <a:pt x="19817" y="6705"/>
                  </a:lnTo>
                  <a:lnTo>
                    <a:pt x="19902" y="6935"/>
                  </a:lnTo>
                  <a:lnTo>
                    <a:pt x="19979" y="7174"/>
                  </a:lnTo>
                  <a:lnTo>
                    <a:pt x="20047" y="7421"/>
                  </a:lnTo>
                  <a:lnTo>
                    <a:pt x="20115" y="7660"/>
                  </a:lnTo>
                  <a:lnTo>
                    <a:pt x="20175" y="7907"/>
                  </a:lnTo>
                  <a:lnTo>
                    <a:pt x="20234" y="8154"/>
                  </a:lnTo>
                  <a:lnTo>
                    <a:pt x="20277" y="8409"/>
                  </a:lnTo>
                  <a:lnTo>
                    <a:pt x="20320" y="8656"/>
                  </a:lnTo>
                  <a:lnTo>
                    <a:pt x="20354" y="8912"/>
                  </a:lnTo>
                  <a:lnTo>
                    <a:pt x="20388" y="9167"/>
                  </a:lnTo>
                  <a:lnTo>
                    <a:pt x="20405" y="9432"/>
                  </a:lnTo>
                  <a:lnTo>
                    <a:pt x="20422" y="9687"/>
                  </a:lnTo>
                  <a:lnTo>
                    <a:pt x="20430" y="9951"/>
                  </a:lnTo>
                  <a:lnTo>
                    <a:pt x="20439" y="10215"/>
                  </a:lnTo>
                  <a:lnTo>
                    <a:pt x="20439" y="102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-5433175" y="-4760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-5944125" y="-3806450"/>
              <a:ext cx="510975" cy="510975"/>
            </a:xfrm>
            <a:custGeom>
              <a:avLst/>
              <a:gdLst/>
              <a:ahLst/>
              <a:cxnLst/>
              <a:rect l="l" t="t" r="r" b="b"/>
              <a:pathLst>
                <a:path w="20439" h="20439" extrusionOk="0">
                  <a:moveTo>
                    <a:pt x="9960" y="1"/>
                  </a:moveTo>
                  <a:lnTo>
                    <a:pt x="9696" y="9"/>
                  </a:lnTo>
                  <a:lnTo>
                    <a:pt x="9432" y="26"/>
                  </a:lnTo>
                  <a:lnTo>
                    <a:pt x="9176" y="52"/>
                  </a:lnTo>
                  <a:lnTo>
                    <a:pt x="8921" y="78"/>
                  </a:lnTo>
                  <a:lnTo>
                    <a:pt x="8665" y="120"/>
                  </a:lnTo>
                  <a:lnTo>
                    <a:pt x="8409" y="163"/>
                  </a:lnTo>
                  <a:lnTo>
                    <a:pt x="8162" y="205"/>
                  </a:lnTo>
                  <a:lnTo>
                    <a:pt x="7915" y="265"/>
                  </a:lnTo>
                  <a:lnTo>
                    <a:pt x="7668" y="325"/>
                  </a:lnTo>
                  <a:lnTo>
                    <a:pt x="7421" y="384"/>
                  </a:lnTo>
                  <a:lnTo>
                    <a:pt x="7183" y="461"/>
                  </a:lnTo>
                  <a:lnTo>
                    <a:pt x="6944" y="538"/>
                  </a:lnTo>
                  <a:lnTo>
                    <a:pt x="6706" y="623"/>
                  </a:lnTo>
                  <a:lnTo>
                    <a:pt x="6476" y="708"/>
                  </a:lnTo>
                  <a:lnTo>
                    <a:pt x="6246" y="802"/>
                  </a:lnTo>
                  <a:lnTo>
                    <a:pt x="6016" y="904"/>
                  </a:lnTo>
                  <a:lnTo>
                    <a:pt x="5794" y="1006"/>
                  </a:lnTo>
                  <a:lnTo>
                    <a:pt x="5573" y="1117"/>
                  </a:lnTo>
                  <a:lnTo>
                    <a:pt x="5351" y="1236"/>
                  </a:lnTo>
                  <a:lnTo>
                    <a:pt x="5138" y="1355"/>
                  </a:lnTo>
                  <a:lnTo>
                    <a:pt x="4925" y="1475"/>
                  </a:lnTo>
                  <a:lnTo>
                    <a:pt x="4712" y="1611"/>
                  </a:lnTo>
                  <a:lnTo>
                    <a:pt x="4508" y="1747"/>
                  </a:lnTo>
                  <a:lnTo>
                    <a:pt x="4303" y="1884"/>
                  </a:lnTo>
                  <a:lnTo>
                    <a:pt x="4107" y="2029"/>
                  </a:lnTo>
                  <a:lnTo>
                    <a:pt x="3911" y="2182"/>
                  </a:lnTo>
                  <a:lnTo>
                    <a:pt x="3724" y="2335"/>
                  </a:lnTo>
                  <a:lnTo>
                    <a:pt x="3536" y="2489"/>
                  </a:lnTo>
                  <a:lnTo>
                    <a:pt x="3349" y="2650"/>
                  </a:lnTo>
                  <a:lnTo>
                    <a:pt x="3170" y="2821"/>
                  </a:lnTo>
                  <a:lnTo>
                    <a:pt x="2991" y="2991"/>
                  </a:lnTo>
                  <a:lnTo>
                    <a:pt x="2821" y="3170"/>
                  </a:lnTo>
                  <a:lnTo>
                    <a:pt x="2659" y="3349"/>
                  </a:lnTo>
                  <a:lnTo>
                    <a:pt x="2497" y="3528"/>
                  </a:lnTo>
                  <a:lnTo>
                    <a:pt x="2335" y="3715"/>
                  </a:lnTo>
                  <a:lnTo>
                    <a:pt x="2182" y="3911"/>
                  </a:lnTo>
                  <a:lnTo>
                    <a:pt x="2029" y="4107"/>
                  </a:lnTo>
                  <a:lnTo>
                    <a:pt x="1884" y="4303"/>
                  </a:lnTo>
                  <a:lnTo>
                    <a:pt x="1747" y="4508"/>
                  </a:lnTo>
                  <a:lnTo>
                    <a:pt x="1611" y="4712"/>
                  </a:lnTo>
                  <a:lnTo>
                    <a:pt x="1483" y="4917"/>
                  </a:lnTo>
                  <a:lnTo>
                    <a:pt x="1355" y="5130"/>
                  </a:lnTo>
                  <a:lnTo>
                    <a:pt x="1236" y="5343"/>
                  </a:lnTo>
                  <a:lnTo>
                    <a:pt x="1117" y="5564"/>
                  </a:lnTo>
                  <a:lnTo>
                    <a:pt x="1006" y="5786"/>
                  </a:lnTo>
                  <a:lnTo>
                    <a:pt x="904" y="6016"/>
                  </a:lnTo>
                  <a:lnTo>
                    <a:pt x="802" y="6237"/>
                  </a:lnTo>
                  <a:lnTo>
                    <a:pt x="708" y="6467"/>
                  </a:lnTo>
                  <a:lnTo>
                    <a:pt x="623" y="6706"/>
                  </a:lnTo>
                  <a:lnTo>
                    <a:pt x="538" y="6936"/>
                  </a:lnTo>
                  <a:lnTo>
                    <a:pt x="461" y="7174"/>
                  </a:lnTo>
                  <a:lnTo>
                    <a:pt x="393" y="7421"/>
                  </a:lnTo>
                  <a:lnTo>
                    <a:pt x="325" y="7660"/>
                  </a:lnTo>
                  <a:lnTo>
                    <a:pt x="265" y="7907"/>
                  </a:lnTo>
                  <a:lnTo>
                    <a:pt x="205" y="8154"/>
                  </a:lnTo>
                  <a:lnTo>
                    <a:pt x="163" y="8409"/>
                  </a:lnTo>
                  <a:lnTo>
                    <a:pt x="120" y="8657"/>
                  </a:lnTo>
                  <a:lnTo>
                    <a:pt x="86" y="8912"/>
                  </a:lnTo>
                  <a:lnTo>
                    <a:pt x="52" y="9176"/>
                  </a:lnTo>
                  <a:lnTo>
                    <a:pt x="35" y="9432"/>
                  </a:lnTo>
                  <a:lnTo>
                    <a:pt x="18" y="9687"/>
                  </a:lnTo>
                  <a:lnTo>
                    <a:pt x="9" y="9951"/>
                  </a:lnTo>
                  <a:lnTo>
                    <a:pt x="1" y="10216"/>
                  </a:lnTo>
                  <a:lnTo>
                    <a:pt x="9" y="10480"/>
                  </a:lnTo>
                  <a:lnTo>
                    <a:pt x="18" y="10744"/>
                  </a:lnTo>
                  <a:lnTo>
                    <a:pt x="35" y="11008"/>
                  </a:lnTo>
                  <a:lnTo>
                    <a:pt x="52" y="11263"/>
                  </a:lnTo>
                  <a:lnTo>
                    <a:pt x="86" y="11519"/>
                  </a:lnTo>
                  <a:lnTo>
                    <a:pt x="120" y="11775"/>
                  </a:lnTo>
                  <a:lnTo>
                    <a:pt x="163" y="12030"/>
                  </a:lnTo>
                  <a:lnTo>
                    <a:pt x="205" y="12277"/>
                  </a:lnTo>
                  <a:lnTo>
                    <a:pt x="265" y="12524"/>
                  </a:lnTo>
                  <a:lnTo>
                    <a:pt x="325" y="12771"/>
                  </a:lnTo>
                  <a:lnTo>
                    <a:pt x="393" y="13018"/>
                  </a:lnTo>
                  <a:lnTo>
                    <a:pt x="461" y="13257"/>
                  </a:lnTo>
                  <a:lnTo>
                    <a:pt x="538" y="13496"/>
                  </a:lnTo>
                  <a:lnTo>
                    <a:pt x="623" y="13734"/>
                  </a:lnTo>
                  <a:lnTo>
                    <a:pt x="708" y="13964"/>
                  </a:lnTo>
                  <a:lnTo>
                    <a:pt x="802" y="14194"/>
                  </a:lnTo>
                  <a:lnTo>
                    <a:pt x="904" y="14424"/>
                  </a:lnTo>
                  <a:lnTo>
                    <a:pt x="1006" y="14646"/>
                  </a:lnTo>
                  <a:lnTo>
                    <a:pt x="1117" y="14867"/>
                  </a:lnTo>
                  <a:lnTo>
                    <a:pt x="1236" y="15089"/>
                  </a:lnTo>
                  <a:lnTo>
                    <a:pt x="1355" y="15302"/>
                  </a:lnTo>
                  <a:lnTo>
                    <a:pt x="1483" y="15515"/>
                  </a:lnTo>
                  <a:lnTo>
                    <a:pt x="1611" y="15728"/>
                  </a:lnTo>
                  <a:lnTo>
                    <a:pt x="1747" y="15932"/>
                  </a:lnTo>
                  <a:lnTo>
                    <a:pt x="1884" y="16137"/>
                  </a:lnTo>
                  <a:lnTo>
                    <a:pt x="2029" y="16332"/>
                  </a:lnTo>
                  <a:lnTo>
                    <a:pt x="2182" y="16528"/>
                  </a:lnTo>
                  <a:lnTo>
                    <a:pt x="2335" y="16716"/>
                  </a:lnTo>
                  <a:lnTo>
                    <a:pt x="2497" y="16903"/>
                  </a:lnTo>
                  <a:lnTo>
                    <a:pt x="2659" y="17091"/>
                  </a:lnTo>
                  <a:lnTo>
                    <a:pt x="2821" y="17270"/>
                  </a:lnTo>
                  <a:lnTo>
                    <a:pt x="2991" y="17440"/>
                  </a:lnTo>
                  <a:lnTo>
                    <a:pt x="3170" y="17610"/>
                  </a:lnTo>
                  <a:lnTo>
                    <a:pt x="3349" y="17781"/>
                  </a:lnTo>
                  <a:lnTo>
                    <a:pt x="3536" y="17943"/>
                  </a:lnTo>
                  <a:lnTo>
                    <a:pt x="3724" y="18104"/>
                  </a:lnTo>
                  <a:lnTo>
                    <a:pt x="3911" y="18258"/>
                  </a:lnTo>
                  <a:lnTo>
                    <a:pt x="4107" y="18403"/>
                  </a:lnTo>
                  <a:lnTo>
                    <a:pt x="4303" y="18547"/>
                  </a:lnTo>
                  <a:lnTo>
                    <a:pt x="4508" y="18692"/>
                  </a:lnTo>
                  <a:lnTo>
                    <a:pt x="4712" y="18829"/>
                  </a:lnTo>
                  <a:lnTo>
                    <a:pt x="4925" y="18956"/>
                  </a:lnTo>
                  <a:lnTo>
                    <a:pt x="5138" y="19084"/>
                  </a:lnTo>
                  <a:lnTo>
                    <a:pt x="5351" y="19203"/>
                  </a:lnTo>
                  <a:lnTo>
                    <a:pt x="5573" y="19314"/>
                  </a:lnTo>
                  <a:lnTo>
                    <a:pt x="5794" y="19425"/>
                  </a:lnTo>
                  <a:lnTo>
                    <a:pt x="6016" y="19536"/>
                  </a:lnTo>
                  <a:lnTo>
                    <a:pt x="6246" y="19629"/>
                  </a:lnTo>
                  <a:lnTo>
                    <a:pt x="6476" y="19723"/>
                  </a:lnTo>
                  <a:lnTo>
                    <a:pt x="6706" y="19817"/>
                  </a:lnTo>
                  <a:lnTo>
                    <a:pt x="6944" y="19902"/>
                  </a:lnTo>
                  <a:lnTo>
                    <a:pt x="7183" y="19979"/>
                  </a:lnTo>
                  <a:lnTo>
                    <a:pt x="7421" y="20047"/>
                  </a:lnTo>
                  <a:lnTo>
                    <a:pt x="7668" y="20115"/>
                  </a:lnTo>
                  <a:lnTo>
                    <a:pt x="7915" y="20175"/>
                  </a:lnTo>
                  <a:lnTo>
                    <a:pt x="8162" y="20226"/>
                  </a:lnTo>
                  <a:lnTo>
                    <a:pt x="8409" y="20277"/>
                  </a:lnTo>
                  <a:lnTo>
                    <a:pt x="8665" y="20320"/>
                  </a:lnTo>
                  <a:lnTo>
                    <a:pt x="8921" y="20354"/>
                  </a:lnTo>
                  <a:lnTo>
                    <a:pt x="9176" y="20379"/>
                  </a:lnTo>
                  <a:lnTo>
                    <a:pt x="9432" y="20405"/>
                  </a:lnTo>
                  <a:lnTo>
                    <a:pt x="9696" y="20422"/>
                  </a:lnTo>
                  <a:lnTo>
                    <a:pt x="9960" y="20430"/>
                  </a:lnTo>
                  <a:lnTo>
                    <a:pt x="10216" y="20439"/>
                  </a:lnTo>
                  <a:lnTo>
                    <a:pt x="10480" y="20430"/>
                  </a:lnTo>
                  <a:lnTo>
                    <a:pt x="10744" y="20422"/>
                  </a:lnTo>
                  <a:lnTo>
                    <a:pt x="11008" y="20405"/>
                  </a:lnTo>
                  <a:lnTo>
                    <a:pt x="11263" y="20379"/>
                  </a:lnTo>
                  <a:lnTo>
                    <a:pt x="11519" y="20354"/>
                  </a:lnTo>
                  <a:lnTo>
                    <a:pt x="11775" y="20320"/>
                  </a:lnTo>
                  <a:lnTo>
                    <a:pt x="12030" y="20277"/>
                  </a:lnTo>
                  <a:lnTo>
                    <a:pt x="12277" y="20226"/>
                  </a:lnTo>
                  <a:lnTo>
                    <a:pt x="12524" y="20175"/>
                  </a:lnTo>
                  <a:lnTo>
                    <a:pt x="12771" y="20115"/>
                  </a:lnTo>
                  <a:lnTo>
                    <a:pt x="13018" y="20047"/>
                  </a:lnTo>
                  <a:lnTo>
                    <a:pt x="13257" y="19979"/>
                  </a:lnTo>
                  <a:lnTo>
                    <a:pt x="13496" y="19902"/>
                  </a:lnTo>
                  <a:lnTo>
                    <a:pt x="13734" y="19817"/>
                  </a:lnTo>
                  <a:lnTo>
                    <a:pt x="13964" y="19723"/>
                  </a:lnTo>
                  <a:lnTo>
                    <a:pt x="14194" y="19629"/>
                  </a:lnTo>
                  <a:lnTo>
                    <a:pt x="14424" y="19536"/>
                  </a:lnTo>
                  <a:lnTo>
                    <a:pt x="14654" y="19425"/>
                  </a:lnTo>
                  <a:lnTo>
                    <a:pt x="14876" y="19314"/>
                  </a:lnTo>
                  <a:lnTo>
                    <a:pt x="15089" y="19203"/>
                  </a:lnTo>
                  <a:lnTo>
                    <a:pt x="15310" y="19084"/>
                  </a:lnTo>
                  <a:lnTo>
                    <a:pt x="15515" y="18956"/>
                  </a:lnTo>
                  <a:lnTo>
                    <a:pt x="15728" y="18829"/>
                  </a:lnTo>
                  <a:lnTo>
                    <a:pt x="15932" y="18692"/>
                  </a:lnTo>
                  <a:lnTo>
                    <a:pt x="16137" y="18547"/>
                  </a:lnTo>
                  <a:lnTo>
                    <a:pt x="16332" y="18403"/>
                  </a:lnTo>
                  <a:lnTo>
                    <a:pt x="16528" y="18258"/>
                  </a:lnTo>
                  <a:lnTo>
                    <a:pt x="16716" y="18104"/>
                  </a:lnTo>
                  <a:lnTo>
                    <a:pt x="16903" y="17943"/>
                  </a:lnTo>
                  <a:lnTo>
                    <a:pt x="17091" y="17781"/>
                  </a:lnTo>
                  <a:lnTo>
                    <a:pt x="17270" y="17610"/>
                  </a:lnTo>
                  <a:lnTo>
                    <a:pt x="17449" y="17440"/>
                  </a:lnTo>
                  <a:lnTo>
                    <a:pt x="17619" y="17270"/>
                  </a:lnTo>
                  <a:lnTo>
                    <a:pt x="17781" y="17091"/>
                  </a:lnTo>
                  <a:lnTo>
                    <a:pt x="17943" y="16903"/>
                  </a:lnTo>
                  <a:lnTo>
                    <a:pt x="18104" y="16716"/>
                  </a:lnTo>
                  <a:lnTo>
                    <a:pt x="18258" y="16528"/>
                  </a:lnTo>
                  <a:lnTo>
                    <a:pt x="18411" y="16332"/>
                  </a:lnTo>
                  <a:lnTo>
                    <a:pt x="18556" y="16137"/>
                  </a:lnTo>
                  <a:lnTo>
                    <a:pt x="18692" y="15932"/>
                  </a:lnTo>
                  <a:lnTo>
                    <a:pt x="18829" y="15728"/>
                  </a:lnTo>
                  <a:lnTo>
                    <a:pt x="18956" y="15515"/>
                  </a:lnTo>
                  <a:lnTo>
                    <a:pt x="19084" y="15302"/>
                  </a:lnTo>
                  <a:lnTo>
                    <a:pt x="19203" y="15089"/>
                  </a:lnTo>
                  <a:lnTo>
                    <a:pt x="19323" y="14867"/>
                  </a:lnTo>
                  <a:lnTo>
                    <a:pt x="19434" y="14646"/>
                  </a:lnTo>
                  <a:lnTo>
                    <a:pt x="19536" y="14424"/>
                  </a:lnTo>
                  <a:lnTo>
                    <a:pt x="19638" y="14194"/>
                  </a:lnTo>
                  <a:lnTo>
                    <a:pt x="19732" y="13964"/>
                  </a:lnTo>
                  <a:lnTo>
                    <a:pt x="19817" y="13734"/>
                  </a:lnTo>
                  <a:lnTo>
                    <a:pt x="19902" y="13496"/>
                  </a:lnTo>
                  <a:lnTo>
                    <a:pt x="19979" y="13257"/>
                  </a:lnTo>
                  <a:lnTo>
                    <a:pt x="20047" y="13018"/>
                  </a:lnTo>
                  <a:lnTo>
                    <a:pt x="20115" y="12771"/>
                  </a:lnTo>
                  <a:lnTo>
                    <a:pt x="20175" y="12524"/>
                  </a:lnTo>
                  <a:lnTo>
                    <a:pt x="20234" y="12277"/>
                  </a:lnTo>
                  <a:lnTo>
                    <a:pt x="20277" y="12030"/>
                  </a:lnTo>
                  <a:lnTo>
                    <a:pt x="20320" y="11775"/>
                  </a:lnTo>
                  <a:lnTo>
                    <a:pt x="20354" y="11519"/>
                  </a:lnTo>
                  <a:lnTo>
                    <a:pt x="20388" y="11263"/>
                  </a:lnTo>
                  <a:lnTo>
                    <a:pt x="20405" y="11008"/>
                  </a:lnTo>
                  <a:lnTo>
                    <a:pt x="20422" y="10744"/>
                  </a:lnTo>
                  <a:lnTo>
                    <a:pt x="20430" y="10480"/>
                  </a:lnTo>
                  <a:lnTo>
                    <a:pt x="20439" y="10216"/>
                  </a:lnTo>
                  <a:lnTo>
                    <a:pt x="20430" y="9951"/>
                  </a:lnTo>
                  <a:lnTo>
                    <a:pt x="20422" y="9687"/>
                  </a:lnTo>
                  <a:lnTo>
                    <a:pt x="20405" y="9432"/>
                  </a:lnTo>
                  <a:lnTo>
                    <a:pt x="20388" y="9176"/>
                  </a:lnTo>
                  <a:lnTo>
                    <a:pt x="20354" y="8912"/>
                  </a:lnTo>
                  <a:lnTo>
                    <a:pt x="20320" y="8657"/>
                  </a:lnTo>
                  <a:lnTo>
                    <a:pt x="20277" y="8409"/>
                  </a:lnTo>
                  <a:lnTo>
                    <a:pt x="20234" y="8154"/>
                  </a:lnTo>
                  <a:lnTo>
                    <a:pt x="20175" y="7907"/>
                  </a:lnTo>
                  <a:lnTo>
                    <a:pt x="20115" y="7660"/>
                  </a:lnTo>
                  <a:lnTo>
                    <a:pt x="20047" y="7421"/>
                  </a:lnTo>
                  <a:lnTo>
                    <a:pt x="19979" y="7174"/>
                  </a:lnTo>
                  <a:lnTo>
                    <a:pt x="19902" y="6936"/>
                  </a:lnTo>
                  <a:lnTo>
                    <a:pt x="19817" y="6706"/>
                  </a:lnTo>
                  <a:lnTo>
                    <a:pt x="19732" y="6467"/>
                  </a:lnTo>
                  <a:lnTo>
                    <a:pt x="19638" y="6237"/>
                  </a:lnTo>
                  <a:lnTo>
                    <a:pt x="19536" y="6016"/>
                  </a:lnTo>
                  <a:lnTo>
                    <a:pt x="19434" y="5786"/>
                  </a:lnTo>
                  <a:lnTo>
                    <a:pt x="19323" y="5564"/>
                  </a:lnTo>
                  <a:lnTo>
                    <a:pt x="19203" y="5343"/>
                  </a:lnTo>
                  <a:lnTo>
                    <a:pt x="19084" y="5130"/>
                  </a:lnTo>
                  <a:lnTo>
                    <a:pt x="18956" y="4917"/>
                  </a:lnTo>
                  <a:lnTo>
                    <a:pt x="18829" y="4712"/>
                  </a:lnTo>
                  <a:lnTo>
                    <a:pt x="18692" y="4508"/>
                  </a:lnTo>
                  <a:lnTo>
                    <a:pt x="18556" y="4303"/>
                  </a:lnTo>
                  <a:lnTo>
                    <a:pt x="18411" y="4107"/>
                  </a:lnTo>
                  <a:lnTo>
                    <a:pt x="18258" y="3911"/>
                  </a:lnTo>
                  <a:lnTo>
                    <a:pt x="18104" y="3715"/>
                  </a:lnTo>
                  <a:lnTo>
                    <a:pt x="17943" y="3528"/>
                  </a:lnTo>
                  <a:lnTo>
                    <a:pt x="17781" y="3349"/>
                  </a:lnTo>
                  <a:lnTo>
                    <a:pt x="17619" y="3170"/>
                  </a:lnTo>
                  <a:lnTo>
                    <a:pt x="17449" y="2991"/>
                  </a:lnTo>
                  <a:lnTo>
                    <a:pt x="17270" y="2821"/>
                  </a:lnTo>
                  <a:lnTo>
                    <a:pt x="17091" y="2650"/>
                  </a:lnTo>
                  <a:lnTo>
                    <a:pt x="16903" y="2489"/>
                  </a:lnTo>
                  <a:lnTo>
                    <a:pt x="16716" y="2335"/>
                  </a:lnTo>
                  <a:lnTo>
                    <a:pt x="16528" y="2182"/>
                  </a:lnTo>
                  <a:lnTo>
                    <a:pt x="16332" y="2029"/>
                  </a:lnTo>
                  <a:lnTo>
                    <a:pt x="16137" y="1884"/>
                  </a:lnTo>
                  <a:lnTo>
                    <a:pt x="15932" y="1747"/>
                  </a:lnTo>
                  <a:lnTo>
                    <a:pt x="15728" y="1611"/>
                  </a:lnTo>
                  <a:lnTo>
                    <a:pt x="15515" y="1475"/>
                  </a:lnTo>
                  <a:lnTo>
                    <a:pt x="15310" y="1355"/>
                  </a:lnTo>
                  <a:lnTo>
                    <a:pt x="15089" y="1236"/>
                  </a:lnTo>
                  <a:lnTo>
                    <a:pt x="14876" y="1117"/>
                  </a:lnTo>
                  <a:lnTo>
                    <a:pt x="14654" y="1006"/>
                  </a:lnTo>
                  <a:lnTo>
                    <a:pt x="14424" y="904"/>
                  </a:lnTo>
                  <a:lnTo>
                    <a:pt x="14194" y="802"/>
                  </a:lnTo>
                  <a:lnTo>
                    <a:pt x="13964" y="708"/>
                  </a:lnTo>
                  <a:lnTo>
                    <a:pt x="13734" y="623"/>
                  </a:lnTo>
                  <a:lnTo>
                    <a:pt x="13496" y="538"/>
                  </a:lnTo>
                  <a:lnTo>
                    <a:pt x="13257" y="461"/>
                  </a:lnTo>
                  <a:lnTo>
                    <a:pt x="13018" y="384"/>
                  </a:lnTo>
                  <a:lnTo>
                    <a:pt x="12771" y="325"/>
                  </a:lnTo>
                  <a:lnTo>
                    <a:pt x="12524" y="265"/>
                  </a:lnTo>
                  <a:lnTo>
                    <a:pt x="12277" y="205"/>
                  </a:lnTo>
                  <a:lnTo>
                    <a:pt x="12030" y="163"/>
                  </a:lnTo>
                  <a:lnTo>
                    <a:pt x="11775" y="120"/>
                  </a:lnTo>
                  <a:lnTo>
                    <a:pt x="11519" y="78"/>
                  </a:lnTo>
                  <a:lnTo>
                    <a:pt x="11263" y="52"/>
                  </a:lnTo>
                  <a:lnTo>
                    <a:pt x="11008" y="26"/>
                  </a:lnTo>
                  <a:lnTo>
                    <a:pt x="10744" y="9"/>
                  </a:lnTo>
                  <a:lnTo>
                    <a:pt x="104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-5944125" y="-3806450"/>
              <a:ext cx="510975" cy="510975"/>
            </a:xfrm>
            <a:custGeom>
              <a:avLst/>
              <a:gdLst/>
              <a:ahLst/>
              <a:cxnLst/>
              <a:rect l="l" t="t" r="r" b="b"/>
              <a:pathLst>
                <a:path w="20439" h="20439" fill="none" extrusionOk="0">
                  <a:moveTo>
                    <a:pt x="20439" y="10216"/>
                  </a:moveTo>
                  <a:lnTo>
                    <a:pt x="20439" y="10216"/>
                  </a:lnTo>
                  <a:lnTo>
                    <a:pt x="20430" y="10480"/>
                  </a:lnTo>
                  <a:lnTo>
                    <a:pt x="20422" y="10744"/>
                  </a:lnTo>
                  <a:lnTo>
                    <a:pt x="20405" y="11008"/>
                  </a:lnTo>
                  <a:lnTo>
                    <a:pt x="20388" y="11263"/>
                  </a:lnTo>
                  <a:lnTo>
                    <a:pt x="20354" y="11519"/>
                  </a:lnTo>
                  <a:lnTo>
                    <a:pt x="20320" y="11775"/>
                  </a:lnTo>
                  <a:lnTo>
                    <a:pt x="20277" y="12030"/>
                  </a:lnTo>
                  <a:lnTo>
                    <a:pt x="20234" y="12277"/>
                  </a:lnTo>
                  <a:lnTo>
                    <a:pt x="20175" y="12524"/>
                  </a:lnTo>
                  <a:lnTo>
                    <a:pt x="20115" y="12771"/>
                  </a:lnTo>
                  <a:lnTo>
                    <a:pt x="20047" y="13018"/>
                  </a:lnTo>
                  <a:lnTo>
                    <a:pt x="19979" y="13257"/>
                  </a:lnTo>
                  <a:lnTo>
                    <a:pt x="19902" y="13496"/>
                  </a:lnTo>
                  <a:lnTo>
                    <a:pt x="19817" y="13734"/>
                  </a:lnTo>
                  <a:lnTo>
                    <a:pt x="19732" y="13964"/>
                  </a:lnTo>
                  <a:lnTo>
                    <a:pt x="19638" y="14194"/>
                  </a:lnTo>
                  <a:lnTo>
                    <a:pt x="19536" y="14424"/>
                  </a:lnTo>
                  <a:lnTo>
                    <a:pt x="19434" y="14646"/>
                  </a:lnTo>
                  <a:lnTo>
                    <a:pt x="19323" y="14867"/>
                  </a:lnTo>
                  <a:lnTo>
                    <a:pt x="19203" y="15089"/>
                  </a:lnTo>
                  <a:lnTo>
                    <a:pt x="19084" y="15302"/>
                  </a:lnTo>
                  <a:lnTo>
                    <a:pt x="18956" y="15515"/>
                  </a:lnTo>
                  <a:lnTo>
                    <a:pt x="18829" y="15728"/>
                  </a:lnTo>
                  <a:lnTo>
                    <a:pt x="18692" y="15932"/>
                  </a:lnTo>
                  <a:lnTo>
                    <a:pt x="18556" y="16137"/>
                  </a:lnTo>
                  <a:lnTo>
                    <a:pt x="18411" y="16332"/>
                  </a:lnTo>
                  <a:lnTo>
                    <a:pt x="18258" y="16528"/>
                  </a:lnTo>
                  <a:lnTo>
                    <a:pt x="18104" y="16716"/>
                  </a:lnTo>
                  <a:lnTo>
                    <a:pt x="17943" y="16903"/>
                  </a:lnTo>
                  <a:lnTo>
                    <a:pt x="17781" y="17091"/>
                  </a:lnTo>
                  <a:lnTo>
                    <a:pt x="17619" y="17270"/>
                  </a:lnTo>
                  <a:lnTo>
                    <a:pt x="17449" y="17440"/>
                  </a:lnTo>
                  <a:lnTo>
                    <a:pt x="17270" y="17610"/>
                  </a:lnTo>
                  <a:lnTo>
                    <a:pt x="17091" y="17781"/>
                  </a:lnTo>
                  <a:lnTo>
                    <a:pt x="16903" y="17943"/>
                  </a:lnTo>
                  <a:lnTo>
                    <a:pt x="16716" y="18104"/>
                  </a:lnTo>
                  <a:lnTo>
                    <a:pt x="16528" y="18258"/>
                  </a:lnTo>
                  <a:lnTo>
                    <a:pt x="16332" y="18403"/>
                  </a:lnTo>
                  <a:lnTo>
                    <a:pt x="16137" y="18547"/>
                  </a:lnTo>
                  <a:lnTo>
                    <a:pt x="15932" y="18692"/>
                  </a:lnTo>
                  <a:lnTo>
                    <a:pt x="15728" y="18829"/>
                  </a:lnTo>
                  <a:lnTo>
                    <a:pt x="15515" y="18956"/>
                  </a:lnTo>
                  <a:lnTo>
                    <a:pt x="15310" y="19084"/>
                  </a:lnTo>
                  <a:lnTo>
                    <a:pt x="15089" y="19203"/>
                  </a:lnTo>
                  <a:lnTo>
                    <a:pt x="14876" y="19314"/>
                  </a:lnTo>
                  <a:lnTo>
                    <a:pt x="14654" y="19425"/>
                  </a:lnTo>
                  <a:lnTo>
                    <a:pt x="14424" y="19536"/>
                  </a:lnTo>
                  <a:lnTo>
                    <a:pt x="14194" y="19629"/>
                  </a:lnTo>
                  <a:lnTo>
                    <a:pt x="13964" y="19723"/>
                  </a:lnTo>
                  <a:lnTo>
                    <a:pt x="13734" y="19817"/>
                  </a:lnTo>
                  <a:lnTo>
                    <a:pt x="13496" y="19902"/>
                  </a:lnTo>
                  <a:lnTo>
                    <a:pt x="13257" y="19979"/>
                  </a:lnTo>
                  <a:lnTo>
                    <a:pt x="13018" y="20047"/>
                  </a:lnTo>
                  <a:lnTo>
                    <a:pt x="12771" y="20115"/>
                  </a:lnTo>
                  <a:lnTo>
                    <a:pt x="12524" y="20175"/>
                  </a:lnTo>
                  <a:lnTo>
                    <a:pt x="12277" y="20226"/>
                  </a:lnTo>
                  <a:lnTo>
                    <a:pt x="12030" y="20277"/>
                  </a:lnTo>
                  <a:lnTo>
                    <a:pt x="11775" y="20320"/>
                  </a:lnTo>
                  <a:lnTo>
                    <a:pt x="11519" y="20354"/>
                  </a:lnTo>
                  <a:lnTo>
                    <a:pt x="11263" y="20379"/>
                  </a:lnTo>
                  <a:lnTo>
                    <a:pt x="11008" y="20405"/>
                  </a:lnTo>
                  <a:lnTo>
                    <a:pt x="10744" y="20422"/>
                  </a:lnTo>
                  <a:lnTo>
                    <a:pt x="10480" y="20430"/>
                  </a:lnTo>
                  <a:lnTo>
                    <a:pt x="10216" y="20439"/>
                  </a:lnTo>
                  <a:lnTo>
                    <a:pt x="10216" y="20439"/>
                  </a:lnTo>
                  <a:lnTo>
                    <a:pt x="9960" y="20430"/>
                  </a:lnTo>
                  <a:lnTo>
                    <a:pt x="9696" y="20422"/>
                  </a:lnTo>
                  <a:lnTo>
                    <a:pt x="9432" y="20405"/>
                  </a:lnTo>
                  <a:lnTo>
                    <a:pt x="9176" y="20379"/>
                  </a:lnTo>
                  <a:lnTo>
                    <a:pt x="8921" y="20354"/>
                  </a:lnTo>
                  <a:lnTo>
                    <a:pt x="8665" y="20320"/>
                  </a:lnTo>
                  <a:lnTo>
                    <a:pt x="8409" y="20277"/>
                  </a:lnTo>
                  <a:lnTo>
                    <a:pt x="8162" y="20226"/>
                  </a:lnTo>
                  <a:lnTo>
                    <a:pt x="7915" y="20175"/>
                  </a:lnTo>
                  <a:lnTo>
                    <a:pt x="7668" y="20115"/>
                  </a:lnTo>
                  <a:lnTo>
                    <a:pt x="7421" y="20047"/>
                  </a:lnTo>
                  <a:lnTo>
                    <a:pt x="7183" y="19979"/>
                  </a:lnTo>
                  <a:lnTo>
                    <a:pt x="6944" y="19902"/>
                  </a:lnTo>
                  <a:lnTo>
                    <a:pt x="6706" y="19817"/>
                  </a:lnTo>
                  <a:lnTo>
                    <a:pt x="6476" y="19723"/>
                  </a:lnTo>
                  <a:lnTo>
                    <a:pt x="6246" y="19629"/>
                  </a:lnTo>
                  <a:lnTo>
                    <a:pt x="6016" y="19536"/>
                  </a:lnTo>
                  <a:lnTo>
                    <a:pt x="5794" y="19425"/>
                  </a:lnTo>
                  <a:lnTo>
                    <a:pt x="5573" y="19314"/>
                  </a:lnTo>
                  <a:lnTo>
                    <a:pt x="5351" y="19203"/>
                  </a:lnTo>
                  <a:lnTo>
                    <a:pt x="5138" y="19084"/>
                  </a:lnTo>
                  <a:lnTo>
                    <a:pt x="4925" y="18956"/>
                  </a:lnTo>
                  <a:lnTo>
                    <a:pt x="4712" y="18829"/>
                  </a:lnTo>
                  <a:lnTo>
                    <a:pt x="4508" y="18692"/>
                  </a:lnTo>
                  <a:lnTo>
                    <a:pt x="4303" y="18547"/>
                  </a:lnTo>
                  <a:lnTo>
                    <a:pt x="4107" y="18403"/>
                  </a:lnTo>
                  <a:lnTo>
                    <a:pt x="3911" y="18258"/>
                  </a:lnTo>
                  <a:lnTo>
                    <a:pt x="3724" y="18104"/>
                  </a:lnTo>
                  <a:lnTo>
                    <a:pt x="3536" y="17943"/>
                  </a:lnTo>
                  <a:lnTo>
                    <a:pt x="3349" y="17781"/>
                  </a:lnTo>
                  <a:lnTo>
                    <a:pt x="3170" y="17610"/>
                  </a:lnTo>
                  <a:lnTo>
                    <a:pt x="2991" y="17440"/>
                  </a:lnTo>
                  <a:lnTo>
                    <a:pt x="2821" y="17270"/>
                  </a:lnTo>
                  <a:lnTo>
                    <a:pt x="2659" y="17091"/>
                  </a:lnTo>
                  <a:lnTo>
                    <a:pt x="2497" y="16903"/>
                  </a:lnTo>
                  <a:lnTo>
                    <a:pt x="2335" y="16716"/>
                  </a:lnTo>
                  <a:lnTo>
                    <a:pt x="2182" y="16528"/>
                  </a:lnTo>
                  <a:lnTo>
                    <a:pt x="2029" y="16332"/>
                  </a:lnTo>
                  <a:lnTo>
                    <a:pt x="1884" y="16137"/>
                  </a:lnTo>
                  <a:lnTo>
                    <a:pt x="1747" y="15932"/>
                  </a:lnTo>
                  <a:lnTo>
                    <a:pt x="1611" y="15728"/>
                  </a:lnTo>
                  <a:lnTo>
                    <a:pt x="1483" y="15515"/>
                  </a:lnTo>
                  <a:lnTo>
                    <a:pt x="1355" y="15302"/>
                  </a:lnTo>
                  <a:lnTo>
                    <a:pt x="1236" y="15089"/>
                  </a:lnTo>
                  <a:lnTo>
                    <a:pt x="1117" y="14867"/>
                  </a:lnTo>
                  <a:lnTo>
                    <a:pt x="1006" y="14646"/>
                  </a:lnTo>
                  <a:lnTo>
                    <a:pt x="904" y="14424"/>
                  </a:lnTo>
                  <a:lnTo>
                    <a:pt x="802" y="14194"/>
                  </a:lnTo>
                  <a:lnTo>
                    <a:pt x="708" y="13964"/>
                  </a:lnTo>
                  <a:lnTo>
                    <a:pt x="623" y="13734"/>
                  </a:lnTo>
                  <a:lnTo>
                    <a:pt x="538" y="13496"/>
                  </a:lnTo>
                  <a:lnTo>
                    <a:pt x="461" y="13257"/>
                  </a:lnTo>
                  <a:lnTo>
                    <a:pt x="393" y="13018"/>
                  </a:lnTo>
                  <a:lnTo>
                    <a:pt x="325" y="12771"/>
                  </a:lnTo>
                  <a:lnTo>
                    <a:pt x="265" y="12524"/>
                  </a:lnTo>
                  <a:lnTo>
                    <a:pt x="205" y="12277"/>
                  </a:lnTo>
                  <a:lnTo>
                    <a:pt x="163" y="12030"/>
                  </a:lnTo>
                  <a:lnTo>
                    <a:pt x="120" y="11775"/>
                  </a:lnTo>
                  <a:lnTo>
                    <a:pt x="86" y="11519"/>
                  </a:lnTo>
                  <a:lnTo>
                    <a:pt x="52" y="11263"/>
                  </a:lnTo>
                  <a:lnTo>
                    <a:pt x="35" y="11008"/>
                  </a:lnTo>
                  <a:lnTo>
                    <a:pt x="18" y="10744"/>
                  </a:lnTo>
                  <a:lnTo>
                    <a:pt x="9" y="10480"/>
                  </a:lnTo>
                  <a:lnTo>
                    <a:pt x="1" y="10216"/>
                  </a:lnTo>
                  <a:lnTo>
                    <a:pt x="1" y="10216"/>
                  </a:lnTo>
                  <a:lnTo>
                    <a:pt x="9" y="9951"/>
                  </a:lnTo>
                  <a:lnTo>
                    <a:pt x="18" y="9687"/>
                  </a:lnTo>
                  <a:lnTo>
                    <a:pt x="35" y="9432"/>
                  </a:lnTo>
                  <a:lnTo>
                    <a:pt x="52" y="9176"/>
                  </a:lnTo>
                  <a:lnTo>
                    <a:pt x="86" y="8912"/>
                  </a:lnTo>
                  <a:lnTo>
                    <a:pt x="120" y="8657"/>
                  </a:lnTo>
                  <a:lnTo>
                    <a:pt x="163" y="8409"/>
                  </a:lnTo>
                  <a:lnTo>
                    <a:pt x="205" y="8154"/>
                  </a:lnTo>
                  <a:lnTo>
                    <a:pt x="265" y="7907"/>
                  </a:lnTo>
                  <a:lnTo>
                    <a:pt x="325" y="7660"/>
                  </a:lnTo>
                  <a:lnTo>
                    <a:pt x="393" y="7421"/>
                  </a:lnTo>
                  <a:lnTo>
                    <a:pt x="461" y="7174"/>
                  </a:lnTo>
                  <a:lnTo>
                    <a:pt x="538" y="6936"/>
                  </a:lnTo>
                  <a:lnTo>
                    <a:pt x="623" y="6706"/>
                  </a:lnTo>
                  <a:lnTo>
                    <a:pt x="708" y="6467"/>
                  </a:lnTo>
                  <a:lnTo>
                    <a:pt x="802" y="6237"/>
                  </a:lnTo>
                  <a:lnTo>
                    <a:pt x="904" y="6016"/>
                  </a:lnTo>
                  <a:lnTo>
                    <a:pt x="1006" y="5786"/>
                  </a:lnTo>
                  <a:lnTo>
                    <a:pt x="1117" y="5564"/>
                  </a:lnTo>
                  <a:lnTo>
                    <a:pt x="1236" y="5343"/>
                  </a:lnTo>
                  <a:lnTo>
                    <a:pt x="1355" y="5130"/>
                  </a:lnTo>
                  <a:lnTo>
                    <a:pt x="1483" y="4917"/>
                  </a:lnTo>
                  <a:lnTo>
                    <a:pt x="1611" y="4712"/>
                  </a:lnTo>
                  <a:lnTo>
                    <a:pt x="1747" y="4508"/>
                  </a:lnTo>
                  <a:lnTo>
                    <a:pt x="1884" y="4303"/>
                  </a:lnTo>
                  <a:lnTo>
                    <a:pt x="2029" y="4107"/>
                  </a:lnTo>
                  <a:lnTo>
                    <a:pt x="2182" y="3911"/>
                  </a:lnTo>
                  <a:lnTo>
                    <a:pt x="2335" y="3715"/>
                  </a:lnTo>
                  <a:lnTo>
                    <a:pt x="2497" y="3528"/>
                  </a:lnTo>
                  <a:lnTo>
                    <a:pt x="2659" y="3349"/>
                  </a:lnTo>
                  <a:lnTo>
                    <a:pt x="2821" y="3170"/>
                  </a:lnTo>
                  <a:lnTo>
                    <a:pt x="2991" y="2991"/>
                  </a:lnTo>
                  <a:lnTo>
                    <a:pt x="3170" y="2821"/>
                  </a:lnTo>
                  <a:lnTo>
                    <a:pt x="3349" y="2650"/>
                  </a:lnTo>
                  <a:lnTo>
                    <a:pt x="3536" y="2489"/>
                  </a:lnTo>
                  <a:lnTo>
                    <a:pt x="3724" y="2335"/>
                  </a:lnTo>
                  <a:lnTo>
                    <a:pt x="3911" y="2182"/>
                  </a:lnTo>
                  <a:lnTo>
                    <a:pt x="4107" y="2029"/>
                  </a:lnTo>
                  <a:lnTo>
                    <a:pt x="4303" y="1884"/>
                  </a:lnTo>
                  <a:lnTo>
                    <a:pt x="4508" y="1747"/>
                  </a:lnTo>
                  <a:lnTo>
                    <a:pt x="4712" y="1611"/>
                  </a:lnTo>
                  <a:lnTo>
                    <a:pt x="4925" y="1475"/>
                  </a:lnTo>
                  <a:lnTo>
                    <a:pt x="5138" y="1355"/>
                  </a:lnTo>
                  <a:lnTo>
                    <a:pt x="5351" y="1236"/>
                  </a:lnTo>
                  <a:lnTo>
                    <a:pt x="5573" y="1117"/>
                  </a:lnTo>
                  <a:lnTo>
                    <a:pt x="5794" y="1006"/>
                  </a:lnTo>
                  <a:lnTo>
                    <a:pt x="6016" y="904"/>
                  </a:lnTo>
                  <a:lnTo>
                    <a:pt x="6246" y="802"/>
                  </a:lnTo>
                  <a:lnTo>
                    <a:pt x="6476" y="708"/>
                  </a:lnTo>
                  <a:lnTo>
                    <a:pt x="6706" y="623"/>
                  </a:lnTo>
                  <a:lnTo>
                    <a:pt x="6944" y="538"/>
                  </a:lnTo>
                  <a:lnTo>
                    <a:pt x="7183" y="461"/>
                  </a:lnTo>
                  <a:lnTo>
                    <a:pt x="7421" y="384"/>
                  </a:lnTo>
                  <a:lnTo>
                    <a:pt x="7668" y="325"/>
                  </a:lnTo>
                  <a:lnTo>
                    <a:pt x="7915" y="265"/>
                  </a:lnTo>
                  <a:lnTo>
                    <a:pt x="8162" y="205"/>
                  </a:lnTo>
                  <a:lnTo>
                    <a:pt x="8409" y="163"/>
                  </a:lnTo>
                  <a:lnTo>
                    <a:pt x="8665" y="120"/>
                  </a:lnTo>
                  <a:lnTo>
                    <a:pt x="8921" y="78"/>
                  </a:lnTo>
                  <a:lnTo>
                    <a:pt x="9176" y="52"/>
                  </a:lnTo>
                  <a:lnTo>
                    <a:pt x="9432" y="26"/>
                  </a:lnTo>
                  <a:lnTo>
                    <a:pt x="9696" y="9"/>
                  </a:lnTo>
                  <a:lnTo>
                    <a:pt x="9960" y="1"/>
                  </a:lnTo>
                  <a:lnTo>
                    <a:pt x="10216" y="1"/>
                  </a:lnTo>
                  <a:lnTo>
                    <a:pt x="10216" y="1"/>
                  </a:lnTo>
                  <a:lnTo>
                    <a:pt x="10480" y="1"/>
                  </a:lnTo>
                  <a:lnTo>
                    <a:pt x="10744" y="9"/>
                  </a:lnTo>
                  <a:lnTo>
                    <a:pt x="11008" y="26"/>
                  </a:lnTo>
                  <a:lnTo>
                    <a:pt x="11263" y="52"/>
                  </a:lnTo>
                  <a:lnTo>
                    <a:pt x="11519" y="78"/>
                  </a:lnTo>
                  <a:lnTo>
                    <a:pt x="11775" y="120"/>
                  </a:lnTo>
                  <a:lnTo>
                    <a:pt x="12030" y="163"/>
                  </a:lnTo>
                  <a:lnTo>
                    <a:pt x="12277" y="205"/>
                  </a:lnTo>
                  <a:lnTo>
                    <a:pt x="12524" y="265"/>
                  </a:lnTo>
                  <a:lnTo>
                    <a:pt x="12771" y="325"/>
                  </a:lnTo>
                  <a:lnTo>
                    <a:pt x="13018" y="384"/>
                  </a:lnTo>
                  <a:lnTo>
                    <a:pt x="13257" y="461"/>
                  </a:lnTo>
                  <a:lnTo>
                    <a:pt x="13496" y="538"/>
                  </a:lnTo>
                  <a:lnTo>
                    <a:pt x="13734" y="623"/>
                  </a:lnTo>
                  <a:lnTo>
                    <a:pt x="13964" y="708"/>
                  </a:lnTo>
                  <a:lnTo>
                    <a:pt x="14194" y="802"/>
                  </a:lnTo>
                  <a:lnTo>
                    <a:pt x="14424" y="904"/>
                  </a:lnTo>
                  <a:lnTo>
                    <a:pt x="14654" y="1006"/>
                  </a:lnTo>
                  <a:lnTo>
                    <a:pt x="14876" y="1117"/>
                  </a:lnTo>
                  <a:lnTo>
                    <a:pt x="15089" y="1236"/>
                  </a:lnTo>
                  <a:lnTo>
                    <a:pt x="15310" y="1355"/>
                  </a:lnTo>
                  <a:lnTo>
                    <a:pt x="15515" y="1475"/>
                  </a:lnTo>
                  <a:lnTo>
                    <a:pt x="15728" y="1611"/>
                  </a:lnTo>
                  <a:lnTo>
                    <a:pt x="15932" y="1747"/>
                  </a:lnTo>
                  <a:lnTo>
                    <a:pt x="16137" y="1884"/>
                  </a:lnTo>
                  <a:lnTo>
                    <a:pt x="16332" y="2029"/>
                  </a:lnTo>
                  <a:lnTo>
                    <a:pt x="16528" y="2182"/>
                  </a:lnTo>
                  <a:lnTo>
                    <a:pt x="16716" y="2335"/>
                  </a:lnTo>
                  <a:lnTo>
                    <a:pt x="16903" y="2489"/>
                  </a:lnTo>
                  <a:lnTo>
                    <a:pt x="17091" y="2650"/>
                  </a:lnTo>
                  <a:lnTo>
                    <a:pt x="17270" y="2821"/>
                  </a:lnTo>
                  <a:lnTo>
                    <a:pt x="17449" y="2991"/>
                  </a:lnTo>
                  <a:lnTo>
                    <a:pt x="17619" y="3170"/>
                  </a:lnTo>
                  <a:lnTo>
                    <a:pt x="17781" y="3349"/>
                  </a:lnTo>
                  <a:lnTo>
                    <a:pt x="17943" y="3528"/>
                  </a:lnTo>
                  <a:lnTo>
                    <a:pt x="18104" y="3715"/>
                  </a:lnTo>
                  <a:lnTo>
                    <a:pt x="18258" y="3911"/>
                  </a:lnTo>
                  <a:lnTo>
                    <a:pt x="18411" y="4107"/>
                  </a:lnTo>
                  <a:lnTo>
                    <a:pt x="18556" y="4303"/>
                  </a:lnTo>
                  <a:lnTo>
                    <a:pt x="18692" y="4508"/>
                  </a:lnTo>
                  <a:lnTo>
                    <a:pt x="18829" y="4712"/>
                  </a:lnTo>
                  <a:lnTo>
                    <a:pt x="18956" y="4917"/>
                  </a:lnTo>
                  <a:lnTo>
                    <a:pt x="19084" y="5130"/>
                  </a:lnTo>
                  <a:lnTo>
                    <a:pt x="19203" y="5343"/>
                  </a:lnTo>
                  <a:lnTo>
                    <a:pt x="19323" y="5564"/>
                  </a:lnTo>
                  <a:lnTo>
                    <a:pt x="19434" y="5786"/>
                  </a:lnTo>
                  <a:lnTo>
                    <a:pt x="19536" y="6016"/>
                  </a:lnTo>
                  <a:lnTo>
                    <a:pt x="19638" y="6237"/>
                  </a:lnTo>
                  <a:lnTo>
                    <a:pt x="19732" y="6467"/>
                  </a:lnTo>
                  <a:lnTo>
                    <a:pt x="19817" y="6706"/>
                  </a:lnTo>
                  <a:lnTo>
                    <a:pt x="19902" y="6936"/>
                  </a:lnTo>
                  <a:lnTo>
                    <a:pt x="19979" y="7174"/>
                  </a:lnTo>
                  <a:lnTo>
                    <a:pt x="20047" y="7421"/>
                  </a:lnTo>
                  <a:lnTo>
                    <a:pt x="20115" y="7660"/>
                  </a:lnTo>
                  <a:lnTo>
                    <a:pt x="20175" y="7907"/>
                  </a:lnTo>
                  <a:lnTo>
                    <a:pt x="20234" y="8154"/>
                  </a:lnTo>
                  <a:lnTo>
                    <a:pt x="20277" y="8409"/>
                  </a:lnTo>
                  <a:lnTo>
                    <a:pt x="20320" y="8657"/>
                  </a:lnTo>
                  <a:lnTo>
                    <a:pt x="20354" y="8912"/>
                  </a:lnTo>
                  <a:lnTo>
                    <a:pt x="20388" y="9176"/>
                  </a:lnTo>
                  <a:lnTo>
                    <a:pt x="20405" y="9432"/>
                  </a:lnTo>
                  <a:lnTo>
                    <a:pt x="20422" y="9687"/>
                  </a:lnTo>
                  <a:lnTo>
                    <a:pt x="20430" y="9951"/>
                  </a:lnTo>
                  <a:lnTo>
                    <a:pt x="20439" y="10216"/>
                  </a:lnTo>
                  <a:lnTo>
                    <a:pt x="20439" y="102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-5433175" y="-3551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-899600" y="-5015550"/>
              <a:ext cx="510975" cy="510975"/>
            </a:xfrm>
            <a:custGeom>
              <a:avLst/>
              <a:gdLst/>
              <a:ahLst/>
              <a:cxnLst/>
              <a:rect l="l" t="t" r="r" b="b"/>
              <a:pathLst>
                <a:path w="20439" h="20439" extrusionOk="0">
                  <a:moveTo>
                    <a:pt x="9959" y="1"/>
                  </a:moveTo>
                  <a:lnTo>
                    <a:pt x="9695" y="9"/>
                  </a:lnTo>
                  <a:lnTo>
                    <a:pt x="9431" y="26"/>
                  </a:lnTo>
                  <a:lnTo>
                    <a:pt x="9176" y="52"/>
                  </a:lnTo>
                  <a:lnTo>
                    <a:pt x="8920" y="77"/>
                  </a:lnTo>
                  <a:lnTo>
                    <a:pt x="8664" y="120"/>
                  </a:lnTo>
                  <a:lnTo>
                    <a:pt x="8409" y="154"/>
                  </a:lnTo>
                  <a:lnTo>
                    <a:pt x="8162" y="205"/>
                  </a:lnTo>
                  <a:lnTo>
                    <a:pt x="7915" y="256"/>
                  </a:lnTo>
                  <a:lnTo>
                    <a:pt x="7668" y="324"/>
                  </a:lnTo>
                  <a:lnTo>
                    <a:pt x="7421" y="384"/>
                  </a:lnTo>
                  <a:lnTo>
                    <a:pt x="7182" y="461"/>
                  </a:lnTo>
                  <a:lnTo>
                    <a:pt x="6944" y="537"/>
                  </a:lnTo>
                  <a:lnTo>
                    <a:pt x="6705" y="623"/>
                  </a:lnTo>
                  <a:lnTo>
                    <a:pt x="6475" y="708"/>
                  </a:lnTo>
                  <a:lnTo>
                    <a:pt x="6245" y="801"/>
                  </a:lnTo>
                  <a:lnTo>
                    <a:pt x="6015" y="904"/>
                  </a:lnTo>
                  <a:lnTo>
                    <a:pt x="5793" y="1006"/>
                  </a:lnTo>
                  <a:lnTo>
                    <a:pt x="5572" y="1117"/>
                  </a:lnTo>
                  <a:lnTo>
                    <a:pt x="5350" y="1227"/>
                  </a:lnTo>
                  <a:lnTo>
                    <a:pt x="5137" y="1355"/>
                  </a:lnTo>
                  <a:lnTo>
                    <a:pt x="4924" y="1474"/>
                  </a:lnTo>
                  <a:lnTo>
                    <a:pt x="4711" y="1611"/>
                  </a:lnTo>
                  <a:lnTo>
                    <a:pt x="4507" y="1747"/>
                  </a:lnTo>
                  <a:lnTo>
                    <a:pt x="4303" y="1883"/>
                  </a:lnTo>
                  <a:lnTo>
                    <a:pt x="4107" y="2028"/>
                  </a:lnTo>
                  <a:lnTo>
                    <a:pt x="3911" y="2182"/>
                  </a:lnTo>
                  <a:lnTo>
                    <a:pt x="3723" y="2335"/>
                  </a:lnTo>
                  <a:lnTo>
                    <a:pt x="3536" y="2488"/>
                  </a:lnTo>
                  <a:lnTo>
                    <a:pt x="3348" y="2650"/>
                  </a:lnTo>
                  <a:lnTo>
                    <a:pt x="3169" y="2821"/>
                  </a:lnTo>
                  <a:lnTo>
                    <a:pt x="2999" y="2991"/>
                  </a:lnTo>
                  <a:lnTo>
                    <a:pt x="2820" y="3170"/>
                  </a:lnTo>
                  <a:lnTo>
                    <a:pt x="2658" y="3349"/>
                  </a:lnTo>
                  <a:lnTo>
                    <a:pt x="2496" y="3528"/>
                  </a:lnTo>
                  <a:lnTo>
                    <a:pt x="2335" y="3715"/>
                  </a:lnTo>
                  <a:lnTo>
                    <a:pt x="2181" y="3911"/>
                  </a:lnTo>
                  <a:lnTo>
                    <a:pt x="2036" y="4098"/>
                  </a:lnTo>
                  <a:lnTo>
                    <a:pt x="1892" y="4303"/>
                  </a:lnTo>
                  <a:lnTo>
                    <a:pt x="1747" y="4499"/>
                  </a:lnTo>
                  <a:lnTo>
                    <a:pt x="1610" y="4712"/>
                  </a:lnTo>
                  <a:lnTo>
                    <a:pt x="1483" y="4916"/>
                  </a:lnTo>
                  <a:lnTo>
                    <a:pt x="1355" y="5129"/>
                  </a:lnTo>
                  <a:lnTo>
                    <a:pt x="1236" y="5342"/>
                  </a:lnTo>
                  <a:lnTo>
                    <a:pt x="1125" y="5564"/>
                  </a:lnTo>
                  <a:lnTo>
                    <a:pt x="1014" y="5785"/>
                  </a:lnTo>
                  <a:lnTo>
                    <a:pt x="903" y="6007"/>
                  </a:lnTo>
                  <a:lnTo>
                    <a:pt x="810" y="6237"/>
                  </a:lnTo>
                  <a:lnTo>
                    <a:pt x="716" y="6467"/>
                  </a:lnTo>
                  <a:lnTo>
                    <a:pt x="622" y="6705"/>
                  </a:lnTo>
                  <a:lnTo>
                    <a:pt x="537" y="6935"/>
                  </a:lnTo>
                  <a:lnTo>
                    <a:pt x="460" y="7174"/>
                  </a:lnTo>
                  <a:lnTo>
                    <a:pt x="392" y="7421"/>
                  </a:lnTo>
                  <a:lnTo>
                    <a:pt x="324" y="7660"/>
                  </a:lnTo>
                  <a:lnTo>
                    <a:pt x="264" y="7907"/>
                  </a:lnTo>
                  <a:lnTo>
                    <a:pt x="213" y="8154"/>
                  </a:lnTo>
                  <a:lnTo>
                    <a:pt x="162" y="8409"/>
                  </a:lnTo>
                  <a:lnTo>
                    <a:pt x="120" y="8656"/>
                  </a:lnTo>
                  <a:lnTo>
                    <a:pt x="85" y="8912"/>
                  </a:lnTo>
                  <a:lnTo>
                    <a:pt x="60" y="9167"/>
                  </a:lnTo>
                  <a:lnTo>
                    <a:pt x="34" y="9432"/>
                  </a:lnTo>
                  <a:lnTo>
                    <a:pt x="17" y="9687"/>
                  </a:lnTo>
                  <a:lnTo>
                    <a:pt x="9" y="9951"/>
                  </a:lnTo>
                  <a:lnTo>
                    <a:pt x="0" y="10215"/>
                  </a:lnTo>
                  <a:lnTo>
                    <a:pt x="9" y="10479"/>
                  </a:lnTo>
                  <a:lnTo>
                    <a:pt x="17" y="10744"/>
                  </a:lnTo>
                  <a:lnTo>
                    <a:pt x="34" y="10999"/>
                  </a:lnTo>
                  <a:lnTo>
                    <a:pt x="60" y="11263"/>
                  </a:lnTo>
                  <a:lnTo>
                    <a:pt x="85" y="11519"/>
                  </a:lnTo>
                  <a:lnTo>
                    <a:pt x="120" y="11774"/>
                  </a:lnTo>
                  <a:lnTo>
                    <a:pt x="162" y="12021"/>
                  </a:lnTo>
                  <a:lnTo>
                    <a:pt x="213" y="12277"/>
                  </a:lnTo>
                  <a:lnTo>
                    <a:pt x="264" y="12524"/>
                  </a:lnTo>
                  <a:lnTo>
                    <a:pt x="324" y="12771"/>
                  </a:lnTo>
                  <a:lnTo>
                    <a:pt x="392" y="13018"/>
                  </a:lnTo>
                  <a:lnTo>
                    <a:pt x="460" y="13257"/>
                  </a:lnTo>
                  <a:lnTo>
                    <a:pt x="537" y="13495"/>
                  </a:lnTo>
                  <a:lnTo>
                    <a:pt x="622" y="13734"/>
                  </a:lnTo>
                  <a:lnTo>
                    <a:pt x="716" y="13964"/>
                  </a:lnTo>
                  <a:lnTo>
                    <a:pt x="810" y="14194"/>
                  </a:lnTo>
                  <a:lnTo>
                    <a:pt x="903" y="14424"/>
                  </a:lnTo>
                  <a:lnTo>
                    <a:pt x="1014" y="14645"/>
                  </a:lnTo>
                  <a:lnTo>
                    <a:pt x="1125" y="14867"/>
                  </a:lnTo>
                  <a:lnTo>
                    <a:pt x="1236" y="15088"/>
                  </a:lnTo>
                  <a:lnTo>
                    <a:pt x="1355" y="15301"/>
                  </a:lnTo>
                  <a:lnTo>
                    <a:pt x="1483" y="15514"/>
                  </a:lnTo>
                  <a:lnTo>
                    <a:pt x="1610" y="15727"/>
                  </a:lnTo>
                  <a:lnTo>
                    <a:pt x="1747" y="15932"/>
                  </a:lnTo>
                  <a:lnTo>
                    <a:pt x="1892" y="16136"/>
                  </a:lnTo>
                  <a:lnTo>
                    <a:pt x="2036" y="16332"/>
                  </a:lnTo>
                  <a:lnTo>
                    <a:pt x="2181" y="16528"/>
                  </a:lnTo>
                  <a:lnTo>
                    <a:pt x="2335" y="16716"/>
                  </a:lnTo>
                  <a:lnTo>
                    <a:pt x="2496" y="16903"/>
                  </a:lnTo>
                  <a:lnTo>
                    <a:pt x="2658" y="17090"/>
                  </a:lnTo>
                  <a:lnTo>
                    <a:pt x="2820" y="17269"/>
                  </a:lnTo>
                  <a:lnTo>
                    <a:pt x="2999" y="17440"/>
                  </a:lnTo>
                  <a:lnTo>
                    <a:pt x="3169" y="17610"/>
                  </a:lnTo>
                  <a:lnTo>
                    <a:pt x="3348" y="17780"/>
                  </a:lnTo>
                  <a:lnTo>
                    <a:pt x="3536" y="17942"/>
                  </a:lnTo>
                  <a:lnTo>
                    <a:pt x="3723" y="18104"/>
                  </a:lnTo>
                  <a:lnTo>
                    <a:pt x="3911" y="18258"/>
                  </a:lnTo>
                  <a:lnTo>
                    <a:pt x="4107" y="18402"/>
                  </a:lnTo>
                  <a:lnTo>
                    <a:pt x="4303" y="18547"/>
                  </a:lnTo>
                  <a:lnTo>
                    <a:pt x="4507" y="18692"/>
                  </a:lnTo>
                  <a:lnTo>
                    <a:pt x="4711" y="18828"/>
                  </a:lnTo>
                  <a:lnTo>
                    <a:pt x="4924" y="18956"/>
                  </a:lnTo>
                  <a:lnTo>
                    <a:pt x="5137" y="19084"/>
                  </a:lnTo>
                  <a:lnTo>
                    <a:pt x="5350" y="19203"/>
                  </a:lnTo>
                  <a:lnTo>
                    <a:pt x="5572" y="19314"/>
                  </a:lnTo>
                  <a:lnTo>
                    <a:pt x="5793" y="19425"/>
                  </a:lnTo>
                  <a:lnTo>
                    <a:pt x="6015" y="19535"/>
                  </a:lnTo>
                  <a:lnTo>
                    <a:pt x="6245" y="19629"/>
                  </a:lnTo>
                  <a:lnTo>
                    <a:pt x="6475" y="19723"/>
                  </a:lnTo>
                  <a:lnTo>
                    <a:pt x="6705" y="19817"/>
                  </a:lnTo>
                  <a:lnTo>
                    <a:pt x="6944" y="19902"/>
                  </a:lnTo>
                  <a:lnTo>
                    <a:pt x="7182" y="19978"/>
                  </a:lnTo>
                  <a:lnTo>
                    <a:pt x="7421" y="20047"/>
                  </a:lnTo>
                  <a:lnTo>
                    <a:pt x="7668" y="20115"/>
                  </a:lnTo>
                  <a:lnTo>
                    <a:pt x="7915" y="20174"/>
                  </a:lnTo>
                  <a:lnTo>
                    <a:pt x="8162" y="20226"/>
                  </a:lnTo>
                  <a:lnTo>
                    <a:pt x="8409" y="20277"/>
                  </a:lnTo>
                  <a:lnTo>
                    <a:pt x="8664" y="20319"/>
                  </a:lnTo>
                  <a:lnTo>
                    <a:pt x="8920" y="20353"/>
                  </a:lnTo>
                  <a:lnTo>
                    <a:pt x="9176" y="20379"/>
                  </a:lnTo>
                  <a:lnTo>
                    <a:pt x="9431" y="20404"/>
                  </a:lnTo>
                  <a:lnTo>
                    <a:pt x="9695" y="20421"/>
                  </a:lnTo>
                  <a:lnTo>
                    <a:pt x="9959" y="20430"/>
                  </a:lnTo>
                  <a:lnTo>
                    <a:pt x="10223" y="20439"/>
                  </a:lnTo>
                  <a:lnTo>
                    <a:pt x="10488" y="20430"/>
                  </a:lnTo>
                  <a:lnTo>
                    <a:pt x="10743" y="20421"/>
                  </a:lnTo>
                  <a:lnTo>
                    <a:pt x="11007" y="20404"/>
                  </a:lnTo>
                  <a:lnTo>
                    <a:pt x="11263" y="20379"/>
                  </a:lnTo>
                  <a:lnTo>
                    <a:pt x="11518" y="20353"/>
                  </a:lnTo>
                  <a:lnTo>
                    <a:pt x="11774" y="20319"/>
                  </a:lnTo>
                  <a:lnTo>
                    <a:pt x="12030" y="20277"/>
                  </a:lnTo>
                  <a:lnTo>
                    <a:pt x="12277" y="20226"/>
                  </a:lnTo>
                  <a:lnTo>
                    <a:pt x="12532" y="20174"/>
                  </a:lnTo>
                  <a:lnTo>
                    <a:pt x="12771" y="20115"/>
                  </a:lnTo>
                  <a:lnTo>
                    <a:pt x="13018" y="20047"/>
                  </a:lnTo>
                  <a:lnTo>
                    <a:pt x="13256" y="19978"/>
                  </a:lnTo>
                  <a:lnTo>
                    <a:pt x="13495" y="19902"/>
                  </a:lnTo>
                  <a:lnTo>
                    <a:pt x="13733" y="19817"/>
                  </a:lnTo>
                  <a:lnTo>
                    <a:pt x="13963" y="19723"/>
                  </a:lnTo>
                  <a:lnTo>
                    <a:pt x="14193" y="19629"/>
                  </a:lnTo>
                  <a:lnTo>
                    <a:pt x="14424" y="19535"/>
                  </a:lnTo>
                  <a:lnTo>
                    <a:pt x="14654" y="19425"/>
                  </a:lnTo>
                  <a:lnTo>
                    <a:pt x="14875" y="19314"/>
                  </a:lnTo>
                  <a:lnTo>
                    <a:pt x="15088" y="19203"/>
                  </a:lnTo>
                  <a:lnTo>
                    <a:pt x="15310" y="19084"/>
                  </a:lnTo>
                  <a:lnTo>
                    <a:pt x="15523" y="18956"/>
                  </a:lnTo>
                  <a:lnTo>
                    <a:pt x="15727" y="18828"/>
                  </a:lnTo>
                  <a:lnTo>
                    <a:pt x="15931" y="18692"/>
                  </a:lnTo>
                  <a:lnTo>
                    <a:pt x="16136" y="18547"/>
                  </a:lnTo>
                  <a:lnTo>
                    <a:pt x="16332" y="18402"/>
                  </a:lnTo>
                  <a:lnTo>
                    <a:pt x="16528" y="18258"/>
                  </a:lnTo>
                  <a:lnTo>
                    <a:pt x="16724" y="18104"/>
                  </a:lnTo>
                  <a:lnTo>
                    <a:pt x="16911" y="17942"/>
                  </a:lnTo>
                  <a:lnTo>
                    <a:pt x="17090" y="17780"/>
                  </a:lnTo>
                  <a:lnTo>
                    <a:pt x="17269" y="17610"/>
                  </a:lnTo>
                  <a:lnTo>
                    <a:pt x="17448" y="17440"/>
                  </a:lnTo>
                  <a:lnTo>
                    <a:pt x="17618" y="17269"/>
                  </a:lnTo>
                  <a:lnTo>
                    <a:pt x="17780" y="17090"/>
                  </a:lnTo>
                  <a:lnTo>
                    <a:pt x="17951" y="16903"/>
                  </a:lnTo>
                  <a:lnTo>
                    <a:pt x="18104" y="16716"/>
                  </a:lnTo>
                  <a:lnTo>
                    <a:pt x="18257" y="16528"/>
                  </a:lnTo>
                  <a:lnTo>
                    <a:pt x="18411" y="16332"/>
                  </a:lnTo>
                  <a:lnTo>
                    <a:pt x="18555" y="16136"/>
                  </a:lnTo>
                  <a:lnTo>
                    <a:pt x="18692" y="15932"/>
                  </a:lnTo>
                  <a:lnTo>
                    <a:pt x="18828" y="15727"/>
                  </a:lnTo>
                  <a:lnTo>
                    <a:pt x="18956" y="15514"/>
                  </a:lnTo>
                  <a:lnTo>
                    <a:pt x="19084" y="15301"/>
                  </a:lnTo>
                  <a:lnTo>
                    <a:pt x="19203" y="15088"/>
                  </a:lnTo>
                  <a:lnTo>
                    <a:pt x="19322" y="14867"/>
                  </a:lnTo>
                  <a:lnTo>
                    <a:pt x="19433" y="14645"/>
                  </a:lnTo>
                  <a:lnTo>
                    <a:pt x="19535" y="14424"/>
                  </a:lnTo>
                  <a:lnTo>
                    <a:pt x="19637" y="14194"/>
                  </a:lnTo>
                  <a:lnTo>
                    <a:pt x="19731" y="13964"/>
                  </a:lnTo>
                  <a:lnTo>
                    <a:pt x="19816" y="13734"/>
                  </a:lnTo>
                  <a:lnTo>
                    <a:pt x="19901" y="13495"/>
                  </a:lnTo>
                  <a:lnTo>
                    <a:pt x="19978" y="13257"/>
                  </a:lnTo>
                  <a:lnTo>
                    <a:pt x="20055" y="13018"/>
                  </a:lnTo>
                  <a:lnTo>
                    <a:pt x="20114" y="12771"/>
                  </a:lnTo>
                  <a:lnTo>
                    <a:pt x="20174" y="12524"/>
                  </a:lnTo>
                  <a:lnTo>
                    <a:pt x="20234" y="12277"/>
                  </a:lnTo>
                  <a:lnTo>
                    <a:pt x="20276" y="12021"/>
                  </a:lnTo>
                  <a:lnTo>
                    <a:pt x="20319" y="11774"/>
                  </a:lnTo>
                  <a:lnTo>
                    <a:pt x="20353" y="11519"/>
                  </a:lnTo>
                  <a:lnTo>
                    <a:pt x="20387" y="11263"/>
                  </a:lnTo>
                  <a:lnTo>
                    <a:pt x="20413" y="10999"/>
                  </a:lnTo>
                  <a:lnTo>
                    <a:pt x="20430" y="10744"/>
                  </a:lnTo>
                  <a:lnTo>
                    <a:pt x="20438" y="10479"/>
                  </a:lnTo>
                  <a:lnTo>
                    <a:pt x="20438" y="10215"/>
                  </a:lnTo>
                  <a:lnTo>
                    <a:pt x="20438" y="9951"/>
                  </a:lnTo>
                  <a:lnTo>
                    <a:pt x="20430" y="9687"/>
                  </a:lnTo>
                  <a:lnTo>
                    <a:pt x="20413" y="9432"/>
                  </a:lnTo>
                  <a:lnTo>
                    <a:pt x="20387" y="9167"/>
                  </a:lnTo>
                  <a:lnTo>
                    <a:pt x="20353" y="8912"/>
                  </a:lnTo>
                  <a:lnTo>
                    <a:pt x="20319" y="8656"/>
                  </a:lnTo>
                  <a:lnTo>
                    <a:pt x="20276" y="8409"/>
                  </a:lnTo>
                  <a:lnTo>
                    <a:pt x="20234" y="8154"/>
                  </a:lnTo>
                  <a:lnTo>
                    <a:pt x="20174" y="7907"/>
                  </a:lnTo>
                  <a:lnTo>
                    <a:pt x="20114" y="7660"/>
                  </a:lnTo>
                  <a:lnTo>
                    <a:pt x="20055" y="7421"/>
                  </a:lnTo>
                  <a:lnTo>
                    <a:pt x="19978" y="7174"/>
                  </a:lnTo>
                  <a:lnTo>
                    <a:pt x="19901" y="6935"/>
                  </a:lnTo>
                  <a:lnTo>
                    <a:pt x="19816" y="6705"/>
                  </a:lnTo>
                  <a:lnTo>
                    <a:pt x="19731" y="6467"/>
                  </a:lnTo>
                  <a:lnTo>
                    <a:pt x="19637" y="6237"/>
                  </a:lnTo>
                  <a:lnTo>
                    <a:pt x="19535" y="6007"/>
                  </a:lnTo>
                  <a:lnTo>
                    <a:pt x="19433" y="5785"/>
                  </a:lnTo>
                  <a:lnTo>
                    <a:pt x="19322" y="5564"/>
                  </a:lnTo>
                  <a:lnTo>
                    <a:pt x="19203" y="5342"/>
                  </a:lnTo>
                  <a:lnTo>
                    <a:pt x="19084" y="5129"/>
                  </a:lnTo>
                  <a:lnTo>
                    <a:pt x="18956" y="4916"/>
                  </a:lnTo>
                  <a:lnTo>
                    <a:pt x="18828" y="4712"/>
                  </a:lnTo>
                  <a:lnTo>
                    <a:pt x="18692" y="4499"/>
                  </a:lnTo>
                  <a:lnTo>
                    <a:pt x="18555" y="4303"/>
                  </a:lnTo>
                  <a:lnTo>
                    <a:pt x="18411" y="4098"/>
                  </a:lnTo>
                  <a:lnTo>
                    <a:pt x="18257" y="3911"/>
                  </a:lnTo>
                  <a:lnTo>
                    <a:pt x="18104" y="3715"/>
                  </a:lnTo>
                  <a:lnTo>
                    <a:pt x="17951" y="3528"/>
                  </a:lnTo>
                  <a:lnTo>
                    <a:pt x="17780" y="3349"/>
                  </a:lnTo>
                  <a:lnTo>
                    <a:pt x="17618" y="3170"/>
                  </a:lnTo>
                  <a:lnTo>
                    <a:pt x="17448" y="2991"/>
                  </a:lnTo>
                  <a:lnTo>
                    <a:pt x="17269" y="2821"/>
                  </a:lnTo>
                  <a:lnTo>
                    <a:pt x="17090" y="2650"/>
                  </a:lnTo>
                  <a:lnTo>
                    <a:pt x="16911" y="2488"/>
                  </a:lnTo>
                  <a:lnTo>
                    <a:pt x="16724" y="2335"/>
                  </a:lnTo>
                  <a:lnTo>
                    <a:pt x="16528" y="2182"/>
                  </a:lnTo>
                  <a:lnTo>
                    <a:pt x="16332" y="2028"/>
                  </a:lnTo>
                  <a:lnTo>
                    <a:pt x="16136" y="1883"/>
                  </a:lnTo>
                  <a:lnTo>
                    <a:pt x="15931" y="1747"/>
                  </a:lnTo>
                  <a:lnTo>
                    <a:pt x="15727" y="1611"/>
                  </a:lnTo>
                  <a:lnTo>
                    <a:pt x="15523" y="1474"/>
                  </a:lnTo>
                  <a:lnTo>
                    <a:pt x="15310" y="1355"/>
                  </a:lnTo>
                  <a:lnTo>
                    <a:pt x="15088" y="1227"/>
                  </a:lnTo>
                  <a:lnTo>
                    <a:pt x="14875" y="1117"/>
                  </a:lnTo>
                  <a:lnTo>
                    <a:pt x="14654" y="1006"/>
                  </a:lnTo>
                  <a:lnTo>
                    <a:pt x="14424" y="904"/>
                  </a:lnTo>
                  <a:lnTo>
                    <a:pt x="14193" y="801"/>
                  </a:lnTo>
                  <a:lnTo>
                    <a:pt x="13963" y="708"/>
                  </a:lnTo>
                  <a:lnTo>
                    <a:pt x="13733" y="623"/>
                  </a:lnTo>
                  <a:lnTo>
                    <a:pt x="13495" y="537"/>
                  </a:lnTo>
                  <a:lnTo>
                    <a:pt x="13256" y="461"/>
                  </a:lnTo>
                  <a:lnTo>
                    <a:pt x="13018" y="384"/>
                  </a:lnTo>
                  <a:lnTo>
                    <a:pt x="12771" y="324"/>
                  </a:lnTo>
                  <a:lnTo>
                    <a:pt x="12532" y="256"/>
                  </a:lnTo>
                  <a:lnTo>
                    <a:pt x="12277" y="205"/>
                  </a:lnTo>
                  <a:lnTo>
                    <a:pt x="12030" y="154"/>
                  </a:lnTo>
                  <a:lnTo>
                    <a:pt x="11774" y="120"/>
                  </a:lnTo>
                  <a:lnTo>
                    <a:pt x="11518" y="77"/>
                  </a:lnTo>
                  <a:lnTo>
                    <a:pt x="11263" y="52"/>
                  </a:lnTo>
                  <a:lnTo>
                    <a:pt x="11007" y="26"/>
                  </a:lnTo>
                  <a:lnTo>
                    <a:pt x="10743" y="9"/>
                  </a:lnTo>
                  <a:lnTo>
                    <a:pt x="104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-899600" y="-5015550"/>
              <a:ext cx="510975" cy="510975"/>
            </a:xfrm>
            <a:custGeom>
              <a:avLst/>
              <a:gdLst/>
              <a:ahLst/>
              <a:cxnLst/>
              <a:rect l="l" t="t" r="r" b="b"/>
              <a:pathLst>
                <a:path w="20439" h="20439" fill="none" extrusionOk="0">
                  <a:moveTo>
                    <a:pt x="20438" y="10215"/>
                  </a:moveTo>
                  <a:lnTo>
                    <a:pt x="20438" y="10215"/>
                  </a:lnTo>
                  <a:lnTo>
                    <a:pt x="20438" y="10479"/>
                  </a:lnTo>
                  <a:lnTo>
                    <a:pt x="20430" y="10744"/>
                  </a:lnTo>
                  <a:lnTo>
                    <a:pt x="20413" y="10999"/>
                  </a:lnTo>
                  <a:lnTo>
                    <a:pt x="20387" y="11263"/>
                  </a:lnTo>
                  <a:lnTo>
                    <a:pt x="20353" y="11519"/>
                  </a:lnTo>
                  <a:lnTo>
                    <a:pt x="20319" y="11774"/>
                  </a:lnTo>
                  <a:lnTo>
                    <a:pt x="20276" y="12021"/>
                  </a:lnTo>
                  <a:lnTo>
                    <a:pt x="20234" y="12277"/>
                  </a:lnTo>
                  <a:lnTo>
                    <a:pt x="20174" y="12524"/>
                  </a:lnTo>
                  <a:lnTo>
                    <a:pt x="20114" y="12771"/>
                  </a:lnTo>
                  <a:lnTo>
                    <a:pt x="20055" y="13018"/>
                  </a:lnTo>
                  <a:lnTo>
                    <a:pt x="19978" y="13257"/>
                  </a:lnTo>
                  <a:lnTo>
                    <a:pt x="19901" y="13495"/>
                  </a:lnTo>
                  <a:lnTo>
                    <a:pt x="19816" y="13734"/>
                  </a:lnTo>
                  <a:lnTo>
                    <a:pt x="19731" y="13964"/>
                  </a:lnTo>
                  <a:lnTo>
                    <a:pt x="19637" y="14194"/>
                  </a:lnTo>
                  <a:lnTo>
                    <a:pt x="19535" y="14424"/>
                  </a:lnTo>
                  <a:lnTo>
                    <a:pt x="19433" y="14645"/>
                  </a:lnTo>
                  <a:lnTo>
                    <a:pt x="19322" y="14867"/>
                  </a:lnTo>
                  <a:lnTo>
                    <a:pt x="19203" y="15088"/>
                  </a:lnTo>
                  <a:lnTo>
                    <a:pt x="19084" y="15301"/>
                  </a:lnTo>
                  <a:lnTo>
                    <a:pt x="18956" y="15514"/>
                  </a:lnTo>
                  <a:lnTo>
                    <a:pt x="18828" y="15727"/>
                  </a:lnTo>
                  <a:lnTo>
                    <a:pt x="18692" y="15932"/>
                  </a:lnTo>
                  <a:lnTo>
                    <a:pt x="18555" y="16136"/>
                  </a:lnTo>
                  <a:lnTo>
                    <a:pt x="18411" y="16332"/>
                  </a:lnTo>
                  <a:lnTo>
                    <a:pt x="18257" y="16528"/>
                  </a:lnTo>
                  <a:lnTo>
                    <a:pt x="18104" y="16716"/>
                  </a:lnTo>
                  <a:lnTo>
                    <a:pt x="17951" y="16903"/>
                  </a:lnTo>
                  <a:lnTo>
                    <a:pt x="17780" y="17090"/>
                  </a:lnTo>
                  <a:lnTo>
                    <a:pt x="17618" y="17269"/>
                  </a:lnTo>
                  <a:lnTo>
                    <a:pt x="17448" y="17440"/>
                  </a:lnTo>
                  <a:lnTo>
                    <a:pt x="17269" y="17610"/>
                  </a:lnTo>
                  <a:lnTo>
                    <a:pt x="17090" y="17780"/>
                  </a:lnTo>
                  <a:lnTo>
                    <a:pt x="16911" y="17942"/>
                  </a:lnTo>
                  <a:lnTo>
                    <a:pt x="16724" y="18104"/>
                  </a:lnTo>
                  <a:lnTo>
                    <a:pt x="16528" y="18258"/>
                  </a:lnTo>
                  <a:lnTo>
                    <a:pt x="16332" y="18402"/>
                  </a:lnTo>
                  <a:lnTo>
                    <a:pt x="16136" y="18547"/>
                  </a:lnTo>
                  <a:lnTo>
                    <a:pt x="15931" y="18692"/>
                  </a:lnTo>
                  <a:lnTo>
                    <a:pt x="15727" y="18828"/>
                  </a:lnTo>
                  <a:lnTo>
                    <a:pt x="15523" y="18956"/>
                  </a:lnTo>
                  <a:lnTo>
                    <a:pt x="15310" y="19084"/>
                  </a:lnTo>
                  <a:lnTo>
                    <a:pt x="15088" y="19203"/>
                  </a:lnTo>
                  <a:lnTo>
                    <a:pt x="14875" y="19314"/>
                  </a:lnTo>
                  <a:lnTo>
                    <a:pt x="14654" y="19425"/>
                  </a:lnTo>
                  <a:lnTo>
                    <a:pt x="14424" y="19535"/>
                  </a:lnTo>
                  <a:lnTo>
                    <a:pt x="14193" y="19629"/>
                  </a:lnTo>
                  <a:lnTo>
                    <a:pt x="13963" y="19723"/>
                  </a:lnTo>
                  <a:lnTo>
                    <a:pt x="13733" y="19817"/>
                  </a:lnTo>
                  <a:lnTo>
                    <a:pt x="13495" y="19902"/>
                  </a:lnTo>
                  <a:lnTo>
                    <a:pt x="13256" y="19978"/>
                  </a:lnTo>
                  <a:lnTo>
                    <a:pt x="13018" y="20047"/>
                  </a:lnTo>
                  <a:lnTo>
                    <a:pt x="12771" y="20115"/>
                  </a:lnTo>
                  <a:lnTo>
                    <a:pt x="12532" y="20174"/>
                  </a:lnTo>
                  <a:lnTo>
                    <a:pt x="12277" y="20226"/>
                  </a:lnTo>
                  <a:lnTo>
                    <a:pt x="12030" y="20277"/>
                  </a:lnTo>
                  <a:lnTo>
                    <a:pt x="11774" y="20319"/>
                  </a:lnTo>
                  <a:lnTo>
                    <a:pt x="11518" y="20353"/>
                  </a:lnTo>
                  <a:lnTo>
                    <a:pt x="11263" y="20379"/>
                  </a:lnTo>
                  <a:lnTo>
                    <a:pt x="11007" y="20404"/>
                  </a:lnTo>
                  <a:lnTo>
                    <a:pt x="10743" y="20421"/>
                  </a:lnTo>
                  <a:lnTo>
                    <a:pt x="10488" y="20430"/>
                  </a:lnTo>
                  <a:lnTo>
                    <a:pt x="10223" y="20439"/>
                  </a:lnTo>
                  <a:lnTo>
                    <a:pt x="10223" y="20439"/>
                  </a:lnTo>
                  <a:lnTo>
                    <a:pt x="9959" y="20430"/>
                  </a:lnTo>
                  <a:lnTo>
                    <a:pt x="9695" y="20421"/>
                  </a:lnTo>
                  <a:lnTo>
                    <a:pt x="9431" y="20404"/>
                  </a:lnTo>
                  <a:lnTo>
                    <a:pt x="9176" y="20379"/>
                  </a:lnTo>
                  <a:lnTo>
                    <a:pt x="8920" y="20353"/>
                  </a:lnTo>
                  <a:lnTo>
                    <a:pt x="8664" y="20319"/>
                  </a:lnTo>
                  <a:lnTo>
                    <a:pt x="8409" y="20277"/>
                  </a:lnTo>
                  <a:lnTo>
                    <a:pt x="8162" y="20226"/>
                  </a:lnTo>
                  <a:lnTo>
                    <a:pt x="7915" y="20174"/>
                  </a:lnTo>
                  <a:lnTo>
                    <a:pt x="7668" y="20115"/>
                  </a:lnTo>
                  <a:lnTo>
                    <a:pt x="7421" y="20047"/>
                  </a:lnTo>
                  <a:lnTo>
                    <a:pt x="7182" y="19978"/>
                  </a:lnTo>
                  <a:lnTo>
                    <a:pt x="6944" y="19902"/>
                  </a:lnTo>
                  <a:lnTo>
                    <a:pt x="6705" y="19817"/>
                  </a:lnTo>
                  <a:lnTo>
                    <a:pt x="6475" y="19723"/>
                  </a:lnTo>
                  <a:lnTo>
                    <a:pt x="6245" y="19629"/>
                  </a:lnTo>
                  <a:lnTo>
                    <a:pt x="6015" y="19535"/>
                  </a:lnTo>
                  <a:lnTo>
                    <a:pt x="5793" y="19425"/>
                  </a:lnTo>
                  <a:lnTo>
                    <a:pt x="5572" y="19314"/>
                  </a:lnTo>
                  <a:lnTo>
                    <a:pt x="5350" y="19203"/>
                  </a:lnTo>
                  <a:lnTo>
                    <a:pt x="5137" y="19084"/>
                  </a:lnTo>
                  <a:lnTo>
                    <a:pt x="4924" y="18956"/>
                  </a:lnTo>
                  <a:lnTo>
                    <a:pt x="4711" y="18828"/>
                  </a:lnTo>
                  <a:lnTo>
                    <a:pt x="4507" y="18692"/>
                  </a:lnTo>
                  <a:lnTo>
                    <a:pt x="4303" y="18547"/>
                  </a:lnTo>
                  <a:lnTo>
                    <a:pt x="4107" y="18402"/>
                  </a:lnTo>
                  <a:lnTo>
                    <a:pt x="3911" y="18258"/>
                  </a:lnTo>
                  <a:lnTo>
                    <a:pt x="3723" y="18104"/>
                  </a:lnTo>
                  <a:lnTo>
                    <a:pt x="3536" y="17942"/>
                  </a:lnTo>
                  <a:lnTo>
                    <a:pt x="3348" y="17780"/>
                  </a:lnTo>
                  <a:lnTo>
                    <a:pt x="3169" y="17610"/>
                  </a:lnTo>
                  <a:lnTo>
                    <a:pt x="2999" y="17440"/>
                  </a:lnTo>
                  <a:lnTo>
                    <a:pt x="2820" y="17269"/>
                  </a:lnTo>
                  <a:lnTo>
                    <a:pt x="2658" y="17090"/>
                  </a:lnTo>
                  <a:lnTo>
                    <a:pt x="2496" y="16903"/>
                  </a:lnTo>
                  <a:lnTo>
                    <a:pt x="2335" y="16716"/>
                  </a:lnTo>
                  <a:lnTo>
                    <a:pt x="2181" y="16528"/>
                  </a:lnTo>
                  <a:lnTo>
                    <a:pt x="2036" y="16332"/>
                  </a:lnTo>
                  <a:lnTo>
                    <a:pt x="1892" y="16136"/>
                  </a:lnTo>
                  <a:lnTo>
                    <a:pt x="1747" y="15932"/>
                  </a:lnTo>
                  <a:lnTo>
                    <a:pt x="1610" y="15727"/>
                  </a:lnTo>
                  <a:lnTo>
                    <a:pt x="1483" y="15514"/>
                  </a:lnTo>
                  <a:lnTo>
                    <a:pt x="1355" y="15301"/>
                  </a:lnTo>
                  <a:lnTo>
                    <a:pt x="1236" y="15088"/>
                  </a:lnTo>
                  <a:lnTo>
                    <a:pt x="1125" y="14867"/>
                  </a:lnTo>
                  <a:lnTo>
                    <a:pt x="1014" y="14645"/>
                  </a:lnTo>
                  <a:lnTo>
                    <a:pt x="903" y="14424"/>
                  </a:lnTo>
                  <a:lnTo>
                    <a:pt x="810" y="14194"/>
                  </a:lnTo>
                  <a:lnTo>
                    <a:pt x="716" y="13964"/>
                  </a:lnTo>
                  <a:lnTo>
                    <a:pt x="622" y="13734"/>
                  </a:lnTo>
                  <a:lnTo>
                    <a:pt x="537" y="13495"/>
                  </a:lnTo>
                  <a:lnTo>
                    <a:pt x="460" y="13257"/>
                  </a:lnTo>
                  <a:lnTo>
                    <a:pt x="392" y="13018"/>
                  </a:lnTo>
                  <a:lnTo>
                    <a:pt x="324" y="12771"/>
                  </a:lnTo>
                  <a:lnTo>
                    <a:pt x="264" y="12524"/>
                  </a:lnTo>
                  <a:lnTo>
                    <a:pt x="213" y="12277"/>
                  </a:lnTo>
                  <a:lnTo>
                    <a:pt x="162" y="12021"/>
                  </a:lnTo>
                  <a:lnTo>
                    <a:pt x="120" y="11774"/>
                  </a:lnTo>
                  <a:lnTo>
                    <a:pt x="85" y="11519"/>
                  </a:lnTo>
                  <a:lnTo>
                    <a:pt x="60" y="11263"/>
                  </a:lnTo>
                  <a:lnTo>
                    <a:pt x="34" y="10999"/>
                  </a:lnTo>
                  <a:lnTo>
                    <a:pt x="17" y="10744"/>
                  </a:lnTo>
                  <a:lnTo>
                    <a:pt x="9" y="10479"/>
                  </a:lnTo>
                  <a:lnTo>
                    <a:pt x="0" y="10215"/>
                  </a:lnTo>
                  <a:lnTo>
                    <a:pt x="0" y="10215"/>
                  </a:lnTo>
                  <a:lnTo>
                    <a:pt x="9" y="9951"/>
                  </a:lnTo>
                  <a:lnTo>
                    <a:pt x="17" y="9687"/>
                  </a:lnTo>
                  <a:lnTo>
                    <a:pt x="34" y="9432"/>
                  </a:lnTo>
                  <a:lnTo>
                    <a:pt x="60" y="9167"/>
                  </a:lnTo>
                  <a:lnTo>
                    <a:pt x="85" y="8912"/>
                  </a:lnTo>
                  <a:lnTo>
                    <a:pt x="120" y="8656"/>
                  </a:lnTo>
                  <a:lnTo>
                    <a:pt x="162" y="8409"/>
                  </a:lnTo>
                  <a:lnTo>
                    <a:pt x="213" y="8154"/>
                  </a:lnTo>
                  <a:lnTo>
                    <a:pt x="264" y="7907"/>
                  </a:lnTo>
                  <a:lnTo>
                    <a:pt x="324" y="7660"/>
                  </a:lnTo>
                  <a:lnTo>
                    <a:pt x="392" y="7421"/>
                  </a:lnTo>
                  <a:lnTo>
                    <a:pt x="460" y="7174"/>
                  </a:lnTo>
                  <a:lnTo>
                    <a:pt x="537" y="6935"/>
                  </a:lnTo>
                  <a:lnTo>
                    <a:pt x="622" y="6705"/>
                  </a:lnTo>
                  <a:lnTo>
                    <a:pt x="716" y="6467"/>
                  </a:lnTo>
                  <a:lnTo>
                    <a:pt x="810" y="6237"/>
                  </a:lnTo>
                  <a:lnTo>
                    <a:pt x="903" y="6007"/>
                  </a:lnTo>
                  <a:lnTo>
                    <a:pt x="1014" y="5785"/>
                  </a:lnTo>
                  <a:lnTo>
                    <a:pt x="1125" y="5564"/>
                  </a:lnTo>
                  <a:lnTo>
                    <a:pt x="1236" y="5342"/>
                  </a:lnTo>
                  <a:lnTo>
                    <a:pt x="1355" y="5129"/>
                  </a:lnTo>
                  <a:lnTo>
                    <a:pt x="1483" y="4916"/>
                  </a:lnTo>
                  <a:lnTo>
                    <a:pt x="1610" y="4712"/>
                  </a:lnTo>
                  <a:lnTo>
                    <a:pt x="1747" y="4499"/>
                  </a:lnTo>
                  <a:lnTo>
                    <a:pt x="1892" y="4303"/>
                  </a:lnTo>
                  <a:lnTo>
                    <a:pt x="2036" y="4098"/>
                  </a:lnTo>
                  <a:lnTo>
                    <a:pt x="2181" y="3911"/>
                  </a:lnTo>
                  <a:lnTo>
                    <a:pt x="2335" y="3715"/>
                  </a:lnTo>
                  <a:lnTo>
                    <a:pt x="2496" y="3528"/>
                  </a:lnTo>
                  <a:lnTo>
                    <a:pt x="2658" y="3349"/>
                  </a:lnTo>
                  <a:lnTo>
                    <a:pt x="2820" y="3170"/>
                  </a:lnTo>
                  <a:lnTo>
                    <a:pt x="2999" y="2991"/>
                  </a:lnTo>
                  <a:lnTo>
                    <a:pt x="3169" y="2821"/>
                  </a:lnTo>
                  <a:lnTo>
                    <a:pt x="3348" y="2650"/>
                  </a:lnTo>
                  <a:lnTo>
                    <a:pt x="3536" y="2488"/>
                  </a:lnTo>
                  <a:lnTo>
                    <a:pt x="3723" y="2335"/>
                  </a:lnTo>
                  <a:lnTo>
                    <a:pt x="3911" y="2182"/>
                  </a:lnTo>
                  <a:lnTo>
                    <a:pt x="4107" y="2028"/>
                  </a:lnTo>
                  <a:lnTo>
                    <a:pt x="4303" y="1883"/>
                  </a:lnTo>
                  <a:lnTo>
                    <a:pt x="4507" y="1747"/>
                  </a:lnTo>
                  <a:lnTo>
                    <a:pt x="4711" y="1611"/>
                  </a:lnTo>
                  <a:lnTo>
                    <a:pt x="4924" y="1474"/>
                  </a:lnTo>
                  <a:lnTo>
                    <a:pt x="5137" y="1355"/>
                  </a:lnTo>
                  <a:lnTo>
                    <a:pt x="5350" y="1227"/>
                  </a:lnTo>
                  <a:lnTo>
                    <a:pt x="5572" y="1117"/>
                  </a:lnTo>
                  <a:lnTo>
                    <a:pt x="5793" y="1006"/>
                  </a:lnTo>
                  <a:lnTo>
                    <a:pt x="6015" y="904"/>
                  </a:lnTo>
                  <a:lnTo>
                    <a:pt x="6245" y="801"/>
                  </a:lnTo>
                  <a:lnTo>
                    <a:pt x="6475" y="708"/>
                  </a:lnTo>
                  <a:lnTo>
                    <a:pt x="6705" y="623"/>
                  </a:lnTo>
                  <a:lnTo>
                    <a:pt x="6944" y="537"/>
                  </a:lnTo>
                  <a:lnTo>
                    <a:pt x="7182" y="461"/>
                  </a:lnTo>
                  <a:lnTo>
                    <a:pt x="7421" y="384"/>
                  </a:lnTo>
                  <a:lnTo>
                    <a:pt x="7668" y="324"/>
                  </a:lnTo>
                  <a:lnTo>
                    <a:pt x="7915" y="256"/>
                  </a:lnTo>
                  <a:lnTo>
                    <a:pt x="8162" y="205"/>
                  </a:lnTo>
                  <a:lnTo>
                    <a:pt x="8409" y="154"/>
                  </a:lnTo>
                  <a:lnTo>
                    <a:pt x="8664" y="120"/>
                  </a:lnTo>
                  <a:lnTo>
                    <a:pt x="8920" y="77"/>
                  </a:lnTo>
                  <a:lnTo>
                    <a:pt x="9176" y="52"/>
                  </a:lnTo>
                  <a:lnTo>
                    <a:pt x="9431" y="26"/>
                  </a:lnTo>
                  <a:lnTo>
                    <a:pt x="9695" y="9"/>
                  </a:lnTo>
                  <a:lnTo>
                    <a:pt x="9959" y="1"/>
                  </a:lnTo>
                  <a:lnTo>
                    <a:pt x="10223" y="1"/>
                  </a:lnTo>
                  <a:lnTo>
                    <a:pt x="10223" y="1"/>
                  </a:lnTo>
                  <a:lnTo>
                    <a:pt x="10488" y="1"/>
                  </a:lnTo>
                  <a:lnTo>
                    <a:pt x="10743" y="9"/>
                  </a:lnTo>
                  <a:lnTo>
                    <a:pt x="11007" y="26"/>
                  </a:lnTo>
                  <a:lnTo>
                    <a:pt x="11263" y="52"/>
                  </a:lnTo>
                  <a:lnTo>
                    <a:pt x="11518" y="77"/>
                  </a:lnTo>
                  <a:lnTo>
                    <a:pt x="11774" y="120"/>
                  </a:lnTo>
                  <a:lnTo>
                    <a:pt x="12030" y="154"/>
                  </a:lnTo>
                  <a:lnTo>
                    <a:pt x="12277" y="205"/>
                  </a:lnTo>
                  <a:lnTo>
                    <a:pt x="12532" y="256"/>
                  </a:lnTo>
                  <a:lnTo>
                    <a:pt x="12771" y="324"/>
                  </a:lnTo>
                  <a:lnTo>
                    <a:pt x="13018" y="384"/>
                  </a:lnTo>
                  <a:lnTo>
                    <a:pt x="13256" y="461"/>
                  </a:lnTo>
                  <a:lnTo>
                    <a:pt x="13495" y="537"/>
                  </a:lnTo>
                  <a:lnTo>
                    <a:pt x="13733" y="623"/>
                  </a:lnTo>
                  <a:lnTo>
                    <a:pt x="13963" y="708"/>
                  </a:lnTo>
                  <a:lnTo>
                    <a:pt x="14193" y="801"/>
                  </a:lnTo>
                  <a:lnTo>
                    <a:pt x="14424" y="904"/>
                  </a:lnTo>
                  <a:lnTo>
                    <a:pt x="14654" y="1006"/>
                  </a:lnTo>
                  <a:lnTo>
                    <a:pt x="14875" y="1117"/>
                  </a:lnTo>
                  <a:lnTo>
                    <a:pt x="15088" y="1227"/>
                  </a:lnTo>
                  <a:lnTo>
                    <a:pt x="15310" y="1355"/>
                  </a:lnTo>
                  <a:lnTo>
                    <a:pt x="15523" y="1474"/>
                  </a:lnTo>
                  <a:lnTo>
                    <a:pt x="15727" y="1611"/>
                  </a:lnTo>
                  <a:lnTo>
                    <a:pt x="15931" y="1747"/>
                  </a:lnTo>
                  <a:lnTo>
                    <a:pt x="16136" y="1883"/>
                  </a:lnTo>
                  <a:lnTo>
                    <a:pt x="16332" y="2028"/>
                  </a:lnTo>
                  <a:lnTo>
                    <a:pt x="16528" y="2182"/>
                  </a:lnTo>
                  <a:lnTo>
                    <a:pt x="16724" y="2335"/>
                  </a:lnTo>
                  <a:lnTo>
                    <a:pt x="16911" y="2488"/>
                  </a:lnTo>
                  <a:lnTo>
                    <a:pt x="17090" y="2650"/>
                  </a:lnTo>
                  <a:lnTo>
                    <a:pt x="17269" y="2821"/>
                  </a:lnTo>
                  <a:lnTo>
                    <a:pt x="17448" y="2991"/>
                  </a:lnTo>
                  <a:lnTo>
                    <a:pt x="17618" y="3170"/>
                  </a:lnTo>
                  <a:lnTo>
                    <a:pt x="17780" y="3349"/>
                  </a:lnTo>
                  <a:lnTo>
                    <a:pt x="17951" y="3528"/>
                  </a:lnTo>
                  <a:lnTo>
                    <a:pt x="18104" y="3715"/>
                  </a:lnTo>
                  <a:lnTo>
                    <a:pt x="18257" y="3911"/>
                  </a:lnTo>
                  <a:lnTo>
                    <a:pt x="18411" y="4098"/>
                  </a:lnTo>
                  <a:lnTo>
                    <a:pt x="18555" y="4303"/>
                  </a:lnTo>
                  <a:lnTo>
                    <a:pt x="18692" y="4499"/>
                  </a:lnTo>
                  <a:lnTo>
                    <a:pt x="18828" y="4712"/>
                  </a:lnTo>
                  <a:lnTo>
                    <a:pt x="18956" y="4916"/>
                  </a:lnTo>
                  <a:lnTo>
                    <a:pt x="19084" y="5129"/>
                  </a:lnTo>
                  <a:lnTo>
                    <a:pt x="19203" y="5342"/>
                  </a:lnTo>
                  <a:lnTo>
                    <a:pt x="19322" y="5564"/>
                  </a:lnTo>
                  <a:lnTo>
                    <a:pt x="19433" y="5785"/>
                  </a:lnTo>
                  <a:lnTo>
                    <a:pt x="19535" y="6007"/>
                  </a:lnTo>
                  <a:lnTo>
                    <a:pt x="19637" y="6237"/>
                  </a:lnTo>
                  <a:lnTo>
                    <a:pt x="19731" y="6467"/>
                  </a:lnTo>
                  <a:lnTo>
                    <a:pt x="19816" y="6705"/>
                  </a:lnTo>
                  <a:lnTo>
                    <a:pt x="19901" y="6935"/>
                  </a:lnTo>
                  <a:lnTo>
                    <a:pt x="19978" y="7174"/>
                  </a:lnTo>
                  <a:lnTo>
                    <a:pt x="20055" y="7421"/>
                  </a:lnTo>
                  <a:lnTo>
                    <a:pt x="20114" y="7660"/>
                  </a:lnTo>
                  <a:lnTo>
                    <a:pt x="20174" y="7907"/>
                  </a:lnTo>
                  <a:lnTo>
                    <a:pt x="20234" y="8154"/>
                  </a:lnTo>
                  <a:lnTo>
                    <a:pt x="20276" y="8409"/>
                  </a:lnTo>
                  <a:lnTo>
                    <a:pt x="20319" y="8656"/>
                  </a:lnTo>
                  <a:lnTo>
                    <a:pt x="20353" y="8912"/>
                  </a:lnTo>
                  <a:lnTo>
                    <a:pt x="20387" y="9167"/>
                  </a:lnTo>
                  <a:lnTo>
                    <a:pt x="20413" y="9432"/>
                  </a:lnTo>
                  <a:lnTo>
                    <a:pt x="20430" y="9687"/>
                  </a:lnTo>
                  <a:lnTo>
                    <a:pt x="20438" y="9951"/>
                  </a:lnTo>
                  <a:lnTo>
                    <a:pt x="20438" y="10215"/>
                  </a:lnTo>
                  <a:lnTo>
                    <a:pt x="20438" y="102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-388650" y="-4760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-899600" y="-3806450"/>
              <a:ext cx="510975" cy="510975"/>
            </a:xfrm>
            <a:custGeom>
              <a:avLst/>
              <a:gdLst/>
              <a:ahLst/>
              <a:cxnLst/>
              <a:rect l="l" t="t" r="r" b="b"/>
              <a:pathLst>
                <a:path w="20439" h="20439" extrusionOk="0">
                  <a:moveTo>
                    <a:pt x="9959" y="1"/>
                  </a:moveTo>
                  <a:lnTo>
                    <a:pt x="9695" y="9"/>
                  </a:lnTo>
                  <a:lnTo>
                    <a:pt x="9431" y="26"/>
                  </a:lnTo>
                  <a:lnTo>
                    <a:pt x="9176" y="52"/>
                  </a:lnTo>
                  <a:lnTo>
                    <a:pt x="8920" y="78"/>
                  </a:lnTo>
                  <a:lnTo>
                    <a:pt x="8664" y="120"/>
                  </a:lnTo>
                  <a:lnTo>
                    <a:pt x="8409" y="163"/>
                  </a:lnTo>
                  <a:lnTo>
                    <a:pt x="8162" y="205"/>
                  </a:lnTo>
                  <a:lnTo>
                    <a:pt x="7915" y="265"/>
                  </a:lnTo>
                  <a:lnTo>
                    <a:pt x="7668" y="325"/>
                  </a:lnTo>
                  <a:lnTo>
                    <a:pt x="7421" y="384"/>
                  </a:lnTo>
                  <a:lnTo>
                    <a:pt x="7182" y="461"/>
                  </a:lnTo>
                  <a:lnTo>
                    <a:pt x="6944" y="538"/>
                  </a:lnTo>
                  <a:lnTo>
                    <a:pt x="6705" y="623"/>
                  </a:lnTo>
                  <a:lnTo>
                    <a:pt x="6475" y="708"/>
                  </a:lnTo>
                  <a:lnTo>
                    <a:pt x="6245" y="802"/>
                  </a:lnTo>
                  <a:lnTo>
                    <a:pt x="6015" y="904"/>
                  </a:lnTo>
                  <a:lnTo>
                    <a:pt x="5793" y="1006"/>
                  </a:lnTo>
                  <a:lnTo>
                    <a:pt x="5572" y="1117"/>
                  </a:lnTo>
                  <a:lnTo>
                    <a:pt x="5350" y="1236"/>
                  </a:lnTo>
                  <a:lnTo>
                    <a:pt x="5137" y="1355"/>
                  </a:lnTo>
                  <a:lnTo>
                    <a:pt x="4924" y="1475"/>
                  </a:lnTo>
                  <a:lnTo>
                    <a:pt x="4711" y="1611"/>
                  </a:lnTo>
                  <a:lnTo>
                    <a:pt x="4507" y="1747"/>
                  </a:lnTo>
                  <a:lnTo>
                    <a:pt x="4303" y="1884"/>
                  </a:lnTo>
                  <a:lnTo>
                    <a:pt x="4107" y="2029"/>
                  </a:lnTo>
                  <a:lnTo>
                    <a:pt x="3911" y="2182"/>
                  </a:lnTo>
                  <a:lnTo>
                    <a:pt x="3723" y="2335"/>
                  </a:lnTo>
                  <a:lnTo>
                    <a:pt x="3536" y="2489"/>
                  </a:lnTo>
                  <a:lnTo>
                    <a:pt x="3348" y="2650"/>
                  </a:lnTo>
                  <a:lnTo>
                    <a:pt x="3169" y="2821"/>
                  </a:lnTo>
                  <a:lnTo>
                    <a:pt x="2999" y="2991"/>
                  </a:lnTo>
                  <a:lnTo>
                    <a:pt x="2820" y="3170"/>
                  </a:lnTo>
                  <a:lnTo>
                    <a:pt x="2658" y="3349"/>
                  </a:lnTo>
                  <a:lnTo>
                    <a:pt x="2496" y="3528"/>
                  </a:lnTo>
                  <a:lnTo>
                    <a:pt x="2335" y="3715"/>
                  </a:lnTo>
                  <a:lnTo>
                    <a:pt x="2181" y="3911"/>
                  </a:lnTo>
                  <a:lnTo>
                    <a:pt x="2036" y="4107"/>
                  </a:lnTo>
                  <a:lnTo>
                    <a:pt x="1892" y="4303"/>
                  </a:lnTo>
                  <a:lnTo>
                    <a:pt x="1747" y="4508"/>
                  </a:lnTo>
                  <a:lnTo>
                    <a:pt x="1610" y="4712"/>
                  </a:lnTo>
                  <a:lnTo>
                    <a:pt x="1483" y="4917"/>
                  </a:lnTo>
                  <a:lnTo>
                    <a:pt x="1355" y="5130"/>
                  </a:lnTo>
                  <a:lnTo>
                    <a:pt x="1236" y="5343"/>
                  </a:lnTo>
                  <a:lnTo>
                    <a:pt x="1125" y="5564"/>
                  </a:lnTo>
                  <a:lnTo>
                    <a:pt x="1014" y="5786"/>
                  </a:lnTo>
                  <a:lnTo>
                    <a:pt x="903" y="6016"/>
                  </a:lnTo>
                  <a:lnTo>
                    <a:pt x="810" y="6237"/>
                  </a:lnTo>
                  <a:lnTo>
                    <a:pt x="716" y="6467"/>
                  </a:lnTo>
                  <a:lnTo>
                    <a:pt x="622" y="6706"/>
                  </a:lnTo>
                  <a:lnTo>
                    <a:pt x="537" y="6936"/>
                  </a:lnTo>
                  <a:lnTo>
                    <a:pt x="460" y="7174"/>
                  </a:lnTo>
                  <a:lnTo>
                    <a:pt x="392" y="7421"/>
                  </a:lnTo>
                  <a:lnTo>
                    <a:pt x="324" y="7660"/>
                  </a:lnTo>
                  <a:lnTo>
                    <a:pt x="264" y="7907"/>
                  </a:lnTo>
                  <a:lnTo>
                    <a:pt x="213" y="8154"/>
                  </a:lnTo>
                  <a:lnTo>
                    <a:pt x="162" y="8409"/>
                  </a:lnTo>
                  <a:lnTo>
                    <a:pt x="120" y="8657"/>
                  </a:lnTo>
                  <a:lnTo>
                    <a:pt x="85" y="8912"/>
                  </a:lnTo>
                  <a:lnTo>
                    <a:pt x="60" y="9176"/>
                  </a:lnTo>
                  <a:lnTo>
                    <a:pt x="34" y="9432"/>
                  </a:lnTo>
                  <a:lnTo>
                    <a:pt x="17" y="9687"/>
                  </a:lnTo>
                  <a:lnTo>
                    <a:pt x="9" y="9951"/>
                  </a:lnTo>
                  <a:lnTo>
                    <a:pt x="0" y="10216"/>
                  </a:lnTo>
                  <a:lnTo>
                    <a:pt x="9" y="10480"/>
                  </a:lnTo>
                  <a:lnTo>
                    <a:pt x="17" y="10744"/>
                  </a:lnTo>
                  <a:lnTo>
                    <a:pt x="34" y="11008"/>
                  </a:lnTo>
                  <a:lnTo>
                    <a:pt x="60" y="11263"/>
                  </a:lnTo>
                  <a:lnTo>
                    <a:pt x="85" y="11519"/>
                  </a:lnTo>
                  <a:lnTo>
                    <a:pt x="120" y="11775"/>
                  </a:lnTo>
                  <a:lnTo>
                    <a:pt x="162" y="12030"/>
                  </a:lnTo>
                  <a:lnTo>
                    <a:pt x="213" y="12277"/>
                  </a:lnTo>
                  <a:lnTo>
                    <a:pt x="264" y="12524"/>
                  </a:lnTo>
                  <a:lnTo>
                    <a:pt x="324" y="12771"/>
                  </a:lnTo>
                  <a:lnTo>
                    <a:pt x="392" y="13018"/>
                  </a:lnTo>
                  <a:lnTo>
                    <a:pt x="460" y="13257"/>
                  </a:lnTo>
                  <a:lnTo>
                    <a:pt x="537" y="13496"/>
                  </a:lnTo>
                  <a:lnTo>
                    <a:pt x="622" y="13734"/>
                  </a:lnTo>
                  <a:lnTo>
                    <a:pt x="716" y="13964"/>
                  </a:lnTo>
                  <a:lnTo>
                    <a:pt x="810" y="14194"/>
                  </a:lnTo>
                  <a:lnTo>
                    <a:pt x="903" y="14424"/>
                  </a:lnTo>
                  <a:lnTo>
                    <a:pt x="1014" y="14646"/>
                  </a:lnTo>
                  <a:lnTo>
                    <a:pt x="1125" y="14867"/>
                  </a:lnTo>
                  <a:lnTo>
                    <a:pt x="1236" y="15089"/>
                  </a:lnTo>
                  <a:lnTo>
                    <a:pt x="1355" y="15302"/>
                  </a:lnTo>
                  <a:lnTo>
                    <a:pt x="1483" y="15515"/>
                  </a:lnTo>
                  <a:lnTo>
                    <a:pt x="1610" y="15728"/>
                  </a:lnTo>
                  <a:lnTo>
                    <a:pt x="1747" y="15932"/>
                  </a:lnTo>
                  <a:lnTo>
                    <a:pt x="1892" y="16137"/>
                  </a:lnTo>
                  <a:lnTo>
                    <a:pt x="2036" y="16332"/>
                  </a:lnTo>
                  <a:lnTo>
                    <a:pt x="2181" y="16528"/>
                  </a:lnTo>
                  <a:lnTo>
                    <a:pt x="2335" y="16716"/>
                  </a:lnTo>
                  <a:lnTo>
                    <a:pt x="2496" y="16903"/>
                  </a:lnTo>
                  <a:lnTo>
                    <a:pt x="2658" y="17091"/>
                  </a:lnTo>
                  <a:lnTo>
                    <a:pt x="2820" y="17270"/>
                  </a:lnTo>
                  <a:lnTo>
                    <a:pt x="2999" y="17440"/>
                  </a:lnTo>
                  <a:lnTo>
                    <a:pt x="3169" y="17610"/>
                  </a:lnTo>
                  <a:lnTo>
                    <a:pt x="3348" y="17781"/>
                  </a:lnTo>
                  <a:lnTo>
                    <a:pt x="3536" y="17943"/>
                  </a:lnTo>
                  <a:lnTo>
                    <a:pt x="3723" y="18104"/>
                  </a:lnTo>
                  <a:lnTo>
                    <a:pt x="3911" y="18258"/>
                  </a:lnTo>
                  <a:lnTo>
                    <a:pt x="4107" y="18403"/>
                  </a:lnTo>
                  <a:lnTo>
                    <a:pt x="4303" y="18547"/>
                  </a:lnTo>
                  <a:lnTo>
                    <a:pt x="4507" y="18692"/>
                  </a:lnTo>
                  <a:lnTo>
                    <a:pt x="4711" y="18829"/>
                  </a:lnTo>
                  <a:lnTo>
                    <a:pt x="4924" y="18956"/>
                  </a:lnTo>
                  <a:lnTo>
                    <a:pt x="5137" y="19084"/>
                  </a:lnTo>
                  <a:lnTo>
                    <a:pt x="5350" y="19203"/>
                  </a:lnTo>
                  <a:lnTo>
                    <a:pt x="5572" y="19314"/>
                  </a:lnTo>
                  <a:lnTo>
                    <a:pt x="5793" y="19425"/>
                  </a:lnTo>
                  <a:lnTo>
                    <a:pt x="6015" y="19536"/>
                  </a:lnTo>
                  <a:lnTo>
                    <a:pt x="6245" y="19629"/>
                  </a:lnTo>
                  <a:lnTo>
                    <a:pt x="6475" y="19723"/>
                  </a:lnTo>
                  <a:lnTo>
                    <a:pt x="6705" y="19817"/>
                  </a:lnTo>
                  <a:lnTo>
                    <a:pt x="6944" y="19902"/>
                  </a:lnTo>
                  <a:lnTo>
                    <a:pt x="7182" y="19979"/>
                  </a:lnTo>
                  <a:lnTo>
                    <a:pt x="7421" y="20047"/>
                  </a:lnTo>
                  <a:lnTo>
                    <a:pt x="7668" y="20115"/>
                  </a:lnTo>
                  <a:lnTo>
                    <a:pt x="7915" y="20175"/>
                  </a:lnTo>
                  <a:lnTo>
                    <a:pt x="8162" y="20226"/>
                  </a:lnTo>
                  <a:lnTo>
                    <a:pt x="8409" y="20277"/>
                  </a:lnTo>
                  <a:lnTo>
                    <a:pt x="8664" y="20320"/>
                  </a:lnTo>
                  <a:lnTo>
                    <a:pt x="8920" y="20354"/>
                  </a:lnTo>
                  <a:lnTo>
                    <a:pt x="9176" y="20379"/>
                  </a:lnTo>
                  <a:lnTo>
                    <a:pt x="9431" y="20405"/>
                  </a:lnTo>
                  <a:lnTo>
                    <a:pt x="9695" y="20422"/>
                  </a:lnTo>
                  <a:lnTo>
                    <a:pt x="9959" y="20430"/>
                  </a:lnTo>
                  <a:lnTo>
                    <a:pt x="10223" y="20439"/>
                  </a:lnTo>
                  <a:lnTo>
                    <a:pt x="10488" y="20430"/>
                  </a:lnTo>
                  <a:lnTo>
                    <a:pt x="10743" y="20422"/>
                  </a:lnTo>
                  <a:lnTo>
                    <a:pt x="11007" y="20405"/>
                  </a:lnTo>
                  <a:lnTo>
                    <a:pt x="11263" y="20379"/>
                  </a:lnTo>
                  <a:lnTo>
                    <a:pt x="11518" y="20354"/>
                  </a:lnTo>
                  <a:lnTo>
                    <a:pt x="11774" y="20320"/>
                  </a:lnTo>
                  <a:lnTo>
                    <a:pt x="12030" y="20277"/>
                  </a:lnTo>
                  <a:lnTo>
                    <a:pt x="12277" y="20226"/>
                  </a:lnTo>
                  <a:lnTo>
                    <a:pt x="12532" y="20175"/>
                  </a:lnTo>
                  <a:lnTo>
                    <a:pt x="12771" y="20115"/>
                  </a:lnTo>
                  <a:lnTo>
                    <a:pt x="13018" y="20047"/>
                  </a:lnTo>
                  <a:lnTo>
                    <a:pt x="13256" y="19979"/>
                  </a:lnTo>
                  <a:lnTo>
                    <a:pt x="13495" y="19902"/>
                  </a:lnTo>
                  <a:lnTo>
                    <a:pt x="13733" y="19817"/>
                  </a:lnTo>
                  <a:lnTo>
                    <a:pt x="13963" y="19723"/>
                  </a:lnTo>
                  <a:lnTo>
                    <a:pt x="14193" y="19629"/>
                  </a:lnTo>
                  <a:lnTo>
                    <a:pt x="14424" y="19536"/>
                  </a:lnTo>
                  <a:lnTo>
                    <a:pt x="14654" y="19425"/>
                  </a:lnTo>
                  <a:lnTo>
                    <a:pt x="14875" y="19314"/>
                  </a:lnTo>
                  <a:lnTo>
                    <a:pt x="15088" y="19203"/>
                  </a:lnTo>
                  <a:lnTo>
                    <a:pt x="15310" y="19084"/>
                  </a:lnTo>
                  <a:lnTo>
                    <a:pt x="15523" y="18956"/>
                  </a:lnTo>
                  <a:lnTo>
                    <a:pt x="15727" y="18829"/>
                  </a:lnTo>
                  <a:lnTo>
                    <a:pt x="15931" y="18692"/>
                  </a:lnTo>
                  <a:lnTo>
                    <a:pt x="16136" y="18547"/>
                  </a:lnTo>
                  <a:lnTo>
                    <a:pt x="16332" y="18403"/>
                  </a:lnTo>
                  <a:lnTo>
                    <a:pt x="16528" y="18258"/>
                  </a:lnTo>
                  <a:lnTo>
                    <a:pt x="16724" y="18104"/>
                  </a:lnTo>
                  <a:lnTo>
                    <a:pt x="16911" y="17943"/>
                  </a:lnTo>
                  <a:lnTo>
                    <a:pt x="17090" y="17781"/>
                  </a:lnTo>
                  <a:lnTo>
                    <a:pt x="17269" y="17610"/>
                  </a:lnTo>
                  <a:lnTo>
                    <a:pt x="17448" y="17440"/>
                  </a:lnTo>
                  <a:lnTo>
                    <a:pt x="17618" y="17270"/>
                  </a:lnTo>
                  <a:lnTo>
                    <a:pt x="17780" y="17091"/>
                  </a:lnTo>
                  <a:lnTo>
                    <a:pt x="17951" y="16903"/>
                  </a:lnTo>
                  <a:lnTo>
                    <a:pt x="18104" y="16716"/>
                  </a:lnTo>
                  <a:lnTo>
                    <a:pt x="18257" y="16528"/>
                  </a:lnTo>
                  <a:lnTo>
                    <a:pt x="18411" y="16332"/>
                  </a:lnTo>
                  <a:lnTo>
                    <a:pt x="18555" y="16137"/>
                  </a:lnTo>
                  <a:lnTo>
                    <a:pt x="18692" y="15932"/>
                  </a:lnTo>
                  <a:lnTo>
                    <a:pt x="18828" y="15728"/>
                  </a:lnTo>
                  <a:lnTo>
                    <a:pt x="18956" y="15515"/>
                  </a:lnTo>
                  <a:lnTo>
                    <a:pt x="19084" y="15302"/>
                  </a:lnTo>
                  <a:lnTo>
                    <a:pt x="19203" y="15089"/>
                  </a:lnTo>
                  <a:lnTo>
                    <a:pt x="19322" y="14867"/>
                  </a:lnTo>
                  <a:lnTo>
                    <a:pt x="19433" y="14646"/>
                  </a:lnTo>
                  <a:lnTo>
                    <a:pt x="19535" y="14424"/>
                  </a:lnTo>
                  <a:lnTo>
                    <a:pt x="19637" y="14194"/>
                  </a:lnTo>
                  <a:lnTo>
                    <a:pt x="19731" y="13964"/>
                  </a:lnTo>
                  <a:lnTo>
                    <a:pt x="19816" y="13734"/>
                  </a:lnTo>
                  <a:lnTo>
                    <a:pt x="19901" y="13496"/>
                  </a:lnTo>
                  <a:lnTo>
                    <a:pt x="19978" y="13257"/>
                  </a:lnTo>
                  <a:lnTo>
                    <a:pt x="20055" y="13018"/>
                  </a:lnTo>
                  <a:lnTo>
                    <a:pt x="20114" y="12771"/>
                  </a:lnTo>
                  <a:lnTo>
                    <a:pt x="20174" y="12524"/>
                  </a:lnTo>
                  <a:lnTo>
                    <a:pt x="20234" y="12277"/>
                  </a:lnTo>
                  <a:lnTo>
                    <a:pt x="20276" y="12030"/>
                  </a:lnTo>
                  <a:lnTo>
                    <a:pt x="20319" y="11775"/>
                  </a:lnTo>
                  <a:lnTo>
                    <a:pt x="20353" y="11519"/>
                  </a:lnTo>
                  <a:lnTo>
                    <a:pt x="20387" y="11263"/>
                  </a:lnTo>
                  <a:lnTo>
                    <a:pt x="20413" y="11008"/>
                  </a:lnTo>
                  <a:lnTo>
                    <a:pt x="20430" y="10744"/>
                  </a:lnTo>
                  <a:lnTo>
                    <a:pt x="20438" y="10480"/>
                  </a:lnTo>
                  <a:lnTo>
                    <a:pt x="20438" y="10216"/>
                  </a:lnTo>
                  <a:lnTo>
                    <a:pt x="20438" y="9951"/>
                  </a:lnTo>
                  <a:lnTo>
                    <a:pt x="20430" y="9687"/>
                  </a:lnTo>
                  <a:lnTo>
                    <a:pt x="20413" y="9432"/>
                  </a:lnTo>
                  <a:lnTo>
                    <a:pt x="20387" y="9176"/>
                  </a:lnTo>
                  <a:lnTo>
                    <a:pt x="20353" y="8912"/>
                  </a:lnTo>
                  <a:lnTo>
                    <a:pt x="20319" y="8657"/>
                  </a:lnTo>
                  <a:lnTo>
                    <a:pt x="20276" y="8409"/>
                  </a:lnTo>
                  <a:lnTo>
                    <a:pt x="20234" y="8154"/>
                  </a:lnTo>
                  <a:lnTo>
                    <a:pt x="20174" y="7907"/>
                  </a:lnTo>
                  <a:lnTo>
                    <a:pt x="20114" y="7660"/>
                  </a:lnTo>
                  <a:lnTo>
                    <a:pt x="20055" y="7421"/>
                  </a:lnTo>
                  <a:lnTo>
                    <a:pt x="19978" y="7174"/>
                  </a:lnTo>
                  <a:lnTo>
                    <a:pt x="19901" y="6936"/>
                  </a:lnTo>
                  <a:lnTo>
                    <a:pt x="19816" y="6706"/>
                  </a:lnTo>
                  <a:lnTo>
                    <a:pt x="19731" y="6467"/>
                  </a:lnTo>
                  <a:lnTo>
                    <a:pt x="19637" y="6237"/>
                  </a:lnTo>
                  <a:lnTo>
                    <a:pt x="19535" y="6016"/>
                  </a:lnTo>
                  <a:lnTo>
                    <a:pt x="19433" y="5786"/>
                  </a:lnTo>
                  <a:lnTo>
                    <a:pt x="19322" y="5564"/>
                  </a:lnTo>
                  <a:lnTo>
                    <a:pt x="19203" y="5343"/>
                  </a:lnTo>
                  <a:lnTo>
                    <a:pt x="19084" y="5130"/>
                  </a:lnTo>
                  <a:lnTo>
                    <a:pt x="18956" y="4917"/>
                  </a:lnTo>
                  <a:lnTo>
                    <a:pt x="18828" y="4712"/>
                  </a:lnTo>
                  <a:lnTo>
                    <a:pt x="18692" y="4508"/>
                  </a:lnTo>
                  <a:lnTo>
                    <a:pt x="18555" y="4303"/>
                  </a:lnTo>
                  <a:lnTo>
                    <a:pt x="18411" y="4107"/>
                  </a:lnTo>
                  <a:lnTo>
                    <a:pt x="18257" y="3911"/>
                  </a:lnTo>
                  <a:lnTo>
                    <a:pt x="18104" y="3715"/>
                  </a:lnTo>
                  <a:lnTo>
                    <a:pt x="17951" y="3528"/>
                  </a:lnTo>
                  <a:lnTo>
                    <a:pt x="17780" y="3349"/>
                  </a:lnTo>
                  <a:lnTo>
                    <a:pt x="17618" y="3170"/>
                  </a:lnTo>
                  <a:lnTo>
                    <a:pt x="17448" y="2991"/>
                  </a:lnTo>
                  <a:lnTo>
                    <a:pt x="17269" y="2821"/>
                  </a:lnTo>
                  <a:lnTo>
                    <a:pt x="17090" y="2650"/>
                  </a:lnTo>
                  <a:lnTo>
                    <a:pt x="16911" y="2489"/>
                  </a:lnTo>
                  <a:lnTo>
                    <a:pt x="16724" y="2335"/>
                  </a:lnTo>
                  <a:lnTo>
                    <a:pt x="16528" y="2182"/>
                  </a:lnTo>
                  <a:lnTo>
                    <a:pt x="16332" y="2029"/>
                  </a:lnTo>
                  <a:lnTo>
                    <a:pt x="16136" y="1884"/>
                  </a:lnTo>
                  <a:lnTo>
                    <a:pt x="15931" y="1747"/>
                  </a:lnTo>
                  <a:lnTo>
                    <a:pt x="15727" y="1611"/>
                  </a:lnTo>
                  <a:lnTo>
                    <a:pt x="15523" y="1475"/>
                  </a:lnTo>
                  <a:lnTo>
                    <a:pt x="15310" y="1355"/>
                  </a:lnTo>
                  <a:lnTo>
                    <a:pt x="15088" y="1236"/>
                  </a:lnTo>
                  <a:lnTo>
                    <a:pt x="14875" y="1117"/>
                  </a:lnTo>
                  <a:lnTo>
                    <a:pt x="14654" y="1006"/>
                  </a:lnTo>
                  <a:lnTo>
                    <a:pt x="14424" y="904"/>
                  </a:lnTo>
                  <a:lnTo>
                    <a:pt x="14193" y="802"/>
                  </a:lnTo>
                  <a:lnTo>
                    <a:pt x="13963" y="708"/>
                  </a:lnTo>
                  <a:lnTo>
                    <a:pt x="13733" y="623"/>
                  </a:lnTo>
                  <a:lnTo>
                    <a:pt x="13495" y="538"/>
                  </a:lnTo>
                  <a:lnTo>
                    <a:pt x="13256" y="461"/>
                  </a:lnTo>
                  <a:lnTo>
                    <a:pt x="13018" y="384"/>
                  </a:lnTo>
                  <a:lnTo>
                    <a:pt x="12771" y="325"/>
                  </a:lnTo>
                  <a:lnTo>
                    <a:pt x="12532" y="265"/>
                  </a:lnTo>
                  <a:lnTo>
                    <a:pt x="12277" y="205"/>
                  </a:lnTo>
                  <a:lnTo>
                    <a:pt x="12030" y="163"/>
                  </a:lnTo>
                  <a:lnTo>
                    <a:pt x="11774" y="120"/>
                  </a:lnTo>
                  <a:lnTo>
                    <a:pt x="11518" y="78"/>
                  </a:lnTo>
                  <a:lnTo>
                    <a:pt x="11263" y="52"/>
                  </a:lnTo>
                  <a:lnTo>
                    <a:pt x="11007" y="26"/>
                  </a:lnTo>
                  <a:lnTo>
                    <a:pt x="10743" y="9"/>
                  </a:lnTo>
                  <a:lnTo>
                    <a:pt x="104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-899600" y="-3806450"/>
              <a:ext cx="510975" cy="510975"/>
            </a:xfrm>
            <a:custGeom>
              <a:avLst/>
              <a:gdLst/>
              <a:ahLst/>
              <a:cxnLst/>
              <a:rect l="l" t="t" r="r" b="b"/>
              <a:pathLst>
                <a:path w="20439" h="20439" fill="none" extrusionOk="0">
                  <a:moveTo>
                    <a:pt x="20438" y="10216"/>
                  </a:moveTo>
                  <a:lnTo>
                    <a:pt x="20438" y="10216"/>
                  </a:lnTo>
                  <a:lnTo>
                    <a:pt x="20438" y="10480"/>
                  </a:lnTo>
                  <a:lnTo>
                    <a:pt x="20430" y="10744"/>
                  </a:lnTo>
                  <a:lnTo>
                    <a:pt x="20413" y="11008"/>
                  </a:lnTo>
                  <a:lnTo>
                    <a:pt x="20387" y="11263"/>
                  </a:lnTo>
                  <a:lnTo>
                    <a:pt x="20353" y="11519"/>
                  </a:lnTo>
                  <a:lnTo>
                    <a:pt x="20319" y="11775"/>
                  </a:lnTo>
                  <a:lnTo>
                    <a:pt x="20276" y="12030"/>
                  </a:lnTo>
                  <a:lnTo>
                    <a:pt x="20234" y="12277"/>
                  </a:lnTo>
                  <a:lnTo>
                    <a:pt x="20174" y="12524"/>
                  </a:lnTo>
                  <a:lnTo>
                    <a:pt x="20114" y="12771"/>
                  </a:lnTo>
                  <a:lnTo>
                    <a:pt x="20055" y="13018"/>
                  </a:lnTo>
                  <a:lnTo>
                    <a:pt x="19978" y="13257"/>
                  </a:lnTo>
                  <a:lnTo>
                    <a:pt x="19901" y="13496"/>
                  </a:lnTo>
                  <a:lnTo>
                    <a:pt x="19816" y="13734"/>
                  </a:lnTo>
                  <a:lnTo>
                    <a:pt x="19731" y="13964"/>
                  </a:lnTo>
                  <a:lnTo>
                    <a:pt x="19637" y="14194"/>
                  </a:lnTo>
                  <a:lnTo>
                    <a:pt x="19535" y="14424"/>
                  </a:lnTo>
                  <a:lnTo>
                    <a:pt x="19433" y="14646"/>
                  </a:lnTo>
                  <a:lnTo>
                    <a:pt x="19322" y="14867"/>
                  </a:lnTo>
                  <a:lnTo>
                    <a:pt x="19203" y="15089"/>
                  </a:lnTo>
                  <a:lnTo>
                    <a:pt x="19084" y="15302"/>
                  </a:lnTo>
                  <a:lnTo>
                    <a:pt x="18956" y="15515"/>
                  </a:lnTo>
                  <a:lnTo>
                    <a:pt x="18828" y="15728"/>
                  </a:lnTo>
                  <a:lnTo>
                    <a:pt x="18692" y="15932"/>
                  </a:lnTo>
                  <a:lnTo>
                    <a:pt x="18555" y="16137"/>
                  </a:lnTo>
                  <a:lnTo>
                    <a:pt x="18411" y="16332"/>
                  </a:lnTo>
                  <a:lnTo>
                    <a:pt x="18257" y="16528"/>
                  </a:lnTo>
                  <a:lnTo>
                    <a:pt x="18104" y="16716"/>
                  </a:lnTo>
                  <a:lnTo>
                    <a:pt x="17951" y="16903"/>
                  </a:lnTo>
                  <a:lnTo>
                    <a:pt x="17780" y="17091"/>
                  </a:lnTo>
                  <a:lnTo>
                    <a:pt x="17618" y="17270"/>
                  </a:lnTo>
                  <a:lnTo>
                    <a:pt x="17448" y="17440"/>
                  </a:lnTo>
                  <a:lnTo>
                    <a:pt x="17269" y="17610"/>
                  </a:lnTo>
                  <a:lnTo>
                    <a:pt x="17090" y="17781"/>
                  </a:lnTo>
                  <a:lnTo>
                    <a:pt x="16911" y="17943"/>
                  </a:lnTo>
                  <a:lnTo>
                    <a:pt x="16724" y="18104"/>
                  </a:lnTo>
                  <a:lnTo>
                    <a:pt x="16528" y="18258"/>
                  </a:lnTo>
                  <a:lnTo>
                    <a:pt x="16332" y="18403"/>
                  </a:lnTo>
                  <a:lnTo>
                    <a:pt x="16136" y="18547"/>
                  </a:lnTo>
                  <a:lnTo>
                    <a:pt x="15931" y="18692"/>
                  </a:lnTo>
                  <a:lnTo>
                    <a:pt x="15727" y="18829"/>
                  </a:lnTo>
                  <a:lnTo>
                    <a:pt x="15523" y="18956"/>
                  </a:lnTo>
                  <a:lnTo>
                    <a:pt x="15310" y="19084"/>
                  </a:lnTo>
                  <a:lnTo>
                    <a:pt x="15088" y="19203"/>
                  </a:lnTo>
                  <a:lnTo>
                    <a:pt x="14875" y="19314"/>
                  </a:lnTo>
                  <a:lnTo>
                    <a:pt x="14654" y="19425"/>
                  </a:lnTo>
                  <a:lnTo>
                    <a:pt x="14424" y="19536"/>
                  </a:lnTo>
                  <a:lnTo>
                    <a:pt x="14193" y="19629"/>
                  </a:lnTo>
                  <a:lnTo>
                    <a:pt x="13963" y="19723"/>
                  </a:lnTo>
                  <a:lnTo>
                    <a:pt x="13733" y="19817"/>
                  </a:lnTo>
                  <a:lnTo>
                    <a:pt x="13495" y="19902"/>
                  </a:lnTo>
                  <a:lnTo>
                    <a:pt x="13256" y="19979"/>
                  </a:lnTo>
                  <a:lnTo>
                    <a:pt x="13018" y="20047"/>
                  </a:lnTo>
                  <a:lnTo>
                    <a:pt x="12771" y="20115"/>
                  </a:lnTo>
                  <a:lnTo>
                    <a:pt x="12532" y="20175"/>
                  </a:lnTo>
                  <a:lnTo>
                    <a:pt x="12277" y="20226"/>
                  </a:lnTo>
                  <a:lnTo>
                    <a:pt x="12030" y="20277"/>
                  </a:lnTo>
                  <a:lnTo>
                    <a:pt x="11774" y="20320"/>
                  </a:lnTo>
                  <a:lnTo>
                    <a:pt x="11518" y="20354"/>
                  </a:lnTo>
                  <a:lnTo>
                    <a:pt x="11263" y="20379"/>
                  </a:lnTo>
                  <a:lnTo>
                    <a:pt x="11007" y="20405"/>
                  </a:lnTo>
                  <a:lnTo>
                    <a:pt x="10743" y="20422"/>
                  </a:lnTo>
                  <a:lnTo>
                    <a:pt x="10488" y="20430"/>
                  </a:lnTo>
                  <a:lnTo>
                    <a:pt x="10223" y="20439"/>
                  </a:lnTo>
                  <a:lnTo>
                    <a:pt x="10223" y="20439"/>
                  </a:lnTo>
                  <a:lnTo>
                    <a:pt x="9959" y="20430"/>
                  </a:lnTo>
                  <a:lnTo>
                    <a:pt x="9695" y="20422"/>
                  </a:lnTo>
                  <a:lnTo>
                    <a:pt x="9431" y="20405"/>
                  </a:lnTo>
                  <a:lnTo>
                    <a:pt x="9176" y="20379"/>
                  </a:lnTo>
                  <a:lnTo>
                    <a:pt x="8920" y="20354"/>
                  </a:lnTo>
                  <a:lnTo>
                    <a:pt x="8664" y="20320"/>
                  </a:lnTo>
                  <a:lnTo>
                    <a:pt x="8409" y="20277"/>
                  </a:lnTo>
                  <a:lnTo>
                    <a:pt x="8162" y="20226"/>
                  </a:lnTo>
                  <a:lnTo>
                    <a:pt x="7915" y="20175"/>
                  </a:lnTo>
                  <a:lnTo>
                    <a:pt x="7668" y="20115"/>
                  </a:lnTo>
                  <a:lnTo>
                    <a:pt x="7421" y="20047"/>
                  </a:lnTo>
                  <a:lnTo>
                    <a:pt x="7182" y="19979"/>
                  </a:lnTo>
                  <a:lnTo>
                    <a:pt x="6944" y="19902"/>
                  </a:lnTo>
                  <a:lnTo>
                    <a:pt x="6705" y="19817"/>
                  </a:lnTo>
                  <a:lnTo>
                    <a:pt x="6475" y="19723"/>
                  </a:lnTo>
                  <a:lnTo>
                    <a:pt x="6245" y="19629"/>
                  </a:lnTo>
                  <a:lnTo>
                    <a:pt x="6015" y="19536"/>
                  </a:lnTo>
                  <a:lnTo>
                    <a:pt x="5793" y="19425"/>
                  </a:lnTo>
                  <a:lnTo>
                    <a:pt x="5572" y="19314"/>
                  </a:lnTo>
                  <a:lnTo>
                    <a:pt x="5350" y="19203"/>
                  </a:lnTo>
                  <a:lnTo>
                    <a:pt x="5137" y="19084"/>
                  </a:lnTo>
                  <a:lnTo>
                    <a:pt x="4924" y="18956"/>
                  </a:lnTo>
                  <a:lnTo>
                    <a:pt x="4711" y="18829"/>
                  </a:lnTo>
                  <a:lnTo>
                    <a:pt x="4507" y="18692"/>
                  </a:lnTo>
                  <a:lnTo>
                    <a:pt x="4303" y="18547"/>
                  </a:lnTo>
                  <a:lnTo>
                    <a:pt x="4107" y="18403"/>
                  </a:lnTo>
                  <a:lnTo>
                    <a:pt x="3911" y="18258"/>
                  </a:lnTo>
                  <a:lnTo>
                    <a:pt x="3723" y="18104"/>
                  </a:lnTo>
                  <a:lnTo>
                    <a:pt x="3536" y="17943"/>
                  </a:lnTo>
                  <a:lnTo>
                    <a:pt x="3348" y="17781"/>
                  </a:lnTo>
                  <a:lnTo>
                    <a:pt x="3169" y="17610"/>
                  </a:lnTo>
                  <a:lnTo>
                    <a:pt x="2999" y="17440"/>
                  </a:lnTo>
                  <a:lnTo>
                    <a:pt x="2820" y="17270"/>
                  </a:lnTo>
                  <a:lnTo>
                    <a:pt x="2658" y="17091"/>
                  </a:lnTo>
                  <a:lnTo>
                    <a:pt x="2496" y="16903"/>
                  </a:lnTo>
                  <a:lnTo>
                    <a:pt x="2335" y="16716"/>
                  </a:lnTo>
                  <a:lnTo>
                    <a:pt x="2181" y="16528"/>
                  </a:lnTo>
                  <a:lnTo>
                    <a:pt x="2036" y="16332"/>
                  </a:lnTo>
                  <a:lnTo>
                    <a:pt x="1892" y="16137"/>
                  </a:lnTo>
                  <a:lnTo>
                    <a:pt x="1747" y="15932"/>
                  </a:lnTo>
                  <a:lnTo>
                    <a:pt x="1610" y="15728"/>
                  </a:lnTo>
                  <a:lnTo>
                    <a:pt x="1483" y="15515"/>
                  </a:lnTo>
                  <a:lnTo>
                    <a:pt x="1355" y="15302"/>
                  </a:lnTo>
                  <a:lnTo>
                    <a:pt x="1236" y="15089"/>
                  </a:lnTo>
                  <a:lnTo>
                    <a:pt x="1125" y="14867"/>
                  </a:lnTo>
                  <a:lnTo>
                    <a:pt x="1014" y="14646"/>
                  </a:lnTo>
                  <a:lnTo>
                    <a:pt x="903" y="14424"/>
                  </a:lnTo>
                  <a:lnTo>
                    <a:pt x="810" y="14194"/>
                  </a:lnTo>
                  <a:lnTo>
                    <a:pt x="716" y="13964"/>
                  </a:lnTo>
                  <a:lnTo>
                    <a:pt x="622" y="13734"/>
                  </a:lnTo>
                  <a:lnTo>
                    <a:pt x="537" y="13496"/>
                  </a:lnTo>
                  <a:lnTo>
                    <a:pt x="460" y="13257"/>
                  </a:lnTo>
                  <a:lnTo>
                    <a:pt x="392" y="13018"/>
                  </a:lnTo>
                  <a:lnTo>
                    <a:pt x="324" y="12771"/>
                  </a:lnTo>
                  <a:lnTo>
                    <a:pt x="264" y="12524"/>
                  </a:lnTo>
                  <a:lnTo>
                    <a:pt x="213" y="12277"/>
                  </a:lnTo>
                  <a:lnTo>
                    <a:pt x="162" y="12030"/>
                  </a:lnTo>
                  <a:lnTo>
                    <a:pt x="120" y="11775"/>
                  </a:lnTo>
                  <a:lnTo>
                    <a:pt x="85" y="11519"/>
                  </a:lnTo>
                  <a:lnTo>
                    <a:pt x="60" y="11263"/>
                  </a:lnTo>
                  <a:lnTo>
                    <a:pt x="34" y="11008"/>
                  </a:lnTo>
                  <a:lnTo>
                    <a:pt x="17" y="10744"/>
                  </a:lnTo>
                  <a:lnTo>
                    <a:pt x="9" y="10480"/>
                  </a:lnTo>
                  <a:lnTo>
                    <a:pt x="0" y="10216"/>
                  </a:lnTo>
                  <a:lnTo>
                    <a:pt x="0" y="10216"/>
                  </a:lnTo>
                  <a:lnTo>
                    <a:pt x="9" y="9951"/>
                  </a:lnTo>
                  <a:lnTo>
                    <a:pt x="17" y="9687"/>
                  </a:lnTo>
                  <a:lnTo>
                    <a:pt x="34" y="9432"/>
                  </a:lnTo>
                  <a:lnTo>
                    <a:pt x="60" y="9176"/>
                  </a:lnTo>
                  <a:lnTo>
                    <a:pt x="85" y="8912"/>
                  </a:lnTo>
                  <a:lnTo>
                    <a:pt x="120" y="8657"/>
                  </a:lnTo>
                  <a:lnTo>
                    <a:pt x="162" y="8409"/>
                  </a:lnTo>
                  <a:lnTo>
                    <a:pt x="213" y="8154"/>
                  </a:lnTo>
                  <a:lnTo>
                    <a:pt x="264" y="7907"/>
                  </a:lnTo>
                  <a:lnTo>
                    <a:pt x="324" y="7660"/>
                  </a:lnTo>
                  <a:lnTo>
                    <a:pt x="392" y="7421"/>
                  </a:lnTo>
                  <a:lnTo>
                    <a:pt x="460" y="7174"/>
                  </a:lnTo>
                  <a:lnTo>
                    <a:pt x="537" y="6936"/>
                  </a:lnTo>
                  <a:lnTo>
                    <a:pt x="622" y="6706"/>
                  </a:lnTo>
                  <a:lnTo>
                    <a:pt x="716" y="6467"/>
                  </a:lnTo>
                  <a:lnTo>
                    <a:pt x="810" y="6237"/>
                  </a:lnTo>
                  <a:lnTo>
                    <a:pt x="903" y="6016"/>
                  </a:lnTo>
                  <a:lnTo>
                    <a:pt x="1014" y="5786"/>
                  </a:lnTo>
                  <a:lnTo>
                    <a:pt x="1125" y="5564"/>
                  </a:lnTo>
                  <a:lnTo>
                    <a:pt x="1236" y="5343"/>
                  </a:lnTo>
                  <a:lnTo>
                    <a:pt x="1355" y="5130"/>
                  </a:lnTo>
                  <a:lnTo>
                    <a:pt x="1483" y="4917"/>
                  </a:lnTo>
                  <a:lnTo>
                    <a:pt x="1610" y="4712"/>
                  </a:lnTo>
                  <a:lnTo>
                    <a:pt x="1747" y="4508"/>
                  </a:lnTo>
                  <a:lnTo>
                    <a:pt x="1892" y="4303"/>
                  </a:lnTo>
                  <a:lnTo>
                    <a:pt x="2036" y="4107"/>
                  </a:lnTo>
                  <a:lnTo>
                    <a:pt x="2181" y="3911"/>
                  </a:lnTo>
                  <a:lnTo>
                    <a:pt x="2335" y="3715"/>
                  </a:lnTo>
                  <a:lnTo>
                    <a:pt x="2496" y="3528"/>
                  </a:lnTo>
                  <a:lnTo>
                    <a:pt x="2658" y="3349"/>
                  </a:lnTo>
                  <a:lnTo>
                    <a:pt x="2820" y="3170"/>
                  </a:lnTo>
                  <a:lnTo>
                    <a:pt x="2999" y="2991"/>
                  </a:lnTo>
                  <a:lnTo>
                    <a:pt x="3169" y="2821"/>
                  </a:lnTo>
                  <a:lnTo>
                    <a:pt x="3348" y="2650"/>
                  </a:lnTo>
                  <a:lnTo>
                    <a:pt x="3536" y="2489"/>
                  </a:lnTo>
                  <a:lnTo>
                    <a:pt x="3723" y="2335"/>
                  </a:lnTo>
                  <a:lnTo>
                    <a:pt x="3911" y="2182"/>
                  </a:lnTo>
                  <a:lnTo>
                    <a:pt x="4107" y="2029"/>
                  </a:lnTo>
                  <a:lnTo>
                    <a:pt x="4303" y="1884"/>
                  </a:lnTo>
                  <a:lnTo>
                    <a:pt x="4507" y="1747"/>
                  </a:lnTo>
                  <a:lnTo>
                    <a:pt x="4711" y="1611"/>
                  </a:lnTo>
                  <a:lnTo>
                    <a:pt x="4924" y="1475"/>
                  </a:lnTo>
                  <a:lnTo>
                    <a:pt x="5137" y="1355"/>
                  </a:lnTo>
                  <a:lnTo>
                    <a:pt x="5350" y="1236"/>
                  </a:lnTo>
                  <a:lnTo>
                    <a:pt x="5572" y="1117"/>
                  </a:lnTo>
                  <a:lnTo>
                    <a:pt x="5793" y="1006"/>
                  </a:lnTo>
                  <a:lnTo>
                    <a:pt x="6015" y="904"/>
                  </a:lnTo>
                  <a:lnTo>
                    <a:pt x="6245" y="802"/>
                  </a:lnTo>
                  <a:lnTo>
                    <a:pt x="6475" y="708"/>
                  </a:lnTo>
                  <a:lnTo>
                    <a:pt x="6705" y="623"/>
                  </a:lnTo>
                  <a:lnTo>
                    <a:pt x="6944" y="538"/>
                  </a:lnTo>
                  <a:lnTo>
                    <a:pt x="7182" y="461"/>
                  </a:lnTo>
                  <a:lnTo>
                    <a:pt x="7421" y="384"/>
                  </a:lnTo>
                  <a:lnTo>
                    <a:pt x="7668" y="325"/>
                  </a:lnTo>
                  <a:lnTo>
                    <a:pt x="7915" y="265"/>
                  </a:lnTo>
                  <a:lnTo>
                    <a:pt x="8162" y="205"/>
                  </a:lnTo>
                  <a:lnTo>
                    <a:pt x="8409" y="163"/>
                  </a:lnTo>
                  <a:lnTo>
                    <a:pt x="8664" y="120"/>
                  </a:lnTo>
                  <a:lnTo>
                    <a:pt x="8920" y="78"/>
                  </a:lnTo>
                  <a:lnTo>
                    <a:pt x="9176" y="52"/>
                  </a:lnTo>
                  <a:lnTo>
                    <a:pt x="9431" y="26"/>
                  </a:lnTo>
                  <a:lnTo>
                    <a:pt x="9695" y="9"/>
                  </a:lnTo>
                  <a:lnTo>
                    <a:pt x="9959" y="1"/>
                  </a:lnTo>
                  <a:lnTo>
                    <a:pt x="10223" y="1"/>
                  </a:lnTo>
                  <a:lnTo>
                    <a:pt x="10223" y="1"/>
                  </a:lnTo>
                  <a:lnTo>
                    <a:pt x="10488" y="1"/>
                  </a:lnTo>
                  <a:lnTo>
                    <a:pt x="10743" y="9"/>
                  </a:lnTo>
                  <a:lnTo>
                    <a:pt x="11007" y="26"/>
                  </a:lnTo>
                  <a:lnTo>
                    <a:pt x="11263" y="52"/>
                  </a:lnTo>
                  <a:lnTo>
                    <a:pt x="11518" y="78"/>
                  </a:lnTo>
                  <a:lnTo>
                    <a:pt x="11774" y="120"/>
                  </a:lnTo>
                  <a:lnTo>
                    <a:pt x="12030" y="163"/>
                  </a:lnTo>
                  <a:lnTo>
                    <a:pt x="12277" y="205"/>
                  </a:lnTo>
                  <a:lnTo>
                    <a:pt x="12532" y="265"/>
                  </a:lnTo>
                  <a:lnTo>
                    <a:pt x="12771" y="325"/>
                  </a:lnTo>
                  <a:lnTo>
                    <a:pt x="13018" y="384"/>
                  </a:lnTo>
                  <a:lnTo>
                    <a:pt x="13256" y="461"/>
                  </a:lnTo>
                  <a:lnTo>
                    <a:pt x="13495" y="538"/>
                  </a:lnTo>
                  <a:lnTo>
                    <a:pt x="13733" y="623"/>
                  </a:lnTo>
                  <a:lnTo>
                    <a:pt x="13963" y="708"/>
                  </a:lnTo>
                  <a:lnTo>
                    <a:pt x="14193" y="802"/>
                  </a:lnTo>
                  <a:lnTo>
                    <a:pt x="14424" y="904"/>
                  </a:lnTo>
                  <a:lnTo>
                    <a:pt x="14654" y="1006"/>
                  </a:lnTo>
                  <a:lnTo>
                    <a:pt x="14875" y="1117"/>
                  </a:lnTo>
                  <a:lnTo>
                    <a:pt x="15088" y="1236"/>
                  </a:lnTo>
                  <a:lnTo>
                    <a:pt x="15310" y="1355"/>
                  </a:lnTo>
                  <a:lnTo>
                    <a:pt x="15523" y="1475"/>
                  </a:lnTo>
                  <a:lnTo>
                    <a:pt x="15727" y="1611"/>
                  </a:lnTo>
                  <a:lnTo>
                    <a:pt x="15931" y="1747"/>
                  </a:lnTo>
                  <a:lnTo>
                    <a:pt x="16136" y="1884"/>
                  </a:lnTo>
                  <a:lnTo>
                    <a:pt x="16332" y="2029"/>
                  </a:lnTo>
                  <a:lnTo>
                    <a:pt x="16528" y="2182"/>
                  </a:lnTo>
                  <a:lnTo>
                    <a:pt x="16724" y="2335"/>
                  </a:lnTo>
                  <a:lnTo>
                    <a:pt x="16911" y="2489"/>
                  </a:lnTo>
                  <a:lnTo>
                    <a:pt x="17090" y="2650"/>
                  </a:lnTo>
                  <a:lnTo>
                    <a:pt x="17269" y="2821"/>
                  </a:lnTo>
                  <a:lnTo>
                    <a:pt x="17448" y="2991"/>
                  </a:lnTo>
                  <a:lnTo>
                    <a:pt x="17618" y="3170"/>
                  </a:lnTo>
                  <a:lnTo>
                    <a:pt x="17780" y="3349"/>
                  </a:lnTo>
                  <a:lnTo>
                    <a:pt x="17951" y="3528"/>
                  </a:lnTo>
                  <a:lnTo>
                    <a:pt x="18104" y="3715"/>
                  </a:lnTo>
                  <a:lnTo>
                    <a:pt x="18257" y="3911"/>
                  </a:lnTo>
                  <a:lnTo>
                    <a:pt x="18411" y="4107"/>
                  </a:lnTo>
                  <a:lnTo>
                    <a:pt x="18555" y="4303"/>
                  </a:lnTo>
                  <a:lnTo>
                    <a:pt x="18692" y="4508"/>
                  </a:lnTo>
                  <a:lnTo>
                    <a:pt x="18828" y="4712"/>
                  </a:lnTo>
                  <a:lnTo>
                    <a:pt x="18956" y="4917"/>
                  </a:lnTo>
                  <a:lnTo>
                    <a:pt x="19084" y="5130"/>
                  </a:lnTo>
                  <a:lnTo>
                    <a:pt x="19203" y="5343"/>
                  </a:lnTo>
                  <a:lnTo>
                    <a:pt x="19322" y="5564"/>
                  </a:lnTo>
                  <a:lnTo>
                    <a:pt x="19433" y="5786"/>
                  </a:lnTo>
                  <a:lnTo>
                    <a:pt x="19535" y="6016"/>
                  </a:lnTo>
                  <a:lnTo>
                    <a:pt x="19637" y="6237"/>
                  </a:lnTo>
                  <a:lnTo>
                    <a:pt x="19731" y="6467"/>
                  </a:lnTo>
                  <a:lnTo>
                    <a:pt x="19816" y="6706"/>
                  </a:lnTo>
                  <a:lnTo>
                    <a:pt x="19901" y="6936"/>
                  </a:lnTo>
                  <a:lnTo>
                    <a:pt x="19978" y="7174"/>
                  </a:lnTo>
                  <a:lnTo>
                    <a:pt x="20055" y="7421"/>
                  </a:lnTo>
                  <a:lnTo>
                    <a:pt x="20114" y="7660"/>
                  </a:lnTo>
                  <a:lnTo>
                    <a:pt x="20174" y="7907"/>
                  </a:lnTo>
                  <a:lnTo>
                    <a:pt x="20234" y="8154"/>
                  </a:lnTo>
                  <a:lnTo>
                    <a:pt x="20276" y="8409"/>
                  </a:lnTo>
                  <a:lnTo>
                    <a:pt x="20319" y="8657"/>
                  </a:lnTo>
                  <a:lnTo>
                    <a:pt x="20353" y="8912"/>
                  </a:lnTo>
                  <a:lnTo>
                    <a:pt x="20387" y="9176"/>
                  </a:lnTo>
                  <a:lnTo>
                    <a:pt x="20413" y="9432"/>
                  </a:lnTo>
                  <a:lnTo>
                    <a:pt x="20430" y="9687"/>
                  </a:lnTo>
                  <a:lnTo>
                    <a:pt x="20438" y="9951"/>
                  </a:lnTo>
                  <a:lnTo>
                    <a:pt x="20438" y="10216"/>
                  </a:lnTo>
                  <a:lnTo>
                    <a:pt x="20438" y="102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-388650" y="-3551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-2817300" y="-6933250"/>
              <a:ext cx="510975" cy="510750"/>
            </a:xfrm>
            <a:custGeom>
              <a:avLst/>
              <a:gdLst/>
              <a:ahLst/>
              <a:cxnLst/>
              <a:rect l="l" t="t" r="r" b="b"/>
              <a:pathLst>
                <a:path w="20439" h="20430" extrusionOk="0">
                  <a:moveTo>
                    <a:pt x="9959" y="1"/>
                  </a:moveTo>
                  <a:lnTo>
                    <a:pt x="9695" y="9"/>
                  </a:lnTo>
                  <a:lnTo>
                    <a:pt x="9431" y="26"/>
                  </a:lnTo>
                  <a:lnTo>
                    <a:pt x="9176" y="52"/>
                  </a:lnTo>
                  <a:lnTo>
                    <a:pt x="8920" y="77"/>
                  </a:lnTo>
                  <a:lnTo>
                    <a:pt x="8664" y="111"/>
                  </a:lnTo>
                  <a:lnTo>
                    <a:pt x="8409" y="154"/>
                  </a:lnTo>
                  <a:lnTo>
                    <a:pt x="8162" y="205"/>
                  </a:lnTo>
                  <a:lnTo>
                    <a:pt x="7915" y="256"/>
                  </a:lnTo>
                  <a:lnTo>
                    <a:pt x="7668" y="316"/>
                  </a:lnTo>
                  <a:lnTo>
                    <a:pt x="7421" y="384"/>
                  </a:lnTo>
                  <a:lnTo>
                    <a:pt x="7182" y="461"/>
                  </a:lnTo>
                  <a:lnTo>
                    <a:pt x="6943" y="537"/>
                  </a:lnTo>
                  <a:lnTo>
                    <a:pt x="6705" y="614"/>
                  </a:lnTo>
                  <a:lnTo>
                    <a:pt x="6475" y="708"/>
                  </a:lnTo>
                  <a:lnTo>
                    <a:pt x="6245" y="801"/>
                  </a:lnTo>
                  <a:lnTo>
                    <a:pt x="6015" y="904"/>
                  </a:lnTo>
                  <a:lnTo>
                    <a:pt x="5793" y="1006"/>
                  </a:lnTo>
                  <a:lnTo>
                    <a:pt x="5572" y="1117"/>
                  </a:lnTo>
                  <a:lnTo>
                    <a:pt x="5350" y="1227"/>
                  </a:lnTo>
                  <a:lnTo>
                    <a:pt x="5137" y="1355"/>
                  </a:lnTo>
                  <a:lnTo>
                    <a:pt x="4924" y="1474"/>
                  </a:lnTo>
                  <a:lnTo>
                    <a:pt x="4711" y="1611"/>
                  </a:lnTo>
                  <a:lnTo>
                    <a:pt x="4507" y="1739"/>
                  </a:lnTo>
                  <a:lnTo>
                    <a:pt x="4302" y="1883"/>
                  </a:lnTo>
                  <a:lnTo>
                    <a:pt x="4107" y="2028"/>
                  </a:lnTo>
                  <a:lnTo>
                    <a:pt x="3911" y="2173"/>
                  </a:lnTo>
                  <a:lnTo>
                    <a:pt x="3723" y="2326"/>
                  </a:lnTo>
                  <a:lnTo>
                    <a:pt x="3536" y="2488"/>
                  </a:lnTo>
                  <a:lnTo>
                    <a:pt x="3348" y="2650"/>
                  </a:lnTo>
                  <a:lnTo>
                    <a:pt x="3169" y="2820"/>
                  </a:lnTo>
                  <a:lnTo>
                    <a:pt x="2991" y="2991"/>
                  </a:lnTo>
                  <a:lnTo>
                    <a:pt x="2820" y="3161"/>
                  </a:lnTo>
                  <a:lnTo>
                    <a:pt x="2658" y="3349"/>
                  </a:lnTo>
                  <a:lnTo>
                    <a:pt x="2496" y="3528"/>
                  </a:lnTo>
                  <a:lnTo>
                    <a:pt x="2335" y="3715"/>
                  </a:lnTo>
                  <a:lnTo>
                    <a:pt x="2181" y="3902"/>
                  </a:lnTo>
                  <a:lnTo>
                    <a:pt x="2028" y="4098"/>
                  </a:lnTo>
                  <a:lnTo>
                    <a:pt x="1883" y="4303"/>
                  </a:lnTo>
                  <a:lnTo>
                    <a:pt x="1747" y="4499"/>
                  </a:lnTo>
                  <a:lnTo>
                    <a:pt x="1610" y="4712"/>
                  </a:lnTo>
                  <a:lnTo>
                    <a:pt x="1483" y="4916"/>
                  </a:lnTo>
                  <a:lnTo>
                    <a:pt x="1355" y="5129"/>
                  </a:lnTo>
                  <a:lnTo>
                    <a:pt x="1236" y="5342"/>
                  </a:lnTo>
                  <a:lnTo>
                    <a:pt x="1116" y="5564"/>
                  </a:lnTo>
                  <a:lnTo>
                    <a:pt x="1014" y="5785"/>
                  </a:lnTo>
                  <a:lnTo>
                    <a:pt x="903" y="6007"/>
                  </a:lnTo>
                  <a:lnTo>
                    <a:pt x="801" y="6237"/>
                  </a:lnTo>
                  <a:lnTo>
                    <a:pt x="707" y="6467"/>
                  </a:lnTo>
                  <a:lnTo>
                    <a:pt x="622" y="6705"/>
                  </a:lnTo>
                  <a:lnTo>
                    <a:pt x="537" y="6935"/>
                  </a:lnTo>
                  <a:lnTo>
                    <a:pt x="460" y="7174"/>
                  </a:lnTo>
                  <a:lnTo>
                    <a:pt x="392" y="7421"/>
                  </a:lnTo>
                  <a:lnTo>
                    <a:pt x="324" y="7659"/>
                  </a:lnTo>
                  <a:lnTo>
                    <a:pt x="264" y="7907"/>
                  </a:lnTo>
                  <a:lnTo>
                    <a:pt x="213" y="8154"/>
                  </a:lnTo>
                  <a:lnTo>
                    <a:pt x="162" y="8409"/>
                  </a:lnTo>
                  <a:lnTo>
                    <a:pt x="119" y="8656"/>
                  </a:lnTo>
                  <a:lnTo>
                    <a:pt x="85" y="8912"/>
                  </a:lnTo>
                  <a:lnTo>
                    <a:pt x="51" y="9167"/>
                  </a:lnTo>
                  <a:lnTo>
                    <a:pt x="34" y="9432"/>
                  </a:lnTo>
                  <a:lnTo>
                    <a:pt x="17" y="9687"/>
                  </a:lnTo>
                  <a:lnTo>
                    <a:pt x="9" y="9951"/>
                  </a:lnTo>
                  <a:lnTo>
                    <a:pt x="0" y="10215"/>
                  </a:lnTo>
                  <a:lnTo>
                    <a:pt x="9" y="10479"/>
                  </a:lnTo>
                  <a:lnTo>
                    <a:pt x="17" y="10743"/>
                  </a:lnTo>
                  <a:lnTo>
                    <a:pt x="34" y="10999"/>
                  </a:lnTo>
                  <a:lnTo>
                    <a:pt x="51" y="11263"/>
                  </a:lnTo>
                  <a:lnTo>
                    <a:pt x="85" y="11519"/>
                  </a:lnTo>
                  <a:lnTo>
                    <a:pt x="119" y="11774"/>
                  </a:lnTo>
                  <a:lnTo>
                    <a:pt x="162" y="12021"/>
                  </a:lnTo>
                  <a:lnTo>
                    <a:pt x="213" y="12277"/>
                  </a:lnTo>
                  <a:lnTo>
                    <a:pt x="264" y="12524"/>
                  </a:lnTo>
                  <a:lnTo>
                    <a:pt x="324" y="12771"/>
                  </a:lnTo>
                  <a:lnTo>
                    <a:pt x="392" y="13010"/>
                  </a:lnTo>
                  <a:lnTo>
                    <a:pt x="460" y="13257"/>
                  </a:lnTo>
                  <a:lnTo>
                    <a:pt x="537" y="13495"/>
                  </a:lnTo>
                  <a:lnTo>
                    <a:pt x="622" y="13734"/>
                  </a:lnTo>
                  <a:lnTo>
                    <a:pt x="707" y="13964"/>
                  </a:lnTo>
                  <a:lnTo>
                    <a:pt x="801" y="14194"/>
                  </a:lnTo>
                  <a:lnTo>
                    <a:pt x="903" y="14424"/>
                  </a:lnTo>
                  <a:lnTo>
                    <a:pt x="1014" y="14645"/>
                  </a:lnTo>
                  <a:lnTo>
                    <a:pt x="1116" y="14867"/>
                  </a:lnTo>
                  <a:lnTo>
                    <a:pt x="1236" y="15088"/>
                  </a:lnTo>
                  <a:lnTo>
                    <a:pt x="1355" y="15301"/>
                  </a:lnTo>
                  <a:lnTo>
                    <a:pt x="1483" y="15514"/>
                  </a:lnTo>
                  <a:lnTo>
                    <a:pt x="1610" y="15727"/>
                  </a:lnTo>
                  <a:lnTo>
                    <a:pt x="1747" y="15932"/>
                  </a:lnTo>
                  <a:lnTo>
                    <a:pt x="1883" y="16128"/>
                  </a:lnTo>
                  <a:lnTo>
                    <a:pt x="2028" y="16332"/>
                  </a:lnTo>
                  <a:lnTo>
                    <a:pt x="2181" y="16528"/>
                  </a:lnTo>
                  <a:lnTo>
                    <a:pt x="2335" y="16716"/>
                  </a:lnTo>
                  <a:lnTo>
                    <a:pt x="2496" y="16903"/>
                  </a:lnTo>
                  <a:lnTo>
                    <a:pt x="2658" y="17090"/>
                  </a:lnTo>
                  <a:lnTo>
                    <a:pt x="2820" y="17269"/>
                  </a:lnTo>
                  <a:lnTo>
                    <a:pt x="2991" y="17440"/>
                  </a:lnTo>
                  <a:lnTo>
                    <a:pt x="3169" y="17610"/>
                  </a:lnTo>
                  <a:lnTo>
                    <a:pt x="3348" y="17780"/>
                  </a:lnTo>
                  <a:lnTo>
                    <a:pt x="3536" y="17942"/>
                  </a:lnTo>
                  <a:lnTo>
                    <a:pt x="3723" y="18104"/>
                  </a:lnTo>
                  <a:lnTo>
                    <a:pt x="3911" y="18258"/>
                  </a:lnTo>
                  <a:lnTo>
                    <a:pt x="4107" y="18402"/>
                  </a:lnTo>
                  <a:lnTo>
                    <a:pt x="4302" y="18547"/>
                  </a:lnTo>
                  <a:lnTo>
                    <a:pt x="4507" y="18692"/>
                  </a:lnTo>
                  <a:lnTo>
                    <a:pt x="4711" y="18828"/>
                  </a:lnTo>
                  <a:lnTo>
                    <a:pt x="4924" y="18956"/>
                  </a:lnTo>
                  <a:lnTo>
                    <a:pt x="5137" y="19084"/>
                  </a:lnTo>
                  <a:lnTo>
                    <a:pt x="5350" y="19203"/>
                  </a:lnTo>
                  <a:lnTo>
                    <a:pt x="5572" y="19314"/>
                  </a:lnTo>
                  <a:lnTo>
                    <a:pt x="5793" y="19425"/>
                  </a:lnTo>
                  <a:lnTo>
                    <a:pt x="6015" y="19535"/>
                  </a:lnTo>
                  <a:lnTo>
                    <a:pt x="6245" y="19629"/>
                  </a:lnTo>
                  <a:lnTo>
                    <a:pt x="6475" y="19723"/>
                  </a:lnTo>
                  <a:lnTo>
                    <a:pt x="6705" y="19817"/>
                  </a:lnTo>
                  <a:lnTo>
                    <a:pt x="6943" y="19893"/>
                  </a:lnTo>
                  <a:lnTo>
                    <a:pt x="7182" y="19978"/>
                  </a:lnTo>
                  <a:lnTo>
                    <a:pt x="7421" y="20047"/>
                  </a:lnTo>
                  <a:lnTo>
                    <a:pt x="7668" y="20115"/>
                  </a:lnTo>
                  <a:lnTo>
                    <a:pt x="7915" y="20174"/>
                  </a:lnTo>
                  <a:lnTo>
                    <a:pt x="8162" y="20225"/>
                  </a:lnTo>
                  <a:lnTo>
                    <a:pt x="8409" y="20277"/>
                  </a:lnTo>
                  <a:lnTo>
                    <a:pt x="8664" y="20319"/>
                  </a:lnTo>
                  <a:lnTo>
                    <a:pt x="8920" y="20353"/>
                  </a:lnTo>
                  <a:lnTo>
                    <a:pt x="9176" y="20379"/>
                  </a:lnTo>
                  <a:lnTo>
                    <a:pt x="9431" y="20404"/>
                  </a:lnTo>
                  <a:lnTo>
                    <a:pt x="9695" y="20421"/>
                  </a:lnTo>
                  <a:lnTo>
                    <a:pt x="9959" y="20430"/>
                  </a:lnTo>
                  <a:lnTo>
                    <a:pt x="10488" y="20430"/>
                  </a:lnTo>
                  <a:lnTo>
                    <a:pt x="10743" y="20421"/>
                  </a:lnTo>
                  <a:lnTo>
                    <a:pt x="11007" y="20404"/>
                  </a:lnTo>
                  <a:lnTo>
                    <a:pt x="11263" y="20379"/>
                  </a:lnTo>
                  <a:lnTo>
                    <a:pt x="11518" y="20353"/>
                  </a:lnTo>
                  <a:lnTo>
                    <a:pt x="11774" y="20319"/>
                  </a:lnTo>
                  <a:lnTo>
                    <a:pt x="12030" y="20277"/>
                  </a:lnTo>
                  <a:lnTo>
                    <a:pt x="12277" y="20225"/>
                  </a:lnTo>
                  <a:lnTo>
                    <a:pt x="12524" y="20174"/>
                  </a:lnTo>
                  <a:lnTo>
                    <a:pt x="12771" y="20115"/>
                  </a:lnTo>
                  <a:lnTo>
                    <a:pt x="13018" y="20047"/>
                  </a:lnTo>
                  <a:lnTo>
                    <a:pt x="13256" y="19978"/>
                  </a:lnTo>
                  <a:lnTo>
                    <a:pt x="13495" y="19893"/>
                  </a:lnTo>
                  <a:lnTo>
                    <a:pt x="13733" y="19817"/>
                  </a:lnTo>
                  <a:lnTo>
                    <a:pt x="13963" y="19723"/>
                  </a:lnTo>
                  <a:lnTo>
                    <a:pt x="14193" y="19629"/>
                  </a:lnTo>
                  <a:lnTo>
                    <a:pt x="14423" y="19535"/>
                  </a:lnTo>
                  <a:lnTo>
                    <a:pt x="14653" y="19425"/>
                  </a:lnTo>
                  <a:lnTo>
                    <a:pt x="14875" y="19314"/>
                  </a:lnTo>
                  <a:lnTo>
                    <a:pt x="15088" y="19203"/>
                  </a:lnTo>
                  <a:lnTo>
                    <a:pt x="15309" y="19084"/>
                  </a:lnTo>
                  <a:lnTo>
                    <a:pt x="15514" y="18956"/>
                  </a:lnTo>
                  <a:lnTo>
                    <a:pt x="15727" y="18828"/>
                  </a:lnTo>
                  <a:lnTo>
                    <a:pt x="15931" y="18692"/>
                  </a:lnTo>
                  <a:lnTo>
                    <a:pt x="16136" y="18547"/>
                  </a:lnTo>
                  <a:lnTo>
                    <a:pt x="16332" y="18402"/>
                  </a:lnTo>
                  <a:lnTo>
                    <a:pt x="16528" y="18258"/>
                  </a:lnTo>
                  <a:lnTo>
                    <a:pt x="16715" y="18104"/>
                  </a:lnTo>
                  <a:lnTo>
                    <a:pt x="16903" y="17942"/>
                  </a:lnTo>
                  <a:lnTo>
                    <a:pt x="17090" y="17780"/>
                  </a:lnTo>
                  <a:lnTo>
                    <a:pt x="17269" y="17610"/>
                  </a:lnTo>
                  <a:lnTo>
                    <a:pt x="17448" y="17440"/>
                  </a:lnTo>
                  <a:lnTo>
                    <a:pt x="17618" y="17269"/>
                  </a:lnTo>
                  <a:lnTo>
                    <a:pt x="17780" y="17090"/>
                  </a:lnTo>
                  <a:lnTo>
                    <a:pt x="17942" y="16903"/>
                  </a:lnTo>
                  <a:lnTo>
                    <a:pt x="18104" y="16716"/>
                  </a:lnTo>
                  <a:lnTo>
                    <a:pt x="18257" y="16528"/>
                  </a:lnTo>
                  <a:lnTo>
                    <a:pt x="18410" y="16332"/>
                  </a:lnTo>
                  <a:lnTo>
                    <a:pt x="18555" y="16128"/>
                  </a:lnTo>
                  <a:lnTo>
                    <a:pt x="18692" y="15932"/>
                  </a:lnTo>
                  <a:lnTo>
                    <a:pt x="18828" y="15727"/>
                  </a:lnTo>
                  <a:lnTo>
                    <a:pt x="18956" y="15514"/>
                  </a:lnTo>
                  <a:lnTo>
                    <a:pt x="19084" y="15301"/>
                  </a:lnTo>
                  <a:lnTo>
                    <a:pt x="19203" y="15088"/>
                  </a:lnTo>
                  <a:lnTo>
                    <a:pt x="19322" y="14867"/>
                  </a:lnTo>
                  <a:lnTo>
                    <a:pt x="19433" y="14645"/>
                  </a:lnTo>
                  <a:lnTo>
                    <a:pt x="19535" y="14424"/>
                  </a:lnTo>
                  <a:lnTo>
                    <a:pt x="19637" y="14194"/>
                  </a:lnTo>
                  <a:lnTo>
                    <a:pt x="19731" y="13964"/>
                  </a:lnTo>
                  <a:lnTo>
                    <a:pt x="19816" y="13734"/>
                  </a:lnTo>
                  <a:lnTo>
                    <a:pt x="19901" y="13495"/>
                  </a:lnTo>
                  <a:lnTo>
                    <a:pt x="19978" y="13257"/>
                  </a:lnTo>
                  <a:lnTo>
                    <a:pt x="20055" y="13010"/>
                  </a:lnTo>
                  <a:lnTo>
                    <a:pt x="20114" y="12771"/>
                  </a:lnTo>
                  <a:lnTo>
                    <a:pt x="20174" y="12524"/>
                  </a:lnTo>
                  <a:lnTo>
                    <a:pt x="20234" y="12277"/>
                  </a:lnTo>
                  <a:lnTo>
                    <a:pt x="20276" y="12021"/>
                  </a:lnTo>
                  <a:lnTo>
                    <a:pt x="20319" y="11774"/>
                  </a:lnTo>
                  <a:lnTo>
                    <a:pt x="20353" y="11519"/>
                  </a:lnTo>
                  <a:lnTo>
                    <a:pt x="20387" y="11263"/>
                  </a:lnTo>
                  <a:lnTo>
                    <a:pt x="20413" y="10999"/>
                  </a:lnTo>
                  <a:lnTo>
                    <a:pt x="20421" y="10743"/>
                  </a:lnTo>
                  <a:lnTo>
                    <a:pt x="20438" y="10479"/>
                  </a:lnTo>
                  <a:lnTo>
                    <a:pt x="20438" y="10215"/>
                  </a:lnTo>
                  <a:lnTo>
                    <a:pt x="20438" y="9951"/>
                  </a:lnTo>
                  <a:lnTo>
                    <a:pt x="20421" y="9687"/>
                  </a:lnTo>
                  <a:lnTo>
                    <a:pt x="20413" y="9432"/>
                  </a:lnTo>
                  <a:lnTo>
                    <a:pt x="20387" y="9167"/>
                  </a:lnTo>
                  <a:lnTo>
                    <a:pt x="20353" y="8912"/>
                  </a:lnTo>
                  <a:lnTo>
                    <a:pt x="20319" y="8656"/>
                  </a:lnTo>
                  <a:lnTo>
                    <a:pt x="20276" y="8409"/>
                  </a:lnTo>
                  <a:lnTo>
                    <a:pt x="20234" y="8154"/>
                  </a:lnTo>
                  <a:lnTo>
                    <a:pt x="20174" y="7907"/>
                  </a:lnTo>
                  <a:lnTo>
                    <a:pt x="20114" y="7659"/>
                  </a:lnTo>
                  <a:lnTo>
                    <a:pt x="20055" y="7421"/>
                  </a:lnTo>
                  <a:lnTo>
                    <a:pt x="19978" y="7174"/>
                  </a:lnTo>
                  <a:lnTo>
                    <a:pt x="19901" y="6935"/>
                  </a:lnTo>
                  <a:lnTo>
                    <a:pt x="19816" y="6705"/>
                  </a:lnTo>
                  <a:lnTo>
                    <a:pt x="19731" y="6467"/>
                  </a:lnTo>
                  <a:lnTo>
                    <a:pt x="19637" y="6237"/>
                  </a:lnTo>
                  <a:lnTo>
                    <a:pt x="19535" y="6007"/>
                  </a:lnTo>
                  <a:lnTo>
                    <a:pt x="19433" y="5785"/>
                  </a:lnTo>
                  <a:lnTo>
                    <a:pt x="19322" y="5564"/>
                  </a:lnTo>
                  <a:lnTo>
                    <a:pt x="19203" y="5342"/>
                  </a:lnTo>
                  <a:lnTo>
                    <a:pt x="19084" y="5129"/>
                  </a:lnTo>
                  <a:lnTo>
                    <a:pt x="18956" y="4916"/>
                  </a:lnTo>
                  <a:lnTo>
                    <a:pt x="18828" y="4712"/>
                  </a:lnTo>
                  <a:lnTo>
                    <a:pt x="18692" y="4499"/>
                  </a:lnTo>
                  <a:lnTo>
                    <a:pt x="18555" y="4303"/>
                  </a:lnTo>
                  <a:lnTo>
                    <a:pt x="18410" y="4098"/>
                  </a:lnTo>
                  <a:lnTo>
                    <a:pt x="18257" y="3902"/>
                  </a:lnTo>
                  <a:lnTo>
                    <a:pt x="18104" y="3715"/>
                  </a:lnTo>
                  <a:lnTo>
                    <a:pt x="17942" y="3528"/>
                  </a:lnTo>
                  <a:lnTo>
                    <a:pt x="17780" y="3349"/>
                  </a:lnTo>
                  <a:lnTo>
                    <a:pt x="17618" y="3161"/>
                  </a:lnTo>
                  <a:lnTo>
                    <a:pt x="17448" y="2991"/>
                  </a:lnTo>
                  <a:lnTo>
                    <a:pt x="17269" y="2820"/>
                  </a:lnTo>
                  <a:lnTo>
                    <a:pt x="17090" y="2650"/>
                  </a:lnTo>
                  <a:lnTo>
                    <a:pt x="16903" y="2488"/>
                  </a:lnTo>
                  <a:lnTo>
                    <a:pt x="16715" y="2326"/>
                  </a:lnTo>
                  <a:lnTo>
                    <a:pt x="16528" y="2173"/>
                  </a:lnTo>
                  <a:lnTo>
                    <a:pt x="16332" y="2028"/>
                  </a:lnTo>
                  <a:lnTo>
                    <a:pt x="16136" y="1883"/>
                  </a:lnTo>
                  <a:lnTo>
                    <a:pt x="15931" y="1739"/>
                  </a:lnTo>
                  <a:lnTo>
                    <a:pt x="15727" y="1611"/>
                  </a:lnTo>
                  <a:lnTo>
                    <a:pt x="15514" y="1474"/>
                  </a:lnTo>
                  <a:lnTo>
                    <a:pt x="15309" y="1355"/>
                  </a:lnTo>
                  <a:lnTo>
                    <a:pt x="15088" y="1227"/>
                  </a:lnTo>
                  <a:lnTo>
                    <a:pt x="14875" y="1117"/>
                  </a:lnTo>
                  <a:lnTo>
                    <a:pt x="14653" y="1006"/>
                  </a:lnTo>
                  <a:lnTo>
                    <a:pt x="14423" y="904"/>
                  </a:lnTo>
                  <a:lnTo>
                    <a:pt x="14193" y="801"/>
                  </a:lnTo>
                  <a:lnTo>
                    <a:pt x="13963" y="708"/>
                  </a:lnTo>
                  <a:lnTo>
                    <a:pt x="13733" y="614"/>
                  </a:lnTo>
                  <a:lnTo>
                    <a:pt x="13495" y="537"/>
                  </a:lnTo>
                  <a:lnTo>
                    <a:pt x="13256" y="461"/>
                  </a:lnTo>
                  <a:lnTo>
                    <a:pt x="13018" y="384"/>
                  </a:lnTo>
                  <a:lnTo>
                    <a:pt x="12771" y="316"/>
                  </a:lnTo>
                  <a:lnTo>
                    <a:pt x="12524" y="256"/>
                  </a:lnTo>
                  <a:lnTo>
                    <a:pt x="12277" y="205"/>
                  </a:lnTo>
                  <a:lnTo>
                    <a:pt x="12030" y="154"/>
                  </a:lnTo>
                  <a:lnTo>
                    <a:pt x="11774" y="111"/>
                  </a:lnTo>
                  <a:lnTo>
                    <a:pt x="11518" y="77"/>
                  </a:lnTo>
                  <a:lnTo>
                    <a:pt x="11263" y="52"/>
                  </a:lnTo>
                  <a:lnTo>
                    <a:pt x="11007" y="26"/>
                  </a:lnTo>
                  <a:lnTo>
                    <a:pt x="10743" y="9"/>
                  </a:lnTo>
                  <a:lnTo>
                    <a:pt x="104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-2817300" y="-6933250"/>
              <a:ext cx="510975" cy="510750"/>
            </a:xfrm>
            <a:custGeom>
              <a:avLst/>
              <a:gdLst/>
              <a:ahLst/>
              <a:cxnLst/>
              <a:rect l="l" t="t" r="r" b="b"/>
              <a:pathLst>
                <a:path w="20439" h="20430" fill="none" extrusionOk="0">
                  <a:moveTo>
                    <a:pt x="20438" y="10215"/>
                  </a:moveTo>
                  <a:lnTo>
                    <a:pt x="20438" y="10215"/>
                  </a:lnTo>
                  <a:lnTo>
                    <a:pt x="20438" y="10479"/>
                  </a:lnTo>
                  <a:lnTo>
                    <a:pt x="20421" y="10743"/>
                  </a:lnTo>
                  <a:lnTo>
                    <a:pt x="20413" y="10999"/>
                  </a:lnTo>
                  <a:lnTo>
                    <a:pt x="20387" y="11263"/>
                  </a:lnTo>
                  <a:lnTo>
                    <a:pt x="20353" y="11519"/>
                  </a:lnTo>
                  <a:lnTo>
                    <a:pt x="20319" y="11774"/>
                  </a:lnTo>
                  <a:lnTo>
                    <a:pt x="20276" y="12021"/>
                  </a:lnTo>
                  <a:lnTo>
                    <a:pt x="20234" y="12277"/>
                  </a:lnTo>
                  <a:lnTo>
                    <a:pt x="20174" y="12524"/>
                  </a:lnTo>
                  <a:lnTo>
                    <a:pt x="20114" y="12771"/>
                  </a:lnTo>
                  <a:lnTo>
                    <a:pt x="20055" y="13010"/>
                  </a:lnTo>
                  <a:lnTo>
                    <a:pt x="19978" y="13257"/>
                  </a:lnTo>
                  <a:lnTo>
                    <a:pt x="19901" y="13495"/>
                  </a:lnTo>
                  <a:lnTo>
                    <a:pt x="19816" y="13734"/>
                  </a:lnTo>
                  <a:lnTo>
                    <a:pt x="19731" y="13964"/>
                  </a:lnTo>
                  <a:lnTo>
                    <a:pt x="19637" y="14194"/>
                  </a:lnTo>
                  <a:lnTo>
                    <a:pt x="19535" y="14424"/>
                  </a:lnTo>
                  <a:lnTo>
                    <a:pt x="19433" y="14645"/>
                  </a:lnTo>
                  <a:lnTo>
                    <a:pt x="19322" y="14867"/>
                  </a:lnTo>
                  <a:lnTo>
                    <a:pt x="19203" y="15088"/>
                  </a:lnTo>
                  <a:lnTo>
                    <a:pt x="19084" y="15301"/>
                  </a:lnTo>
                  <a:lnTo>
                    <a:pt x="18956" y="15514"/>
                  </a:lnTo>
                  <a:lnTo>
                    <a:pt x="18828" y="15727"/>
                  </a:lnTo>
                  <a:lnTo>
                    <a:pt x="18692" y="15932"/>
                  </a:lnTo>
                  <a:lnTo>
                    <a:pt x="18555" y="16128"/>
                  </a:lnTo>
                  <a:lnTo>
                    <a:pt x="18410" y="16332"/>
                  </a:lnTo>
                  <a:lnTo>
                    <a:pt x="18257" y="16528"/>
                  </a:lnTo>
                  <a:lnTo>
                    <a:pt x="18104" y="16716"/>
                  </a:lnTo>
                  <a:lnTo>
                    <a:pt x="17942" y="16903"/>
                  </a:lnTo>
                  <a:lnTo>
                    <a:pt x="17780" y="17090"/>
                  </a:lnTo>
                  <a:lnTo>
                    <a:pt x="17618" y="17269"/>
                  </a:lnTo>
                  <a:lnTo>
                    <a:pt x="17448" y="17440"/>
                  </a:lnTo>
                  <a:lnTo>
                    <a:pt x="17269" y="17610"/>
                  </a:lnTo>
                  <a:lnTo>
                    <a:pt x="17090" y="17780"/>
                  </a:lnTo>
                  <a:lnTo>
                    <a:pt x="16903" y="17942"/>
                  </a:lnTo>
                  <a:lnTo>
                    <a:pt x="16715" y="18104"/>
                  </a:lnTo>
                  <a:lnTo>
                    <a:pt x="16528" y="18258"/>
                  </a:lnTo>
                  <a:lnTo>
                    <a:pt x="16332" y="18402"/>
                  </a:lnTo>
                  <a:lnTo>
                    <a:pt x="16136" y="18547"/>
                  </a:lnTo>
                  <a:lnTo>
                    <a:pt x="15931" y="18692"/>
                  </a:lnTo>
                  <a:lnTo>
                    <a:pt x="15727" y="18828"/>
                  </a:lnTo>
                  <a:lnTo>
                    <a:pt x="15514" y="18956"/>
                  </a:lnTo>
                  <a:lnTo>
                    <a:pt x="15309" y="19084"/>
                  </a:lnTo>
                  <a:lnTo>
                    <a:pt x="15088" y="19203"/>
                  </a:lnTo>
                  <a:lnTo>
                    <a:pt x="14875" y="19314"/>
                  </a:lnTo>
                  <a:lnTo>
                    <a:pt x="14653" y="19425"/>
                  </a:lnTo>
                  <a:lnTo>
                    <a:pt x="14423" y="19535"/>
                  </a:lnTo>
                  <a:lnTo>
                    <a:pt x="14193" y="19629"/>
                  </a:lnTo>
                  <a:lnTo>
                    <a:pt x="13963" y="19723"/>
                  </a:lnTo>
                  <a:lnTo>
                    <a:pt x="13733" y="19817"/>
                  </a:lnTo>
                  <a:lnTo>
                    <a:pt x="13495" y="19893"/>
                  </a:lnTo>
                  <a:lnTo>
                    <a:pt x="13256" y="19978"/>
                  </a:lnTo>
                  <a:lnTo>
                    <a:pt x="13018" y="20047"/>
                  </a:lnTo>
                  <a:lnTo>
                    <a:pt x="12771" y="20115"/>
                  </a:lnTo>
                  <a:lnTo>
                    <a:pt x="12524" y="20174"/>
                  </a:lnTo>
                  <a:lnTo>
                    <a:pt x="12277" y="20225"/>
                  </a:lnTo>
                  <a:lnTo>
                    <a:pt x="12030" y="20277"/>
                  </a:lnTo>
                  <a:lnTo>
                    <a:pt x="11774" y="20319"/>
                  </a:lnTo>
                  <a:lnTo>
                    <a:pt x="11518" y="20353"/>
                  </a:lnTo>
                  <a:lnTo>
                    <a:pt x="11263" y="20379"/>
                  </a:lnTo>
                  <a:lnTo>
                    <a:pt x="11007" y="20404"/>
                  </a:lnTo>
                  <a:lnTo>
                    <a:pt x="10743" y="20421"/>
                  </a:lnTo>
                  <a:lnTo>
                    <a:pt x="10488" y="20430"/>
                  </a:lnTo>
                  <a:lnTo>
                    <a:pt x="10223" y="20430"/>
                  </a:lnTo>
                  <a:lnTo>
                    <a:pt x="10223" y="20430"/>
                  </a:lnTo>
                  <a:lnTo>
                    <a:pt x="9959" y="20430"/>
                  </a:lnTo>
                  <a:lnTo>
                    <a:pt x="9695" y="20421"/>
                  </a:lnTo>
                  <a:lnTo>
                    <a:pt x="9431" y="20404"/>
                  </a:lnTo>
                  <a:lnTo>
                    <a:pt x="9176" y="20379"/>
                  </a:lnTo>
                  <a:lnTo>
                    <a:pt x="8920" y="20353"/>
                  </a:lnTo>
                  <a:lnTo>
                    <a:pt x="8664" y="20319"/>
                  </a:lnTo>
                  <a:lnTo>
                    <a:pt x="8409" y="20277"/>
                  </a:lnTo>
                  <a:lnTo>
                    <a:pt x="8162" y="20225"/>
                  </a:lnTo>
                  <a:lnTo>
                    <a:pt x="7915" y="20174"/>
                  </a:lnTo>
                  <a:lnTo>
                    <a:pt x="7668" y="20115"/>
                  </a:lnTo>
                  <a:lnTo>
                    <a:pt x="7421" y="20047"/>
                  </a:lnTo>
                  <a:lnTo>
                    <a:pt x="7182" y="19978"/>
                  </a:lnTo>
                  <a:lnTo>
                    <a:pt x="6943" y="19893"/>
                  </a:lnTo>
                  <a:lnTo>
                    <a:pt x="6705" y="19817"/>
                  </a:lnTo>
                  <a:lnTo>
                    <a:pt x="6475" y="19723"/>
                  </a:lnTo>
                  <a:lnTo>
                    <a:pt x="6245" y="19629"/>
                  </a:lnTo>
                  <a:lnTo>
                    <a:pt x="6015" y="19535"/>
                  </a:lnTo>
                  <a:lnTo>
                    <a:pt x="5793" y="19425"/>
                  </a:lnTo>
                  <a:lnTo>
                    <a:pt x="5572" y="19314"/>
                  </a:lnTo>
                  <a:lnTo>
                    <a:pt x="5350" y="19203"/>
                  </a:lnTo>
                  <a:lnTo>
                    <a:pt x="5137" y="19084"/>
                  </a:lnTo>
                  <a:lnTo>
                    <a:pt x="4924" y="18956"/>
                  </a:lnTo>
                  <a:lnTo>
                    <a:pt x="4711" y="18828"/>
                  </a:lnTo>
                  <a:lnTo>
                    <a:pt x="4507" y="18692"/>
                  </a:lnTo>
                  <a:lnTo>
                    <a:pt x="4302" y="18547"/>
                  </a:lnTo>
                  <a:lnTo>
                    <a:pt x="4107" y="18402"/>
                  </a:lnTo>
                  <a:lnTo>
                    <a:pt x="3911" y="18258"/>
                  </a:lnTo>
                  <a:lnTo>
                    <a:pt x="3723" y="18104"/>
                  </a:lnTo>
                  <a:lnTo>
                    <a:pt x="3536" y="17942"/>
                  </a:lnTo>
                  <a:lnTo>
                    <a:pt x="3348" y="17780"/>
                  </a:lnTo>
                  <a:lnTo>
                    <a:pt x="3169" y="17610"/>
                  </a:lnTo>
                  <a:lnTo>
                    <a:pt x="2991" y="17440"/>
                  </a:lnTo>
                  <a:lnTo>
                    <a:pt x="2820" y="17269"/>
                  </a:lnTo>
                  <a:lnTo>
                    <a:pt x="2658" y="17090"/>
                  </a:lnTo>
                  <a:lnTo>
                    <a:pt x="2496" y="16903"/>
                  </a:lnTo>
                  <a:lnTo>
                    <a:pt x="2335" y="16716"/>
                  </a:lnTo>
                  <a:lnTo>
                    <a:pt x="2181" y="16528"/>
                  </a:lnTo>
                  <a:lnTo>
                    <a:pt x="2028" y="16332"/>
                  </a:lnTo>
                  <a:lnTo>
                    <a:pt x="1883" y="16128"/>
                  </a:lnTo>
                  <a:lnTo>
                    <a:pt x="1747" y="15932"/>
                  </a:lnTo>
                  <a:lnTo>
                    <a:pt x="1610" y="15727"/>
                  </a:lnTo>
                  <a:lnTo>
                    <a:pt x="1483" y="15514"/>
                  </a:lnTo>
                  <a:lnTo>
                    <a:pt x="1355" y="15301"/>
                  </a:lnTo>
                  <a:lnTo>
                    <a:pt x="1236" y="15088"/>
                  </a:lnTo>
                  <a:lnTo>
                    <a:pt x="1116" y="14867"/>
                  </a:lnTo>
                  <a:lnTo>
                    <a:pt x="1014" y="14645"/>
                  </a:lnTo>
                  <a:lnTo>
                    <a:pt x="903" y="14424"/>
                  </a:lnTo>
                  <a:lnTo>
                    <a:pt x="801" y="14194"/>
                  </a:lnTo>
                  <a:lnTo>
                    <a:pt x="707" y="13964"/>
                  </a:lnTo>
                  <a:lnTo>
                    <a:pt x="622" y="13734"/>
                  </a:lnTo>
                  <a:lnTo>
                    <a:pt x="537" y="13495"/>
                  </a:lnTo>
                  <a:lnTo>
                    <a:pt x="460" y="13257"/>
                  </a:lnTo>
                  <a:lnTo>
                    <a:pt x="392" y="13010"/>
                  </a:lnTo>
                  <a:lnTo>
                    <a:pt x="324" y="12771"/>
                  </a:lnTo>
                  <a:lnTo>
                    <a:pt x="264" y="12524"/>
                  </a:lnTo>
                  <a:lnTo>
                    <a:pt x="213" y="12277"/>
                  </a:lnTo>
                  <a:lnTo>
                    <a:pt x="162" y="12021"/>
                  </a:lnTo>
                  <a:lnTo>
                    <a:pt x="119" y="11774"/>
                  </a:lnTo>
                  <a:lnTo>
                    <a:pt x="85" y="11519"/>
                  </a:lnTo>
                  <a:lnTo>
                    <a:pt x="51" y="11263"/>
                  </a:lnTo>
                  <a:lnTo>
                    <a:pt x="34" y="10999"/>
                  </a:lnTo>
                  <a:lnTo>
                    <a:pt x="17" y="10743"/>
                  </a:lnTo>
                  <a:lnTo>
                    <a:pt x="9" y="10479"/>
                  </a:lnTo>
                  <a:lnTo>
                    <a:pt x="0" y="10215"/>
                  </a:lnTo>
                  <a:lnTo>
                    <a:pt x="0" y="10215"/>
                  </a:lnTo>
                  <a:lnTo>
                    <a:pt x="9" y="9951"/>
                  </a:lnTo>
                  <a:lnTo>
                    <a:pt x="17" y="9687"/>
                  </a:lnTo>
                  <a:lnTo>
                    <a:pt x="34" y="9432"/>
                  </a:lnTo>
                  <a:lnTo>
                    <a:pt x="51" y="9167"/>
                  </a:lnTo>
                  <a:lnTo>
                    <a:pt x="85" y="8912"/>
                  </a:lnTo>
                  <a:lnTo>
                    <a:pt x="119" y="8656"/>
                  </a:lnTo>
                  <a:lnTo>
                    <a:pt x="162" y="8409"/>
                  </a:lnTo>
                  <a:lnTo>
                    <a:pt x="213" y="8154"/>
                  </a:lnTo>
                  <a:lnTo>
                    <a:pt x="264" y="7907"/>
                  </a:lnTo>
                  <a:lnTo>
                    <a:pt x="324" y="7659"/>
                  </a:lnTo>
                  <a:lnTo>
                    <a:pt x="392" y="7421"/>
                  </a:lnTo>
                  <a:lnTo>
                    <a:pt x="460" y="7174"/>
                  </a:lnTo>
                  <a:lnTo>
                    <a:pt x="537" y="6935"/>
                  </a:lnTo>
                  <a:lnTo>
                    <a:pt x="622" y="6705"/>
                  </a:lnTo>
                  <a:lnTo>
                    <a:pt x="707" y="6467"/>
                  </a:lnTo>
                  <a:lnTo>
                    <a:pt x="801" y="6237"/>
                  </a:lnTo>
                  <a:lnTo>
                    <a:pt x="903" y="6007"/>
                  </a:lnTo>
                  <a:lnTo>
                    <a:pt x="1014" y="5785"/>
                  </a:lnTo>
                  <a:lnTo>
                    <a:pt x="1116" y="5564"/>
                  </a:lnTo>
                  <a:lnTo>
                    <a:pt x="1236" y="5342"/>
                  </a:lnTo>
                  <a:lnTo>
                    <a:pt x="1355" y="5129"/>
                  </a:lnTo>
                  <a:lnTo>
                    <a:pt x="1483" y="4916"/>
                  </a:lnTo>
                  <a:lnTo>
                    <a:pt x="1610" y="4712"/>
                  </a:lnTo>
                  <a:lnTo>
                    <a:pt x="1747" y="4499"/>
                  </a:lnTo>
                  <a:lnTo>
                    <a:pt x="1883" y="4303"/>
                  </a:lnTo>
                  <a:lnTo>
                    <a:pt x="2028" y="4098"/>
                  </a:lnTo>
                  <a:lnTo>
                    <a:pt x="2181" y="3902"/>
                  </a:lnTo>
                  <a:lnTo>
                    <a:pt x="2335" y="3715"/>
                  </a:lnTo>
                  <a:lnTo>
                    <a:pt x="2496" y="3528"/>
                  </a:lnTo>
                  <a:lnTo>
                    <a:pt x="2658" y="3349"/>
                  </a:lnTo>
                  <a:lnTo>
                    <a:pt x="2820" y="3161"/>
                  </a:lnTo>
                  <a:lnTo>
                    <a:pt x="2991" y="2991"/>
                  </a:lnTo>
                  <a:lnTo>
                    <a:pt x="3169" y="2820"/>
                  </a:lnTo>
                  <a:lnTo>
                    <a:pt x="3348" y="2650"/>
                  </a:lnTo>
                  <a:lnTo>
                    <a:pt x="3536" y="2488"/>
                  </a:lnTo>
                  <a:lnTo>
                    <a:pt x="3723" y="2326"/>
                  </a:lnTo>
                  <a:lnTo>
                    <a:pt x="3911" y="2173"/>
                  </a:lnTo>
                  <a:lnTo>
                    <a:pt x="4107" y="2028"/>
                  </a:lnTo>
                  <a:lnTo>
                    <a:pt x="4302" y="1883"/>
                  </a:lnTo>
                  <a:lnTo>
                    <a:pt x="4507" y="1739"/>
                  </a:lnTo>
                  <a:lnTo>
                    <a:pt x="4711" y="1611"/>
                  </a:lnTo>
                  <a:lnTo>
                    <a:pt x="4924" y="1474"/>
                  </a:lnTo>
                  <a:lnTo>
                    <a:pt x="5137" y="1355"/>
                  </a:lnTo>
                  <a:lnTo>
                    <a:pt x="5350" y="1227"/>
                  </a:lnTo>
                  <a:lnTo>
                    <a:pt x="5572" y="1117"/>
                  </a:lnTo>
                  <a:lnTo>
                    <a:pt x="5793" y="1006"/>
                  </a:lnTo>
                  <a:lnTo>
                    <a:pt x="6015" y="904"/>
                  </a:lnTo>
                  <a:lnTo>
                    <a:pt x="6245" y="801"/>
                  </a:lnTo>
                  <a:lnTo>
                    <a:pt x="6475" y="708"/>
                  </a:lnTo>
                  <a:lnTo>
                    <a:pt x="6705" y="614"/>
                  </a:lnTo>
                  <a:lnTo>
                    <a:pt x="6943" y="537"/>
                  </a:lnTo>
                  <a:lnTo>
                    <a:pt x="7182" y="461"/>
                  </a:lnTo>
                  <a:lnTo>
                    <a:pt x="7421" y="384"/>
                  </a:lnTo>
                  <a:lnTo>
                    <a:pt x="7668" y="316"/>
                  </a:lnTo>
                  <a:lnTo>
                    <a:pt x="7915" y="256"/>
                  </a:lnTo>
                  <a:lnTo>
                    <a:pt x="8162" y="205"/>
                  </a:lnTo>
                  <a:lnTo>
                    <a:pt x="8409" y="154"/>
                  </a:lnTo>
                  <a:lnTo>
                    <a:pt x="8664" y="111"/>
                  </a:lnTo>
                  <a:lnTo>
                    <a:pt x="8920" y="77"/>
                  </a:lnTo>
                  <a:lnTo>
                    <a:pt x="9176" y="52"/>
                  </a:lnTo>
                  <a:lnTo>
                    <a:pt x="9431" y="26"/>
                  </a:lnTo>
                  <a:lnTo>
                    <a:pt x="9695" y="9"/>
                  </a:lnTo>
                  <a:lnTo>
                    <a:pt x="9959" y="1"/>
                  </a:lnTo>
                  <a:lnTo>
                    <a:pt x="10223" y="1"/>
                  </a:lnTo>
                  <a:lnTo>
                    <a:pt x="10223" y="1"/>
                  </a:lnTo>
                  <a:lnTo>
                    <a:pt x="10488" y="1"/>
                  </a:lnTo>
                  <a:lnTo>
                    <a:pt x="10743" y="9"/>
                  </a:lnTo>
                  <a:lnTo>
                    <a:pt x="11007" y="26"/>
                  </a:lnTo>
                  <a:lnTo>
                    <a:pt x="11263" y="52"/>
                  </a:lnTo>
                  <a:lnTo>
                    <a:pt x="11518" y="77"/>
                  </a:lnTo>
                  <a:lnTo>
                    <a:pt x="11774" y="111"/>
                  </a:lnTo>
                  <a:lnTo>
                    <a:pt x="12030" y="154"/>
                  </a:lnTo>
                  <a:lnTo>
                    <a:pt x="12277" y="205"/>
                  </a:lnTo>
                  <a:lnTo>
                    <a:pt x="12524" y="256"/>
                  </a:lnTo>
                  <a:lnTo>
                    <a:pt x="12771" y="316"/>
                  </a:lnTo>
                  <a:lnTo>
                    <a:pt x="13018" y="384"/>
                  </a:lnTo>
                  <a:lnTo>
                    <a:pt x="13256" y="461"/>
                  </a:lnTo>
                  <a:lnTo>
                    <a:pt x="13495" y="537"/>
                  </a:lnTo>
                  <a:lnTo>
                    <a:pt x="13733" y="614"/>
                  </a:lnTo>
                  <a:lnTo>
                    <a:pt x="13963" y="708"/>
                  </a:lnTo>
                  <a:lnTo>
                    <a:pt x="14193" y="801"/>
                  </a:lnTo>
                  <a:lnTo>
                    <a:pt x="14423" y="904"/>
                  </a:lnTo>
                  <a:lnTo>
                    <a:pt x="14653" y="1006"/>
                  </a:lnTo>
                  <a:lnTo>
                    <a:pt x="14875" y="1117"/>
                  </a:lnTo>
                  <a:lnTo>
                    <a:pt x="15088" y="1227"/>
                  </a:lnTo>
                  <a:lnTo>
                    <a:pt x="15309" y="1355"/>
                  </a:lnTo>
                  <a:lnTo>
                    <a:pt x="15514" y="1474"/>
                  </a:lnTo>
                  <a:lnTo>
                    <a:pt x="15727" y="1611"/>
                  </a:lnTo>
                  <a:lnTo>
                    <a:pt x="15931" y="1739"/>
                  </a:lnTo>
                  <a:lnTo>
                    <a:pt x="16136" y="1883"/>
                  </a:lnTo>
                  <a:lnTo>
                    <a:pt x="16332" y="2028"/>
                  </a:lnTo>
                  <a:lnTo>
                    <a:pt x="16528" y="2173"/>
                  </a:lnTo>
                  <a:lnTo>
                    <a:pt x="16715" y="2326"/>
                  </a:lnTo>
                  <a:lnTo>
                    <a:pt x="16903" y="2488"/>
                  </a:lnTo>
                  <a:lnTo>
                    <a:pt x="17090" y="2650"/>
                  </a:lnTo>
                  <a:lnTo>
                    <a:pt x="17269" y="2820"/>
                  </a:lnTo>
                  <a:lnTo>
                    <a:pt x="17448" y="2991"/>
                  </a:lnTo>
                  <a:lnTo>
                    <a:pt x="17618" y="3161"/>
                  </a:lnTo>
                  <a:lnTo>
                    <a:pt x="17780" y="3349"/>
                  </a:lnTo>
                  <a:lnTo>
                    <a:pt x="17942" y="3528"/>
                  </a:lnTo>
                  <a:lnTo>
                    <a:pt x="18104" y="3715"/>
                  </a:lnTo>
                  <a:lnTo>
                    <a:pt x="18257" y="3902"/>
                  </a:lnTo>
                  <a:lnTo>
                    <a:pt x="18410" y="4098"/>
                  </a:lnTo>
                  <a:lnTo>
                    <a:pt x="18555" y="4303"/>
                  </a:lnTo>
                  <a:lnTo>
                    <a:pt x="18692" y="4499"/>
                  </a:lnTo>
                  <a:lnTo>
                    <a:pt x="18828" y="4712"/>
                  </a:lnTo>
                  <a:lnTo>
                    <a:pt x="18956" y="4916"/>
                  </a:lnTo>
                  <a:lnTo>
                    <a:pt x="19084" y="5129"/>
                  </a:lnTo>
                  <a:lnTo>
                    <a:pt x="19203" y="5342"/>
                  </a:lnTo>
                  <a:lnTo>
                    <a:pt x="19322" y="5564"/>
                  </a:lnTo>
                  <a:lnTo>
                    <a:pt x="19433" y="5785"/>
                  </a:lnTo>
                  <a:lnTo>
                    <a:pt x="19535" y="6007"/>
                  </a:lnTo>
                  <a:lnTo>
                    <a:pt x="19637" y="6237"/>
                  </a:lnTo>
                  <a:lnTo>
                    <a:pt x="19731" y="6467"/>
                  </a:lnTo>
                  <a:lnTo>
                    <a:pt x="19816" y="6705"/>
                  </a:lnTo>
                  <a:lnTo>
                    <a:pt x="19901" y="6935"/>
                  </a:lnTo>
                  <a:lnTo>
                    <a:pt x="19978" y="7174"/>
                  </a:lnTo>
                  <a:lnTo>
                    <a:pt x="20055" y="7421"/>
                  </a:lnTo>
                  <a:lnTo>
                    <a:pt x="20114" y="7659"/>
                  </a:lnTo>
                  <a:lnTo>
                    <a:pt x="20174" y="7907"/>
                  </a:lnTo>
                  <a:lnTo>
                    <a:pt x="20234" y="8154"/>
                  </a:lnTo>
                  <a:lnTo>
                    <a:pt x="20276" y="8409"/>
                  </a:lnTo>
                  <a:lnTo>
                    <a:pt x="20319" y="8656"/>
                  </a:lnTo>
                  <a:lnTo>
                    <a:pt x="20353" y="8912"/>
                  </a:lnTo>
                  <a:lnTo>
                    <a:pt x="20387" y="9167"/>
                  </a:lnTo>
                  <a:lnTo>
                    <a:pt x="20413" y="9432"/>
                  </a:lnTo>
                  <a:lnTo>
                    <a:pt x="20421" y="9687"/>
                  </a:lnTo>
                  <a:lnTo>
                    <a:pt x="20438" y="9951"/>
                  </a:lnTo>
                  <a:lnTo>
                    <a:pt x="20438" y="10215"/>
                  </a:lnTo>
                  <a:lnTo>
                    <a:pt x="20438" y="102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-2306350" y="-6677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-4026425" y="-6933250"/>
              <a:ext cx="510975" cy="510750"/>
            </a:xfrm>
            <a:custGeom>
              <a:avLst/>
              <a:gdLst/>
              <a:ahLst/>
              <a:cxnLst/>
              <a:rect l="l" t="t" r="r" b="b"/>
              <a:pathLst>
                <a:path w="20439" h="20430" extrusionOk="0">
                  <a:moveTo>
                    <a:pt x="9960" y="1"/>
                  </a:moveTo>
                  <a:lnTo>
                    <a:pt x="9696" y="9"/>
                  </a:lnTo>
                  <a:lnTo>
                    <a:pt x="9432" y="26"/>
                  </a:lnTo>
                  <a:lnTo>
                    <a:pt x="9176" y="52"/>
                  </a:lnTo>
                  <a:lnTo>
                    <a:pt x="8921" y="77"/>
                  </a:lnTo>
                  <a:lnTo>
                    <a:pt x="8665" y="111"/>
                  </a:lnTo>
                  <a:lnTo>
                    <a:pt x="8410" y="154"/>
                  </a:lnTo>
                  <a:lnTo>
                    <a:pt x="8162" y="205"/>
                  </a:lnTo>
                  <a:lnTo>
                    <a:pt x="7915" y="256"/>
                  </a:lnTo>
                  <a:lnTo>
                    <a:pt x="7668" y="316"/>
                  </a:lnTo>
                  <a:lnTo>
                    <a:pt x="7421" y="384"/>
                  </a:lnTo>
                  <a:lnTo>
                    <a:pt x="7183" y="461"/>
                  </a:lnTo>
                  <a:lnTo>
                    <a:pt x="6944" y="537"/>
                  </a:lnTo>
                  <a:lnTo>
                    <a:pt x="6706" y="614"/>
                  </a:lnTo>
                  <a:lnTo>
                    <a:pt x="6476" y="708"/>
                  </a:lnTo>
                  <a:lnTo>
                    <a:pt x="6246" y="801"/>
                  </a:lnTo>
                  <a:lnTo>
                    <a:pt x="6016" y="904"/>
                  </a:lnTo>
                  <a:lnTo>
                    <a:pt x="5794" y="1006"/>
                  </a:lnTo>
                  <a:lnTo>
                    <a:pt x="5564" y="1117"/>
                  </a:lnTo>
                  <a:lnTo>
                    <a:pt x="5351" y="1227"/>
                  </a:lnTo>
                  <a:lnTo>
                    <a:pt x="5130" y="1355"/>
                  </a:lnTo>
                  <a:lnTo>
                    <a:pt x="4925" y="1474"/>
                  </a:lnTo>
                  <a:lnTo>
                    <a:pt x="4712" y="1611"/>
                  </a:lnTo>
                  <a:lnTo>
                    <a:pt x="4508" y="1739"/>
                  </a:lnTo>
                  <a:lnTo>
                    <a:pt x="4303" y="1883"/>
                  </a:lnTo>
                  <a:lnTo>
                    <a:pt x="4107" y="2028"/>
                  </a:lnTo>
                  <a:lnTo>
                    <a:pt x="3911" y="2173"/>
                  </a:lnTo>
                  <a:lnTo>
                    <a:pt x="3724" y="2326"/>
                  </a:lnTo>
                  <a:lnTo>
                    <a:pt x="3537" y="2488"/>
                  </a:lnTo>
                  <a:lnTo>
                    <a:pt x="3349" y="2650"/>
                  </a:lnTo>
                  <a:lnTo>
                    <a:pt x="3170" y="2820"/>
                  </a:lnTo>
                  <a:lnTo>
                    <a:pt x="2991" y="2991"/>
                  </a:lnTo>
                  <a:lnTo>
                    <a:pt x="2821" y="3161"/>
                  </a:lnTo>
                  <a:lnTo>
                    <a:pt x="2659" y="3349"/>
                  </a:lnTo>
                  <a:lnTo>
                    <a:pt x="2497" y="3528"/>
                  </a:lnTo>
                  <a:lnTo>
                    <a:pt x="2335" y="3715"/>
                  </a:lnTo>
                  <a:lnTo>
                    <a:pt x="2182" y="3902"/>
                  </a:lnTo>
                  <a:lnTo>
                    <a:pt x="2029" y="4098"/>
                  </a:lnTo>
                  <a:lnTo>
                    <a:pt x="1884" y="4303"/>
                  </a:lnTo>
                  <a:lnTo>
                    <a:pt x="1747" y="4499"/>
                  </a:lnTo>
                  <a:lnTo>
                    <a:pt x="1611" y="4712"/>
                  </a:lnTo>
                  <a:lnTo>
                    <a:pt x="1483" y="4916"/>
                  </a:lnTo>
                  <a:lnTo>
                    <a:pt x="1356" y="5129"/>
                  </a:lnTo>
                  <a:lnTo>
                    <a:pt x="1236" y="5342"/>
                  </a:lnTo>
                  <a:lnTo>
                    <a:pt x="1117" y="5564"/>
                  </a:lnTo>
                  <a:lnTo>
                    <a:pt x="1006" y="5785"/>
                  </a:lnTo>
                  <a:lnTo>
                    <a:pt x="904" y="6007"/>
                  </a:lnTo>
                  <a:lnTo>
                    <a:pt x="802" y="6237"/>
                  </a:lnTo>
                  <a:lnTo>
                    <a:pt x="708" y="6467"/>
                  </a:lnTo>
                  <a:lnTo>
                    <a:pt x="623" y="6705"/>
                  </a:lnTo>
                  <a:lnTo>
                    <a:pt x="538" y="6935"/>
                  </a:lnTo>
                  <a:lnTo>
                    <a:pt x="461" y="7174"/>
                  </a:lnTo>
                  <a:lnTo>
                    <a:pt x="393" y="7421"/>
                  </a:lnTo>
                  <a:lnTo>
                    <a:pt x="325" y="7659"/>
                  </a:lnTo>
                  <a:lnTo>
                    <a:pt x="265" y="7907"/>
                  </a:lnTo>
                  <a:lnTo>
                    <a:pt x="214" y="8154"/>
                  </a:lnTo>
                  <a:lnTo>
                    <a:pt x="163" y="8409"/>
                  </a:lnTo>
                  <a:lnTo>
                    <a:pt x="120" y="8656"/>
                  </a:lnTo>
                  <a:lnTo>
                    <a:pt x="86" y="8912"/>
                  </a:lnTo>
                  <a:lnTo>
                    <a:pt x="52" y="9167"/>
                  </a:lnTo>
                  <a:lnTo>
                    <a:pt x="35" y="9432"/>
                  </a:lnTo>
                  <a:lnTo>
                    <a:pt x="18" y="9687"/>
                  </a:lnTo>
                  <a:lnTo>
                    <a:pt x="9" y="9951"/>
                  </a:lnTo>
                  <a:lnTo>
                    <a:pt x="1" y="10215"/>
                  </a:lnTo>
                  <a:lnTo>
                    <a:pt x="9" y="10479"/>
                  </a:lnTo>
                  <a:lnTo>
                    <a:pt x="18" y="10743"/>
                  </a:lnTo>
                  <a:lnTo>
                    <a:pt x="35" y="10999"/>
                  </a:lnTo>
                  <a:lnTo>
                    <a:pt x="52" y="11263"/>
                  </a:lnTo>
                  <a:lnTo>
                    <a:pt x="86" y="11519"/>
                  </a:lnTo>
                  <a:lnTo>
                    <a:pt x="120" y="11774"/>
                  </a:lnTo>
                  <a:lnTo>
                    <a:pt x="163" y="12021"/>
                  </a:lnTo>
                  <a:lnTo>
                    <a:pt x="214" y="12277"/>
                  </a:lnTo>
                  <a:lnTo>
                    <a:pt x="265" y="12524"/>
                  </a:lnTo>
                  <a:lnTo>
                    <a:pt x="325" y="12771"/>
                  </a:lnTo>
                  <a:lnTo>
                    <a:pt x="393" y="13010"/>
                  </a:lnTo>
                  <a:lnTo>
                    <a:pt x="461" y="13257"/>
                  </a:lnTo>
                  <a:lnTo>
                    <a:pt x="538" y="13495"/>
                  </a:lnTo>
                  <a:lnTo>
                    <a:pt x="623" y="13734"/>
                  </a:lnTo>
                  <a:lnTo>
                    <a:pt x="708" y="13964"/>
                  </a:lnTo>
                  <a:lnTo>
                    <a:pt x="802" y="14194"/>
                  </a:lnTo>
                  <a:lnTo>
                    <a:pt x="904" y="14424"/>
                  </a:lnTo>
                  <a:lnTo>
                    <a:pt x="1006" y="14645"/>
                  </a:lnTo>
                  <a:lnTo>
                    <a:pt x="1117" y="14867"/>
                  </a:lnTo>
                  <a:lnTo>
                    <a:pt x="1236" y="15088"/>
                  </a:lnTo>
                  <a:lnTo>
                    <a:pt x="1356" y="15301"/>
                  </a:lnTo>
                  <a:lnTo>
                    <a:pt x="1483" y="15514"/>
                  </a:lnTo>
                  <a:lnTo>
                    <a:pt x="1611" y="15727"/>
                  </a:lnTo>
                  <a:lnTo>
                    <a:pt x="1747" y="15932"/>
                  </a:lnTo>
                  <a:lnTo>
                    <a:pt x="1884" y="16128"/>
                  </a:lnTo>
                  <a:lnTo>
                    <a:pt x="2029" y="16332"/>
                  </a:lnTo>
                  <a:lnTo>
                    <a:pt x="2182" y="16528"/>
                  </a:lnTo>
                  <a:lnTo>
                    <a:pt x="2335" y="16716"/>
                  </a:lnTo>
                  <a:lnTo>
                    <a:pt x="2497" y="16903"/>
                  </a:lnTo>
                  <a:lnTo>
                    <a:pt x="2659" y="17090"/>
                  </a:lnTo>
                  <a:lnTo>
                    <a:pt x="2821" y="17269"/>
                  </a:lnTo>
                  <a:lnTo>
                    <a:pt x="2991" y="17440"/>
                  </a:lnTo>
                  <a:lnTo>
                    <a:pt x="3170" y="17610"/>
                  </a:lnTo>
                  <a:lnTo>
                    <a:pt x="3349" y="17780"/>
                  </a:lnTo>
                  <a:lnTo>
                    <a:pt x="3537" y="17942"/>
                  </a:lnTo>
                  <a:lnTo>
                    <a:pt x="3724" y="18104"/>
                  </a:lnTo>
                  <a:lnTo>
                    <a:pt x="3911" y="18258"/>
                  </a:lnTo>
                  <a:lnTo>
                    <a:pt x="4107" y="18402"/>
                  </a:lnTo>
                  <a:lnTo>
                    <a:pt x="4303" y="18547"/>
                  </a:lnTo>
                  <a:lnTo>
                    <a:pt x="4508" y="18692"/>
                  </a:lnTo>
                  <a:lnTo>
                    <a:pt x="4712" y="18828"/>
                  </a:lnTo>
                  <a:lnTo>
                    <a:pt x="4925" y="18956"/>
                  </a:lnTo>
                  <a:lnTo>
                    <a:pt x="5130" y="19084"/>
                  </a:lnTo>
                  <a:lnTo>
                    <a:pt x="5351" y="19203"/>
                  </a:lnTo>
                  <a:lnTo>
                    <a:pt x="5564" y="19314"/>
                  </a:lnTo>
                  <a:lnTo>
                    <a:pt x="5794" y="19425"/>
                  </a:lnTo>
                  <a:lnTo>
                    <a:pt x="6016" y="19535"/>
                  </a:lnTo>
                  <a:lnTo>
                    <a:pt x="6246" y="19629"/>
                  </a:lnTo>
                  <a:lnTo>
                    <a:pt x="6476" y="19723"/>
                  </a:lnTo>
                  <a:lnTo>
                    <a:pt x="6706" y="19817"/>
                  </a:lnTo>
                  <a:lnTo>
                    <a:pt x="6944" y="19893"/>
                  </a:lnTo>
                  <a:lnTo>
                    <a:pt x="7183" y="19978"/>
                  </a:lnTo>
                  <a:lnTo>
                    <a:pt x="7421" y="20047"/>
                  </a:lnTo>
                  <a:lnTo>
                    <a:pt x="7668" y="20115"/>
                  </a:lnTo>
                  <a:lnTo>
                    <a:pt x="7915" y="20174"/>
                  </a:lnTo>
                  <a:lnTo>
                    <a:pt x="8162" y="20225"/>
                  </a:lnTo>
                  <a:lnTo>
                    <a:pt x="8410" y="20277"/>
                  </a:lnTo>
                  <a:lnTo>
                    <a:pt x="8665" y="20319"/>
                  </a:lnTo>
                  <a:lnTo>
                    <a:pt x="8921" y="20353"/>
                  </a:lnTo>
                  <a:lnTo>
                    <a:pt x="9176" y="20379"/>
                  </a:lnTo>
                  <a:lnTo>
                    <a:pt x="9432" y="20404"/>
                  </a:lnTo>
                  <a:lnTo>
                    <a:pt x="9696" y="20421"/>
                  </a:lnTo>
                  <a:lnTo>
                    <a:pt x="9960" y="20430"/>
                  </a:lnTo>
                  <a:lnTo>
                    <a:pt x="10488" y="20430"/>
                  </a:lnTo>
                  <a:lnTo>
                    <a:pt x="10744" y="20421"/>
                  </a:lnTo>
                  <a:lnTo>
                    <a:pt x="11008" y="20404"/>
                  </a:lnTo>
                  <a:lnTo>
                    <a:pt x="11264" y="20379"/>
                  </a:lnTo>
                  <a:lnTo>
                    <a:pt x="11519" y="20353"/>
                  </a:lnTo>
                  <a:lnTo>
                    <a:pt x="11775" y="20319"/>
                  </a:lnTo>
                  <a:lnTo>
                    <a:pt x="12030" y="20277"/>
                  </a:lnTo>
                  <a:lnTo>
                    <a:pt x="12277" y="20225"/>
                  </a:lnTo>
                  <a:lnTo>
                    <a:pt x="12524" y="20174"/>
                  </a:lnTo>
                  <a:lnTo>
                    <a:pt x="12771" y="20115"/>
                  </a:lnTo>
                  <a:lnTo>
                    <a:pt x="13019" y="20047"/>
                  </a:lnTo>
                  <a:lnTo>
                    <a:pt x="13257" y="19978"/>
                  </a:lnTo>
                  <a:lnTo>
                    <a:pt x="13496" y="19893"/>
                  </a:lnTo>
                  <a:lnTo>
                    <a:pt x="13734" y="19817"/>
                  </a:lnTo>
                  <a:lnTo>
                    <a:pt x="13964" y="19723"/>
                  </a:lnTo>
                  <a:lnTo>
                    <a:pt x="14194" y="19629"/>
                  </a:lnTo>
                  <a:lnTo>
                    <a:pt x="14424" y="19535"/>
                  </a:lnTo>
                  <a:lnTo>
                    <a:pt x="14646" y="19425"/>
                  </a:lnTo>
                  <a:lnTo>
                    <a:pt x="14867" y="19314"/>
                  </a:lnTo>
                  <a:lnTo>
                    <a:pt x="15089" y="19203"/>
                  </a:lnTo>
                  <a:lnTo>
                    <a:pt x="15302" y="19084"/>
                  </a:lnTo>
                  <a:lnTo>
                    <a:pt x="15515" y="18956"/>
                  </a:lnTo>
                  <a:lnTo>
                    <a:pt x="15728" y="18828"/>
                  </a:lnTo>
                  <a:lnTo>
                    <a:pt x="15932" y="18692"/>
                  </a:lnTo>
                  <a:lnTo>
                    <a:pt x="16137" y="18547"/>
                  </a:lnTo>
                  <a:lnTo>
                    <a:pt x="16333" y="18402"/>
                  </a:lnTo>
                  <a:lnTo>
                    <a:pt x="16528" y="18258"/>
                  </a:lnTo>
                  <a:lnTo>
                    <a:pt x="16716" y="18104"/>
                  </a:lnTo>
                  <a:lnTo>
                    <a:pt x="16903" y="17942"/>
                  </a:lnTo>
                  <a:lnTo>
                    <a:pt x="17091" y="17780"/>
                  </a:lnTo>
                  <a:lnTo>
                    <a:pt x="17270" y="17610"/>
                  </a:lnTo>
                  <a:lnTo>
                    <a:pt x="17449" y="17440"/>
                  </a:lnTo>
                  <a:lnTo>
                    <a:pt x="17619" y="17269"/>
                  </a:lnTo>
                  <a:lnTo>
                    <a:pt x="17781" y="17090"/>
                  </a:lnTo>
                  <a:lnTo>
                    <a:pt x="17943" y="16903"/>
                  </a:lnTo>
                  <a:lnTo>
                    <a:pt x="18105" y="16716"/>
                  </a:lnTo>
                  <a:lnTo>
                    <a:pt x="18258" y="16528"/>
                  </a:lnTo>
                  <a:lnTo>
                    <a:pt x="18411" y="16332"/>
                  </a:lnTo>
                  <a:lnTo>
                    <a:pt x="18556" y="16128"/>
                  </a:lnTo>
                  <a:lnTo>
                    <a:pt x="18692" y="15932"/>
                  </a:lnTo>
                  <a:lnTo>
                    <a:pt x="18829" y="15727"/>
                  </a:lnTo>
                  <a:lnTo>
                    <a:pt x="18956" y="15514"/>
                  </a:lnTo>
                  <a:lnTo>
                    <a:pt x="19084" y="15301"/>
                  </a:lnTo>
                  <a:lnTo>
                    <a:pt x="19204" y="15088"/>
                  </a:lnTo>
                  <a:lnTo>
                    <a:pt x="19323" y="14867"/>
                  </a:lnTo>
                  <a:lnTo>
                    <a:pt x="19434" y="14645"/>
                  </a:lnTo>
                  <a:lnTo>
                    <a:pt x="19536" y="14424"/>
                  </a:lnTo>
                  <a:lnTo>
                    <a:pt x="19638" y="14194"/>
                  </a:lnTo>
                  <a:lnTo>
                    <a:pt x="19732" y="13964"/>
                  </a:lnTo>
                  <a:lnTo>
                    <a:pt x="19817" y="13734"/>
                  </a:lnTo>
                  <a:lnTo>
                    <a:pt x="19902" y="13495"/>
                  </a:lnTo>
                  <a:lnTo>
                    <a:pt x="19979" y="13257"/>
                  </a:lnTo>
                  <a:lnTo>
                    <a:pt x="20047" y="13010"/>
                  </a:lnTo>
                  <a:lnTo>
                    <a:pt x="20115" y="12771"/>
                  </a:lnTo>
                  <a:lnTo>
                    <a:pt x="20175" y="12524"/>
                  </a:lnTo>
                  <a:lnTo>
                    <a:pt x="20234" y="12277"/>
                  </a:lnTo>
                  <a:lnTo>
                    <a:pt x="20277" y="12021"/>
                  </a:lnTo>
                  <a:lnTo>
                    <a:pt x="20320" y="11774"/>
                  </a:lnTo>
                  <a:lnTo>
                    <a:pt x="20354" y="11519"/>
                  </a:lnTo>
                  <a:lnTo>
                    <a:pt x="20388" y="11263"/>
                  </a:lnTo>
                  <a:lnTo>
                    <a:pt x="20405" y="10999"/>
                  </a:lnTo>
                  <a:lnTo>
                    <a:pt x="20422" y="10743"/>
                  </a:lnTo>
                  <a:lnTo>
                    <a:pt x="20439" y="10479"/>
                  </a:lnTo>
                  <a:lnTo>
                    <a:pt x="20439" y="10215"/>
                  </a:lnTo>
                  <a:lnTo>
                    <a:pt x="20439" y="9951"/>
                  </a:lnTo>
                  <a:lnTo>
                    <a:pt x="20422" y="9687"/>
                  </a:lnTo>
                  <a:lnTo>
                    <a:pt x="20405" y="9432"/>
                  </a:lnTo>
                  <a:lnTo>
                    <a:pt x="20388" y="9167"/>
                  </a:lnTo>
                  <a:lnTo>
                    <a:pt x="20354" y="8912"/>
                  </a:lnTo>
                  <a:lnTo>
                    <a:pt x="20320" y="8656"/>
                  </a:lnTo>
                  <a:lnTo>
                    <a:pt x="20277" y="8409"/>
                  </a:lnTo>
                  <a:lnTo>
                    <a:pt x="20234" y="8154"/>
                  </a:lnTo>
                  <a:lnTo>
                    <a:pt x="20175" y="7907"/>
                  </a:lnTo>
                  <a:lnTo>
                    <a:pt x="20115" y="7659"/>
                  </a:lnTo>
                  <a:lnTo>
                    <a:pt x="20047" y="7421"/>
                  </a:lnTo>
                  <a:lnTo>
                    <a:pt x="19979" y="7174"/>
                  </a:lnTo>
                  <a:lnTo>
                    <a:pt x="19902" y="6935"/>
                  </a:lnTo>
                  <a:lnTo>
                    <a:pt x="19817" y="6705"/>
                  </a:lnTo>
                  <a:lnTo>
                    <a:pt x="19732" y="6467"/>
                  </a:lnTo>
                  <a:lnTo>
                    <a:pt x="19638" y="6237"/>
                  </a:lnTo>
                  <a:lnTo>
                    <a:pt x="19536" y="6007"/>
                  </a:lnTo>
                  <a:lnTo>
                    <a:pt x="19434" y="5785"/>
                  </a:lnTo>
                  <a:lnTo>
                    <a:pt x="19323" y="5564"/>
                  </a:lnTo>
                  <a:lnTo>
                    <a:pt x="19204" y="5342"/>
                  </a:lnTo>
                  <a:lnTo>
                    <a:pt x="19084" y="5129"/>
                  </a:lnTo>
                  <a:lnTo>
                    <a:pt x="18956" y="4916"/>
                  </a:lnTo>
                  <a:lnTo>
                    <a:pt x="18829" y="4712"/>
                  </a:lnTo>
                  <a:lnTo>
                    <a:pt x="18692" y="4499"/>
                  </a:lnTo>
                  <a:lnTo>
                    <a:pt x="18556" y="4303"/>
                  </a:lnTo>
                  <a:lnTo>
                    <a:pt x="18411" y="4098"/>
                  </a:lnTo>
                  <a:lnTo>
                    <a:pt x="18258" y="3902"/>
                  </a:lnTo>
                  <a:lnTo>
                    <a:pt x="18105" y="3715"/>
                  </a:lnTo>
                  <a:lnTo>
                    <a:pt x="17943" y="3528"/>
                  </a:lnTo>
                  <a:lnTo>
                    <a:pt x="17781" y="3349"/>
                  </a:lnTo>
                  <a:lnTo>
                    <a:pt x="17619" y="3161"/>
                  </a:lnTo>
                  <a:lnTo>
                    <a:pt x="17449" y="2991"/>
                  </a:lnTo>
                  <a:lnTo>
                    <a:pt x="17270" y="2820"/>
                  </a:lnTo>
                  <a:lnTo>
                    <a:pt x="17091" y="2650"/>
                  </a:lnTo>
                  <a:lnTo>
                    <a:pt x="16903" y="2488"/>
                  </a:lnTo>
                  <a:lnTo>
                    <a:pt x="16716" y="2326"/>
                  </a:lnTo>
                  <a:lnTo>
                    <a:pt x="16528" y="2173"/>
                  </a:lnTo>
                  <a:lnTo>
                    <a:pt x="16333" y="2028"/>
                  </a:lnTo>
                  <a:lnTo>
                    <a:pt x="16137" y="1883"/>
                  </a:lnTo>
                  <a:lnTo>
                    <a:pt x="15932" y="1739"/>
                  </a:lnTo>
                  <a:lnTo>
                    <a:pt x="15728" y="1611"/>
                  </a:lnTo>
                  <a:lnTo>
                    <a:pt x="15515" y="1474"/>
                  </a:lnTo>
                  <a:lnTo>
                    <a:pt x="15302" y="1355"/>
                  </a:lnTo>
                  <a:lnTo>
                    <a:pt x="15089" y="1227"/>
                  </a:lnTo>
                  <a:lnTo>
                    <a:pt x="14867" y="1117"/>
                  </a:lnTo>
                  <a:lnTo>
                    <a:pt x="14646" y="1006"/>
                  </a:lnTo>
                  <a:lnTo>
                    <a:pt x="14424" y="904"/>
                  </a:lnTo>
                  <a:lnTo>
                    <a:pt x="14194" y="801"/>
                  </a:lnTo>
                  <a:lnTo>
                    <a:pt x="13964" y="708"/>
                  </a:lnTo>
                  <a:lnTo>
                    <a:pt x="13734" y="614"/>
                  </a:lnTo>
                  <a:lnTo>
                    <a:pt x="13496" y="537"/>
                  </a:lnTo>
                  <a:lnTo>
                    <a:pt x="13257" y="461"/>
                  </a:lnTo>
                  <a:lnTo>
                    <a:pt x="13019" y="384"/>
                  </a:lnTo>
                  <a:lnTo>
                    <a:pt x="12771" y="316"/>
                  </a:lnTo>
                  <a:lnTo>
                    <a:pt x="12524" y="256"/>
                  </a:lnTo>
                  <a:lnTo>
                    <a:pt x="12277" y="205"/>
                  </a:lnTo>
                  <a:lnTo>
                    <a:pt x="12030" y="154"/>
                  </a:lnTo>
                  <a:lnTo>
                    <a:pt x="11775" y="111"/>
                  </a:lnTo>
                  <a:lnTo>
                    <a:pt x="11519" y="77"/>
                  </a:lnTo>
                  <a:lnTo>
                    <a:pt x="11264" y="52"/>
                  </a:lnTo>
                  <a:lnTo>
                    <a:pt x="11008" y="26"/>
                  </a:lnTo>
                  <a:lnTo>
                    <a:pt x="10744" y="9"/>
                  </a:lnTo>
                  <a:lnTo>
                    <a:pt x="104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-4026425" y="-6933250"/>
              <a:ext cx="510975" cy="510750"/>
            </a:xfrm>
            <a:custGeom>
              <a:avLst/>
              <a:gdLst/>
              <a:ahLst/>
              <a:cxnLst/>
              <a:rect l="l" t="t" r="r" b="b"/>
              <a:pathLst>
                <a:path w="20439" h="20430" fill="none" extrusionOk="0">
                  <a:moveTo>
                    <a:pt x="20439" y="10215"/>
                  </a:moveTo>
                  <a:lnTo>
                    <a:pt x="20439" y="10215"/>
                  </a:lnTo>
                  <a:lnTo>
                    <a:pt x="20439" y="10479"/>
                  </a:lnTo>
                  <a:lnTo>
                    <a:pt x="20422" y="10743"/>
                  </a:lnTo>
                  <a:lnTo>
                    <a:pt x="20405" y="10999"/>
                  </a:lnTo>
                  <a:lnTo>
                    <a:pt x="20388" y="11263"/>
                  </a:lnTo>
                  <a:lnTo>
                    <a:pt x="20354" y="11519"/>
                  </a:lnTo>
                  <a:lnTo>
                    <a:pt x="20320" y="11774"/>
                  </a:lnTo>
                  <a:lnTo>
                    <a:pt x="20277" y="12021"/>
                  </a:lnTo>
                  <a:lnTo>
                    <a:pt x="20234" y="12277"/>
                  </a:lnTo>
                  <a:lnTo>
                    <a:pt x="20175" y="12524"/>
                  </a:lnTo>
                  <a:lnTo>
                    <a:pt x="20115" y="12771"/>
                  </a:lnTo>
                  <a:lnTo>
                    <a:pt x="20047" y="13010"/>
                  </a:lnTo>
                  <a:lnTo>
                    <a:pt x="19979" y="13257"/>
                  </a:lnTo>
                  <a:lnTo>
                    <a:pt x="19902" y="13495"/>
                  </a:lnTo>
                  <a:lnTo>
                    <a:pt x="19817" y="13734"/>
                  </a:lnTo>
                  <a:lnTo>
                    <a:pt x="19732" y="13964"/>
                  </a:lnTo>
                  <a:lnTo>
                    <a:pt x="19638" y="14194"/>
                  </a:lnTo>
                  <a:lnTo>
                    <a:pt x="19536" y="14424"/>
                  </a:lnTo>
                  <a:lnTo>
                    <a:pt x="19434" y="14645"/>
                  </a:lnTo>
                  <a:lnTo>
                    <a:pt x="19323" y="14867"/>
                  </a:lnTo>
                  <a:lnTo>
                    <a:pt x="19204" y="15088"/>
                  </a:lnTo>
                  <a:lnTo>
                    <a:pt x="19084" y="15301"/>
                  </a:lnTo>
                  <a:lnTo>
                    <a:pt x="18956" y="15514"/>
                  </a:lnTo>
                  <a:lnTo>
                    <a:pt x="18829" y="15727"/>
                  </a:lnTo>
                  <a:lnTo>
                    <a:pt x="18692" y="15932"/>
                  </a:lnTo>
                  <a:lnTo>
                    <a:pt x="18556" y="16128"/>
                  </a:lnTo>
                  <a:lnTo>
                    <a:pt x="18411" y="16332"/>
                  </a:lnTo>
                  <a:lnTo>
                    <a:pt x="18258" y="16528"/>
                  </a:lnTo>
                  <a:lnTo>
                    <a:pt x="18105" y="16716"/>
                  </a:lnTo>
                  <a:lnTo>
                    <a:pt x="17943" y="16903"/>
                  </a:lnTo>
                  <a:lnTo>
                    <a:pt x="17781" y="17090"/>
                  </a:lnTo>
                  <a:lnTo>
                    <a:pt x="17619" y="17269"/>
                  </a:lnTo>
                  <a:lnTo>
                    <a:pt x="17449" y="17440"/>
                  </a:lnTo>
                  <a:lnTo>
                    <a:pt x="17270" y="17610"/>
                  </a:lnTo>
                  <a:lnTo>
                    <a:pt x="17091" y="17780"/>
                  </a:lnTo>
                  <a:lnTo>
                    <a:pt x="16903" y="17942"/>
                  </a:lnTo>
                  <a:lnTo>
                    <a:pt x="16716" y="18104"/>
                  </a:lnTo>
                  <a:lnTo>
                    <a:pt x="16528" y="18258"/>
                  </a:lnTo>
                  <a:lnTo>
                    <a:pt x="16333" y="18402"/>
                  </a:lnTo>
                  <a:lnTo>
                    <a:pt x="16137" y="18547"/>
                  </a:lnTo>
                  <a:lnTo>
                    <a:pt x="15932" y="18692"/>
                  </a:lnTo>
                  <a:lnTo>
                    <a:pt x="15728" y="18828"/>
                  </a:lnTo>
                  <a:lnTo>
                    <a:pt x="15515" y="18956"/>
                  </a:lnTo>
                  <a:lnTo>
                    <a:pt x="15302" y="19084"/>
                  </a:lnTo>
                  <a:lnTo>
                    <a:pt x="15089" y="19203"/>
                  </a:lnTo>
                  <a:lnTo>
                    <a:pt x="14867" y="19314"/>
                  </a:lnTo>
                  <a:lnTo>
                    <a:pt x="14646" y="19425"/>
                  </a:lnTo>
                  <a:lnTo>
                    <a:pt x="14424" y="19535"/>
                  </a:lnTo>
                  <a:lnTo>
                    <a:pt x="14194" y="19629"/>
                  </a:lnTo>
                  <a:lnTo>
                    <a:pt x="13964" y="19723"/>
                  </a:lnTo>
                  <a:lnTo>
                    <a:pt x="13734" y="19817"/>
                  </a:lnTo>
                  <a:lnTo>
                    <a:pt x="13496" y="19893"/>
                  </a:lnTo>
                  <a:lnTo>
                    <a:pt x="13257" y="19978"/>
                  </a:lnTo>
                  <a:lnTo>
                    <a:pt x="13019" y="20047"/>
                  </a:lnTo>
                  <a:lnTo>
                    <a:pt x="12771" y="20115"/>
                  </a:lnTo>
                  <a:lnTo>
                    <a:pt x="12524" y="20174"/>
                  </a:lnTo>
                  <a:lnTo>
                    <a:pt x="12277" y="20225"/>
                  </a:lnTo>
                  <a:lnTo>
                    <a:pt x="12030" y="20277"/>
                  </a:lnTo>
                  <a:lnTo>
                    <a:pt x="11775" y="20319"/>
                  </a:lnTo>
                  <a:lnTo>
                    <a:pt x="11519" y="20353"/>
                  </a:lnTo>
                  <a:lnTo>
                    <a:pt x="11264" y="20379"/>
                  </a:lnTo>
                  <a:lnTo>
                    <a:pt x="11008" y="20404"/>
                  </a:lnTo>
                  <a:lnTo>
                    <a:pt x="10744" y="20421"/>
                  </a:lnTo>
                  <a:lnTo>
                    <a:pt x="10488" y="20430"/>
                  </a:lnTo>
                  <a:lnTo>
                    <a:pt x="10224" y="20430"/>
                  </a:lnTo>
                  <a:lnTo>
                    <a:pt x="10224" y="20430"/>
                  </a:lnTo>
                  <a:lnTo>
                    <a:pt x="9960" y="20430"/>
                  </a:lnTo>
                  <a:lnTo>
                    <a:pt x="9696" y="20421"/>
                  </a:lnTo>
                  <a:lnTo>
                    <a:pt x="9432" y="20404"/>
                  </a:lnTo>
                  <a:lnTo>
                    <a:pt x="9176" y="20379"/>
                  </a:lnTo>
                  <a:lnTo>
                    <a:pt x="8921" y="20353"/>
                  </a:lnTo>
                  <a:lnTo>
                    <a:pt x="8665" y="20319"/>
                  </a:lnTo>
                  <a:lnTo>
                    <a:pt x="8410" y="20277"/>
                  </a:lnTo>
                  <a:lnTo>
                    <a:pt x="8162" y="20225"/>
                  </a:lnTo>
                  <a:lnTo>
                    <a:pt x="7915" y="20174"/>
                  </a:lnTo>
                  <a:lnTo>
                    <a:pt x="7668" y="20115"/>
                  </a:lnTo>
                  <a:lnTo>
                    <a:pt x="7421" y="20047"/>
                  </a:lnTo>
                  <a:lnTo>
                    <a:pt x="7183" y="19978"/>
                  </a:lnTo>
                  <a:lnTo>
                    <a:pt x="6944" y="19893"/>
                  </a:lnTo>
                  <a:lnTo>
                    <a:pt x="6706" y="19817"/>
                  </a:lnTo>
                  <a:lnTo>
                    <a:pt x="6476" y="19723"/>
                  </a:lnTo>
                  <a:lnTo>
                    <a:pt x="6246" y="19629"/>
                  </a:lnTo>
                  <a:lnTo>
                    <a:pt x="6016" y="19535"/>
                  </a:lnTo>
                  <a:lnTo>
                    <a:pt x="5794" y="19425"/>
                  </a:lnTo>
                  <a:lnTo>
                    <a:pt x="5564" y="19314"/>
                  </a:lnTo>
                  <a:lnTo>
                    <a:pt x="5351" y="19203"/>
                  </a:lnTo>
                  <a:lnTo>
                    <a:pt x="5130" y="19084"/>
                  </a:lnTo>
                  <a:lnTo>
                    <a:pt x="4925" y="18956"/>
                  </a:lnTo>
                  <a:lnTo>
                    <a:pt x="4712" y="18828"/>
                  </a:lnTo>
                  <a:lnTo>
                    <a:pt x="4508" y="18692"/>
                  </a:lnTo>
                  <a:lnTo>
                    <a:pt x="4303" y="18547"/>
                  </a:lnTo>
                  <a:lnTo>
                    <a:pt x="4107" y="18402"/>
                  </a:lnTo>
                  <a:lnTo>
                    <a:pt x="3911" y="18258"/>
                  </a:lnTo>
                  <a:lnTo>
                    <a:pt x="3724" y="18104"/>
                  </a:lnTo>
                  <a:lnTo>
                    <a:pt x="3537" y="17942"/>
                  </a:lnTo>
                  <a:lnTo>
                    <a:pt x="3349" y="17780"/>
                  </a:lnTo>
                  <a:lnTo>
                    <a:pt x="3170" y="17610"/>
                  </a:lnTo>
                  <a:lnTo>
                    <a:pt x="2991" y="17440"/>
                  </a:lnTo>
                  <a:lnTo>
                    <a:pt x="2821" y="17269"/>
                  </a:lnTo>
                  <a:lnTo>
                    <a:pt x="2659" y="17090"/>
                  </a:lnTo>
                  <a:lnTo>
                    <a:pt x="2497" y="16903"/>
                  </a:lnTo>
                  <a:lnTo>
                    <a:pt x="2335" y="16716"/>
                  </a:lnTo>
                  <a:lnTo>
                    <a:pt x="2182" y="16528"/>
                  </a:lnTo>
                  <a:lnTo>
                    <a:pt x="2029" y="16332"/>
                  </a:lnTo>
                  <a:lnTo>
                    <a:pt x="1884" y="16128"/>
                  </a:lnTo>
                  <a:lnTo>
                    <a:pt x="1747" y="15932"/>
                  </a:lnTo>
                  <a:lnTo>
                    <a:pt x="1611" y="15727"/>
                  </a:lnTo>
                  <a:lnTo>
                    <a:pt x="1483" y="15514"/>
                  </a:lnTo>
                  <a:lnTo>
                    <a:pt x="1356" y="15301"/>
                  </a:lnTo>
                  <a:lnTo>
                    <a:pt x="1236" y="15088"/>
                  </a:lnTo>
                  <a:lnTo>
                    <a:pt x="1117" y="14867"/>
                  </a:lnTo>
                  <a:lnTo>
                    <a:pt x="1006" y="14645"/>
                  </a:lnTo>
                  <a:lnTo>
                    <a:pt x="904" y="14424"/>
                  </a:lnTo>
                  <a:lnTo>
                    <a:pt x="802" y="14194"/>
                  </a:lnTo>
                  <a:lnTo>
                    <a:pt x="708" y="13964"/>
                  </a:lnTo>
                  <a:lnTo>
                    <a:pt x="623" y="13734"/>
                  </a:lnTo>
                  <a:lnTo>
                    <a:pt x="538" y="13495"/>
                  </a:lnTo>
                  <a:lnTo>
                    <a:pt x="461" y="13257"/>
                  </a:lnTo>
                  <a:lnTo>
                    <a:pt x="393" y="13010"/>
                  </a:lnTo>
                  <a:lnTo>
                    <a:pt x="325" y="12771"/>
                  </a:lnTo>
                  <a:lnTo>
                    <a:pt x="265" y="12524"/>
                  </a:lnTo>
                  <a:lnTo>
                    <a:pt x="214" y="12277"/>
                  </a:lnTo>
                  <a:lnTo>
                    <a:pt x="163" y="12021"/>
                  </a:lnTo>
                  <a:lnTo>
                    <a:pt x="120" y="11774"/>
                  </a:lnTo>
                  <a:lnTo>
                    <a:pt x="86" y="11519"/>
                  </a:lnTo>
                  <a:lnTo>
                    <a:pt x="52" y="11263"/>
                  </a:lnTo>
                  <a:lnTo>
                    <a:pt x="35" y="10999"/>
                  </a:lnTo>
                  <a:lnTo>
                    <a:pt x="18" y="10743"/>
                  </a:lnTo>
                  <a:lnTo>
                    <a:pt x="9" y="10479"/>
                  </a:lnTo>
                  <a:lnTo>
                    <a:pt x="1" y="10215"/>
                  </a:lnTo>
                  <a:lnTo>
                    <a:pt x="1" y="10215"/>
                  </a:lnTo>
                  <a:lnTo>
                    <a:pt x="9" y="9951"/>
                  </a:lnTo>
                  <a:lnTo>
                    <a:pt x="18" y="9687"/>
                  </a:lnTo>
                  <a:lnTo>
                    <a:pt x="35" y="9432"/>
                  </a:lnTo>
                  <a:lnTo>
                    <a:pt x="52" y="9167"/>
                  </a:lnTo>
                  <a:lnTo>
                    <a:pt x="86" y="8912"/>
                  </a:lnTo>
                  <a:lnTo>
                    <a:pt x="120" y="8656"/>
                  </a:lnTo>
                  <a:lnTo>
                    <a:pt x="163" y="8409"/>
                  </a:lnTo>
                  <a:lnTo>
                    <a:pt x="214" y="8154"/>
                  </a:lnTo>
                  <a:lnTo>
                    <a:pt x="265" y="7907"/>
                  </a:lnTo>
                  <a:lnTo>
                    <a:pt x="325" y="7659"/>
                  </a:lnTo>
                  <a:lnTo>
                    <a:pt x="393" y="7421"/>
                  </a:lnTo>
                  <a:lnTo>
                    <a:pt x="461" y="7174"/>
                  </a:lnTo>
                  <a:lnTo>
                    <a:pt x="538" y="6935"/>
                  </a:lnTo>
                  <a:lnTo>
                    <a:pt x="623" y="6705"/>
                  </a:lnTo>
                  <a:lnTo>
                    <a:pt x="708" y="6467"/>
                  </a:lnTo>
                  <a:lnTo>
                    <a:pt x="802" y="6237"/>
                  </a:lnTo>
                  <a:lnTo>
                    <a:pt x="904" y="6007"/>
                  </a:lnTo>
                  <a:lnTo>
                    <a:pt x="1006" y="5785"/>
                  </a:lnTo>
                  <a:lnTo>
                    <a:pt x="1117" y="5564"/>
                  </a:lnTo>
                  <a:lnTo>
                    <a:pt x="1236" y="5342"/>
                  </a:lnTo>
                  <a:lnTo>
                    <a:pt x="1356" y="5129"/>
                  </a:lnTo>
                  <a:lnTo>
                    <a:pt x="1483" y="4916"/>
                  </a:lnTo>
                  <a:lnTo>
                    <a:pt x="1611" y="4712"/>
                  </a:lnTo>
                  <a:lnTo>
                    <a:pt x="1747" y="4499"/>
                  </a:lnTo>
                  <a:lnTo>
                    <a:pt x="1884" y="4303"/>
                  </a:lnTo>
                  <a:lnTo>
                    <a:pt x="2029" y="4098"/>
                  </a:lnTo>
                  <a:lnTo>
                    <a:pt x="2182" y="3902"/>
                  </a:lnTo>
                  <a:lnTo>
                    <a:pt x="2335" y="3715"/>
                  </a:lnTo>
                  <a:lnTo>
                    <a:pt x="2497" y="3528"/>
                  </a:lnTo>
                  <a:lnTo>
                    <a:pt x="2659" y="3349"/>
                  </a:lnTo>
                  <a:lnTo>
                    <a:pt x="2821" y="3161"/>
                  </a:lnTo>
                  <a:lnTo>
                    <a:pt x="2991" y="2991"/>
                  </a:lnTo>
                  <a:lnTo>
                    <a:pt x="3170" y="2820"/>
                  </a:lnTo>
                  <a:lnTo>
                    <a:pt x="3349" y="2650"/>
                  </a:lnTo>
                  <a:lnTo>
                    <a:pt x="3537" y="2488"/>
                  </a:lnTo>
                  <a:lnTo>
                    <a:pt x="3724" y="2326"/>
                  </a:lnTo>
                  <a:lnTo>
                    <a:pt x="3911" y="2173"/>
                  </a:lnTo>
                  <a:lnTo>
                    <a:pt x="4107" y="2028"/>
                  </a:lnTo>
                  <a:lnTo>
                    <a:pt x="4303" y="1883"/>
                  </a:lnTo>
                  <a:lnTo>
                    <a:pt x="4508" y="1739"/>
                  </a:lnTo>
                  <a:lnTo>
                    <a:pt x="4712" y="1611"/>
                  </a:lnTo>
                  <a:lnTo>
                    <a:pt x="4925" y="1474"/>
                  </a:lnTo>
                  <a:lnTo>
                    <a:pt x="5130" y="1355"/>
                  </a:lnTo>
                  <a:lnTo>
                    <a:pt x="5351" y="1227"/>
                  </a:lnTo>
                  <a:lnTo>
                    <a:pt x="5564" y="1117"/>
                  </a:lnTo>
                  <a:lnTo>
                    <a:pt x="5794" y="1006"/>
                  </a:lnTo>
                  <a:lnTo>
                    <a:pt x="6016" y="904"/>
                  </a:lnTo>
                  <a:lnTo>
                    <a:pt x="6246" y="801"/>
                  </a:lnTo>
                  <a:lnTo>
                    <a:pt x="6476" y="708"/>
                  </a:lnTo>
                  <a:lnTo>
                    <a:pt x="6706" y="614"/>
                  </a:lnTo>
                  <a:lnTo>
                    <a:pt x="6944" y="537"/>
                  </a:lnTo>
                  <a:lnTo>
                    <a:pt x="7183" y="461"/>
                  </a:lnTo>
                  <a:lnTo>
                    <a:pt x="7421" y="384"/>
                  </a:lnTo>
                  <a:lnTo>
                    <a:pt x="7668" y="316"/>
                  </a:lnTo>
                  <a:lnTo>
                    <a:pt x="7915" y="256"/>
                  </a:lnTo>
                  <a:lnTo>
                    <a:pt x="8162" y="205"/>
                  </a:lnTo>
                  <a:lnTo>
                    <a:pt x="8410" y="154"/>
                  </a:lnTo>
                  <a:lnTo>
                    <a:pt x="8665" y="111"/>
                  </a:lnTo>
                  <a:lnTo>
                    <a:pt x="8921" y="77"/>
                  </a:lnTo>
                  <a:lnTo>
                    <a:pt x="9176" y="52"/>
                  </a:lnTo>
                  <a:lnTo>
                    <a:pt x="9432" y="26"/>
                  </a:lnTo>
                  <a:lnTo>
                    <a:pt x="9696" y="9"/>
                  </a:lnTo>
                  <a:lnTo>
                    <a:pt x="9960" y="1"/>
                  </a:lnTo>
                  <a:lnTo>
                    <a:pt x="10224" y="1"/>
                  </a:lnTo>
                  <a:lnTo>
                    <a:pt x="10224" y="1"/>
                  </a:lnTo>
                  <a:lnTo>
                    <a:pt x="10488" y="1"/>
                  </a:lnTo>
                  <a:lnTo>
                    <a:pt x="10744" y="9"/>
                  </a:lnTo>
                  <a:lnTo>
                    <a:pt x="11008" y="26"/>
                  </a:lnTo>
                  <a:lnTo>
                    <a:pt x="11264" y="52"/>
                  </a:lnTo>
                  <a:lnTo>
                    <a:pt x="11519" y="77"/>
                  </a:lnTo>
                  <a:lnTo>
                    <a:pt x="11775" y="111"/>
                  </a:lnTo>
                  <a:lnTo>
                    <a:pt x="12030" y="154"/>
                  </a:lnTo>
                  <a:lnTo>
                    <a:pt x="12277" y="205"/>
                  </a:lnTo>
                  <a:lnTo>
                    <a:pt x="12524" y="256"/>
                  </a:lnTo>
                  <a:lnTo>
                    <a:pt x="12771" y="316"/>
                  </a:lnTo>
                  <a:lnTo>
                    <a:pt x="13019" y="384"/>
                  </a:lnTo>
                  <a:lnTo>
                    <a:pt x="13257" y="461"/>
                  </a:lnTo>
                  <a:lnTo>
                    <a:pt x="13496" y="537"/>
                  </a:lnTo>
                  <a:lnTo>
                    <a:pt x="13734" y="614"/>
                  </a:lnTo>
                  <a:lnTo>
                    <a:pt x="13964" y="708"/>
                  </a:lnTo>
                  <a:lnTo>
                    <a:pt x="14194" y="801"/>
                  </a:lnTo>
                  <a:lnTo>
                    <a:pt x="14424" y="904"/>
                  </a:lnTo>
                  <a:lnTo>
                    <a:pt x="14646" y="1006"/>
                  </a:lnTo>
                  <a:lnTo>
                    <a:pt x="14867" y="1117"/>
                  </a:lnTo>
                  <a:lnTo>
                    <a:pt x="15089" y="1227"/>
                  </a:lnTo>
                  <a:lnTo>
                    <a:pt x="15302" y="1355"/>
                  </a:lnTo>
                  <a:lnTo>
                    <a:pt x="15515" y="1474"/>
                  </a:lnTo>
                  <a:lnTo>
                    <a:pt x="15728" y="1611"/>
                  </a:lnTo>
                  <a:lnTo>
                    <a:pt x="15932" y="1739"/>
                  </a:lnTo>
                  <a:lnTo>
                    <a:pt x="16137" y="1883"/>
                  </a:lnTo>
                  <a:lnTo>
                    <a:pt x="16333" y="2028"/>
                  </a:lnTo>
                  <a:lnTo>
                    <a:pt x="16528" y="2173"/>
                  </a:lnTo>
                  <a:lnTo>
                    <a:pt x="16716" y="2326"/>
                  </a:lnTo>
                  <a:lnTo>
                    <a:pt x="16903" y="2488"/>
                  </a:lnTo>
                  <a:lnTo>
                    <a:pt x="17091" y="2650"/>
                  </a:lnTo>
                  <a:lnTo>
                    <a:pt x="17270" y="2820"/>
                  </a:lnTo>
                  <a:lnTo>
                    <a:pt x="17449" y="2991"/>
                  </a:lnTo>
                  <a:lnTo>
                    <a:pt x="17619" y="3161"/>
                  </a:lnTo>
                  <a:lnTo>
                    <a:pt x="17781" y="3349"/>
                  </a:lnTo>
                  <a:lnTo>
                    <a:pt x="17943" y="3528"/>
                  </a:lnTo>
                  <a:lnTo>
                    <a:pt x="18105" y="3715"/>
                  </a:lnTo>
                  <a:lnTo>
                    <a:pt x="18258" y="3902"/>
                  </a:lnTo>
                  <a:lnTo>
                    <a:pt x="18411" y="4098"/>
                  </a:lnTo>
                  <a:lnTo>
                    <a:pt x="18556" y="4303"/>
                  </a:lnTo>
                  <a:lnTo>
                    <a:pt x="18692" y="4499"/>
                  </a:lnTo>
                  <a:lnTo>
                    <a:pt x="18829" y="4712"/>
                  </a:lnTo>
                  <a:lnTo>
                    <a:pt x="18956" y="4916"/>
                  </a:lnTo>
                  <a:lnTo>
                    <a:pt x="19084" y="5129"/>
                  </a:lnTo>
                  <a:lnTo>
                    <a:pt x="19204" y="5342"/>
                  </a:lnTo>
                  <a:lnTo>
                    <a:pt x="19323" y="5564"/>
                  </a:lnTo>
                  <a:lnTo>
                    <a:pt x="19434" y="5785"/>
                  </a:lnTo>
                  <a:lnTo>
                    <a:pt x="19536" y="6007"/>
                  </a:lnTo>
                  <a:lnTo>
                    <a:pt x="19638" y="6237"/>
                  </a:lnTo>
                  <a:lnTo>
                    <a:pt x="19732" y="6467"/>
                  </a:lnTo>
                  <a:lnTo>
                    <a:pt x="19817" y="6705"/>
                  </a:lnTo>
                  <a:lnTo>
                    <a:pt x="19902" y="6935"/>
                  </a:lnTo>
                  <a:lnTo>
                    <a:pt x="19979" y="7174"/>
                  </a:lnTo>
                  <a:lnTo>
                    <a:pt x="20047" y="7421"/>
                  </a:lnTo>
                  <a:lnTo>
                    <a:pt x="20115" y="7659"/>
                  </a:lnTo>
                  <a:lnTo>
                    <a:pt x="20175" y="7907"/>
                  </a:lnTo>
                  <a:lnTo>
                    <a:pt x="20234" y="8154"/>
                  </a:lnTo>
                  <a:lnTo>
                    <a:pt x="20277" y="8409"/>
                  </a:lnTo>
                  <a:lnTo>
                    <a:pt x="20320" y="8656"/>
                  </a:lnTo>
                  <a:lnTo>
                    <a:pt x="20354" y="8912"/>
                  </a:lnTo>
                  <a:lnTo>
                    <a:pt x="20388" y="9167"/>
                  </a:lnTo>
                  <a:lnTo>
                    <a:pt x="20405" y="9432"/>
                  </a:lnTo>
                  <a:lnTo>
                    <a:pt x="20422" y="9687"/>
                  </a:lnTo>
                  <a:lnTo>
                    <a:pt x="20439" y="9951"/>
                  </a:lnTo>
                  <a:lnTo>
                    <a:pt x="20439" y="10215"/>
                  </a:lnTo>
                  <a:lnTo>
                    <a:pt x="20439" y="102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-3515475" y="-6677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-2817300" y="-1888750"/>
              <a:ext cx="510975" cy="510975"/>
            </a:xfrm>
            <a:custGeom>
              <a:avLst/>
              <a:gdLst/>
              <a:ahLst/>
              <a:cxnLst/>
              <a:rect l="l" t="t" r="r" b="b"/>
              <a:pathLst>
                <a:path w="20439" h="20439" extrusionOk="0">
                  <a:moveTo>
                    <a:pt x="9959" y="1"/>
                  </a:moveTo>
                  <a:lnTo>
                    <a:pt x="9695" y="9"/>
                  </a:lnTo>
                  <a:lnTo>
                    <a:pt x="9431" y="27"/>
                  </a:lnTo>
                  <a:lnTo>
                    <a:pt x="9176" y="52"/>
                  </a:lnTo>
                  <a:lnTo>
                    <a:pt x="8920" y="86"/>
                  </a:lnTo>
                  <a:lnTo>
                    <a:pt x="8664" y="120"/>
                  </a:lnTo>
                  <a:lnTo>
                    <a:pt x="8409" y="163"/>
                  </a:lnTo>
                  <a:lnTo>
                    <a:pt x="8162" y="205"/>
                  </a:lnTo>
                  <a:lnTo>
                    <a:pt x="7915" y="265"/>
                  </a:lnTo>
                  <a:lnTo>
                    <a:pt x="7668" y="325"/>
                  </a:lnTo>
                  <a:lnTo>
                    <a:pt x="7421" y="384"/>
                  </a:lnTo>
                  <a:lnTo>
                    <a:pt x="7182" y="461"/>
                  </a:lnTo>
                  <a:lnTo>
                    <a:pt x="6943" y="538"/>
                  </a:lnTo>
                  <a:lnTo>
                    <a:pt x="6705" y="623"/>
                  </a:lnTo>
                  <a:lnTo>
                    <a:pt x="6475" y="708"/>
                  </a:lnTo>
                  <a:lnTo>
                    <a:pt x="6245" y="802"/>
                  </a:lnTo>
                  <a:lnTo>
                    <a:pt x="6015" y="904"/>
                  </a:lnTo>
                  <a:lnTo>
                    <a:pt x="5793" y="1006"/>
                  </a:lnTo>
                  <a:lnTo>
                    <a:pt x="5572" y="1117"/>
                  </a:lnTo>
                  <a:lnTo>
                    <a:pt x="5350" y="1236"/>
                  </a:lnTo>
                  <a:lnTo>
                    <a:pt x="5137" y="1356"/>
                  </a:lnTo>
                  <a:lnTo>
                    <a:pt x="4924" y="1483"/>
                  </a:lnTo>
                  <a:lnTo>
                    <a:pt x="4711" y="1611"/>
                  </a:lnTo>
                  <a:lnTo>
                    <a:pt x="4507" y="1747"/>
                  </a:lnTo>
                  <a:lnTo>
                    <a:pt x="4302" y="1884"/>
                  </a:lnTo>
                  <a:lnTo>
                    <a:pt x="4107" y="2029"/>
                  </a:lnTo>
                  <a:lnTo>
                    <a:pt x="3911" y="2182"/>
                  </a:lnTo>
                  <a:lnTo>
                    <a:pt x="3723" y="2335"/>
                  </a:lnTo>
                  <a:lnTo>
                    <a:pt x="3536" y="2489"/>
                  </a:lnTo>
                  <a:lnTo>
                    <a:pt x="3348" y="2650"/>
                  </a:lnTo>
                  <a:lnTo>
                    <a:pt x="3169" y="2821"/>
                  </a:lnTo>
                  <a:lnTo>
                    <a:pt x="2991" y="2991"/>
                  </a:lnTo>
                  <a:lnTo>
                    <a:pt x="2820" y="3170"/>
                  </a:lnTo>
                  <a:lnTo>
                    <a:pt x="2658" y="3349"/>
                  </a:lnTo>
                  <a:lnTo>
                    <a:pt x="2496" y="3528"/>
                  </a:lnTo>
                  <a:lnTo>
                    <a:pt x="2335" y="3715"/>
                  </a:lnTo>
                  <a:lnTo>
                    <a:pt x="2181" y="3911"/>
                  </a:lnTo>
                  <a:lnTo>
                    <a:pt x="2028" y="4107"/>
                  </a:lnTo>
                  <a:lnTo>
                    <a:pt x="1883" y="4303"/>
                  </a:lnTo>
                  <a:lnTo>
                    <a:pt x="1747" y="4508"/>
                  </a:lnTo>
                  <a:lnTo>
                    <a:pt x="1610" y="4712"/>
                  </a:lnTo>
                  <a:lnTo>
                    <a:pt x="1483" y="4917"/>
                  </a:lnTo>
                  <a:lnTo>
                    <a:pt x="1355" y="5130"/>
                  </a:lnTo>
                  <a:lnTo>
                    <a:pt x="1236" y="5351"/>
                  </a:lnTo>
                  <a:lnTo>
                    <a:pt x="1116" y="5564"/>
                  </a:lnTo>
                  <a:lnTo>
                    <a:pt x="1014" y="5786"/>
                  </a:lnTo>
                  <a:lnTo>
                    <a:pt x="903" y="6016"/>
                  </a:lnTo>
                  <a:lnTo>
                    <a:pt x="801" y="6237"/>
                  </a:lnTo>
                  <a:lnTo>
                    <a:pt x="707" y="6467"/>
                  </a:lnTo>
                  <a:lnTo>
                    <a:pt x="622" y="6706"/>
                  </a:lnTo>
                  <a:lnTo>
                    <a:pt x="537" y="6944"/>
                  </a:lnTo>
                  <a:lnTo>
                    <a:pt x="460" y="7183"/>
                  </a:lnTo>
                  <a:lnTo>
                    <a:pt x="392" y="7421"/>
                  </a:lnTo>
                  <a:lnTo>
                    <a:pt x="324" y="7660"/>
                  </a:lnTo>
                  <a:lnTo>
                    <a:pt x="264" y="7907"/>
                  </a:lnTo>
                  <a:lnTo>
                    <a:pt x="213" y="8162"/>
                  </a:lnTo>
                  <a:lnTo>
                    <a:pt x="162" y="8410"/>
                  </a:lnTo>
                  <a:lnTo>
                    <a:pt x="119" y="8665"/>
                  </a:lnTo>
                  <a:lnTo>
                    <a:pt x="85" y="8912"/>
                  </a:lnTo>
                  <a:lnTo>
                    <a:pt x="51" y="9176"/>
                  </a:lnTo>
                  <a:lnTo>
                    <a:pt x="34" y="9432"/>
                  </a:lnTo>
                  <a:lnTo>
                    <a:pt x="17" y="9696"/>
                  </a:lnTo>
                  <a:lnTo>
                    <a:pt x="9" y="9952"/>
                  </a:lnTo>
                  <a:lnTo>
                    <a:pt x="0" y="10216"/>
                  </a:lnTo>
                  <a:lnTo>
                    <a:pt x="9" y="10480"/>
                  </a:lnTo>
                  <a:lnTo>
                    <a:pt x="17" y="10744"/>
                  </a:lnTo>
                  <a:lnTo>
                    <a:pt x="34" y="11008"/>
                  </a:lnTo>
                  <a:lnTo>
                    <a:pt x="51" y="11264"/>
                  </a:lnTo>
                  <a:lnTo>
                    <a:pt x="85" y="11519"/>
                  </a:lnTo>
                  <a:lnTo>
                    <a:pt x="119" y="11775"/>
                  </a:lnTo>
                  <a:lnTo>
                    <a:pt x="162" y="12030"/>
                  </a:lnTo>
                  <a:lnTo>
                    <a:pt x="213" y="12277"/>
                  </a:lnTo>
                  <a:lnTo>
                    <a:pt x="264" y="12524"/>
                  </a:lnTo>
                  <a:lnTo>
                    <a:pt x="324" y="12771"/>
                  </a:lnTo>
                  <a:lnTo>
                    <a:pt x="392" y="13018"/>
                  </a:lnTo>
                  <a:lnTo>
                    <a:pt x="460" y="13257"/>
                  </a:lnTo>
                  <a:lnTo>
                    <a:pt x="537" y="13496"/>
                  </a:lnTo>
                  <a:lnTo>
                    <a:pt x="622" y="13734"/>
                  </a:lnTo>
                  <a:lnTo>
                    <a:pt x="707" y="13964"/>
                  </a:lnTo>
                  <a:lnTo>
                    <a:pt x="801" y="14194"/>
                  </a:lnTo>
                  <a:lnTo>
                    <a:pt x="903" y="14424"/>
                  </a:lnTo>
                  <a:lnTo>
                    <a:pt x="1014" y="14646"/>
                  </a:lnTo>
                  <a:lnTo>
                    <a:pt x="1116" y="14867"/>
                  </a:lnTo>
                  <a:lnTo>
                    <a:pt x="1236" y="15089"/>
                  </a:lnTo>
                  <a:lnTo>
                    <a:pt x="1355" y="15302"/>
                  </a:lnTo>
                  <a:lnTo>
                    <a:pt x="1483" y="15515"/>
                  </a:lnTo>
                  <a:lnTo>
                    <a:pt x="1610" y="15728"/>
                  </a:lnTo>
                  <a:lnTo>
                    <a:pt x="1747" y="15932"/>
                  </a:lnTo>
                  <a:lnTo>
                    <a:pt x="1883" y="16128"/>
                  </a:lnTo>
                  <a:lnTo>
                    <a:pt x="2028" y="16333"/>
                  </a:lnTo>
                  <a:lnTo>
                    <a:pt x="2181" y="16528"/>
                  </a:lnTo>
                  <a:lnTo>
                    <a:pt x="2335" y="16716"/>
                  </a:lnTo>
                  <a:lnTo>
                    <a:pt x="2496" y="16903"/>
                  </a:lnTo>
                  <a:lnTo>
                    <a:pt x="2658" y="17091"/>
                  </a:lnTo>
                  <a:lnTo>
                    <a:pt x="2820" y="17270"/>
                  </a:lnTo>
                  <a:lnTo>
                    <a:pt x="2991" y="17440"/>
                  </a:lnTo>
                  <a:lnTo>
                    <a:pt x="3169" y="17610"/>
                  </a:lnTo>
                  <a:lnTo>
                    <a:pt x="3348" y="17781"/>
                  </a:lnTo>
                  <a:lnTo>
                    <a:pt x="3536" y="17943"/>
                  </a:lnTo>
                  <a:lnTo>
                    <a:pt x="3723" y="18105"/>
                  </a:lnTo>
                  <a:lnTo>
                    <a:pt x="3911" y="18258"/>
                  </a:lnTo>
                  <a:lnTo>
                    <a:pt x="4107" y="18403"/>
                  </a:lnTo>
                  <a:lnTo>
                    <a:pt x="4302" y="18548"/>
                  </a:lnTo>
                  <a:lnTo>
                    <a:pt x="4507" y="18692"/>
                  </a:lnTo>
                  <a:lnTo>
                    <a:pt x="4711" y="18829"/>
                  </a:lnTo>
                  <a:lnTo>
                    <a:pt x="4924" y="18956"/>
                  </a:lnTo>
                  <a:lnTo>
                    <a:pt x="5137" y="19084"/>
                  </a:lnTo>
                  <a:lnTo>
                    <a:pt x="5350" y="19204"/>
                  </a:lnTo>
                  <a:lnTo>
                    <a:pt x="5572" y="19314"/>
                  </a:lnTo>
                  <a:lnTo>
                    <a:pt x="5793" y="19425"/>
                  </a:lnTo>
                  <a:lnTo>
                    <a:pt x="6015" y="19536"/>
                  </a:lnTo>
                  <a:lnTo>
                    <a:pt x="6245" y="19629"/>
                  </a:lnTo>
                  <a:lnTo>
                    <a:pt x="6475" y="19723"/>
                  </a:lnTo>
                  <a:lnTo>
                    <a:pt x="6705" y="19817"/>
                  </a:lnTo>
                  <a:lnTo>
                    <a:pt x="6943" y="19902"/>
                  </a:lnTo>
                  <a:lnTo>
                    <a:pt x="7182" y="19979"/>
                  </a:lnTo>
                  <a:lnTo>
                    <a:pt x="7421" y="20047"/>
                  </a:lnTo>
                  <a:lnTo>
                    <a:pt x="7668" y="20115"/>
                  </a:lnTo>
                  <a:lnTo>
                    <a:pt x="7915" y="20175"/>
                  </a:lnTo>
                  <a:lnTo>
                    <a:pt x="8162" y="20226"/>
                  </a:lnTo>
                  <a:lnTo>
                    <a:pt x="8409" y="20277"/>
                  </a:lnTo>
                  <a:lnTo>
                    <a:pt x="8664" y="20320"/>
                  </a:lnTo>
                  <a:lnTo>
                    <a:pt x="8920" y="20354"/>
                  </a:lnTo>
                  <a:lnTo>
                    <a:pt x="9176" y="20379"/>
                  </a:lnTo>
                  <a:lnTo>
                    <a:pt x="9431" y="20405"/>
                  </a:lnTo>
                  <a:lnTo>
                    <a:pt x="9695" y="20422"/>
                  </a:lnTo>
                  <a:lnTo>
                    <a:pt x="9959" y="20430"/>
                  </a:lnTo>
                  <a:lnTo>
                    <a:pt x="10223" y="20439"/>
                  </a:lnTo>
                  <a:lnTo>
                    <a:pt x="10488" y="20430"/>
                  </a:lnTo>
                  <a:lnTo>
                    <a:pt x="10743" y="20422"/>
                  </a:lnTo>
                  <a:lnTo>
                    <a:pt x="11007" y="20405"/>
                  </a:lnTo>
                  <a:lnTo>
                    <a:pt x="11263" y="20379"/>
                  </a:lnTo>
                  <a:lnTo>
                    <a:pt x="11518" y="20354"/>
                  </a:lnTo>
                  <a:lnTo>
                    <a:pt x="11774" y="20320"/>
                  </a:lnTo>
                  <a:lnTo>
                    <a:pt x="12030" y="20277"/>
                  </a:lnTo>
                  <a:lnTo>
                    <a:pt x="12277" y="20226"/>
                  </a:lnTo>
                  <a:lnTo>
                    <a:pt x="12524" y="20175"/>
                  </a:lnTo>
                  <a:lnTo>
                    <a:pt x="12771" y="20115"/>
                  </a:lnTo>
                  <a:lnTo>
                    <a:pt x="13018" y="20047"/>
                  </a:lnTo>
                  <a:lnTo>
                    <a:pt x="13256" y="19979"/>
                  </a:lnTo>
                  <a:lnTo>
                    <a:pt x="13495" y="19902"/>
                  </a:lnTo>
                  <a:lnTo>
                    <a:pt x="13733" y="19817"/>
                  </a:lnTo>
                  <a:lnTo>
                    <a:pt x="13963" y="19723"/>
                  </a:lnTo>
                  <a:lnTo>
                    <a:pt x="14193" y="19629"/>
                  </a:lnTo>
                  <a:lnTo>
                    <a:pt x="14423" y="19536"/>
                  </a:lnTo>
                  <a:lnTo>
                    <a:pt x="14653" y="19425"/>
                  </a:lnTo>
                  <a:lnTo>
                    <a:pt x="14875" y="19314"/>
                  </a:lnTo>
                  <a:lnTo>
                    <a:pt x="15088" y="19204"/>
                  </a:lnTo>
                  <a:lnTo>
                    <a:pt x="15309" y="19084"/>
                  </a:lnTo>
                  <a:lnTo>
                    <a:pt x="15514" y="18956"/>
                  </a:lnTo>
                  <a:lnTo>
                    <a:pt x="15727" y="18829"/>
                  </a:lnTo>
                  <a:lnTo>
                    <a:pt x="15931" y="18692"/>
                  </a:lnTo>
                  <a:lnTo>
                    <a:pt x="16136" y="18548"/>
                  </a:lnTo>
                  <a:lnTo>
                    <a:pt x="16332" y="18403"/>
                  </a:lnTo>
                  <a:lnTo>
                    <a:pt x="16528" y="18258"/>
                  </a:lnTo>
                  <a:lnTo>
                    <a:pt x="16715" y="18105"/>
                  </a:lnTo>
                  <a:lnTo>
                    <a:pt x="16903" y="17943"/>
                  </a:lnTo>
                  <a:lnTo>
                    <a:pt x="17090" y="17781"/>
                  </a:lnTo>
                  <a:lnTo>
                    <a:pt x="17269" y="17610"/>
                  </a:lnTo>
                  <a:lnTo>
                    <a:pt x="17448" y="17440"/>
                  </a:lnTo>
                  <a:lnTo>
                    <a:pt x="17618" y="17270"/>
                  </a:lnTo>
                  <a:lnTo>
                    <a:pt x="17780" y="17091"/>
                  </a:lnTo>
                  <a:lnTo>
                    <a:pt x="17942" y="16903"/>
                  </a:lnTo>
                  <a:lnTo>
                    <a:pt x="18104" y="16716"/>
                  </a:lnTo>
                  <a:lnTo>
                    <a:pt x="18257" y="16528"/>
                  </a:lnTo>
                  <a:lnTo>
                    <a:pt x="18410" y="16333"/>
                  </a:lnTo>
                  <a:lnTo>
                    <a:pt x="18555" y="16128"/>
                  </a:lnTo>
                  <a:lnTo>
                    <a:pt x="18692" y="15932"/>
                  </a:lnTo>
                  <a:lnTo>
                    <a:pt x="18828" y="15728"/>
                  </a:lnTo>
                  <a:lnTo>
                    <a:pt x="18956" y="15515"/>
                  </a:lnTo>
                  <a:lnTo>
                    <a:pt x="19084" y="15302"/>
                  </a:lnTo>
                  <a:lnTo>
                    <a:pt x="19203" y="15089"/>
                  </a:lnTo>
                  <a:lnTo>
                    <a:pt x="19322" y="14867"/>
                  </a:lnTo>
                  <a:lnTo>
                    <a:pt x="19433" y="14646"/>
                  </a:lnTo>
                  <a:lnTo>
                    <a:pt x="19535" y="14424"/>
                  </a:lnTo>
                  <a:lnTo>
                    <a:pt x="19637" y="14194"/>
                  </a:lnTo>
                  <a:lnTo>
                    <a:pt x="19731" y="13964"/>
                  </a:lnTo>
                  <a:lnTo>
                    <a:pt x="19816" y="13734"/>
                  </a:lnTo>
                  <a:lnTo>
                    <a:pt x="19901" y="13496"/>
                  </a:lnTo>
                  <a:lnTo>
                    <a:pt x="19978" y="13257"/>
                  </a:lnTo>
                  <a:lnTo>
                    <a:pt x="20055" y="13018"/>
                  </a:lnTo>
                  <a:lnTo>
                    <a:pt x="20114" y="12771"/>
                  </a:lnTo>
                  <a:lnTo>
                    <a:pt x="20174" y="12524"/>
                  </a:lnTo>
                  <a:lnTo>
                    <a:pt x="20234" y="12277"/>
                  </a:lnTo>
                  <a:lnTo>
                    <a:pt x="20276" y="12030"/>
                  </a:lnTo>
                  <a:lnTo>
                    <a:pt x="20319" y="11775"/>
                  </a:lnTo>
                  <a:lnTo>
                    <a:pt x="20353" y="11519"/>
                  </a:lnTo>
                  <a:lnTo>
                    <a:pt x="20387" y="11264"/>
                  </a:lnTo>
                  <a:lnTo>
                    <a:pt x="20413" y="11008"/>
                  </a:lnTo>
                  <a:lnTo>
                    <a:pt x="20421" y="10744"/>
                  </a:lnTo>
                  <a:lnTo>
                    <a:pt x="20438" y="10480"/>
                  </a:lnTo>
                  <a:lnTo>
                    <a:pt x="20438" y="10216"/>
                  </a:lnTo>
                  <a:lnTo>
                    <a:pt x="20438" y="9952"/>
                  </a:lnTo>
                  <a:lnTo>
                    <a:pt x="20421" y="9696"/>
                  </a:lnTo>
                  <a:lnTo>
                    <a:pt x="20413" y="9432"/>
                  </a:lnTo>
                  <a:lnTo>
                    <a:pt x="20387" y="9176"/>
                  </a:lnTo>
                  <a:lnTo>
                    <a:pt x="20353" y="8912"/>
                  </a:lnTo>
                  <a:lnTo>
                    <a:pt x="20319" y="8665"/>
                  </a:lnTo>
                  <a:lnTo>
                    <a:pt x="20276" y="8410"/>
                  </a:lnTo>
                  <a:lnTo>
                    <a:pt x="20234" y="8162"/>
                  </a:lnTo>
                  <a:lnTo>
                    <a:pt x="20174" y="7907"/>
                  </a:lnTo>
                  <a:lnTo>
                    <a:pt x="20114" y="7660"/>
                  </a:lnTo>
                  <a:lnTo>
                    <a:pt x="20055" y="7421"/>
                  </a:lnTo>
                  <a:lnTo>
                    <a:pt x="19978" y="7183"/>
                  </a:lnTo>
                  <a:lnTo>
                    <a:pt x="19901" y="6944"/>
                  </a:lnTo>
                  <a:lnTo>
                    <a:pt x="19816" y="6706"/>
                  </a:lnTo>
                  <a:lnTo>
                    <a:pt x="19731" y="6467"/>
                  </a:lnTo>
                  <a:lnTo>
                    <a:pt x="19637" y="6237"/>
                  </a:lnTo>
                  <a:lnTo>
                    <a:pt x="19535" y="6016"/>
                  </a:lnTo>
                  <a:lnTo>
                    <a:pt x="19433" y="5786"/>
                  </a:lnTo>
                  <a:lnTo>
                    <a:pt x="19322" y="5564"/>
                  </a:lnTo>
                  <a:lnTo>
                    <a:pt x="19203" y="5351"/>
                  </a:lnTo>
                  <a:lnTo>
                    <a:pt x="19084" y="5130"/>
                  </a:lnTo>
                  <a:lnTo>
                    <a:pt x="18956" y="4917"/>
                  </a:lnTo>
                  <a:lnTo>
                    <a:pt x="18828" y="4712"/>
                  </a:lnTo>
                  <a:lnTo>
                    <a:pt x="18692" y="4508"/>
                  </a:lnTo>
                  <a:lnTo>
                    <a:pt x="18555" y="4303"/>
                  </a:lnTo>
                  <a:lnTo>
                    <a:pt x="18410" y="4107"/>
                  </a:lnTo>
                  <a:lnTo>
                    <a:pt x="18257" y="3911"/>
                  </a:lnTo>
                  <a:lnTo>
                    <a:pt x="18104" y="3715"/>
                  </a:lnTo>
                  <a:lnTo>
                    <a:pt x="17942" y="3528"/>
                  </a:lnTo>
                  <a:lnTo>
                    <a:pt x="17780" y="3349"/>
                  </a:lnTo>
                  <a:lnTo>
                    <a:pt x="17618" y="3170"/>
                  </a:lnTo>
                  <a:lnTo>
                    <a:pt x="17448" y="2991"/>
                  </a:lnTo>
                  <a:lnTo>
                    <a:pt x="17269" y="2821"/>
                  </a:lnTo>
                  <a:lnTo>
                    <a:pt x="17090" y="2650"/>
                  </a:lnTo>
                  <a:lnTo>
                    <a:pt x="16903" y="2489"/>
                  </a:lnTo>
                  <a:lnTo>
                    <a:pt x="16715" y="2335"/>
                  </a:lnTo>
                  <a:lnTo>
                    <a:pt x="16528" y="2182"/>
                  </a:lnTo>
                  <a:lnTo>
                    <a:pt x="16332" y="2029"/>
                  </a:lnTo>
                  <a:lnTo>
                    <a:pt x="16136" y="1884"/>
                  </a:lnTo>
                  <a:lnTo>
                    <a:pt x="15931" y="1747"/>
                  </a:lnTo>
                  <a:lnTo>
                    <a:pt x="15727" y="1611"/>
                  </a:lnTo>
                  <a:lnTo>
                    <a:pt x="15514" y="1483"/>
                  </a:lnTo>
                  <a:lnTo>
                    <a:pt x="15309" y="1356"/>
                  </a:lnTo>
                  <a:lnTo>
                    <a:pt x="15088" y="1236"/>
                  </a:lnTo>
                  <a:lnTo>
                    <a:pt x="14875" y="1117"/>
                  </a:lnTo>
                  <a:lnTo>
                    <a:pt x="14653" y="1006"/>
                  </a:lnTo>
                  <a:lnTo>
                    <a:pt x="14423" y="904"/>
                  </a:lnTo>
                  <a:lnTo>
                    <a:pt x="14193" y="802"/>
                  </a:lnTo>
                  <a:lnTo>
                    <a:pt x="13963" y="708"/>
                  </a:lnTo>
                  <a:lnTo>
                    <a:pt x="13733" y="623"/>
                  </a:lnTo>
                  <a:lnTo>
                    <a:pt x="13495" y="538"/>
                  </a:lnTo>
                  <a:lnTo>
                    <a:pt x="13256" y="461"/>
                  </a:lnTo>
                  <a:lnTo>
                    <a:pt x="13018" y="384"/>
                  </a:lnTo>
                  <a:lnTo>
                    <a:pt x="12771" y="325"/>
                  </a:lnTo>
                  <a:lnTo>
                    <a:pt x="12524" y="265"/>
                  </a:lnTo>
                  <a:lnTo>
                    <a:pt x="12277" y="205"/>
                  </a:lnTo>
                  <a:lnTo>
                    <a:pt x="12030" y="163"/>
                  </a:lnTo>
                  <a:lnTo>
                    <a:pt x="11774" y="120"/>
                  </a:lnTo>
                  <a:lnTo>
                    <a:pt x="11518" y="86"/>
                  </a:lnTo>
                  <a:lnTo>
                    <a:pt x="11263" y="52"/>
                  </a:lnTo>
                  <a:lnTo>
                    <a:pt x="11007" y="27"/>
                  </a:lnTo>
                  <a:lnTo>
                    <a:pt x="10743" y="9"/>
                  </a:lnTo>
                  <a:lnTo>
                    <a:pt x="104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-2817300" y="-1888750"/>
              <a:ext cx="510975" cy="510975"/>
            </a:xfrm>
            <a:custGeom>
              <a:avLst/>
              <a:gdLst/>
              <a:ahLst/>
              <a:cxnLst/>
              <a:rect l="l" t="t" r="r" b="b"/>
              <a:pathLst>
                <a:path w="20439" h="20439" fill="none" extrusionOk="0">
                  <a:moveTo>
                    <a:pt x="20438" y="10216"/>
                  </a:moveTo>
                  <a:lnTo>
                    <a:pt x="20438" y="10216"/>
                  </a:lnTo>
                  <a:lnTo>
                    <a:pt x="20438" y="10480"/>
                  </a:lnTo>
                  <a:lnTo>
                    <a:pt x="20421" y="10744"/>
                  </a:lnTo>
                  <a:lnTo>
                    <a:pt x="20413" y="11008"/>
                  </a:lnTo>
                  <a:lnTo>
                    <a:pt x="20387" y="11264"/>
                  </a:lnTo>
                  <a:lnTo>
                    <a:pt x="20353" y="11519"/>
                  </a:lnTo>
                  <a:lnTo>
                    <a:pt x="20319" y="11775"/>
                  </a:lnTo>
                  <a:lnTo>
                    <a:pt x="20276" y="12030"/>
                  </a:lnTo>
                  <a:lnTo>
                    <a:pt x="20234" y="12277"/>
                  </a:lnTo>
                  <a:lnTo>
                    <a:pt x="20174" y="12524"/>
                  </a:lnTo>
                  <a:lnTo>
                    <a:pt x="20114" y="12771"/>
                  </a:lnTo>
                  <a:lnTo>
                    <a:pt x="20055" y="13018"/>
                  </a:lnTo>
                  <a:lnTo>
                    <a:pt x="19978" y="13257"/>
                  </a:lnTo>
                  <a:lnTo>
                    <a:pt x="19901" y="13496"/>
                  </a:lnTo>
                  <a:lnTo>
                    <a:pt x="19816" y="13734"/>
                  </a:lnTo>
                  <a:lnTo>
                    <a:pt x="19731" y="13964"/>
                  </a:lnTo>
                  <a:lnTo>
                    <a:pt x="19637" y="14194"/>
                  </a:lnTo>
                  <a:lnTo>
                    <a:pt x="19535" y="14424"/>
                  </a:lnTo>
                  <a:lnTo>
                    <a:pt x="19433" y="14646"/>
                  </a:lnTo>
                  <a:lnTo>
                    <a:pt x="19322" y="14867"/>
                  </a:lnTo>
                  <a:lnTo>
                    <a:pt x="19203" y="15089"/>
                  </a:lnTo>
                  <a:lnTo>
                    <a:pt x="19084" y="15302"/>
                  </a:lnTo>
                  <a:lnTo>
                    <a:pt x="18956" y="15515"/>
                  </a:lnTo>
                  <a:lnTo>
                    <a:pt x="18828" y="15728"/>
                  </a:lnTo>
                  <a:lnTo>
                    <a:pt x="18692" y="15932"/>
                  </a:lnTo>
                  <a:lnTo>
                    <a:pt x="18555" y="16128"/>
                  </a:lnTo>
                  <a:lnTo>
                    <a:pt x="18410" y="16333"/>
                  </a:lnTo>
                  <a:lnTo>
                    <a:pt x="18257" y="16528"/>
                  </a:lnTo>
                  <a:lnTo>
                    <a:pt x="18104" y="16716"/>
                  </a:lnTo>
                  <a:lnTo>
                    <a:pt x="17942" y="16903"/>
                  </a:lnTo>
                  <a:lnTo>
                    <a:pt x="17780" y="17091"/>
                  </a:lnTo>
                  <a:lnTo>
                    <a:pt x="17618" y="17270"/>
                  </a:lnTo>
                  <a:lnTo>
                    <a:pt x="17448" y="17440"/>
                  </a:lnTo>
                  <a:lnTo>
                    <a:pt x="17269" y="17610"/>
                  </a:lnTo>
                  <a:lnTo>
                    <a:pt x="17090" y="17781"/>
                  </a:lnTo>
                  <a:lnTo>
                    <a:pt x="16903" y="17943"/>
                  </a:lnTo>
                  <a:lnTo>
                    <a:pt x="16715" y="18105"/>
                  </a:lnTo>
                  <a:lnTo>
                    <a:pt x="16528" y="18258"/>
                  </a:lnTo>
                  <a:lnTo>
                    <a:pt x="16332" y="18403"/>
                  </a:lnTo>
                  <a:lnTo>
                    <a:pt x="16136" y="18548"/>
                  </a:lnTo>
                  <a:lnTo>
                    <a:pt x="15931" y="18692"/>
                  </a:lnTo>
                  <a:lnTo>
                    <a:pt x="15727" y="18829"/>
                  </a:lnTo>
                  <a:lnTo>
                    <a:pt x="15514" y="18956"/>
                  </a:lnTo>
                  <a:lnTo>
                    <a:pt x="15309" y="19084"/>
                  </a:lnTo>
                  <a:lnTo>
                    <a:pt x="15088" y="19204"/>
                  </a:lnTo>
                  <a:lnTo>
                    <a:pt x="14875" y="19314"/>
                  </a:lnTo>
                  <a:lnTo>
                    <a:pt x="14653" y="19425"/>
                  </a:lnTo>
                  <a:lnTo>
                    <a:pt x="14423" y="19536"/>
                  </a:lnTo>
                  <a:lnTo>
                    <a:pt x="14193" y="19629"/>
                  </a:lnTo>
                  <a:lnTo>
                    <a:pt x="13963" y="19723"/>
                  </a:lnTo>
                  <a:lnTo>
                    <a:pt x="13733" y="19817"/>
                  </a:lnTo>
                  <a:lnTo>
                    <a:pt x="13495" y="19902"/>
                  </a:lnTo>
                  <a:lnTo>
                    <a:pt x="13256" y="19979"/>
                  </a:lnTo>
                  <a:lnTo>
                    <a:pt x="13018" y="20047"/>
                  </a:lnTo>
                  <a:lnTo>
                    <a:pt x="12771" y="20115"/>
                  </a:lnTo>
                  <a:lnTo>
                    <a:pt x="12524" y="20175"/>
                  </a:lnTo>
                  <a:lnTo>
                    <a:pt x="12277" y="20226"/>
                  </a:lnTo>
                  <a:lnTo>
                    <a:pt x="12030" y="20277"/>
                  </a:lnTo>
                  <a:lnTo>
                    <a:pt x="11774" y="20320"/>
                  </a:lnTo>
                  <a:lnTo>
                    <a:pt x="11518" y="20354"/>
                  </a:lnTo>
                  <a:lnTo>
                    <a:pt x="11263" y="20379"/>
                  </a:lnTo>
                  <a:lnTo>
                    <a:pt x="11007" y="20405"/>
                  </a:lnTo>
                  <a:lnTo>
                    <a:pt x="10743" y="20422"/>
                  </a:lnTo>
                  <a:lnTo>
                    <a:pt x="10488" y="20430"/>
                  </a:lnTo>
                  <a:lnTo>
                    <a:pt x="10223" y="20439"/>
                  </a:lnTo>
                  <a:lnTo>
                    <a:pt x="10223" y="20439"/>
                  </a:lnTo>
                  <a:lnTo>
                    <a:pt x="9959" y="20430"/>
                  </a:lnTo>
                  <a:lnTo>
                    <a:pt x="9695" y="20422"/>
                  </a:lnTo>
                  <a:lnTo>
                    <a:pt x="9431" y="20405"/>
                  </a:lnTo>
                  <a:lnTo>
                    <a:pt x="9176" y="20379"/>
                  </a:lnTo>
                  <a:lnTo>
                    <a:pt x="8920" y="20354"/>
                  </a:lnTo>
                  <a:lnTo>
                    <a:pt x="8664" y="20320"/>
                  </a:lnTo>
                  <a:lnTo>
                    <a:pt x="8409" y="20277"/>
                  </a:lnTo>
                  <a:lnTo>
                    <a:pt x="8162" y="20226"/>
                  </a:lnTo>
                  <a:lnTo>
                    <a:pt x="7915" y="20175"/>
                  </a:lnTo>
                  <a:lnTo>
                    <a:pt x="7668" y="20115"/>
                  </a:lnTo>
                  <a:lnTo>
                    <a:pt x="7421" y="20047"/>
                  </a:lnTo>
                  <a:lnTo>
                    <a:pt x="7182" y="19979"/>
                  </a:lnTo>
                  <a:lnTo>
                    <a:pt x="6943" y="19902"/>
                  </a:lnTo>
                  <a:lnTo>
                    <a:pt x="6705" y="19817"/>
                  </a:lnTo>
                  <a:lnTo>
                    <a:pt x="6475" y="19723"/>
                  </a:lnTo>
                  <a:lnTo>
                    <a:pt x="6245" y="19629"/>
                  </a:lnTo>
                  <a:lnTo>
                    <a:pt x="6015" y="19536"/>
                  </a:lnTo>
                  <a:lnTo>
                    <a:pt x="5793" y="19425"/>
                  </a:lnTo>
                  <a:lnTo>
                    <a:pt x="5572" y="19314"/>
                  </a:lnTo>
                  <a:lnTo>
                    <a:pt x="5350" y="19204"/>
                  </a:lnTo>
                  <a:lnTo>
                    <a:pt x="5137" y="19084"/>
                  </a:lnTo>
                  <a:lnTo>
                    <a:pt x="4924" y="18956"/>
                  </a:lnTo>
                  <a:lnTo>
                    <a:pt x="4711" y="18829"/>
                  </a:lnTo>
                  <a:lnTo>
                    <a:pt x="4507" y="18692"/>
                  </a:lnTo>
                  <a:lnTo>
                    <a:pt x="4302" y="18548"/>
                  </a:lnTo>
                  <a:lnTo>
                    <a:pt x="4107" y="18403"/>
                  </a:lnTo>
                  <a:lnTo>
                    <a:pt x="3911" y="18258"/>
                  </a:lnTo>
                  <a:lnTo>
                    <a:pt x="3723" y="18105"/>
                  </a:lnTo>
                  <a:lnTo>
                    <a:pt x="3536" y="17943"/>
                  </a:lnTo>
                  <a:lnTo>
                    <a:pt x="3348" y="17781"/>
                  </a:lnTo>
                  <a:lnTo>
                    <a:pt x="3169" y="17610"/>
                  </a:lnTo>
                  <a:lnTo>
                    <a:pt x="2991" y="17440"/>
                  </a:lnTo>
                  <a:lnTo>
                    <a:pt x="2820" y="17270"/>
                  </a:lnTo>
                  <a:lnTo>
                    <a:pt x="2658" y="17091"/>
                  </a:lnTo>
                  <a:lnTo>
                    <a:pt x="2496" y="16903"/>
                  </a:lnTo>
                  <a:lnTo>
                    <a:pt x="2335" y="16716"/>
                  </a:lnTo>
                  <a:lnTo>
                    <a:pt x="2181" y="16528"/>
                  </a:lnTo>
                  <a:lnTo>
                    <a:pt x="2028" y="16333"/>
                  </a:lnTo>
                  <a:lnTo>
                    <a:pt x="1883" y="16128"/>
                  </a:lnTo>
                  <a:lnTo>
                    <a:pt x="1747" y="15932"/>
                  </a:lnTo>
                  <a:lnTo>
                    <a:pt x="1610" y="15728"/>
                  </a:lnTo>
                  <a:lnTo>
                    <a:pt x="1483" y="15515"/>
                  </a:lnTo>
                  <a:lnTo>
                    <a:pt x="1355" y="15302"/>
                  </a:lnTo>
                  <a:lnTo>
                    <a:pt x="1236" y="15089"/>
                  </a:lnTo>
                  <a:lnTo>
                    <a:pt x="1116" y="14867"/>
                  </a:lnTo>
                  <a:lnTo>
                    <a:pt x="1014" y="14646"/>
                  </a:lnTo>
                  <a:lnTo>
                    <a:pt x="903" y="14424"/>
                  </a:lnTo>
                  <a:lnTo>
                    <a:pt x="801" y="14194"/>
                  </a:lnTo>
                  <a:lnTo>
                    <a:pt x="707" y="13964"/>
                  </a:lnTo>
                  <a:lnTo>
                    <a:pt x="622" y="13734"/>
                  </a:lnTo>
                  <a:lnTo>
                    <a:pt x="537" y="13496"/>
                  </a:lnTo>
                  <a:lnTo>
                    <a:pt x="460" y="13257"/>
                  </a:lnTo>
                  <a:lnTo>
                    <a:pt x="392" y="13018"/>
                  </a:lnTo>
                  <a:lnTo>
                    <a:pt x="324" y="12771"/>
                  </a:lnTo>
                  <a:lnTo>
                    <a:pt x="264" y="12524"/>
                  </a:lnTo>
                  <a:lnTo>
                    <a:pt x="213" y="12277"/>
                  </a:lnTo>
                  <a:lnTo>
                    <a:pt x="162" y="12030"/>
                  </a:lnTo>
                  <a:lnTo>
                    <a:pt x="119" y="11775"/>
                  </a:lnTo>
                  <a:lnTo>
                    <a:pt x="85" y="11519"/>
                  </a:lnTo>
                  <a:lnTo>
                    <a:pt x="51" y="11264"/>
                  </a:lnTo>
                  <a:lnTo>
                    <a:pt x="34" y="11008"/>
                  </a:lnTo>
                  <a:lnTo>
                    <a:pt x="17" y="10744"/>
                  </a:lnTo>
                  <a:lnTo>
                    <a:pt x="9" y="10480"/>
                  </a:lnTo>
                  <a:lnTo>
                    <a:pt x="0" y="10216"/>
                  </a:lnTo>
                  <a:lnTo>
                    <a:pt x="0" y="10216"/>
                  </a:lnTo>
                  <a:lnTo>
                    <a:pt x="9" y="9952"/>
                  </a:lnTo>
                  <a:lnTo>
                    <a:pt x="17" y="9696"/>
                  </a:lnTo>
                  <a:lnTo>
                    <a:pt x="34" y="9432"/>
                  </a:lnTo>
                  <a:lnTo>
                    <a:pt x="51" y="9176"/>
                  </a:lnTo>
                  <a:lnTo>
                    <a:pt x="85" y="8912"/>
                  </a:lnTo>
                  <a:lnTo>
                    <a:pt x="119" y="8665"/>
                  </a:lnTo>
                  <a:lnTo>
                    <a:pt x="162" y="8410"/>
                  </a:lnTo>
                  <a:lnTo>
                    <a:pt x="213" y="8162"/>
                  </a:lnTo>
                  <a:lnTo>
                    <a:pt x="264" y="7907"/>
                  </a:lnTo>
                  <a:lnTo>
                    <a:pt x="324" y="7660"/>
                  </a:lnTo>
                  <a:lnTo>
                    <a:pt x="392" y="7421"/>
                  </a:lnTo>
                  <a:lnTo>
                    <a:pt x="460" y="7183"/>
                  </a:lnTo>
                  <a:lnTo>
                    <a:pt x="537" y="6944"/>
                  </a:lnTo>
                  <a:lnTo>
                    <a:pt x="622" y="6706"/>
                  </a:lnTo>
                  <a:lnTo>
                    <a:pt x="707" y="6467"/>
                  </a:lnTo>
                  <a:lnTo>
                    <a:pt x="801" y="6237"/>
                  </a:lnTo>
                  <a:lnTo>
                    <a:pt x="903" y="6016"/>
                  </a:lnTo>
                  <a:lnTo>
                    <a:pt x="1014" y="5786"/>
                  </a:lnTo>
                  <a:lnTo>
                    <a:pt x="1116" y="5564"/>
                  </a:lnTo>
                  <a:lnTo>
                    <a:pt x="1236" y="5351"/>
                  </a:lnTo>
                  <a:lnTo>
                    <a:pt x="1355" y="5130"/>
                  </a:lnTo>
                  <a:lnTo>
                    <a:pt x="1483" y="4917"/>
                  </a:lnTo>
                  <a:lnTo>
                    <a:pt x="1610" y="4712"/>
                  </a:lnTo>
                  <a:lnTo>
                    <a:pt x="1747" y="4508"/>
                  </a:lnTo>
                  <a:lnTo>
                    <a:pt x="1883" y="4303"/>
                  </a:lnTo>
                  <a:lnTo>
                    <a:pt x="2028" y="4107"/>
                  </a:lnTo>
                  <a:lnTo>
                    <a:pt x="2181" y="3911"/>
                  </a:lnTo>
                  <a:lnTo>
                    <a:pt x="2335" y="3715"/>
                  </a:lnTo>
                  <a:lnTo>
                    <a:pt x="2496" y="3528"/>
                  </a:lnTo>
                  <a:lnTo>
                    <a:pt x="2658" y="3349"/>
                  </a:lnTo>
                  <a:lnTo>
                    <a:pt x="2820" y="3170"/>
                  </a:lnTo>
                  <a:lnTo>
                    <a:pt x="2991" y="2991"/>
                  </a:lnTo>
                  <a:lnTo>
                    <a:pt x="3169" y="2821"/>
                  </a:lnTo>
                  <a:lnTo>
                    <a:pt x="3348" y="2650"/>
                  </a:lnTo>
                  <a:lnTo>
                    <a:pt x="3536" y="2489"/>
                  </a:lnTo>
                  <a:lnTo>
                    <a:pt x="3723" y="2335"/>
                  </a:lnTo>
                  <a:lnTo>
                    <a:pt x="3911" y="2182"/>
                  </a:lnTo>
                  <a:lnTo>
                    <a:pt x="4107" y="2029"/>
                  </a:lnTo>
                  <a:lnTo>
                    <a:pt x="4302" y="1884"/>
                  </a:lnTo>
                  <a:lnTo>
                    <a:pt x="4507" y="1747"/>
                  </a:lnTo>
                  <a:lnTo>
                    <a:pt x="4711" y="1611"/>
                  </a:lnTo>
                  <a:lnTo>
                    <a:pt x="4924" y="1483"/>
                  </a:lnTo>
                  <a:lnTo>
                    <a:pt x="5137" y="1356"/>
                  </a:lnTo>
                  <a:lnTo>
                    <a:pt x="5350" y="1236"/>
                  </a:lnTo>
                  <a:lnTo>
                    <a:pt x="5572" y="1117"/>
                  </a:lnTo>
                  <a:lnTo>
                    <a:pt x="5793" y="1006"/>
                  </a:lnTo>
                  <a:lnTo>
                    <a:pt x="6015" y="904"/>
                  </a:lnTo>
                  <a:lnTo>
                    <a:pt x="6245" y="802"/>
                  </a:lnTo>
                  <a:lnTo>
                    <a:pt x="6475" y="708"/>
                  </a:lnTo>
                  <a:lnTo>
                    <a:pt x="6705" y="623"/>
                  </a:lnTo>
                  <a:lnTo>
                    <a:pt x="6943" y="538"/>
                  </a:lnTo>
                  <a:lnTo>
                    <a:pt x="7182" y="461"/>
                  </a:lnTo>
                  <a:lnTo>
                    <a:pt x="7421" y="384"/>
                  </a:lnTo>
                  <a:lnTo>
                    <a:pt x="7668" y="325"/>
                  </a:lnTo>
                  <a:lnTo>
                    <a:pt x="7915" y="265"/>
                  </a:lnTo>
                  <a:lnTo>
                    <a:pt x="8162" y="205"/>
                  </a:lnTo>
                  <a:lnTo>
                    <a:pt x="8409" y="163"/>
                  </a:lnTo>
                  <a:lnTo>
                    <a:pt x="8664" y="120"/>
                  </a:lnTo>
                  <a:lnTo>
                    <a:pt x="8920" y="86"/>
                  </a:lnTo>
                  <a:lnTo>
                    <a:pt x="9176" y="52"/>
                  </a:lnTo>
                  <a:lnTo>
                    <a:pt x="9431" y="27"/>
                  </a:lnTo>
                  <a:lnTo>
                    <a:pt x="9695" y="9"/>
                  </a:lnTo>
                  <a:lnTo>
                    <a:pt x="9959" y="1"/>
                  </a:lnTo>
                  <a:lnTo>
                    <a:pt x="10223" y="1"/>
                  </a:lnTo>
                  <a:lnTo>
                    <a:pt x="10223" y="1"/>
                  </a:lnTo>
                  <a:lnTo>
                    <a:pt x="10488" y="1"/>
                  </a:lnTo>
                  <a:lnTo>
                    <a:pt x="10743" y="9"/>
                  </a:lnTo>
                  <a:lnTo>
                    <a:pt x="11007" y="27"/>
                  </a:lnTo>
                  <a:lnTo>
                    <a:pt x="11263" y="52"/>
                  </a:lnTo>
                  <a:lnTo>
                    <a:pt x="11518" y="86"/>
                  </a:lnTo>
                  <a:lnTo>
                    <a:pt x="11774" y="120"/>
                  </a:lnTo>
                  <a:lnTo>
                    <a:pt x="12030" y="163"/>
                  </a:lnTo>
                  <a:lnTo>
                    <a:pt x="12277" y="205"/>
                  </a:lnTo>
                  <a:lnTo>
                    <a:pt x="12524" y="265"/>
                  </a:lnTo>
                  <a:lnTo>
                    <a:pt x="12771" y="325"/>
                  </a:lnTo>
                  <a:lnTo>
                    <a:pt x="13018" y="384"/>
                  </a:lnTo>
                  <a:lnTo>
                    <a:pt x="13256" y="461"/>
                  </a:lnTo>
                  <a:lnTo>
                    <a:pt x="13495" y="538"/>
                  </a:lnTo>
                  <a:lnTo>
                    <a:pt x="13733" y="623"/>
                  </a:lnTo>
                  <a:lnTo>
                    <a:pt x="13963" y="708"/>
                  </a:lnTo>
                  <a:lnTo>
                    <a:pt x="14193" y="802"/>
                  </a:lnTo>
                  <a:lnTo>
                    <a:pt x="14423" y="904"/>
                  </a:lnTo>
                  <a:lnTo>
                    <a:pt x="14653" y="1006"/>
                  </a:lnTo>
                  <a:lnTo>
                    <a:pt x="14875" y="1117"/>
                  </a:lnTo>
                  <a:lnTo>
                    <a:pt x="15088" y="1236"/>
                  </a:lnTo>
                  <a:lnTo>
                    <a:pt x="15309" y="1356"/>
                  </a:lnTo>
                  <a:lnTo>
                    <a:pt x="15514" y="1483"/>
                  </a:lnTo>
                  <a:lnTo>
                    <a:pt x="15727" y="1611"/>
                  </a:lnTo>
                  <a:lnTo>
                    <a:pt x="15931" y="1747"/>
                  </a:lnTo>
                  <a:lnTo>
                    <a:pt x="16136" y="1884"/>
                  </a:lnTo>
                  <a:lnTo>
                    <a:pt x="16332" y="2029"/>
                  </a:lnTo>
                  <a:lnTo>
                    <a:pt x="16528" y="2182"/>
                  </a:lnTo>
                  <a:lnTo>
                    <a:pt x="16715" y="2335"/>
                  </a:lnTo>
                  <a:lnTo>
                    <a:pt x="16903" y="2489"/>
                  </a:lnTo>
                  <a:lnTo>
                    <a:pt x="17090" y="2650"/>
                  </a:lnTo>
                  <a:lnTo>
                    <a:pt x="17269" y="2821"/>
                  </a:lnTo>
                  <a:lnTo>
                    <a:pt x="17448" y="2991"/>
                  </a:lnTo>
                  <a:lnTo>
                    <a:pt x="17618" y="3170"/>
                  </a:lnTo>
                  <a:lnTo>
                    <a:pt x="17780" y="3349"/>
                  </a:lnTo>
                  <a:lnTo>
                    <a:pt x="17942" y="3528"/>
                  </a:lnTo>
                  <a:lnTo>
                    <a:pt x="18104" y="3715"/>
                  </a:lnTo>
                  <a:lnTo>
                    <a:pt x="18257" y="3911"/>
                  </a:lnTo>
                  <a:lnTo>
                    <a:pt x="18410" y="4107"/>
                  </a:lnTo>
                  <a:lnTo>
                    <a:pt x="18555" y="4303"/>
                  </a:lnTo>
                  <a:lnTo>
                    <a:pt x="18692" y="4508"/>
                  </a:lnTo>
                  <a:lnTo>
                    <a:pt x="18828" y="4712"/>
                  </a:lnTo>
                  <a:lnTo>
                    <a:pt x="18956" y="4917"/>
                  </a:lnTo>
                  <a:lnTo>
                    <a:pt x="19084" y="5130"/>
                  </a:lnTo>
                  <a:lnTo>
                    <a:pt x="19203" y="5351"/>
                  </a:lnTo>
                  <a:lnTo>
                    <a:pt x="19322" y="5564"/>
                  </a:lnTo>
                  <a:lnTo>
                    <a:pt x="19433" y="5786"/>
                  </a:lnTo>
                  <a:lnTo>
                    <a:pt x="19535" y="6016"/>
                  </a:lnTo>
                  <a:lnTo>
                    <a:pt x="19637" y="6237"/>
                  </a:lnTo>
                  <a:lnTo>
                    <a:pt x="19731" y="6467"/>
                  </a:lnTo>
                  <a:lnTo>
                    <a:pt x="19816" y="6706"/>
                  </a:lnTo>
                  <a:lnTo>
                    <a:pt x="19901" y="6944"/>
                  </a:lnTo>
                  <a:lnTo>
                    <a:pt x="19978" y="7183"/>
                  </a:lnTo>
                  <a:lnTo>
                    <a:pt x="20055" y="7421"/>
                  </a:lnTo>
                  <a:lnTo>
                    <a:pt x="20114" y="7660"/>
                  </a:lnTo>
                  <a:lnTo>
                    <a:pt x="20174" y="7907"/>
                  </a:lnTo>
                  <a:lnTo>
                    <a:pt x="20234" y="8162"/>
                  </a:lnTo>
                  <a:lnTo>
                    <a:pt x="20276" y="8410"/>
                  </a:lnTo>
                  <a:lnTo>
                    <a:pt x="20319" y="8665"/>
                  </a:lnTo>
                  <a:lnTo>
                    <a:pt x="20353" y="8912"/>
                  </a:lnTo>
                  <a:lnTo>
                    <a:pt x="20387" y="9176"/>
                  </a:lnTo>
                  <a:lnTo>
                    <a:pt x="20413" y="9432"/>
                  </a:lnTo>
                  <a:lnTo>
                    <a:pt x="20421" y="9696"/>
                  </a:lnTo>
                  <a:lnTo>
                    <a:pt x="20438" y="9952"/>
                  </a:lnTo>
                  <a:lnTo>
                    <a:pt x="20438" y="10216"/>
                  </a:lnTo>
                  <a:lnTo>
                    <a:pt x="20438" y="102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-2306350" y="-1633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-4026425" y="-1888750"/>
              <a:ext cx="510975" cy="510975"/>
            </a:xfrm>
            <a:custGeom>
              <a:avLst/>
              <a:gdLst/>
              <a:ahLst/>
              <a:cxnLst/>
              <a:rect l="l" t="t" r="r" b="b"/>
              <a:pathLst>
                <a:path w="20439" h="20439" extrusionOk="0">
                  <a:moveTo>
                    <a:pt x="9960" y="1"/>
                  </a:moveTo>
                  <a:lnTo>
                    <a:pt x="9696" y="9"/>
                  </a:lnTo>
                  <a:lnTo>
                    <a:pt x="9432" y="27"/>
                  </a:lnTo>
                  <a:lnTo>
                    <a:pt x="9176" y="52"/>
                  </a:lnTo>
                  <a:lnTo>
                    <a:pt x="8921" y="86"/>
                  </a:lnTo>
                  <a:lnTo>
                    <a:pt x="8665" y="120"/>
                  </a:lnTo>
                  <a:lnTo>
                    <a:pt x="8410" y="163"/>
                  </a:lnTo>
                  <a:lnTo>
                    <a:pt x="8162" y="205"/>
                  </a:lnTo>
                  <a:lnTo>
                    <a:pt x="7915" y="265"/>
                  </a:lnTo>
                  <a:lnTo>
                    <a:pt x="7668" y="325"/>
                  </a:lnTo>
                  <a:lnTo>
                    <a:pt x="7421" y="384"/>
                  </a:lnTo>
                  <a:lnTo>
                    <a:pt x="7183" y="461"/>
                  </a:lnTo>
                  <a:lnTo>
                    <a:pt x="6944" y="538"/>
                  </a:lnTo>
                  <a:lnTo>
                    <a:pt x="6706" y="623"/>
                  </a:lnTo>
                  <a:lnTo>
                    <a:pt x="6476" y="708"/>
                  </a:lnTo>
                  <a:lnTo>
                    <a:pt x="6246" y="802"/>
                  </a:lnTo>
                  <a:lnTo>
                    <a:pt x="6016" y="904"/>
                  </a:lnTo>
                  <a:lnTo>
                    <a:pt x="5794" y="1006"/>
                  </a:lnTo>
                  <a:lnTo>
                    <a:pt x="5564" y="1117"/>
                  </a:lnTo>
                  <a:lnTo>
                    <a:pt x="5351" y="1236"/>
                  </a:lnTo>
                  <a:lnTo>
                    <a:pt x="5130" y="1356"/>
                  </a:lnTo>
                  <a:lnTo>
                    <a:pt x="4925" y="1483"/>
                  </a:lnTo>
                  <a:lnTo>
                    <a:pt x="4712" y="1611"/>
                  </a:lnTo>
                  <a:lnTo>
                    <a:pt x="4508" y="1747"/>
                  </a:lnTo>
                  <a:lnTo>
                    <a:pt x="4303" y="1884"/>
                  </a:lnTo>
                  <a:lnTo>
                    <a:pt x="4107" y="2029"/>
                  </a:lnTo>
                  <a:lnTo>
                    <a:pt x="3911" y="2182"/>
                  </a:lnTo>
                  <a:lnTo>
                    <a:pt x="3724" y="2335"/>
                  </a:lnTo>
                  <a:lnTo>
                    <a:pt x="3537" y="2489"/>
                  </a:lnTo>
                  <a:lnTo>
                    <a:pt x="3349" y="2650"/>
                  </a:lnTo>
                  <a:lnTo>
                    <a:pt x="3170" y="2821"/>
                  </a:lnTo>
                  <a:lnTo>
                    <a:pt x="2991" y="2991"/>
                  </a:lnTo>
                  <a:lnTo>
                    <a:pt x="2821" y="3170"/>
                  </a:lnTo>
                  <a:lnTo>
                    <a:pt x="2659" y="3349"/>
                  </a:lnTo>
                  <a:lnTo>
                    <a:pt x="2497" y="3528"/>
                  </a:lnTo>
                  <a:lnTo>
                    <a:pt x="2335" y="3715"/>
                  </a:lnTo>
                  <a:lnTo>
                    <a:pt x="2182" y="3911"/>
                  </a:lnTo>
                  <a:lnTo>
                    <a:pt x="2029" y="4107"/>
                  </a:lnTo>
                  <a:lnTo>
                    <a:pt x="1884" y="4303"/>
                  </a:lnTo>
                  <a:lnTo>
                    <a:pt x="1747" y="4508"/>
                  </a:lnTo>
                  <a:lnTo>
                    <a:pt x="1611" y="4712"/>
                  </a:lnTo>
                  <a:lnTo>
                    <a:pt x="1483" y="4917"/>
                  </a:lnTo>
                  <a:lnTo>
                    <a:pt x="1356" y="5130"/>
                  </a:lnTo>
                  <a:lnTo>
                    <a:pt x="1236" y="5351"/>
                  </a:lnTo>
                  <a:lnTo>
                    <a:pt x="1117" y="5564"/>
                  </a:lnTo>
                  <a:lnTo>
                    <a:pt x="1006" y="5786"/>
                  </a:lnTo>
                  <a:lnTo>
                    <a:pt x="904" y="6016"/>
                  </a:lnTo>
                  <a:lnTo>
                    <a:pt x="802" y="6237"/>
                  </a:lnTo>
                  <a:lnTo>
                    <a:pt x="708" y="6467"/>
                  </a:lnTo>
                  <a:lnTo>
                    <a:pt x="623" y="6706"/>
                  </a:lnTo>
                  <a:lnTo>
                    <a:pt x="538" y="6944"/>
                  </a:lnTo>
                  <a:lnTo>
                    <a:pt x="461" y="7183"/>
                  </a:lnTo>
                  <a:lnTo>
                    <a:pt x="393" y="7421"/>
                  </a:lnTo>
                  <a:lnTo>
                    <a:pt x="325" y="7660"/>
                  </a:lnTo>
                  <a:lnTo>
                    <a:pt x="265" y="7907"/>
                  </a:lnTo>
                  <a:lnTo>
                    <a:pt x="214" y="8162"/>
                  </a:lnTo>
                  <a:lnTo>
                    <a:pt x="163" y="8410"/>
                  </a:lnTo>
                  <a:lnTo>
                    <a:pt x="120" y="8665"/>
                  </a:lnTo>
                  <a:lnTo>
                    <a:pt x="86" y="8912"/>
                  </a:lnTo>
                  <a:lnTo>
                    <a:pt x="52" y="9176"/>
                  </a:lnTo>
                  <a:lnTo>
                    <a:pt x="35" y="9432"/>
                  </a:lnTo>
                  <a:lnTo>
                    <a:pt x="18" y="9696"/>
                  </a:lnTo>
                  <a:lnTo>
                    <a:pt x="9" y="9952"/>
                  </a:lnTo>
                  <a:lnTo>
                    <a:pt x="1" y="10216"/>
                  </a:lnTo>
                  <a:lnTo>
                    <a:pt x="9" y="10480"/>
                  </a:lnTo>
                  <a:lnTo>
                    <a:pt x="18" y="10744"/>
                  </a:lnTo>
                  <a:lnTo>
                    <a:pt x="35" y="11008"/>
                  </a:lnTo>
                  <a:lnTo>
                    <a:pt x="52" y="11264"/>
                  </a:lnTo>
                  <a:lnTo>
                    <a:pt x="86" y="11519"/>
                  </a:lnTo>
                  <a:lnTo>
                    <a:pt x="120" y="11775"/>
                  </a:lnTo>
                  <a:lnTo>
                    <a:pt x="163" y="12030"/>
                  </a:lnTo>
                  <a:lnTo>
                    <a:pt x="214" y="12277"/>
                  </a:lnTo>
                  <a:lnTo>
                    <a:pt x="265" y="12524"/>
                  </a:lnTo>
                  <a:lnTo>
                    <a:pt x="325" y="12771"/>
                  </a:lnTo>
                  <a:lnTo>
                    <a:pt x="393" y="13018"/>
                  </a:lnTo>
                  <a:lnTo>
                    <a:pt x="461" y="13257"/>
                  </a:lnTo>
                  <a:lnTo>
                    <a:pt x="538" y="13496"/>
                  </a:lnTo>
                  <a:lnTo>
                    <a:pt x="623" y="13734"/>
                  </a:lnTo>
                  <a:lnTo>
                    <a:pt x="708" y="13964"/>
                  </a:lnTo>
                  <a:lnTo>
                    <a:pt x="802" y="14194"/>
                  </a:lnTo>
                  <a:lnTo>
                    <a:pt x="904" y="14424"/>
                  </a:lnTo>
                  <a:lnTo>
                    <a:pt x="1006" y="14646"/>
                  </a:lnTo>
                  <a:lnTo>
                    <a:pt x="1117" y="14867"/>
                  </a:lnTo>
                  <a:lnTo>
                    <a:pt x="1236" y="15089"/>
                  </a:lnTo>
                  <a:lnTo>
                    <a:pt x="1356" y="15302"/>
                  </a:lnTo>
                  <a:lnTo>
                    <a:pt x="1483" y="15515"/>
                  </a:lnTo>
                  <a:lnTo>
                    <a:pt x="1611" y="15728"/>
                  </a:lnTo>
                  <a:lnTo>
                    <a:pt x="1747" y="15932"/>
                  </a:lnTo>
                  <a:lnTo>
                    <a:pt x="1884" y="16128"/>
                  </a:lnTo>
                  <a:lnTo>
                    <a:pt x="2029" y="16333"/>
                  </a:lnTo>
                  <a:lnTo>
                    <a:pt x="2182" y="16528"/>
                  </a:lnTo>
                  <a:lnTo>
                    <a:pt x="2335" y="16716"/>
                  </a:lnTo>
                  <a:lnTo>
                    <a:pt x="2497" y="16903"/>
                  </a:lnTo>
                  <a:lnTo>
                    <a:pt x="2659" y="17091"/>
                  </a:lnTo>
                  <a:lnTo>
                    <a:pt x="2821" y="17270"/>
                  </a:lnTo>
                  <a:lnTo>
                    <a:pt x="2991" y="17440"/>
                  </a:lnTo>
                  <a:lnTo>
                    <a:pt x="3170" y="17610"/>
                  </a:lnTo>
                  <a:lnTo>
                    <a:pt x="3349" y="17781"/>
                  </a:lnTo>
                  <a:lnTo>
                    <a:pt x="3537" y="17943"/>
                  </a:lnTo>
                  <a:lnTo>
                    <a:pt x="3724" y="18105"/>
                  </a:lnTo>
                  <a:lnTo>
                    <a:pt x="3911" y="18258"/>
                  </a:lnTo>
                  <a:lnTo>
                    <a:pt x="4107" y="18403"/>
                  </a:lnTo>
                  <a:lnTo>
                    <a:pt x="4303" y="18548"/>
                  </a:lnTo>
                  <a:lnTo>
                    <a:pt x="4508" y="18692"/>
                  </a:lnTo>
                  <a:lnTo>
                    <a:pt x="4712" y="18829"/>
                  </a:lnTo>
                  <a:lnTo>
                    <a:pt x="4925" y="18956"/>
                  </a:lnTo>
                  <a:lnTo>
                    <a:pt x="5130" y="19084"/>
                  </a:lnTo>
                  <a:lnTo>
                    <a:pt x="5351" y="19204"/>
                  </a:lnTo>
                  <a:lnTo>
                    <a:pt x="5564" y="19314"/>
                  </a:lnTo>
                  <a:lnTo>
                    <a:pt x="5794" y="19425"/>
                  </a:lnTo>
                  <a:lnTo>
                    <a:pt x="6016" y="19536"/>
                  </a:lnTo>
                  <a:lnTo>
                    <a:pt x="6246" y="19629"/>
                  </a:lnTo>
                  <a:lnTo>
                    <a:pt x="6476" y="19723"/>
                  </a:lnTo>
                  <a:lnTo>
                    <a:pt x="6706" y="19817"/>
                  </a:lnTo>
                  <a:lnTo>
                    <a:pt x="6944" y="19902"/>
                  </a:lnTo>
                  <a:lnTo>
                    <a:pt x="7183" y="19979"/>
                  </a:lnTo>
                  <a:lnTo>
                    <a:pt x="7421" y="20047"/>
                  </a:lnTo>
                  <a:lnTo>
                    <a:pt x="7668" y="20115"/>
                  </a:lnTo>
                  <a:lnTo>
                    <a:pt x="7915" y="20175"/>
                  </a:lnTo>
                  <a:lnTo>
                    <a:pt x="8162" y="20226"/>
                  </a:lnTo>
                  <a:lnTo>
                    <a:pt x="8410" y="20277"/>
                  </a:lnTo>
                  <a:lnTo>
                    <a:pt x="8665" y="20320"/>
                  </a:lnTo>
                  <a:lnTo>
                    <a:pt x="8921" y="20354"/>
                  </a:lnTo>
                  <a:lnTo>
                    <a:pt x="9176" y="20379"/>
                  </a:lnTo>
                  <a:lnTo>
                    <a:pt x="9432" y="20405"/>
                  </a:lnTo>
                  <a:lnTo>
                    <a:pt x="9696" y="20422"/>
                  </a:lnTo>
                  <a:lnTo>
                    <a:pt x="9960" y="20430"/>
                  </a:lnTo>
                  <a:lnTo>
                    <a:pt x="10224" y="20439"/>
                  </a:lnTo>
                  <a:lnTo>
                    <a:pt x="10488" y="20430"/>
                  </a:lnTo>
                  <a:lnTo>
                    <a:pt x="10744" y="20422"/>
                  </a:lnTo>
                  <a:lnTo>
                    <a:pt x="11008" y="20405"/>
                  </a:lnTo>
                  <a:lnTo>
                    <a:pt x="11264" y="20379"/>
                  </a:lnTo>
                  <a:lnTo>
                    <a:pt x="11519" y="20354"/>
                  </a:lnTo>
                  <a:lnTo>
                    <a:pt x="11775" y="20320"/>
                  </a:lnTo>
                  <a:lnTo>
                    <a:pt x="12030" y="20277"/>
                  </a:lnTo>
                  <a:lnTo>
                    <a:pt x="12277" y="20226"/>
                  </a:lnTo>
                  <a:lnTo>
                    <a:pt x="12524" y="20175"/>
                  </a:lnTo>
                  <a:lnTo>
                    <a:pt x="12771" y="20115"/>
                  </a:lnTo>
                  <a:lnTo>
                    <a:pt x="13019" y="20047"/>
                  </a:lnTo>
                  <a:lnTo>
                    <a:pt x="13257" y="19979"/>
                  </a:lnTo>
                  <a:lnTo>
                    <a:pt x="13496" y="19902"/>
                  </a:lnTo>
                  <a:lnTo>
                    <a:pt x="13734" y="19817"/>
                  </a:lnTo>
                  <a:lnTo>
                    <a:pt x="13964" y="19723"/>
                  </a:lnTo>
                  <a:lnTo>
                    <a:pt x="14194" y="19629"/>
                  </a:lnTo>
                  <a:lnTo>
                    <a:pt x="14424" y="19536"/>
                  </a:lnTo>
                  <a:lnTo>
                    <a:pt x="14646" y="19425"/>
                  </a:lnTo>
                  <a:lnTo>
                    <a:pt x="14867" y="19314"/>
                  </a:lnTo>
                  <a:lnTo>
                    <a:pt x="15089" y="19204"/>
                  </a:lnTo>
                  <a:lnTo>
                    <a:pt x="15302" y="19084"/>
                  </a:lnTo>
                  <a:lnTo>
                    <a:pt x="15515" y="18956"/>
                  </a:lnTo>
                  <a:lnTo>
                    <a:pt x="15728" y="18829"/>
                  </a:lnTo>
                  <a:lnTo>
                    <a:pt x="15932" y="18692"/>
                  </a:lnTo>
                  <a:lnTo>
                    <a:pt x="16137" y="18548"/>
                  </a:lnTo>
                  <a:lnTo>
                    <a:pt x="16333" y="18403"/>
                  </a:lnTo>
                  <a:lnTo>
                    <a:pt x="16528" y="18258"/>
                  </a:lnTo>
                  <a:lnTo>
                    <a:pt x="16716" y="18105"/>
                  </a:lnTo>
                  <a:lnTo>
                    <a:pt x="16903" y="17943"/>
                  </a:lnTo>
                  <a:lnTo>
                    <a:pt x="17091" y="17781"/>
                  </a:lnTo>
                  <a:lnTo>
                    <a:pt x="17270" y="17610"/>
                  </a:lnTo>
                  <a:lnTo>
                    <a:pt x="17449" y="17440"/>
                  </a:lnTo>
                  <a:lnTo>
                    <a:pt x="17619" y="17270"/>
                  </a:lnTo>
                  <a:lnTo>
                    <a:pt x="17781" y="17091"/>
                  </a:lnTo>
                  <a:lnTo>
                    <a:pt x="17943" y="16903"/>
                  </a:lnTo>
                  <a:lnTo>
                    <a:pt x="18105" y="16716"/>
                  </a:lnTo>
                  <a:lnTo>
                    <a:pt x="18258" y="16528"/>
                  </a:lnTo>
                  <a:lnTo>
                    <a:pt x="18411" y="16333"/>
                  </a:lnTo>
                  <a:lnTo>
                    <a:pt x="18556" y="16128"/>
                  </a:lnTo>
                  <a:lnTo>
                    <a:pt x="18692" y="15932"/>
                  </a:lnTo>
                  <a:lnTo>
                    <a:pt x="18829" y="15728"/>
                  </a:lnTo>
                  <a:lnTo>
                    <a:pt x="18956" y="15515"/>
                  </a:lnTo>
                  <a:lnTo>
                    <a:pt x="19084" y="15302"/>
                  </a:lnTo>
                  <a:lnTo>
                    <a:pt x="19204" y="15089"/>
                  </a:lnTo>
                  <a:lnTo>
                    <a:pt x="19323" y="14867"/>
                  </a:lnTo>
                  <a:lnTo>
                    <a:pt x="19434" y="14646"/>
                  </a:lnTo>
                  <a:lnTo>
                    <a:pt x="19536" y="14424"/>
                  </a:lnTo>
                  <a:lnTo>
                    <a:pt x="19638" y="14194"/>
                  </a:lnTo>
                  <a:lnTo>
                    <a:pt x="19732" y="13964"/>
                  </a:lnTo>
                  <a:lnTo>
                    <a:pt x="19817" y="13734"/>
                  </a:lnTo>
                  <a:lnTo>
                    <a:pt x="19902" y="13496"/>
                  </a:lnTo>
                  <a:lnTo>
                    <a:pt x="19979" y="13257"/>
                  </a:lnTo>
                  <a:lnTo>
                    <a:pt x="20047" y="13018"/>
                  </a:lnTo>
                  <a:lnTo>
                    <a:pt x="20115" y="12771"/>
                  </a:lnTo>
                  <a:lnTo>
                    <a:pt x="20175" y="12524"/>
                  </a:lnTo>
                  <a:lnTo>
                    <a:pt x="20234" y="12277"/>
                  </a:lnTo>
                  <a:lnTo>
                    <a:pt x="20277" y="12030"/>
                  </a:lnTo>
                  <a:lnTo>
                    <a:pt x="20320" y="11775"/>
                  </a:lnTo>
                  <a:lnTo>
                    <a:pt x="20354" y="11519"/>
                  </a:lnTo>
                  <a:lnTo>
                    <a:pt x="20388" y="11264"/>
                  </a:lnTo>
                  <a:lnTo>
                    <a:pt x="20405" y="11008"/>
                  </a:lnTo>
                  <a:lnTo>
                    <a:pt x="20422" y="10744"/>
                  </a:lnTo>
                  <a:lnTo>
                    <a:pt x="20439" y="10480"/>
                  </a:lnTo>
                  <a:lnTo>
                    <a:pt x="20439" y="10216"/>
                  </a:lnTo>
                  <a:lnTo>
                    <a:pt x="20439" y="9952"/>
                  </a:lnTo>
                  <a:lnTo>
                    <a:pt x="20422" y="9696"/>
                  </a:lnTo>
                  <a:lnTo>
                    <a:pt x="20405" y="9432"/>
                  </a:lnTo>
                  <a:lnTo>
                    <a:pt x="20388" y="9176"/>
                  </a:lnTo>
                  <a:lnTo>
                    <a:pt x="20354" y="8912"/>
                  </a:lnTo>
                  <a:lnTo>
                    <a:pt x="20320" y="8665"/>
                  </a:lnTo>
                  <a:lnTo>
                    <a:pt x="20277" y="8410"/>
                  </a:lnTo>
                  <a:lnTo>
                    <a:pt x="20234" y="8162"/>
                  </a:lnTo>
                  <a:lnTo>
                    <a:pt x="20175" y="7907"/>
                  </a:lnTo>
                  <a:lnTo>
                    <a:pt x="20115" y="7660"/>
                  </a:lnTo>
                  <a:lnTo>
                    <a:pt x="20047" y="7421"/>
                  </a:lnTo>
                  <a:lnTo>
                    <a:pt x="19979" y="7183"/>
                  </a:lnTo>
                  <a:lnTo>
                    <a:pt x="19902" y="6944"/>
                  </a:lnTo>
                  <a:lnTo>
                    <a:pt x="19817" y="6706"/>
                  </a:lnTo>
                  <a:lnTo>
                    <a:pt x="19732" y="6467"/>
                  </a:lnTo>
                  <a:lnTo>
                    <a:pt x="19638" y="6237"/>
                  </a:lnTo>
                  <a:lnTo>
                    <a:pt x="19536" y="6016"/>
                  </a:lnTo>
                  <a:lnTo>
                    <a:pt x="19434" y="5786"/>
                  </a:lnTo>
                  <a:lnTo>
                    <a:pt x="19323" y="5564"/>
                  </a:lnTo>
                  <a:lnTo>
                    <a:pt x="19204" y="5351"/>
                  </a:lnTo>
                  <a:lnTo>
                    <a:pt x="19084" y="5130"/>
                  </a:lnTo>
                  <a:lnTo>
                    <a:pt x="18956" y="4917"/>
                  </a:lnTo>
                  <a:lnTo>
                    <a:pt x="18829" y="4712"/>
                  </a:lnTo>
                  <a:lnTo>
                    <a:pt x="18692" y="4508"/>
                  </a:lnTo>
                  <a:lnTo>
                    <a:pt x="18556" y="4303"/>
                  </a:lnTo>
                  <a:lnTo>
                    <a:pt x="18411" y="4107"/>
                  </a:lnTo>
                  <a:lnTo>
                    <a:pt x="18258" y="3911"/>
                  </a:lnTo>
                  <a:lnTo>
                    <a:pt x="18105" y="3715"/>
                  </a:lnTo>
                  <a:lnTo>
                    <a:pt x="17943" y="3528"/>
                  </a:lnTo>
                  <a:lnTo>
                    <a:pt x="17781" y="3349"/>
                  </a:lnTo>
                  <a:lnTo>
                    <a:pt x="17619" y="3170"/>
                  </a:lnTo>
                  <a:lnTo>
                    <a:pt x="17449" y="2991"/>
                  </a:lnTo>
                  <a:lnTo>
                    <a:pt x="17270" y="2821"/>
                  </a:lnTo>
                  <a:lnTo>
                    <a:pt x="17091" y="2650"/>
                  </a:lnTo>
                  <a:lnTo>
                    <a:pt x="16903" y="2489"/>
                  </a:lnTo>
                  <a:lnTo>
                    <a:pt x="16716" y="2335"/>
                  </a:lnTo>
                  <a:lnTo>
                    <a:pt x="16528" y="2182"/>
                  </a:lnTo>
                  <a:lnTo>
                    <a:pt x="16333" y="2029"/>
                  </a:lnTo>
                  <a:lnTo>
                    <a:pt x="16137" y="1884"/>
                  </a:lnTo>
                  <a:lnTo>
                    <a:pt x="15932" y="1747"/>
                  </a:lnTo>
                  <a:lnTo>
                    <a:pt x="15728" y="1611"/>
                  </a:lnTo>
                  <a:lnTo>
                    <a:pt x="15515" y="1483"/>
                  </a:lnTo>
                  <a:lnTo>
                    <a:pt x="15302" y="1356"/>
                  </a:lnTo>
                  <a:lnTo>
                    <a:pt x="15089" y="1236"/>
                  </a:lnTo>
                  <a:lnTo>
                    <a:pt x="14867" y="1117"/>
                  </a:lnTo>
                  <a:lnTo>
                    <a:pt x="14646" y="1006"/>
                  </a:lnTo>
                  <a:lnTo>
                    <a:pt x="14424" y="904"/>
                  </a:lnTo>
                  <a:lnTo>
                    <a:pt x="14194" y="802"/>
                  </a:lnTo>
                  <a:lnTo>
                    <a:pt x="13964" y="708"/>
                  </a:lnTo>
                  <a:lnTo>
                    <a:pt x="13734" y="623"/>
                  </a:lnTo>
                  <a:lnTo>
                    <a:pt x="13496" y="538"/>
                  </a:lnTo>
                  <a:lnTo>
                    <a:pt x="13257" y="461"/>
                  </a:lnTo>
                  <a:lnTo>
                    <a:pt x="13019" y="384"/>
                  </a:lnTo>
                  <a:lnTo>
                    <a:pt x="12771" y="325"/>
                  </a:lnTo>
                  <a:lnTo>
                    <a:pt x="12524" y="265"/>
                  </a:lnTo>
                  <a:lnTo>
                    <a:pt x="12277" y="205"/>
                  </a:lnTo>
                  <a:lnTo>
                    <a:pt x="12030" y="163"/>
                  </a:lnTo>
                  <a:lnTo>
                    <a:pt x="11775" y="120"/>
                  </a:lnTo>
                  <a:lnTo>
                    <a:pt x="11519" y="86"/>
                  </a:lnTo>
                  <a:lnTo>
                    <a:pt x="11264" y="52"/>
                  </a:lnTo>
                  <a:lnTo>
                    <a:pt x="11008" y="27"/>
                  </a:lnTo>
                  <a:lnTo>
                    <a:pt x="10744" y="9"/>
                  </a:lnTo>
                  <a:lnTo>
                    <a:pt x="104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-4026425" y="-1888750"/>
              <a:ext cx="510975" cy="510975"/>
            </a:xfrm>
            <a:custGeom>
              <a:avLst/>
              <a:gdLst/>
              <a:ahLst/>
              <a:cxnLst/>
              <a:rect l="l" t="t" r="r" b="b"/>
              <a:pathLst>
                <a:path w="20439" h="20439" fill="none" extrusionOk="0">
                  <a:moveTo>
                    <a:pt x="20439" y="10216"/>
                  </a:moveTo>
                  <a:lnTo>
                    <a:pt x="20439" y="10216"/>
                  </a:lnTo>
                  <a:lnTo>
                    <a:pt x="20439" y="10480"/>
                  </a:lnTo>
                  <a:lnTo>
                    <a:pt x="20422" y="10744"/>
                  </a:lnTo>
                  <a:lnTo>
                    <a:pt x="20405" y="11008"/>
                  </a:lnTo>
                  <a:lnTo>
                    <a:pt x="20388" y="11264"/>
                  </a:lnTo>
                  <a:lnTo>
                    <a:pt x="20354" y="11519"/>
                  </a:lnTo>
                  <a:lnTo>
                    <a:pt x="20320" y="11775"/>
                  </a:lnTo>
                  <a:lnTo>
                    <a:pt x="20277" y="12030"/>
                  </a:lnTo>
                  <a:lnTo>
                    <a:pt x="20234" y="12277"/>
                  </a:lnTo>
                  <a:lnTo>
                    <a:pt x="20175" y="12524"/>
                  </a:lnTo>
                  <a:lnTo>
                    <a:pt x="20115" y="12771"/>
                  </a:lnTo>
                  <a:lnTo>
                    <a:pt x="20047" y="13018"/>
                  </a:lnTo>
                  <a:lnTo>
                    <a:pt x="19979" y="13257"/>
                  </a:lnTo>
                  <a:lnTo>
                    <a:pt x="19902" y="13496"/>
                  </a:lnTo>
                  <a:lnTo>
                    <a:pt x="19817" y="13734"/>
                  </a:lnTo>
                  <a:lnTo>
                    <a:pt x="19732" y="13964"/>
                  </a:lnTo>
                  <a:lnTo>
                    <a:pt x="19638" y="14194"/>
                  </a:lnTo>
                  <a:lnTo>
                    <a:pt x="19536" y="14424"/>
                  </a:lnTo>
                  <a:lnTo>
                    <a:pt x="19434" y="14646"/>
                  </a:lnTo>
                  <a:lnTo>
                    <a:pt x="19323" y="14867"/>
                  </a:lnTo>
                  <a:lnTo>
                    <a:pt x="19204" y="15089"/>
                  </a:lnTo>
                  <a:lnTo>
                    <a:pt x="19084" y="15302"/>
                  </a:lnTo>
                  <a:lnTo>
                    <a:pt x="18956" y="15515"/>
                  </a:lnTo>
                  <a:lnTo>
                    <a:pt x="18829" y="15728"/>
                  </a:lnTo>
                  <a:lnTo>
                    <a:pt x="18692" y="15932"/>
                  </a:lnTo>
                  <a:lnTo>
                    <a:pt x="18556" y="16128"/>
                  </a:lnTo>
                  <a:lnTo>
                    <a:pt x="18411" y="16333"/>
                  </a:lnTo>
                  <a:lnTo>
                    <a:pt x="18258" y="16528"/>
                  </a:lnTo>
                  <a:lnTo>
                    <a:pt x="18105" y="16716"/>
                  </a:lnTo>
                  <a:lnTo>
                    <a:pt x="17943" y="16903"/>
                  </a:lnTo>
                  <a:lnTo>
                    <a:pt x="17781" y="17091"/>
                  </a:lnTo>
                  <a:lnTo>
                    <a:pt x="17619" y="17270"/>
                  </a:lnTo>
                  <a:lnTo>
                    <a:pt x="17449" y="17440"/>
                  </a:lnTo>
                  <a:lnTo>
                    <a:pt x="17270" y="17610"/>
                  </a:lnTo>
                  <a:lnTo>
                    <a:pt x="17091" y="17781"/>
                  </a:lnTo>
                  <a:lnTo>
                    <a:pt x="16903" y="17943"/>
                  </a:lnTo>
                  <a:lnTo>
                    <a:pt x="16716" y="18105"/>
                  </a:lnTo>
                  <a:lnTo>
                    <a:pt x="16528" y="18258"/>
                  </a:lnTo>
                  <a:lnTo>
                    <a:pt x="16333" y="18403"/>
                  </a:lnTo>
                  <a:lnTo>
                    <a:pt x="16137" y="18548"/>
                  </a:lnTo>
                  <a:lnTo>
                    <a:pt x="15932" y="18692"/>
                  </a:lnTo>
                  <a:lnTo>
                    <a:pt x="15728" y="18829"/>
                  </a:lnTo>
                  <a:lnTo>
                    <a:pt x="15515" y="18956"/>
                  </a:lnTo>
                  <a:lnTo>
                    <a:pt x="15302" y="19084"/>
                  </a:lnTo>
                  <a:lnTo>
                    <a:pt x="15089" y="19204"/>
                  </a:lnTo>
                  <a:lnTo>
                    <a:pt x="14867" y="19314"/>
                  </a:lnTo>
                  <a:lnTo>
                    <a:pt x="14646" y="19425"/>
                  </a:lnTo>
                  <a:lnTo>
                    <a:pt x="14424" y="19536"/>
                  </a:lnTo>
                  <a:lnTo>
                    <a:pt x="14194" y="19629"/>
                  </a:lnTo>
                  <a:lnTo>
                    <a:pt x="13964" y="19723"/>
                  </a:lnTo>
                  <a:lnTo>
                    <a:pt x="13734" y="19817"/>
                  </a:lnTo>
                  <a:lnTo>
                    <a:pt x="13496" y="19902"/>
                  </a:lnTo>
                  <a:lnTo>
                    <a:pt x="13257" y="19979"/>
                  </a:lnTo>
                  <a:lnTo>
                    <a:pt x="13019" y="20047"/>
                  </a:lnTo>
                  <a:lnTo>
                    <a:pt x="12771" y="20115"/>
                  </a:lnTo>
                  <a:lnTo>
                    <a:pt x="12524" y="20175"/>
                  </a:lnTo>
                  <a:lnTo>
                    <a:pt x="12277" y="20226"/>
                  </a:lnTo>
                  <a:lnTo>
                    <a:pt x="12030" y="20277"/>
                  </a:lnTo>
                  <a:lnTo>
                    <a:pt x="11775" y="20320"/>
                  </a:lnTo>
                  <a:lnTo>
                    <a:pt x="11519" y="20354"/>
                  </a:lnTo>
                  <a:lnTo>
                    <a:pt x="11264" y="20379"/>
                  </a:lnTo>
                  <a:lnTo>
                    <a:pt x="11008" y="20405"/>
                  </a:lnTo>
                  <a:lnTo>
                    <a:pt x="10744" y="20422"/>
                  </a:lnTo>
                  <a:lnTo>
                    <a:pt x="10488" y="20430"/>
                  </a:lnTo>
                  <a:lnTo>
                    <a:pt x="10224" y="20439"/>
                  </a:lnTo>
                  <a:lnTo>
                    <a:pt x="10224" y="20439"/>
                  </a:lnTo>
                  <a:lnTo>
                    <a:pt x="9960" y="20430"/>
                  </a:lnTo>
                  <a:lnTo>
                    <a:pt x="9696" y="20422"/>
                  </a:lnTo>
                  <a:lnTo>
                    <a:pt x="9432" y="20405"/>
                  </a:lnTo>
                  <a:lnTo>
                    <a:pt x="9176" y="20379"/>
                  </a:lnTo>
                  <a:lnTo>
                    <a:pt x="8921" y="20354"/>
                  </a:lnTo>
                  <a:lnTo>
                    <a:pt x="8665" y="20320"/>
                  </a:lnTo>
                  <a:lnTo>
                    <a:pt x="8410" y="20277"/>
                  </a:lnTo>
                  <a:lnTo>
                    <a:pt x="8162" y="20226"/>
                  </a:lnTo>
                  <a:lnTo>
                    <a:pt x="7915" y="20175"/>
                  </a:lnTo>
                  <a:lnTo>
                    <a:pt x="7668" y="20115"/>
                  </a:lnTo>
                  <a:lnTo>
                    <a:pt x="7421" y="20047"/>
                  </a:lnTo>
                  <a:lnTo>
                    <a:pt x="7183" y="19979"/>
                  </a:lnTo>
                  <a:lnTo>
                    <a:pt x="6944" y="19902"/>
                  </a:lnTo>
                  <a:lnTo>
                    <a:pt x="6706" y="19817"/>
                  </a:lnTo>
                  <a:lnTo>
                    <a:pt x="6476" y="19723"/>
                  </a:lnTo>
                  <a:lnTo>
                    <a:pt x="6246" y="19629"/>
                  </a:lnTo>
                  <a:lnTo>
                    <a:pt x="6016" y="19536"/>
                  </a:lnTo>
                  <a:lnTo>
                    <a:pt x="5794" y="19425"/>
                  </a:lnTo>
                  <a:lnTo>
                    <a:pt x="5564" y="19314"/>
                  </a:lnTo>
                  <a:lnTo>
                    <a:pt x="5351" y="19204"/>
                  </a:lnTo>
                  <a:lnTo>
                    <a:pt x="5130" y="19084"/>
                  </a:lnTo>
                  <a:lnTo>
                    <a:pt x="4925" y="18956"/>
                  </a:lnTo>
                  <a:lnTo>
                    <a:pt x="4712" y="18829"/>
                  </a:lnTo>
                  <a:lnTo>
                    <a:pt x="4508" y="18692"/>
                  </a:lnTo>
                  <a:lnTo>
                    <a:pt x="4303" y="18548"/>
                  </a:lnTo>
                  <a:lnTo>
                    <a:pt x="4107" y="18403"/>
                  </a:lnTo>
                  <a:lnTo>
                    <a:pt x="3911" y="18258"/>
                  </a:lnTo>
                  <a:lnTo>
                    <a:pt x="3724" y="18105"/>
                  </a:lnTo>
                  <a:lnTo>
                    <a:pt x="3537" y="17943"/>
                  </a:lnTo>
                  <a:lnTo>
                    <a:pt x="3349" y="17781"/>
                  </a:lnTo>
                  <a:lnTo>
                    <a:pt x="3170" y="17610"/>
                  </a:lnTo>
                  <a:lnTo>
                    <a:pt x="2991" y="17440"/>
                  </a:lnTo>
                  <a:lnTo>
                    <a:pt x="2821" y="17270"/>
                  </a:lnTo>
                  <a:lnTo>
                    <a:pt x="2659" y="17091"/>
                  </a:lnTo>
                  <a:lnTo>
                    <a:pt x="2497" y="16903"/>
                  </a:lnTo>
                  <a:lnTo>
                    <a:pt x="2335" y="16716"/>
                  </a:lnTo>
                  <a:lnTo>
                    <a:pt x="2182" y="16528"/>
                  </a:lnTo>
                  <a:lnTo>
                    <a:pt x="2029" y="16333"/>
                  </a:lnTo>
                  <a:lnTo>
                    <a:pt x="1884" y="16128"/>
                  </a:lnTo>
                  <a:lnTo>
                    <a:pt x="1747" y="15932"/>
                  </a:lnTo>
                  <a:lnTo>
                    <a:pt x="1611" y="15728"/>
                  </a:lnTo>
                  <a:lnTo>
                    <a:pt x="1483" y="15515"/>
                  </a:lnTo>
                  <a:lnTo>
                    <a:pt x="1356" y="15302"/>
                  </a:lnTo>
                  <a:lnTo>
                    <a:pt x="1236" y="15089"/>
                  </a:lnTo>
                  <a:lnTo>
                    <a:pt x="1117" y="14867"/>
                  </a:lnTo>
                  <a:lnTo>
                    <a:pt x="1006" y="14646"/>
                  </a:lnTo>
                  <a:lnTo>
                    <a:pt x="904" y="14424"/>
                  </a:lnTo>
                  <a:lnTo>
                    <a:pt x="802" y="14194"/>
                  </a:lnTo>
                  <a:lnTo>
                    <a:pt x="708" y="13964"/>
                  </a:lnTo>
                  <a:lnTo>
                    <a:pt x="623" y="13734"/>
                  </a:lnTo>
                  <a:lnTo>
                    <a:pt x="538" y="13496"/>
                  </a:lnTo>
                  <a:lnTo>
                    <a:pt x="461" y="13257"/>
                  </a:lnTo>
                  <a:lnTo>
                    <a:pt x="393" y="13018"/>
                  </a:lnTo>
                  <a:lnTo>
                    <a:pt x="325" y="12771"/>
                  </a:lnTo>
                  <a:lnTo>
                    <a:pt x="265" y="12524"/>
                  </a:lnTo>
                  <a:lnTo>
                    <a:pt x="214" y="12277"/>
                  </a:lnTo>
                  <a:lnTo>
                    <a:pt x="163" y="12030"/>
                  </a:lnTo>
                  <a:lnTo>
                    <a:pt x="120" y="11775"/>
                  </a:lnTo>
                  <a:lnTo>
                    <a:pt x="86" y="11519"/>
                  </a:lnTo>
                  <a:lnTo>
                    <a:pt x="52" y="11264"/>
                  </a:lnTo>
                  <a:lnTo>
                    <a:pt x="35" y="11008"/>
                  </a:lnTo>
                  <a:lnTo>
                    <a:pt x="18" y="10744"/>
                  </a:lnTo>
                  <a:lnTo>
                    <a:pt x="9" y="10480"/>
                  </a:lnTo>
                  <a:lnTo>
                    <a:pt x="1" y="10216"/>
                  </a:lnTo>
                  <a:lnTo>
                    <a:pt x="1" y="10216"/>
                  </a:lnTo>
                  <a:lnTo>
                    <a:pt x="9" y="9952"/>
                  </a:lnTo>
                  <a:lnTo>
                    <a:pt x="18" y="9696"/>
                  </a:lnTo>
                  <a:lnTo>
                    <a:pt x="35" y="9432"/>
                  </a:lnTo>
                  <a:lnTo>
                    <a:pt x="52" y="9176"/>
                  </a:lnTo>
                  <a:lnTo>
                    <a:pt x="86" y="8912"/>
                  </a:lnTo>
                  <a:lnTo>
                    <a:pt x="120" y="8665"/>
                  </a:lnTo>
                  <a:lnTo>
                    <a:pt x="163" y="8410"/>
                  </a:lnTo>
                  <a:lnTo>
                    <a:pt x="214" y="8162"/>
                  </a:lnTo>
                  <a:lnTo>
                    <a:pt x="265" y="7907"/>
                  </a:lnTo>
                  <a:lnTo>
                    <a:pt x="325" y="7660"/>
                  </a:lnTo>
                  <a:lnTo>
                    <a:pt x="393" y="7421"/>
                  </a:lnTo>
                  <a:lnTo>
                    <a:pt x="461" y="7183"/>
                  </a:lnTo>
                  <a:lnTo>
                    <a:pt x="538" y="6944"/>
                  </a:lnTo>
                  <a:lnTo>
                    <a:pt x="623" y="6706"/>
                  </a:lnTo>
                  <a:lnTo>
                    <a:pt x="708" y="6467"/>
                  </a:lnTo>
                  <a:lnTo>
                    <a:pt x="802" y="6237"/>
                  </a:lnTo>
                  <a:lnTo>
                    <a:pt x="904" y="6016"/>
                  </a:lnTo>
                  <a:lnTo>
                    <a:pt x="1006" y="5786"/>
                  </a:lnTo>
                  <a:lnTo>
                    <a:pt x="1117" y="5564"/>
                  </a:lnTo>
                  <a:lnTo>
                    <a:pt x="1236" y="5351"/>
                  </a:lnTo>
                  <a:lnTo>
                    <a:pt x="1356" y="5130"/>
                  </a:lnTo>
                  <a:lnTo>
                    <a:pt x="1483" y="4917"/>
                  </a:lnTo>
                  <a:lnTo>
                    <a:pt x="1611" y="4712"/>
                  </a:lnTo>
                  <a:lnTo>
                    <a:pt x="1747" y="4508"/>
                  </a:lnTo>
                  <a:lnTo>
                    <a:pt x="1884" y="4303"/>
                  </a:lnTo>
                  <a:lnTo>
                    <a:pt x="2029" y="4107"/>
                  </a:lnTo>
                  <a:lnTo>
                    <a:pt x="2182" y="3911"/>
                  </a:lnTo>
                  <a:lnTo>
                    <a:pt x="2335" y="3715"/>
                  </a:lnTo>
                  <a:lnTo>
                    <a:pt x="2497" y="3528"/>
                  </a:lnTo>
                  <a:lnTo>
                    <a:pt x="2659" y="3349"/>
                  </a:lnTo>
                  <a:lnTo>
                    <a:pt x="2821" y="3170"/>
                  </a:lnTo>
                  <a:lnTo>
                    <a:pt x="2991" y="2991"/>
                  </a:lnTo>
                  <a:lnTo>
                    <a:pt x="3170" y="2821"/>
                  </a:lnTo>
                  <a:lnTo>
                    <a:pt x="3349" y="2650"/>
                  </a:lnTo>
                  <a:lnTo>
                    <a:pt x="3537" y="2489"/>
                  </a:lnTo>
                  <a:lnTo>
                    <a:pt x="3724" y="2335"/>
                  </a:lnTo>
                  <a:lnTo>
                    <a:pt x="3911" y="2182"/>
                  </a:lnTo>
                  <a:lnTo>
                    <a:pt x="4107" y="2029"/>
                  </a:lnTo>
                  <a:lnTo>
                    <a:pt x="4303" y="1884"/>
                  </a:lnTo>
                  <a:lnTo>
                    <a:pt x="4508" y="1747"/>
                  </a:lnTo>
                  <a:lnTo>
                    <a:pt x="4712" y="1611"/>
                  </a:lnTo>
                  <a:lnTo>
                    <a:pt x="4925" y="1483"/>
                  </a:lnTo>
                  <a:lnTo>
                    <a:pt x="5130" y="1356"/>
                  </a:lnTo>
                  <a:lnTo>
                    <a:pt x="5351" y="1236"/>
                  </a:lnTo>
                  <a:lnTo>
                    <a:pt x="5564" y="1117"/>
                  </a:lnTo>
                  <a:lnTo>
                    <a:pt x="5794" y="1006"/>
                  </a:lnTo>
                  <a:lnTo>
                    <a:pt x="6016" y="904"/>
                  </a:lnTo>
                  <a:lnTo>
                    <a:pt x="6246" y="802"/>
                  </a:lnTo>
                  <a:lnTo>
                    <a:pt x="6476" y="708"/>
                  </a:lnTo>
                  <a:lnTo>
                    <a:pt x="6706" y="623"/>
                  </a:lnTo>
                  <a:lnTo>
                    <a:pt x="6944" y="538"/>
                  </a:lnTo>
                  <a:lnTo>
                    <a:pt x="7183" y="461"/>
                  </a:lnTo>
                  <a:lnTo>
                    <a:pt x="7421" y="384"/>
                  </a:lnTo>
                  <a:lnTo>
                    <a:pt x="7668" y="325"/>
                  </a:lnTo>
                  <a:lnTo>
                    <a:pt x="7915" y="265"/>
                  </a:lnTo>
                  <a:lnTo>
                    <a:pt x="8162" y="205"/>
                  </a:lnTo>
                  <a:lnTo>
                    <a:pt x="8410" y="163"/>
                  </a:lnTo>
                  <a:lnTo>
                    <a:pt x="8665" y="120"/>
                  </a:lnTo>
                  <a:lnTo>
                    <a:pt x="8921" y="86"/>
                  </a:lnTo>
                  <a:lnTo>
                    <a:pt x="9176" y="52"/>
                  </a:lnTo>
                  <a:lnTo>
                    <a:pt x="9432" y="27"/>
                  </a:lnTo>
                  <a:lnTo>
                    <a:pt x="9696" y="9"/>
                  </a:lnTo>
                  <a:lnTo>
                    <a:pt x="9960" y="1"/>
                  </a:lnTo>
                  <a:lnTo>
                    <a:pt x="10224" y="1"/>
                  </a:lnTo>
                  <a:lnTo>
                    <a:pt x="10224" y="1"/>
                  </a:lnTo>
                  <a:lnTo>
                    <a:pt x="10488" y="1"/>
                  </a:lnTo>
                  <a:lnTo>
                    <a:pt x="10744" y="9"/>
                  </a:lnTo>
                  <a:lnTo>
                    <a:pt x="11008" y="27"/>
                  </a:lnTo>
                  <a:lnTo>
                    <a:pt x="11264" y="52"/>
                  </a:lnTo>
                  <a:lnTo>
                    <a:pt x="11519" y="86"/>
                  </a:lnTo>
                  <a:lnTo>
                    <a:pt x="11775" y="120"/>
                  </a:lnTo>
                  <a:lnTo>
                    <a:pt x="12030" y="163"/>
                  </a:lnTo>
                  <a:lnTo>
                    <a:pt x="12277" y="205"/>
                  </a:lnTo>
                  <a:lnTo>
                    <a:pt x="12524" y="265"/>
                  </a:lnTo>
                  <a:lnTo>
                    <a:pt x="12771" y="325"/>
                  </a:lnTo>
                  <a:lnTo>
                    <a:pt x="13019" y="384"/>
                  </a:lnTo>
                  <a:lnTo>
                    <a:pt x="13257" y="461"/>
                  </a:lnTo>
                  <a:lnTo>
                    <a:pt x="13496" y="538"/>
                  </a:lnTo>
                  <a:lnTo>
                    <a:pt x="13734" y="623"/>
                  </a:lnTo>
                  <a:lnTo>
                    <a:pt x="13964" y="708"/>
                  </a:lnTo>
                  <a:lnTo>
                    <a:pt x="14194" y="802"/>
                  </a:lnTo>
                  <a:lnTo>
                    <a:pt x="14424" y="904"/>
                  </a:lnTo>
                  <a:lnTo>
                    <a:pt x="14646" y="1006"/>
                  </a:lnTo>
                  <a:lnTo>
                    <a:pt x="14867" y="1117"/>
                  </a:lnTo>
                  <a:lnTo>
                    <a:pt x="15089" y="1236"/>
                  </a:lnTo>
                  <a:lnTo>
                    <a:pt x="15302" y="1356"/>
                  </a:lnTo>
                  <a:lnTo>
                    <a:pt x="15515" y="1483"/>
                  </a:lnTo>
                  <a:lnTo>
                    <a:pt x="15728" y="1611"/>
                  </a:lnTo>
                  <a:lnTo>
                    <a:pt x="15932" y="1747"/>
                  </a:lnTo>
                  <a:lnTo>
                    <a:pt x="16137" y="1884"/>
                  </a:lnTo>
                  <a:lnTo>
                    <a:pt x="16333" y="2029"/>
                  </a:lnTo>
                  <a:lnTo>
                    <a:pt x="16528" y="2182"/>
                  </a:lnTo>
                  <a:lnTo>
                    <a:pt x="16716" y="2335"/>
                  </a:lnTo>
                  <a:lnTo>
                    <a:pt x="16903" y="2489"/>
                  </a:lnTo>
                  <a:lnTo>
                    <a:pt x="17091" y="2650"/>
                  </a:lnTo>
                  <a:lnTo>
                    <a:pt x="17270" y="2821"/>
                  </a:lnTo>
                  <a:lnTo>
                    <a:pt x="17449" y="2991"/>
                  </a:lnTo>
                  <a:lnTo>
                    <a:pt x="17619" y="3170"/>
                  </a:lnTo>
                  <a:lnTo>
                    <a:pt x="17781" y="3349"/>
                  </a:lnTo>
                  <a:lnTo>
                    <a:pt x="17943" y="3528"/>
                  </a:lnTo>
                  <a:lnTo>
                    <a:pt x="18105" y="3715"/>
                  </a:lnTo>
                  <a:lnTo>
                    <a:pt x="18258" y="3911"/>
                  </a:lnTo>
                  <a:lnTo>
                    <a:pt x="18411" y="4107"/>
                  </a:lnTo>
                  <a:lnTo>
                    <a:pt x="18556" y="4303"/>
                  </a:lnTo>
                  <a:lnTo>
                    <a:pt x="18692" y="4508"/>
                  </a:lnTo>
                  <a:lnTo>
                    <a:pt x="18829" y="4712"/>
                  </a:lnTo>
                  <a:lnTo>
                    <a:pt x="18956" y="4917"/>
                  </a:lnTo>
                  <a:lnTo>
                    <a:pt x="19084" y="5130"/>
                  </a:lnTo>
                  <a:lnTo>
                    <a:pt x="19204" y="5351"/>
                  </a:lnTo>
                  <a:lnTo>
                    <a:pt x="19323" y="5564"/>
                  </a:lnTo>
                  <a:lnTo>
                    <a:pt x="19434" y="5786"/>
                  </a:lnTo>
                  <a:lnTo>
                    <a:pt x="19536" y="6016"/>
                  </a:lnTo>
                  <a:lnTo>
                    <a:pt x="19638" y="6237"/>
                  </a:lnTo>
                  <a:lnTo>
                    <a:pt x="19732" y="6467"/>
                  </a:lnTo>
                  <a:lnTo>
                    <a:pt x="19817" y="6706"/>
                  </a:lnTo>
                  <a:lnTo>
                    <a:pt x="19902" y="6944"/>
                  </a:lnTo>
                  <a:lnTo>
                    <a:pt x="19979" y="7183"/>
                  </a:lnTo>
                  <a:lnTo>
                    <a:pt x="20047" y="7421"/>
                  </a:lnTo>
                  <a:lnTo>
                    <a:pt x="20115" y="7660"/>
                  </a:lnTo>
                  <a:lnTo>
                    <a:pt x="20175" y="7907"/>
                  </a:lnTo>
                  <a:lnTo>
                    <a:pt x="20234" y="8162"/>
                  </a:lnTo>
                  <a:lnTo>
                    <a:pt x="20277" y="8410"/>
                  </a:lnTo>
                  <a:lnTo>
                    <a:pt x="20320" y="8665"/>
                  </a:lnTo>
                  <a:lnTo>
                    <a:pt x="20354" y="8912"/>
                  </a:lnTo>
                  <a:lnTo>
                    <a:pt x="20388" y="9176"/>
                  </a:lnTo>
                  <a:lnTo>
                    <a:pt x="20405" y="9432"/>
                  </a:lnTo>
                  <a:lnTo>
                    <a:pt x="20422" y="9696"/>
                  </a:lnTo>
                  <a:lnTo>
                    <a:pt x="20439" y="9952"/>
                  </a:lnTo>
                  <a:lnTo>
                    <a:pt x="20439" y="10216"/>
                  </a:lnTo>
                  <a:lnTo>
                    <a:pt x="20439" y="102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-3515475" y="-1633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-6715325" y="-1765200"/>
              <a:ext cx="6670650" cy="2003325"/>
            </a:xfrm>
            <a:custGeom>
              <a:avLst/>
              <a:gdLst/>
              <a:ahLst/>
              <a:cxnLst/>
              <a:rect l="l" t="t" r="r" b="b"/>
              <a:pathLst>
                <a:path w="266826" h="80133" extrusionOk="0">
                  <a:moveTo>
                    <a:pt x="4984" y="0"/>
                  </a:moveTo>
                  <a:lnTo>
                    <a:pt x="4737" y="17"/>
                  </a:lnTo>
                  <a:lnTo>
                    <a:pt x="4490" y="34"/>
                  </a:lnTo>
                  <a:lnTo>
                    <a:pt x="4243" y="77"/>
                  </a:lnTo>
                  <a:lnTo>
                    <a:pt x="4005" y="119"/>
                  </a:lnTo>
                  <a:lnTo>
                    <a:pt x="3757" y="179"/>
                  </a:lnTo>
                  <a:lnTo>
                    <a:pt x="3519" y="256"/>
                  </a:lnTo>
                  <a:lnTo>
                    <a:pt x="3280" y="332"/>
                  </a:lnTo>
                  <a:lnTo>
                    <a:pt x="3050" y="435"/>
                  </a:lnTo>
                  <a:lnTo>
                    <a:pt x="2820" y="545"/>
                  </a:lnTo>
                  <a:lnTo>
                    <a:pt x="2590" y="665"/>
                  </a:lnTo>
                  <a:lnTo>
                    <a:pt x="2369" y="801"/>
                  </a:lnTo>
                  <a:lnTo>
                    <a:pt x="2147" y="946"/>
                  </a:lnTo>
                  <a:lnTo>
                    <a:pt x="1934" y="1099"/>
                  </a:lnTo>
                  <a:lnTo>
                    <a:pt x="1738" y="1270"/>
                  </a:lnTo>
                  <a:lnTo>
                    <a:pt x="1551" y="1440"/>
                  </a:lnTo>
                  <a:lnTo>
                    <a:pt x="1372" y="1627"/>
                  </a:lnTo>
                  <a:lnTo>
                    <a:pt x="1202" y="1815"/>
                  </a:lnTo>
                  <a:lnTo>
                    <a:pt x="1040" y="2011"/>
                  </a:lnTo>
                  <a:lnTo>
                    <a:pt x="895" y="2215"/>
                  </a:lnTo>
                  <a:lnTo>
                    <a:pt x="759" y="2420"/>
                  </a:lnTo>
                  <a:lnTo>
                    <a:pt x="631" y="2641"/>
                  </a:lnTo>
                  <a:lnTo>
                    <a:pt x="520" y="2854"/>
                  </a:lnTo>
                  <a:lnTo>
                    <a:pt x="418" y="3084"/>
                  </a:lnTo>
                  <a:lnTo>
                    <a:pt x="324" y="3314"/>
                  </a:lnTo>
                  <a:lnTo>
                    <a:pt x="247" y="3544"/>
                  </a:lnTo>
                  <a:lnTo>
                    <a:pt x="171" y="3774"/>
                  </a:lnTo>
                  <a:lnTo>
                    <a:pt x="120" y="4013"/>
                  </a:lnTo>
                  <a:lnTo>
                    <a:pt x="69" y="4260"/>
                  </a:lnTo>
                  <a:lnTo>
                    <a:pt x="35" y="4498"/>
                  </a:lnTo>
                  <a:lnTo>
                    <a:pt x="9" y="4745"/>
                  </a:lnTo>
                  <a:lnTo>
                    <a:pt x="0" y="4992"/>
                  </a:lnTo>
                  <a:lnTo>
                    <a:pt x="0" y="5231"/>
                  </a:lnTo>
                  <a:lnTo>
                    <a:pt x="9" y="5478"/>
                  </a:lnTo>
                  <a:lnTo>
                    <a:pt x="35" y="5725"/>
                  </a:lnTo>
                  <a:lnTo>
                    <a:pt x="69" y="5972"/>
                  </a:lnTo>
                  <a:lnTo>
                    <a:pt x="120" y="6219"/>
                  </a:lnTo>
                  <a:lnTo>
                    <a:pt x="179" y="6458"/>
                  </a:lnTo>
                  <a:lnTo>
                    <a:pt x="247" y="6696"/>
                  </a:lnTo>
                  <a:lnTo>
                    <a:pt x="333" y="6935"/>
                  </a:lnTo>
                  <a:lnTo>
                    <a:pt x="426" y="7165"/>
                  </a:lnTo>
                  <a:lnTo>
                    <a:pt x="537" y="7403"/>
                  </a:lnTo>
                  <a:lnTo>
                    <a:pt x="656" y="7625"/>
                  </a:lnTo>
                  <a:lnTo>
                    <a:pt x="793" y="7846"/>
                  </a:lnTo>
                  <a:lnTo>
                    <a:pt x="938" y="8068"/>
                  </a:lnTo>
                  <a:lnTo>
                    <a:pt x="1321" y="8596"/>
                  </a:lnTo>
                  <a:lnTo>
                    <a:pt x="1713" y="9124"/>
                  </a:lnTo>
                  <a:lnTo>
                    <a:pt x="2105" y="9644"/>
                  </a:lnTo>
                  <a:lnTo>
                    <a:pt x="2514" y="10164"/>
                  </a:lnTo>
                  <a:lnTo>
                    <a:pt x="2923" y="10666"/>
                  </a:lnTo>
                  <a:lnTo>
                    <a:pt x="3331" y="11178"/>
                  </a:lnTo>
                  <a:lnTo>
                    <a:pt x="3757" y="11672"/>
                  </a:lnTo>
                  <a:lnTo>
                    <a:pt x="4183" y="12166"/>
                  </a:lnTo>
                  <a:lnTo>
                    <a:pt x="4618" y="12651"/>
                  </a:lnTo>
                  <a:lnTo>
                    <a:pt x="5061" y="13137"/>
                  </a:lnTo>
                  <a:lnTo>
                    <a:pt x="5504" y="13614"/>
                  </a:lnTo>
                  <a:lnTo>
                    <a:pt x="5964" y="14083"/>
                  </a:lnTo>
                  <a:lnTo>
                    <a:pt x="6415" y="14551"/>
                  </a:lnTo>
                  <a:lnTo>
                    <a:pt x="6884" y="15011"/>
                  </a:lnTo>
                  <a:lnTo>
                    <a:pt x="7353" y="15463"/>
                  </a:lnTo>
                  <a:lnTo>
                    <a:pt x="7830" y="15906"/>
                  </a:lnTo>
                  <a:lnTo>
                    <a:pt x="8315" y="16349"/>
                  </a:lnTo>
                  <a:lnTo>
                    <a:pt x="8809" y="16783"/>
                  </a:lnTo>
                  <a:lnTo>
                    <a:pt x="9304" y="17218"/>
                  </a:lnTo>
                  <a:lnTo>
                    <a:pt x="9798" y="17644"/>
                  </a:lnTo>
                  <a:lnTo>
                    <a:pt x="10309" y="18061"/>
                  </a:lnTo>
                  <a:lnTo>
                    <a:pt x="10820" y="18470"/>
                  </a:lnTo>
                  <a:lnTo>
                    <a:pt x="11331" y="18879"/>
                  </a:lnTo>
                  <a:lnTo>
                    <a:pt x="11859" y="19279"/>
                  </a:lnTo>
                  <a:lnTo>
                    <a:pt x="12388" y="19671"/>
                  </a:lnTo>
                  <a:lnTo>
                    <a:pt x="12916" y="20063"/>
                  </a:lnTo>
                  <a:lnTo>
                    <a:pt x="13452" y="20447"/>
                  </a:lnTo>
                  <a:lnTo>
                    <a:pt x="13998" y="20821"/>
                  </a:lnTo>
                  <a:lnTo>
                    <a:pt x="14551" y="21188"/>
                  </a:lnTo>
                  <a:lnTo>
                    <a:pt x="15097" y="21554"/>
                  </a:lnTo>
                  <a:lnTo>
                    <a:pt x="15659" y="21912"/>
                  </a:lnTo>
                  <a:lnTo>
                    <a:pt x="16221" y="22261"/>
                  </a:lnTo>
                  <a:lnTo>
                    <a:pt x="16792" y="22610"/>
                  </a:lnTo>
                  <a:lnTo>
                    <a:pt x="17363" y="22943"/>
                  </a:lnTo>
                  <a:lnTo>
                    <a:pt x="17942" y="23275"/>
                  </a:lnTo>
                  <a:lnTo>
                    <a:pt x="18521" y="23599"/>
                  </a:lnTo>
                  <a:lnTo>
                    <a:pt x="19109" y="23922"/>
                  </a:lnTo>
                  <a:lnTo>
                    <a:pt x="19697" y="24229"/>
                  </a:lnTo>
                  <a:lnTo>
                    <a:pt x="20293" y="24536"/>
                  </a:lnTo>
                  <a:lnTo>
                    <a:pt x="20898" y="24834"/>
                  </a:lnTo>
                  <a:lnTo>
                    <a:pt x="21503" y="25132"/>
                  </a:lnTo>
                  <a:lnTo>
                    <a:pt x="22108" y="25413"/>
                  </a:lnTo>
                  <a:lnTo>
                    <a:pt x="22721" y="25694"/>
                  </a:lnTo>
                  <a:lnTo>
                    <a:pt x="23343" y="25967"/>
                  </a:lnTo>
                  <a:lnTo>
                    <a:pt x="23965" y="26231"/>
                  </a:lnTo>
                  <a:lnTo>
                    <a:pt x="24587" y="26487"/>
                  </a:lnTo>
                  <a:lnTo>
                    <a:pt x="25218" y="26742"/>
                  </a:lnTo>
                  <a:lnTo>
                    <a:pt x="25848" y="26989"/>
                  </a:lnTo>
                  <a:lnTo>
                    <a:pt x="26487" y="27228"/>
                  </a:lnTo>
                  <a:lnTo>
                    <a:pt x="27126" y="27458"/>
                  </a:lnTo>
                  <a:lnTo>
                    <a:pt x="27773" y="27679"/>
                  </a:lnTo>
                  <a:lnTo>
                    <a:pt x="28421" y="27892"/>
                  </a:lnTo>
                  <a:lnTo>
                    <a:pt x="29068" y="28105"/>
                  </a:lnTo>
                  <a:lnTo>
                    <a:pt x="29724" y="28310"/>
                  </a:lnTo>
                  <a:lnTo>
                    <a:pt x="30380" y="28506"/>
                  </a:lnTo>
                  <a:lnTo>
                    <a:pt x="31045" y="28693"/>
                  </a:lnTo>
                  <a:lnTo>
                    <a:pt x="31709" y="28872"/>
                  </a:lnTo>
                  <a:lnTo>
                    <a:pt x="32382" y="29051"/>
                  </a:lnTo>
                  <a:lnTo>
                    <a:pt x="33055" y="29213"/>
                  </a:lnTo>
                  <a:lnTo>
                    <a:pt x="33728" y="29375"/>
                  </a:lnTo>
                  <a:lnTo>
                    <a:pt x="34401" y="29528"/>
                  </a:lnTo>
                  <a:lnTo>
                    <a:pt x="35083" y="29673"/>
                  </a:lnTo>
                  <a:lnTo>
                    <a:pt x="35773" y="29809"/>
                  </a:lnTo>
                  <a:lnTo>
                    <a:pt x="36455" y="29937"/>
                  </a:lnTo>
                  <a:lnTo>
                    <a:pt x="36438" y="30644"/>
                  </a:lnTo>
                  <a:lnTo>
                    <a:pt x="36429" y="31343"/>
                  </a:lnTo>
                  <a:lnTo>
                    <a:pt x="36429" y="31965"/>
                  </a:lnTo>
                  <a:lnTo>
                    <a:pt x="36446" y="32595"/>
                  </a:lnTo>
                  <a:lnTo>
                    <a:pt x="36472" y="33226"/>
                  </a:lnTo>
                  <a:lnTo>
                    <a:pt x="36497" y="33847"/>
                  </a:lnTo>
                  <a:lnTo>
                    <a:pt x="36540" y="34469"/>
                  </a:lnTo>
                  <a:lnTo>
                    <a:pt x="36591" y="35091"/>
                  </a:lnTo>
                  <a:lnTo>
                    <a:pt x="36651" y="35705"/>
                  </a:lnTo>
                  <a:lnTo>
                    <a:pt x="36710" y="36318"/>
                  </a:lnTo>
                  <a:lnTo>
                    <a:pt x="36787" y="36931"/>
                  </a:lnTo>
                  <a:lnTo>
                    <a:pt x="36872" y="37545"/>
                  </a:lnTo>
                  <a:lnTo>
                    <a:pt x="36966" y="38150"/>
                  </a:lnTo>
                  <a:lnTo>
                    <a:pt x="37068" y="38763"/>
                  </a:lnTo>
                  <a:lnTo>
                    <a:pt x="37179" y="39359"/>
                  </a:lnTo>
                  <a:lnTo>
                    <a:pt x="37290" y="39964"/>
                  </a:lnTo>
                  <a:lnTo>
                    <a:pt x="37417" y="40561"/>
                  </a:lnTo>
                  <a:lnTo>
                    <a:pt x="37554" y="41157"/>
                  </a:lnTo>
                  <a:lnTo>
                    <a:pt x="37698" y="41753"/>
                  </a:lnTo>
                  <a:lnTo>
                    <a:pt x="37843" y="42341"/>
                  </a:lnTo>
                  <a:lnTo>
                    <a:pt x="38005" y="42929"/>
                  </a:lnTo>
                  <a:lnTo>
                    <a:pt x="38167" y="43517"/>
                  </a:lnTo>
                  <a:lnTo>
                    <a:pt x="38346" y="44105"/>
                  </a:lnTo>
                  <a:lnTo>
                    <a:pt x="38525" y="44684"/>
                  </a:lnTo>
                  <a:lnTo>
                    <a:pt x="38721" y="45255"/>
                  </a:lnTo>
                  <a:lnTo>
                    <a:pt x="38917" y="45834"/>
                  </a:lnTo>
                  <a:lnTo>
                    <a:pt x="39121" y="46405"/>
                  </a:lnTo>
                  <a:lnTo>
                    <a:pt x="39334" y="46967"/>
                  </a:lnTo>
                  <a:lnTo>
                    <a:pt x="39556" y="47538"/>
                  </a:lnTo>
                  <a:lnTo>
                    <a:pt x="39786" y="48100"/>
                  </a:lnTo>
                  <a:lnTo>
                    <a:pt x="40024" y="48654"/>
                  </a:lnTo>
                  <a:lnTo>
                    <a:pt x="40271" y="49208"/>
                  </a:lnTo>
                  <a:lnTo>
                    <a:pt x="40518" y="49762"/>
                  </a:lnTo>
                  <a:lnTo>
                    <a:pt x="40774" y="50315"/>
                  </a:lnTo>
                  <a:lnTo>
                    <a:pt x="41047" y="50861"/>
                  </a:lnTo>
                  <a:lnTo>
                    <a:pt x="41319" y="51397"/>
                  </a:lnTo>
                  <a:lnTo>
                    <a:pt x="41600" y="51943"/>
                  </a:lnTo>
                  <a:lnTo>
                    <a:pt x="41881" y="52471"/>
                  </a:lnTo>
                  <a:lnTo>
                    <a:pt x="42180" y="53007"/>
                  </a:lnTo>
                  <a:lnTo>
                    <a:pt x="42486" y="53536"/>
                  </a:lnTo>
                  <a:lnTo>
                    <a:pt x="42793" y="54055"/>
                  </a:lnTo>
                  <a:lnTo>
                    <a:pt x="43108" y="54575"/>
                  </a:lnTo>
                  <a:lnTo>
                    <a:pt x="43432" y="55095"/>
                  </a:lnTo>
                  <a:lnTo>
                    <a:pt x="43764" y="55606"/>
                  </a:lnTo>
                  <a:lnTo>
                    <a:pt x="44096" y="56117"/>
                  </a:lnTo>
                  <a:lnTo>
                    <a:pt x="44437" y="56620"/>
                  </a:lnTo>
                  <a:lnTo>
                    <a:pt x="44787" y="57122"/>
                  </a:lnTo>
                  <a:lnTo>
                    <a:pt x="45144" y="57616"/>
                  </a:lnTo>
                  <a:lnTo>
                    <a:pt x="45511" y="58111"/>
                  </a:lnTo>
                  <a:lnTo>
                    <a:pt x="45877" y="58596"/>
                  </a:lnTo>
                  <a:lnTo>
                    <a:pt x="46252" y="59082"/>
                  </a:lnTo>
                  <a:lnTo>
                    <a:pt x="46635" y="59567"/>
                  </a:lnTo>
                  <a:lnTo>
                    <a:pt x="47027" y="60044"/>
                  </a:lnTo>
                  <a:lnTo>
                    <a:pt x="47419" y="60513"/>
                  </a:lnTo>
                  <a:lnTo>
                    <a:pt x="47819" y="60982"/>
                  </a:lnTo>
                  <a:lnTo>
                    <a:pt x="48228" y="61442"/>
                  </a:lnTo>
                  <a:lnTo>
                    <a:pt x="48646" y="61902"/>
                  </a:lnTo>
                  <a:lnTo>
                    <a:pt x="49063" y="62362"/>
                  </a:lnTo>
                  <a:lnTo>
                    <a:pt x="49489" y="62805"/>
                  </a:lnTo>
                  <a:lnTo>
                    <a:pt x="49924" y="63256"/>
                  </a:lnTo>
                  <a:lnTo>
                    <a:pt x="50358" y="63691"/>
                  </a:lnTo>
                  <a:lnTo>
                    <a:pt x="50801" y="64125"/>
                  </a:lnTo>
                  <a:lnTo>
                    <a:pt x="51253" y="64560"/>
                  </a:lnTo>
                  <a:lnTo>
                    <a:pt x="51704" y="64986"/>
                  </a:lnTo>
                  <a:lnTo>
                    <a:pt x="52164" y="65412"/>
                  </a:lnTo>
                  <a:lnTo>
                    <a:pt x="52633" y="65821"/>
                  </a:lnTo>
                  <a:lnTo>
                    <a:pt x="53101" y="66238"/>
                  </a:lnTo>
                  <a:lnTo>
                    <a:pt x="53578" y="66647"/>
                  </a:lnTo>
                  <a:lnTo>
                    <a:pt x="54064" y="67047"/>
                  </a:lnTo>
                  <a:lnTo>
                    <a:pt x="54550" y="67439"/>
                  </a:lnTo>
                  <a:lnTo>
                    <a:pt x="55044" y="67831"/>
                  </a:lnTo>
                  <a:lnTo>
                    <a:pt x="55546" y="68223"/>
                  </a:lnTo>
                  <a:lnTo>
                    <a:pt x="56049" y="68598"/>
                  </a:lnTo>
                  <a:lnTo>
                    <a:pt x="56560" y="68973"/>
                  </a:lnTo>
                  <a:lnTo>
                    <a:pt x="57071" y="69348"/>
                  </a:lnTo>
                  <a:lnTo>
                    <a:pt x="57591" y="69714"/>
                  </a:lnTo>
                  <a:lnTo>
                    <a:pt x="58119" y="70072"/>
                  </a:lnTo>
                  <a:lnTo>
                    <a:pt x="58647" y="70429"/>
                  </a:lnTo>
                  <a:lnTo>
                    <a:pt x="59184" y="70779"/>
                  </a:lnTo>
                  <a:lnTo>
                    <a:pt x="59721" y="71120"/>
                  </a:lnTo>
                  <a:lnTo>
                    <a:pt x="60266" y="71452"/>
                  </a:lnTo>
                  <a:lnTo>
                    <a:pt x="60811" y="71784"/>
                  </a:lnTo>
                  <a:lnTo>
                    <a:pt x="61365" y="72116"/>
                  </a:lnTo>
                  <a:lnTo>
                    <a:pt x="61927" y="72432"/>
                  </a:lnTo>
                  <a:lnTo>
                    <a:pt x="62490" y="72747"/>
                  </a:lnTo>
                  <a:lnTo>
                    <a:pt x="63061" y="73062"/>
                  </a:lnTo>
                  <a:lnTo>
                    <a:pt x="63631" y="73360"/>
                  </a:lnTo>
                  <a:lnTo>
                    <a:pt x="64202" y="73658"/>
                  </a:lnTo>
                  <a:lnTo>
                    <a:pt x="64790" y="73948"/>
                  </a:lnTo>
                  <a:lnTo>
                    <a:pt x="65369" y="74238"/>
                  </a:lnTo>
                  <a:lnTo>
                    <a:pt x="65957" y="74510"/>
                  </a:lnTo>
                  <a:lnTo>
                    <a:pt x="66553" y="74783"/>
                  </a:lnTo>
                  <a:lnTo>
                    <a:pt x="67150" y="75055"/>
                  </a:lnTo>
                  <a:lnTo>
                    <a:pt x="67755" y="75311"/>
                  </a:lnTo>
                  <a:lnTo>
                    <a:pt x="68360" y="75567"/>
                  </a:lnTo>
                  <a:lnTo>
                    <a:pt x="68973" y="75814"/>
                  </a:lnTo>
                  <a:lnTo>
                    <a:pt x="69586" y="76061"/>
                  </a:lnTo>
                  <a:lnTo>
                    <a:pt x="70200" y="76291"/>
                  </a:lnTo>
                  <a:lnTo>
                    <a:pt x="70822" y="76521"/>
                  </a:lnTo>
                  <a:lnTo>
                    <a:pt x="71452" y="76742"/>
                  </a:lnTo>
                  <a:lnTo>
                    <a:pt x="72074" y="76955"/>
                  </a:lnTo>
                  <a:lnTo>
                    <a:pt x="72713" y="77168"/>
                  </a:lnTo>
                  <a:lnTo>
                    <a:pt x="73343" y="77373"/>
                  </a:lnTo>
                  <a:lnTo>
                    <a:pt x="73982" y="77569"/>
                  </a:lnTo>
                  <a:lnTo>
                    <a:pt x="74630" y="77756"/>
                  </a:lnTo>
                  <a:lnTo>
                    <a:pt x="75277" y="77935"/>
                  </a:lnTo>
                  <a:lnTo>
                    <a:pt x="75925" y="78114"/>
                  </a:lnTo>
                  <a:lnTo>
                    <a:pt x="76581" y="78276"/>
                  </a:lnTo>
                  <a:lnTo>
                    <a:pt x="77237" y="78438"/>
                  </a:lnTo>
                  <a:lnTo>
                    <a:pt x="77901" y="78591"/>
                  </a:lnTo>
                  <a:lnTo>
                    <a:pt x="78557" y="78744"/>
                  </a:lnTo>
                  <a:lnTo>
                    <a:pt x="79230" y="78881"/>
                  </a:lnTo>
                  <a:lnTo>
                    <a:pt x="79895" y="79017"/>
                  </a:lnTo>
                  <a:lnTo>
                    <a:pt x="80568" y="79136"/>
                  </a:lnTo>
                  <a:lnTo>
                    <a:pt x="81241" y="79256"/>
                  </a:lnTo>
                  <a:lnTo>
                    <a:pt x="81922" y="79366"/>
                  </a:lnTo>
                  <a:lnTo>
                    <a:pt x="82604" y="79477"/>
                  </a:lnTo>
                  <a:lnTo>
                    <a:pt x="83285" y="79571"/>
                  </a:lnTo>
                  <a:lnTo>
                    <a:pt x="83975" y="79656"/>
                  </a:lnTo>
                  <a:lnTo>
                    <a:pt x="84666" y="79741"/>
                  </a:lnTo>
                  <a:lnTo>
                    <a:pt x="85356" y="79818"/>
                  </a:lnTo>
                  <a:lnTo>
                    <a:pt x="86054" y="79877"/>
                  </a:lnTo>
                  <a:lnTo>
                    <a:pt x="86744" y="79937"/>
                  </a:lnTo>
                  <a:lnTo>
                    <a:pt x="87443" y="79988"/>
                  </a:lnTo>
                  <a:lnTo>
                    <a:pt x="88150" y="80031"/>
                  </a:lnTo>
                  <a:lnTo>
                    <a:pt x="88849" y="80073"/>
                  </a:lnTo>
                  <a:lnTo>
                    <a:pt x="89556" y="80099"/>
                  </a:lnTo>
                  <a:lnTo>
                    <a:pt x="90271" y="80116"/>
                  </a:lnTo>
                  <a:lnTo>
                    <a:pt x="90978" y="80133"/>
                  </a:lnTo>
                  <a:lnTo>
                    <a:pt x="91694" y="80133"/>
                  </a:lnTo>
                  <a:lnTo>
                    <a:pt x="92699" y="80124"/>
                  </a:lnTo>
                  <a:lnTo>
                    <a:pt x="93705" y="80099"/>
                  </a:lnTo>
                  <a:lnTo>
                    <a:pt x="94710" y="80065"/>
                  </a:lnTo>
                  <a:lnTo>
                    <a:pt x="95707" y="80005"/>
                  </a:lnTo>
                  <a:lnTo>
                    <a:pt x="96703" y="79937"/>
                  </a:lnTo>
                  <a:lnTo>
                    <a:pt x="97700" y="79843"/>
                  </a:lnTo>
                  <a:lnTo>
                    <a:pt x="98688" y="79741"/>
                  </a:lnTo>
                  <a:lnTo>
                    <a:pt x="99668" y="79622"/>
                  </a:lnTo>
                  <a:lnTo>
                    <a:pt x="100648" y="79494"/>
                  </a:lnTo>
                  <a:lnTo>
                    <a:pt x="101619" y="79341"/>
                  </a:lnTo>
                  <a:lnTo>
                    <a:pt x="102590" y="79179"/>
                  </a:lnTo>
                  <a:lnTo>
                    <a:pt x="103553" y="79000"/>
                  </a:lnTo>
                  <a:lnTo>
                    <a:pt x="104516" y="78804"/>
                  </a:lnTo>
                  <a:lnTo>
                    <a:pt x="105470" y="78600"/>
                  </a:lnTo>
                  <a:lnTo>
                    <a:pt x="106415" y="78370"/>
                  </a:lnTo>
                  <a:lnTo>
                    <a:pt x="107353" y="78139"/>
                  </a:lnTo>
                  <a:lnTo>
                    <a:pt x="108290" y="77884"/>
                  </a:lnTo>
                  <a:lnTo>
                    <a:pt x="109218" y="77620"/>
                  </a:lnTo>
                  <a:lnTo>
                    <a:pt x="110147" y="77339"/>
                  </a:lnTo>
                  <a:lnTo>
                    <a:pt x="111058" y="77040"/>
                  </a:lnTo>
                  <a:lnTo>
                    <a:pt x="111970" y="76734"/>
                  </a:lnTo>
                  <a:lnTo>
                    <a:pt x="112873" y="76410"/>
                  </a:lnTo>
                  <a:lnTo>
                    <a:pt x="113768" y="76078"/>
                  </a:lnTo>
                  <a:lnTo>
                    <a:pt x="114654" y="75729"/>
                  </a:lnTo>
                  <a:lnTo>
                    <a:pt x="115540" y="75362"/>
                  </a:lnTo>
                  <a:lnTo>
                    <a:pt x="116409" y="74987"/>
                  </a:lnTo>
                  <a:lnTo>
                    <a:pt x="117269" y="74595"/>
                  </a:lnTo>
                  <a:lnTo>
                    <a:pt x="118129" y="74195"/>
                  </a:lnTo>
                  <a:lnTo>
                    <a:pt x="118981" y="73778"/>
                  </a:lnTo>
                  <a:lnTo>
                    <a:pt x="119816" y="73352"/>
                  </a:lnTo>
                  <a:lnTo>
                    <a:pt x="120651" y="72909"/>
                  </a:lnTo>
                  <a:lnTo>
                    <a:pt x="121469" y="72449"/>
                  </a:lnTo>
                  <a:lnTo>
                    <a:pt x="122278" y="71989"/>
                  </a:lnTo>
                  <a:lnTo>
                    <a:pt x="123088" y="71503"/>
                  </a:lnTo>
                  <a:lnTo>
                    <a:pt x="123880" y="71009"/>
                  </a:lnTo>
                  <a:lnTo>
                    <a:pt x="124664" y="70506"/>
                  </a:lnTo>
                  <a:lnTo>
                    <a:pt x="125439" y="69995"/>
                  </a:lnTo>
                  <a:lnTo>
                    <a:pt x="126197" y="69467"/>
                  </a:lnTo>
                  <a:lnTo>
                    <a:pt x="126955" y="68922"/>
                  </a:lnTo>
                  <a:lnTo>
                    <a:pt x="127697" y="68368"/>
                  </a:lnTo>
                  <a:lnTo>
                    <a:pt x="128429" y="67806"/>
                  </a:lnTo>
                  <a:lnTo>
                    <a:pt x="129145" y="67235"/>
                  </a:lnTo>
                  <a:lnTo>
                    <a:pt x="129861" y="66647"/>
                  </a:lnTo>
                  <a:lnTo>
                    <a:pt x="130559" y="66051"/>
                  </a:lnTo>
                  <a:lnTo>
                    <a:pt x="131241" y="65437"/>
                  </a:lnTo>
                  <a:lnTo>
                    <a:pt x="131922" y="64815"/>
                  </a:lnTo>
                  <a:lnTo>
                    <a:pt x="132578" y="64185"/>
                  </a:lnTo>
                  <a:lnTo>
                    <a:pt x="133234" y="63546"/>
                  </a:lnTo>
                  <a:lnTo>
                    <a:pt x="133873" y="62890"/>
                  </a:lnTo>
                  <a:lnTo>
                    <a:pt x="134495" y="62225"/>
                  </a:lnTo>
                  <a:lnTo>
                    <a:pt x="135117" y="61552"/>
                  </a:lnTo>
                  <a:lnTo>
                    <a:pt x="135713" y="60862"/>
                  </a:lnTo>
                  <a:lnTo>
                    <a:pt x="136301" y="60172"/>
                  </a:lnTo>
                  <a:lnTo>
                    <a:pt x="136881" y="59465"/>
                  </a:lnTo>
                  <a:lnTo>
                    <a:pt x="137434" y="58749"/>
                  </a:lnTo>
                  <a:lnTo>
                    <a:pt x="137988" y="58025"/>
                  </a:lnTo>
                  <a:lnTo>
                    <a:pt x="138516" y="57284"/>
                  </a:lnTo>
                  <a:lnTo>
                    <a:pt x="139036" y="56543"/>
                  </a:lnTo>
                  <a:lnTo>
                    <a:pt x="139547" y="55785"/>
                  </a:lnTo>
                  <a:lnTo>
                    <a:pt x="140033" y="55027"/>
                  </a:lnTo>
                  <a:lnTo>
                    <a:pt x="140510" y="54251"/>
                  </a:lnTo>
                  <a:lnTo>
                    <a:pt x="140970" y="53467"/>
                  </a:lnTo>
                  <a:lnTo>
                    <a:pt x="141421" y="52675"/>
                  </a:lnTo>
                  <a:lnTo>
                    <a:pt x="141847" y="51874"/>
                  </a:lnTo>
                  <a:lnTo>
                    <a:pt x="142282" y="52675"/>
                  </a:lnTo>
                  <a:lnTo>
                    <a:pt x="142725" y="53467"/>
                  </a:lnTo>
                  <a:lnTo>
                    <a:pt x="143185" y="54251"/>
                  </a:lnTo>
                  <a:lnTo>
                    <a:pt x="143662" y="55027"/>
                  </a:lnTo>
                  <a:lnTo>
                    <a:pt x="144156" y="55785"/>
                  </a:lnTo>
                  <a:lnTo>
                    <a:pt x="144659" y="56543"/>
                  </a:lnTo>
                  <a:lnTo>
                    <a:pt x="145178" y="57284"/>
                  </a:lnTo>
                  <a:lnTo>
                    <a:pt x="145715" y="58025"/>
                  </a:lnTo>
                  <a:lnTo>
                    <a:pt x="146260" y="58749"/>
                  </a:lnTo>
                  <a:lnTo>
                    <a:pt x="146823" y="59465"/>
                  </a:lnTo>
                  <a:lnTo>
                    <a:pt x="147393" y="60172"/>
                  </a:lnTo>
                  <a:lnTo>
                    <a:pt x="147981" y="60862"/>
                  </a:lnTo>
                  <a:lnTo>
                    <a:pt x="148586" y="61552"/>
                  </a:lnTo>
                  <a:lnTo>
                    <a:pt x="149199" y="62225"/>
                  </a:lnTo>
                  <a:lnTo>
                    <a:pt x="149830" y="62890"/>
                  </a:lnTo>
                  <a:lnTo>
                    <a:pt x="150469" y="63546"/>
                  </a:lnTo>
                  <a:lnTo>
                    <a:pt x="151116" y="64185"/>
                  </a:lnTo>
                  <a:lnTo>
                    <a:pt x="151781" y="64815"/>
                  </a:lnTo>
                  <a:lnTo>
                    <a:pt x="152454" y="65437"/>
                  </a:lnTo>
                  <a:lnTo>
                    <a:pt x="153144" y="66051"/>
                  </a:lnTo>
                  <a:lnTo>
                    <a:pt x="153843" y="66647"/>
                  </a:lnTo>
                  <a:lnTo>
                    <a:pt x="154550" y="67235"/>
                  </a:lnTo>
                  <a:lnTo>
                    <a:pt x="155274" y="67806"/>
                  </a:lnTo>
                  <a:lnTo>
                    <a:pt x="156006" y="68368"/>
                  </a:lnTo>
                  <a:lnTo>
                    <a:pt x="156748" y="68922"/>
                  </a:lnTo>
                  <a:lnTo>
                    <a:pt x="157497" y="69467"/>
                  </a:lnTo>
                  <a:lnTo>
                    <a:pt x="158264" y="69995"/>
                  </a:lnTo>
                  <a:lnTo>
                    <a:pt x="159039" y="70506"/>
                  </a:lnTo>
                  <a:lnTo>
                    <a:pt x="159823" y="71009"/>
                  </a:lnTo>
                  <a:lnTo>
                    <a:pt x="160615" y="71503"/>
                  </a:lnTo>
                  <a:lnTo>
                    <a:pt x="161416" y="71989"/>
                  </a:lnTo>
                  <a:lnTo>
                    <a:pt x="162226" y="72449"/>
                  </a:lnTo>
                  <a:lnTo>
                    <a:pt x="163052" y="72909"/>
                  </a:lnTo>
                  <a:lnTo>
                    <a:pt x="163878" y="73352"/>
                  </a:lnTo>
                  <a:lnTo>
                    <a:pt x="164722" y="73778"/>
                  </a:lnTo>
                  <a:lnTo>
                    <a:pt x="165565" y="74195"/>
                  </a:lnTo>
                  <a:lnTo>
                    <a:pt x="166426" y="74595"/>
                  </a:lnTo>
                  <a:lnTo>
                    <a:pt x="167286" y="74987"/>
                  </a:lnTo>
                  <a:lnTo>
                    <a:pt x="168164" y="75362"/>
                  </a:lnTo>
                  <a:lnTo>
                    <a:pt x="169041" y="75729"/>
                  </a:lnTo>
                  <a:lnTo>
                    <a:pt x="169927" y="76078"/>
                  </a:lnTo>
                  <a:lnTo>
                    <a:pt x="170830" y="76410"/>
                  </a:lnTo>
                  <a:lnTo>
                    <a:pt x="171725" y="76734"/>
                  </a:lnTo>
                  <a:lnTo>
                    <a:pt x="172636" y="77040"/>
                  </a:lnTo>
                  <a:lnTo>
                    <a:pt x="173556" y="77339"/>
                  </a:lnTo>
                  <a:lnTo>
                    <a:pt x="174476" y="77620"/>
                  </a:lnTo>
                  <a:lnTo>
                    <a:pt x="175405" y="77884"/>
                  </a:lnTo>
                  <a:lnTo>
                    <a:pt x="176342" y="78139"/>
                  </a:lnTo>
                  <a:lnTo>
                    <a:pt x="177288" y="78370"/>
                  </a:lnTo>
                  <a:lnTo>
                    <a:pt x="178233" y="78600"/>
                  </a:lnTo>
                  <a:lnTo>
                    <a:pt x="179188" y="78804"/>
                  </a:lnTo>
                  <a:lnTo>
                    <a:pt x="180142" y="79000"/>
                  </a:lnTo>
                  <a:lnTo>
                    <a:pt x="181113" y="79179"/>
                  </a:lnTo>
                  <a:lnTo>
                    <a:pt x="182076" y="79341"/>
                  </a:lnTo>
                  <a:lnTo>
                    <a:pt x="183055" y="79494"/>
                  </a:lnTo>
                  <a:lnTo>
                    <a:pt x="184035" y="79622"/>
                  </a:lnTo>
                  <a:lnTo>
                    <a:pt x="185015" y="79741"/>
                  </a:lnTo>
                  <a:lnTo>
                    <a:pt x="186003" y="79843"/>
                  </a:lnTo>
                  <a:lnTo>
                    <a:pt x="186991" y="79937"/>
                  </a:lnTo>
                  <a:lnTo>
                    <a:pt x="187988" y="80005"/>
                  </a:lnTo>
                  <a:lnTo>
                    <a:pt x="188985" y="80065"/>
                  </a:lnTo>
                  <a:lnTo>
                    <a:pt x="189990" y="80099"/>
                  </a:lnTo>
                  <a:lnTo>
                    <a:pt x="190995" y="80124"/>
                  </a:lnTo>
                  <a:lnTo>
                    <a:pt x="192009" y="80133"/>
                  </a:lnTo>
                  <a:lnTo>
                    <a:pt x="192716" y="80133"/>
                  </a:lnTo>
                  <a:lnTo>
                    <a:pt x="193432" y="80116"/>
                  </a:lnTo>
                  <a:lnTo>
                    <a:pt x="194139" y="80099"/>
                  </a:lnTo>
                  <a:lnTo>
                    <a:pt x="194846" y="80073"/>
                  </a:lnTo>
                  <a:lnTo>
                    <a:pt x="195553" y="80031"/>
                  </a:lnTo>
                  <a:lnTo>
                    <a:pt x="196252" y="79988"/>
                  </a:lnTo>
                  <a:lnTo>
                    <a:pt x="196950" y="79937"/>
                  </a:lnTo>
                  <a:lnTo>
                    <a:pt x="197649" y="79877"/>
                  </a:lnTo>
                  <a:lnTo>
                    <a:pt x="198339" y="79818"/>
                  </a:lnTo>
                  <a:lnTo>
                    <a:pt x="199038" y="79741"/>
                  </a:lnTo>
                  <a:lnTo>
                    <a:pt x="199728" y="79656"/>
                  </a:lnTo>
                  <a:lnTo>
                    <a:pt x="200409" y="79571"/>
                  </a:lnTo>
                  <a:lnTo>
                    <a:pt x="201091" y="79477"/>
                  </a:lnTo>
                  <a:lnTo>
                    <a:pt x="201772" y="79366"/>
                  </a:lnTo>
                  <a:lnTo>
                    <a:pt x="202454" y="79256"/>
                  </a:lnTo>
                  <a:lnTo>
                    <a:pt x="203127" y="79136"/>
                  </a:lnTo>
                  <a:lnTo>
                    <a:pt x="203800" y="79017"/>
                  </a:lnTo>
                  <a:lnTo>
                    <a:pt x="204473" y="78881"/>
                  </a:lnTo>
                  <a:lnTo>
                    <a:pt x="205137" y="78744"/>
                  </a:lnTo>
                  <a:lnTo>
                    <a:pt x="205802" y="78591"/>
                  </a:lnTo>
                  <a:lnTo>
                    <a:pt x="206458" y="78438"/>
                  </a:lnTo>
                  <a:lnTo>
                    <a:pt x="207114" y="78276"/>
                  </a:lnTo>
                  <a:lnTo>
                    <a:pt x="207770" y="78114"/>
                  </a:lnTo>
                  <a:lnTo>
                    <a:pt x="208417" y="77935"/>
                  </a:lnTo>
                  <a:lnTo>
                    <a:pt x="209065" y="77756"/>
                  </a:lnTo>
                  <a:lnTo>
                    <a:pt x="209712" y="77569"/>
                  </a:lnTo>
                  <a:lnTo>
                    <a:pt x="210351" y="77373"/>
                  </a:lnTo>
                  <a:lnTo>
                    <a:pt x="210990" y="77168"/>
                  </a:lnTo>
                  <a:lnTo>
                    <a:pt x="211621" y="76955"/>
                  </a:lnTo>
                  <a:lnTo>
                    <a:pt x="212251" y="76742"/>
                  </a:lnTo>
                  <a:lnTo>
                    <a:pt x="212873" y="76521"/>
                  </a:lnTo>
                  <a:lnTo>
                    <a:pt x="213495" y="76291"/>
                  </a:lnTo>
                  <a:lnTo>
                    <a:pt x="214117" y="76061"/>
                  </a:lnTo>
                  <a:lnTo>
                    <a:pt x="214730" y="75814"/>
                  </a:lnTo>
                  <a:lnTo>
                    <a:pt x="215335" y="75567"/>
                  </a:lnTo>
                  <a:lnTo>
                    <a:pt x="215940" y="75311"/>
                  </a:lnTo>
                  <a:lnTo>
                    <a:pt x="216545" y="75055"/>
                  </a:lnTo>
                  <a:lnTo>
                    <a:pt x="217141" y="74783"/>
                  </a:lnTo>
                  <a:lnTo>
                    <a:pt x="217737" y="74510"/>
                  </a:lnTo>
                  <a:lnTo>
                    <a:pt x="218325" y="74238"/>
                  </a:lnTo>
                  <a:lnTo>
                    <a:pt x="218913" y="73948"/>
                  </a:lnTo>
                  <a:lnTo>
                    <a:pt x="219492" y="73658"/>
                  </a:lnTo>
                  <a:lnTo>
                    <a:pt x="220072" y="73360"/>
                  </a:lnTo>
                  <a:lnTo>
                    <a:pt x="220643" y="73062"/>
                  </a:lnTo>
                  <a:lnTo>
                    <a:pt x="221205" y="72747"/>
                  </a:lnTo>
                  <a:lnTo>
                    <a:pt x="221767" y="72432"/>
                  </a:lnTo>
                  <a:lnTo>
                    <a:pt x="222329" y="72116"/>
                  </a:lnTo>
                  <a:lnTo>
                    <a:pt x="222883" y="71784"/>
                  </a:lnTo>
                  <a:lnTo>
                    <a:pt x="223428" y="71452"/>
                  </a:lnTo>
                  <a:lnTo>
                    <a:pt x="223974" y="71120"/>
                  </a:lnTo>
                  <a:lnTo>
                    <a:pt x="224519" y="70779"/>
                  </a:lnTo>
                  <a:lnTo>
                    <a:pt x="225047" y="70429"/>
                  </a:lnTo>
                  <a:lnTo>
                    <a:pt x="225584" y="70072"/>
                  </a:lnTo>
                  <a:lnTo>
                    <a:pt x="226103" y="69714"/>
                  </a:lnTo>
                  <a:lnTo>
                    <a:pt x="226623" y="69348"/>
                  </a:lnTo>
                  <a:lnTo>
                    <a:pt x="227143" y="68973"/>
                  </a:lnTo>
                  <a:lnTo>
                    <a:pt x="227645" y="68598"/>
                  </a:lnTo>
                  <a:lnTo>
                    <a:pt x="228148" y="68223"/>
                  </a:lnTo>
                  <a:lnTo>
                    <a:pt x="228651" y="67831"/>
                  </a:lnTo>
                  <a:lnTo>
                    <a:pt x="229145" y="67439"/>
                  </a:lnTo>
                  <a:lnTo>
                    <a:pt x="229630" y="67047"/>
                  </a:lnTo>
                  <a:lnTo>
                    <a:pt x="230116" y="66647"/>
                  </a:lnTo>
                  <a:lnTo>
                    <a:pt x="230593" y="66238"/>
                  </a:lnTo>
                  <a:lnTo>
                    <a:pt x="231062" y="65821"/>
                  </a:lnTo>
                  <a:lnTo>
                    <a:pt x="231530" y="65412"/>
                  </a:lnTo>
                  <a:lnTo>
                    <a:pt x="231990" y="64986"/>
                  </a:lnTo>
                  <a:lnTo>
                    <a:pt x="232450" y="64560"/>
                  </a:lnTo>
                  <a:lnTo>
                    <a:pt x="232893" y="64125"/>
                  </a:lnTo>
                  <a:lnTo>
                    <a:pt x="233336" y="63691"/>
                  </a:lnTo>
                  <a:lnTo>
                    <a:pt x="233779" y="63256"/>
                  </a:lnTo>
                  <a:lnTo>
                    <a:pt x="234205" y="62805"/>
                  </a:lnTo>
                  <a:lnTo>
                    <a:pt x="234631" y="62362"/>
                  </a:lnTo>
                  <a:lnTo>
                    <a:pt x="235057" y="61902"/>
                  </a:lnTo>
                  <a:lnTo>
                    <a:pt x="235466" y="61442"/>
                  </a:lnTo>
                  <a:lnTo>
                    <a:pt x="235875" y="60982"/>
                  </a:lnTo>
                  <a:lnTo>
                    <a:pt x="236276" y="60513"/>
                  </a:lnTo>
                  <a:lnTo>
                    <a:pt x="236676" y="60044"/>
                  </a:lnTo>
                  <a:lnTo>
                    <a:pt x="237059" y="59567"/>
                  </a:lnTo>
                  <a:lnTo>
                    <a:pt x="237443" y="59082"/>
                  </a:lnTo>
                  <a:lnTo>
                    <a:pt x="237818" y="58596"/>
                  </a:lnTo>
                  <a:lnTo>
                    <a:pt x="238192" y="58111"/>
                  </a:lnTo>
                  <a:lnTo>
                    <a:pt x="238550" y="57616"/>
                  </a:lnTo>
                  <a:lnTo>
                    <a:pt x="238908" y="57122"/>
                  </a:lnTo>
                  <a:lnTo>
                    <a:pt x="239257" y="56620"/>
                  </a:lnTo>
                  <a:lnTo>
                    <a:pt x="239598" y="56117"/>
                  </a:lnTo>
                  <a:lnTo>
                    <a:pt x="239939" y="55606"/>
                  </a:lnTo>
                  <a:lnTo>
                    <a:pt x="240271" y="55095"/>
                  </a:lnTo>
                  <a:lnTo>
                    <a:pt x="240586" y="54575"/>
                  </a:lnTo>
                  <a:lnTo>
                    <a:pt x="240910" y="54055"/>
                  </a:lnTo>
                  <a:lnTo>
                    <a:pt x="241217" y="53536"/>
                  </a:lnTo>
                  <a:lnTo>
                    <a:pt x="241515" y="53007"/>
                  </a:lnTo>
                  <a:lnTo>
                    <a:pt x="241813" y="52471"/>
                  </a:lnTo>
                  <a:lnTo>
                    <a:pt x="242103" y="51943"/>
                  </a:lnTo>
                  <a:lnTo>
                    <a:pt x="242384" y="51397"/>
                  </a:lnTo>
                  <a:lnTo>
                    <a:pt x="242657" y="50861"/>
                  </a:lnTo>
                  <a:lnTo>
                    <a:pt x="242921" y="50315"/>
                  </a:lnTo>
                  <a:lnTo>
                    <a:pt x="243176" y="49762"/>
                  </a:lnTo>
                  <a:lnTo>
                    <a:pt x="243432" y="49208"/>
                  </a:lnTo>
                  <a:lnTo>
                    <a:pt x="243679" y="48654"/>
                  </a:lnTo>
                  <a:lnTo>
                    <a:pt x="243909" y="48100"/>
                  </a:lnTo>
                  <a:lnTo>
                    <a:pt x="244139" y="47538"/>
                  </a:lnTo>
                  <a:lnTo>
                    <a:pt x="244360" y="46967"/>
                  </a:lnTo>
                  <a:lnTo>
                    <a:pt x="244573" y="46405"/>
                  </a:lnTo>
                  <a:lnTo>
                    <a:pt x="244778" y="45834"/>
                  </a:lnTo>
                  <a:lnTo>
                    <a:pt x="244982" y="45255"/>
                  </a:lnTo>
                  <a:lnTo>
                    <a:pt x="245170" y="44684"/>
                  </a:lnTo>
                  <a:lnTo>
                    <a:pt x="245357" y="44105"/>
                  </a:lnTo>
                  <a:lnTo>
                    <a:pt x="245528" y="43517"/>
                  </a:lnTo>
                  <a:lnTo>
                    <a:pt x="245698" y="42929"/>
                  </a:lnTo>
                  <a:lnTo>
                    <a:pt x="245851" y="42341"/>
                  </a:lnTo>
                  <a:lnTo>
                    <a:pt x="246005" y="41753"/>
                  </a:lnTo>
                  <a:lnTo>
                    <a:pt x="246149" y="41157"/>
                  </a:lnTo>
                  <a:lnTo>
                    <a:pt x="246277" y="40561"/>
                  </a:lnTo>
                  <a:lnTo>
                    <a:pt x="246405" y="39964"/>
                  </a:lnTo>
                  <a:lnTo>
                    <a:pt x="246524" y="39359"/>
                  </a:lnTo>
                  <a:lnTo>
                    <a:pt x="246635" y="38763"/>
                  </a:lnTo>
                  <a:lnTo>
                    <a:pt x="246737" y="38150"/>
                  </a:lnTo>
                  <a:lnTo>
                    <a:pt x="246822" y="37545"/>
                  </a:lnTo>
                  <a:lnTo>
                    <a:pt x="246908" y="36931"/>
                  </a:lnTo>
                  <a:lnTo>
                    <a:pt x="246984" y="36318"/>
                  </a:lnTo>
                  <a:lnTo>
                    <a:pt x="247053" y="35705"/>
                  </a:lnTo>
                  <a:lnTo>
                    <a:pt x="247112" y="35091"/>
                  </a:lnTo>
                  <a:lnTo>
                    <a:pt x="247155" y="34469"/>
                  </a:lnTo>
                  <a:lnTo>
                    <a:pt x="247197" y="33847"/>
                  </a:lnTo>
                  <a:lnTo>
                    <a:pt x="247231" y="33226"/>
                  </a:lnTo>
                  <a:lnTo>
                    <a:pt x="247248" y="32595"/>
                  </a:lnTo>
                  <a:lnTo>
                    <a:pt x="247265" y="31965"/>
                  </a:lnTo>
                  <a:lnTo>
                    <a:pt x="247274" y="31343"/>
                  </a:lnTo>
                  <a:lnTo>
                    <a:pt x="247265" y="30644"/>
                  </a:lnTo>
                  <a:lnTo>
                    <a:pt x="247240" y="29937"/>
                  </a:lnTo>
                  <a:lnTo>
                    <a:pt x="247794" y="29826"/>
                  </a:lnTo>
                  <a:lnTo>
                    <a:pt x="248347" y="29724"/>
                  </a:lnTo>
                  <a:lnTo>
                    <a:pt x="248901" y="29605"/>
                  </a:lnTo>
                  <a:lnTo>
                    <a:pt x="249455" y="29486"/>
                  </a:lnTo>
                  <a:lnTo>
                    <a:pt x="250000" y="29366"/>
                  </a:lnTo>
                  <a:lnTo>
                    <a:pt x="250545" y="29230"/>
                  </a:lnTo>
                  <a:lnTo>
                    <a:pt x="251091" y="29102"/>
                  </a:lnTo>
                  <a:lnTo>
                    <a:pt x="251636" y="28957"/>
                  </a:lnTo>
                  <a:lnTo>
                    <a:pt x="252181" y="28813"/>
                  </a:lnTo>
                  <a:lnTo>
                    <a:pt x="252718" y="28668"/>
                  </a:lnTo>
                  <a:lnTo>
                    <a:pt x="253255" y="28514"/>
                  </a:lnTo>
                  <a:lnTo>
                    <a:pt x="253791" y="28353"/>
                  </a:lnTo>
                  <a:lnTo>
                    <a:pt x="254328" y="28191"/>
                  </a:lnTo>
                  <a:lnTo>
                    <a:pt x="254856" y="28020"/>
                  </a:lnTo>
                  <a:lnTo>
                    <a:pt x="255384" y="27850"/>
                  </a:lnTo>
                  <a:lnTo>
                    <a:pt x="255913" y="27671"/>
                  </a:lnTo>
                  <a:lnTo>
                    <a:pt x="256441" y="27484"/>
                  </a:lnTo>
                  <a:lnTo>
                    <a:pt x="256969" y="27296"/>
                  </a:lnTo>
                  <a:lnTo>
                    <a:pt x="257489" y="27109"/>
                  </a:lnTo>
                  <a:lnTo>
                    <a:pt x="258008" y="26904"/>
                  </a:lnTo>
                  <a:lnTo>
                    <a:pt x="258528" y="26708"/>
                  </a:lnTo>
                  <a:lnTo>
                    <a:pt x="259039" y="26495"/>
                  </a:lnTo>
                  <a:lnTo>
                    <a:pt x="259559" y="26282"/>
                  </a:lnTo>
                  <a:lnTo>
                    <a:pt x="260070" y="26069"/>
                  </a:lnTo>
                  <a:lnTo>
                    <a:pt x="260581" y="25848"/>
                  </a:lnTo>
                  <a:lnTo>
                    <a:pt x="261084" y="25618"/>
                  </a:lnTo>
                  <a:lnTo>
                    <a:pt x="261595" y="25388"/>
                  </a:lnTo>
                  <a:lnTo>
                    <a:pt x="262098" y="25149"/>
                  </a:lnTo>
                  <a:lnTo>
                    <a:pt x="262600" y="24902"/>
                  </a:lnTo>
                  <a:lnTo>
                    <a:pt x="263094" y="24655"/>
                  </a:lnTo>
                  <a:lnTo>
                    <a:pt x="263597" y="24408"/>
                  </a:lnTo>
                  <a:lnTo>
                    <a:pt x="264091" y="24152"/>
                  </a:lnTo>
                  <a:lnTo>
                    <a:pt x="264321" y="24025"/>
                  </a:lnTo>
                  <a:lnTo>
                    <a:pt x="264534" y="23888"/>
                  </a:lnTo>
                  <a:lnTo>
                    <a:pt x="264747" y="23735"/>
                  </a:lnTo>
                  <a:lnTo>
                    <a:pt x="264952" y="23582"/>
                  </a:lnTo>
                  <a:lnTo>
                    <a:pt x="265148" y="23420"/>
                  </a:lnTo>
                  <a:lnTo>
                    <a:pt x="265326" y="23241"/>
                  </a:lnTo>
                  <a:lnTo>
                    <a:pt x="265497" y="23062"/>
                  </a:lnTo>
                  <a:lnTo>
                    <a:pt x="265659" y="22875"/>
                  </a:lnTo>
                  <a:lnTo>
                    <a:pt x="265812" y="22679"/>
                  </a:lnTo>
                  <a:lnTo>
                    <a:pt x="265957" y="22474"/>
                  </a:lnTo>
                  <a:lnTo>
                    <a:pt x="266093" y="22270"/>
                  </a:lnTo>
                  <a:lnTo>
                    <a:pt x="266213" y="22057"/>
                  </a:lnTo>
                  <a:lnTo>
                    <a:pt x="266323" y="21835"/>
                  </a:lnTo>
                  <a:lnTo>
                    <a:pt x="266425" y="21614"/>
                  </a:lnTo>
                  <a:lnTo>
                    <a:pt x="266511" y="21384"/>
                  </a:lnTo>
                  <a:lnTo>
                    <a:pt x="266596" y="21154"/>
                  </a:lnTo>
                  <a:lnTo>
                    <a:pt x="266656" y="20915"/>
                  </a:lnTo>
                  <a:lnTo>
                    <a:pt x="266715" y="20677"/>
                  </a:lnTo>
                  <a:lnTo>
                    <a:pt x="266758" y="20438"/>
                  </a:lnTo>
                  <a:lnTo>
                    <a:pt x="266792" y="20191"/>
                  </a:lnTo>
                  <a:lnTo>
                    <a:pt x="266817" y="19944"/>
                  </a:lnTo>
                  <a:lnTo>
                    <a:pt x="266826" y="19697"/>
                  </a:lnTo>
                  <a:lnTo>
                    <a:pt x="266826" y="19450"/>
                  </a:lnTo>
                  <a:lnTo>
                    <a:pt x="266809" y="19203"/>
                  </a:lnTo>
                  <a:lnTo>
                    <a:pt x="266783" y="18956"/>
                  </a:lnTo>
                  <a:lnTo>
                    <a:pt x="266741" y="18709"/>
                  </a:lnTo>
                  <a:lnTo>
                    <a:pt x="266690" y="18462"/>
                  </a:lnTo>
                  <a:lnTo>
                    <a:pt x="266630" y="18214"/>
                  </a:lnTo>
                  <a:lnTo>
                    <a:pt x="266553" y="17976"/>
                  </a:lnTo>
                  <a:lnTo>
                    <a:pt x="266460" y="17729"/>
                  </a:lnTo>
                  <a:lnTo>
                    <a:pt x="266357" y="17490"/>
                  </a:lnTo>
                  <a:lnTo>
                    <a:pt x="266238" y="17260"/>
                  </a:lnTo>
                  <a:lnTo>
                    <a:pt x="266110" y="17030"/>
                  </a:lnTo>
                  <a:lnTo>
                    <a:pt x="265974" y="16809"/>
                  </a:lnTo>
                  <a:lnTo>
                    <a:pt x="265829" y="16596"/>
                  </a:lnTo>
                  <a:lnTo>
                    <a:pt x="265676" y="16391"/>
                  </a:lnTo>
                  <a:lnTo>
                    <a:pt x="265505" y="16204"/>
                  </a:lnTo>
                  <a:lnTo>
                    <a:pt x="265335" y="16017"/>
                  </a:lnTo>
                  <a:lnTo>
                    <a:pt x="265156" y="15846"/>
                  </a:lnTo>
                  <a:lnTo>
                    <a:pt x="264960" y="15684"/>
                  </a:lnTo>
                  <a:lnTo>
                    <a:pt x="264764" y="15531"/>
                  </a:lnTo>
                  <a:lnTo>
                    <a:pt x="264568" y="15386"/>
                  </a:lnTo>
                  <a:lnTo>
                    <a:pt x="264355" y="15250"/>
                  </a:lnTo>
                  <a:lnTo>
                    <a:pt x="264142" y="15131"/>
                  </a:lnTo>
                  <a:lnTo>
                    <a:pt x="263921" y="15020"/>
                  </a:lnTo>
                  <a:lnTo>
                    <a:pt x="263699" y="14918"/>
                  </a:lnTo>
                  <a:lnTo>
                    <a:pt x="263469" y="14832"/>
                  </a:lnTo>
                  <a:lnTo>
                    <a:pt x="263239" y="14747"/>
                  </a:lnTo>
                  <a:lnTo>
                    <a:pt x="263001" y="14679"/>
                  </a:lnTo>
                  <a:lnTo>
                    <a:pt x="262762" y="14628"/>
                  </a:lnTo>
                  <a:lnTo>
                    <a:pt x="262524" y="14585"/>
                  </a:lnTo>
                  <a:lnTo>
                    <a:pt x="262285" y="14551"/>
                  </a:lnTo>
                  <a:lnTo>
                    <a:pt x="262038" y="14526"/>
                  </a:lnTo>
                  <a:lnTo>
                    <a:pt x="261791" y="14517"/>
                  </a:lnTo>
                  <a:lnTo>
                    <a:pt x="261544" y="14517"/>
                  </a:lnTo>
                  <a:lnTo>
                    <a:pt x="261297" y="14534"/>
                  </a:lnTo>
                  <a:lnTo>
                    <a:pt x="261050" y="14560"/>
                  </a:lnTo>
                  <a:lnTo>
                    <a:pt x="260803" y="14602"/>
                  </a:lnTo>
                  <a:lnTo>
                    <a:pt x="260556" y="14653"/>
                  </a:lnTo>
                  <a:lnTo>
                    <a:pt x="260309" y="14713"/>
                  </a:lnTo>
                  <a:lnTo>
                    <a:pt x="260062" y="14790"/>
                  </a:lnTo>
                  <a:lnTo>
                    <a:pt x="259823" y="14883"/>
                  </a:lnTo>
                  <a:lnTo>
                    <a:pt x="259584" y="14986"/>
                  </a:lnTo>
                  <a:lnTo>
                    <a:pt x="259346" y="15096"/>
                  </a:lnTo>
                  <a:lnTo>
                    <a:pt x="258826" y="15369"/>
                  </a:lnTo>
                  <a:lnTo>
                    <a:pt x="258298" y="15633"/>
                  </a:lnTo>
                  <a:lnTo>
                    <a:pt x="257761" y="15889"/>
                  </a:lnTo>
                  <a:lnTo>
                    <a:pt x="257233" y="16144"/>
                  </a:lnTo>
                  <a:lnTo>
                    <a:pt x="256696" y="16391"/>
                  </a:lnTo>
                  <a:lnTo>
                    <a:pt x="256151" y="16630"/>
                  </a:lnTo>
                  <a:lnTo>
                    <a:pt x="255614" y="16860"/>
                  </a:lnTo>
                  <a:lnTo>
                    <a:pt x="255069" y="17081"/>
                  </a:lnTo>
                  <a:lnTo>
                    <a:pt x="254515" y="17303"/>
                  </a:lnTo>
                  <a:lnTo>
                    <a:pt x="253962" y="17516"/>
                  </a:lnTo>
                  <a:lnTo>
                    <a:pt x="253408" y="17720"/>
                  </a:lnTo>
                  <a:lnTo>
                    <a:pt x="252854" y="17916"/>
                  </a:lnTo>
                  <a:lnTo>
                    <a:pt x="252292" y="18112"/>
                  </a:lnTo>
                  <a:lnTo>
                    <a:pt x="251730" y="18291"/>
                  </a:lnTo>
                  <a:lnTo>
                    <a:pt x="251167" y="18470"/>
                  </a:lnTo>
                  <a:lnTo>
                    <a:pt x="250597" y="18640"/>
                  </a:lnTo>
                  <a:lnTo>
                    <a:pt x="250026" y="18811"/>
                  </a:lnTo>
                  <a:lnTo>
                    <a:pt x="249455" y="18964"/>
                  </a:lnTo>
                  <a:lnTo>
                    <a:pt x="248876" y="19118"/>
                  </a:lnTo>
                  <a:lnTo>
                    <a:pt x="248296" y="19262"/>
                  </a:lnTo>
                  <a:lnTo>
                    <a:pt x="247717" y="19407"/>
                  </a:lnTo>
                  <a:lnTo>
                    <a:pt x="247129" y="19535"/>
                  </a:lnTo>
                  <a:lnTo>
                    <a:pt x="246550" y="19663"/>
                  </a:lnTo>
                  <a:lnTo>
                    <a:pt x="245962" y="19782"/>
                  </a:lnTo>
                  <a:lnTo>
                    <a:pt x="245366" y="19893"/>
                  </a:lnTo>
                  <a:lnTo>
                    <a:pt x="244778" y="19995"/>
                  </a:lnTo>
                  <a:lnTo>
                    <a:pt x="244182" y="20089"/>
                  </a:lnTo>
                  <a:lnTo>
                    <a:pt x="243577" y="20182"/>
                  </a:lnTo>
                  <a:lnTo>
                    <a:pt x="242980" y="20268"/>
                  </a:lnTo>
                  <a:lnTo>
                    <a:pt x="242375" y="20344"/>
                  </a:lnTo>
                  <a:lnTo>
                    <a:pt x="241771" y="20421"/>
                  </a:lnTo>
                  <a:lnTo>
                    <a:pt x="241166" y="20481"/>
                  </a:lnTo>
                  <a:lnTo>
                    <a:pt x="240902" y="20515"/>
                  </a:lnTo>
                  <a:lnTo>
                    <a:pt x="240646" y="20557"/>
                  </a:lnTo>
                  <a:lnTo>
                    <a:pt x="240399" y="20617"/>
                  </a:lnTo>
                  <a:lnTo>
                    <a:pt x="240143" y="20694"/>
                  </a:lnTo>
                  <a:lnTo>
                    <a:pt x="239905" y="20770"/>
                  </a:lnTo>
                  <a:lnTo>
                    <a:pt x="239666" y="20873"/>
                  </a:lnTo>
                  <a:lnTo>
                    <a:pt x="239428" y="20975"/>
                  </a:lnTo>
                  <a:lnTo>
                    <a:pt x="239198" y="21094"/>
                  </a:lnTo>
                  <a:lnTo>
                    <a:pt x="238976" y="21222"/>
                  </a:lnTo>
                  <a:lnTo>
                    <a:pt x="238763" y="21367"/>
                  </a:lnTo>
                  <a:lnTo>
                    <a:pt x="238559" y="21520"/>
                  </a:lnTo>
                  <a:lnTo>
                    <a:pt x="238354" y="21682"/>
                  </a:lnTo>
                  <a:lnTo>
                    <a:pt x="238167" y="21852"/>
                  </a:lnTo>
                  <a:lnTo>
                    <a:pt x="237979" y="22040"/>
                  </a:lnTo>
                  <a:lnTo>
                    <a:pt x="237801" y="22227"/>
                  </a:lnTo>
                  <a:lnTo>
                    <a:pt x="237639" y="22432"/>
                  </a:lnTo>
                  <a:lnTo>
                    <a:pt x="237485" y="22645"/>
                  </a:lnTo>
                  <a:lnTo>
                    <a:pt x="237340" y="22866"/>
                  </a:lnTo>
                  <a:lnTo>
                    <a:pt x="237204" y="23088"/>
                  </a:lnTo>
                  <a:lnTo>
                    <a:pt x="237085" y="23318"/>
                  </a:lnTo>
                  <a:lnTo>
                    <a:pt x="236983" y="23548"/>
                  </a:lnTo>
                  <a:lnTo>
                    <a:pt x="236880" y="23786"/>
                  </a:lnTo>
                  <a:lnTo>
                    <a:pt x="236804" y="24033"/>
                  </a:lnTo>
                  <a:lnTo>
                    <a:pt x="236727" y="24280"/>
                  </a:lnTo>
                  <a:lnTo>
                    <a:pt x="236667" y="24527"/>
                  </a:lnTo>
                  <a:lnTo>
                    <a:pt x="236625" y="24783"/>
                  </a:lnTo>
                  <a:lnTo>
                    <a:pt x="236591" y="25038"/>
                  </a:lnTo>
                  <a:lnTo>
                    <a:pt x="236574" y="25294"/>
                  </a:lnTo>
                  <a:lnTo>
                    <a:pt x="236565" y="25558"/>
                  </a:lnTo>
                  <a:lnTo>
                    <a:pt x="236565" y="25814"/>
                  </a:lnTo>
                  <a:lnTo>
                    <a:pt x="236591" y="26069"/>
                  </a:lnTo>
                  <a:lnTo>
                    <a:pt x="236616" y="26333"/>
                  </a:lnTo>
                  <a:lnTo>
                    <a:pt x="236727" y="27041"/>
                  </a:lnTo>
                  <a:lnTo>
                    <a:pt x="236812" y="27722"/>
                  </a:lnTo>
                  <a:lnTo>
                    <a:pt x="236889" y="28378"/>
                  </a:lnTo>
                  <a:lnTo>
                    <a:pt x="236949" y="29008"/>
                  </a:lnTo>
                  <a:lnTo>
                    <a:pt x="236991" y="29613"/>
                  </a:lnTo>
                  <a:lnTo>
                    <a:pt x="237025" y="30201"/>
                  </a:lnTo>
                  <a:lnTo>
                    <a:pt x="237042" y="30781"/>
                  </a:lnTo>
                  <a:lnTo>
                    <a:pt x="237051" y="31343"/>
                  </a:lnTo>
                  <a:lnTo>
                    <a:pt x="237051" y="31837"/>
                  </a:lnTo>
                  <a:lnTo>
                    <a:pt x="237042" y="32331"/>
                  </a:lnTo>
                  <a:lnTo>
                    <a:pt x="237017" y="32825"/>
                  </a:lnTo>
                  <a:lnTo>
                    <a:pt x="236991" y="33319"/>
                  </a:lnTo>
                  <a:lnTo>
                    <a:pt x="236957" y="33813"/>
                  </a:lnTo>
                  <a:lnTo>
                    <a:pt x="236923" y="34299"/>
                  </a:lnTo>
                  <a:lnTo>
                    <a:pt x="236872" y="34793"/>
                  </a:lnTo>
                  <a:lnTo>
                    <a:pt x="236821" y="35279"/>
                  </a:lnTo>
                  <a:lnTo>
                    <a:pt x="236761" y="35764"/>
                  </a:lnTo>
                  <a:lnTo>
                    <a:pt x="236693" y="36241"/>
                  </a:lnTo>
                  <a:lnTo>
                    <a:pt x="236616" y="36727"/>
                  </a:lnTo>
                  <a:lnTo>
                    <a:pt x="236531" y="37204"/>
                  </a:lnTo>
                  <a:lnTo>
                    <a:pt x="236446" y="37681"/>
                  </a:lnTo>
                  <a:lnTo>
                    <a:pt x="236344" y="38158"/>
                  </a:lnTo>
                  <a:lnTo>
                    <a:pt x="236241" y="38635"/>
                  </a:lnTo>
                  <a:lnTo>
                    <a:pt x="236139" y="39104"/>
                  </a:lnTo>
                  <a:lnTo>
                    <a:pt x="236020" y="39572"/>
                  </a:lnTo>
                  <a:lnTo>
                    <a:pt x="235901" y="40041"/>
                  </a:lnTo>
                  <a:lnTo>
                    <a:pt x="235764" y="40510"/>
                  </a:lnTo>
                  <a:lnTo>
                    <a:pt x="235628" y="40970"/>
                  </a:lnTo>
                  <a:lnTo>
                    <a:pt x="235492" y="41430"/>
                  </a:lnTo>
                  <a:lnTo>
                    <a:pt x="235338" y="41890"/>
                  </a:lnTo>
                  <a:lnTo>
                    <a:pt x="235185" y="42341"/>
                  </a:lnTo>
                  <a:lnTo>
                    <a:pt x="235023" y="42801"/>
                  </a:lnTo>
                  <a:lnTo>
                    <a:pt x="234853" y="43253"/>
                  </a:lnTo>
                  <a:lnTo>
                    <a:pt x="234682" y="43696"/>
                  </a:lnTo>
                  <a:lnTo>
                    <a:pt x="234504" y="44147"/>
                  </a:lnTo>
                  <a:lnTo>
                    <a:pt x="234316" y="44590"/>
                  </a:lnTo>
                  <a:lnTo>
                    <a:pt x="234120" y="45033"/>
                  </a:lnTo>
                  <a:lnTo>
                    <a:pt x="233924" y="45468"/>
                  </a:lnTo>
                  <a:lnTo>
                    <a:pt x="233720" y="45911"/>
                  </a:lnTo>
                  <a:lnTo>
                    <a:pt x="233507" y="46337"/>
                  </a:lnTo>
                  <a:lnTo>
                    <a:pt x="233294" y="46771"/>
                  </a:lnTo>
                  <a:lnTo>
                    <a:pt x="233064" y="47197"/>
                  </a:lnTo>
                  <a:lnTo>
                    <a:pt x="232842" y="47623"/>
                  </a:lnTo>
                  <a:lnTo>
                    <a:pt x="232604" y="48049"/>
                  </a:lnTo>
                  <a:lnTo>
                    <a:pt x="232365" y="48467"/>
                  </a:lnTo>
                  <a:lnTo>
                    <a:pt x="232118" y="48884"/>
                  </a:lnTo>
                  <a:lnTo>
                    <a:pt x="231863" y="49302"/>
                  </a:lnTo>
                  <a:lnTo>
                    <a:pt x="231607" y="49710"/>
                  </a:lnTo>
                  <a:lnTo>
                    <a:pt x="231343" y="50119"/>
                  </a:lnTo>
                  <a:lnTo>
                    <a:pt x="231079" y="50528"/>
                  </a:lnTo>
                  <a:lnTo>
                    <a:pt x="230798" y="50929"/>
                  </a:lnTo>
                  <a:lnTo>
                    <a:pt x="230525" y="51329"/>
                  </a:lnTo>
                  <a:lnTo>
                    <a:pt x="230235" y="51721"/>
                  </a:lnTo>
                  <a:lnTo>
                    <a:pt x="229946" y="52113"/>
                  </a:lnTo>
                  <a:lnTo>
                    <a:pt x="229648" y="52505"/>
                  </a:lnTo>
                  <a:lnTo>
                    <a:pt x="229349" y="52897"/>
                  </a:lnTo>
                  <a:lnTo>
                    <a:pt x="229043" y="53280"/>
                  </a:lnTo>
                  <a:lnTo>
                    <a:pt x="228727" y="53655"/>
                  </a:lnTo>
                  <a:lnTo>
                    <a:pt x="228412" y="54030"/>
                  </a:lnTo>
                  <a:lnTo>
                    <a:pt x="228088" y="54405"/>
                  </a:lnTo>
                  <a:lnTo>
                    <a:pt x="227765" y="54779"/>
                  </a:lnTo>
                  <a:lnTo>
                    <a:pt x="227432" y="55146"/>
                  </a:lnTo>
                  <a:lnTo>
                    <a:pt x="227092" y="55504"/>
                  </a:lnTo>
                  <a:lnTo>
                    <a:pt x="226751" y="55861"/>
                  </a:lnTo>
                  <a:lnTo>
                    <a:pt x="226410" y="56219"/>
                  </a:lnTo>
                  <a:lnTo>
                    <a:pt x="226052" y="56569"/>
                  </a:lnTo>
                  <a:lnTo>
                    <a:pt x="225695" y="56918"/>
                  </a:lnTo>
                  <a:lnTo>
                    <a:pt x="225337" y="57267"/>
                  </a:lnTo>
                  <a:lnTo>
                    <a:pt x="224970" y="57608"/>
                  </a:lnTo>
                  <a:lnTo>
                    <a:pt x="224596" y="57940"/>
                  </a:lnTo>
                  <a:lnTo>
                    <a:pt x="224221" y="58272"/>
                  </a:lnTo>
                  <a:lnTo>
                    <a:pt x="223846" y="58605"/>
                  </a:lnTo>
                  <a:lnTo>
                    <a:pt x="223462" y="58928"/>
                  </a:lnTo>
                  <a:lnTo>
                    <a:pt x="223071" y="59252"/>
                  </a:lnTo>
                  <a:lnTo>
                    <a:pt x="222679" y="59567"/>
                  </a:lnTo>
                  <a:lnTo>
                    <a:pt x="222278" y="59883"/>
                  </a:lnTo>
                  <a:lnTo>
                    <a:pt x="221878" y="60189"/>
                  </a:lnTo>
                  <a:lnTo>
                    <a:pt x="221469" y="60496"/>
                  </a:lnTo>
                  <a:lnTo>
                    <a:pt x="221060" y="60803"/>
                  </a:lnTo>
                  <a:lnTo>
                    <a:pt x="220643" y="61092"/>
                  </a:lnTo>
                  <a:lnTo>
                    <a:pt x="220225" y="61390"/>
                  </a:lnTo>
                  <a:lnTo>
                    <a:pt x="219799" y="61680"/>
                  </a:lnTo>
                  <a:lnTo>
                    <a:pt x="219373" y="61961"/>
                  </a:lnTo>
                  <a:lnTo>
                    <a:pt x="218939" y="62242"/>
                  </a:lnTo>
                  <a:lnTo>
                    <a:pt x="218504" y="62515"/>
                  </a:lnTo>
                  <a:lnTo>
                    <a:pt x="218061" y="62788"/>
                  </a:lnTo>
                  <a:lnTo>
                    <a:pt x="217618" y="63052"/>
                  </a:lnTo>
                  <a:lnTo>
                    <a:pt x="217175" y="63316"/>
                  </a:lnTo>
                  <a:lnTo>
                    <a:pt x="216724" y="63580"/>
                  </a:lnTo>
                  <a:lnTo>
                    <a:pt x="216264" y="63827"/>
                  </a:lnTo>
                  <a:lnTo>
                    <a:pt x="215812" y="64083"/>
                  </a:lnTo>
                  <a:lnTo>
                    <a:pt x="215344" y="64321"/>
                  </a:lnTo>
                  <a:lnTo>
                    <a:pt x="214884" y="64560"/>
                  </a:lnTo>
                  <a:lnTo>
                    <a:pt x="214406" y="64798"/>
                  </a:lnTo>
                  <a:lnTo>
                    <a:pt x="213938" y="65028"/>
                  </a:lnTo>
                  <a:lnTo>
                    <a:pt x="213461" y="65250"/>
                  </a:lnTo>
                  <a:lnTo>
                    <a:pt x="212984" y="65471"/>
                  </a:lnTo>
                  <a:lnTo>
                    <a:pt x="212498" y="65693"/>
                  </a:lnTo>
                  <a:lnTo>
                    <a:pt x="212013" y="65897"/>
                  </a:lnTo>
                  <a:lnTo>
                    <a:pt x="211518" y="66102"/>
                  </a:lnTo>
                  <a:lnTo>
                    <a:pt x="211024" y="66306"/>
                  </a:lnTo>
                  <a:lnTo>
                    <a:pt x="210530" y="66502"/>
                  </a:lnTo>
                  <a:lnTo>
                    <a:pt x="210028" y="66689"/>
                  </a:lnTo>
                  <a:lnTo>
                    <a:pt x="209525" y="66877"/>
                  </a:lnTo>
                  <a:lnTo>
                    <a:pt x="209014" y="67056"/>
                  </a:lnTo>
                  <a:lnTo>
                    <a:pt x="208503" y="67235"/>
                  </a:lnTo>
                  <a:lnTo>
                    <a:pt x="207991" y="67405"/>
                  </a:lnTo>
                  <a:lnTo>
                    <a:pt x="207480" y="67567"/>
                  </a:lnTo>
                  <a:lnTo>
                    <a:pt x="206961" y="67729"/>
                  </a:lnTo>
                  <a:lnTo>
                    <a:pt x="206441" y="67882"/>
                  </a:lnTo>
                  <a:lnTo>
                    <a:pt x="205913" y="68036"/>
                  </a:lnTo>
                  <a:lnTo>
                    <a:pt x="205384" y="68180"/>
                  </a:lnTo>
                  <a:lnTo>
                    <a:pt x="204856" y="68317"/>
                  </a:lnTo>
                  <a:lnTo>
                    <a:pt x="204320" y="68453"/>
                  </a:lnTo>
                  <a:lnTo>
                    <a:pt x="203791" y="68581"/>
                  </a:lnTo>
                  <a:lnTo>
                    <a:pt x="203246" y="68700"/>
                  </a:lnTo>
                  <a:lnTo>
                    <a:pt x="202709" y="68811"/>
                  </a:lnTo>
                  <a:lnTo>
                    <a:pt x="202164" y="68922"/>
                  </a:lnTo>
                  <a:lnTo>
                    <a:pt x="201619" y="69032"/>
                  </a:lnTo>
                  <a:lnTo>
                    <a:pt x="201074" y="69126"/>
                  </a:lnTo>
                  <a:lnTo>
                    <a:pt x="200520" y="69220"/>
                  </a:lnTo>
                  <a:lnTo>
                    <a:pt x="199966" y="69313"/>
                  </a:lnTo>
                  <a:lnTo>
                    <a:pt x="199412" y="69390"/>
                  </a:lnTo>
                  <a:lnTo>
                    <a:pt x="198859" y="69467"/>
                  </a:lnTo>
                  <a:lnTo>
                    <a:pt x="198296" y="69543"/>
                  </a:lnTo>
                  <a:lnTo>
                    <a:pt x="197734" y="69603"/>
                  </a:lnTo>
                  <a:lnTo>
                    <a:pt x="197172" y="69663"/>
                  </a:lnTo>
                  <a:lnTo>
                    <a:pt x="196601" y="69714"/>
                  </a:lnTo>
                  <a:lnTo>
                    <a:pt x="196039" y="69765"/>
                  </a:lnTo>
                  <a:lnTo>
                    <a:pt x="195468" y="69799"/>
                  </a:lnTo>
                  <a:lnTo>
                    <a:pt x="194897" y="69833"/>
                  </a:lnTo>
                  <a:lnTo>
                    <a:pt x="194318" y="69867"/>
                  </a:lnTo>
                  <a:lnTo>
                    <a:pt x="193747" y="69884"/>
                  </a:lnTo>
                  <a:lnTo>
                    <a:pt x="193168" y="69901"/>
                  </a:lnTo>
                  <a:lnTo>
                    <a:pt x="192588" y="69910"/>
                  </a:lnTo>
                  <a:lnTo>
                    <a:pt x="192009" y="69918"/>
                  </a:lnTo>
                  <a:lnTo>
                    <a:pt x="191157" y="69910"/>
                  </a:lnTo>
                  <a:lnTo>
                    <a:pt x="190314" y="69884"/>
                  </a:lnTo>
                  <a:lnTo>
                    <a:pt x="189470" y="69859"/>
                  </a:lnTo>
                  <a:lnTo>
                    <a:pt x="188635" y="69808"/>
                  </a:lnTo>
                  <a:lnTo>
                    <a:pt x="187801" y="69748"/>
                  </a:lnTo>
                  <a:lnTo>
                    <a:pt x="186974" y="69671"/>
                  </a:lnTo>
                  <a:lnTo>
                    <a:pt x="186139" y="69586"/>
                  </a:lnTo>
                  <a:lnTo>
                    <a:pt x="185321" y="69492"/>
                  </a:lnTo>
                  <a:lnTo>
                    <a:pt x="184504" y="69382"/>
                  </a:lnTo>
                  <a:lnTo>
                    <a:pt x="183686" y="69254"/>
                  </a:lnTo>
                  <a:lnTo>
                    <a:pt x="182876" y="69118"/>
                  </a:lnTo>
                  <a:lnTo>
                    <a:pt x="182067" y="68973"/>
                  </a:lnTo>
                  <a:lnTo>
                    <a:pt x="181266" y="68811"/>
                  </a:lnTo>
                  <a:lnTo>
                    <a:pt x="180465" y="68632"/>
                  </a:lnTo>
                  <a:lnTo>
                    <a:pt x="179673" y="68444"/>
                  </a:lnTo>
                  <a:lnTo>
                    <a:pt x="178889" y="68249"/>
                  </a:lnTo>
                  <a:lnTo>
                    <a:pt x="178106" y="68044"/>
                  </a:lnTo>
                  <a:lnTo>
                    <a:pt x="177330" y="67823"/>
                  </a:lnTo>
                  <a:lnTo>
                    <a:pt x="176564" y="67584"/>
                  </a:lnTo>
                  <a:lnTo>
                    <a:pt x="175797" y="67337"/>
                  </a:lnTo>
                  <a:lnTo>
                    <a:pt x="175039" y="67081"/>
                  </a:lnTo>
                  <a:lnTo>
                    <a:pt x="174289" y="66817"/>
                  </a:lnTo>
                  <a:lnTo>
                    <a:pt x="173539" y="66536"/>
                  </a:lnTo>
                  <a:lnTo>
                    <a:pt x="172807" y="66246"/>
                  </a:lnTo>
                  <a:lnTo>
                    <a:pt x="172074" y="65940"/>
                  </a:lnTo>
                  <a:lnTo>
                    <a:pt x="171341" y="65625"/>
                  </a:lnTo>
                  <a:lnTo>
                    <a:pt x="170626" y="65301"/>
                  </a:lnTo>
                  <a:lnTo>
                    <a:pt x="169918" y="64969"/>
                  </a:lnTo>
                  <a:lnTo>
                    <a:pt x="169211" y="64619"/>
                  </a:lnTo>
                  <a:lnTo>
                    <a:pt x="168513" y="64261"/>
                  </a:lnTo>
                  <a:lnTo>
                    <a:pt x="167823" y="63895"/>
                  </a:lnTo>
                  <a:lnTo>
                    <a:pt x="167141" y="63520"/>
                  </a:lnTo>
                  <a:lnTo>
                    <a:pt x="166477" y="63128"/>
                  </a:lnTo>
                  <a:lnTo>
                    <a:pt x="165812" y="62728"/>
                  </a:lnTo>
                  <a:lnTo>
                    <a:pt x="165148" y="62319"/>
                  </a:lnTo>
                  <a:lnTo>
                    <a:pt x="164500" y="61902"/>
                  </a:lnTo>
                  <a:lnTo>
                    <a:pt x="163861" y="61467"/>
                  </a:lnTo>
                  <a:lnTo>
                    <a:pt x="163239" y="61033"/>
                  </a:lnTo>
                  <a:lnTo>
                    <a:pt x="162617" y="60581"/>
                  </a:lnTo>
                  <a:lnTo>
                    <a:pt x="162004" y="60121"/>
                  </a:lnTo>
                  <a:lnTo>
                    <a:pt x="161399" y="59653"/>
                  </a:lnTo>
                  <a:lnTo>
                    <a:pt x="160811" y="59175"/>
                  </a:lnTo>
                  <a:lnTo>
                    <a:pt x="160223" y="58690"/>
                  </a:lnTo>
                  <a:lnTo>
                    <a:pt x="159653" y="58187"/>
                  </a:lnTo>
                  <a:lnTo>
                    <a:pt x="159090" y="57685"/>
                  </a:lnTo>
                  <a:lnTo>
                    <a:pt x="158537" y="57165"/>
                  </a:lnTo>
                  <a:lnTo>
                    <a:pt x="157991" y="56637"/>
                  </a:lnTo>
                  <a:lnTo>
                    <a:pt x="157463" y="56108"/>
                  </a:lnTo>
                  <a:lnTo>
                    <a:pt x="156944" y="55563"/>
                  </a:lnTo>
                  <a:lnTo>
                    <a:pt x="156432" y="55009"/>
                  </a:lnTo>
                  <a:lnTo>
                    <a:pt x="155930" y="54447"/>
                  </a:lnTo>
                  <a:lnTo>
                    <a:pt x="155444" y="53876"/>
                  </a:lnTo>
                  <a:lnTo>
                    <a:pt x="154967" y="53306"/>
                  </a:lnTo>
                  <a:lnTo>
                    <a:pt x="154507" y="52718"/>
                  </a:lnTo>
                  <a:lnTo>
                    <a:pt x="154047" y="52121"/>
                  </a:lnTo>
                  <a:lnTo>
                    <a:pt x="153612" y="51517"/>
                  </a:lnTo>
                  <a:lnTo>
                    <a:pt x="153178" y="50903"/>
                  </a:lnTo>
                  <a:lnTo>
                    <a:pt x="152761" y="50290"/>
                  </a:lnTo>
                  <a:lnTo>
                    <a:pt x="152360" y="49659"/>
                  </a:lnTo>
                  <a:lnTo>
                    <a:pt x="151968" y="49020"/>
                  </a:lnTo>
                  <a:lnTo>
                    <a:pt x="151593" y="48381"/>
                  </a:lnTo>
                  <a:lnTo>
                    <a:pt x="151227" y="47734"/>
                  </a:lnTo>
                  <a:lnTo>
                    <a:pt x="150869" y="47069"/>
                  </a:lnTo>
                  <a:lnTo>
                    <a:pt x="150528" y="46405"/>
                  </a:lnTo>
                  <a:lnTo>
                    <a:pt x="150375" y="46107"/>
                  </a:lnTo>
                  <a:lnTo>
                    <a:pt x="150213" y="45817"/>
                  </a:lnTo>
                  <a:lnTo>
                    <a:pt x="150034" y="45536"/>
                  </a:lnTo>
                  <a:lnTo>
                    <a:pt x="149855" y="45255"/>
                  </a:lnTo>
                  <a:lnTo>
                    <a:pt x="149660" y="44991"/>
                  </a:lnTo>
                  <a:lnTo>
                    <a:pt x="149455" y="44727"/>
                  </a:lnTo>
                  <a:lnTo>
                    <a:pt x="149251" y="44480"/>
                  </a:lnTo>
                  <a:lnTo>
                    <a:pt x="149029" y="44233"/>
                  </a:lnTo>
                  <a:lnTo>
                    <a:pt x="148799" y="43994"/>
                  </a:lnTo>
                  <a:lnTo>
                    <a:pt x="148561" y="43772"/>
                  </a:lnTo>
                  <a:lnTo>
                    <a:pt x="148322" y="43551"/>
                  </a:lnTo>
                  <a:lnTo>
                    <a:pt x="148066" y="43338"/>
                  </a:lnTo>
                  <a:lnTo>
                    <a:pt x="147811" y="43142"/>
                  </a:lnTo>
                  <a:lnTo>
                    <a:pt x="147547" y="42946"/>
                  </a:lnTo>
                  <a:lnTo>
                    <a:pt x="147274" y="42767"/>
                  </a:lnTo>
                  <a:lnTo>
                    <a:pt x="147001" y="42588"/>
                  </a:lnTo>
                  <a:lnTo>
                    <a:pt x="146712" y="42426"/>
                  </a:lnTo>
                  <a:lnTo>
                    <a:pt x="146422" y="42273"/>
                  </a:lnTo>
                  <a:lnTo>
                    <a:pt x="146124" y="42128"/>
                  </a:lnTo>
                  <a:lnTo>
                    <a:pt x="145826" y="41992"/>
                  </a:lnTo>
                  <a:lnTo>
                    <a:pt x="145519" y="41864"/>
                  </a:lnTo>
                  <a:lnTo>
                    <a:pt x="145204" y="41753"/>
                  </a:lnTo>
                  <a:lnTo>
                    <a:pt x="144889" y="41643"/>
                  </a:lnTo>
                  <a:lnTo>
                    <a:pt x="144565" y="41549"/>
                  </a:lnTo>
                  <a:lnTo>
                    <a:pt x="144241" y="41464"/>
                  </a:lnTo>
                  <a:lnTo>
                    <a:pt x="143909" y="41396"/>
                  </a:lnTo>
                  <a:lnTo>
                    <a:pt x="143577" y="41327"/>
                  </a:lnTo>
                  <a:lnTo>
                    <a:pt x="143236" y="41276"/>
                  </a:lnTo>
                  <a:lnTo>
                    <a:pt x="142895" y="41242"/>
                  </a:lnTo>
                  <a:lnTo>
                    <a:pt x="142546" y="41208"/>
                  </a:lnTo>
                  <a:lnTo>
                    <a:pt x="142197" y="41191"/>
                  </a:lnTo>
                  <a:lnTo>
                    <a:pt x="141498" y="41191"/>
                  </a:lnTo>
                  <a:lnTo>
                    <a:pt x="141149" y="41208"/>
                  </a:lnTo>
                  <a:lnTo>
                    <a:pt x="140808" y="41242"/>
                  </a:lnTo>
                  <a:lnTo>
                    <a:pt x="140467" y="41276"/>
                  </a:lnTo>
                  <a:lnTo>
                    <a:pt x="140126" y="41327"/>
                  </a:lnTo>
                  <a:lnTo>
                    <a:pt x="139794" y="41396"/>
                  </a:lnTo>
                  <a:lnTo>
                    <a:pt x="139462" y="41464"/>
                  </a:lnTo>
                  <a:lnTo>
                    <a:pt x="139138" y="41549"/>
                  </a:lnTo>
                  <a:lnTo>
                    <a:pt x="138814" y="41643"/>
                  </a:lnTo>
                  <a:lnTo>
                    <a:pt x="138491" y="41753"/>
                  </a:lnTo>
                  <a:lnTo>
                    <a:pt x="138184" y="41864"/>
                  </a:lnTo>
                  <a:lnTo>
                    <a:pt x="137877" y="41992"/>
                  </a:lnTo>
                  <a:lnTo>
                    <a:pt x="137571" y="42128"/>
                  </a:lnTo>
                  <a:lnTo>
                    <a:pt x="137272" y="42273"/>
                  </a:lnTo>
                  <a:lnTo>
                    <a:pt x="136983" y="42426"/>
                  </a:lnTo>
                  <a:lnTo>
                    <a:pt x="136702" y="42588"/>
                  </a:lnTo>
                  <a:lnTo>
                    <a:pt x="136420" y="42767"/>
                  </a:lnTo>
                  <a:lnTo>
                    <a:pt x="136148" y="42946"/>
                  </a:lnTo>
                  <a:lnTo>
                    <a:pt x="135884" y="43142"/>
                  </a:lnTo>
                  <a:lnTo>
                    <a:pt x="135628" y="43338"/>
                  </a:lnTo>
                  <a:lnTo>
                    <a:pt x="135381" y="43551"/>
                  </a:lnTo>
                  <a:lnTo>
                    <a:pt x="135134" y="43772"/>
                  </a:lnTo>
                  <a:lnTo>
                    <a:pt x="134896" y="44003"/>
                  </a:lnTo>
                  <a:lnTo>
                    <a:pt x="134674" y="44233"/>
                  </a:lnTo>
                  <a:lnTo>
                    <a:pt x="134453" y="44480"/>
                  </a:lnTo>
                  <a:lnTo>
                    <a:pt x="134240" y="44735"/>
                  </a:lnTo>
                  <a:lnTo>
                    <a:pt x="134035" y="44991"/>
                  </a:lnTo>
                  <a:lnTo>
                    <a:pt x="133848" y="45263"/>
                  </a:lnTo>
                  <a:lnTo>
                    <a:pt x="133660" y="45536"/>
                  </a:lnTo>
                  <a:lnTo>
                    <a:pt x="133490" y="45817"/>
                  </a:lnTo>
                  <a:lnTo>
                    <a:pt x="133319" y="46115"/>
                  </a:lnTo>
                  <a:lnTo>
                    <a:pt x="133166" y="46413"/>
                  </a:lnTo>
                  <a:lnTo>
                    <a:pt x="132825" y="47078"/>
                  </a:lnTo>
                  <a:lnTo>
                    <a:pt x="132476" y="47734"/>
                  </a:lnTo>
                  <a:lnTo>
                    <a:pt x="132110" y="48381"/>
                  </a:lnTo>
                  <a:lnTo>
                    <a:pt x="131726" y="49029"/>
                  </a:lnTo>
                  <a:lnTo>
                    <a:pt x="131334" y="49659"/>
                  </a:lnTo>
                  <a:lnTo>
                    <a:pt x="130934" y="50290"/>
                  </a:lnTo>
                  <a:lnTo>
                    <a:pt x="130517" y="50912"/>
                  </a:lnTo>
                  <a:lnTo>
                    <a:pt x="130091" y="51517"/>
                  </a:lnTo>
                  <a:lnTo>
                    <a:pt x="129648" y="52121"/>
                  </a:lnTo>
                  <a:lnTo>
                    <a:pt x="129196" y="52718"/>
                  </a:lnTo>
                  <a:lnTo>
                    <a:pt x="128728" y="53306"/>
                  </a:lnTo>
                  <a:lnTo>
                    <a:pt x="128250" y="53885"/>
                  </a:lnTo>
                  <a:lnTo>
                    <a:pt x="127765" y="54447"/>
                  </a:lnTo>
                  <a:lnTo>
                    <a:pt x="127271" y="55009"/>
                  </a:lnTo>
                  <a:lnTo>
                    <a:pt x="126760" y="55563"/>
                  </a:lnTo>
                  <a:lnTo>
                    <a:pt x="126240" y="56108"/>
                  </a:lnTo>
                  <a:lnTo>
                    <a:pt x="125703" y="56637"/>
                  </a:lnTo>
                  <a:lnTo>
                    <a:pt x="125166" y="57165"/>
                  </a:lnTo>
                  <a:lnTo>
                    <a:pt x="124613" y="57685"/>
                  </a:lnTo>
                  <a:lnTo>
                    <a:pt x="124050" y="58187"/>
                  </a:lnTo>
                  <a:lnTo>
                    <a:pt x="123471" y="58690"/>
                  </a:lnTo>
                  <a:lnTo>
                    <a:pt x="122892" y="59175"/>
                  </a:lnTo>
                  <a:lnTo>
                    <a:pt x="122295" y="59653"/>
                  </a:lnTo>
                  <a:lnTo>
                    <a:pt x="121699" y="60121"/>
                  </a:lnTo>
                  <a:lnTo>
                    <a:pt x="121086" y="60581"/>
                  </a:lnTo>
                  <a:lnTo>
                    <a:pt x="120464" y="61033"/>
                  </a:lnTo>
                  <a:lnTo>
                    <a:pt x="119833" y="61467"/>
                  </a:lnTo>
                  <a:lnTo>
                    <a:pt x="119194" y="61902"/>
                  </a:lnTo>
                  <a:lnTo>
                    <a:pt x="118547" y="62319"/>
                  </a:lnTo>
                  <a:lnTo>
                    <a:pt x="117891" y="62728"/>
                  </a:lnTo>
                  <a:lnTo>
                    <a:pt x="117226" y="63128"/>
                  </a:lnTo>
                  <a:lnTo>
                    <a:pt x="116553" y="63520"/>
                  </a:lnTo>
                  <a:lnTo>
                    <a:pt x="115872" y="63895"/>
                  </a:lnTo>
                  <a:lnTo>
                    <a:pt x="115182" y="64261"/>
                  </a:lnTo>
                  <a:lnTo>
                    <a:pt x="114483" y="64619"/>
                  </a:lnTo>
                  <a:lnTo>
                    <a:pt x="113785" y="64969"/>
                  </a:lnTo>
                  <a:lnTo>
                    <a:pt x="113069" y="65301"/>
                  </a:lnTo>
                  <a:lnTo>
                    <a:pt x="112353" y="65625"/>
                  </a:lnTo>
                  <a:lnTo>
                    <a:pt x="111629" y="65940"/>
                  </a:lnTo>
                  <a:lnTo>
                    <a:pt x="110897" y="66246"/>
                  </a:lnTo>
                  <a:lnTo>
                    <a:pt x="110155" y="66536"/>
                  </a:lnTo>
                  <a:lnTo>
                    <a:pt x="109414" y="66817"/>
                  </a:lnTo>
                  <a:lnTo>
                    <a:pt x="108656" y="67081"/>
                  </a:lnTo>
                  <a:lnTo>
                    <a:pt x="107898" y="67337"/>
                  </a:lnTo>
                  <a:lnTo>
                    <a:pt x="107140" y="67584"/>
                  </a:lnTo>
                  <a:lnTo>
                    <a:pt x="106364" y="67814"/>
                  </a:lnTo>
                  <a:lnTo>
                    <a:pt x="105589" y="68044"/>
                  </a:lnTo>
                  <a:lnTo>
                    <a:pt x="104805" y="68249"/>
                  </a:lnTo>
                  <a:lnTo>
                    <a:pt x="104021" y="68444"/>
                  </a:lnTo>
                  <a:lnTo>
                    <a:pt x="103229" y="68632"/>
                  </a:lnTo>
                  <a:lnTo>
                    <a:pt x="102428" y="68811"/>
                  </a:lnTo>
                  <a:lnTo>
                    <a:pt x="101628" y="68973"/>
                  </a:lnTo>
                  <a:lnTo>
                    <a:pt x="100827" y="69118"/>
                  </a:lnTo>
                  <a:lnTo>
                    <a:pt x="100017" y="69254"/>
                  </a:lnTo>
                  <a:lnTo>
                    <a:pt x="99200" y="69382"/>
                  </a:lnTo>
                  <a:lnTo>
                    <a:pt x="98382" y="69492"/>
                  </a:lnTo>
                  <a:lnTo>
                    <a:pt x="97555" y="69586"/>
                  </a:lnTo>
                  <a:lnTo>
                    <a:pt x="96729" y="69671"/>
                  </a:lnTo>
                  <a:lnTo>
                    <a:pt x="95894" y="69748"/>
                  </a:lnTo>
                  <a:lnTo>
                    <a:pt x="95059" y="69808"/>
                  </a:lnTo>
                  <a:lnTo>
                    <a:pt x="94224" y="69859"/>
                  </a:lnTo>
                  <a:lnTo>
                    <a:pt x="93381" y="69884"/>
                  </a:lnTo>
                  <a:lnTo>
                    <a:pt x="92537" y="69910"/>
                  </a:lnTo>
                  <a:lnTo>
                    <a:pt x="91694" y="69918"/>
                  </a:lnTo>
                  <a:lnTo>
                    <a:pt x="91115" y="69910"/>
                  </a:lnTo>
                  <a:lnTo>
                    <a:pt x="90535" y="69901"/>
                  </a:lnTo>
                  <a:lnTo>
                    <a:pt x="89956" y="69884"/>
                  </a:lnTo>
                  <a:lnTo>
                    <a:pt x="89377" y="69867"/>
                  </a:lnTo>
                  <a:lnTo>
                    <a:pt x="88806" y="69833"/>
                  </a:lnTo>
                  <a:lnTo>
                    <a:pt x="88235" y="69799"/>
                  </a:lnTo>
                  <a:lnTo>
                    <a:pt x="87664" y="69765"/>
                  </a:lnTo>
                  <a:lnTo>
                    <a:pt x="87094" y="69714"/>
                  </a:lnTo>
                  <a:lnTo>
                    <a:pt x="86531" y="69663"/>
                  </a:lnTo>
                  <a:lnTo>
                    <a:pt x="85960" y="69603"/>
                  </a:lnTo>
                  <a:lnTo>
                    <a:pt x="85398" y="69543"/>
                  </a:lnTo>
                  <a:lnTo>
                    <a:pt x="84844" y="69467"/>
                  </a:lnTo>
                  <a:lnTo>
                    <a:pt x="84282" y="69390"/>
                  </a:lnTo>
                  <a:lnTo>
                    <a:pt x="83728" y="69313"/>
                  </a:lnTo>
                  <a:lnTo>
                    <a:pt x="83175" y="69220"/>
                  </a:lnTo>
                  <a:lnTo>
                    <a:pt x="82629" y="69126"/>
                  </a:lnTo>
                  <a:lnTo>
                    <a:pt x="82076" y="69032"/>
                  </a:lnTo>
                  <a:lnTo>
                    <a:pt x="81530" y="68922"/>
                  </a:lnTo>
                  <a:lnTo>
                    <a:pt x="80985" y="68811"/>
                  </a:lnTo>
                  <a:lnTo>
                    <a:pt x="80448" y="68700"/>
                  </a:lnTo>
                  <a:lnTo>
                    <a:pt x="79912" y="68572"/>
                  </a:lnTo>
                  <a:lnTo>
                    <a:pt x="79375" y="68453"/>
                  </a:lnTo>
                  <a:lnTo>
                    <a:pt x="78838" y="68317"/>
                  </a:lnTo>
                  <a:lnTo>
                    <a:pt x="78310" y="68180"/>
                  </a:lnTo>
                  <a:lnTo>
                    <a:pt x="77782" y="68036"/>
                  </a:lnTo>
                  <a:lnTo>
                    <a:pt x="77262" y="67882"/>
                  </a:lnTo>
                  <a:lnTo>
                    <a:pt x="76743" y="67729"/>
                  </a:lnTo>
                  <a:lnTo>
                    <a:pt x="76223" y="67567"/>
                  </a:lnTo>
                  <a:lnTo>
                    <a:pt x="75703" y="67405"/>
                  </a:lnTo>
                  <a:lnTo>
                    <a:pt x="75192" y="67235"/>
                  </a:lnTo>
                  <a:lnTo>
                    <a:pt x="74681" y="67056"/>
                  </a:lnTo>
                  <a:lnTo>
                    <a:pt x="74178" y="66877"/>
                  </a:lnTo>
                  <a:lnTo>
                    <a:pt x="73676" y="66689"/>
                  </a:lnTo>
                  <a:lnTo>
                    <a:pt x="73173" y="66502"/>
                  </a:lnTo>
                  <a:lnTo>
                    <a:pt x="72670" y="66306"/>
                  </a:lnTo>
                  <a:lnTo>
                    <a:pt x="72176" y="66102"/>
                  </a:lnTo>
                  <a:lnTo>
                    <a:pt x="71691" y="65897"/>
                  </a:lnTo>
                  <a:lnTo>
                    <a:pt x="71205" y="65684"/>
                  </a:lnTo>
                  <a:lnTo>
                    <a:pt x="70719" y="65471"/>
                  </a:lnTo>
                  <a:lnTo>
                    <a:pt x="70242" y="65250"/>
                  </a:lnTo>
                  <a:lnTo>
                    <a:pt x="69765" y="65028"/>
                  </a:lnTo>
                  <a:lnTo>
                    <a:pt x="69288" y="64798"/>
                  </a:lnTo>
                  <a:lnTo>
                    <a:pt x="68820" y="64560"/>
                  </a:lnTo>
                  <a:lnTo>
                    <a:pt x="68351" y="64321"/>
                  </a:lnTo>
                  <a:lnTo>
                    <a:pt x="67891" y="64074"/>
                  </a:lnTo>
                  <a:lnTo>
                    <a:pt x="67431" y="63827"/>
                  </a:lnTo>
                  <a:lnTo>
                    <a:pt x="66979" y="63571"/>
                  </a:lnTo>
                  <a:lnTo>
                    <a:pt x="66528" y="63316"/>
                  </a:lnTo>
                  <a:lnTo>
                    <a:pt x="66076" y="63052"/>
                  </a:lnTo>
                  <a:lnTo>
                    <a:pt x="65633" y="62788"/>
                  </a:lnTo>
                  <a:lnTo>
                    <a:pt x="65190" y="62515"/>
                  </a:lnTo>
                  <a:lnTo>
                    <a:pt x="64756" y="62242"/>
                  </a:lnTo>
                  <a:lnTo>
                    <a:pt x="64330" y="61961"/>
                  </a:lnTo>
                  <a:lnTo>
                    <a:pt x="63895" y="61680"/>
                  </a:lnTo>
                  <a:lnTo>
                    <a:pt x="63478" y="61390"/>
                  </a:lnTo>
                  <a:lnTo>
                    <a:pt x="63052" y="61092"/>
                  </a:lnTo>
                  <a:lnTo>
                    <a:pt x="62643" y="60794"/>
                  </a:lnTo>
                  <a:lnTo>
                    <a:pt x="62226" y="60496"/>
                  </a:lnTo>
                  <a:lnTo>
                    <a:pt x="61825" y="60189"/>
                  </a:lnTo>
                  <a:lnTo>
                    <a:pt x="61416" y="59883"/>
                  </a:lnTo>
                  <a:lnTo>
                    <a:pt x="61024" y="59567"/>
                  </a:lnTo>
                  <a:lnTo>
                    <a:pt x="60633" y="59252"/>
                  </a:lnTo>
                  <a:lnTo>
                    <a:pt x="60241" y="58928"/>
                  </a:lnTo>
                  <a:lnTo>
                    <a:pt x="59857" y="58605"/>
                  </a:lnTo>
                  <a:lnTo>
                    <a:pt x="59474" y="58272"/>
                  </a:lnTo>
                  <a:lnTo>
                    <a:pt x="59099" y="57940"/>
                  </a:lnTo>
                  <a:lnTo>
                    <a:pt x="58724" y="57599"/>
                  </a:lnTo>
                  <a:lnTo>
                    <a:pt x="58358" y="57259"/>
                  </a:lnTo>
                  <a:lnTo>
                    <a:pt x="58000" y="56918"/>
                  </a:lnTo>
                  <a:lnTo>
                    <a:pt x="57642" y="56569"/>
                  </a:lnTo>
                  <a:lnTo>
                    <a:pt x="57293" y="56219"/>
                  </a:lnTo>
                  <a:lnTo>
                    <a:pt x="56944" y="55861"/>
                  </a:lnTo>
                  <a:lnTo>
                    <a:pt x="56603" y="55504"/>
                  </a:lnTo>
                  <a:lnTo>
                    <a:pt x="56262" y="55137"/>
                  </a:lnTo>
                  <a:lnTo>
                    <a:pt x="55930" y="54771"/>
                  </a:lnTo>
                  <a:lnTo>
                    <a:pt x="55606" y="54405"/>
                  </a:lnTo>
                  <a:lnTo>
                    <a:pt x="55282" y="54030"/>
                  </a:lnTo>
                  <a:lnTo>
                    <a:pt x="54967" y="53655"/>
                  </a:lnTo>
                  <a:lnTo>
                    <a:pt x="54652" y="53272"/>
                  </a:lnTo>
                  <a:lnTo>
                    <a:pt x="54345" y="52888"/>
                  </a:lnTo>
                  <a:lnTo>
                    <a:pt x="54047" y="52505"/>
                  </a:lnTo>
                  <a:lnTo>
                    <a:pt x="53749" y="52113"/>
                  </a:lnTo>
                  <a:lnTo>
                    <a:pt x="53459" y="51721"/>
                  </a:lnTo>
                  <a:lnTo>
                    <a:pt x="53178" y="51329"/>
                  </a:lnTo>
                  <a:lnTo>
                    <a:pt x="52897" y="50929"/>
                  </a:lnTo>
                  <a:lnTo>
                    <a:pt x="52624" y="50528"/>
                  </a:lnTo>
                  <a:lnTo>
                    <a:pt x="52352" y="50119"/>
                  </a:lnTo>
                  <a:lnTo>
                    <a:pt x="52088" y="49710"/>
                  </a:lnTo>
                  <a:lnTo>
                    <a:pt x="51832" y="49302"/>
                  </a:lnTo>
                  <a:lnTo>
                    <a:pt x="51585" y="48884"/>
                  </a:lnTo>
                  <a:lnTo>
                    <a:pt x="51338" y="48467"/>
                  </a:lnTo>
                  <a:lnTo>
                    <a:pt x="51091" y="48049"/>
                  </a:lnTo>
                  <a:lnTo>
                    <a:pt x="50861" y="47623"/>
                  </a:lnTo>
                  <a:lnTo>
                    <a:pt x="50631" y="47197"/>
                  </a:lnTo>
                  <a:lnTo>
                    <a:pt x="50409" y="46771"/>
                  </a:lnTo>
                  <a:lnTo>
                    <a:pt x="50188" y="46337"/>
                  </a:lnTo>
                  <a:lnTo>
                    <a:pt x="49983" y="45902"/>
                  </a:lnTo>
                  <a:lnTo>
                    <a:pt x="49779" y="45468"/>
                  </a:lnTo>
                  <a:lnTo>
                    <a:pt x="49574" y="45033"/>
                  </a:lnTo>
                  <a:lnTo>
                    <a:pt x="49387" y="44590"/>
                  </a:lnTo>
                  <a:lnTo>
                    <a:pt x="49200" y="44147"/>
                  </a:lnTo>
                  <a:lnTo>
                    <a:pt x="49012" y="43696"/>
                  </a:lnTo>
                  <a:lnTo>
                    <a:pt x="48842" y="43244"/>
                  </a:lnTo>
                  <a:lnTo>
                    <a:pt x="48671" y="42793"/>
                  </a:lnTo>
                  <a:lnTo>
                    <a:pt x="48509" y="42341"/>
                  </a:lnTo>
                  <a:lnTo>
                    <a:pt x="48356" y="41890"/>
                  </a:lnTo>
                  <a:lnTo>
                    <a:pt x="48211" y="41430"/>
                  </a:lnTo>
                  <a:lnTo>
                    <a:pt x="48066" y="40970"/>
                  </a:lnTo>
                  <a:lnTo>
                    <a:pt x="47930" y="40501"/>
                  </a:lnTo>
                  <a:lnTo>
                    <a:pt x="47802" y="40041"/>
                  </a:lnTo>
                  <a:lnTo>
                    <a:pt x="47675" y="39572"/>
                  </a:lnTo>
                  <a:lnTo>
                    <a:pt x="47564" y="39104"/>
                  </a:lnTo>
                  <a:lnTo>
                    <a:pt x="47453" y="38635"/>
                  </a:lnTo>
                  <a:lnTo>
                    <a:pt x="47351" y="38158"/>
                  </a:lnTo>
                  <a:lnTo>
                    <a:pt x="47257" y="37681"/>
                  </a:lnTo>
                  <a:lnTo>
                    <a:pt x="47163" y="37204"/>
                  </a:lnTo>
                  <a:lnTo>
                    <a:pt x="47087" y="36727"/>
                  </a:lnTo>
                  <a:lnTo>
                    <a:pt x="47010" y="36241"/>
                  </a:lnTo>
                  <a:lnTo>
                    <a:pt x="46942" y="35764"/>
                  </a:lnTo>
                  <a:lnTo>
                    <a:pt x="46882" y="35279"/>
                  </a:lnTo>
                  <a:lnTo>
                    <a:pt x="46823" y="34793"/>
                  </a:lnTo>
                  <a:lnTo>
                    <a:pt x="46780" y="34299"/>
                  </a:lnTo>
                  <a:lnTo>
                    <a:pt x="46737" y="33813"/>
                  </a:lnTo>
                  <a:lnTo>
                    <a:pt x="46703" y="33319"/>
                  </a:lnTo>
                  <a:lnTo>
                    <a:pt x="46678" y="32825"/>
                  </a:lnTo>
                  <a:lnTo>
                    <a:pt x="46661" y="32331"/>
                  </a:lnTo>
                  <a:lnTo>
                    <a:pt x="46652" y="31837"/>
                  </a:lnTo>
                  <a:lnTo>
                    <a:pt x="46644" y="31343"/>
                  </a:lnTo>
                  <a:lnTo>
                    <a:pt x="46652" y="30781"/>
                  </a:lnTo>
                  <a:lnTo>
                    <a:pt x="46669" y="30201"/>
                  </a:lnTo>
                  <a:lnTo>
                    <a:pt x="46703" y="29613"/>
                  </a:lnTo>
                  <a:lnTo>
                    <a:pt x="46755" y="29008"/>
                  </a:lnTo>
                  <a:lnTo>
                    <a:pt x="46814" y="28378"/>
                  </a:lnTo>
                  <a:lnTo>
                    <a:pt x="46882" y="27722"/>
                  </a:lnTo>
                  <a:lnTo>
                    <a:pt x="46976" y="27041"/>
                  </a:lnTo>
                  <a:lnTo>
                    <a:pt x="47078" y="26333"/>
                  </a:lnTo>
                  <a:lnTo>
                    <a:pt x="47095" y="26223"/>
                  </a:lnTo>
                  <a:lnTo>
                    <a:pt x="47146" y="25933"/>
                  </a:lnTo>
                  <a:lnTo>
                    <a:pt x="47240" y="25473"/>
                  </a:lnTo>
                  <a:lnTo>
                    <a:pt x="47368" y="24877"/>
                  </a:lnTo>
                  <a:lnTo>
                    <a:pt x="47453" y="24519"/>
                  </a:lnTo>
                  <a:lnTo>
                    <a:pt x="47555" y="24144"/>
                  </a:lnTo>
                  <a:lnTo>
                    <a:pt x="47666" y="23727"/>
                  </a:lnTo>
                  <a:lnTo>
                    <a:pt x="47785" y="23292"/>
                  </a:lnTo>
                  <a:lnTo>
                    <a:pt x="47930" y="22832"/>
                  </a:lnTo>
                  <a:lnTo>
                    <a:pt x="48084" y="22346"/>
                  </a:lnTo>
                  <a:lnTo>
                    <a:pt x="48254" y="21844"/>
                  </a:lnTo>
                  <a:lnTo>
                    <a:pt x="48441" y="21324"/>
                  </a:lnTo>
                  <a:lnTo>
                    <a:pt x="48646" y="20779"/>
                  </a:lnTo>
                  <a:lnTo>
                    <a:pt x="48867" y="20234"/>
                  </a:lnTo>
                  <a:lnTo>
                    <a:pt x="49106" y="19663"/>
                  </a:lnTo>
                  <a:lnTo>
                    <a:pt x="49361" y="19092"/>
                  </a:lnTo>
                  <a:lnTo>
                    <a:pt x="49643" y="18504"/>
                  </a:lnTo>
                  <a:lnTo>
                    <a:pt x="49941" y="17916"/>
                  </a:lnTo>
                  <a:lnTo>
                    <a:pt x="50256" y="17328"/>
                  </a:lnTo>
                  <a:lnTo>
                    <a:pt x="50597" y="16732"/>
                  </a:lnTo>
                  <a:lnTo>
                    <a:pt x="50955" y="16136"/>
                  </a:lnTo>
                  <a:lnTo>
                    <a:pt x="51150" y="15846"/>
                  </a:lnTo>
                  <a:lnTo>
                    <a:pt x="51346" y="15548"/>
                  </a:lnTo>
                  <a:lnTo>
                    <a:pt x="51542" y="15258"/>
                  </a:lnTo>
                  <a:lnTo>
                    <a:pt x="51747" y="14960"/>
                  </a:lnTo>
                  <a:lnTo>
                    <a:pt x="51960" y="14670"/>
                  </a:lnTo>
                  <a:lnTo>
                    <a:pt x="52181" y="14381"/>
                  </a:lnTo>
                  <a:lnTo>
                    <a:pt x="52403" y="14091"/>
                  </a:lnTo>
                  <a:lnTo>
                    <a:pt x="52633" y="13810"/>
                  </a:lnTo>
                  <a:lnTo>
                    <a:pt x="52871" y="13529"/>
                  </a:lnTo>
                  <a:lnTo>
                    <a:pt x="53118" y="13248"/>
                  </a:lnTo>
                  <a:lnTo>
                    <a:pt x="53366" y="12975"/>
                  </a:lnTo>
                  <a:lnTo>
                    <a:pt x="53621" y="12702"/>
                  </a:lnTo>
                  <a:lnTo>
                    <a:pt x="53885" y="12430"/>
                  </a:lnTo>
                  <a:lnTo>
                    <a:pt x="54149" y="12166"/>
                  </a:lnTo>
                  <a:lnTo>
                    <a:pt x="54337" y="11978"/>
                  </a:lnTo>
                  <a:lnTo>
                    <a:pt x="54507" y="11782"/>
                  </a:lnTo>
                  <a:lnTo>
                    <a:pt x="54669" y="11586"/>
                  </a:lnTo>
                  <a:lnTo>
                    <a:pt x="54822" y="11373"/>
                  </a:lnTo>
                  <a:lnTo>
                    <a:pt x="54959" y="11160"/>
                  </a:lnTo>
                  <a:lnTo>
                    <a:pt x="55086" y="10948"/>
                  </a:lnTo>
                  <a:lnTo>
                    <a:pt x="55197" y="10726"/>
                  </a:lnTo>
                  <a:lnTo>
                    <a:pt x="55308" y="10496"/>
                  </a:lnTo>
                  <a:lnTo>
                    <a:pt x="55393" y="10266"/>
                  </a:lnTo>
                  <a:lnTo>
                    <a:pt x="55478" y="10036"/>
                  </a:lnTo>
                  <a:lnTo>
                    <a:pt x="55546" y="9797"/>
                  </a:lnTo>
                  <a:lnTo>
                    <a:pt x="55606" y="9559"/>
                  </a:lnTo>
                  <a:lnTo>
                    <a:pt x="55649" y="9312"/>
                  </a:lnTo>
                  <a:lnTo>
                    <a:pt x="55683" y="9073"/>
                  </a:lnTo>
                  <a:lnTo>
                    <a:pt x="55700" y="8826"/>
                  </a:lnTo>
                  <a:lnTo>
                    <a:pt x="55717" y="8579"/>
                  </a:lnTo>
                  <a:lnTo>
                    <a:pt x="55708" y="8332"/>
                  </a:lnTo>
                  <a:lnTo>
                    <a:pt x="55700" y="8094"/>
                  </a:lnTo>
                  <a:lnTo>
                    <a:pt x="55674" y="7846"/>
                  </a:lnTo>
                  <a:lnTo>
                    <a:pt x="55640" y="7599"/>
                  </a:lnTo>
                  <a:lnTo>
                    <a:pt x="55589" y="7361"/>
                  </a:lnTo>
                  <a:lnTo>
                    <a:pt x="55529" y="7122"/>
                  </a:lnTo>
                  <a:lnTo>
                    <a:pt x="55461" y="6884"/>
                  </a:lnTo>
                  <a:lnTo>
                    <a:pt x="55376" y="6654"/>
                  </a:lnTo>
                  <a:lnTo>
                    <a:pt x="55282" y="6424"/>
                  </a:lnTo>
                  <a:lnTo>
                    <a:pt x="55172" y="6194"/>
                  </a:lnTo>
                  <a:lnTo>
                    <a:pt x="55052" y="5972"/>
                  </a:lnTo>
                  <a:lnTo>
                    <a:pt x="54925" y="5759"/>
                  </a:lnTo>
                  <a:lnTo>
                    <a:pt x="54780" y="5546"/>
                  </a:lnTo>
                  <a:lnTo>
                    <a:pt x="54626" y="5333"/>
                  </a:lnTo>
                  <a:lnTo>
                    <a:pt x="54465" y="5137"/>
                  </a:lnTo>
                  <a:lnTo>
                    <a:pt x="54286" y="4941"/>
                  </a:lnTo>
                  <a:lnTo>
                    <a:pt x="54098" y="4754"/>
                  </a:lnTo>
                  <a:lnTo>
                    <a:pt x="53902" y="4584"/>
                  </a:lnTo>
                  <a:lnTo>
                    <a:pt x="53698" y="4422"/>
                  </a:lnTo>
                  <a:lnTo>
                    <a:pt x="53493" y="4277"/>
                  </a:lnTo>
                  <a:lnTo>
                    <a:pt x="53280" y="4132"/>
                  </a:lnTo>
                  <a:lnTo>
                    <a:pt x="53059" y="4004"/>
                  </a:lnTo>
                  <a:lnTo>
                    <a:pt x="52837" y="3894"/>
                  </a:lnTo>
                  <a:lnTo>
                    <a:pt x="52616" y="3791"/>
                  </a:lnTo>
                  <a:lnTo>
                    <a:pt x="52386" y="3698"/>
                  </a:lnTo>
                  <a:lnTo>
                    <a:pt x="52147" y="3621"/>
                  </a:lnTo>
                  <a:lnTo>
                    <a:pt x="51909" y="3544"/>
                  </a:lnTo>
                  <a:lnTo>
                    <a:pt x="51670" y="3493"/>
                  </a:lnTo>
                  <a:lnTo>
                    <a:pt x="51432" y="3442"/>
                  </a:lnTo>
                  <a:lnTo>
                    <a:pt x="51185" y="3416"/>
                  </a:lnTo>
                  <a:lnTo>
                    <a:pt x="50946" y="3391"/>
                  </a:lnTo>
                  <a:lnTo>
                    <a:pt x="50699" y="3382"/>
                  </a:lnTo>
                  <a:lnTo>
                    <a:pt x="50452" y="3382"/>
                  </a:lnTo>
                  <a:lnTo>
                    <a:pt x="50205" y="3391"/>
                  </a:lnTo>
                  <a:lnTo>
                    <a:pt x="49966" y="3416"/>
                  </a:lnTo>
                  <a:lnTo>
                    <a:pt x="49719" y="3459"/>
                  </a:lnTo>
                  <a:lnTo>
                    <a:pt x="49481" y="3502"/>
                  </a:lnTo>
                  <a:lnTo>
                    <a:pt x="49242" y="3561"/>
                  </a:lnTo>
                  <a:lnTo>
                    <a:pt x="49004" y="3638"/>
                  </a:lnTo>
                  <a:lnTo>
                    <a:pt x="48765" y="3723"/>
                  </a:lnTo>
                  <a:lnTo>
                    <a:pt x="48535" y="3817"/>
                  </a:lnTo>
                  <a:lnTo>
                    <a:pt x="48314" y="3919"/>
                  </a:lnTo>
                  <a:lnTo>
                    <a:pt x="48092" y="4038"/>
                  </a:lnTo>
                  <a:lnTo>
                    <a:pt x="47871" y="4175"/>
                  </a:lnTo>
                  <a:lnTo>
                    <a:pt x="47658" y="4311"/>
                  </a:lnTo>
                  <a:lnTo>
                    <a:pt x="47453" y="4464"/>
                  </a:lnTo>
                  <a:lnTo>
                    <a:pt x="47249" y="4635"/>
                  </a:lnTo>
                  <a:lnTo>
                    <a:pt x="47053" y="4814"/>
                  </a:lnTo>
                  <a:lnTo>
                    <a:pt x="46593" y="5265"/>
                  </a:lnTo>
                  <a:lnTo>
                    <a:pt x="46141" y="5734"/>
                  </a:lnTo>
                  <a:lnTo>
                    <a:pt x="45707" y="6202"/>
                  </a:lnTo>
                  <a:lnTo>
                    <a:pt x="45289" y="6679"/>
                  </a:lnTo>
                  <a:lnTo>
                    <a:pt x="44880" y="7156"/>
                  </a:lnTo>
                  <a:lnTo>
                    <a:pt x="44480" y="7642"/>
                  </a:lnTo>
                  <a:lnTo>
                    <a:pt x="44096" y="8128"/>
                  </a:lnTo>
                  <a:lnTo>
                    <a:pt x="43730" y="8613"/>
                  </a:lnTo>
                  <a:lnTo>
                    <a:pt x="43372" y="9107"/>
                  </a:lnTo>
                  <a:lnTo>
                    <a:pt x="43023" y="9601"/>
                  </a:lnTo>
                  <a:lnTo>
                    <a:pt x="42691" y="10096"/>
                  </a:lnTo>
                  <a:lnTo>
                    <a:pt x="42376" y="10598"/>
                  </a:lnTo>
                  <a:lnTo>
                    <a:pt x="42060" y="11092"/>
                  </a:lnTo>
                  <a:lnTo>
                    <a:pt x="41762" y="11586"/>
                  </a:lnTo>
                  <a:lnTo>
                    <a:pt x="41481" y="12081"/>
                  </a:lnTo>
                  <a:lnTo>
                    <a:pt x="41200" y="12575"/>
                  </a:lnTo>
                  <a:lnTo>
                    <a:pt x="40936" y="13069"/>
                  </a:lnTo>
                  <a:lnTo>
                    <a:pt x="40689" y="13563"/>
                  </a:lnTo>
                  <a:lnTo>
                    <a:pt x="40442" y="14049"/>
                  </a:lnTo>
                  <a:lnTo>
                    <a:pt x="40212" y="14526"/>
                  </a:lnTo>
                  <a:lnTo>
                    <a:pt x="39990" y="15011"/>
                  </a:lnTo>
                  <a:lnTo>
                    <a:pt x="39777" y="15480"/>
                  </a:lnTo>
                  <a:lnTo>
                    <a:pt x="39573" y="15948"/>
                  </a:lnTo>
                  <a:lnTo>
                    <a:pt x="39377" y="16417"/>
                  </a:lnTo>
                  <a:lnTo>
                    <a:pt x="39189" y="16868"/>
                  </a:lnTo>
                  <a:lnTo>
                    <a:pt x="39019" y="17320"/>
                  </a:lnTo>
                  <a:lnTo>
                    <a:pt x="38849" y="17763"/>
                  </a:lnTo>
                  <a:lnTo>
                    <a:pt x="38695" y="18197"/>
                  </a:lnTo>
                  <a:lnTo>
                    <a:pt x="38406" y="19041"/>
                  </a:lnTo>
                  <a:lnTo>
                    <a:pt x="38141" y="19850"/>
                  </a:lnTo>
                  <a:lnTo>
                    <a:pt x="37588" y="19739"/>
                  </a:lnTo>
                  <a:lnTo>
                    <a:pt x="37034" y="19620"/>
                  </a:lnTo>
                  <a:lnTo>
                    <a:pt x="36480" y="19501"/>
                  </a:lnTo>
                  <a:lnTo>
                    <a:pt x="35926" y="19373"/>
                  </a:lnTo>
                  <a:lnTo>
                    <a:pt x="35381" y="19245"/>
                  </a:lnTo>
                  <a:lnTo>
                    <a:pt x="34836" y="19109"/>
                  </a:lnTo>
                  <a:lnTo>
                    <a:pt x="34291" y="18964"/>
                  </a:lnTo>
                  <a:lnTo>
                    <a:pt x="33754" y="18811"/>
                  </a:lnTo>
                  <a:lnTo>
                    <a:pt x="33209" y="18658"/>
                  </a:lnTo>
                  <a:lnTo>
                    <a:pt x="32681" y="18496"/>
                  </a:lnTo>
                  <a:lnTo>
                    <a:pt x="32144" y="18325"/>
                  </a:lnTo>
                  <a:lnTo>
                    <a:pt x="31616" y="18146"/>
                  </a:lnTo>
                  <a:lnTo>
                    <a:pt x="31087" y="17967"/>
                  </a:lnTo>
                  <a:lnTo>
                    <a:pt x="30559" y="17789"/>
                  </a:lnTo>
                  <a:lnTo>
                    <a:pt x="30040" y="17593"/>
                  </a:lnTo>
                  <a:lnTo>
                    <a:pt x="29520" y="17397"/>
                  </a:lnTo>
                  <a:lnTo>
                    <a:pt x="29000" y="17201"/>
                  </a:lnTo>
                  <a:lnTo>
                    <a:pt x="28489" y="16988"/>
                  </a:lnTo>
                  <a:lnTo>
                    <a:pt x="27978" y="16783"/>
                  </a:lnTo>
                  <a:lnTo>
                    <a:pt x="27467" y="16562"/>
                  </a:lnTo>
                  <a:lnTo>
                    <a:pt x="26964" y="16340"/>
                  </a:lnTo>
                  <a:lnTo>
                    <a:pt x="26461" y="16110"/>
                  </a:lnTo>
                  <a:lnTo>
                    <a:pt x="25967" y="15872"/>
                  </a:lnTo>
                  <a:lnTo>
                    <a:pt x="25473" y="15633"/>
                  </a:lnTo>
                  <a:lnTo>
                    <a:pt x="24979" y="15395"/>
                  </a:lnTo>
                  <a:lnTo>
                    <a:pt x="24493" y="15139"/>
                  </a:lnTo>
                  <a:lnTo>
                    <a:pt x="24008" y="14883"/>
                  </a:lnTo>
                  <a:lnTo>
                    <a:pt x="23531" y="14628"/>
                  </a:lnTo>
                  <a:lnTo>
                    <a:pt x="23054" y="14364"/>
                  </a:lnTo>
                  <a:lnTo>
                    <a:pt x="22585" y="14091"/>
                  </a:lnTo>
                  <a:lnTo>
                    <a:pt x="22117" y="13819"/>
                  </a:lnTo>
                  <a:lnTo>
                    <a:pt x="21648" y="13537"/>
                  </a:lnTo>
                  <a:lnTo>
                    <a:pt x="21188" y="13248"/>
                  </a:lnTo>
                  <a:lnTo>
                    <a:pt x="20728" y="12958"/>
                  </a:lnTo>
                  <a:lnTo>
                    <a:pt x="20276" y="12668"/>
                  </a:lnTo>
                  <a:lnTo>
                    <a:pt x="19833" y="12370"/>
                  </a:lnTo>
                  <a:lnTo>
                    <a:pt x="19390" y="12064"/>
                  </a:lnTo>
                  <a:lnTo>
                    <a:pt x="18947" y="11757"/>
                  </a:lnTo>
                  <a:lnTo>
                    <a:pt x="18513" y="11442"/>
                  </a:lnTo>
                  <a:lnTo>
                    <a:pt x="18087" y="11118"/>
                  </a:lnTo>
                  <a:lnTo>
                    <a:pt x="17661" y="10794"/>
                  </a:lnTo>
                  <a:lnTo>
                    <a:pt x="17235" y="10470"/>
                  </a:lnTo>
                  <a:lnTo>
                    <a:pt x="16818" y="10138"/>
                  </a:lnTo>
                  <a:lnTo>
                    <a:pt x="16409" y="9797"/>
                  </a:lnTo>
                  <a:lnTo>
                    <a:pt x="16000" y="9457"/>
                  </a:lnTo>
                  <a:lnTo>
                    <a:pt x="15599" y="9107"/>
                  </a:lnTo>
                  <a:lnTo>
                    <a:pt x="15199" y="8758"/>
                  </a:lnTo>
                  <a:lnTo>
                    <a:pt x="14807" y="8409"/>
                  </a:lnTo>
                  <a:lnTo>
                    <a:pt x="14424" y="8042"/>
                  </a:lnTo>
                  <a:lnTo>
                    <a:pt x="14040" y="7685"/>
                  </a:lnTo>
                  <a:lnTo>
                    <a:pt x="13665" y="7310"/>
                  </a:lnTo>
                  <a:lnTo>
                    <a:pt x="13291" y="6943"/>
                  </a:lnTo>
                  <a:lnTo>
                    <a:pt x="12924" y="6569"/>
                  </a:lnTo>
                  <a:lnTo>
                    <a:pt x="12566" y="6185"/>
                  </a:lnTo>
                  <a:lnTo>
                    <a:pt x="12209" y="5802"/>
                  </a:lnTo>
                  <a:lnTo>
                    <a:pt x="11859" y="5410"/>
                  </a:lnTo>
                  <a:lnTo>
                    <a:pt x="11519" y="5018"/>
                  </a:lnTo>
                  <a:lnTo>
                    <a:pt x="11178" y="4618"/>
                  </a:lnTo>
                  <a:lnTo>
                    <a:pt x="10846" y="4217"/>
                  </a:lnTo>
                  <a:lnTo>
                    <a:pt x="10522" y="3817"/>
                  </a:lnTo>
                  <a:lnTo>
                    <a:pt x="10198" y="3408"/>
                  </a:lnTo>
                  <a:lnTo>
                    <a:pt x="9883" y="2990"/>
                  </a:lnTo>
                  <a:lnTo>
                    <a:pt x="9576" y="2573"/>
                  </a:lnTo>
                  <a:lnTo>
                    <a:pt x="9269" y="2156"/>
                  </a:lnTo>
                  <a:lnTo>
                    <a:pt x="9116" y="1943"/>
                  </a:lnTo>
                  <a:lnTo>
                    <a:pt x="8946" y="1747"/>
                  </a:lnTo>
                  <a:lnTo>
                    <a:pt x="8775" y="1551"/>
                  </a:lnTo>
                  <a:lnTo>
                    <a:pt x="8588" y="1372"/>
                  </a:lnTo>
                  <a:lnTo>
                    <a:pt x="8400" y="1201"/>
                  </a:lnTo>
                  <a:lnTo>
                    <a:pt x="8205" y="1048"/>
                  </a:lnTo>
                  <a:lnTo>
                    <a:pt x="8000" y="903"/>
                  </a:lnTo>
                  <a:lnTo>
                    <a:pt x="7796" y="767"/>
                  </a:lnTo>
                  <a:lnTo>
                    <a:pt x="7583" y="639"/>
                  </a:lnTo>
                  <a:lnTo>
                    <a:pt x="7361" y="528"/>
                  </a:lnTo>
                  <a:lnTo>
                    <a:pt x="7140" y="418"/>
                  </a:lnTo>
                  <a:lnTo>
                    <a:pt x="6910" y="332"/>
                  </a:lnTo>
                  <a:lnTo>
                    <a:pt x="6671" y="247"/>
                  </a:lnTo>
                  <a:lnTo>
                    <a:pt x="6441" y="179"/>
                  </a:lnTo>
                  <a:lnTo>
                    <a:pt x="6202" y="119"/>
                  </a:lnTo>
                  <a:lnTo>
                    <a:pt x="5964" y="77"/>
                  </a:lnTo>
                  <a:lnTo>
                    <a:pt x="5717" y="34"/>
                  </a:lnTo>
                  <a:lnTo>
                    <a:pt x="5478" y="17"/>
                  </a:lnTo>
                  <a:lnTo>
                    <a:pt x="52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-6715325" y="-1765200"/>
              <a:ext cx="6670650" cy="2003325"/>
            </a:xfrm>
            <a:custGeom>
              <a:avLst/>
              <a:gdLst/>
              <a:ahLst/>
              <a:cxnLst/>
              <a:rect l="l" t="t" r="r" b="b"/>
              <a:pathLst>
                <a:path w="266826" h="80133" fill="none" extrusionOk="0">
                  <a:moveTo>
                    <a:pt x="259346" y="15096"/>
                  </a:moveTo>
                  <a:lnTo>
                    <a:pt x="259346" y="15096"/>
                  </a:lnTo>
                  <a:lnTo>
                    <a:pt x="258826" y="15369"/>
                  </a:lnTo>
                  <a:lnTo>
                    <a:pt x="258298" y="15633"/>
                  </a:lnTo>
                  <a:lnTo>
                    <a:pt x="257761" y="15889"/>
                  </a:lnTo>
                  <a:lnTo>
                    <a:pt x="257233" y="16144"/>
                  </a:lnTo>
                  <a:lnTo>
                    <a:pt x="256696" y="16391"/>
                  </a:lnTo>
                  <a:lnTo>
                    <a:pt x="256151" y="16630"/>
                  </a:lnTo>
                  <a:lnTo>
                    <a:pt x="255614" y="16860"/>
                  </a:lnTo>
                  <a:lnTo>
                    <a:pt x="255069" y="17081"/>
                  </a:lnTo>
                  <a:lnTo>
                    <a:pt x="254515" y="17303"/>
                  </a:lnTo>
                  <a:lnTo>
                    <a:pt x="253962" y="17516"/>
                  </a:lnTo>
                  <a:lnTo>
                    <a:pt x="253408" y="17720"/>
                  </a:lnTo>
                  <a:lnTo>
                    <a:pt x="252854" y="17916"/>
                  </a:lnTo>
                  <a:lnTo>
                    <a:pt x="252292" y="18112"/>
                  </a:lnTo>
                  <a:lnTo>
                    <a:pt x="251730" y="18291"/>
                  </a:lnTo>
                  <a:lnTo>
                    <a:pt x="251167" y="18470"/>
                  </a:lnTo>
                  <a:lnTo>
                    <a:pt x="250597" y="18640"/>
                  </a:lnTo>
                  <a:lnTo>
                    <a:pt x="250026" y="18811"/>
                  </a:lnTo>
                  <a:lnTo>
                    <a:pt x="249455" y="18964"/>
                  </a:lnTo>
                  <a:lnTo>
                    <a:pt x="248876" y="19118"/>
                  </a:lnTo>
                  <a:lnTo>
                    <a:pt x="248296" y="19262"/>
                  </a:lnTo>
                  <a:lnTo>
                    <a:pt x="247717" y="19407"/>
                  </a:lnTo>
                  <a:lnTo>
                    <a:pt x="247129" y="19535"/>
                  </a:lnTo>
                  <a:lnTo>
                    <a:pt x="246550" y="19663"/>
                  </a:lnTo>
                  <a:lnTo>
                    <a:pt x="245962" y="19782"/>
                  </a:lnTo>
                  <a:lnTo>
                    <a:pt x="245366" y="19893"/>
                  </a:lnTo>
                  <a:lnTo>
                    <a:pt x="244778" y="19995"/>
                  </a:lnTo>
                  <a:lnTo>
                    <a:pt x="244182" y="20089"/>
                  </a:lnTo>
                  <a:lnTo>
                    <a:pt x="243577" y="20182"/>
                  </a:lnTo>
                  <a:lnTo>
                    <a:pt x="242980" y="20268"/>
                  </a:lnTo>
                  <a:lnTo>
                    <a:pt x="242375" y="20344"/>
                  </a:lnTo>
                  <a:lnTo>
                    <a:pt x="241771" y="20421"/>
                  </a:lnTo>
                  <a:lnTo>
                    <a:pt x="241166" y="20481"/>
                  </a:lnTo>
                  <a:lnTo>
                    <a:pt x="241166" y="20481"/>
                  </a:lnTo>
                  <a:lnTo>
                    <a:pt x="240902" y="20515"/>
                  </a:lnTo>
                  <a:lnTo>
                    <a:pt x="240646" y="20557"/>
                  </a:lnTo>
                  <a:lnTo>
                    <a:pt x="240399" y="20617"/>
                  </a:lnTo>
                  <a:lnTo>
                    <a:pt x="240143" y="20694"/>
                  </a:lnTo>
                  <a:lnTo>
                    <a:pt x="239905" y="20770"/>
                  </a:lnTo>
                  <a:lnTo>
                    <a:pt x="239666" y="20873"/>
                  </a:lnTo>
                  <a:lnTo>
                    <a:pt x="239428" y="20975"/>
                  </a:lnTo>
                  <a:lnTo>
                    <a:pt x="239198" y="21094"/>
                  </a:lnTo>
                  <a:lnTo>
                    <a:pt x="238976" y="21222"/>
                  </a:lnTo>
                  <a:lnTo>
                    <a:pt x="238763" y="21367"/>
                  </a:lnTo>
                  <a:lnTo>
                    <a:pt x="238559" y="21520"/>
                  </a:lnTo>
                  <a:lnTo>
                    <a:pt x="238354" y="21682"/>
                  </a:lnTo>
                  <a:lnTo>
                    <a:pt x="238167" y="21852"/>
                  </a:lnTo>
                  <a:lnTo>
                    <a:pt x="237979" y="22040"/>
                  </a:lnTo>
                  <a:lnTo>
                    <a:pt x="237801" y="22227"/>
                  </a:lnTo>
                  <a:lnTo>
                    <a:pt x="237639" y="22432"/>
                  </a:lnTo>
                  <a:lnTo>
                    <a:pt x="237639" y="22432"/>
                  </a:lnTo>
                  <a:lnTo>
                    <a:pt x="237485" y="22645"/>
                  </a:lnTo>
                  <a:lnTo>
                    <a:pt x="237340" y="22866"/>
                  </a:lnTo>
                  <a:lnTo>
                    <a:pt x="237204" y="23088"/>
                  </a:lnTo>
                  <a:lnTo>
                    <a:pt x="237085" y="23318"/>
                  </a:lnTo>
                  <a:lnTo>
                    <a:pt x="236983" y="23548"/>
                  </a:lnTo>
                  <a:lnTo>
                    <a:pt x="236880" y="23786"/>
                  </a:lnTo>
                  <a:lnTo>
                    <a:pt x="236804" y="24033"/>
                  </a:lnTo>
                  <a:lnTo>
                    <a:pt x="236727" y="24280"/>
                  </a:lnTo>
                  <a:lnTo>
                    <a:pt x="236667" y="24527"/>
                  </a:lnTo>
                  <a:lnTo>
                    <a:pt x="236625" y="24783"/>
                  </a:lnTo>
                  <a:lnTo>
                    <a:pt x="236591" y="25038"/>
                  </a:lnTo>
                  <a:lnTo>
                    <a:pt x="236574" y="25294"/>
                  </a:lnTo>
                  <a:lnTo>
                    <a:pt x="236565" y="25558"/>
                  </a:lnTo>
                  <a:lnTo>
                    <a:pt x="236565" y="25814"/>
                  </a:lnTo>
                  <a:lnTo>
                    <a:pt x="236591" y="26069"/>
                  </a:lnTo>
                  <a:lnTo>
                    <a:pt x="236616" y="26333"/>
                  </a:lnTo>
                  <a:lnTo>
                    <a:pt x="236616" y="26333"/>
                  </a:lnTo>
                  <a:lnTo>
                    <a:pt x="236727" y="27041"/>
                  </a:lnTo>
                  <a:lnTo>
                    <a:pt x="236812" y="27722"/>
                  </a:lnTo>
                  <a:lnTo>
                    <a:pt x="236889" y="28378"/>
                  </a:lnTo>
                  <a:lnTo>
                    <a:pt x="236949" y="29008"/>
                  </a:lnTo>
                  <a:lnTo>
                    <a:pt x="236991" y="29613"/>
                  </a:lnTo>
                  <a:lnTo>
                    <a:pt x="237025" y="30201"/>
                  </a:lnTo>
                  <a:lnTo>
                    <a:pt x="237042" y="30781"/>
                  </a:lnTo>
                  <a:lnTo>
                    <a:pt x="237051" y="31343"/>
                  </a:lnTo>
                  <a:lnTo>
                    <a:pt x="237051" y="31343"/>
                  </a:lnTo>
                  <a:lnTo>
                    <a:pt x="237051" y="31837"/>
                  </a:lnTo>
                  <a:lnTo>
                    <a:pt x="237042" y="32331"/>
                  </a:lnTo>
                  <a:lnTo>
                    <a:pt x="237017" y="32825"/>
                  </a:lnTo>
                  <a:lnTo>
                    <a:pt x="236991" y="33319"/>
                  </a:lnTo>
                  <a:lnTo>
                    <a:pt x="236957" y="33813"/>
                  </a:lnTo>
                  <a:lnTo>
                    <a:pt x="236923" y="34299"/>
                  </a:lnTo>
                  <a:lnTo>
                    <a:pt x="236872" y="34793"/>
                  </a:lnTo>
                  <a:lnTo>
                    <a:pt x="236821" y="35279"/>
                  </a:lnTo>
                  <a:lnTo>
                    <a:pt x="236761" y="35764"/>
                  </a:lnTo>
                  <a:lnTo>
                    <a:pt x="236693" y="36241"/>
                  </a:lnTo>
                  <a:lnTo>
                    <a:pt x="236616" y="36727"/>
                  </a:lnTo>
                  <a:lnTo>
                    <a:pt x="236531" y="37204"/>
                  </a:lnTo>
                  <a:lnTo>
                    <a:pt x="236446" y="37681"/>
                  </a:lnTo>
                  <a:lnTo>
                    <a:pt x="236344" y="38158"/>
                  </a:lnTo>
                  <a:lnTo>
                    <a:pt x="236241" y="38635"/>
                  </a:lnTo>
                  <a:lnTo>
                    <a:pt x="236139" y="39104"/>
                  </a:lnTo>
                  <a:lnTo>
                    <a:pt x="236020" y="39572"/>
                  </a:lnTo>
                  <a:lnTo>
                    <a:pt x="235901" y="40041"/>
                  </a:lnTo>
                  <a:lnTo>
                    <a:pt x="235764" y="40510"/>
                  </a:lnTo>
                  <a:lnTo>
                    <a:pt x="235628" y="40970"/>
                  </a:lnTo>
                  <a:lnTo>
                    <a:pt x="235492" y="41430"/>
                  </a:lnTo>
                  <a:lnTo>
                    <a:pt x="235338" y="41890"/>
                  </a:lnTo>
                  <a:lnTo>
                    <a:pt x="235185" y="42341"/>
                  </a:lnTo>
                  <a:lnTo>
                    <a:pt x="235023" y="42801"/>
                  </a:lnTo>
                  <a:lnTo>
                    <a:pt x="234853" y="43253"/>
                  </a:lnTo>
                  <a:lnTo>
                    <a:pt x="234682" y="43696"/>
                  </a:lnTo>
                  <a:lnTo>
                    <a:pt x="234504" y="44147"/>
                  </a:lnTo>
                  <a:lnTo>
                    <a:pt x="234316" y="44590"/>
                  </a:lnTo>
                  <a:lnTo>
                    <a:pt x="234120" y="45033"/>
                  </a:lnTo>
                  <a:lnTo>
                    <a:pt x="233924" y="45468"/>
                  </a:lnTo>
                  <a:lnTo>
                    <a:pt x="233720" y="45911"/>
                  </a:lnTo>
                  <a:lnTo>
                    <a:pt x="233507" y="46337"/>
                  </a:lnTo>
                  <a:lnTo>
                    <a:pt x="233294" y="46771"/>
                  </a:lnTo>
                  <a:lnTo>
                    <a:pt x="233064" y="47197"/>
                  </a:lnTo>
                  <a:lnTo>
                    <a:pt x="232842" y="47623"/>
                  </a:lnTo>
                  <a:lnTo>
                    <a:pt x="232604" y="48049"/>
                  </a:lnTo>
                  <a:lnTo>
                    <a:pt x="232365" y="48467"/>
                  </a:lnTo>
                  <a:lnTo>
                    <a:pt x="232118" y="48884"/>
                  </a:lnTo>
                  <a:lnTo>
                    <a:pt x="231863" y="49302"/>
                  </a:lnTo>
                  <a:lnTo>
                    <a:pt x="231607" y="49710"/>
                  </a:lnTo>
                  <a:lnTo>
                    <a:pt x="231343" y="50119"/>
                  </a:lnTo>
                  <a:lnTo>
                    <a:pt x="231079" y="50528"/>
                  </a:lnTo>
                  <a:lnTo>
                    <a:pt x="230798" y="50929"/>
                  </a:lnTo>
                  <a:lnTo>
                    <a:pt x="230525" y="51329"/>
                  </a:lnTo>
                  <a:lnTo>
                    <a:pt x="230235" y="51721"/>
                  </a:lnTo>
                  <a:lnTo>
                    <a:pt x="229946" y="52113"/>
                  </a:lnTo>
                  <a:lnTo>
                    <a:pt x="229648" y="52505"/>
                  </a:lnTo>
                  <a:lnTo>
                    <a:pt x="229349" y="52897"/>
                  </a:lnTo>
                  <a:lnTo>
                    <a:pt x="229043" y="53280"/>
                  </a:lnTo>
                  <a:lnTo>
                    <a:pt x="228727" y="53655"/>
                  </a:lnTo>
                  <a:lnTo>
                    <a:pt x="228412" y="54030"/>
                  </a:lnTo>
                  <a:lnTo>
                    <a:pt x="228088" y="54405"/>
                  </a:lnTo>
                  <a:lnTo>
                    <a:pt x="227765" y="54779"/>
                  </a:lnTo>
                  <a:lnTo>
                    <a:pt x="227432" y="55146"/>
                  </a:lnTo>
                  <a:lnTo>
                    <a:pt x="227092" y="55504"/>
                  </a:lnTo>
                  <a:lnTo>
                    <a:pt x="226751" y="55861"/>
                  </a:lnTo>
                  <a:lnTo>
                    <a:pt x="226410" y="56219"/>
                  </a:lnTo>
                  <a:lnTo>
                    <a:pt x="226052" y="56569"/>
                  </a:lnTo>
                  <a:lnTo>
                    <a:pt x="225695" y="56918"/>
                  </a:lnTo>
                  <a:lnTo>
                    <a:pt x="225337" y="57267"/>
                  </a:lnTo>
                  <a:lnTo>
                    <a:pt x="224970" y="57608"/>
                  </a:lnTo>
                  <a:lnTo>
                    <a:pt x="224596" y="57940"/>
                  </a:lnTo>
                  <a:lnTo>
                    <a:pt x="224221" y="58272"/>
                  </a:lnTo>
                  <a:lnTo>
                    <a:pt x="223846" y="58605"/>
                  </a:lnTo>
                  <a:lnTo>
                    <a:pt x="223462" y="58928"/>
                  </a:lnTo>
                  <a:lnTo>
                    <a:pt x="223071" y="59252"/>
                  </a:lnTo>
                  <a:lnTo>
                    <a:pt x="222679" y="59567"/>
                  </a:lnTo>
                  <a:lnTo>
                    <a:pt x="222278" y="59883"/>
                  </a:lnTo>
                  <a:lnTo>
                    <a:pt x="221878" y="60189"/>
                  </a:lnTo>
                  <a:lnTo>
                    <a:pt x="221469" y="60496"/>
                  </a:lnTo>
                  <a:lnTo>
                    <a:pt x="221060" y="60803"/>
                  </a:lnTo>
                  <a:lnTo>
                    <a:pt x="220643" y="61092"/>
                  </a:lnTo>
                  <a:lnTo>
                    <a:pt x="220225" y="61390"/>
                  </a:lnTo>
                  <a:lnTo>
                    <a:pt x="219799" y="61680"/>
                  </a:lnTo>
                  <a:lnTo>
                    <a:pt x="219373" y="61961"/>
                  </a:lnTo>
                  <a:lnTo>
                    <a:pt x="218939" y="62242"/>
                  </a:lnTo>
                  <a:lnTo>
                    <a:pt x="218504" y="62515"/>
                  </a:lnTo>
                  <a:lnTo>
                    <a:pt x="218061" y="62788"/>
                  </a:lnTo>
                  <a:lnTo>
                    <a:pt x="217618" y="63052"/>
                  </a:lnTo>
                  <a:lnTo>
                    <a:pt x="217175" y="63316"/>
                  </a:lnTo>
                  <a:lnTo>
                    <a:pt x="216724" y="63580"/>
                  </a:lnTo>
                  <a:lnTo>
                    <a:pt x="216264" y="63827"/>
                  </a:lnTo>
                  <a:lnTo>
                    <a:pt x="215812" y="64083"/>
                  </a:lnTo>
                  <a:lnTo>
                    <a:pt x="215344" y="64321"/>
                  </a:lnTo>
                  <a:lnTo>
                    <a:pt x="214884" y="64560"/>
                  </a:lnTo>
                  <a:lnTo>
                    <a:pt x="214406" y="64798"/>
                  </a:lnTo>
                  <a:lnTo>
                    <a:pt x="213938" y="65028"/>
                  </a:lnTo>
                  <a:lnTo>
                    <a:pt x="213461" y="65250"/>
                  </a:lnTo>
                  <a:lnTo>
                    <a:pt x="212984" y="65471"/>
                  </a:lnTo>
                  <a:lnTo>
                    <a:pt x="212498" y="65693"/>
                  </a:lnTo>
                  <a:lnTo>
                    <a:pt x="212013" y="65897"/>
                  </a:lnTo>
                  <a:lnTo>
                    <a:pt x="211518" y="66102"/>
                  </a:lnTo>
                  <a:lnTo>
                    <a:pt x="211024" y="66306"/>
                  </a:lnTo>
                  <a:lnTo>
                    <a:pt x="210530" y="66502"/>
                  </a:lnTo>
                  <a:lnTo>
                    <a:pt x="210028" y="66689"/>
                  </a:lnTo>
                  <a:lnTo>
                    <a:pt x="209525" y="66877"/>
                  </a:lnTo>
                  <a:lnTo>
                    <a:pt x="209014" y="67056"/>
                  </a:lnTo>
                  <a:lnTo>
                    <a:pt x="208503" y="67235"/>
                  </a:lnTo>
                  <a:lnTo>
                    <a:pt x="207991" y="67405"/>
                  </a:lnTo>
                  <a:lnTo>
                    <a:pt x="207480" y="67567"/>
                  </a:lnTo>
                  <a:lnTo>
                    <a:pt x="206961" y="67729"/>
                  </a:lnTo>
                  <a:lnTo>
                    <a:pt x="206441" y="67882"/>
                  </a:lnTo>
                  <a:lnTo>
                    <a:pt x="205913" y="68036"/>
                  </a:lnTo>
                  <a:lnTo>
                    <a:pt x="205384" y="68180"/>
                  </a:lnTo>
                  <a:lnTo>
                    <a:pt x="204856" y="68317"/>
                  </a:lnTo>
                  <a:lnTo>
                    <a:pt x="204320" y="68453"/>
                  </a:lnTo>
                  <a:lnTo>
                    <a:pt x="203791" y="68581"/>
                  </a:lnTo>
                  <a:lnTo>
                    <a:pt x="203246" y="68700"/>
                  </a:lnTo>
                  <a:lnTo>
                    <a:pt x="202709" y="68811"/>
                  </a:lnTo>
                  <a:lnTo>
                    <a:pt x="202164" y="68922"/>
                  </a:lnTo>
                  <a:lnTo>
                    <a:pt x="201619" y="69032"/>
                  </a:lnTo>
                  <a:lnTo>
                    <a:pt x="201074" y="69126"/>
                  </a:lnTo>
                  <a:lnTo>
                    <a:pt x="200520" y="69220"/>
                  </a:lnTo>
                  <a:lnTo>
                    <a:pt x="199966" y="69313"/>
                  </a:lnTo>
                  <a:lnTo>
                    <a:pt x="199412" y="69390"/>
                  </a:lnTo>
                  <a:lnTo>
                    <a:pt x="198859" y="69467"/>
                  </a:lnTo>
                  <a:lnTo>
                    <a:pt x="198296" y="69543"/>
                  </a:lnTo>
                  <a:lnTo>
                    <a:pt x="197734" y="69603"/>
                  </a:lnTo>
                  <a:lnTo>
                    <a:pt x="197172" y="69663"/>
                  </a:lnTo>
                  <a:lnTo>
                    <a:pt x="196601" y="69714"/>
                  </a:lnTo>
                  <a:lnTo>
                    <a:pt x="196039" y="69765"/>
                  </a:lnTo>
                  <a:lnTo>
                    <a:pt x="195468" y="69799"/>
                  </a:lnTo>
                  <a:lnTo>
                    <a:pt x="194897" y="69833"/>
                  </a:lnTo>
                  <a:lnTo>
                    <a:pt x="194318" y="69867"/>
                  </a:lnTo>
                  <a:lnTo>
                    <a:pt x="193747" y="69884"/>
                  </a:lnTo>
                  <a:lnTo>
                    <a:pt x="193168" y="69901"/>
                  </a:lnTo>
                  <a:lnTo>
                    <a:pt x="192588" y="69910"/>
                  </a:lnTo>
                  <a:lnTo>
                    <a:pt x="192009" y="69918"/>
                  </a:lnTo>
                  <a:lnTo>
                    <a:pt x="192009" y="69918"/>
                  </a:lnTo>
                  <a:lnTo>
                    <a:pt x="191157" y="69910"/>
                  </a:lnTo>
                  <a:lnTo>
                    <a:pt x="190314" y="69884"/>
                  </a:lnTo>
                  <a:lnTo>
                    <a:pt x="189470" y="69859"/>
                  </a:lnTo>
                  <a:lnTo>
                    <a:pt x="188635" y="69808"/>
                  </a:lnTo>
                  <a:lnTo>
                    <a:pt x="187801" y="69748"/>
                  </a:lnTo>
                  <a:lnTo>
                    <a:pt x="186974" y="69671"/>
                  </a:lnTo>
                  <a:lnTo>
                    <a:pt x="186139" y="69586"/>
                  </a:lnTo>
                  <a:lnTo>
                    <a:pt x="185321" y="69492"/>
                  </a:lnTo>
                  <a:lnTo>
                    <a:pt x="184504" y="69382"/>
                  </a:lnTo>
                  <a:lnTo>
                    <a:pt x="183686" y="69254"/>
                  </a:lnTo>
                  <a:lnTo>
                    <a:pt x="182876" y="69118"/>
                  </a:lnTo>
                  <a:lnTo>
                    <a:pt x="182067" y="68973"/>
                  </a:lnTo>
                  <a:lnTo>
                    <a:pt x="181266" y="68811"/>
                  </a:lnTo>
                  <a:lnTo>
                    <a:pt x="180465" y="68632"/>
                  </a:lnTo>
                  <a:lnTo>
                    <a:pt x="179673" y="68444"/>
                  </a:lnTo>
                  <a:lnTo>
                    <a:pt x="178889" y="68249"/>
                  </a:lnTo>
                  <a:lnTo>
                    <a:pt x="178106" y="68044"/>
                  </a:lnTo>
                  <a:lnTo>
                    <a:pt x="177330" y="67823"/>
                  </a:lnTo>
                  <a:lnTo>
                    <a:pt x="176564" y="67584"/>
                  </a:lnTo>
                  <a:lnTo>
                    <a:pt x="175797" y="67337"/>
                  </a:lnTo>
                  <a:lnTo>
                    <a:pt x="175039" y="67081"/>
                  </a:lnTo>
                  <a:lnTo>
                    <a:pt x="174289" y="66817"/>
                  </a:lnTo>
                  <a:lnTo>
                    <a:pt x="173539" y="66536"/>
                  </a:lnTo>
                  <a:lnTo>
                    <a:pt x="172807" y="66246"/>
                  </a:lnTo>
                  <a:lnTo>
                    <a:pt x="172074" y="65940"/>
                  </a:lnTo>
                  <a:lnTo>
                    <a:pt x="171341" y="65625"/>
                  </a:lnTo>
                  <a:lnTo>
                    <a:pt x="170626" y="65301"/>
                  </a:lnTo>
                  <a:lnTo>
                    <a:pt x="169918" y="64969"/>
                  </a:lnTo>
                  <a:lnTo>
                    <a:pt x="169211" y="64619"/>
                  </a:lnTo>
                  <a:lnTo>
                    <a:pt x="168513" y="64261"/>
                  </a:lnTo>
                  <a:lnTo>
                    <a:pt x="167823" y="63895"/>
                  </a:lnTo>
                  <a:lnTo>
                    <a:pt x="167141" y="63520"/>
                  </a:lnTo>
                  <a:lnTo>
                    <a:pt x="166477" y="63128"/>
                  </a:lnTo>
                  <a:lnTo>
                    <a:pt x="165812" y="62728"/>
                  </a:lnTo>
                  <a:lnTo>
                    <a:pt x="165148" y="62319"/>
                  </a:lnTo>
                  <a:lnTo>
                    <a:pt x="164500" y="61902"/>
                  </a:lnTo>
                  <a:lnTo>
                    <a:pt x="163861" y="61467"/>
                  </a:lnTo>
                  <a:lnTo>
                    <a:pt x="163239" y="61033"/>
                  </a:lnTo>
                  <a:lnTo>
                    <a:pt x="162617" y="60581"/>
                  </a:lnTo>
                  <a:lnTo>
                    <a:pt x="162004" y="60121"/>
                  </a:lnTo>
                  <a:lnTo>
                    <a:pt x="161399" y="59653"/>
                  </a:lnTo>
                  <a:lnTo>
                    <a:pt x="160811" y="59175"/>
                  </a:lnTo>
                  <a:lnTo>
                    <a:pt x="160223" y="58690"/>
                  </a:lnTo>
                  <a:lnTo>
                    <a:pt x="159653" y="58187"/>
                  </a:lnTo>
                  <a:lnTo>
                    <a:pt x="159090" y="57685"/>
                  </a:lnTo>
                  <a:lnTo>
                    <a:pt x="158537" y="57165"/>
                  </a:lnTo>
                  <a:lnTo>
                    <a:pt x="157991" y="56637"/>
                  </a:lnTo>
                  <a:lnTo>
                    <a:pt x="157463" y="56108"/>
                  </a:lnTo>
                  <a:lnTo>
                    <a:pt x="156944" y="55563"/>
                  </a:lnTo>
                  <a:lnTo>
                    <a:pt x="156432" y="55009"/>
                  </a:lnTo>
                  <a:lnTo>
                    <a:pt x="155930" y="54447"/>
                  </a:lnTo>
                  <a:lnTo>
                    <a:pt x="155444" y="53876"/>
                  </a:lnTo>
                  <a:lnTo>
                    <a:pt x="154967" y="53306"/>
                  </a:lnTo>
                  <a:lnTo>
                    <a:pt x="154507" y="52718"/>
                  </a:lnTo>
                  <a:lnTo>
                    <a:pt x="154047" y="52121"/>
                  </a:lnTo>
                  <a:lnTo>
                    <a:pt x="153612" y="51517"/>
                  </a:lnTo>
                  <a:lnTo>
                    <a:pt x="153178" y="50903"/>
                  </a:lnTo>
                  <a:lnTo>
                    <a:pt x="152761" y="50290"/>
                  </a:lnTo>
                  <a:lnTo>
                    <a:pt x="152360" y="49659"/>
                  </a:lnTo>
                  <a:lnTo>
                    <a:pt x="151968" y="49020"/>
                  </a:lnTo>
                  <a:lnTo>
                    <a:pt x="151593" y="48381"/>
                  </a:lnTo>
                  <a:lnTo>
                    <a:pt x="151227" y="47734"/>
                  </a:lnTo>
                  <a:lnTo>
                    <a:pt x="150869" y="47069"/>
                  </a:lnTo>
                  <a:lnTo>
                    <a:pt x="150528" y="46405"/>
                  </a:lnTo>
                  <a:lnTo>
                    <a:pt x="150528" y="46405"/>
                  </a:lnTo>
                  <a:lnTo>
                    <a:pt x="150375" y="46107"/>
                  </a:lnTo>
                  <a:lnTo>
                    <a:pt x="150213" y="45817"/>
                  </a:lnTo>
                  <a:lnTo>
                    <a:pt x="150034" y="45536"/>
                  </a:lnTo>
                  <a:lnTo>
                    <a:pt x="149855" y="45255"/>
                  </a:lnTo>
                  <a:lnTo>
                    <a:pt x="149660" y="44991"/>
                  </a:lnTo>
                  <a:lnTo>
                    <a:pt x="149455" y="44727"/>
                  </a:lnTo>
                  <a:lnTo>
                    <a:pt x="149251" y="44480"/>
                  </a:lnTo>
                  <a:lnTo>
                    <a:pt x="149029" y="44233"/>
                  </a:lnTo>
                  <a:lnTo>
                    <a:pt x="148799" y="43994"/>
                  </a:lnTo>
                  <a:lnTo>
                    <a:pt x="148561" y="43772"/>
                  </a:lnTo>
                  <a:lnTo>
                    <a:pt x="148322" y="43551"/>
                  </a:lnTo>
                  <a:lnTo>
                    <a:pt x="148066" y="43338"/>
                  </a:lnTo>
                  <a:lnTo>
                    <a:pt x="147811" y="43142"/>
                  </a:lnTo>
                  <a:lnTo>
                    <a:pt x="147547" y="42946"/>
                  </a:lnTo>
                  <a:lnTo>
                    <a:pt x="147274" y="42767"/>
                  </a:lnTo>
                  <a:lnTo>
                    <a:pt x="147001" y="42588"/>
                  </a:lnTo>
                  <a:lnTo>
                    <a:pt x="146712" y="42426"/>
                  </a:lnTo>
                  <a:lnTo>
                    <a:pt x="146422" y="42273"/>
                  </a:lnTo>
                  <a:lnTo>
                    <a:pt x="146124" y="42128"/>
                  </a:lnTo>
                  <a:lnTo>
                    <a:pt x="145826" y="41992"/>
                  </a:lnTo>
                  <a:lnTo>
                    <a:pt x="145519" y="41864"/>
                  </a:lnTo>
                  <a:lnTo>
                    <a:pt x="145204" y="41753"/>
                  </a:lnTo>
                  <a:lnTo>
                    <a:pt x="144889" y="41643"/>
                  </a:lnTo>
                  <a:lnTo>
                    <a:pt x="144565" y="41549"/>
                  </a:lnTo>
                  <a:lnTo>
                    <a:pt x="144241" y="41464"/>
                  </a:lnTo>
                  <a:lnTo>
                    <a:pt x="143909" y="41396"/>
                  </a:lnTo>
                  <a:lnTo>
                    <a:pt x="143577" y="41327"/>
                  </a:lnTo>
                  <a:lnTo>
                    <a:pt x="143236" y="41276"/>
                  </a:lnTo>
                  <a:lnTo>
                    <a:pt x="142895" y="41242"/>
                  </a:lnTo>
                  <a:lnTo>
                    <a:pt x="142546" y="41208"/>
                  </a:lnTo>
                  <a:lnTo>
                    <a:pt x="142197" y="41191"/>
                  </a:lnTo>
                  <a:lnTo>
                    <a:pt x="141847" y="41191"/>
                  </a:lnTo>
                  <a:lnTo>
                    <a:pt x="141847" y="41191"/>
                  </a:lnTo>
                  <a:lnTo>
                    <a:pt x="141498" y="41191"/>
                  </a:lnTo>
                  <a:lnTo>
                    <a:pt x="141149" y="41208"/>
                  </a:lnTo>
                  <a:lnTo>
                    <a:pt x="140808" y="41242"/>
                  </a:lnTo>
                  <a:lnTo>
                    <a:pt x="140467" y="41276"/>
                  </a:lnTo>
                  <a:lnTo>
                    <a:pt x="140126" y="41327"/>
                  </a:lnTo>
                  <a:lnTo>
                    <a:pt x="139794" y="41396"/>
                  </a:lnTo>
                  <a:lnTo>
                    <a:pt x="139462" y="41464"/>
                  </a:lnTo>
                  <a:lnTo>
                    <a:pt x="139138" y="41549"/>
                  </a:lnTo>
                  <a:lnTo>
                    <a:pt x="138814" y="41643"/>
                  </a:lnTo>
                  <a:lnTo>
                    <a:pt x="138491" y="41753"/>
                  </a:lnTo>
                  <a:lnTo>
                    <a:pt x="138184" y="41864"/>
                  </a:lnTo>
                  <a:lnTo>
                    <a:pt x="137877" y="41992"/>
                  </a:lnTo>
                  <a:lnTo>
                    <a:pt x="137571" y="42128"/>
                  </a:lnTo>
                  <a:lnTo>
                    <a:pt x="137272" y="42273"/>
                  </a:lnTo>
                  <a:lnTo>
                    <a:pt x="136983" y="42426"/>
                  </a:lnTo>
                  <a:lnTo>
                    <a:pt x="136702" y="42588"/>
                  </a:lnTo>
                  <a:lnTo>
                    <a:pt x="136420" y="42767"/>
                  </a:lnTo>
                  <a:lnTo>
                    <a:pt x="136148" y="42946"/>
                  </a:lnTo>
                  <a:lnTo>
                    <a:pt x="135884" y="43142"/>
                  </a:lnTo>
                  <a:lnTo>
                    <a:pt x="135628" y="43338"/>
                  </a:lnTo>
                  <a:lnTo>
                    <a:pt x="135381" y="43551"/>
                  </a:lnTo>
                  <a:lnTo>
                    <a:pt x="135134" y="43772"/>
                  </a:lnTo>
                  <a:lnTo>
                    <a:pt x="134896" y="44003"/>
                  </a:lnTo>
                  <a:lnTo>
                    <a:pt x="134674" y="44233"/>
                  </a:lnTo>
                  <a:lnTo>
                    <a:pt x="134453" y="44480"/>
                  </a:lnTo>
                  <a:lnTo>
                    <a:pt x="134240" y="44735"/>
                  </a:lnTo>
                  <a:lnTo>
                    <a:pt x="134035" y="44991"/>
                  </a:lnTo>
                  <a:lnTo>
                    <a:pt x="133848" y="45263"/>
                  </a:lnTo>
                  <a:lnTo>
                    <a:pt x="133660" y="45536"/>
                  </a:lnTo>
                  <a:lnTo>
                    <a:pt x="133490" y="45817"/>
                  </a:lnTo>
                  <a:lnTo>
                    <a:pt x="133319" y="46115"/>
                  </a:lnTo>
                  <a:lnTo>
                    <a:pt x="133166" y="46413"/>
                  </a:lnTo>
                  <a:lnTo>
                    <a:pt x="133166" y="46413"/>
                  </a:lnTo>
                  <a:lnTo>
                    <a:pt x="132825" y="47078"/>
                  </a:lnTo>
                  <a:lnTo>
                    <a:pt x="132476" y="47734"/>
                  </a:lnTo>
                  <a:lnTo>
                    <a:pt x="132110" y="48381"/>
                  </a:lnTo>
                  <a:lnTo>
                    <a:pt x="131726" y="49029"/>
                  </a:lnTo>
                  <a:lnTo>
                    <a:pt x="131334" y="49659"/>
                  </a:lnTo>
                  <a:lnTo>
                    <a:pt x="130934" y="50290"/>
                  </a:lnTo>
                  <a:lnTo>
                    <a:pt x="130517" y="50912"/>
                  </a:lnTo>
                  <a:lnTo>
                    <a:pt x="130091" y="51517"/>
                  </a:lnTo>
                  <a:lnTo>
                    <a:pt x="129648" y="52121"/>
                  </a:lnTo>
                  <a:lnTo>
                    <a:pt x="129196" y="52718"/>
                  </a:lnTo>
                  <a:lnTo>
                    <a:pt x="128728" y="53306"/>
                  </a:lnTo>
                  <a:lnTo>
                    <a:pt x="128250" y="53885"/>
                  </a:lnTo>
                  <a:lnTo>
                    <a:pt x="127765" y="54447"/>
                  </a:lnTo>
                  <a:lnTo>
                    <a:pt x="127271" y="55009"/>
                  </a:lnTo>
                  <a:lnTo>
                    <a:pt x="126760" y="55563"/>
                  </a:lnTo>
                  <a:lnTo>
                    <a:pt x="126240" y="56108"/>
                  </a:lnTo>
                  <a:lnTo>
                    <a:pt x="125703" y="56637"/>
                  </a:lnTo>
                  <a:lnTo>
                    <a:pt x="125166" y="57165"/>
                  </a:lnTo>
                  <a:lnTo>
                    <a:pt x="124613" y="57685"/>
                  </a:lnTo>
                  <a:lnTo>
                    <a:pt x="124050" y="58187"/>
                  </a:lnTo>
                  <a:lnTo>
                    <a:pt x="123471" y="58690"/>
                  </a:lnTo>
                  <a:lnTo>
                    <a:pt x="122892" y="59175"/>
                  </a:lnTo>
                  <a:lnTo>
                    <a:pt x="122295" y="59653"/>
                  </a:lnTo>
                  <a:lnTo>
                    <a:pt x="121699" y="60121"/>
                  </a:lnTo>
                  <a:lnTo>
                    <a:pt x="121086" y="60581"/>
                  </a:lnTo>
                  <a:lnTo>
                    <a:pt x="120464" y="61033"/>
                  </a:lnTo>
                  <a:lnTo>
                    <a:pt x="119833" y="61467"/>
                  </a:lnTo>
                  <a:lnTo>
                    <a:pt x="119194" y="61902"/>
                  </a:lnTo>
                  <a:lnTo>
                    <a:pt x="118547" y="62319"/>
                  </a:lnTo>
                  <a:lnTo>
                    <a:pt x="117891" y="62728"/>
                  </a:lnTo>
                  <a:lnTo>
                    <a:pt x="117226" y="63128"/>
                  </a:lnTo>
                  <a:lnTo>
                    <a:pt x="116553" y="63520"/>
                  </a:lnTo>
                  <a:lnTo>
                    <a:pt x="115872" y="63895"/>
                  </a:lnTo>
                  <a:lnTo>
                    <a:pt x="115182" y="64261"/>
                  </a:lnTo>
                  <a:lnTo>
                    <a:pt x="114483" y="64619"/>
                  </a:lnTo>
                  <a:lnTo>
                    <a:pt x="113785" y="64969"/>
                  </a:lnTo>
                  <a:lnTo>
                    <a:pt x="113069" y="65301"/>
                  </a:lnTo>
                  <a:lnTo>
                    <a:pt x="112353" y="65625"/>
                  </a:lnTo>
                  <a:lnTo>
                    <a:pt x="111629" y="65940"/>
                  </a:lnTo>
                  <a:lnTo>
                    <a:pt x="110897" y="66246"/>
                  </a:lnTo>
                  <a:lnTo>
                    <a:pt x="110155" y="66536"/>
                  </a:lnTo>
                  <a:lnTo>
                    <a:pt x="109414" y="66817"/>
                  </a:lnTo>
                  <a:lnTo>
                    <a:pt x="108656" y="67081"/>
                  </a:lnTo>
                  <a:lnTo>
                    <a:pt x="107898" y="67337"/>
                  </a:lnTo>
                  <a:lnTo>
                    <a:pt x="107140" y="67584"/>
                  </a:lnTo>
                  <a:lnTo>
                    <a:pt x="106364" y="67814"/>
                  </a:lnTo>
                  <a:lnTo>
                    <a:pt x="105589" y="68044"/>
                  </a:lnTo>
                  <a:lnTo>
                    <a:pt x="104805" y="68249"/>
                  </a:lnTo>
                  <a:lnTo>
                    <a:pt x="104021" y="68444"/>
                  </a:lnTo>
                  <a:lnTo>
                    <a:pt x="103229" y="68632"/>
                  </a:lnTo>
                  <a:lnTo>
                    <a:pt x="102428" y="68811"/>
                  </a:lnTo>
                  <a:lnTo>
                    <a:pt x="101628" y="68973"/>
                  </a:lnTo>
                  <a:lnTo>
                    <a:pt x="100827" y="69118"/>
                  </a:lnTo>
                  <a:lnTo>
                    <a:pt x="100017" y="69254"/>
                  </a:lnTo>
                  <a:lnTo>
                    <a:pt x="99200" y="69382"/>
                  </a:lnTo>
                  <a:lnTo>
                    <a:pt x="98382" y="69492"/>
                  </a:lnTo>
                  <a:lnTo>
                    <a:pt x="97555" y="69586"/>
                  </a:lnTo>
                  <a:lnTo>
                    <a:pt x="96729" y="69671"/>
                  </a:lnTo>
                  <a:lnTo>
                    <a:pt x="95894" y="69748"/>
                  </a:lnTo>
                  <a:lnTo>
                    <a:pt x="95059" y="69808"/>
                  </a:lnTo>
                  <a:lnTo>
                    <a:pt x="94224" y="69859"/>
                  </a:lnTo>
                  <a:lnTo>
                    <a:pt x="93381" y="69884"/>
                  </a:lnTo>
                  <a:lnTo>
                    <a:pt x="92537" y="69910"/>
                  </a:lnTo>
                  <a:lnTo>
                    <a:pt x="91694" y="69918"/>
                  </a:lnTo>
                  <a:lnTo>
                    <a:pt x="91694" y="69918"/>
                  </a:lnTo>
                  <a:lnTo>
                    <a:pt x="91115" y="69910"/>
                  </a:lnTo>
                  <a:lnTo>
                    <a:pt x="90535" y="69901"/>
                  </a:lnTo>
                  <a:lnTo>
                    <a:pt x="89956" y="69884"/>
                  </a:lnTo>
                  <a:lnTo>
                    <a:pt x="89377" y="69867"/>
                  </a:lnTo>
                  <a:lnTo>
                    <a:pt x="88806" y="69833"/>
                  </a:lnTo>
                  <a:lnTo>
                    <a:pt x="88235" y="69799"/>
                  </a:lnTo>
                  <a:lnTo>
                    <a:pt x="87664" y="69765"/>
                  </a:lnTo>
                  <a:lnTo>
                    <a:pt x="87094" y="69714"/>
                  </a:lnTo>
                  <a:lnTo>
                    <a:pt x="86531" y="69663"/>
                  </a:lnTo>
                  <a:lnTo>
                    <a:pt x="85960" y="69603"/>
                  </a:lnTo>
                  <a:lnTo>
                    <a:pt x="85398" y="69543"/>
                  </a:lnTo>
                  <a:lnTo>
                    <a:pt x="84844" y="69467"/>
                  </a:lnTo>
                  <a:lnTo>
                    <a:pt x="84282" y="69390"/>
                  </a:lnTo>
                  <a:lnTo>
                    <a:pt x="83728" y="69313"/>
                  </a:lnTo>
                  <a:lnTo>
                    <a:pt x="83175" y="69220"/>
                  </a:lnTo>
                  <a:lnTo>
                    <a:pt x="82629" y="69126"/>
                  </a:lnTo>
                  <a:lnTo>
                    <a:pt x="82076" y="69032"/>
                  </a:lnTo>
                  <a:lnTo>
                    <a:pt x="81530" y="68922"/>
                  </a:lnTo>
                  <a:lnTo>
                    <a:pt x="80985" y="68811"/>
                  </a:lnTo>
                  <a:lnTo>
                    <a:pt x="80448" y="68700"/>
                  </a:lnTo>
                  <a:lnTo>
                    <a:pt x="79912" y="68572"/>
                  </a:lnTo>
                  <a:lnTo>
                    <a:pt x="79375" y="68453"/>
                  </a:lnTo>
                  <a:lnTo>
                    <a:pt x="78838" y="68317"/>
                  </a:lnTo>
                  <a:lnTo>
                    <a:pt x="78310" y="68180"/>
                  </a:lnTo>
                  <a:lnTo>
                    <a:pt x="77782" y="68036"/>
                  </a:lnTo>
                  <a:lnTo>
                    <a:pt x="77262" y="67882"/>
                  </a:lnTo>
                  <a:lnTo>
                    <a:pt x="76743" y="67729"/>
                  </a:lnTo>
                  <a:lnTo>
                    <a:pt x="76223" y="67567"/>
                  </a:lnTo>
                  <a:lnTo>
                    <a:pt x="75703" y="67405"/>
                  </a:lnTo>
                  <a:lnTo>
                    <a:pt x="75192" y="67235"/>
                  </a:lnTo>
                  <a:lnTo>
                    <a:pt x="74681" y="67056"/>
                  </a:lnTo>
                  <a:lnTo>
                    <a:pt x="74178" y="66877"/>
                  </a:lnTo>
                  <a:lnTo>
                    <a:pt x="73676" y="66689"/>
                  </a:lnTo>
                  <a:lnTo>
                    <a:pt x="73173" y="66502"/>
                  </a:lnTo>
                  <a:lnTo>
                    <a:pt x="72670" y="66306"/>
                  </a:lnTo>
                  <a:lnTo>
                    <a:pt x="72176" y="66102"/>
                  </a:lnTo>
                  <a:lnTo>
                    <a:pt x="71691" y="65897"/>
                  </a:lnTo>
                  <a:lnTo>
                    <a:pt x="71205" y="65684"/>
                  </a:lnTo>
                  <a:lnTo>
                    <a:pt x="70719" y="65471"/>
                  </a:lnTo>
                  <a:lnTo>
                    <a:pt x="70242" y="65250"/>
                  </a:lnTo>
                  <a:lnTo>
                    <a:pt x="69765" y="65028"/>
                  </a:lnTo>
                  <a:lnTo>
                    <a:pt x="69288" y="64798"/>
                  </a:lnTo>
                  <a:lnTo>
                    <a:pt x="68820" y="64560"/>
                  </a:lnTo>
                  <a:lnTo>
                    <a:pt x="68351" y="64321"/>
                  </a:lnTo>
                  <a:lnTo>
                    <a:pt x="67891" y="64074"/>
                  </a:lnTo>
                  <a:lnTo>
                    <a:pt x="67431" y="63827"/>
                  </a:lnTo>
                  <a:lnTo>
                    <a:pt x="66979" y="63571"/>
                  </a:lnTo>
                  <a:lnTo>
                    <a:pt x="66528" y="63316"/>
                  </a:lnTo>
                  <a:lnTo>
                    <a:pt x="66076" y="63052"/>
                  </a:lnTo>
                  <a:lnTo>
                    <a:pt x="65633" y="62788"/>
                  </a:lnTo>
                  <a:lnTo>
                    <a:pt x="65190" y="62515"/>
                  </a:lnTo>
                  <a:lnTo>
                    <a:pt x="64756" y="62242"/>
                  </a:lnTo>
                  <a:lnTo>
                    <a:pt x="64330" y="61961"/>
                  </a:lnTo>
                  <a:lnTo>
                    <a:pt x="63895" y="61680"/>
                  </a:lnTo>
                  <a:lnTo>
                    <a:pt x="63478" y="61390"/>
                  </a:lnTo>
                  <a:lnTo>
                    <a:pt x="63052" y="61092"/>
                  </a:lnTo>
                  <a:lnTo>
                    <a:pt x="62643" y="60794"/>
                  </a:lnTo>
                  <a:lnTo>
                    <a:pt x="62226" y="60496"/>
                  </a:lnTo>
                  <a:lnTo>
                    <a:pt x="61825" y="60189"/>
                  </a:lnTo>
                  <a:lnTo>
                    <a:pt x="61416" y="59883"/>
                  </a:lnTo>
                  <a:lnTo>
                    <a:pt x="61024" y="59567"/>
                  </a:lnTo>
                  <a:lnTo>
                    <a:pt x="60633" y="59252"/>
                  </a:lnTo>
                  <a:lnTo>
                    <a:pt x="60241" y="58928"/>
                  </a:lnTo>
                  <a:lnTo>
                    <a:pt x="59857" y="58605"/>
                  </a:lnTo>
                  <a:lnTo>
                    <a:pt x="59474" y="58272"/>
                  </a:lnTo>
                  <a:lnTo>
                    <a:pt x="59099" y="57940"/>
                  </a:lnTo>
                  <a:lnTo>
                    <a:pt x="58724" y="57599"/>
                  </a:lnTo>
                  <a:lnTo>
                    <a:pt x="58358" y="57259"/>
                  </a:lnTo>
                  <a:lnTo>
                    <a:pt x="58000" y="56918"/>
                  </a:lnTo>
                  <a:lnTo>
                    <a:pt x="57642" y="56569"/>
                  </a:lnTo>
                  <a:lnTo>
                    <a:pt x="57293" y="56219"/>
                  </a:lnTo>
                  <a:lnTo>
                    <a:pt x="56944" y="55861"/>
                  </a:lnTo>
                  <a:lnTo>
                    <a:pt x="56603" y="55504"/>
                  </a:lnTo>
                  <a:lnTo>
                    <a:pt x="56262" y="55137"/>
                  </a:lnTo>
                  <a:lnTo>
                    <a:pt x="55930" y="54771"/>
                  </a:lnTo>
                  <a:lnTo>
                    <a:pt x="55606" y="54405"/>
                  </a:lnTo>
                  <a:lnTo>
                    <a:pt x="55282" y="54030"/>
                  </a:lnTo>
                  <a:lnTo>
                    <a:pt x="54967" y="53655"/>
                  </a:lnTo>
                  <a:lnTo>
                    <a:pt x="54652" y="53272"/>
                  </a:lnTo>
                  <a:lnTo>
                    <a:pt x="54345" y="52888"/>
                  </a:lnTo>
                  <a:lnTo>
                    <a:pt x="54047" y="52505"/>
                  </a:lnTo>
                  <a:lnTo>
                    <a:pt x="53749" y="52113"/>
                  </a:lnTo>
                  <a:lnTo>
                    <a:pt x="53459" y="51721"/>
                  </a:lnTo>
                  <a:lnTo>
                    <a:pt x="53178" y="51329"/>
                  </a:lnTo>
                  <a:lnTo>
                    <a:pt x="52897" y="50929"/>
                  </a:lnTo>
                  <a:lnTo>
                    <a:pt x="52624" y="50528"/>
                  </a:lnTo>
                  <a:lnTo>
                    <a:pt x="52352" y="50119"/>
                  </a:lnTo>
                  <a:lnTo>
                    <a:pt x="52088" y="49710"/>
                  </a:lnTo>
                  <a:lnTo>
                    <a:pt x="51832" y="49302"/>
                  </a:lnTo>
                  <a:lnTo>
                    <a:pt x="51585" y="48884"/>
                  </a:lnTo>
                  <a:lnTo>
                    <a:pt x="51338" y="48467"/>
                  </a:lnTo>
                  <a:lnTo>
                    <a:pt x="51091" y="48049"/>
                  </a:lnTo>
                  <a:lnTo>
                    <a:pt x="50861" y="47623"/>
                  </a:lnTo>
                  <a:lnTo>
                    <a:pt x="50631" y="47197"/>
                  </a:lnTo>
                  <a:lnTo>
                    <a:pt x="50409" y="46771"/>
                  </a:lnTo>
                  <a:lnTo>
                    <a:pt x="50188" y="46337"/>
                  </a:lnTo>
                  <a:lnTo>
                    <a:pt x="49983" y="45902"/>
                  </a:lnTo>
                  <a:lnTo>
                    <a:pt x="49779" y="45468"/>
                  </a:lnTo>
                  <a:lnTo>
                    <a:pt x="49574" y="45033"/>
                  </a:lnTo>
                  <a:lnTo>
                    <a:pt x="49387" y="44590"/>
                  </a:lnTo>
                  <a:lnTo>
                    <a:pt x="49200" y="44147"/>
                  </a:lnTo>
                  <a:lnTo>
                    <a:pt x="49012" y="43696"/>
                  </a:lnTo>
                  <a:lnTo>
                    <a:pt x="48842" y="43244"/>
                  </a:lnTo>
                  <a:lnTo>
                    <a:pt x="48671" y="42793"/>
                  </a:lnTo>
                  <a:lnTo>
                    <a:pt x="48509" y="42341"/>
                  </a:lnTo>
                  <a:lnTo>
                    <a:pt x="48356" y="41890"/>
                  </a:lnTo>
                  <a:lnTo>
                    <a:pt x="48211" y="41430"/>
                  </a:lnTo>
                  <a:lnTo>
                    <a:pt x="48066" y="40970"/>
                  </a:lnTo>
                  <a:lnTo>
                    <a:pt x="47930" y="40501"/>
                  </a:lnTo>
                  <a:lnTo>
                    <a:pt x="47802" y="40041"/>
                  </a:lnTo>
                  <a:lnTo>
                    <a:pt x="47675" y="39572"/>
                  </a:lnTo>
                  <a:lnTo>
                    <a:pt x="47564" y="39104"/>
                  </a:lnTo>
                  <a:lnTo>
                    <a:pt x="47453" y="38635"/>
                  </a:lnTo>
                  <a:lnTo>
                    <a:pt x="47351" y="38158"/>
                  </a:lnTo>
                  <a:lnTo>
                    <a:pt x="47257" y="37681"/>
                  </a:lnTo>
                  <a:lnTo>
                    <a:pt x="47163" y="37204"/>
                  </a:lnTo>
                  <a:lnTo>
                    <a:pt x="47087" y="36727"/>
                  </a:lnTo>
                  <a:lnTo>
                    <a:pt x="47010" y="36241"/>
                  </a:lnTo>
                  <a:lnTo>
                    <a:pt x="46942" y="35764"/>
                  </a:lnTo>
                  <a:lnTo>
                    <a:pt x="46882" y="35279"/>
                  </a:lnTo>
                  <a:lnTo>
                    <a:pt x="46823" y="34793"/>
                  </a:lnTo>
                  <a:lnTo>
                    <a:pt x="46780" y="34299"/>
                  </a:lnTo>
                  <a:lnTo>
                    <a:pt x="46737" y="33813"/>
                  </a:lnTo>
                  <a:lnTo>
                    <a:pt x="46703" y="33319"/>
                  </a:lnTo>
                  <a:lnTo>
                    <a:pt x="46678" y="32825"/>
                  </a:lnTo>
                  <a:lnTo>
                    <a:pt x="46661" y="32331"/>
                  </a:lnTo>
                  <a:lnTo>
                    <a:pt x="46652" y="31837"/>
                  </a:lnTo>
                  <a:lnTo>
                    <a:pt x="46644" y="31343"/>
                  </a:lnTo>
                  <a:lnTo>
                    <a:pt x="46644" y="31343"/>
                  </a:lnTo>
                  <a:lnTo>
                    <a:pt x="46652" y="30781"/>
                  </a:lnTo>
                  <a:lnTo>
                    <a:pt x="46669" y="30201"/>
                  </a:lnTo>
                  <a:lnTo>
                    <a:pt x="46703" y="29613"/>
                  </a:lnTo>
                  <a:lnTo>
                    <a:pt x="46755" y="29008"/>
                  </a:lnTo>
                  <a:lnTo>
                    <a:pt x="46814" y="28378"/>
                  </a:lnTo>
                  <a:lnTo>
                    <a:pt x="46882" y="27722"/>
                  </a:lnTo>
                  <a:lnTo>
                    <a:pt x="46976" y="27041"/>
                  </a:lnTo>
                  <a:lnTo>
                    <a:pt x="47078" y="26333"/>
                  </a:lnTo>
                  <a:lnTo>
                    <a:pt x="47078" y="26333"/>
                  </a:lnTo>
                  <a:lnTo>
                    <a:pt x="47095" y="26223"/>
                  </a:lnTo>
                  <a:lnTo>
                    <a:pt x="47146" y="25933"/>
                  </a:lnTo>
                  <a:lnTo>
                    <a:pt x="47240" y="25473"/>
                  </a:lnTo>
                  <a:lnTo>
                    <a:pt x="47368" y="24877"/>
                  </a:lnTo>
                  <a:lnTo>
                    <a:pt x="47453" y="24519"/>
                  </a:lnTo>
                  <a:lnTo>
                    <a:pt x="47555" y="24144"/>
                  </a:lnTo>
                  <a:lnTo>
                    <a:pt x="47666" y="23727"/>
                  </a:lnTo>
                  <a:lnTo>
                    <a:pt x="47785" y="23292"/>
                  </a:lnTo>
                  <a:lnTo>
                    <a:pt x="47930" y="22832"/>
                  </a:lnTo>
                  <a:lnTo>
                    <a:pt x="48084" y="22346"/>
                  </a:lnTo>
                  <a:lnTo>
                    <a:pt x="48254" y="21844"/>
                  </a:lnTo>
                  <a:lnTo>
                    <a:pt x="48441" y="21324"/>
                  </a:lnTo>
                  <a:lnTo>
                    <a:pt x="48646" y="20779"/>
                  </a:lnTo>
                  <a:lnTo>
                    <a:pt x="48867" y="20234"/>
                  </a:lnTo>
                  <a:lnTo>
                    <a:pt x="49106" y="19663"/>
                  </a:lnTo>
                  <a:lnTo>
                    <a:pt x="49361" y="19092"/>
                  </a:lnTo>
                  <a:lnTo>
                    <a:pt x="49643" y="18504"/>
                  </a:lnTo>
                  <a:lnTo>
                    <a:pt x="49941" y="17916"/>
                  </a:lnTo>
                  <a:lnTo>
                    <a:pt x="50256" y="17328"/>
                  </a:lnTo>
                  <a:lnTo>
                    <a:pt x="50597" y="16732"/>
                  </a:lnTo>
                  <a:lnTo>
                    <a:pt x="50955" y="16136"/>
                  </a:lnTo>
                  <a:lnTo>
                    <a:pt x="51150" y="15846"/>
                  </a:lnTo>
                  <a:lnTo>
                    <a:pt x="51346" y="15548"/>
                  </a:lnTo>
                  <a:lnTo>
                    <a:pt x="51542" y="15258"/>
                  </a:lnTo>
                  <a:lnTo>
                    <a:pt x="51747" y="14960"/>
                  </a:lnTo>
                  <a:lnTo>
                    <a:pt x="51960" y="14670"/>
                  </a:lnTo>
                  <a:lnTo>
                    <a:pt x="52181" y="14381"/>
                  </a:lnTo>
                  <a:lnTo>
                    <a:pt x="52403" y="14091"/>
                  </a:lnTo>
                  <a:lnTo>
                    <a:pt x="52633" y="13810"/>
                  </a:lnTo>
                  <a:lnTo>
                    <a:pt x="52871" y="13529"/>
                  </a:lnTo>
                  <a:lnTo>
                    <a:pt x="53118" y="13248"/>
                  </a:lnTo>
                  <a:lnTo>
                    <a:pt x="53366" y="12975"/>
                  </a:lnTo>
                  <a:lnTo>
                    <a:pt x="53621" y="12702"/>
                  </a:lnTo>
                  <a:lnTo>
                    <a:pt x="53885" y="12430"/>
                  </a:lnTo>
                  <a:lnTo>
                    <a:pt x="54149" y="12166"/>
                  </a:lnTo>
                  <a:lnTo>
                    <a:pt x="54149" y="12166"/>
                  </a:lnTo>
                  <a:lnTo>
                    <a:pt x="54337" y="11978"/>
                  </a:lnTo>
                  <a:lnTo>
                    <a:pt x="54507" y="11782"/>
                  </a:lnTo>
                  <a:lnTo>
                    <a:pt x="54669" y="11586"/>
                  </a:lnTo>
                  <a:lnTo>
                    <a:pt x="54822" y="11373"/>
                  </a:lnTo>
                  <a:lnTo>
                    <a:pt x="54959" y="11160"/>
                  </a:lnTo>
                  <a:lnTo>
                    <a:pt x="55086" y="10948"/>
                  </a:lnTo>
                  <a:lnTo>
                    <a:pt x="55197" y="10726"/>
                  </a:lnTo>
                  <a:lnTo>
                    <a:pt x="55308" y="10496"/>
                  </a:lnTo>
                  <a:lnTo>
                    <a:pt x="55393" y="10266"/>
                  </a:lnTo>
                  <a:lnTo>
                    <a:pt x="55478" y="10036"/>
                  </a:lnTo>
                  <a:lnTo>
                    <a:pt x="55546" y="9797"/>
                  </a:lnTo>
                  <a:lnTo>
                    <a:pt x="55606" y="9559"/>
                  </a:lnTo>
                  <a:lnTo>
                    <a:pt x="55649" y="9312"/>
                  </a:lnTo>
                  <a:lnTo>
                    <a:pt x="55683" y="9073"/>
                  </a:lnTo>
                  <a:lnTo>
                    <a:pt x="55700" y="8826"/>
                  </a:lnTo>
                  <a:lnTo>
                    <a:pt x="55717" y="8579"/>
                  </a:lnTo>
                  <a:lnTo>
                    <a:pt x="55708" y="8332"/>
                  </a:lnTo>
                  <a:lnTo>
                    <a:pt x="55700" y="8094"/>
                  </a:lnTo>
                  <a:lnTo>
                    <a:pt x="55674" y="7846"/>
                  </a:lnTo>
                  <a:lnTo>
                    <a:pt x="55640" y="7599"/>
                  </a:lnTo>
                  <a:lnTo>
                    <a:pt x="55589" y="7361"/>
                  </a:lnTo>
                  <a:lnTo>
                    <a:pt x="55529" y="7122"/>
                  </a:lnTo>
                  <a:lnTo>
                    <a:pt x="55461" y="6884"/>
                  </a:lnTo>
                  <a:lnTo>
                    <a:pt x="55376" y="6654"/>
                  </a:lnTo>
                  <a:lnTo>
                    <a:pt x="55282" y="6424"/>
                  </a:lnTo>
                  <a:lnTo>
                    <a:pt x="55172" y="6194"/>
                  </a:lnTo>
                  <a:lnTo>
                    <a:pt x="55052" y="5972"/>
                  </a:lnTo>
                  <a:lnTo>
                    <a:pt x="54925" y="5759"/>
                  </a:lnTo>
                  <a:lnTo>
                    <a:pt x="54780" y="5546"/>
                  </a:lnTo>
                  <a:lnTo>
                    <a:pt x="54626" y="5333"/>
                  </a:lnTo>
                  <a:lnTo>
                    <a:pt x="54465" y="5137"/>
                  </a:lnTo>
                  <a:lnTo>
                    <a:pt x="54286" y="4941"/>
                  </a:lnTo>
                  <a:lnTo>
                    <a:pt x="54286" y="4941"/>
                  </a:lnTo>
                  <a:lnTo>
                    <a:pt x="54098" y="4754"/>
                  </a:lnTo>
                  <a:lnTo>
                    <a:pt x="53902" y="4584"/>
                  </a:lnTo>
                  <a:lnTo>
                    <a:pt x="53698" y="4422"/>
                  </a:lnTo>
                  <a:lnTo>
                    <a:pt x="53493" y="4277"/>
                  </a:lnTo>
                  <a:lnTo>
                    <a:pt x="53280" y="4132"/>
                  </a:lnTo>
                  <a:lnTo>
                    <a:pt x="53059" y="4004"/>
                  </a:lnTo>
                  <a:lnTo>
                    <a:pt x="52837" y="3894"/>
                  </a:lnTo>
                  <a:lnTo>
                    <a:pt x="52616" y="3791"/>
                  </a:lnTo>
                  <a:lnTo>
                    <a:pt x="52386" y="3698"/>
                  </a:lnTo>
                  <a:lnTo>
                    <a:pt x="52147" y="3621"/>
                  </a:lnTo>
                  <a:lnTo>
                    <a:pt x="51909" y="3544"/>
                  </a:lnTo>
                  <a:lnTo>
                    <a:pt x="51670" y="3493"/>
                  </a:lnTo>
                  <a:lnTo>
                    <a:pt x="51432" y="3442"/>
                  </a:lnTo>
                  <a:lnTo>
                    <a:pt x="51185" y="3416"/>
                  </a:lnTo>
                  <a:lnTo>
                    <a:pt x="50946" y="3391"/>
                  </a:lnTo>
                  <a:lnTo>
                    <a:pt x="50699" y="3382"/>
                  </a:lnTo>
                  <a:lnTo>
                    <a:pt x="50452" y="3382"/>
                  </a:lnTo>
                  <a:lnTo>
                    <a:pt x="50205" y="3391"/>
                  </a:lnTo>
                  <a:lnTo>
                    <a:pt x="49966" y="3416"/>
                  </a:lnTo>
                  <a:lnTo>
                    <a:pt x="49719" y="3459"/>
                  </a:lnTo>
                  <a:lnTo>
                    <a:pt x="49481" y="3502"/>
                  </a:lnTo>
                  <a:lnTo>
                    <a:pt x="49242" y="3561"/>
                  </a:lnTo>
                  <a:lnTo>
                    <a:pt x="49004" y="3638"/>
                  </a:lnTo>
                  <a:lnTo>
                    <a:pt x="48765" y="3723"/>
                  </a:lnTo>
                  <a:lnTo>
                    <a:pt x="48535" y="3817"/>
                  </a:lnTo>
                  <a:lnTo>
                    <a:pt x="48314" y="3919"/>
                  </a:lnTo>
                  <a:lnTo>
                    <a:pt x="48092" y="4038"/>
                  </a:lnTo>
                  <a:lnTo>
                    <a:pt x="47871" y="4175"/>
                  </a:lnTo>
                  <a:lnTo>
                    <a:pt x="47658" y="4311"/>
                  </a:lnTo>
                  <a:lnTo>
                    <a:pt x="47453" y="4464"/>
                  </a:lnTo>
                  <a:lnTo>
                    <a:pt x="47249" y="4635"/>
                  </a:lnTo>
                  <a:lnTo>
                    <a:pt x="47053" y="4814"/>
                  </a:lnTo>
                  <a:lnTo>
                    <a:pt x="47053" y="4814"/>
                  </a:lnTo>
                  <a:lnTo>
                    <a:pt x="46593" y="5265"/>
                  </a:lnTo>
                  <a:lnTo>
                    <a:pt x="46141" y="5734"/>
                  </a:lnTo>
                  <a:lnTo>
                    <a:pt x="45707" y="6202"/>
                  </a:lnTo>
                  <a:lnTo>
                    <a:pt x="45289" y="6679"/>
                  </a:lnTo>
                  <a:lnTo>
                    <a:pt x="44880" y="7156"/>
                  </a:lnTo>
                  <a:lnTo>
                    <a:pt x="44480" y="7642"/>
                  </a:lnTo>
                  <a:lnTo>
                    <a:pt x="44096" y="8128"/>
                  </a:lnTo>
                  <a:lnTo>
                    <a:pt x="43730" y="8613"/>
                  </a:lnTo>
                  <a:lnTo>
                    <a:pt x="43372" y="9107"/>
                  </a:lnTo>
                  <a:lnTo>
                    <a:pt x="43023" y="9601"/>
                  </a:lnTo>
                  <a:lnTo>
                    <a:pt x="42691" y="10096"/>
                  </a:lnTo>
                  <a:lnTo>
                    <a:pt x="42376" y="10598"/>
                  </a:lnTo>
                  <a:lnTo>
                    <a:pt x="42060" y="11092"/>
                  </a:lnTo>
                  <a:lnTo>
                    <a:pt x="41762" y="11586"/>
                  </a:lnTo>
                  <a:lnTo>
                    <a:pt x="41481" y="12081"/>
                  </a:lnTo>
                  <a:lnTo>
                    <a:pt x="41200" y="12575"/>
                  </a:lnTo>
                  <a:lnTo>
                    <a:pt x="40936" y="13069"/>
                  </a:lnTo>
                  <a:lnTo>
                    <a:pt x="40689" y="13563"/>
                  </a:lnTo>
                  <a:lnTo>
                    <a:pt x="40442" y="14049"/>
                  </a:lnTo>
                  <a:lnTo>
                    <a:pt x="40212" y="14526"/>
                  </a:lnTo>
                  <a:lnTo>
                    <a:pt x="39990" y="15011"/>
                  </a:lnTo>
                  <a:lnTo>
                    <a:pt x="39777" y="15480"/>
                  </a:lnTo>
                  <a:lnTo>
                    <a:pt x="39573" y="15948"/>
                  </a:lnTo>
                  <a:lnTo>
                    <a:pt x="39377" y="16417"/>
                  </a:lnTo>
                  <a:lnTo>
                    <a:pt x="39189" y="16868"/>
                  </a:lnTo>
                  <a:lnTo>
                    <a:pt x="39019" y="17320"/>
                  </a:lnTo>
                  <a:lnTo>
                    <a:pt x="38849" y="17763"/>
                  </a:lnTo>
                  <a:lnTo>
                    <a:pt x="38695" y="18197"/>
                  </a:lnTo>
                  <a:lnTo>
                    <a:pt x="38406" y="19041"/>
                  </a:lnTo>
                  <a:lnTo>
                    <a:pt x="38141" y="19850"/>
                  </a:lnTo>
                  <a:lnTo>
                    <a:pt x="38141" y="19850"/>
                  </a:lnTo>
                  <a:lnTo>
                    <a:pt x="37588" y="19739"/>
                  </a:lnTo>
                  <a:lnTo>
                    <a:pt x="37034" y="19620"/>
                  </a:lnTo>
                  <a:lnTo>
                    <a:pt x="36480" y="19501"/>
                  </a:lnTo>
                  <a:lnTo>
                    <a:pt x="35926" y="19373"/>
                  </a:lnTo>
                  <a:lnTo>
                    <a:pt x="35381" y="19245"/>
                  </a:lnTo>
                  <a:lnTo>
                    <a:pt x="34836" y="19109"/>
                  </a:lnTo>
                  <a:lnTo>
                    <a:pt x="34291" y="18964"/>
                  </a:lnTo>
                  <a:lnTo>
                    <a:pt x="33754" y="18811"/>
                  </a:lnTo>
                  <a:lnTo>
                    <a:pt x="33209" y="18658"/>
                  </a:lnTo>
                  <a:lnTo>
                    <a:pt x="32681" y="18496"/>
                  </a:lnTo>
                  <a:lnTo>
                    <a:pt x="32144" y="18325"/>
                  </a:lnTo>
                  <a:lnTo>
                    <a:pt x="31616" y="18146"/>
                  </a:lnTo>
                  <a:lnTo>
                    <a:pt x="31087" y="17967"/>
                  </a:lnTo>
                  <a:lnTo>
                    <a:pt x="30559" y="17789"/>
                  </a:lnTo>
                  <a:lnTo>
                    <a:pt x="30040" y="17593"/>
                  </a:lnTo>
                  <a:lnTo>
                    <a:pt x="29520" y="17397"/>
                  </a:lnTo>
                  <a:lnTo>
                    <a:pt x="29000" y="17201"/>
                  </a:lnTo>
                  <a:lnTo>
                    <a:pt x="28489" y="16988"/>
                  </a:lnTo>
                  <a:lnTo>
                    <a:pt x="27978" y="16783"/>
                  </a:lnTo>
                  <a:lnTo>
                    <a:pt x="27467" y="16562"/>
                  </a:lnTo>
                  <a:lnTo>
                    <a:pt x="26964" y="16340"/>
                  </a:lnTo>
                  <a:lnTo>
                    <a:pt x="26461" y="16110"/>
                  </a:lnTo>
                  <a:lnTo>
                    <a:pt x="25967" y="15872"/>
                  </a:lnTo>
                  <a:lnTo>
                    <a:pt x="25473" y="15633"/>
                  </a:lnTo>
                  <a:lnTo>
                    <a:pt x="24979" y="15395"/>
                  </a:lnTo>
                  <a:lnTo>
                    <a:pt x="24493" y="15139"/>
                  </a:lnTo>
                  <a:lnTo>
                    <a:pt x="24008" y="14883"/>
                  </a:lnTo>
                  <a:lnTo>
                    <a:pt x="23531" y="14628"/>
                  </a:lnTo>
                  <a:lnTo>
                    <a:pt x="23054" y="14364"/>
                  </a:lnTo>
                  <a:lnTo>
                    <a:pt x="22585" y="14091"/>
                  </a:lnTo>
                  <a:lnTo>
                    <a:pt x="22117" y="13819"/>
                  </a:lnTo>
                  <a:lnTo>
                    <a:pt x="21648" y="13537"/>
                  </a:lnTo>
                  <a:lnTo>
                    <a:pt x="21188" y="13248"/>
                  </a:lnTo>
                  <a:lnTo>
                    <a:pt x="20728" y="12958"/>
                  </a:lnTo>
                  <a:lnTo>
                    <a:pt x="20276" y="12668"/>
                  </a:lnTo>
                  <a:lnTo>
                    <a:pt x="19833" y="12370"/>
                  </a:lnTo>
                  <a:lnTo>
                    <a:pt x="19390" y="12064"/>
                  </a:lnTo>
                  <a:lnTo>
                    <a:pt x="18947" y="11757"/>
                  </a:lnTo>
                  <a:lnTo>
                    <a:pt x="18513" y="11442"/>
                  </a:lnTo>
                  <a:lnTo>
                    <a:pt x="18087" y="11118"/>
                  </a:lnTo>
                  <a:lnTo>
                    <a:pt x="17661" y="10794"/>
                  </a:lnTo>
                  <a:lnTo>
                    <a:pt x="17235" y="10470"/>
                  </a:lnTo>
                  <a:lnTo>
                    <a:pt x="16818" y="10138"/>
                  </a:lnTo>
                  <a:lnTo>
                    <a:pt x="16409" y="9797"/>
                  </a:lnTo>
                  <a:lnTo>
                    <a:pt x="16000" y="9457"/>
                  </a:lnTo>
                  <a:lnTo>
                    <a:pt x="15599" y="9107"/>
                  </a:lnTo>
                  <a:lnTo>
                    <a:pt x="15199" y="8758"/>
                  </a:lnTo>
                  <a:lnTo>
                    <a:pt x="14807" y="8409"/>
                  </a:lnTo>
                  <a:lnTo>
                    <a:pt x="14424" y="8042"/>
                  </a:lnTo>
                  <a:lnTo>
                    <a:pt x="14040" y="7685"/>
                  </a:lnTo>
                  <a:lnTo>
                    <a:pt x="13665" y="7310"/>
                  </a:lnTo>
                  <a:lnTo>
                    <a:pt x="13291" y="6943"/>
                  </a:lnTo>
                  <a:lnTo>
                    <a:pt x="12924" y="6569"/>
                  </a:lnTo>
                  <a:lnTo>
                    <a:pt x="12566" y="6185"/>
                  </a:lnTo>
                  <a:lnTo>
                    <a:pt x="12209" y="5802"/>
                  </a:lnTo>
                  <a:lnTo>
                    <a:pt x="11859" y="5410"/>
                  </a:lnTo>
                  <a:lnTo>
                    <a:pt x="11519" y="5018"/>
                  </a:lnTo>
                  <a:lnTo>
                    <a:pt x="11178" y="4618"/>
                  </a:lnTo>
                  <a:lnTo>
                    <a:pt x="10846" y="4217"/>
                  </a:lnTo>
                  <a:lnTo>
                    <a:pt x="10522" y="3817"/>
                  </a:lnTo>
                  <a:lnTo>
                    <a:pt x="10198" y="3408"/>
                  </a:lnTo>
                  <a:lnTo>
                    <a:pt x="9883" y="2990"/>
                  </a:lnTo>
                  <a:lnTo>
                    <a:pt x="9576" y="2573"/>
                  </a:lnTo>
                  <a:lnTo>
                    <a:pt x="9269" y="2156"/>
                  </a:lnTo>
                  <a:lnTo>
                    <a:pt x="9269" y="2156"/>
                  </a:lnTo>
                  <a:lnTo>
                    <a:pt x="9116" y="1943"/>
                  </a:lnTo>
                  <a:lnTo>
                    <a:pt x="8946" y="1747"/>
                  </a:lnTo>
                  <a:lnTo>
                    <a:pt x="8775" y="1551"/>
                  </a:lnTo>
                  <a:lnTo>
                    <a:pt x="8588" y="1372"/>
                  </a:lnTo>
                  <a:lnTo>
                    <a:pt x="8400" y="1201"/>
                  </a:lnTo>
                  <a:lnTo>
                    <a:pt x="8205" y="1048"/>
                  </a:lnTo>
                  <a:lnTo>
                    <a:pt x="8000" y="903"/>
                  </a:lnTo>
                  <a:lnTo>
                    <a:pt x="7796" y="767"/>
                  </a:lnTo>
                  <a:lnTo>
                    <a:pt x="7583" y="639"/>
                  </a:lnTo>
                  <a:lnTo>
                    <a:pt x="7361" y="528"/>
                  </a:lnTo>
                  <a:lnTo>
                    <a:pt x="7140" y="418"/>
                  </a:lnTo>
                  <a:lnTo>
                    <a:pt x="6910" y="332"/>
                  </a:lnTo>
                  <a:lnTo>
                    <a:pt x="6671" y="247"/>
                  </a:lnTo>
                  <a:lnTo>
                    <a:pt x="6441" y="179"/>
                  </a:lnTo>
                  <a:lnTo>
                    <a:pt x="6202" y="119"/>
                  </a:lnTo>
                  <a:lnTo>
                    <a:pt x="5964" y="77"/>
                  </a:lnTo>
                  <a:lnTo>
                    <a:pt x="5717" y="34"/>
                  </a:lnTo>
                  <a:lnTo>
                    <a:pt x="5478" y="17"/>
                  </a:lnTo>
                  <a:lnTo>
                    <a:pt x="5231" y="0"/>
                  </a:lnTo>
                  <a:lnTo>
                    <a:pt x="4984" y="0"/>
                  </a:lnTo>
                  <a:lnTo>
                    <a:pt x="4737" y="17"/>
                  </a:lnTo>
                  <a:lnTo>
                    <a:pt x="4490" y="34"/>
                  </a:lnTo>
                  <a:lnTo>
                    <a:pt x="4243" y="77"/>
                  </a:lnTo>
                  <a:lnTo>
                    <a:pt x="4005" y="119"/>
                  </a:lnTo>
                  <a:lnTo>
                    <a:pt x="3757" y="179"/>
                  </a:lnTo>
                  <a:lnTo>
                    <a:pt x="3519" y="256"/>
                  </a:lnTo>
                  <a:lnTo>
                    <a:pt x="3280" y="332"/>
                  </a:lnTo>
                  <a:lnTo>
                    <a:pt x="3050" y="435"/>
                  </a:lnTo>
                  <a:lnTo>
                    <a:pt x="2820" y="545"/>
                  </a:lnTo>
                  <a:lnTo>
                    <a:pt x="2590" y="665"/>
                  </a:lnTo>
                  <a:lnTo>
                    <a:pt x="2369" y="801"/>
                  </a:lnTo>
                  <a:lnTo>
                    <a:pt x="2147" y="946"/>
                  </a:lnTo>
                  <a:lnTo>
                    <a:pt x="2147" y="946"/>
                  </a:lnTo>
                  <a:lnTo>
                    <a:pt x="1934" y="1099"/>
                  </a:lnTo>
                  <a:lnTo>
                    <a:pt x="1738" y="1270"/>
                  </a:lnTo>
                  <a:lnTo>
                    <a:pt x="1551" y="1440"/>
                  </a:lnTo>
                  <a:lnTo>
                    <a:pt x="1372" y="1627"/>
                  </a:lnTo>
                  <a:lnTo>
                    <a:pt x="1202" y="1815"/>
                  </a:lnTo>
                  <a:lnTo>
                    <a:pt x="1040" y="2011"/>
                  </a:lnTo>
                  <a:lnTo>
                    <a:pt x="895" y="2215"/>
                  </a:lnTo>
                  <a:lnTo>
                    <a:pt x="759" y="2420"/>
                  </a:lnTo>
                  <a:lnTo>
                    <a:pt x="631" y="2641"/>
                  </a:lnTo>
                  <a:lnTo>
                    <a:pt x="520" y="2854"/>
                  </a:lnTo>
                  <a:lnTo>
                    <a:pt x="418" y="3084"/>
                  </a:lnTo>
                  <a:lnTo>
                    <a:pt x="324" y="3314"/>
                  </a:lnTo>
                  <a:lnTo>
                    <a:pt x="247" y="3544"/>
                  </a:lnTo>
                  <a:lnTo>
                    <a:pt x="171" y="3774"/>
                  </a:lnTo>
                  <a:lnTo>
                    <a:pt x="120" y="4013"/>
                  </a:lnTo>
                  <a:lnTo>
                    <a:pt x="69" y="4260"/>
                  </a:lnTo>
                  <a:lnTo>
                    <a:pt x="35" y="4498"/>
                  </a:lnTo>
                  <a:lnTo>
                    <a:pt x="9" y="4745"/>
                  </a:lnTo>
                  <a:lnTo>
                    <a:pt x="0" y="4992"/>
                  </a:lnTo>
                  <a:lnTo>
                    <a:pt x="0" y="5231"/>
                  </a:lnTo>
                  <a:lnTo>
                    <a:pt x="9" y="5478"/>
                  </a:lnTo>
                  <a:lnTo>
                    <a:pt x="35" y="5725"/>
                  </a:lnTo>
                  <a:lnTo>
                    <a:pt x="69" y="5972"/>
                  </a:lnTo>
                  <a:lnTo>
                    <a:pt x="120" y="6219"/>
                  </a:lnTo>
                  <a:lnTo>
                    <a:pt x="179" y="6458"/>
                  </a:lnTo>
                  <a:lnTo>
                    <a:pt x="247" y="6696"/>
                  </a:lnTo>
                  <a:lnTo>
                    <a:pt x="333" y="6935"/>
                  </a:lnTo>
                  <a:lnTo>
                    <a:pt x="426" y="7165"/>
                  </a:lnTo>
                  <a:lnTo>
                    <a:pt x="537" y="7403"/>
                  </a:lnTo>
                  <a:lnTo>
                    <a:pt x="656" y="7625"/>
                  </a:lnTo>
                  <a:lnTo>
                    <a:pt x="793" y="7846"/>
                  </a:lnTo>
                  <a:lnTo>
                    <a:pt x="938" y="8068"/>
                  </a:lnTo>
                  <a:lnTo>
                    <a:pt x="938" y="8068"/>
                  </a:lnTo>
                  <a:lnTo>
                    <a:pt x="1321" y="8596"/>
                  </a:lnTo>
                  <a:lnTo>
                    <a:pt x="1713" y="9124"/>
                  </a:lnTo>
                  <a:lnTo>
                    <a:pt x="2105" y="9644"/>
                  </a:lnTo>
                  <a:lnTo>
                    <a:pt x="2514" y="10164"/>
                  </a:lnTo>
                  <a:lnTo>
                    <a:pt x="2923" y="10666"/>
                  </a:lnTo>
                  <a:lnTo>
                    <a:pt x="3331" y="11178"/>
                  </a:lnTo>
                  <a:lnTo>
                    <a:pt x="3757" y="11672"/>
                  </a:lnTo>
                  <a:lnTo>
                    <a:pt x="4183" y="12166"/>
                  </a:lnTo>
                  <a:lnTo>
                    <a:pt x="4618" y="12651"/>
                  </a:lnTo>
                  <a:lnTo>
                    <a:pt x="5061" y="13137"/>
                  </a:lnTo>
                  <a:lnTo>
                    <a:pt x="5504" y="13614"/>
                  </a:lnTo>
                  <a:lnTo>
                    <a:pt x="5964" y="14083"/>
                  </a:lnTo>
                  <a:lnTo>
                    <a:pt x="6415" y="14551"/>
                  </a:lnTo>
                  <a:lnTo>
                    <a:pt x="6884" y="15011"/>
                  </a:lnTo>
                  <a:lnTo>
                    <a:pt x="7353" y="15463"/>
                  </a:lnTo>
                  <a:lnTo>
                    <a:pt x="7830" y="15906"/>
                  </a:lnTo>
                  <a:lnTo>
                    <a:pt x="8315" y="16349"/>
                  </a:lnTo>
                  <a:lnTo>
                    <a:pt x="8809" y="16783"/>
                  </a:lnTo>
                  <a:lnTo>
                    <a:pt x="9304" y="17218"/>
                  </a:lnTo>
                  <a:lnTo>
                    <a:pt x="9798" y="17644"/>
                  </a:lnTo>
                  <a:lnTo>
                    <a:pt x="10309" y="18061"/>
                  </a:lnTo>
                  <a:lnTo>
                    <a:pt x="10820" y="18470"/>
                  </a:lnTo>
                  <a:lnTo>
                    <a:pt x="11331" y="18879"/>
                  </a:lnTo>
                  <a:lnTo>
                    <a:pt x="11859" y="19279"/>
                  </a:lnTo>
                  <a:lnTo>
                    <a:pt x="12388" y="19671"/>
                  </a:lnTo>
                  <a:lnTo>
                    <a:pt x="12916" y="20063"/>
                  </a:lnTo>
                  <a:lnTo>
                    <a:pt x="13452" y="20447"/>
                  </a:lnTo>
                  <a:lnTo>
                    <a:pt x="13998" y="20821"/>
                  </a:lnTo>
                  <a:lnTo>
                    <a:pt x="14551" y="21188"/>
                  </a:lnTo>
                  <a:lnTo>
                    <a:pt x="15097" y="21554"/>
                  </a:lnTo>
                  <a:lnTo>
                    <a:pt x="15659" y="21912"/>
                  </a:lnTo>
                  <a:lnTo>
                    <a:pt x="16221" y="22261"/>
                  </a:lnTo>
                  <a:lnTo>
                    <a:pt x="16792" y="22610"/>
                  </a:lnTo>
                  <a:lnTo>
                    <a:pt x="17363" y="22943"/>
                  </a:lnTo>
                  <a:lnTo>
                    <a:pt x="17942" y="23275"/>
                  </a:lnTo>
                  <a:lnTo>
                    <a:pt x="18521" y="23599"/>
                  </a:lnTo>
                  <a:lnTo>
                    <a:pt x="19109" y="23922"/>
                  </a:lnTo>
                  <a:lnTo>
                    <a:pt x="19697" y="24229"/>
                  </a:lnTo>
                  <a:lnTo>
                    <a:pt x="20293" y="24536"/>
                  </a:lnTo>
                  <a:lnTo>
                    <a:pt x="20898" y="24834"/>
                  </a:lnTo>
                  <a:lnTo>
                    <a:pt x="21503" y="25132"/>
                  </a:lnTo>
                  <a:lnTo>
                    <a:pt x="22108" y="25413"/>
                  </a:lnTo>
                  <a:lnTo>
                    <a:pt x="22721" y="25694"/>
                  </a:lnTo>
                  <a:lnTo>
                    <a:pt x="23343" y="25967"/>
                  </a:lnTo>
                  <a:lnTo>
                    <a:pt x="23965" y="26231"/>
                  </a:lnTo>
                  <a:lnTo>
                    <a:pt x="24587" y="26487"/>
                  </a:lnTo>
                  <a:lnTo>
                    <a:pt x="25218" y="26742"/>
                  </a:lnTo>
                  <a:lnTo>
                    <a:pt x="25848" y="26989"/>
                  </a:lnTo>
                  <a:lnTo>
                    <a:pt x="26487" y="27228"/>
                  </a:lnTo>
                  <a:lnTo>
                    <a:pt x="27126" y="27458"/>
                  </a:lnTo>
                  <a:lnTo>
                    <a:pt x="27773" y="27679"/>
                  </a:lnTo>
                  <a:lnTo>
                    <a:pt x="28421" y="27892"/>
                  </a:lnTo>
                  <a:lnTo>
                    <a:pt x="29068" y="28105"/>
                  </a:lnTo>
                  <a:lnTo>
                    <a:pt x="29724" y="28310"/>
                  </a:lnTo>
                  <a:lnTo>
                    <a:pt x="30380" y="28506"/>
                  </a:lnTo>
                  <a:lnTo>
                    <a:pt x="31045" y="28693"/>
                  </a:lnTo>
                  <a:lnTo>
                    <a:pt x="31709" y="28872"/>
                  </a:lnTo>
                  <a:lnTo>
                    <a:pt x="32382" y="29051"/>
                  </a:lnTo>
                  <a:lnTo>
                    <a:pt x="33055" y="29213"/>
                  </a:lnTo>
                  <a:lnTo>
                    <a:pt x="33728" y="29375"/>
                  </a:lnTo>
                  <a:lnTo>
                    <a:pt x="34401" y="29528"/>
                  </a:lnTo>
                  <a:lnTo>
                    <a:pt x="35083" y="29673"/>
                  </a:lnTo>
                  <a:lnTo>
                    <a:pt x="35773" y="29809"/>
                  </a:lnTo>
                  <a:lnTo>
                    <a:pt x="36455" y="29937"/>
                  </a:lnTo>
                  <a:lnTo>
                    <a:pt x="36455" y="29937"/>
                  </a:lnTo>
                  <a:lnTo>
                    <a:pt x="36438" y="30644"/>
                  </a:lnTo>
                  <a:lnTo>
                    <a:pt x="36429" y="31343"/>
                  </a:lnTo>
                  <a:lnTo>
                    <a:pt x="36429" y="31343"/>
                  </a:lnTo>
                  <a:lnTo>
                    <a:pt x="36429" y="31965"/>
                  </a:lnTo>
                  <a:lnTo>
                    <a:pt x="36446" y="32595"/>
                  </a:lnTo>
                  <a:lnTo>
                    <a:pt x="36472" y="33226"/>
                  </a:lnTo>
                  <a:lnTo>
                    <a:pt x="36497" y="33847"/>
                  </a:lnTo>
                  <a:lnTo>
                    <a:pt x="36540" y="34469"/>
                  </a:lnTo>
                  <a:lnTo>
                    <a:pt x="36591" y="35091"/>
                  </a:lnTo>
                  <a:lnTo>
                    <a:pt x="36651" y="35705"/>
                  </a:lnTo>
                  <a:lnTo>
                    <a:pt x="36710" y="36318"/>
                  </a:lnTo>
                  <a:lnTo>
                    <a:pt x="36787" y="36931"/>
                  </a:lnTo>
                  <a:lnTo>
                    <a:pt x="36872" y="37545"/>
                  </a:lnTo>
                  <a:lnTo>
                    <a:pt x="36966" y="38150"/>
                  </a:lnTo>
                  <a:lnTo>
                    <a:pt x="37068" y="38763"/>
                  </a:lnTo>
                  <a:lnTo>
                    <a:pt x="37179" y="39359"/>
                  </a:lnTo>
                  <a:lnTo>
                    <a:pt x="37290" y="39964"/>
                  </a:lnTo>
                  <a:lnTo>
                    <a:pt x="37417" y="40561"/>
                  </a:lnTo>
                  <a:lnTo>
                    <a:pt x="37554" y="41157"/>
                  </a:lnTo>
                  <a:lnTo>
                    <a:pt x="37698" y="41753"/>
                  </a:lnTo>
                  <a:lnTo>
                    <a:pt x="37843" y="42341"/>
                  </a:lnTo>
                  <a:lnTo>
                    <a:pt x="38005" y="42929"/>
                  </a:lnTo>
                  <a:lnTo>
                    <a:pt x="38167" y="43517"/>
                  </a:lnTo>
                  <a:lnTo>
                    <a:pt x="38346" y="44105"/>
                  </a:lnTo>
                  <a:lnTo>
                    <a:pt x="38525" y="44684"/>
                  </a:lnTo>
                  <a:lnTo>
                    <a:pt x="38721" y="45255"/>
                  </a:lnTo>
                  <a:lnTo>
                    <a:pt x="38917" y="45834"/>
                  </a:lnTo>
                  <a:lnTo>
                    <a:pt x="39121" y="46405"/>
                  </a:lnTo>
                  <a:lnTo>
                    <a:pt x="39334" y="46967"/>
                  </a:lnTo>
                  <a:lnTo>
                    <a:pt x="39556" y="47538"/>
                  </a:lnTo>
                  <a:lnTo>
                    <a:pt x="39786" y="48100"/>
                  </a:lnTo>
                  <a:lnTo>
                    <a:pt x="40024" y="48654"/>
                  </a:lnTo>
                  <a:lnTo>
                    <a:pt x="40271" y="49208"/>
                  </a:lnTo>
                  <a:lnTo>
                    <a:pt x="40518" y="49762"/>
                  </a:lnTo>
                  <a:lnTo>
                    <a:pt x="40774" y="50315"/>
                  </a:lnTo>
                  <a:lnTo>
                    <a:pt x="41047" y="50861"/>
                  </a:lnTo>
                  <a:lnTo>
                    <a:pt x="41319" y="51397"/>
                  </a:lnTo>
                  <a:lnTo>
                    <a:pt x="41600" y="51943"/>
                  </a:lnTo>
                  <a:lnTo>
                    <a:pt x="41881" y="52471"/>
                  </a:lnTo>
                  <a:lnTo>
                    <a:pt x="42180" y="53007"/>
                  </a:lnTo>
                  <a:lnTo>
                    <a:pt x="42486" y="53536"/>
                  </a:lnTo>
                  <a:lnTo>
                    <a:pt x="42793" y="54055"/>
                  </a:lnTo>
                  <a:lnTo>
                    <a:pt x="43108" y="54575"/>
                  </a:lnTo>
                  <a:lnTo>
                    <a:pt x="43432" y="55095"/>
                  </a:lnTo>
                  <a:lnTo>
                    <a:pt x="43764" y="55606"/>
                  </a:lnTo>
                  <a:lnTo>
                    <a:pt x="44096" y="56117"/>
                  </a:lnTo>
                  <a:lnTo>
                    <a:pt x="44437" y="56620"/>
                  </a:lnTo>
                  <a:lnTo>
                    <a:pt x="44787" y="57122"/>
                  </a:lnTo>
                  <a:lnTo>
                    <a:pt x="45144" y="57616"/>
                  </a:lnTo>
                  <a:lnTo>
                    <a:pt x="45511" y="58111"/>
                  </a:lnTo>
                  <a:lnTo>
                    <a:pt x="45877" y="58596"/>
                  </a:lnTo>
                  <a:lnTo>
                    <a:pt x="46252" y="59082"/>
                  </a:lnTo>
                  <a:lnTo>
                    <a:pt x="46635" y="59567"/>
                  </a:lnTo>
                  <a:lnTo>
                    <a:pt x="47027" y="60044"/>
                  </a:lnTo>
                  <a:lnTo>
                    <a:pt x="47419" y="60513"/>
                  </a:lnTo>
                  <a:lnTo>
                    <a:pt x="47819" y="60982"/>
                  </a:lnTo>
                  <a:lnTo>
                    <a:pt x="48228" y="61442"/>
                  </a:lnTo>
                  <a:lnTo>
                    <a:pt x="48646" y="61902"/>
                  </a:lnTo>
                  <a:lnTo>
                    <a:pt x="49063" y="62362"/>
                  </a:lnTo>
                  <a:lnTo>
                    <a:pt x="49489" y="62805"/>
                  </a:lnTo>
                  <a:lnTo>
                    <a:pt x="49924" y="63256"/>
                  </a:lnTo>
                  <a:lnTo>
                    <a:pt x="50358" y="63691"/>
                  </a:lnTo>
                  <a:lnTo>
                    <a:pt x="50801" y="64125"/>
                  </a:lnTo>
                  <a:lnTo>
                    <a:pt x="51253" y="64560"/>
                  </a:lnTo>
                  <a:lnTo>
                    <a:pt x="51704" y="64986"/>
                  </a:lnTo>
                  <a:lnTo>
                    <a:pt x="52164" y="65412"/>
                  </a:lnTo>
                  <a:lnTo>
                    <a:pt x="52633" y="65821"/>
                  </a:lnTo>
                  <a:lnTo>
                    <a:pt x="53101" y="66238"/>
                  </a:lnTo>
                  <a:lnTo>
                    <a:pt x="53578" y="66647"/>
                  </a:lnTo>
                  <a:lnTo>
                    <a:pt x="54064" y="67047"/>
                  </a:lnTo>
                  <a:lnTo>
                    <a:pt x="54550" y="67439"/>
                  </a:lnTo>
                  <a:lnTo>
                    <a:pt x="55044" y="67831"/>
                  </a:lnTo>
                  <a:lnTo>
                    <a:pt x="55546" y="68223"/>
                  </a:lnTo>
                  <a:lnTo>
                    <a:pt x="56049" y="68598"/>
                  </a:lnTo>
                  <a:lnTo>
                    <a:pt x="56560" y="68973"/>
                  </a:lnTo>
                  <a:lnTo>
                    <a:pt x="57071" y="69348"/>
                  </a:lnTo>
                  <a:lnTo>
                    <a:pt x="57591" y="69714"/>
                  </a:lnTo>
                  <a:lnTo>
                    <a:pt x="58119" y="70072"/>
                  </a:lnTo>
                  <a:lnTo>
                    <a:pt x="58647" y="70429"/>
                  </a:lnTo>
                  <a:lnTo>
                    <a:pt x="59184" y="70779"/>
                  </a:lnTo>
                  <a:lnTo>
                    <a:pt x="59721" y="71120"/>
                  </a:lnTo>
                  <a:lnTo>
                    <a:pt x="60266" y="71452"/>
                  </a:lnTo>
                  <a:lnTo>
                    <a:pt x="60811" y="71784"/>
                  </a:lnTo>
                  <a:lnTo>
                    <a:pt x="61365" y="72116"/>
                  </a:lnTo>
                  <a:lnTo>
                    <a:pt x="61927" y="72432"/>
                  </a:lnTo>
                  <a:lnTo>
                    <a:pt x="62490" y="72747"/>
                  </a:lnTo>
                  <a:lnTo>
                    <a:pt x="63061" y="73062"/>
                  </a:lnTo>
                  <a:lnTo>
                    <a:pt x="63631" y="73360"/>
                  </a:lnTo>
                  <a:lnTo>
                    <a:pt x="64202" y="73658"/>
                  </a:lnTo>
                  <a:lnTo>
                    <a:pt x="64790" y="73948"/>
                  </a:lnTo>
                  <a:lnTo>
                    <a:pt x="65369" y="74238"/>
                  </a:lnTo>
                  <a:lnTo>
                    <a:pt x="65957" y="74510"/>
                  </a:lnTo>
                  <a:lnTo>
                    <a:pt x="66553" y="74783"/>
                  </a:lnTo>
                  <a:lnTo>
                    <a:pt x="67150" y="75055"/>
                  </a:lnTo>
                  <a:lnTo>
                    <a:pt x="67755" y="75311"/>
                  </a:lnTo>
                  <a:lnTo>
                    <a:pt x="68360" y="75567"/>
                  </a:lnTo>
                  <a:lnTo>
                    <a:pt x="68973" y="75814"/>
                  </a:lnTo>
                  <a:lnTo>
                    <a:pt x="69586" y="76061"/>
                  </a:lnTo>
                  <a:lnTo>
                    <a:pt x="70200" y="76291"/>
                  </a:lnTo>
                  <a:lnTo>
                    <a:pt x="70822" y="76521"/>
                  </a:lnTo>
                  <a:lnTo>
                    <a:pt x="71452" y="76742"/>
                  </a:lnTo>
                  <a:lnTo>
                    <a:pt x="72074" y="76955"/>
                  </a:lnTo>
                  <a:lnTo>
                    <a:pt x="72713" y="77168"/>
                  </a:lnTo>
                  <a:lnTo>
                    <a:pt x="73343" y="77373"/>
                  </a:lnTo>
                  <a:lnTo>
                    <a:pt x="73982" y="77569"/>
                  </a:lnTo>
                  <a:lnTo>
                    <a:pt x="74630" y="77756"/>
                  </a:lnTo>
                  <a:lnTo>
                    <a:pt x="75277" y="77935"/>
                  </a:lnTo>
                  <a:lnTo>
                    <a:pt x="75925" y="78114"/>
                  </a:lnTo>
                  <a:lnTo>
                    <a:pt x="76581" y="78276"/>
                  </a:lnTo>
                  <a:lnTo>
                    <a:pt x="77237" y="78438"/>
                  </a:lnTo>
                  <a:lnTo>
                    <a:pt x="77901" y="78591"/>
                  </a:lnTo>
                  <a:lnTo>
                    <a:pt x="78557" y="78744"/>
                  </a:lnTo>
                  <a:lnTo>
                    <a:pt x="79230" y="78881"/>
                  </a:lnTo>
                  <a:lnTo>
                    <a:pt x="79895" y="79017"/>
                  </a:lnTo>
                  <a:lnTo>
                    <a:pt x="80568" y="79136"/>
                  </a:lnTo>
                  <a:lnTo>
                    <a:pt x="81241" y="79256"/>
                  </a:lnTo>
                  <a:lnTo>
                    <a:pt x="81922" y="79366"/>
                  </a:lnTo>
                  <a:lnTo>
                    <a:pt x="82604" y="79477"/>
                  </a:lnTo>
                  <a:lnTo>
                    <a:pt x="83285" y="79571"/>
                  </a:lnTo>
                  <a:lnTo>
                    <a:pt x="83975" y="79656"/>
                  </a:lnTo>
                  <a:lnTo>
                    <a:pt x="84666" y="79741"/>
                  </a:lnTo>
                  <a:lnTo>
                    <a:pt x="85356" y="79818"/>
                  </a:lnTo>
                  <a:lnTo>
                    <a:pt x="86054" y="79877"/>
                  </a:lnTo>
                  <a:lnTo>
                    <a:pt x="86744" y="79937"/>
                  </a:lnTo>
                  <a:lnTo>
                    <a:pt x="87443" y="79988"/>
                  </a:lnTo>
                  <a:lnTo>
                    <a:pt x="88150" y="80031"/>
                  </a:lnTo>
                  <a:lnTo>
                    <a:pt x="88849" y="80073"/>
                  </a:lnTo>
                  <a:lnTo>
                    <a:pt x="89556" y="80099"/>
                  </a:lnTo>
                  <a:lnTo>
                    <a:pt x="90271" y="80116"/>
                  </a:lnTo>
                  <a:lnTo>
                    <a:pt x="90978" y="80133"/>
                  </a:lnTo>
                  <a:lnTo>
                    <a:pt x="91694" y="80133"/>
                  </a:lnTo>
                  <a:lnTo>
                    <a:pt x="91694" y="80133"/>
                  </a:lnTo>
                  <a:lnTo>
                    <a:pt x="92699" y="80124"/>
                  </a:lnTo>
                  <a:lnTo>
                    <a:pt x="93705" y="80099"/>
                  </a:lnTo>
                  <a:lnTo>
                    <a:pt x="94710" y="80065"/>
                  </a:lnTo>
                  <a:lnTo>
                    <a:pt x="95707" y="80005"/>
                  </a:lnTo>
                  <a:lnTo>
                    <a:pt x="96703" y="79937"/>
                  </a:lnTo>
                  <a:lnTo>
                    <a:pt x="97700" y="79843"/>
                  </a:lnTo>
                  <a:lnTo>
                    <a:pt x="98688" y="79741"/>
                  </a:lnTo>
                  <a:lnTo>
                    <a:pt x="99668" y="79622"/>
                  </a:lnTo>
                  <a:lnTo>
                    <a:pt x="100648" y="79494"/>
                  </a:lnTo>
                  <a:lnTo>
                    <a:pt x="101619" y="79341"/>
                  </a:lnTo>
                  <a:lnTo>
                    <a:pt x="102590" y="79179"/>
                  </a:lnTo>
                  <a:lnTo>
                    <a:pt x="103553" y="79000"/>
                  </a:lnTo>
                  <a:lnTo>
                    <a:pt x="104516" y="78804"/>
                  </a:lnTo>
                  <a:lnTo>
                    <a:pt x="105470" y="78600"/>
                  </a:lnTo>
                  <a:lnTo>
                    <a:pt x="106415" y="78370"/>
                  </a:lnTo>
                  <a:lnTo>
                    <a:pt x="107353" y="78139"/>
                  </a:lnTo>
                  <a:lnTo>
                    <a:pt x="108290" y="77884"/>
                  </a:lnTo>
                  <a:lnTo>
                    <a:pt x="109218" y="77620"/>
                  </a:lnTo>
                  <a:lnTo>
                    <a:pt x="110147" y="77339"/>
                  </a:lnTo>
                  <a:lnTo>
                    <a:pt x="111058" y="77040"/>
                  </a:lnTo>
                  <a:lnTo>
                    <a:pt x="111970" y="76734"/>
                  </a:lnTo>
                  <a:lnTo>
                    <a:pt x="112873" y="76410"/>
                  </a:lnTo>
                  <a:lnTo>
                    <a:pt x="113768" y="76078"/>
                  </a:lnTo>
                  <a:lnTo>
                    <a:pt x="114654" y="75729"/>
                  </a:lnTo>
                  <a:lnTo>
                    <a:pt x="115540" y="75362"/>
                  </a:lnTo>
                  <a:lnTo>
                    <a:pt x="116409" y="74987"/>
                  </a:lnTo>
                  <a:lnTo>
                    <a:pt x="117269" y="74595"/>
                  </a:lnTo>
                  <a:lnTo>
                    <a:pt x="118129" y="74195"/>
                  </a:lnTo>
                  <a:lnTo>
                    <a:pt x="118981" y="73778"/>
                  </a:lnTo>
                  <a:lnTo>
                    <a:pt x="119816" y="73352"/>
                  </a:lnTo>
                  <a:lnTo>
                    <a:pt x="120651" y="72909"/>
                  </a:lnTo>
                  <a:lnTo>
                    <a:pt x="121469" y="72449"/>
                  </a:lnTo>
                  <a:lnTo>
                    <a:pt x="122278" y="71989"/>
                  </a:lnTo>
                  <a:lnTo>
                    <a:pt x="123088" y="71503"/>
                  </a:lnTo>
                  <a:lnTo>
                    <a:pt x="123880" y="71009"/>
                  </a:lnTo>
                  <a:lnTo>
                    <a:pt x="124664" y="70506"/>
                  </a:lnTo>
                  <a:lnTo>
                    <a:pt x="125439" y="69995"/>
                  </a:lnTo>
                  <a:lnTo>
                    <a:pt x="126197" y="69467"/>
                  </a:lnTo>
                  <a:lnTo>
                    <a:pt x="126955" y="68922"/>
                  </a:lnTo>
                  <a:lnTo>
                    <a:pt x="127697" y="68368"/>
                  </a:lnTo>
                  <a:lnTo>
                    <a:pt x="128429" y="67806"/>
                  </a:lnTo>
                  <a:lnTo>
                    <a:pt x="129145" y="67235"/>
                  </a:lnTo>
                  <a:lnTo>
                    <a:pt x="129861" y="66647"/>
                  </a:lnTo>
                  <a:lnTo>
                    <a:pt x="130559" y="66051"/>
                  </a:lnTo>
                  <a:lnTo>
                    <a:pt x="131241" y="65437"/>
                  </a:lnTo>
                  <a:lnTo>
                    <a:pt x="131922" y="64815"/>
                  </a:lnTo>
                  <a:lnTo>
                    <a:pt x="132578" y="64185"/>
                  </a:lnTo>
                  <a:lnTo>
                    <a:pt x="133234" y="63546"/>
                  </a:lnTo>
                  <a:lnTo>
                    <a:pt x="133873" y="62890"/>
                  </a:lnTo>
                  <a:lnTo>
                    <a:pt x="134495" y="62225"/>
                  </a:lnTo>
                  <a:lnTo>
                    <a:pt x="135117" y="61552"/>
                  </a:lnTo>
                  <a:lnTo>
                    <a:pt x="135713" y="60862"/>
                  </a:lnTo>
                  <a:lnTo>
                    <a:pt x="136301" y="60172"/>
                  </a:lnTo>
                  <a:lnTo>
                    <a:pt x="136881" y="59465"/>
                  </a:lnTo>
                  <a:lnTo>
                    <a:pt x="137434" y="58749"/>
                  </a:lnTo>
                  <a:lnTo>
                    <a:pt x="137988" y="58025"/>
                  </a:lnTo>
                  <a:lnTo>
                    <a:pt x="138516" y="57284"/>
                  </a:lnTo>
                  <a:lnTo>
                    <a:pt x="139036" y="56543"/>
                  </a:lnTo>
                  <a:lnTo>
                    <a:pt x="139547" y="55785"/>
                  </a:lnTo>
                  <a:lnTo>
                    <a:pt x="140033" y="55027"/>
                  </a:lnTo>
                  <a:lnTo>
                    <a:pt x="140510" y="54251"/>
                  </a:lnTo>
                  <a:lnTo>
                    <a:pt x="140970" y="53467"/>
                  </a:lnTo>
                  <a:lnTo>
                    <a:pt x="141421" y="52675"/>
                  </a:lnTo>
                  <a:lnTo>
                    <a:pt x="141847" y="51874"/>
                  </a:lnTo>
                  <a:lnTo>
                    <a:pt x="141847" y="51874"/>
                  </a:lnTo>
                  <a:lnTo>
                    <a:pt x="142282" y="52675"/>
                  </a:lnTo>
                  <a:lnTo>
                    <a:pt x="142725" y="53467"/>
                  </a:lnTo>
                  <a:lnTo>
                    <a:pt x="143185" y="54251"/>
                  </a:lnTo>
                  <a:lnTo>
                    <a:pt x="143662" y="55027"/>
                  </a:lnTo>
                  <a:lnTo>
                    <a:pt x="144156" y="55785"/>
                  </a:lnTo>
                  <a:lnTo>
                    <a:pt x="144659" y="56543"/>
                  </a:lnTo>
                  <a:lnTo>
                    <a:pt x="145178" y="57284"/>
                  </a:lnTo>
                  <a:lnTo>
                    <a:pt x="145715" y="58025"/>
                  </a:lnTo>
                  <a:lnTo>
                    <a:pt x="146260" y="58749"/>
                  </a:lnTo>
                  <a:lnTo>
                    <a:pt x="146823" y="59465"/>
                  </a:lnTo>
                  <a:lnTo>
                    <a:pt x="147393" y="60172"/>
                  </a:lnTo>
                  <a:lnTo>
                    <a:pt x="147981" y="60862"/>
                  </a:lnTo>
                  <a:lnTo>
                    <a:pt x="148586" y="61552"/>
                  </a:lnTo>
                  <a:lnTo>
                    <a:pt x="149199" y="62225"/>
                  </a:lnTo>
                  <a:lnTo>
                    <a:pt x="149830" y="62890"/>
                  </a:lnTo>
                  <a:lnTo>
                    <a:pt x="150469" y="63546"/>
                  </a:lnTo>
                  <a:lnTo>
                    <a:pt x="151116" y="64185"/>
                  </a:lnTo>
                  <a:lnTo>
                    <a:pt x="151781" y="64815"/>
                  </a:lnTo>
                  <a:lnTo>
                    <a:pt x="152454" y="65437"/>
                  </a:lnTo>
                  <a:lnTo>
                    <a:pt x="153144" y="66051"/>
                  </a:lnTo>
                  <a:lnTo>
                    <a:pt x="153843" y="66647"/>
                  </a:lnTo>
                  <a:lnTo>
                    <a:pt x="154550" y="67235"/>
                  </a:lnTo>
                  <a:lnTo>
                    <a:pt x="155274" y="67806"/>
                  </a:lnTo>
                  <a:lnTo>
                    <a:pt x="156006" y="68368"/>
                  </a:lnTo>
                  <a:lnTo>
                    <a:pt x="156748" y="68922"/>
                  </a:lnTo>
                  <a:lnTo>
                    <a:pt x="157497" y="69467"/>
                  </a:lnTo>
                  <a:lnTo>
                    <a:pt x="158264" y="69995"/>
                  </a:lnTo>
                  <a:lnTo>
                    <a:pt x="159039" y="70506"/>
                  </a:lnTo>
                  <a:lnTo>
                    <a:pt x="159823" y="71009"/>
                  </a:lnTo>
                  <a:lnTo>
                    <a:pt x="160615" y="71503"/>
                  </a:lnTo>
                  <a:lnTo>
                    <a:pt x="161416" y="71989"/>
                  </a:lnTo>
                  <a:lnTo>
                    <a:pt x="162226" y="72449"/>
                  </a:lnTo>
                  <a:lnTo>
                    <a:pt x="163052" y="72909"/>
                  </a:lnTo>
                  <a:lnTo>
                    <a:pt x="163878" y="73352"/>
                  </a:lnTo>
                  <a:lnTo>
                    <a:pt x="164722" y="73778"/>
                  </a:lnTo>
                  <a:lnTo>
                    <a:pt x="165565" y="74195"/>
                  </a:lnTo>
                  <a:lnTo>
                    <a:pt x="166426" y="74595"/>
                  </a:lnTo>
                  <a:lnTo>
                    <a:pt x="167286" y="74987"/>
                  </a:lnTo>
                  <a:lnTo>
                    <a:pt x="168164" y="75362"/>
                  </a:lnTo>
                  <a:lnTo>
                    <a:pt x="169041" y="75729"/>
                  </a:lnTo>
                  <a:lnTo>
                    <a:pt x="169927" y="76078"/>
                  </a:lnTo>
                  <a:lnTo>
                    <a:pt x="170830" y="76410"/>
                  </a:lnTo>
                  <a:lnTo>
                    <a:pt x="171725" y="76734"/>
                  </a:lnTo>
                  <a:lnTo>
                    <a:pt x="172636" y="77040"/>
                  </a:lnTo>
                  <a:lnTo>
                    <a:pt x="173556" y="77339"/>
                  </a:lnTo>
                  <a:lnTo>
                    <a:pt x="174476" y="77620"/>
                  </a:lnTo>
                  <a:lnTo>
                    <a:pt x="175405" y="77884"/>
                  </a:lnTo>
                  <a:lnTo>
                    <a:pt x="176342" y="78139"/>
                  </a:lnTo>
                  <a:lnTo>
                    <a:pt x="177288" y="78370"/>
                  </a:lnTo>
                  <a:lnTo>
                    <a:pt x="178233" y="78600"/>
                  </a:lnTo>
                  <a:lnTo>
                    <a:pt x="179188" y="78804"/>
                  </a:lnTo>
                  <a:lnTo>
                    <a:pt x="180142" y="79000"/>
                  </a:lnTo>
                  <a:lnTo>
                    <a:pt x="181113" y="79179"/>
                  </a:lnTo>
                  <a:lnTo>
                    <a:pt x="182076" y="79341"/>
                  </a:lnTo>
                  <a:lnTo>
                    <a:pt x="183055" y="79494"/>
                  </a:lnTo>
                  <a:lnTo>
                    <a:pt x="184035" y="79622"/>
                  </a:lnTo>
                  <a:lnTo>
                    <a:pt x="185015" y="79741"/>
                  </a:lnTo>
                  <a:lnTo>
                    <a:pt x="186003" y="79843"/>
                  </a:lnTo>
                  <a:lnTo>
                    <a:pt x="186991" y="79937"/>
                  </a:lnTo>
                  <a:lnTo>
                    <a:pt x="187988" y="80005"/>
                  </a:lnTo>
                  <a:lnTo>
                    <a:pt x="188985" y="80065"/>
                  </a:lnTo>
                  <a:lnTo>
                    <a:pt x="189990" y="80099"/>
                  </a:lnTo>
                  <a:lnTo>
                    <a:pt x="190995" y="80124"/>
                  </a:lnTo>
                  <a:lnTo>
                    <a:pt x="192009" y="80133"/>
                  </a:lnTo>
                  <a:lnTo>
                    <a:pt x="192009" y="80133"/>
                  </a:lnTo>
                  <a:lnTo>
                    <a:pt x="192716" y="80133"/>
                  </a:lnTo>
                  <a:lnTo>
                    <a:pt x="193432" y="80116"/>
                  </a:lnTo>
                  <a:lnTo>
                    <a:pt x="194139" y="80099"/>
                  </a:lnTo>
                  <a:lnTo>
                    <a:pt x="194846" y="80073"/>
                  </a:lnTo>
                  <a:lnTo>
                    <a:pt x="195553" y="80031"/>
                  </a:lnTo>
                  <a:lnTo>
                    <a:pt x="196252" y="79988"/>
                  </a:lnTo>
                  <a:lnTo>
                    <a:pt x="196950" y="79937"/>
                  </a:lnTo>
                  <a:lnTo>
                    <a:pt x="197649" y="79877"/>
                  </a:lnTo>
                  <a:lnTo>
                    <a:pt x="198339" y="79818"/>
                  </a:lnTo>
                  <a:lnTo>
                    <a:pt x="199038" y="79741"/>
                  </a:lnTo>
                  <a:lnTo>
                    <a:pt x="199728" y="79656"/>
                  </a:lnTo>
                  <a:lnTo>
                    <a:pt x="200409" y="79571"/>
                  </a:lnTo>
                  <a:lnTo>
                    <a:pt x="201091" y="79477"/>
                  </a:lnTo>
                  <a:lnTo>
                    <a:pt x="201772" y="79366"/>
                  </a:lnTo>
                  <a:lnTo>
                    <a:pt x="202454" y="79256"/>
                  </a:lnTo>
                  <a:lnTo>
                    <a:pt x="203127" y="79136"/>
                  </a:lnTo>
                  <a:lnTo>
                    <a:pt x="203800" y="79017"/>
                  </a:lnTo>
                  <a:lnTo>
                    <a:pt x="204473" y="78881"/>
                  </a:lnTo>
                  <a:lnTo>
                    <a:pt x="205137" y="78744"/>
                  </a:lnTo>
                  <a:lnTo>
                    <a:pt x="205802" y="78591"/>
                  </a:lnTo>
                  <a:lnTo>
                    <a:pt x="206458" y="78438"/>
                  </a:lnTo>
                  <a:lnTo>
                    <a:pt x="207114" y="78276"/>
                  </a:lnTo>
                  <a:lnTo>
                    <a:pt x="207770" y="78114"/>
                  </a:lnTo>
                  <a:lnTo>
                    <a:pt x="208417" y="77935"/>
                  </a:lnTo>
                  <a:lnTo>
                    <a:pt x="209065" y="77756"/>
                  </a:lnTo>
                  <a:lnTo>
                    <a:pt x="209712" y="77569"/>
                  </a:lnTo>
                  <a:lnTo>
                    <a:pt x="210351" y="77373"/>
                  </a:lnTo>
                  <a:lnTo>
                    <a:pt x="210990" y="77168"/>
                  </a:lnTo>
                  <a:lnTo>
                    <a:pt x="211621" y="76955"/>
                  </a:lnTo>
                  <a:lnTo>
                    <a:pt x="212251" y="76742"/>
                  </a:lnTo>
                  <a:lnTo>
                    <a:pt x="212873" y="76521"/>
                  </a:lnTo>
                  <a:lnTo>
                    <a:pt x="213495" y="76291"/>
                  </a:lnTo>
                  <a:lnTo>
                    <a:pt x="214117" y="76061"/>
                  </a:lnTo>
                  <a:lnTo>
                    <a:pt x="214730" y="75814"/>
                  </a:lnTo>
                  <a:lnTo>
                    <a:pt x="215335" y="75567"/>
                  </a:lnTo>
                  <a:lnTo>
                    <a:pt x="215940" y="75311"/>
                  </a:lnTo>
                  <a:lnTo>
                    <a:pt x="216545" y="75055"/>
                  </a:lnTo>
                  <a:lnTo>
                    <a:pt x="217141" y="74783"/>
                  </a:lnTo>
                  <a:lnTo>
                    <a:pt x="217737" y="74510"/>
                  </a:lnTo>
                  <a:lnTo>
                    <a:pt x="218325" y="74238"/>
                  </a:lnTo>
                  <a:lnTo>
                    <a:pt x="218913" y="73948"/>
                  </a:lnTo>
                  <a:lnTo>
                    <a:pt x="219492" y="73658"/>
                  </a:lnTo>
                  <a:lnTo>
                    <a:pt x="220072" y="73360"/>
                  </a:lnTo>
                  <a:lnTo>
                    <a:pt x="220643" y="73062"/>
                  </a:lnTo>
                  <a:lnTo>
                    <a:pt x="221205" y="72747"/>
                  </a:lnTo>
                  <a:lnTo>
                    <a:pt x="221767" y="72432"/>
                  </a:lnTo>
                  <a:lnTo>
                    <a:pt x="222329" y="72116"/>
                  </a:lnTo>
                  <a:lnTo>
                    <a:pt x="222883" y="71784"/>
                  </a:lnTo>
                  <a:lnTo>
                    <a:pt x="223428" y="71452"/>
                  </a:lnTo>
                  <a:lnTo>
                    <a:pt x="223974" y="71120"/>
                  </a:lnTo>
                  <a:lnTo>
                    <a:pt x="224519" y="70779"/>
                  </a:lnTo>
                  <a:lnTo>
                    <a:pt x="225047" y="70429"/>
                  </a:lnTo>
                  <a:lnTo>
                    <a:pt x="225584" y="70072"/>
                  </a:lnTo>
                  <a:lnTo>
                    <a:pt x="226103" y="69714"/>
                  </a:lnTo>
                  <a:lnTo>
                    <a:pt x="226623" y="69348"/>
                  </a:lnTo>
                  <a:lnTo>
                    <a:pt x="227143" y="68973"/>
                  </a:lnTo>
                  <a:lnTo>
                    <a:pt x="227645" y="68598"/>
                  </a:lnTo>
                  <a:lnTo>
                    <a:pt x="228148" y="68223"/>
                  </a:lnTo>
                  <a:lnTo>
                    <a:pt x="228651" y="67831"/>
                  </a:lnTo>
                  <a:lnTo>
                    <a:pt x="229145" y="67439"/>
                  </a:lnTo>
                  <a:lnTo>
                    <a:pt x="229630" y="67047"/>
                  </a:lnTo>
                  <a:lnTo>
                    <a:pt x="230116" y="66647"/>
                  </a:lnTo>
                  <a:lnTo>
                    <a:pt x="230593" y="66238"/>
                  </a:lnTo>
                  <a:lnTo>
                    <a:pt x="231062" y="65821"/>
                  </a:lnTo>
                  <a:lnTo>
                    <a:pt x="231530" y="65412"/>
                  </a:lnTo>
                  <a:lnTo>
                    <a:pt x="231990" y="64986"/>
                  </a:lnTo>
                  <a:lnTo>
                    <a:pt x="232450" y="64560"/>
                  </a:lnTo>
                  <a:lnTo>
                    <a:pt x="232893" y="64125"/>
                  </a:lnTo>
                  <a:lnTo>
                    <a:pt x="233336" y="63691"/>
                  </a:lnTo>
                  <a:lnTo>
                    <a:pt x="233779" y="63256"/>
                  </a:lnTo>
                  <a:lnTo>
                    <a:pt x="234205" y="62805"/>
                  </a:lnTo>
                  <a:lnTo>
                    <a:pt x="234631" y="62362"/>
                  </a:lnTo>
                  <a:lnTo>
                    <a:pt x="235057" y="61902"/>
                  </a:lnTo>
                  <a:lnTo>
                    <a:pt x="235466" y="61442"/>
                  </a:lnTo>
                  <a:lnTo>
                    <a:pt x="235875" y="60982"/>
                  </a:lnTo>
                  <a:lnTo>
                    <a:pt x="236276" y="60513"/>
                  </a:lnTo>
                  <a:lnTo>
                    <a:pt x="236676" y="60044"/>
                  </a:lnTo>
                  <a:lnTo>
                    <a:pt x="237059" y="59567"/>
                  </a:lnTo>
                  <a:lnTo>
                    <a:pt x="237443" y="59082"/>
                  </a:lnTo>
                  <a:lnTo>
                    <a:pt x="237818" y="58596"/>
                  </a:lnTo>
                  <a:lnTo>
                    <a:pt x="238192" y="58111"/>
                  </a:lnTo>
                  <a:lnTo>
                    <a:pt x="238550" y="57616"/>
                  </a:lnTo>
                  <a:lnTo>
                    <a:pt x="238908" y="57122"/>
                  </a:lnTo>
                  <a:lnTo>
                    <a:pt x="239257" y="56620"/>
                  </a:lnTo>
                  <a:lnTo>
                    <a:pt x="239598" y="56117"/>
                  </a:lnTo>
                  <a:lnTo>
                    <a:pt x="239939" y="55606"/>
                  </a:lnTo>
                  <a:lnTo>
                    <a:pt x="240271" y="55095"/>
                  </a:lnTo>
                  <a:lnTo>
                    <a:pt x="240586" y="54575"/>
                  </a:lnTo>
                  <a:lnTo>
                    <a:pt x="240910" y="54055"/>
                  </a:lnTo>
                  <a:lnTo>
                    <a:pt x="241217" y="53536"/>
                  </a:lnTo>
                  <a:lnTo>
                    <a:pt x="241515" y="53007"/>
                  </a:lnTo>
                  <a:lnTo>
                    <a:pt x="241813" y="52471"/>
                  </a:lnTo>
                  <a:lnTo>
                    <a:pt x="242103" y="51943"/>
                  </a:lnTo>
                  <a:lnTo>
                    <a:pt x="242384" y="51397"/>
                  </a:lnTo>
                  <a:lnTo>
                    <a:pt x="242657" y="50861"/>
                  </a:lnTo>
                  <a:lnTo>
                    <a:pt x="242921" y="50315"/>
                  </a:lnTo>
                  <a:lnTo>
                    <a:pt x="243176" y="49762"/>
                  </a:lnTo>
                  <a:lnTo>
                    <a:pt x="243432" y="49208"/>
                  </a:lnTo>
                  <a:lnTo>
                    <a:pt x="243679" y="48654"/>
                  </a:lnTo>
                  <a:lnTo>
                    <a:pt x="243909" y="48100"/>
                  </a:lnTo>
                  <a:lnTo>
                    <a:pt x="244139" y="47538"/>
                  </a:lnTo>
                  <a:lnTo>
                    <a:pt x="244360" y="46967"/>
                  </a:lnTo>
                  <a:lnTo>
                    <a:pt x="244573" y="46405"/>
                  </a:lnTo>
                  <a:lnTo>
                    <a:pt x="244778" y="45834"/>
                  </a:lnTo>
                  <a:lnTo>
                    <a:pt x="244982" y="45255"/>
                  </a:lnTo>
                  <a:lnTo>
                    <a:pt x="245170" y="44684"/>
                  </a:lnTo>
                  <a:lnTo>
                    <a:pt x="245357" y="44105"/>
                  </a:lnTo>
                  <a:lnTo>
                    <a:pt x="245528" y="43517"/>
                  </a:lnTo>
                  <a:lnTo>
                    <a:pt x="245698" y="42929"/>
                  </a:lnTo>
                  <a:lnTo>
                    <a:pt x="245851" y="42341"/>
                  </a:lnTo>
                  <a:lnTo>
                    <a:pt x="246005" y="41753"/>
                  </a:lnTo>
                  <a:lnTo>
                    <a:pt x="246149" y="41157"/>
                  </a:lnTo>
                  <a:lnTo>
                    <a:pt x="246277" y="40561"/>
                  </a:lnTo>
                  <a:lnTo>
                    <a:pt x="246405" y="39964"/>
                  </a:lnTo>
                  <a:lnTo>
                    <a:pt x="246524" y="39359"/>
                  </a:lnTo>
                  <a:lnTo>
                    <a:pt x="246635" y="38763"/>
                  </a:lnTo>
                  <a:lnTo>
                    <a:pt x="246737" y="38150"/>
                  </a:lnTo>
                  <a:lnTo>
                    <a:pt x="246822" y="37545"/>
                  </a:lnTo>
                  <a:lnTo>
                    <a:pt x="246908" y="36931"/>
                  </a:lnTo>
                  <a:lnTo>
                    <a:pt x="246984" y="36318"/>
                  </a:lnTo>
                  <a:lnTo>
                    <a:pt x="247053" y="35705"/>
                  </a:lnTo>
                  <a:lnTo>
                    <a:pt x="247112" y="35091"/>
                  </a:lnTo>
                  <a:lnTo>
                    <a:pt x="247155" y="34469"/>
                  </a:lnTo>
                  <a:lnTo>
                    <a:pt x="247197" y="33847"/>
                  </a:lnTo>
                  <a:lnTo>
                    <a:pt x="247231" y="33226"/>
                  </a:lnTo>
                  <a:lnTo>
                    <a:pt x="247248" y="32595"/>
                  </a:lnTo>
                  <a:lnTo>
                    <a:pt x="247265" y="31965"/>
                  </a:lnTo>
                  <a:lnTo>
                    <a:pt x="247274" y="31343"/>
                  </a:lnTo>
                  <a:lnTo>
                    <a:pt x="247274" y="31343"/>
                  </a:lnTo>
                  <a:lnTo>
                    <a:pt x="247265" y="30644"/>
                  </a:lnTo>
                  <a:lnTo>
                    <a:pt x="247240" y="29937"/>
                  </a:lnTo>
                  <a:lnTo>
                    <a:pt x="247240" y="29937"/>
                  </a:lnTo>
                  <a:lnTo>
                    <a:pt x="247794" y="29826"/>
                  </a:lnTo>
                  <a:lnTo>
                    <a:pt x="248347" y="29724"/>
                  </a:lnTo>
                  <a:lnTo>
                    <a:pt x="248901" y="29605"/>
                  </a:lnTo>
                  <a:lnTo>
                    <a:pt x="249455" y="29486"/>
                  </a:lnTo>
                  <a:lnTo>
                    <a:pt x="250000" y="29366"/>
                  </a:lnTo>
                  <a:lnTo>
                    <a:pt x="250545" y="29230"/>
                  </a:lnTo>
                  <a:lnTo>
                    <a:pt x="251091" y="29102"/>
                  </a:lnTo>
                  <a:lnTo>
                    <a:pt x="251636" y="28957"/>
                  </a:lnTo>
                  <a:lnTo>
                    <a:pt x="252181" y="28813"/>
                  </a:lnTo>
                  <a:lnTo>
                    <a:pt x="252718" y="28668"/>
                  </a:lnTo>
                  <a:lnTo>
                    <a:pt x="253255" y="28514"/>
                  </a:lnTo>
                  <a:lnTo>
                    <a:pt x="253791" y="28353"/>
                  </a:lnTo>
                  <a:lnTo>
                    <a:pt x="254328" y="28191"/>
                  </a:lnTo>
                  <a:lnTo>
                    <a:pt x="254856" y="28020"/>
                  </a:lnTo>
                  <a:lnTo>
                    <a:pt x="255384" y="27850"/>
                  </a:lnTo>
                  <a:lnTo>
                    <a:pt x="255913" y="27671"/>
                  </a:lnTo>
                  <a:lnTo>
                    <a:pt x="256441" y="27484"/>
                  </a:lnTo>
                  <a:lnTo>
                    <a:pt x="256969" y="27296"/>
                  </a:lnTo>
                  <a:lnTo>
                    <a:pt x="257489" y="27109"/>
                  </a:lnTo>
                  <a:lnTo>
                    <a:pt x="258008" y="26904"/>
                  </a:lnTo>
                  <a:lnTo>
                    <a:pt x="258528" y="26708"/>
                  </a:lnTo>
                  <a:lnTo>
                    <a:pt x="259039" y="26495"/>
                  </a:lnTo>
                  <a:lnTo>
                    <a:pt x="259559" y="26282"/>
                  </a:lnTo>
                  <a:lnTo>
                    <a:pt x="260070" y="26069"/>
                  </a:lnTo>
                  <a:lnTo>
                    <a:pt x="260581" y="25848"/>
                  </a:lnTo>
                  <a:lnTo>
                    <a:pt x="261084" y="25618"/>
                  </a:lnTo>
                  <a:lnTo>
                    <a:pt x="261595" y="25388"/>
                  </a:lnTo>
                  <a:lnTo>
                    <a:pt x="262098" y="25149"/>
                  </a:lnTo>
                  <a:lnTo>
                    <a:pt x="262600" y="24902"/>
                  </a:lnTo>
                  <a:lnTo>
                    <a:pt x="263094" y="24655"/>
                  </a:lnTo>
                  <a:lnTo>
                    <a:pt x="263597" y="24408"/>
                  </a:lnTo>
                  <a:lnTo>
                    <a:pt x="264091" y="24152"/>
                  </a:lnTo>
                  <a:lnTo>
                    <a:pt x="264091" y="24152"/>
                  </a:lnTo>
                  <a:lnTo>
                    <a:pt x="264321" y="24025"/>
                  </a:lnTo>
                  <a:lnTo>
                    <a:pt x="264534" y="23888"/>
                  </a:lnTo>
                  <a:lnTo>
                    <a:pt x="264747" y="23735"/>
                  </a:lnTo>
                  <a:lnTo>
                    <a:pt x="264952" y="23582"/>
                  </a:lnTo>
                  <a:lnTo>
                    <a:pt x="265148" y="23420"/>
                  </a:lnTo>
                  <a:lnTo>
                    <a:pt x="265326" y="23241"/>
                  </a:lnTo>
                  <a:lnTo>
                    <a:pt x="265497" y="23062"/>
                  </a:lnTo>
                  <a:lnTo>
                    <a:pt x="265659" y="22875"/>
                  </a:lnTo>
                  <a:lnTo>
                    <a:pt x="265812" y="22679"/>
                  </a:lnTo>
                  <a:lnTo>
                    <a:pt x="265957" y="22474"/>
                  </a:lnTo>
                  <a:lnTo>
                    <a:pt x="266093" y="22270"/>
                  </a:lnTo>
                  <a:lnTo>
                    <a:pt x="266213" y="22057"/>
                  </a:lnTo>
                  <a:lnTo>
                    <a:pt x="266323" y="21835"/>
                  </a:lnTo>
                  <a:lnTo>
                    <a:pt x="266425" y="21614"/>
                  </a:lnTo>
                  <a:lnTo>
                    <a:pt x="266511" y="21384"/>
                  </a:lnTo>
                  <a:lnTo>
                    <a:pt x="266596" y="21154"/>
                  </a:lnTo>
                  <a:lnTo>
                    <a:pt x="266656" y="20915"/>
                  </a:lnTo>
                  <a:lnTo>
                    <a:pt x="266715" y="20677"/>
                  </a:lnTo>
                  <a:lnTo>
                    <a:pt x="266758" y="20438"/>
                  </a:lnTo>
                  <a:lnTo>
                    <a:pt x="266792" y="20191"/>
                  </a:lnTo>
                  <a:lnTo>
                    <a:pt x="266817" y="19944"/>
                  </a:lnTo>
                  <a:lnTo>
                    <a:pt x="266826" y="19697"/>
                  </a:lnTo>
                  <a:lnTo>
                    <a:pt x="266826" y="19450"/>
                  </a:lnTo>
                  <a:lnTo>
                    <a:pt x="266809" y="19203"/>
                  </a:lnTo>
                  <a:lnTo>
                    <a:pt x="266783" y="18956"/>
                  </a:lnTo>
                  <a:lnTo>
                    <a:pt x="266741" y="18709"/>
                  </a:lnTo>
                  <a:lnTo>
                    <a:pt x="266690" y="18462"/>
                  </a:lnTo>
                  <a:lnTo>
                    <a:pt x="266630" y="18214"/>
                  </a:lnTo>
                  <a:lnTo>
                    <a:pt x="266553" y="17976"/>
                  </a:lnTo>
                  <a:lnTo>
                    <a:pt x="266460" y="17729"/>
                  </a:lnTo>
                  <a:lnTo>
                    <a:pt x="266357" y="17490"/>
                  </a:lnTo>
                  <a:lnTo>
                    <a:pt x="266238" y="17260"/>
                  </a:lnTo>
                  <a:lnTo>
                    <a:pt x="266238" y="17260"/>
                  </a:lnTo>
                  <a:lnTo>
                    <a:pt x="266110" y="17030"/>
                  </a:lnTo>
                  <a:lnTo>
                    <a:pt x="265974" y="16809"/>
                  </a:lnTo>
                  <a:lnTo>
                    <a:pt x="265829" y="16596"/>
                  </a:lnTo>
                  <a:lnTo>
                    <a:pt x="265676" y="16391"/>
                  </a:lnTo>
                  <a:lnTo>
                    <a:pt x="265505" y="16204"/>
                  </a:lnTo>
                  <a:lnTo>
                    <a:pt x="265335" y="16017"/>
                  </a:lnTo>
                  <a:lnTo>
                    <a:pt x="265156" y="15846"/>
                  </a:lnTo>
                  <a:lnTo>
                    <a:pt x="264960" y="15684"/>
                  </a:lnTo>
                  <a:lnTo>
                    <a:pt x="264764" y="15531"/>
                  </a:lnTo>
                  <a:lnTo>
                    <a:pt x="264568" y="15386"/>
                  </a:lnTo>
                  <a:lnTo>
                    <a:pt x="264355" y="15250"/>
                  </a:lnTo>
                  <a:lnTo>
                    <a:pt x="264142" y="15131"/>
                  </a:lnTo>
                  <a:lnTo>
                    <a:pt x="263921" y="15020"/>
                  </a:lnTo>
                  <a:lnTo>
                    <a:pt x="263699" y="14918"/>
                  </a:lnTo>
                  <a:lnTo>
                    <a:pt x="263469" y="14832"/>
                  </a:lnTo>
                  <a:lnTo>
                    <a:pt x="263239" y="14747"/>
                  </a:lnTo>
                  <a:lnTo>
                    <a:pt x="263001" y="14679"/>
                  </a:lnTo>
                  <a:lnTo>
                    <a:pt x="262762" y="14628"/>
                  </a:lnTo>
                  <a:lnTo>
                    <a:pt x="262524" y="14585"/>
                  </a:lnTo>
                  <a:lnTo>
                    <a:pt x="262285" y="14551"/>
                  </a:lnTo>
                  <a:lnTo>
                    <a:pt x="262038" y="14526"/>
                  </a:lnTo>
                  <a:lnTo>
                    <a:pt x="261791" y="14517"/>
                  </a:lnTo>
                  <a:lnTo>
                    <a:pt x="261544" y="14517"/>
                  </a:lnTo>
                  <a:lnTo>
                    <a:pt x="261297" y="14534"/>
                  </a:lnTo>
                  <a:lnTo>
                    <a:pt x="261050" y="14560"/>
                  </a:lnTo>
                  <a:lnTo>
                    <a:pt x="260803" y="14602"/>
                  </a:lnTo>
                  <a:lnTo>
                    <a:pt x="260556" y="14653"/>
                  </a:lnTo>
                  <a:lnTo>
                    <a:pt x="260309" y="14713"/>
                  </a:lnTo>
                  <a:lnTo>
                    <a:pt x="260062" y="14790"/>
                  </a:lnTo>
                  <a:lnTo>
                    <a:pt x="259823" y="14883"/>
                  </a:lnTo>
                  <a:lnTo>
                    <a:pt x="259584" y="14986"/>
                  </a:lnTo>
                  <a:lnTo>
                    <a:pt x="259346" y="15096"/>
                  </a:lnTo>
                  <a:lnTo>
                    <a:pt x="259346" y="150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-231700" y="-13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-7528700" y="-7352400"/>
              <a:ext cx="1745200" cy="5269875"/>
            </a:xfrm>
            <a:custGeom>
              <a:avLst/>
              <a:gdLst/>
              <a:ahLst/>
              <a:cxnLst/>
              <a:rect l="l" t="t" r="r" b="b"/>
              <a:pathLst>
                <a:path w="69808" h="210795" extrusionOk="0">
                  <a:moveTo>
                    <a:pt x="57190" y="1"/>
                  </a:moveTo>
                  <a:lnTo>
                    <a:pt x="56943" y="9"/>
                  </a:lnTo>
                  <a:lnTo>
                    <a:pt x="56696" y="26"/>
                  </a:lnTo>
                  <a:lnTo>
                    <a:pt x="56449" y="52"/>
                  </a:lnTo>
                  <a:lnTo>
                    <a:pt x="56211" y="94"/>
                  </a:lnTo>
                  <a:lnTo>
                    <a:pt x="55964" y="154"/>
                  </a:lnTo>
                  <a:lnTo>
                    <a:pt x="55725" y="222"/>
                  </a:lnTo>
                  <a:lnTo>
                    <a:pt x="55486" y="299"/>
                  </a:lnTo>
                  <a:lnTo>
                    <a:pt x="55248" y="392"/>
                  </a:lnTo>
                  <a:lnTo>
                    <a:pt x="55018" y="495"/>
                  </a:lnTo>
                  <a:lnTo>
                    <a:pt x="54788" y="614"/>
                  </a:lnTo>
                  <a:lnTo>
                    <a:pt x="54558" y="742"/>
                  </a:lnTo>
                  <a:lnTo>
                    <a:pt x="54336" y="887"/>
                  </a:lnTo>
                  <a:lnTo>
                    <a:pt x="53842" y="1227"/>
                  </a:lnTo>
                  <a:lnTo>
                    <a:pt x="53357" y="1568"/>
                  </a:lnTo>
                  <a:lnTo>
                    <a:pt x="52871" y="1926"/>
                  </a:lnTo>
                  <a:lnTo>
                    <a:pt x="52394" y="2284"/>
                  </a:lnTo>
                  <a:lnTo>
                    <a:pt x="51934" y="2642"/>
                  </a:lnTo>
                  <a:lnTo>
                    <a:pt x="51465" y="3016"/>
                  </a:lnTo>
                  <a:lnTo>
                    <a:pt x="51014" y="3383"/>
                  </a:lnTo>
                  <a:lnTo>
                    <a:pt x="50571" y="3766"/>
                  </a:lnTo>
                  <a:lnTo>
                    <a:pt x="50128" y="4149"/>
                  </a:lnTo>
                  <a:lnTo>
                    <a:pt x="49693" y="4533"/>
                  </a:lnTo>
                  <a:lnTo>
                    <a:pt x="49267" y="4925"/>
                  </a:lnTo>
                  <a:lnTo>
                    <a:pt x="48850" y="5325"/>
                  </a:lnTo>
                  <a:lnTo>
                    <a:pt x="48432" y="5726"/>
                  </a:lnTo>
                  <a:lnTo>
                    <a:pt x="48032" y="6134"/>
                  </a:lnTo>
                  <a:lnTo>
                    <a:pt x="47632" y="6543"/>
                  </a:lnTo>
                  <a:lnTo>
                    <a:pt x="47240" y="6961"/>
                  </a:lnTo>
                  <a:lnTo>
                    <a:pt x="46856" y="7378"/>
                  </a:lnTo>
                  <a:lnTo>
                    <a:pt x="46482" y="7804"/>
                  </a:lnTo>
                  <a:lnTo>
                    <a:pt x="46115" y="8230"/>
                  </a:lnTo>
                  <a:lnTo>
                    <a:pt x="45749" y="8665"/>
                  </a:lnTo>
                  <a:lnTo>
                    <a:pt x="45391" y="9108"/>
                  </a:lnTo>
                  <a:lnTo>
                    <a:pt x="45050" y="9542"/>
                  </a:lnTo>
                  <a:lnTo>
                    <a:pt x="44710" y="9994"/>
                  </a:lnTo>
                  <a:lnTo>
                    <a:pt x="44377" y="10437"/>
                  </a:lnTo>
                  <a:lnTo>
                    <a:pt x="44054" y="10897"/>
                  </a:lnTo>
                  <a:lnTo>
                    <a:pt x="43730" y="11348"/>
                  </a:lnTo>
                  <a:lnTo>
                    <a:pt x="43423" y="11808"/>
                  </a:lnTo>
                  <a:lnTo>
                    <a:pt x="43125" y="12277"/>
                  </a:lnTo>
                  <a:lnTo>
                    <a:pt x="42827" y="12745"/>
                  </a:lnTo>
                  <a:lnTo>
                    <a:pt x="42537" y="13214"/>
                  </a:lnTo>
                  <a:lnTo>
                    <a:pt x="42264" y="13691"/>
                  </a:lnTo>
                  <a:lnTo>
                    <a:pt x="41992" y="14168"/>
                  </a:lnTo>
                  <a:lnTo>
                    <a:pt x="41728" y="14654"/>
                  </a:lnTo>
                  <a:lnTo>
                    <a:pt x="41472" y="15139"/>
                  </a:lnTo>
                  <a:lnTo>
                    <a:pt x="41225" y="15625"/>
                  </a:lnTo>
                  <a:lnTo>
                    <a:pt x="40987" y="16119"/>
                  </a:lnTo>
                  <a:lnTo>
                    <a:pt x="40757" y="16613"/>
                  </a:lnTo>
                  <a:lnTo>
                    <a:pt x="40527" y="17116"/>
                  </a:lnTo>
                  <a:lnTo>
                    <a:pt x="40314" y="17619"/>
                  </a:lnTo>
                  <a:lnTo>
                    <a:pt x="40101" y="18121"/>
                  </a:lnTo>
                  <a:lnTo>
                    <a:pt x="39905" y="18632"/>
                  </a:lnTo>
                  <a:lnTo>
                    <a:pt x="39709" y="19135"/>
                  </a:lnTo>
                  <a:lnTo>
                    <a:pt x="39530" y="19655"/>
                  </a:lnTo>
                  <a:lnTo>
                    <a:pt x="39351" y="20166"/>
                  </a:lnTo>
                  <a:lnTo>
                    <a:pt x="39189" y="20685"/>
                  </a:lnTo>
                  <a:lnTo>
                    <a:pt x="39027" y="21205"/>
                  </a:lnTo>
                  <a:lnTo>
                    <a:pt x="38874" y="21733"/>
                  </a:lnTo>
                  <a:lnTo>
                    <a:pt x="38737" y="22253"/>
                  </a:lnTo>
                  <a:lnTo>
                    <a:pt x="38601" y="22781"/>
                  </a:lnTo>
                  <a:lnTo>
                    <a:pt x="38473" y="23318"/>
                  </a:lnTo>
                  <a:lnTo>
                    <a:pt x="38354" y="23846"/>
                  </a:lnTo>
                  <a:lnTo>
                    <a:pt x="38252" y="24383"/>
                  </a:lnTo>
                  <a:lnTo>
                    <a:pt x="38150" y="24920"/>
                  </a:lnTo>
                  <a:lnTo>
                    <a:pt x="38056" y="25456"/>
                  </a:lnTo>
                  <a:lnTo>
                    <a:pt x="37971" y="26002"/>
                  </a:lnTo>
                  <a:lnTo>
                    <a:pt x="37903" y="26538"/>
                  </a:lnTo>
                  <a:lnTo>
                    <a:pt x="37834" y="27084"/>
                  </a:lnTo>
                  <a:lnTo>
                    <a:pt x="37775" y="27637"/>
                  </a:lnTo>
                  <a:lnTo>
                    <a:pt x="37724" y="28183"/>
                  </a:lnTo>
                  <a:lnTo>
                    <a:pt x="37690" y="28736"/>
                  </a:lnTo>
                  <a:lnTo>
                    <a:pt x="37656" y="29281"/>
                  </a:lnTo>
                  <a:lnTo>
                    <a:pt x="37639" y="29835"/>
                  </a:lnTo>
                  <a:lnTo>
                    <a:pt x="37621" y="30389"/>
                  </a:lnTo>
                  <a:lnTo>
                    <a:pt x="37613" y="30951"/>
                  </a:lnTo>
                  <a:lnTo>
                    <a:pt x="37621" y="31727"/>
                  </a:lnTo>
                  <a:lnTo>
                    <a:pt x="37656" y="32502"/>
                  </a:lnTo>
                  <a:lnTo>
                    <a:pt x="37698" y="33269"/>
                  </a:lnTo>
                  <a:lnTo>
                    <a:pt x="37758" y="34044"/>
                  </a:lnTo>
                  <a:lnTo>
                    <a:pt x="37843" y="34819"/>
                  </a:lnTo>
                  <a:lnTo>
                    <a:pt x="37945" y="35586"/>
                  </a:lnTo>
                  <a:lnTo>
                    <a:pt x="38056" y="36353"/>
                  </a:lnTo>
                  <a:lnTo>
                    <a:pt x="38192" y="37111"/>
                  </a:lnTo>
                  <a:lnTo>
                    <a:pt x="38346" y="37877"/>
                  </a:lnTo>
                  <a:lnTo>
                    <a:pt x="38516" y="38636"/>
                  </a:lnTo>
                  <a:lnTo>
                    <a:pt x="38703" y="39385"/>
                  </a:lnTo>
                  <a:lnTo>
                    <a:pt x="38908" y="40135"/>
                  </a:lnTo>
                  <a:lnTo>
                    <a:pt x="39121" y="40885"/>
                  </a:lnTo>
                  <a:lnTo>
                    <a:pt x="39359" y="41626"/>
                  </a:lnTo>
                  <a:lnTo>
                    <a:pt x="39615" y="42367"/>
                  </a:lnTo>
                  <a:lnTo>
                    <a:pt x="39888" y="43100"/>
                  </a:lnTo>
                  <a:lnTo>
                    <a:pt x="38985" y="43287"/>
                  </a:lnTo>
                  <a:lnTo>
                    <a:pt x="38090" y="43483"/>
                  </a:lnTo>
                  <a:lnTo>
                    <a:pt x="37204" y="43696"/>
                  </a:lnTo>
                  <a:lnTo>
                    <a:pt x="36318" y="43926"/>
                  </a:lnTo>
                  <a:lnTo>
                    <a:pt x="35449" y="44165"/>
                  </a:lnTo>
                  <a:lnTo>
                    <a:pt x="34589" y="44429"/>
                  </a:lnTo>
                  <a:lnTo>
                    <a:pt x="33728" y="44701"/>
                  </a:lnTo>
                  <a:lnTo>
                    <a:pt x="32885" y="45000"/>
                  </a:lnTo>
                  <a:lnTo>
                    <a:pt x="32050" y="45306"/>
                  </a:lnTo>
                  <a:lnTo>
                    <a:pt x="31215" y="45630"/>
                  </a:lnTo>
                  <a:lnTo>
                    <a:pt x="30397" y="45962"/>
                  </a:lnTo>
                  <a:lnTo>
                    <a:pt x="29596" y="46320"/>
                  </a:lnTo>
                  <a:lnTo>
                    <a:pt x="28795" y="46686"/>
                  </a:lnTo>
                  <a:lnTo>
                    <a:pt x="28012" y="47061"/>
                  </a:lnTo>
                  <a:lnTo>
                    <a:pt x="27228" y="47462"/>
                  </a:lnTo>
                  <a:lnTo>
                    <a:pt x="26461" y="47871"/>
                  </a:lnTo>
                  <a:lnTo>
                    <a:pt x="25711" y="48288"/>
                  </a:lnTo>
                  <a:lnTo>
                    <a:pt x="24962" y="48723"/>
                  </a:lnTo>
                  <a:lnTo>
                    <a:pt x="24229" y="49174"/>
                  </a:lnTo>
                  <a:lnTo>
                    <a:pt x="23505" y="49634"/>
                  </a:lnTo>
                  <a:lnTo>
                    <a:pt x="22798" y="50111"/>
                  </a:lnTo>
                  <a:lnTo>
                    <a:pt x="22099" y="50597"/>
                  </a:lnTo>
                  <a:lnTo>
                    <a:pt x="21409" y="51099"/>
                  </a:lnTo>
                  <a:lnTo>
                    <a:pt x="20736" y="51611"/>
                  </a:lnTo>
                  <a:lnTo>
                    <a:pt x="20080" y="52139"/>
                  </a:lnTo>
                  <a:lnTo>
                    <a:pt x="19424" y="52676"/>
                  </a:lnTo>
                  <a:lnTo>
                    <a:pt x="18794" y="53229"/>
                  </a:lnTo>
                  <a:lnTo>
                    <a:pt x="18172" y="53783"/>
                  </a:lnTo>
                  <a:lnTo>
                    <a:pt x="17558" y="54354"/>
                  </a:lnTo>
                  <a:lnTo>
                    <a:pt x="16962" y="54942"/>
                  </a:lnTo>
                  <a:lnTo>
                    <a:pt x="16383" y="55538"/>
                  </a:lnTo>
                  <a:lnTo>
                    <a:pt x="15812" y="56143"/>
                  </a:lnTo>
                  <a:lnTo>
                    <a:pt x="15258" y="56756"/>
                  </a:lnTo>
                  <a:lnTo>
                    <a:pt x="14722" y="57378"/>
                  </a:lnTo>
                  <a:lnTo>
                    <a:pt x="14193" y="58017"/>
                  </a:lnTo>
                  <a:lnTo>
                    <a:pt x="13682" y="58665"/>
                  </a:lnTo>
                  <a:lnTo>
                    <a:pt x="13188" y="59321"/>
                  </a:lnTo>
                  <a:lnTo>
                    <a:pt x="12711" y="59985"/>
                  </a:lnTo>
                  <a:lnTo>
                    <a:pt x="12242" y="60667"/>
                  </a:lnTo>
                  <a:lnTo>
                    <a:pt x="11799" y="61348"/>
                  </a:lnTo>
                  <a:lnTo>
                    <a:pt x="11365" y="62047"/>
                  </a:lnTo>
                  <a:lnTo>
                    <a:pt x="10947" y="62745"/>
                  </a:lnTo>
                  <a:lnTo>
                    <a:pt x="10547" y="63461"/>
                  </a:lnTo>
                  <a:lnTo>
                    <a:pt x="10164" y="64177"/>
                  </a:lnTo>
                  <a:lnTo>
                    <a:pt x="9797" y="64909"/>
                  </a:lnTo>
                  <a:lnTo>
                    <a:pt x="9448" y="65642"/>
                  </a:lnTo>
                  <a:lnTo>
                    <a:pt x="9116" y="66392"/>
                  </a:lnTo>
                  <a:lnTo>
                    <a:pt x="8792" y="67141"/>
                  </a:lnTo>
                  <a:lnTo>
                    <a:pt x="8494" y="67900"/>
                  </a:lnTo>
                  <a:lnTo>
                    <a:pt x="8221" y="68666"/>
                  </a:lnTo>
                  <a:lnTo>
                    <a:pt x="7957" y="69442"/>
                  </a:lnTo>
                  <a:lnTo>
                    <a:pt x="7710" y="70225"/>
                  </a:lnTo>
                  <a:lnTo>
                    <a:pt x="7480" y="71018"/>
                  </a:lnTo>
                  <a:lnTo>
                    <a:pt x="7276" y="71810"/>
                  </a:lnTo>
                  <a:lnTo>
                    <a:pt x="7088" y="72611"/>
                  </a:lnTo>
                  <a:lnTo>
                    <a:pt x="6918" y="73420"/>
                  </a:lnTo>
                  <a:lnTo>
                    <a:pt x="6764" y="74238"/>
                  </a:lnTo>
                  <a:lnTo>
                    <a:pt x="6637" y="75056"/>
                  </a:lnTo>
                  <a:lnTo>
                    <a:pt x="6526" y="75882"/>
                  </a:lnTo>
                  <a:lnTo>
                    <a:pt x="6432" y="76717"/>
                  </a:lnTo>
                  <a:lnTo>
                    <a:pt x="6390" y="77135"/>
                  </a:lnTo>
                  <a:lnTo>
                    <a:pt x="6364" y="77552"/>
                  </a:lnTo>
                  <a:lnTo>
                    <a:pt x="6330" y="77969"/>
                  </a:lnTo>
                  <a:lnTo>
                    <a:pt x="6304" y="78395"/>
                  </a:lnTo>
                  <a:lnTo>
                    <a:pt x="6287" y="78813"/>
                  </a:lnTo>
                  <a:lnTo>
                    <a:pt x="6279" y="79239"/>
                  </a:lnTo>
                  <a:lnTo>
                    <a:pt x="6270" y="79665"/>
                  </a:lnTo>
                  <a:lnTo>
                    <a:pt x="6270" y="80091"/>
                  </a:lnTo>
                  <a:lnTo>
                    <a:pt x="6279" y="80815"/>
                  </a:lnTo>
                  <a:lnTo>
                    <a:pt x="6296" y="81548"/>
                  </a:lnTo>
                  <a:lnTo>
                    <a:pt x="6338" y="82272"/>
                  </a:lnTo>
                  <a:lnTo>
                    <a:pt x="6390" y="82996"/>
                  </a:lnTo>
                  <a:lnTo>
                    <a:pt x="6458" y="83712"/>
                  </a:lnTo>
                  <a:lnTo>
                    <a:pt x="6543" y="84436"/>
                  </a:lnTo>
                  <a:lnTo>
                    <a:pt x="6645" y="85143"/>
                  </a:lnTo>
                  <a:lnTo>
                    <a:pt x="6764" y="85858"/>
                  </a:lnTo>
                  <a:lnTo>
                    <a:pt x="6892" y="86565"/>
                  </a:lnTo>
                  <a:lnTo>
                    <a:pt x="7037" y="87273"/>
                  </a:lnTo>
                  <a:lnTo>
                    <a:pt x="7199" y="87980"/>
                  </a:lnTo>
                  <a:lnTo>
                    <a:pt x="7378" y="88678"/>
                  </a:lnTo>
                  <a:lnTo>
                    <a:pt x="7565" y="89377"/>
                  </a:lnTo>
                  <a:lnTo>
                    <a:pt x="7770" y="90067"/>
                  </a:lnTo>
                  <a:lnTo>
                    <a:pt x="7991" y="90757"/>
                  </a:lnTo>
                  <a:lnTo>
                    <a:pt x="8221" y="91439"/>
                  </a:lnTo>
                  <a:lnTo>
                    <a:pt x="8468" y="92120"/>
                  </a:lnTo>
                  <a:lnTo>
                    <a:pt x="8732" y="92793"/>
                  </a:lnTo>
                  <a:lnTo>
                    <a:pt x="9014" y="93466"/>
                  </a:lnTo>
                  <a:lnTo>
                    <a:pt x="9303" y="94131"/>
                  </a:lnTo>
                  <a:lnTo>
                    <a:pt x="9610" y="94787"/>
                  </a:lnTo>
                  <a:lnTo>
                    <a:pt x="9934" y="95443"/>
                  </a:lnTo>
                  <a:lnTo>
                    <a:pt x="10266" y="96099"/>
                  </a:lnTo>
                  <a:lnTo>
                    <a:pt x="10615" y="96738"/>
                  </a:lnTo>
                  <a:lnTo>
                    <a:pt x="10973" y="97377"/>
                  </a:lnTo>
                  <a:lnTo>
                    <a:pt x="11348" y="98015"/>
                  </a:lnTo>
                  <a:lnTo>
                    <a:pt x="11740" y="98637"/>
                  </a:lnTo>
                  <a:lnTo>
                    <a:pt x="12140" y="99259"/>
                  </a:lnTo>
                  <a:lnTo>
                    <a:pt x="12558" y="99881"/>
                  </a:lnTo>
                  <a:lnTo>
                    <a:pt x="12992" y="100486"/>
                  </a:lnTo>
                  <a:lnTo>
                    <a:pt x="13435" y="101091"/>
                  </a:lnTo>
                  <a:lnTo>
                    <a:pt x="13895" y="101679"/>
                  </a:lnTo>
                  <a:lnTo>
                    <a:pt x="13469" y="102122"/>
                  </a:lnTo>
                  <a:lnTo>
                    <a:pt x="13060" y="102556"/>
                  </a:lnTo>
                  <a:lnTo>
                    <a:pt x="12651" y="102999"/>
                  </a:lnTo>
                  <a:lnTo>
                    <a:pt x="12251" y="103451"/>
                  </a:lnTo>
                  <a:lnTo>
                    <a:pt x="11859" y="103894"/>
                  </a:lnTo>
                  <a:lnTo>
                    <a:pt x="11467" y="104345"/>
                  </a:lnTo>
                  <a:lnTo>
                    <a:pt x="11092" y="104805"/>
                  </a:lnTo>
                  <a:lnTo>
                    <a:pt x="10709" y="105265"/>
                  </a:lnTo>
                  <a:lnTo>
                    <a:pt x="10343" y="105725"/>
                  </a:lnTo>
                  <a:lnTo>
                    <a:pt x="9976" y="106194"/>
                  </a:lnTo>
                  <a:lnTo>
                    <a:pt x="9618" y="106654"/>
                  </a:lnTo>
                  <a:lnTo>
                    <a:pt x="9269" y="107131"/>
                  </a:lnTo>
                  <a:lnTo>
                    <a:pt x="8920" y="107600"/>
                  </a:lnTo>
                  <a:lnTo>
                    <a:pt x="8588" y="108077"/>
                  </a:lnTo>
                  <a:lnTo>
                    <a:pt x="8255" y="108554"/>
                  </a:lnTo>
                  <a:lnTo>
                    <a:pt x="7923" y="109039"/>
                  </a:lnTo>
                  <a:lnTo>
                    <a:pt x="7608" y="109525"/>
                  </a:lnTo>
                  <a:lnTo>
                    <a:pt x="7293" y="110011"/>
                  </a:lnTo>
                  <a:lnTo>
                    <a:pt x="6986" y="110505"/>
                  </a:lnTo>
                  <a:lnTo>
                    <a:pt x="6679" y="110999"/>
                  </a:lnTo>
                  <a:lnTo>
                    <a:pt x="6390" y="111493"/>
                  </a:lnTo>
                  <a:lnTo>
                    <a:pt x="6100" y="111987"/>
                  </a:lnTo>
                  <a:lnTo>
                    <a:pt x="5819" y="112490"/>
                  </a:lnTo>
                  <a:lnTo>
                    <a:pt x="5546" y="112992"/>
                  </a:lnTo>
                  <a:lnTo>
                    <a:pt x="5274" y="113495"/>
                  </a:lnTo>
                  <a:lnTo>
                    <a:pt x="5009" y="114006"/>
                  </a:lnTo>
                  <a:lnTo>
                    <a:pt x="4754" y="114517"/>
                  </a:lnTo>
                  <a:lnTo>
                    <a:pt x="4507" y="115029"/>
                  </a:lnTo>
                  <a:lnTo>
                    <a:pt x="4260" y="115540"/>
                  </a:lnTo>
                  <a:lnTo>
                    <a:pt x="4021" y="116059"/>
                  </a:lnTo>
                  <a:lnTo>
                    <a:pt x="3791" y="116579"/>
                  </a:lnTo>
                  <a:lnTo>
                    <a:pt x="3570" y="117099"/>
                  </a:lnTo>
                  <a:lnTo>
                    <a:pt x="3357" y="117618"/>
                  </a:lnTo>
                  <a:lnTo>
                    <a:pt x="3144" y="118147"/>
                  </a:lnTo>
                  <a:lnTo>
                    <a:pt x="2939" y="118675"/>
                  </a:lnTo>
                  <a:lnTo>
                    <a:pt x="2743" y="119203"/>
                  </a:lnTo>
                  <a:lnTo>
                    <a:pt x="2556" y="119731"/>
                  </a:lnTo>
                  <a:lnTo>
                    <a:pt x="2368" y="120268"/>
                  </a:lnTo>
                  <a:lnTo>
                    <a:pt x="2190" y="120805"/>
                  </a:lnTo>
                  <a:lnTo>
                    <a:pt x="2019" y="121341"/>
                  </a:lnTo>
                  <a:lnTo>
                    <a:pt x="1857" y="121878"/>
                  </a:lnTo>
                  <a:lnTo>
                    <a:pt x="1704" y="122423"/>
                  </a:lnTo>
                  <a:lnTo>
                    <a:pt x="1551" y="122960"/>
                  </a:lnTo>
                  <a:lnTo>
                    <a:pt x="1406" y="123505"/>
                  </a:lnTo>
                  <a:lnTo>
                    <a:pt x="1269" y="124051"/>
                  </a:lnTo>
                  <a:lnTo>
                    <a:pt x="1142" y="124604"/>
                  </a:lnTo>
                  <a:lnTo>
                    <a:pt x="1022" y="125150"/>
                  </a:lnTo>
                  <a:lnTo>
                    <a:pt x="903" y="125703"/>
                  </a:lnTo>
                  <a:lnTo>
                    <a:pt x="792" y="126257"/>
                  </a:lnTo>
                  <a:lnTo>
                    <a:pt x="690" y="126811"/>
                  </a:lnTo>
                  <a:lnTo>
                    <a:pt x="596" y="127365"/>
                  </a:lnTo>
                  <a:lnTo>
                    <a:pt x="511" y="127918"/>
                  </a:lnTo>
                  <a:lnTo>
                    <a:pt x="426" y="128481"/>
                  </a:lnTo>
                  <a:lnTo>
                    <a:pt x="358" y="129034"/>
                  </a:lnTo>
                  <a:lnTo>
                    <a:pt x="290" y="129597"/>
                  </a:lnTo>
                  <a:lnTo>
                    <a:pt x="230" y="130159"/>
                  </a:lnTo>
                  <a:lnTo>
                    <a:pt x="170" y="130721"/>
                  </a:lnTo>
                  <a:lnTo>
                    <a:pt x="128" y="131283"/>
                  </a:lnTo>
                  <a:lnTo>
                    <a:pt x="85" y="131854"/>
                  </a:lnTo>
                  <a:lnTo>
                    <a:pt x="60" y="132417"/>
                  </a:lnTo>
                  <a:lnTo>
                    <a:pt x="34" y="132987"/>
                  </a:lnTo>
                  <a:lnTo>
                    <a:pt x="9" y="133558"/>
                  </a:lnTo>
                  <a:lnTo>
                    <a:pt x="0" y="134129"/>
                  </a:lnTo>
                  <a:lnTo>
                    <a:pt x="0" y="134700"/>
                  </a:lnTo>
                  <a:lnTo>
                    <a:pt x="9" y="135620"/>
                  </a:lnTo>
                  <a:lnTo>
                    <a:pt x="34" y="136531"/>
                  </a:lnTo>
                  <a:lnTo>
                    <a:pt x="85" y="137451"/>
                  </a:lnTo>
                  <a:lnTo>
                    <a:pt x="153" y="138363"/>
                  </a:lnTo>
                  <a:lnTo>
                    <a:pt x="239" y="139266"/>
                  </a:lnTo>
                  <a:lnTo>
                    <a:pt x="349" y="140169"/>
                  </a:lnTo>
                  <a:lnTo>
                    <a:pt x="469" y="141064"/>
                  </a:lnTo>
                  <a:lnTo>
                    <a:pt x="613" y="141958"/>
                  </a:lnTo>
                  <a:lnTo>
                    <a:pt x="775" y="142853"/>
                  </a:lnTo>
                  <a:lnTo>
                    <a:pt x="954" y="143730"/>
                  </a:lnTo>
                  <a:lnTo>
                    <a:pt x="1150" y="144616"/>
                  </a:lnTo>
                  <a:lnTo>
                    <a:pt x="1372" y="145485"/>
                  </a:lnTo>
                  <a:lnTo>
                    <a:pt x="1602" y="146354"/>
                  </a:lnTo>
                  <a:lnTo>
                    <a:pt x="1857" y="147223"/>
                  </a:lnTo>
                  <a:lnTo>
                    <a:pt x="2121" y="148075"/>
                  </a:lnTo>
                  <a:lnTo>
                    <a:pt x="2411" y="148927"/>
                  </a:lnTo>
                  <a:lnTo>
                    <a:pt x="2709" y="149779"/>
                  </a:lnTo>
                  <a:lnTo>
                    <a:pt x="3033" y="150614"/>
                  </a:lnTo>
                  <a:lnTo>
                    <a:pt x="3374" y="151449"/>
                  </a:lnTo>
                  <a:lnTo>
                    <a:pt x="3723" y="152275"/>
                  </a:lnTo>
                  <a:lnTo>
                    <a:pt x="4098" y="153093"/>
                  </a:lnTo>
                  <a:lnTo>
                    <a:pt x="4481" y="153911"/>
                  </a:lnTo>
                  <a:lnTo>
                    <a:pt x="4882" y="154720"/>
                  </a:lnTo>
                  <a:lnTo>
                    <a:pt x="5308" y="155512"/>
                  </a:lnTo>
                  <a:lnTo>
                    <a:pt x="5742" y="156305"/>
                  </a:lnTo>
                  <a:lnTo>
                    <a:pt x="6194" y="157089"/>
                  </a:lnTo>
                  <a:lnTo>
                    <a:pt x="6654" y="157864"/>
                  </a:lnTo>
                  <a:lnTo>
                    <a:pt x="7139" y="158639"/>
                  </a:lnTo>
                  <a:lnTo>
                    <a:pt x="7633" y="159397"/>
                  </a:lnTo>
                  <a:lnTo>
                    <a:pt x="8145" y="160147"/>
                  </a:lnTo>
                  <a:lnTo>
                    <a:pt x="8673" y="160888"/>
                  </a:lnTo>
                  <a:lnTo>
                    <a:pt x="9218" y="161621"/>
                  </a:lnTo>
                  <a:lnTo>
                    <a:pt x="9772" y="162353"/>
                  </a:lnTo>
                  <a:lnTo>
                    <a:pt x="10351" y="163069"/>
                  </a:lnTo>
                  <a:lnTo>
                    <a:pt x="10930" y="163776"/>
                  </a:lnTo>
                  <a:lnTo>
                    <a:pt x="11535" y="164475"/>
                  </a:lnTo>
                  <a:lnTo>
                    <a:pt x="12149" y="165156"/>
                  </a:lnTo>
                  <a:lnTo>
                    <a:pt x="12779" y="165838"/>
                  </a:lnTo>
                  <a:lnTo>
                    <a:pt x="13418" y="166502"/>
                  </a:lnTo>
                  <a:lnTo>
                    <a:pt x="14074" y="167167"/>
                  </a:lnTo>
                  <a:lnTo>
                    <a:pt x="14739" y="167814"/>
                  </a:lnTo>
                  <a:lnTo>
                    <a:pt x="15420" y="168453"/>
                  </a:lnTo>
                  <a:lnTo>
                    <a:pt x="16119" y="169075"/>
                  </a:lnTo>
                  <a:lnTo>
                    <a:pt x="16826" y="169697"/>
                  </a:lnTo>
                  <a:lnTo>
                    <a:pt x="17550" y="170302"/>
                  </a:lnTo>
                  <a:lnTo>
                    <a:pt x="18283" y="170890"/>
                  </a:lnTo>
                  <a:lnTo>
                    <a:pt x="19032" y="171478"/>
                  </a:lnTo>
                  <a:lnTo>
                    <a:pt x="19791" y="172048"/>
                  </a:lnTo>
                  <a:lnTo>
                    <a:pt x="20557" y="172602"/>
                  </a:lnTo>
                  <a:lnTo>
                    <a:pt x="21341" y="173156"/>
                  </a:lnTo>
                  <a:lnTo>
                    <a:pt x="22133" y="173693"/>
                  </a:lnTo>
                  <a:lnTo>
                    <a:pt x="22943" y="174212"/>
                  </a:lnTo>
                  <a:lnTo>
                    <a:pt x="23761" y="174724"/>
                  </a:lnTo>
                  <a:lnTo>
                    <a:pt x="24595" y="175218"/>
                  </a:lnTo>
                  <a:lnTo>
                    <a:pt x="25430" y="175703"/>
                  </a:lnTo>
                  <a:lnTo>
                    <a:pt x="26282" y="176180"/>
                  </a:lnTo>
                  <a:lnTo>
                    <a:pt x="27151" y="176640"/>
                  </a:lnTo>
                  <a:lnTo>
                    <a:pt x="28020" y="177083"/>
                  </a:lnTo>
                  <a:lnTo>
                    <a:pt x="28906" y="177518"/>
                  </a:lnTo>
                  <a:lnTo>
                    <a:pt x="29801" y="177935"/>
                  </a:lnTo>
                  <a:lnTo>
                    <a:pt x="30704" y="178344"/>
                  </a:lnTo>
                  <a:lnTo>
                    <a:pt x="31624" y="178728"/>
                  </a:lnTo>
                  <a:lnTo>
                    <a:pt x="32544" y="179111"/>
                  </a:lnTo>
                  <a:lnTo>
                    <a:pt x="33481" y="179469"/>
                  </a:lnTo>
                  <a:lnTo>
                    <a:pt x="32987" y="180201"/>
                  </a:lnTo>
                  <a:lnTo>
                    <a:pt x="32501" y="180934"/>
                  </a:lnTo>
                  <a:lnTo>
                    <a:pt x="32024" y="181684"/>
                  </a:lnTo>
                  <a:lnTo>
                    <a:pt x="31573" y="182434"/>
                  </a:lnTo>
                  <a:lnTo>
                    <a:pt x="31130" y="183200"/>
                  </a:lnTo>
                  <a:lnTo>
                    <a:pt x="30695" y="183967"/>
                  </a:lnTo>
                  <a:lnTo>
                    <a:pt x="30286" y="184742"/>
                  </a:lnTo>
                  <a:lnTo>
                    <a:pt x="29886" y="185526"/>
                  </a:lnTo>
                  <a:lnTo>
                    <a:pt x="29503" y="186318"/>
                  </a:lnTo>
                  <a:lnTo>
                    <a:pt x="29136" y="187111"/>
                  </a:lnTo>
                  <a:lnTo>
                    <a:pt x="28787" y="187911"/>
                  </a:lnTo>
                  <a:lnTo>
                    <a:pt x="28446" y="188721"/>
                  </a:lnTo>
                  <a:lnTo>
                    <a:pt x="28122" y="189530"/>
                  </a:lnTo>
                  <a:lnTo>
                    <a:pt x="27816" y="190348"/>
                  </a:lnTo>
                  <a:lnTo>
                    <a:pt x="27526" y="191174"/>
                  </a:lnTo>
                  <a:lnTo>
                    <a:pt x="27253" y="192001"/>
                  </a:lnTo>
                  <a:lnTo>
                    <a:pt x="26989" y="192836"/>
                  </a:lnTo>
                  <a:lnTo>
                    <a:pt x="26751" y="193671"/>
                  </a:lnTo>
                  <a:lnTo>
                    <a:pt x="26521" y="194514"/>
                  </a:lnTo>
                  <a:lnTo>
                    <a:pt x="26308" y="195357"/>
                  </a:lnTo>
                  <a:lnTo>
                    <a:pt x="26112" y="196201"/>
                  </a:lnTo>
                  <a:lnTo>
                    <a:pt x="25933" y="197053"/>
                  </a:lnTo>
                  <a:lnTo>
                    <a:pt x="25771" y="197913"/>
                  </a:lnTo>
                  <a:lnTo>
                    <a:pt x="25626" y="198765"/>
                  </a:lnTo>
                  <a:lnTo>
                    <a:pt x="25498" y="199626"/>
                  </a:lnTo>
                  <a:lnTo>
                    <a:pt x="25388" y="200486"/>
                  </a:lnTo>
                  <a:lnTo>
                    <a:pt x="25294" y="201346"/>
                  </a:lnTo>
                  <a:lnTo>
                    <a:pt x="25217" y="202215"/>
                  </a:lnTo>
                  <a:lnTo>
                    <a:pt x="25149" y="203076"/>
                  </a:lnTo>
                  <a:lnTo>
                    <a:pt x="25107" y="203945"/>
                  </a:lnTo>
                  <a:lnTo>
                    <a:pt x="25081" y="204814"/>
                  </a:lnTo>
                  <a:lnTo>
                    <a:pt x="25072" y="205683"/>
                  </a:lnTo>
                  <a:lnTo>
                    <a:pt x="25081" y="205947"/>
                  </a:lnTo>
                  <a:lnTo>
                    <a:pt x="25098" y="206202"/>
                  </a:lnTo>
                  <a:lnTo>
                    <a:pt x="25132" y="206458"/>
                  </a:lnTo>
                  <a:lnTo>
                    <a:pt x="25175" y="206714"/>
                  </a:lnTo>
                  <a:lnTo>
                    <a:pt x="25234" y="206961"/>
                  </a:lnTo>
                  <a:lnTo>
                    <a:pt x="25303" y="207199"/>
                  </a:lnTo>
                  <a:lnTo>
                    <a:pt x="25388" y="207438"/>
                  </a:lnTo>
                  <a:lnTo>
                    <a:pt x="25473" y="207668"/>
                  </a:lnTo>
                  <a:lnTo>
                    <a:pt x="25575" y="207898"/>
                  </a:lnTo>
                  <a:lnTo>
                    <a:pt x="25694" y="208119"/>
                  </a:lnTo>
                  <a:lnTo>
                    <a:pt x="25814" y="208332"/>
                  </a:lnTo>
                  <a:lnTo>
                    <a:pt x="25950" y="208537"/>
                  </a:lnTo>
                  <a:lnTo>
                    <a:pt x="26086" y="208741"/>
                  </a:lnTo>
                  <a:lnTo>
                    <a:pt x="26240" y="208929"/>
                  </a:lnTo>
                  <a:lnTo>
                    <a:pt x="26402" y="209116"/>
                  </a:lnTo>
                  <a:lnTo>
                    <a:pt x="26572" y="209295"/>
                  </a:lnTo>
                  <a:lnTo>
                    <a:pt x="26751" y="209465"/>
                  </a:lnTo>
                  <a:lnTo>
                    <a:pt x="26938" y="209627"/>
                  </a:lnTo>
                  <a:lnTo>
                    <a:pt x="27126" y="209772"/>
                  </a:lnTo>
                  <a:lnTo>
                    <a:pt x="27330" y="209917"/>
                  </a:lnTo>
                  <a:lnTo>
                    <a:pt x="27535" y="210053"/>
                  </a:lnTo>
                  <a:lnTo>
                    <a:pt x="27748" y="210172"/>
                  </a:lnTo>
                  <a:lnTo>
                    <a:pt x="27969" y="210283"/>
                  </a:lnTo>
                  <a:lnTo>
                    <a:pt x="28199" y="210385"/>
                  </a:lnTo>
                  <a:lnTo>
                    <a:pt x="28429" y="210479"/>
                  </a:lnTo>
                  <a:lnTo>
                    <a:pt x="28668" y="210564"/>
                  </a:lnTo>
                  <a:lnTo>
                    <a:pt x="28906" y="210633"/>
                  </a:lnTo>
                  <a:lnTo>
                    <a:pt x="29153" y="210684"/>
                  </a:lnTo>
                  <a:lnTo>
                    <a:pt x="29409" y="210735"/>
                  </a:lnTo>
                  <a:lnTo>
                    <a:pt x="29664" y="210760"/>
                  </a:lnTo>
                  <a:lnTo>
                    <a:pt x="29920" y="210786"/>
                  </a:lnTo>
                  <a:lnTo>
                    <a:pt x="30184" y="210794"/>
                  </a:lnTo>
                  <a:lnTo>
                    <a:pt x="30448" y="210786"/>
                  </a:lnTo>
                  <a:lnTo>
                    <a:pt x="30704" y="210760"/>
                  </a:lnTo>
                  <a:lnTo>
                    <a:pt x="30959" y="210735"/>
                  </a:lnTo>
                  <a:lnTo>
                    <a:pt x="31215" y="210684"/>
                  </a:lnTo>
                  <a:lnTo>
                    <a:pt x="31462" y="210633"/>
                  </a:lnTo>
                  <a:lnTo>
                    <a:pt x="31701" y="210564"/>
                  </a:lnTo>
                  <a:lnTo>
                    <a:pt x="31939" y="210479"/>
                  </a:lnTo>
                  <a:lnTo>
                    <a:pt x="32178" y="210385"/>
                  </a:lnTo>
                  <a:lnTo>
                    <a:pt x="32399" y="210283"/>
                  </a:lnTo>
                  <a:lnTo>
                    <a:pt x="32621" y="210172"/>
                  </a:lnTo>
                  <a:lnTo>
                    <a:pt x="32834" y="210053"/>
                  </a:lnTo>
                  <a:lnTo>
                    <a:pt x="33038" y="209917"/>
                  </a:lnTo>
                  <a:lnTo>
                    <a:pt x="33243" y="209772"/>
                  </a:lnTo>
                  <a:lnTo>
                    <a:pt x="33438" y="209627"/>
                  </a:lnTo>
                  <a:lnTo>
                    <a:pt x="33617" y="209465"/>
                  </a:lnTo>
                  <a:lnTo>
                    <a:pt x="33796" y="209295"/>
                  </a:lnTo>
                  <a:lnTo>
                    <a:pt x="33967" y="209116"/>
                  </a:lnTo>
                  <a:lnTo>
                    <a:pt x="34129" y="208929"/>
                  </a:lnTo>
                  <a:lnTo>
                    <a:pt x="34282" y="208741"/>
                  </a:lnTo>
                  <a:lnTo>
                    <a:pt x="34418" y="208537"/>
                  </a:lnTo>
                  <a:lnTo>
                    <a:pt x="34555" y="208332"/>
                  </a:lnTo>
                  <a:lnTo>
                    <a:pt x="34674" y="208119"/>
                  </a:lnTo>
                  <a:lnTo>
                    <a:pt x="34793" y="207898"/>
                  </a:lnTo>
                  <a:lnTo>
                    <a:pt x="34895" y="207668"/>
                  </a:lnTo>
                  <a:lnTo>
                    <a:pt x="34980" y="207438"/>
                  </a:lnTo>
                  <a:lnTo>
                    <a:pt x="35066" y="207199"/>
                  </a:lnTo>
                  <a:lnTo>
                    <a:pt x="35134" y="206961"/>
                  </a:lnTo>
                  <a:lnTo>
                    <a:pt x="35185" y="206714"/>
                  </a:lnTo>
                  <a:lnTo>
                    <a:pt x="35236" y="206458"/>
                  </a:lnTo>
                  <a:lnTo>
                    <a:pt x="35270" y="206202"/>
                  </a:lnTo>
                  <a:lnTo>
                    <a:pt x="35287" y="205947"/>
                  </a:lnTo>
                  <a:lnTo>
                    <a:pt x="35296" y="205683"/>
                  </a:lnTo>
                  <a:lnTo>
                    <a:pt x="35296" y="205248"/>
                  </a:lnTo>
                  <a:lnTo>
                    <a:pt x="35304" y="204814"/>
                  </a:lnTo>
                  <a:lnTo>
                    <a:pt x="35321" y="204379"/>
                  </a:lnTo>
                  <a:lnTo>
                    <a:pt x="35338" y="203953"/>
                  </a:lnTo>
                  <a:lnTo>
                    <a:pt x="35364" y="203519"/>
                  </a:lnTo>
                  <a:lnTo>
                    <a:pt x="35398" y="203084"/>
                  </a:lnTo>
                  <a:lnTo>
                    <a:pt x="35432" y="202658"/>
                  </a:lnTo>
                  <a:lnTo>
                    <a:pt x="35475" y="202224"/>
                  </a:lnTo>
                  <a:lnTo>
                    <a:pt x="35517" y="201789"/>
                  </a:lnTo>
                  <a:lnTo>
                    <a:pt x="35577" y="201363"/>
                  </a:lnTo>
                  <a:lnTo>
                    <a:pt x="35628" y="200929"/>
                  </a:lnTo>
                  <a:lnTo>
                    <a:pt x="35696" y="200503"/>
                  </a:lnTo>
                  <a:lnTo>
                    <a:pt x="35764" y="200077"/>
                  </a:lnTo>
                  <a:lnTo>
                    <a:pt x="35841" y="199651"/>
                  </a:lnTo>
                  <a:lnTo>
                    <a:pt x="35918" y="199225"/>
                  </a:lnTo>
                  <a:lnTo>
                    <a:pt x="36003" y="198799"/>
                  </a:lnTo>
                  <a:lnTo>
                    <a:pt x="36097" y="198373"/>
                  </a:lnTo>
                  <a:lnTo>
                    <a:pt x="36190" y="197947"/>
                  </a:lnTo>
                  <a:lnTo>
                    <a:pt x="36292" y="197521"/>
                  </a:lnTo>
                  <a:lnTo>
                    <a:pt x="36403" y="197104"/>
                  </a:lnTo>
                  <a:lnTo>
                    <a:pt x="36514" y="196678"/>
                  </a:lnTo>
                  <a:lnTo>
                    <a:pt x="36633" y="196260"/>
                  </a:lnTo>
                  <a:lnTo>
                    <a:pt x="36752" y="195843"/>
                  </a:lnTo>
                  <a:lnTo>
                    <a:pt x="36880" y="195426"/>
                  </a:lnTo>
                  <a:lnTo>
                    <a:pt x="37008" y="195008"/>
                  </a:lnTo>
                  <a:lnTo>
                    <a:pt x="37153" y="194599"/>
                  </a:lnTo>
                  <a:lnTo>
                    <a:pt x="37289" y="194182"/>
                  </a:lnTo>
                  <a:lnTo>
                    <a:pt x="37443" y="193773"/>
                  </a:lnTo>
                  <a:lnTo>
                    <a:pt x="37596" y="193364"/>
                  </a:lnTo>
                  <a:lnTo>
                    <a:pt x="37749" y="192955"/>
                  </a:lnTo>
                  <a:lnTo>
                    <a:pt x="37911" y="192546"/>
                  </a:lnTo>
                  <a:lnTo>
                    <a:pt x="38082" y="192146"/>
                  </a:lnTo>
                  <a:lnTo>
                    <a:pt x="38252" y="191737"/>
                  </a:lnTo>
                  <a:lnTo>
                    <a:pt x="38431" y="191336"/>
                  </a:lnTo>
                  <a:lnTo>
                    <a:pt x="38618" y="190936"/>
                  </a:lnTo>
                  <a:lnTo>
                    <a:pt x="38806" y="190544"/>
                  </a:lnTo>
                  <a:lnTo>
                    <a:pt x="38993" y="190144"/>
                  </a:lnTo>
                  <a:lnTo>
                    <a:pt x="39189" y="189752"/>
                  </a:lnTo>
                  <a:lnTo>
                    <a:pt x="39393" y="189360"/>
                  </a:lnTo>
                  <a:lnTo>
                    <a:pt x="39598" y="188976"/>
                  </a:lnTo>
                  <a:lnTo>
                    <a:pt x="39811" y="188584"/>
                  </a:lnTo>
                  <a:lnTo>
                    <a:pt x="40032" y="188201"/>
                  </a:lnTo>
                  <a:lnTo>
                    <a:pt x="40254" y="187818"/>
                  </a:lnTo>
                  <a:lnTo>
                    <a:pt x="40475" y="187443"/>
                  </a:lnTo>
                  <a:lnTo>
                    <a:pt x="40705" y="187060"/>
                  </a:lnTo>
                  <a:lnTo>
                    <a:pt x="40944" y="186685"/>
                  </a:lnTo>
                  <a:lnTo>
                    <a:pt x="41183" y="186318"/>
                  </a:lnTo>
                  <a:lnTo>
                    <a:pt x="41430" y="185943"/>
                  </a:lnTo>
                  <a:lnTo>
                    <a:pt x="41677" y="185577"/>
                  </a:lnTo>
                  <a:lnTo>
                    <a:pt x="41932" y="185211"/>
                  </a:lnTo>
                  <a:lnTo>
                    <a:pt x="42188" y="184853"/>
                  </a:lnTo>
                  <a:lnTo>
                    <a:pt x="42452" y="184495"/>
                  </a:lnTo>
                  <a:lnTo>
                    <a:pt x="42716" y="184137"/>
                  </a:lnTo>
                  <a:lnTo>
                    <a:pt x="42989" y="183788"/>
                  </a:lnTo>
                  <a:lnTo>
                    <a:pt x="43270" y="183439"/>
                  </a:lnTo>
                  <a:lnTo>
                    <a:pt x="43551" y="183090"/>
                  </a:lnTo>
                  <a:lnTo>
                    <a:pt x="43832" y="182740"/>
                  </a:lnTo>
                  <a:lnTo>
                    <a:pt x="44122" y="182399"/>
                  </a:lnTo>
                  <a:lnTo>
                    <a:pt x="44420" y="182067"/>
                  </a:lnTo>
                  <a:lnTo>
                    <a:pt x="44718" y="181735"/>
                  </a:lnTo>
                  <a:lnTo>
                    <a:pt x="45016" y="181403"/>
                  </a:lnTo>
                  <a:lnTo>
                    <a:pt x="45323" y="181070"/>
                  </a:lnTo>
                  <a:lnTo>
                    <a:pt x="45638" y="180747"/>
                  </a:lnTo>
                  <a:lnTo>
                    <a:pt x="45953" y="180431"/>
                  </a:lnTo>
                  <a:lnTo>
                    <a:pt x="46073" y="180304"/>
                  </a:lnTo>
                  <a:lnTo>
                    <a:pt x="46183" y="180176"/>
                  </a:lnTo>
                  <a:lnTo>
                    <a:pt x="46294" y="180040"/>
                  </a:lnTo>
                  <a:lnTo>
                    <a:pt x="46405" y="179903"/>
                  </a:lnTo>
                  <a:lnTo>
                    <a:pt x="46499" y="179767"/>
                  </a:lnTo>
                  <a:lnTo>
                    <a:pt x="46601" y="179631"/>
                  </a:lnTo>
                  <a:lnTo>
                    <a:pt x="46686" y="179486"/>
                  </a:lnTo>
                  <a:lnTo>
                    <a:pt x="46771" y="179341"/>
                  </a:lnTo>
                  <a:lnTo>
                    <a:pt x="46856" y="179188"/>
                  </a:lnTo>
                  <a:lnTo>
                    <a:pt x="46933" y="179043"/>
                  </a:lnTo>
                  <a:lnTo>
                    <a:pt x="47001" y="178889"/>
                  </a:lnTo>
                  <a:lnTo>
                    <a:pt x="47069" y="178728"/>
                  </a:lnTo>
                  <a:lnTo>
                    <a:pt x="47129" y="178574"/>
                  </a:lnTo>
                  <a:lnTo>
                    <a:pt x="47180" y="178412"/>
                  </a:lnTo>
                  <a:lnTo>
                    <a:pt x="47231" y="178259"/>
                  </a:lnTo>
                  <a:lnTo>
                    <a:pt x="47274" y="178097"/>
                  </a:lnTo>
                  <a:lnTo>
                    <a:pt x="47316" y="177927"/>
                  </a:lnTo>
                  <a:lnTo>
                    <a:pt x="47351" y="177765"/>
                  </a:lnTo>
                  <a:lnTo>
                    <a:pt x="47376" y="177603"/>
                  </a:lnTo>
                  <a:lnTo>
                    <a:pt x="47402" y="177433"/>
                  </a:lnTo>
                  <a:lnTo>
                    <a:pt x="47419" y="177271"/>
                  </a:lnTo>
                  <a:lnTo>
                    <a:pt x="47427" y="177100"/>
                  </a:lnTo>
                  <a:lnTo>
                    <a:pt x="47436" y="176930"/>
                  </a:lnTo>
                  <a:lnTo>
                    <a:pt x="47436" y="176760"/>
                  </a:lnTo>
                  <a:lnTo>
                    <a:pt x="47436" y="176589"/>
                  </a:lnTo>
                  <a:lnTo>
                    <a:pt x="47419" y="176419"/>
                  </a:lnTo>
                  <a:lnTo>
                    <a:pt x="47402" y="176257"/>
                  </a:lnTo>
                  <a:lnTo>
                    <a:pt x="47385" y="176087"/>
                  </a:lnTo>
                  <a:lnTo>
                    <a:pt x="47359" y="175916"/>
                  </a:lnTo>
                  <a:lnTo>
                    <a:pt x="47325" y="175746"/>
                  </a:lnTo>
                  <a:lnTo>
                    <a:pt x="47282" y="175575"/>
                  </a:lnTo>
                  <a:lnTo>
                    <a:pt x="47240" y="175414"/>
                  </a:lnTo>
                  <a:lnTo>
                    <a:pt x="47189" y="175243"/>
                  </a:lnTo>
                  <a:lnTo>
                    <a:pt x="47129" y="175081"/>
                  </a:lnTo>
                  <a:lnTo>
                    <a:pt x="47069" y="174919"/>
                  </a:lnTo>
                  <a:lnTo>
                    <a:pt x="47001" y="174766"/>
                  </a:lnTo>
                  <a:lnTo>
                    <a:pt x="46933" y="174613"/>
                  </a:lnTo>
                  <a:lnTo>
                    <a:pt x="46856" y="174459"/>
                  </a:lnTo>
                  <a:lnTo>
                    <a:pt x="46771" y="174306"/>
                  </a:lnTo>
                  <a:lnTo>
                    <a:pt x="46686" y="174161"/>
                  </a:lnTo>
                  <a:lnTo>
                    <a:pt x="46601" y="174016"/>
                  </a:lnTo>
                  <a:lnTo>
                    <a:pt x="46499" y="173880"/>
                  </a:lnTo>
                  <a:lnTo>
                    <a:pt x="46405" y="173744"/>
                  </a:lnTo>
                  <a:lnTo>
                    <a:pt x="46303" y="173607"/>
                  </a:lnTo>
                  <a:lnTo>
                    <a:pt x="46192" y="173480"/>
                  </a:lnTo>
                  <a:lnTo>
                    <a:pt x="46081" y="173360"/>
                  </a:lnTo>
                  <a:lnTo>
                    <a:pt x="45962" y="173233"/>
                  </a:lnTo>
                  <a:lnTo>
                    <a:pt x="45843" y="173122"/>
                  </a:lnTo>
                  <a:lnTo>
                    <a:pt x="45723" y="173003"/>
                  </a:lnTo>
                  <a:lnTo>
                    <a:pt x="45596" y="172900"/>
                  </a:lnTo>
                  <a:lnTo>
                    <a:pt x="45459" y="172790"/>
                  </a:lnTo>
                  <a:lnTo>
                    <a:pt x="45331" y="172687"/>
                  </a:lnTo>
                  <a:lnTo>
                    <a:pt x="45195" y="172594"/>
                  </a:lnTo>
                  <a:lnTo>
                    <a:pt x="45050" y="172500"/>
                  </a:lnTo>
                  <a:lnTo>
                    <a:pt x="44905" y="172415"/>
                  </a:lnTo>
                  <a:lnTo>
                    <a:pt x="44761" y="172330"/>
                  </a:lnTo>
                  <a:lnTo>
                    <a:pt x="44607" y="172253"/>
                  </a:lnTo>
                  <a:lnTo>
                    <a:pt x="44454" y="172185"/>
                  </a:lnTo>
                  <a:lnTo>
                    <a:pt x="44301" y="172108"/>
                  </a:lnTo>
                  <a:lnTo>
                    <a:pt x="44139" y="172048"/>
                  </a:lnTo>
                  <a:lnTo>
                    <a:pt x="43985" y="171989"/>
                  </a:lnTo>
                  <a:lnTo>
                    <a:pt x="43815" y="171938"/>
                  </a:lnTo>
                  <a:lnTo>
                    <a:pt x="43653" y="171895"/>
                  </a:lnTo>
                  <a:lnTo>
                    <a:pt x="43483" y="171853"/>
                  </a:lnTo>
                  <a:lnTo>
                    <a:pt x="42571" y="171631"/>
                  </a:lnTo>
                  <a:lnTo>
                    <a:pt x="41668" y="171392"/>
                  </a:lnTo>
                  <a:lnTo>
                    <a:pt x="40774" y="171137"/>
                  </a:lnTo>
                  <a:lnTo>
                    <a:pt x="39879" y="170873"/>
                  </a:lnTo>
                  <a:lnTo>
                    <a:pt x="39002" y="170592"/>
                  </a:lnTo>
                  <a:lnTo>
                    <a:pt x="38141" y="170293"/>
                  </a:lnTo>
                  <a:lnTo>
                    <a:pt x="37281" y="169987"/>
                  </a:lnTo>
                  <a:lnTo>
                    <a:pt x="36429" y="169655"/>
                  </a:lnTo>
                  <a:lnTo>
                    <a:pt x="35594" y="169314"/>
                  </a:lnTo>
                  <a:lnTo>
                    <a:pt x="34767" y="168964"/>
                  </a:lnTo>
                  <a:lnTo>
                    <a:pt x="33950" y="168598"/>
                  </a:lnTo>
                  <a:lnTo>
                    <a:pt x="33140" y="168215"/>
                  </a:lnTo>
                  <a:lnTo>
                    <a:pt x="32348" y="167823"/>
                  </a:lnTo>
                  <a:lnTo>
                    <a:pt x="31556" y="167414"/>
                  </a:lnTo>
                  <a:lnTo>
                    <a:pt x="30789" y="166996"/>
                  </a:lnTo>
                  <a:lnTo>
                    <a:pt x="30022" y="166562"/>
                  </a:lnTo>
                  <a:lnTo>
                    <a:pt x="29273" y="166119"/>
                  </a:lnTo>
                  <a:lnTo>
                    <a:pt x="28531" y="165659"/>
                  </a:lnTo>
                  <a:lnTo>
                    <a:pt x="27807" y="165190"/>
                  </a:lnTo>
                  <a:lnTo>
                    <a:pt x="27092" y="164705"/>
                  </a:lnTo>
                  <a:lnTo>
                    <a:pt x="26384" y="164211"/>
                  </a:lnTo>
                  <a:lnTo>
                    <a:pt x="25694" y="163708"/>
                  </a:lnTo>
                  <a:lnTo>
                    <a:pt x="25013" y="163188"/>
                  </a:lnTo>
                  <a:lnTo>
                    <a:pt x="24348" y="162660"/>
                  </a:lnTo>
                  <a:lnTo>
                    <a:pt x="23701" y="162123"/>
                  </a:lnTo>
                  <a:lnTo>
                    <a:pt x="23062" y="161578"/>
                  </a:lnTo>
                  <a:lnTo>
                    <a:pt x="22431" y="161016"/>
                  </a:lnTo>
                  <a:lnTo>
                    <a:pt x="21818" y="160445"/>
                  </a:lnTo>
                  <a:lnTo>
                    <a:pt x="21222" y="159866"/>
                  </a:lnTo>
                  <a:lnTo>
                    <a:pt x="20634" y="159269"/>
                  </a:lnTo>
                  <a:lnTo>
                    <a:pt x="20063" y="158673"/>
                  </a:lnTo>
                  <a:lnTo>
                    <a:pt x="19501" y="158060"/>
                  </a:lnTo>
                  <a:lnTo>
                    <a:pt x="18964" y="157446"/>
                  </a:lnTo>
                  <a:lnTo>
                    <a:pt x="18436" y="156816"/>
                  </a:lnTo>
                  <a:lnTo>
                    <a:pt x="17916" y="156177"/>
                  </a:lnTo>
                  <a:lnTo>
                    <a:pt x="17422" y="155529"/>
                  </a:lnTo>
                  <a:lnTo>
                    <a:pt x="16937" y="154882"/>
                  </a:lnTo>
                  <a:lnTo>
                    <a:pt x="16468" y="154217"/>
                  </a:lnTo>
                  <a:lnTo>
                    <a:pt x="16016" y="153544"/>
                  </a:lnTo>
                  <a:lnTo>
                    <a:pt x="15582" y="152863"/>
                  </a:lnTo>
                  <a:lnTo>
                    <a:pt x="15156" y="152181"/>
                  </a:lnTo>
                  <a:lnTo>
                    <a:pt x="14747" y="151483"/>
                  </a:lnTo>
                  <a:lnTo>
                    <a:pt x="14364" y="150784"/>
                  </a:lnTo>
                  <a:lnTo>
                    <a:pt x="13989" y="150077"/>
                  </a:lnTo>
                  <a:lnTo>
                    <a:pt x="13631" y="149361"/>
                  </a:lnTo>
                  <a:lnTo>
                    <a:pt x="13290" y="148637"/>
                  </a:lnTo>
                  <a:lnTo>
                    <a:pt x="12967" y="147905"/>
                  </a:lnTo>
                  <a:lnTo>
                    <a:pt x="12660" y="147172"/>
                  </a:lnTo>
                  <a:lnTo>
                    <a:pt x="12370" y="146431"/>
                  </a:lnTo>
                  <a:lnTo>
                    <a:pt x="12098" y="145681"/>
                  </a:lnTo>
                  <a:lnTo>
                    <a:pt x="11842" y="144923"/>
                  </a:lnTo>
                  <a:lnTo>
                    <a:pt x="11612" y="144165"/>
                  </a:lnTo>
                  <a:lnTo>
                    <a:pt x="11390" y="143406"/>
                  </a:lnTo>
                  <a:lnTo>
                    <a:pt x="11186" y="142631"/>
                  </a:lnTo>
                  <a:lnTo>
                    <a:pt x="11007" y="141856"/>
                  </a:lnTo>
                  <a:lnTo>
                    <a:pt x="10845" y="141081"/>
                  </a:lnTo>
                  <a:lnTo>
                    <a:pt x="10700" y="140297"/>
                  </a:lnTo>
                  <a:lnTo>
                    <a:pt x="10573" y="139505"/>
                  </a:lnTo>
                  <a:lnTo>
                    <a:pt x="10462" y="138712"/>
                  </a:lnTo>
                  <a:lnTo>
                    <a:pt x="10377" y="137920"/>
                  </a:lnTo>
                  <a:lnTo>
                    <a:pt x="10308" y="137119"/>
                  </a:lnTo>
                  <a:lnTo>
                    <a:pt x="10257" y="136310"/>
                  </a:lnTo>
                  <a:lnTo>
                    <a:pt x="10223" y="135509"/>
                  </a:lnTo>
                  <a:lnTo>
                    <a:pt x="10215" y="134700"/>
                  </a:lnTo>
                  <a:lnTo>
                    <a:pt x="10223" y="134189"/>
                  </a:lnTo>
                  <a:lnTo>
                    <a:pt x="10232" y="133686"/>
                  </a:lnTo>
                  <a:lnTo>
                    <a:pt x="10249" y="133183"/>
                  </a:lnTo>
                  <a:lnTo>
                    <a:pt x="10274" y="132681"/>
                  </a:lnTo>
                  <a:lnTo>
                    <a:pt x="10308" y="132178"/>
                  </a:lnTo>
                  <a:lnTo>
                    <a:pt x="10351" y="131684"/>
                  </a:lnTo>
                  <a:lnTo>
                    <a:pt x="10394" y="131181"/>
                  </a:lnTo>
                  <a:lnTo>
                    <a:pt x="10453" y="130679"/>
                  </a:lnTo>
                  <a:lnTo>
                    <a:pt x="10513" y="130184"/>
                  </a:lnTo>
                  <a:lnTo>
                    <a:pt x="10581" y="129690"/>
                  </a:lnTo>
                  <a:lnTo>
                    <a:pt x="10658" y="129196"/>
                  </a:lnTo>
                  <a:lnTo>
                    <a:pt x="10743" y="128702"/>
                  </a:lnTo>
                  <a:lnTo>
                    <a:pt x="10828" y="128208"/>
                  </a:lnTo>
                  <a:lnTo>
                    <a:pt x="10930" y="127722"/>
                  </a:lnTo>
                  <a:lnTo>
                    <a:pt x="11033" y="127228"/>
                  </a:lnTo>
                  <a:lnTo>
                    <a:pt x="11143" y="126743"/>
                  </a:lnTo>
                  <a:lnTo>
                    <a:pt x="11263" y="126257"/>
                  </a:lnTo>
                  <a:lnTo>
                    <a:pt x="11390" y="125771"/>
                  </a:lnTo>
                  <a:lnTo>
                    <a:pt x="11518" y="125286"/>
                  </a:lnTo>
                  <a:lnTo>
                    <a:pt x="11655" y="124809"/>
                  </a:lnTo>
                  <a:lnTo>
                    <a:pt x="11808" y="124323"/>
                  </a:lnTo>
                  <a:lnTo>
                    <a:pt x="11961" y="123846"/>
                  </a:lnTo>
                  <a:lnTo>
                    <a:pt x="12115" y="123369"/>
                  </a:lnTo>
                  <a:lnTo>
                    <a:pt x="12285" y="122900"/>
                  </a:lnTo>
                  <a:lnTo>
                    <a:pt x="12455" y="122423"/>
                  </a:lnTo>
                  <a:lnTo>
                    <a:pt x="12643" y="121955"/>
                  </a:lnTo>
                  <a:lnTo>
                    <a:pt x="12830" y="121486"/>
                  </a:lnTo>
                  <a:lnTo>
                    <a:pt x="13018" y="121018"/>
                  </a:lnTo>
                  <a:lnTo>
                    <a:pt x="13222" y="120549"/>
                  </a:lnTo>
                  <a:lnTo>
                    <a:pt x="13427" y="120089"/>
                  </a:lnTo>
                  <a:lnTo>
                    <a:pt x="13648" y="119629"/>
                  </a:lnTo>
                  <a:lnTo>
                    <a:pt x="13870" y="119169"/>
                  </a:lnTo>
                  <a:lnTo>
                    <a:pt x="14091" y="118709"/>
                  </a:lnTo>
                  <a:lnTo>
                    <a:pt x="14330" y="118257"/>
                  </a:lnTo>
                  <a:lnTo>
                    <a:pt x="14568" y="117806"/>
                  </a:lnTo>
                  <a:lnTo>
                    <a:pt x="14815" y="117354"/>
                  </a:lnTo>
                  <a:lnTo>
                    <a:pt x="15071" y="116903"/>
                  </a:lnTo>
                  <a:lnTo>
                    <a:pt x="15335" y="116460"/>
                  </a:lnTo>
                  <a:lnTo>
                    <a:pt x="15599" y="116017"/>
                  </a:lnTo>
                  <a:lnTo>
                    <a:pt x="15872" y="115574"/>
                  </a:lnTo>
                  <a:lnTo>
                    <a:pt x="16153" y="115139"/>
                  </a:lnTo>
                  <a:lnTo>
                    <a:pt x="16442" y="114705"/>
                  </a:lnTo>
                  <a:lnTo>
                    <a:pt x="16732" y="114270"/>
                  </a:lnTo>
                  <a:lnTo>
                    <a:pt x="17030" y="113844"/>
                  </a:lnTo>
                  <a:lnTo>
                    <a:pt x="17337" y="113410"/>
                  </a:lnTo>
                  <a:lnTo>
                    <a:pt x="17652" y="112992"/>
                  </a:lnTo>
                  <a:lnTo>
                    <a:pt x="17967" y="112566"/>
                  </a:lnTo>
                  <a:lnTo>
                    <a:pt x="18300" y="112149"/>
                  </a:lnTo>
                  <a:lnTo>
                    <a:pt x="18632" y="111732"/>
                  </a:lnTo>
                  <a:lnTo>
                    <a:pt x="18964" y="111314"/>
                  </a:lnTo>
                  <a:lnTo>
                    <a:pt x="19313" y="110905"/>
                  </a:lnTo>
                  <a:lnTo>
                    <a:pt x="19663" y="110496"/>
                  </a:lnTo>
                  <a:lnTo>
                    <a:pt x="20021" y="110096"/>
                  </a:lnTo>
                  <a:lnTo>
                    <a:pt x="20378" y="109695"/>
                  </a:lnTo>
                  <a:lnTo>
                    <a:pt x="20753" y="109295"/>
                  </a:lnTo>
                  <a:lnTo>
                    <a:pt x="21128" y="108903"/>
                  </a:lnTo>
                  <a:lnTo>
                    <a:pt x="21511" y="108511"/>
                  </a:lnTo>
                  <a:lnTo>
                    <a:pt x="21895" y="108119"/>
                  </a:lnTo>
                  <a:lnTo>
                    <a:pt x="22287" y="107736"/>
                  </a:lnTo>
                  <a:lnTo>
                    <a:pt x="22687" y="107353"/>
                  </a:lnTo>
                  <a:lnTo>
                    <a:pt x="23096" y="106978"/>
                  </a:lnTo>
                  <a:lnTo>
                    <a:pt x="23505" y="106594"/>
                  </a:lnTo>
                  <a:lnTo>
                    <a:pt x="23922" y="106228"/>
                  </a:lnTo>
                  <a:lnTo>
                    <a:pt x="24348" y="105862"/>
                  </a:lnTo>
                  <a:lnTo>
                    <a:pt x="24553" y="105674"/>
                  </a:lnTo>
                  <a:lnTo>
                    <a:pt x="24740" y="105487"/>
                  </a:lnTo>
                  <a:lnTo>
                    <a:pt x="24919" y="105291"/>
                  </a:lnTo>
                  <a:lnTo>
                    <a:pt x="25081" y="105087"/>
                  </a:lnTo>
                  <a:lnTo>
                    <a:pt x="25234" y="104865"/>
                  </a:lnTo>
                  <a:lnTo>
                    <a:pt x="25379" y="104643"/>
                  </a:lnTo>
                  <a:lnTo>
                    <a:pt x="25515" y="104422"/>
                  </a:lnTo>
                  <a:lnTo>
                    <a:pt x="25635" y="104183"/>
                  </a:lnTo>
                  <a:lnTo>
                    <a:pt x="25737" y="103945"/>
                  </a:lnTo>
                  <a:lnTo>
                    <a:pt x="25839" y="103698"/>
                  </a:lnTo>
                  <a:lnTo>
                    <a:pt x="25916" y="103442"/>
                  </a:lnTo>
                  <a:lnTo>
                    <a:pt x="25984" y="103187"/>
                  </a:lnTo>
                  <a:lnTo>
                    <a:pt x="26044" y="102931"/>
                  </a:lnTo>
                  <a:lnTo>
                    <a:pt x="26086" y="102667"/>
                  </a:lnTo>
                  <a:lnTo>
                    <a:pt x="26120" y="102403"/>
                  </a:lnTo>
                  <a:lnTo>
                    <a:pt x="26129" y="102130"/>
                  </a:lnTo>
                  <a:lnTo>
                    <a:pt x="26129" y="101866"/>
                  </a:lnTo>
                  <a:lnTo>
                    <a:pt x="26120" y="101602"/>
                  </a:lnTo>
                  <a:lnTo>
                    <a:pt x="26095" y="101329"/>
                  </a:lnTo>
                  <a:lnTo>
                    <a:pt x="26052" y="101074"/>
                  </a:lnTo>
                  <a:lnTo>
                    <a:pt x="26001" y="100810"/>
                  </a:lnTo>
                  <a:lnTo>
                    <a:pt x="25933" y="100554"/>
                  </a:lnTo>
                  <a:lnTo>
                    <a:pt x="25848" y="100307"/>
                  </a:lnTo>
                  <a:lnTo>
                    <a:pt x="25754" y="100060"/>
                  </a:lnTo>
                  <a:lnTo>
                    <a:pt x="25652" y="99813"/>
                  </a:lnTo>
                  <a:lnTo>
                    <a:pt x="25533" y="99583"/>
                  </a:lnTo>
                  <a:lnTo>
                    <a:pt x="25405" y="99353"/>
                  </a:lnTo>
                  <a:lnTo>
                    <a:pt x="25260" y="99131"/>
                  </a:lnTo>
                  <a:lnTo>
                    <a:pt x="25107" y="98910"/>
                  </a:lnTo>
                  <a:lnTo>
                    <a:pt x="24945" y="98706"/>
                  </a:lnTo>
                  <a:lnTo>
                    <a:pt x="24766" y="98501"/>
                  </a:lnTo>
                  <a:lnTo>
                    <a:pt x="24578" y="98314"/>
                  </a:lnTo>
                  <a:lnTo>
                    <a:pt x="24093" y="97837"/>
                  </a:lnTo>
                  <a:lnTo>
                    <a:pt x="23624" y="97351"/>
                  </a:lnTo>
                  <a:lnTo>
                    <a:pt x="23173" y="96857"/>
                  </a:lnTo>
                  <a:lnTo>
                    <a:pt x="22730" y="96354"/>
                  </a:lnTo>
                  <a:lnTo>
                    <a:pt x="22304" y="95843"/>
                  </a:lnTo>
                  <a:lnTo>
                    <a:pt x="21895" y="95323"/>
                  </a:lnTo>
                  <a:lnTo>
                    <a:pt x="21494" y="94804"/>
                  </a:lnTo>
                  <a:lnTo>
                    <a:pt x="21111" y="94275"/>
                  </a:lnTo>
                  <a:lnTo>
                    <a:pt x="20745" y="93739"/>
                  </a:lnTo>
                  <a:lnTo>
                    <a:pt x="20387" y="93194"/>
                  </a:lnTo>
                  <a:lnTo>
                    <a:pt x="20046" y="92648"/>
                  </a:lnTo>
                  <a:lnTo>
                    <a:pt x="19722" y="92086"/>
                  </a:lnTo>
                  <a:lnTo>
                    <a:pt x="19416" y="91532"/>
                  </a:lnTo>
                  <a:lnTo>
                    <a:pt x="19117" y="90961"/>
                  </a:lnTo>
                  <a:lnTo>
                    <a:pt x="18836" y="90391"/>
                  </a:lnTo>
                  <a:lnTo>
                    <a:pt x="18572" y="89820"/>
                  </a:lnTo>
                  <a:lnTo>
                    <a:pt x="18325" y="89232"/>
                  </a:lnTo>
                  <a:lnTo>
                    <a:pt x="18095" y="88653"/>
                  </a:lnTo>
                  <a:lnTo>
                    <a:pt x="17874" y="88056"/>
                  </a:lnTo>
                  <a:lnTo>
                    <a:pt x="17669" y="87469"/>
                  </a:lnTo>
                  <a:lnTo>
                    <a:pt x="17482" y="86864"/>
                  </a:lnTo>
                  <a:lnTo>
                    <a:pt x="17311" y="86267"/>
                  </a:lnTo>
                  <a:lnTo>
                    <a:pt x="17158" y="85662"/>
                  </a:lnTo>
                  <a:lnTo>
                    <a:pt x="17013" y="85049"/>
                  </a:lnTo>
                  <a:lnTo>
                    <a:pt x="16894" y="84436"/>
                  </a:lnTo>
                  <a:lnTo>
                    <a:pt x="16783" y="83822"/>
                  </a:lnTo>
                  <a:lnTo>
                    <a:pt x="16689" y="83209"/>
                  </a:lnTo>
                  <a:lnTo>
                    <a:pt x="16621" y="82587"/>
                  </a:lnTo>
                  <a:lnTo>
                    <a:pt x="16562" y="81965"/>
                  </a:lnTo>
                  <a:lnTo>
                    <a:pt x="16519" y="81343"/>
                  </a:lnTo>
                  <a:lnTo>
                    <a:pt x="16494" y="80721"/>
                  </a:lnTo>
                  <a:lnTo>
                    <a:pt x="16485" y="80091"/>
                  </a:lnTo>
                  <a:lnTo>
                    <a:pt x="16494" y="79392"/>
                  </a:lnTo>
                  <a:lnTo>
                    <a:pt x="16528" y="78694"/>
                  </a:lnTo>
                  <a:lnTo>
                    <a:pt x="16579" y="78004"/>
                  </a:lnTo>
                  <a:lnTo>
                    <a:pt x="16647" y="77313"/>
                  </a:lnTo>
                  <a:lnTo>
                    <a:pt x="16732" y="76632"/>
                  </a:lnTo>
                  <a:lnTo>
                    <a:pt x="16843" y="75950"/>
                  </a:lnTo>
                  <a:lnTo>
                    <a:pt x="16971" y="75277"/>
                  </a:lnTo>
                  <a:lnTo>
                    <a:pt x="17115" y="74613"/>
                  </a:lnTo>
                  <a:lnTo>
                    <a:pt x="17277" y="73957"/>
                  </a:lnTo>
                  <a:lnTo>
                    <a:pt x="17456" y="73301"/>
                  </a:lnTo>
                  <a:lnTo>
                    <a:pt x="17661" y="72653"/>
                  </a:lnTo>
                  <a:lnTo>
                    <a:pt x="17874" y="72006"/>
                  </a:lnTo>
                  <a:lnTo>
                    <a:pt x="18112" y="71376"/>
                  </a:lnTo>
                  <a:lnTo>
                    <a:pt x="18368" y="70745"/>
                  </a:lnTo>
                  <a:lnTo>
                    <a:pt x="18632" y="70123"/>
                  </a:lnTo>
                  <a:lnTo>
                    <a:pt x="18922" y="69510"/>
                  </a:lnTo>
                  <a:lnTo>
                    <a:pt x="19228" y="68905"/>
                  </a:lnTo>
                  <a:lnTo>
                    <a:pt x="19543" y="68309"/>
                  </a:lnTo>
                  <a:lnTo>
                    <a:pt x="19884" y="67712"/>
                  </a:lnTo>
                  <a:lnTo>
                    <a:pt x="20234" y="67133"/>
                  </a:lnTo>
                  <a:lnTo>
                    <a:pt x="20600" y="66554"/>
                  </a:lnTo>
                  <a:lnTo>
                    <a:pt x="20983" y="65991"/>
                  </a:lnTo>
                  <a:lnTo>
                    <a:pt x="21375" y="65438"/>
                  </a:lnTo>
                  <a:lnTo>
                    <a:pt x="21793" y="64884"/>
                  </a:lnTo>
                  <a:lnTo>
                    <a:pt x="22219" y="64347"/>
                  </a:lnTo>
                  <a:lnTo>
                    <a:pt x="22662" y="63810"/>
                  </a:lnTo>
                  <a:lnTo>
                    <a:pt x="23122" y="63291"/>
                  </a:lnTo>
                  <a:lnTo>
                    <a:pt x="23590" y="62780"/>
                  </a:lnTo>
                  <a:lnTo>
                    <a:pt x="24076" y="62277"/>
                  </a:lnTo>
                  <a:lnTo>
                    <a:pt x="24570" y="61791"/>
                  </a:lnTo>
                  <a:lnTo>
                    <a:pt x="25081" y="61306"/>
                  </a:lnTo>
                  <a:lnTo>
                    <a:pt x="25609" y="60837"/>
                  </a:lnTo>
                  <a:lnTo>
                    <a:pt x="26146" y="60377"/>
                  </a:lnTo>
                  <a:lnTo>
                    <a:pt x="26691" y="59926"/>
                  </a:lnTo>
                  <a:lnTo>
                    <a:pt x="27253" y="59491"/>
                  </a:lnTo>
                  <a:lnTo>
                    <a:pt x="27833" y="59065"/>
                  </a:lnTo>
                  <a:lnTo>
                    <a:pt x="28421" y="58648"/>
                  </a:lnTo>
                  <a:lnTo>
                    <a:pt x="29017" y="58239"/>
                  </a:lnTo>
                  <a:lnTo>
                    <a:pt x="29630" y="57847"/>
                  </a:lnTo>
                  <a:lnTo>
                    <a:pt x="30252" y="57472"/>
                  </a:lnTo>
                  <a:lnTo>
                    <a:pt x="30883" y="57106"/>
                  </a:lnTo>
                  <a:lnTo>
                    <a:pt x="31522" y="56748"/>
                  </a:lnTo>
                  <a:lnTo>
                    <a:pt x="32178" y="56407"/>
                  </a:lnTo>
                  <a:lnTo>
                    <a:pt x="32842" y="56075"/>
                  </a:lnTo>
                  <a:lnTo>
                    <a:pt x="33515" y="55760"/>
                  </a:lnTo>
                  <a:lnTo>
                    <a:pt x="34205" y="55453"/>
                  </a:lnTo>
                  <a:lnTo>
                    <a:pt x="34895" y="55163"/>
                  </a:lnTo>
                  <a:lnTo>
                    <a:pt x="35602" y="54891"/>
                  </a:lnTo>
                  <a:lnTo>
                    <a:pt x="36318" y="54627"/>
                  </a:lnTo>
                  <a:lnTo>
                    <a:pt x="37034" y="54379"/>
                  </a:lnTo>
                  <a:lnTo>
                    <a:pt x="37766" y="54141"/>
                  </a:lnTo>
                  <a:lnTo>
                    <a:pt x="38507" y="53919"/>
                  </a:lnTo>
                  <a:lnTo>
                    <a:pt x="39257" y="53715"/>
                  </a:lnTo>
                  <a:lnTo>
                    <a:pt x="40015" y="53528"/>
                  </a:lnTo>
                  <a:lnTo>
                    <a:pt x="40774" y="53349"/>
                  </a:lnTo>
                  <a:lnTo>
                    <a:pt x="41549" y="53195"/>
                  </a:lnTo>
                  <a:lnTo>
                    <a:pt x="42324" y="53050"/>
                  </a:lnTo>
                  <a:lnTo>
                    <a:pt x="43116" y="52923"/>
                  </a:lnTo>
                  <a:lnTo>
                    <a:pt x="43909" y="52803"/>
                  </a:lnTo>
                  <a:lnTo>
                    <a:pt x="44710" y="52710"/>
                  </a:lnTo>
                  <a:lnTo>
                    <a:pt x="45510" y="52633"/>
                  </a:lnTo>
                  <a:lnTo>
                    <a:pt x="46328" y="52565"/>
                  </a:lnTo>
                  <a:lnTo>
                    <a:pt x="47146" y="52514"/>
                  </a:lnTo>
                  <a:lnTo>
                    <a:pt x="47972" y="52488"/>
                  </a:lnTo>
                  <a:lnTo>
                    <a:pt x="48075" y="52488"/>
                  </a:lnTo>
                  <a:lnTo>
                    <a:pt x="48339" y="52505"/>
                  </a:lnTo>
                  <a:lnTo>
                    <a:pt x="48765" y="52531"/>
                  </a:lnTo>
                  <a:lnTo>
                    <a:pt x="49319" y="52582"/>
                  </a:lnTo>
                  <a:lnTo>
                    <a:pt x="49642" y="52616"/>
                  </a:lnTo>
                  <a:lnTo>
                    <a:pt x="50000" y="52667"/>
                  </a:lnTo>
                  <a:lnTo>
                    <a:pt x="50375" y="52718"/>
                  </a:lnTo>
                  <a:lnTo>
                    <a:pt x="50784" y="52786"/>
                  </a:lnTo>
                  <a:lnTo>
                    <a:pt x="51210" y="52854"/>
                  </a:lnTo>
                  <a:lnTo>
                    <a:pt x="51661" y="52948"/>
                  </a:lnTo>
                  <a:lnTo>
                    <a:pt x="52130" y="53042"/>
                  </a:lnTo>
                  <a:lnTo>
                    <a:pt x="52615" y="53153"/>
                  </a:lnTo>
                  <a:lnTo>
                    <a:pt x="53118" y="53280"/>
                  </a:lnTo>
                  <a:lnTo>
                    <a:pt x="53638" y="53425"/>
                  </a:lnTo>
                  <a:lnTo>
                    <a:pt x="54166" y="53587"/>
                  </a:lnTo>
                  <a:lnTo>
                    <a:pt x="54711" y="53758"/>
                  </a:lnTo>
                  <a:lnTo>
                    <a:pt x="55256" y="53945"/>
                  </a:lnTo>
                  <a:lnTo>
                    <a:pt x="55810" y="54158"/>
                  </a:lnTo>
                  <a:lnTo>
                    <a:pt x="56373" y="54388"/>
                  </a:lnTo>
                  <a:lnTo>
                    <a:pt x="56935" y="54635"/>
                  </a:lnTo>
                  <a:lnTo>
                    <a:pt x="57497" y="54908"/>
                  </a:lnTo>
                  <a:lnTo>
                    <a:pt x="57778" y="55052"/>
                  </a:lnTo>
                  <a:lnTo>
                    <a:pt x="58059" y="55197"/>
                  </a:lnTo>
                  <a:lnTo>
                    <a:pt x="58340" y="55359"/>
                  </a:lnTo>
                  <a:lnTo>
                    <a:pt x="58622" y="55513"/>
                  </a:lnTo>
                  <a:lnTo>
                    <a:pt x="58894" y="55683"/>
                  </a:lnTo>
                  <a:lnTo>
                    <a:pt x="59175" y="55853"/>
                  </a:lnTo>
                  <a:lnTo>
                    <a:pt x="59448" y="56032"/>
                  </a:lnTo>
                  <a:lnTo>
                    <a:pt x="59721" y="56220"/>
                  </a:lnTo>
                  <a:lnTo>
                    <a:pt x="59993" y="56407"/>
                  </a:lnTo>
                  <a:lnTo>
                    <a:pt x="60266" y="56603"/>
                  </a:lnTo>
                  <a:lnTo>
                    <a:pt x="60530" y="56807"/>
                  </a:lnTo>
                  <a:lnTo>
                    <a:pt x="60794" y="57020"/>
                  </a:lnTo>
                  <a:lnTo>
                    <a:pt x="61058" y="57233"/>
                  </a:lnTo>
                  <a:lnTo>
                    <a:pt x="61314" y="57455"/>
                  </a:lnTo>
                  <a:lnTo>
                    <a:pt x="61501" y="57617"/>
                  </a:lnTo>
                  <a:lnTo>
                    <a:pt x="61689" y="57762"/>
                  </a:lnTo>
                  <a:lnTo>
                    <a:pt x="61885" y="57898"/>
                  </a:lnTo>
                  <a:lnTo>
                    <a:pt x="62089" y="58017"/>
                  </a:lnTo>
                  <a:lnTo>
                    <a:pt x="62293" y="58136"/>
                  </a:lnTo>
                  <a:lnTo>
                    <a:pt x="62498" y="58239"/>
                  </a:lnTo>
                  <a:lnTo>
                    <a:pt x="62711" y="58332"/>
                  </a:lnTo>
                  <a:lnTo>
                    <a:pt x="62924" y="58418"/>
                  </a:lnTo>
                  <a:lnTo>
                    <a:pt x="63137" y="58494"/>
                  </a:lnTo>
                  <a:lnTo>
                    <a:pt x="63358" y="58562"/>
                  </a:lnTo>
                  <a:lnTo>
                    <a:pt x="63580" y="58614"/>
                  </a:lnTo>
                  <a:lnTo>
                    <a:pt x="63801" y="58656"/>
                  </a:lnTo>
                  <a:lnTo>
                    <a:pt x="64023" y="58690"/>
                  </a:lnTo>
                  <a:lnTo>
                    <a:pt x="64253" y="58716"/>
                  </a:lnTo>
                  <a:lnTo>
                    <a:pt x="64474" y="58733"/>
                  </a:lnTo>
                  <a:lnTo>
                    <a:pt x="64704" y="58741"/>
                  </a:lnTo>
                  <a:lnTo>
                    <a:pt x="64969" y="58733"/>
                  </a:lnTo>
                  <a:lnTo>
                    <a:pt x="65233" y="58716"/>
                  </a:lnTo>
                  <a:lnTo>
                    <a:pt x="65488" y="58682"/>
                  </a:lnTo>
                  <a:lnTo>
                    <a:pt x="65752" y="58631"/>
                  </a:lnTo>
                  <a:lnTo>
                    <a:pt x="66008" y="58571"/>
                  </a:lnTo>
                  <a:lnTo>
                    <a:pt x="66263" y="58494"/>
                  </a:lnTo>
                  <a:lnTo>
                    <a:pt x="66519" y="58409"/>
                  </a:lnTo>
                  <a:lnTo>
                    <a:pt x="66766" y="58307"/>
                  </a:lnTo>
                  <a:lnTo>
                    <a:pt x="67005" y="58188"/>
                  </a:lnTo>
                  <a:lnTo>
                    <a:pt x="67243" y="58060"/>
                  </a:lnTo>
                  <a:lnTo>
                    <a:pt x="67482" y="57923"/>
                  </a:lnTo>
                  <a:lnTo>
                    <a:pt x="67703" y="57770"/>
                  </a:lnTo>
                  <a:lnTo>
                    <a:pt x="67925" y="57600"/>
                  </a:lnTo>
                  <a:lnTo>
                    <a:pt x="68129" y="57421"/>
                  </a:lnTo>
                  <a:lnTo>
                    <a:pt x="68334" y="57225"/>
                  </a:lnTo>
                  <a:lnTo>
                    <a:pt x="68530" y="57020"/>
                  </a:lnTo>
                  <a:lnTo>
                    <a:pt x="68700" y="56816"/>
                  </a:lnTo>
                  <a:lnTo>
                    <a:pt x="68853" y="56612"/>
                  </a:lnTo>
                  <a:lnTo>
                    <a:pt x="68998" y="56399"/>
                  </a:lnTo>
                  <a:lnTo>
                    <a:pt x="69134" y="56177"/>
                  </a:lnTo>
                  <a:lnTo>
                    <a:pt x="69254" y="55956"/>
                  </a:lnTo>
                  <a:lnTo>
                    <a:pt x="69364" y="55725"/>
                  </a:lnTo>
                  <a:lnTo>
                    <a:pt x="69458" y="55495"/>
                  </a:lnTo>
                  <a:lnTo>
                    <a:pt x="69543" y="55265"/>
                  </a:lnTo>
                  <a:lnTo>
                    <a:pt x="69620" y="55027"/>
                  </a:lnTo>
                  <a:lnTo>
                    <a:pt x="69680" y="54788"/>
                  </a:lnTo>
                  <a:lnTo>
                    <a:pt x="69731" y="54541"/>
                  </a:lnTo>
                  <a:lnTo>
                    <a:pt x="69765" y="54303"/>
                  </a:lnTo>
                  <a:lnTo>
                    <a:pt x="69790" y="54056"/>
                  </a:lnTo>
                  <a:lnTo>
                    <a:pt x="69807" y="53809"/>
                  </a:lnTo>
                  <a:lnTo>
                    <a:pt x="69807" y="53562"/>
                  </a:lnTo>
                  <a:lnTo>
                    <a:pt x="69799" y="53323"/>
                  </a:lnTo>
                  <a:lnTo>
                    <a:pt x="69782" y="53076"/>
                  </a:lnTo>
                  <a:lnTo>
                    <a:pt x="69748" y="52829"/>
                  </a:lnTo>
                  <a:lnTo>
                    <a:pt x="69705" y="52590"/>
                  </a:lnTo>
                  <a:lnTo>
                    <a:pt x="69646" y="52352"/>
                  </a:lnTo>
                  <a:lnTo>
                    <a:pt x="69577" y="52113"/>
                  </a:lnTo>
                  <a:lnTo>
                    <a:pt x="69501" y="51883"/>
                  </a:lnTo>
                  <a:lnTo>
                    <a:pt x="69416" y="51653"/>
                  </a:lnTo>
                  <a:lnTo>
                    <a:pt x="69313" y="51423"/>
                  </a:lnTo>
                  <a:lnTo>
                    <a:pt x="69194" y="51202"/>
                  </a:lnTo>
                  <a:lnTo>
                    <a:pt x="69075" y="50980"/>
                  </a:lnTo>
                  <a:lnTo>
                    <a:pt x="68939" y="50776"/>
                  </a:lnTo>
                  <a:lnTo>
                    <a:pt x="68785" y="50563"/>
                  </a:lnTo>
                  <a:lnTo>
                    <a:pt x="68632" y="50367"/>
                  </a:lnTo>
                  <a:lnTo>
                    <a:pt x="68461" y="50171"/>
                  </a:lnTo>
                  <a:lnTo>
                    <a:pt x="68283" y="49983"/>
                  </a:lnTo>
                  <a:lnTo>
                    <a:pt x="68087" y="49805"/>
                  </a:lnTo>
                  <a:lnTo>
                    <a:pt x="67805" y="49566"/>
                  </a:lnTo>
                  <a:lnTo>
                    <a:pt x="67533" y="49327"/>
                  </a:lnTo>
                  <a:lnTo>
                    <a:pt x="66962" y="48867"/>
                  </a:lnTo>
                  <a:lnTo>
                    <a:pt x="66391" y="48433"/>
                  </a:lnTo>
                  <a:lnTo>
                    <a:pt x="65820" y="48016"/>
                  </a:lnTo>
                  <a:lnTo>
                    <a:pt x="65233" y="47615"/>
                  </a:lnTo>
                  <a:lnTo>
                    <a:pt x="64653" y="47232"/>
                  </a:lnTo>
                  <a:lnTo>
                    <a:pt x="64065" y="46874"/>
                  </a:lnTo>
                  <a:lnTo>
                    <a:pt x="63469" y="46533"/>
                  </a:lnTo>
                  <a:lnTo>
                    <a:pt x="62881" y="46201"/>
                  </a:lnTo>
                  <a:lnTo>
                    <a:pt x="62285" y="45894"/>
                  </a:lnTo>
                  <a:lnTo>
                    <a:pt x="61697" y="45605"/>
                  </a:lnTo>
                  <a:lnTo>
                    <a:pt x="61101" y="45323"/>
                  </a:lnTo>
                  <a:lnTo>
                    <a:pt x="60513" y="45068"/>
                  </a:lnTo>
                  <a:lnTo>
                    <a:pt x="59925" y="44821"/>
                  </a:lnTo>
                  <a:lnTo>
                    <a:pt x="59346" y="44591"/>
                  </a:lnTo>
                  <a:lnTo>
                    <a:pt x="58766" y="44378"/>
                  </a:lnTo>
                  <a:lnTo>
                    <a:pt x="58196" y="44173"/>
                  </a:lnTo>
                  <a:lnTo>
                    <a:pt x="57625" y="43986"/>
                  </a:lnTo>
                  <a:lnTo>
                    <a:pt x="57063" y="43807"/>
                  </a:lnTo>
                  <a:lnTo>
                    <a:pt x="56517" y="43645"/>
                  </a:lnTo>
                  <a:lnTo>
                    <a:pt x="55972" y="43492"/>
                  </a:lnTo>
                  <a:lnTo>
                    <a:pt x="55435" y="43355"/>
                  </a:lnTo>
                  <a:lnTo>
                    <a:pt x="54916" y="43219"/>
                  </a:lnTo>
                  <a:lnTo>
                    <a:pt x="54405" y="43100"/>
                  </a:lnTo>
                  <a:lnTo>
                    <a:pt x="53910" y="42998"/>
                  </a:lnTo>
                  <a:lnTo>
                    <a:pt x="53425" y="42895"/>
                  </a:lnTo>
                  <a:lnTo>
                    <a:pt x="52956" y="42810"/>
                  </a:lnTo>
                  <a:lnTo>
                    <a:pt x="52496" y="42725"/>
                  </a:lnTo>
                  <a:lnTo>
                    <a:pt x="52053" y="42657"/>
                  </a:lnTo>
                  <a:lnTo>
                    <a:pt x="51636" y="42589"/>
                  </a:lnTo>
                  <a:lnTo>
                    <a:pt x="50843" y="42486"/>
                  </a:lnTo>
                  <a:lnTo>
                    <a:pt x="50656" y="42146"/>
                  </a:lnTo>
                  <a:lnTo>
                    <a:pt x="50477" y="41805"/>
                  </a:lnTo>
                  <a:lnTo>
                    <a:pt x="50307" y="41456"/>
                  </a:lnTo>
                  <a:lnTo>
                    <a:pt x="50145" y="41115"/>
                  </a:lnTo>
                  <a:lnTo>
                    <a:pt x="49983" y="40766"/>
                  </a:lnTo>
                  <a:lnTo>
                    <a:pt x="49830" y="40416"/>
                  </a:lnTo>
                  <a:lnTo>
                    <a:pt x="49685" y="40067"/>
                  </a:lnTo>
                  <a:lnTo>
                    <a:pt x="49540" y="39709"/>
                  </a:lnTo>
                  <a:lnTo>
                    <a:pt x="49404" y="39360"/>
                  </a:lnTo>
                  <a:lnTo>
                    <a:pt x="49267" y="39002"/>
                  </a:lnTo>
                  <a:lnTo>
                    <a:pt x="49140" y="38644"/>
                  </a:lnTo>
                  <a:lnTo>
                    <a:pt x="49020" y="38286"/>
                  </a:lnTo>
                  <a:lnTo>
                    <a:pt x="48910" y="37929"/>
                  </a:lnTo>
                  <a:lnTo>
                    <a:pt x="48799" y="37571"/>
                  </a:lnTo>
                  <a:lnTo>
                    <a:pt x="48697" y="37204"/>
                  </a:lnTo>
                  <a:lnTo>
                    <a:pt x="48594" y="36847"/>
                  </a:lnTo>
                  <a:lnTo>
                    <a:pt x="48509" y="36480"/>
                  </a:lnTo>
                  <a:lnTo>
                    <a:pt x="48424" y="36114"/>
                  </a:lnTo>
                  <a:lnTo>
                    <a:pt x="48339" y="35748"/>
                  </a:lnTo>
                  <a:lnTo>
                    <a:pt x="48262" y="35390"/>
                  </a:lnTo>
                  <a:lnTo>
                    <a:pt x="48194" y="35015"/>
                  </a:lnTo>
                  <a:lnTo>
                    <a:pt x="48134" y="34649"/>
                  </a:lnTo>
                  <a:lnTo>
                    <a:pt x="48075" y="34282"/>
                  </a:lnTo>
                  <a:lnTo>
                    <a:pt x="48024" y="33916"/>
                  </a:lnTo>
                  <a:lnTo>
                    <a:pt x="47981" y="33541"/>
                  </a:lnTo>
                  <a:lnTo>
                    <a:pt x="47947" y="33175"/>
                  </a:lnTo>
                  <a:lnTo>
                    <a:pt x="47913" y="32808"/>
                  </a:lnTo>
                  <a:lnTo>
                    <a:pt x="47879" y="32434"/>
                  </a:lnTo>
                  <a:lnTo>
                    <a:pt x="47862" y="32059"/>
                  </a:lnTo>
                  <a:lnTo>
                    <a:pt x="47845" y="31692"/>
                  </a:lnTo>
                  <a:lnTo>
                    <a:pt x="47836" y="31318"/>
                  </a:lnTo>
                  <a:lnTo>
                    <a:pt x="47836" y="30951"/>
                  </a:lnTo>
                  <a:lnTo>
                    <a:pt x="47836" y="30551"/>
                  </a:lnTo>
                  <a:lnTo>
                    <a:pt x="47845" y="30159"/>
                  </a:lnTo>
                  <a:lnTo>
                    <a:pt x="47862" y="29767"/>
                  </a:lnTo>
                  <a:lnTo>
                    <a:pt x="47887" y="29375"/>
                  </a:lnTo>
                  <a:lnTo>
                    <a:pt x="47913" y="28983"/>
                  </a:lnTo>
                  <a:lnTo>
                    <a:pt x="47955" y="28591"/>
                  </a:lnTo>
                  <a:lnTo>
                    <a:pt x="47989" y="28200"/>
                  </a:lnTo>
                  <a:lnTo>
                    <a:pt x="48041" y="27816"/>
                  </a:lnTo>
                  <a:lnTo>
                    <a:pt x="48100" y="27424"/>
                  </a:lnTo>
                  <a:lnTo>
                    <a:pt x="48160" y="27041"/>
                  </a:lnTo>
                  <a:lnTo>
                    <a:pt x="48228" y="26658"/>
                  </a:lnTo>
                  <a:lnTo>
                    <a:pt x="48296" y="26274"/>
                  </a:lnTo>
                  <a:lnTo>
                    <a:pt x="48381" y="25891"/>
                  </a:lnTo>
                  <a:lnTo>
                    <a:pt x="48467" y="25507"/>
                  </a:lnTo>
                  <a:lnTo>
                    <a:pt x="48552" y="25133"/>
                  </a:lnTo>
                  <a:lnTo>
                    <a:pt x="48654" y="24749"/>
                  </a:lnTo>
                  <a:lnTo>
                    <a:pt x="48756" y="24374"/>
                  </a:lnTo>
                  <a:lnTo>
                    <a:pt x="48867" y="24000"/>
                  </a:lnTo>
                  <a:lnTo>
                    <a:pt x="48986" y="23633"/>
                  </a:lnTo>
                  <a:lnTo>
                    <a:pt x="49106" y="23258"/>
                  </a:lnTo>
                  <a:lnTo>
                    <a:pt x="49233" y="22892"/>
                  </a:lnTo>
                  <a:lnTo>
                    <a:pt x="49370" y="22526"/>
                  </a:lnTo>
                  <a:lnTo>
                    <a:pt x="49514" y="22159"/>
                  </a:lnTo>
                  <a:lnTo>
                    <a:pt x="49659" y="21793"/>
                  </a:lnTo>
                  <a:lnTo>
                    <a:pt x="49813" y="21435"/>
                  </a:lnTo>
                  <a:lnTo>
                    <a:pt x="49966" y="21069"/>
                  </a:lnTo>
                  <a:lnTo>
                    <a:pt x="50128" y="20720"/>
                  </a:lnTo>
                  <a:lnTo>
                    <a:pt x="50298" y="20362"/>
                  </a:lnTo>
                  <a:lnTo>
                    <a:pt x="50477" y="20004"/>
                  </a:lnTo>
                  <a:lnTo>
                    <a:pt x="50656" y="19655"/>
                  </a:lnTo>
                  <a:lnTo>
                    <a:pt x="50843" y="19305"/>
                  </a:lnTo>
                  <a:lnTo>
                    <a:pt x="51039" y="18956"/>
                  </a:lnTo>
                  <a:lnTo>
                    <a:pt x="51235" y="18615"/>
                  </a:lnTo>
                  <a:lnTo>
                    <a:pt x="51440" y="18275"/>
                  </a:lnTo>
                  <a:lnTo>
                    <a:pt x="51653" y="17934"/>
                  </a:lnTo>
                  <a:lnTo>
                    <a:pt x="51866" y="17593"/>
                  </a:lnTo>
                  <a:lnTo>
                    <a:pt x="52087" y="17261"/>
                  </a:lnTo>
                  <a:lnTo>
                    <a:pt x="52317" y="16928"/>
                  </a:lnTo>
                  <a:lnTo>
                    <a:pt x="52547" y="16596"/>
                  </a:lnTo>
                  <a:lnTo>
                    <a:pt x="52786" y="16272"/>
                  </a:lnTo>
                  <a:lnTo>
                    <a:pt x="53033" y="15949"/>
                  </a:lnTo>
                  <a:lnTo>
                    <a:pt x="53280" y="15625"/>
                  </a:lnTo>
                  <a:lnTo>
                    <a:pt x="53536" y="15310"/>
                  </a:lnTo>
                  <a:lnTo>
                    <a:pt x="53791" y="14995"/>
                  </a:lnTo>
                  <a:lnTo>
                    <a:pt x="54055" y="14679"/>
                  </a:lnTo>
                  <a:lnTo>
                    <a:pt x="54328" y="14373"/>
                  </a:lnTo>
                  <a:lnTo>
                    <a:pt x="54600" y="14057"/>
                  </a:lnTo>
                  <a:lnTo>
                    <a:pt x="54882" y="13759"/>
                  </a:lnTo>
                  <a:lnTo>
                    <a:pt x="55171" y="13453"/>
                  </a:lnTo>
                  <a:lnTo>
                    <a:pt x="55461" y="13154"/>
                  </a:lnTo>
                  <a:lnTo>
                    <a:pt x="55759" y="12865"/>
                  </a:lnTo>
                  <a:lnTo>
                    <a:pt x="56057" y="12567"/>
                  </a:lnTo>
                  <a:lnTo>
                    <a:pt x="56364" y="12285"/>
                  </a:lnTo>
                  <a:lnTo>
                    <a:pt x="56679" y="11996"/>
                  </a:lnTo>
                  <a:lnTo>
                    <a:pt x="56994" y="11715"/>
                  </a:lnTo>
                  <a:lnTo>
                    <a:pt x="57318" y="11433"/>
                  </a:lnTo>
                  <a:lnTo>
                    <a:pt x="57650" y="11161"/>
                  </a:lnTo>
                  <a:lnTo>
                    <a:pt x="57983" y="10888"/>
                  </a:lnTo>
                  <a:lnTo>
                    <a:pt x="58315" y="10624"/>
                  </a:lnTo>
                  <a:lnTo>
                    <a:pt x="58664" y="10360"/>
                  </a:lnTo>
                  <a:lnTo>
                    <a:pt x="59005" y="10096"/>
                  </a:lnTo>
                  <a:lnTo>
                    <a:pt x="59363" y="9840"/>
                  </a:lnTo>
                  <a:lnTo>
                    <a:pt x="59721" y="9585"/>
                  </a:lnTo>
                  <a:lnTo>
                    <a:pt x="60078" y="9338"/>
                  </a:lnTo>
                  <a:lnTo>
                    <a:pt x="60291" y="9184"/>
                  </a:lnTo>
                  <a:lnTo>
                    <a:pt x="60496" y="9014"/>
                  </a:lnTo>
                  <a:lnTo>
                    <a:pt x="60692" y="8844"/>
                  </a:lnTo>
                  <a:lnTo>
                    <a:pt x="60879" y="8665"/>
                  </a:lnTo>
                  <a:lnTo>
                    <a:pt x="61050" y="8486"/>
                  </a:lnTo>
                  <a:lnTo>
                    <a:pt x="61211" y="8290"/>
                  </a:lnTo>
                  <a:lnTo>
                    <a:pt x="61356" y="8085"/>
                  </a:lnTo>
                  <a:lnTo>
                    <a:pt x="61501" y="7881"/>
                  </a:lnTo>
                  <a:lnTo>
                    <a:pt x="61629" y="7668"/>
                  </a:lnTo>
                  <a:lnTo>
                    <a:pt x="61748" y="7455"/>
                  </a:lnTo>
                  <a:lnTo>
                    <a:pt x="61859" y="7233"/>
                  </a:lnTo>
                  <a:lnTo>
                    <a:pt x="61953" y="7003"/>
                  </a:lnTo>
                  <a:lnTo>
                    <a:pt x="62038" y="6773"/>
                  </a:lnTo>
                  <a:lnTo>
                    <a:pt x="62115" y="6543"/>
                  </a:lnTo>
                  <a:lnTo>
                    <a:pt x="62174" y="6305"/>
                  </a:lnTo>
                  <a:lnTo>
                    <a:pt x="62225" y="6066"/>
                  </a:lnTo>
                  <a:lnTo>
                    <a:pt x="62268" y="5819"/>
                  </a:lnTo>
                  <a:lnTo>
                    <a:pt x="62293" y="5581"/>
                  </a:lnTo>
                  <a:lnTo>
                    <a:pt x="62310" y="5334"/>
                  </a:lnTo>
                  <a:lnTo>
                    <a:pt x="62319" y="5087"/>
                  </a:lnTo>
                  <a:lnTo>
                    <a:pt x="62310" y="4840"/>
                  </a:lnTo>
                  <a:lnTo>
                    <a:pt x="62293" y="4592"/>
                  </a:lnTo>
                  <a:lnTo>
                    <a:pt x="62259" y="4354"/>
                  </a:lnTo>
                  <a:lnTo>
                    <a:pt x="62217" y="4107"/>
                  </a:lnTo>
                  <a:lnTo>
                    <a:pt x="62166" y="3860"/>
                  </a:lnTo>
                  <a:lnTo>
                    <a:pt x="62097" y="3621"/>
                  </a:lnTo>
                  <a:lnTo>
                    <a:pt x="62021" y="3383"/>
                  </a:lnTo>
                  <a:lnTo>
                    <a:pt x="61927" y="3144"/>
                  </a:lnTo>
                  <a:lnTo>
                    <a:pt x="61825" y="2914"/>
                  </a:lnTo>
                  <a:lnTo>
                    <a:pt x="61706" y="2684"/>
                  </a:lnTo>
                  <a:lnTo>
                    <a:pt x="61578" y="2454"/>
                  </a:lnTo>
                  <a:lnTo>
                    <a:pt x="61433" y="2233"/>
                  </a:lnTo>
                  <a:lnTo>
                    <a:pt x="61280" y="2020"/>
                  </a:lnTo>
                  <a:lnTo>
                    <a:pt x="61118" y="1815"/>
                  </a:lnTo>
                  <a:lnTo>
                    <a:pt x="60947" y="1628"/>
                  </a:lnTo>
                  <a:lnTo>
                    <a:pt x="60768" y="1440"/>
                  </a:lnTo>
                  <a:lnTo>
                    <a:pt x="60581" y="1270"/>
                  </a:lnTo>
                  <a:lnTo>
                    <a:pt x="60394" y="1108"/>
                  </a:lnTo>
                  <a:lnTo>
                    <a:pt x="60189" y="955"/>
                  </a:lnTo>
                  <a:lnTo>
                    <a:pt x="59985" y="818"/>
                  </a:lnTo>
                  <a:lnTo>
                    <a:pt x="59772" y="691"/>
                  </a:lnTo>
                  <a:lnTo>
                    <a:pt x="59559" y="571"/>
                  </a:lnTo>
                  <a:lnTo>
                    <a:pt x="59329" y="461"/>
                  </a:lnTo>
                  <a:lnTo>
                    <a:pt x="59107" y="367"/>
                  </a:lnTo>
                  <a:lnTo>
                    <a:pt x="58877" y="282"/>
                  </a:lnTo>
                  <a:lnTo>
                    <a:pt x="58639" y="205"/>
                  </a:lnTo>
                  <a:lnTo>
                    <a:pt x="58409" y="137"/>
                  </a:lnTo>
                  <a:lnTo>
                    <a:pt x="58162" y="86"/>
                  </a:lnTo>
                  <a:lnTo>
                    <a:pt x="57923" y="52"/>
                  </a:lnTo>
                  <a:lnTo>
                    <a:pt x="57676" y="18"/>
                  </a:lnTo>
                  <a:lnTo>
                    <a:pt x="574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-7528700" y="-7352400"/>
              <a:ext cx="1745200" cy="5269875"/>
            </a:xfrm>
            <a:custGeom>
              <a:avLst/>
              <a:gdLst/>
              <a:ahLst/>
              <a:cxnLst/>
              <a:rect l="l" t="t" r="r" b="b"/>
              <a:pathLst>
                <a:path w="69808" h="210795" fill="none" extrusionOk="0">
                  <a:moveTo>
                    <a:pt x="35296" y="205683"/>
                  </a:moveTo>
                  <a:lnTo>
                    <a:pt x="35296" y="205683"/>
                  </a:lnTo>
                  <a:lnTo>
                    <a:pt x="35296" y="205248"/>
                  </a:lnTo>
                  <a:lnTo>
                    <a:pt x="35304" y="204814"/>
                  </a:lnTo>
                  <a:lnTo>
                    <a:pt x="35321" y="204379"/>
                  </a:lnTo>
                  <a:lnTo>
                    <a:pt x="35338" y="203953"/>
                  </a:lnTo>
                  <a:lnTo>
                    <a:pt x="35364" y="203519"/>
                  </a:lnTo>
                  <a:lnTo>
                    <a:pt x="35398" y="203084"/>
                  </a:lnTo>
                  <a:lnTo>
                    <a:pt x="35432" y="202658"/>
                  </a:lnTo>
                  <a:lnTo>
                    <a:pt x="35475" y="202224"/>
                  </a:lnTo>
                  <a:lnTo>
                    <a:pt x="35517" y="201789"/>
                  </a:lnTo>
                  <a:lnTo>
                    <a:pt x="35577" y="201363"/>
                  </a:lnTo>
                  <a:lnTo>
                    <a:pt x="35628" y="200929"/>
                  </a:lnTo>
                  <a:lnTo>
                    <a:pt x="35696" y="200503"/>
                  </a:lnTo>
                  <a:lnTo>
                    <a:pt x="35764" y="200077"/>
                  </a:lnTo>
                  <a:lnTo>
                    <a:pt x="35841" y="199651"/>
                  </a:lnTo>
                  <a:lnTo>
                    <a:pt x="35918" y="199225"/>
                  </a:lnTo>
                  <a:lnTo>
                    <a:pt x="36003" y="198799"/>
                  </a:lnTo>
                  <a:lnTo>
                    <a:pt x="36097" y="198373"/>
                  </a:lnTo>
                  <a:lnTo>
                    <a:pt x="36190" y="197947"/>
                  </a:lnTo>
                  <a:lnTo>
                    <a:pt x="36292" y="197521"/>
                  </a:lnTo>
                  <a:lnTo>
                    <a:pt x="36403" y="197104"/>
                  </a:lnTo>
                  <a:lnTo>
                    <a:pt x="36514" y="196678"/>
                  </a:lnTo>
                  <a:lnTo>
                    <a:pt x="36633" y="196260"/>
                  </a:lnTo>
                  <a:lnTo>
                    <a:pt x="36752" y="195843"/>
                  </a:lnTo>
                  <a:lnTo>
                    <a:pt x="36880" y="195426"/>
                  </a:lnTo>
                  <a:lnTo>
                    <a:pt x="37008" y="195008"/>
                  </a:lnTo>
                  <a:lnTo>
                    <a:pt x="37153" y="194599"/>
                  </a:lnTo>
                  <a:lnTo>
                    <a:pt x="37289" y="194182"/>
                  </a:lnTo>
                  <a:lnTo>
                    <a:pt x="37443" y="193773"/>
                  </a:lnTo>
                  <a:lnTo>
                    <a:pt x="37596" y="193364"/>
                  </a:lnTo>
                  <a:lnTo>
                    <a:pt x="37749" y="192955"/>
                  </a:lnTo>
                  <a:lnTo>
                    <a:pt x="37911" y="192546"/>
                  </a:lnTo>
                  <a:lnTo>
                    <a:pt x="38082" y="192146"/>
                  </a:lnTo>
                  <a:lnTo>
                    <a:pt x="38252" y="191737"/>
                  </a:lnTo>
                  <a:lnTo>
                    <a:pt x="38431" y="191336"/>
                  </a:lnTo>
                  <a:lnTo>
                    <a:pt x="38618" y="190936"/>
                  </a:lnTo>
                  <a:lnTo>
                    <a:pt x="38806" y="190544"/>
                  </a:lnTo>
                  <a:lnTo>
                    <a:pt x="38993" y="190144"/>
                  </a:lnTo>
                  <a:lnTo>
                    <a:pt x="39189" y="189752"/>
                  </a:lnTo>
                  <a:lnTo>
                    <a:pt x="39393" y="189360"/>
                  </a:lnTo>
                  <a:lnTo>
                    <a:pt x="39598" y="188976"/>
                  </a:lnTo>
                  <a:lnTo>
                    <a:pt x="39811" y="188584"/>
                  </a:lnTo>
                  <a:lnTo>
                    <a:pt x="40032" y="188201"/>
                  </a:lnTo>
                  <a:lnTo>
                    <a:pt x="40254" y="187818"/>
                  </a:lnTo>
                  <a:lnTo>
                    <a:pt x="40475" y="187443"/>
                  </a:lnTo>
                  <a:lnTo>
                    <a:pt x="40705" y="187060"/>
                  </a:lnTo>
                  <a:lnTo>
                    <a:pt x="40944" y="186685"/>
                  </a:lnTo>
                  <a:lnTo>
                    <a:pt x="41183" y="186318"/>
                  </a:lnTo>
                  <a:lnTo>
                    <a:pt x="41430" y="185943"/>
                  </a:lnTo>
                  <a:lnTo>
                    <a:pt x="41677" y="185577"/>
                  </a:lnTo>
                  <a:lnTo>
                    <a:pt x="41932" y="185211"/>
                  </a:lnTo>
                  <a:lnTo>
                    <a:pt x="42188" y="184853"/>
                  </a:lnTo>
                  <a:lnTo>
                    <a:pt x="42452" y="184495"/>
                  </a:lnTo>
                  <a:lnTo>
                    <a:pt x="42716" y="184137"/>
                  </a:lnTo>
                  <a:lnTo>
                    <a:pt x="42989" y="183788"/>
                  </a:lnTo>
                  <a:lnTo>
                    <a:pt x="43270" y="183439"/>
                  </a:lnTo>
                  <a:lnTo>
                    <a:pt x="43551" y="183090"/>
                  </a:lnTo>
                  <a:lnTo>
                    <a:pt x="43832" y="182740"/>
                  </a:lnTo>
                  <a:lnTo>
                    <a:pt x="44122" y="182399"/>
                  </a:lnTo>
                  <a:lnTo>
                    <a:pt x="44420" y="182067"/>
                  </a:lnTo>
                  <a:lnTo>
                    <a:pt x="44718" y="181735"/>
                  </a:lnTo>
                  <a:lnTo>
                    <a:pt x="45016" y="181403"/>
                  </a:lnTo>
                  <a:lnTo>
                    <a:pt x="45323" y="181070"/>
                  </a:lnTo>
                  <a:lnTo>
                    <a:pt x="45638" y="180747"/>
                  </a:lnTo>
                  <a:lnTo>
                    <a:pt x="45953" y="180431"/>
                  </a:lnTo>
                  <a:lnTo>
                    <a:pt x="45953" y="180431"/>
                  </a:lnTo>
                  <a:lnTo>
                    <a:pt x="46073" y="180304"/>
                  </a:lnTo>
                  <a:lnTo>
                    <a:pt x="46183" y="180176"/>
                  </a:lnTo>
                  <a:lnTo>
                    <a:pt x="46294" y="180040"/>
                  </a:lnTo>
                  <a:lnTo>
                    <a:pt x="46405" y="179903"/>
                  </a:lnTo>
                  <a:lnTo>
                    <a:pt x="46499" y="179767"/>
                  </a:lnTo>
                  <a:lnTo>
                    <a:pt x="46601" y="179631"/>
                  </a:lnTo>
                  <a:lnTo>
                    <a:pt x="46686" y="179486"/>
                  </a:lnTo>
                  <a:lnTo>
                    <a:pt x="46771" y="179341"/>
                  </a:lnTo>
                  <a:lnTo>
                    <a:pt x="46856" y="179188"/>
                  </a:lnTo>
                  <a:lnTo>
                    <a:pt x="46933" y="179043"/>
                  </a:lnTo>
                  <a:lnTo>
                    <a:pt x="47001" y="178889"/>
                  </a:lnTo>
                  <a:lnTo>
                    <a:pt x="47069" y="178728"/>
                  </a:lnTo>
                  <a:lnTo>
                    <a:pt x="47129" y="178574"/>
                  </a:lnTo>
                  <a:lnTo>
                    <a:pt x="47180" y="178412"/>
                  </a:lnTo>
                  <a:lnTo>
                    <a:pt x="47231" y="178259"/>
                  </a:lnTo>
                  <a:lnTo>
                    <a:pt x="47274" y="178097"/>
                  </a:lnTo>
                  <a:lnTo>
                    <a:pt x="47316" y="177927"/>
                  </a:lnTo>
                  <a:lnTo>
                    <a:pt x="47351" y="177765"/>
                  </a:lnTo>
                  <a:lnTo>
                    <a:pt x="47376" y="177603"/>
                  </a:lnTo>
                  <a:lnTo>
                    <a:pt x="47402" y="177433"/>
                  </a:lnTo>
                  <a:lnTo>
                    <a:pt x="47419" y="177271"/>
                  </a:lnTo>
                  <a:lnTo>
                    <a:pt x="47427" y="177100"/>
                  </a:lnTo>
                  <a:lnTo>
                    <a:pt x="47436" y="176930"/>
                  </a:lnTo>
                  <a:lnTo>
                    <a:pt x="47436" y="176760"/>
                  </a:lnTo>
                  <a:lnTo>
                    <a:pt x="47436" y="176589"/>
                  </a:lnTo>
                  <a:lnTo>
                    <a:pt x="47419" y="176419"/>
                  </a:lnTo>
                  <a:lnTo>
                    <a:pt x="47402" y="176257"/>
                  </a:lnTo>
                  <a:lnTo>
                    <a:pt x="47385" y="176087"/>
                  </a:lnTo>
                  <a:lnTo>
                    <a:pt x="47359" y="175916"/>
                  </a:lnTo>
                  <a:lnTo>
                    <a:pt x="47325" y="175746"/>
                  </a:lnTo>
                  <a:lnTo>
                    <a:pt x="47282" y="175575"/>
                  </a:lnTo>
                  <a:lnTo>
                    <a:pt x="47240" y="175414"/>
                  </a:lnTo>
                  <a:lnTo>
                    <a:pt x="47240" y="175414"/>
                  </a:lnTo>
                  <a:lnTo>
                    <a:pt x="47189" y="175243"/>
                  </a:lnTo>
                  <a:lnTo>
                    <a:pt x="47129" y="175081"/>
                  </a:lnTo>
                  <a:lnTo>
                    <a:pt x="47069" y="174919"/>
                  </a:lnTo>
                  <a:lnTo>
                    <a:pt x="47001" y="174766"/>
                  </a:lnTo>
                  <a:lnTo>
                    <a:pt x="46933" y="174613"/>
                  </a:lnTo>
                  <a:lnTo>
                    <a:pt x="46856" y="174459"/>
                  </a:lnTo>
                  <a:lnTo>
                    <a:pt x="46771" y="174306"/>
                  </a:lnTo>
                  <a:lnTo>
                    <a:pt x="46686" y="174161"/>
                  </a:lnTo>
                  <a:lnTo>
                    <a:pt x="46601" y="174016"/>
                  </a:lnTo>
                  <a:lnTo>
                    <a:pt x="46499" y="173880"/>
                  </a:lnTo>
                  <a:lnTo>
                    <a:pt x="46405" y="173744"/>
                  </a:lnTo>
                  <a:lnTo>
                    <a:pt x="46303" y="173607"/>
                  </a:lnTo>
                  <a:lnTo>
                    <a:pt x="46192" y="173480"/>
                  </a:lnTo>
                  <a:lnTo>
                    <a:pt x="46081" y="173360"/>
                  </a:lnTo>
                  <a:lnTo>
                    <a:pt x="45962" y="173233"/>
                  </a:lnTo>
                  <a:lnTo>
                    <a:pt x="45843" y="173122"/>
                  </a:lnTo>
                  <a:lnTo>
                    <a:pt x="45723" y="173003"/>
                  </a:lnTo>
                  <a:lnTo>
                    <a:pt x="45596" y="172900"/>
                  </a:lnTo>
                  <a:lnTo>
                    <a:pt x="45459" y="172790"/>
                  </a:lnTo>
                  <a:lnTo>
                    <a:pt x="45331" y="172687"/>
                  </a:lnTo>
                  <a:lnTo>
                    <a:pt x="45195" y="172594"/>
                  </a:lnTo>
                  <a:lnTo>
                    <a:pt x="45050" y="172500"/>
                  </a:lnTo>
                  <a:lnTo>
                    <a:pt x="44905" y="172415"/>
                  </a:lnTo>
                  <a:lnTo>
                    <a:pt x="44761" y="172330"/>
                  </a:lnTo>
                  <a:lnTo>
                    <a:pt x="44607" y="172253"/>
                  </a:lnTo>
                  <a:lnTo>
                    <a:pt x="44454" y="172185"/>
                  </a:lnTo>
                  <a:lnTo>
                    <a:pt x="44301" y="172108"/>
                  </a:lnTo>
                  <a:lnTo>
                    <a:pt x="44139" y="172048"/>
                  </a:lnTo>
                  <a:lnTo>
                    <a:pt x="43985" y="171989"/>
                  </a:lnTo>
                  <a:lnTo>
                    <a:pt x="43815" y="171938"/>
                  </a:lnTo>
                  <a:lnTo>
                    <a:pt x="43653" y="171895"/>
                  </a:lnTo>
                  <a:lnTo>
                    <a:pt x="43483" y="171853"/>
                  </a:lnTo>
                  <a:lnTo>
                    <a:pt x="43483" y="171853"/>
                  </a:lnTo>
                  <a:lnTo>
                    <a:pt x="42571" y="171631"/>
                  </a:lnTo>
                  <a:lnTo>
                    <a:pt x="41668" y="171392"/>
                  </a:lnTo>
                  <a:lnTo>
                    <a:pt x="40774" y="171137"/>
                  </a:lnTo>
                  <a:lnTo>
                    <a:pt x="39879" y="170873"/>
                  </a:lnTo>
                  <a:lnTo>
                    <a:pt x="39002" y="170592"/>
                  </a:lnTo>
                  <a:lnTo>
                    <a:pt x="38141" y="170293"/>
                  </a:lnTo>
                  <a:lnTo>
                    <a:pt x="37281" y="169987"/>
                  </a:lnTo>
                  <a:lnTo>
                    <a:pt x="36429" y="169655"/>
                  </a:lnTo>
                  <a:lnTo>
                    <a:pt x="35594" y="169314"/>
                  </a:lnTo>
                  <a:lnTo>
                    <a:pt x="34767" y="168964"/>
                  </a:lnTo>
                  <a:lnTo>
                    <a:pt x="33950" y="168598"/>
                  </a:lnTo>
                  <a:lnTo>
                    <a:pt x="33140" y="168215"/>
                  </a:lnTo>
                  <a:lnTo>
                    <a:pt x="32348" y="167823"/>
                  </a:lnTo>
                  <a:lnTo>
                    <a:pt x="31556" y="167414"/>
                  </a:lnTo>
                  <a:lnTo>
                    <a:pt x="30789" y="166996"/>
                  </a:lnTo>
                  <a:lnTo>
                    <a:pt x="30022" y="166562"/>
                  </a:lnTo>
                  <a:lnTo>
                    <a:pt x="29273" y="166119"/>
                  </a:lnTo>
                  <a:lnTo>
                    <a:pt x="28531" y="165659"/>
                  </a:lnTo>
                  <a:lnTo>
                    <a:pt x="27807" y="165190"/>
                  </a:lnTo>
                  <a:lnTo>
                    <a:pt x="27092" y="164705"/>
                  </a:lnTo>
                  <a:lnTo>
                    <a:pt x="26384" y="164211"/>
                  </a:lnTo>
                  <a:lnTo>
                    <a:pt x="25694" y="163708"/>
                  </a:lnTo>
                  <a:lnTo>
                    <a:pt x="25013" y="163188"/>
                  </a:lnTo>
                  <a:lnTo>
                    <a:pt x="24348" y="162660"/>
                  </a:lnTo>
                  <a:lnTo>
                    <a:pt x="23701" y="162123"/>
                  </a:lnTo>
                  <a:lnTo>
                    <a:pt x="23062" y="161578"/>
                  </a:lnTo>
                  <a:lnTo>
                    <a:pt x="22431" y="161016"/>
                  </a:lnTo>
                  <a:lnTo>
                    <a:pt x="21818" y="160445"/>
                  </a:lnTo>
                  <a:lnTo>
                    <a:pt x="21222" y="159866"/>
                  </a:lnTo>
                  <a:lnTo>
                    <a:pt x="20634" y="159269"/>
                  </a:lnTo>
                  <a:lnTo>
                    <a:pt x="20063" y="158673"/>
                  </a:lnTo>
                  <a:lnTo>
                    <a:pt x="19501" y="158060"/>
                  </a:lnTo>
                  <a:lnTo>
                    <a:pt x="18964" y="157446"/>
                  </a:lnTo>
                  <a:lnTo>
                    <a:pt x="18436" y="156816"/>
                  </a:lnTo>
                  <a:lnTo>
                    <a:pt x="17916" y="156177"/>
                  </a:lnTo>
                  <a:lnTo>
                    <a:pt x="17422" y="155529"/>
                  </a:lnTo>
                  <a:lnTo>
                    <a:pt x="16937" y="154882"/>
                  </a:lnTo>
                  <a:lnTo>
                    <a:pt x="16468" y="154217"/>
                  </a:lnTo>
                  <a:lnTo>
                    <a:pt x="16016" y="153544"/>
                  </a:lnTo>
                  <a:lnTo>
                    <a:pt x="15582" y="152863"/>
                  </a:lnTo>
                  <a:lnTo>
                    <a:pt x="15156" y="152181"/>
                  </a:lnTo>
                  <a:lnTo>
                    <a:pt x="14747" y="151483"/>
                  </a:lnTo>
                  <a:lnTo>
                    <a:pt x="14364" y="150784"/>
                  </a:lnTo>
                  <a:lnTo>
                    <a:pt x="13989" y="150077"/>
                  </a:lnTo>
                  <a:lnTo>
                    <a:pt x="13631" y="149361"/>
                  </a:lnTo>
                  <a:lnTo>
                    <a:pt x="13290" y="148637"/>
                  </a:lnTo>
                  <a:lnTo>
                    <a:pt x="12967" y="147905"/>
                  </a:lnTo>
                  <a:lnTo>
                    <a:pt x="12660" y="147172"/>
                  </a:lnTo>
                  <a:lnTo>
                    <a:pt x="12370" y="146431"/>
                  </a:lnTo>
                  <a:lnTo>
                    <a:pt x="12098" y="145681"/>
                  </a:lnTo>
                  <a:lnTo>
                    <a:pt x="11842" y="144923"/>
                  </a:lnTo>
                  <a:lnTo>
                    <a:pt x="11612" y="144165"/>
                  </a:lnTo>
                  <a:lnTo>
                    <a:pt x="11390" y="143406"/>
                  </a:lnTo>
                  <a:lnTo>
                    <a:pt x="11186" y="142631"/>
                  </a:lnTo>
                  <a:lnTo>
                    <a:pt x="11007" y="141856"/>
                  </a:lnTo>
                  <a:lnTo>
                    <a:pt x="10845" y="141081"/>
                  </a:lnTo>
                  <a:lnTo>
                    <a:pt x="10700" y="140297"/>
                  </a:lnTo>
                  <a:lnTo>
                    <a:pt x="10573" y="139505"/>
                  </a:lnTo>
                  <a:lnTo>
                    <a:pt x="10462" y="138712"/>
                  </a:lnTo>
                  <a:lnTo>
                    <a:pt x="10377" y="137920"/>
                  </a:lnTo>
                  <a:lnTo>
                    <a:pt x="10308" y="137119"/>
                  </a:lnTo>
                  <a:lnTo>
                    <a:pt x="10257" y="136310"/>
                  </a:lnTo>
                  <a:lnTo>
                    <a:pt x="10223" y="135509"/>
                  </a:lnTo>
                  <a:lnTo>
                    <a:pt x="10215" y="134700"/>
                  </a:lnTo>
                  <a:lnTo>
                    <a:pt x="10215" y="134700"/>
                  </a:lnTo>
                  <a:lnTo>
                    <a:pt x="10223" y="134189"/>
                  </a:lnTo>
                  <a:lnTo>
                    <a:pt x="10232" y="133686"/>
                  </a:lnTo>
                  <a:lnTo>
                    <a:pt x="10249" y="133183"/>
                  </a:lnTo>
                  <a:lnTo>
                    <a:pt x="10274" y="132681"/>
                  </a:lnTo>
                  <a:lnTo>
                    <a:pt x="10308" y="132178"/>
                  </a:lnTo>
                  <a:lnTo>
                    <a:pt x="10351" y="131684"/>
                  </a:lnTo>
                  <a:lnTo>
                    <a:pt x="10394" y="131181"/>
                  </a:lnTo>
                  <a:lnTo>
                    <a:pt x="10453" y="130679"/>
                  </a:lnTo>
                  <a:lnTo>
                    <a:pt x="10513" y="130184"/>
                  </a:lnTo>
                  <a:lnTo>
                    <a:pt x="10581" y="129690"/>
                  </a:lnTo>
                  <a:lnTo>
                    <a:pt x="10658" y="129196"/>
                  </a:lnTo>
                  <a:lnTo>
                    <a:pt x="10743" y="128702"/>
                  </a:lnTo>
                  <a:lnTo>
                    <a:pt x="10828" y="128208"/>
                  </a:lnTo>
                  <a:lnTo>
                    <a:pt x="10930" y="127722"/>
                  </a:lnTo>
                  <a:lnTo>
                    <a:pt x="11033" y="127228"/>
                  </a:lnTo>
                  <a:lnTo>
                    <a:pt x="11143" y="126743"/>
                  </a:lnTo>
                  <a:lnTo>
                    <a:pt x="11263" y="126257"/>
                  </a:lnTo>
                  <a:lnTo>
                    <a:pt x="11390" y="125771"/>
                  </a:lnTo>
                  <a:lnTo>
                    <a:pt x="11518" y="125286"/>
                  </a:lnTo>
                  <a:lnTo>
                    <a:pt x="11655" y="124809"/>
                  </a:lnTo>
                  <a:lnTo>
                    <a:pt x="11808" y="124323"/>
                  </a:lnTo>
                  <a:lnTo>
                    <a:pt x="11961" y="123846"/>
                  </a:lnTo>
                  <a:lnTo>
                    <a:pt x="12115" y="123369"/>
                  </a:lnTo>
                  <a:lnTo>
                    <a:pt x="12285" y="122900"/>
                  </a:lnTo>
                  <a:lnTo>
                    <a:pt x="12455" y="122423"/>
                  </a:lnTo>
                  <a:lnTo>
                    <a:pt x="12643" y="121955"/>
                  </a:lnTo>
                  <a:lnTo>
                    <a:pt x="12830" y="121486"/>
                  </a:lnTo>
                  <a:lnTo>
                    <a:pt x="13018" y="121018"/>
                  </a:lnTo>
                  <a:lnTo>
                    <a:pt x="13222" y="120549"/>
                  </a:lnTo>
                  <a:lnTo>
                    <a:pt x="13427" y="120089"/>
                  </a:lnTo>
                  <a:lnTo>
                    <a:pt x="13648" y="119629"/>
                  </a:lnTo>
                  <a:lnTo>
                    <a:pt x="13870" y="119169"/>
                  </a:lnTo>
                  <a:lnTo>
                    <a:pt x="14091" y="118709"/>
                  </a:lnTo>
                  <a:lnTo>
                    <a:pt x="14330" y="118257"/>
                  </a:lnTo>
                  <a:lnTo>
                    <a:pt x="14568" y="117806"/>
                  </a:lnTo>
                  <a:lnTo>
                    <a:pt x="14815" y="117354"/>
                  </a:lnTo>
                  <a:lnTo>
                    <a:pt x="15071" y="116903"/>
                  </a:lnTo>
                  <a:lnTo>
                    <a:pt x="15335" y="116460"/>
                  </a:lnTo>
                  <a:lnTo>
                    <a:pt x="15599" y="116017"/>
                  </a:lnTo>
                  <a:lnTo>
                    <a:pt x="15872" y="115574"/>
                  </a:lnTo>
                  <a:lnTo>
                    <a:pt x="16153" y="115139"/>
                  </a:lnTo>
                  <a:lnTo>
                    <a:pt x="16442" y="114705"/>
                  </a:lnTo>
                  <a:lnTo>
                    <a:pt x="16732" y="114270"/>
                  </a:lnTo>
                  <a:lnTo>
                    <a:pt x="17030" y="113844"/>
                  </a:lnTo>
                  <a:lnTo>
                    <a:pt x="17337" y="113410"/>
                  </a:lnTo>
                  <a:lnTo>
                    <a:pt x="17652" y="112992"/>
                  </a:lnTo>
                  <a:lnTo>
                    <a:pt x="17967" y="112566"/>
                  </a:lnTo>
                  <a:lnTo>
                    <a:pt x="18300" y="112149"/>
                  </a:lnTo>
                  <a:lnTo>
                    <a:pt x="18632" y="111732"/>
                  </a:lnTo>
                  <a:lnTo>
                    <a:pt x="18964" y="111314"/>
                  </a:lnTo>
                  <a:lnTo>
                    <a:pt x="19313" y="110905"/>
                  </a:lnTo>
                  <a:lnTo>
                    <a:pt x="19663" y="110496"/>
                  </a:lnTo>
                  <a:lnTo>
                    <a:pt x="20021" y="110096"/>
                  </a:lnTo>
                  <a:lnTo>
                    <a:pt x="20378" y="109695"/>
                  </a:lnTo>
                  <a:lnTo>
                    <a:pt x="20753" y="109295"/>
                  </a:lnTo>
                  <a:lnTo>
                    <a:pt x="21128" y="108903"/>
                  </a:lnTo>
                  <a:lnTo>
                    <a:pt x="21511" y="108511"/>
                  </a:lnTo>
                  <a:lnTo>
                    <a:pt x="21895" y="108119"/>
                  </a:lnTo>
                  <a:lnTo>
                    <a:pt x="22287" y="107736"/>
                  </a:lnTo>
                  <a:lnTo>
                    <a:pt x="22687" y="107353"/>
                  </a:lnTo>
                  <a:lnTo>
                    <a:pt x="23096" y="106978"/>
                  </a:lnTo>
                  <a:lnTo>
                    <a:pt x="23505" y="106594"/>
                  </a:lnTo>
                  <a:lnTo>
                    <a:pt x="23922" y="106228"/>
                  </a:lnTo>
                  <a:lnTo>
                    <a:pt x="24348" y="105862"/>
                  </a:lnTo>
                  <a:lnTo>
                    <a:pt x="24348" y="105862"/>
                  </a:lnTo>
                  <a:lnTo>
                    <a:pt x="24553" y="105674"/>
                  </a:lnTo>
                  <a:lnTo>
                    <a:pt x="24740" y="105487"/>
                  </a:lnTo>
                  <a:lnTo>
                    <a:pt x="24919" y="105291"/>
                  </a:lnTo>
                  <a:lnTo>
                    <a:pt x="25081" y="105087"/>
                  </a:lnTo>
                  <a:lnTo>
                    <a:pt x="25234" y="104865"/>
                  </a:lnTo>
                  <a:lnTo>
                    <a:pt x="25379" y="104643"/>
                  </a:lnTo>
                  <a:lnTo>
                    <a:pt x="25515" y="104422"/>
                  </a:lnTo>
                  <a:lnTo>
                    <a:pt x="25635" y="104183"/>
                  </a:lnTo>
                  <a:lnTo>
                    <a:pt x="25737" y="103945"/>
                  </a:lnTo>
                  <a:lnTo>
                    <a:pt x="25839" y="103698"/>
                  </a:lnTo>
                  <a:lnTo>
                    <a:pt x="25916" y="103442"/>
                  </a:lnTo>
                  <a:lnTo>
                    <a:pt x="25984" y="103187"/>
                  </a:lnTo>
                  <a:lnTo>
                    <a:pt x="26044" y="102931"/>
                  </a:lnTo>
                  <a:lnTo>
                    <a:pt x="26086" y="102667"/>
                  </a:lnTo>
                  <a:lnTo>
                    <a:pt x="26120" y="102403"/>
                  </a:lnTo>
                  <a:lnTo>
                    <a:pt x="26129" y="102130"/>
                  </a:lnTo>
                  <a:lnTo>
                    <a:pt x="26129" y="102130"/>
                  </a:lnTo>
                  <a:lnTo>
                    <a:pt x="26129" y="101866"/>
                  </a:lnTo>
                  <a:lnTo>
                    <a:pt x="26120" y="101602"/>
                  </a:lnTo>
                  <a:lnTo>
                    <a:pt x="26095" y="101329"/>
                  </a:lnTo>
                  <a:lnTo>
                    <a:pt x="26052" y="101074"/>
                  </a:lnTo>
                  <a:lnTo>
                    <a:pt x="26001" y="100810"/>
                  </a:lnTo>
                  <a:lnTo>
                    <a:pt x="25933" y="100554"/>
                  </a:lnTo>
                  <a:lnTo>
                    <a:pt x="25848" y="100307"/>
                  </a:lnTo>
                  <a:lnTo>
                    <a:pt x="25754" y="100060"/>
                  </a:lnTo>
                  <a:lnTo>
                    <a:pt x="25652" y="99813"/>
                  </a:lnTo>
                  <a:lnTo>
                    <a:pt x="25533" y="99583"/>
                  </a:lnTo>
                  <a:lnTo>
                    <a:pt x="25405" y="99353"/>
                  </a:lnTo>
                  <a:lnTo>
                    <a:pt x="25260" y="99131"/>
                  </a:lnTo>
                  <a:lnTo>
                    <a:pt x="25107" y="98910"/>
                  </a:lnTo>
                  <a:lnTo>
                    <a:pt x="24945" y="98706"/>
                  </a:lnTo>
                  <a:lnTo>
                    <a:pt x="24766" y="98501"/>
                  </a:lnTo>
                  <a:lnTo>
                    <a:pt x="24578" y="98314"/>
                  </a:lnTo>
                  <a:lnTo>
                    <a:pt x="24578" y="98314"/>
                  </a:lnTo>
                  <a:lnTo>
                    <a:pt x="24093" y="97837"/>
                  </a:lnTo>
                  <a:lnTo>
                    <a:pt x="23624" y="97351"/>
                  </a:lnTo>
                  <a:lnTo>
                    <a:pt x="23173" y="96857"/>
                  </a:lnTo>
                  <a:lnTo>
                    <a:pt x="22730" y="96354"/>
                  </a:lnTo>
                  <a:lnTo>
                    <a:pt x="22304" y="95843"/>
                  </a:lnTo>
                  <a:lnTo>
                    <a:pt x="21895" y="95323"/>
                  </a:lnTo>
                  <a:lnTo>
                    <a:pt x="21494" y="94804"/>
                  </a:lnTo>
                  <a:lnTo>
                    <a:pt x="21111" y="94275"/>
                  </a:lnTo>
                  <a:lnTo>
                    <a:pt x="20745" y="93739"/>
                  </a:lnTo>
                  <a:lnTo>
                    <a:pt x="20387" y="93194"/>
                  </a:lnTo>
                  <a:lnTo>
                    <a:pt x="20046" y="92648"/>
                  </a:lnTo>
                  <a:lnTo>
                    <a:pt x="19722" y="92086"/>
                  </a:lnTo>
                  <a:lnTo>
                    <a:pt x="19416" y="91532"/>
                  </a:lnTo>
                  <a:lnTo>
                    <a:pt x="19117" y="90961"/>
                  </a:lnTo>
                  <a:lnTo>
                    <a:pt x="18836" y="90391"/>
                  </a:lnTo>
                  <a:lnTo>
                    <a:pt x="18572" y="89820"/>
                  </a:lnTo>
                  <a:lnTo>
                    <a:pt x="18325" y="89232"/>
                  </a:lnTo>
                  <a:lnTo>
                    <a:pt x="18095" y="88653"/>
                  </a:lnTo>
                  <a:lnTo>
                    <a:pt x="17874" y="88056"/>
                  </a:lnTo>
                  <a:lnTo>
                    <a:pt x="17669" y="87469"/>
                  </a:lnTo>
                  <a:lnTo>
                    <a:pt x="17482" y="86864"/>
                  </a:lnTo>
                  <a:lnTo>
                    <a:pt x="17311" y="86267"/>
                  </a:lnTo>
                  <a:lnTo>
                    <a:pt x="17158" y="85662"/>
                  </a:lnTo>
                  <a:lnTo>
                    <a:pt x="17013" y="85049"/>
                  </a:lnTo>
                  <a:lnTo>
                    <a:pt x="16894" y="84436"/>
                  </a:lnTo>
                  <a:lnTo>
                    <a:pt x="16783" y="83822"/>
                  </a:lnTo>
                  <a:lnTo>
                    <a:pt x="16689" y="83209"/>
                  </a:lnTo>
                  <a:lnTo>
                    <a:pt x="16621" y="82587"/>
                  </a:lnTo>
                  <a:lnTo>
                    <a:pt x="16562" y="81965"/>
                  </a:lnTo>
                  <a:lnTo>
                    <a:pt x="16519" y="81343"/>
                  </a:lnTo>
                  <a:lnTo>
                    <a:pt x="16494" y="80721"/>
                  </a:lnTo>
                  <a:lnTo>
                    <a:pt x="16485" y="80091"/>
                  </a:lnTo>
                  <a:lnTo>
                    <a:pt x="16485" y="80091"/>
                  </a:lnTo>
                  <a:lnTo>
                    <a:pt x="16494" y="79392"/>
                  </a:lnTo>
                  <a:lnTo>
                    <a:pt x="16528" y="78694"/>
                  </a:lnTo>
                  <a:lnTo>
                    <a:pt x="16579" y="78004"/>
                  </a:lnTo>
                  <a:lnTo>
                    <a:pt x="16647" y="77313"/>
                  </a:lnTo>
                  <a:lnTo>
                    <a:pt x="16732" y="76632"/>
                  </a:lnTo>
                  <a:lnTo>
                    <a:pt x="16843" y="75950"/>
                  </a:lnTo>
                  <a:lnTo>
                    <a:pt x="16971" y="75277"/>
                  </a:lnTo>
                  <a:lnTo>
                    <a:pt x="17115" y="74613"/>
                  </a:lnTo>
                  <a:lnTo>
                    <a:pt x="17277" y="73957"/>
                  </a:lnTo>
                  <a:lnTo>
                    <a:pt x="17456" y="73301"/>
                  </a:lnTo>
                  <a:lnTo>
                    <a:pt x="17661" y="72653"/>
                  </a:lnTo>
                  <a:lnTo>
                    <a:pt x="17874" y="72006"/>
                  </a:lnTo>
                  <a:lnTo>
                    <a:pt x="18112" y="71376"/>
                  </a:lnTo>
                  <a:lnTo>
                    <a:pt x="18368" y="70745"/>
                  </a:lnTo>
                  <a:lnTo>
                    <a:pt x="18632" y="70123"/>
                  </a:lnTo>
                  <a:lnTo>
                    <a:pt x="18922" y="69510"/>
                  </a:lnTo>
                  <a:lnTo>
                    <a:pt x="19228" y="68905"/>
                  </a:lnTo>
                  <a:lnTo>
                    <a:pt x="19543" y="68309"/>
                  </a:lnTo>
                  <a:lnTo>
                    <a:pt x="19884" y="67712"/>
                  </a:lnTo>
                  <a:lnTo>
                    <a:pt x="20234" y="67133"/>
                  </a:lnTo>
                  <a:lnTo>
                    <a:pt x="20600" y="66554"/>
                  </a:lnTo>
                  <a:lnTo>
                    <a:pt x="20983" y="65991"/>
                  </a:lnTo>
                  <a:lnTo>
                    <a:pt x="21375" y="65438"/>
                  </a:lnTo>
                  <a:lnTo>
                    <a:pt x="21793" y="64884"/>
                  </a:lnTo>
                  <a:lnTo>
                    <a:pt x="22219" y="64347"/>
                  </a:lnTo>
                  <a:lnTo>
                    <a:pt x="22662" y="63810"/>
                  </a:lnTo>
                  <a:lnTo>
                    <a:pt x="23122" y="63291"/>
                  </a:lnTo>
                  <a:lnTo>
                    <a:pt x="23590" y="62780"/>
                  </a:lnTo>
                  <a:lnTo>
                    <a:pt x="24076" y="62277"/>
                  </a:lnTo>
                  <a:lnTo>
                    <a:pt x="24570" y="61791"/>
                  </a:lnTo>
                  <a:lnTo>
                    <a:pt x="25081" y="61306"/>
                  </a:lnTo>
                  <a:lnTo>
                    <a:pt x="25609" y="60837"/>
                  </a:lnTo>
                  <a:lnTo>
                    <a:pt x="26146" y="60377"/>
                  </a:lnTo>
                  <a:lnTo>
                    <a:pt x="26691" y="59926"/>
                  </a:lnTo>
                  <a:lnTo>
                    <a:pt x="27253" y="59491"/>
                  </a:lnTo>
                  <a:lnTo>
                    <a:pt x="27833" y="59065"/>
                  </a:lnTo>
                  <a:lnTo>
                    <a:pt x="28421" y="58648"/>
                  </a:lnTo>
                  <a:lnTo>
                    <a:pt x="29017" y="58239"/>
                  </a:lnTo>
                  <a:lnTo>
                    <a:pt x="29630" y="57847"/>
                  </a:lnTo>
                  <a:lnTo>
                    <a:pt x="30252" y="57472"/>
                  </a:lnTo>
                  <a:lnTo>
                    <a:pt x="30883" y="57106"/>
                  </a:lnTo>
                  <a:lnTo>
                    <a:pt x="31522" y="56748"/>
                  </a:lnTo>
                  <a:lnTo>
                    <a:pt x="32178" y="56407"/>
                  </a:lnTo>
                  <a:lnTo>
                    <a:pt x="32842" y="56075"/>
                  </a:lnTo>
                  <a:lnTo>
                    <a:pt x="33515" y="55760"/>
                  </a:lnTo>
                  <a:lnTo>
                    <a:pt x="34205" y="55453"/>
                  </a:lnTo>
                  <a:lnTo>
                    <a:pt x="34895" y="55163"/>
                  </a:lnTo>
                  <a:lnTo>
                    <a:pt x="35602" y="54891"/>
                  </a:lnTo>
                  <a:lnTo>
                    <a:pt x="36318" y="54627"/>
                  </a:lnTo>
                  <a:lnTo>
                    <a:pt x="37034" y="54379"/>
                  </a:lnTo>
                  <a:lnTo>
                    <a:pt x="37766" y="54141"/>
                  </a:lnTo>
                  <a:lnTo>
                    <a:pt x="38507" y="53919"/>
                  </a:lnTo>
                  <a:lnTo>
                    <a:pt x="39257" y="53715"/>
                  </a:lnTo>
                  <a:lnTo>
                    <a:pt x="40015" y="53528"/>
                  </a:lnTo>
                  <a:lnTo>
                    <a:pt x="40774" y="53349"/>
                  </a:lnTo>
                  <a:lnTo>
                    <a:pt x="41549" y="53195"/>
                  </a:lnTo>
                  <a:lnTo>
                    <a:pt x="42324" y="53050"/>
                  </a:lnTo>
                  <a:lnTo>
                    <a:pt x="43116" y="52923"/>
                  </a:lnTo>
                  <a:lnTo>
                    <a:pt x="43909" y="52803"/>
                  </a:lnTo>
                  <a:lnTo>
                    <a:pt x="44710" y="52710"/>
                  </a:lnTo>
                  <a:lnTo>
                    <a:pt x="45510" y="52633"/>
                  </a:lnTo>
                  <a:lnTo>
                    <a:pt x="46328" y="52565"/>
                  </a:lnTo>
                  <a:lnTo>
                    <a:pt x="47146" y="52514"/>
                  </a:lnTo>
                  <a:lnTo>
                    <a:pt x="47972" y="52488"/>
                  </a:lnTo>
                  <a:lnTo>
                    <a:pt x="47972" y="52488"/>
                  </a:lnTo>
                  <a:lnTo>
                    <a:pt x="48075" y="52488"/>
                  </a:lnTo>
                  <a:lnTo>
                    <a:pt x="48339" y="52505"/>
                  </a:lnTo>
                  <a:lnTo>
                    <a:pt x="48765" y="52531"/>
                  </a:lnTo>
                  <a:lnTo>
                    <a:pt x="49319" y="52582"/>
                  </a:lnTo>
                  <a:lnTo>
                    <a:pt x="49642" y="52616"/>
                  </a:lnTo>
                  <a:lnTo>
                    <a:pt x="50000" y="52667"/>
                  </a:lnTo>
                  <a:lnTo>
                    <a:pt x="50375" y="52718"/>
                  </a:lnTo>
                  <a:lnTo>
                    <a:pt x="50784" y="52786"/>
                  </a:lnTo>
                  <a:lnTo>
                    <a:pt x="51210" y="52854"/>
                  </a:lnTo>
                  <a:lnTo>
                    <a:pt x="51661" y="52948"/>
                  </a:lnTo>
                  <a:lnTo>
                    <a:pt x="52130" y="53042"/>
                  </a:lnTo>
                  <a:lnTo>
                    <a:pt x="52615" y="53153"/>
                  </a:lnTo>
                  <a:lnTo>
                    <a:pt x="53118" y="53280"/>
                  </a:lnTo>
                  <a:lnTo>
                    <a:pt x="53638" y="53425"/>
                  </a:lnTo>
                  <a:lnTo>
                    <a:pt x="54166" y="53587"/>
                  </a:lnTo>
                  <a:lnTo>
                    <a:pt x="54711" y="53758"/>
                  </a:lnTo>
                  <a:lnTo>
                    <a:pt x="55256" y="53945"/>
                  </a:lnTo>
                  <a:lnTo>
                    <a:pt x="55810" y="54158"/>
                  </a:lnTo>
                  <a:lnTo>
                    <a:pt x="56373" y="54388"/>
                  </a:lnTo>
                  <a:lnTo>
                    <a:pt x="56935" y="54635"/>
                  </a:lnTo>
                  <a:lnTo>
                    <a:pt x="57497" y="54908"/>
                  </a:lnTo>
                  <a:lnTo>
                    <a:pt x="57778" y="55052"/>
                  </a:lnTo>
                  <a:lnTo>
                    <a:pt x="58059" y="55197"/>
                  </a:lnTo>
                  <a:lnTo>
                    <a:pt x="58340" y="55359"/>
                  </a:lnTo>
                  <a:lnTo>
                    <a:pt x="58622" y="55513"/>
                  </a:lnTo>
                  <a:lnTo>
                    <a:pt x="58894" y="55683"/>
                  </a:lnTo>
                  <a:lnTo>
                    <a:pt x="59175" y="55853"/>
                  </a:lnTo>
                  <a:lnTo>
                    <a:pt x="59448" y="56032"/>
                  </a:lnTo>
                  <a:lnTo>
                    <a:pt x="59721" y="56220"/>
                  </a:lnTo>
                  <a:lnTo>
                    <a:pt x="59993" y="56407"/>
                  </a:lnTo>
                  <a:lnTo>
                    <a:pt x="60266" y="56603"/>
                  </a:lnTo>
                  <a:lnTo>
                    <a:pt x="60530" y="56807"/>
                  </a:lnTo>
                  <a:lnTo>
                    <a:pt x="60794" y="57020"/>
                  </a:lnTo>
                  <a:lnTo>
                    <a:pt x="61058" y="57233"/>
                  </a:lnTo>
                  <a:lnTo>
                    <a:pt x="61314" y="57455"/>
                  </a:lnTo>
                  <a:lnTo>
                    <a:pt x="61314" y="57455"/>
                  </a:lnTo>
                  <a:lnTo>
                    <a:pt x="61501" y="57617"/>
                  </a:lnTo>
                  <a:lnTo>
                    <a:pt x="61689" y="57762"/>
                  </a:lnTo>
                  <a:lnTo>
                    <a:pt x="61885" y="57898"/>
                  </a:lnTo>
                  <a:lnTo>
                    <a:pt x="62089" y="58017"/>
                  </a:lnTo>
                  <a:lnTo>
                    <a:pt x="62293" y="58136"/>
                  </a:lnTo>
                  <a:lnTo>
                    <a:pt x="62498" y="58239"/>
                  </a:lnTo>
                  <a:lnTo>
                    <a:pt x="62711" y="58332"/>
                  </a:lnTo>
                  <a:lnTo>
                    <a:pt x="62924" y="58418"/>
                  </a:lnTo>
                  <a:lnTo>
                    <a:pt x="63137" y="58494"/>
                  </a:lnTo>
                  <a:lnTo>
                    <a:pt x="63358" y="58562"/>
                  </a:lnTo>
                  <a:lnTo>
                    <a:pt x="63580" y="58614"/>
                  </a:lnTo>
                  <a:lnTo>
                    <a:pt x="63801" y="58656"/>
                  </a:lnTo>
                  <a:lnTo>
                    <a:pt x="64023" y="58690"/>
                  </a:lnTo>
                  <a:lnTo>
                    <a:pt x="64253" y="58716"/>
                  </a:lnTo>
                  <a:lnTo>
                    <a:pt x="64474" y="58733"/>
                  </a:lnTo>
                  <a:lnTo>
                    <a:pt x="64704" y="58741"/>
                  </a:lnTo>
                  <a:lnTo>
                    <a:pt x="64704" y="58741"/>
                  </a:lnTo>
                  <a:lnTo>
                    <a:pt x="64969" y="58733"/>
                  </a:lnTo>
                  <a:lnTo>
                    <a:pt x="65233" y="58716"/>
                  </a:lnTo>
                  <a:lnTo>
                    <a:pt x="65488" y="58682"/>
                  </a:lnTo>
                  <a:lnTo>
                    <a:pt x="65752" y="58631"/>
                  </a:lnTo>
                  <a:lnTo>
                    <a:pt x="66008" y="58571"/>
                  </a:lnTo>
                  <a:lnTo>
                    <a:pt x="66263" y="58494"/>
                  </a:lnTo>
                  <a:lnTo>
                    <a:pt x="66519" y="58409"/>
                  </a:lnTo>
                  <a:lnTo>
                    <a:pt x="66766" y="58307"/>
                  </a:lnTo>
                  <a:lnTo>
                    <a:pt x="67005" y="58188"/>
                  </a:lnTo>
                  <a:lnTo>
                    <a:pt x="67243" y="58060"/>
                  </a:lnTo>
                  <a:lnTo>
                    <a:pt x="67482" y="57923"/>
                  </a:lnTo>
                  <a:lnTo>
                    <a:pt x="67703" y="57770"/>
                  </a:lnTo>
                  <a:lnTo>
                    <a:pt x="67925" y="57600"/>
                  </a:lnTo>
                  <a:lnTo>
                    <a:pt x="68129" y="57421"/>
                  </a:lnTo>
                  <a:lnTo>
                    <a:pt x="68334" y="57225"/>
                  </a:lnTo>
                  <a:lnTo>
                    <a:pt x="68530" y="57020"/>
                  </a:lnTo>
                  <a:lnTo>
                    <a:pt x="68530" y="57020"/>
                  </a:lnTo>
                  <a:lnTo>
                    <a:pt x="68700" y="56816"/>
                  </a:lnTo>
                  <a:lnTo>
                    <a:pt x="68853" y="56612"/>
                  </a:lnTo>
                  <a:lnTo>
                    <a:pt x="68998" y="56399"/>
                  </a:lnTo>
                  <a:lnTo>
                    <a:pt x="69134" y="56177"/>
                  </a:lnTo>
                  <a:lnTo>
                    <a:pt x="69254" y="55956"/>
                  </a:lnTo>
                  <a:lnTo>
                    <a:pt x="69364" y="55725"/>
                  </a:lnTo>
                  <a:lnTo>
                    <a:pt x="69458" y="55495"/>
                  </a:lnTo>
                  <a:lnTo>
                    <a:pt x="69543" y="55265"/>
                  </a:lnTo>
                  <a:lnTo>
                    <a:pt x="69620" y="55027"/>
                  </a:lnTo>
                  <a:lnTo>
                    <a:pt x="69680" y="54788"/>
                  </a:lnTo>
                  <a:lnTo>
                    <a:pt x="69731" y="54541"/>
                  </a:lnTo>
                  <a:lnTo>
                    <a:pt x="69765" y="54303"/>
                  </a:lnTo>
                  <a:lnTo>
                    <a:pt x="69790" y="54056"/>
                  </a:lnTo>
                  <a:lnTo>
                    <a:pt x="69807" y="53809"/>
                  </a:lnTo>
                  <a:lnTo>
                    <a:pt x="69807" y="53562"/>
                  </a:lnTo>
                  <a:lnTo>
                    <a:pt x="69799" y="53323"/>
                  </a:lnTo>
                  <a:lnTo>
                    <a:pt x="69782" y="53076"/>
                  </a:lnTo>
                  <a:lnTo>
                    <a:pt x="69748" y="52829"/>
                  </a:lnTo>
                  <a:lnTo>
                    <a:pt x="69705" y="52590"/>
                  </a:lnTo>
                  <a:lnTo>
                    <a:pt x="69646" y="52352"/>
                  </a:lnTo>
                  <a:lnTo>
                    <a:pt x="69577" y="52113"/>
                  </a:lnTo>
                  <a:lnTo>
                    <a:pt x="69501" y="51883"/>
                  </a:lnTo>
                  <a:lnTo>
                    <a:pt x="69416" y="51653"/>
                  </a:lnTo>
                  <a:lnTo>
                    <a:pt x="69313" y="51423"/>
                  </a:lnTo>
                  <a:lnTo>
                    <a:pt x="69194" y="51202"/>
                  </a:lnTo>
                  <a:lnTo>
                    <a:pt x="69075" y="50980"/>
                  </a:lnTo>
                  <a:lnTo>
                    <a:pt x="68939" y="50776"/>
                  </a:lnTo>
                  <a:lnTo>
                    <a:pt x="68785" y="50563"/>
                  </a:lnTo>
                  <a:lnTo>
                    <a:pt x="68632" y="50367"/>
                  </a:lnTo>
                  <a:lnTo>
                    <a:pt x="68461" y="50171"/>
                  </a:lnTo>
                  <a:lnTo>
                    <a:pt x="68283" y="49983"/>
                  </a:lnTo>
                  <a:lnTo>
                    <a:pt x="68087" y="49805"/>
                  </a:lnTo>
                  <a:lnTo>
                    <a:pt x="68087" y="49805"/>
                  </a:lnTo>
                  <a:lnTo>
                    <a:pt x="67805" y="49566"/>
                  </a:lnTo>
                  <a:lnTo>
                    <a:pt x="67533" y="49327"/>
                  </a:lnTo>
                  <a:lnTo>
                    <a:pt x="66962" y="48867"/>
                  </a:lnTo>
                  <a:lnTo>
                    <a:pt x="66391" y="48433"/>
                  </a:lnTo>
                  <a:lnTo>
                    <a:pt x="65820" y="48016"/>
                  </a:lnTo>
                  <a:lnTo>
                    <a:pt x="65233" y="47615"/>
                  </a:lnTo>
                  <a:lnTo>
                    <a:pt x="64653" y="47232"/>
                  </a:lnTo>
                  <a:lnTo>
                    <a:pt x="64065" y="46874"/>
                  </a:lnTo>
                  <a:lnTo>
                    <a:pt x="63469" y="46533"/>
                  </a:lnTo>
                  <a:lnTo>
                    <a:pt x="62881" y="46201"/>
                  </a:lnTo>
                  <a:lnTo>
                    <a:pt x="62285" y="45894"/>
                  </a:lnTo>
                  <a:lnTo>
                    <a:pt x="61697" y="45605"/>
                  </a:lnTo>
                  <a:lnTo>
                    <a:pt x="61101" y="45323"/>
                  </a:lnTo>
                  <a:lnTo>
                    <a:pt x="60513" y="45068"/>
                  </a:lnTo>
                  <a:lnTo>
                    <a:pt x="59925" y="44821"/>
                  </a:lnTo>
                  <a:lnTo>
                    <a:pt x="59346" y="44591"/>
                  </a:lnTo>
                  <a:lnTo>
                    <a:pt x="58766" y="44378"/>
                  </a:lnTo>
                  <a:lnTo>
                    <a:pt x="58196" y="44173"/>
                  </a:lnTo>
                  <a:lnTo>
                    <a:pt x="57625" y="43986"/>
                  </a:lnTo>
                  <a:lnTo>
                    <a:pt x="57063" y="43807"/>
                  </a:lnTo>
                  <a:lnTo>
                    <a:pt x="56517" y="43645"/>
                  </a:lnTo>
                  <a:lnTo>
                    <a:pt x="55972" y="43492"/>
                  </a:lnTo>
                  <a:lnTo>
                    <a:pt x="55435" y="43355"/>
                  </a:lnTo>
                  <a:lnTo>
                    <a:pt x="54916" y="43219"/>
                  </a:lnTo>
                  <a:lnTo>
                    <a:pt x="54405" y="43100"/>
                  </a:lnTo>
                  <a:lnTo>
                    <a:pt x="53910" y="42998"/>
                  </a:lnTo>
                  <a:lnTo>
                    <a:pt x="53425" y="42895"/>
                  </a:lnTo>
                  <a:lnTo>
                    <a:pt x="52956" y="42810"/>
                  </a:lnTo>
                  <a:lnTo>
                    <a:pt x="52496" y="42725"/>
                  </a:lnTo>
                  <a:lnTo>
                    <a:pt x="52053" y="42657"/>
                  </a:lnTo>
                  <a:lnTo>
                    <a:pt x="51636" y="42589"/>
                  </a:lnTo>
                  <a:lnTo>
                    <a:pt x="50843" y="42486"/>
                  </a:lnTo>
                  <a:lnTo>
                    <a:pt x="50843" y="42486"/>
                  </a:lnTo>
                  <a:lnTo>
                    <a:pt x="50656" y="42146"/>
                  </a:lnTo>
                  <a:lnTo>
                    <a:pt x="50477" y="41805"/>
                  </a:lnTo>
                  <a:lnTo>
                    <a:pt x="50307" y="41456"/>
                  </a:lnTo>
                  <a:lnTo>
                    <a:pt x="50145" y="41115"/>
                  </a:lnTo>
                  <a:lnTo>
                    <a:pt x="49983" y="40766"/>
                  </a:lnTo>
                  <a:lnTo>
                    <a:pt x="49830" y="40416"/>
                  </a:lnTo>
                  <a:lnTo>
                    <a:pt x="49685" y="40067"/>
                  </a:lnTo>
                  <a:lnTo>
                    <a:pt x="49540" y="39709"/>
                  </a:lnTo>
                  <a:lnTo>
                    <a:pt x="49404" y="39360"/>
                  </a:lnTo>
                  <a:lnTo>
                    <a:pt x="49267" y="39002"/>
                  </a:lnTo>
                  <a:lnTo>
                    <a:pt x="49140" y="38644"/>
                  </a:lnTo>
                  <a:lnTo>
                    <a:pt x="49020" y="38286"/>
                  </a:lnTo>
                  <a:lnTo>
                    <a:pt x="48910" y="37929"/>
                  </a:lnTo>
                  <a:lnTo>
                    <a:pt x="48799" y="37571"/>
                  </a:lnTo>
                  <a:lnTo>
                    <a:pt x="48697" y="37204"/>
                  </a:lnTo>
                  <a:lnTo>
                    <a:pt x="48594" y="36847"/>
                  </a:lnTo>
                  <a:lnTo>
                    <a:pt x="48509" y="36480"/>
                  </a:lnTo>
                  <a:lnTo>
                    <a:pt x="48424" y="36114"/>
                  </a:lnTo>
                  <a:lnTo>
                    <a:pt x="48339" y="35748"/>
                  </a:lnTo>
                  <a:lnTo>
                    <a:pt x="48262" y="35390"/>
                  </a:lnTo>
                  <a:lnTo>
                    <a:pt x="48194" y="35015"/>
                  </a:lnTo>
                  <a:lnTo>
                    <a:pt x="48134" y="34649"/>
                  </a:lnTo>
                  <a:lnTo>
                    <a:pt x="48075" y="34282"/>
                  </a:lnTo>
                  <a:lnTo>
                    <a:pt x="48024" y="33916"/>
                  </a:lnTo>
                  <a:lnTo>
                    <a:pt x="47981" y="33541"/>
                  </a:lnTo>
                  <a:lnTo>
                    <a:pt x="47947" y="33175"/>
                  </a:lnTo>
                  <a:lnTo>
                    <a:pt x="47913" y="32808"/>
                  </a:lnTo>
                  <a:lnTo>
                    <a:pt x="47879" y="32434"/>
                  </a:lnTo>
                  <a:lnTo>
                    <a:pt x="47862" y="32059"/>
                  </a:lnTo>
                  <a:lnTo>
                    <a:pt x="47845" y="31692"/>
                  </a:lnTo>
                  <a:lnTo>
                    <a:pt x="47836" y="31318"/>
                  </a:lnTo>
                  <a:lnTo>
                    <a:pt x="47836" y="30951"/>
                  </a:lnTo>
                  <a:lnTo>
                    <a:pt x="47836" y="30951"/>
                  </a:lnTo>
                  <a:lnTo>
                    <a:pt x="47836" y="30551"/>
                  </a:lnTo>
                  <a:lnTo>
                    <a:pt x="47845" y="30159"/>
                  </a:lnTo>
                  <a:lnTo>
                    <a:pt x="47862" y="29767"/>
                  </a:lnTo>
                  <a:lnTo>
                    <a:pt x="47887" y="29375"/>
                  </a:lnTo>
                  <a:lnTo>
                    <a:pt x="47913" y="28983"/>
                  </a:lnTo>
                  <a:lnTo>
                    <a:pt x="47955" y="28591"/>
                  </a:lnTo>
                  <a:lnTo>
                    <a:pt x="47989" y="28200"/>
                  </a:lnTo>
                  <a:lnTo>
                    <a:pt x="48041" y="27816"/>
                  </a:lnTo>
                  <a:lnTo>
                    <a:pt x="48100" y="27424"/>
                  </a:lnTo>
                  <a:lnTo>
                    <a:pt x="48160" y="27041"/>
                  </a:lnTo>
                  <a:lnTo>
                    <a:pt x="48228" y="26658"/>
                  </a:lnTo>
                  <a:lnTo>
                    <a:pt x="48296" y="26274"/>
                  </a:lnTo>
                  <a:lnTo>
                    <a:pt x="48381" y="25891"/>
                  </a:lnTo>
                  <a:lnTo>
                    <a:pt x="48467" y="25507"/>
                  </a:lnTo>
                  <a:lnTo>
                    <a:pt x="48552" y="25133"/>
                  </a:lnTo>
                  <a:lnTo>
                    <a:pt x="48654" y="24749"/>
                  </a:lnTo>
                  <a:lnTo>
                    <a:pt x="48756" y="24374"/>
                  </a:lnTo>
                  <a:lnTo>
                    <a:pt x="48867" y="24000"/>
                  </a:lnTo>
                  <a:lnTo>
                    <a:pt x="48986" y="23633"/>
                  </a:lnTo>
                  <a:lnTo>
                    <a:pt x="49106" y="23258"/>
                  </a:lnTo>
                  <a:lnTo>
                    <a:pt x="49233" y="22892"/>
                  </a:lnTo>
                  <a:lnTo>
                    <a:pt x="49370" y="22526"/>
                  </a:lnTo>
                  <a:lnTo>
                    <a:pt x="49514" y="22159"/>
                  </a:lnTo>
                  <a:lnTo>
                    <a:pt x="49659" y="21793"/>
                  </a:lnTo>
                  <a:lnTo>
                    <a:pt x="49813" y="21435"/>
                  </a:lnTo>
                  <a:lnTo>
                    <a:pt x="49966" y="21069"/>
                  </a:lnTo>
                  <a:lnTo>
                    <a:pt x="50128" y="20720"/>
                  </a:lnTo>
                  <a:lnTo>
                    <a:pt x="50298" y="20362"/>
                  </a:lnTo>
                  <a:lnTo>
                    <a:pt x="50477" y="20004"/>
                  </a:lnTo>
                  <a:lnTo>
                    <a:pt x="50656" y="19655"/>
                  </a:lnTo>
                  <a:lnTo>
                    <a:pt x="50843" y="19305"/>
                  </a:lnTo>
                  <a:lnTo>
                    <a:pt x="51039" y="18956"/>
                  </a:lnTo>
                  <a:lnTo>
                    <a:pt x="51235" y="18615"/>
                  </a:lnTo>
                  <a:lnTo>
                    <a:pt x="51440" y="18275"/>
                  </a:lnTo>
                  <a:lnTo>
                    <a:pt x="51653" y="17934"/>
                  </a:lnTo>
                  <a:lnTo>
                    <a:pt x="51866" y="17593"/>
                  </a:lnTo>
                  <a:lnTo>
                    <a:pt x="52087" y="17261"/>
                  </a:lnTo>
                  <a:lnTo>
                    <a:pt x="52317" y="16928"/>
                  </a:lnTo>
                  <a:lnTo>
                    <a:pt x="52547" y="16596"/>
                  </a:lnTo>
                  <a:lnTo>
                    <a:pt x="52786" y="16272"/>
                  </a:lnTo>
                  <a:lnTo>
                    <a:pt x="53033" y="15949"/>
                  </a:lnTo>
                  <a:lnTo>
                    <a:pt x="53280" y="15625"/>
                  </a:lnTo>
                  <a:lnTo>
                    <a:pt x="53536" y="15310"/>
                  </a:lnTo>
                  <a:lnTo>
                    <a:pt x="53791" y="14995"/>
                  </a:lnTo>
                  <a:lnTo>
                    <a:pt x="54055" y="14679"/>
                  </a:lnTo>
                  <a:lnTo>
                    <a:pt x="54328" y="14373"/>
                  </a:lnTo>
                  <a:lnTo>
                    <a:pt x="54600" y="14057"/>
                  </a:lnTo>
                  <a:lnTo>
                    <a:pt x="54882" y="13759"/>
                  </a:lnTo>
                  <a:lnTo>
                    <a:pt x="55171" y="13453"/>
                  </a:lnTo>
                  <a:lnTo>
                    <a:pt x="55461" y="13154"/>
                  </a:lnTo>
                  <a:lnTo>
                    <a:pt x="55759" y="12865"/>
                  </a:lnTo>
                  <a:lnTo>
                    <a:pt x="56057" y="12567"/>
                  </a:lnTo>
                  <a:lnTo>
                    <a:pt x="56364" y="12285"/>
                  </a:lnTo>
                  <a:lnTo>
                    <a:pt x="56679" y="11996"/>
                  </a:lnTo>
                  <a:lnTo>
                    <a:pt x="56994" y="11715"/>
                  </a:lnTo>
                  <a:lnTo>
                    <a:pt x="57318" y="11433"/>
                  </a:lnTo>
                  <a:lnTo>
                    <a:pt x="57650" y="11161"/>
                  </a:lnTo>
                  <a:lnTo>
                    <a:pt x="57983" y="10888"/>
                  </a:lnTo>
                  <a:lnTo>
                    <a:pt x="58315" y="10624"/>
                  </a:lnTo>
                  <a:lnTo>
                    <a:pt x="58664" y="10360"/>
                  </a:lnTo>
                  <a:lnTo>
                    <a:pt x="59005" y="10096"/>
                  </a:lnTo>
                  <a:lnTo>
                    <a:pt x="59363" y="9840"/>
                  </a:lnTo>
                  <a:lnTo>
                    <a:pt x="59721" y="9585"/>
                  </a:lnTo>
                  <a:lnTo>
                    <a:pt x="60078" y="9338"/>
                  </a:lnTo>
                  <a:lnTo>
                    <a:pt x="60078" y="9338"/>
                  </a:lnTo>
                  <a:lnTo>
                    <a:pt x="60291" y="9184"/>
                  </a:lnTo>
                  <a:lnTo>
                    <a:pt x="60496" y="9014"/>
                  </a:lnTo>
                  <a:lnTo>
                    <a:pt x="60692" y="8844"/>
                  </a:lnTo>
                  <a:lnTo>
                    <a:pt x="60879" y="8665"/>
                  </a:lnTo>
                  <a:lnTo>
                    <a:pt x="61050" y="8486"/>
                  </a:lnTo>
                  <a:lnTo>
                    <a:pt x="61211" y="8290"/>
                  </a:lnTo>
                  <a:lnTo>
                    <a:pt x="61356" y="8085"/>
                  </a:lnTo>
                  <a:lnTo>
                    <a:pt x="61501" y="7881"/>
                  </a:lnTo>
                  <a:lnTo>
                    <a:pt x="61629" y="7668"/>
                  </a:lnTo>
                  <a:lnTo>
                    <a:pt x="61748" y="7455"/>
                  </a:lnTo>
                  <a:lnTo>
                    <a:pt x="61859" y="7233"/>
                  </a:lnTo>
                  <a:lnTo>
                    <a:pt x="61953" y="7003"/>
                  </a:lnTo>
                  <a:lnTo>
                    <a:pt x="62038" y="6773"/>
                  </a:lnTo>
                  <a:lnTo>
                    <a:pt x="62115" y="6543"/>
                  </a:lnTo>
                  <a:lnTo>
                    <a:pt x="62174" y="6305"/>
                  </a:lnTo>
                  <a:lnTo>
                    <a:pt x="62225" y="6066"/>
                  </a:lnTo>
                  <a:lnTo>
                    <a:pt x="62268" y="5819"/>
                  </a:lnTo>
                  <a:lnTo>
                    <a:pt x="62293" y="5581"/>
                  </a:lnTo>
                  <a:lnTo>
                    <a:pt x="62310" y="5334"/>
                  </a:lnTo>
                  <a:lnTo>
                    <a:pt x="62319" y="5087"/>
                  </a:lnTo>
                  <a:lnTo>
                    <a:pt x="62310" y="4840"/>
                  </a:lnTo>
                  <a:lnTo>
                    <a:pt x="62293" y="4592"/>
                  </a:lnTo>
                  <a:lnTo>
                    <a:pt x="62259" y="4354"/>
                  </a:lnTo>
                  <a:lnTo>
                    <a:pt x="62217" y="4107"/>
                  </a:lnTo>
                  <a:lnTo>
                    <a:pt x="62166" y="3860"/>
                  </a:lnTo>
                  <a:lnTo>
                    <a:pt x="62097" y="3621"/>
                  </a:lnTo>
                  <a:lnTo>
                    <a:pt x="62021" y="3383"/>
                  </a:lnTo>
                  <a:lnTo>
                    <a:pt x="61927" y="3144"/>
                  </a:lnTo>
                  <a:lnTo>
                    <a:pt x="61825" y="2914"/>
                  </a:lnTo>
                  <a:lnTo>
                    <a:pt x="61706" y="2684"/>
                  </a:lnTo>
                  <a:lnTo>
                    <a:pt x="61578" y="2454"/>
                  </a:lnTo>
                  <a:lnTo>
                    <a:pt x="61433" y="2233"/>
                  </a:lnTo>
                  <a:lnTo>
                    <a:pt x="61433" y="2233"/>
                  </a:lnTo>
                  <a:lnTo>
                    <a:pt x="61280" y="2020"/>
                  </a:lnTo>
                  <a:lnTo>
                    <a:pt x="61118" y="1815"/>
                  </a:lnTo>
                  <a:lnTo>
                    <a:pt x="60947" y="1628"/>
                  </a:lnTo>
                  <a:lnTo>
                    <a:pt x="60768" y="1440"/>
                  </a:lnTo>
                  <a:lnTo>
                    <a:pt x="60581" y="1270"/>
                  </a:lnTo>
                  <a:lnTo>
                    <a:pt x="60394" y="1108"/>
                  </a:lnTo>
                  <a:lnTo>
                    <a:pt x="60189" y="955"/>
                  </a:lnTo>
                  <a:lnTo>
                    <a:pt x="59985" y="818"/>
                  </a:lnTo>
                  <a:lnTo>
                    <a:pt x="59772" y="691"/>
                  </a:lnTo>
                  <a:lnTo>
                    <a:pt x="59559" y="571"/>
                  </a:lnTo>
                  <a:lnTo>
                    <a:pt x="59329" y="461"/>
                  </a:lnTo>
                  <a:lnTo>
                    <a:pt x="59107" y="367"/>
                  </a:lnTo>
                  <a:lnTo>
                    <a:pt x="58877" y="282"/>
                  </a:lnTo>
                  <a:lnTo>
                    <a:pt x="58639" y="205"/>
                  </a:lnTo>
                  <a:lnTo>
                    <a:pt x="58409" y="137"/>
                  </a:lnTo>
                  <a:lnTo>
                    <a:pt x="58162" y="86"/>
                  </a:lnTo>
                  <a:lnTo>
                    <a:pt x="57923" y="52"/>
                  </a:lnTo>
                  <a:lnTo>
                    <a:pt x="57676" y="18"/>
                  </a:lnTo>
                  <a:lnTo>
                    <a:pt x="57437" y="1"/>
                  </a:lnTo>
                  <a:lnTo>
                    <a:pt x="57190" y="1"/>
                  </a:lnTo>
                  <a:lnTo>
                    <a:pt x="56943" y="9"/>
                  </a:lnTo>
                  <a:lnTo>
                    <a:pt x="56696" y="26"/>
                  </a:lnTo>
                  <a:lnTo>
                    <a:pt x="56449" y="52"/>
                  </a:lnTo>
                  <a:lnTo>
                    <a:pt x="56211" y="94"/>
                  </a:lnTo>
                  <a:lnTo>
                    <a:pt x="55964" y="154"/>
                  </a:lnTo>
                  <a:lnTo>
                    <a:pt x="55725" y="222"/>
                  </a:lnTo>
                  <a:lnTo>
                    <a:pt x="55486" y="299"/>
                  </a:lnTo>
                  <a:lnTo>
                    <a:pt x="55248" y="392"/>
                  </a:lnTo>
                  <a:lnTo>
                    <a:pt x="55018" y="495"/>
                  </a:lnTo>
                  <a:lnTo>
                    <a:pt x="54788" y="614"/>
                  </a:lnTo>
                  <a:lnTo>
                    <a:pt x="54558" y="742"/>
                  </a:lnTo>
                  <a:lnTo>
                    <a:pt x="54336" y="887"/>
                  </a:lnTo>
                  <a:lnTo>
                    <a:pt x="54336" y="887"/>
                  </a:lnTo>
                  <a:lnTo>
                    <a:pt x="53842" y="1227"/>
                  </a:lnTo>
                  <a:lnTo>
                    <a:pt x="53357" y="1568"/>
                  </a:lnTo>
                  <a:lnTo>
                    <a:pt x="52871" y="1926"/>
                  </a:lnTo>
                  <a:lnTo>
                    <a:pt x="52394" y="2284"/>
                  </a:lnTo>
                  <a:lnTo>
                    <a:pt x="51934" y="2642"/>
                  </a:lnTo>
                  <a:lnTo>
                    <a:pt x="51465" y="3016"/>
                  </a:lnTo>
                  <a:lnTo>
                    <a:pt x="51014" y="3383"/>
                  </a:lnTo>
                  <a:lnTo>
                    <a:pt x="50571" y="3766"/>
                  </a:lnTo>
                  <a:lnTo>
                    <a:pt x="50128" y="4149"/>
                  </a:lnTo>
                  <a:lnTo>
                    <a:pt x="49693" y="4533"/>
                  </a:lnTo>
                  <a:lnTo>
                    <a:pt x="49267" y="4925"/>
                  </a:lnTo>
                  <a:lnTo>
                    <a:pt x="48850" y="5325"/>
                  </a:lnTo>
                  <a:lnTo>
                    <a:pt x="48432" y="5726"/>
                  </a:lnTo>
                  <a:lnTo>
                    <a:pt x="48032" y="6134"/>
                  </a:lnTo>
                  <a:lnTo>
                    <a:pt x="47632" y="6543"/>
                  </a:lnTo>
                  <a:lnTo>
                    <a:pt x="47240" y="6961"/>
                  </a:lnTo>
                  <a:lnTo>
                    <a:pt x="46856" y="7378"/>
                  </a:lnTo>
                  <a:lnTo>
                    <a:pt x="46482" y="7804"/>
                  </a:lnTo>
                  <a:lnTo>
                    <a:pt x="46115" y="8230"/>
                  </a:lnTo>
                  <a:lnTo>
                    <a:pt x="45749" y="8665"/>
                  </a:lnTo>
                  <a:lnTo>
                    <a:pt x="45391" y="9108"/>
                  </a:lnTo>
                  <a:lnTo>
                    <a:pt x="45050" y="9542"/>
                  </a:lnTo>
                  <a:lnTo>
                    <a:pt x="44710" y="9994"/>
                  </a:lnTo>
                  <a:lnTo>
                    <a:pt x="44377" y="10437"/>
                  </a:lnTo>
                  <a:lnTo>
                    <a:pt x="44054" y="10897"/>
                  </a:lnTo>
                  <a:lnTo>
                    <a:pt x="43730" y="11348"/>
                  </a:lnTo>
                  <a:lnTo>
                    <a:pt x="43423" y="11808"/>
                  </a:lnTo>
                  <a:lnTo>
                    <a:pt x="43125" y="12277"/>
                  </a:lnTo>
                  <a:lnTo>
                    <a:pt x="42827" y="12745"/>
                  </a:lnTo>
                  <a:lnTo>
                    <a:pt x="42537" y="13214"/>
                  </a:lnTo>
                  <a:lnTo>
                    <a:pt x="42264" y="13691"/>
                  </a:lnTo>
                  <a:lnTo>
                    <a:pt x="41992" y="14168"/>
                  </a:lnTo>
                  <a:lnTo>
                    <a:pt x="41728" y="14654"/>
                  </a:lnTo>
                  <a:lnTo>
                    <a:pt x="41472" y="15139"/>
                  </a:lnTo>
                  <a:lnTo>
                    <a:pt x="41225" y="15625"/>
                  </a:lnTo>
                  <a:lnTo>
                    <a:pt x="40987" y="16119"/>
                  </a:lnTo>
                  <a:lnTo>
                    <a:pt x="40757" y="16613"/>
                  </a:lnTo>
                  <a:lnTo>
                    <a:pt x="40527" y="17116"/>
                  </a:lnTo>
                  <a:lnTo>
                    <a:pt x="40314" y="17619"/>
                  </a:lnTo>
                  <a:lnTo>
                    <a:pt x="40101" y="18121"/>
                  </a:lnTo>
                  <a:lnTo>
                    <a:pt x="39905" y="18632"/>
                  </a:lnTo>
                  <a:lnTo>
                    <a:pt x="39709" y="19135"/>
                  </a:lnTo>
                  <a:lnTo>
                    <a:pt x="39530" y="19655"/>
                  </a:lnTo>
                  <a:lnTo>
                    <a:pt x="39351" y="20166"/>
                  </a:lnTo>
                  <a:lnTo>
                    <a:pt x="39189" y="20685"/>
                  </a:lnTo>
                  <a:lnTo>
                    <a:pt x="39027" y="21205"/>
                  </a:lnTo>
                  <a:lnTo>
                    <a:pt x="38874" y="21733"/>
                  </a:lnTo>
                  <a:lnTo>
                    <a:pt x="38737" y="22253"/>
                  </a:lnTo>
                  <a:lnTo>
                    <a:pt x="38601" y="22781"/>
                  </a:lnTo>
                  <a:lnTo>
                    <a:pt x="38473" y="23318"/>
                  </a:lnTo>
                  <a:lnTo>
                    <a:pt x="38354" y="23846"/>
                  </a:lnTo>
                  <a:lnTo>
                    <a:pt x="38252" y="24383"/>
                  </a:lnTo>
                  <a:lnTo>
                    <a:pt x="38150" y="24920"/>
                  </a:lnTo>
                  <a:lnTo>
                    <a:pt x="38056" y="25456"/>
                  </a:lnTo>
                  <a:lnTo>
                    <a:pt x="37971" y="26002"/>
                  </a:lnTo>
                  <a:lnTo>
                    <a:pt x="37903" y="26538"/>
                  </a:lnTo>
                  <a:lnTo>
                    <a:pt x="37834" y="27084"/>
                  </a:lnTo>
                  <a:lnTo>
                    <a:pt x="37775" y="27637"/>
                  </a:lnTo>
                  <a:lnTo>
                    <a:pt x="37724" y="28183"/>
                  </a:lnTo>
                  <a:lnTo>
                    <a:pt x="37690" y="28736"/>
                  </a:lnTo>
                  <a:lnTo>
                    <a:pt x="37656" y="29281"/>
                  </a:lnTo>
                  <a:lnTo>
                    <a:pt x="37639" y="29835"/>
                  </a:lnTo>
                  <a:lnTo>
                    <a:pt x="37621" y="30389"/>
                  </a:lnTo>
                  <a:lnTo>
                    <a:pt x="37613" y="30951"/>
                  </a:lnTo>
                  <a:lnTo>
                    <a:pt x="37613" y="30951"/>
                  </a:lnTo>
                  <a:lnTo>
                    <a:pt x="37621" y="31727"/>
                  </a:lnTo>
                  <a:lnTo>
                    <a:pt x="37656" y="32502"/>
                  </a:lnTo>
                  <a:lnTo>
                    <a:pt x="37698" y="33269"/>
                  </a:lnTo>
                  <a:lnTo>
                    <a:pt x="37758" y="34044"/>
                  </a:lnTo>
                  <a:lnTo>
                    <a:pt x="37843" y="34819"/>
                  </a:lnTo>
                  <a:lnTo>
                    <a:pt x="37945" y="35586"/>
                  </a:lnTo>
                  <a:lnTo>
                    <a:pt x="38056" y="36353"/>
                  </a:lnTo>
                  <a:lnTo>
                    <a:pt x="38192" y="37111"/>
                  </a:lnTo>
                  <a:lnTo>
                    <a:pt x="38346" y="37877"/>
                  </a:lnTo>
                  <a:lnTo>
                    <a:pt x="38516" y="38636"/>
                  </a:lnTo>
                  <a:lnTo>
                    <a:pt x="38703" y="39385"/>
                  </a:lnTo>
                  <a:lnTo>
                    <a:pt x="38908" y="40135"/>
                  </a:lnTo>
                  <a:lnTo>
                    <a:pt x="39121" y="40885"/>
                  </a:lnTo>
                  <a:lnTo>
                    <a:pt x="39359" y="41626"/>
                  </a:lnTo>
                  <a:lnTo>
                    <a:pt x="39615" y="42367"/>
                  </a:lnTo>
                  <a:lnTo>
                    <a:pt x="39888" y="43100"/>
                  </a:lnTo>
                  <a:lnTo>
                    <a:pt x="39888" y="43100"/>
                  </a:lnTo>
                  <a:lnTo>
                    <a:pt x="38985" y="43287"/>
                  </a:lnTo>
                  <a:lnTo>
                    <a:pt x="38090" y="43483"/>
                  </a:lnTo>
                  <a:lnTo>
                    <a:pt x="37204" y="43696"/>
                  </a:lnTo>
                  <a:lnTo>
                    <a:pt x="36318" y="43926"/>
                  </a:lnTo>
                  <a:lnTo>
                    <a:pt x="35449" y="44165"/>
                  </a:lnTo>
                  <a:lnTo>
                    <a:pt x="34589" y="44429"/>
                  </a:lnTo>
                  <a:lnTo>
                    <a:pt x="33728" y="44701"/>
                  </a:lnTo>
                  <a:lnTo>
                    <a:pt x="32885" y="45000"/>
                  </a:lnTo>
                  <a:lnTo>
                    <a:pt x="32050" y="45306"/>
                  </a:lnTo>
                  <a:lnTo>
                    <a:pt x="31215" y="45630"/>
                  </a:lnTo>
                  <a:lnTo>
                    <a:pt x="30397" y="45962"/>
                  </a:lnTo>
                  <a:lnTo>
                    <a:pt x="29596" y="46320"/>
                  </a:lnTo>
                  <a:lnTo>
                    <a:pt x="28795" y="46686"/>
                  </a:lnTo>
                  <a:lnTo>
                    <a:pt x="28012" y="47061"/>
                  </a:lnTo>
                  <a:lnTo>
                    <a:pt x="27228" y="47462"/>
                  </a:lnTo>
                  <a:lnTo>
                    <a:pt x="26461" y="47871"/>
                  </a:lnTo>
                  <a:lnTo>
                    <a:pt x="25711" y="48288"/>
                  </a:lnTo>
                  <a:lnTo>
                    <a:pt x="24962" y="48723"/>
                  </a:lnTo>
                  <a:lnTo>
                    <a:pt x="24229" y="49174"/>
                  </a:lnTo>
                  <a:lnTo>
                    <a:pt x="23505" y="49634"/>
                  </a:lnTo>
                  <a:lnTo>
                    <a:pt x="22798" y="50111"/>
                  </a:lnTo>
                  <a:lnTo>
                    <a:pt x="22099" y="50597"/>
                  </a:lnTo>
                  <a:lnTo>
                    <a:pt x="21409" y="51099"/>
                  </a:lnTo>
                  <a:lnTo>
                    <a:pt x="20736" y="51611"/>
                  </a:lnTo>
                  <a:lnTo>
                    <a:pt x="20080" y="52139"/>
                  </a:lnTo>
                  <a:lnTo>
                    <a:pt x="19424" y="52676"/>
                  </a:lnTo>
                  <a:lnTo>
                    <a:pt x="18794" y="53229"/>
                  </a:lnTo>
                  <a:lnTo>
                    <a:pt x="18172" y="53783"/>
                  </a:lnTo>
                  <a:lnTo>
                    <a:pt x="17558" y="54354"/>
                  </a:lnTo>
                  <a:lnTo>
                    <a:pt x="16962" y="54942"/>
                  </a:lnTo>
                  <a:lnTo>
                    <a:pt x="16383" y="55538"/>
                  </a:lnTo>
                  <a:lnTo>
                    <a:pt x="15812" y="56143"/>
                  </a:lnTo>
                  <a:lnTo>
                    <a:pt x="15258" y="56756"/>
                  </a:lnTo>
                  <a:lnTo>
                    <a:pt x="14722" y="57378"/>
                  </a:lnTo>
                  <a:lnTo>
                    <a:pt x="14193" y="58017"/>
                  </a:lnTo>
                  <a:lnTo>
                    <a:pt x="13682" y="58665"/>
                  </a:lnTo>
                  <a:lnTo>
                    <a:pt x="13188" y="59321"/>
                  </a:lnTo>
                  <a:lnTo>
                    <a:pt x="12711" y="59985"/>
                  </a:lnTo>
                  <a:lnTo>
                    <a:pt x="12242" y="60667"/>
                  </a:lnTo>
                  <a:lnTo>
                    <a:pt x="11799" y="61348"/>
                  </a:lnTo>
                  <a:lnTo>
                    <a:pt x="11365" y="62047"/>
                  </a:lnTo>
                  <a:lnTo>
                    <a:pt x="10947" y="62745"/>
                  </a:lnTo>
                  <a:lnTo>
                    <a:pt x="10547" y="63461"/>
                  </a:lnTo>
                  <a:lnTo>
                    <a:pt x="10164" y="64177"/>
                  </a:lnTo>
                  <a:lnTo>
                    <a:pt x="9797" y="64909"/>
                  </a:lnTo>
                  <a:lnTo>
                    <a:pt x="9448" y="65642"/>
                  </a:lnTo>
                  <a:lnTo>
                    <a:pt x="9116" y="66392"/>
                  </a:lnTo>
                  <a:lnTo>
                    <a:pt x="8792" y="67141"/>
                  </a:lnTo>
                  <a:lnTo>
                    <a:pt x="8494" y="67900"/>
                  </a:lnTo>
                  <a:lnTo>
                    <a:pt x="8221" y="68666"/>
                  </a:lnTo>
                  <a:lnTo>
                    <a:pt x="7957" y="69442"/>
                  </a:lnTo>
                  <a:lnTo>
                    <a:pt x="7710" y="70225"/>
                  </a:lnTo>
                  <a:lnTo>
                    <a:pt x="7480" y="71018"/>
                  </a:lnTo>
                  <a:lnTo>
                    <a:pt x="7276" y="71810"/>
                  </a:lnTo>
                  <a:lnTo>
                    <a:pt x="7088" y="72611"/>
                  </a:lnTo>
                  <a:lnTo>
                    <a:pt x="6918" y="73420"/>
                  </a:lnTo>
                  <a:lnTo>
                    <a:pt x="6764" y="74238"/>
                  </a:lnTo>
                  <a:lnTo>
                    <a:pt x="6637" y="75056"/>
                  </a:lnTo>
                  <a:lnTo>
                    <a:pt x="6526" y="75882"/>
                  </a:lnTo>
                  <a:lnTo>
                    <a:pt x="6432" y="76717"/>
                  </a:lnTo>
                  <a:lnTo>
                    <a:pt x="6390" y="77135"/>
                  </a:lnTo>
                  <a:lnTo>
                    <a:pt x="6364" y="77552"/>
                  </a:lnTo>
                  <a:lnTo>
                    <a:pt x="6330" y="77969"/>
                  </a:lnTo>
                  <a:lnTo>
                    <a:pt x="6304" y="78395"/>
                  </a:lnTo>
                  <a:lnTo>
                    <a:pt x="6287" y="78813"/>
                  </a:lnTo>
                  <a:lnTo>
                    <a:pt x="6279" y="79239"/>
                  </a:lnTo>
                  <a:lnTo>
                    <a:pt x="6270" y="79665"/>
                  </a:lnTo>
                  <a:lnTo>
                    <a:pt x="6270" y="80091"/>
                  </a:lnTo>
                  <a:lnTo>
                    <a:pt x="6270" y="80091"/>
                  </a:lnTo>
                  <a:lnTo>
                    <a:pt x="6279" y="80815"/>
                  </a:lnTo>
                  <a:lnTo>
                    <a:pt x="6296" y="81548"/>
                  </a:lnTo>
                  <a:lnTo>
                    <a:pt x="6338" y="82272"/>
                  </a:lnTo>
                  <a:lnTo>
                    <a:pt x="6390" y="82996"/>
                  </a:lnTo>
                  <a:lnTo>
                    <a:pt x="6458" y="83712"/>
                  </a:lnTo>
                  <a:lnTo>
                    <a:pt x="6543" y="84436"/>
                  </a:lnTo>
                  <a:lnTo>
                    <a:pt x="6645" y="85143"/>
                  </a:lnTo>
                  <a:lnTo>
                    <a:pt x="6764" y="85858"/>
                  </a:lnTo>
                  <a:lnTo>
                    <a:pt x="6892" y="86565"/>
                  </a:lnTo>
                  <a:lnTo>
                    <a:pt x="7037" y="87273"/>
                  </a:lnTo>
                  <a:lnTo>
                    <a:pt x="7199" y="87980"/>
                  </a:lnTo>
                  <a:lnTo>
                    <a:pt x="7378" y="88678"/>
                  </a:lnTo>
                  <a:lnTo>
                    <a:pt x="7565" y="89377"/>
                  </a:lnTo>
                  <a:lnTo>
                    <a:pt x="7770" y="90067"/>
                  </a:lnTo>
                  <a:lnTo>
                    <a:pt x="7991" y="90757"/>
                  </a:lnTo>
                  <a:lnTo>
                    <a:pt x="8221" y="91439"/>
                  </a:lnTo>
                  <a:lnTo>
                    <a:pt x="8468" y="92120"/>
                  </a:lnTo>
                  <a:lnTo>
                    <a:pt x="8732" y="92793"/>
                  </a:lnTo>
                  <a:lnTo>
                    <a:pt x="9014" y="93466"/>
                  </a:lnTo>
                  <a:lnTo>
                    <a:pt x="9303" y="94131"/>
                  </a:lnTo>
                  <a:lnTo>
                    <a:pt x="9610" y="94787"/>
                  </a:lnTo>
                  <a:lnTo>
                    <a:pt x="9934" y="95443"/>
                  </a:lnTo>
                  <a:lnTo>
                    <a:pt x="10266" y="96099"/>
                  </a:lnTo>
                  <a:lnTo>
                    <a:pt x="10615" y="96738"/>
                  </a:lnTo>
                  <a:lnTo>
                    <a:pt x="10973" y="97377"/>
                  </a:lnTo>
                  <a:lnTo>
                    <a:pt x="11348" y="98015"/>
                  </a:lnTo>
                  <a:lnTo>
                    <a:pt x="11740" y="98637"/>
                  </a:lnTo>
                  <a:lnTo>
                    <a:pt x="12140" y="99259"/>
                  </a:lnTo>
                  <a:lnTo>
                    <a:pt x="12558" y="99881"/>
                  </a:lnTo>
                  <a:lnTo>
                    <a:pt x="12992" y="100486"/>
                  </a:lnTo>
                  <a:lnTo>
                    <a:pt x="13435" y="101091"/>
                  </a:lnTo>
                  <a:lnTo>
                    <a:pt x="13895" y="101679"/>
                  </a:lnTo>
                  <a:lnTo>
                    <a:pt x="13895" y="101679"/>
                  </a:lnTo>
                  <a:lnTo>
                    <a:pt x="13469" y="102122"/>
                  </a:lnTo>
                  <a:lnTo>
                    <a:pt x="13060" y="102556"/>
                  </a:lnTo>
                  <a:lnTo>
                    <a:pt x="12651" y="102999"/>
                  </a:lnTo>
                  <a:lnTo>
                    <a:pt x="12251" y="103451"/>
                  </a:lnTo>
                  <a:lnTo>
                    <a:pt x="11859" y="103894"/>
                  </a:lnTo>
                  <a:lnTo>
                    <a:pt x="11467" y="104345"/>
                  </a:lnTo>
                  <a:lnTo>
                    <a:pt x="11092" y="104805"/>
                  </a:lnTo>
                  <a:lnTo>
                    <a:pt x="10709" y="105265"/>
                  </a:lnTo>
                  <a:lnTo>
                    <a:pt x="10343" y="105725"/>
                  </a:lnTo>
                  <a:lnTo>
                    <a:pt x="9976" y="106194"/>
                  </a:lnTo>
                  <a:lnTo>
                    <a:pt x="9618" y="106654"/>
                  </a:lnTo>
                  <a:lnTo>
                    <a:pt x="9269" y="107131"/>
                  </a:lnTo>
                  <a:lnTo>
                    <a:pt x="8920" y="107600"/>
                  </a:lnTo>
                  <a:lnTo>
                    <a:pt x="8588" y="108077"/>
                  </a:lnTo>
                  <a:lnTo>
                    <a:pt x="8255" y="108554"/>
                  </a:lnTo>
                  <a:lnTo>
                    <a:pt x="7923" y="109039"/>
                  </a:lnTo>
                  <a:lnTo>
                    <a:pt x="7608" y="109525"/>
                  </a:lnTo>
                  <a:lnTo>
                    <a:pt x="7293" y="110011"/>
                  </a:lnTo>
                  <a:lnTo>
                    <a:pt x="6986" y="110505"/>
                  </a:lnTo>
                  <a:lnTo>
                    <a:pt x="6679" y="110999"/>
                  </a:lnTo>
                  <a:lnTo>
                    <a:pt x="6390" y="111493"/>
                  </a:lnTo>
                  <a:lnTo>
                    <a:pt x="6100" y="111987"/>
                  </a:lnTo>
                  <a:lnTo>
                    <a:pt x="5819" y="112490"/>
                  </a:lnTo>
                  <a:lnTo>
                    <a:pt x="5546" y="112992"/>
                  </a:lnTo>
                  <a:lnTo>
                    <a:pt x="5274" y="113495"/>
                  </a:lnTo>
                  <a:lnTo>
                    <a:pt x="5009" y="114006"/>
                  </a:lnTo>
                  <a:lnTo>
                    <a:pt x="4754" y="114517"/>
                  </a:lnTo>
                  <a:lnTo>
                    <a:pt x="4507" y="115029"/>
                  </a:lnTo>
                  <a:lnTo>
                    <a:pt x="4260" y="115540"/>
                  </a:lnTo>
                  <a:lnTo>
                    <a:pt x="4021" y="116059"/>
                  </a:lnTo>
                  <a:lnTo>
                    <a:pt x="3791" y="116579"/>
                  </a:lnTo>
                  <a:lnTo>
                    <a:pt x="3570" y="117099"/>
                  </a:lnTo>
                  <a:lnTo>
                    <a:pt x="3357" y="117618"/>
                  </a:lnTo>
                  <a:lnTo>
                    <a:pt x="3144" y="118147"/>
                  </a:lnTo>
                  <a:lnTo>
                    <a:pt x="2939" y="118675"/>
                  </a:lnTo>
                  <a:lnTo>
                    <a:pt x="2743" y="119203"/>
                  </a:lnTo>
                  <a:lnTo>
                    <a:pt x="2556" y="119731"/>
                  </a:lnTo>
                  <a:lnTo>
                    <a:pt x="2368" y="120268"/>
                  </a:lnTo>
                  <a:lnTo>
                    <a:pt x="2190" y="120805"/>
                  </a:lnTo>
                  <a:lnTo>
                    <a:pt x="2019" y="121341"/>
                  </a:lnTo>
                  <a:lnTo>
                    <a:pt x="1857" y="121878"/>
                  </a:lnTo>
                  <a:lnTo>
                    <a:pt x="1704" y="122423"/>
                  </a:lnTo>
                  <a:lnTo>
                    <a:pt x="1551" y="122960"/>
                  </a:lnTo>
                  <a:lnTo>
                    <a:pt x="1406" y="123505"/>
                  </a:lnTo>
                  <a:lnTo>
                    <a:pt x="1269" y="124051"/>
                  </a:lnTo>
                  <a:lnTo>
                    <a:pt x="1142" y="124604"/>
                  </a:lnTo>
                  <a:lnTo>
                    <a:pt x="1022" y="125150"/>
                  </a:lnTo>
                  <a:lnTo>
                    <a:pt x="903" y="125703"/>
                  </a:lnTo>
                  <a:lnTo>
                    <a:pt x="792" y="126257"/>
                  </a:lnTo>
                  <a:lnTo>
                    <a:pt x="690" y="126811"/>
                  </a:lnTo>
                  <a:lnTo>
                    <a:pt x="596" y="127365"/>
                  </a:lnTo>
                  <a:lnTo>
                    <a:pt x="511" y="127918"/>
                  </a:lnTo>
                  <a:lnTo>
                    <a:pt x="426" y="128481"/>
                  </a:lnTo>
                  <a:lnTo>
                    <a:pt x="358" y="129034"/>
                  </a:lnTo>
                  <a:lnTo>
                    <a:pt x="290" y="129597"/>
                  </a:lnTo>
                  <a:lnTo>
                    <a:pt x="230" y="130159"/>
                  </a:lnTo>
                  <a:lnTo>
                    <a:pt x="170" y="130721"/>
                  </a:lnTo>
                  <a:lnTo>
                    <a:pt x="128" y="131283"/>
                  </a:lnTo>
                  <a:lnTo>
                    <a:pt x="85" y="131854"/>
                  </a:lnTo>
                  <a:lnTo>
                    <a:pt x="60" y="132417"/>
                  </a:lnTo>
                  <a:lnTo>
                    <a:pt x="34" y="132987"/>
                  </a:lnTo>
                  <a:lnTo>
                    <a:pt x="9" y="133558"/>
                  </a:lnTo>
                  <a:lnTo>
                    <a:pt x="0" y="134129"/>
                  </a:lnTo>
                  <a:lnTo>
                    <a:pt x="0" y="134700"/>
                  </a:lnTo>
                  <a:lnTo>
                    <a:pt x="0" y="134700"/>
                  </a:lnTo>
                  <a:lnTo>
                    <a:pt x="9" y="135620"/>
                  </a:lnTo>
                  <a:lnTo>
                    <a:pt x="34" y="136531"/>
                  </a:lnTo>
                  <a:lnTo>
                    <a:pt x="85" y="137451"/>
                  </a:lnTo>
                  <a:lnTo>
                    <a:pt x="153" y="138363"/>
                  </a:lnTo>
                  <a:lnTo>
                    <a:pt x="239" y="139266"/>
                  </a:lnTo>
                  <a:lnTo>
                    <a:pt x="349" y="140169"/>
                  </a:lnTo>
                  <a:lnTo>
                    <a:pt x="469" y="141064"/>
                  </a:lnTo>
                  <a:lnTo>
                    <a:pt x="613" y="141958"/>
                  </a:lnTo>
                  <a:lnTo>
                    <a:pt x="775" y="142853"/>
                  </a:lnTo>
                  <a:lnTo>
                    <a:pt x="954" y="143730"/>
                  </a:lnTo>
                  <a:lnTo>
                    <a:pt x="1150" y="144616"/>
                  </a:lnTo>
                  <a:lnTo>
                    <a:pt x="1372" y="145485"/>
                  </a:lnTo>
                  <a:lnTo>
                    <a:pt x="1602" y="146354"/>
                  </a:lnTo>
                  <a:lnTo>
                    <a:pt x="1857" y="147223"/>
                  </a:lnTo>
                  <a:lnTo>
                    <a:pt x="2121" y="148075"/>
                  </a:lnTo>
                  <a:lnTo>
                    <a:pt x="2411" y="148927"/>
                  </a:lnTo>
                  <a:lnTo>
                    <a:pt x="2709" y="149779"/>
                  </a:lnTo>
                  <a:lnTo>
                    <a:pt x="3033" y="150614"/>
                  </a:lnTo>
                  <a:lnTo>
                    <a:pt x="3374" y="151449"/>
                  </a:lnTo>
                  <a:lnTo>
                    <a:pt x="3723" y="152275"/>
                  </a:lnTo>
                  <a:lnTo>
                    <a:pt x="4098" y="153093"/>
                  </a:lnTo>
                  <a:lnTo>
                    <a:pt x="4481" y="153911"/>
                  </a:lnTo>
                  <a:lnTo>
                    <a:pt x="4882" y="154720"/>
                  </a:lnTo>
                  <a:lnTo>
                    <a:pt x="5308" y="155512"/>
                  </a:lnTo>
                  <a:lnTo>
                    <a:pt x="5742" y="156305"/>
                  </a:lnTo>
                  <a:lnTo>
                    <a:pt x="6194" y="157089"/>
                  </a:lnTo>
                  <a:lnTo>
                    <a:pt x="6654" y="157864"/>
                  </a:lnTo>
                  <a:lnTo>
                    <a:pt x="7139" y="158639"/>
                  </a:lnTo>
                  <a:lnTo>
                    <a:pt x="7633" y="159397"/>
                  </a:lnTo>
                  <a:lnTo>
                    <a:pt x="8145" y="160147"/>
                  </a:lnTo>
                  <a:lnTo>
                    <a:pt x="8673" y="160888"/>
                  </a:lnTo>
                  <a:lnTo>
                    <a:pt x="9218" y="161621"/>
                  </a:lnTo>
                  <a:lnTo>
                    <a:pt x="9772" y="162353"/>
                  </a:lnTo>
                  <a:lnTo>
                    <a:pt x="10351" y="163069"/>
                  </a:lnTo>
                  <a:lnTo>
                    <a:pt x="10930" y="163776"/>
                  </a:lnTo>
                  <a:lnTo>
                    <a:pt x="11535" y="164475"/>
                  </a:lnTo>
                  <a:lnTo>
                    <a:pt x="12149" y="165156"/>
                  </a:lnTo>
                  <a:lnTo>
                    <a:pt x="12779" y="165838"/>
                  </a:lnTo>
                  <a:lnTo>
                    <a:pt x="13418" y="166502"/>
                  </a:lnTo>
                  <a:lnTo>
                    <a:pt x="14074" y="167167"/>
                  </a:lnTo>
                  <a:lnTo>
                    <a:pt x="14739" y="167814"/>
                  </a:lnTo>
                  <a:lnTo>
                    <a:pt x="15420" y="168453"/>
                  </a:lnTo>
                  <a:lnTo>
                    <a:pt x="16119" y="169075"/>
                  </a:lnTo>
                  <a:lnTo>
                    <a:pt x="16826" y="169697"/>
                  </a:lnTo>
                  <a:lnTo>
                    <a:pt x="17550" y="170302"/>
                  </a:lnTo>
                  <a:lnTo>
                    <a:pt x="18283" y="170890"/>
                  </a:lnTo>
                  <a:lnTo>
                    <a:pt x="19032" y="171478"/>
                  </a:lnTo>
                  <a:lnTo>
                    <a:pt x="19791" y="172048"/>
                  </a:lnTo>
                  <a:lnTo>
                    <a:pt x="20557" y="172602"/>
                  </a:lnTo>
                  <a:lnTo>
                    <a:pt x="21341" y="173156"/>
                  </a:lnTo>
                  <a:lnTo>
                    <a:pt x="22133" y="173693"/>
                  </a:lnTo>
                  <a:lnTo>
                    <a:pt x="22943" y="174212"/>
                  </a:lnTo>
                  <a:lnTo>
                    <a:pt x="23761" y="174724"/>
                  </a:lnTo>
                  <a:lnTo>
                    <a:pt x="24595" y="175218"/>
                  </a:lnTo>
                  <a:lnTo>
                    <a:pt x="25430" y="175703"/>
                  </a:lnTo>
                  <a:lnTo>
                    <a:pt x="26282" y="176180"/>
                  </a:lnTo>
                  <a:lnTo>
                    <a:pt x="27151" y="176640"/>
                  </a:lnTo>
                  <a:lnTo>
                    <a:pt x="28020" y="177083"/>
                  </a:lnTo>
                  <a:lnTo>
                    <a:pt x="28906" y="177518"/>
                  </a:lnTo>
                  <a:lnTo>
                    <a:pt x="29801" y="177935"/>
                  </a:lnTo>
                  <a:lnTo>
                    <a:pt x="30704" y="178344"/>
                  </a:lnTo>
                  <a:lnTo>
                    <a:pt x="31624" y="178728"/>
                  </a:lnTo>
                  <a:lnTo>
                    <a:pt x="32544" y="179111"/>
                  </a:lnTo>
                  <a:lnTo>
                    <a:pt x="33481" y="179469"/>
                  </a:lnTo>
                  <a:lnTo>
                    <a:pt x="33481" y="179469"/>
                  </a:lnTo>
                  <a:lnTo>
                    <a:pt x="32987" y="180201"/>
                  </a:lnTo>
                  <a:lnTo>
                    <a:pt x="32501" y="180934"/>
                  </a:lnTo>
                  <a:lnTo>
                    <a:pt x="32024" y="181684"/>
                  </a:lnTo>
                  <a:lnTo>
                    <a:pt x="31573" y="182434"/>
                  </a:lnTo>
                  <a:lnTo>
                    <a:pt x="31130" y="183200"/>
                  </a:lnTo>
                  <a:lnTo>
                    <a:pt x="30695" y="183967"/>
                  </a:lnTo>
                  <a:lnTo>
                    <a:pt x="30286" y="184742"/>
                  </a:lnTo>
                  <a:lnTo>
                    <a:pt x="29886" y="185526"/>
                  </a:lnTo>
                  <a:lnTo>
                    <a:pt x="29503" y="186318"/>
                  </a:lnTo>
                  <a:lnTo>
                    <a:pt x="29136" y="187111"/>
                  </a:lnTo>
                  <a:lnTo>
                    <a:pt x="28787" y="187911"/>
                  </a:lnTo>
                  <a:lnTo>
                    <a:pt x="28446" y="188721"/>
                  </a:lnTo>
                  <a:lnTo>
                    <a:pt x="28122" y="189530"/>
                  </a:lnTo>
                  <a:lnTo>
                    <a:pt x="27816" y="190348"/>
                  </a:lnTo>
                  <a:lnTo>
                    <a:pt x="27526" y="191174"/>
                  </a:lnTo>
                  <a:lnTo>
                    <a:pt x="27253" y="192001"/>
                  </a:lnTo>
                  <a:lnTo>
                    <a:pt x="26989" y="192836"/>
                  </a:lnTo>
                  <a:lnTo>
                    <a:pt x="26751" y="193671"/>
                  </a:lnTo>
                  <a:lnTo>
                    <a:pt x="26521" y="194514"/>
                  </a:lnTo>
                  <a:lnTo>
                    <a:pt x="26308" y="195357"/>
                  </a:lnTo>
                  <a:lnTo>
                    <a:pt x="26112" y="196201"/>
                  </a:lnTo>
                  <a:lnTo>
                    <a:pt x="25933" y="197053"/>
                  </a:lnTo>
                  <a:lnTo>
                    <a:pt x="25771" y="197913"/>
                  </a:lnTo>
                  <a:lnTo>
                    <a:pt x="25626" y="198765"/>
                  </a:lnTo>
                  <a:lnTo>
                    <a:pt x="25498" y="199626"/>
                  </a:lnTo>
                  <a:lnTo>
                    <a:pt x="25388" y="200486"/>
                  </a:lnTo>
                  <a:lnTo>
                    <a:pt x="25294" y="201346"/>
                  </a:lnTo>
                  <a:lnTo>
                    <a:pt x="25217" y="202215"/>
                  </a:lnTo>
                  <a:lnTo>
                    <a:pt x="25149" y="203076"/>
                  </a:lnTo>
                  <a:lnTo>
                    <a:pt x="25107" y="203945"/>
                  </a:lnTo>
                  <a:lnTo>
                    <a:pt x="25081" y="204814"/>
                  </a:lnTo>
                  <a:lnTo>
                    <a:pt x="25072" y="205683"/>
                  </a:lnTo>
                  <a:lnTo>
                    <a:pt x="25072" y="205683"/>
                  </a:lnTo>
                  <a:lnTo>
                    <a:pt x="25081" y="205947"/>
                  </a:lnTo>
                  <a:lnTo>
                    <a:pt x="25098" y="206202"/>
                  </a:lnTo>
                  <a:lnTo>
                    <a:pt x="25132" y="206458"/>
                  </a:lnTo>
                  <a:lnTo>
                    <a:pt x="25175" y="206714"/>
                  </a:lnTo>
                  <a:lnTo>
                    <a:pt x="25234" y="206961"/>
                  </a:lnTo>
                  <a:lnTo>
                    <a:pt x="25303" y="207199"/>
                  </a:lnTo>
                  <a:lnTo>
                    <a:pt x="25388" y="207438"/>
                  </a:lnTo>
                  <a:lnTo>
                    <a:pt x="25473" y="207668"/>
                  </a:lnTo>
                  <a:lnTo>
                    <a:pt x="25575" y="207898"/>
                  </a:lnTo>
                  <a:lnTo>
                    <a:pt x="25694" y="208119"/>
                  </a:lnTo>
                  <a:lnTo>
                    <a:pt x="25814" y="208332"/>
                  </a:lnTo>
                  <a:lnTo>
                    <a:pt x="25950" y="208537"/>
                  </a:lnTo>
                  <a:lnTo>
                    <a:pt x="26086" y="208741"/>
                  </a:lnTo>
                  <a:lnTo>
                    <a:pt x="26240" y="208929"/>
                  </a:lnTo>
                  <a:lnTo>
                    <a:pt x="26402" y="209116"/>
                  </a:lnTo>
                  <a:lnTo>
                    <a:pt x="26572" y="209295"/>
                  </a:lnTo>
                  <a:lnTo>
                    <a:pt x="26751" y="209465"/>
                  </a:lnTo>
                  <a:lnTo>
                    <a:pt x="26938" y="209627"/>
                  </a:lnTo>
                  <a:lnTo>
                    <a:pt x="27126" y="209772"/>
                  </a:lnTo>
                  <a:lnTo>
                    <a:pt x="27330" y="209917"/>
                  </a:lnTo>
                  <a:lnTo>
                    <a:pt x="27535" y="210053"/>
                  </a:lnTo>
                  <a:lnTo>
                    <a:pt x="27748" y="210172"/>
                  </a:lnTo>
                  <a:lnTo>
                    <a:pt x="27969" y="210283"/>
                  </a:lnTo>
                  <a:lnTo>
                    <a:pt x="28199" y="210385"/>
                  </a:lnTo>
                  <a:lnTo>
                    <a:pt x="28429" y="210479"/>
                  </a:lnTo>
                  <a:lnTo>
                    <a:pt x="28668" y="210564"/>
                  </a:lnTo>
                  <a:lnTo>
                    <a:pt x="28906" y="210633"/>
                  </a:lnTo>
                  <a:lnTo>
                    <a:pt x="29153" y="210684"/>
                  </a:lnTo>
                  <a:lnTo>
                    <a:pt x="29409" y="210735"/>
                  </a:lnTo>
                  <a:lnTo>
                    <a:pt x="29664" y="210760"/>
                  </a:lnTo>
                  <a:lnTo>
                    <a:pt x="29920" y="210786"/>
                  </a:lnTo>
                  <a:lnTo>
                    <a:pt x="30184" y="210794"/>
                  </a:lnTo>
                  <a:lnTo>
                    <a:pt x="30184" y="210794"/>
                  </a:lnTo>
                  <a:lnTo>
                    <a:pt x="30448" y="210786"/>
                  </a:lnTo>
                  <a:lnTo>
                    <a:pt x="30704" y="210760"/>
                  </a:lnTo>
                  <a:lnTo>
                    <a:pt x="30959" y="210735"/>
                  </a:lnTo>
                  <a:lnTo>
                    <a:pt x="31215" y="210684"/>
                  </a:lnTo>
                  <a:lnTo>
                    <a:pt x="31462" y="210633"/>
                  </a:lnTo>
                  <a:lnTo>
                    <a:pt x="31701" y="210564"/>
                  </a:lnTo>
                  <a:lnTo>
                    <a:pt x="31939" y="210479"/>
                  </a:lnTo>
                  <a:lnTo>
                    <a:pt x="32178" y="210385"/>
                  </a:lnTo>
                  <a:lnTo>
                    <a:pt x="32399" y="210283"/>
                  </a:lnTo>
                  <a:lnTo>
                    <a:pt x="32621" y="210172"/>
                  </a:lnTo>
                  <a:lnTo>
                    <a:pt x="32834" y="210053"/>
                  </a:lnTo>
                  <a:lnTo>
                    <a:pt x="33038" y="209917"/>
                  </a:lnTo>
                  <a:lnTo>
                    <a:pt x="33243" y="209772"/>
                  </a:lnTo>
                  <a:lnTo>
                    <a:pt x="33438" y="209627"/>
                  </a:lnTo>
                  <a:lnTo>
                    <a:pt x="33617" y="209465"/>
                  </a:lnTo>
                  <a:lnTo>
                    <a:pt x="33796" y="209295"/>
                  </a:lnTo>
                  <a:lnTo>
                    <a:pt x="33967" y="209116"/>
                  </a:lnTo>
                  <a:lnTo>
                    <a:pt x="34129" y="208929"/>
                  </a:lnTo>
                  <a:lnTo>
                    <a:pt x="34282" y="208741"/>
                  </a:lnTo>
                  <a:lnTo>
                    <a:pt x="34418" y="208537"/>
                  </a:lnTo>
                  <a:lnTo>
                    <a:pt x="34555" y="208332"/>
                  </a:lnTo>
                  <a:lnTo>
                    <a:pt x="34674" y="208119"/>
                  </a:lnTo>
                  <a:lnTo>
                    <a:pt x="34793" y="207898"/>
                  </a:lnTo>
                  <a:lnTo>
                    <a:pt x="34895" y="207668"/>
                  </a:lnTo>
                  <a:lnTo>
                    <a:pt x="34980" y="207438"/>
                  </a:lnTo>
                  <a:lnTo>
                    <a:pt x="35066" y="207199"/>
                  </a:lnTo>
                  <a:lnTo>
                    <a:pt x="35134" y="206961"/>
                  </a:lnTo>
                  <a:lnTo>
                    <a:pt x="35185" y="206714"/>
                  </a:lnTo>
                  <a:lnTo>
                    <a:pt x="35236" y="206458"/>
                  </a:lnTo>
                  <a:lnTo>
                    <a:pt x="35270" y="206202"/>
                  </a:lnTo>
                  <a:lnTo>
                    <a:pt x="35287" y="205947"/>
                  </a:lnTo>
                  <a:lnTo>
                    <a:pt x="35296" y="205683"/>
                  </a:lnTo>
                  <a:lnTo>
                    <a:pt x="35296" y="2056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-6646325" y="-2210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-5647850" y="-8481200"/>
              <a:ext cx="6838475" cy="6929850"/>
            </a:xfrm>
            <a:custGeom>
              <a:avLst/>
              <a:gdLst/>
              <a:ahLst/>
              <a:cxnLst/>
              <a:rect l="l" t="t" r="r" b="b"/>
              <a:pathLst>
                <a:path w="273539" h="277194" extrusionOk="0">
                  <a:moveTo>
                    <a:pt x="55453" y="0"/>
                  </a:moveTo>
                  <a:lnTo>
                    <a:pt x="54567" y="9"/>
                  </a:lnTo>
                  <a:lnTo>
                    <a:pt x="53987" y="17"/>
                  </a:lnTo>
                  <a:lnTo>
                    <a:pt x="53399" y="34"/>
                  </a:lnTo>
                  <a:lnTo>
                    <a:pt x="52820" y="51"/>
                  </a:lnTo>
                  <a:lnTo>
                    <a:pt x="52241" y="85"/>
                  </a:lnTo>
                  <a:lnTo>
                    <a:pt x="51653" y="119"/>
                  </a:lnTo>
                  <a:lnTo>
                    <a:pt x="51074" y="162"/>
                  </a:lnTo>
                  <a:lnTo>
                    <a:pt x="50503" y="213"/>
                  </a:lnTo>
                  <a:lnTo>
                    <a:pt x="49924" y="264"/>
                  </a:lnTo>
                  <a:lnTo>
                    <a:pt x="49344" y="324"/>
                  </a:lnTo>
                  <a:lnTo>
                    <a:pt x="48773" y="392"/>
                  </a:lnTo>
                  <a:lnTo>
                    <a:pt x="48203" y="460"/>
                  </a:lnTo>
                  <a:lnTo>
                    <a:pt x="47632" y="545"/>
                  </a:lnTo>
                  <a:lnTo>
                    <a:pt x="47061" y="622"/>
                  </a:lnTo>
                  <a:lnTo>
                    <a:pt x="46490" y="716"/>
                  </a:lnTo>
                  <a:lnTo>
                    <a:pt x="45920" y="809"/>
                  </a:lnTo>
                  <a:lnTo>
                    <a:pt x="45357" y="920"/>
                  </a:lnTo>
                  <a:lnTo>
                    <a:pt x="44795" y="1022"/>
                  </a:lnTo>
                  <a:lnTo>
                    <a:pt x="44233" y="1142"/>
                  </a:lnTo>
                  <a:lnTo>
                    <a:pt x="43670" y="1261"/>
                  </a:lnTo>
                  <a:lnTo>
                    <a:pt x="43117" y="1389"/>
                  </a:lnTo>
                  <a:lnTo>
                    <a:pt x="42554" y="1517"/>
                  </a:lnTo>
                  <a:lnTo>
                    <a:pt x="42001" y="1661"/>
                  </a:lnTo>
                  <a:lnTo>
                    <a:pt x="41447" y="1806"/>
                  </a:lnTo>
                  <a:lnTo>
                    <a:pt x="40893" y="1951"/>
                  </a:lnTo>
                  <a:lnTo>
                    <a:pt x="40348" y="2113"/>
                  </a:lnTo>
                  <a:lnTo>
                    <a:pt x="39803" y="2275"/>
                  </a:lnTo>
                  <a:lnTo>
                    <a:pt x="39257" y="2437"/>
                  </a:lnTo>
                  <a:lnTo>
                    <a:pt x="38712" y="2616"/>
                  </a:lnTo>
                  <a:lnTo>
                    <a:pt x="38175" y="2794"/>
                  </a:lnTo>
                  <a:lnTo>
                    <a:pt x="37639" y="2982"/>
                  </a:lnTo>
                  <a:lnTo>
                    <a:pt x="37102" y="3169"/>
                  </a:lnTo>
                  <a:lnTo>
                    <a:pt x="36565" y="3365"/>
                  </a:lnTo>
                  <a:lnTo>
                    <a:pt x="36037" y="3570"/>
                  </a:lnTo>
                  <a:lnTo>
                    <a:pt x="35509" y="3774"/>
                  </a:lnTo>
                  <a:lnTo>
                    <a:pt x="34981" y="3987"/>
                  </a:lnTo>
                  <a:lnTo>
                    <a:pt x="34461" y="4209"/>
                  </a:lnTo>
                  <a:lnTo>
                    <a:pt x="33941" y="4430"/>
                  </a:lnTo>
                  <a:lnTo>
                    <a:pt x="33422" y="4669"/>
                  </a:lnTo>
                  <a:lnTo>
                    <a:pt x="32902" y="4899"/>
                  </a:lnTo>
                  <a:lnTo>
                    <a:pt x="32391" y="5146"/>
                  </a:lnTo>
                  <a:lnTo>
                    <a:pt x="31880" y="5393"/>
                  </a:lnTo>
                  <a:lnTo>
                    <a:pt x="31377" y="5640"/>
                  </a:lnTo>
                  <a:lnTo>
                    <a:pt x="30874" y="5904"/>
                  </a:lnTo>
                  <a:lnTo>
                    <a:pt x="30372" y="6168"/>
                  </a:lnTo>
                  <a:lnTo>
                    <a:pt x="29869" y="6432"/>
                  </a:lnTo>
                  <a:lnTo>
                    <a:pt x="29375" y="6713"/>
                  </a:lnTo>
                  <a:lnTo>
                    <a:pt x="28889" y="6986"/>
                  </a:lnTo>
                  <a:lnTo>
                    <a:pt x="28395" y="7276"/>
                  </a:lnTo>
                  <a:lnTo>
                    <a:pt x="27910" y="7565"/>
                  </a:lnTo>
                  <a:lnTo>
                    <a:pt x="27433" y="7863"/>
                  </a:lnTo>
                  <a:lnTo>
                    <a:pt x="26955" y="8162"/>
                  </a:lnTo>
                  <a:lnTo>
                    <a:pt x="26478" y="8477"/>
                  </a:lnTo>
                  <a:lnTo>
                    <a:pt x="26010" y="8784"/>
                  </a:lnTo>
                  <a:lnTo>
                    <a:pt x="25541" y="9107"/>
                  </a:lnTo>
                  <a:lnTo>
                    <a:pt x="25073" y="9431"/>
                  </a:lnTo>
                  <a:lnTo>
                    <a:pt x="24613" y="9755"/>
                  </a:lnTo>
                  <a:lnTo>
                    <a:pt x="24153" y="10087"/>
                  </a:lnTo>
                  <a:lnTo>
                    <a:pt x="23701" y="10428"/>
                  </a:lnTo>
                  <a:lnTo>
                    <a:pt x="23250" y="10769"/>
                  </a:lnTo>
                  <a:lnTo>
                    <a:pt x="22807" y="11126"/>
                  </a:lnTo>
                  <a:lnTo>
                    <a:pt x="22364" y="11476"/>
                  </a:lnTo>
                  <a:lnTo>
                    <a:pt x="21929" y="11833"/>
                  </a:lnTo>
                  <a:lnTo>
                    <a:pt x="21495" y="12200"/>
                  </a:lnTo>
                  <a:lnTo>
                    <a:pt x="21060" y="12575"/>
                  </a:lnTo>
                  <a:lnTo>
                    <a:pt x="20685" y="12907"/>
                  </a:lnTo>
                  <a:lnTo>
                    <a:pt x="20310" y="13239"/>
                  </a:lnTo>
                  <a:lnTo>
                    <a:pt x="19944" y="13580"/>
                  </a:lnTo>
                  <a:lnTo>
                    <a:pt x="19578" y="13921"/>
                  </a:lnTo>
                  <a:lnTo>
                    <a:pt x="19220" y="14261"/>
                  </a:lnTo>
                  <a:lnTo>
                    <a:pt x="18862" y="14602"/>
                  </a:lnTo>
                  <a:lnTo>
                    <a:pt x="18513" y="14952"/>
                  </a:lnTo>
                  <a:lnTo>
                    <a:pt x="18164" y="15309"/>
                  </a:lnTo>
                  <a:lnTo>
                    <a:pt x="17823" y="15659"/>
                  </a:lnTo>
                  <a:lnTo>
                    <a:pt x="17482" y="16016"/>
                  </a:lnTo>
                  <a:lnTo>
                    <a:pt x="17150" y="16374"/>
                  </a:lnTo>
                  <a:lnTo>
                    <a:pt x="16826" y="16741"/>
                  </a:lnTo>
                  <a:lnTo>
                    <a:pt x="16502" y="17098"/>
                  </a:lnTo>
                  <a:lnTo>
                    <a:pt x="16187" y="17465"/>
                  </a:lnTo>
                  <a:lnTo>
                    <a:pt x="15872" y="17840"/>
                  </a:lnTo>
                  <a:lnTo>
                    <a:pt x="15565" y="18206"/>
                  </a:lnTo>
                  <a:lnTo>
                    <a:pt x="15258" y="18581"/>
                  </a:lnTo>
                  <a:lnTo>
                    <a:pt x="14960" y="18956"/>
                  </a:lnTo>
                  <a:lnTo>
                    <a:pt x="14671" y="19330"/>
                  </a:lnTo>
                  <a:lnTo>
                    <a:pt x="14381" y="19714"/>
                  </a:lnTo>
                  <a:lnTo>
                    <a:pt x="14091" y="20097"/>
                  </a:lnTo>
                  <a:lnTo>
                    <a:pt x="13810" y="20481"/>
                  </a:lnTo>
                  <a:lnTo>
                    <a:pt x="13538" y="20872"/>
                  </a:lnTo>
                  <a:lnTo>
                    <a:pt x="13265" y="21256"/>
                  </a:lnTo>
                  <a:lnTo>
                    <a:pt x="13001" y="21648"/>
                  </a:lnTo>
                  <a:lnTo>
                    <a:pt x="12745" y="22040"/>
                  </a:lnTo>
                  <a:lnTo>
                    <a:pt x="12490" y="22440"/>
                  </a:lnTo>
                  <a:lnTo>
                    <a:pt x="12234" y="22832"/>
                  </a:lnTo>
                  <a:lnTo>
                    <a:pt x="11987" y="23232"/>
                  </a:lnTo>
                  <a:lnTo>
                    <a:pt x="11748" y="23641"/>
                  </a:lnTo>
                  <a:lnTo>
                    <a:pt x="11510" y="24042"/>
                  </a:lnTo>
                  <a:lnTo>
                    <a:pt x="11280" y="24442"/>
                  </a:lnTo>
                  <a:lnTo>
                    <a:pt x="11058" y="24851"/>
                  </a:lnTo>
                  <a:lnTo>
                    <a:pt x="10837" y="25260"/>
                  </a:lnTo>
                  <a:lnTo>
                    <a:pt x="10624" y="25677"/>
                  </a:lnTo>
                  <a:lnTo>
                    <a:pt x="10411" y="26086"/>
                  </a:lnTo>
                  <a:lnTo>
                    <a:pt x="10206" y="26504"/>
                  </a:lnTo>
                  <a:lnTo>
                    <a:pt x="10002" y="26913"/>
                  </a:lnTo>
                  <a:lnTo>
                    <a:pt x="9806" y="27339"/>
                  </a:lnTo>
                  <a:lnTo>
                    <a:pt x="9619" y="27756"/>
                  </a:lnTo>
                  <a:lnTo>
                    <a:pt x="9431" y="28174"/>
                  </a:lnTo>
                  <a:lnTo>
                    <a:pt x="9252" y="28599"/>
                  </a:lnTo>
                  <a:lnTo>
                    <a:pt x="9073" y="29025"/>
                  </a:lnTo>
                  <a:lnTo>
                    <a:pt x="8903" y="29451"/>
                  </a:lnTo>
                  <a:lnTo>
                    <a:pt x="8741" y="29877"/>
                  </a:lnTo>
                  <a:lnTo>
                    <a:pt x="8579" y="30303"/>
                  </a:lnTo>
                  <a:lnTo>
                    <a:pt x="8426" y="30738"/>
                  </a:lnTo>
                  <a:lnTo>
                    <a:pt x="8281" y="31172"/>
                  </a:lnTo>
                  <a:lnTo>
                    <a:pt x="8136" y="31598"/>
                  </a:lnTo>
                  <a:lnTo>
                    <a:pt x="7991" y="32041"/>
                  </a:lnTo>
                  <a:lnTo>
                    <a:pt x="7864" y="32476"/>
                  </a:lnTo>
                  <a:lnTo>
                    <a:pt x="7736" y="32910"/>
                  </a:lnTo>
                  <a:lnTo>
                    <a:pt x="7608" y="33353"/>
                  </a:lnTo>
                  <a:lnTo>
                    <a:pt x="7489" y="33788"/>
                  </a:lnTo>
                  <a:lnTo>
                    <a:pt x="7378" y="34231"/>
                  </a:lnTo>
                  <a:lnTo>
                    <a:pt x="7276" y="34674"/>
                  </a:lnTo>
                  <a:lnTo>
                    <a:pt x="7174" y="35117"/>
                  </a:lnTo>
                  <a:lnTo>
                    <a:pt x="7071" y="35560"/>
                  </a:lnTo>
                  <a:lnTo>
                    <a:pt x="6986" y="36011"/>
                  </a:lnTo>
                  <a:lnTo>
                    <a:pt x="6901" y="36454"/>
                  </a:lnTo>
                  <a:lnTo>
                    <a:pt x="6816" y="36906"/>
                  </a:lnTo>
                  <a:lnTo>
                    <a:pt x="6748" y="37357"/>
                  </a:lnTo>
                  <a:lnTo>
                    <a:pt x="6671" y="37800"/>
                  </a:lnTo>
                  <a:lnTo>
                    <a:pt x="6611" y="38252"/>
                  </a:lnTo>
                  <a:lnTo>
                    <a:pt x="5836" y="38235"/>
                  </a:lnTo>
                  <a:lnTo>
                    <a:pt x="5103" y="38226"/>
                  </a:lnTo>
                  <a:lnTo>
                    <a:pt x="4839" y="38235"/>
                  </a:lnTo>
                  <a:lnTo>
                    <a:pt x="4584" y="38252"/>
                  </a:lnTo>
                  <a:lnTo>
                    <a:pt x="4328" y="38286"/>
                  </a:lnTo>
                  <a:lnTo>
                    <a:pt x="4081" y="38329"/>
                  </a:lnTo>
                  <a:lnTo>
                    <a:pt x="3834" y="38388"/>
                  </a:lnTo>
                  <a:lnTo>
                    <a:pt x="3587" y="38456"/>
                  </a:lnTo>
                  <a:lnTo>
                    <a:pt x="3348" y="38533"/>
                  </a:lnTo>
                  <a:lnTo>
                    <a:pt x="3118" y="38627"/>
                  </a:lnTo>
                  <a:lnTo>
                    <a:pt x="2888" y="38729"/>
                  </a:lnTo>
                  <a:lnTo>
                    <a:pt x="2675" y="38840"/>
                  </a:lnTo>
                  <a:lnTo>
                    <a:pt x="2454" y="38968"/>
                  </a:lnTo>
                  <a:lnTo>
                    <a:pt x="2249" y="39095"/>
                  </a:lnTo>
                  <a:lnTo>
                    <a:pt x="2053" y="39240"/>
                  </a:lnTo>
                  <a:lnTo>
                    <a:pt x="1858" y="39393"/>
                  </a:lnTo>
                  <a:lnTo>
                    <a:pt x="1670" y="39555"/>
                  </a:lnTo>
                  <a:lnTo>
                    <a:pt x="1491" y="39726"/>
                  </a:lnTo>
                  <a:lnTo>
                    <a:pt x="1321" y="39905"/>
                  </a:lnTo>
                  <a:lnTo>
                    <a:pt x="1167" y="40084"/>
                  </a:lnTo>
                  <a:lnTo>
                    <a:pt x="1014" y="40279"/>
                  </a:lnTo>
                  <a:lnTo>
                    <a:pt x="869" y="40475"/>
                  </a:lnTo>
                  <a:lnTo>
                    <a:pt x="741" y="40688"/>
                  </a:lnTo>
                  <a:lnTo>
                    <a:pt x="614" y="40901"/>
                  </a:lnTo>
                  <a:lnTo>
                    <a:pt x="503" y="41123"/>
                  </a:lnTo>
                  <a:lnTo>
                    <a:pt x="401" y="41344"/>
                  </a:lnTo>
                  <a:lnTo>
                    <a:pt x="307" y="41583"/>
                  </a:lnTo>
                  <a:lnTo>
                    <a:pt x="230" y="41813"/>
                  </a:lnTo>
                  <a:lnTo>
                    <a:pt x="162" y="42060"/>
                  </a:lnTo>
                  <a:lnTo>
                    <a:pt x="103" y="42307"/>
                  </a:lnTo>
                  <a:lnTo>
                    <a:pt x="60" y="42554"/>
                  </a:lnTo>
                  <a:lnTo>
                    <a:pt x="26" y="42810"/>
                  </a:lnTo>
                  <a:lnTo>
                    <a:pt x="0" y="43074"/>
                  </a:lnTo>
                  <a:lnTo>
                    <a:pt x="0" y="43338"/>
                  </a:lnTo>
                  <a:lnTo>
                    <a:pt x="0" y="43602"/>
                  </a:lnTo>
                  <a:lnTo>
                    <a:pt x="26" y="43858"/>
                  </a:lnTo>
                  <a:lnTo>
                    <a:pt x="60" y="44113"/>
                  </a:lnTo>
                  <a:lnTo>
                    <a:pt x="103" y="44369"/>
                  </a:lnTo>
                  <a:lnTo>
                    <a:pt x="162" y="44616"/>
                  </a:lnTo>
                  <a:lnTo>
                    <a:pt x="230" y="44854"/>
                  </a:lnTo>
                  <a:lnTo>
                    <a:pt x="307" y="45093"/>
                  </a:lnTo>
                  <a:lnTo>
                    <a:pt x="401" y="45323"/>
                  </a:lnTo>
                  <a:lnTo>
                    <a:pt x="503" y="45553"/>
                  </a:lnTo>
                  <a:lnTo>
                    <a:pt x="614" y="45766"/>
                  </a:lnTo>
                  <a:lnTo>
                    <a:pt x="741" y="45987"/>
                  </a:lnTo>
                  <a:lnTo>
                    <a:pt x="869" y="46192"/>
                  </a:lnTo>
                  <a:lnTo>
                    <a:pt x="1014" y="46388"/>
                  </a:lnTo>
                  <a:lnTo>
                    <a:pt x="1167" y="46584"/>
                  </a:lnTo>
                  <a:lnTo>
                    <a:pt x="1321" y="46771"/>
                  </a:lnTo>
                  <a:lnTo>
                    <a:pt x="1491" y="46950"/>
                  </a:lnTo>
                  <a:lnTo>
                    <a:pt x="1670" y="47121"/>
                  </a:lnTo>
                  <a:lnTo>
                    <a:pt x="1858" y="47274"/>
                  </a:lnTo>
                  <a:lnTo>
                    <a:pt x="2053" y="47427"/>
                  </a:lnTo>
                  <a:lnTo>
                    <a:pt x="2249" y="47572"/>
                  </a:lnTo>
                  <a:lnTo>
                    <a:pt x="2454" y="47708"/>
                  </a:lnTo>
                  <a:lnTo>
                    <a:pt x="2675" y="47828"/>
                  </a:lnTo>
                  <a:lnTo>
                    <a:pt x="2888" y="47938"/>
                  </a:lnTo>
                  <a:lnTo>
                    <a:pt x="3118" y="48041"/>
                  </a:lnTo>
                  <a:lnTo>
                    <a:pt x="3348" y="48134"/>
                  </a:lnTo>
                  <a:lnTo>
                    <a:pt x="3587" y="48211"/>
                  </a:lnTo>
                  <a:lnTo>
                    <a:pt x="3834" y="48288"/>
                  </a:lnTo>
                  <a:lnTo>
                    <a:pt x="4081" y="48339"/>
                  </a:lnTo>
                  <a:lnTo>
                    <a:pt x="4328" y="48381"/>
                  </a:lnTo>
                  <a:lnTo>
                    <a:pt x="4584" y="48415"/>
                  </a:lnTo>
                  <a:lnTo>
                    <a:pt x="4839" y="48441"/>
                  </a:lnTo>
                  <a:lnTo>
                    <a:pt x="5103" y="48441"/>
                  </a:lnTo>
                  <a:lnTo>
                    <a:pt x="5717" y="48450"/>
                  </a:lnTo>
                  <a:lnTo>
                    <a:pt x="6381" y="48475"/>
                  </a:lnTo>
                  <a:lnTo>
                    <a:pt x="7080" y="48509"/>
                  </a:lnTo>
                  <a:lnTo>
                    <a:pt x="7804" y="48560"/>
                  </a:lnTo>
                  <a:lnTo>
                    <a:pt x="8545" y="48620"/>
                  </a:lnTo>
                  <a:lnTo>
                    <a:pt x="9295" y="48688"/>
                  </a:lnTo>
                  <a:lnTo>
                    <a:pt x="10045" y="48765"/>
                  </a:lnTo>
                  <a:lnTo>
                    <a:pt x="10786" y="48858"/>
                  </a:lnTo>
                  <a:lnTo>
                    <a:pt x="11067" y="48893"/>
                  </a:lnTo>
                  <a:lnTo>
                    <a:pt x="11357" y="48901"/>
                  </a:lnTo>
                  <a:lnTo>
                    <a:pt x="11638" y="48901"/>
                  </a:lnTo>
                  <a:lnTo>
                    <a:pt x="11927" y="48884"/>
                  </a:lnTo>
                  <a:lnTo>
                    <a:pt x="12209" y="48850"/>
                  </a:lnTo>
                  <a:lnTo>
                    <a:pt x="12481" y="48799"/>
                  </a:lnTo>
                  <a:lnTo>
                    <a:pt x="12762" y="48731"/>
                  </a:lnTo>
                  <a:lnTo>
                    <a:pt x="13026" y="48654"/>
                  </a:lnTo>
                  <a:lnTo>
                    <a:pt x="13299" y="48560"/>
                  </a:lnTo>
                  <a:lnTo>
                    <a:pt x="13555" y="48450"/>
                  </a:lnTo>
                  <a:lnTo>
                    <a:pt x="13810" y="48322"/>
                  </a:lnTo>
                  <a:lnTo>
                    <a:pt x="14057" y="48185"/>
                  </a:lnTo>
                  <a:lnTo>
                    <a:pt x="14296" y="48032"/>
                  </a:lnTo>
                  <a:lnTo>
                    <a:pt x="14534" y="47870"/>
                  </a:lnTo>
                  <a:lnTo>
                    <a:pt x="14756" y="47691"/>
                  </a:lnTo>
                  <a:lnTo>
                    <a:pt x="14969" y="47495"/>
                  </a:lnTo>
                  <a:lnTo>
                    <a:pt x="15173" y="47291"/>
                  </a:lnTo>
                  <a:lnTo>
                    <a:pt x="15361" y="47078"/>
                  </a:lnTo>
                  <a:lnTo>
                    <a:pt x="15540" y="46856"/>
                  </a:lnTo>
                  <a:lnTo>
                    <a:pt x="15710" y="46626"/>
                  </a:lnTo>
                  <a:lnTo>
                    <a:pt x="15855" y="46379"/>
                  </a:lnTo>
                  <a:lnTo>
                    <a:pt x="15991" y="46132"/>
                  </a:lnTo>
                  <a:lnTo>
                    <a:pt x="16119" y="45885"/>
                  </a:lnTo>
                  <a:lnTo>
                    <a:pt x="16221" y="45621"/>
                  </a:lnTo>
                  <a:lnTo>
                    <a:pt x="16315" y="45357"/>
                  </a:lnTo>
                  <a:lnTo>
                    <a:pt x="16400" y="45084"/>
                  </a:lnTo>
                  <a:lnTo>
                    <a:pt x="16460" y="44812"/>
                  </a:lnTo>
                  <a:lnTo>
                    <a:pt x="16511" y="44531"/>
                  </a:lnTo>
                  <a:lnTo>
                    <a:pt x="16545" y="44250"/>
                  </a:lnTo>
                  <a:lnTo>
                    <a:pt x="16562" y="43960"/>
                  </a:lnTo>
                  <a:lnTo>
                    <a:pt x="16562" y="43670"/>
                  </a:lnTo>
                  <a:lnTo>
                    <a:pt x="16545" y="43389"/>
                  </a:lnTo>
                  <a:lnTo>
                    <a:pt x="16519" y="43040"/>
                  </a:lnTo>
                  <a:lnTo>
                    <a:pt x="16494" y="42818"/>
                  </a:lnTo>
                  <a:lnTo>
                    <a:pt x="16502" y="42409"/>
                  </a:lnTo>
                  <a:lnTo>
                    <a:pt x="16519" y="42000"/>
                  </a:lnTo>
                  <a:lnTo>
                    <a:pt x="16545" y="41600"/>
                  </a:lnTo>
                  <a:lnTo>
                    <a:pt x="16570" y="41191"/>
                  </a:lnTo>
                  <a:lnTo>
                    <a:pt x="16604" y="40791"/>
                  </a:lnTo>
                  <a:lnTo>
                    <a:pt x="16647" y="40390"/>
                  </a:lnTo>
                  <a:lnTo>
                    <a:pt x="16698" y="39981"/>
                  </a:lnTo>
                  <a:lnTo>
                    <a:pt x="16749" y="39581"/>
                  </a:lnTo>
                  <a:lnTo>
                    <a:pt x="16809" y="39189"/>
                  </a:lnTo>
                  <a:lnTo>
                    <a:pt x="16869" y="38789"/>
                  </a:lnTo>
                  <a:lnTo>
                    <a:pt x="16945" y="38388"/>
                  </a:lnTo>
                  <a:lnTo>
                    <a:pt x="17022" y="37996"/>
                  </a:lnTo>
                  <a:lnTo>
                    <a:pt x="17107" y="37604"/>
                  </a:lnTo>
                  <a:lnTo>
                    <a:pt x="17192" y="37204"/>
                  </a:lnTo>
                  <a:lnTo>
                    <a:pt x="17286" y="36821"/>
                  </a:lnTo>
                  <a:lnTo>
                    <a:pt x="17388" y="36429"/>
                  </a:lnTo>
                  <a:lnTo>
                    <a:pt x="17490" y="36037"/>
                  </a:lnTo>
                  <a:lnTo>
                    <a:pt x="17601" y="35654"/>
                  </a:lnTo>
                  <a:lnTo>
                    <a:pt x="17721" y="35270"/>
                  </a:lnTo>
                  <a:lnTo>
                    <a:pt x="17840" y="34887"/>
                  </a:lnTo>
                  <a:lnTo>
                    <a:pt x="17968" y="34503"/>
                  </a:lnTo>
                  <a:lnTo>
                    <a:pt x="18104" y="34120"/>
                  </a:lnTo>
                  <a:lnTo>
                    <a:pt x="18240" y="33745"/>
                  </a:lnTo>
                  <a:lnTo>
                    <a:pt x="18385" y="33362"/>
                  </a:lnTo>
                  <a:lnTo>
                    <a:pt x="18538" y="32987"/>
                  </a:lnTo>
                  <a:lnTo>
                    <a:pt x="18692" y="32612"/>
                  </a:lnTo>
                  <a:lnTo>
                    <a:pt x="18845" y="32246"/>
                  </a:lnTo>
                  <a:lnTo>
                    <a:pt x="19015" y="31871"/>
                  </a:lnTo>
                  <a:lnTo>
                    <a:pt x="19186" y="31505"/>
                  </a:lnTo>
                  <a:lnTo>
                    <a:pt x="19356" y="31138"/>
                  </a:lnTo>
                  <a:lnTo>
                    <a:pt x="19535" y="30772"/>
                  </a:lnTo>
                  <a:lnTo>
                    <a:pt x="19723" y="30414"/>
                  </a:lnTo>
                  <a:lnTo>
                    <a:pt x="19919" y="30056"/>
                  </a:lnTo>
                  <a:lnTo>
                    <a:pt x="20106" y="29698"/>
                  </a:lnTo>
                  <a:lnTo>
                    <a:pt x="20310" y="29341"/>
                  </a:lnTo>
                  <a:lnTo>
                    <a:pt x="20515" y="28983"/>
                  </a:lnTo>
                  <a:lnTo>
                    <a:pt x="20728" y="28634"/>
                  </a:lnTo>
                  <a:lnTo>
                    <a:pt x="20941" y="28284"/>
                  </a:lnTo>
                  <a:lnTo>
                    <a:pt x="21162" y="27935"/>
                  </a:lnTo>
                  <a:lnTo>
                    <a:pt x="21384" y="27594"/>
                  </a:lnTo>
                  <a:lnTo>
                    <a:pt x="21614" y="27245"/>
                  </a:lnTo>
                  <a:lnTo>
                    <a:pt x="21844" y="26904"/>
                  </a:lnTo>
                  <a:lnTo>
                    <a:pt x="22321" y="26231"/>
                  </a:lnTo>
                  <a:lnTo>
                    <a:pt x="22824" y="25567"/>
                  </a:lnTo>
                  <a:lnTo>
                    <a:pt x="23335" y="24919"/>
                  </a:lnTo>
                  <a:lnTo>
                    <a:pt x="23871" y="24272"/>
                  </a:lnTo>
                  <a:lnTo>
                    <a:pt x="24425" y="23641"/>
                  </a:lnTo>
                  <a:lnTo>
                    <a:pt x="24988" y="23019"/>
                  </a:lnTo>
                  <a:lnTo>
                    <a:pt x="25575" y="22406"/>
                  </a:lnTo>
                  <a:lnTo>
                    <a:pt x="26172" y="21810"/>
                  </a:lnTo>
                  <a:lnTo>
                    <a:pt x="26785" y="21222"/>
                  </a:lnTo>
                  <a:lnTo>
                    <a:pt x="27416" y="20642"/>
                  </a:lnTo>
                  <a:lnTo>
                    <a:pt x="28063" y="20080"/>
                  </a:lnTo>
                  <a:lnTo>
                    <a:pt x="28719" y="19535"/>
                  </a:lnTo>
                  <a:lnTo>
                    <a:pt x="29392" y="18998"/>
                  </a:lnTo>
                  <a:lnTo>
                    <a:pt x="30082" y="18470"/>
                  </a:lnTo>
                  <a:lnTo>
                    <a:pt x="30789" y="17959"/>
                  </a:lnTo>
                  <a:lnTo>
                    <a:pt x="31505" y="17465"/>
                  </a:lnTo>
                  <a:lnTo>
                    <a:pt x="32229" y="16979"/>
                  </a:lnTo>
                  <a:lnTo>
                    <a:pt x="32970" y="16511"/>
                  </a:lnTo>
                  <a:lnTo>
                    <a:pt x="33728" y="16051"/>
                  </a:lnTo>
                  <a:lnTo>
                    <a:pt x="34495" y="15616"/>
                  </a:lnTo>
                  <a:lnTo>
                    <a:pt x="35270" y="15190"/>
                  </a:lnTo>
                  <a:lnTo>
                    <a:pt x="36063" y="14781"/>
                  </a:lnTo>
                  <a:lnTo>
                    <a:pt x="36863" y="14389"/>
                  </a:lnTo>
                  <a:lnTo>
                    <a:pt x="37673" y="14006"/>
                  </a:lnTo>
                  <a:lnTo>
                    <a:pt x="38491" y="13648"/>
                  </a:lnTo>
                  <a:lnTo>
                    <a:pt x="39326" y="13299"/>
                  </a:lnTo>
                  <a:lnTo>
                    <a:pt x="40169" y="12975"/>
                  </a:lnTo>
                  <a:lnTo>
                    <a:pt x="41012" y="12660"/>
                  </a:lnTo>
                  <a:lnTo>
                    <a:pt x="41873" y="12370"/>
                  </a:lnTo>
                  <a:lnTo>
                    <a:pt x="42742" y="12089"/>
                  </a:lnTo>
                  <a:lnTo>
                    <a:pt x="43619" y="11833"/>
                  </a:lnTo>
                  <a:lnTo>
                    <a:pt x="44505" y="11595"/>
                  </a:lnTo>
                  <a:lnTo>
                    <a:pt x="45400" y="11373"/>
                  </a:lnTo>
                  <a:lnTo>
                    <a:pt x="46303" y="11169"/>
                  </a:lnTo>
                  <a:lnTo>
                    <a:pt x="47214" y="10982"/>
                  </a:lnTo>
                  <a:lnTo>
                    <a:pt x="48126" y="10820"/>
                  </a:lnTo>
                  <a:lnTo>
                    <a:pt x="48586" y="10743"/>
                  </a:lnTo>
                  <a:lnTo>
                    <a:pt x="49046" y="10675"/>
                  </a:lnTo>
                  <a:lnTo>
                    <a:pt x="49506" y="10607"/>
                  </a:lnTo>
                  <a:lnTo>
                    <a:pt x="49975" y="10547"/>
                  </a:lnTo>
                  <a:lnTo>
                    <a:pt x="50443" y="10487"/>
                  </a:lnTo>
                  <a:lnTo>
                    <a:pt x="50912" y="10436"/>
                  </a:lnTo>
                  <a:lnTo>
                    <a:pt x="51380" y="10394"/>
                  </a:lnTo>
                  <a:lnTo>
                    <a:pt x="51849" y="10351"/>
                  </a:lnTo>
                  <a:lnTo>
                    <a:pt x="52318" y="10317"/>
                  </a:lnTo>
                  <a:lnTo>
                    <a:pt x="52795" y="10291"/>
                  </a:lnTo>
                  <a:lnTo>
                    <a:pt x="53263" y="10266"/>
                  </a:lnTo>
                  <a:lnTo>
                    <a:pt x="53740" y="10249"/>
                  </a:lnTo>
                  <a:lnTo>
                    <a:pt x="54217" y="10232"/>
                  </a:lnTo>
                  <a:lnTo>
                    <a:pt x="54694" y="10223"/>
                  </a:lnTo>
                  <a:lnTo>
                    <a:pt x="55419" y="10223"/>
                  </a:lnTo>
                  <a:lnTo>
                    <a:pt x="56134" y="10232"/>
                  </a:lnTo>
                  <a:lnTo>
                    <a:pt x="56850" y="10249"/>
                  </a:lnTo>
                  <a:lnTo>
                    <a:pt x="57565" y="10283"/>
                  </a:lnTo>
                  <a:lnTo>
                    <a:pt x="58281" y="10326"/>
                  </a:lnTo>
                  <a:lnTo>
                    <a:pt x="58988" y="10377"/>
                  </a:lnTo>
                  <a:lnTo>
                    <a:pt x="59695" y="10445"/>
                  </a:lnTo>
                  <a:lnTo>
                    <a:pt x="60394" y="10513"/>
                  </a:lnTo>
                  <a:lnTo>
                    <a:pt x="61101" y="10598"/>
                  </a:lnTo>
                  <a:lnTo>
                    <a:pt x="61791" y="10700"/>
                  </a:lnTo>
                  <a:lnTo>
                    <a:pt x="62490" y="10803"/>
                  </a:lnTo>
                  <a:lnTo>
                    <a:pt x="63180" y="10922"/>
                  </a:lnTo>
                  <a:lnTo>
                    <a:pt x="63861" y="11050"/>
                  </a:lnTo>
                  <a:lnTo>
                    <a:pt x="64551" y="11194"/>
                  </a:lnTo>
                  <a:lnTo>
                    <a:pt x="65224" y="11339"/>
                  </a:lnTo>
                  <a:lnTo>
                    <a:pt x="65897" y="11501"/>
                  </a:lnTo>
                  <a:lnTo>
                    <a:pt x="66570" y="11672"/>
                  </a:lnTo>
                  <a:lnTo>
                    <a:pt x="67235" y="11850"/>
                  </a:lnTo>
                  <a:lnTo>
                    <a:pt x="67899" y="12038"/>
                  </a:lnTo>
                  <a:lnTo>
                    <a:pt x="68555" y="12234"/>
                  </a:lnTo>
                  <a:lnTo>
                    <a:pt x="69211" y="12447"/>
                  </a:lnTo>
                  <a:lnTo>
                    <a:pt x="69850" y="12668"/>
                  </a:lnTo>
                  <a:lnTo>
                    <a:pt x="70498" y="12898"/>
                  </a:lnTo>
                  <a:lnTo>
                    <a:pt x="71128" y="13137"/>
                  </a:lnTo>
                  <a:lnTo>
                    <a:pt x="71767" y="13384"/>
                  </a:lnTo>
                  <a:lnTo>
                    <a:pt x="72389" y="13640"/>
                  </a:lnTo>
                  <a:lnTo>
                    <a:pt x="73011" y="13904"/>
                  </a:lnTo>
                  <a:lnTo>
                    <a:pt x="73624" y="14185"/>
                  </a:lnTo>
                  <a:lnTo>
                    <a:pt x="74229" y="14466"/>
                  </a:lnTo>
                  <a:lnTo>
                    <a:pt x="74834" y="14764"/>
                  </a:lnTo>
                  <a:lnTo>
                    <a:pt x="75430" y="15062"/>
                  </a:lnTo>
                  <a:lnTo>
                    <a:pt x="76018" y="15377"/>
                  </a:lnTo>
                  <a:lnTo>
                    <a:pt x="76598" y="15701"/>
                  </a:lnTo>
                  <a:lnTo>
                    <a:pt x="77177" y="16025"/>
                  </a:lnTo>
                  <a:lnTo>
                    <a:pt x="77739" y="16366"/>
                  </a:lnTo>
                  <a:lnTo>
                    <a:pt x="78301" y="16715"/>
                  </a:lnTo>
                  <a:lnTo>
                    <a:pt x="78855" y="17073"/>
                  </a:lnTo>
                  <a:lnTo>
                    <a:pt x="79409" y="17439"/>
                  </a:lnTo>
                  <a:lnTo>
                    <a:pt x="79946" y="17806"/>
                  </a:lnTo>
                  <a:lnTo>
                    <a:pt x="80482" y="18189"/>
                  </a:lnTo>
                  <a:lnTo>
                    <a:pt x="81002" y="18581"/>
                  </a:lnTo>
                  <a:lnTo>
                    <a:pt x="81522" y="18981"/>
                  </a:lnTo>
                  <a:lnTo>
                    <a:pt x="82024" y="19382"/>
                  </a:lnTo>
                  <a:lnTo>
                    <a:pt x="82527" y="19799"/>
                  </a:lnTo>
                  <a:lnTo>
                    <a:pt x="83021" y="20225"/>
                  </a:lnTo>
                  <a:lnTo>
                    <a:pt x="83498" y="20651"/>
                  </a:lnTo>
                  <a:lnTo>
                    <a:pt x="83975" y="21094"/>
                  </a:lnTo>
                  <a:lnTo>
                    <a:pt x="84444" y="21537"/>
                  </a:lnTo>
                  <a:lnTo>
                    <a:pt x="84904" y="21988"/>
                  </a:lnTo>
                  <a:lnTo>
                    <a:pt x="85347" y="22449"/>
                  </a:lnTo>
                  <a:lnTo>
                    <a:pt x="85790" y="22917"/>
                  </a:lnTo>
                  <a:lnTo>
                    <a:pt x="86216" y="23394"/>
                  </a:lnTo>
                  <a:lnTo>
                    <a:pt x="86633" y="23880"/>
                  </a:lnTo>
                  <a:lnTo>
                    <a:pt x="87042" y="24365"/>
                  </a:lnTo>
                  <a:lnTo>
                    <a:pt x="87443" y="24868"/>
                  </a:lnTo>
                  <a:lnTo>
                    <a:pt x="87835" y="25371"/>
                  </a:lnTo>
                  <a:lnTo>
                    <a:pt x="88218" y="25882"/>
                  </a:lnTo>
                  <a:lnTo>
                    <a:pt x="88584" y="26402"/>
                  </a:lnTo>
                  <a:lnTo>
                    <a:pt x="88942" y="26930"/>
                  </a:lnTo>
                  <a:lnTo>
                    <a:pt x="89291" y="27458"/>
                  </a:lnTo>
                  <a:lnTo>
                    <a:pt x="89632" y="28003"/>
                  </a:lnTo>
                  <a:lnTo>
                    <a:pt x="89956" y="28548"/>
                  </a:lnTo>
                  <a:lnTo>
                    <a:pt x="90280" y="29102"/>
                  </a:lnTo>
                  <a:lnTo>
                    <a:pt x="90578" y="29656"/>
                  </a:lnTo>
                  <a:lnTo>
                    <a:pt x="90740" y="29946"/>
                  </a:lnTo>
                  <a:lnTo>
                    <a:pt x="90910" y="30218"/>
                  </a:lnTo>
                  <a:lnTo>
                    <a:pt x="91089" y="30491"/>
                  </a:lnTo>
                  <a:lnTo>
                    <a:pt x="91276" y="30755"/>
                  </a:lnTo>
                  <a:lnTo>
                    <a:pt x="91464" y="31019"/>
                  </a:lnTo>
                  <a:lnTo>
                    <a:pt x="91668" y="31266"/>
                  </a:lnTo>
                  <a:lnTo>
                    <a:pt x="91881" y="31505"/>
                  </a:lnTo>
                  <a:lnTo>
                    <a:pt x="92103" y="31743"/>
                  </a:lnTo>
                  <a:lnTo>
                    <a:pt x="92333" y="31965"/>
                  </a:lnTo>
                  <a:lnTo>
                    <a:pt x="92563" y="32186"/>
                  </a:lnTo>
                  <a:lnTo>
                    <a:pt x="92810" y="32391"/>
                  </a:lnTo>
                  <a:lnTo>
                    <a:pt x="93057" y="32595"/>
                  </a:lnTo>
                  <a:lnTo>
                    <a:pt x="93313" y="32782"/>
                  </a:lnTo>
                  <a:lnTo>
                    <a:pt x="93577" y="32970"/>
                  </a:lnTo>
                  <a:lnTo>
                    <a:pt x="93841" y="33149"/>
                  </a:lnTo>
                  <a:lnTo>
                    <a:pt x="94113" y="33311"/>
                  </a:lnTo>
                  <a:lnTo>
                    <a:pt x="94395" y="33473"/>
                  </a:lnTo>
                  <a:lnTo>
                    <a:pt x="94684" y="33617"/>
                  </a:lnTo>
                  <a:lnTo>
                    <a:pt x="94974" y="33754"/>
                  </a:lnTo>
                  <a:lnTo>
                    <a:pt x="95272" y="33890"/>
                  </a:lnTo>
                  <a:lnTo>
                    <a:pt x="95579" y="34009"/>
                  </a:lnTo>
                  <a:lnTo>
                    <a:pt x="95885" y="34120"/>
                  </a:lnTo>
                  <a:lnTo>
                    <a:pt x="96192" y="34214"/>
                  </a:lnTo>
                  <a:lnTo>
                    <a:pt x="96507" y="34307"/>
                  </a:lnTo>
                  <a:lnTo>
                    <a:pt x="96831" y="34384"/>
                  </a:lnTo>
                  <a:lnTo>
                    <a:pt x="97146" y="34461"/>
                  </a:lnTo>
                  <a:lnTo>
                    <a:pt x="97478" y="34520"/>
                  </a:lnTo>
                  <a:lnTo>
                    <a:pt x="97811" y="34563"/>
                  </a:lnTo>
                  <a:lnTo>
                    <a:pt x="98143" y="34606"/>
                  </a:lnTo>
                  <a:lnTo>
                    <a:pt x="98475" y="34631"/>
                  </a:lnTo>
                  <a:lnTo>
                    <a:pt x="98816" y="34648"/>
                  </a:lnTo>
                  <a:lnTo>
                    <a:pt x="99157" y="34657"/>
                  </a:lnTo>
                  <a:lnTo>
                    <a:pt x="99498" y="34648"/>
                  </a:lnTo>
                  <a:lnTo>
                    <a:pt x="99830" y="34631"/>
                  </a:lnTo>
                  <a:lnTo>
                    <a:pt x="100171" y="34606"/>
                  </a:lnTo>
                  <a:lnTo>
                    <a:pt x="100503" y="34563"/>
                  </a:lnTo>
                  <a:lnTo>
                    <a:pt x="100827" y="34520"/>
                  </a:lnTo>
                  <a:lnTo>
                    <a:pt x="101159" y="34461"/>
                  </a:lnTo>
                  <a:lnTo>
                    <a:pt x="101483" y="34384"/>
                  </a:lnTo>
                  <a:lnTo>
                    <a:pt x="101798" y="34307"/>
                  </a:lnTo>
                  <a:lnTo>
                    <a:pt x="102113" y="34214"/>
                  </a:lnTo>
                  <a:lnTo>
                    <a:pt x="102428" y="34120"/>
                  </a:lnTo>
                  <a:lnTo>
                    <a:pt x="102735" y="34009"/>
                  </a:lnTo>
                  <a:lnTo>
                    <a:pt x="103033" y="33890"/>
                  </a:lnTo>
                  <a:lnTo>
                    <a:pt x="103331" y="33754"/>
                  </a:lnTo>
                  <a:lnTo>
                    <a:pt x="103621" y="33617"/>
                  </a:lnTo>
                  <a:lnTo>
                    <a:pt x="103911" y="33473"/>
                  </a:lnTo>
                  <a:lnTo>
                    <a:pt x="104192" y="33311"/>
                  </a:lnTo>
                  <a:lnTo>
                    <a:pt x="104464" y="33149"/>
                  </a:lnTo>
                  <a:lnTo>
                    <a:pt x="104728" y="32970"/>
                  </a:lnTo>
                  <a:lnTo>
                    <a:pt x="104993" y="32782"/>
                  </a:lnTo>
                  <a:lnTo>
                    <a:pt x="105248" y="32595"/>
                  </a:lnTo>
                  <a:lnTo>
                    <a:pt x="105495" y="32391"/>
                  </a:lnTo>
                  <a:lnTo>
                    <a:pt x="105742" y="32186"/>
                  </a:lnTo>
                  <a:lnTo>
                    <a:pt x="105972" y="31965"/>
                  </a:lnTo>
                  <a:lnTo>
                    <a:pt x="106202" y="31743"/>
                  </a:lnTo>
                  <a:lnTo>
                    <a:pt x="106424" y="31505"/>
                  </a:lnTo>
                  <a:lnTo>
                    <a:pt x="106637" y="31266"/>
                  </a:lnTo>
                  <a:lnTo>
                    <a:pt x="106833" y="31019"/>
                  </a:lnTo>
                  <a:lnTo>
                    <a:pt x="107029" y="30755"/>
                  </a:lnTo>
                  <a:lnTo>
                    <a:pt x="107216" y="30491"/>
                  </a:lnTo>
                  <a:lnTo>
                    <a:pt x="107395" y="30218"/>
                  </a:lnTo>
                  <a:lnTo>
                    <a:pt x="107565" y="29946"/>
                  </a:lnTo>
                  <a:lnTo>
                    <a:pt x="107719" y="29656"/>
                  </a:lnTo>
                  <a:lnTo>
                    <a:pt x="108025" y="29102"/>
                  </a:lnTo>
                  <a:lnTo>
                    <a:pt x="108341" y="28548"/>
                  </a:lnTo>
                  <a:lnTo>
                    <a:pt x="108673" y="28003"/>
                  </a:lnTo>
                  <a:lnTo>
                    <a:pt x="109014" y="27458"/>
                  </a:lnTo>
                  <a:lnTo>
                    <a:pt x="109354" y="26930"/>
                  </a:lnTo>
                  <a:lnTo>
                    <a:pt x="109721" y="26402"/>
                  </a:lnTo>
                  <a:lnTo>
                    <a:pt x="110087" y="25882"/>
                  </a:lnTo>
                  <a:lnTo>
                    <a:pt x="110470" y="25371"/>
                  </a:lnTo>
                  <a:lnTo>
                    <a:pt x="110854" y="24868"/>
                  </a:lnTo>
                  <a:lnTo>
                    <a:pt x="111254" y="24365"/>
                  </a:lnTo>
                  <a:lnTo>
                    <a:pt x="111672" y="23880"/>
                  </a:lnTo>
                  <a:lnTo>
                    <a:pt x="112089" y="23394"/>
                  </a:lnTo>
                  <a:lnTo>
                    <a:pt x="112515" y="22917"/>
                  </a:lnTo>
                  <a:lnTo>
                    <a:pt x="112958" y="22449"/>
                  </a:lnTo>
                  <a:lnTo>
                    <a:pt x="113401" y="21988"/>
                  </a:lnTo>
                  <a:lnTo>
                    <a:pt x="113861" y="21537"/>
                  </a:lnTo>
                  <a:lnTo>
                    <a:pt x="114321" y="21085"/>
                  </a:lnTo>
                  <a:lnTo>
                    <a:pt x="114798" y="20651"/>
                  </a:lnTo>
                  <a:lnTo>
                    <a:pt x="115284" y="20225"/>
                  </a:lnTo>
                  <a:lnTo>
                    <a:pt x="115770" y="19799"/>
                  </a:lnTo>
                  <a:lnTo>
                    <a:pt x="116272" y="19382"/>
                  </a:lnTo>
                  <a:lnTo>
                    <a:pt x="116783" y="18981"/>
                  </a:lnTo>
                  <a:lnTo>
                    <a:pt x="117294" y="18581"/>
                  </a:lnTo>
                  <a:lnTo>
                    <a:pt x="117823" y="18189"/>
                  </a:lnTo>
                  <a:lnTo>
                    <a:pt x="118351" y="17806"/>
                  </a:lnTo>
                  <a:lnTo>
                    <a:pt x="118888" y="17431"/>
                  </a:lnTo>
                  <a:lnTo>
                    <a:pt x="119433" y="17073"/>
                  </a:lnTo>
                  <a:lnTo>
                    <a:pt x="119995" y="16715"/>
                  </a:lnTo>
                  <a:lnTo>
                    <a:pt x="120549" y="16366"/>
                  </a:lnTo>
                  <a:lnTo>
                    <a:pt x="121120" y="16025"/>
                  </a:lnTo>
                  <a:lnTo>
                    <a:pt x="121699" y="15693"/>
                  </a:lnTo>
                  <a:lnTo>
                    <a:pt x="122278" y="15377"/>
                  </a:lnTo>
                  <a:lnTo>
                    <a:pt x="122866" y="15062"/>
                  </a:lnTo>
                  <a:lnTo>
                    <a:pt x="123462" y="14756"/>
                  </a:lnTo>
                  <a:lnTo>
                    <a:pt x="124059" y="14466"/>
                  </a:lnTo>
                  <a:lnTo>
                    <a:pt x="124672" y="14176"/>
                  </a:lnTo>
                  <a:lnTo>
                    <a:pt x="125286" y="13904"/>
                  </a:lnTo>
                  <a:lnTo>
                    <a:pt x="125908" y="13640"/>
                  </a:lnTo>
                  <a:lnTo>
                    <a:pt x="126529" y="13375"/>
                  </a:lnTo>
                  <a:lnTo>
                    <a:pt x="127160" y="13128"/>
                  </a:lnTo>
                  <a:lnTo>
                    <a:pt x="127799" y="12890"/>
                  </a:lnTo>
                  <a:lnTo>
                    <a:pt x="128438" y="12660"/>
                  </a:lnTo>
                  <a:lnTo>
                    <a:pt x="129085" y="12447"/>
                  </a:lnTo>
                  <a:lnTo>
                    <a:pt x="129733" y="12234"/>
                  </a:lnTo>
                  <a:lnTo>
                    <a:pt x="130397" y="12038"/>
                  </a:lnTo>
                  <a:lnTo>
                    <a:pt x="131053" y="11842"/>
                  </a:lnTo>
                  <a:lnTo>
                    <a:pt x="131718" y="11663"/>
                  </a:lnTo>
                  <a:lnTo>
                    <a:pt x="132391" y="11493"/>
                  </a:lnTo>
                  <a:lnTo>
                    <a:pt x="133064" y="11339"/>
                  </a:lnTo>
                  <a:lnTo>
                    <a:pt x="133745" y="11186"/>
                  </a:lnTo>
                  <a:lnTo>
                    <a:pt x="134427" y="11050"/>
                  </a:lnTo>
                  <a:lnTo>
                    <a:pt x="135117" y="10922"/>
                  </a:lnTo>
                  <a:lnTo>
                    <a:pt x="135807" y="10803"/>
                  </a:lnTo>
                  <a:lnTo>
                    <a:pt x="136497" y="10700"/>
                  </a:lnTo>
                  <a:lnTo>
                    <a:pt x="137196" y="10598"/>
                  </a:lnTo>
                  <a:lnTo>
                    <a:pt x="137903" y="10513"/>
                  </a:lnTo>
                  <a:lnTo>
                    <a:pt x="138601" y="10436"/>
                  </a:lnTo>
                  <a:lnTo>
                    <a:pt x="139308" y="10377"/>
                  </a:lnTo>
                  <a:lnTo>
                    <a:pt x="140024" y="10326"/>
                  </a:lnTo>
                  <a:lnTo>
                    <a:pt x="140731" y="10283"/>
                  </a:lnTo>
                  <a:lnTo>
                    <a:pt x="141447" y="10249"/>
                  </a:lnTo>
                  <a:lnTo>
                    <a:pt x="142162" y="10232"/>
                  </a:lnTo>
                  <a:lnTo>
                    <a:pt x="142887" y="10223"/>
                  </a:lnTo>
                  <a:lnTo>
                    <a:pt x="143611" y="10223"/>
                  </a:lnTo>
                  <a:lnTo>
                    <a:pt x="144088" y="10232"/>
                  </a:lnTo>
                  <a:lnTo>
                    <a:pt x="144565" y="10249"/>
                  </a:lnTo>
                  <a:lnTo>
                    <a:pt x="145033" y="10266"/>
                  </a:lnTo>
                  <a:lnTo>
                    <a:pt x="145510" y="10291"/>
                  </a:lnTo>
                  <a:lnTo>
                    <a:pt x="145979" y="10317"/>
                  </a:lnTo>
                  <a:lnTo>
                    <a:pt x="146456" y="10351"/>
                  </a:lnTo>
                  <a:lnTo>
                    <a:pt x="146925" y="10394"/>
                  </a:lnTo>
                  <a:lnTo>
                    <a:pt x="147393" y="10436"/>
                  </a:lnTo>
                  <a:lnTo>
                    <a:pt x="147862" y="10487"/>
                  </a:lnTo>
                  <a:lnTo>
                    <a:pt x="148322" y="10547"/>
                  </a:lnTo>
                  <a:lnTo>
                    <a:pt x="148790" y="10607"/>
                  </a:lnTo>
                  <a:lnTo>
                    <a:pt x="149250" y="10666"/>
                  </a:lnTo>
                  <a:lnTo>
                    <a:pt x="149711" y="10743"/>
                  </a:lnTo>
                  <a:lnTo>
                    <a:pt x="150171" y="10820"/>
                  </a:lnTo>
                  <a:lnTo>
                    <a:pt x="151091" y="10982"/>
                  </a:lnTo>
                  <a:lnTo>
                    <a:pt x="151994" y="11160"/>
                  </a:lnTo>
                  <a:lnTo>
                    <a:pt x="152897" y="11365"/>
                  </a:lnTo>
                  <a:lnTo>
                    <a:pt x="153791" y="11586"/>
                  </a:lnTo>
                  <a:lnTo>
                    <a:pt x="154669" y="11833"/>
                  </a:lnTo>
                  <a:lnTo>
                    <a:pt x="155546" y="12089"/>
                  </a:lnTo>
                  <a:lnTo>
                    <a:pt x="156415" y="12362"/>
                  </a:lnTo>
                  <a:lnTo>
                    <a:pt x="157276" y="12660"/>
                  </a:lnTo>
                  <a:lnTo>
                    <a:pt x="158128" y="12967"/>
                  </a:lnTo>
                  <a:lnTo>
                    <a:pt x="158971" y="13299"/>
                  </a:lnTo>
                  <a:lnTo>
                    <a:pt x="159797" y="13640"/>
                  </a:lnTo>
                  <a:lnTo>
                    <a:pt x="160624" y="14006"/>
                  </a:lnTo>
                  <a:lnTo>
                    <a:pt x="161433" y="14381"/>
                  </a:lnTo>
                  <a:lnTo>
                    <a:pt x="162234" y="14773"/>
                  </a:lnTo>
                  <a:lnTo>
                    <a:pt x="163018" y="15182"/>
                  </a:lnTo>
                  <a:lnTo>
                    <a:pt x="163793" y="15608"/>
                  </a:lnTo>
                  <a:lnTo>
                    <a:pt x="164560" y="16042"/>
                  </a:lnTo>
                  <a:lnTo>
                    <a:pt x="165318" y="16502"/>
                  </a:lnTo>
                  <a:lnTo>
                    <a:pt x="166059" y="16971"/>
                  </a:lnTo>
                  <a:lnTo>
                    <a:pt x="166783" y="17448"/>
                  </a:lnTo>
                  <a:lnTo>
                    <a:pt x="167499" y="17942"/>
                  </a:lnTo>
                  <a:lnTo>
                    <a:pt x="168206" y="18453"/>
                  </a:lnTo>
                  <a:lnTo>
                    <a:pt x="168888" y="18981"/>
                  </a:lnTo>
                  <a:lnTo>
                    <a:pt x="169569" y="19518"/>
                  </a:lnTo>
                  <a:lnTo>
                    <a:pt x="170225" y="20063"/>
                  </a:lnTo>
                  <a:lnTo>
                    <a:pt x="170873" y="20625"/>
                  </a:lnTo>
                  <a:lnTo>
                    <a:pt x="171503" y="21205"/>
                  </a:lnTo>
                  <a:lnTo>
                    <a:pt x="172116" y="21784"/>
                  </a:lnTo>
                  <a:lnTo>
                    <a:pt x="172713" y="22380"/>
                  </a:lnTo>
                  <a:lnTo>
                    <a:pt x="173301" y="22994"/>
                  </a:lnTo>
                  <a:lnTo>
                    <a:pt x="173863" y="23616"/>
                  </a:lnTo>
                  <a:lnTo>
                    <a:pt x="174417" y="24246"/>
                  </a:lnTo>
                  <a:lnTo>
                    <a:pt x="174945" y="24885"/>
                  </a:lnTo>
                  <a:lnTo>
                    <a:pt x="175464" y="25541"/>
                  </a:lnTo>
                  <a:lnTo>
                    <a:pt x="175967" y="26197"/>
                  </a:lnTo>
                  <a:lnTo>
                    <a:pt x="176444" y="26870"/>
                  </a:lnTo>
                  <a:lnTo>
                    <a:pt x="176674" y="27211"/>
                  </a:lnTo>
                  <a:lnTo>
                    <a:pt x="176904" y="27552"/>
                  </a:lnTo>
                  <a:lnTo>
                    <a:pt x="177126" y="27901"/>
                  </a:lnTo>
                  <a:lnTo>
                    <a:pt x="177347" y="28242"/>
                  </a:lnTo>
                  <a:lnTo>
                    <a:pt x="177560" y="28591"/>
                  </a:lnTo>
                  <a:lnTo>
                    <a:pt x="177773" y="28940"/>
                  </a:lnTo>
                  <a:lnTo>
                    <a:pt x="177978" y="29298"/>
                  </a:lnTo>
                  <a:lnTo>
                    <a:pt x="178182" y="29647"/>
                  </a:lnTo>
                  <a:lnTo>
                    <a:pt x="178378" y="30005"/>
                  </a:lnTo>
                  <a:lnTo>
                    <a:pt x="178566" y="30372"/>
                  </a:lnTo>
                  <a:lnTo>
                    <a:pt x="178753" y="30729"/>
                  </a:lnTo>
                  <a:lnTo>
                    <a:pt x="178932" y="31096"/>
                  </a:lnTo>
                  <a:lnTo>
                    <a:pt x="179111" y="31453"/>
                  </a:lnTo>
                  <a:lnTo>
                    <a:pt x="179281" y="31820"/>
                  </a:lnTo>
                  <a:lnTo>
                    <a:pt x="179443" y="32195"/>
                  </a:lnTo>
                  <a:lnTo>
                    <a:pt x="179605" y="32561"/>
                  </a:lnTo>
                  <a:lnTo>
                    <a:pt x="179758" y="32936"/>
                  </a:lnTo>
                  <a:lnTo>
                    <a:pt x="179903" y="33311"/>
                  </a:lnTo>
                  <a:lnTo>
                    <a:pt x="180048" y="33686"/>
                  </a:lnTo>
                  <a:lnTo>
                    <a:pt x="180193" y="34060"/>
                  </a:lnTo>
                  <a:lnTo>
                    <a:pt x="180320" y="34444"/>
                  </a:lnTo>
                  <a:lnTo>
                    <a:pt x="180448" y="34827"/>
                  </a:lnTo>
                  <a:lnTo>
                    <a:pt x="180576" y="35210"/>
                  </a:lnTo>
                  <a:lnTo>
                    <a:pt x="180695" y="35594"/>
                  </a:lnTo>
                  <a:lnTo>
                    <a:pt x="180806" y="35977"/>
                  </a:lnTo>
                  <a:lnTo>
                    <a:pt x="180908" y="36361"/>
                  </a:lnTo>
                  <a:lnTo>
                    <a:pt x="181011" y="36752"/>
                  </a:lnTo>
                  <a:lnTo>
                    <a:pt x="181104" y="37144"/>
                  </a:lnTo>
                  <a:lnTo>
                    <a:pt x="181189" y="37536"/>
                  </a:lnTo>
                  <a:lnTo>
                    <a:pt x="181275" y="37928"/>
                  </a:lnTo>
                  <a:lnTo>
                    <a:pt x="181351" y="38320"/>
                  </a:lnTo>
                  <a:lnTo>
                    <a:pt x="181428" y="38712"/>
                  </a:lnTo>
                  <a:lnTo>
                    <a:pt x="181488" y="39112"/>
                  </a:lnTo>
                  <a:lnTo>
                    <a:pt x="181547" y="39513"/>
                  </a:lnTo>
                  <a:lnTo>
                    <a:pt x="181607" y="39913"/>
                  </a:lnTo>
                  <a:lnTo>
                    <a:pt x="181649" y="40314"/>
                  </a:lnTo>
                  <a:lnTo>
                    <a:pt x="181692" y="40714"/>
                  </a:lnTo>
                  <a:lnTo>
                    <a:pt x="181735" y="41114"/>
                  </a:lnTo>
                  <a:lnTo>
                    <a:pt x="181760" y="41515"/>
                  </a:lnTo>
                  <a:lnTo>
                    <a:pt x="181786" y="41924"/>
                  </a:lnTo>
                  <a:lnTo>
                    <a:pt x="181803" y="42324"/>
                  </a:lnTo>
                  <a:lnTo>
                    <a:pt x="181811" y="42733"/>
                  </a:lnTo>
                  <a:lnTo>
                    <a:pt x="181811" y="42869"/>
                  </a:lnTo>
                  <a:lnTo>
                    <a:pt x="181794" y="43219"/>
                  </a:lnTo>
                  <a:lnTo>
                    <a:pt x="181760" y="43764"/>
                  </a:lnTo>
                  <a:lnTo>
                    <a:pt x="181701" y="44480"/>
                  </a:lnTo>
                  <a:lnTo>
                    <a:pt x="181667" y="44905"/>
                  </a:lnTo>
                  <a:lnTo>
                    <a:pt x="181615" y="45357"/>
                  </a:lnTo>
                  <a:lnTo>
                    <a:pt x="181547" y="45851"/>
                  </a:lnTo>
                  <a:lnTo>
                    <a:pt x="181479" y="46371"/>
                  </a:lnTo>
                  <a:lnTo>
                    <a:pt x="181394" y="46925"/>
                  </a:lnTo>
                  <a:lnTo>
                    <a:pt x="181292" y="47504"/>
                  </a:lnTo>
                  <a:lnTo>
                    <a:pt x="181181" y="48109"/>
                  </a:lnTo>
                  <a:lnTo>
                    <a:pt x="181053" y="48731"/>
                  </a:lnTo>
                  <a:lnTo>
                    <a:pt x="180908" y="49370"/>
                  </a:lnTo>
                  <a:lnTo>
                    <a:pt x="180746" y="50034"/>
                  </a:lnTo>
                  <a:lnTo>
                    <a:pt x="180568" y="50699"/>
                  </a:lnTo>
                  <a:lnTo>
                    <a:pt x="180372" y="51389"/>
                  </a:lnTo>
                  <a:lnTo>
                    <a:pt x="180159" y="52079"/>
                  </a:lnTo>
                  <a:lnTo>
                    <a:pt x="179920" y="52777"/>
                  </a:lnTo>
                  <a:lnTo>
                    <a:pt x="179656" y="53484"/>
                  </a:lnTo>
                  <a:lnTo>
                    <a:pt x="179520" y="53834"/>
                  </a:lnTo>
                  <a:lnTo>
                    <a:pt x="179375" y="54192"/>
                  </a:lnTo>
                  <a:lnTo>
                    <a:pt x="179221" y="54541"/>
                  </a:lnTo>
                  <a:lnTo>
                    <a:pt x="179068" y="54890"/>
                  </a:lnTo>
                  <a:lnTo>
                    <a:pt x="178906" y="55239"/>
                  </a:lnTo>
                  <a:lnTo>
                    <a:pt x="178736" y="55589"/>
                  </a:lnTo>
                  <a:lnTo>
                    <a:pt x="178557" y="55938"/>
                  </a:lnTo>
                  <a:lnTo>
                    <a:pt x="178378" y="56287"/>
                  </a:lnTo>
                  <a:lnTo>
                    <a:pt x="178191" y="56628"/>
                  </a:lnTo>
                  <a:lnTo>
                    <a:pt x="177995" y="56969"/>
                  </a:lnTo>
                  <a:lnTo>
                    <a:pt x="177790" y="57310"/>
                  </a:lnTo>
                  <a:lnTo>
                    <a:pt x="177586" y="57642"/>
                  </a:lnTo>
                  <a:lnTo>
                    <a:pt x="177364" y="57974"/>
                  </a:lnTo>
                  <a:lnTo>
                    <a:pt x="177143" y="58306"/>
                  </a:lnTo>
                  <a:lnTo>
                    <a:pt x="176913" y="58630"/>
                  </a:lnTo>
                  <a:lnTo>
                    <a:pt x="176674" y="58945"/>
                  </a:lnTo>
                  <a:lnTo>
                    <a:pt x="176427" y="59261"/>
                  </a:lnTo>
                  <a:lnTo>
                    <a:pt x="176172" y="59576"/>
                  </a:lnTo>
                  <a:lnTo>
                    <a:pt x="176010" y="59780"/>
                  </a:lnTo>
                  <a:lnTo>
                    <a:pt x="175856" y="59993"/>
                  </a:lnTo>
                  <a:lnTo>
                    <a:pt x="175720" y="60206"/>
                  </a:lnTo>
                  <a:lnTo>
                    <a:pt x="175592" y="60428"/>
                  </a:lnTo>
                  <a:lnTo>
                    <a:pt x="175482" y="60658"/>
                  </a:lnTo>
                  <a:lnTo>
                    <a:pt x="175379" y="60888"/>
                  </a:lnTo>
                  <a:lnTo>
                    <a:pt x="175286" y="61118"/>
                  </a:lnTo>
                  <a:lnTo>
                    <a:pt x="175209" y="61356"/>
                  </a:lnTo>
                  <a:lnTo>
                    <a:pt x="175141" y="61595"/>
                  </a:lnTo>
                  <a:lnTo>
                    <a:pt x="175081" y="61842"/>
                  </a:lnTo>
                  <a:lnTo>
                    <a:pt x="175038" y="62080"/>
                  </a:lnTo>
                  <a:lnTo>
                    <a:pt x="175013" y="62328"/>
                  </a:lnTo>
                  <a:lnTo>
                    <a:pt x="174987" y="62566"/>
                  </a:lnTo>
                  <a:lnTo>
                    <a:pt x="174979" y="62813"/>
                  </a:lnTo>
                  <a:lnTo>
                    <a:pt x="174987" y="63060"/>
                  </a:lnTo>
                  <a:lnTo>
                    <a:pt x="175004" y="63307"/>
                  </a:lnTo>
                  <a:lnTo>
                    <a:pt x="175030" y="63546"/>
                  </a:lnTo>
                  <a:lnTo>
                    <a:pt x="175073" y="63793"/>
                  </a:lnTo>
                  <a:lnTo>
                    <a:pt x="175124" y="64031"/>
                  </a:lnTo>
                  <a:lnTo>
                    <a:pt x="175183" y="64270"/>
                  </a:lnTo>
                  <a:lnTo>
                    <a:pt x="175260" y="64500"/>
                  </a:lnTo>
                  <a:lnTo>
                    <a:pt x="175345" y="64738"/>
                  </a:lnTo>
                  <a:lnTo>
                    <a:pt x="175439" y="64960"/>
                  </a:lnTo>
                  <a:lnTo>
                    <a:pt x="175550" y="65190"/>
                  </a:lnTo>
                  <a:lnTo>
                    <a:pt x="175669" y="65403"/>
                  </a:lnTo>
                  <a:lnTo>
                    <a:pt x="175797" y="65616"/>
                  </a:lnTo>
                  <a:lnTo>
                    <a:pt x="175942" y="65829"/>
                  </a:lnTo>
                  <a:lnTo>
                    <a:pt x="176086" y="66033"/>
                  </a:lnTo>
                  <a:lnTo>
                    <a:pt x="176257" y="66229"/>
                  </a:lnTo>
                  <a:lnTo>
                    <a:pt x="176427" y="66417"/>
                  </a:lnTo>
                  <a:lnTo>
                    <a:pt x="176615" y="66596"/>
                  </a:lnTo>
                  <a:lnTo>
                    <a:pt x="176811" y="66766"/>
                  </a:lnTo>
                  <a:lnTo>
                    <a:pt x="176998" y="66911"/>
                  </a:lnTo>
                  <a:lnTo>
                    <a:pt x="177177" y="67047"/>
                  </a:lnTo>
                  <a:lnTo>
                    <a:pt x="177373" y="67175"/>
                  </a:lnTo>
                  <a:lnTo>
                    <a:pt x="177569" y="67294"/>
                  </a:lnTo>
                  <a:lnTo>
                    <a:pt x="177765" y="67405"/>
                  </a:lnTo>
                  <a:lnTo>
                    <a:pt x="177961" y="67499"/>
                  </a:lnTo>
                  <a:lnTo>
                    <a:pt x="178165" y="67584"/>
                  </a:lnTo>
                  <a:lnTo>
                    <a:pt x="178378" y="67669"/>
                  </a:lnTo>
                  <a:lnTo>
                    <a:pt x="178583" y="67737"/>
                  </a:lnTo>
                  <a:lnTo>
                    <a:pt x="178796" y="67797"/>
                  </a:lnTo>
                  <a:lnTo>
                    <a:pt x="179009" y="67848"/>
                  </a:lnTo>
                  <a:lnTo>
                    <a:pt x="179221" y="67891"/>
                  </a:lnTo>
                  <a:lnTo>
                    <a:pt x="179434" y="67916"/>
                  </a:lnTo>
                  <a:lnTo>
                    <a:pt x="179656" y="67942"/>
                  </a:lnTo>
                  <a:lnTo>
                    <a:pt x="179869" y="67959"/>
                  </a:lnTo>
                  <a:lnTo>
                    <a:pt x="180090" y="67959"/>
                  </a:lnTo>
                  <a:lnTo>
                    <a:pt x="180363" y="67950"/>
                  </a:lnTo>
                  <a:lnTo>
                    <a:pt x="180636" y="67933"/>
                  </a:lnTo>
                  <a:lnTo>
                    <a:pt x="180908" y="67899"/>
                  </a:lnTo>
                  <a:lnTo>
                    <a:pt x="181172" y="67848"/>
                  </a:lnTo>
                  <a:lnTo>
                    <a:pt x="181445" y="67780"/>
                  </a:lnTo>
                  <a:lnTo>
                    <a:pt x="181709" y="67703"/>
                  </a:lnTo>
                  <a:lnTo>
                    <a:pt x="181965" y="67610"/>
                  </a:lnTo>
                  <a:lnTo>
                    <a:pt x="182220" y="67499"/>
                  </a:lnTo>
                  <a:lnTo>
                    <a:pt x="182467" y="67379"/>
                  </a:lnTo>
                  <a:lnTo>
                    <a:pt x="182714" y="67243"/>
                  </a:lnTo>
                  <a:lnTo>
                    <a:pt x="182944" y="67090"/>
                  </a:lnTo>
                  <a:lnTo>
                    <a:pt x="183174" y="66928"/>
                  </a:lnTo>
                  <a:lnTo>
                    <a:pt x="183396" y="66749"/>
                  </a:lnTo>
                  <a:lnTo>
                    <a:pt x="183609" y="66553"/>
                  </a:lnTo>
                  <a:lnTo>
                    <a:pt x="183813" y="66349"/>
                  </a:lnTo>
                  <a:lnTo>
                    <a:pt x="184009" y="66127"/>
                  </a:lnTo>
                  <a:lnTo>
                    <a:pt x="184452" y="65590"/>
                  </a:lnTo>
                  <a:lnTo>
                    <a:pt x="184870" y="65054"/>
                  </a:lnTo>
                  <a:lnTo>
                    <a:pt x="185279" y="64500"/>
                  </a:lnTo>
                  <a:lnTo>
                    <a:pt x="185671" y="63938"/>
                  </a:lnTo>
                  <a:lnTo>
                    <a:pt x="186045" y="63375"/>
                  </a:lnTo>
                  <a:lnTo>
                    <a:pt x="186403" y="62813"/>
                  </a:lnTo>
                  <a:lnTo>
                    <a:pt x="186744" y="62242"/>
                  </a:lnTo>
                  <a:lnTo>
                    <a:pt x="187076" y="61663"/>
                  </a:lnTo>
                  <a:lnTo>
                    <a:pt x="187392" y="61084"/>
                  </a:lnTo>
                  <a:lnTo>
                    <a:pt x="187698" y="60504"/>
                  </a:lnTo>
                  <a:lnTo>
                    <a:pt x="187988" y="59925"/>
                  </a:lnTo>
                  <a:lnTo>
                    <a:pt x="188261" y="59337"/>
                  </a:lnTo>
                  <a:lnTo>
                    <a:pt x="188525" y="58758"/>
                  </a:lnTo>
                  <a:lnTo>
                    <a:pt x="188772" y="58170"/>
                  </a:lnTo>
                  <a:lnTo>
                    <a:pt x="189010" y="57591"/>
                  </a:lnTo>
                  <a:lnTo>
                    <a:pt x="189240" y="57011"/>
                  </a:lnTo>
                  <a:lnTo>
                    <a:pt x="189453" y="56432"/>
                  </a:lnTo>
                  <a:lnTo>
                    <a:pt x="189658" y="55861"/>
                  </a:lnTo>
                  <a:lnTo>
                    <a:pt x="189854" y="55291"/>
                  </a:lnTo>
                  <a:lnTo>
                    <a:pt x="190033" y="54720"/>
                  </a:lnTo>
                  <a:lnTo>
                    <a:pt x="190203" y="54157"/>
                  </a:lnTo>
                  <a:lnTo>
                    <a:pt x="190365" y="53604"/>
                  </a:lnTo>
                  <a:lnTo>
                    <a:pt x="190518" y="53050"/>
                  </a:lnTo>
                  <a:lnTo>
                    <a:pt x="190663" y="52505"/>
                  </a:lnTo>
                  <a:lnTo>
                    <a:pt x="190791" y="51977"/>
                  </a:lnTo>
                  <a:lnTo>
                    <a:pt x="190919" y="51448"/>
                  </a:lnTo>
                  <a:lnTo>
                    <a:pt x="191029" y="50929"/>
                  </a:lnTo>
                  <a:lnTo>
                    <a:pt x="191140" y="50418"/>
                  </a:lnTo>
                  <a:lnTo>
                    <a:pt x="191234" y="49923"/>
                  </a:lnTo>
                  <a:lnTo>
                    <a:pt x="191327" y="49438"/>
                  </a:lnTo>
                  <a:lnTo>
                    <a:pt x="191489" y="48492"/>
                  </a:lnTo>
                  <a:lnTo>
                    <a:pt x="191941" y="48475"/>
                  </a:lnTo>
                  <a:lnTo>
                    <a:pt x="192384" y="48458"/>
                  </a:lnTo>
                  <a:lnTo>
                    <a:pt x="192801" y="48450"/>
                  </a:lnTo>
                  <a:lnTo>
                    <a:pt x="193193" y="48441"/>
                  </a:lnTo>
                  <a:lnTo>
                    <a:pt x="194028" y="48450"/>
                  </a:lnTo>
                  <a:lnTo>
                    <a:pt x="194863" y="48484"/>
                  </a:lnTo>
                  <a:lnTo>
                    <a:pt x="195689" y="48526"/>
                  </a:lnTo>
                  <a:lnTo>
                    <a:pt x="196516" y="48586"/>
                  </a:lnTo>
                  <a:lnTo>
                    <a:pt x="197325" y="48671"/>
                  </a:lnTo>
                  <a:lnTo>
                    <a:pt x="198134" y="48765"/>
                  </a:lnTo>
                  <a:lnTo>
                    <a:pt x="198944" y="48876"/>
                  </a:lnTo>
                  <a:lnTo>
                    <a:pt x="199736" y="49003"/>
                  </a:lnTo>
                  <a:lnTo>
                    <a:pt x="200528" y="49157"/>
                  </a:lnTo>
                  <a:lnTo>
                    <a:pt x="201312" y="49319"/>
                  </a:lnTo>
                  <a:lnTo>
                    <a:pt x="202079" y="49497"/>
                  </a:lnTo>
                  <a:lnTo>
                    <a:pt x="202846" y="49693"/>
                  </a:lnTo>
                  <a:lnTo>
                    <a:pt x="203612" y="49898"/>
                  </a:lnTo>
                  <a:lnTo>
                    <a:pt x="204362" y="50128"/>
                  </a:lnTo>
                  <a:lnTo>
                    <a:pt x="205103" y="50366"/>
                  </a:lnTo>
                  <a:lnTo>
                    <a:pt x="205836" y="50622"/>
                  </a:lnTo>
                  <a:lnTo>
                    <a:pt x="206560" y="50895"/>
                  </a:lnTo>
                  <a:lnTo>
                    <a:pt x="207276" y="51176"/>
                  </a:lnTo>
                  <a:lnTo>
                    <a:pt x="207983" y="51474"/>
                  </a:lnTo>
                  <a:lnTo>
                    <a:pt x="208673" y="51789"/>
                  </a:lnTo>
                  <a:lnTo>
                    <a:pt x="209363" y="52113"/>
                  </a:lnTo>
                  <a:lnTo>
                    <a:pt x="210036" y="52454"/>
                  </a:lnTo>
                  <a:lnTo>
                    <a:pt x="210700" y="52803"/>
                  </a:lnTo>
                  <a:lnTo>
                    <a:pt x="211356" y="53169"/>
                  </a:lnTo>
                  <a:lnTo>
                    <a:pt x="212004" y="53553"/>
                  </a:lnTo>
                  <a:lnTo>
                    <a:pt x="212634" y="53945"/>
                  </a:lnTo>
                  <a:lnTo>
                    <a:pt x="213248" y="54353"/>
                  </a:lnTo>
                  <a:lnTo>
                    <a:pt x="213861" y="54762"/>
                  </a:lnTo>
                  <a:lnTo>
                    <a:pt x="214457" y="55197"/>
                  </a:lnTo>
                  <a:lnTo>
                    <a:pt x="215037" y="55640"/>
                  </a:lnTo>
                  <a:lnTo>
                    <a:pt x="215608" y="56091"/>
                  </a:lnTo>
                  <a:lnTo>
                    <a:pt x="216170" y="56551"/>
                  </a:lnTo>
                  <a:lnTo>
                    <a:pt x="216715" y="57029"/>
                  </a:lnTo>
                  <a:lnTo>
                    <a:pt x="217243" y="57514"/>
                  </a:lnTo>
                  <a:lnTo>
                    <a:pt x="217763" y="58008"/>
                  </a:lnTo>
                  <a:lnTo>
                    <a:pt x="218266" y="58519"/>
                  </a:lnTo>
                  <a:lnTo>
                    <a:pt x="218760" y="59031"/>
                  </a:lnTo>
                  <a:lnTo>
                    <a:pt x="219237" y="59559"/>
                  </a:lnTo>
                  <a:lnTo>
                    <a:pt x="219697" y="60095"/>
                  </a:lnTo>
                  <a:lnTo>
                    <a:pt x="220140" y="60649"/>
                  </a:lnTo>
                  <a:lnTo>
                    <a:pt x="220574" y="61203"/>
                  </a:lnTo>
                  <a:lnTo>
                    <a:pt x="220992" y="61765"/>
                  </a:lnTo>
                  <a:lnTo>
                    <a:pt x="221392" y="62345"/>
                  </a:lnTo>
                  <a:lnTo>
                    <a:pt x="221776" y="62924"/>
                  </a:lnTo>
                  <a:lnTo>
                    <a:pt x="222142" y="63520"/>
                  </a:lnTo>
                  <a:lnTo>
                    <a:pt x="222491" y="64117"/>
                  </a:lnTo>
                  <a:lnTo>
                    <a:pt x="222823" y="64730"/>
                  </a:lnTo>
                  <a:lnTo>
                    <a:pt x="223147" y="65343"/>
                  </a:lnTo>
                  <a:lnTo>
                    <a:pt x="223445" y="65965"/>
                  </a:lnTo>
                  <a:lnTo>
                    <a:pt x="223726" y="66596"/>
                  </a:lnTo>
                  <a:lnTo>
                    <a:pt x="223991" y="67235"/>
                  </a:lnTo>
                  <a:lnTo>
                    <a:pt x="224238" y="67882"/>
                  </a:lnTo>
                  <a:lnTo>
                    <a:pt x="224468" y="68538"/>
                  </a:lnTo>
                  <a:lnTo>
                    <a:pt x="224681" y="69194"/>
                  </a:lnTo>
                  <a:lnTo>
                    <a:pt x="224868" y="69859"/>
                  </a:lnTo>
                  <a:lnTo>
                    <a:pt x="225038" y="70532"/>
                  </a:lnTo>
                  <a:lnTo>
                    <a:pt x="225192" y="71205"/>
                  </a:lnTo>
                  <a:lnTo>
                    <a:pt x="225260" y="71545"/>
                  </a:lnTo>
                  <a:lnTo>
                    <a:pt x="225328" y="71895"/>
                  </a:lnTo>
                  <a:lnTo>
                    <a:pt x="225388" y="72236"/>
                  </a:lnTo>
                  <a:lnTo>
                    <a:pt x="225439" y="72576"/>
                  </a:lnTo>
                  <a:lnTo>
                    <a:pt x="225490" y="72926"/>
                  </a:lnTo>
                  <a:lnTo>
                    <a:pt x="225533" y="73275"/>
                  </a:lnTo>
                  <a:lnTo>
                    <a:pt x="225575" y="73624"/>
                  </a:lnTo>
                  <a:lnTo>
                    <a:pt x="225609" y="73973"/>
                  </a:lnTo>
                  <a:lnTo>
                    <a:pt x="225635" y="74323"/>
                  </a:lnTo>
                  <a:lnTo>
                    <a:pt x="225660" y="74672"/>
                  </a:lnTo>
                  <a:lnTo>
                    <a:pt x="225677" y="75030"/>
                  </a:lnTo>
                  <a:lnTo>
                    <a:pt x="225694" y="75388"/>
                  </a:lnTo>
                  <a:lnTo>
                    <a:pt x="225703" y="75737"/>
                  </a:lnTo>
                  <a:lnTo>
                    <a:pt x="225703" y="76095"/>
                  </a:lnTo>
                  <a:lnTo>
                    <a:pt x="225703" y="76538"/>
                  </a:lnTo>
                  <a:lnTo>
                    <a:pt x="225686" y="76981"/>
                  </a:lnTo>
                  <a:lnTo>
                    <a:pt x="225669" y="77424"/>
                  </a:lnTo>
                  <a:lnTo>
                    <a:pt x="225635" y="77867"/>
                  </a:lnTo>
                  <a:lnTo>
                    <a:pt x="225592" y="78310"/>
                  </a:lnTo>
                  <a:lnTo>
                    <a:pt x="225550" y="78753"/>
                  </a:lnTo>
                  <a:lnTo>
                    <a:pt x="225490" y="79196"/>
                  </a:lnTo>
                  <a:lnTo>
                    <a:pt x="225430" y="79630"/>
                  </a:lnTo>
                  <a:lnTo>
                    <a:pt x="225362" y="80073"/>
                  </a:lnTo>
                  <a:lnTo>
                    <a:pt x="225277" y="80508"/>
                  </a:lnTo>
                  <a:lnTo>
                    <a:pt x="225192" y="80942"/>
                  </a:lnTo>
                  <a:lnTo>
                    <a:pt x="225090" y="81377"/>
                  </a:lnTo>
                  <a:lnTo>
                    <a:pt x="224987" y="81811"/>
                  </a:lnTo>
                  <a:lnTo>
                    <a:pt x="224877" y="82246"/>
                  </a:lnTo>
                  <a:lnTo>
                    <a:pt x="224749" y="82680"/>
                  </a:lnTo>
                  <a:lnTo>
                    <a:pt x="224621" y="83106"/>
                  </a:lnTo>
                  <a:lnTo>
                    <a:pt x="224485" y="83541"/>
                  </a:lnTo>
                  <a:lnTo>
                    <a:pt x="224340" y="83967"/>
                  </a:lnTo>
                  <a:lnTo>
                    <a:pt x="224187" y="84384"/>
                  </a:lnTo>
                  <a:lnTo>
                    <a:pt x="224016" y="84810"/>
                  </a:lnTo>
                  <a:lnTo>
                    <a:pt x="223846" y="85227"/>
                  </a:lnTo>
                  <a:lnTo>
                    <a:pt x="223675" y="85645"/>
                  </a:lnTo>
                  <a:lnTo>
                    <a:pt x="223488" y="86062"/>
                  </a:lnTo>
                  <a:lnTo>
                    <a:pt x="223292" y="86480"/>
                  </a:lnTo>
                  <a:lnTo>
                    <a:pt x="223088" y="86889"/>
                  </a:lnTo>
                  <a:lnTo>
                    <a:pt x="222875" y="87298"/>
                  </a:lnTo>
                  <a:lnTo>
                    <a:pt x="222662" y="87707"/>
                  </a:lnTo>
                  <a:lnTo>
                    <a:pt x="222432" y="88107"/>
                  </a:lnTo>
                  <a:lnTo>
                    <a:pt x="222202" y="88507"/>
                  </a:lnTo>
                  <a:lnTo>
                    <a:pt x="221963" y="88908"/>
                  </a:lnTo>
                  <a:lnTo>
                    <a:pt x="221707" y="89300"/>
                  </a:lnTo>
                  <a:lnTo>
                    <a:pt x="221452" y="89692"/>
                  </a:lnTo>
                  <a:lnTo>
                    <a:pt x="221358" y="89836"/>
                  </a:lnTo>
                  <a:lnTo>
                    <a:pt x="221273" y="89990"/>
                  </a:lnTo>
                  <a:lnTo>
                    <a:pt x="221188" y="90135"/>
                  </a:lnTo>
                  <a:lnTo>
                    <a:pt x="221111" y="90288"/>
                  </a:lnTo>
                  <a:lnTo>
                    <a:pt x="221034" y="90450"/>
                  </a:lnTo>
                  <a:lnTo>
                    <a:pt x="220966" y="90603"/>
                  </a:lnTo>
                  <a:lnTo>
                    <a:pt x="220907" y="90765"/>
                  </a:lnTo>
                  <a:lnTo>
                    <a:pt x="220855" y="90927"/>
                  </a:lnTo>
                  <a:lnTo>
                    <a:pt x="220804" y="91080"/>
                  </a:lnTo>
                  <a:lnTo>
                    <a:pt x="220753" y="91251"/>
                  </a:lnTo>
                  <a:lnTo>
                    <a:pt x="220719" y="91413"/>
                  </a:lnTo>
                  <a:lnTo>
                    <a:pt x="220685" y="91574"/>
                  </a:lnTo>
                  <a:lnTo>
                    <a:pt x="220651" y="91745"/>
                  </a:lnTo>
                  <a:lnTo>
                    <a:pt x="220634" y="91907"/>
                  </a:lnTo>
                  <a:lnTo>
                    <a:pt x="220617" y="92077"/>
                  </a:lnTo>
                  <a:lnTo>
                    <a:pt x="220600" y="92247"/>
                  </a:lnTo>
                  <a:lnTo>
                    <a:pt x="220591" y="92418"/>
                  </a:lnTo>
                  <a:lnTo>
                    <a:pt x="220591" y="92580"/>
                  </a:lnTo>
                  <a:lnTo>
                    <a:pt x="220600" y="92750"/>
                  </a:lnTo>
                  <a:lnTo>
                    <a:pt x="220608" y="92920"/>
                  </a:lnTo>
                  <a:lnTo>
                    <a:pt x="220625" y="93091"/>
                  </a:lnTo>
                  <a:lnTo>
                    <a:pt x="220642" y="93253"/>
                  </a:lnTo>
                  <a:lnTo>
                    <a:pt x="220668" y="93423"/>
                  </a:lnTo>
                  <a:lnTo>
                    <a:pt x="220702" y="93585"/>
                  </a:lnTo>
                  <a:lnTo>
                    <a:pt x="220745" y="93755"/>
                  </a:lnTo>
                  <a:lnTo>
                    <a:pt x="220787" y="93917"/>
                  </a:lnTo>
                  <a:lnTo>
                    <a:pt x="220838" y="94079"/>
                  </a:lnTo>
                  <a:lnTo>
                    <a:pt x="220890" y="94241"/>
                  </a:lnTo>
                  <a:lnTo>
                    <a:pt x="220949" y="94403"/>
                  </a:lnTo>
                  <a:lnTo>
                    <a:pt x="221017" y="94565"/>
                  </a:lnTo>
                  <a:lnTo>
                    <a:pt x="221085" y="94727"/>
                  </a:lnTo>
                  <a:lnTo>
                    <a:pt x="221162" y="94880"/>
                  </a:lnTo>
                  <a:lnTo>
                    <a:pt x="221247" y="95033"/>
                  </a:lnTo>
                  <a:lnTo>
                    <a:pt x="221333" y="95178"/>
                  </a:lnTo>
                  <a:lnTo>
                    <a:pt x="221426" y="95331"/>
                  </a:lnTo>
                  <a:lnTo>
                    <a:pt x="221520" y="95468"/>
                  </a:lnTo>
                  <a:lnTo>
                    <a:pt x="221622" y="95613"/>
                  </a:lnTo>
                  <a:lnTo>
                    <a:pt x="221733" y="95740"/>
                  </a:lnTo>
                  <a:lnTo>
                    <a:pt x="221835" y="95877"/>
                  </a:lnTo>
                  <a:lnTo>
                    <a:pt x="221954" y="96004"/>
                  </a:lnTo>
                  <a:lnTo>
                    <a:pt x="222065" y="96124"/>
                  </a:lnTo>
                  <a:lnTo>
                    <a:pt x="222193" y="96243"/>
                  </a:lnTo>
                  <a:lnTo>
                    <a:pt x="222312" y="96354"/>
                  </a:lnTo>
                  <a:lnTo>
                    <a:pt x="222440" y="96464"/>
                  </a:lnTo>
                  <a:lnTo>
                    <a:pt x="222576" y="96567"/>
                  </a:lnTo>
                  <a:lnTo>
                    <a:pt x="222713" y="96669"/>
                  </a:lnTo>
                  <a:lnTo>
                    <a:pt x="222849" y="96771"/>
                  </a:lnTo>
                  <a:lnTo>
                    <a:pt x="222985" y="96856"/>
                  </a:lnTo>
                  <a:lnTo>
                    <a:pt x="223130" y="96950"/>
                  </a:lnTo>
                  <a:lnTo>
                    <a:pt x="223283" y="97027"/>
                  </a:lnTo>
                  <a:lnTo>
                    <a:pt x="223428" y="97103"/>
                  </a:lnTo>
                  <a:lnTo>
                    <a:pt x="223582" y="97180"/>
                  </a:lnTo>
                  <a:lnTo>
                    <a:pt x="223735" y="97248"/>
                  </a:lnTo>
                  <a:lnTo>
                    <a:pt x="223897" y="97308"/>
                  </a:lnTo>
                  <a:lnTo>
                    <a:pt x="224050" y="97368"/>
                  </a:lnTo>
                  <a:lnTo>
                    <a:pt x="224212" y="97419"/>
                  </a:lnTo>
                  <a:lnTo>
                    <a:pt x="224374" y="97461"/>
                  </a:lnTo>
                  <a:lnTo>
                    <a:pt x="224544" y="97504"/>
                  </a:lnTo>
                  <a:lnTo>
                    <a:pt x="224706" y="97538"/>
                  </a:lnTo>
                  <a:lnTo>
                    <a:pt x="224877" y="97572"/>
                  </a:lnTo>
                  <a:lnTo>
                    <a:pt x="225047" y="97598"/>
                  </a:lnTo>
                  <a:lnTo>
                    <a:pt x="225217" y="97615"/>
                  </a:lnTo>
                  <a:lnTo>
                    <a:pt x="225388" y="97632"/>
                  </a:lnTo>
                  <a:lnTo>
                    <a:pt x="225567" y="97632"/>
                  </a:lnTo>
                  <a:lnTo>
                    <a:pt x="226393" y="97666"/>
                  </a:lnTo>
                  <a:lnTo>
                    <a:pt x="227211" y="97717"/>
                  </a:lnTo>
                  <a:lnTo>
                    <a:pt x="228020" y="97776"/>
                  </a:lnTo>
                  <a:lnTo>
                    <a:pt x="228830" y="97862"/>
                  </a:lnTo>
                  <a:lnTo>
                    <a:pt x="229630" y="97955"/>
                  </a:lnTo>
                  <a:lnTo>
                    <a:pt x="230423" y="98066"/>
                  </a:lnTo>
                  <a:lnTo>
                    <a:pt x="231206" y="98194"/>
                  </a:lnTo>
                  <a:lnTo>
                    <a:pt x="231990" y="98339"/>
                  </a:lnTo>
                  <a:lnTo>
                    <a:pt x="232757" y="98501"/>
                  </a:lnTo>
                  <a:lnTo>
                    <a:pt x="233524" y="98680"/>
                  </a:lnTo>
                  <a:lnTo>
                    <a:pt x="234282" y="98867"/>
                  </a:lnTo>
                  <a:lnTo>
                    <a:pt x="235023" y="99071"/>
                  </a:lnTo>
                  <a:lnTo>
                    <a:pt x="235764" y="99293"/>
                  </a:lnTo>
                  <a:lnTo>
                    <a:pt x="236497" y="99523"/>
                  </a:lnTo>
                  <a:lnTo>
                    <a:pt x="237221" y="99779"/>
                  </a:lnTo>
                  <a:lnTo>
                    <a:pt x="237928" y="100034"/>
                  </a:lnTo>
                  <a:lnTo>
                    <a:pt x="238635" y="100315"/>
                  </a:lnTo>
                  <a:lnTo>
                    <a:pt x="239334" y="100605"/>
                  </a:lnTo>
                  <a:lnTo>
                    <a:pt x="240015" y="100912"/>
                  </a:lnTo>
                  <a:lnTo>
                    <a:pt x="240688" y="101227"/>
                  </a:lnTo>
                  <a:lnTo>
                    <a:pt x="241353" y="101559"/>
                  </a:lnTo>
                  <a:lnTo>
                    <a:pt x="242009" y="101900"/>
                  </a:lnTo>
                  <a:lnTo>
                    <a:pt x="242656" y="102249"/>
                  </a:lnTo>
                  <a:lnTo>
                    <a:pt x="243287" y="102624"/>
                  </a:lnTo>
                  <a:lnTo>
                    <a:pt x="243909" y="102999"/>
                  </a:lnTo>
                  <a:lnTo>
                    <a:pt x="244514" y="103391"/>
                  </a:lnTo>
                  <a:lnTo>
                    <a:pt x="245119" y="103800"/>
                  </a:lnTo>
                  <a:lnTo>
                    <a:pt x="245706" y="104217"/>
                  </a:lnTo>
                  <a:lnTo>
                    <a:pt x="246277" y="104643"/>
                  </a:lnTo>
                  <a:lnTo>
                    <a:pt x="246839" y="105078"/>
                  </a:lnTo>
                  <a:lnTo>
                    <a:pt x="247393" y="105529"/>
                  </a:lnTo>
                  <a:lnTo>
                    <a:pt x="247930" y="105989"/>
                  </a:lnTo>
                  <a:lnTo>
                    <a:pt x="248450" y="106458"/>
                  </a:lnTo>
                  <a:lnTo>
                    <a:pt x="248961" y="106943"/>
                  </a:lnTo>
                  <a:lnTo>
                    <a:pt x="249463" y="107429"/>
                  </a:lnTo>
                  <a:lnTo>
                    <a:pt x="249949" y="107932"/>
                  </a:lnTo>
                  <a:lnTo>
                    <a:pt x="250418" y="108443"/>
                  </a:lnTo>
                  <a:lnTo>
                    <a:pt x="250869" y="108962"/>
                  </a:lnTo>
                  <a:lnTo>
                    <a:pt x="251312" y="109499"/>
                  </a:lnTo>
                  <a:lnTo>
                    <a:pt x="251738" y="110036"/>
                  </a:lnTo>
                  <a:lnTo>
                    <a:pt x="252155" y="110590"/>
                  </a:lnTo>
                  <a:lnTo>
                    <a:pt x="252556" y="111143"/>
                  </a:lnTo>
                  <a:lnTo>
                    <a:pt x="252939" y="111706"/>
                  </a:lnTo>
                  <a:lnTo>
                    <a:pt x="253306" y="112285"/>
                  </a:lnTo>
                  <a:lnTo>
                    <a:pt x="253655" y="112864"/>
                  </a:lnTo>
                  <a:lnTo>
                    <a:pt x="253987" y="113461"/>
                  </a:lnTo>
                  <a:lnTo>
                    <a:pt x="254311" y="114057"/>
                  </a:lnTo>
                  <a:lnTo>
                    <a:pt x="254609" y="114662"/>
                  </a:lnTo>
                  <a:lnTo>
                    <a:pt x="254899" y="115275"/>
                  </a:lnTo>
                  <a:lnTo>
                    <a:pt x="255171" y="115897"/>
                  </a:lnTo>
                  <a:lnTo>
                    <a:pt x="255418" y="116528"/>
                  </a:lnTo>
                  <a:lnTo>
                    <a:pt x="255657" y="117158"/>
                  </a:lnTo>
                  <a:lnTo>
                    <a:pt x="255878" y="117805"/>
                  </a:lnTo>
                  <a:lnTo>
                    <a:pt x="256074" y="118453"/>
                  </a:lnTo>
                  <a:lnTo>
                    <a:pt x="256253" y="119109"/>
                  </a:lnTo>
                  <a:lnTo>
                    <a:pt x="256424" y="119765"/>
                  </a:lnTo>
                  <a:lnTo>
                    <a:pt x="256569" y="120429"/>
                  </a:lnTo>
                  <a:lnTo>
                    <a:pt x="256696" y="121102"/>
                  </a:lnTo>
                  <a:lnTo>
                    <a:pt x="256799" y="121784"/>
                  </a:lnTo>
                  <a:lnTo>
                    <a:pt x="256892" y="122465"/>
                  </a:lnTo>
                  <a:lnTo>
                    <a:pt x="256960" y="123156"/>
                  </a:lnTo>
                  <a:lnTo>
                    <a:pt x="257012" y="123846"/>
                  </a:lnTo>
                  <a:lnTo>
                    <a:pt x="257037" y="124544"/>
                  </a:lnTo>
                  <a:lnTo>
                    <a:pt x="257046" y="125243"/>
                  </a:lnTo>
                  <a:lnTo>
                    <a:pt x="257037" y="125865"/>
                  </a:lnTo>
                  <a:lnTo>
                    <a:pt x="257020" y="126487"/>
                  </a:lnTo>
                  <a:lnTo>
                    <a:pt x="256977" y="127109"/>
                  </a:lnTo>
                  <a:lnTo>
                    <a:pt x="256918" y="127722"/>
                  </a:lnTo>
                  <a:lnTo>
                    <a:pt x="256841" y="128335"/>
                  </a:lnTo>
                  <a:lnTo>
                    <a:pt x="256756" y="128949"/>
                  </a:lnTo>
                  <a:lnTo>
                    <a:pt x="256645" y="129562"/>
                  </a:lnTo>
                  <a:lnTo>
                    <a:pt x="256526" y="130167"/>
                  </a:lnTo>
                  <a:lnTo>
                    <a:pt x="256390" y="130772"/>
                  </a:lnTo>
                  <a:lnTo>
                    <a:pt x="256236" y="131377"/>
                  </a:lnTo>
                  <a:lnTo>
                    <a:pt x="256066" y="131973"/>
                  </a:lnTo>
                  <a:lnTo>
                    <a:pt x="255878" y="132569"/>
                  </a:lnTo>
                  <a:lnTo>
                    <a:pt x="255682" y="133157"/>
                  </a:lnTo>
                  <a:lnTo>
                    <a:pt x="255461" y="133745"/>
                  </a:lnTo>
                  <a:lnTo>
                    <a:pt x="255231" y="134324"/>
                  </a:lnTo>
                  <a:lnTo>
                    <a:pt x="254984" y="134904"/>
                  </a:lnTo>
                  <a:lnTo>
                    <a:pt x="254728" y="135475"/>
                  </a:lnTo>
                  <a:lnTo>
                    <a:pt x="254447" y="136045"/>
                  </a:lnTo>
                  <a:lnTo>
                    <a:pt x="254158" y="136608"/>
                  </a:lnTo>
                  <a:lnTo>
                    <a:pt x="253851" y="137170"/>
                  </a:lnTo>
                  <a:lnTo>
                    <a:pt x="253536" y="137715"/>
                  </a:lnTo>
                  <a:lnTo>
                    <a:pt x="253195" y="138260"/>
                  </a:lnTo>
                  <a:lnTo>
                    <a:pt x="252846" y="138806"/>
                  </a:lnTo>
                  <a:lnTo>
                    <a:pt x="252479" y="139334"/>
                  </a:lnTo>
                  <a:lnTo>
                    <a:pt x="252104" y="139862"/>
                  </a:lnTo>
                  <a:lnTo>
                    <a:pt x="251712" y="140390"/>
                  </a:lnTo>
                  <a:lnTo>
                    <a:pt x="251304" y="140901"/>
                  </a:lnTo>
                  <a:lnTo>
                    <a:pt x="250886" y="141404"/>
                  </a:lnTo>
                  <a:lnTo>
                    <a:pt x="250452" y="141907"/>
                  </a:lnTo>
                  <a:lnTo>
                    <a:pt x="250000" y="142401"/>
                  </a:lnTo>
                  <a:lnTo>
                    <a:pt x="249532" y="142886"/>
                  </a:lnTo>
                  <a:lnTo>
                    <a:pt x="249063" y="143363"/>
                  </a:lnTo>
                  <a:lnTo>
                    <a:pt x="248637" y="143755"/>
                  </a:lnTo>
                  <a:lnTo>
                    <a:pt x="248279" y="144079"/>
                  </a:lnTo>
                  <a:lnTo>
                    <a:pt x="247828" y="144471"/>
                  </a:lnTo>
                  <a:lnTo>
                    <a:pt x="247564" y="144684"/>
                  </a:lnTo>
                  <a:lnTo>
                    <a:pt x="247282" y="144914"/>
                  </a:lnTo>
                  <a:lnTo>
                    <a:pt x="246976" y="145152"/>
                  </a:lnTo>
                  <a:lnTo>
                    <a:pt x="246652" y="145400"/>
                  </a:lnTo>
                  <a:lnTo>
                    <a:pt x="246303" y="145647"/>
                  </a:lnTo>
                  <a:lnTo>
                    <a:pt x="245936" y="145911"/>
                  </a:lnTo>
                  <a:lnTo>
                    <a:pt x="245544" y="146166"/>
                  </a:lnTo>
                  <a:lnTo>
                    <a:pt x="245144" y="146430"/>
                  </a:lnTo>
                  <a:lnTo>
                    <a:pt x="244718" y="146694"/>
                  </a:lnTo>
                  <a:lnTo>
                    <a:pt x="244267" y="146959"/>
                  </a:lnTo>
                  <a:lnTo>
                    <a:pt x="243807" y="147214"/>
                  </a:lnTo>
                  <a:lnTo>
                    <a:pt x="243321" y="147470"/>
                  </a:lnTo>
                  <a:lnTo>
                    <a:pt x="242827" y="147708"/>
                  </a:lnTo>
                  <a:lnTo>
                    <a:pt x="242307" y="147947"/>
                  </a:lnTo>
                  <a:lnTo>
                    <a:pt x="241779" y="148177"/>
                  </a:lnTo>
                  <a:lnTo>
                    <a:pt x="241234" y="148398"/>
                  </a:lnTo>
                  <a:lnTo>
                    <a:pt x="240663" y="148603"/>
                  </a:lnTo>
                  <a:lnTo>
                    <a:pt x="240084" y="148790"/>
                  </a:lnTo>
                  <a:lnTo>
                    <a:pt x="239794" y="148875"/>
                  </a:lnTo>
                  <a:lnTo>
                    <a:pt x="239496" y="148961"/>
                  </a:lnTo>
                  <a:lnTo>
                    <a:pt x="239189" y="149037"/>
                  </a:lnTo>
                  <a:lnTo>
                    <a:pt x="238882" y="149114"/>
                  </a:lnTo>
                  <a:lnTo>
                    <a:pt x="238576" y="149182"/>
                  </a:lnTo>
                  <a:lnTo>
                    <a:pt x="238260" y="149250"/>
                  </a:lnTo>
                  <a:lnTo>
                    <a:pt x="237945" y="149310"/>
                  </a:lnTo>
                  <a:lnTo>
                    <a:pt x="237630" y="149361"/>
                  </a:lnTo>
                  <a:lnTo>
                    <a:pt x="237306" y="149412"/>
                  </a:lnTo>
                  <a:lnTo>
                    <a:pt x="236974" y="149455"/>
                  </a:lnTo>
                  <a:lnTo>
                    <a:pt x="236650" y="149489"/>
                  </a:lnTo>
                  <a:lnTo>
                    <a:pt x="236318" y="149523"/>
                  </a:lnTo>
                  <a:lnTo>
                    <a:pt x="236054" y="149548"/>
                  </a:lnTo>
                  <a:lnTo>
                    <a:pt x="235798" y="149591"/>
                  </a:lnTo>
                  <a:lnTo>
                    <a:pt x="235543" y="149642"/>
                  </a:lnTo>
                  <a:lnTo>
                    <a:pt x="235296" y="149710"/>
                  </a:lnTo>
                  <a:lnTo>
                    <a:pt x="235057" y="149787"/>
                  </a:lnTo>
                  <a:lnTo>
                    <a:pt x="234819" y="149872"/>
                  </a:lnTo>
                  <a:lnTo>
                    <a:pt x="234589" y="149966"/>
                  </a:lnTo>
                  <a:lnTo>
                    <a:pt x="234367" y="150077"/>
                  </a:lnTo>
                  <a:lnTo>
                    <a:pt x="234146" y="150196"/>
                  </a:lnTo>
                  <a:lnTo>
                    <a:pt x="233933" y="150332"/>
                  </a:lnTo>
                  <a:lnTo>
                    <a:pt x="233737" y="150469"/>
                  </a:lnTo>
                  <a:lnTo>
                    <a:pt x="233541" y="150622"/>
                  </a:lnTo>
                  <a:lnTo>
                    <a:pt x="233345" y="150775"/>
                  </a:lnTo>
                  <a:lnTo>
                    <a:pt x="233166" y="150946"/>
                  </a:lnTo>
                  <a:lnTo>
                    <a:pt x="232996" y="151116"/>
                  </a:lnTo>
                  <a:lnTo>
                    <a:pt x="232834" y="151303"/>
                  </a:lnTo>
                  <a:lnTo>
                    <a:pt x="232680" y="151491"/>
                  </a:lnTo>
                  <a:lnTo>
                    <a:pt x="232535" y="151687"/>
                  </a:lnTo>
                  <a:lnTo>
                    <a:pt x="232399" y="151891"/>
                  </a:lnTo>
                  <a:lnTo>
                    <a:pt x="232271" y="152104"/>
                  </a:lnTo>
                  <a:lnTo>
                    <a:pt x="232152" y="152317"/>
                  </a:lnTo>
                  <a:lnTo>
                    <a:pt x="232050" y="152539"/>
                  </a:lnTo>
                  <a:lnTo>
                    <a:pt x="231956" y="152769"/>
                  </a:lnTo>
                  <a:lnTo>
                    <a:pt x="231871" y="153007"/>
                  </a:lnTo>
                  <a:lnTo>
                    <a:pt x="231794" y="153246"/>
                  </a:lnTo>
                  <a:lnTo>
                    <a:pt x="231735" y="153484"/>
                  </a:lnTo>
                  <a:lnTo>
                    <a:pt x="231684" y="153731"/>
                  </a:lnTo>
                  <a:lnTo>
                    <a:pt x="231649" y="153987"/>
                  </a:lnTo>
                  <a:lnTo>
                    <a:pt x="231624" y="154243"/>
                  </a:lnTo>
                  <a:lnTo>
                    <a:pt x="231615" y="154498"/>
                  </a:lnTo>
                  <a:lnTo>
                    <a:pt x="231615" y="154754"/>
                  </a:lnTo>
                  <a:lnTo>
                    <a:pt x="231624" y="155018"/>
                  </a:lnTo>
                  <a:lnTo>
                    <a:pt x="231658" y="155265"/>
                  </a:lnTo>
                  <a:lnTo>
                    <a:pt x="231692" y="155512"/>
                  </a:lnTo>
                  <a:lnTo>
                    <a:pt x="231743" y="155751"/>
                  </a:lnTo>
                  <a:lnTo>
                    <a:pt x="231803" y="155989"/>
                  </a:lnTo>
                  <a:lnTo>
                    <a:pt x="231871" y="156219"/>
                  </a:lnTo>
                  <a:lnTo>
                    <a:pt x="231948" y="156449"/>
                  </a:lnTo>
                  <a:lnTo>
                    <a:pt x="232041" y="156671"/>
                  </a:lnTo>
                  <a:lnTo>
                    <a:pt x="232144" y="156884"/>
                  </a:lnTo>
                  <a:lnTo>
                    <a:pt x="232254" y="157097"/>
                  </a:lnTo>
                  <a:lnTo>
                    <a:pt x="232374" y="157293"/>
                  </a:lnTo>
                  <a:lnTo>
                    <a:pt x="232501" y="157497"/>
                  </a:lnTo>
                  <a:lnTo>
                    <a:pt x="232638" y="157684"/>
                  </a:lnTo>
                  <a:lnTo>
                    <a:pt x="232783" y="157863"/>
                  </a:lnTo>
                  <a:lnTo>
                    <a:pt x="232936" y="158042"/>
                  </a:lnTo>
                  <a:lnTo>
                    <a:pt x="233098" y="158213"/>
                  </a:lnTo>
                  <a:lnTo>
                    <a:pt x="233260" y="158374"/>
                  </a:lnTo>
                  <a:lnTo>
                    <a:pt x="233439" y="158528"/>
                  </a:lnTo>
                  <a:lnTo>
                    <a:pt x="233617" y="158673"/>
                  </a:lnTo>
                  <a:lnTo>
                    <a:pt x="233805" y="158809"/>
                  </a:lnTo>
                  <a:lnTo>
                    <a:pt x="234001" y="158937"/>
                  </a:lnTo>
                  <a:lnTo>
                    <a:pt x="234205" y="159065"/>
                  </a:lnTo>
                  <a:lnTo>
                    <a:pt x="234410" y="159175"/>
                  </a:lnTo>
                  <a:lnTo>
                    <a:pt x="234623" y="159269"/>
                  </a:lnTo>
                  <a:lnTo>
                    <a:pt x="234836" y="159363"/>
                  </a:lnTo>
                  <a:lnTo>
                    <a:pt x="235057" y="159448"/>
                  </a:lnTo>
                  <a:lnTo>
                    <a:pt x="235279" y="159516"/>
                  </a:lnTo>
                  <a:lnTo>
                    <a:pt x="235509" y="159584"/>
                  </a:lnTo>
                  <a:lnTo>
                    <a:pt x="235747" y="159627"/>
                  </a:lnTo>
                  <a:lnTo>
                    <a:pt x="235986" y="159669"/>
                  </a:lnTo>
                  <a:lnTo>
                    <a:pt x="236224" y="159703"/>
                  </a:lnTo>
                  <a:lnTo>
                    <a:pt x="236463" y="159721"/>
                  </a:lnTo>
                  <a:lnTo>
                    <a:pt x="236914" y="159721"/>
                  </a:lnTo>
                  <a:lnTo>
                    <a:pt x="237127" y="159703"/>
                  </a:lnTo>
                  <a:lnTo>
                    <a:pt x="237724" y="159652"/>
                  </a:lnTo>
                  <a:lnTo>
                    <a:pt x="238320" y="159584"/>
                  </a:lnTo>
                  <a:lnTo>
                    <a:pt x="238916" y="159499"/>
                  </a:lnTo>
                  <a:lnTo>
                    <a:pt x="239496" y="159405"/>
                  </a:lnTo>
                  <a:lnTo>
                    <a:pt x="240075" y="159303"/>
                  </a:lnTo>
                  <a:lnTo>
                    <a:pt x="240637" y="159184"/>
                  </a:lnTo>
                  <a:lnTo>
                    <a:pt x="241200" y="159056"/>
                  </a:lnTo>
                  <a:lnTo>
                    <a:pt x="241753" y="158920"/>
                  </a:lnTo>
                  <a:lnTo>
                    <a:pt x="242299" y="158775"/>
                  </a:lnTo>
                  <a:lnTo>
                    <a:pt x="242835" y="158613"/>
                  </a:lnTo>
                  <a:lnTo>
                    <a:pt x="243364" y="158451"/>
                  </a:lnTo>
                  <a:lnTo>
                    <a:pt x="243875" y="158272"/>
                  </a:lnTo>
                  <a:lnTo>
                    <a:pt x="244386" y="158093"/>
                  </a:lnTo>
                  <a:lnTo>
                    <a:pt x="244888" y="157906"/>
                  </a:lnTo>
                  <a:lnTo>
                    <a:pt x="245383" y="157710"/>
                  </a:lnTo>
                  <a:lnTo>
                    <a:pt x="245868" y="157514"/>
                  </a:lnTo>
                  <a:lnTo>
                    <a:pt x="246345" y="157301"/>
                  </a:lnTo>
                  <a:lnTo>
                    <a:pt x="246814" y="157097"/>
                  </a:lnTo>
                  <a:lnTo>
                    <a:pt x="247265" y="156875"/>
                  </a:lnTo>
                  <a:lnTo>
                    <a:pt x="247717" y="156662"/>
                  </a:lnTo>
                  <a:lnTo>
                    <a:pt x="248151" y="156432"/>
                  </a:lnTo>
                  <a:lnTo>
                    <a:pt x="248577" y="156211"/>
                  </a:lnTo>
                  <a:lnTo>
                    <a:pt x="248995" y="155981"/>
                  </a:lnTo>
                  <a:lnTo>
                    <a:pt x="249404" y="155751"/>
                  </a:lnTo>
                  <a:lnTo>
                    <a:pt x="249804" y="155520"/>
                  </a:lnTo>
                  <a:lnTo>
                    <a:pt x="250188" y="155290"/>
                  </a:lnTo>
                  <a:lnTo>
                    <a:pt x="250562" y="155060"/>
                  </a:lnTo>
                  <a:lnTo>
                    <a:pt x="250929" y="154830"/>
                  </a:lnTo>
                  <a:lnTo>
                    <a:pt x="251627" y="154370"/>
                  </a:lnTo>
                  <a:lnTo>
                    <a:pt x="252283" y="153919"/>
                  </a:lnTo>
                  <a:lnTo>
                    <a:pt x="252616" y="154268"/>
                  </a:lnTo>
                  <a:lnTo>
                    <a:pt x="252939" y="154617"/>
                  </a:lnTo>
                  <a:lnTo>
                    <a:pt x="253263" y="154967"/>
                  </a:lnTo>
                  <a:lnTo>
                    <a:pt x="253587" y="155325"/>
                  </a:lnTo>
                  <a:lnTo>
                    <a:pt x="253893" y="155674"/>
                  </a:lnTo>
                  <a:lnTo>
                    <a:pt x="254209" y="156040"/>
                  </a:lnTo>
                  <a:lnTo>
                    <a:pt x="254507" y="156398"/>
                  </a:lnTo>
                  <a:lnTo>
                    <a:pt x="254805" y="156764"/>
                  </a:lnTo>
                  <a:lnTo>
                    <a:pt x="255103" y="157122"/>
                  </a:lnTo>
                  <a:lnTo>
                    <a:pt x="255393" y="157497"/>
                  </a:lnTo>
                  <a:lnTo>
                    <a:pt x="255674" y="157863"/>
                  </a:lnTo>
                  <a:lnTo>
                    <a:pt x="255955" y="158238"/>
                  </a:lnTo>
                  <a:lnTo>
                    <a:pt x="256228" y="158613"/>
                  </a:lnTo>
                  <a:lnTo>
                    <a:pt x="256500" y="158988"/>
                  </a:lnTo>
                  <a:lnTo>
                    <a:pt x="256764" y="159363"/>
                  </a:lnTo>
                  <a:lnTo>
                    <a:pt x="257020" y="159746"/>
                  </a:lnTo>
                  <a:lnTo>
                    <a:pt x="257276" y="160129"/>
                  </a:lnTo>
                  <a:lnTo>
                    <a:pt x="257523" y="160513"/>
                  </a:lnTo>
                  <a:lnTo>
                    <a:pt x="257770" y="160896"/>
                  </a:lnTo>
                  <a:lnTo>
                    <a:pt x="258008" y="161288"/>
                  </a:lnTo>
                  <a:lnTo>
                    <a:pt x="258247" y="161680"/>
                  </a:lnTo>
                  <a:lnTo>
                    <a:pt x="258468" y="162072"/>
                  </a:lnTo>
                  <a:lnTo>
                    <a:pt x="258698" y="162464"/>
                  </a:lnTo>
                  <a:lnTo>
                    <a:pt x="258911" y="162864"/>
                  </a:lnTo>
                  <a:lnTo>
                    <a:pt x="259124" y="163256"/>
                  </a:lnTo>
                  <a:lnTo>
                    <a:pt x="259337" y="163656"/>
                  </a:lnTo>
                  <a:lnTo>
                    <a:pt x="259542" y="164057"/>
                  </a:lnTo>
                  <a:lnTo>
                    <a:pt x="259738" y="164457"/>
                  </a:lnTo>
                  <a:lnTo>
                    <a:pt x="259934" y="164866"/>
                  </a:lnTo>
                  <a:lnTo>
                    <a:pt x="260121" y="165275"/>
                  </a:lnTo>
                  <a:lnTo>
                    <a:pt x="260300" y="165676"/>
                  </a:lnTo>
                  <a:lnTo>
                    <a:pt x="260479" y="166093"/>
                  </a:lnTo>
                  <a:lnTo>
                    <a:pt x="260649" y="166502"/>
                  </a:lnTo>
                  <a:lnTo>
                    <a:pt x="260820" y="166911"/>
                  </a:lnTo>
                  <a:lnTo>
                    <a:pt x="260982" y="167328"/>
                  </a:lnTo>
                  <a:lnTo>
                    <a:pt x="261135" y="167746"/>
                  </a:lnTo>
                  <a:lnTo>
                    <a:pt x="261288" y="168155"/>
                  </a:lnTo>
                  <a:lnTo>
                    <a:pt x="261433" y="168581"/>
                  </a:lnTo>
                  <a:lnTo>
                    <a:pt x="261578" y="168998"/>
                  </a:lnTo>
                  <a:lnTo>
                    <a:pt x="261714" y="169416"/>
                  </a:lnTo>
                  <a:lnTo>
                    <a:pt x="261842" y="169841"/>
                  </a:lnTo>
                  <a:lnTo>
                    <a:pt x="261961" y="170267"/>
                  </a:lnTo>
                  <a:lnTo>
                    <a:pt x="262081" y="170685"/>
                  </a:lnTo>
                  <a:lnTo>
                    <a:pt x="262200" y="171111"/>
                  </a:lnTo>
                  <a:lnTo>
                    <a:pt x="262311" y="171545"/>
                  </a:lnTo>
                  <a:lnTo>
                    <a:pt x="262413" y="171971"/>
                  </a:lnTo>
                  <a:lnTo>
                    <a:pt x="262506" y="172397"/>
                  </a:lnTo>
                  <a:lnTo>
                    <a:pt x="262600" y="172832"/>
                  </a:lnTo>
                  <a:lnTo>
                    <a:pt x="262685" y="173258"/>
                  </a:lnTo>
                  <a:lnTo>
                    <a:pt x="262771" y="173692"/>
                  </a:lnTo>
                  <a:lnTo>
                    <a:pt x="262839" y="174127"/>
                  </a:lnTo>
                  <a:lnTo>
                    <a:pt x="262915" y="174561"/>
                  </a:lnTo>
                  <a:lnTo>
                    <a:pt x="262975" y="174996"/>
                  </a:lnTo>
                  <a:lnTo>
                    <a:pt x="263035" y="175439"/>
                  </a:lnTo>
                  <a:lnTo>
                    <a:pt x="263086" y="175873"/>
                  </a:lnTo>
                  <a:lnTo>
                    <a:pt x="263137" y="176308"/>
                  </a:lnTo>
                  <a:lnTo>
                    <a:pt x="263180" y="176751"/>
                  </a:lnTo>
                  <a:lnTo>
                    <a:pt x="263214" y="177194"/>
                  </a:lnTo>
                  <a:lnTo>
                    <a:pt x="263248" y="177628"/>
                  </a:lnTo>
                  <a:lnTo>
                    <a:pt x="263273" y="178071"/>
                  </a:lnTo>
                  <a:lnTo>
                    <a:pt x="263290" y="178514"/>
                  </a:lnTo>
                  <a:lnTo>
                    <a:pt x="263307" y="178957"/>
                  </a:lnTo>
                  <a:lnTo>
                    <a:pt x="263316" y="179400"/>
                  </a:lnTo>
                  <a:lnTo>
                    <a:pt x="263316" y="179852"/>
                  </a:lnTo>
                  <a:lnTo>
                    <a:pt x="263307" y="180661"/>
                  </a:lnTo>
                  <a:lnTo>
                    <a:pt x="263282" y="181462"/>
                  </a:lnTo>
                  <a:lnTo>
                    <a:pt x="263231" y="182271"/>
                  </a:lnTo>
                  <a:lnTo>
                    <a:pt x="263162" y="183072"/>
                  </a:lnTo>
                  <a:lnTo>
                    <a:pt x="263069" y="183864"/>
                  </a:lnTo>
                  <a:lnTo>
                    <a:pt x="262967" y="184657"/>
                  </a:lnTo>
                  <a:lnTo>
                    <a:pt x="262839" y="185449"/>
                  </a:lnTo>
                  <a:lnTo>
                    <a:pt x="262694" y="186233"/>
                  </a:lnTo>
                  <a:lnTo>
                    <a:pt x="262532" y="187008"/>
                  </a:lnTo>
                  <a:lnTo>
                    <a:pt x="262345" y="187783"/>
                  </a:lnTo>
                  <a:lnTo>
                    <a:pt x="262149" y="188558"/>
                  </a:lnTo>
                  <a:lnTo>
                    <a:pt x="261927" y="189325"/>
                  </a:lnTo>
                  <a:lnTo>
                    <a:pt x="261689" y="190083"/>
                  </a:lnTo>
                  <a:lnTo>
                    <a:pt x="261433" y="190833"/>
                  </a:lnTo>
                  <a:lnTo>
                    <a:pt x="261160" y="191583"/>
                  </a:lnTo>
                  <a:lnTo>
                    <a:pt x="260871" y="192324"/>
                  </a:lnTo>
                  <a:lnTo>
                    <a:pt x="260564" y="193057"/>
                  </a:lnTo>
                  <a:lnTo>
                    <a:pt x="260240" y="193789"/>
                  </a:lnTo>
                  <a:lnTo>
                    <a:pt x="259908" y="194513"/>
                  </a:lnTo>
                  <a:lnTo>
                    <a:pt x="259550" y="195229"/>
                  </a:lnTo>
                  <a:lnTo>
                    <a:pt x="259175" y="195936"/>
                  </a:lnTo>
                  <a:lnTo>
                    <a:pt x="258784" y="196635"/>
                  </a:lnTo>
                  <a:lnTo>
                    <a:pt x="258375" y="197333"/>
                  </a:lnTo>
                  <a:lnTo>
                    <a:pt x="257957" y="198015"/>
                  </a:lnTo>
                  <a:lnTo>
                    <a:pt x="257523" y="198696"/>
                  </a:lnTo>
                  <a:lnTo>
                    <a:pt x="257063" y="199369"/>
                  </a:lnTo>
                  <a:lnTo>
                    <a:pt x="256594" y="200034"/>
                  </a:lnTo>
                  <a:lnTo>
                    <a:pt x="256117" y="200690"/>
                  </a:lnTo>
                  <a:lnTo>
                    <a:pt x="255614" y="201329"/>
                  </a:lnTo>
                  <a:lnTo>
                    <a:pt x="255103" y="201968"/>
                  </a:lnTo>
                  <a:lnTo>
                    <a:pt x="254575" y="202598"/>
                  </a:lnTo>
                  <a:lnTo>
                    <a:pt x="254030" y="203220"/>
                  </a:lnTo>
                  <a:lnTo>
                    <a:pt x="253476" y="203825"/>
                  </a:lnTo>
                  <a:lnTo>
                    <a:pt x="252905" y="204430"/>
                  </a:lnTo>
                  <a:lnTo>
                    <a:pt x="252317" y="205018"/>
                  </a:lnTo>
                  <a:lnTo>
                    <a:pt x="251712" y="205597"/>
                  </a:lnTo>
                  <a:lnTo>
                    <a:pt x="251108" y="206168"/>
                  </a:lnTo>
                  <a:lnTo>
                    <a:pt x="250477" y="206730"/>
                  </a:lnTo>
                  <a:lnTo>
                    <a:pt x="249838" y="207275"/>
                  </a:lnTo>
                  <a:lnTo>
                    <a:pt x="249182" y="207812"/>
                  </a:lnTo>
                  <a:lnTo>
                    <a:pt x="248518" y="208340"/>
                  </a:lnTo>
                  <a:lnTo>
                    <a:pt x="247845" y="208860"/>
                  </a:lnTo>
                  <a:lnTo>
                    <a:pt x="247146" y="209363"/>
                  </a:lnTo>
                  <a:lnTo>
                    <a:pt x="246448" y="209857"/>
                  </a:lnTo>
                  <a:lnTo>
                    <a:pt x="245732" y="210342"/>
                  </a:lnTo>
                  <a:lnTo>
                    <a:pt x="244999" y="210811"/>
                  </a:lnTo>
                  <a:lnTo>
                    <a:pt x="244267" y="211271"/>
                  </a:lnTo>
                  <a:lnTo>
                    <a:pt x="243517" y="211714"/>
                  </a:lnTo>
                  <a:lnTo>
                    <a:pt x="242750" y="212148"/>
                  </a:lnTo>
                  <a:lnTo>
                    <a:pt x="241975" y="212566"/>
                  </a:lnTo>
                  <a:lnTo>
                    <a:pt x="241191" y="212975"/>
                  </a:lnTo>
                  <a:lnTo>
                    <a:pt x="240399" y="213367"/>
                  </a:lnTo>
                  <a:lnTo>
                    <a:pt x="239589" y="213750"/>
                  </a:lnTo>
                  <a:lnTo>
                    <a:pt x="238772" y="214116"/>
                  </a:lnTo>
                  <a:lnTo>
                    <a:pt x="237945" y="214466"/>
                  </a:lnTo>
                  <a:lnTo>
                    <a:pt x="237102" y="214807"/>
                  </a:lnTo>
                  <a:lnTo>
                    <a:pt x="236258" y="215139"/>
                  </a:lnTo>
                  <a:lnTo>
                    <a:pt x="235398" y="215445"/>
                  </a:lnTo>
                  <a:lnTo>
                    <a:pt x="234529" y="215744"/>
                  </a:lnTo>
                  <a:lnTo>
                    <a:pt x="233651" y="216025"/>
                  </a:lnTo>
                  <a:lnTo>
                    <a:pt x="232765" y="216289"/>
                  </a:lnTo>
                  <a:lnTo>
                    <a:pt x="231871" y="216544"/>
                  </a:lnTo>
                  <a:lnTo>
                    <a:pt x="230968" y="216783"/>
                  </a:lnTo>
                  <a:lnTo>
                    <a:pt x="230056" y="217005"/>
                  </a:lnTo>
                  <a:lnTo>
                    <a:pt x="229886" y="217047"/>
                  </a:lnTo>
                  <a:lnTo>
                    <a:pt x="229716" y="217090"/>
                  </a:lnTo>
                  <a:lnTo>
                    <a:pt x="229554" y="217141"/>
                  </a:lnTo>
                  <a:lnTo>
                    <a:pt x="229392" y="217200"/>
                  </a:lnTo>
                  <a:lnTo>
                    <a:pt x="229238" y="217260"/>
                  </a:lnTo>
                  <a:lnTo>
                    <a:pt x="229077" y="217337"/>
                  </a:lnTo>
                  <a:lnTo>
                    <a:pt x="228923" y="217405"/>
                  </a:lnTo>
                  <a:lnTo>
                    <a:pt x="228778" y="217482"/>
                  </a:lnTo>
                  <a:lnTo>
                    <a:pt x="228625" y="217567"/>
                  </a:lnTo>
                  <a:lnTo>
                    <a:pt x="228489" y="217652"/>
                  </a:lnTo>
                  <a:lnTo>
                    <a:pt x="228344" y="217746"/>
                  </a:lnTo>
                  <a:lnTo>
                    <a:pt x="228208" y="217839"/>
                  </a:lnTo>
                  <a:lnTo>
                    <a:pt x="228071" y="217942"/>
                  </a:lnTo>
                  <a:lnTo>
                    <a:pt x="227944" y="218052"/>
                  </a:lnTo>
                  <a:lnTo>
                    <a:pt x="227816" y="218155"/>
                  </a:lnTo>
                  <a:lnTo>
                    <a:pt x="227688" y="218274"/>
                  </a:lnTo>
                  <a:lnTo>
                    <a:pt x="227569" y="218385"/>
                  </a:lnTo>
                  <a:lnTo>
                    <a:pt x="227458" y="218512"/>
                  </a:lnTo>
                  <a:lnTo>
                    <a:pt x="227347" y="218632"/>
                  </a:lnTo>
                  <a:lnTo>
                    <a:pt x="227236" y="218759"/>
                  </a:lnTo>
                  <a:lnTo>
                    <a:pt x="227134" y="218896"/>
                  </a:lnTo>
                  <a:lnTo>
                    <a:pt x="227032" y="219032"/>
                  </a:lnTo>
                  <a:lnTo>
                    <a:pt x="226938" y="219168"/>
                  </a:lnTo>
                  <a:lnTo>
                    <a:pt x="226845" y="219313"/>
                  </a:lnTo>
                  <a:lnTo>
                    <a:pt x="226759" y="219458"/>
                  </a:lnTo>
                  <a:lnTo>
                    <a:pt x="226683" y="219611"/>
                  </a:lnTo>
                  <a:lnTo>
                    <a:pt x="226606" y="219765"/>
                  </a:lnTo>
                  <a:lnTo>
                    <a:pt x="226529" y="219918"/>
                  </a:lnTo>
                  <a:lnTo>
                    <a:pt x="226470" y="220071"/>
                  </a:lnTo>
                  <a:lnTo>
                    <a:pt x="226402" y="220233"/>
                  </a:lnTo>
                  <a:lnTo>
                    <a:pt x="226350" y="220395"/>
                  </a:lnTo>
                  <a:lnTo>
                    <a:pt x="226299" y="220566"/>
                  </a:lnTo>
                  <a:lnTo>
                    <a:pt x="226257" y="220727"/>
                  </a:lnTo>
                  <a:lnTo>
                    <a:pt x="226214" y="220898"/>
                  </a:lnTo>
                  <a:lnTo>
                    <a:pt x="226180" y="221068"/>
                  </a:lnTo>
                  <a:lnTo>
                    <a:pt x="226154" y="221239"/>
                  </a:lnTo>
                  <a:lnTo>
                    <a:pt x="226129" y="221409"/>
                  </a:lnTo>
                  <a:lnTo>
                    <a:pt x="226112" y="221571"/>
                  </a:lnTo>
                  <a:lnTo>
                    <a:pt x="226103" y="221741"/>
                  </a:lnTo>
                  <a:lnTo>
                    <a:pt x="226103" y="221912"/>
                  </a:lnTo>
                  <a:lnTo>
                    <a:pt x="226103" y="222082"/>
                  </a:lnTo>
                  <a:lnTo>
                    <a:pt x="226103" y="222252"/>
                  </a:lnTo>
                  <a:lnTo>
                    <a:pt x="226120" y="222423"/>
                  </a:lnTo>
                  <a:lnTo>
                    <a:pt x="226137" y="222585"/>
                  </a:lnTo>
                  <a:lnTo>
                    <a:pt x="226154" y="222755"/>
                  </a:lnTo>
                  <a:lnTo>
                    <a:pt x="226189" y="222917"/>
                  </a:lnTo>
                  <a:lnTo>
                    <a:pt x="226223" y="223079"/>
                  </a:lnTo>
                  <a:lnTo>
                    <a:pt x="226257" y="223249"/>
                  </a:lnTo>
                  <a:lnTo>
                    <a:pt x="226299" y="223411"/>
                  </a:lnTo>
                  <a:lnTo>
                    <a:pt x="226350" y="223564"/>
                  </a:lnTo>
                  <a:lnTo>
                    <a:pt x="226410" y="223726"/>
                  </a:lnTo>
                  <a:lnTo>
                    <a:pt x="226470" y="223880"/>
                  </a:lnTo>
                  <a:lnTo>
                    <a:pt x="226529" y="224041"/>
                  </a:lnTo>
                  <a:lnTo>
                    <a:pt x="226606" y="224186"/>
                  </a:lnTo>
                  <a:lnTo>
                    <a:pt x="226683" y="224340"/>
                  </a:lnTo>
                  <a:lnTo>
                    <a:pt x="226759" y="224493"/>
                  </a:lnTo>
                  <a:lnTo>
                    <a:pt x="226845" y="224638"/>
                  </a:lnTo>
                  <a:lnTo>
                    <a:pt x="226938" y="224783"/>
                  </a:lnTo>
                  <a:lnTo>
                    <a:pt x="227032" y="224919"/>
                  </a:lnTo>
                  <a:lnTo>
                    <a:pt x="227134" y="225055"/>
                  </a:lnTo>
                  <a:lnTo>
                    <a:pt x="227236" y="225192"/>
                  </a:lnTo>
                  <a:lnTo>
                    <a:pt x="227347" y="225319"/>
                  </a:lnTo>
                  <a:lnTo>
                    <a:pt x="227466" y="225447"/>
                  </a:lnTo>
                  <a:lnTo>
                    <a:pt x="227586" y="225575"/>
                  </a:lnTo>
                  <a:lnTo>
                    <a:pt x="227901" y="225899"/>
                  </a:lnTo>
                  <a:lnTo>
                    <a:pt x="228208" y="226222"/>
                  </a:lnTo>
                  <a:lnTo>
                    <a:pt x="228514" y="226546"/>
                  </a:lnTo>
                  <a:lnTo>
                    <a:pt x="228821" y="226878"/>
                  </a:lnTo>
                  <a:lnTo>
                    <a:pt x="229119" y="227219"/>
                  </a:lnTo>
                  <a:lnTo>
                    <a:pt x="229409" y="227551"/>
                  </a:lnTo>
                  <a:lnTo>
                    <a:pt x="229699" y="227892"/>
                  </a:lnTo>
                  <a:lnTo>
                    <a:pt x="229988" y="228242"/>
                  </a:lnTo>
                  <a:lnTo>
                    <a:pt x="230269" y="228582"/>
                  </a:lnTo>
                  <a:lnTo>
                    <a:pt x="230542" y="228932"/>
                  </a:lnTo>
                  <a:lnTo>
                    <a:pt x="230815" y="229289"/>
                  </a:lnTo>
                  <a:lnTo>
                    <a:pt x="231079" y="229647"/>
                  </a:lnTo>
                  <a:lnTo>
                    <a:pt x="231343" y="230005"/>
                  </a:lnTo>
                  <a:lnTo>
                    <a:pt x="231607" y="230363"/>
                  </a:lnTo>
                  <a:lnTo>
                    <a:pt x="231854" y="230729"/>
                  </a:lnTo>
                  <a:lnTo>
                    <a:pt x="232109" y="231095"/>
                  </a:lnTo>
                  <a:lnTo>
                    <a:pt x="232348" y="231470"/>
                  </a:lnTo>
                  <a:lnTo>
                    <a:pt x="232587" y="231837"/>
                  </a:lnTo>
                  <a:lnTo>
                    <a:pt x="232825" y="232212"/>
                  </a:lnTo>
                  <a:lnTo>
                    <a:pt x="233055" y="232595"/>
                  </a:lnTo>
                  <a:lnTo>
                    <a:pt x="233285" y="232970"/>
                  </a:lnTo>
                  <a:lnTo>
                    <a:pt x="233507" y="233353"/>
                  </a:lnTo>
                  <a:lnTo>
                    <a:pt x="233720" y="233736"/>
                  </a:lnTo>
                  <a:lnTo>
                    <a:pt x="233933" y="234128"/>
                  </a:lnTo>
                  <a:lnTo>
                    <a:pt x="234137" y="234512"/>
                  </a:lnTo>
                  <a:lnTo>
                    <a:pt x="234342" y="234904"/>
                  </a:lnTo>
                  <a:lnTo>
                    <a:pt x="234538" y="235296"/>
                  </a:lnTo>
                  <a:lnTo>
                    <a:pt x="234733" y="235696"/>
                  </a:lnTo>
                  <a:lnTo>
                    <a:pt x="234921" y="236088"/>
                  </a:lnTo>
                  <a:lnTo>
                    <a:pt x="235100" y="236488"/>
                  </a:lnTo>
                  <a:lnTo>
                    <a:pt x="235279" y="236889"/>
                  </a:lnTo>
                  <a:lnTo>
                    <a:pt x="235449" y="237298"/>
                  </a:lnTo>
                  <a:lnTo>
                    <a:pt x="235619" y="237698"/>
                  </a:lnTo>
                  <a:lnTo>
                    <a:pt x="235781" y="238107"/>
                  </a:lnTo>
                  <a:lnTo>
                    <a:pt x="235943" y="238516"/>
                  </a:lnTo>
                  <a:lnTo>
                    <a:pt x="236097" y="238925"/>
                  </a:lnTo>
                  <a:lnTo>
                    <a:pt x="236241" y="239334"/>
                  </a:lnTo>
                  <a:lnTo>
                    <a:pt x="236386" y="239751"/>
                  </a:lnTo>
                  <a:lnTo>
                    <a:pt x="236523" y="240160"/>
                  </a:lnTo>
                  <a:lnTo>
                    <a:pt x="236659" y="240578"/>
                  </a:lnTo>
                  <a:lnTo>
                    <a:pt x="236787" y="240995"/>
                  </a:lnTo>
                  <a:lnTo>
                    <a:pt x="236906" y="241412"/>
                  </a:lnTo>
                  <a:lnTo>
                    <a:pt x="237025" y="241830"/>
                  </a:lnTo>
                  <a:lnTo>
                    <a:pt x="237136" y="242256"/>
                  </a:lnTo>
                  <a:lnTo>
                    <a:pt x="237238" y="242673"/>
                  </a:lnTo>
                  <a:lnTo>
                    <a:pt x="237340" y="243099"/>
                  </a:lnTo>
                  <a:lnTo>
                    <a:pt x="237434" y="243525"/>
                  </a:lnTo>
                  <a:lnTo>
                    <a:pt x="237528" y="243951"/>
                  </a:lnTo>
                  <a:lnTo>
                    <a:pt x="237613" y="244377"/>
                  </a:lnTo>
                  <a:lnTo>
                    <a:pt x="237698" y="244803"/>
                  </a:lnTo>
                  <a:lnTo>
                    <a:pt x="237766" y="245229"/>
                  </a:lnTo>
                  <a:lnTo>
                    <a:pt x="237834" y="245655"/>
                  </a:lnTo>
                  <a:lnTo>
                    <a:pt x="237903" y="246081"/>
                  </a:lnTo>
                  <a:lnTo>
                    <a:pt x="237962" y="246515"/>
                  </a:lnTo>
                  <a:lnTo>
                    <a:pt x="238013" y="246941"/>
                  </a:lnTo>
                  <a:lnTo>
                    <a:pt x="238065" y="247376"/>
                  </a:lnTo>
                  <a:lnTo>
                    <a:pt x="238107" y="247810"/>
                  </a:lnTo>
                  <a:lnTo>
                    <a:pt x="238141" y="248236"/>
                  </a:lnTo>
                  <a:lnTo>
                    <a:pt x="238175" y="248671"/>
                  </a:lnTo>
                  <a:lnTo>
                    <a:pt x="238192" y="249105"/>
                  </a:lnTo>
                  <a:lnTo>
                    <a:pt x="238218" y="249531"/>
                  </a:lnTo>
                  <a:lnTo>
                    <a:pt x="238226" y="249966"/>
                  </a:lnTo>
                  <a:lnTo>
                    <a:pt x="238235" y="250400"/>
                  </a:lnTo>
                  <a:lnTo>
                    <a:pt x="238243" y="250835"/>
                  </a:lnTo>
                  <a:lnTo>
                    <a:pt x="238235" y="251440"/>
                  </a:lnTo>
                  <a:lnTo>
                    <a:pt x="238218" y="252045"/>
                  </a:lnTo>
                  <a:lnTo>
                    <a:pt x="238192" y="252649"/>
                  </a:lnTo>
                  <a:lnTo>
                    <a:pt x="238150" y="253254"/>
                  </a:lnTo>
                  <a:lnTo>
                    <a:pt x="238099" y="253859"/>
                  </a:lnTo>
                  <a:lnTo>
                    <a:pt x="238039" y="254455"/>
                  </a:lnTo>
                  <a:lnTo>
                    <a:pt x="237971" y="255060"/>
                  </a:lnTo>
                  <a:lnTo>
                    <a:pt x="237886" y="255657"/>
                  </a:lnTo>
                  <a:lnTo>
                    <a:pt x="237792" y="256253"/>
                  </a:lnTo>
                  <a:lnTo>
                    <a:pt x="237690" y="256849"/>
                  </a:lnTo>
                  <a:lnTo>
                    <a:pt x="237570" y="257446"/>
                  </a:lnTo>
                  <a:lnTo>
                    <a:pt x="237451" y="258042"/>
                  </a:lnTo>
                  <a:lnTo>
                    <a:pt x="237306" y="258630"/>
                  </a:lnTo>
                  <a:lnTo>
                    <a:pt x="237161" y="259218"/>
                  </a:lnTo>
                  <a:lnTo>
                    <a:pt x="237008" y="259806"/>
                  </a:lnTo>
                  <a:lnTo>
                    <a:pt x="236838" y="260393"/>
                  </a:lnTo>
                  <a:lnTo>
                    <a:pt x="236659" y="260973"/>
                  </a:lnTo>
                  <a:lnTo>
                    <a:pt x="236463" y="261552"/>
                  </a:lnTo>
                  <a:lnTo>
                    <a:pt x="236267" y="262131"/>
                  </a:lnTo>
                  <a:lnTo>
                    <a:pt x="236054" y="262702"/>
                  </a:lnTo>
                  <a:lnTo>
                    <a:pt x="235832" y="263273"/>
                  </a:lnTo>
                  <a:lnTo>
                    <a:pt x="235602" y="263844"/>
                  </a:lnTo>
                  <a:lnTo>
                    <a:pt x="235355" y="264406"/>
                  </a:lnTo>
                  <a:lnTo>
                    <a:pt x="235108" y="264968"/>
                  </a:lnTo>
                  <a:lnTo>
                    <a:pt x="234844" y="265522"/>
                  </a:lnTo>
                  <a:lnTo>
                    <a:pt x="234572" y="266084"/>
                  </a:lnTo>
                  <a:lnTo>
                    <a:pt x="234290" y="266630"/>
                  </a:lnTo>
                  <a:lnTo>
                    <a:pt x="233992" y="267175"/>
                  </a:lnTo>
                  <a:lnTo>
                    <a:pt x="233694" y="267720"/>
                  </a:lnTo>
                  <a:lnTo>
                    <a:pt x="233379" y="268257"/>
                  </a:lnTo>
                  <a:lnTo>
                    <a:pt x="233055" y="268794"/>
                  </a:lnTo>
                  <a:lnTo>
                    <a:pt x="232723" y="269322"/>
                  </a:lnTo>
                  <a:lnTo>
                    <a:pt x="232587" y="269552"/>
                  </a:lnTo>
                  <a:lnTo>
                    <a:pt x="232459" y="269782"/>
                  </a:lnTo>
                  <a:lnTo>
                    <a:pt x="232348" y="270012"/>
                  </a:lnTo>
                  <a:lnTo>
                    <a:pt x="232254" y="270250"/>
                  </a:lnTo>
                  <a:lnTo>
                    <a:pt x="232169" y="270489"/>
                  </a:lnTo>
                  <a:lnTo>
                    <a:pt x="232092" y="270727"/>
                  </a:lnTo>
                  <a:lnTo>
                    <a:pt x="232033" y="270974"/>
                  </a:lnTo>
                  <a:lnTo>
                    <a:pt x="231982" y="271213"/>
                  </a:lnTo>
                  <a:lnTo>
                    <a:pt x="231948" y="271460"/>
                  </a:lnTo>
                  <a:lnTo>
                    <a:pt x="231922" y="271707"/>
                  </a:lnTo>
                  <a:lnTo>
                    <a:pt x="231914" y="271954"/>
                  </a:lnTo>
                  <a:lnTo>
                    <a:pt x="231914" y="272201"/>
                  </a:lnTo>
                  <a:lnTo>
                    <a:pt x="231922" y="272448"/>
                  </a:lnTo>
                  <a:lnTo>
                    <a:pt x="231948" y="272695"/>
                  </a:lnTo>
                  <a:lnTo>
                    <a:pt x="231982" y="272934"/>
                  </a:lnTo>
                  <a:lnTo>
                    <a:pt x="232033" y="273172"/>
                  </a:lnTo>
                  <a:lnTo>
                    <a:pt x="232084" y="273411"/>
                  </a:lnTo>
                  <a:lnTo>
                    <a:pt x="232152" y="273650"/>
                  </a:lnTo>
                  <a:lnTo>
                    <a:pt x="232237" y="273880"/>
                  </a:lnTo>
                  <a:lnTo>
                    <a:pt x="232331" y="274110"/>
                  </a:lnTo>
                  <a:lnTo>
                    <a:pt x="232433" y="274331"/>
                  </a:lnTo>
                  <a:lnTo>
                    <a:pt x="232544" y="274553"/>
                  </a:lnTo>
                  <a:lnTo>
                    <a:pt x="232672" y="274766"/>
                  </a:lnTo>
                  <a:lnTo>
                    <a:pt x="232808" y="274970"/>
                  </a:lnTo>
                  <a:lnTo>
                    <a:pt x="232953" y="275175"/>
                  </a:lnTo>
                  <a:lnTo>
                    <a:pt x="233106" y="275370"/>
                  </a:lnTo>
                  <a:lnTo>
                    <a:pt x="233277" y="275558"/>
                  </a:lnTo>
                  <a:lnTo>
                    <a:pt x="233447" y="275745"/>
                  </a:lnTo>
                  <a:lnTo>
                    <a:pt x="233634" y="275916"/>
                  </a:lnTo>
                  <a:lnTo>
                    <a:pt x="233839" y="276078"/>
                  </a:lnTo>
                  <a:lnTo>
                    <a:pt x="234043" y="276239"/>
                  </a:lnTo>
                  <a:lnTo>
                    <a:pt x="234265" y="276384"/>
                  </a:lnTo>
                  <a:lnTo>
                    <a:pt x="234418" y="276486"/>
                  </a:lnTo>
                  <a:lnTo>
                    <a:pt x="234589" y="276580"/>
                  </a:lnTo>
                  <a:lnTo>
                    <a:pt x="234750" y="276665"/>
                  </a:lnTo>
                  <a:lnTo>
                    <a:pt x="234921" y="276742"/>
                  </a:lnTo>
                  <a:lnTo>
                    <a:pt x="235091" y="276819"/>
                  </a:lnTo>
                  <a:lnTo>
                    <a:pt x="235262" y="276878"/>
                  </a:lnTo>
                  <a:lnTo>
                    <a:pt x="235432" y="276938"/>
                  </a:lnTo>
                  <a:lnTo>
                    <a:pt x="235602" y="276998"/>
                  </a:lnTo>
                  <a:lnTo>
                    <a:pt x="235781" y="277040"/>
                  </a:lnTo>
                  <a:lnTo>
                    <a:pt x="235952" y="277083"/>
                  </a:lnTo>
                  <a:lnTo>
                    <a:pt x="236131" y="277117"/>
                  </a:lnTo>
                  <a:lnTo>
                    <a:pt x="236310" y="277142"/>
                  </a:lnTo>
                  <a:lnTo>
                    <a:pt x="236480" y="277168"/>
                  </a:lnTo>
                  <a:lnTo>
                    <a:pt x="236659" y="277185"/>
                  </a:lnTo>
                  <a:lnTo>
                    <a:pt x="236838" y="277194"/>
                  </a:lnTo>
                  <a:lnTo>
                    <a:pt x="237017" y="277194"/>
                  </a:lnTo>
                  <a:lnTo>
                    <a:pt x="237332" y="277185"/>
                  </a:lnTo>
                  <a:lnTo>
                    <a:pt x="237647" y="277160"/>
                  </a:lnTo>
                  <a:lnTo>
                    <a:pt x="237954" y="277108"/>
                  </a:lnTo>
                  <a:lnTo>
                    <a:pt x="238260" y="277040"/>
                  </a:lnTo>
                  <a:lnTo>
                    <a:pt x="238567" y="276955"/>
                  </a:lnTo>
                  <a:lnTo>
                    <a:pt x="238857" y="276853"/>
                  </a:lnTo>
                  <a:lnTo>
                    <a:pt x="239146" y="276725"/>
                  </a:lnTo>
                  <a:lnTo>
                    <a:pt x="239436" y="276589"/>
                  </a:lnTo>
                  <a:lnTo>
                    <a:pt x="239709" y="276427"/>
                  </a:lnTo>
                  <a:lnTo>
                    <a:pt x="239973" y="276256"/>
                  </a:lnTo>
                  <a:lnTo>
                    <a:pt x="240228" y="276061"/>
                  </a:lnTo>
                  <a:lnTo>
                    <a:pt x="240356" y="275958"/>
                  </a:lnTo>
                  <a:lnTo>
                    <a:pt x="240475" y="275848"/>
                  </a:lnTo>
                  <a:lnTo>
                    <a:pt x="240595" y="275737"/>
                  </a:lnTo>
                  <a:lnTo>
                    <a:pt x="240706" y="275626"/>
                  </a:lnTo>
                  <a:lnTo>
                    <a:pt x="240816" y="275507"/>
                  </a:lnTo>
                  <a:lnTo>
                    <a:pt x="240927" y="275379"/>
                  </a:lnTo>
                  <a:lnTo>
                    <a:pt x="241029" y="275251"/>
                  </a:lnTo>
                  <a:lnTo>
                    <a:pt x="241131" y="275123"/>
                  </a:lnTo>
                  <a:lnTo>
                    <a:pt x="241225" y="274987"/>
                  </a:lnTo>
                  <a:lnTo>
                    <a:pt x="241319" y="274842"/>
                  </a:lnTo>
                  <a:lnTo>
                    <a:pt x="241753" y="274161"/>
                  </a:lnTo>
                  <a:lnTo>
                    <a:pt x="242171" y="273462"/>
                  </a:lnTo>
                  <a:lnTo>
                    <a:pt x="242580" y="272764"/>
                  </a:lnTo>
                  <a:lnTo>
                    <a:pt x="242972" y="272065"/>
                  </a:lnTo>
                  <a:lnTo>
                    <a:pt x="243346" y="271358"/>
                  </a:lnTo>
                  <a:lnTo>
                    <a:pt x="243713" y="270642"/>
                  </a:lnTo>
                  <a:lnTo>
                    <a:pt x="244071" y="269927"/>
                  </a:lnTo>
                  <a:lnTo>
                    <a:pt x="244403" y="269202"/>
                  </a:lnTo>
                  <a:lnTo>
                    <a:pt x="244735" y="268478"/>
                  </a:lnTo>
                  <a:lnTo>
                    <a:pt x="245042" y="267746"/>
                  </a:lnTo>
                  <a:lnTo>
                    <a:pt x="245349" y="267004"/>
                  </a:lnTo>
                  <a:lnTo>
                    <a:pt x="245630" y="266263"/>
                  </a:lnTo>
                  <a:lnTo>
                    <a:pt x="245902" y="265522"/>
                  </a:lnTo>
                  <a:lnTo>
                    <a:pt x="246166" y="264772"/>
                  </a:lnTo>
                  <a:lnTo>
                    <a:pt x="246413" y="264023"/>
                  </a:lnTo>
                  <a:lnTo>
                    <a:pt x="246643" y="263264"/>
                  </a:lnTo>
                  <a:lnTo>
                    <a:pt x="246856" y="262506"/>
                  </a:lnTo>
                  <a:lnTo>
                    <a:pt x="247061" y="261748"/>
                  </a:lnTo>
                  <a:lnTo>
                    <a:pt x="247257" y="260981"/>
                  </a:lnTo>
                  <a:lnTo>
                    <a:pt x="247436" y="260215"/>
                  </a:lnTo>
                  <a:lnTo>
                    <a:pt x="247598" y="259439"/>
                  </a:lnTo>
                  <a:lnTo>
                    <a:pt x="247742" y="258664"/>
                  </a:lnTo>
                  <a:lnTo>
                    <a:pt x="247879" y="257889"/>
                  </a:lnTo>
                  <a:lnTo>
                    <a:pt x="247998" y="257114"/>
                  </a:lnTo>
                  <a:lnTo>
                    <a:pt x="248109" y="256338"/>
                  </a:lnTo>
                  <a:lnTo>
                    <a:pt x="248203" y="255554"/>
                  </a:lnTo>
                  <a:lnTo>
                    <a:pt x="248279" y="254771"/>
                  </a:lnTo>
                  <a:lnTo>
                    <a:pt x="248347" y="253987"/>
                  </a:lnTo>
                  <a:lnTo>
                    <a:pt x="248398" y="253195"/>
                  </a:lnTo>
                  <a:lnTo>
                    <a:pt x="248433" y="252411"/>
                  </a:lnTo>
                  <a:lnTo>
                    <a:pt x="248450" y="251627"/>
                  </a:lnTo>
                  <a:lnTo>
                    <a:pt x="248458" y="250835"/>
                  </a:lnTo>
                  <a:lnTo>
                    <a:pt x="248450" y="249966"/>
                  </a:lnTo>
                  <a:lnTo>
                    <a:pt x="248424" y="249097"/>
                  </a:lnTo>
                  <a:lnTo>
                    <a:pt x="248381" y="248228"/>
                  </a:lnTo>
                  <a:lnTo>
                    <a:pt x="248322" y="247367"/>
                  </a:lnTo>
                  <a:lnTo>
                    <a:pt x="248245" y="246498"/>
                  </a:lnTo>
                  <a:lnTo>
                    <a:pt x="248143" y="245638"/>
                  </a:lnTo>
                  <a:lnTo>
                    <a:pt x="248032" y="244778"/>
                  </a:lnTo>
                  <a:lnTo>
                    <a:pt x="247904" y="243917"/>
                  </a:lnTo>
                  <a:lnTo>
                    <a:pt x="247760" y="243065"/>
                  </a:lnTo>
                  <a:lnTo>
                    <a:pt x="247598" y="242205"/>
                  </a:lnTo>
                  <a:lnTo>
                    <a:pt x="247419" y="241361"/>
                  </a:lnTo>
                  <a:lnTo>
                    <a:pt x="247223" y="240509"/>
                  </a:lnTo>
                  <a:lnTo>
                    <a:pt x="247010" y="239666"/>
                  </a:lnTo>
                  <a:lnTo>
                    <a:pt x="246788" y="238823"/>
                  </a:lnTo>
                  <a:lnTo>
                    <a:pt x="246541" y="237988"/>
                  </a:lnTo>
                  <a:lnTo>
                    <a:pt x="246286" y="237153"/>
                  </a:lnTo>
                  <a:lnTo>
                    <a:pt x="246005" y="236326"/>
                  </a:lnTo>
                  <a:lnTo>
                    <a:pt x="245715" y="235508"/>
                  </a:lnTo>
                  <a:lnTo>
                    <a:pt x="245408" y="234682"/>
                  </a:lnTo>
                  <a:lnTo>
                    <a:pt x="245084" y="233873"/>
                  </a:lnTo>
                  <a:lnTo>
                    <a:pt x="244752" y="233063"/>
                  </a:lnTo>
                  <a:lnTo>
                    <a:pt x="244394" y="232263"/>
                  </a:lnTo>
                  <a:lnTo>
                    <a:pt x="244028" y="231470"/>
                  </a:lnTo>
                  <a:lnTo>
                    <a:pt x="243645" y="230678"/>
                  </a:lnTo>
                  <a:lnTo>
                    <a:pt x="243244" y="229894"/>
                  </a:lnTo>
                  <a:lnTo>
                    <a:pt x="242835" y="229119"/>
                  </a:lnTo>
                  <a:lnTo>
                    <a:pt x="242409" y="228352"/>
                  </a:lnTo>
                  <a:lnTo>
                    <a:pt x="241966" y="227594"/>
                  </a:lnTo>
                  <a:lnTo>
                    <a:pt x="241506" y="226836"/>
                  </a:lnTo>
                  <a:lnTo>
                    <a:pt x="241038" y="226086"/>
                  </a:lnTo>
                  <a:lnTo>
                    <a:pt x="240552" y="225353"/>
                  </a:lnTo>
                  <a:lnTo>
                    <a:pt x="240050" y="224621"/>
                  </a:lnTo>
                  <a:lnTo>
                    <a:pt x="240987" y="224263"/>
                  </a:lnTo>
                  <a:lnTo>
                    <a:pt x="241915" y="223880"/>
                  </a:lnTo>
                  <a:lnTo>
                    <a:pt x="242827" y="223496"/>
                  </a:lnTo>
                  <a:lnTo>
                    <a:pt x="243730" y="223087"/>
                  </a:lnTo>
                  <a:lnTo>
                    <a:pt x="244624" y="222670"/>
                  </a:lnTo>
                  <a:lnTo>
                    <a:pt x="245510" y="222235"/>
                  </a:lnTo>
                  <a:lnTo>
                    <a:pt x="246388" y="221792"/>
                  </a:lnTo>
                  <a:lnTo>
                    <a:pt x="247248" y="221332"/>
                  </a:lnTo>
                  <a:lnTo>
                    <a:pt x="248100" y="220855"/>
                  </a:lnTo>
                  <a:lnTo>
                    <a:pt x="248944" y="220370"/>
                  </a:lnTo>
                  <a:lnTo>
                    <a:pt x="249770" y="219876"/>
                  </a:lnTo>
                  <a:lnTo>
                    <a:pt x="250588" y="219364"/>
                  </a:lnTo>
                  <a:lnTo>
                    <a:pt x="251397" y="218845"/>
                  </a:lnTo>
                  <a:lnTo>
                    <a:pt x="252190" y="218308"/>
                  </a:lnTo>
                  <a:lnTo>
                    <a:pt x="252973" y="217754"/>
                  </a:lnTo>
                  <a:lnTo>
                    <a:pt x="253749" y="217200"/>
                  </a:lnTo>
                  <a:lnTo>
                    <a:pt x="254507" y="216630"/>
                  </a:lnTo>
                  <a:lnTo>
                    <a:pt x="255248" y="216042"/>
                  </a:lnTo>
                  <a:lnTo>
                    <a:pt x="255981" y="215454"/>
                  </a:lnTo>
                  <a:lnTo>
                    <a:pt x="256705" y="214849"/>
                  </a:lnTo>
                  <a:lnTo>
                    <a:pt x="257412" y="214227"/>
                  </a:lnTo>
                  <a:lnTo>
                    <a:pt x="258110" y="213605"/>
                  </a:lnTo>
                  <a:lnTo>
                    <a:pt x="258792" y="212966"/>
                  </a:lnTo>
                  <a:lnTo>
                    <a:pt x="259465" y="212319"/>
                  </a:lnTo>
                  <a:lnTo>
                    <a:pt x="260113" y="211654"/>
                  </a:lnTo>
                  <a:lnTo>
                    <a:pt x="260760" y="210990"/>
                  </a:lnTo>
                  <a:lnTo>
                    <a:pt x="261390" y="210308"/>
                  </a:lnTo>
                  <a:lnTo>
                    <a:pt x="262004" y="209627"/>
                  </a:lnTo>
                  <a:lnTo>
                    <a:pt x="262600" y="208928"/>
                  </a:lnTo>
                  <a:lnTo>
                    <a:pt x="263188" y="208221"/>
                  </a:lnTo>
                  <a:lnTo>
                    <a:pt x="263759" y="207505"/>
                  </a:lnTo>
                  <a:lnTo>
                    <a:pt x="264313" y="206773"/>
                  </a:lnTo>
                  <a:lnTo>
                    <a:pt x="264858" y="206040"/>
                  </a:lnTo>
                  <a:lnTo>
                    <a:pt x="265386" y="205299"/>
                  </a:lnTo>
                  <a:lnTo>
                    <a:pt x="265897" y="204549"/>
                  </a:lnTo>
                  <a:lnTo>
                    <a:pt x="266400" y="203791"/>
                  </a:lnTo>
                  <a:lnTo>
                    <a:pt x="266877" y="203016"/>
                  </a:lnTo>
                  <a:lnTo>
                    <a:pt x="267345" y="202241"/>
                  </a:lnTo>
                  <a:lnTo>
                    <a:pt x="267797" y="201457"/>
                  </a:lnTo>
                  <a:lnTo>
                    <a:pt x="268231" y="200664"/>
                  </a:lnTo>
                  <a:lnTo>
                    <a:pt x="268649" y="199872"/>
                  </a:lnTo>
                  <a:lnTo>
                    <a:pt x="269049" y="199063"/>
                  </a:lnTo>
                  <a:lnTo>
                    <a:pt x="269441" y="198245"/>
                  </a:lnTo>
                  <a:lnTo>
                    <a:pt x="269808" y="197427"/>
                  </a:lnTo>
                  <a:lnTo>
                    <a:pt x="270165" y="196601"/>
                  </a:lnTo>
                  <a:lnTo>
                    <a:pt x="270498" y="195766"/>
                  </a:lnTo>
                  <a:lnTo>
                    <a:pt x="270821" y="194931"/>
                  </a:lnTo>
                  <a:lnTo>
                    <a:pt x="271128" y="194079"/>
                  </a:lnTo>
                  <a:lnTo>
                    <a:pt x="271409" y="193227"/>
                  </a:lnTo>
                  <a:lnTo>
                    <a:pt x="271682" y="192375"/>
                  </a:lnTo>
                  <a:lnTo>
                    <a:pt x="271929" y="191506"/>
                  </a:lnTo>
                  <a:lnTo>
                    <a:pt x="272167" y="190637"/>
                  </a:lnTo>
                  <a:lnTo>
                    <a:pt x="272380" y="189768"/>
                  </a:lnTo>
                  <a:lnTo>
                    <a:pt x="272576" y="188882"/>
                  </a:lnTo>
                  <a:lnTo>
                    <a:pt x="272755" y="188005"/>
                  </a:lnTo>
                  <a:lnTo>
                    <a:pt x="272917" y="187110"/>
                  </a:lnTo>
                  <a:lnTo>
                    <a:pt x="273062" y="186216"/>
                  </a:lnTo>
                  <a:lnTo>
                    <a:pt x="273190" y="185321"/>
                  </a:lnTo>
                  <a:lnTo>
                    <a:pt x="273292" y="184418"/>
                  </a:lnTo>
                  <a:lnTo>
                    <a:pt x="273377" y="183515"/>
                  </a:lnTo>
                  <a:lnTo>
                    <a:pt x="273445" y="182603"/>
                  </a:lnTo>
                  <a:lnTo>
                    <a:pt x="273496" y="181683"/>
                  </a:lnTo>
                  <a:lnTo>
                    <a:pt x="273522" y="180772"/>
                  </a:lnTo>
                  <a:lnTo>
                    <a:pt x="273539" y="179852"/>
                  </a:lnTo>
                  <a:lnTo>
                    <a:pt x="273530" y="179281"/>
                  </a:lnTo>
                  <a:lnTo>
                    <a:pt x="273522" y="178710"/>
                  </a:lnTo>
                  <a:lnTo>
                    <a:pt x="273505" y="178139"/>
                  </a:lnTo>
                  <a:lnTo>
                    <a:pt x="273479" y="177569"/>
                  </a:lnTo>
                  <a:lnTo>
                    <a:pt x="273445" y="177006"/>
                  </a:lnTo>
                  <a:lnTo>
                    <a:pt x="273411" y="176435"/>
                  </a:lnTo>
                  <a:lnTo>
                    <a:pt x="273360" y="175873"/>
                  </a:lnTo>
                  <a:lnTo>
                    <a:pt x="273309" y="175311"/>
                  </a:lnTo>
                  <a:lnTo>
                    <a:pt x="273249" y="174749"/>
                  </a:lnTo>
                  <a:lnTo>
                    <a:pt x="273181" y="174186"/>
                  </a:lnTo>
                  <a:lnTo>
                    <a:pt x="273105" y="173633"/>
                  </a:lnTo>
                  <a:lnTo>
                    <a:pt x="273028" y="173070"/>
                  </a:lnTo>
                  <a:lnTo>
                    <a:pt x="272934" y="172517"/>
                  </a:lnTo>
                  <a:lnTo>
                    <a:pt x="272840" y="171954"/>
                  </a:lnTo>
                  <a:lnTo>
                    <a:pt x="272738" y="171401"/>
                  </a:lnTo>
                  <a:lnTo>
                    <a:pt x="272627" y="170855"/>
                  </a:lnTo>
                  <a:lnTo>
                    <a:pt x="272517" y="170302"/>
                  </a:lnTo>
                  <a:lnTo>
                    <a:pt x="272389" y="169756"/>
                  </a:lnTo>
                  <a:lnTo>
                    <a:pt x="272261" y="169203"/>
                  </a:lnTo>
                  <a:lnTo>
                    <a:pt x="272125" y="168657"/>
                  </a:lnTo>
                  <a:lnTo>
                    <a:pt x="271980" y="168112"/>
                  </a:lnTo>
                  <a:lnTo>
                    <a:pt x="271835" y="167575"/>
                  </a:lnTo>
                  <a:lnTo>
                    <a:pt x="271673" y="167030"/>
                  </a:lnTo>
                  <a:lnTo>
                    <a:pt x="271511" y="166493"/>
                  </a:lnTo>
                  <a:lnTo>
                    <a:pt x="271341" y="165957"/>
                  </a:lnTo>
                  <a:lnTo>
                    <a:pt x="271162" y="165420"/>
                  </a:lnTo>
                  <a:lnTo>
                    <a:pt x="270983" y="164883"/>
                  </a:lnTo>
                  <a:lnTo>
                    <a:pt x="270787" y="164355"/>
                  </a:lnTo>
                  <a:lnTo>
                    <a:pt x="270591" y="163827"/>
                  </a:lnTo>
                  <a:lnTo>
                    <a:pt x="270387" y="163299"/>
                  </a:lnTo>
                  <a:lnTo>
                    <a:pt x="270182" y="162770"/>
                  </a:lnTo>
                  <a:lnTo>
                    <a:pt x="269961" y="162251"/>
                  </a:lnTo>
                  <a:lnTo>
                    <a:pt x="269739" y="161731"/>
                  </a:lnTo>
                  <a:lnTo>
                    <a:pt x="269509" y="161211"/>
                  </a:lnTo>
                  <a:lnTo>
                    <a:pt x="269271" y="160692"/>
                  </a:lnTo>
                  <a:lnTo>
                    <a:pt x="269032" y="160181"/>
                  </a:lnTo>
                  <a:lnTo>
                    <a:pt x="268777" y="159661"/>
                  </a:lnTo>
                  <a:lnTo>
                    <a:pt x="268521" y="159158"/>
                  </a:lnTo>
                  <a:lnTo>
                    <a:pt x="268257" y="158647"/>
                  </a:lnTo>
                  <a:lnTo>
                    <a:pt x="267993" y="158144"/>
                  </a:lnTo>
                  <a:lnTo>
                    <a:pt x="267720" y="157642"/>
                  </a:lnTo>
                  <a:lnTo>
                    <a:pt x="267431" y="157139"/>
                  </a:lnTo>
                  <a:lnTo>
                    <a:pt x="267150" y="156645"/>
                  </a:lnTo>
                  <a:lnTo>
                    <a:pt x="266851" y="156142"/>
                  </a:lnTo>
                  <a:lnTo>
                    <a:pt x="266553" y="155657"/>
                  </a:lnTo>
                  <a:lnTo>
                    <a:pt x="266246" y="155163"/>
                  </a:lnTo>
                  <a:lnTo>
                    <a:pt x="265931" y="154677"/>
                  </a:lnTo>
                  <a:lnTo>
                    <a:pt x="265608" y="154191"/>
                  </a:lnTo>
                  <a:lnTo>
                    <a:pt x="265284" y="153706"/>
                  </a:lnTo>
                  <a:lnTo>
                    <a:pt x="264952" y="153229"/>
                  </a:lnTo>
                  <a:lnTo>
                    <a:pt x="264611" y="152752"/>
                  </a:lnTo>
                  <a:lnTo>
                    <a:pt x="264261" y="152283"/>
                  </a:lnTo>
                  <a:lnTo>
                    <a:pt x="263912" y="151806"/>
                  </a:lnTo>
                  <a:lnTo>
                    <a:pt x="263554" y="151346"/>
                  </a:lnTo>
                  <a:lnTo>
                    <a:pt x="263197" y="150877"/>
                  </a:lnTo>
                  <a:lnTo>
                    <a:pt x="262822" y="150417"/>
                  </a:lnTo>
                  <a:lnTo>
                    <a:pt x="262447" y="149957"/>
                  </a:lnTo>
                  <a:lnTo>
                    <a:pt x="262063" y="149497"/>
                  </a:lnTo>
                  <a:lnTo>
                    <a:pt x="261672" y="149046"/>
                  </a:lnTo>
                  <a:lnTo>
                    <a:pt x="261280" y="148603"/>
                  </a:lnTo>
                  <a:lnTo>
                    <a:pt x="260879" y="148151"/>
                  </a:lnTo>
                  <a:lnTo>
                    <a:pt x="260470" y="147708"/>
                  </a:lnTo>
                  <a:lnTo>
                    <a:pt x="260061" y="147274"/>
                  </a:lnTo>
                  <a:lnTo>
                    <a:pt x="259644" y="146831"/>
                  </a:lnTo>
                  <a:lnTo>
                    <a:pt x="260096" y="146243"/>
                  </a:lnTo>
                  <a:lnTo>
                    <a:pt x="260547" y="145638"/>
                  </a:lnTo>
                  <a:lnTo>
                    <a:pt x="260973" y="145033"/>
                  </a:lnTo>
                  <a:lnTo>
                    <a:pt x="261390" y="144411"/>
                  </a:lnTo>
                  <a:lnTo>
                    <a:pt x="261791" y="143789"/>
                  </a:lnTo>
                  <a:lnTo>
                    <a:pt x="262183" y="143167"/>
                  </a:lnTo>
                  <a:lnTo>
                    <a:pt x="262558" y="142529"/>
                  </a:lnTo>
                  <a:lnTo>
                    <a:pt x="262924" y="141890"/>
                  </a:lnTo>
                  <a:lnTo>
                    <a:pt x="263265" y="141251"/>
                  </a:lnTo>
                  <a:lnTo>
                    <a:pt x="263605" y="140595"/>
                  </a:lnTo>
                  <a:lnTo>
                    <a:pt x="263921" y="139939"/>
                  </a:lnTo>
                  <a:lnTo>
                    <a:pt x="264227" y="139283"/>
                  </a:lnTo>
                  <a:lnTo>
                    <a:pt x="264517" y="138618"/>
                  </a:lnTo>
                  <a:lnTo>
                    <a:pt x="264798" y="137945"/>
                  </a:lnTo>
                  <a:lnTo>
                    <a:pt x="265062" y="137272"/>
                  </a:lnTo>
                  <a:lnTo>
                    <a:pt x="265309" y="136591"/>
                  </a:lnTo>
                  <a:lnTo>
                    <a:pt x="265539" y="135909"/>
                  </a:lnTo>
                  <a:lnTo>
                    <a:pt x="265761" y="135219"/>
                  </a:lnTo>
                  <a:lnTo>
                    <a:pt x="265965" y="134520"/>
                  </a:lnTo>
                  <a:lnTo>
                    <a:pt x="266161" y="133830"/>
                  </a:lnTo>
                  <a:lnTo>
                    <a:pt x="266332" y="133132"/>
                  </a:lnTo>
                  <a:lnTo>
                    <a:pt x="266494" y="132425"/>
                  </a:lnTo>
                  <a:lnTo>
                    <a:pt x="266638" y="131717"/>
                  </a:lnTo>
                  <a:lnTo>
                    <a:pt x="266775" y="131010"/>
                  </a:lnTo>
                  <a:lnTo>
                    <a:pt x="266885" y="130295"/>
                  </a:lnTo>
                  <a:lnTo>
                    <a:pt x="266988" y="129579"/>
                  </a:lnTo>
                  <a:lnTo>
                    <a:pt x="267073" y="128864"/>
                  </a:lnTo>
                  <a:lnTo>
                    <a:pt x="267141" y="128148"/>
                  </a:lnTo>
                  <a:lnTo>
                    <a:pt x="267201" y="127424"/>
                  </a:lnTo>
                  <a:lnTo>
                    <a:pt x="267235" y="126700"/>
                  </a:lnTo>
                  <a:lnTo>
                    <a:pt x="267260" y="125967"/>
                  </a:lnTo>
                  <a:lnTo>
                    <a:pt x="267269" y="125243"/>
                  </a:lnTo>
                  <a:lnTo>
                    <a:pt x="267260" y="124817"/>
                  </a:lnTo>
                  <a:lnTo>
                    <a:pt x="267260" y="124391"/>
                  </a:lnTo>
                  <a:lnTo>
                    <a:pt x="267243" y="123965"/>
                  </a:lnTo>
                  <a:lnTo>
                    <a:pt x="267226" y="123547"/>
                  </a:lnTo>
                  <a:lnTo>
                    <a:pt x="267201" y="123121"/>
                  </a:lnTo>
                  <a:lnTo>
                    <a:pt x="267175" y="122704"/>
                  </a:lnTo>
                  <a:lnTo>
                    <a:pt x="267141" y="122287"/>
                  </a:lnTo>
                  <a:lnTo>
                    <a:pt x="267098" y="121869"/>
                  </a:lnTo>
                  <a:lnTo>
                    <a:pt x="267013" y="121034"/>
                  </a:lnTo>
                  <a:lnTo>
                    <a:pt x="266902" y="120208"/>
                  </a:lnTo>
                  <a:lnTo>
                    <a:pt x="266766" y="119390"/>
                  </a:lnTo>
                  <a:lnTo>
                    <a:pt x="266613" y="118572"/>
                  </a:lnTo>
                  <a:lnTo>
                    <a:pt x="266451" y="117763"/>
                  </a:lnTo>
                  <a:lnTo>
                    <a:pt x="266255" y="116962"/>
                  </a:lnTo>
                  <a:lnTo>
                    <a:pt x="266051" y="116170"/>
                  </a:lnTo>
                  <a:lnTo>
                    <a:pt x="265821" y="115377"/>
                  </a:lnTo>
                  <a:lnTo>
                    <a:pt x="265582" y="114594"/>
                  </a:lnTo>
                  <a:lnTo>
                    <a:pt x="265318" y="113818"/>
                  </a:lnTo>
                  <a:lnTo>
                    <a:pt x="265037" y="113052"/>
                  </a:lnTo>
                  <a:lnTo>
                    <a:pt x="264739" y="112293"/>
                  </a:lnTo>
                  <a:lnTo>
                    <a:pt x="264423" y="111544"/>
                  </a:lnTo>
                  <a:lnTo>
                    <a:pt x="264091" y="110794"/>
                  </a:lnTo>
                  <a:lnTo>
                    <a:pt x="263742" y="110061"/>
                  </a:lnTo>
                  <a:lnTo>
                    <a:pt x="263367" y="109329"/>
                  </a:lnTo>
                  <a:lnTo>
                    <a:pt x="262984" y="108613"/>
                  </a:lnTo>
                  <a:lnTo>
                    <a:pt x="262583" y="107897"/>
                  </a:lnTo>
                  <a:lnTo>
                    <a:pt x="262166" y="107199"/>
                  </a:lnTo>
                  <a:lnTo>
                    <a:pt x="261740" y="106500"/>
                  </a:lnTo>
                  <a:lnTo>
                    <a:pt x="261288" y="105819"/>
                  </a:lnTo>
                  <a:lnTo>
                    <a:pt x="260820" y="105137"/>
                  </a:lnTo>
                  <a:lnTo>
                    <a:pt x="260343" y="104473"/>
                  </a:lnTo>
                  <a:lnTo>
                    <a:pt x="259848" y="103817"/>
                  </a:lnTo>
                  <a:lnTo>
                    <a:pt x="259337" y="103169"/>
                  </a:lnTo>
                  <a:lnTo>
                    <a:pt x="258818" y="102530"/>
                  </a:lnTo>
                  <a:lnTo>
                    <a:pt x="258272" y="101908"/>
                  </a:lnTo>
                  <a:lnTo>
                    <a:pt x="257719" y="101295"/>
                  </a:lnTo>
                  <a:lnTo>
                    <a:pt x="257156" y="100690"/>
                  </a:lnTo>
                  <a:lnTo>
                    <a:pt x="256569" y="100094"/>
                  </a:lnTo>
                  <a:lnTo>
                    <a:pt x="255972" y="99506"/>
                  </a:lnTo>
                  <a:lnTo>
                    <a:pt x="255367" y="98935"/>
                  </a:lnTo>
                  <a:lnTo>
                    <a:pt x="254745" y="98381"/>
                  </a:lnTo>
                  <a:lnTo>
                    <a:pt x="254106" y="97828"/>
                  </a:lnTo>
                  <a:lnTo>
                    <a:pt x="253459" y="97291"/>
                  </a:lnTo>
                  <a:lnTo>
                    <a:pt x="252794" y="96763"/>
                  </a:lnTo>
                  <a:lnTo>
                    <a:pt x="252121" y="96251"/>
                  </a:lnTo>
                  <a:lnTo>
                    <a:pt x="251440" y="95749"/>
                  </a:lnTo>
                  <a:lnTo>
                    <a:pt x="250741" y="95263"/>
                  </a:lnTo>
                  <a:lnTo>
                    <a:pt x="250026" y="94786"/>
                  </a:lnTo>
                  <a:lnTo>
                    <a:pt x="249302" y="94326"/>
                  </a:lnTo>
                  <a:lnTo>
                    <a:pt x="248569" y="93875"/>
                  </a:lnTo>
                  <a:lnTo>
                    <a:pt x="247828" y="93440"/>
                  </a:lnTo>
                  <a:lnTo>
                    <a:pt x="247069" y="93023"/>
                  </a:lnTo>
                  <a:lnTo>
                    <a:pt x="246303" y="92614"/>
                  </a:lnTo>
                  <a:lnTo>
                    <a:pt x="245527" y="92213"/>
                  </a:lnTo>
                  <a:lnTo>
                    <a:pt x="244735" y="91838"/>
                  </a:lnTo>
                  <a:lnTo>
                    <a:pt x="243943" y="91472"/>
                  </a:lnTo>
                  <a:lnTo>
                    <a:pt x="243134" y="91114"/>
                  </a:lnTo>
                  <a:lnTo>
                    <a:pt x="242316" y="90782"/>
                  </a:lnTo>
                  <a:lnTo>
                    <a:pt x="241489" y="90458"/>
                  </a:lnTo>
                  <a:lnTo>
                    <a:pt x="240654" y="90152"/>
                  </a:lnTo>
                  <a:lnTo>
                    <a:pt x="239802" y="89853"/>
                  </a:lnTo>
                  <a:lnTo>
                    <a:pt x="238951" y="89581"/>
                  </a:lnTo>
                  <a:lnTo>
                    <a:pt x="238090" y="89317"/>
                  </a:lnTo>
                  <a:lnTo>
                    <a:pt x="237213" y="89078"/>
                  </a:lnTo>
                  <a:lnTo>
                    <a:pt x="236335" y="88848"/>
                  </a:lnTo>
                  <a:lnTo>
                    <a:pt x="235441" y="88635"/>
                  </a:lnTo>
                  <a:lnTo>
                    <a:pt x="234546" y="88439"/>
                  </a:lnTo>
                  <a:lnTo>
                    <a:pt x="233643" y="88252"/>
                  </a:lnTo>
                  <a:lnTo>
                    <a:pt x="233916" y="87519"/>
                  </a:lnTo>
                  <a:lnTo>
                    <a:pt x="234171" y="86778"/>
                  </a:lnTo>
                  <a:lnTo>
                    <a:pt x="234410" y="86037"/>
                  </a:lnTo>
                  <a:lnTo>
                    <a:pt x="234631" y="85287"/>
                  </a:lnTo>
                  <a:lnTo>
                    <a:pt x="234836" y="84537"/>
                  </a:lnTo>
                  <a:lnTo>
                    <a:pt x="235023" y="83788"/>
                  </a:lnTo>
                  <a:lnTo>
                    <a:pt x="235193" y="83029"/>
                  </a:lnTo>
                  <a:lnTo>
                    <a:pt x="235347" y="82263"/>
                  </a:lnTo>
                  <a:lnTo>
                    <a:pt x="235475" y="81505"/>
                  </a:lnTo>
                  <a:lnTo>
                    <a:pt x="235594" y="80738"/>
                  </a:lnTo>
                  <a:lnTo>
                    <a:pt x="235696" y="79963"/>
                  </a:lnTo>
                  <a:lnTo>
                    <a:pt x="235773" y="79196"/>
                  </a:lnTo>
                  <a:lnTo>
                    <a:pt x="235832" y="78421"/>
                  </a:lnTo>
                  <a:lnTo>
                    <a:pt x="235884" y="77645"/>
                  </a:lnTo>
                  <a:lnTo>
                    <a:pt x="235909" y="76870"/>
                  </a:lnTo>
                  <a:lnTo>
                    <a:pt x="235918" y="76095"/>
                  </a:lnTo>
                  <a:lnTo>
                    <a:pt x="235918" y="75609"/>
                  </a:lnTo>
                  <a:lnTo>
                    <a:pt x="235901" y="75124"/>
                  </a:lnTo>
                  <a:lnTo>
                    <a:pt x="235884" y="74638"/>
                  </a:lnTo>
                  <a:lnTo>
                    <a:pt x="235858" y="74152"/>
                  </a:lnTo>
                  <a:lnTo>
                    <a:pt x="235832" y="73667"/>
                  </a:lnTo>
                  <a:lnTo>
                    <a:pt x="235790" y="73190"/>
                  </a:lnTo>
                  <a:lnTo>
                    <a:pt x="235747" y="72704"/>
                  </a:lnTo>
                  <a:lnTo>
                    <a:pt x="235696" y="72227"/>
                  </a:lnTo>
                  <a:lnTo>
                    <a:pt x="235637" y="71750"/>
                  </a:lnTo>
                  <a:lnTo>
                    <a:pt x="235577" y="71281"/>
                  </a:lnTo>
                  <a:lnTo>
                    <a:pt x="235500" y="70804"/>
                  </a:lnTo>
                  <a:lnTo>
                    <a:pt x="235424" y="70336"/>
                  </a:lnTo>
                  <a:lnTo>
                    <a:pt x="235338" y="69867"/>
                  </a:lnTo>
                  <a:lnTo>
                    <a:pt x="235253" y="69399"/>
                  </a:lnTo>
                  <a:lnTo>
                    <a:pt x="235151" y="68939"/>
                  </a:lnTo>
                  <a:lnTo>
                    <a:pt x="235049" y="68470"/>
                  </a:lnTo>
                  <a:lnTo>
                    <a:pt x="234938" y="68010"/>
                  </a:lnTo>
                  <a:lnTo>
                    <a:pt x="234819" y="67550"/>
                  </a:lnTo>
                  <a:lnTo>
                    <a:pt x="234699" y="67098"/>
                  </a:lnTo>
                  <a:lnTo>
                    <a:pt x="234572" y="66647"/>
                  </a:lnTo>
                  <a:lnTo>
                    <a:pt x="234435" y="66187"/>
                  </a:lnTo>
                  <a:lnTo>
                    <a:pt x="234290" y="65744"/>
                  </a:lnTo>
                  <a:lnTo>
                    <a:pt x="234146" y="65292"/>
                  </a:lnTo>
                  <a:lnTo>
                    <a:pt x="233992" y="64849"/>
                  </a:lnTo>
                  <a:lnTo>
                    <a:pt x="233830" y="64406"/>
                  </a:lnTo>
                  <a:lnTo>
                    <a:pt x="233669" y="63963"/>
                  </a:lnTo>
                  <a:lnTo>
                    <a:pt x="233498" y="63520"/>
                  </a:lnTo>
                  <a:lnTo>
                    <a:pt x="233319" y="63086"/>
                  </a:lnTo>
                  <a:lnTo>
                    <a:pt x="233140" y="62651"/>
                  </a:lnTo>
                  <a:lnTo>
                    <a:pt x="232953" y="62225"/>
                  </a:lnTo>
                  <a:lnTo>
                    <a:pt x="232757" y="61799"/>
                  </a:lnTo>
                  <a:lnTo>
                    <a:pt x="232553" y="61373"/>
                  </a:lnTo>
                  <a:lnTo>
                    <a:pt x="232348" y="60947"/>
                  </a:lnTo>
                  <a:lnTo>
                    <a:pt x="232135" y="60521"/>
                  </a:lnTo>
                  <a:lnTo>
                    <a:pt x="231922" y="60104"/>
                  </a:lnTo>
                  <a:lnTo>
                    <a:pt x="231701" y="59695"/>
                  </a:lnTo>
                  <a:lnTo>
                    <a:pt x="231471" y="59278"/>
                  </a:lnTo>
                  <a:lnTo>
                    <a:pt x="231241" y="58869"/>
                  </a:lnTo>
                  <a:lnTo>
                    <a:pt x="230993" y="58460"/>
                  </a:lnTo>
                  <a:lnTo>
                    <a:pt x="230755" y="58059"/>
                  </a:lnTo>
                  <a:lnTo>
                    <a:pt x="230508" y="57659"/>
                  </a:lnTo>
                  <a:lnTo>
                    <a:pt x="230252" y="57259"/>
                  </a:lnTo>
                  <a:lnTo>
                    <a:pt x="229988" y="56867"/>
                  </a:lnTo>
                  <a:lnTo>
                    <a:pt x="229724" y="56475"/>
                  </a:lnTo>
                  <a:lnTo>
                    <a:pt x="229451" y="56083"/>
                  </a:lnTo>
                  <a:lnTo>
                    <a:pt x="229179" y="55699"/>
                  </a:lnTo>
                  <a:lnTo>
                    <a:pt x="228898" y="55316"/>
                  </a:lnTo>
                  <a:lnTo>
                    <a:pt x="228608" y="54941"/>
                  </a:lnTo>
                  <a:lnTo>
                    <a:pt x="228318" y="54558"/>
                  </a:lnTo>
                  <a:lnTo>
                    <a:pt x="228029" y="54192"/>
                  </a:lnTo>
                  <a:lnTo>
                    <a:pt x="227722" y="53817"/>
                  </a:lnTo>
                  <a:lnTo>
                    <a:pt x="227415" y="53450"/>
                  </a:lnTo>
                  <a:lnTo>
                    <a:pt x="227109" y="53093"/>
                  </a:lnTo>
                  <a:lnTo>
                    <a:pt x="226793" y="52726"/>
                  </a:lnTo>
                  <a:lnTo>
                    <a:pt x="226470" y="52377"/>
                  </a:lnTo>
                  <a:lnTo>
                    <a:pt x="226146" y="52019"/>
                  </a:lnTo>
                  <a:lnTo>
                    <a:pt x="225822" y="51670"/>
                  </a:lnTo>
                  <a:lnTo>
                    <a:pt x="225490" y="51329"/>
                  </a:lnTo>
                  <a:lnTo>
                    <a:pt x="225149" y="50988"/>
                  </a:lnTo>
                  <a:lnTo>
                    <a:pt x="224808" y="50648"/>
                  </a:lnTo>
                  <a:lnTo>
                    <a:pt x="224459" y="50315"/>
                  </a:lnTo>
                  <a:lnTo>
                    <a:pt x="224110" y="49983"/>
                  </a:lnTo>
                  <a:lnTo>
                    <a:pt x="223752" y="49651"/>
                  </a:lnTo>
                  <a:lnTo>
                    <a:pt x="223386" y="49327"/>
                  </a:lnTo>
                  <a:lnTo>
                    <a:pt x="223028" y="49012"/>
                  </a:lnTo>
                  <a:lnTo>
                    <a:pt x="222653" y="48697"/>
                  </a:lnTo>
                  <a:lnTo>
                    <a:pt x="222287" y="48381"/>
                  </a:lnTo>
                  <a:lnTo>
                    <a:pt x="221903" y="48075"/>
                  </a:lnTo>
                  <a:lnTo>
                    <a:pt x="221520" y="47768"/>
                  </a:lnTo>
                  <a:lnTo>
                    <a:pt x="221137" y="47470"/>
                  </a:lnTo>
                  <a:lnTo>
                    <a:pt x="220745" y="47180"/>
                  </a:lnTo>
                  <a:lnTo>
                    <a:pt x="220353" y="46882"/>
                  </a:lnTo>
                  <a:lnTo>
                    <a:pt x="219952" y="46601"/>
                  </a:lnTo>
                  <a:lnTo>
                    <a:pt x="219552" y="46311"/>
                  </a:lnTo>
                  <a:lnTo>
                    <a:pt x="219152" y="46039"/>
                  </a:lnTo>
                  <a:lnTo>
                    <a:pt x="218743" y="45757"/>
                  </a:lnTo>
                  <a:lnTo>
                    <a:pt x="218325" y="45485"/>
                  </a:lnTo>
                  <a:lnTo>
                    <a:pt x="217908" y="45221"/>
                  </a:lnTo>
                  <a:lnTo>
                    <a:pt x="217490" y="44957"/>
                  </a:lnTo>
                  <a:lnTo>
                    <a:pt x="217064" y="44701"/>
                  </a:lnTo>
                  <a:lnTo>
                    <a:pt x="216638" y="44445"/>
                  </a:lnTo>
                  <a:lnTo>
                    <a:pt x="216204" y="44198"/>
                  </a:lnTo>
                  <a:lnTo>
                    <a:pt x="215769" y="43960"/>
                  </a:lnTo>
                  <a:lnTo>
                    <a:pt x="215335" y="43713"/>
                  </a:lnTo>
                  <a:lnTo>
                    <a:pt x="214892" y="43483"/>
                  </a:lnTo>
                  <a:lnTo>
                    <a:pt x="214440" y="43253"/>
                  </a:lnTo>
                  <a:lnTo>
                    <a:pt x="213997" y="43023"/>
                  </a:lnTo>
                  <a:lnTo>
                    <a:pt x="213546" y="42801"/>
                  </a:lnTo>
                  <a:lnTo>
                    <a:pt x="213086" y="42588"/>
                  </a:lnTo>
                  <a:lnTo>
                    <a:pt x="212626" y="42375"/>
                  </a:lnTo>
                  <a:lnTo>
                    <a:pt x="212166" y="42171"/>
                  </a:lnTo>
                  <a:lnTo>
                    <a:pt x="211697" y="41966"/>
                  </a:lnTo>
                  <a:lnTo>
                    <a:pt x="211229" y="41770"/>
                  </a:lnTo>
                  <a:lnTo>
                    <a:pt x="210760" y="41574"/>
                  </a:lnTo>
                  <a:lnTo>
                    <a:pt x="210283" y="41387"/>
                  </a:lnTo>
                  <a:lnTo>
                    <a:pt x="209806" y="41208"/>
                  </a:lnTo>
                  <a:lnTo>
                    <a:pt x="209329" y="41029"/>
                  </a:lnTo>
                  <a:lnTo>
                    <a:pt x="208843" y="40859"/>
                  </a:lnTo>
                  <a:lnTo>
                    <a:pt x="208358" y="40688"/>
                  </a:lnTo>
                  <a:lnTo>
                    <a:pt x="207872" y="40527"/>
                  </a:lnTo>
                  <a:lnTo>
                    <a:pt x="207378" y="40373"/>
                  </a:lnTo>
                  <a:lnTo>
                    <a:pt x="206884" y="40220"/>
                  </a:lnTo>
                  <a:lnTo>
                    <a:pt x="206381" y="40075"/>
                  </a:lnTo>
                  <a:lnTo>
                    <a:pt x="205887" y="39930"/>
                  </a:lnTo>
                  <a:lnTo>
                    <a:pt x="205384" y="39794"/>
                  </a:lnTo>
                  <a:lnTo>
                    <a:pt x="204873" y="39666"/>
                  </a:lnTo>
                  <a:lnTo>
                    <a:pt x="204371" y="39538"/>
                  </a:lnTo>
                  <a:lnTo>
                    <a:pt x="203859" y="39419"/>
                  </a:lnTo>
                  <a:lnTo>
                    <a:pt x="203348" y="39308"/>
                  </a:lnTo>
                  <a:lnTo>
                    <a:pt x="202829" y="39198"/>
                  </a:lnTo>
                  <a:lnTo>
                    <a:pt x="202317" y="39095"/>
                  </a:lnTo>
                  <a:lnTo>
                    <a:pt x="201789" y="38993"/>
                  </a:lnTo>
                  <a:lnTo>
                    <a:pt x="201270" y="38908"/>
                  </a:lnTo>
                  <a:lnTo>
                    <a:pt x="200750" y="38823"/>
                  </a:lnTo>
                  <a:lnTo>
                    <a:pt x="200222" y="38737"/>
                  </a:lnTo>
                  <a:lnTo>
                    <a:pt x="199693" y="38661"/>
                  </a:lnTo>
                  <a:lnTo>
                    <a:pt x="199157" y="38593"/>
                  </a:lnTo>
                  <a:lnTo>
                    <a:pt x="198629" y="38533"/>
                  </a:lnTo>
                  <a:lnTo>
                    <a:pt x="198092" y="38473"/>
                  </a:lnTo>
                  <a:lnTo>
                    <a:pt x="197555" y="38422"/>
                  </a:lnTo>
                  <a:lnTo>
                    <a:pt x="197018" y="38380"/>
                  </a:lnTo>
                  <a:lnTo>
                    <a:pt x="196473" y="38337"/>
                  </a:lnTo>
                  <a:lnTo>
                    <a:pt x="195936" y="38303"/>
                  </a:lnTo>
                  <a:lnTo>
                    <a:pt x="195391" y="38277"/>
                  </a:lnTo>
                  <a:lnTo>
                    <a:pt x="194846" y="38252"/>
                  </a:lnTo>
                  <a:lnTo>
                    <a:pt x="194292" y="38235"/>
                  </a:lnTo>
                  <a:lnTo>
                    <a:pt x="193747" y="38226"/>
                  </a:lnTo>
                  <a:lnTo>
                    <a:pt x="193193" y="38226"/>
                  </a:lnTo>
                  <a:lnTo>
                    <a:pt x="192461" y="38235"/>
                  </a:lnTo>
                  <a:lnTo>
                    <a:pt x="191694" y="38252"/>
                  </a:lnTo>
                  <a:lnTo>
                    <a:pt x="191626" y="37800"/>
                  </a:lnTo>
                  <a:lnTo>
                    <a:pt x="191557" y="37357"/>
                  </a:lnTo>
                  <a:lnTo>
                    <a:pt x="191481" y="36906"/>
                  </a:lnTo>
                  <a:lnTo>
                    <a:pt x="191404" y="36454"/>
                  </a:lnTo>
                  <a:lnTo>
                    <a:pt x="191319" y="36011"/>
                  </a:lnTo>
                  <a:lnTo>
                    <a:pt x="191225" y="35560"/>
                  </a:lnTo>
                  <a:lnTo>
                    <a:pt x="191132" y="35117"/>
                  </a:lnTo>
                  <a:lnTo>
                    <a:pt x="191029" y="34674"/>
                  </a:lnTo>
                  <a:lnTo>
                    <a:pt x="190919" y="34231"/>
                  </a:lnTo>
                  <a:lnTo>
                    <a:pt x="190808" y="33788"/>
                  </a:lnTo>
                  <a:lnTo>
                    <a:pt x="190689" y="33353"/>
                  </a:lnTo>
                  <a:lnTo>
                    <a:pt x="190569" y="32910"/>
                  </a:lnTo>
                  <a:lnTo>
                    <a:pt x="190441" y="32476"/>
                  </a:lnTo>
                  <a:lnTo>
                    <a:pt x="190305" y="32041"/>
                  </a:lnTo>
                  <a:lnTo>
                    <a:pt x="190169" y="31598"/>
                  </a:lnTo>
                  <a:lnTo>
                    <a:pt x="190024" y="31172"/>
                  </a:lnTo>
                  <a:lnTo>
                    <a:pt x="189871" y="30738"/>
                  </a:lnTo>
                  <a:lnTo>
                    <a:pt x="189717" y="30303"/>
                  </a:lnTo>
                  <a:lnTo>
                    <a:pt x="189555" y="29877"/>
                  </a:lnTo>
                  <a:lnTo>
                    <a:pt x="189394" y="29451"/>
                  </a:lnTo>
                  <a:lnTo>
                    <a:pt x="189223" y="29025"/>
                  </a:lnTo>
                  <a:lnTo>
                    <a:pt x="189053" y="28599"/>
                  </a:lnTo>
                  <a:lnTo>
                    <a:pt x="188865" y="28174"/>
                  </a:lnTo>
                  <a:lnTo>
                    <a:pt x="188686" y="27756"/>
                  </a:lnTo>
                  <a:lnTo>
                    <a:pt x="188491" y="27339"/>
                  </a:lnTo>
                  <a:lnTo>
                    <a:pt x="188295" y="26913"/>
                  </a:lnTo>
                  <a:lnTo>
                    <a:pt x="188099" y="26504"/>
                  </a:lnTo>
                  <a:lnTo>
                    <a:pt x="187894" y="26086"/>
                  </a:lnTo>
                  <a:lnTo>
                    <a:pt x="187681" y="25669"/>
                  </a:lnTo>
                  <a:lnTo>
                    <a:pt x="187468" y="25260"/>
                  </a:lnTo>
                  <a:lnTo>
                    <a:pt x="187247" y="24851"/>
                  </a:lnTo>
                  <a:lnTo>
                    <a:pt x="187017" y="24442"/>
                  </a:lnTo>
                  <a:lnTo>
                    <a:pt x="186787" y="24042"/>
                  </a:lnTo>
                  <a:lnTo>
                    <a:pt x="186548" y="23633"/>
                  </a:lnTo>
                  <a:lnTo>
                    <a:pt x="186310" y="23232"/>
                  </a:lnTo>
                  <a:lnTo>
                    <a:pt x="186063" y="22832"/>
                  </a:lnTo>
                  <a:lnTo>
                    <a:pt x="185815" y="22440"/>
                  </a:lnTo>
                  <a:lnTo>
                    <a:pt x="185560" y="22040"/>
                  </a:lnTo>
                  <a:lnTo>
                    <a:pt x="185296" y="21648"/>
                  </a:lnTo>
                  <a:lnTo>
                    <a:pt x="185032" y="21256"/>
                  </a:lnTo>
                  <a:lnTo>
                    <a:pt x="184759" y="20864"/>
                  </a:lnTo>
                  <a:lnTo>
                    <a:pt x="184486" y="20481"/>
                  </a:lnTo>
                  <a:lnTo>
                    <a:pt x="184205" y="20097"/>
                  </a:lnTo>
                  <a:lnTo>
                    <a:pt x="183924" y="19714"/>
                  </a:lnTo>
                  <a:lnTo>
                    <a:pt x="183635" y="19330"/>
                  </a:lnTo>
                  <a:lnTo>
                    <a:pt x="183336" y="18956"/>
                  </a:lnTo>
                  <a:lnTo>
                    <a:pt x="183038" y="18581"/>
                  </a:lnTo>
                  <a:lnTo>
                    <a:pt x="182740" y="18206"/>
                  </a:lnTo>
                  <a:lnTo>
                    <a:pt x="182425" y="17831"/>
                  </a:lnTo>
                  <a:lnTo>
                    <a:pt x="182118" y="17465"/>
                  </a:lnTo>
                  <a:lnTo>
                    <a:pt x="181794" y="17098"/>
                  </a:lnTo>
                  <a:lnTo>
                    <a:pt x="181471" y="16732"/>
                  </a:lnTo>
                  <a:lnTo>
                    <a:pt x="181147" y="16374"/>
                  </a:lnTo>
                  <a:lnTo>
                    <a:pt x="180815" y="16016"/>
                  </a:lnTo>
                  <a:lnTo>
                    <a:pt x="180474" y="15659"/>
                  </a:lnTo>
                  <a:lnTo>
                    <a:pt x="180133" y="15301"/>
                  </a:lnTo>
                  <a:lnTo>
                    <a:pt x="179792" y="14952"/>
                  </a:lnTo>
                  <a:lnTo>
                    <a:pt x="179443" y="14602"/>
                  </a:lnTo>
                  <a:lnTo>
                    <a:pt x="179085" y="14261"/>
                  </a:lnTo>
                  <a:lnTo>
                    <a:pt x="178727" y="13912"/>
                  </a:lnTo>
                  <a:lnTo>
                    <a:pt x="178361" y="13571"/>
                  </a:lnTo>
                  <a:lnTo>
                    <a:pt x="177995" y="13239"/>
                  </a:lnTo>
                  <a:lnTo>
                    <a:pt x="177236" y="12566"/>
                  </a:lnTo>
                  <a:lnTo>
                    <a:pt x="176811" y="12200"/>
                  </a:lnTo>
                  <a:lnTo>
                    <a:pt x="176376" y="11833"/>
                  </a:lnTo>
                  <a:lnTo>
                    <a:pt x="175933" y="11476"/>
                  </a:lnTo>
                  <a:lnTo>
                    <a:pt x="175490" y="11118"/>
                  </a:lnTo>
                  <a:lnTo>
                    <a:pt x="175047" y="10769"/>
                  </a:lnTo>
                  <a:lnTo>
                    <a:pt x="174595" y="10428"/>
                  </a:lnTo>
                  <a:lnTo>
                    <a:pt x="174144" y="10087"/>
                  </a:lnTo>
                  <a:lnTo>
                    <a:pt x="173684" y="9755"/>
                  </a:lnTo>
                  <a:lnTo>
                    <a:pt x="173224" y="9422"/>
                  </a:lnTo>
                  <a:lnTo>
                    <a:pt x="172764" y="9099"/>
                  </a:lnTo>
                  <a:lnTo>
                    <a:pt x="172295" y="8784"/>
                  </a:lnTo>
                  <a:lnTo>
                    <a:pt x="171818" y="8468"/>
                  </a:lnTo>
                  <a:lnTo>
                    <a:pt x="171350" y="8162"/>
                  </a:lnTo>
                  <a:lnTo>
                    <a:pt x="170864" y="7863"/>
                  </a:lnTo>
                  <a:lnTo>
                    <a:pt x="170387" y="7565"/>
                  </a:lnTo>
                  <a:lnTo>
                    <a:pt x="169901" y="7276"/>
                  </a:lnTo>
                  <a:lnTo>
                    <a:pt x="169416" y="6986"/>
                  </a:lnTo>
                  <a:lnTo>
                    <a:pt x="168922" y="6705"/>
                  </a:lnTo>
                  <a:lnTo>
                    <a:pt x="168427" y="6432"/>
                  </a:lnTo>
                  <a:lnTo>
                    <a:pt x="167933" y="6160"/>
                  </a:lnTo>
                  <a:lnTo>
                    <a:pt x="167431" y="5895"/>
                  </a:lnTo>
                  <a:lnTo>
                    <a:pt x="166928" y="5640"/>
                  </a:lnTo>
                  <a:lnTo>
                    <a:pt x="166417" y="5384"/>
                  </a:lnTo>
                  <a:lnTo>
                    <a:pt x="165906" y="5137"/>
                  </a:lnTo>
                  <a:lnTo>
                    <a:pt x="165395" y="4899"/>
                  </a:lnTo>
                  <a:lnTo>
                    <a:pt x="164883" y="4660"/>
                  </a:lnTo>
                  <a:lnTo>
                    <a:pt x="164364" y="4430"/>
                  </a:lnTo>
                  <a:lnTo>
                    <a:pt x="163844" y="4209"/>
                  </a:lnTo>
                  <a:lnTo>
                    <a:pt x="163316" y="3987"/>
                  </a:lnTo>
                  <a:lnTo>
                    <a:pt x="162796" y="3774"/>
                  </a:lnTo>
                  <a:lnTo>
                    <a:pt x="162268" y="3570"/>
                  </a:lnTo>
                  <a:lnTo>
                    <a:pt x="161731" y="3365"/>
                  </a:lnTo>
                  <a:lnTo>
                    <a:pt x="161203" y="3169"/>
                  </a:lnTo>
                  <a:lnTo>
                    <a:pt x="160666" y="2973"/>
                  </a:lnTo>
                  <a:lnTo>
                    <a:pt x="160130" y="2794"/>
                  </a:lnTo>
                  <a:lnTo>
                    <a:pt x="159584" y="2616"/>
                  </a:lnTo>
                  <a:lnTo>
                    <a:pt x="159048" y="2437"/>
                  </a:lnTo>
                  <a:lnTo>
                    <a:pt x="158502" y="2266"/>
                  </a:lnTo>
                  <a:lnTo>
                    <a:pt x="157949" y="2104"/>
                  </a:lnTo>
                  <a:lnTo>
                    <a:pt x="157403" y="1951"/>
                  </a:lnTo>
                  <a:lnTo>
                    <a:pt x="156850" y="1798"/>
                  </a:lnTo>
                  <a:lnTo>
                    <a:pt x="156296" y="1653"/>
                  </a:lnTo>
                  <a:lnTo>
                    <a:pt x="155742" y="1517"/>
                  </a:lnTo>
                  <a:lnTo>
                    <a:pt x="155188" y="1389"/>
                  </a:lnTo>
                  <a:lnTo>
                    <a:pt x="154626" y="1261"/>
                  </a:lnTo>
                  <a:lnTo>
                    <a:pt x="154072" y="1142"/>
                  </a:lnTo>
                  <a:lnTo>
                    <a:pt x="153510" y="1022"/>
                  </a:lnTo>
                  <a:lnTo>
                    <a:pt x="152939" y="912"/>
                  </a:lnTo>
                  <a:lnTo>
                    <a:pt x="152377" y="809"/>
                  </a:lnTo>
                  <a:lnTo>
                    <a:pt x="151806" y="716"/>
                  </a:lnTo>
                  <a:lnTo>
                    <a:pt x="151244" y="622"/>
                  </a:lnTo>
                  <a:lnTo>
                    <a:pt x="150673" y="537"/>
                  </a:lnTo>
                  <a:lnTo>
                    <a:pt x="150102" y="460"/>
                  </a:lnTo>
                  <a:lnTo>
                    <a:pt x="149523" y="392"/>
                  </a:lnTo>
                  <a:lnTo>
                    <a:pt x="148952" y="324"/>
                  </a:lnTo>
                  <a:lnTo>
                    <a:pt x="148373" y="264"/>
                  </a:lnTo>
                  <a:lnTo>
                    <a:pt x="147802" y="205"/>
                  </a:lnTo>
                  <a:lnTo>
                    <a:pt x="147223" y="162"/>
                  </a:lnTo>
                  <a:lnTo>
                    <a:pt x="146644" y="119"/>
                  </a:lnTo>
                  <a:lnTo>
                    <a:pt x="146064" y="85"/>
                  </a:lnTo>
                  <a:lnTo>
                    <a:pt x="145485" y="51"/>
                  </a:lnTo>
                  <a:lnTo>
                    <a:pt x="144897" y="34"/>
                  </a:lnTo>
                  <a:lnTo>
                    <a:pt x="144318" y="17"/>
                  </a:lnTo>
                  <a:lnTo>
                    <a:pt x="143730" y="9"/>
                  </a:lnTo>
                  <a:lnTo>
                    <a:pt x="142852" y="0"/>
                  </a:lnTo>
                  <a:lnTo>
                    <a:pt x="141966" y="9"/>
                  </a:lnTo>
                  <a:lnTo>
                    <a:pt x="141089" y="34"/>
                  </a:lnTo>
                  <a:lnTo>
                    <a:pt x="140220" y="77"/>
                  </a:lnTo>
                  <a:lnTo>
                    <a:pt x="139342" y="128"/>
                  </a:lnTo>
                  <a:lnTo>
                    <a:pt x="138474" y="188"/>
                  </a:lnTo>
                  <a:lnTo>
                    <a:pt x="137613" y="273"/>
                  </a:lnTo>
                  <a:lnTo>
                    <a:pt x="136753" y="366"/>
                  </a:lnTo>
                  <a:lnTo>
                    <a:pt x="135892" y="469"/>
                  </a:lnTo>
                  <a:lnTo>
                    <a:pt x="135032" y="588"/>
                  </a:lnTo>
                  <a:lnTo>
                    <a:pt x="134180" y="716"/>
                  </a:lnTo>
                  <a:lnTo>
                    <a:pt x="133336" y="869"/>
                  </a:lnTo>
                  <a:lnTo>
                    <a:pt x="132493" y="1022"/>
                  </a:lnTo>
                  <a:lnTo>
                    <a:pt x="131658" y="1193"/>
                  </a:lnTo>
                  <a:lnTo>
                    <a:pt x="130823" y="1380"/>
                  </a:lnTo>
                  <a:lnTo>
                    <a:pt x="129988" y="1576"/>
                  </a:lnTo>
                  <a:lnTo>
                    <a:pt x="129170" y="1781"/>
                  </a:lnTo>
                  <a:lnTo>
                    <a:pt x="128344" y="2002"/>
                  </a:lnTo>
                  <a:lnTo>
                    <a:pt x="127535" y="2241"/>
                  </a:lnTo>
                  <a:lnTo>
                    <a:pt x="126725" y="2488"/>
                  </a:lnTo>
                  <a:lnTo>
                    <a:pt x="125925" y="2743"/>
                  </a:lnTo>
                  <a:lnTo>
                    <a:pt x="125124" y="3016"/>
                  </a:lnTo>
                  <a:lnTo>
                    <a:pt x="124331" y="3297"/>
                  </a:lnTo>
                  <a:lnTo>
                    <a:pt x="123548" y="3587"/>
                  </a:lnTo>
                  <a:lnTo>
                    <a:pt x="122772" y="3893"/>
                  </a:lnTo>
                  <a:lnTo>
                    <a:pt x="121997" y="4217"/>
                  </a:lnTo>
                  <a:lnTo>
                    <a:pt x="121230" y="4541"/>
                  </a:lnTo>
                  <a:lnTo>
                    <a:pt x="120472" y="4882"/>
                  </a:lnTo>
                  <a:lnTo>
                    <a:pt x="119722" y="5239"/>
                  </a:lnTo>
                  <a:lnTo>
                    <a:pt x="118973" y="5606"/>
                  </a:lnTo>
                  <a:lnTo>
                    <a:pt x="118240" y="5981"/>
                  </a:lnTo>
                  <a:lnTo>
                    <a:pt x="117507" y="6364"/>
                  </a:lnTo>
                  <a:lnTo>
                    <a:pt x="116783" y="6764"/>
                  </a:lnTo>
                  <a:lnTo>
                    <a:pt x="116076" y="7165"/>
                  </a:lnTo>
                  <a:lnTo>
                    <a:pt x="115369" y="7591"/>
                  </a:lnTo>
                  <a:lnTo>
                    <a:pt x="114671" y="8017"/>
                  </a:lnTo>
                  <a:lnTo>
                    <a:pt x="113980" y="8460"/>
                  </a:lnTo>
                  <a:lnTo>
                    <a:pt x="113299" y="8911"/>
                  </a:lnTo>
                  <a:lnTo>
                    <a:pt x="112626" y="9371"/>
                  </a:lnTo>
                  <a:lnTo>
                    <a:pt x="111961" y="9840"/>
                  </a:lnTo>
                  <a:lnTo>
                    <a:pt x="111305" y="10326"/>
                  </a:lnTo>
                  <a:lnTo>
                    <a:pt x="110658" y="10820"/>
                  </a:lnTo>
                  <a:lnTo>
                    <a:pt x="110027" y="11322"/>
                  </a:lnTo>
                  <a:lnTo>
                    <a:pt x="109397" y="11833"/>
                  </a:lnTo>
                  <a:lnTo>
                    <a:pt x="108784" y="12353"/>
                  </a:lnTo>
                  <a:lnTo>
                    <a:pt x="108179" y="12890"/>
                  </a:lnTo>
                  <a:lnTo>
                    <a:pt x="107582" y="13427"/>
                  </a:lnTo>
                  <a:lnTo>
                    <a:pt x="106995" y="13980"/>
                  </a:lnTo>
                  <a:lnTo>
                    <a:pt x="106415" y="14543"/>
                  </a:lnTo>
                  <a:lnTo>
                    <a:pt x="105853" y="15113"/>
                  </a:lnTo>
                  <a:lnTo>
                    <a:pt x="105299" y="15693"/>
                  </a:lnTo>
                  <a:lnTo>
                    <a:pt x="104754" y="16281"/>
                  </a:lnTo>
                  <a:lnTo>
                    <a:pt x="104217" y="16877"/>
                  </a:lnTo>
                  <a:lnTo>
                    <a:pt x="103698" y="17482"/>
                  </a:lnTo>
                  <a:lnTo>
                    <a:pt x="103186" y="18104"/>
                  </a:lnTo>
                  <a:lnTo>
                    <a:pt x="102692" y="18726"/>
                  </a:lnTo>
                  <a:lnTo>
                    <a:pt x="102207" y="19365"/>
                  </a:lnTo>
                  <a:lnTo>
                    <a:pt x="101730" y="20003"/>
                  </a:lnTo>
                  <a:lnTo>
                    <a:pt x="101270" y="20651"/>
                  </a:lnTo>
                  <a:lnTo>
                    <a:pt x="100818" y="21315"/>
                  </a:lnTo>
                  <a:lnTo>
                    <a:pt x="100384" y="21980"/>
                  </a:lnTo>
                  <a:lnTo>
                    <a:pt x="99958" y="22662"/>
                  </a:lnTo>
                  <a:lnTo>
                    <a:pt x="99549" y="23343"/>
                  </a:lnTo>
                  <a:lnTo>
                    <a:pt x="99148" y="24033"/>
                  </a:lnTo>
                  <a:lnTo>
                    <a:pt x="98748" y="23343"/>
                  </a:lnTo>
                  <a:lnTo>
                    <a:pt x="98339" y="22662"/>
                  </a:lnTo>
                  <a:lnTo>
                    <a:pt x="97913" y="21980"/>
                  </a:lnTo>
                  <a:lnTo>
                    <a:pt x="97478" y="21315"/>
                  </a:lnTo>
                  <a:lnTo>
                    <a:pt x="97027" y="20651"/>
                  </a:lnTo>
                  <a:lnTo>
                    <a:pt x="96567" y="20003"/>
                  </a:lnTo>
                  <a:lnTo>
                    <a:pt x="96090" y="19365"/>
                  </a:lnTo>
                  <a:lnTo>
                    <a:pt x="95604" y="18726"/>
                  </a:lnTo>
                  <a:lnTo>
                    <a:pt x="95110" y="18104"/>
                  </a:lnTo>
                  <a:lnTo>
                    <a:pt x="94599" y="17490"/>
                  </a:lnTo>
                  <a:lnTo>
                    <a:pt x="94079" y="16877"/>
                  </a:lnTo>
                  <a:lnTo>
                    <a:pt x="93543" y="16281"/>
                  </a:lnTo>
                  <a:lnTo>
                    <a:pt x="93006" y="15693"/>
                  </a:lnTo>
                  <a:lnTo>
                    <a:pt x="92444" y="15113"/>
                  </a:lnTo>
                  <a:lnTo>
                    <a:pt x="91881" y="14543"/>
                  </a:lnTo>
                  <a:lnTo>
                    <a:pt x="91302" y="13980"/>
                  </a:lnTo>
                  <a:lnTo>
                    <a:pt x="90723" y="13435"/>
                  </a:lnTo>
                  <a:lnTo>
                    <a:pt x="90126" y="12890"/>
                  </a:lnTo>
                  <a:lnTo>
                    <a:pt x="89513" y="12362"/>
                  </a:lnTo>
                  <a:lnTo>
                    <a:pt x="88900" y="11833"/>
                  </a:lnTo>
                  <a:lnTo>
                    <a:pt x="88269" y="11322"/>
                  </a:lnTo>
                  <a:lnTo>
                    <a:pt x="87639" y="10820"/>
                  </a:lnTo>
                  <a:lnTo>
                    <a:pt x="86991" y="10326"/>
                  </a:lnTo>
                  <a:lnTo>
                    <a:pt x="86335" y="9848"/>
                  </a:lnTo>
                  <a:lnTo>
                    <a:pt x="85671" y="9371"/>
                  </a:lnTo>
                  <a:lnTo>
                    <a:pt x="84998" y="8911"/>
                  </a:lnTo>
                  <a:lnTo>
                    <a:pt x="84316" y="8460"/>
                  </a:lnTo>
                  <a:lnTo>
                    <a:pt x="83626" y="8025"/>
                  </a:lnTo>
                  <a:lnTo>
                    <a:pt x="82927" y="7591"/>
                  </a:lnTo>
                  <a:lnTo>
                    <a:pt x="82220" y="7173"/>
                  </a:lnTo>
                  <a:lnTo>
                    <a:pt x="81505" y="6764"/>
                  </a:lnTo>
                  <a:lnTo>
                    <a:pt x="80789" y="6373"/>
                  </a:lnTo>
                  <a:lnTo>
                    <a:pt x="80056" y="5981"/>
                  </a:lnTo>
                  <a:lnTo>
                    <a:pt x="79315" y="5606"/>
                  </a:lnTo>
                  <a:lnTo>
                    <a:pt x="78574" y="5248"/>
                  </a:lnTo>
                  <a:lnTo>
                    <a:pt x="77824" y="4890"/>
                  </a:lnTo>
                  <a:lnTo>
                    <a:pt x="77066" y="4549"/>
                  </a:lnTo>
                  <a:lnTo>
                    <a:pt x="76299" y="4226"/>
                  </a:lnTo>
                  <a:lnTo>
                    <a:pt x="75524" y="3902"/>
                  </a:lnTo>
                  <a:lnTo>
                    <a:pt x="74749" y="3595"/>
                  </a:lnTo>
                  <a:lnTo>
                    <a:pt x="73957" y="3306"/>
                  </a:lnTo>
                  <a:lnTo>
                    <a:pt x="73173" y="3024"/>
                  </a:lnTo>
                  <a:lnTo>
                    <a:pt x="72372" y="2752"/>
                  </a:lnTo>
                  <a:lnTo>
                    <a:pt x="71571" y="2496"/>
                  </a:lnTo>
                  <a:lnTo>
                    <a:pt x="70762" y="2249"/>
                  </a:lnTo>
                  <a:lnTo>
                    <a:pt x="69944" y="2011"/>
                  </a:lnTo>
                  <a:lnTo>
                    <a:pt x="69126" y="1789"/>
                  </a:lnTo>
                  <a:lnTo>
                    <a:pt x="68300" y="1585"/>
                  </a:lnTo>
                  <a:lnTo>
                    <a:pt x="67473" y="1389"/>
                  </a:lnTo>
                  <a:lnTo>
                    <a:pt x="66639" y="1201"/>
                  </a:lnTo>
                  <a:lnTo>
                    <a:pt x="65804" y="1031"/>
                  </a:lnTo>
                  <a:lnTo>
                    <a:pt x="64960" y="869"/>
                  </a:lnTo>
                  <a:lnTo>
                    <a:pt x="64108" y="724"/>
                  </a:lnTo>
                  <a:lnTo>
                    <a:pt x="63256" y="596"/>
                  </a:lnTo>
                  <a:lnTo>
                    <a:pt x="62404" y="477"/>
                  </a:lnTo>
                  <a:lnTo>
                    <a:pt x="61544" y="366"/>
                  </a:lnTo>
                  <a:lnTo>
                    <a:pt x="60684" y="273"/>
                  </a:lnTo>
                  <a:lnTo>
                    <a:pt x="59823" y="196"/>
                  </a:lnTo>
                  <a:lnTo>
                    <a:pt x="58954" y="128"/>
                  </a:lnTo>
                  <a:lnTo>
                    <a:pt x="58077" y="77"/>
                  </a:lnTo>
                  <a:lnTo>
                    <a:pt x="57208" y="43"/>
                  </a:lnTo>
                  <a:lnTo>
                    <a:pt x="56330" y="17"/>
                  </a:lnTo>
                  <a:lnTo>
                    <a:pt x="554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-5647850" y="-8481200"/>
              <a:ext cx="6838475" cy="6929850"/>
            </a:xfrm>
            <a:custGeom>
              <a:avLst/>
              <a:gdLst/>
              <a:ahLst/>
              <a:cxnLst/>
              <a:rect l="l" t="t" r="r" b="b"/>
              <a:pathLst>
                <a:path w="273539" h="277194" fill="none" extrusionOk="0">
                  <a:moveTo>
                    <a:pt x="273539" y="179852"/>
                  </a:moveTo>
                  <a:lnTo>
                    <a:pt x="273539" y="179852"/>
                  </a:lnTo>
                  <a:lnTo>
                    <a:pt x="273530" y="179281"/>
                  </a:lnTo>
                  <a:lnTo>
                    <a:pt x="273522" y="178710"/>
                  </a:lnTo>
                  <a:lnTo>
                    <a:pt x="273505" y="178139"/>
                  </a:lnTo>
                  <a:lnTo>
                    <a:pt x="273479" y="177569"/>
                  </a:lnTo>
                  <a:lnTo>
                    <a:pt x="273445" y="177006"/>
                  </a:lnTo>
                  <a:lnTo>
                    <a:pt x="273411" y="176435"/>
                  </a:lnTo>
                  <a:lnTo>
                    <a:pt x="273360" y="175873"/>
                  </a:lnTo>
                  <a:lnTo>
                    <a:pt x="273309" y="175311"/>
                  </a:lnTo>
                  <a:lnTo>
                    <a:pt x="273249" y="174749"/>
                  </a:lnTo>
                  <a:lnTo>
                    <a:pt x="273181" y="174186"/>
                  </a:lnTo>
                  <a:lnTo>
                    <a:pt x="273105" y="173633"/>
                  </a:lnTo>
                  <a:lnTo>
                    <a:pt x="273028" y="173070"/>
                  </a:lnTo>
                  <a:lnTo>
                    <a:pt x="272934" y="172517"/>
                  </a:lnTo>
                  <a:lnTo>
                    <a:pt x="272840" y="171954"/>
                  </a:lnTo>
                  <a:lnTo>
                    <a:pt x="272738" y="171401"/>
                  </a:lnTo>
                  <a:lnTo>
                    <a:pt x="272627" y="170855"/>
                  </a:lnTo>
                  <a:lnTo>
                    <a:pt x="272517" y="170302"/>
                  </a:lnTo>
                  <a:lnTo>
                    <a:pt x="272389" y="169756"/>
                  </a:lnTo>
                  <a:lnTo>
                    <a:pt x="272261" y="169203"/>
                  </a:lnTo>
                  <a:lnTo>
                    <a:pt x="272125" y="168657"/>
                  </a:lnTo>
                  <a:lnTo>
                    <a:pt x="271980" y="168112"/>
                  </a:lnTo>
                  <a:lnTo>
                    <a:pt x="271835" y="167575"/>
                  </a:lnTo>
                  <a:lnTo>
                    <a:pt x="271673" y="167030"/>
                  </a:lnTo>
                  <a:lnTo>
                    <a:pt x="271511" y="166493"/>
                  </a:lnTo>
                  <a:lnTo>
                    <a:pt x="271341" y="165957"/>
                  </a:lnTo>
                  <a:lnTo>
                    <a:pt x="271162" y="165420"/>
                  </a:lnTo>
                  <a:lnTo>
                    <a:pt x="270983" y="164883"/>
                  </a:lnTo>
                  <a:lnTo>
                    <a:pt x="270787" y="164355"/>
                  </a:lnTo>
                  <a:lnTo>
                    <a:pt x="270591" y="163827"/>
                  </a:lnTo>
                  <a:lnTo>
                    <a:pt x="270387" y="163299"/>
                  </a:lnTo>
                  <a:lnTo>
                    <a:pt x="270182" y="162770"/>
                  </a:lnTo>
                  <a:lnTo>
                    <a:pt x="269961" y="162251"/>
                  </a:lnTo>
                  <a:lnTo>
                    <a:pt x="269739" y="161731"/>
                  </a:lnTo>
                  <a:lnTo>
                    <a:pt x="269509" y="161211"/>
                  </a:lnTo>
                  <a:lnTo>
                    <a:pt x="269271" y="160692"/>
                  </a:lnTo>
                  <a:lnTo>
                    <a:pt x="269032" y="160181"/>
                  </a:lnTo>
                  <a:lnTo>
                    <a:pt x="268777" y="159661"/>
                  </a:lnTo>
                  <a:lnTo>
                    <a:pt x="268521" y="159158"/>
                  </a:lnTo>
                  <a:lnTo>
                    <a:pt x="268257" y="158647"/>
                  </a:lnTo>
                  <a:lnTo>
                    <a:pt x="267993" y="158144"/>
                  </a:lnTo>
                  <a:lnTo>
                    <a:pt x="267720" y="157642"/>
                  </a:lnTo>
                  <a:lnTo>
                    <a:pt x="267431" y="157139"/>
                  </a:lnTo>
                  <a:lnTo>
                    <a:pt x="267150" y="156645"/>
                  </a:lnTo>
                  <a:lnTo>
                    <a:pt x="266851" y="156142"/>
                  </a:lnTo>
                  <a:lnTo>
                    <a:pt x="266553" y="155657"/>
                  </a:lnTo>
                  <a:lnTo>
                    <a:pt x="266246" y="155163"/>
                  </a:lnTo>
                  <a:lnTo>
                    <a:pt x="265931" y="154677"/>
                  </a:lnTo>
                  <a:lnTo>
                    <a:pt x="265608" y="154191"/>
                  </a:lnTo>
                  <a:lnTo>
                    <a:pt x="265284" y="153706"/>
                  </a:lnTo>
                  <a:lnTo>
                    <a:pt x="264952" y="153229"/>
                  </a:lnTo>
                  <a:lnTo>
                    <a:pt x="264611" y="152752"/>
                  </a:lnTo>
                  <a:lnTo>
                    <a:pt x="264261" y="152283"/>
                  </a:lnTo>
                  <a:lnTo>
                    <a:pt x="263912" y="151806"/>
                  </a:lnTo>
                  <a:lnTo>
                    <a:pt x="263554" y="151346"/>
                  </a:lnTo>
                  <a:lnTo>
                    <a:pt x="263197" y="150877"/>
                  </a:lnTo>
                  <a:lnTo>
                    <a:pt x="262822" y="150417"/>
                  </a:lnTo>
                  <a:lnTo>
                    <a:pt x="262447" y="149957"/>
                  </a:lnTo>
                  <a:lnTo>
                    <a:pt x="262063" y="149497"/>
                  </a:lnTo>
                  <a:lnTo>
                    <a:pt x="261672" y="149046"/>
                  </a:lnTo>
                  <a:lnTo>
                    <a:pt x="261280" y="148603"/>
                  </a:lnTo>
                  <a:lnTo>
                    <a:pt x="260879" y="148151"/>
                  </a:lnTo>
                  <a:lnTo>
                    <a:pt x="260470" y="147708"/>
                  </a:lnTo>
                  <a:lnTo>
                    <a:pt x="260061" y="147274"/>
                  </a:lnTo>
                  <a:lnTo>
                    <a:pt x="259644" y="146831"/>
                  </a:lnTo>
                  <a:lnTo>
                    <a:pt x="259644" y="146831"/>
                  </a:lnTo>
                  <a:lnTo>
                    <a:pt x="260096" y="146243"/>
                  </a:lnTo>
                  <a:lnTo>
                    <a:pt x="260547" y="145638"/>
                  </a:lnTo>
                  <a:lnTo>
                    <a:pt x="260973" y="145033"/>
                  </a:lnTo>
                  <a:lnTo>
                    <a:pt x="261390" y="144411"/>
                  </a:lnTo>
                  <a:lnTo>
                    <a:pt x="261791" y="143789"/>
                  </a:lnTo>
                  <a:lnTo>
                    <a:pt x="262183" y="143167"/>
                  </a:lnTo>
                  <a:lnTo>
                    <a:pt x="262558" y="142529"/>
                  </a:lnTo>
                  <a:lnTo>
                    <a:pt x="262924" y="141890"/>
                  </a:lnTo>
                  <a:lnTo>
                    <a:pt x="263265" y="141251"/>
                  </a:lnTo>
                  <a:lnTo>
                    <a:pt x="263605" y="140595"/>
                  </a:lnTo>
                  <a:lnTo>
                    <a:pt x="263921" y="139939"/>
                  </a:lnTo>
                  <a:lnTo>
                    <a:pt x="264227" y="139283"/>
                  </a:lnTo>
                  <a:lnTo>
                    <a:pt x="264517" y="138618"/>
                  </a:lnTo>
                  <a:lnTo>
                    <a:pt x="264798" y="137945"/>
                  </a:lnTo>
                  <a:lnTo>
                    <a:pt x="265062" y="137272"/>
                  </a:lnTo>
                  <a:lnTo>
                    <a:pt x="265309" y="136591"/>
                  </a:lnTo>
                  <a:lnTo>
                    <a:pt x="265539" y="135909"/>
                  </a:lnTo>
                  <a:lnTo>
                    <a:pt x="265761" y="135219"/>
                  </a:lnTo>
                  <a:lnTo>
                    <a:pt x="265965" y="134520"/>
                  </a:lnTo>
                  <a:lnTo>
                    <a:pt x="266161" y="133830"/>
                  </a:lnTo>
                  <a:lnTo>
                    <a:pt x="266332" y="133132"/>
                  </a:lnTo>
                  <a:lnTo>
                    <a:pt x="266494" y="132425"/>
                  </a:lnTo>
                  <a:lnTo>
                    <a:pt x="266638" y="131717"/>
                  </a:lnTo>
                  <a:lnTo>
                    <a:pt x="266775" y="131010"/>
                  </a:lnTo>
                  <a:lnTo>
                    <a:pt x="266885" y="130295"/>
                  </a:lnTo>
                  <a:lnTo>
                    <a:pt x="266988" y="129579"/>
                  </a:lnTo>
                  <a:lnTo>
                    <a:pt x="267073" y="128864"/>
                  </a:lnTo>
                  <a:lnTo>
                    <a:pt x="267141" y="128148"/>
                  </a:lnTo>
                  <a:lnTo>
                    <a:pt x="267201" y="127424"/>
                  </a:lnTo>
                  <a:lnTo>
                    <a:pt x="267235" y="126700"/>
                  </a:lnTo>
                  <a:lnTo>
                    <a:pt x="267260" y="125967"/>
                  </a:lnTo>
                  <a:lnTo>
                    <a:pt x="267269" y="125243"/>
                  </a:lnTo>
                  <a:lnTo>
                    <a:pt x="267269" y="125243"/>
                  </a:lnTo>
                  <a:lnTo>
                    <a:pt x="267260" y="124817"/>
                  </a:lnTo>
                  <a:lnTo>
                    <a:pt x="267260" y="124391"/>
                  </a:lnTo>
                  <a:lnTo>
                    <a:pt x="267243" y="123965"/>
                  </a:lnTo>
                  <a:lnTo>
                    <a:pt x="267226" y="123547"/>
                  </a:lnTo>
                  <a:lnTo>
                    <a:pt x="267201" y="123121"/>
                  </a:lnTo>
                  <a:lnTo>
                    <a:pt x="267175" y="122704"/>
                  </a:lnTo>
                  <a:lnTo>
                    <a:pt x="267141" y="122287"/>
                  </a:lnTo>
                  <a:lnTo>
                    <a:pt x="267098" y="121869"/>
                  </a:lnTo>
                  <a:lnTo>
                    <a:pt x="267013" y="121034"/>
                  </a:lnTo>
                  <a:lnTo>
                    <a:pt x="266902" y="120208"/>
                  </a:lnTo>
                  <a:lnTo>
                    <a:pt x="266766" y="119390"/>
                  </a:lnTo>
                  <a:lnTo>
                    <a:pt x="266613" y="118572"/>
                  </a:lnTo>
                  <a:lnTo>
                    <a:pt x="266451" y="117763"/>
                  </a:lnTo>
                  <a:lnTo>
                    <a:pt x="266255" y="116962"/>
                  </a:lnTo>
                  <a:lnTo>
                    <a:pt x="266051" y="116170"/>
                  </a:lnTo>
                  <a:lnTo>
                    <a:pt x="265821" y="115377"/>
                  </a:lnTo>
                  <a:lnTo>
                    <a:pt x="265582" y="114594"/>
                  </a:lnTo>
                  <a:lnTo>
                    <a:pt x="265318" y="113818"/>
                  </a:lnTo>
                  <a:lnTo>
                    <a:pt x="265037" y="113052"/>
                  </a:lnTo>
                  <a:lnTo>
                    <a:pt x="264739" y="112293"/>
                  </a:lnTo>
                  <a:lnTo>
                    <a:pt x="264423" y="111544"/>
                  </a:lnTo>
                  <a:lnTo>
                    <a:pt x="264091" y="110794"/>
                  </a:lnTo>
                  <a:lnTo>
                    <a:pt x="263742" y="110061"/>
                  </a:lnTo>
                  <a:lnTo>
                    <a:pt x="263367" y="109329"/>
                  </a:lnTo>
                  <a:lnTo>
                    <a:pt x="262984" y="108613"/>
                  </a:lnTo>
                  <a:lnTo>
                    <a:pt x="262583" y="107897"/>
                  </a:lnTo>
                  <a:lnTo>
                    <a:pt x="262166" y="107199"/>
                  </a:lnTo>
                  <a:lnTo>
                    <a:pt x="261740" y="106500"/>
                  </a:lnTo>
                  <a:lnTo>
                    <a:pt x="261288" y="105819"/>
                  </a:lnTo>
                  <a:lnTo>
                    <a:pt x="260820" y="105137"/>
                  </a:lnTo>
                  <a:lnTo>
                    <a:pt x="260343" y="104473"/>
                  </a:lnTo>
                  <a:lnTo>
                    <a:pt x="259848" y="103817"/>
                  </a:lnTo>
                  <a:lnTo>
                    <a:pt x="259337" y="103169"/>
                  </a:lnTo>
                  <a:lnTo>
                    <a:pt x="258818" y="102530"/>
                  </a:lnTo>
                  <a:lnTo>
                    <a:pt x="258272" y="101908"/>
                  </a:lnTo>
                  <a:lnTo>
                    <a:pt x="257719" y="101295"/>
                  </a:lnTo>
                  <a:lnTo>
                    <a:pt x="257156" y="100690"/>
                  </a:lnTo>
                  <a:lnTo>
                    <a:pt x="256569" y="100094"/>
                  </a:lnTo>
                  <a:lnTo>
                    <a:pt x="255972" y="99506"/>
                  </a:lnTo>
                  <a:lnTo>
                    <a:pt x="255367" y="98935"/>
                  </a:lnTo>
                  <a:lnTo>
                    <a:pt x="254745" y="98381"/>
                  </a:lnTo>
                  <a:lnTo>
                    <a:pt x="254106" y="97828"/>
                  </a:lnTo>
                  <a:lnTo>
                    <a:pt x="253459" y="97291"/>
                  </a:lnTo>
                  <a:lnTo>
                    <a:pt x="252794" y="96763"/>
                  </a:lnTo>
                  <a:lnTo>
                    <a:pt x="252121" y="96251"/>
                  </a:lnTo>
                  <a:lnTo>
                    <a:pt x="251440" y="95749"/>
                  </a:lnTo>
                  <a:lnTo>
                    <a:pt x="250741" y="95263"/>
                  </a:lnTo>
                  <a:lnTo>
                    <a:pt x="250026" y="94786"/>
                  </a:lnTo>
                  <a:lnTo>
                    <a:pt x="249302" y="94326"/>
                  </a:lnTo>
                  <a:lnTo>
                    <a:pt x="248569" y="93875"/>
                  </a:lnTo>
                  <a:lnTo>
                    <a:pt x="247828" y="93440"/>
                  </a:lnTo>
                  <a:lnTo>
                    <a:pt x="247069" y="93023"/>
                  </a:lnTo>
                  <a:lnTo>
                    <a:pt x="246303" y="92614"/>
                  </a:lnTo>
                  <a:lnTo>
                    <a:pt x="245527" y="92213"/>
                  </a:lnTo>
                  <a:lnTo>
                    <a:pt x="244735" y="91838"/>
                  </a:lnTo>
                  <a:lnTo>
                    <a:pt x="243943" y="91472"/>
                  </a:lnTo>
                  <a:lnTo>
                    <a:pt x="243134" y="91114"/>
                  </a:lnTo>
                  <a:lnTo>
                    <a:pt x="242316" y="90782"/>
                  </a:lnTo>
                  <a:lnTo>
                    <a:pt x="241489" y="90458"/>
                  </a:lnTo>
                  <a:lnTo>
                    <a:pt x="240654" y="90152"/>
                  </a:lnTo>
                  <a:lnTo>
                    <a:pt x="239802" y="89853"/>
                  </a:lnTo>
                  <a:lnTo>
                    <a:pt x="238951" y="89581"/>
                  </a:lnTo>
                  <a:lnTo>
                    <a:pt x="238090" y="89317"/>
                  </a:lnTo>
                  <a:lnTo>
                    <a:pt x="237213" y="89078"/>
                  </a:lnTo>
                  <a:lnTo>
                    <a:pt x="236335" y="88848"/>
                  </a:lnTo>
                  <a:lnTo>
                    <a:pt x="235441" y="88635"/>
                  </a:lnTo>
                  <a:lnTo>
                    <a:pt x="234546" y="88439"/>
                  </a:lnTo>
                  <a:lnTo>
                    <a:pt x="233643" y="88252"/>
                  </a:lnTo>
                  <a:lnTo>
                    <a:pt x="233643" y="88252"/>
                  </a:lnTo>
                  <a:lnTo>
                    <a:pt x="233916" y="87519"/>
                  </a:lnTo>
                  <a:lnTo>
                    <a:pt x="234171" y="86778"/>
                  </a:lnTo>
                  <a:lnTo>
                    <a:pt x="234410" y="86037"/>
                  </a:lnTo>
                  <a:lnTo>
                    <a:pt x="234631" y="85287"/>
                  </a:lnTo>
                  <a:lnTo>
                    <a:pt x="234836" y="84537"/>
                  </a:lnTo>
                  <a:lnTo>
                    <a:pt x="235023" y="83788"/>
                  </a:lnTo>
                  <a:lnTo>
                    <a:pt x="235193" y="83029"/>
                  </a:lnTo>
                  <a:lnTo>
                    <a:pt x="235347" y="82263"/>
                  </a:lnTo>
                  <a:lnTo>
                    <a:pt x="235475" y="81505"/>
                  </a:lnTo>
                  <a:lnTo>
                    <a:pt x="235594" y="80738"/>
                  </a:lnTo>
                  <a:lnTo>
                    <a:pt x="235696" y="79963"/>
                  </a:lnTo>
                  <a:lnTo>
                    <a:pt x="235773" y="79196"/>
                  </a:lnTo>
                  <a:lnTo>
                    <a:pt x="235832" y="78421"/>
                  </a:lnTo>
                  <a:lnTo>
                    <a:pt x="235884" y="77645"/>
                  </a:lnTo>
                  <a:lnTo>
                    <a:pt x="235909" y="76870"/>
                  </a:lnTo>
                  <a:lnTo>
                    <a:pt x="235918" y="76095"/>
                  </a:lnTo>
                  <a:lnTo>
                    <a:pt x="235918" y="76095"/>
                  </a:lnTo>
                  <a:lnTo>
                    <a:pt x="235918" y="75609"/>
                  </a:lnTo>
                  <a:lnTo>
                    <a:pt x="235901" y="75124"/>
                  </a:lnTo>
                  <a:lnTo>
                    <a:pt x="235884" y="74638"/>
                  </a:lnTo>
                  <a:lnTo>
                    <a:pt x="235858" y="74152"/>
                  </a:lnTo>
                  <a:lnTo>
                    <a:pt x="235832" y="73667"/>
                  </a:lnTo>
                  <a:lnTo>
                    <a:pt x="235790" y="73190"/>
                  </a:lnTo>
                  <a:lnTo>
                    <a:pt x="235747" y="72704"/>
                  </a:lnTo>
                  <a:lnTo>
                    <a:pt x="235696" y="72227"/>
                  </a:lnTo>
                  <a:lnTo>
                    <a:pt x="235637" y="71750"/>
                  </a:lnTo>
                  <a:lnTo>
                    <a:pt x="235577" y="71281"/>
                  </a:lnTo>
                  <a:lnTo>
                    <a:pt x="235500" y="70804"/>
                  </a:lnTo>
                  <a:lnTo>
                    <a:pt x="235424" y="70336"/>
                  </a:lnTo>
                  <a:lnTo>
                    <a:pt x="235338" y="69867"/>
                  </a:lnTo>
                  <a:lnTo>
                    <a:pt x="235253" y="69399"/>
                  </a:lnTo>
                  <a:lnTo>
                    <a:pt x="235151" y="68939"/>
                  </a:lnTo>
                  <a:lnTo>
                    <a:pt x="235049" y="68470"/>
                  </a:lnTo>
                  <a:lnTo>
                    <a:pt x="234938" y="68010"/>
                  </a:lnTo>
                  <a:lnTo>
                    <a:pt x="234819" y="67550"/>
                  </a:lnTo>
                  <a:lnTo>
                    <a:pt x="234699" y="67098"/>
                  </a:lnTo>
                  <a:lnTo>
                    <a:pt x="234572" y="66647"/>
                  </a:lnTo>
                  <a:lnTo>
                    <a:pt x="234435" y="66187"/>
                  </a:lnTo>
                  <a:lnTo>
                    <a:pt x="234290" y="65744"/>
                  </a:lnTo>
                  <a:lnTo>
                    <a:pt x="234146" y="65292"/>
                  </a:lnTo>
                  <a:lnTo>
                    <a:pt x="233992" y="64849"/>
                  </a:lnTo>
                  <a:lnTo>
                    <a:pt x="233830" y="64406"/>
                  </a:lnTo>
                  <a:lnTo>
                    <a:pt x="233669" y="63963"/>
                  </a:lnTo>
                  <a:lnTo>
                    <a:pt x="233498" y="63520"/>
                  </a:lnTo>
                  <a:lnTo>
                    <a:pt x="233319" y="63086"/>
                  </a:lnTo>
                  <a:lnTo>
                    <a:pt x="233140" y="62651"/>
                  </a:lnTo>
                  <a:lnTo>
                    <a:pt x="232953" y="62225"/>
                  </a:lnTo>
                  <a:lnTo>
                    <a:pt x="232757" y="61799"/>
                  </a:lnTo>
                  <a:lnTo>
                    <a:pt x="232553" y="61373"/>
                  </a:lnTo>
                  <a:lnTo>
                    <a:pt x="232348" y="60947"/>
                  </a:lnTo>
                  <a:lnTo>
                    <a:pt x="232135" y="60521"/>
                  </a:lnTo>
                  <a:lnTo>
                    <a:pt x="231922" y="60104"/>
                  </a:lnTo>
                  <a:lnTo>
                    <a:pt x="231701" y="59695"/>
                  </a:lnTo>
                  <a:lnTo>
                    <a:pt x="231471" y="59278"/>
                  </a:lnTo>
                  <a:lnTo>
                    <a:pt x="231241" y="58869"/>
                  </a:lnTo>
                  <a:lnTo>
                    <a:pt x="230993" y="58460"/>
                  </a:lnTo>
                  <a:lnTo>
                    <a:pt x="230755" y="58059"/>
                  </a:lnTo>
                  <a:lnTo>
                    <a:pt x="230508" y="57659"/>
                  </a:lnTo>
                  <a:lnTo>
                    <a:pt x="230252" y="57259"/>
                  </a:lnTo>
                  <a:lnTo>
                    <a:pt x="229988" y="56867"/>
                  </a:lnTo>
                  <a:lnTo>
                    <a:pt x="229724" y="56475"/>
                  </a:lnTo>
                  <a:lnTo>
                    <a:pt x="229451" y="56083"/>
                  </a:lnTo>
                  <a:lnTo>
                    <a:pt x="229179" y="55699"/>
                  </a:lnTo>
                  <a:lnTo>
                    <a:pt x="228898" y="55316"/>
                  </a:lnTo>
                  <a:lnTo>
                    <a:pt x="228608" y="54941"/>
                  </a:lnTo>
                  <a:lnTo>
                    <a:pt x="228318" y="54558"/>
                  </a:lnTo>
                  <a:lnTo>
                    <a:pt x="228029" y="54192"/>
                  </a:lnTo>
                  <a:lnTo>
                    <a:pt x="227722" y="53817"/>
                  </a:lnTo>
                  <a:lnTo>
                    <a:pt x="227415" y="53450"/>
                  </a:lnTo>
                  <a:lnTo>
                    <a:pt x="227109" y="53093"/>
                  </a:lnTo>
                  <a:lnTo>
                    <a:pt x="226793" y="52726"/>
                  </a:lnTo>
                  <a:lnTo>
                    <a:pt x="226470" y="52377"/>
                  </a:lnTo>
                  <a:lnTo>
                    <a:pt x="226146" y="52019"/>
                  </a:lnTo>
                  <a:lnTo>
                    <a:pt x="225822" y="51670"/>
                  </a:lnTo>
                  <a:lnTo>
                    <a:pt x="225490" y="51329"/>
                  </a:lnTo>
                  <a:lnTo>
                    <a:pt x="225149" y="50988"/>
                  </a:lnTo>
                  <a:lnTo>
                    <a:pt x="224808" y="50648"/>
                  </a:lnTo>
                  <a:lnTo>
                    <a:pt x="224459" y="50315"/>
                  </a:lnTo>
                  <a:lnTo>
                    <a:pt x="224110" y="49983"/>
                  </a:lnTo>
                  <a:lnTo>
                    <a:pt x="223752" y="49651"/>
                  </a:lnTo>
                  <a:lnTo>
                    <a:pt x="223386" y="49327"/>
                  </a:lnTo>
                  <a:lnTo>
                    <a:pt x="223028" y="49012"/>
                  </a:lnTo>
                  <a:lnTo>
                    <a:pt x="222653" y="48697"/>
                  </a:lnTo>
                  <a:lnTo>
                    <a:pt x="222287" y="48381"/>
                  </a:lnTo>
                  <a:lnTo>
                    <a:pt x="221903" y="48075"/>
                  </a:lnTo>
                  <a:lnTo>
                    <a:pt x="221520" y="47768"/>
                  </a:lnTo>
                  <a:lnTo>
                    <a:pt x="221137" y="47470"/>
                  </a:lnTo>
                  <a:lnTo>
                    <a:pt x="220745" y="47180"/>
                  </a:lnTo>
                  <a:lnTo>
                    <a:pt x="220353" y="46882"/>
                  </a:lnTo>
                  <a:lnTo>
                    <a:pt x="219952" y="46601"/>
                  </a:lnTo>
                  <a:lnTo>
                    <a:pt x="219552" y="46311"/>
                  </a:lnTo>
                  <a:lnTo>
                    <a:pt x="219152" y="46039"/>
                  </a:lnTo>
                  <a:lnTo>
                    <a:pt x="218743" y="45757"/>
                  </a:lnTo>
                  <a:lnTo>
                    <a:pt x="218325" y="45485"/>
                  </a:lnTo>
                  <a:lnTo>
                    <a:pt x="217908" y="45221"/>
                  </a:lnTo>
                  <a:lnTo>
                    <a:pt x="217490" y="44957"/>
                  </a:lnTo>
                  <a:lnTo>
                    <a:pt x="217064" y="44701"/>
                  </a:lnTo>
                  <a:lnTo>
                    <a:pt x="216638" y="44445"/>
                  </a:lnTo>
                  <a:lnTo>
                    <a:pt x="216204" y="44198"/>
                  </a:lnTo>
                  <a:lnTo>
                    <a:pt x="215769" y="43960"/>
                  </a:lnTo>
                  <a:lnTo>
                    <a:pt x="215335" y="43713"/>
                  </a:lnTo>
                  <a:lnTo>
                    <a:pt x="214892" y="43483"/>
                  </a:lnTo>
                  <a:lnTo>
                    <a:pt x="214440" y="43253"/>
                  </a:lnTo>
                  <a:lnTo>
                    <a:pt x="213997" y="43023"/>
                  </a:lnTo>
                  <a:lnTo>
                    <a:pt x="213546" y="42801"/>
                  </a:lnTo>
                  <a:lnTo>
                    <a:pt x="213086" y="42588"/>
                  </a:lnTo>
                  <a:lnTo>
                    <a:pt x="212626" y="42375"/>
                  </a:lnTo>
                  <a:lnTo>
                    <a:pt x="212166" y="42171"/>
                  </a:lnTo>
                  <a:lnTo>
                    <a:pt x="211697" y="41966"/>
                  </a:lnTo>
                  <a:lnTo>
                    <a:pt x="211229" y="41770"/>
                  </a:lnTo>
                  <a:lnTo>
                    <a:pt x="210760" y="41574"/>
                  </a:lnTo>
                  <a:lnTo>
                    <a:pt x="210283" y="41387"/>
                  </a:lnTo>
                  <a:lnTo>
                    <a:pt x="209806" y="41208"/>
                  </a:lnTo>
                  <a:lnTo>
                    <a:pt x="209329" y="41029"/>
                  </a:lnTo>
                  <a:lnTo>
                    <a:pt x="208843" y="40859"/>
                  </a:lnTo>
                  <a:lnTo>
                    <a:pt x="208358" y="40688"/>
                  </a:lnTo>
                  <a:lnTo>
                    <a:pt x="207872" y="40527"/>
                  </a:lnTo>
                  <a:lnTo>
                    <a:pt x="207378" y="40373"/>
                  </a:lnTo>
                  <a:lnTo>
                    <a:pt x="206884" y="40220"/>
                  </a:lnTo>
                  <a:lnTo>
                    <a:pt x="206381" y="40075"/>
                  </a:lnTo>
                  <a:lnTo>
                    <a:pt x="205887" y="39930"/>
                  </a:lnTo>
                  <a:lnTo>
                    <a:pt x="205384" y="39794"/>
                  </a:lnTo>
                  <a:lnTo>
                    <a:pt x="204873" y="39666"/>
                  </a:lnTo>
                  <a:lnTo>
                    <a:pt x="204371" y="39538"/>
                  </a:lnTo>
                  <a:lnTo>
                    <a:pt x="203859" y="39419"/>
                  </a:lnTo>
                  <a:lnTo>
                    <a:pt x="203348" y="39308"/>
                  </a:lnTo>
                  <a:lnTo>
                    <a:pt x="202829" y="39198"/>
                  </a:lnTo>
                  <a:lnTo>
                    <a:pt x="202317" y="39095"/>
                  </a:lnTo>
                  <a:lnTo>
                    <a:pt x="201789" y="38993"/>
                  </a:lnTo>
                  <a:lnTo>
                    <a:pt x="201270" y="38908"/>
                  </a:lnTo>
                  <a:lnTo>
                    <a:pt x="200750" y="38823"/>
                  </a:lnTo>
                  <a:lnTo>
                    <a:pt x="200222" y="38737"/>
                  </a:lnTo>
                  <a:lnTo>
                    <a:pt x="199693" y="38661"/>
                  </a:lnTo>
                  <a:lnTo>
                    <a:pt x="199157" y="38593"/>
                  </a:lnTo>
                  <a:lnTo>
                    <a:pt x="198629" y="38533"/>
                  </a:lnTo>
                  <a:lnTo>
                    <a:pt x="198092" y="38473"/>
                  </a:lnTo>
                  <a:lnTo>
                    <a:pt x="197555" y="38422"/>
                  </a:lnTo>
                  <a:lnTo>
                    <a:pt x="197018" y="38380"/>
                  </a:lnTo>
                  <a:lnTo>
                    <a:pt x="196473" y="38337"/>
                  </a:lnTo>
                  <a:lnTo>
                    <a:pt x="195936" y="38303"/>
                  </a:lnTo>
                  <a:lnTo>
                    <a:pt x="195391" y="38277"/>
                  </a:lnTo>
                  <a:lnTo>
                    <a:pt x="194846" y="38252"/>
                  </a:lnTo>
                  <a:lnTo>
                    <a:pt x="194292" y="38235"/>
                  </a:lnTo>
                  <a:lnTo>
                    <a:pt x="193747" y="38226"/>
                  </a:lnTo>
                  <a:lnTo>
                    <a:pt x="193193" y="38226"/>
                  </a:lnTo>
                  <a:lnTo>
                    <a:pt x="193193" y="38226"/>
                  </a:lnTo>
                  <a:lnTo>
                    <a:pt x="192461" y="38235"/>
                  </a:lnTo>
                  <a:lnTo>
                    <a:pt x="191694" y="38252"/>
                  </a:lnTo>
                  <a:lnTo>
                    <a:pt x="191694" y="38252"/>
                  </a:lnTo>
                  <a:lnTo>
                    <a:pt x="191626" y="37800"/>
                  </a:lnTo>
                  <a:lnTo>
                    <a:pt x="191557" y="37357"/>
                  </a:lnTo>
                  <a:lnTo>
                    <a:pt x="191481" y="36906"/>
                  </a:lnTo>
                  <a:lnTo>
                    <a:pt x="191404" y="36454"/>
                  </a:lnTo>
                  <a:lnTo>
                    <a:pt x="191319" y="36011"/>
                  </a:lnTo>
                  <a:lnTo>
                    <a:pt x="191225" y="35560"/>
                  </a:lnTo>
                  <a:lnTo>
                    <a:pt x="191132" y="35117"/>
                  </a:lnTo>
                  <a:lnTo>
                    <a:pt x="191029" y="34674"/>
                  </a:lnTo>
                  <a:lnTo>
                    <a:pt x="190919" y="34231"/>
                  </a:lnTo>
                  <a:lnTo>
                    <a:pt x="190808" y="33788"/>
                  </a:lnTo>
                  <a:lnTo>
                    <a:pt x="190689" y="33353"/>
                  </a:lnTo>
                  <a:lnTo>
                    <a:pt x="190569" y="32910"/>
                  </a:lnTo>
                  <a:lnTo>
                    <a:pt x="190441" y="32476"/>
                  </a:lnTo>
                  <a:lnTo>
                    <a:pt x="190305" y="32041"/>
                  </a:lnTo>
                  <a:lnTo>
                    <a:pt x="190169" y="31598"/>
                  </a:lnTo>
                  <a:lnTo>
                    <a:pt x="190024" y="31172"/>
                  </a:lnTo>
                  <a:lnTo>
                    <a:pt x="189871" y="30738"/>
                  </a:lnTo>
                  <a:lnTo>
                    <a:pt x="189717" y="30303"/>
                  </a:lnTo>
                  <a:lnTo>
                    <a:pt x="189555" y="29877"/>
                  </a:lnTo>
                  <a:lnTo>
                    <a:pt x="189394" y="29451"/>
                  </a:lnTo>
                  <a:lnTo>
                    <a:pt x="189223" y="29025"/>
                  </a:lnTo>
                  <a:lnTo>
                    <a:pt x="189053" y="28599"/>
                  </a:lnTo>
                  <a:lnTo>
                    <a:pt x="188865" y="28174"/>
                  </a:lnTo>
                  <a:lnTo>
                    <a:pt x="188686" y="27756"/>
                  </a:lnTo>
                  <a:lnTo>
                    <a:pt x="188491" y="27339"/>
                  </a:lnTo>
                  <a:lnTo>
                    <a:pt x="188295" y="26913"/>
                  </a:lnTo>
                  <a:lnTo>
                    <a:pt x="188099" y="26504"/>
                  </a:lnTo>
                  <a:lnTo>
                    <a:pt x="187894" y="26086"/>
                  </a:lnTo>
                  <a:lnTo>
                    <a:pt x="187681" y="25669"/>
                  </a:lnTo>
                  <a:lnTo>
                    <a:pt x="187468" y="25260"/>
                  </a:lnTo>
                  <a:lnTo>
                    <a:pt x="187247" y="24851"/>
                  </a:lnTo>
                  <a:lnTo>
                    <a:pt x="187017" y="24442"/>
                  </a:lnTo>
                  <a:lnTo>
                    <a:pt x="186787" y="24042"/>
                  </a:lnTo>
                  <a:lnTo>
                    <a:pt x="186548" y="23633"/>
                  </a:lnTo>
                  <a:lnTo>
                    <a:pt x="186310" y="23232"/>
                  </a:lnTo>
                  <a:lnTo>
                    <a:pt x="186063" y="22832"/>
                  </a:lnTo>
                  <a:lnTo>
                    <a:pt x="185815" y="22440"/>
                  </a:lnTo>
                  <a:lnTo>
                    <a:pt x="185560" y="22040"/>
                  </a:lnTo>
                  <a:lnTo>
                    <a:pt x="185296" y="21648"/>
                  </a:lnTo>
                  <a:lnTo>
                    <a:pt x="185032" y="21256"/>
                  </a:lnTo>
                  <a:lnTo>
                    <a:pt x="184759" y="20864"/>
                  </a:lnTo>
                  <a:lnTo>
                    <a:pt x="184486" y="20481"/>
                  </a:lnTo>
                  <a:lnTo>
                    <a:pt x="184205" y="20097"/>
                  </a:lnTo>
                  <a:lnTo>
                    <a:pt x="183924" y="19714"/>
                  </a:lnTo>
                  <a:lnTo>
                    <a:pt x="183635" y="19330"/>
                  </a:lnTo>
                  <a:lnTo>
                    <a:pt x="183336" y="18956"/>
                  </a:lnTo>
                  <a:lnTo>
                    <a:pt x="183038" y="18581"/>
                  </a:lnTo>
                  <a:lnTo>
                    <a:pt x="182740" y="18206"/>
                  </a:lnTo>
                  <a:lnTo>
                    <a:pt x="182425" y="17831"/>
                  </a:lnTo>
                  <a:lnTo>
                    <a:pt x="182118" y="17465"/>
                  </a:lnTo>
                  <a:lnTo>
                    <a:pt x="181794" y="17098"/>
                  </a:lnTo>
                  <a:lnTo>
                    <a:pt x="181471" y="16732"/>
                  </a:lnTo>
                  <a:lnTo>
                    <a:pt x="181147" y="16374"/>
                  </a:lnTo>
                  <a:lnTo>
                    <a:pt x="180815" y="16016"/>
                  </a:lnTo>
                  <a:lnTo>
                    <a:pt x="180474" y="15659"/>
                  </a:lnTo>
                  <a:lnTo>
                    <a:pt x="180133" y="15301"/>
                  </a:lnTo>
                  <a:lnTo>
                    <a:pt x="179792" y="14952"/>
                  </a:lnTo>
                  <a:lnTo>
                    <a:pt x="179443" y="14602"/>
                  </a:lnTo>
                  <a:lnTo>
                    <a:pt x="179085" y="14261"/>
                  </a:lnTo>
                  <a:lnTo>
                    <a:pt x="178727" y="13912"/>
                  </a:lnTo>
                  <a:lnTo>
                    <a:pt x="178361" y="13571"/>
                  </a:lnTo>
                  <a:lnTo>
                    <a:pt x="177995" y="13239"/>
                  </a:lnTo>
                  <a:lnTo>
                    <a:pt x="177236" y="12566"/>
                  </a:lnTo>
                  <a:lnTo>
                    <a:pt x="177236" y="12566"/>
                  </a:lnTo>
                  <a:lnTo>
                    <a:pt x="176811" y="12200"/>
                  </a:lnTo>
                  <a:lnTo>
                    <a:pt x="176376" y="11833"/>
                  </a:lnTo>
                  <a:lnTo>
                    <a:pt x="175933" y="11476"/>
                  </a:lnTo>
                  <a:lnTo>
                    <a:pt x="175490" y="11118"/>
                  </a:lnTo>
                  <a:lnTo>
                    <a:pt x="175047" y="10769"/>
                  </a:lnTo>
                  <a:lnTo>
                    <a:pt x="174595" y="10428"/>
                  </a:lnTo>
                  <a:lnTo>
                    <a:pt x="174144" y="10087"/>
                  </a:lnTo>
                  <a:lnTo>
                    <a:pt x="173684" y="9755"/>
                  </a:lnTo>
                  <a:lnTo>
                    <a:pt x="173224" y="9422"/>
                  </a:lnTo>
                  <a:lnTo>
                    <a:pt x="172764" y="9099"/>
                  </a:lnTo>
                  <a:lnTo>
                    <a:pt x="172295" y="8784"/>
                  </a:lnTo>
                  <a:lnTo>
                    <a:pt x="171818" y="8468"/>
                  </a:lnTo>
                  <a:lnTo>
                    <a:pt x="171350" y="8162"/>
                  </a:lnTo>
                  <a:lnTo>
                    <a:pt x="170864" y="7863"/>
                  </a:lnTo>
                  <a:lnTo>
                    <a:pt x="170387" y="7565"/>
                  </a:lnTo>
                  <a:lnTo>
                    <a:pt x="169901" y="7276"/>
                  </a:lnTo>
                  <a:lnTo>
                    <a:pt x="169416" y="6986"/>
                  </a:lnTo>
                  <a:lnTo>
                    <a:pt x="168922" y="6705"/>
                  </a:lnTo>
                  <a:lnTo>
                    <a:pt x="168427" y="6432"/>
                  </a:lnTo>
                  <a:lnTo>
                    <a:pt x="167933" y="6160"/>
                  </a:lnTo>
                  <a:lnTo>
                    <a:pt x="167431" y="5895"/>
                  </a:lnTo>
                  <a:lnTo>
                    <a:pt x="166928" y="5640"/>
                  </a:lnTo>
                  <a:lnTo>
                    <a:pt x="166417" y="5384"/>
                  </a:lnTo>
                  <a:lnTo>
                    <a:pt x="165906" y="5137"/>
                  </a:lnTo>
                  <a:lnTo>
                    <a:pt x="165395" y="4899"/>
                  </a:lnTo>
                  <a:lnTo>
                    <a:pt x="164883" y="4660"/>
                  </a:lnTo>
                  <a:lnTo>
                    <a:pt x="164364" y="4430"/>
                  </a:lnTo>
                  <a:lnTo>
                    <a:pt x="163844" y="4209"/>
                  </a:lnTo>
                  <a:lnTo>
                    <a:pt x="163316" y="3987"/>
                  </a:lnTo>
                  <a:lnTo>
                    <a:pt x="162796" y="3774"/>
                  </a:lnTo>
                  <a:lnTo>
                    <a:pt x="162268" y="3570"/>
                  </a:lnTo>
                  <a:lnTo>
                    <a:pt x="161731" y="3365"/>
                  </a:lnTo>
                  <a:lnTo>
                    <a:pt x="161203" y="3169"/>
                  </a:lnTo>
                  <a:lnTo>
                    <a:pt x="160666" y="2973"/>
                  </a:lnTo>
                  <a:lnTo>
                    <a:pt x="160130" y="2794"/>
                  </a:lnTo>
                  <a:lnTo>
                    <a:pt x="159584" y="2616"/>
                  </a:lnTo>
                  <a:lnTo>
                    <a:pt x="159048" y="2437"/>
                  </a:lnTo>
                  <a:lnTo>
                    <a:pt x="158502" y="2266"/>
                  </a:lnTo>
                  <a:lnTo>
                    <a:pt x="157949" y="2104"/>
                  </a:lnTo>
                  <a:lnTo>
                    <a:pt x="157403" y="1951"/>
                  </a:lnTo>
                  <a:lnTo>
                    <a:pt x="156850" y="1798"/>
                  </a:lnTo>
                  <a:lnTo>
                    <a:pt x="156296" y="1653"/>
                  </a:lnTo>
                  <a:lnTo>
                    <a:pt x="155742" y="1517"/>
                  </a:lnTo>
                  <a:lnTo>
                    <a:pt x="155188" y="1389"/>
                  </a:lnTo>
                  <a:lnTo>
                    <a:pt x="154626" y="1261"/>
                  </a:lnTo>
                  <a:lnTo>
                    <a:pt x="154072" y="1142"/>
                  </a:lnTo>
                  <a:lnTo>
                    <a:pt x="153510" y="1022"/>
                  </a:lnTo>
                  <a:lnTo>
                    <a:pt x="152939" y="912"/>
                  </a:lnTo>
                  <a:lnTo>
                    <a:pt x="152377" y="809"/>
                  </a:lnTo>
                  <a:lnTo>
                    <a:pt x="151806" y="716"/>
                  </a:lnTo>
                  <a:lnTo>
                    <a:pt x="151244" y="622"/>
                  </a:lnTo>
                  <a:lnTo>
                    <a:pt x="150673" y="537"/>
                  </a:lnTo>
                  <a:lnTo>
                    <a:pt x="150102" y="460"/>
                  </a:lnTo>
                  <a:lnTo>
                    <a:pt x="149523" y="392"/>
                  </a:lnTo>
                  <a:lnTo>
                    <a:pt x="148952" y="324"/>
                  </a:lnTo>
                  <a:lnTo>
                    <a:pt x="148373" y="264"/>
                  </a:lnTo>
                  <a:lnTo>
                    <a:pt x="147802" y="205"/>
                  </a:lnTo>
                  <a:lnTo>
                    <a:pt x="147223" y="162"/>
                  </a:lnTo>
                  <a:lnTo>
                    <a:pt x="146644" y="119"/>
                  </a:lnTo>
                  <a:lnTo>
                    <a:pt x="146064" y="85"/>
                  </a:lnTo>
                  <a:lnTo>
                    <a:pt x="145485" y="51"/>
                  </a:lnTo>
                  <a:lnTo>
                    <a:pt x="144897" y="34"/>
                  </a:lnTo>
                  <a:lnTo>
                    <a:pt x="144318" y="17"/>
                  </a:lnTo>
                  <a:lnTo>
                    <a:pt x="143730" y="9"/>
                  </a:lnTo>
                  <a:lnTo>
                    <a:pt x="143730" y="9"/>
                  </a:lnTo>
                  <a:lnTo>
                    <a:pt x="142852" y="0"/>
                  </a:lnTo>
                  <a:lnTo>
                    <a:pt x="141966" y="9"/>
                  </a:lnTo>
                  <a:lnTo>
                    <a:pt x="141089" y="34"/>
                  </a:lnTo>
                  <a:lnTo>
                    <a:pt x="140220" y="77"/>
                  </a:lnTo>
                  <a:lnTo>
                    <a:pt x="139342" y="128"/>
                  </a:lnTo>
                  <a:lnTo>
                    <a:pt x="138474" y="188"/>
                  </a:lnTo>
                  <a:lnTo>
                    <a:pt x="137613" y="273"/>
                  </a:lnTo>
                  <a:lnTo>
                    <a:pt x="136753" y="366"/>
                  </a:lnTo>
                  <a:lnTo>
                    <a:pt x="135892" y="469"/>
                  </a:lnTo>
                  <a:lnTo>
                    <a:pt x="135032" y="588"/>
                  </a:lnTo>
                  <a:lnTo>
                    <a:pt x="134180" y="716"/>
                  </a:lnTo>
                  <a:lnTo>
                    <a:pt x="133336" y="869"/>
                  </a:lnTo>
                  <a:lnTo>
                    <a:pt x="132493" y="1022"/>
                  </a:lnTo>
                  <a:lnTo>
                    <a:pt x="131658" y="1193"/>
                  </a:lnTo>
                  <a:lnTo>
                    <a:pt x="130823" y="1380"/>
                  </a:lnTo>
                  <a:lnTo>
                    <a:pt x="129988" y="1576"/>
                  </a:lnTo>
                  <a:lnTo>
                    <a:pt x="129170" y="1781"/>
                  </a:lnTo>
                  <a:lnTo>
                    <a:pt x="128344" y="2002"/>
                  </a:lnTo>
                  <a:lnTo>
                    <a:pt x="127535" y="2241"/>
                  </a:lnTo>
                  <a:lnTo>
                    <a:pt x="126725" y="2488"/>
                  </a:lnTo>
                  <a:lnTo>
                    <a:pt x="125925" y="2743"/>
                  </a:lnTo>
                  <a:lnTo>
                    <a:pt x="125124" y="3016"/>
                  </a:lnTo>
                  <a:lnTo>
                    <a:pt x="124331" y="3297"/>
                  </a:lnTo>
                  <a:lnTo>
                    <a:pt x="123548" y="3587"/>
                  </a:lnTo>
                  <a:lnTo>
                    <a:pt x="122772" y="3893"/>
                  </a:lnTo>
                  <a:lnTo>
                    <a:pt x="121997" y="4217"/>
                  </a:lnTo>
                  <a:lnTo>
                    <a:pt x="121230" y="4541"/>
                  </a:lnTo>
                  <a:lnTo>
                    <a:pt x="120472" y="4882"/>
                  </a:lnTo>
                  <a:lnTo>
                    <a:pt x="119722" y="5239"/>
                  </a:lnTo>
                  <a:lnTo>
                    <a:pt x="118973" y="5606"/>
                  </a:lnTo>
                  <a:lnTo>
                    <a:pt x="118240" y="5981"/>
                  </a:lnTo>
                  <a:lnTo>
                    <a:pt x="117507" y="6364"/>
                  </a:lnTo>
                  <a:lnTo>
                    <a:pt x="116783" y="6764"/>
                  </a:lnTo>
                  <a:lnTo>
                    <a:pt x="116076" y="7165"/>
                  </a:lnTo>
                  <a:lnTo>
                    <a:pt x="115369" y="7591"/>
                  </a:lnTo>
                  <a:lnTo>
                    <a:pt x="114671" y="8017"/>
                  </a:lnTo>
                  <a:lnTo>
                    <a:pt x="113980" y="8460"/>
                  </a:lnTo>
                  <a:lnTo>
                    <a:pt x="113299" y="8911"/>
                  </a:lnTo>
                  <a:lnTo>
                    <a:pt x="112626" y="9371"/>
                  </a:lnTo>
                  <a:lnTo>
                    <a:pt x="111961" y="9840"/>
                  </a:lnTo>
                  <a:lnTo>
                    <a:pt x="111305" y="10326"/>
                  </a:lnTo>
                  <a:lnTo>
                    <a:pt x="110658" y="10820"/>
                  </a:lnTo>
                  <a:lnTo>
                    <a:pt x="110027" y="11322"/>
                  </a:lnTo>
                  <a:lnTo>
                    <a:pt x="109397" y="11833"/>
                  </a:lnTo>
                  <a:lnTo>
                    <a:pt x="108784" y="12353"/>
                  </a:lnTo>
                  <a:lnTo>
                    <a:pt x="108179" y="12890"/>
                  </a:lnTo>
                  <a:lnTo>
                    <a:pt x="107582" y="13427"/>
                  </a:lnTo>
                  <a:lnTo>
                    <a:pt x="106995" y="13980"/>
                  </a:lnTo>
                  <a:lnTo>
                    <a:pt x="106415" y="14543"/>
                  </a:lnTo>
                  <a:lnTo>
                    <a:pt x="105853" y="15113"/>
                  </a:lnTo>
                  <a:lnTo>
                    <a:pt x="105299" y="15693"/>
                  </a:lnTo>
                  <a:lnTo>
                    <a:pt x="104754" y="16281"/>
                  </a:lnTo>
                  <a:lnTo>
                    <a:pt x="104217" y="16877"/>
                  </a:lnTo>
                  <a:lnTo>
                    <a:pt x="103698" y="17482"/>
                  </a:lnTo>
                  <a:lnTo>
                    <a:pt x="103186" y="18104"/>
                  </a:lnTo>
                  <a:lnTo>
                    <a:pt x="102692" y="18726"/>
                  </a:lnTo>
                  <a:lnTo>
                    <a:pt x="102207" y="19365"/>
                  </a:lnTo>
                  <a:lnTo>
                    <a:pt x="101730" y="20003"/>
                  </a:lnTo>
                  <a:lnTo>
                    <a:pt x="101270" y="20651"/>
                  </a:lnTo>
                  <a:lnTo>
                    <a:pt x="100818" y="21315"/>
                  </a:lnTo>
                  <a:lnTo>
                    <a:pt x="100384" y="21980"/>
                  </a:lnTo>
                  <a:lnTo>
                    <a:pt x="99958" y="22662"/>
                  </a:lnTo>
                  <a:lnTo>
                    <a:pt x="99549" y="23343"/>
                  </a:lnTo>
                  <a:lnTo>
                    <a:pt x="99148" y="24033"/>
                  </a:lnTo>
                  <a:lnTo>
                    <a:pt x="99148" y="24033"/>
                  </a:lnTo>
                  <a:lnTo>
                    <a:pt x="98748" y="23343"/>
                  </a:lnTo>
                  <a:lnTo>
                    <a:pt x="98339" y="22662"/>
                  </a:lnTo>
                  <a:lnTo>
                    <a:pt x="97913" y="21980"/>
                  </a:lnTo>
                  <a:lnTo>
                    <a:pt x="97478" y="21315"/>
                  </a:lnTo>
                  <a:lnTo>
                    <a:pt x="97027" y="20651"/>
                  </a:lnTo>
                  <a:lnTo>
                    <a:pt x="96567" y="20003"/>
                  </a:lnTo>
                  <a:lnTo>
                    <a:pt x="96090" y="19365"/>
                  </a:lnTo>
                  <a:lnTo>
                    <a:pt x="95604" y="18726"/>
                  </a:lnTo>
                  <a:lnTo>
                    <a:pt x="95110" y="18104"/>
                  </a:lnTo>
                  <a:lnTo>
                    <a:pt x="94599" y="17490"/>
                  </a:lnTo>
                  <a:lnTo>
                    <a:pt x="94079" y="16877"/>
                  </a:lnTo>
                  <a:lnTo>
                    <a:pt x="93543" y="16281"/>
                  </a:lnTo>
                  <a:lnTo>
                    <a:pt x="93006" y="15693"/>
                  </a:lnTo>
                  <a:lnTo>
                    <a:pt x="92444" y="15113"/>
                  </a:lnTo>
                  <a:lnTo>
                    <a:pt x="91881" y="14543"/>
                  </a:lnTo>
                  <a:lnTo>
                    <a:pt x="91302" y="13980"/>
                  </a:lnTo>
                  <a:lnTo>
                    <a:pt x="90723" y="13435"/>
                  </a:lnTo>
                  <a:lnTo>
                    <a:pt x="90126" y="12890"/>
                  </a:lnTo>
                  <a:lnTo>
                    <a:pt x="89513" y="12362"/>
                  </a:lnTo>
                  <a:lnTo>
                    <a:pt x="88900" y="11833"/>
                  </a:lnTo>
                  <a:lnTo>
                    <a:pt x="88269" y="11322"/>
                  </a:lnTo>
                  <a:lnTo>
                    <a:pt x="87639" y="10820"/>
                  </a:lnTo>
                  <a:lnTo>
                    <a:pt x="86991" y="10326"/>
                  </a:lnTo>
                  <a:lnTo>
                    <a:pt x="86335" y="9848"/>
                  </a:lnTo>
                  <a:lnTo>
                    <a:pt x="85671" y="9371"/>
                  </a:lnTo>
                  <a:lnTo>
                    <a:pt x="84998" y="8911"/>
                  </a:lnTo>
                  <a:lnTo>
                    <a:pt x="84316" y="8460"/>
                  </a:lnTo>
                  <a:lnTo>
                    <a:pt x="83626" y="8025"/>
                  </a:lnTo>
                  <a:lnTo>
                    <a:pt x="82927" y="7591"/>
                  </a:lnTo>
                  <a:lnTo>
                    <a:pt x="82220" y="7173"/>
                  </a:lnTo>
                  <a:lnTo>
                    <a:pt x="81505" y="6764"/>
                  </a:lnTo>
                  <a:lnTo>
                    <a:pt x="80789" y="6373"/>
                  </a:lnTo>
                  <a:lnTo>
                    <a:pt x="80056" y="5981"/>
                  </a:lnTo>
                  <a:lnTo>
                    <a:pt x="79315" y="5606"/>
                  </a:lnTo>
                  <a:lnTo>
                    <a:pt x="78574" y="5248"/>
                  </a:lnTo>
                  <a:lnTo>
                    <a:pt x="77824" y="4890"/>
                  </a:lnTo>
                  <a:lnTo>
                    <a:pt x="77066" y="4549"/>
                  </a:lnTo>
                  <a:lnTo>
                    <a:pt x="76299" y="4226"/>
                  </a:lnTo>
                  <a:lnTo>
                    <a:pt x="75524" y="3902"/>
                  </a:lnTo>
                  <a:lnTo>
                    <a:pt x="74749" y="3595"/>
                  </a:lnTo>
                  <a:lnTo>
                    <a:pt x="73957" y="3306"/>
                  </a:lnTo>
                  <a:lnTo>
                    <a:pt x="73173" y="3024"/>
                  </a:lnTo>
                  <a:lnTo>
                    <a:pt x="72372" y="2752"/>
                  </a:lnTo>
                  <a:lnTo>
                    <a:pt x="71571" y="2496"/>
                  </a:lnTo>
                  <a:lnTo>
                    <a:pt x="70762" y="2249"/>
                  </a:lnTo>
                  <a:lnTo>
                    <a:pt x="69944" y="2011"/>
                  </a:lnTo>
                  <a:lnTo>
                    <a:pt x="69126" y="1789"/>
                  </a:lnTo>
                  <a:lnTo>
                    <a:pt x="68300" y="1585"/>
                  </a:lnTo>
                  <a:lnTo>
                    <a:pt x="67473" y="1389"/>
                  </a:lnTo>
                  <a:lnTo>
                    <a:pt x="66639" y="1201"/>
                  </a:lnTo>
                  <a:lnTo>
                    <a:pt x="65804" y="1031"/>
                  </a:lnTo>
                  <a:lnTo>
                    <a:pt x="64960" y="869"/>
                  </a:lnTo>
                  <a:lnTo>
                    <a:pt x="64108" y="724"/>
                  </a:lnTo>
                  <a:lnTo>
                    <a:pt x="63256" y="596"/>
                  </a:lnTo>
                  <a:lnTo>
                    <a:pt x="62404" y="477"/>
                  </a:lnTo>
                  <a:lnTo>
                    <a:pt x="61544" y="366"/>
                  </a:lnTo>
                  <a:lnTo>
                    <a:pt x="60684" y="273"/>
                  </a:lnTo>
                  <a:lnTo>
                    <a:pt x="59823" y="196"/>
                  </a:lnTo>
                  <a:lnTo>
                    <a:pt x="58954" y="128"/>
                  </a:lnTo>
                  <a:lnTo>
                    <a:pt x="58077" y="77"/>
                  </a:lnTo>
                  <a:lnTo>
                    <a:pt x="57208" y="43"/>
                  </a:lnTo>
                  <a:lnTo>
                    <a:pt x="56330" y="17"/>
                  </a:lnTo>
                  <a:lnTo>
                    <a:pt x="55453" y="0"/>
                  </a:lnTo>
                  <a:lnTo>
                    <a:pt x="54567" y="9"/>
                  </a:lnTo>
                  <a:lnTo>
                    <a:pt x="54567" y="9"/>
                  </a:lnTo>
                  <a:lnTo>
                    <a:pt x="53987" y="17"/>
                  </a:lnTo>
                  <a:lnTo>
                    <a:pt x="53399" y="34"/>
                  </a:lnTo>
                  <a:lnTo>
                    <a:pt x="52820" y="51"/>
                  </a:lnTo>
                  <a:lnTo>
                    <a:pt x="52241" y="85"/>
                  </a:lnTo>
                  <a:lnTo>
                    <a:pt x="51653" y="119"/>
                  </a:lnTo>
                  <a:lnTo>
                    <a:pt x="51074" y="162"/>
                  </a:lnTo>
                  <a:lnTo>
                    <a:pt x="50503" y="213"/>
                  </a:lnTo>
                  <a:lnTo>
                    <a:pt x="49924" y="264"/>
                  </a:lnTo>
                  <a:lnTo>
                    <a:pt x="49344" y="324"/>
                  </a:lnTo>
                  <a:lnTo>
                    <a:pt x="48773" y="392"/>
                  </a:lnTo>
                  <a:lnTo>
                    <a:pt x="48203" y="460"/>
                  </a:lnTo>
                  <a:lnTo>
                    <a:pt x="47632" y="545"/>
                  </a:lnTo>
                  <a:lnTo>
                    <a:pt x="47061" y="622"/>
                  </a:lnTo>
                  <a:lnTo>
                    <a:pt x="46490" y="716"/>
                  </a:lnTo>
                  <a:lnTo>
                    <a:pt x="45920" y="809"/>
                  </a:lnTo>
                  <a:lnTo>
                    <a:pt x="45357" y="920"/>
                  </a:lnTo>
                  <a:lnTo>
                    <a:pt x="44795" y="1022"/>
                  </a:lnTo>
                  <a:lnTo>
                    <a:pt x="44233" y="1142"/>
                  </a:lnTo>
                  <a:lnTo>
                    <a:pt x="43670" y="1261"/>
                  </a:lnTo>
                  <a:lnTo>
                    <a:pt x="43117" y="1389"/>
                  </a:lnTo>
                  <a:lnTo>
                    <a:pt x="42554" y="1517"/>
                  </a:lnTo>
                  <a:lnTo>
                    <a:pt x="42001" y="1661"/>
                  </a:lnTo>
                  <a:lnTo>
                    <a:pt x="41447" y="1806"/>
                  </a:lnTo>
                  <a:lnTo>
                    <a:pt x="40893" y="1951"/>
                  </a:lnTo>
                  <a:lnTo>
                    <a:pt x="40348" y="2113"/>
                  </a:lnTo>
                  <a:lnTo>
                    <a:pt x="39803" y="2275"/>
                  </a:lnTo>
                  <a:lnTo>
                    <a:pt x="39257" y="2437"/>
                  </a:lnTo>
                  <a:lnTo>
                    <a:pt x="38712" y="2616"/>
                  </a:lnTo>
                  <a:lnTo>
                    <a:pt x="38175" y="2794"/>
                  </a:lnTo>
                  <a:lnTo>
                    <a:pt x="37639" y="2982"/>
                  </a:lnTo>
                  <a:lnTo>
                    <a:pt x="37102" y="3169"/>
                  </a:lnTo>
                  <a:lnTo>
                    <a:pt x="36565" y="3365"/>
                  </a:lnTo>
                  <a:lnTo>
                    <a:pt x="36037" y="3570"/>
                  </a:lnTo>
                  <a:lnTo>
                    <a:pt x="35509" y="3774"/>
                  </a:lnTo>
                  <a:lnTo>
                    <a:pt x="34981" y="3987"/>
                  </a:lnTo>
                  <a:lnTo>
                    <a:pt x="34461" y="4209"/>
                  </a:lnTo>
                  <a:lnTo>
                    <a:pt x="33941" y="4430"/>
                  </a:lnTo>
                  <a:lnTo>
                    <a:pt x="33422" y="4669"/>
                  </a:lnTo>
                  <a:lnTo>
                    <a:pt x="32902" y="4899"/>
                  </a:lnTo>
                  <a:lnTo>
                    <a:pt x="32391" y="5146"/>
                  </a:lnTo>
                  <a:lnTo>
                    <a:pt x="31880" y="5393"/>
                  </a:lnTo>
                  <a:lnTo>
                    <a:pt x="31377" y="5640"/>
                  </a:lnTo>
                  <a:lnTo>
                    <a:pt x="30874" y="5904"/>
                  </a:lnTo>
                  <a:lnTo>
                    <a:pt x="30372" y="6168"/>
                  </a:lnTo>
                  <a:lnTo>
                    <a:pt x="29869" y="6432"/>
                  </a:lnTo>
                  <a:lnTo>
                    <a:pt x="29375" y="6713"/>
                  </a:lnTo>
                  <a:lnTo>
                    <a:pt x="28889" y="6986"/>
                  </a:lnTo>
                  <a:lnTo>
                    <a:pt x="28395" y="7276"/>
                  </a:lnTo>
                  <a:lnTo>
                    <a:pt x="27910" y="7565"/>
                  </a:lnTo>
                  <a:lnTo>
                    <a:pt x="27433" y="7863"/>
                  </a:lnTo>
                  <a:lnTo>
                    <a:pt x="26955" y="8162"/>
                  </a:lnTo>
                  <a:lnTo>
                    <a:pt x="26478" y="8477"/>
                  </a:lnTo>
                  <a:lnTo>
                    <a:pt x="26010" y="8784"/>
                  </a:lnTo>
                  <a:lnTo>
                    <a:pt x="25541" y="9107"/>
                  </a:lnTo>
                  <a:lnTo>
                    <a:pt x="25073" y="9431"/>
                  </a:lnTo>
                  <a:lnTo>
                    <a:pt x="24613" y="9755"/>
                  </a:lnTo>
                  <a:lnTo>
                    <a:pt x="24153" y="10087"/>
                  </a:lnTo>
                  <a:lnTo>
                    <a:pt x="23701" y="10428"/>
                  </a:lnTo>
                  <a:lnTo>
                    <a:pt x="23250" y="10769"/>
                  </a:lnTo>
                  <a:lnTo>
                    <a:pt x="22807" y="11126"/>
                  </a:lnTo>
                  <a:lnTo>
                    <a:pt x="22364" y="11476"/>
                  </a:lnTo>
                  <a:lnTo>
                    <a:pt x="21929" y="11833"/>
                  </a:lnTo>
                  <a:lnTo>
                    <a:pt x="21495" y="12200"/>
                  </a:lnTo>
                  <a:lnTo>
                    <a:pt x="21060" y="12575"/>
                  </a:lnTo>
                  <a:lnTo>
                    <a:pt x="21060" y="12575"/>
                  </a:lnTo>
                  <a:lnTo>
                    <a:pt x="20685" y="12907"/>
                  </a:lnTo>
                  <a:lnTo>
                    <a:pt x="20310" y="13239"/>
                  </a:lnTo>
                  <a:lnTo>
                    <a:pt x="19944" y="13580"/>
                  </a:lnTo>
                  <a:lnTo>
                    <a:pt x="19578" y="13921"/>
                  </a:lnTo>
                  <a:lnTo>
                    <a:pt x="19220" y="14261"/>
                  </a:lnTo>
                  <a:lnTo>
                    <a:pt x="18862" y="14602"/>
                  </a:lnTo>
                  <a:lnTo>
                    <a:pt x="18513" y="14952"/>
                  </a:lnTo>
                  <a:lnTo>
                    <a:pt x="18164" y="15309"/>
                  </a:lnTo>
                  <a:lnTo>
                    <a:pt x="17823" y="15659"/>
                  </a:lnTo>
                  <a:lnTo>
                    <a:pt x="17482" y="16016"/>
                  </a:lnTo>
                  <a:lnTo>
                    <a:pt x="17150" y="16374"/>
                  </a:lnTo>
                  <a:lnTo>
                    <a:pt x="16826" y="16741"/>
                  </a:lnTo>
                  <a:lnTo>
                    <a:pt x="16502" y="17098"/>
                  </a:lnTo>
                  <a:lnTo>
                    <a:pt x="16187" y="17465"/>
                  </a:lnTo>
                  <a:lnTo>
                    <a:pt x="15872" y="17840"/>
                  </a:lnTo>
                  <a:lnTo>
                    <a:pt x="15565" y="18206"/>
                  </a:lnTo>
                  <a:lnTo>
                    <a:pt x="15258" y="18581"/>
                  </a:lnTo>
                  <a:lnTo>
                    <a:pt x="14960" y="18956"/>
                  </a:lnTo>
                  <a:lnTo>
                    <a:pt x="14671" y="19330"/>
                  </a:lnTo>
                  <a:lnTo>
                    <a:pt x="14381" y="19714"/>
                  </a:lnTo>
                  <a:lnTo>
                    <a:pt x="14091" y="20097"/>
                  </a:lnTo>
                  <a:lnTo>
                    <a:pt x="13810" y="20481"/>
                  </a:lnTo>
                  <a:lnTo>
                    <a:pt x="13538" y="20872"/>
                  </a:lnTo>
                  <a:lnTo>
                    <a:pt x="13265" y="21256"/>
                  </a:lnTo>
                  <a:lnTo>
                    <a:pt x="13001" y="21648"/>
                  </a:lnTo>
                  <a:lnTo>
                    <a:pt x="12745" y="22040"/>
                  </a:lnTo>
                  <a:lnTo>
                    <a:pt x="12490" y="22440"/>
                  </a:lnTo>
                  <a:lnTo>
                    <a:pt x="12234" y="22832"/>
                  </a:lnTo>
                  <a:lnTo>
                    <a:pt x="11987" y="23232"/>
                  </a:lnTo>
                  <a:lnTo>
                    <a:pt x="11748" y="23641"/>
                  </a:lnTo>
                  <a:lnTo>
                    <a:pt x="11510" y="24042"/>
                  </a:lnTo>
                  <a:lnTo>
                    <a:pt x="11280" y="24442"/>
                  </a:lnTo>
                  <a:lnTo>
                    <a:pt x="11058" y="24851"/>
                  </a:lnTo>
                  <a:lnTo>
                    <a:pt x="10837" y="25260"/>
                  </a:lnTo>
                  <a:lnTo>
                    <a:pt x="10624" y="25677"/>
                  </a:lnTo>
                  <a:lnTo>
                    <a:pt x="10411" y="26086"/>
                  </a:lnTo>
                  <a:lnTo>
                    <a:pt x="10206" y="26504"/>
                  </a:lnTo>
                  <a:lnTo>
                    <a:pt x="10002" y="26913"/>
                  </a:lnTo>
                  <a:lnTo>
                    <a:pt x="9806" y="27339"/>
                  </a:lnTo>
                  <a:lnTo>
                    <a:pt x="9619" y="27756"/>
                  </a:lnTo>
                  <a:lnTo>
                    <a:pt x="9431" y="28174"/>
                  </a:lnTo>
                  <a:lnTo>
                    <a:pt x="9252" y="28599"/>
                  </a:lnTo>
                  <a:lnTo>
                    <a:pt x="9073" y="29025"/>
                  </a:lnTo>
                  <a:lnTo>
                    <a:pt x="8903" y="29451"/>
                  </a:lnTo>
                  <a:lnTo>
                    <a:pt x="8741" y="29877"/>
                  </a:lnTo>
                  <a:lnTo>
                    <a:pt x="8579" y="30303"/>
                  </a:lnTo>
                  <a:lnTo>
                    <a:pt x="8426" y="30738"/>
                  </a:lnTo>
                  <a:lnTo>
                    <a:pt x="8281" y="31172"/>
                  </a:lnTo>
                  <a:lnTo>
                    <a:pt x="8136" y="31598"/>
                  </a:lnTo>
                  <a:lnTo>
                    <a:pt x="7991" y="32041"/>
                  </a:lnTo>
                  <a:lnTo>
                    <a:pt x="7864" y="32476"/>
                  </a:lnTo>
                  <a:lnTo>
                    <a:pt x="7736" y="32910"/>
                  </a:lnTo>
                  <a:lnTo>
                    <a:pt x="7608" y="33353"/>
                  </a:lnTo>
                  <a:lnTo>
                    <a:pt x="7489" y="33788"/>
                  </a:lnTo>
                  <a:lnTo>
                    <a:pt x="7378" y="34231"/>
                  </a:lnTo>
                  <a:lnTo>
                    <a:pt x="7276" y="34674"/>
                  </a:lnTo>
                  <a:lnTo>
                    <a:pt x="7174" y="35117"/>
                  </a:lnTo>
                  <a:lnTo>
                    <a:pt x="7071" y="35560"/>
                  </a:lnTo>
                  <a:lnTo>
                    <a:pt x="6986" y="36011"/>
                  </a:lnTo>
                  <a:lnTo>
                    <a:pt x="6901" y="36454"/>
                  </a:lnTo>
                  <a:lnTo>
                    <a:pt x="6816" y="36906"/>
                  </a:lnTo>
                  <a:lnTo>
                    <a:pt x="6748" y="37357"/>
                  </a:lnTo>
                  <a:lnTo>
                    <a:pt x="6671" y="37800"/>
                  </a:lnTo>
                  <a:lnTo>
                    <a:pt x="6611" y="38252"/>
                  </a:lnTo>
                  <a:lnTo>
                    <a:pt x="6611" y="38252"/>
                  </a:lnTo>
                  <a:lnTo>
                    <a:pt x="5836" y="38235"/>
                  </a:lnTo>
                  <a:lnTo>
                    <a:pt x="5103" y="38226"/>
                  </a:lnTo>
                  <a:lnTo>
                    <a:pt x="5103" y="38226"/>
                  </a:lnTo>
                  <a:lnTo>
                    <a:pt x="4839" y="38235"/>
                  </a:lnTo>
                  <a:lnTo>
                    <a:pt x="4584" y="38252"/>
                  </a:lnTo>
                  <a:lnTo>
                    <a:pt x="4328" y="38286"/>
                  </a:lnTo>
                  <a:lnTo>
                    <a:pt x="4081" y="38329"/>
                  </a:lnTo>
                  <a:lnTo>
                    <a:pt x="3834" y="38388"/>
                  </a:lnTo>
                  <a:lnTo>
                    <a:pt x="3587" y="38456"/>
                  </a:lnTo>
                  <a:lnTo>
                    <a:pt x="3348" y="38533"/>
                  </a:lnTo>
                  <a:lnTo>
                    <a:pt x="3118" y="38627"/>
                  </a:lnTo>
                  <a:lnTo>
                    <a:pt x="2888" y="38729"/>
                  </a:lnTo>
                  <a:lnTo>
                    <a:pt x="2675" y="38840"/>
                  </a:lnTo>
                  <a:lnTo>
                    <a:pt x="2454" y="38968"/>
                  </a:lnTo>
                  <a:lnTo>
                    <a:pt x="2249" y="39095"/>
                  </a:lnTo>
                  <a:lnTo>
                    <a:pt x="2053" y="39240"/>
                  </a:lnTo>
                  <a:lnTo>
                    <a:pt x="1858" y="39393"/>
                  </a:lnTo>
                  <a:lnTo>
                    <a:pt x="1670" y="39555"/>
                  </a:lnTo>
                  <a:lnTo>
                    <a:pt x="1491" y="39726"/>
                  </a:lnTo>
                  <a:lnTo>
                    <a:pt x="1321" y="39905"/>
                  </a:lnTo>
                  <a:lnTo>
                    <a:pt x="1167" y="40084"/>
                  </a:lnTo>
                  <a:lnTo>
                    <a:pt x="1014" y="40279"/>
                  </a:lnTo>
                  <a:lnTo>
                    <a:pt x="869" y="40475"/>
                  </a:lnTo>
                  <a:lnTo>
                    <a:pt x="741" y="40688"/>
                  </a:lnTo>
                  <a:lnTo>
                    <a:pt x="614" y="40901"/>
                  </a:lnTo>
                  <a:lnTo>
                    <a:pt x="503" y="41123"/>
                  </a:lnTo>
                  <a:lnTo>
                    <a:pt x="401" y="41344"/>
                  </a:lnTo>
                  <a:lnTo>
                    <a:pt x="307" y="41583"/>
                  </a:lnTo>
                  <a:lnTo>
                    <a:pt x="230" y="41813"/>
                  </a:lnTo>
                  <a:lnTo>
                    <a:pt x="162" y="42060"/>
                  </a:lnTo>
                  <a:lnTo>
                    <a:pt x="103" y="42307"/>
                  </a:lnTo>
                  <a:lnTo>
                    <a:pt x="60" y="42554"/>
                  </a:lnTo>
                  <a:lnTo>
                    <a:pt x="26" y="42810"/>
                  </a:lnTo>
                  <a:lnTo>
                    <a:pt x="0" y="43074"/>
                  </a:lnTo>
                  <a:lnTo>
                    <a:pt x="0" y="43338"/>
                  </a:lnTo>
                  <a:lnTo>
                    <a:pt x="0" y="43338"/>
                  </a:lnTo>
                  <a:lnTo>
                    <a:pt x="0" y="43602"/>
                  </a:lnTo>
                  <a:lnTo>
                    <a:pt x="26" y="43858"/>
                  </a:lnTo>
                  <a:lnTo>
                    <a:pt x="60" y="44113"/>
                  </a:lnTo>
                  <a:lnTo>
                    <a:pt x="103" y="44369"/>
                  </a:lnTo>
                  <a:lnTo>
                    <a:pt x="162" y="44616"/>
                  </a:lnTo>
                  <a:lnTo>
                    <a:pt x="230" y="44854"/>
                  </a:lnTo>
                  <a:lnTo>
                    <a:pt x="307" y="45093"/>
                  </a:lnTo>
                  <a:lnTo>
                    <a:pt x="401" y="45323"/>
                  </a:lnTo>
                  <a:lnTo>
                    <a:pt x="503" y="45553"/>
                  </a:lnTo>
                  <a:lnTo>
                    <a:pt x="614" y="45766"/>
                  </a:lnTo>
                  <a:lnTo>
                    <a:pt x="741" y="45987"/>
                  </a:lnTo>
                  <a:lnTo>
                    <a:pt x="869" y="46192"/>
                  </a:lnTo>
                  <a:lnTo>
                    <a:pt x="1014" y="46388"/>
                  </a:lnTo>
                  <a:lnTo>
                    <a:pt x="1167" y="46584"/>
                  </a:lnTo>
                  <a:lnTo>
                    <a:pt x="1321" y="46771"/>
                  </a:lnTo>
                  <a:lnTo>
                    <a:pt x="1491" y="46950"/>
                  </a:lnTo>
                  <a:lnTo>
                    <a:pt x="1670" y="47121"/>
                  </a:lnTo>
                  <a:lnTo>
                    <a:pt x="1858" y="47274"/>
                  </a:lnTo>
                  <a:lnTo>
                    <a:pt x="2053" y="47427"/>
                  </a:lnTo>
                  <a:lnTo>
                    <a:pt x="2249" y="47572"/>
                  </a:lnTo>
                  <a:lnTo>
                    <a:pt x="2454" y="47708"/>
                  </a:lnTo>
                  <a:lnTo>
                    <a:pt x="2675" y="47828"/>
                  </a:lnTo>
                  <a:lnTo>
                    <a:pt x="2888" y="47938"/>
                  </a:lnTo>
                  <a:lnTo>
                    <a:pt x="3118" y="48041"/>
                  </a:lnTo>
                  <a:lnTo>
                    <a:pt x="3348" y="48134"/>
                  </a:lnTo>
                  <a:lnTo>
                    <a:pt x="3587" y="48211"/>
                  </a:lnTo>
                  <a:lnTo>
                    <a:pt x="3834" y="48288"/>
                  </a:lnTo>
                  <a:lnTo>
                    <a:pt x="4081" y="48339"/>
                  </a:lnTo>
                  <a:lnTo>
                    <a:pt x="4328" y="48381"/>
                  </a:lnTo>
                  <a:lnTo>
                    <a:pt x="4584" y="48415"/>
                  </a:lnTo>
                  <a:lnTo>
                    <a:pt x="4839" y="48441"/>
                  </a:lnTo>
                  <a:lnTo>
                    <a:pt x="5103" y="48441"/>
                  </a:lnTo>
                  <a:lnTo>
                    <a:pt x="5103" y="48441"/>
                  </a:lnTo>
                  <a:lnTo>
                    <a:pt x="5717" y="48450"/>
                  </a:lnTo>
                  <a:lnTo>
                    <a:pt x="6381" y="48475"/>
                  </a:lnTo>
                  <a:lnTo>
                    <a:pt x="7080" y="48509"/>
                  </a:lnTo>
                  <a:lnTo>
                    <a:pt x="7804" y="48560"/>
                  </a:lnTo>
                  <a:lnTo>
                    <a:pt x="8545" y="48620"/>
                  </a:lnTo>
                  <a:lnTo>
                    <a:pt x="9295" y="48688"/>
                  </a:lnTo>
                  <a:lnTo>
                    <a:pt x="10045" y="48765"/>
                  </a:lnTo>
                  <a:lnTo>
                    <a:pt x="10786" y="48858"/>
                  </a:lnTo>
                  <a:lnTo>
                    <a:pt x="10786" y="48858"/>
                  </a:lnTo>
                  <a:lnTo>
                    <a:pt x="11067" y="48893"/>
                  </a:lnTo>
                  <a:lnTo>
                    <a:pt x="11357" y="48901"/>
                  </a:lnTo>
                  <a:lnTo>
                    <a:pt x="11638" y="48901"/>
                  </a:lnTo>
                  <a:lnTo>
                    <a:pt x="11927" y="48884"/>
                  </a:lnTo>
                  <a:lnTo>
                    <a:pt x="12209" y="48850"/>
                  </a:lnTo>
                  <a:lnTo>
                    <a:pt x="12481" y="48799"/>
                  </a:lnTo>
                  <a:lnTo>
                    <a:pt x="12762" y="48731"/>
                  </a:lnTo>
                  <a:lnTo>
                    <a:pt x="13026" y="48654"/>
                  </a:lnTo>
                  <a:lnTo>
                    <a:pt x="13299" y="48560"/>
                  </a:lnTo>
                  <a:lnTo>
                    <a:pt x="13555" y="48450"/>
                  </a:lnTo>
                  <a:lnTo>
                    <a:pt x="13810" y="48322"/>
                  </a:lnTo>
                  <a:lnTo>
                    <a:pt x="14057" y="48185"/>
                  </a:lnTo>
                  <a:lnTo>
                    <a:pt x="14296" y="48032"/>
                  </a:lnTo>
                  <a:lnTo>
                    <a:pt x="14534" y="47870"/>
                  </a:lnTo>
                  <a:lnTo>
                    <a:pt x="14756" y="47691"/>
                  </a:lnTo>
                  <a:lnTo>
                    <a:pt x="14969" y="47495"/>
                  </a:lnTo>
                  <a:lnTo>
                    <a:pt x="14969" y="47495"/>
                  </a:lnTo>
                  <a:lnTo>
                    <a:pt x="15173" y="47291"/>
                  </a:lnTo>
                  <a:lnTo>
                    <a:pt x="15361" y="47078"/>
                  </a:lnTo>
                  <a:lnTo>
                    <a:pt x="15540" y="46856"/>
                  </a:lnTo>
                  <a:lnTo>
                    <a:pt x="15710" y="46626"/>
                  </a:lnTo>
                  <a:lnTo>
                    <a:pt x="15855" y="46379"/>
                  </a:lnTo>
                  <a:lnTo>
                    <a:pt x="15991" y="46132"/>
                  </a:lnTo>
                  <a:lnTo>
                    <a:pt x="16119" y="45885"/>
                  </a:lnTo>
                  <a:lnTo>
                    <a:pt x="16221" y="45621"/>
                  </a:lnTo>
                  <a:lnTo>
                    <a:pt x="16315" y="45357"/>
                  </a:lnTo>
                  <a:lnTo>
                    <a:pt x="16400" y="45084"/>
                  </a:lnTo>
                  <a:lnTo>
                    <a:pt x="16460" y="44812"/>
                  </a:lnTo>
                  <a:lnTo>
                    <a:pt x="16511" y="44531"/>
                  </a:lnTo>
                  <a:lnTo>
                    <a:pt x="16545" y="44250"/>
                  </a:lnTo>
                  <a:lnTo>
                    <a:pt x="16562" y="43960"/>
                  </a:lnTo>
                  <a:lnTo>
                    <a:pt x="16562" y="43670"/>
                  </a:lnTo>
                  <a:lnTo>
                    <a:pt x="16545" y="43389"/>
                  </a:lnTo>
                  <a:lnTo>
                    <a:pt x="16519" y="43040"/>
                  </a:lnTo>
                  <a:lnTo>
                    <a:pt x="16519" y="43040"/>
                  </a:lnTo>
                  <a:lnTo>
                    <a:pt x="16494" y="42818"/>
                  </a:lnTo>
                  <a:lnTo>
                    <a:pt x="16494" y="42818"/>
                  </a:lnTo>
                  <a:lnTo>
                    <a:pt x="16502" y="42409"/>
                  </a:lnTo>
                  <a:lnTo>
                    <a:pt x="16519" y="42000"/>
                  </a:lnTo>
                  <a:lnTo>
                    <a:pt x="16545" y="41600"/>
                  </a:lnTo>
                  <a:lnTo>
                    <a:pt x="16570" y="41191"/>
                  </a:lnTo>
                  <a:lnTo>
                    <a:pt x="16604" y="40791"/>
                  </a:lnTo>
                  <a:lnTo>
                    <a:pt x="16647" y="40390"/>
                  </a:lnTo>
                  <a:lnTo>
                    <a:pt x="16698" y="39981"/>
                  </a:lnTo>
                  <a:lnTo>
                    <a:pt x="16749" y="39581"/>
                  </a:lnTo>
                  <a:lnTo>
                    <a:pt x="16809" y="39189"/>
                  </a:lnTo>
                  <a:lnTo>
                    <a:pt x="16869" y="38789"/>
                  </a:lnTo>
                  <a:lnTo>
                    <a:pt x="16945" y="38388"/>
                  </a:lnTo>
                  <a:lnTo>
                    <a:pt x="17022" y="37996"/>
                  </a:lnTo>
                  <a:lnTo>
                    <a:pt x="17107" y="37604"/>
                  </a:lnTo>
                  <a:lnTo>
                    <a:pt x="17192" y="37204"/>
                  </a:lnTo>
                  <a:lnTo>
                    <a:pt x="17286" y="36821"/>
                  </a:lnTo>
                  <a:lnTo>
                    <a:pt x="17388" y="36429"/>
                  </a:lnTo>
                  <a:lnTo>
                    <a:pt x="17490" y="36037"/>
                  </a:lnTo>
                  <a:lnTo>
                    <a:pt x="17601" y="35654"/>
                  </a:lnTo>
                  <a:lnTo>
                    <a:pt x="17721" y="35270"/>
                  </a:lnTo>
                  <a:lnTo>
                    <a:pt x="17840" y="34887"/>
                  </a:lnTo>
                  <a:lnTo>
                    <a:pt x="17968" y="34503"/>
                  </a:lnTo>
                  <a:lnTo>
                    <a:pt x="18104" y="34120"/>
                  </a:lnTo>
                  <a:lnTo>
                    <a:pt x="18240" y="33745"/>
                  </a:lnTo>
                  <a:lnTo>
                    <a:pt x="18385" y="33362"/>
                  </a:lnTo>
                  <a:lnTo>
                    <a:pt x="18538" y="32987"/>
                  </a:lnTo>
                  <a:lnTo>
                    <a:pt x="18692" y="32612"/>
                  </a:lnTo>
                  <a:lnTo>
                    <a:pt x="18845" y="32246"/>
                  </a:lnTo>
                  <a:lnTo>
                    <a:pt x="19015" y="31871"/>
                  </a:lnTo>
                  <a:lnTo>
                    <a:pt x="19186" y="31505"/>
                  </a:lnTo>
                  <a:lnTo>
                    <a:pt x="19356" y="31138"/>
                  </a:lnTo>
                  <a:lnTo>
                    <a:pt x="19535" y="30772"/>
                  </a:lnTo>
                  <a:lnTo>
                    <a:pt x="19723" y="30414"/>
                  </a:lnTo>
                  <a:lnTo>
                    <a:pt x="19919" y="30056"/>
                  </a:lnTo>
                  <a:lnTo>
                    <a:pt x="20106" y="29698"/>
                  </a:lnTo>
                  <a:lnTo>
                    <a:pt x="20310" y="29341"/>
                  </a:lnTo>
                  <a:lnTo>
                    <a:pt x="20515" y="28983"/>
                  </a:lnTo>
                  <a:lnTo>
                    <a:pt x="20728" y="28634"/>
                  </a:lnTo>
                  <a:lnTo>
                    <a:pt x="20941" y="28284"/>
                  </a:lnTo>
                  <a:lnTo>
                    <a:pt x="21162" y="27935"/>
                  </a:lnTo>
                  <a:lnTo>
                    <a:pt x="21384" y="27594"/>
                  </a:lnTo>
                  <a:lnTo>
                    <a:pt x="21614" y="27245"/>
                  </a:lnTo>
                  <a:lnTo>
                    <a:pt x="21844" y="26904"/>
                  </a:lnTo>
                  <a:lnTo>
                    <a:pt x="22321" y="26231"/>
                  </a:lnTo>
                  <a:lnTo>
                    <a:pt x="22824" y="25567"/>
                  </a:lnTo>
                  <a:lnTo>
                    <a:pt x="23335" y="24919"/>
                  </a:lnTo>
                  <a:lnTo>
                    <a:pt x="23871" y="24272"/>
                  </a:lnTo>
                  <a:lnTo>
                    <a:pt x="24425" y="23641"/>
                  </a:lnTo>
                  <a:lnTo>
                    <a:pt x="24988" y="23019"/>
                  </a:lnTo>
                  <a:lnTo>
                    <a:pt x="25575" y="22406"/>
                  </a:lnTo>
                  <a:lnTo>
                    <a:pt x="26172" y="21810"/>
                  </a:lnTo>
                  <a:lnTo>
                    <a:pt x="26785" y="21222"/>
                  </a:lnTo>
                  <a:lnTo>
                    <a:pt x="27416" y="20642"/>
                  </a:lnTo>
                  <a:lnTo>
                    <a:pt x="28063" y="20080"/>
                  </a:lnTo>
                  <a:lnTo>
                    <a:pt x="28719" y="19535"/>
                  </a:lnTo>
                  <a:lnTo>
                    <a:pt x="29392" y="18998"/>
                  </a:lnTo>
                  <a:lnTo>
                    <a:pt x="30082" y="18470"/>
                  </a:lnTo>
                  <a:lnTo>
                    <a:pt x="30789" y="17959"/>
                  </a:lnTo>
                  <a:lnTo>
                    <a:pt x="31505" y="17465"/>
                  </a:lnTo>
                  <a:lnTo>
                    <a:pt x="32229" y="16979"/>
                  </a:lnTo>
                  <a:lnTo>
                    <a:pt x="32970" y="16511"/>
                  </a:lnTo>
                  <a:lnTo>
                    <a:pt x="33728" y="16051"/>
                  </a:lnTo>
                  <a:lnTo>
                    <a:pt x="34495" y="15616"/>
                  </a:lnTo>
                  <a:lnTo>
                    <a:pt x="35270" y="15190"/>
                  </a:lnTo>
                  <a:lnTo>
                    <a:pt x="36063" y="14781"/>
                  </a:lnTo>
                  <a:lnTo>
                    <a:pt x="36863" y="14389"/>
                  </a:lnTo>
                  <a:lnTo>
                    <a:pt x="37673" y="14006"/>
                  </a:lnTo>
                  <a:lnTo>
                    <a:pt x="38491" y="13648"/>
                  </a:lnTo>
                  <a:lnTo>
                    <a:pt x="39326" y="13299"/>
                  </a:lnTo>
                  <a:lnTo>
                    <a:pt x="40169" y="12975"/>
                  </a:lnTo>
                  <a:lnTo>
                    <a:pt x="41012" y="12660"/>
                  </a:lnTo>
                  <a:lnTo>
                    <a:pt x="41873" y="12370"/>
                  </a:lnTo>
                  <a:lnTo>
                    <a:pt x="42742" y="12089"/>
                  </a:lnTo>
                  <a:lnTo>
                    <a:pt x="43619" y="11833"/>
                  </a:lnTo>
                  <a:lnTo>
                    <a:pt x="44505" y="11595"/>
                  </a:lnTo>
                  <a:lnTo>
                    <a:pt x="45400" y="11373"/>
                  </a:lnTo>
                  <a:lnTo>
                    <a:pt x="46303" y="11169"/>
                  </a:lnTo>
                  <a:lnTo>
                    <a:pt x="47214" y="10982"/>
                  </a:lnTo>
                  <a:lnTo>
                    <a:pt x="48126" y="10820"/>
                  </a:lnTo>
                  <a:lnTo>
                    <a:pt x="48586" y="10743"/>
                  </a:lnTo>
                  <a:lnTo>
                    <a:pt x="49046" y="10675"/>
                  </a:lnTo>
                  <a:lnTo>
                    <a:pt x="49506" y="10607"/>
                  </a:lnTo>
                  <a:lnTo>
                    <a:pt x="49975" y="10547"/>
                  </a:lnTo>
                  <a:lnTo>
                    <a:pt x="50443" y="10487"/>
                  </a:lnTo>
                  <a:lnTo>
                    <a:pt x="50912" y="10436"/>
                  </a:lnTo>
                  <a:lnTo>
                    <a:pt x="51380" y="10394"/>
                  </a:lnTo>
                  <a:lnTo>
                    <a:pt x="51849" y="10351"/>
                  </a:lnTo>
                  <a:lnTo>
                    <a:pt x="52318" y="10317"/>
                  </a:lnTo>
                  <a:lnTo>
                    <a:pt x="52795" y="10291"/>
                  </a:lnTo>
                  <a:lnTo>
                    <a:pt x="53263" y="10266"/>
                  </a:lnTo>
                  <a:lnTo>
                    <a:pt x="53740" y="10249"/>
                  </a:lnTo>
                  <a:lnTo>
                    <a:pt x="54217" y="10232"/>
                  </a:lnTo>
                  <a:lnTo>
                    <a:pt x="54694" y="10223"/>
                  </a:lnTo>
                  <a:lnTo>
                    <a:pt x="54694" y="10223"/>
                  </a:lnTo>
                  <a:lnTo>
                    <a:pt x="55419" y="10223"/>
                  </a:lnTo>
                  <a:lnTo>
                    <a:pt x="56134" y="10232"/>
                  </a:lnTo>
                  <a:lnTo>
                    <a:pt x="56850" y="10249"/>
                  </a:lnTo>
                  <a:lnTo>
                    <a:pt x="57565" y="10283"/>
                  </a:lnTo>
                  <a:lnTo>
                    <a:pt x="58281" y="10326"/>
                  </a:lnTo>
                  <a:lnTo>
                    <a:pt x="58988" y="10377"/>
                  </a:lnTo>
                  <a:lnTo>
                    <a:pt x="59695" y="10445"/>
                  </a:lnTo>
                  <a:lnTo>
                    <a:pt x="60394" y="10513"/>
                  </a:lnTo>
                  <a:lnTo>
                    <a:pt x="61101" y="10598"/>
                  </a:lnTo>
                  <a:lnTo>
                    <a:pt x="61791" y="10700"/>
                  </a:lnTo>
                  <a:lnTo>
                    <a:pt x="62490" y="10803"/>
                  </a:lnTo>
                  <a:lnTo>
                    <a:pt x="63180" y="10922"/>
                  </a:lnTo>
                  <a:lnTo>
                    <a:pt x="63861" y="11050"/>
                  </a:lnTo>
                  <a:lnTo>
                    <a:pt x="64551" y="11194"/>
                  </a:lnTo>
                  <a:lnTo>
                    <a:pt x="65224" y="11339"/>
                  </a:lnTo>
                  <a:lnTo>
                    <a:pt x="65897" y="11501"/>
                  </a:lnTo>
                  <a:lnTo>
                    <a:pt x="66570" y="11672"/>
                  </a:lnTo>
                  <a:lnTo>
                    <a:pt x="67235" y="11850"/>
                  </a:lnTo>
                  <a:lnTo>
                    <a:pt x="67899" y="12038"/>
                  </a:lnTo>
                  <a:lnTo>
                    <a:pt x="68555" y="12234"/>
                  </a:lnTo>
                  <a:lnTo>
                    <a:pt x="69211" y="12447"/>
                  </a:lnTo>
                  <a:lnTo>
                    <a:pt x="69850" y="12668"/>
                  </a:lnTo>
                  <a:lnTo>
                    <a:pt x="70498" y="12898"/>
                  </a:lnTo>
                  <a:lnTo>
                    <a:pt x="71128" y="13137"/>
                  </a:lnTo>
                  <a:lnTo>
                    <a:pt x="71767" y="13384"/>
                  </a:lnTo>
                  <a:lnTo>
                    <a:pt x="72389" y="13640"/>
                  </a:lnTo>
                  <a:lnTo>
                    <a:pt x="73011" y="13904"/>
                  </a:lnTo>
                  <a:lnTo>
                    <a:pt x="73624" y="14185"/>
                  </a:lnTo>
                  <a:lnTo>
                    <a:pt x="74229" y="14466"/>
                  </a:lnTo>
                  <a:lnTo>
                    <a:pt x="74834" y="14764"/>
                  </a:lnTo>
                  <a:lnTo>
                    <a:pt x="75430" y="15062"/>
                  </a:lnTo>
                  <a:lnTo>
                    <a:pt x="76018" y="15377"/>
                  </a:lnTo>
                  <a:lnTo>
                    <a:pt x="76598" y="15701"/>
                  </a:lnTo>
                  <a:lnTo>
                    <a:pt x="77177" y="16025"/>
                  </a:lnTo>
                  <a:lnTo>
                    <a:pt x="77739" y="16366"/>
                  </a:lnTo>
                  <a:lnTo>
                    <a:pt x="78301" y="16715"/>
                  </a:lnTo>
                  <a:lnTo>
                    <a:pt x="78855" y="17073"/>
                  </a:lnTo>
                  <a:lnTo>
                    <a:pt x="79409" y="17439"/>
                  </a:lnTo>
                  <a:lnTo>
                    <a:pt x="79946" y="17806"/>
                  </a:lnTo>
                  <a:lnTo>
                    <a:pt x="80482" y="18189"/>
                  </a:lnTo>
                  <a:lnTo>
                    <a:pt x="81002" y="18581"/>
                  </a:lnTo>
                  <a:lnTo>
                    <a:pt x="81522" y="18981"/>
                  </a:lnTo>
                  <a:lnTo>
                    <a:pt x="82024" y="19382"/>
                  </a:lnTo>
                  <a:lnTo>
                    <a:pt x="82527" y="19799"/>
                  </a:lnTo>
                  <a:lnTo>
                    <a:pt x="83021" y="20225"/>
                  </a:lnTo>
                  <a:lnTo>
                    <a:pt x="83498" y="20651"/>
                  </a:lnTo>
                  <a:lnTo>
                    <a:pt x="83975" y="21094"/>
                  </a:lnTo>
                  <a:lnTo>
                    <a:pt x="84444" y="21537"/>
                  </a:lnTo>
                  <a:lnTo>
                    <a:pt x="84904" y="21988"/>
                  </a:lnTo>
                  <a:lnTo>
                    <a:pt x="85347" y="22449"/>
                  </a:lnTo>
                  <a:lnTo>
                    <a:pt x="85790" y="22917"/>
                  </a:lnTo>
                  <a:lnTo>
                    <a:pt x="86216" y="23394"/>
                  </a:lnTo>
                  <a:lnTo>
                    <a:pt x="86633" y="23880"/>
                  </a:lnTo>
                  <a:lnTo>
                    <a:pt x="87042" y="24365"/>
                  </a:lnTo>
                  <a:lnTo>
                    <a:pt x="87443" y="24868"/>
                  </a:lnTo>
                  <a:lnTo>
                    <a:pt x="87835" y="25371"/>
                  </a:lnTo>
                  <a:lnTo>
                    <a:pt x="88218" y="25882"/>
                  </a:lnTo>
                  <a:lnTo>
                    <a:pt x="88584" y="26402"/>
                  </a:lnTo>
                  <a:lnTo>
                    <a:pt x="88942" y="26930"/>
                  </a:lnTo>
                  <a:lnTo>
                    <a:pt x="89291" y="27458"/>
                  </a:lnTo>
                  <a:lnTo>
                    <a:pt x="89632" y="28003"/>
                  </a:lnTo>
                  <a:lnTo>
                    <a:pt x="89956" y="28548"/>
                  </a:lnTo>
                  <a:lnTo>
                    <a:pt x="90280" y="29102"/>
                  </a:lnTo>
                  <a:lnTo>
                    <a:pt x="90578" y="29656"/>
                  </a:lnTo>
                  <a:lnTo>
                    <a:pt x="90578" y="29656"/>
                  </a:lnTo>
                  <a:lnTo>
                    <a:pt x="90740" y="29946"/>
                  </a:lnTo>
                  <a:lnTo>
                    <a:pt x="90910" y="30218"/>
                  </a:lnTo>
                  <a:lnTo>
                    <a:pt x="91089" y="30491"/>
                  </a:lnTo>
                  <a:lnTo>
                    <a:pt x="91276" y="30755"/>
                  </a:lnTo>
                  <a:lnTo>
                    <a:pt x="91464" y="31019"/>
                  </a:lnTo>
                  <a:lnTo>
                    <a:pt x="91668" y="31266"/>
                  </a:lnTo>
                  <a:lnTo>
                    <a:pt x="91881" y="31505"/>
                  </a:lnTo>
                  <a:lnTo>
                    <a:pt x="92103" y="31743"/>
                  </a:lnTo>
                  <a:lnTo>
                    <a:pt x="92333" y="31965"/>
                  </a:lnTo>
                  <a:lnTo>
                    <a:pt x="92563" y="32186"/>
                  </a:lnTo>
                  <a:lnTo>
                    <a:pt x="92810" y="32391"/>
                  </a:lnTo>
                  <a:lnTo>
                    <a:pt x="93057" y="32595"/>
                  </a:lnTo>
                  <a:lnTo>
                    <a:pt x="93313" y="32782"/>
                  </a:lnTo>
                  <a:lnTo>
                    <a:pt x="93577" y="32970"/>
                  </a:lnTo>
                  <a:lnTo>
                    <a:pt x="93841" y="33149"/>
                  </a:lnTo>
                  <a:lnTo>
                    <a:pt x="94113" y="33311"/>
                  </a:lnTo>
                  <a:lnTo>
                    <a:pt x="94395" y="33473"/>
                  </a:lnTo>
                  <a:lnTo>
                    <a:pt x="94684" y="33617"/>
                  </a:lnTo>
                  <a:lnTo>
                    <a:pt x="94974" y="33754"/>
                  </a:lnTo>
                  <a:lnTo>
                    <a:pt x="95272" y="33890"/>
                  </a:lnTo>
                  <a:lnTo>
                    <a:pt x="95579" y="34009"/>
                  </a:lnTo>
                  <a:lnTo>
                    <a:pt x="95885" y="34120"/>
                  </a:lnTo>
                  <a:lnTo>
                    <a:pt x="96192" y="34214"/>
                  </a:lnTo>
                  <a:lnTo>
                    <a:pt x="96507" y="34307"/>
                  </a:lnTo>
                  <a:lnTo>
                    <a:pt x="96831" y="34384"/>
                  </a:lnTo>
                  <a:lnTo>
                    <a:pt x="97146" y="34461"/>
                  </a:lnTo>
                  <a:lnTo>
                    <a:pt x="97478" y="34520"/>
                  </a:lnTo>
                  <a:lnTo>
                    <a:pt x="97811" y="34563"/>
                  </a:lnTo>
                  <a:lnTo>
                    <a:pt x="98143" y="34606"/>
                  </a:lnTo>
                  <a:lnTo>
                    <a:pt x="98475" y="34631"/>
                  </a:lnTo>
                  <a:lnTo>
                    <a:pt x="98816" y="34648"/>
                  </a:lnTo>
                  <a:lnTo>
                    <a:pt x="99157" y="34657"/>
                  </a:lnTo>
                  <a:lnTo>
                    <a:pt x="99157" y="34657"/>
                  </a:lnTo>
                  <a:lnTo>
                    <a:pt x="99498" y="34648"/>
                  </a:lnTo>
                  <a:lnTo>
                    <a:pt x="99830" y="34631"/>
                  </a:lnTo>
                  <a:lnTo>
                    <a:pt x="100171" y="34606"/>
                  </a:lnTo>
                  <a:lnTo>
                    <a:pt x="100503" y="34563"/>
                  </a:lnTo>
                  <a:lnTo>
                    <a:pt x="100827" y="34520"/>
                  </a:lnTo>
                  <a:lnTo>
                    <a:pt x="101159" y="34461"/>
                  </a:lnTo>
                  <a:lnTo>
                    <a:pt x="101483" y="34384"/>
                  </a:lnTo>
                  <a:lnTo>
                    <a:pt x="101798" y="34307"/>
                  </a:lnTo>
                  <a:lnTo>
                    <a:pt x="102113" y="34214"/>
                  </a:lnTo>
                  <a:lnTo>
                    <a:pt x="102428" y="34120"/>
                  </a:lnTo>
                  <a:lnTo>
                    <a:pt x="102735" y="34009"/>
                  </a:lnTo>
                  <a:lnTo>
                    <a:pt x="103033" y="33890"/>
                  </a:lnTo>
                  <a:lnTo>
                    <a:pt x="103331" y="33754"/>
                  </a:lnTo>
                  <a:lnTo>
                    <a:pt x="103621" y="33617"/>
                  </a:lnTo>
                  <a:lnTo>
                    <a:pt x="103911" y="33473"/>
                  </a:lnTo>
                  <a:lnTo>
                    <a:pt x="104192" y="33311"/>
                  </a:lnTo>
                  <a:lnTo>
                    <a:pt x="104464" y="33149"/>
                  </a:lnTo>
                  <a:lnTo>
                    <a:pt x="104728" y="32970"/>
                  </a:lnTo>
                  <a:lnTo>
                    <a:pt x="104993" y="32782"/>
                  </a:lnTo>
                  <a:lnTo>
                    <a:pt x="105248" y="32595"/>
                  </a:lnTo>
                  <a:lnTo>
                    <a:pt x="105495" y="32391"/>
                  </a:lnTo>
                  <a:lnTo>
                    <a:pt x="105742" y="32186"/>
                  </a:lnTo>
                  <a:lnTo>
                    <a:pt x="105972" y="31965"/>
                  </a:lnTo>
                  <a:lnTo>
                    <a:pt x="106202" y="31743"/>
                  </a:lnTo>
                  <a:lnTo>
                    <a:pt x="106424" y="31505"/>
                  </a:lnTo>
                  <a:lnTo>
                    <a:pt x="106637" y="31266"/>
                  </a:lnTo>
                  <a:lnTo>
                    <a:pt x="106833" y="31019"/>
                  </a:lnTo>
                  <a:lnTo>
                    <a:pt x="107029" y="30755"/>
                  </a:lnTo>
                  <a:lnTo>
                    <a:pt x="107216" y="30491"/>
                  </a:lnTo>
                  <a:lnTo>
                    <a:pt x="107395" y="30218"/>
                  </a:lnTo>
                  <a:lnTo>
                    <a:pt x="107565" y="29946"/>
                  </a:lnTo>
                  <a:lnTo>
                    <a:pt x="107719" y="29656"/>
                  </a:lnTo>
                  <a:lnTo>
                    <a:pt x="107719" y="29656"/>
                  </a:lnTo>
                  <a:lnTo>
                    <a:pt x="108025" y="29102"/>
                  </a:lnTo>
                  <a:lnTo>
                    <a:pt x="108341" y="28548"/>
                  </a:lnTo>
                  <a:lnTo>
                    <a:pt x="108673" y="28003"/>
                  </a:lnTo>
                  <a:lnTo>
                    <a:pt x="109014" y="27458"/>
                  </a:lnTo>
                  <a:lnTo>
                    <a:pt x="109354" y="26930"/>
                  </a:lnTo>
                  <a:lnTo>
                    <a:pt x="109721" y="26402"/>
                  </a:lnTo>
                  <a:lnTo>
                    <a:pt x="110087" y="25882"/>
                  </a:lnTo>
                  <a:lnTo>
                    <a:pt x="110470" y="25371"/>
                  </a:lnTo>
                  <a:lnTo>
                    <a:pt x="110854" y="24868"/>
                  </a:lnTo>
                  <a:lnTo>
                    <a:pt x="111254" y="24365"/>
                  </a:lnTo>
                  <a:lnTo>
                    <a:pt x="111672" y="23880"/>
                  </a:lnTo>
                  <a:lnTo>
                    <a:pt x="112089" y="23394"/>
                  </a:lnTo>
                  <a:lnTo>
                    <a:pt x="112515" y="22917"/>
                  </a:lnTo>
                  <a:lnTo>
                    <a:pt x="112958" y="22449"/>
                  </a:lnTo>
                  <a:lnTo>
                    <a:pt x="113401" y="21988"/>
                  </a:lnTo>
                  <a:lnTo>
                    <a:pt x="113861" y="21537"/>
                  </a:lnTo>
                  <a:lnTo>
                    <a:pt x="114321" y="21085"/>
                  </a:lnTo>
                  <a:lnTo>
                    <a:pt x="114798" y="20651"/>
                  </a:lnTo>
                  <a:lnTo>
                    <a:pt x="115284" y="20225"/>
                  </a:lnTo>
                  <a:lnTo>
                    <a:pt x="115770" y="19799"/>
                  </a:lnTo>
                  <a:lnTo>
                    <a:pt x="116272" y="19382"/>
                  </a:lnTo>
                  <a:lnTo>
                    <a:pt x="116783" y="18981"/>
                  </a:lnTo>
                  <a:lnTo>
                    <a:pt x="117294" y="18581"/>
                  </a:lnTo>
                  <a:lnTo>
                    <a:pt x="117823" y="18189"/>
                  </a:lnTo>
                  <a:lnTo>
                    <a:pt x="118351" y="17806"/>
                  </a:lnTo>
                  <a:lnTo>
                    <a:pt x="118888" y="17431"/>
                  </a:lnTo>
                  <a:lnTo>
                    <a:pt x="119433" y="17073"/>
                  </a:lnTo>
                  <a:lnTo>
                    <a:pt x="119995" y="16715"/>
                  </a:lnTo>
                  <a:lnTo>
                    <a:pt x="120549" y="16366"/>
                  </a:lnTo>
                  <a:lnTo>
                    <a:pt x="121120" y="16025"/>
                  </a:lnTo>
                  <a:lnTo>
                    <a:pt x="121699" y="15693"/>
                  </a:lnTo>
                  <a:lnTo>
                    <a:pt x="122278" y="15377"/>
                  </a:lnTo>
                  <a:lnTo>
                    <a:pt x="122866" y="15062"/>
                  </a:lnTo>
                  <a:lnTo>
                    <a:pt x="123462" y="14756"/>
                  </a:lnTo>
                  <a:lnTo>
                    <a:pt x="124059" y="14466"/>
                  </a:lnTo>
                  <a:lnTo>
                    <a:pt x="124672" y="14176"/>
                  </a:lnTo>
                  <a:lnTo>
                    <a:pt x="125286" y="13904"/>
                  </a:lnTo>
                  <a:lnTo>
                    <a:pt x="125908" y="13640"/>
                  </a:lnTo>
                  <a:lnTo>
                    <a:pt x="126529" y="13375"/>
                  </a:lnTo>
                  <a:lnTo>
                    <a:pt x="127160" y="13128"/>
                  </a:lnTo>
                  <a:lnTo>
                    <a:pt x="127799" y="12890"/>
                  </a:lnTo>
                  <a:lnTo>
                    <a:pt x="128438" y="12660"/>
                  </a:lnTo>
                  <a:lnTo>
                    <a:pt x="129085" y="12447"/>
                  </a:lnTo>
                  <a:lnTo>
                    <a:pt x="129733" y="12234"/>
                  </a:lnTo>
                  <a:lnTo>
                    <a:pt x="130397" y="12038"/>
                  </a:lnTo>
                  <a:lnTo>
                    <a:pt x="131053" y="11842"/>
                  </a:lnTo>
                  <a:lnTo>
                    <a:pt x="131718" y="11663"/>
                  </a:lnTo>
                  <a:lnTo>
                    <a:pt x="132391" y="11493"/>
                  </a:lnTo>
                  <a:lnTo>
                    <a:pt x="133064" y="11339"/>
                  </a:lnTo>
                  <a:lnTo>
                    <a:pt x="133745" y="11186"/>
                  </a:lnTo>
                  <a:lnTo>
                    <a:pt x="134427" y="11050"/>
                  </a:lnTo>
                  <a:lnTo>
                    <a:pt x="135117" y="10922"/>
                  </a:lnTo>
                  <a:lnTo>
                    <a:pt x="135807" y="10803"/>
                  </a:lnTo>
                  <a:lnTo>
                    <a:pt x="136497" y="10700"/>
                  </a:lnTo>
                  <a:lnTo>
                    <a:pt x="137196" y="10598"/>
                  </a:lnTo>
                  <a:lnTo>
                    <a:pt x="137903" y="10513"/>
                  </a:lnTo>
                  <a:lnTo>
                    <a:pt x="138601" y="10436"/>
                  </a:lnTo>
                  <a:lnTo>
                    <a:pt x="139308" y="10377"/>
                  </a:lnTo>
                  <a:lnTo>
                    <a:pt x="140024" y="10326"/>
                  </a:lnTo>
                  <a:lnTo>
                    <a:pt x="140731" y="10283"/>
                  </a:lnTo>
                  <a:lnTo>
                    <a:pt x="141447" y="10249"/>
                  </a:lnTo>
                  <a:lnTo>
                    <a:pt x="142162" y="10232"/>
                  </a:lnTo>
                  <a:lnTo>
                    <a:pt x="142887" y="10223"/>
                  </a:lnTo>
                  <a:lnTo>
                    <a:pt x="143611" y="10223"/>
                  </a:lnTo>
                  <a:lnTo>
                    <a:pt x="143611" y="10223"/>
                  </a:lnTo>
                  <a:lnTo>
                    <a:pt x="144088" y="10232"/>
                  </a:lnTo>
                  <a:lnTo>
                    <a:pt x="144565" y="10249"/>
                  </a:lnTo>
                  <a:lnTo>
                    <a:pt x="145033" y="10266"/>
                  </a:lnTo>
                  <a:lnTo>
                    <a:pt x="145510" y="10291"/>
                  </a:lnTo>
                  <a:lnTo>
                    <a:pt x="145979" y="10317"/>
                  </a:lnTo>
                  <a:lnTo>
                    <a:pt x="146456" y="10351"/>
                  </a:lnTo>
                  <a:lnTo>
                    <a:pt x="146925" y="10394"/>
                  </a:lnTo>
                  <a:lnTo>
                    <a:pt x="147393" y="10436"/>
                  </a:lnTo>
                  <a:lnTo>
                    <a:pt x="147862" y="10487"/>
                  </a:lnTo>
                  <a:lnTo>
                    <a:pt x="148322" y="10547"/>
                  </a:lnTo>
                  <a:lnTo>
                    <a:pt x="148790" y="10607"/>
                  </a:lnTo>
                  <a:lnTo>
                    <a:pt x="149250" y="10666"/>
                  </a:lnTo>
                  <a:lnTo>
                    <a:pt x="149711" y="10743"/>
                  </a:lnTo>
                  <a:lnTo>
                    <a:pt x="150171" y="10820"/>
                  </a:lnTo>
                  <a:lnTo>
                    <a:pt x="151091" y="10982"/>
                  </a:lnTo>
                  <a:lnTo>
                    <a:pt x="151994" y="11160"/>
                  </a:lnTo>
                  <a:lnTo>
                    <a:pt x="152897" y="11365"/>
                  </a:lnTo>
                  <a:lnTo>
                    <a:pt x="153791" y="11586"/>
                  </a:lnTo>
                  <a:lnTo>
                    <a:pt x="154669" y="11833"/>
                  </a:lnTo>
                  <a:lnTo>
                    <a:pt x="155546" y="12089"/>
                  </a:lnTo>
                  <a:lnTo>
                    <a:pt x="156415" y="12362"/>
                  </a:lnTo>
                  <a:lnTo>
                    <a:pt x="157276" y="12660"/>
                  </a:lnTo>
                  <a:lnTo>
                    <a:pt x="158128" y="12967"/>
                  </a:lnTo>
                  <a:lnTo>
                    <a:pt x="158971" y="13299"/>
                  </a:lnTo>
                  <a:lnTo>
                    <a:pt x="159797" y="13640"/>
                  </a:lnTo>
                  <a:lnTo>
                    <a:pt x="160624" y="14006"/>
                  </a:lnTo>
                  <a:lnTo>
                    <a:pt x="161433" y="14381"/>
                  </a:lnTo>
                  <a:lnTo>
                    <a:pt x="162234" y="14773"/>
                  </a:lnTo>
                  <a:lnTo>
                    <a:pt x="163018" y="15182"/>
                  </a:lnTo>
                  <a:lnTo>
                    <a:pt x="163793" y="15608"/>
                  </a:lnTo>
                  <a:lnTo>
                    <a:pt x="164560" y="16042"/>
                  </a:lnTo>
                  <a:lnTo>
                    <a:pt x="165318" y="16502"/>
                  </a:lnTo>
                  <a:lnTo>
                    <a:pt x="166059" y="16971"/>
                  </a:lnTo>
                  <a:lnTo>
                    <a:pt x="166783" y="17448"/>
                  </a:lnTo>
                  <a:lnTo>
                    <a:pt x="167499" y="17942"/>
                  </a:lnTo>
                  <a:lnTo>
                    <a:pt x="168206" y="18453"/>
                  </a:lnTo>
                  <a:lnTo>
                    <a:pt x="168888" y="18981"/>
                  </a:lnTo>
                  <a:lnTo>
                    <a:pt x="169569" y="19518"/>
                  </a:lnTo>
                  <a:lnTo>
                    <a:pt x="170225" y="20063"/>
                  </a:lnTo>
                  <a:lnTo>
                    <a:pt x="170873" y="20625"/>
                  </a:lnTo>
                  <a:lnTo>
                    <a:pt x="171503" y="21205"/>
                  </a:lnTo>
                  <a:lnTo>
                    <a:pt x="172116" y="21784"/>
                  </a:lnTo>
                  <a:lnTo>
                    <a:pt x="172713" y="22380"/>
                  </a:lnTo>
                  <a:lnTo>
                    <a:pt x="173301" y="22994"/>
                  </a:lnTo>
                  <a:lnTo>
                    <a:pt x="173863" y="23616"/>
                  </a:lnTo>
                  <a:lnTo>
                    <a:pt x="174417" y="24246"/>
                  </a:lnTo>
                  <a:lnTo>
                    <a:pt x="174945" y="24885"/>
                  </a:lnTo>
                  <a:lnTo>
                    <a:pt x="175464" y="25541"/>
                  </a:lnTo>
                  <a:lnTo>
                    <a:pt x="175967" y="26197"/>
                  </a:lnTo>
                  <a:lnTo>
                    <a:pt x="176444" y="26870"/>
                  </a:lnTo>
                  <a:lnTo>
                    <a:pt x="176674" y="27211"/>
                  </a:lnTo>
                  <a:lnTo>
                    <a:pt x="176904" y="27552"/>
                  </a:lnTo>
                  <a:lnTo>
                    <a:pt x="177126" y="27901"/>
                  </a:lnTo>
                  <a:lnTo>
                    <a:pt x="177347" y="28242"/>
                  </a:lnTo>
                  <a:lnTo>
                    <a:pt x="177560" y="28591"/>
                  </a:lnTo>
                  <a:lnTo>
                    <a:pt x="177773" y="28940"/>
                  </a:lnTo>
                  <a:lnTo>
                    <a:pt x="177978" y="29298"/>
                  </a:lnTo>
                  <a:lnTo>
                    <a:pt x="178182" y="29647"/>
                  </a:lnTo>
                  <a:lnTo>
                    <a:pt x="178378" y="30005"/>
                  </a:lnTo>
                  <a:lnTo>
                    <a:pt x="178566" y="30372"/>
                  </a:lnTo>
                  <a:lnTo>
                    <a:pt x="178753" y="30729"/>
                  </a:lnTo>
                  <a:lnTo>
                    <a:pt x="178932" y="31096"/>
                  </a:lnTo>
                  <a:lnTo>
                    <a:pt x="179111" y="31453"/>
                  </a:lnTo>
                  <a:lnTo>
                    <a:pt x="179281" y="31820"/>
                  </a:lnTo>
                  <a:lnTo>
                    <a:pt x="179443" y="32195"/>
                  </a:lnTo>
                  <a:lnTo>
                    <a:pt x="179605" y="32561"/>
                  </a:lnTo>
                  <a:lnTo>
                    <a:pt x="179758" y="32936"/>
                  </a:lnTo>
                  <a:lnTo>
                    <a:pt x="179903" y="33311"/>
                  </a:lnTo>
                  <a:lnTo>
                    <a:pt x="180048" y="33686"/>
                  </a:lnTo>
                  <a:lnTo>
                    <a:pt x="180193" y="34060"/>
                  </a:lnTo>
                  <a:lnTo>
                    <a:pt x="180320" y="34444"/>
                  </a:lnTo>
                  <a:lnTo>
                    <a:pt x="180448" y="34827"/>
                  </a:lnTo>
                  <a:lnTo>
                    <a:pt x="180576" y="35210"/>
                  </a:lnTo>
                  <a:lnTo>
                    <a:pt x="180695" y="35594"/>
                  </a:lnTo>
                  <a:lnTo>
                    <a:pt x="180806" y="35977"/>
                  </a:lnTo>
                  <a:lnTo>
                    <a:pt x="180908" y="36361"/>
                  </a:lnTo>
                  <a:lnTo>
                    <a:pt x="181011" y="36752"/>
                  </a:lnTo>
                  <a:lnTo>
                    <a:pt x="181104" y="37144"/>
                  </a:lnTo>
                  <a:lnTo>
                    <a:pt x="181189" y="37536"/>
                  </a:lnTo>
                  <a:lnTo>
                    <a:pt x="181275" y="37928"/>
                  </a:lnTo>
                  <a:lnTo>
                    <a:pt x="181351" y="38320"/>
                  </a:lnTo>
                  <a:lnTo>
                    <a:pt x="181428" y="38712"/>
                  </a:lnTo>
                  <a:lnTo>
                    <a:pt x="181488" y="39112"/>
                  </a:lnTo>
                  <a:lnTo>
                    <a:pt x="181547" y="39513"/>
                  </a:lnTo>
                  <a:lnTo>
                    <a:pt x="181607" y="39913"/>
                  </a:lnTo>
                  <a:lnTo>
                    <a:pt x="181649" y="40314"/>
                  </a:lnTo>
                  <a:lnTo>
                    <a:pt x="181692" y="40714"/>
                  </a:lnTo>
                  <a:lnTo>
                    <a:pt x="181735" y="41114"/>
                  </a:lnTo>
                  <a:lnTo>
                    <a:pt x="181760" y="41515"/>
                  </a:lnTo>
                  <a:lnTo>
                    <a:pt x="181786" y="41924"/>
                  </a:lnTo>
                  <a:lnTo>
                    <a:pt x="181803" y="42324"/>
                  </a:lnTo>
                  <a:lnTo>
                    <a:pt x="181811" y="42733"/>
                  </a:lnTo>
                  <a:lnTo>
                    <a:pt x="181811" y="42733"/>
                  </a:lnTo>
                  <a:lnTo>
                    <a:pt x="181811" y="42869"/>
                  </a:lnTo>
                  <a:lnTo>
                    <a:pt x="181794" y="43219"/>
                  </a:lnTo>
                  <a:lnTo>
                    <a:pt x="181760" y="43764"/>
                  </a:lnTo>
                  <a:lnTo>
                    <a:pt x="181701" y="44480"/>
                  </a:lnTo>
                  <a:lnTo>
                    <a:pt x="181667" y="44905"/>
                  </a:lnTo>
                  <a:lnTo>
                    <a:pt x="181615" y="45357"/>
                  </a:lnTo>
                  <a:lnTo>
                    <a:pt x="181547" y="45851"/>
                  </a:lnTo>
                  <a:lnTo>
                    <a:pt x="181479" y="46371"/>
                  </a:lnTo>
                  <a:lnTo>
                    <a:pt x="181394" y="46925"/>
                  </a:lnTo>
                  <a:lnTo>
                    <a:pt x="181292" y="47504"/>
                  </a:lnTo>
                  <a:lnTo>
                    <a:pt x="181181" y="48109"/>
                  </a:lnTo>
                  <a:lnTo>
                    <a:pt x="181053" y="48731"/>
                  </a:lnTo>
                  <a:lnTo>
                    <a:pt x="180908" y="49370"/>
                  </a:lnTo>
                  <a:lnTo>
                    <a:pt x="180746" y="50034"/>
                  </a:lnTo>
                  <a:lnTo>
                    <a:pt x="180568" y="50699"/>
                  </a:lnTo>
                  <a:lnTo>
                    <a:pt x="180372" y="51389"/>
                  </a:lnTo>
                  <a:lnTo>
                    <a:pt x="180159" y="52079"/>
                  </a:lnTo>
                  <a:lnTo>
                    <a:pt x="179920" y="52777"/>
                  </a:lnTo>
                  <a:lnTo>
                    <a:pt x="179656" y="53484"/>
                  </a:lnTo>
                  <a:lnTo>
                    <a:pt x="179520" y="53834"/>
                  </a:lnTo>
                  <a:lnTo>
                    <a:pt x="179375" y="54192"/>
                  </a:lnTo>
                  <a:lnTo>
                    <a:pt x="179221" y="54541"/>
                  </a:lnTo>
                  <a:lnTo>
                    <a:pt x="179068" y="54890"/>
                  </a:lnTo>
                  <a:lnTo>
                    <a:pt x="178906" y="55239"/>
                  </a:lnTo>
                  <a:lnTo>
                    <a:pt x="178736" y="55589"/>
                  </a:lnTo>
                  <a:lnTo>
                    <a:pt x="178557" y="55938"/>
                  </a:lnTo>
                  <a:lnTo>
                    <a:pt x="178378" y="56287"/>
                  </a:lnTo>
                  <a:lnTo>
                    <a:pt x="178191" y="56628"/>
                  </a:lnTo>
                  <a:lnTo>
                    <a:pt x="177995" y="56969"/>
                  </a:lnTo>
                  <a:lnTo>
                    <a:pt x="177790" y="57310"/>
                  </a:lnTo>
                  <a:lnTo>
                    <a:pt x="177586" y="57642"/>
                  </a:lnTo>
                  <a:lnTo>
                    <a:pt x="177364" y="57974"/>
                  </a:lnTo>
                  <a:lnTo>
                    <a:pt x="177143" y="58306"/>
                  </a:lnTo>
                  <a:lnTo>
                    <a:pt x="176913" y="58630"/>
                  </a:lnTo>
                  <a:lnTo>
                    <a:pt x="176674" y="58945"/>
                  </a:lnTo>
                  <a:lnTo>
                    <a:pt x="176427" y="59261"/>
                  </a:lnTo>
                  <a:lnTo>
                    <a:pt x="176172" y="59576"/>
                  </a:lnTo>
                  <a:lnTo>
                    <a:pt x="176172" y="59576"/>
                  </a:lnTo>
                  <a:lnTo>
                    <a:pt x="176010" y="59780"/>
                  </a:lnTo>
                  <a:lnTo>
                    <a:pt x="175856" y="59993"/>
                  </a:lnTo>
                  <a:lnTo>
                    <a:pt x="175720" y="60206"/>
                  </a:lnTo>
                  <a:lnTo>
                    <a:pt x="175592" y="60428"/>
                  </a:lnTo>
                  <a:lnTo>
                    <a:pt x="175482" y="60658"/>
                  </a:lnTo>
                  <a:lnTo>
                    <a:pt x="175379" y="60888"/>
                  </a:lnTo>
                  <a:lnTo>
                    <a:pt x="175286" y="61118"/>
                  </a:lnTo>
                  <a:lnTo>
                    <a:pt x="175209" y="61356"/>
                  </a:lnTo>
                  <a:lnTo>
                    <a:pt x="175141" y="61595"/>
                  </a:lnTo>
                  <a:lnTo>
                    <a:pt x="175081" y="61842"/>
                  </a:lnTo>
                  <a:lnTo>
                    <a:pt x="175038" y="62080"/>
                  </a:lnTo>
                  <a:lnTo>
                    <a:pt x="175013" y="62328"/>
                  </a:lnTo>
                  <a:lnTo>
                    <a:pt x="174987" y="62566"/>
                  </a:lnTo>
                  <a:lnTo>
                    <a:pt x="174979" y="62813"/>
                  </a:lnTo>
                  <a:lnTo>
                    <a:pt x="174987" y="63060"/>
                  </a:lnTo>
                  <a:lnTo>
                    <a:pt x="175004" y="63307"/>
                  </a:lnTo>
                  <a:lnTo>
                    <a:pt x="175030" y="63546"/>
                  </a:lnTo>
                  <a:lnTo>
                    <a:pt x="175073" y="63793"/>
                  </a:lnTo>
                  <a:lnTo>
                    <a:pt x="175124" y="64031"/>
                  </a:lnTo>
                  <a:lnTo>
                    <a:pt x="175183" y="64270"/>
                  </a:lnTo>
                  <a:lnTo>
                    <a:pt x="175260" y="64500"/>
                  </a:lnTo>
                  <a:lnTo>
                    <a:pt x="175345" y="64738"/>
                  </a:lnTo>
                  <a:lnTo>
                    <a:pt x="175439" y="64960"/>
                  </a:lnTo>
                  <a:lnTo>
                    <a:pt x="175550" y="65190"/>
                  </a:lnTo>
                  <a:lnTo>
                    <a:pt x="175669" y="65403"/>
                  </a:lnTo>
                  <a:lnTo>
                    <a:pt x="175797" y="65616"/>
                  </a:lnTo>
                  <a:lnTo>
                    <a:pt x="175942" y="65829"/>
                  </a:lnTo>
                  <a:lnTo>
                    <a:pt x="176086" y="66033"/>
                  </a:lnTo>
                  <a:lnTo>
                    <a:pt x="176257" y="66229"/>
                  </a:lnTo>
                  <a:lnTo>
                    <a:pt x="176427" y="66417"/>
                  </a:lnTo>
                  <a:lnTo>
                    <a:pt x="176615" y="66596"/>
                  </a:lnTo>
                  <a:lnTo>
                    <a:pt x="176811" y="66766"/>
                  </a:lnTo>
                  <a:lnTo>
                    <a:pt x="176811" y="66766"/>
                  </a:lnTo>
                  <a:lnTo>
                    <a:pt x="176998" y="66911"/>
                  </a:lnTo>
                  <a:lnTo>
                    <a:pt x="177177" y="67047"/>
                  </a:lnTo>
                  <a:lnTo>
                    <a:pt x="177373" y="67175"/>
                  </a:lnTo>
                  <a:lnTo>
                    <a:pt x="177569" y="67294"/>
                  </a:lnTo>
                  <a:lnTo>
                    <a:pt x="177765" y="67405"/>
                  </a:lnTo>
                  <a:lnTo>
                    <a:pt x="177961" y="67499"/>
                  </a:lnTo>
                  <a:lnTo>
                    <a:pt x="178165" y="67584"/>
                  </a:lnTo>
                  <a:lnTo>
                    <a:pt x="178378" y="67669"/>
                  </a:lnTo>
                  <a:lnTo>
                    <a:pt x="178583" y="67737"/>
                  </a:lnTo>
                  <a:lnTo>
                    <a:pt x="178796" y="67797"/>
                  </a:lnTo>
                  <a:lnTo>
                    <a:pt x="179009" y="67848"/>
                  </a:lnTo>
                  <a:lnTo>
                    <a:pt x="179221" y="67891"/>
                  </a:lnTo>
                  <a:lnTo>
                    <a:pt x="179434" y="67916"/>
                  </a:lnTo>
                  <a:lnTo>
                    <a:pt x="179656" y="67942"/>
                  </a:lnTo>
                  <a:lnTo>
                    <a:pt x="179869" y="67959"/>
                  </a:lnTo>
                  <a:lnTo>
                    <a:pt x="180090" y="67959"/>
                  </a:lnTo>
                  <a:lnTo>
                    <a:pt x="180090" y="67959"/>
                  </a:lnTo>
                  <a:lnTo>
                    <a:pt x="180363" y="67950"/>
                  </a:lnTo>
                  <a:lnTo>
                    <a:pt x="180636" y="67933"/>
                  </a:lnTo>
                  <a:lnTo>
                    <a:pt x="180908" y="67899"/>
                  </a:lnTo>
                  <a:lnTo>
                    <a:pt x="181172" y="67848"/>
                  </a:lnTo>
                  <a:lnTo>
                    <a:pt x="181445" y="67780"/>
                  </a:lnTo>
                  <a:lnTo>
                    <a:pt x="181709" y="67703"/>
                  </a:lnTo>
                  <a:lnTo>
                    <a:pt x="181965" y="67610"/>
                  </a:lnTo>
                  <a:lnTo>
                    <a:pt x="182220" y="67499"/>
                  </a:lnTo>
                  <a:lnTo>
                    <a:pt x="182467" y="67379"/>
                  </a:lnTo>
                  <a:lnTo>
                    <a:pt x="182714" y="67243"/>
                  </a:lnTo>
                  <a:lnTo>
                    <a:pt x="182944" y="67090"/>
                  </a:lnTo>
                  <a:lnTo>
                    <a:pt x="183174" y="66928"/>
                  </a:lnTo>
                  <a:lnTo>
                    <a:pt x="183396" y="66749"/>
                  </a:lnTo>
                  <a:lnTo>
                    <a:pt x="183609" y="66553"/>
                  </a:lnTo>
                  <a:lnTo>
                    <a:pt x="183813" y="66349"/>
                  </a:lnTo>
                  <a:lnTo>
                    <a:pt x="184009" y="66127"/>
                  </a:lnTo>
                  <a:lnTo>
                    <a:pt x="184009" y="66127"/>
                  </a:lnTo>
                  <a:lnTo>
                    <a:pt x="184452" y="65590"/>
                  </a:lnTo>
                  <a:lnTo>
                    <a:pt x="184870" y="65054"/>
                  </a:lnTo>
                  <a:lnTo>
                    <a:pt x="185279" y="64500"/>
                  </a:lnTo>
                  <a:lnTo>
                    <a:pt x="185671" y="63938"/>
                  </a:lnTo>
                  <a:lnTo>
                    <a:pt x="186045" y="63375"/>
                  </a:lnTo>
                  <a:lnTo>
                    <a:pt x="186403" y="62813"/>
                  </a:lnTo>
                  <a:lnTo>
                    <a:pt x="186744" y="62242"/>
                  </a:lnTo>
                  <a:lnTo>
                    <a:pt x="187076" y="61663"/>
                  </a:lnTo>
                  <a:lnTo>
                    <a:pt x="187392" y="61084"/>
                  </a:lnTo>
                  <a:lnTo>
                    <a:pt x="187698" y="60504"/>
                  </a:lnTo>
                  <a:lnTo>
                    <a:pt x="187988" y="59925"/>
                  </a:lnTo>
                  <a:lnTo>
                    <a:pt x="188261" y="59337"/>
                  </a:lnTo>
                  <a:lnTo>
                    <a:pt x="188525" y="58758"/>
                  </a:lnTo>
                  <a:lnTo>
                    <a:pt x="188772" y="58170"/>
                  </a:lnTo>
                  <a:lnTo>
                    <a:pt x="189010" y="57591"/>
                  </a:lnTo>
                  <a:lnTo>
                    <a:pt x="189240" y="57011"/>
                  </a:lnTo>
                  <a:lnTo>
                    <a:pt x="189453" y="56432"/>
                  </a:lnTo>
                  <a:lnTo>
                    <a:pt x="189658" y="55861"/>
                  </a:lnTo>
                  <a:lnTo>
                    <a:pt x="189854" y="55291"/>
                  </a:lnTo>
                  <a:lnTo>
                    <a:pt x="190033" y="54720"/>
                  </a:lnTo>
                  <a:lnTo>
                    <a:pt x="190203" y="54157"/>
                  </a:lnTo>
                  <a:lnTo>
                    <a:pt x="190365" y="53604"/>
                  </a:lnTo>
                  <a:lnTo>
                    <a:pt x="190518" y="53050"/>
                  </a:lnTo>
                  <a:lnTo>
                    <a:pt x="190663" y="52505"/>
                  </a:lnTo>
                  <a:lnTo>
                    <a:pt x="190791" y="51977"/>
                  </a:lnTo>
                  <a:lnTo>
                    <a:pt x="190919" y="51448"/>
                  </a:lnTo>
                  <a:lnTo>
                    <a:pt x="191029" y="50929"/>
                  </a:lnTo>
                  <a:lnTo>
                    <a:pt x="191140" y="50418"/>
                  </a:lnTo>
                  <a:lnTo>
                    <a:pt x="191234" y="49923"/>
                  </a:lnTo>
                  <a:lnTo>
                    <a:pt x="191327" y="49438"/>
                  </a:lnTo>
                  <a:lnTo>
                    <a:pt x="191489" y="48492"/>
                  </a:lnTo>
                  <a:lnTo>
                    <a:pt x="191489" y="48492"/>
                  </a:lnTo>
                  <a:lnTo>
                    <a:pt x="191941" y="48475"/>
                  </a:lnTo>
                  <a:lnTo>
                    <a:pt x="192384" y="48458"/>
                  </a:lnTo>
                  <a:lnTo>
                    <a:pt x="192801" y="48450"/>
                  </a:lnTo>
                  <a:lnTo>
                    <a:pt x="193193" y="48441"/>
                  </a:lnTo>
                  <a:lnTo>
                    <a:pt x="193193" y="48441"/>
                  </a:lnTo>
                  <a:lnTo>
                    <a:pt x="194028" y="48450"/>
                  </a:lnTo>
                  <a:lnTo>
                    <a:pt x="194863" y="48484"/>
                  </a:lnTo>
                  <a:lnTo>
                    <a:pt x="195689" y="48526"/>
                  </a:lnTo>
                  <a:lnTo>
                    <a:pt x="196516" y="48586"/>
                  </a:lnTo>
                  <a:lnTo>
                    <a:pt x="197325" y="48671"/>
                  </a:lnTo>
                  <a:lnTo>
                    <a:pt x="198134" y="48765"/>
                  </a:lnTo>
                  <a:lnTo>
                    <a:pt x="198944" y="48876"/>
                  </a:lnTo>
                  <a:lnTo>
                    <a:pt x="199736" y="49003"/>
                  </a:lnTo>
                  <a:lnTo>
                    <a:pt x="200528" y="49157"/>
                  </a:lnTo>
                  <a:lnTo>
                    <a:pt x="201312" y="49319"/>
                  </a:lnTo>
                  <a:lnTo>
                    <a:pt x="202079" y="49497"/>
                  </a:lnTo>
                  <a:lnTo>
                    <a:pt x="202846" y="49693"/>
                  </a:lnTo>
                  <a:lnTo>
                    <a:pt x="203612" y="49898"/>
                  </a:lnTo>
                  <a:lnTo>
                    <a:pt x="204362" y="50128"/>
                  </a:lnTo>
                  <a:lnTo>
                    <a:pt x="205103" y="50366"/>
                  </a:lnTo>
                  <a:lnTo>
                    <a:pt x="205836" y="50622"/>
                  </a:lnTo>
                  <a:lnTo>
                    <a:pt x="206560" y="50895"/>
                  </a:lnTo>
                  <a:lnTo>
                    <a:pt x="207276" y="51176"/>
                  </a:lnTo>
                  <a:lnTo>
                    <a:pt x="207983" y="51474"/>
                  </a:lnTo>
                  <a:lnTo>
                    <a:pt x="208673" y="51789"/>
                  </a:lnTo>
                  <a:lnTo>
                    <a:pt x="209363" y="52113"/>
                  </a:lnTo>
                  <a:lnTo>
                    <a:pt x="210036" y="52454"/>
                  </a:lnTo>
                  <a:lnTo>
                    <a:pt x="210700" y="52803"/>
                  </a:lnTo>
                  <a:lnTo>
                    <a:pt x="211356" y="53169"/>
                  </a:lnTo>
                  <a:lnTo>
                    <a:pt x="212004" y="53553"/>
                  </a:lnTo>
                  <a:lnTo>
                    <a:pt x="212634" y="53945"/>
                  </a:lnTo>
                  <a:lnTo>
                    <a:pt x="213248" y="54353"/>
                  </a:lnTo>
                  <a:lnTo>
                    <a:pt x="213861" y="54762"/>
                  </a:lnTo>
                  <a:lnTo>
                    <a:pt x="214457" y="55197"/>
                  </a:lnTo>
                  <a:lnTo>
                    <a:pt x="215037" y="55640"/>
                  </a:lnTo>
                  <a:lnTo>
                    <a:pt x="215608" y="56091"/>
                  </a:lnTo>
                  <a:lnTo>
                    <a:pt x="216170" y="56551"/>
                  </a:lnTo>
                  <a:lnTo>
                    <a:pt x="216715" y="57029"/>
                  </a:lnTo>
                  <a:lnTo>
                    <a:pt x="217243" y="57514"/>
                  </a:lnTo>
                  <a:lnTo>
                    <a:pt x="217763" y="58008"/>
                  </a:lnTo>
                  <a:lnTo>
                    <a:pt x="218266" y="58519"/>
                  </a:lnTo>
                  <a:lnTo>
                    <a:pt x="218760" y="59031"/>
                  </a:lnTo>
                  <a:lnTo>
                    <a:pt x="219237" y="59559"/>
                  </a:lnTo>
                  <a:lnTo>
                    <a:pt x="219697" y="60095"/>
                  </a:lnTo>
                  <a:lnTo>
                    <a:pt x="220140" y="60649"/>
                  </a:lnTo>
                  <a:lnTo>
                    <a:pt x="220574" y="61203"/>
                  </a:lnTo>
                  <a:lnTo>
                    <a:pt x="220992" y="61765"/>
                  </a:lnTo>
                  <a:lnTo>
                    <a:pt x="221392" y="62345"/>
                  </a:lnTo>
                  <a:lnTo>
                    <a:pt x="221776" y="62924"/>
                  </a:lnTo>
                  <a:lnTo>
                    <a:pt x="222142" y="63520"/>
                  </a:lnTo>
                  <a:lnTo>
                    <a:pt x="222491" y="64117"/>
                  </a:lnTo>
                  <a:lnTo>
                    <a:pt x="222823" y="64730"/>
                  </a:lnTo>
                  <a:lnTo>
                    <a:pt x="223147" y="65343"/>
                  </a:lnTo>
                  <a:lnTo>
                    <a:pt x="223445" y="65965"/>
                  </a:lnTo>
                  <a:lnTo>
                    <a:pt x="223726" y="66596"/>
                  </a:lnTo>
                  <a:lnTo>
                    <a:pt x="223991" y="67235"/>
                  </a:lnTo>
                  <a:lnTo>
                    <a:pt x="224238" y="67882"/>
                  </a:lnTo>
                  <a:lnTo>
                    <a:pt x="224468" y="68538"/>
                  </a:lnTo>
                  <a:lnTo>
                    <a:pt x="224681" y="69194"/>
                  </a:lnTo>
                  <a:lnTo>
                    <a:pt x="224868" y="69859"/>
                  </a:lnTo>
                  <a:lnTo>
                    <a:pt x="225038" y="70532"/>
                  </a:lnTo>
                  <a:lnTo>
                    <a:pt x="225192" y="71205"/>
                  </a:lnTo>
                  <a:lnTo>
                    <a:pt x="225260" y="71545"/>
                  </a:lnTo>
                  <a:lnTo>
                    <a:pt x="225328" y="71895"/>
                  </a:lnTo>
                  <a:lnTo>
                    <a:pt x="225388" y="72236"/>
                  </a:lnTo>
                  <a:lnTo>
                    <a:pt x="225439" y="72576"/>
                  </a:lnTo>
                  <a:lnTo>
                    <a:pt x="225490" y="72926"/>
                  </a:lnTo>
                  <a:lnTo>
                    <a:pt x="225533" y="73275"/>
                  </a:lnTo>
                  <a:lnTo>
                    <a:pt x="225575" y="73624"/>
                  </a:lnTo>
                  <a:lnTo>
                    <a:pt x="225609" y="73973"/>
                  </a:lnTo>
                  <a:lnTo>
                    <a:pt x="225635" y="74323"/>
                  </a:lnTo>
                  <a:lnTo>
                    <a:pt x="225660" y="74672"/>
                  </a:lnTo>
                  <a:lnTo>
                    <a:pt x="225677" y="75030"/>
                  </a:lnTo>
                  <a:lnTo>
                    <a:pt x="225694" y="75388"/>
                  </a:lnTo>
                  <a:lnTo>
                    <a:pt x="225703" y="75737"/>
                  </a:lnTo>
                  <a:lnTo>
                    <a:pt x="225703" y="76095"/>
                  </a:lnTo>
                  <a:lnTo>
                    <a:pt x="225703" y="76095"/>
                  </a:lnTo>
                  <a:lnTo>
                    <a:pt x="225703" y="76538"/>
                  </a:lnTo>
                  <a:lnTo>
                    <a:pt x="225686" y="76981"/>
                  </a:lnTo>
                  <a:lnTo>
                    <a:pt x="225669" y="77424"/>
                  </a:lnTo>
                  <a:lnTo>
                    <a:pt x="225635" y="77867"/>
                  </a:lnTo>
                  <a:lnTo>
                    <a:pt x="225592" y="78310"/>
                  </a:lnTo>
                  <a:lnTo>
                    <a:pt x="225550" y="78753"/>
                  </a:lnTo>
                  <a:lnTo>
                    <a:pt x="225490" y="79196"/>
                  </a:lnTo>
                  <a:lnTo>
                    <a:pt x="225430" y="79630"/>
                  </a:lnTo>
                  <a:lnTo>
                    <a:pt x="225362" y="80073"/>
                  </a:lnTo>
                  <a:lnTo>
                    <a:pt x="225277" y="80508"/>
                  </a:lnTo>
                  <a:lnTo>
                    <a:pt x="225192" y="80942"/>
                  </a:lnTo>
                  <a:lnTo>
                    <a:pt x="225090" y="81377"/>
                  </a:lnTo>
                  <a:lnTo>
                    <a:pt x="224987" y="81811"/>
                  </a:lnTo>
                  <a:lnTo>
                    <a:pt x="224877" y="82246"/>
                  </a:lnTo>
                  <a:lnTo>
                    <a:pt x="224749" y="82680"/>
                  </a:lnTo>
                  <a:lnTo>
                    <a:pt x="224621" y="83106"/>
                  </a:lnTo>
                  <a:lnTo>
                    <a:pt x="224485" y="83541"/>
                  </a:lnTo>
                  <a:lnTo>
                    <a:pt x="224340" y="83967"/>
                  </a:lnTo>
                  <a:lnTo>
                    <a:pt x="224187" y="84384"/>
                  </a:lnTo>
                  <a:lnTo>
                    <a:pt x="224016" y="84810"/>
                  </a:lnTo>
                  <a:lnTo>
                    <a:pt x="223846" y="85227"/>
                  </a:lnTo>
                  <a:lnTo>
                    <a:pt x="223675" y="85645"/>
                  </a:lnTo>
                  <a:lnTo>
                    <a:pt x="223488" y="86062"/>
                  </a:lnTo>
                  <a:lnTo>
                    <a:pt x="223292" y="86480"/>
                  </a:lnTo>
                  <a:lnTo>
                    <a:pt x="223088" y="86889"/>
                  </a:lnTo>
                  <a:lnTo>
                    <a:pt x="222875" y="87298"/>
                  </a:lnTo>
                  <a:lnTo>
                    <a:pt x="222662" y="87707"/>
                  </a:lnTo>
                  <a:lnTo>
                    <a:pt x="222432" y="88107"/>
                  </a:lnTo>
                  <a:lnTo>
                    <a:pt x="222202" y="88507"/>
                  </a:lnTo>
                  <a:lnTo>
                    <a:pt x="221963" y="88908"/>
                  </a:lnTo>
                  <a:lnTo>
                    <a:pt x="221707" y="89300"/>
                  </a:lnTo>
                  <a:lnTo>
                    <a:pt x="221452" y="89692"/>
                  </a:lnTo>
                  <a:lnTo>
                    <a:pt x="221452" y="89692"/>
                  </a:lnTo>
                  <a:lnTo>
                    <a:pt x="221358" y="89836"/>
                  </a:lnTo>
                  <a:lnTo>
                    <a:pt x="221273" y="89990"/>
                  </a:lnTo>
                  <a:lnTo>
                    <a:pt x="221188" y="90135"/>
                  </a:lnTo>
                  <a:lnTo>
                    <a:pt x="221111" y="90288"/>
                  </a:lnTo>
                  <a:lnTo>
                    <a:pt x="221034" y="90450"/>
                  </a:lnTo>
                  <a:lnTo>
                    <a:pt x="220966" y="90603"/>
                  </a:lnTo>
                  <a:lnTo>
                    <a:pt x="220907" y="90765"/>
                  </a:lnTo>
                  <a:lnTo>
                    <a:pt x="220855" y="90927"/>
                  </a:lnTo>
                  <a:lnTo>
                    <a:pt x="220804" y="91080"/>
                  </a:lnTo>
                  <a:lnTo>
                    <a:pt x="220753" y="91251"/>
                  </a:lnTo>
                  <a:lnTo>
                    <a:pt x="220719" y="91413"/>
                  </a:lnTo>
                  <a:lnTo>
                    <a:pt x="220685" y="91574"/>
                  </a:lnTo>
                  <a:lnTo>
                    <a:pt x="220651" y="91745"/>
                  </a:lnTo>
                  <a:lnTo>
                    <a:pt x="220634" y="91907"/>
                  </a:lnTo>
                  <a:lnTo>
                    <a:pt x="220617" y="92077"/>
                  </a:lnTo>
                  <a:lnTo>
                    <a:pt x="220600" y="92247"/>
                  </a:lnTo>
                  <a:lnTo>
                    <a:pt x="220591" y="92418"/>
                  </a:lnTo>
                  <a:lnTo>
                    <a:pt x="220591" y="92580"/>
                  </a:lnTo>
                  <a:lnTo>
                    <a:pt x="220600" y="92750"/>
                  </a:lnTo>
                  <a:lnTo>
                    <a:pt x="220608" y="92920"/>
                  </a:lnTo>
                  <a:lnTo>
                    <a:pt x="220625" y="93091"/>
                  </a:lnTo>
                  <a:lnTo>
                    <a:pt x="220642" y="93253"/>
                  </a:lnTo>
                  <a:lnTo>
                    <a:pt x="220668" y="93423"/>
                  </a:lnTo>
                  <a:lnTo>
                    <a:pt x="220702" y="93585"/>
                  </a:lnTo>
                  <a:lnTo>
                    <a:pt x="220745" y="93755"/>
                  </a:lnTo>
                  <a:lnTo>
                    <a:pt x="220787" y="93917"/>
                  </a:lnTo>
                  <a:lnTo>
                    <a:pt x="220838" y="94079"/>
                  </a:lnTo>
                  <a:lnTo>
                    <a:pt x="220890" y="94241"/>
                  </a:lnTo>
                  <a:lnTo>
                    <a:pt x="220949" y="94403"/>
                  </a:lnTo>
                  <a:lnTo>
                    <a:pt x="221017" y="94565"/>
                  </a:lnTo>
                  <a:lnTo>
                    <a:pt x="221085" y="94727"/>
                  </a:lnTo>
                  <a:lnTo>
                    <a:pt x="221162" y="94880"/>
                  </a:lnTo>
                  <a:lnTo>
                    <a:pt x="221162" y="94880"/>
                  </a:lnTo>
                  <a:lnTo>
                    <a:pt x="221247" y="95033"/>
                  </a:lnTo>
                  <a:lnTo>
                    <a:pt x="221333" y="95178"/>
                  </a:lnTo>
                  <a:lnTo>
                    <a:pt x="221426" y="95331"/>
                  </a:lnTo>
                  <a:lnTo>
                    <a:pt x="221520" y="95468"/>
                  </a:lnTo>
                  <a:lnTo>
                    <a:pt x="221622" y="95613"/>
                  </a:lnTo>
                  <a:lnTo>
                    <a:pt x="221733" y="95740"/>
                  </a:lnTo>
                  <a:lnTo>
                    <a:pt x="221835" y="95877"/>
                  </a:lnTo>
                  <a:lnTo>
                    <a:pt x="221954" y="96004"/>
                  </a:lnTo>
                  <a:lnTo>
                    <a:pt x="222065" y="96124"/>
                  </a:lnTo>
                  <a:lnTo>
                    <a:pt x="222193" y="96243"/>
                  </a:lnTo>
                  <a:lnTo>
                    <a:pt x="222312" y="96354"/>
                  </a:lnTo>
                  <a:lnTo>
                    <a:pt x="222440" y="96464"/>
                  </a:lnTo>
                  <a:lnTo>
                    <a:pt x="222576" y="96567"/>
                  </a:lnTo>
                  <a:lnTo>
                    <a:pt x="222713" y="96669"/>
                  </a:lnTo>
                  <a:lnTo>
                    <a:pt x="222849" y="96771"/>
                  </a:lnTo>
                  <a:lnTo>
                    <a:pt x="222985" y="96856"/>
                  </a:lnTo>
                  <a:lnTo>
                    <a:pt x="223130" y="96950"/>
                  </a:lnTo>
                  <a:lnTo>
                    <a:pt x="223283" y="97027"/>
                  </a:lnTo>
                  <a:lnTo>
                    <a:pt x="223428" y="97103"/>
                  </a:lnTo>
                  <a:lnTo>
                    <a:pt x="223582" y="97180"/>
                  </a:lnTo>
                  <a:lnTo>
                    <a:pt x="223735" y="97248"/>
                  </a:lnTo>
                  <a:lnTo>
                    <a:pt x="223897" y="97308"/>
                  </a:lnTo>
                  <a:lnTo>
                    <a:pt x="224050" y="97368"/>
                  </a:lnTo>
                  <a:lnTo>
                    <a:pt x="224212" y="97419"/>
                  </a:lnTo>
                  <a:lnTo>
                    <a:pt x="224374" y="97461"/>
                  </a:lnTo>
                  <a:lnTo>
                    <a:pt x="224544" y="97504"/>
                  </a:lnTo>
                  <a:lnTo>
                    <a:pt x="224706" y="97538"/>
                  </a:lnTo>
                  <a:lnTo>
                    <a:pt x="224877" y="97572"/>
                  </a:lnTo>
                  <a:lnTo>
                    <a:pt x="225047" y="97598"/>
                  </a:lnTo>
                  <a:lnTo>
                    <a:pt x="225217" y="97615"/>
                  </a:lnTo>
                  <a:lnTo>
                    <a:pt x="225388" y="97632"/>
                  </a:lnTo>
                  <a:lnTo>
                    <a:pt x="225567" y="97632"/>
                  </a:lnTo>
                  <a:lnTo>
                    <a:pt x="225567" y="97632"/>
                  </a:lnTo>
                  <a:lnTo>
                    <a:pt x="226393" y="97666"/>
                  </a:lnTo>
                  <a:lnTo>
                    <a:pt x="227211" y="97717"/>
                  </a:lnTo>
                  <a:lnTo>
                    <a:pt x="228020" y="97776"/>
                  </a:lnTo>
                  <a:lnTo>
                    <a:pt x="228830" y="97862"/>
                  </a:lnTo>
                  <a:lnTo>
                    <a:pt x="229630" y="97955"/>
                  </a:lnTo>
                  <a:lnTo>
                    <a:pt x="230423" y="98066"/>
                  </a:lnTo>
                  <a:lnTo>
                    <a:pt x="231206" y="98194"/>
                  </a:lnTo>
                  <a:lnTo>
                    <a:pt x="231990" y="98339"/>
                  </a:lnTo>
                  <a:lnTo>
                    <a:pt x="232757" y="98501"/>
                  </a:lnTo>
                  <a:lnTo>
                    <a:pt x="233524" y="98680"/>
                  </a:lnTo>
                  <a:lnTo>
                    <a:pt x="234282" y="98867"/>
                  </a:lnTo>
                  <a:lnTo>
                    <a:pt x="235023" y="99071"/>
                  </a:lnTo>
                  <a:lnTo>
                    <a:pt x="235764" y="99293"/>
                  </a:lnTo>
                  <a:lnTo>
                    <a:pt x="236497" y="99523"/>
                  </a:lnTo>
                  <a:lnTo>
                    <a:pt x="237221" y="99779"/>
                  </a:lnTo>
                  <a:lnTo>
                    <a:pt x="237928" y="100034"/>
                  </a:lnTo>
                  <a:lnTo>
                    <a:pt x="238635" y="100315"/>
                  </a:lnTo>
                  <a:lnTo>
                    <a:pt x="239334" y="100605"/>
                  </a:lnTo>
                  <a:lnTo>
                    <a:pt x="240015" y="100912"/>
                  </a:lnTo>
                  <a:lnTo>
                    <a:pt x="240688" y="101227"/>
                  </a:lnTo>
                  <a:lnTo>
                    <a:pt x="241353" y="101559"/>
                  </a:lnTo>
                  <a:lnTo>
                    <a:pt x="242009" y="101900"/>
                  </a:lnTo>
                  <a:lnTo>
                    <a:pt x="242656" y="102249"/>
                  </a:lnTo>
                  <a:lnTo>
                    <a:pt x="243287" y="102624"/>
                  </a:lnTo>
                  <a:lnTo>
                    <a:pt x="243909" y="102999"/>
                  </a:lnTo>
                  <a:lnTo>
                    <a:pt x="244514" y="103391"/>
                  </a:lnTo>
                  <a:lnTo>
                    <a:pt x="245119" y="103800"/>
                  </a:lnTo>
                  <a:lnTo>
                    <a:pt x="245706" y="104217"/>
                  </a:lnTo>
                  <a:lnTo>
                    <a:pt x="246277" y="104643"/>
                  </a:lnTo>
                  <a:lnTo>
                    <a:pt x="246839" y="105078"/>
                  </a:lnTo>
                  <a:lnTo>
                    <a:pt x="247393" y="105529"/>
                  </a:lnTo>
                  <a:lnTo>
                    <a:pt x="247930" y="105989"/>
                  </a:lnTo>
                  <a:lnTo>
                    <a:pt x="248450" y="106458"/>
                  </a:lnTo>
                  <a:lnTo>
                    <a:pt x="248961" y="106943"/>
                  </a:lnTo>
                  <a:lnTo>
                    <a:pt x="249463" y="107429"/>
                  </a:lnTo>
                  <a:lnTo>
                    <a:pt x="249949" y="107932"/>
                  </a:lnTo>
                  <a:lnTo>
                    <a:pt x="250418" y="108443"/>
                  </a:lnTo>
                  <a:lnTo>
                    <a:pt x="250869" y="108962"/>
                  </a:lnTo>
                  <a:lnTo>
                    <a:pt x="251312" y="109499"/>
                  </a:lnTo>
                  <a:lnTo>
                    <a:pt x="251738" y="110036"/>
                  </a:lnTo>
                  <a:lnTo>
                    <a:pt x="252155" y="110590"/>
                  </a:lnTo>
                  <a:lnTo>
                    <a:pt x="252556" y="111143"/>
                  </a:lnTo>
                  <a:lnTo>
                    <a:pt x="252939" y="111706"/>
                  </a:lnTo>
                  <a:lnTo>
                    <a:pt x="253306" y="112285"/>
                  </a:lnTo>
                  <a:lnTo>
                    <a:pt x="253655" y="112864"/>
                  </a:lnTo>
                  <a:lnTo>
                    <a:pt x="253987" y="113461"/>
                  </a:lnTo>
                  <a:lnTo>
                    <a:pt x="254311" y="114057"/>
                  </a:lnTo>
                  <a:lnTo>
                    <a:pt x="254609" y="114662"/>
                  </a:lnTo>
                  <a:lnTo>
                    <a:pt x="254899" y="115275"/>
                  </a:lnTo>
                  <a:lnTo>
                    <a:pt x="255171" y="115897"/>
                  </a:lnTo>
                  <a:lnTo>
                    <a:pt x="255418" y="116528"/>
                  </a:lnTo>
                  <a:lnTo>
                    <a:pt x="255657" y="117158"/>
                  </a:lnTo>
                  <a:lnTo>
                    <a:pt x="255878" y="117805"/>
                  </a:lnTo>
                  <a:lnTo>
                    <a:pt x="256074" y="118453"/>
                  </a:lnTo>
                  <a:lnTo>
                    <a:pt x="256253" y="119109"/>
                  </a:lnTo>
                  <a:lnTo>
                    <a:pt x="256424" y="119765"/>
                  </a:lnTo>
                  <a:lnTo>
                    <a:pt x="256569" y="120429"/>
                  </a:lnTo>
                  <a:lnTo>
                    <a:pt x="256696" y="121102"/>
                  </a:lnTo>
                  <a:lnTo>
                    <a:pt x="256799" y="121784"/>
                  </a:lnTo>
                  <a:lnTo>
                    <a:pt x="256892" y="122465"/>
                  </a:lnTo>
                  <a:lnTo>
                    <a:pt x="256960" y="123156"/>
                  </a:lnTo>
                  <a:lnTo>
                    <a:pt x="257012" y="123846"/>
                  </a:lnTo>
                  <a:lnTo>
                    <a:pt x="257037" y="124544"/>
                  </a:lnTo>
                  <a:lnTo>
                    <a:pt x="257046" y="125243"/>
                  </a:lnTo>
                  <a:lnTo>
                    <a:pt x="257046" y="125243"/>
                  </a:lnTo>
                  <a:lnTo>
                    <a:pt x="257037" y="125865"/>
                  </a:lnTo>
                  <a:lnTo>
                    <a:pt x="257020" y="126487"/>
                  </a:lnTo>
                  <a:lnTo>
                    <a:pt x="256977" y="127109"/>
                  </a:lnTo>
                  <a:lnTo>
                    <a:pt x="256918" y="127722"/>
                  </a:lnTo>
                  <a:lnTo>
                    <a:pt x="256841" y="128335"/>
                  </a:lnTo>
                  <a:lnTo>
                    <a:pt x="256756" y="128949"/>
                  </a:lnTo>
                  <a:lnTo>
                    <a:pt x="256645" y="129562"/>
                  </a:lnTo>
                  <a:lnTo>
                    <a:pt x="256526" y="130167"/>
                  </a:lnTo>
                  <a:lnTo>
                    <a:pt x="256390" y="130772"/>
                  </a:lnTo>
                  <a:lnTo>
                    <a:pt x="256236" y="131377"/>
                  </a:lnTo>
                  <a:lnTo>
                    <a:pt x="256066" y="131973"/>
                  </a:lnTo>
                  <a:lnTo>
                    <a:pt x="255878" y="132569"/>
                  </a:lnTo>
                  <a:lnTo>
                    <a:pt x="255682" y="133157"/>
                  </a:lnTo>
                  <a:lnTo>
                    <a:pt x="255461" y="133745"/>
                  </a:lnTo>
                  <a:lnTo>
                    <a:pt x="255231" y="134324"/>
                  </a:lnTo>
                  <a:lnTo>
                    <a:pt x="254984" y="134904"/>
                  </a:lnTo>
                  <a:lnTo>
                    <a:pt x="254728" y="135475"/>
                  </a:lnTo>
                  <a:lnTo>
                    <a:pt x="254447" y="136045"/>
                  </a:lnTo>
                  <a:lnTo>
                    <a:pt x="254158" y="136608"/>
                  </a:lnTo>
                  <a:lnTo>
                    <a:pt x="253851" y="137170"/>
                  </a:lnTo>
                  <a:lnTo>
                    <a:pt x="253536" y="137715"/>
                  </a:lnTo>
                  <a:lnTo>
                    <a:pt x="253195" y="138260"/>
                  </a:lnTo>
                  <a:lnTo>
                    <a:pt x="252846" y="138806"/>
                  </a:lnTo>
                  <a:lnTo>
                    <a:pt x="252479" y="139334"/>
                  </a:lnTo>
                  <a:lnTo>
                    <a:pt x="252104" y="139862"/>
                  </a:lnTo>
                  <a:lnTo>
                    <a:pt x="251712" y="140390"/>
                  </a:lnTo>
                  <a:lnTo>
                    <a:pt x="251304" y="140901"/>
                  </a:lnTo>
                  <a:lnTo>
                    <a:pt x="250886" y="141404"/>
                  </a:lnTo>
                  <a:lnTo>
                    <a:pt x="250452" y="141907"/>
                  </a:lnTo>
                  <a:lnTo>
                    <a:pt x="250000" y="142401"/>
                  </a:lnTo>
                  <a:lnTo>
                    <a:pt x="249532" y="142886"/>
                  </a:lnTo>
                  <a:lnTo>
                    <a:pt x="249063" y="143363"/>
                  </a:lnTo>
                  <a:lnTo>
                    <a:pt x="249063" y="143363"/>
                  </a:lnTo>
                  <a:lnTo>
                    <a:pt x="248637" y="143755"/>
                  </a:lnTo>
                  <a:lnTo>
                    <a:pt x="248279" y="144079"/>
                  </a:lnTo>
                  <a:lnTo>
                    <a:pt x="247828" y="144471"/>
                  </a:lnTo>
                  <a:lnTo>
                    <a:pt x="247564" y="144684"/>
                  </a:lnTo>
                  <a:lnTo>
                    <a:pt x="247282" y="144914"/>
                  </a:lnTo>
                  <a:lnTo>
                    <a:pt x="246976" y="145152"/>
                  </a:lnTo>
                  <a:lnTo>
                    <a:pt x="246652" y="145400"/>
                  </a:lnTo>
                  <a:lnTo>
                    <a:pt x="246303" y="145647"/>
                  </a:lnTo>
                  <a:lnTo>
                    <a:pt x="245936" y="145911"/>
                  </a:lnTo>
                  <a:lnTo>
                    <a:pt x="245544" y="146166"/>
                  </a:lnTo>
                  <a:lnTo>
                    <a:pt x="245144" y="146430"/>
                  </a:lnTo>
                  <a:lnTo>
                    <a:pt x="244718" y="146694"/>
                  </a:lnTo>
                  <a:lnTo>
                    <a:pt x="244267" y="146959"/>
                  </a:lnTo>
                  <a:lnTo>
                    <a:pt x="243807" y="147214"/>
                  </a:lnTo>
                  <a:lnTo>
                    <a:pt x="243321" y="147470"/>
                  </a:lnTo>
                  <a:lnTo>
                    <a:pt x="242827" y="147708"/>
                  </a:lnTo>
                  <a:lnTo>
                    <a:pt x="242307" y="147947"/>
                  </a:lnTo>
                  <a:lnTo>
                    <a:pt x="241779" y="148177"/>
                  </a:lnTo>
                  <a:lnTo>
                    <a:pt x="241234" y="148398"/>
                  </a:lnTo>
                  <a:lnTo>
                    <a:pt x="240663" y="148603"/>
                  </a:lnTo>
                  <a:lnTo>
                    <a:pt x="240084" y="148790"/>
                  </a:lnTo>
                  <a:lnTo>
                    <a:pt x="239794" y="148875"/>
                  </a:lnTo>
                  <a:lnTo>
                    <a:pt x="239496" y="148961"/>
                  </a:lnTo>
                  <a:lnTo>
                    <a:pt x="239189" y="149037"/>
                  </a:lnTo>
                  <a:lnTo>
                    <a:pt x="238882" y="149114"/>
                  </a:lnTo>
                  <a:lnTo>
                    <a:pt x="238576" y="149182"/>
                  </a:lnTo>
                  <a:lnTo>
                    <a:pt x="238260" y="149250"/>
                  </a:lnTo>
                  <a:lnTo>
                    <a:pt x="237945" y="149310"/>
                  </a:lnTo>
                  <a:lnTo>
                    <a:pt x="237630" y="149361"/>
                  </a:lnTo>
                  <a:lnTo>
                    <a:pt x="237306" y="149412"/>
                  </a:lnTo>
                  <a:lnTo>
                    <a:pt x="236974" y="149455"/>
                  </a:lnTo>
                  <a:lnTo>
                    <a:pt x="236650" y="149489"/>
                  </a:lnTo>
                  <a:lnTo>
                    <a:pt x="236318" y="149523"/>
                  </a:lnTo>
                  <a:lnTo>
                    <a:pt x="236318" y="149523"/>
                  </a:lnTo>
                  <a:lnTo>
                    <a:pt x="236054" y="149548"/>
                  </a:lnTo>
                  <a:lnTo>
                    <a:pt x="235798" y="149591"/>
                  </a:lnTo>
                  <a:lnTo>
                    <a:pt x="235543" y="149642"/>
                  </a:lnTo>
                  <a:lnTo>
                    <a:pt x="235296" y="149710"/>
                  </a:lnTo>
                  <a:lnTo>
                    <a:pt x="235057" y="149787"/>
                  </a:lnTo>
                  <a:lnTo>
                    <a:pt x="234819" y="149872"/>
                  </a:lnTo>
                  <a:lnTo>
                    <a:pt x="234589" y="149966"/>
                  </a:lnTo>
                  <a:lnTo>
                    <a:pt x="234367" y="150077"/>
                  </a:lnTo>
                  <a:lnTo>
                    <a:pt x="234146" y="150196"/>
                  </a:lnTo>
                  <a:lnTo>
                    <a:pt x="233933" y="150332"/>
                  </a:lnTo>
                  <a:lnTo>
                    <a:pt x="233737" y="150469"/>
                  </a:lnTo>
                  <a:lnTo>
                    <a:pt x="233541" y="150622"/>
                  </a:lnTo>
                  <a:lnTo>
                    <a:pt x="233345" y="150775"/>
                  </a:lnTo>
                  <a:lnTo>
                    <a:pt x="233166" y="150946"/>
                  </a:lnTo>
                  <a:lnTo>
                    <a:pt x="232996" y="151116"/>
                  </a:lnTo>
                  <a:lnTo>
                    <a:pt x="232834" y="151303"/>
                  </a:lnTo>
                  <a:lnTo>
                    <a:pt x="232680" y="151491"/>
                  </a:lnTo>
                  <a:lnTo>
                    <a:pt x="232535" y="151687"/>
                  </a:lnTo>
                  <a:lnTo>
                    <a:pt x="232399" y="151891"/>
                  </a:lnTo>
                  <a:lnTo>
                    <a:pt x="232271" y="152104"/>
                  </a:lnTo>
                  <a:lnTo>
                    <a:pt x="232152" y="152317"/>
                  </a:lnTo>
                  <a:lnTo>
                    <a:pt x="232050" y="152539"/>
                  </a:lnTo>
                  <a:lnTo>
                    <a:pt x="231956" y="152769"/>
                  </a:lnTo>
                  <a:lnTo>
                    <a:pt x="231871" y="153007"/>
                  </a:lnTo>
                  <a:lnTo>
                    <a:pt x="231794" y="153246"/>
                  </a:lnTo>
                  <a:lnTo>
                    <a:pt x="231735" y="153484"/>
                  </a:lnTo>
                  <a:lnTo>
                    <a:pt x="231684" y="153731"/>
                  </a:lnTo>
                  <a:lnTo>
                    <a:pt x="231649" y="153987"/>
                  </a:lnTo>
                  <a:lnTo>
                    <a:pt x="231624" y="154243"/>
                  </a:lnTo>
                  <a:lnTo>
                    <a:pt x="231615" y="154498"/>
                  </a:lnTo>
                  <a:lnTo>
                    <a:pt x="231615" y="154754"/>
                  </a:lnTo>
                  <a:lnTo>
                    <a:pt x="231624" y="155018"/>
                  </a:lnTo>
                  <a:lnTo>
                    <a:pt x="231624" y="155018"/>
                  </a:lnTo>
                  <a:lnTo>
                    <a:pt x="231658" y="155265"/>
                  </a:lnTo>
                  <a:lnTo>
                    <a:pt x="231692" y="155512"/>
                  </a:lnTo>
                  <a:lnTo>
                    <a:pt x="231743" y="155751"/>
                  </a:lnTo>
                  <a:lnTo>
                    <a:pt x="231803" y="155989"/>
                  </a:lnTo>
                  <a:lnTo>
                    <a:pt x="231871" y="156219"/>
                  </a:lnTo>
                  <a:lnTo>
                    <a:pt x="231948" y="156449"/>
                  </a:lnTo>
                  <a:lnTo>
                    <a:pt x="232041" y="156671"/>
                  </a:lnTo>
                  <a:lnTo>
                    <a:pt x="232144" y="156884"/>
                  </a:lnTo>
                  <a:lnTo>
                    <a:pt x="232254" y="157097"/>
                  </a:lnTo>
                  <a:lnTo>
                    <a:pt x="232374" y="157293"/>
                  </a:lnTo>
                  <a:lnTo>
                    <a:pt x="232501" y="157497"/>
                  </a:lnTo>
                  <a:lnTo>
                    <a:pt x="232638" y="157684"/>
                  </a:lnTo>
                  <a:lnTo>
                    <a:pt x="232783" y="157863"/>
                  </a:lnTo>
                  <a:lnTo>
                    <a:pt x="232936" y="158042"/>
                  </a:lnTo>
                  <a:lnTo>
                    <a:pt x="233098" y="158213"/>
                  </a:lnTo>
                  <a:lnTo>
                    <a:pt x="233260" y="158374"/>
                  </a:lnTo>
                  <a:lnTo>
                    <a:pt x="233439" y="158528"/>
                  </a:lnTo>
                  <a:lnTo>
                    <a:pt x="233617" y="158673"/>
                  </a:lnTo>
                  <a:lnTo>
                    <a:pt x="233805" y="158809"/>
                  </a:lnTo>
                  <a:lnTo>
                    <a:pt x="234001" y="158937"/>
                  </a:lnTo>
                  <a:lnTo>
                    <a:pt x="234205" y="159065"/>
                  </a:lnTo>
                  <a:lnTo>
                    <a:pt x="234410" y="159175"/>
                  </a:lnTo>
                  <a:lnTo>
                    <a:pt x="234623" y="159269"/>
                  </a:lnTo>
                  <a:lnTo>
                    <a:pt x="234836" y="159363"/>
                  </a:lnTo>
                  <a:lnTo>
                    <a:pt x="235057" y="159448"/>
                  </a:lnTo>
                  <a:lnTo>
                    <a:pt x="235279" y="159516"/>
                  </a:lnTo>
                  <a:lnTo>
                    <a:pt x="235509" y="159584"/>
                  </a:lnTo>
                  <a:lnTo>
                    <a:pt x="235747" y="159627"/>
                  </a:lnTo>
                  <a:lnTo>
                    <a:pt x="235986" y="159669"/>
                  </a:lnTo>
                  <a:lnTo>
                    <a:pt x="236224" y="159703"/>
                  </a:lnTo>
                  <a:lnTo>
                    <a:pt x="236463" y="159721"/>
                  </a:lnTo>
                  <a:lnTo>
                    <a:pt x="236710" y="159721"/>
                  </a:lnTo>
                  <a:lnTo>
                    <a:pt x="236710" y="159721"/>
                  </a:lnTo>
                  <a:lnTo>
                    <a:pt x="236914" y="159721"/>
                  </a:lnTo>
                  <a:lnTo>
                    <a:pt x="237127" y="159703"/>
                  </a:lnTo>
                  <a:lnTo>
                    <a:pt x="237127" y="159703"/>
                  </a:lnTo>
                  <a:lnTo>
                    <a:pt x="237724" y="159652"/>
                  </a:lnTo>
                  <a:lnTo>
                    <a:pt x="238320" y="159584"/>
                  </a:lnTo>
                  <a:lnTo>
                    <a:pt x="238916" y="159499"/>
                  </a:lnTo>
                  <a:lnTo>
                    <a:pt x="239496" y="159405"/>
                  </a:lnTo>
                  <a:lnTo>
                    <a:pt x="240075" y="159303"/>
                  </a:lnTo>
                  <a:lnTo>
                    <a:pt x="240637" y="159184"/>
                  </a:lnTo>
                  <a:lnTo>
                    <a:pt x="241200" y="159056"/>
                  </a:lnTo>
                  <a:lnTo>
                    <a:pt x="241753" y="158920"/>
                  </a:lnTo>
                  <a:lnTo>
                    <a:pt x="242299" y="158775"/>
                  </a:lnTo>
                  <a:lnTo>
                    <a:pt x="242835" y="158613"/>
                  </a:lnTo>
                  <a:lnTo>
                    <a:pt x="243364" y="158451"/>
                  </a:lnTo>
                  <a:lnTo>
                    <a:pt x="243875" y="158272"/>
                  </a:lnTo>
                  <a:lnTo>
                    <a:pt x="244386" y="158093"/>
                  </a:lnTo>
                  <a:lnTo>
                    <a:pt x="244888" y="157906"/>
                  </a:lnTo>
                  <a:lnTo>
                    <a:pt x="245383" y="157710"/>
                  </a:lnTo>
                  <a:lnTo>
                    <a:pt x="245868" y="157514"/>
                  </a:lnTo>
                  <a:lnTo>
                    <a:pt x="246345" y="157301"/>
                  </a:lnTo>
                  <a:lnTo>
                    <a:pt x="246814" y="157097"/>
                  </a:lnTo>
                  <a:lnTo>
                    <a:pt x="247265" y="156875"/>
                  </a:lnTo>
                  <a:lnTo>
                    <a:pt x="247717" y="156662"/>
                  </a:lnTo>
                  <a:lnTo>
                    <a:pt x="248151" y="156432"/>
                  </a:lnTo>
                  <a:lnTo>
                    <a:pt x="248577" y="156211"/>
                  </a:lnTo>
                  <a:lnTo>
                    <a:pt x="248995" y="155981"/>
                  </a:lnTo>
                  <a:lnTo>
                    <a:pt x="249404" y="155751"/>
                  </a:lnTo>
                  <a:lnTo>
                    <a:pt x="249804" y="155520"/>
                  </a:lnTo>
                  <a:lnTo>
                    <a:pt x="250188" y="155290"/>
                  </a:lnTo>
                  <a:lnTo>
                    <a:pt x="250562" y="155060"/>
                  </a:lnTo>
                  <a:lnTo>
                    <a:pt x="250929" y="154830"/>
                  </a:lnTo>
                  <a:lnTo>
                    <a:pt x="251627" y="154370"/>
                  </a:lnTo>
                  <a:lnTo>
                    <a:pt x="252283" y="153919"/>
                  </a:lnTo>
                  <a:lnTo>
                    <a:pt x="252283" y="153919"/>
                  </a:lnTo>
                  <a:lnTo>
                    <a:pt x="252616" y="154268"/>
                  </a:lnTo>
                  <a:lnTo>
                    <a:pt x="252939" y="154617"/>
                  </a:lnTo>
                  <a:lnTo>
                    <a:pt x="253263" y="154967"/>
                  </a:lnTo>
                  <a:lnTo>
                    <a:pt x="253587" y="155325"/>
                  </a:lnTo>
                  <a:lnTo>
                    <a:pt x="253893" y="155674"/>
                  </a:lnTo>
                  <a:lnTo>
                    <a:pt x="254209" y="156040"/>
                  </a:lnTo>
                  <a:lnTo>
                    <a:pt x="254507" y="156398"/>
                  </a:lnTo>
                  <a:lnTo>
                    <a:pt x="254805" y="156764"/>
                  </a:lnTo>
                  <a:lnTo>
                    <a:pt x="255103" y="157122"/>
                  </a:lnTo>
                  <a:lnTo>
                    <a:pt x="255393" y="157497"/>
                  </a:lnTo>
                  <a:lnTo>
                    <a:pt x="255674" y="157863"/>
                  </a:lnTo>
                  <a:lnTo>
                    <a:pt x="255955" y="158238"/>
                  </a:lnTo>
                  <a:lnTo>
                    <a:pt x="256228" y="158613"/>
                  </a:lnTo>
                  <a:lnTo>
                    <a:pt x="256500" y="158988"/>
                  </a:lnTo>
                  <a:lnTo>
                    <a:pt x="256764" y="159363"/>
                  </a:lnTo>
                  <a:lnTo>
                    <a:pt x="257020" y="159746"/>
                  </a:lnTo>
                  <a:lnTo>
                    <a:pt x="257276" y="160129"/>
                  </a:lnTo>
                  <a:lnTo>
                    <a:pt x="257523" y="160513"/>
                  </a:lnTo>
                  <a:lnTo>
                    <a:pt x="257770" y="160896"/>
                  </a:lnTo>
                  <a:lnTo>
                    <a:pt x="258008" y="161288"/>
                  </a:lnTo>
                  <a:lnTo>
                    <a:pt x="258247" y="161680"/>
                  </a:lnTo>
                  <a:lnTo>
                    <a:pt x="258468" y="162072"/>
                  </a:lnTo>
                  <a:lnTo>
                    <a:pt x="258698" y="162464"/>
                  </a:lnTo>
                  <a:lnTo>
                    <a:pt x="258911" y="162864"/>
                  </a:lnTo>
                  <a:lnTo>
                    <a:pt x="259124" y="163256"/>
                  </a:lnTo>
                  <a:lnTo>
                    <a:pt x="259337" y="163656"/>
                  </a:lnTo>
                  <a:lnTo>
                    <a:pt x="259542" y="164057"/>
                  </a:lnTo>
                  <a:lnTo>
                    <a:pt x="259738" y="164457"/>
                  </a:lnTo>
                  <a:lnTo>
                    <a:pt x="259934" y="164866"/>
                  </a:lnTo>
                  <a:lnTo>
                    <a:pt x="260121" y="165275"/>
                  </a:lnTo>
                  <a:lnTo>
                    <a:pt x="260300" y="165676"/>
                  </a:lnTo>
                  <a:lnTo>
                    <a:pt x="260479" y="166093"/>
                  </a:lnTo>
                  <a:lnTo>
                    <a:pt x="260649" y="166502"/>
                  </a:lnTo>
                  <a:lnTo>
                    <a:pt x="260820" y="166911"/>
                  </a:lnTo>
                  <a:lnTo>
                    <a:pt x="260982" y="167328"/>
                  </a:lnTo>
                  <a:lnTo>
                    <a:pt x="261135" y="167746"/>
                  </a:lnTo>
                  <a:lnTo>
                    <a:pt x="261288" y="168155"/>
                  </a:lnTo>
                  <a:lnTo>
                    <a:pt x="261433" y="168581"/>
                  </a:lnTo>
                  <a:lnTo>
                    <a:pt x="261578" y="168998"/>
                  </a:lnTo>
                  <a:lnTo>
                    <a:pt x="261714" y="169416"/>
                  </a:lnTo>
                  <a:lnTo>
                    <a:pt x="261842" y="169841"/>
                  </a:lnTo>
                  <a:lnTo>
                    <a:pt x="261961" y="170267"/>
                  </a:lnTo>
                  <a:lnTo>
                    <a:pt x="262081" y="170685"/>
                  </a:lnTo>
                  <a:lnTo>
                    <a:pt x="262200" y="171111"/>
                  </a:lnTo>
                  <a:lnTo>
                    <a:pt x="262311" y="171545"/>
                  </a:lnTo>
                  <a:lnTo>
                    <a:pt x="262413" y="171971"/>
                  </a:lnTo>
                  <a:lnTo>
                    <a:pt x="262506" y="172397"/>
                  </a:lnTo>
                  <a:lnTo>
                    <a:pt x="262600" y="172832"/>
                  </a:lnTo>
                  <a:lnTo>
                    <a:pt x="262685" y="173258"/>
                  </a:lnTo>
                  <a:lnTo>
                    <a:pt x="262771" y="173692"/>
                  </a:lnTo>
                  <a:lnTo>
                    <a:pt x="262839" y="174127"/>
                  </a:lnTo>
                  <a:lnTo>
                    <a:pt x="262915" y="174561"/>
                  </a:lnTo>
                  <a:lnTo>
                    <a:pt x="262975" y="174996"/>
                  </a:lnTo>
                  <a:lnTo>
                    <a:pt x="263035" y="175439"/>
                  </a:lnTo>
                  <a:lnTo>
                    <a:pt x="263086" y="175873"/>
                  </a:lnTo>
                  <a:lnTo>
                    <a:pt x="263137" y="176308"/>
                  </a:lnTo>
                  <a:lnTo>
                    <a:pt x="263180" y="176751"/>
                  </a:lnTo>
                  <a:lnTo>
                    <a:pt x="263214" y="177194"/>
                  </a:lnTo>
                  <a:lnTo>
                    <a:pt x="263248" y="177628"/>
                  </a:lnTo>
                  <a:lnTo>
                    <a:pt x="263273" y="178071"/>
                  </a:lnTo>
                  <a:lnTo>
                    <a:pt x="263290" y="178514"/>
                  </a:lnTo>
                  <a:lnTo>
                    <a:pt x="263307" y="178957"/>
                  </a:lnTo>
                  <a:lnTo>
                    <a:pt x="263316" y="179400"/>
                  </a:lnTo>
                  <a:lnTo>
                    <a:pt x="263316" y="179852"/>
                  </a:lnTo>
                  <a:lnTo>
                    <a:pt x="263316" y="179852"/>
                  </a:lnTo>
                  <a:lnTo>
                    <a:pt x="263307" y="180661"/>
                  </a:lnTo>
                  <a:lnTo>
                    <a:pt x="263282" y="181462"/>
                  </a:lnTo>
                  <a:lnTo>
                    <a:pt x="263231" y="182271"/>
                  </a:lnTo>
                  <a:lnTo>
                    <a:pt x="263162" y="183072"/>
                  </a:lnTo>
                  <a:lnTo>
                    <a:pt x="263069" y="183864"/>
                  </a:lnTo>
                  <a:lnTo>
                    <a:pt x="262967" y="184657"/>
                  </a:lnTo>
                  <a:lnTo>
                    <a:pt x="262839" y="185449"/>
                  </a:lnTo>
                  <a:lnTo>
                    <a:pt x="262694" y="186233"/>
                  </a:lnTo>
                  <a:lnTo>
                    <a:pt x="262532" y="187008"/>
                  </a:lnTo>
                  <a:lnTo>
                    <a:pt x="262345" y="187783"/>
                  </a:lnTo>
                  <a:lnTo>
                    <a:pt x="262149" y="188558"/>
                  </a:lnTo>
                  <a:lnTo>
                    <a:pt x="261927" y="189325"/>
                  </a:lnTo>
                  <a:lnTo>
                    <a:pt x="261689" y="190083"/>
                  </a:lnTo>
                  <a:lnTo>
                    <a:pt x="261433" y="190833"/>
                  </a:lnTo>
                  <a:lnTo>
                    <a:pt x="261160" y="191583"/>
                  </a:lnTo>
                  <a:lnTo>
                    <a:pt x="260871" y="192324"/>
                  </a:lnTo>
                  <a:lnTo>
                    <a:pt x="260564" y="193057"/>
                  </a:lnTo>
                  <a:lnTo>
                    <a:pt x="260240" y="193789"/>
                  </a:lnTo>
                  <a:lnTo>
                    <a:pt x="259908" y="194513"/>
                  </a:lnTo>
                  <a:lnTo>
                    <a:pt x="259550" y="195229"/>
                  </a:lnTo>
                  <a:lnTo>
                    <a:pt x="259175" y="195936"/>
                  </a:lnTo>
                  <a:lnTo>
                    <a:pt x="258784" y="196635"/>
                  </a:lnTo>
                  <a:lnTo>
                    <a:pt x="258375" y="197333"/>
                  </a:lnTo>
                  <a:lnTo>
                    <a:pt x="257957" y="198015"/>
                  </a:lnTo>
                  <a:lnTo>
                    <a:pt x="257523" y="198696"/>
                  </a:lnTo>
                  <a:lnTo>
                    <a:pt x="257063" y="199369"/>
                  </a:lnTo>
                  <a:lnTo>
                    <a:pt x="256594" y="200034"/>
                  </a:lnTo>
                  <a:lnTo>
                    <a:pt x="256117" y="200690"/>
                  </a:lnTo>
                  <a:lnTo>
                    <a:pt x="255614" y="201329"/>
                  </a:lnTo>
                  <a:lnTo>
                    <a:pt x="255103" y="201968"/>
                  </a:lnTo>
                  <a:lnTo>
                    <a:pt x="254575" y="202598"/>
                  </a:lnTo>
                  <a:lnTo>
                    <a:pt x="254030" y="203220"/>
                  </a:lnTo>
                  <a:lnTo>
                    <a:pt x="253476" y="203825"/>
                  </a:lnTo>
                  <a:lnTo>
                    <a:pt x="252905" y="204430"/>
                  </a:lnTo>
                  <a:lnTo>
                    <a:pt x="252317" y="205018"/>
                  </a:lnTo>
                  <a:lnTo>
                    <a:pt x="251712" y="205597"/>
                  </a:lnTo>
                  <a:lnTo>
                    <a:pt x="251108" y="206168"/>
                  </a:lnTo>
                  <a:lnTo>
                    <a:pt x="250477" y="206730"/>
                  </a:lnTo>
                  <a:lnTo>
                    <a:pt x="249838" y="207275"/>
                  </a:lnTo>
                  <a:lnTo>
                    <a:pt x="249182" y="207812"/>
                  </a:lnTo>
                  <a:lnTo>
                    <a:pt x="248518" y="208340"/>
                  </a:lnTo>
                  <a:lnTo>
                    <a:pt x="247845" y="208860"/>
                  </a:lnTo>
                  <a:lnTo>
                    <a:pt x="247146" y="209363"/>
                  </a:lnTo>
                  <a:lnTo>
                    <a:pt x="246448" y="209857"/>
                  </a:lnTo>
                  <a:lnTo>
                    <a:pt x="245732" y="210342"/>
                  </a:lnTo>
                  <a:lnTo>
                    <a:pt x="244999" y="210811"/>
                  </a:lnTo>
                  <a:lnTo>
                    <a:pt x="244267" y="211271"/>
                  </a:lnTo>
                  <a:lnTo>
                    <a:pt x="243517" y="211714"/>
                  </a:lnTo>
                  <a:lnTo>
                    <a:pt x="242750" y="212148"/>
                  </a:lnTo>
                  <a:lnTo>
                    <a:pt x="241975" y="212566"/>
                  </a:lnTo>
                  <a:lnTo>
                    <a:pt x="241191" y="212975"/>
                  </a:lnTo>
                  <a:lnTo>
                    <a:pt x="240399" y="213367"/>
                  </a:lnTo>
                  <a:lnTo>
                    <a:pt x="239589" y="213750"/>
                  </a:lnTo>
                  <a:lnTo>
                    <a:pt x="238772" y="214116"/>
                  </a:lnTo>
                  <a:lnTo>
                    <a:pt x="237945" y="214466"/>
                  </a:lnTo>
                  <a:lnTo>
                    <a:pt x="237102" y="214807"/>
                  </a:lnTo>
                  <a:lnTo>
                    <a:pt x="236258" y="215139"/>
                  </a:lnTo>
                  <a:lnTo>
                    <a:pt x="235398" y="215445"/>
                  </a:lnTo>
                  <a:lnTo>
                    <a:pt x="234529" y="215744"/>
                  </a:lnTo>
                  <a:lnTo>
                    <a:pt x="233651" y="216025"/>
                  </a:lnTo>
                  <a:lnTo>
                    <a:pt x="232765" y="216289"/>
                  </a:lnTo>
                  <a:lnTo>
                    <a:pt x="231871" y="216544"/>
                  </a:lnTo>
                  <a:lnTo>
                    <a:pt x="230968" y="216783"/>
                  </a:lnTo>
                  <a:lnTo>
                    <a:pt x="230056" y="217005"/>
                  </a:lnTo>
                  <a:lnTo>
                    <a:pt x="230056" y="217005"/>
                  </a:lnTo>
                  <a:lnTo>
                    <a:pt x="229886" y="217047"/>
                  </a:lnTo>
                  <a:lnTo>
                    <a:pt x="229716" y="217090"/>
                  </a:lnTo>
                  <a:lnTo>
                    <a:pt x="229554" y="217141"/>
                  </a:lnTo>
                  <a:lnTo>
                    <a:pt x="229392" y="217200"/>
                  </a:lnTo>
                  <a:lnTo>
                    <a:pt x="229238" y="217260"/>
                  </a:lnTo>
                  <a:lnTo>
                    <a:pt x="229077" y="217337"/>
                  </a:lnTo>
                  <a:lnTo>
                    <a:pt x="228923" y="217405"/>
                  </a:lnTo>
                  <a:lnTo>
                    <a:pt x="228778" y="217482"/>
                  </a:lnTo>
                  <a:lnTo>
                    <a:pt x="228625" y="217567"/>
                  </a:lnTo>
                  <a:lnTo>
                    <a:pt x="228489" y="217652"/>
                  </a:lnTo>
                  <a:lnTo>
                    <a:pt x="228344" y="217746"/>
                  </a:lnTo>
                  <a:lnTo>
                    <a:pt x="228208" y="217839"/>
                  </a:lnTo>
                  <a:lnTo>
                    <a:pt x="228071" y="217942"/>
                  </a:lnTo>
                  <a:lnTo>
                    <a:pt x="227944" y="218052"/>
                  </a:lnTo>
                  <a:lnTo>
                    <a:pt x="227816" y="218155"/>
                  </a:lnTo>
                  <a:lnTo>
                    <a:pt x="227688" y="218274"/>
                  </a:lnTo>
                  <a:lnTo>
                    <a:pt x="227569" y="218385"/>
                  </a:lnTo>
                  <a:lnTo>
                    <a:pt x="227458" y="218512"/>
                  </a:lnTo>
                  <a:lnTo>
                    <a:pt x="227347" y="218632"/>
                  </a:lnTo>
                  <a:lnTo>
                    <a:pt x="227236" y="218759"/>
                  </a:lnTo>
                  <a:lnTo>
                    <a:pt x="227134" y="218896"/>
                  </a:lnTo>
                  <a:lnTo>
                    <a:pt x="227032" y="219032"/>
                  </a:lnTo>
                  <a:lnTo>
                    <a:pt x="226938" y="219168"/>
                  </a:lnTo>
                  <a:lnTo>
                    <a:pt x="226845" y="219313"/>
                  </a:lnTo>
                  <a:lnTo>
                    <a:pt x="226759" y="219458"/>
                  </a:lnTo>
                  <a:lnTo>
                    <a:pt x="226683" y="219611"/>
                  </a:lnTo>
                  <a:lnTo>
                    <a:pt x="226606" y="219765"/>
                  </a:lnTo>
                  <a:lnTo>
                    <a:pt x="226529" y="219918"/>
                  </a:lnTo>
                  <a:lnTo>
                    <a:pt x="226470" y="220071"/>
                  </a:lnTo>
                  <a:lnTo>
                    <a:pt x="226402" y="220233"/>
                  </a:lnTo>
                  <a:lnTo>
                    <a:pt x="226350" y="220395"/>
                  </a:lnTo>
                  <a:lnTo>
                    <a:pt x="226299" y="220566"/>
                  </a:lnTo>
                  <a:lnTo>
                    <a:pt x="226299" y="220566"/>
                  </a:lnTo>
                  <a:lnTo>
                    <a:pt x="226257" y="220727"/>
                  </a:lnTo>
                  <a:lnTo>
                    <a:pt x="226214" y="220898"/>
                  </a:lnTo>
                  <a:lnTo>
                    <a:pt x="226180" y="221068"/>
                  </a:lnTo>
                  <a:lnTo>
                    <a:pt x="226154" y="221239"/>
                  </a:lnTo>
                  <a:lnTo>
                    <a:pt x="226129" y="221409"/>
                  </a:lnTo>
                  <a:lnTo>
                    <a:pt x="226112" y="221571"/>
                  </a:lnTo>
                  <a:lnTo>
                    <a:pt x="226103" y="221741"/>
                  </a:lnTo>
                  <a:lnTo>
                    <a:pt x="226103" y="221912"/>
                  </a:lnTo>
                  <a:lnTo>
                    <a:pt x="226103" y="222082"/>
                  </a:lnTo>
                  <a:lnTo>
                    <a:pt x="226103" y="222252"/>
                  </a:lnTo>
                  <a:lnTo>
                    <a:pt x="226120" y="222423"/>
                  </a:lnTo>
                  <a:lnTo>
                    <a:pt x="226137" y="222585"/>
                  </a:lnTo>
                  <a:lnTo>
                    <a:pt x="226154" y="222755"/>
                  </a:lnTo>
                  <a:lnTo>
                    <a:pt x="226189" y="222917"/>
                  </a:lnTo>
                  <a:lnTo>
                    <a:pt x="226223" y="223079"/>
                  </a:lnTo>
                  <a:lnTo>
                    <a:pt x="226257" y="223249"/>
                  </a:lnTo>
                  <a:lnTo>
                    <a:pt x="226299" y="223411"/>
                  </a:lnTo>
                  <a:lnTo>
                    <a:pt x="226350" y="223564"/>
                  </a:lnTo>
                  <a:lnTo>
                    <a:pt x="226410" y="223726"/>
                  </a:lnTo>
                  <a:lnTo>
                    <a:pt x="226470" y="223880"/>
                  </a:lnTo>
                  <a:lnTo>
                    <a:pt x="226529" y="224041"/>
                  </a:lnTo>
                  <a:lnTo>
                    <a:pt x="226606" y="224186"/>
                  </a:lnTo>
                  <a:lnTo>
                    <a:pt x="226683" y="224340"/>
                  </a:lnTo>
                  <a:lnTo>
                    <a:pt x="226759" y="224493"/>
                  </a:lnTo>
                  <a:lnTo>
                    <a:pt x="226845" y="224638"/>
                  </a:lnTo>
                  <a:lnTo>
                    <a:pt x="226938" y="224783"/>
                  </a:lnTo>
                  <a:lnTo>
                    <a:pt x="227032" y="224919"/>
                  </a:lnTo>
                  <a:lnTo>
                    <a:pt x="227134" y="225055"/>
                  </a:lnTo>
                  <a:lnTo>
                    <a:pt x="227236" y="225192"/>
                  </a:lnTo>
                  <a:lnTo>
                    <a:pt x="227347" y="225319"/>
                  </a:lnTo>
                  <a:lnTo>
                    <a:pt x="227466" y="225447"/>
                  </a:lnTo>
                  <a:lnTo>
                    <a:pt x="227586" y="225575"/>
                  </a:lnTo>
                  <a:lnTo>
                    <a:pt x="227586" y="225575"/>
                  </a:lnTo>
                  <a:lnTo>
                    <a:pt x="227901" y="225899"/>
                  </a:lnTo>
                  <a:lnTo>
                    <a:pt x="228208" y="226222"/>
                  </a:lnTo>
                  <a:lnTo>
                    <a:pt x="228514" y="226546"/>
                  </a:lnTo>
                  <a:lnTo>
                    <a:pt x="228821" y="226878"/>
                  </a:lnTo>
                  <a:lnTo>
                    <a:pt x="229119" y="227219"/>
                  </a:lnTo>
                  <a:lnTo>
                    <a:pt x="229409" y="227551"/>
                  </a:lnTo>
                  <a:lnTo>
                    <a:pt x="229699" y="227892"/>
                  </a:lnTo>
                  <a:lnTo>
                    <a:pt x="229988" y="228242"/>
                  </a:lnTo>
                  <a:lnTo>
                    <a:pt x="230269" y="228582"/>
                  </a:lnTo>
                  <a:lnTo>
                    <a:pt x="230542" y="228932"/>
                  </a:lnTo>
                  <a:lnTo>
                    <a:pt x="230815" y="229289"/>
                  </a:lnTo>
                  <a:lnTo>
                    <a:pt x="231079" y="229647"/>
                  </a:lnTo>
                  <a:lnTo>
                    <a:pt x="231343" y="230005"/>
                  </a:lnTo>
                  <a:lnTo>
                    <a:pt x="231607" y="230363"/>
                  </a:lnTo>
                  <a:lnTo>
                    <a:pt x="231854" y="230729"/>
                  </a:lnTo>
                  <a:lnTo>
                    <a:pt x="232109" y="231095"/>
                  </a:lnTo>
                  <a:lnTo>
                    <a:pt x="232348" y="231470"/>
                  </a:lnTo>
                  <a:lnTo>
                    <a:pt x="232587" y="231837"/>
                  </a:lnTo>
                  <a:lnTo>
                    <a:pt x="232825" y="232212"/>
                  </a:lnTo>
                  <a:lnTo>
                    <a:pt x="233055" y="232595"/>
                  </a:lnTo>
                  <a:lnTo>
                    <a:pt x="233285" y="232970"/>
                  </a:lnTo>
                  <a:lnTo>
                    <a:pt x="233507" y="233353"/>
                  </a:lnTo>
                  <a:lnTo>
                    <a:pt x="233720" y="233736"/>
                  </a:lnTo>
                  <a:lnTo>
                    <a:pt x="233933" y="234128"/>
                  </a:lnTo>
                  <a:lnTo>
                    <a:pt x="234137" y="234512"/>
                  </a:lnTo>
                  <a:lnTo>
                    <a:pt x="234342" y="234904"/>
                  </a:lnTo>
                  <a:lnTo>
                    <a:pt x="234538" y="235296"/>
                  </a:lnTo>
                  <a:lnTo>
                    <a:pt x="234733" y="235696"/>
                  </a:lnTo>
                  <a:lnTo>
                    <a:pt x="234921" y="236088"/>
                  </a:lnTo>
                  <a:lnTo>
                    <a:pt x="235100" y="236488"/>
                  </a:lnTo>
                  <a:lnTo>
                    <a:pt x="235279" y="236889"/>
                  </a:lnTo>
                  <a:lnTo>
                    <a:pt x="235449" y="237298"/>
                  </a:lnTo>
                  <a:lnTo>
                    <a:pt x="235619" y="237698"/>
                  </a:lnTo>
                  <a:lnTo>
                    <a:pt x="235781" y="238107"/>
                  </a:lnTo>
                  <a:lnTo>
                    <a:pt x="235943" y="238516"/>
                  </a:lnTo>
                  <a:lnTo>
                    <a:pt x="236097" y="238925"/>
                  </a:lnTo>
                  <a:lnTo>
                    <a:pt x="236241" y="239334"/>
                  </a:lnTo>
                  <a:lnTo>
                    <a:pt x="236386" y="239751"/>
                  </a:lnTo>
                  <a:lnTo>
                    <a:pt x="236523" y="240160"/>
                  </a:lnTo>
                  <a:lnTo>
                    <a:pt x="236659" y="240578"/>
                  </a:lnTo>
                  <a:lnTo>
                    <a:pt x="236787" y="240995"/>
                  </a:lnTo>
                  <a:lnTo>
                    <a:pt x="236906" y="241412"/>
                  </a:lnTo>
                  <a:lnTo>
                    <a:pt x="237025" y="241830"/>
                  </a:lnTo>
                  <a:lnTo>
                    <a:pt x="237136" y="242256"/>
                  </a:lnTo>
                  <a:lnTo>
                    <a:pt x="237238" y="242673"/>
                  </a:lnTo>
                  <a:lnTo>
                    <a:pt x="237340" y="243099"/>
                  </a:lnTo>
                  <a:lnTo>
                    <a:pt x="237434" y="243525"/>
                  </a:lnTo>
                  <a:lnTo>
                    <a:pt x="237528" y="243951"/>
                  </a:lnTo>
                  <a:lnTo>
                    <a:pt x="237613" y="244377"/>
                  </a:lnTo>
                  <a:lnTo>
                    <a:pt x="237698" y="244803"/>
                  </a:lnTo>
                  <a:lnTo>
                    <a:pt x="237766" y="245229"/>
                  </a:lnTo>
                  <a:lnTo>
                    <a:pt x="237834" y="245655"/>
                  </a:lnTo>
                  <a:lnTo>
                    <a:pt x="237903" y="246081"/>
                  </a:lnTo>
                  <a:lnTo>
                    <a:pt x="237962" y="246515"/>
                  </a:lnTo>
                  <a:lnTo>
                    <a:pt x="238013" y="246941"/>
                  </a:lnTo>
                  <a:lnTo>
                    <a:pt x="238065" y="247376"/>
                  </a:lnTo>
                  <a:lnTo>
                    <a:pt x="238107" y="247810"/>
                  </a:lnTo>
                  <a:lnTo>
                    <a:pt x="238141" y="248236"/>
                  </a:lnTo>
                  <a:lnTo>
                    <a:pt x="238175" y="248671"/>
                  </a:lnTo>
                  <a:lnTo>
                    <a:pt x="238192" y="249105"/>
                  </a:lnTo>
                  <a:lnTo>
                    <a:pt x="238218" y="249531"/>
                  </a:lnTo>
                  <a:lnTo>
                    <a:pt x="238226" y="249966"/>
                  </a:lnTo>
                  <a:lnTo>
                    <a:pt x="238235" y="250400"/>
                  </a:lnTo>
                  <a:lnTo>
                    <a:pt x="238243" y="250835"/>
                  </a:lnTo>
                  <a:lnTo>
                    <a:pt x="238243" y="250835"/>
                  </a:lnTo>
                  <a:lnTo>
                    <a:pt x="238235" y="251440"/>
                  </a:lnTo>
                  <a:lnTo>
                    <a:pt x="238218" y="252045"/>
                  </a:lnTo>
                  <a:lnTo>
                    <a:pt x="238192" y="252649"/>
                  </a:lnTo>
                  <a:lnTo>
                    <a:pt x="238150" y="253254"/>
                  </a:lnTo>
                  <a:lnTo>
                    <a:pt x="238099" y="253859"/>
                  </a:lnTo>
                  <a:lnTo>
                    <a:pt x="238039" y="254455"/>
                  </a:lnTo>
                  <a:lnTo>
                    <a:pt x="237971" y="255060"/>
                  </a:lnTo>
                  <a:lnTo>
                    <a:pt x="237886" y="255657"/>
                  </a:lnTo>
                  <a:lnTo>
                    <a:pt x="237792" y="256253"/>
                  </a:lnTo>
                  <a:lnTo>
                    <a:pt x="237690" y="256849"/>
                  </a:lnTo>
                  <a:lnTo>
                    <a:pt x="237570" y="257446"/>
                  </a:lnTo>
                  <a:lnTo>
                    <a:pt x="237451" y="258042"/>
                  </a:lnTo>
                  <a:lnTo>
                    <a:pt x="237306" y="258630"/>
                  </a:lnTo>
                  <a:lnTo>
                    <a:pt x="237161" y="259218"/>
                  </a:lnTo>
                  <a:lnTo>
                    <a:pt x="237008" y="259806"/>
                  </a:lnTo>
                  <a:lnTo>
                    <a:pt x="236838" y="260393"/>
                  </a:lnTo>
                  <a:lnTo>
                    <a:pt x="236659" y="260973"/>
                  </a:lnTo>
                  <a:lnTo>
                    <a:pt x="236463" y="261552"/>
                  </a:lnTo>
                  <a:lnTo>
                    <a:pt x="236267" y="262131"/>
                  </a:lnTo>
                  <a:lnTo>
                    <a:pt x="236054" y="262702"/>
                  </a:lnTo>
                  <a:lnTo>
                    <a:pt x="235832" y="263273"/>
                  </a:lnTo>
                  <a:lnTo>
                    <a:pt x="235602" y="263844"/>
                  </a:lnTo>
                  <a:lnTo>
                    <a:pt x="235355" y="264406"/>
                  </a:lnTo>
                  <a:lnTo>
                    <a:pt x="235108" y="264968"/>
                  </a:lnTo>
                  <a:lnTo>
                    <a:pt x="234844" y="265522"/>
                  </a:lnTo>
                  <a:lnTo>
                    <a:pt x="234572" y="266084"/>
                  </a:lnTo>
                  <a:lnTo>
                    <a:pt x="234290" y="266630"/>
                  </a:lnTo>
                  <a:lnTo>
                    <a:pt x="233992" y="267175"/>
                  </a:lnTo>
                  <a:lnTo>
                    <a:pt x="233694" y="267720"/>
                  </a:lnTo>
                  <a:lnTo>
                    <a:pt x="233379" y="268257"/>
                  </a:lnTo>
                  <a:lnTo>
                    <a:pt x="233055" y="268794"/>
                  </a:lnTo>
                  <a:lnTo>
                    <a:pt x="232723" y="269322"/>
                  </a:lnTo>
                  <a:lnTo>
                    <a:pt x="232723" y="269322"/>
                  </a:lnTo>
                  <a:lnTo>
                    <a:pt x="232587" y="269552"/>
                  </a:lnTo>
                  <a:lnTo>
                    <a:pt x="232459" y="269782"/>
                  </a:lnTo>
                  <a:lnTo>
                    <a:pt x="232348" y="270012"/>
                  </a:lnTo>
                  <a:lnTo>
                    <a:pt x="232254" y="270250"/>
                  </a:lnTo>
                  <a:lnTo>
                    <a:pt x="232169" y="270489"/>
                  </a:lnTo>
                  <a:lnTo>
                    <a:pt x="232092" y="270727"/>
                  </a:lnTo>
                  <a:lnTo>
                    <a:pt x="232033" y="270974"/>
                  </a:lnTo>
                  <a:lnTo>
                    <a:pt x="231982" y="271213"/>
                  </a:lnTo>
                  <a:lnTo>
                    <a:pt x="231948" y="271460"/>
                  </a:lnTo>
                  <a:lnTo>
                    <a:pt x="231922" y="271707"/>
                  </a:lnTo>
                  <a:lnTo>
                    <a:pt x="231914" y="271954"/>
                  </a:lnTo>
                  <a:lnTo>
                    <a:pt x="231914" y="272201"/>
                  </a:lnTo>
                  <a:lnTo>
                    <a:pt x="231922" y="272448"/>
                  </a:lnTo>
                  <a:lnTo>
                    <a:pt x="231948" y="272695"/>
                  </a:lnTo>
                  <a:lnTo>
                    <a:pt x="231982" y="272934"/>
                  </a:lnTo>
                  <a:lnTo>
                    <a:pt x="232033" y="273172"/>
                  </a:lnTo>
                  <a:lnTo>
                    <a:pt x="232084" y="273411"/>
                  </a:lnTo>
                  <a:lnTo>
                    <a:pt x="232152" y="273650"/>
                  </a:lnTo>
                  <a:lnTo>
                    <a:pt x="232237" y="273880"/>
                  </a:lnTo>
                  <a:lnTo>
                    <a:pt x="232331" y="274110"/>
                  </a:lnTo>
                  <a:lnTo>
                    <a:pt x="232433" y="274331"/>
                  </a:lnTo>
                  <a:lnTo>
                    <a:pt x="232544" y="274553"/>
                  </a:lnTo>
                  <a:lnTo>
                    <a:pt x="232672" y="274766"/>
                  </a:lnTo>
                  <a:lnTo>
                    <a:pt x="232808" y="274970"/>
                  </a:lnTo>
                  <a:lnTo>
                    <a:pt x="232953" y="275175"/>
                  </a:lnTo>
                  <a:lnTo>
                    <a:pt x="233106" y="275370"/>
                  </a:lnTo>
                  <a:lnTo>
                    <a:pt x="233277" y="275558"/>
                  </a:lnTo>
                  <a:lnTo>
                    <a:pt x="233447" y="275745"/>
                  </a:lnTo>
                  <a:lnTo>
                    <a:pt x="233634" y="275916"/>
                  </a:lnTo>
                  <a:lnTo>
                    <a:pt x="233839" y="276078"/>
                  </a:lnTo>
                  <a:lnTo>
                    <a:pt x="234043" y="276239"/>
                  </a:lnTo>
                  <a:lnTo>
                    <a:pt x="234265" y="276384"/>
                  </a:lnTo>
                  <a:lnTo>
                    <a:pt x="234265" y="276384"/>
                  </a:lnTo>
                  <a:lnTo>
                    <a:pt x="234418" y="276486"/>
                  </a:lnTo>
                  <a:lnTo>
                    <a:pt x="234589" y="276580"/>
                  </a:lnTo>
                  <a:lnTo>
                    <a:pt x="234750" y="276665"/>
                  </a:lnTo>
                  <a:lnTo>
                    <a:pt x="234921" y="276742"/>
                  </a:lnTo>
                  <a:lnTo>
                    <a:pt x="235091" y="276819"/>
                  </a:lnTo>
                  <a:lnTo>
                    <a:pt x="235262" y="276878"/>
                  </a:lnTo>
                  <a:lnTo>
                    <a:pt x="235432" y="276938"/>
                  </a:lnTo>
                  <a:lnTo>
                    <a:pt x="235602" y="276998"/>
                  </a:lnTo>
                  <a:lnTo>
                    <a:pt x="235781" y="277040"/>
                  </a:lnTo>
                  <a:lnTo>
                    <a:pt x="235952" y="277083"/>
                  </a:lnTo>
                  <a:lnTo>
                    <a:pt x="236131" y="277117"/>
                  </a:lnTo>
                  <a:lnTo>
                    <a:pt x="236310" y="277142"/>
                  </a:lnTo>
                  <a:lnTo>
                    <a:pt x="236480" y="277168"/>
                  </a:lnTo>
                  <a:lnTo>
                    <a:pt x="236659" y="277185"/>
                  </a:lnTo>
                  <a:lnTo>
                    <a:pt x="236838" y="277194"/>
                  </a:lnTo>
                  <a:lnTo>
                    <a:pt x="237017" y="277194"/>
                  </a:lnTo>
                  <a:lnTo>
                    <a:pt x="237017" y="277194"/>
                  </a:lnTo>
                  <a:lnTo>
                    <a:pt x="237332" y="277185"/>
                  </a:lnTo>
                  <a:lnTo>
                    <a:pt x="237647" y="277160"/>
                  </a:lnTo>
                  <a:lnTo>
                    <a:pt x="237954" y="277108"/>
                  </a:lnTo>
                  <a:lnTo>
                    <a:pt x="238260" y="277040"/>
                  </a:lnTo>
                  <a:lnTo>
                    <a:pt x="238567" y="276955"/>
                  </a:lnTo>
                  <a:lnTo>
                    <a:pt x="238857" y="276853"/>
                  </a:lnTo>
                  <a:lnTo>
                    <a:pt x="239146" y="276725"/>
                  </a:lnTo>
                  <a:lnTo>
                    <a:pt x="239436" y="276589"/>
                  </a:lnTo>
                  <a:lnTo>
                    <a:pt x="239709" y="276427"/>
                  </a:lnTo>
                  <a:lnTo>
                    <a:pt x="239973" y="276256"/>
                  </a:lnTo>
                  <a:lnTo>
                    <a:pt x="240228" y="276061"/>
                  </a:lnTo>
                  <a:lnTo>
                    <a:pt x="240356" y="275958"/>
                  </a:lnTo>
                  <a:lnTo>
                    <a:pt x="240475" y="275848"/>
                  </a:lnTo>
                  <a:lnTo>
                    <a:pt x="240595" y="275737"/>
                  </a:lnTo>
                  <a:lnTo>
                    <a:pt x="240706" y="275626"/>
                  </a:lnTo>
                  <a:lnTo>
                    <a:pt x="240816" y="275507"/>
                  </a:lnTo>
                  <a:lnTo>
                    <a:pt x="240927" y="275379"/>
                  </a:lnTo>
                  <a:lnTo>
                    <a:pt x="241029" y="275251"/>
                  </a:lnTo>
                  <a:lnTo>
                    <a:pt x="241131" y="275123"/>
                  </a:lnTo>
                  <a:lnTo>
                    <a:pt x="241225" y="274987"/>
                  </a:lnTo>
                  <a:lnTo>
                    <a:pt x="241319" y="274842"/>
                  </a:lnTo>
                  <a:lnTo>
                    <a:pt x="241319" y="274842"/>
                  </a:lnTo>
                  <a:lnTo>
                    <a:pt x="241753" y="274161"/>
                  </a:lnTo>
                  <a:lnTo>
                    <a:pt x="242171" y="273462"/>
                  </a:lnTo>
                  <a:lnTo>
                    <a:pt x="242580" y="272764"/>
                  </a:lnTo>
                  <a:lnTo>
                    <a:pt x="242972" y="272065"/>
                  </a:lnTo>
                  <a:lnTo>
                    <a:pt x="243346" y="271358"/>
                  </a:lnTo>
                  <a:lnTo>
                    <a:pt x="243713" y="270642"/>
                  </a:lnTo>
                  <a:lnTo>
                    <a:pt x="244071" y="269927"/>
                  </a:lnTo>
                  <a:lnTo>
                    <a:pt x="244403" y="269202"/>
                  </a:lnTo>
                  <a:lnTo>
                    <a:pt x="244735" y="268478"/>
                  </a:lnTo>
                  <a:lnTo>
                    <a:pt x="245042" y="267746"/>
                  </a:lnTo>
                  <a:lnTo>
                    <a:pt x="245349" y="267004"/>
                  </a:lnTo>
                  <a:lnTo>
                    <a:pt x="245630" y="266263"/>
                  </a:lnTo>
                  <a:lnTo>
                    <a:pt x="245902" y="265522"/>
                  </a:lnTo>
                  <a:lnTo>
                    <a:pt x="246166" y="264772"/>
                  </a:lnTo>
                  <a:lnTo>
                    <a:pt x="246413" y="264023"/>
                  </a:lnTo>
                  <a:lnTo>
                    <a:pt x="246643" y="263264"/>
                  </a:lnTo>
                  <a:lnTo>
                    <a:pt x="246856" y="262506"/>
                  </a:lnTo>
                  <a:lnTo>
                    <a:pt x="247061" y="261748"/>
                  </a:lnTo>
                  <a:lnTo>
                    <a:pt x="247257" y="260981"/>
                  </a:lnTo>
                  <a:lnTo>
                    <a:pt x="247436" y="260215"/>
                  </a:lnTo>
                  <a:lnTo>
                    <a:pt x="247598" y="259439"/>
                  </a:lnTo>
                  <a:lnTo>
                    <a:pt x="247742" y="258664"/>
                  </a:lnTo>
                  <a:lnTo>
                    <a:pt x="247879" y="257889"/>
                  </a:lnTo>
                  <a:lnTo>
                    <a:pt x="247998" y="257114"/>
                  </a:lnTo>
                  <a:lnTo>
                    <a:pt x="248109" y="256338"/>
                  </a:lnTo>
                  <a:lnTo>
                    <a:pt x="248203" y="255554"/>
                  </a:lnTo>
                  <a:lnTo>
                    <a:pt x="248279" y="254771"/>
                  </a:lnTo>
                  <a:lnTo>
                    <a:pt x="248347" y="253987"/>
                  </a:lnTo>
                  <a:lnTo>
                    <a:pt x="248398" y="253195"/>
                  </a:lnTo>
                  <a:lnTo>
                    <a:pt x="248433" y="252411"/>
                  </a:lnTo>
                  <a:lnTo>
                    <a:pt x="248450" y="251627"/>
                  </a:lnTo>
                  <a:lnTo>
                    <a:pt x="248458" y="250835"/>
                  </a:lnTo>
                  <a:lnTo>
                    <a:pt x="248458" y="250835"/>
                  </a:lnTo>
                  <a:lnTo>
                    <a:pt x="248450" y="249966"/>
                  </a:lnTo>
                  <a:lnTo>
                    <a:pt x="248424" y="249097"/>
                  </a:lnTo>
                  <a:lnTo>
                    <a:pt x="248381" y="248228"/>
                  </a:lnTo>
                  <a:lnTo>
                    <a:pt x="248322" y="247367"/>
                  </a:lnTo>
                  <a:lnTo>
                    <a:pt x="248245" y="246498"/>
                  </a:lnTo>
                  <a:lnTo>
                    <a:pt x="248143" y="245638"/>
                  </a:lnTo>
                  <a:lnTo>
                    <a:pt x="248032" y="244778"/>
                  </a:lnTo>
                  <a:lnTo>
                    <a:pt x="247904" y="243917"/>
                  </a:lnTo>
                  <a:lnTo>
                    <a:pt x="247760" y="243065"/>
                  </a:lnTo>
                  <a:lnTo>
                    <a:pt x="247598" y="242205"/>
                  </a:lnTo>
                  <a:lnTo>
                    <a:pt x="247419" y="241361"/>
                  </a:lnTo>
                  <a:lnTo>
                    <a:pt x="247223" y="240509"/>
                  </a:lnTo>
                  <a:lnTo>
                    <a:pt x="247010" y="239666"/>
                  </a:lnTo>
                  <a:lnTo>
                    <a:pt x="246788" y="238823"/>
                  </a:lnTo>
                  <a:lnTo>
                    <a:pt x="246541" y="237988"/>
                  </a:lnTo>
                  <a:lnTo>
                    <a:pt x="246286" y="237153"/>
                  </a:lnTo>
                  <a:lnTo>
                    <a:pt x="246005" y="236326"/>
                  </a:lnTo>
                  <a:lnTo>
                    <a:pt x="245715" y="235508"/>
                  </a:lnTo>
                  <a:lnTo>
                    <a:pt x="245408" y="234682"/>
                  </a:lnTo>
                  <a:lnTo>
                    <a:pt x="245084" y="233873"/>
                  </a:lnTo>
                  <a:lnTo>
                    <a:pt x="244752" y="233063"/>
                  </a:lnTo>
                  <a:lnTo>
                    <a:pt x="244394" y="232263"/>
                  </a:lnTo>
                  <a:lnTo>
                    <a:pt x="244028" y="231470"/>
                  </a:lnTo>
                  <a:lnTo>
                    <a:pt x="243645" y="230678"/>
                  </a:lnTo>
                  <a:lnTo>
                    <a:pt x="243244" y="229894"/>
                  </a:lnTo>
                  <a:lnTo>
                    <a:pt x="242835" y="229119"/>
                  </a:lnTo>
                  <a:lnTo>
                    <a:pt x="242409" y="228352"/>
                  </a:lnTo>
                  <a:lnTo>
                    <a:pt x="241966" y="227594"/>
                  </a:lnTo>
                  <a:lnTo>
                    <a:pt x="241506" y="226836"/>
                  </a:lnTo>
                  <a:lnTo>
                    <a:pt x="241038" y="226086"/>
                  </a:lnTo>
                  <a:lnTo>
                    <a:pt x="240552" y="225353"/>
                  </a:lnTo>
                  <a:lnTo>
                    <a:pt x="240050" y="224621"/>
                  </a:lnTo>
                  <a:lnTo>
                    <a:pt x="240050" y="224621"/>
                  </a:lnTo>
                  <a:lnTo>
                    <a:pt x="240987" y="224263"/>
                  </a:lnTo>
                  <a:lnTo>
                    <a:pt x="241915" y="223880"/>
                  </a:lnTo>
                  <a:lnTo>
                    <a:pt x="242827" y="223496"/>
                  </a:lnTo>
                  <a:lnTo>
                    <a:pt x="243730" y="223087"/>
                  </a:lnTo>
                  <a:lnTo>
                    <a:pt x="244624" y="222670"/>
                  </a:lnTo>
                  <a:lnTo>
                    <a:pt x="245510" y="222235"/>
                  </a:lnTo>
                  <a:lnTo>
                    <a:pt x="246388" y="221792"/>
                  </a:lnTo>
                  <a:lnTo>
                    <a:pt x="247248" y="221332"/>
                  </a:lnTo>
                  <a:lnTo>
                    <a:pt x="248100" y="220855"/>
                  </a:lnTo>
                  <a:lnTo>
                    <a:pt x="248944" y="220370"/>
                  </a:lnTo>
                  <a:lnTo>
                    <a:pt x="249770" y="219876"/>
                  </a:lnTo>
                  <a:lnTo>
                    <a:pt x="250588" y="219364"/>
                  </a:lnTo>
                  <a:lnTo>
                    <a:pt x="251397" y="218845"/>
                  </a:lnTo>
                  <a:lnTo>
                    <a:pt x="252190" y="218308"/>
                  </a:lnTo>
                  <a:lnTo>
                    <a:pt x="252973" y="217754"/>
                  </a:lnTo>
                  <a:lnTo>
                    <a:pt x="253749" y="217200"/>
                  </a:lnTo>
                  <a:lnTo>
                    <a:pt x="254507" y="216630"/>
                  </a:lnTo>
                  <a:lnTo>
                    <a:pt x="255248" y="216042"/>
                  </a:lnTo>
                  <a:lnTo>
                    <a:pt x="255981" y="215454"/>
                  </a:lnTo>
                  <a:lnTo>
                    <a:pt x="256705" y="214849"/>
                  </a:lnTo>
                  <a:lnTo>
                    <a:pt x="257412" y="214227"/>
                  </a:lnTo>
                  <a:lnTo>
                    <a:pt x="258110" y="213605"/>
                  </a:lnTo>
                  <a:lnTo>
                    <a:pt x="258792" y="212966"/>
                  </a:lnTo>
                  <a:lnTo>
                    <a:pt x="259465" y="212319"/>
                  </a:lnTo>
                  <a:lnTo>
                    <a:pt x="260113" y="211654"/>
                  </a:lnTo>
                  <a:lnTo>
                    <a:pt x="260760" y="210990"/>
                  </a:lnTo>
                  <a:lnTo>
                    <a:pt x="261390" y="210308"/>
                  </a:lnTo>
                  <a:lnTo>
                    <a:pt x="262004" y="209627"/>
                  </a:lnTo>
                  <a:lnTo>
                    <a:pt x="262600" y="208928"/>
                  </a:lnTo>
                  <a:lnTo>
                    <a:pt x="263188" y="208221"/>
                  </a:lnTo>
                  <a:lnTo>
                    <a:pt x="263759" y="207505"/>
                  </a:lnTo>
                  <a:lnTo>
                    <a:pt x="264313" y="206773"/>
                  </a:lnTo>
                  <a:lnTo>
                    <a:pt x="264858" y="206040"/>
                  </a:lnTo>
                  <a:lnTo>
                    <a:pt x="265386" y="205299"/>
                  </a:lnTo>
                  <a:lnTo>
                    <a:pt x="265897" y="204549"/>
                  </a:lnTo>
                  <a:lnTo>
                    <a:pt x="266400" y="203791"/>
                  </a:lnTo>
                  <a:lnTo>
                    <a:pt x="266877" y="203016"/>
                  </a:lnTo>
                  <a:lnTo>
                    <a:pt x="267345" y="202241"/>
                  </a:lnTo>
                  <a:lnTo>
                    <a:pt x="267797" y="201457"/>
                  </a:lnTo>
                  <a:lnTo>
                    <a:pt x="268231" y="200664"/>
                  </a:lnTo>
                  <a:lnTo>
                    <a:pt x="268649" y="199872"/>
                  </a:lnTo>
                  <a:lnTo>
                    <a:pt x="269049" y="199063"/>
                  </a:lnTo>
                  <a:lnTo>
                    <a:pt x="269441" y="198245"/>
                  </a:lnTo>
                  <a:lnTo>
                    <a:pt x="269808" y="197427"/>
                  </a:lnTo>
                  <a:lnTo>
                    <a:pt x="270165" y="196601"/>
                  </a:lnTo>
                  <a:lnTo>
                    <a:pt x="270498" y="195766"/>
                  </a:lnTo>
                  <a:lnTo>
                    <a:pt x="270821" y="194931"/>
                  </a:lnTo>
                  <a:lnTo>
                    <a:pt x="271128" y="194079"/>
                  </a:lnTo>
                  <a:lnTo>
                    <a:pt x="271409" y="193227"/>
                  </a:lnTo>
                  <a:lnTo>
                    <a:pt x="271682" y="192375"/>
                  </a:lnTo>
                  <a:lnTo>
                    <a:pt x="271929" y="191506"/>
                  </a:lnTo>
                  <a:lnTo>
                    <a:pt x="272167" y="190637"/>
                  </a:lnTo>
                  <a:lnTo>
                    <a:pt x="272380" y="189768"/>
                  </a:lnTo>
                  <a:lnTo>
                    <a:pt x="272576" y="188882"/>
                  </a:lnTo>
                  <a:lnTo>
                    <a:pt x="272755" y="188005"/>
                  </a:lnTo>
                  <a:lnTo>
                    <a:pt x="272917" y="187110"/>
                  </a:lnTo>
                  <a:lnTo>
                    <a:pt x="273062" y="186216"/>
                  </a:lnTo>
                  <a:lnTo>
                    <a:pt x="273190" y="185321"/>
                  </a:lnTo>
                  <a:lnTo>
                    <a:pt x="273292" y="184418"/>
                  </a:lnTo>
                  <a:lnTo>
                    <a:pt x="273377" y="183515"/>
                  </a:lnTo>
                  <a:lnTo>
                    <a:pt x="273445" y="182603"/>
                  </a:lnTo>
                  <a:lnTo>
                    <a:pt x="273496" y="181683"/>
                  </a:lnTo>
                  <a:lnTo>
                    <a:pt x="273522" y="180772"/>
                  </a:lnTo>
                  <a:lnTo>
                    <a:pt x="273539" y="179852"/>
                  </a:lnTo>
                  <a:lnTo>
                    <a:pt x="273539" y="1798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1190625" y="-39849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-6071900" y="-7061025"/>
              <a:ext cx="5811050" cy="5810825"/>
            </a:xfrm>
            <a:custGeom>
              <a:avLst/>
              <a:gdLst/>
              <a:ahLst/>
              <a:cxnLst/>
              <a:rect l="l" t="t" r="r" b="b"/>
              <a:pathLst>
                <a:path w="232442" h="232433" extrusionOk="0">
                  <a:moveTo>
                    <a:pt x="92043" y="10215"/>
                  </a:moveTo>
                  <a:lnTo>
                    <a:pt x="92299" y="10223"/>
                  </a:lnTo>
                  <a:lnTo>
                    <a:pt x="92563" y="10240"/>
                  </a:lnTo>
                  <a:lnTo>
                    <a:pt x="92818" y="10274"/>
                  </a:lnTo>
                  <a:lnTo>
                    <a:pt x="93065" y="10325"/>
                  </a:lnTo>
                  <a:lnTo>
                    <a:pt x="93313" y="10377"/>
                  </a:lnTo>
                  <a:lnTo>
                    <a:pt x="93560" y="10445"/>
                  </a:lnTo>
                  <a:lnTo>
                    <a:pt x="93798" y="10530"/>
                  </a:lnTo>
                  <a:lnTo>
                    <a:pt x="94028" y="10624"/>
                  </a:lnTo>
                  <a:lnTo>
                    <a:pt x="94250" y="10726"/>
                  </a:lnTo>
                  <a:lnTo>
                    <a:pt x="94471" y="10837"/>
                  </a:lnTo>
                  <a:lnTo>
                    <a:pt x="94684" y="10956"/>
                  </a:lnTo>
                  <a:lnTo>
                    <a:pt x="94897" y="11092"/>
                  </a:lnTo>
                  <a:lnTo>
                    <a:pt x="95093" y="11237"/>
                  </a:lnTo>
                  <a:lnTo>
                    <a:pt x="95289" y="11382"/>
                  </a:lnTo>
                  <a:lnTo>
                    <a:pt x="95476" y="11544"/>
                  </a:lnTo>
                  <a:lnTo>
                    <a:pt x="95647" y="11714"/>
                  </a:lnTo>
                  <a:lnTo>
                    <a:pt x="95817" y="11893"/>
                  </a:lnTo>
                  <a:lnTo>
                    <a:pt x="95979" y="12080"/>
                  </a:lnTo>
                  <a:lnTo>
                    <a:pt x="96132" y="12268"/>
                  </a:lnTo>
                  <a:lnTo>
                    <a:pt x="96277" y="12472"/>
                  </a:lnTo>
                  <a:lnTo>
                    <a:pt x="96405" y="12677"/>
                  </a:lnTo>
                  <a:lnTo>
                    <a:pt x="96533" y="12890"/>
                  </a:lnTo>
                  <a:lnTo>
                    <a:pt x="96644" y="13111"/>
                  </a:lnTo>
                  <a:lnTo>
                    <a:pt x="96746" y="13341"/>
                  </a:lnTo>
                  <a:lnTo>
                    <a:pt x="96840" y="13571"/>
                  </a:lnTo>
                  <a:lnTo>
                    <a:pt x="96916" y="13810"/>
                  </a:lnTo>
                  <a:lnTo>
                    <a:pt x="96984" y="14048"/>
                  </a:lnTo>
                  <a:lnTo>
                    <a:pt x="97044" y="14295"/>
                  </a:lnTo>
                  <a:lnTo>
                    <a:pt x="97087" y="14551"/>
                  </a:lnTo>
                  <a:lnTo>
                    <a:pt x="97121" y="14807"/>
                  </a:lnTo>
                  <a:lnTo>
                    <a:pt x="97138" y="15062"/>
                  </a:lnTo>
                  <a:lnTo>
                    <a:pt x="97146" y="15326"/>
                  </a:lnTo>
                  <a:lnTo>
                    <a:pt x="97138" y="15590"/>
                  </a:lnTo>
                  <a:lnTo>
                    <a:pt x="97121" y="15846"/>
                  </a:lnTo>
                  <a:lnTo>
                    <a:pt x="97087" y="16102"/>
                  </a:lnTo>
                  <a:lnTo>
                    <a:pt x="97044" y="16357"/>
                  </a:lnTo>
                  <a:lnTo>
                    <a:pt x="96984" y="16604"/>
                  </a:lnTo>
                  <a:lnTo>
                    <a:pt x="96916" y="16843"/>
                  </a:lnTo>
                  <a:lnTo>
                    <a:pt x="96840" y="17081"/>
                  </a:lnTo>
                  <a:lnTo>
                    <a:pt x="96746" y="17311"/>
                  </a:lnTo>
                  <a:lnTo>
                    <a:pt x="96644" y="17541"/>
                  </a:lnTo>
                  <a:lnTo>
                    <a:pt x="96533" y="17763"/>
                  </a:lnTo>
                  <a:lnTo>
                    <a:pt x="96405" y="17976"/>
                  </a:lnTo>
                  <a:lnTo>
                    <a:pt x="96277" y="18180"/>
                  </a:lnTo>
                  <a:lnTo>
                    <a:pt x="96132" y="18385"/>
                  </a:lnTo>
                  <a:lnTo>
                    <a:pt x="95979" y="18572"/>
                  </a:lnTo>
                  <a:lnTo>
                    <a:pt x="95817" y="18760"/>
                  </a:lnTo>
                  <a:lnTo>
                    <a:pt x="95647" y="18938"/>
                  </a:lnTo>
                  <a:lnTo>
                    <a:pt x="95476" y="19109"/>
                  </a:lnTo>
                  <a:lnTo>
                    <a:pt x="95289" y="19271"/>
                  </a:lnTo>
                  <a:lnTo>
                    <a:pt x="95093" y="19416"/>
                  </a:lnTo>
                  <a:lnTo>
                    <a:pt x="94897" y="19560"/>
                  </a:lnTo>
                  <a:lnTo>
                    <a:pt x="94684" y="19697"/>
                  </a:lnTo>
                  <a:lnTo>
                    <a:pt x="94471" y="19816"/>
                  </a:lnTo>
                  <a:lnTo>
                    <a:pt x="94250" y="19935"/>
                  </a:lnTo>
                  <a:lnTo>
                    <a:pt x="94028" y="20037"/>
                  </a:lnTo>
                  <a:lnTo>
                    <a:pt x="93798" y="20123"/>
                  </a:lnTo>
                  <a:lnTo>
                    <a:pt x="93560" y="20208"/>
                  </a:lnTo>
                  <a:lnTo>
                    <a:pt x="93313" y="20276"/>
                  </a:lnTo>
                  <a:lnTo>
                    <a:pt x="93065" y="20336"/>
                  </a:lnTo>
                  <a:lnTo>
                    <a:pt x="92818" y="20378"/>
                  </a:lnTo>
                  <a:lnTo>
                    <a:pt x="92563" y="20412"/>
                  </a:lnTo>
                  <a:lnTo>
                    <a:pt x="92299" y="20429"/>
                  </a:lnTo>
                  <a:lnTo>
                    <a:pt x="92043" y="20438"/>
                  </a:lnTo>
                  <a:lnTo>
                    <a:pt x="91779" y="20429"/>
                  </a:lnTo>
                  <a:lnTo>
                    <a:pt x="91515" y="20412"/>
                  </a:lnTo>
                  <a:lnTo>
                    <a:pt x="91259" y="20378"/>
                  </a:lnTo>
                  <a:lnTo>
                    <a:pt x="91012" y="20336"/>
                  </a:lnTo>
                  <a:lnTo>
                    <a:pt x="90765" y="20276"/>
                  </a:lnTo>
                  <a:lnTo>
                    <a:pt x="90518" y="20208"/>
                  </a:lnTo>
                  <a:lnTo>
                    <a:pt x="90288" y="20123"/>
                  </a:lnTo>
                  <a:lnTo>
                    <a:pt x="90050" y="20037"/>
                  </a:lnTo>
                  <a:lnTo>
                    <a:pt x="89828" y="19935"/>
                  </a:lnTo>
                  <a:lnTo>
                    <a:pt x="89607" y="19816"/>
                  </a:lnTo>
                  <a:lnTo>
                    <a:pt x="89394" y="19697"/>
                  </a:lnTo>
                  <a:lnTo>
                    <a:pt x="89189" y="19560"/>
                  </a:lnTo>
                  <a:lnTo>
                    <a:pt x="88985" y="19416"/>
                  </a:lnTo>
                  <a:lnTo>
                    <a:pt x="88789" y="19271"/>
                  </a:lnTo>
                  <a:lnTo>
                    <a:pt x="88610" y="19109"/>
                  </a:lnTo>
                  <a:lnTo>
                    <a:pt x="88431" y="18938"/>
                  </a:lnTo>
                  <a:lnTo>
                    <a:pt x="88261" y="18760"/>
                  </a:lnTo>
                  <a:lnTo>
                    <a:pt x="88099" y="18572"/>
                  </a:lnTo>
                  <a:lnTo>
                    <a:pt x="87945" y="18385"/>
                  </a:lnTo>
                  <a:lnTo>
                    <a:pt x="87801" y="18180"/>
                  </a:lnTo>
                  <a:lnTo>
                    <a:pt x="87673" y="17976"/>
                  </a:lnTo>
                  <a:lnTo>
                    <a:pt x="87545" y="17763"/>
                  </a:lnTo>
                  <a:lnTo>
                    <a:pt x="87434" y="17541"/>
                  </a:lnTo>
                  <a:lnTo>
                    <a:pt x="87332" y="17311"/>
                  </a:lnTo>
                  <a:lnTo>
                    <a:pt x="87238" y="17081"/>
                  </a:lnTo>
                  <a:lnTo>
                    <a:pt x="87162" y="16843"/>
                  </a:lnTo>
                  <a:lnTo>
                    <a:pt x="87093" y="16604"/>
                  </a:lnTo>
                  <a:lnTo>
                    <a:pt x="87034" y="16357"/>
                  </a:lnTo>
                  <a:lnTo>
                    <a:pt x="86991" y="16102"/>
                  </a:lnTo>
                  <a:lnTo>
                    <a:pt x="86957" y="15846"/>
                  </a:lnTo>
                  <a:lnTo>
                    <a:pt x="86940" y="15590"/>
                  </a:lnTo>
                  <a:lnTo>
                    <a:pt x="86932" y="15326"/>
                  </a:lnTo>
                  <a:lnTo>
                    <a:pt x="86940" y="15062"/>
                  </a:lnTo>
                  <a:lnTo>
                    <a:pt x="86957" y="14807"/>
                  </a:lnTo>
                  <a:lnTo>
                    <a:pt x="86991" y="14551"/>
                  </a:lnTo>
                  <a:lnTo>
                    <a:pt x="87034" y="14295"/>
                  </a:lnTo>
                  <a:lnTo>
                    <a:pt x="87093" y="14048"/>
                  </a:lnTo>
                  <a:lnTo>
                    <a:pt x="87162" y="13810"/>
                  </a:lnTo>
                  <a:lnTo>
                    <a:pt x="87238" y="13571"/>
                  </a:lnTo>
                  <a:lnTo>
                    <a:pt x="87332" y="13341"/>
                  </a:lnTo>
                  <a:lnTo>
                    <a:pt x="87434" y="13111"/>
                  </a:lnTo>
                  <a:lnTo>
                    <a:pt x="87545" y="12890"/>
                  </a:lnTo>
                  <a:lnTo>
                    <a:pt x="87673" y="12677"/>
                  </a:lnTo>
                  <a:lnTo>
                    <a:pt x="87801" y="12472"/>
                  </a:lnTo>
                  <a:lnTo>
                    <a:pt x="87945" y="12268"/>
                  </a:lnTo>
                  <a:lnTo>
                    <a:pt x="88099" y="12080"/>
                  </a:lnTo>
                  <a:lnTo>
                    <a:pt x="88261" y="11893"/>
                  </a:lnTo>
                  <a:lnTo>
                    <a:pt x="88431" y="11714"/>
                  </a:lnTo>
                  <a:lnTo>
                    <a:pt x="88610" y="11544"/>
                  </a:lnTo>
                  <a:lnTo>
                    <a:pt x="88789" y="11382"/>
                  </a:lnTo>
                  <a:lnTo>
                    <a:pt x="88985" y="11237"/>
                  </a:lnTo>
                  <a:lnTo>
                    <a:pt x="89189" y="11092"/>
                  </a:lnTo>
                  <a:lnTo>
                    <a:pt x="89394" y="10956"/>
                  </a:lnTo>
                  <a:lnTo>
                    <a:pt x="89607" y="10837"/>
                  </a:lnTo>
                  <a:lnTo>
                    <a:pt x="89828" y="10726"/>
                  </a:lnTo>
                  <a:lnTo>
                    <a:pt x="90050" y="10624"/>
                  </a:lnTo>
                  <a:lnTo>
                    <a:pt x="90288" y="10530"/>
                  </a:lnTo>
                  <a:lnTo>
                    <a:pt x="90518" y="10445"/>
                  </a:lnTo>
                  <a:lnTo>
                    <a:pt x="90765" y="10377"/>
                  </a:lnTo>
                  <a:lnTo>
                    <a:pt x="91012" y="10325"/>
                  </a:lnTo>
                  <a:lnTo>
                    <a:pt x="91259" y="10274"/>
                  </a:lnTo>
                  <a:lnTo>
                    <a:pt x="91515" y="10240"/>
                  </a:lnTo>
                  <a:lnTo>
                    <a:pt x="91779" y="10223"/>
                  </a:lnTo>
                  <a:lnTo>
                    <a:pt x="92043" y="10215"/>
                  </a:lnTo>
                  <a:close/>
                  <a:moveTo>
                    <a:pt x="140407" y="10215"/>
                  </a:moveTo>
                  <a:lnTo>
                    <a:pt x="140663" y="10223"/>
                  </a:lnTo>
                  <a:lnTo>
                    <a:pt x="140927" y="10240"/>
                  </a:lnTo>
                  <a:lnTo>
                    <a:pt x="141183" y="10274"/>
                  </a:lnTo>
                  <a:lnTo>
                    <a:pt x="141430" y="10325"/>
                  </a:lnTo>
                  <a:lnTo>
                    <a:pt x="141677" y="10377"/>
                  </a:lnTo>
                  <a:lnTo>
                    <a:pt x="141924" y="10445"/>
                  </a:lnTo>
                  <a:lnTo>
                    <a:pt x="142162" y="10530"/>
                  </a:lnTo>
                  <a:lnTo>
                    <a:pt x="142392" y="10624"/>
                  </a:lnTo>
                  <a:lnTo>
                    <a:pt x="142614" y="10726"/>
                  </a:lnTo>
                  <a:lnTo>
                    <a:pt x="142835" y="10837"/>
                  </a:lnTo>
                  <a:lnTo>
                    <a:pt x="143048" y="10956"/>
                  </a:lnTo>
                  <a:lnTo>
                    <a:pt x="143261" y="11092"/>
                  </a:lnTo>
                  <a:lnTo>
                    <a:pt x="143457" y="11237"/>
                  </a:lnTo>
                  <a:lnTo>
                    <a:pt x="143653" y="11382"/>
                  </a:lnTo>
                  <a:lnTo>
                    <a:pt x="143841" y="11544"/>
                  </a:lnTo>
                  <a:lnTo>
                    <a:pt x="144020" y="11714"/>
                  </a:lnTo>
                  <a:lnTo>
                    <a:pt x="144181" y="11893"/>
                  </a:lnTo>
                  <a:lnTo>
                    <a:pt x="144343" y="12080"/>
                  </a:lnTo>
                  <a:lnTo>
                    <a:pt x="144497" y="12268"/>
                  </a:lnTo>
                  <a:lnTo>
                    <a:pt x="144642" y="12472"/>
                  </a:lnTo>
                  <a:lnTo>
                    <a:pt x="144769" y="12677"/>
                  </a:lnTo>
                  <a:lnTo>
                    <a:pt x="144897" y="12890"/>
                  </a:lnTo>
                  <a:lnTo>
                    <a:pt x="145008" y="13111"/>
                  </a:lnTo>
                  <a:lnTo>
                    <a:pt x="145110" y="13341"/>
                  </a:lnTo>
                  <a:lnTo>
                    <a:pt x="145204" y="13571"/>
                  </a:lnTo>
                  <a:lnTo>
                    <a:pt x="145280" y="13810"/>
                  </a:lnTo>
                  <a:lnTo>
                    <a:pt x="145349" y="14048"/>
                  </a:lnTo>
                  <a:lnTo>
                    <a:pt x="145408" y="14295"/>
                  </a:lnTo>
                  <a:lnTo>
                    <a:pt x="145451" y="14551"/>
                  </a:lnTo>
                  <a:lnTo>
                    <a:pt x="145485" y="14807"/>
                  </a:lnTo>
                  <a:lnTo>
                    <a:pt x="145511" y="15062"/>
                  </a:lnTo>
                  <a:lnTo>
                    <a:pt x="145511" y="15326"/>
                  </a:lnTo>
                  <a:lnTo>
                    <a:pt x="145511" y="15590"/>
                  </a:lnTo>
                  <a:lnTo>
                    <a:pt x="145485" y="15846"/>
                  </a:lnTo>
                  <a:lnTo>
                    <a:pt x="145451" y="16102"/>
                  </a:lnTo>
                  <a:lnTo>
                    <a:pt x="145408" y="16357"/>
                  </a:lnTo>
                  <a:lnTo>
                    <a:pt x="145349" y="16604"/>
                  </a:lnTo>
                  <a:lnTo>
                    <a:pt x="145280" y="16843"/>
                  </a:lnTo>
                  <a:lnTo>
                    <a:pt x="145204" y="17081"/>
                  </a:lnTo>
                  <a:lnTo>
                    <a:pt x="145110" y="17311"/>
                  </a:lnTo>
                  <a:lnTo>
                    <a:pt x="145008" y="17541"/>
                  </a:lnTo>
                  <a:lnTo>
                    <a:pt x="144897" y="17763"/>
                  </a:lnTo>
                  <a:lnTo>
                    <a:pt x="144769" y="17976"/>
                  </a:lnTo>
                  <a:lnTo>
                    <a:pt x="144642" y="18180"/>
                  </a:lnTo>
                  <a:lnTo>
                    <a:pt x="144497" y="18385"/>
                  </a:lnTo>
                  <a:lnTo>
                    <a:pt x="144343" y="18572"/>
                  </a:lnTo>
                  <a:lnTo>
                    <a:pt x="144181" y="18760"/>
                  </a:lnTo>
                  <a:lnTo>
                    <a:pt x="144020" y="18938"/>
                  </a:lnTo>
                  <a:lnTo>
                    <a:pt x="143841" y="19109"/>
                  </a:lnTo>
                  <a:lnTo>
                    <a:pt x="143653" y="19271"/>
                  </a:lnTo>
                  <a:lnTo>
                    <a:pt x="143457" y="19416"/>
                  </a:lnTo>
                  <a:lnTo>
                    <a:pt x="143261" y="19560"/>
                  </a:lnTo>
                  <a:lnTo>
                    <a:pt x="143048" y="19697"/>
                  </a:lnTo>
                  <a:lnTo>
                    <a:pt x="142835" y="19816"/>
                  </a:lnTo>
                  <a:lnTo>
                    <a:pt x="142614" y="19935"/>
                  </a:lnTo>
                  <a:lnTo>
                    <a:pt x="142392" y="20037"/>
                  </a:lnTo>
                  <a:lnTo>
                    <a:pt x="142162" y="20123"/>
                  </a:lnTo>
                  <a:lnTo>
                    <a:pt x="141924" y="20208"/>
                  </a:lnTo>
                  <a:lnTo>
                    <a:pt x="141677" y="20276"/>
                  </a:lnTo>
                  <a:lnTo>
                    <a:pt x="141430" y="20336"/>
                  </a:lnTo>
                  <a:lnTo>
                    <a:pt x="141183" y="20378"/>
                  </a:lnTo>
                  <a:lnTo>
                    <a:pt x="140927" y="20412"/>
                  </a:lnTo>
                  <a:lnTo>
                    <a:pt x="140663" y="20429"/>
                  </a:lnTo>
                  <a:lnTo>
                    <a:pt x="140407" y="20438"/>
                  </a:lnTo>
                  <a:lnTo>
                    <a:pt x="140143" y="20429"/>
                  </a:lnTo>
                  <a:lnTo>
                    <a:pt x="139879" y="20412"/>
                  </a:lnTo>
                  <a:lnTo>
                    <a:pt x="139624" y="20378"/>
                  </a:lnTo>
                  <a:lnTo>
                    <a:pt x="139377" y="20336"/>
                  </a:lnTo>
                  <a:lnTo>
                    <a:pt x="139130" y="20276"/>
                  </a:lnTo>
                  <a:lnTo>
                    <a:pt x="138891" y="20208"/>
                  </a:lnTo>
                  <a:lnTo>
                    <a:pt x="138652" y="20123"/>
                  </a:lnTo>
                  <a:lnTo>
                    <a:pt x="138414" y="20037"/>
                  </a:lnTo>
                  <a:lnTo>
                    <a:pt x="138192" y="19935"/>
                  </a:lnTo>
                  <a:lnTo>
                    <a:pt x="137971" y="19816"/>
                  </a:lnTo>
                  <a:lnTo>
                    <a:pt x="137758" y="19697"/>
                  </a:lnTo>
                  <a:lnTo>
                    <a:pt x="137553" y="19560"/>
                  </a:lnTo>
                  <a:lnTo>
                    <a:pt x="137349" y="19416"/>
                  </a:lnTo>
                  <a:lnTo>
                    <a:pt x="137153" y="19271"/>
                  </a:lnTo>
                  <a:lnTo>
                    <a:pt x="136974" y="19109"/>
                  </a:lnTo>
                  <a:lnTo>
                    <a:pt x="136795" y="18938"/>
                  </a:lnTo>
                  <a:lnTo>
                    <a:pt x="136625" y="18760"/>
                  </a:lnTo>
                  <a:lnTo>
                    <a:pt x="136463" y="18572"/>
                  </a:lnTo>
                  <a:lnTo>
                    <a:pt x="136310" y="18385"/>
                  </a:lnTo>
                  <a:lnTo>
                    <a:pt x="136173" y="18180"/>
                  </a:lnTo>
                  <a:lnTo>
                    <a:pt x="136037" y="17976"/>
                  </a:lnTo>
                  <a:lnTo>
                    <a:pt x="135909" y="17763"/>
                  </a:lnTo>
                  <a:lnTo>
                    <a:pt x="135798" y="17541"/>
                  </a:lnTo>
                  <a:lnTo>
                    <a:pt x="135696" y="17311"/>
                  </a:lnTo>
                  <a:lnTo>
                    <a:pt x="135603" y="17081"/>
                  </a:lnTo>
                  <a:lnTo>
                    <a:pt x="135526" y="16843"/>
                  </a:lnTo>
                  <a:lnTo>
                    <a:pt x="135458" y="16604"/>
                  </a:lnTo>
                  <a:lnTo>
                    <a:pt x="135398" y="16357"/>
                  </a:lnTo>
                  <a:lnTo>
                    <a:pt x="135355" y="16102"/>
                  </a:lnTo>
                  <a:lnTo>
                    <a:pt x="135321" y="15846"/>
                  </a:lnTo>
                  <a:lnTo>
                    <a:pt x="135304" y="15590"/>
                  </a:lnTo>
                  <a:lnTo>
                    <a:pt x="135296" y="15326"/>
                  </a:lnTo>
                  <a:lnTo>
                    <a:pt x="135304" y="15062"/>
                  </a:lnTo>
                  <a:lnTo>
                    <a:pt x="135321" y="14807"/>
                  </a:lnTo>
                  <a:lnTo>
                    <a:pt x="135355" y="14551"/>
                  </a:lnTo>
                  <a:lnTo>
                    <a:pt x="135398" y="14295"/>
                  </a:lnTo>
                  <a:lnTo>
                    <a:pt x="135458" y="14048"/>
                  </a:lnTo>
                  <a:lnTo>
                    <a:pt x="135526" y="13810"/>
                  </a:lnTo>
                  <a:lnTo>
                    <a:pt x="135603" y="13571"/>
                  </a:lnTo>
                  <a:lnTo>
                    <a:pt x="135696" y="13341"/>
                  </a:lnTo>
                  <a:lnTo>
                    <a:pt x="135798" y="13111"/>
                  </a:lnTo>
                  <a:lnTo>
                    <a:pt x="135909" y="12890"/>
                  </a:lnTo>
                  <a:lnTo>
                    <a:pt x="136037" y="12677"/>
                  </a:lnTo>
                  <a:lnTo>
                    <a:pt x="136173" y="12472"/>
                  </a:lnTo>
                  <a:lnTo>
                    <a:pt x="136310" y="12268"/>
                  </a:lnTo>
                  <a:lnTo>
                    <a:pt x="136463" y="12080"/>
                  </a:lnTo>
                  <a:lnTo>
                    <a:pt x="136625" y="11893"/>
                  </a:lnTo>
                  <a:lnTo>
                    <a:pt x="136795" y="11714"/>
                  </a:lnTo>
                  <a:lnTo>
                    <a:pt x="136974" y="11544"/>
                  </a:lnTo>
                  <a:lnTo>
                    <a:pt x="137153" y="11382"/>
                  </a:lnTo>
                  <a:lnTo>
                    <a:pt x="137349" y="11237"/>
                  </a:lnTo>
                  <a:lnTo>
                    <a:pt x="137553" y="11092"/>
                  </a:lnTo>
                  <a:lnTo>
                    <a:pt x="137758" y="10956"/>
                  </a:lnTo>
                  <a:lnTo>
                    <a:pt x="137971" y="10837"/>
                  </a:lnTo>
                  <a:lnTo>
                    <a:pt x="138192" y="10726"/>
                  </a:lnTo>
                  <a:lnTo>
                    <a:pt x="138414" y="10624"/>
                  </a:lnTo>
                  <a:lnTo>
                    <a:pt x="138652" y="10530"/>
                  </a:lnTo>
                  <a:lnTo>
                    <a:pt x="138891" y="10445"/>
                  </a:lnTo>
                  <a:lnTo>
                    <a:pt x="139130" y="10377"/>
                  </a:lnTo>
                  <a:lnTo>
                    <a:pt x="139377" y="10325"/>
                  </a:lnTo>
                  <a:lnTo>
                    <a:pt x="139624" y="10274"/>
                  </a:lnTo>
                  <a:lnTo>
                    <a:pt x="139879" y="10240"/>
                  </a:lnTo>
                  <a:lnTo>
                    <a:pt x="140143" y="10223"/>
                  </a:lnTo>
                  <a:lnTo>
                    <a:pt x="140407" y="10215"/>
                  </a:lnTo>
                  <a:close/>
                  <a:moveTo>
                    <a:pt x="15327" y="86923"/>
                  </a:moveTo>
                  <a:lnTo>
                    <a:pt x="15591" y="86931"/>
                  </a:lnTo>
                  <a:lnTo>
                    <a:pt x="15855" y="86957"/>
                  </a:lnTo>
                  <a:lnTo>
                    <a:pt x="16110" y="86982"/>
                  </a:lnTo>
                  <a:lnTo>
                    <a:pt x="16357" y="87033"/>
                  </a:lnTo>
                  <a:lnTo>
                    <a:pt x="16604" y="87085"/>
                  </a:lnTo>
                  <a:lnTo>
                    <a:pt x="16852" y="87153"/>
                  </a:lnTo>
                  <a:lnTo>
                    <a:pt x="17082" y="87238"/>
                  </a:lnTo>
                  <a:lnTo>
                    <a:pt x="17320" y="87332"/>
                  </a:lnTo>
                  <a:lnTo>
                    <a:pt x="17542" y="87434"/>
                  </a:lnTo>
                  <a:lnTo>
                    <a:pt x="17763" y="87545"/>
                  </a:lnTo>
                  <a:lnTo>
                    <a:pt x="17976" y="87664"/>
                  </a:lnTo>
                  <a:lnTo>
                    <a:pt x="18189" y="87800"/>
                  </a:lnTo>
                  <a:lnTo>
                    <a:pt x="18385" y="87945"/>
                  </a:lnTo>
                  <a:lnTo>
                    <a:pt x="18581" y="88098"/>
                  </a:lnTo>
                  <a:lnTo>
                    <a:pt x="18768" y="88252"/>
                  </a:lnTo>
                  <a:lnTo>
                    <a:pt x="18939" y="88422"/>
                  </a:lnTo>
                  <a:lnTo>
                    <a:pt x="19109" y="88601"/>
                  </a:lnTo>
                  <a:lnTo>
                    <a:pt x="19271" y="88788"/>
                  </a:lnTo>
                  <a:lnTo>
                    <a:pt x="19424" y="88984"/>
                  </a:lnTo>
                  <a:lnTo>
                    <a:pt x="19569" y="89180"/>
                  </a:lnTo>
                  <a:lnTo>
                    <a:pt x="19697" y="89385"/>
                  </a:lnTo>
                  <a:lnTo>
                    <a:pt x="19825" y="89606"/>
                  </a:lnTo>
                  <a:lnTo>
                    <a:pt x="19936" y="89819"/>
                  </a:lnTo>
                  <a:lnTo>
                    <a:pt x="20038" y="90049"/>
                  </a:lnTo>
                  <a:lnTo>
                    <a:pt x="20131" y="90279"/>
                  </a:lnTo>
                  <a:lnTo>
                    <a:pt x="20208" y="90518"/>
                  </a:lnTo>
                  <a:lnTo>
                    <a:pt x="20276" y="90756"/>
                  </a:lnTo>
                  <a:lnTo>
                    <a:pt x="20336" y="91003"/>
                  </a:lnTo>
                  <a:lnTo>
                    <a:pt x="20379" y="91259"/>
                  </a:lnTo>
                  <a:lnTo>
                    <a:pt x="20413" y="91515"/>
                  </a:lnTo>
                  <a:lnTo>
                    <a:pt x="20430" y="91770"/>
                  </a:lnTo>
                  <a:lnTo>
                    <a:pt x="20438" y="92034"/>
                  </a:lnTo>
                  <a:lnTo>
                    <a:pt x="20430" y="92298"/>
                  </a:lnTo>
                  <a:lnTo>
                    <a:pt x="20413" y="92554"/>
                  </a:lnTo>
                  <a:lnTo>
                    <a:pt x="20379" y="92810"/>
                  </a:lnTo>
                  <a:lnTo>
                    <a:pt x="20336" y="93065"/>
                  </a:lnTo>
                  <a:lnTo>
                    <a:pt x="20276" y="93312"/>
                  </a:lnTo>
                  <a:lnTo>
                    <a:pt x="20208" y="93551"/>
                  </a:lnTo>
                  <a:lnTo>
                    <a:pt x="20131" y="93789"/>
                  </a:lnTo>
                  <a:lnTo>
                    <a:pt x="20038" y="94019"/>
                  </a:lnTo>
                  <a:lnTo>
                    <a:pt x="19936" y="94249"/>
                  </a:lnTo>
                  <a:lnTo>
                    <a:pt x="19825" y="94471"/>
                  </a:lnTo>
                  <a:lnTo>
                    <a:pt x="19697" y="94684"/>
                  </a:lnTo>
                  <a:lnTo>
                    <a:pt x="19569" y="94888"/>
                  </a:lnTo>
                  <a:lnTo>
                    <a:pt x="19424" y="95093"/>
                  </a:lnTo>
                  <a:lnTo>
                    <a:pt x="19271" y="95280"/>
                  </a:lnTo>
                  <a:lnTo>
                    <a:pt x="19109" y="95468"/>
                  </a:lnTo>
                  <a:lnTo>
                    <a:pt x="18939" y="95647"/>
                  </a:lnTo>
                  <a:lnTo>
                    <a:pt x="18768" y="95817"/>
                  </a:lnTo>
                  <a:lnTo>
                    <a:pt x="18581" y="95979"/>
                  </a:lnTo>
                  <a:lnTo>
                    <a:pt x="18385" y="96132"/>
                  </a:lnTo>
                  <a:lnTo>
                    <a:pt x="18189" y="96268"/>
                  </a:lnTo>
                  <a:lnTo>
                    <a:pt x="17976" y="96405"/>
                  </a:lnTo>
                  <a:lnTo>
                    <a:pt x="17763" y="96524"/>
                  </a:lnTo>
                  <a:lnTo>
                    <a:pt x="17542" y="96643"/>
                  </a:lnTo>
                  <a:lnTo>
                    <a:pt x="17320" y="96746"/>
                  </a:lnTo>
                  <a:lnTo>
                    <a:pt x="17082" y="96831"/>
                  </a:lnTo>
                  <a:lnTo>
                    <a:pt x="16852" y="96916"/>
                  </a:lnTo>
                  <a:lnTo>
                    <a:pt x="16604" y="96984"/>
                  </a:lnTo>
                  <a:lnTo>
                    <a:pt x="16357" y="97044"/>
                  </a:lnTo>
                  <a:lnTo>
                    <a:pt x="16110" y="97086"/>
                  </a:lnTo>
                  <a:lnTo>
                    <a:pt x="15855" y="97120"/>
                  </a:lnTo>
                  <a:lnTo>
                    <a:pt x="15591" y="97137"/>
                  </a:lnTo>
                  <a:lnTo>
                    <a:pt x="15327" y="97146"/>
                  </a:lnTo>
                  <a:lnTo>
                    <a:pt x="15071" y="97137"/>
                  </a:lnTo>
                  <a:lnTo>
                    <a:pt x="14807" y="97120"/>
                  </a:lnTo>
                  <a:lnTo>
                    <a:pt x="14551" y="97086"/>
                  </a:lnTo>
                  <a:lnTo>
                    <a:pt x="14304" y="97044"/>
                  </a:lnTo>
                  <a:lnTo>
                    <a:pt x="14057" y="96984"/>
                  </a:lnTo>
                  <a:lnTo>
                    <a:pt x="13810" y="96916"/>
                  </a:lnTo>
                  <a:lnTo>
                    <a:pt x="13580" y="96831"/>
                  </a:lnTo>
                  <a:lnTo>
                    <a:pt x="13342" y="96746"/>
                  </a:lnTo>
                  <a:lnTo>
                    <a:pt x="13120" y="96643"/>
                  </a:lnTo>
                  <a:lnTo>
                    <a:pt x="12899" y="96524"/>
                  </a:lnTo>
                  <a:lnTo>
                    <a:pt x="12686" y="96405"/>
                  </a:lnTo>
                  <a:lnTo>
                    <a:pt x="12473" y="96268"/>
                  </a:lnTo>
                  <a:lnTo>
                    <a:pt x="12277" y="96132"/>
                  </a:lnTo>
                  <a:lnTo>
                    <a:pt x="12081" y="95979"/>
                  </a:lnTo>
                  <a:lnTo>
                    <a:pt x="11902" y="95817"/>
                  </a:lnTo>
                  <a:lnTo>
                    <a:pt x="11723" y="95647"/>
                  </a:lnTo>
                  <a:lnTo>
                    <a:pt x="11553" y="95468"/>
                  </a:lnTo>
                  <a:lnTo>
                    <a:pt x="11391" y="95280"/>
                  </a:lnTo>
                  <a:lnTo>
                    <a:pt x="11237" y="95093"/>
                  </a:lnTo>
                  <a:lnTo>
                    <a:pt x="11092" y="94888"/>
                  </a:lnTo>
                  <a:lnTo>
                    <a:pt x="10965" y="94684"/>
                  </a:lnTo>
                  <a:lnTo>
                    <a:pt x="10837" y="94471"/>
                  </a:lnTo>
                  <a:lnTo>
                    <a:pt x="10726" y="94249"/>
                  </a:lnTo>
                  <a:lnTo>
                    <a:pt x="10624" y="94019"/>
                  </a:lnTo>
                  <a:lnTo>
                    <a:pt x="10530" y="93789"/>
                  </a:lnTo>
                  <a:lnTo>
                    <a:pt x="10454" y="93551"/>
                  </a:lnTo>
                  <a:lnTo>
                    <a:pt x="10385" y="93312"/>
                  </a:lnTo>
                  <a:lnTo>
                    <a:pt x="10326" y="93065"/>
                  </a:lnTo>
                  <a:lnTo>
                    <a:pt x="10283" y="92810"/>
                  </a:lnTo>
                  <a:lnTo>
                    <a:pt x="10249" y="92554"/>
                  </a:lnTo>
                  <a:lnTo>
                    <a:pt x="10232" y="92298"/>
                  </a:lnTo>
                  <a:lnTo>
                    <a:pt x="10224" y="92034"/>
                  </a:lnTo>
                  <a:lnTo>
                    <a:pt x="10232" y="91770"/>
                  </a:lnTo>
                  <a:lnTo>
                    <a:pt x="10249" y="91515"/>
                  </a:lnTo>
                  <a:lnTo>
                    <a:pt x="10283" y="91259"/>
                  </a:lnTo>
                  <a:lnTo>
                    <a:pt x="10326" y="91003"/>
                  </a:lnTo>
                  <a:lnTo>
                    <a:pt x="10385" y="90756"/>
                  </a:lnTo>
                  <a:lnTo>
                    <a:pt x="10454" y="90518"/>
                  </a:lnTo>
                  <a:lnTo>
                    <a:pt x="10530" y="90279"/>
                  </a:lnTo>
                  <a:lnTo>
                    <a:pt x="10624" y="90049"/>
                  </a:lnTo>
                  <a:lnTo>
                    <a:pt x="10726" y="89819"/>
                  </a:lnTo>
                  <a:lnTo>
                    <a:pt x="10837" y="89606"/>
                  </a:lnTo>
                  <a:lnTo>
                    <a:pt x="10965" y="89385"/>
                  </a:lnTo>
                  <a:lnTo>
                    <a:pt x="11092" y="89180"/>
                  </a:lnTo>
                  <a:lnTo>
                    <a:pt x="11237" y="88984"/>
                  </a:lnTo>
                  <a:lnTo>
                    <a:pt x="11391" y="88788"/>
                  </a:lnTo>
                  <a:lnTo>
                    <a:pt x="11553" y="88601"/>
                  </a:lnTo>
                  <a:lnTo>
                    <a:pt x="11723" y="88422"/>
                  </a:lnTo>
                  <a:lnTo>
                    <a:pt x="11902" y="88252"/>
                  </a:lnTo>
                  <a:lnTo>
                    <a:pt x="12081" y="88098"/>
                  </a:lnTo>
                  <a:lnTo>
                    <a:pt x="12277" y="87945"/>
                  </a:lnTo>
                  <a:lnTo>
                    <a:pt x="12473" y="87800"/>
                  </a:lnTo>
                  <a:lnTo>
                    <a:pt x="12686" y="87664"/>
                  </a:lnTo>
                  <a:lnTo>
                    <a:pt x="12899" y="87545"/>
                  </a:lnTo>
                  <a:lnTo>
                    <a:pt x="13120" y="87434"/>
                  </a:lnTo>
                  <a:lnTo>
                    <a:pt x="13342" y="87332"/>
                  </a:lnTo>
                  <a:lnTo>
                    <a:pt x="13580" y="87238"/>
                  </a:lnTo>
                  <a:lnTo>
                    <a:pt x="13810" y="87153"/>
                  </a:lnTo>
                  <a:lnTo>
                    <a:pt x="14057" y="87085"/>
                  </a:lnTo>
                  <a:lnTo>
                    <a:pt x="14304" y="87033"/>
                  </a:lnTo>
                  <a:lnTo>
                    <a:pt x="14551" y="86982"/>
                  </a:lnTo>
                  <a:lnTo>
                    <a:pt x="14807" y="86957"/>
                  </a:lnTo>
                  <a:lnTo>
                    <a:pt x="15071" y="86931"/>
                  </a:lnTo>
                  <a:lnTo>
                    <a:pt x="15327" y="86923"/>
                  </a:lnTo>
                  <a:close/>
                  <a:moveTo>
                    <a:pt x="217115" y="86923"/>
                  </a:moveTo>
                  <a:lnTo>
                    <a:pt x="217380" y="86931"/>
                  </a:lnTo>
                  <a:lnTo>
                    <a:pt x="217635" y="86957"/>
                  </a:lnTo>
                  <a:lnTo>
                    <a:pt x="217891" y="86982"/>
                  </a:lnTo>
                  <a:lnTo>
                    <a:pt x="218138" y="87033"/>
                  </a:lnTo>
                  <a:lnTo>
                    <a:pt x="218385" y="87085"/>
                  </a:lnTo>
                  <a:lnTo>
                    <a:pt x="218632" y="87153"/>
                  </a:lnTo>
                  <a:lnTo>
                    <a:pt x="218870" y="87238"/>
                  </a:lnTo>
                  <a:lnTo>
                    <a:pt x="219100" y="87332"/>
                  </a:lnTo>
                  <a:lnTo>
                    <a:pt x="219331" y="87434"/>
                  </a:lnTo>
                  <a:lnTo>
                    <a:pt x="219543" y="87545"/>
                  </a:lnTo>
                  <a:lnTo>
                    <a:pt x="219756" y="87664"/>
                  </a:lnTo>
                  <a:lnTo>
                    <a:pt x="219969" y="87800"/>
                  </a:lnTo>
                  <a:lnTo>
                    <a:pt x="220165" y="87945"/>
                  </a:lnTo>
                  <a:lnTo>
                    <a:pt x="220361" y="88098"/>
                  </a:lnTo>
                  <a:lnTo>
                    <a:pt x="220549" y="88252"/>
                  </a:lnTo>
                  <a:lnTo>
                    <a:pt x="220728" y="88422"/>
                  </a:lnTo>
                  <a:lnTo>
                    <a:pt x="220890" y="88601"/>
                  </a:lnTo>
                  <a:lnTo>
                    <a:pt x="221051" y="88788"/>
                  </a:lnTo>
                  <a:lnTo>
                    <a:pt x="221205" y="88984"/>
                  </a:lnTo>
                  <a:lnTo>
                    <a:pt x="221350" y="89180"/>
                  </a:lnTo>
                  <a:lnTo>
                    <a:pt x="221477" y="89385"/>
                  </a:lnTo>
                  <a:lnTo>
                    <a:pt x="221605" y="89606"/>
                  </a:lnTo>
                  <a:lnTo>
                    <a:pt x="221716" y="89819"/>
                  </a:lnTo>
                  <a:lnTo>
                    <a:pt x="221818" y="90049"/>
                  </a:lnTo>
                  <a:lnTo>
                    <a:pt x="221912" y="90279"/>
                  </a:lnTo>
                  <a:lnTo>
                    <a:pt x="221989" y="90518"/>
                  </a:lnTo>
                  <a:lnTo>
                    <a:pt x="222065" y="90756"/>
                  </a:lnTo>
                  <a:lnTo>
                    <a:pt x="222116" y="91003"/>
                  </a:lnTo>
                  <a:lnTo>
                    <a:pt x="222167" y="91259"/>
                  </a:lnTo>
                  <a:lnTo>
                    <a:pt x="222193" y="91515"/>
                  </a:lnTo>
                  <a:lnTo>
                    <a:pt x="222219" y="91770"/>
                  </a:lnTo>
                  <a:lnTo>
                    <a:pt x="222219" y="92034"/>
                  </a:lnTo>
                  <a:lnTo>
                    <a:pt x="222219" y="92298"/>
                  </a:lnTo>
                  <a:lnTo>
                    <a:pt x="222193" y="92554"/>
                  </a:lnTo>
                  <a:lnTo>
                    <a:pt x="222167" y="92810"/>
                  </a:lnTo>
                  <a:lnTo>
                    <a:pt x="222116" y="93065"/>
                  </a:lnTo>
                  <a:lnTo>
                    <a:pt x="222065" y="93312"/>
                  </a:lnTo>
                  <a:lnTo>
                    <a:pt x="221989" y="93551"/>
                  </a:lnTo>
                  <a:lnTo>
                    <a:pt x="221912" y="93789"/>
                  </a:lnTo>
                  <a:lnTo>
                    <a:pt x="221818" y="94019"/>
                  </a:lnTo>
                  <a:lnTo>
                    <a:pt x="221716" y="94249"/>
                  </a:lnTo>
                  <a:lnTo>
                    <a:pt x="221605" y="94471"/>
                  </a:lnTo>
                  <a:lnTo>
                    <a:pt x="221477" y="94684"/>
                  </a:lnTo>
                  <a:lnTo>
                    <a:pt x="221350" y="94888"/>
                  </a:lnTo>
                  <a:lnTo>
                    <a:pt x="221205" y="95093"/>
                  </a:lnTo>
                  <a:lnTo>
                    <a:pt x="221051" y="95280"/>
                  </a:lnTo>
                  <a:lnTo>
                    <a:pt x="220890" y="95468"/>
                  </a:lnTo>
                  <a:lnTo>
                    <a:pt x="220728" y="95647"/>
                  </a:lnTo>
                  <a:lnTo>
                    <a:pt x="220549" y="95817"/>
                  </a:lnTo>
                  <a:lnTo>
                    <a:pt x="220361" y="95979"/>
                  </a:lnTo>
                  <a:lnTo>
                    <a:pt x="220165" y="96132"/>
                  </a:lnTo>
                  <a:lnTo>
                    <a:pt x="219969" y="96268"/>
                  </a:lnTo>
                  <a:lnTo>
                    <a:pt x="219756" y="96405"/>
                  </a:lnTo>
                  <a:lnTo>
                    <a:pt x="219543" y="96524"/>
                  </a:lnTo>
                  <a:lnTo>
                    <a:pt x="219331" y="96643"/>
                  </a:lnTo>
                  <a:lnTo>
                    <a:pt x="219100" y="96746"/>
                  </a:lnTo>
                  <a:lnTo>
                    <a:pt x="218870" y="96831"/>
                  </a:lnTo>
                  <a:lnTo>
                    <a:pt x="218632" y="96916"/>
                  </a:lnTo>
                  <a:lnTo>
                    <a:pt x="218385" y="96984"/>
                  </a:lnTo>
                  <a:lnTo>
                    <a:pt x="218138" y="97044"/>
                  </a:lnTo>
                  <a:lnTo>
                    <a:pt x="217891" y="97086"/>
                  </a:lnTo>
                  <a:lnTo>
                    <a:pt x="217635" y="97120"/>
                  </a:lnTo>
                  <a:lnTo>
                    <a:pt x="217380" y="97137"/>
                  </a:lnTo>
                  <a:lnTo>
                    <a:pt x="217115" y="97146"/>
                  </a:lnTo>
                  <a:lnTo>
                    <a:pt x="216851" y="97137"/>
                  </a:lnTo>
                  <a:lnTo>
                    <a:pt x="216596" y="97120"/>
                  </a:lnTo>
                  <a:lnTo>
                    <a:pt x="216340" y="97086"/>
                  </a:lnTo>
                  <a:lnTo>
                    <a:pt x="216085" y="97044"/>
                  </a:lnTo>
                  <a:lnTo>
                    <a:pt x="215838" y="96984"/>
                  </a:lnTo>
                  <a:lnTo>
                    <a:pt x="215599" y="96916"/>
                  </a:lnTo>
                  <a:lnTo>
                    <a:pt x="215361" y="96831"/>
                  </a:lnTo>
                  <a:lnTo>
                    <a:pt x="215130" y="96746"/>
                  </a:lnTo>
                  <a:lnTo>
                    <a:pt x="214900" y="96643"/>
                  </a:lnTo>
                  <a:lnTo>
                    <a:pt x="214679" y="96524"/>
                  </a:lnTo>
                  <a:lnTo>
                    <a:pt x="214466" y="96405"/>
                  </a:lnTo>
                  <a:lnTo>
                    <a:pt x="214262" y="96268"/>
                  </a:lnTo>
                  <a:lnTo>
                    <a:pt x="214057" y="96132"/>
                  </a:lnTo>
                  <a:lnTo>
                    <a:pt x="213870" y="95979"/>
                  </a:lnTo>
                  <a:lnTo>
                    <a:pt x="213682" y="95817"/>
                  </a:lnTo>
                  <a:lnTo>
                    <a:pt x="213503" y="95647"/>
                  </a:lnTo>
                  <a:lnTo>
                    <a:pt x="213333" y="95468"/>
                  </a:lnTo>
                  <a:lnTo>
                    <a:pt x="213171" y="95280"/>
                  </a:lnTo>
                  <a:lnTo>
                    <a:pt x="213018" y="95093"/>
                  </a:lnTo>
                  <a:lnTo>
                    <a:pt x="212881" y="94888"/>
                  </a:lnTo>
                  <a:lnTo>
                    <a:pt x="212745" y="94684"/>
                  </a:lnTo>
                  <a:lnTo>
                    <a:pt x="212626" y="94471"/>
                  </a:lnTo>
                  <a:lnTo>
                    <a:pt x="212507" y="94249"/>
                  </a:lnTo>
                  <a:lnTo>
                    <a:pt x="212404" y="94019"/>
                  </a:lnTo>
                  <a:lnTo>
                    <a:pt x="212319" y="93789"/>
                  </a:lnTo>
                  <a:lnTo>
                    <a:pt x="212234" y="93551"/>
                  </a:lnTo>
                  <a:lnTo>
                    <a:pt x="212166" y="93312"/>
                  </a:lnTo>
                  <a:lnTo>
                    <a:pt x="212106" y="93065"/>
                  </a:lnTo>
                  <a:lnTo>
                    <a:pt x="212064" y="92810"/>
                  </a:lnTo>
                  <a:lnTo>
                    <a:pt x="212029" y="92554"/>
                  </a:lnTo>
                  <a:lnTo>
                    <a:pt x="212012" y="92298"/>
                  </a:lnTo>
                  <a:lnTo>
                    <a:pt x="212004" y="92034"/>
                  </a:lnTo>
                  <a:lnTo>
                    <a:pt x="212012" y="91770"/>
                  </a:lnTo>
                  <a:lnTo>
                    <a:pt x="212029" y="91515"/>
                  </a:lnTo>
                  <a:lnTo>
                    <a:pt x="212064" y="91259"/>
                  </a:lnTo>
                  <a:lnTo>
                    <a:pt x="212106" y="91003"/>
                  </a:lnTo>
                  <a:lnTo>
                    <a:pt x="212166" y="90756"/>
                  </a:lnTo>
                  <a:lnTo>
                    <a:pt x="212234" y="90518"/>
                  </a:lnTo>
                  <a:lnTo>
                    <a:pt x="212319" y="90279"/>
                  </a:lnTo>
                  <a:lnTo>
                    <a:pt x="212404" y="90049"/>
                  </a:lnTo>
                  <a:lnTo>
                    <a:pt x="212507" y="89819"/>
                  </a:lnTo>
                  <a:lnTo>
                    <a:pt x="212626" y="89606"/>
                  </a:lnTo>
                  <a:lnTo>
                    <a:pt x="212745" y="89385"/>
                  </a:lnTo>
                  <a:lnTo>
                    <a:pt x="212881" y="89180"/>
                  </a:lnTo>
                  <a:lnTo>
                    <a:pt x="213018" y="88984"/>
                  </a:lnTo>
                  <a:lnTo>
                    <a:pt x="213171" y="88788"/>
                  </a:lnTo>
                  <a:lnTo>
                    <a:pt x="213333" y="88601"/>
                  </a:lnTo>
                  <a:lnTo>
                    <a:pt x="213503" y="88422"/>
                  </a:lnTo>
                  <a:lnTo>
                    <a:pt x="213682" y="88252"/>
                  </a:lnTo>
                  <a:lnTo>
                    <a:pt x="213870" y="88098"/>
                  </a:lnTo>
                  <a:lnTo>
                    <a:pt x="214057" y="87945"/>
                  </a:lnTo>
                  <a:lnTo>
                    <a:pt x="214262" y="87800"/>
                  </a:lnTo>
                  <a:lnTo>
                    <a:pt x="214466" y="87664"/>
                  </a:lnTo>
                  <a:lnTo>
                    <a:pt x="214679" y="87545"/>
                  </a:lnTo>
                  <a:lnTo>
                    <a:pt x="214900" y="87434"/>
                  </a:lnTo>
                  <a:lnTo>
                    <a:pt x="215130" y="87332"/>
                  </a:lnTo>
                  <a:lnTo>
                    <a:pt x="215361" y="87238"/>
                  </a:lnTo>
                  <a:lnTo>
                    <a:pt x="215599" y="87153"/>
                  </a:lnTo>
                  <a:lnTo>
                    <a:pt x="215838" y="87085"/>
                  </a:lnTo>
                  <a:lnTo>
                    <a:pt x="216085" y="87033"/>
                  </a:lnTo>
                  <a:lnTo>
                    <a:pt x="216340" y="86982"/>
                  </a:lnTo>
                  <a:lnTo>
                    <a:pt x="216596" y="86957"/>
                  </a:lnTo>
                  <a:lnTo>
                    <a:pt x="216851" y="86931"/>
                  </a:lnTo>
                  <a:lnTo>
                    <a:pt x="217115" y="86923"/>
                  </a:lnTo>
                  <a:close/>
                  <a:moveTo>
                    <a:pt x="15591" y="135295"/>
                  </a:moveTo>
                  <a:lnTo>
                    <a:pt x="15855" y="135321"/>
                  </a:lnTo>
                  <a:lnTo>
                    <a:pt x="16110" y="135347"/>
                  </a:lnTo>
                  <a:lnTo>
                    <a:pt x="16357" y="135398"/>
                  </a:lnTo>
                  <a:lnTo>
                    <a:pt x="16604" y="135449"/>
                  </a:lnTo>
                  <a:lnTo>
                    <a:pt x="16852" y="135526"/>
                  </a:lnTo>
                  <a:lnTo>
                    <a:pt x="17082" y="135602"/>
                  </a:lnTo>
                  <a:lnTo>
                    <a:pt x="17320" y="135696"/>
                  </a:lnTo>
                  <a:lnTo>
                    <a:pt x="17542" y="135798"/>
                  </a:lnTo>
                  <a:lnTo>
                    <a:pt x="17763" y="135909"/>
                  </a:lnTo>
                  <a:lnTo>
                    <a:pt x="17976" y="136028"/>
                  </a:lnTo>
                  <a:lnTo>
                    <a:pt x="18189" y="136164"/>
                  </a:lnTo>
                  <a:lnTo>
                    <a:pt x="18385" y="136309"/>
                  </a:lnTo>
                  <a:lnTo>
                    <a:pt x="18581" y="136463"/>
                  </a:lnTo>
                  <a:lnTo>
                    <a:pt x="18768" y="136616"/>
                  </a:lnTo>
                  <a:lnTo>
                    <a:pt x="18939" y="136786"/>
                  </a:lnTo>
                  <a:lnTo>
                    <a:pt x="19109" y="136965"/>
                  </a:lnTo>
                  <a:lnTo>
                    <a:pt x="19271" y="137153"/>
                  </a:lnTo>
                  <a:lnTo>
                    <a:pt x="19424" y="137349"/>
                  </a:lnTo>
                  <a:lnTo>
                    <a:pt x="19569" y="137545"/>
                  </a:lnTo>
                  <a:lnTo>
                    <a:pt x="19697" y="137749"/>
                  </a:lnTo>
                  <a:lnTo>
                    <a:pt x="19825" y="137971"/>
                  </a:lnTo>
                  <a:lnTo>
                    <a:pt x="19936" y="138184"/>
                  </a:lnTo>
                  <a:lnTo>
                    <a:pt x="20038" y="138414"/>
                  </a:lnTo>
                  <a:lnTo>
                    <a:pt x="20131" y="138644"/>
                  </a:lnTo>
                  <a:lnTo>
                    <a:pt x="20208" y="138882"/>
                  </a:lnTo>
                  <a:lnTo>
                    <a:pt x="20276" y="139121"/>
                  </a:lnTo>
                  <a:lnTo>
                    <a:pt x="20336" y="139368"/>
                  </a:lnTo>
                  <a:lnTo>
                    <a:pt x="20379" y="139623"/>
                  </a:lnTo>
                  <a:lnTo>
                    <a:pt x="20413" y="139879"/>
                  </a:lnTo>
                  <a:lnTo>
                    <a:pt x="20430" y="140134"/>
                  </a:lnTo>
                  <a:lnTo>
                    <a:pt x="20438" y="140399"/>
                  </a:lnTo>
                  <a:lnTo>
                    <a:pt x="20430" y="140663"/>
                  </a:lnTo>
                  <a:lnTo>
                    <a:pt x="20413" y="140918"/>
                  </a:lnTo>
                  <a:lnTo>
                    <a:pt x="20379" y="141174"/>
                  </a:lnTo>
                  <a:lnTo>
                    <a:pt x="20336" y="141429"/>
                  </a:lnTo>
                  <a:lnTo>
                    <a:pt x="20276" y="141676"/>
                  </a:lnTo>
                  <a:lnTo>
                    <a:pt x="20208" y="141915"/>
                  </a:lnTo>
                  <a:lnTo>
                    <a:pt x="20131" y="142154"/>
                  </a:lnTo>
                  <a:lnTo>
                    <a:pt x="20038" y="142384"/>
                  </a:lnTo>
                  <a:lnTo>
                    <a:pt x="19936" y="142614"/>
                  </a:lnTo>
                  <a:lnTo>
                    <a:pt x="19825" y="142835"/>
                  </a:lnTo>
                  <a:lnTo>
                    <a:pt x="19697" y="143048"/>
                  </a:lnTo>
                  <a:lnTo>
                    <a:pt x="19569" y="143253"/>
                  </a:lnTo>
                  <a:lnTo>
                    <a:pt x="19424" y="143457"/>
                  </a:lnTo>
                  <a:lnTo>
                    <a:pt x="19271" y="143644"/>
                  </a:lnTo>
                  <a:lnTo>
                    <a:pt x="19109" y="143832"/>
                  </a:lnTo>
                  <a:lnTo>
                    <a:pt x="18939" y="144011"/>
                  </a:lnTo>
                  <a:lnTo>
                    <a:pt x="18768" y="144181"/>
                  </a:lnTo>
                  <a:lnTo>
                    <a:pt x="18581" y="144343"/>
                  </a:lnTo>
                  <a:lnTo>
                    <a:pt x="18385" y="144496"/>
                  </a:lnTo>
                  <a:lnTo>
                    <a:pt x="18189" y="144633"/>
                  </a:lnTo>
                  <a:lnTo>
                    <a:pt x="17976" y="144769"/>
                  </a:lnTo>
                  <a:lnTo>
                    <a:pt x="17763" y="144888"/>
                  </a:lnTo>
                  <a:lnTo>
                    <a:pt x="17542" y="145008"/>
                  </a:lnTo>
                  <a:lnTo>
                    <a:pt x="17320" y="145110"/>
                  </a:lnTo>
                  <a:lnTo>
                    <a:pt x="17082" y="145195"/>
                  </a:lnTo>
                  <a:lnTo>
                    <a:pt x="16852" y="145280"/>
                  </a:lnTo>
                  <a:lnTo>
                    <a:pt x="16604" y="145348"/>
                  </a:lnTo>
                  <a:lnTo>
                    <a:pt x="16357" y="145408"/>
                  </a:lnTo>
                  <a:lnTo>
                    <a:pt x="16110" y="145451"/>
                  </a:lnTo>
                  <a:lnTo>
                    <a:pt x="15855" y="145485"/>
                  </a:lnTo>
                  <a:lnTo>
                    <a:pt x="15591" y="145502"/>
                  </a:lnTo>
                  <a:lnTo>
                    <a:pt x="15327" y="145510"/>
                  </a:lnTo>
                  <a:lnTo>
                    <a:pt x="15071" y="145502"/>
                  </a:lnTo>
                  <a:lnTo>
                    <a:pt x="14807" y="145485"/>
                  </a:lnTo>
                  <a:lnTo>
                    <a:pt x="14551" y="145451"/>
                  </a:lnTo>
                  <a:lnTo>
                    <a:pt x="14304" y="145408"/>
                  </a:lnTo>
                  <a:lnTo>
                    <a:pt x="14057" y="145348"/>
                  </a:lnTo>
                  <a:lnTo>
                    <a:pt x="13810" y="145280"/>
                  </a:lnTo>
                  <a:lnTo>
                    <a:pt x="13580" y="145195"/>
                  </a:lnTo>
                  <a:lnTo>
                    <a:pt x="13342" y="145110"/>
                  </a:lnTo>
                  <a:lnTo>
                    <a:pt x="13120" y="145008"/>
                  </a:lnTo>
                  <a:lnTo>
                    <a:pt x="12899" y="144888"/>
                  </a:lnTo>
                  <a:lnTo>
                    <a:pt x="12686" y="144769"/>
                  </a:lnTo>
                  <a:lnTo>
                    <a:pt x="12473" y="144633"/>
                  </a:lnTo>
                  <a:lnTo>
                    <a:pt x="12277" y="144496"/>
                  </a:lnTo>
                  <a:lnTo>
                    <a:pt x="12081" y="144343"/>
                  </a:lnTo>
                  <a:lnTo>
                    <a:pt x="11902" y="144181"/>
                  </a:lnTo>
                  <a:lnTo>
                    <a:pt x="11723" y="144011"/>
                  </a:lnTo>
                  <a:lnTo>
                    <a:pt x="11553" y="143832"/>
                  </a:lnTo>
                  <a:lnTo>
                    <a:pt x="11391" y="143644"/>
                  </a:lnTo>
                  <a:lnTo>
                    <a:pt x="11237" y="143457"/>
                  </a:lnTo>
                  <a:lnTo>
                    <a:pt x="11092" y="143253"/>
                  </a:lnTo>
                  <a:lnTo>
                    <a:pt x="10965" y="143048"/>
                  </a:lnTo>
                  <a:lnTo>
                    <a:pt x="10837" y="142835"/>
                  </a:lnTo>
                  <a:lnTo>
                    <a:pt x="10726" y="142614"/>
                  </a:lnTo>
                  <a:lnTo>
                    <a:pt x="10624" y="142384"/>
                  </a:lnTo>
                  <a:lnTo>
                    <a:pt x="10530" y="142154"/>
                  </a:lnTo>
                  <a:lnTo>
                    <a:pt x="10454" y="141915"/>
                  </a:lnTo>
                  <a:lnTo>
                    <a:pt x="10385" y="141676"/>
                  </a:lnTo>
                  <a:lnTo>
                    <a:pt x="10326" y="141429"/>
                  </a:lnTo>
                  <a:lnTo>
                    <a:pt x="10283" y="141174"/>
                  </a:lnTo>
                  <a:lnTo>
                    <a:pt x="10249" y="140918"/>
                  </a:lnTo>
                  <a:lnTo>
                    <a:pt x="10232" y="140663"/>
                  </a:lnTo>
                  <a:lnTo>
                    <a:pt x="10224" y="140399"/>
                  </a:lnTo>
                  <a:lnTo>
                    <a:pt x="10232" y="140134"/>
                  </a:lnTo>
                  <a:lnTo>
                    <a:pt x="10249" y="139879"/>
                  </a:lnTo>
                  <a:lnTo>
                    <a:pt x="10283" y="139623"/>
                  </a:lnTo>
                  <a:lnTo>
                    <a:pt x="10326" y="139368"/>
                  </a:lnTo>
                  <a:lnTo>
                    <a:pt x="10385" y="139121"/>
                  </a:lnTo>
                  <a:lnTo>
                    <a:pt x="10454" y="138882"/>
                  </a:lnTo>
                  <a:lnTo>
                    <a:pt x="10530" y="138644"/>
                  </a:lnTo>
                  <a:lnTo>
                    <a:pt x="10624" y="138414"/>
                  </a:lnTo>
                  <a:lnTo>
                    <a:pt x="10726" y="138184"/>
                  </a:lnTo>
                  <a:lnTo>
                    <a:pt x="10837" y="137971"/>
                  </a:lnTo>
                  <a:lnTo>
                    <a:pt x="10965" y="137749"/>
                  </a:lnTo>
                  <a:lnTo>
                    <a:pt x="11092" y="137545"/>
                  </a:lnTo>
                  <a:lnTo>
                    <a:pt x="11237" y="137349"/>
                  </a:lnTo>
                  <a:lnTo>
                    <a:pt x="11391" y="137153"/>
                  </a:lnTo>
                  <a:lnTo>
                    <a:pt x="11553" y="136965"/>
                  </a:lnTo>
                  <a:lnTo>
                    <a:pt x="11723" y="136786"/>
                  </a:lnTo>
                  <a:lnTo>
                    <a:pt x="11902" y="136616"/>
                  </a:lnTo>
                  <a:lnTo>
                    <a:pt x="12081" y="136463"/>
                  </a:lnTo>
                  <a:lnTo>
                    <a:pt x="12277" y="136309"/>
                  </a:lnTo>
                  <a:lnTo>
                    <a:pt x="12473" y="136164"/>
                  </a:lnTo>
                  <a:lnTo>
                    <a:pt x="12686" y="136028"/>
                  </a:lnTo>
                  <a:lnTo>
                    <a:pt x="12899" y="135909"/>
                  </a:lnTo>
                  <a:lnTo>
                    <a:pt x="13120" y="135798"/>
                  </a:lnTo>
                  <a:lnTo>
                    <a:pt x="13342" y="135696"/>
                  </a:lnTo>
                  <a:lnTo>
                    <a:pt x="13580" y="135602"/>
                  </a:lnTo>
                  <a:lnTo>
                    <a:pt x="13810" y="135526"/>
                  </a:lnTo>
                  <a:lnTo>
                    <a:pt x="14057" y="135449"/>
                  </a:lnTo>
                  <a:lnTo>
                    <a:pt x="14304" y="135398"/>
                  </a:lnTo>
                  <a:lnTo>
                    <a:pt x="14551" y="135347"/>
                  </a:lnTo>
                  <a:lnTo>
                    <a:pt x="14807" y="135321"/>
                  </a:lnTo>
                  <a:lnTo>
                    <a:pt x="15071" y="135295"/>
                  </a:lnTo>
                  <a:close/>
                  <a:moveTo>
                    <a:pt x="217380" y="135295"/>
                  </a:moveTo>
                  <a:lnTo>
                    <a:pt x="217635" y="135321"/>
                  </a:lnTo>
                  <a:lnTo>
                    <a:pt x="217891" y="135347"/>
                  </a:lnTo>
                  <a:lnTo>
                    <a:pt x="218138" y="135398"/>
                  </a:lnTo>
                  <a:lnTo>
                    <a:pt x="218385" y="135449"/>
                  </a:lnTo>
                  <a:lnTo>
                    <a:pt x="218632" y="135526"/>
                  </a:lnTo>
                  <a:lnTo>
                    <a:pt x="218870" y="135602"/>
                  </a:lnTo>
                  <a:lnTo>
                    <a:pt x="219100" y="135696"/>
                  </a:lnTo>
                  <a:lnTo>
                    <a:pt x="219331" y="135798"/>
                  </a:lnTo>
                  <a:lnTo>
                    <a:pt x="219543" y="135909"/>
                  </a:lnTo>
                  <a:lnTo>
                    <a:pt x="219756" y="136028"/>
                  </a:lnTo>
                  <a:lnTo>
                    <a:pt x="219969" y="136164"/>
                  </a:lnTo>
                  <a:lnTo>
                    <a:pt x="220165" y="136309"/>
                  </a:lnTo>
                  <a:lnTo>
                    <a:pt x="220361" y="136463"/>
                  </a:lnTo>
                  <a:lnTo>
                    <a:pt x="220549" y="136616"/>
                  </a:lnTo>
                  <a:lnTo>
                    <a:pt x="220728" y="136786"/>
                  </a:lnTo>
                  <a:lnTo>
                    <a:pt x="220890" y="136965"/>
                  </a:lnTo>
                  <a:lnTo>
                    <a:pt x="221051" y="137153"/>
                  </a:lnTo>
                  <a:lnTo>
                    <a:pt x="221205" y="137349"/>
                  </a:lnTo>
                  <a:lnTo>
                    <a:pt x="221350" y="137545"/>
                  </a:lnTo>
                  <a:lnTo>
                    <a:pt x="221477" y="137749"/>
                  </a:lnTo>
                  <a:lnTo>
                    <a:pt x="221605" y="137971"/>
                  </a:lnTo>
                  <a:lnTo>
                    <a:pt x="221716" y="138184"/>
                  </a:lnTo>
                  <a:lnTo>
                    <a:pt x="221818" y="138414"/>
                  </a:lnTo>
                  <a:lnTo>
                    <a:pt x="221912" y="138644"/>
                  </a:lnTo>
                  <a:lnTo>
                    <a:pt x="221989" y="138882"/>
                  </a:lnTo>
                  <a:lnTo>
                    <a:pt x="222065" y="139121"/>
                  </a:lnTo>
                  <a:lnTo>
                    <a:pt x="222116" y="139368"/>
                  </a:lnTo>
                  <a:lnTo>
                    <a:pt x="222167" y="139623"/>
                  </a:lnTo>
                  <a:lnTo>
                    <a:pt x="222193" y="139879"/>
                  </a:lnTo>
                  <a:lnTo>
                    <a:pt x="222219" y="140134"/>
                  </a:lnTo>
                  <a:lnTo>
                    <a:pt x="222219" y="140399"/>
                  </a:lnTo>
                  <a:lnTo>
                    <a:pt x="222219" y="140663"/>
                  </a:lnTo>
                  <a:lnTo>
                    <a:pt x="222193" y="140918"/>
                  </a:lnTo>
                  <a:lnTo>
                    <a:pt x="222167" y="141174"/>
                  </a:lnTo>
                  <a:lnTo>
                    <a:pt x="222116" y="141429"/>
                  </a:lnTo>
                  <a:lnTo>
                    <a:pt x="222065" y="141676"/>
                  </a:lnTo>
                  <a:lnTo>
                    <a:pt x="221989" y="141915"/>
                  </a:lnTo>
                  <a:lnTo>
                    <a:pt x="221912" y="142154"/>
                  </a:lnTo>
                  <a:lnTo>
                    <a:pt x="221818" y="142384"/>
                  </a:lnTo>
                  <a:lnTo>
                    <a:pt x="221716" y="142614"/>
                  </a:lnTo>
                  <a:lnTo>
                    <a:pt x="221605" y="142835"/>
                  </a:lnTo>
                  <a:lnTo>
                    <a:pt x="221477" y="143048"/>
                  </a:lnTo>
                  <a:lnTo>
                    <a:pt x="221350" y="143253"/>
                  </a:lnTo>
                  <a:lnTo>
                    <a:pt x="221205" y="143457"/>
                  </a:lnTo>
                  <a:lnTo>
                    <a:pt x="221051" y="143644"/>
                  </a:lnTo>
                  <a:lnTo>
                    <a:pt x="220890" y="143832"/>
                  </a:lnTo>
                  <a:lnTo>
                    <a:pt x="220728" y="144011"/>
                  </a:lnTo>
                  <a:lnTo>
                    <a:pt x="220549" y="144181"/>
                  </a:lnTo>
                  <a:lnTo>
                    <a:pt x="220361" y="144343"/>
                  </a:lnTo>
                  <a:lnTo>
                    <a:pt x="220165" y="144496"/>
                  </a:lnTo>
                  <a:lnTo>
                    <a:pt x="219969" y="144633"/>
                  </a:lnTo>
                  <a:lnTo>
                    <a:pt x="219756" y="144769"/>
                  </a:lnTo>
                  <a:lnTo>
                    <a:pt x="219543" y="144888"/>
                  </a:lnTo>
                  <a:lnTo>
                    <a:pt x="219331" y="145008"/>
                  </a:lnTo>
                  <a:lnTo>
                    <a:pt x="219100" y="145110"/>
                  </a:lnTo>
                  <a:lnTo>
                    <a:pt x="218870" y="145195"/>
                  </a:lnTo>
                  <a:lnTo>
                    <a:pt x="218632" y="145280"/>
                  </a:lnTo>
                  <a:lnTo>
                    <a:pt x="218385" y="145348"/>
                  </a:lnTo>
                  <a:lnTo>
                    <a:pt x="218138" y="145408"/>
                  </a:lnTo>
                  <a:lnTo>
                    <a:pt x="217891" y="145451"/>
                  </a:lnTo>
                  <a:lnTo>
                    <a:pt x="217635" y="145485"/>
                  </a:lnTo>
                  <a:lnTo>
                    <a:pt x="217380" y="145502"/>
                  </a:lnTo>
                  <a:lnTo>
                    <a:pt x="217115" y="145510"/>
                  </a:lnTo>
                  <a:lnTo>
                    <a:pt x="216851" y="145502"/>
                  </a:lnTo>
                  <a:lnTo>
                    <a:pt x="216596" y="145485"/>
                  </a:lnTo>
                  <a:lnTo>
                    <a:pt x="216340" y="145451"/>
                  </a:lnTo>
                  <a:lnTo>
                    <a:pt x="216085" y="145408"/>
                  </a:lnTo>
                  <a:lnTo>
                    <a:pt x="215838" y="145348"/>
                  </a:lnTo>
                  <a:lnTo>
                    <a:pt x="215599" y="145280"/>
                  </a:lnTo>
                  <a:lnTo>
                    <a:pt x="215361" y="145195"/>
                  </a:lnTo>
                  <a:lnTo>
                    <a:pt x="215130" y="145110"/>
                  </a:lnTo>
                  <a:lnTo>
                    <a:pt x="214900" y="145008"/>
                  </a:lnTo>
                  <a:lnTo>
                    <a:pt x="214679" y="144888"/>
                  </a:lnTo>
                  <a:lnTo>
                    <a:pt x="214466" y="144769"/>
                  </a:lnTo>
                  <a:lnTo>
                    <a:pt x="214262" y="144633"/>
                  </a:lnTo>
                  <a:lnTo>
                    <a:pt x="214057" y="144496"/>
                  </a:lnTo>
                  <a:lnTo>
                    <a:pt x="213870" y="144343"/>
                  </a:lnTo>
                  <a:lnTo>
                    <a:pt x="213682" y="144181"/>
                  </a:lnTo>
                  <a:lnTo>
                    <a:pt x="213503" y="144011"/>
                  </a:lnTo>
                  <a:lnTo>
                    <a:pt x="213333" y="143832"/>
                  </a:lnTo>
                  <a:lnTo>
                    <a:pt x="213171" y="143644"/>
                  </a:lnTo>
                  <a:lnTo>
                    <a:pt x="213018" y="143457"/>
                  </a:lnTo>
                  <a:lnTo>
                    <a:pt x="212881" y="143253"/>
                  </a:lnTo>
                  <a:lnTo>
                    <a:pt x="212745" y="143048"/>
                  </a:lnTo>
                  <a:lnTo>
                    <a:pt x="212626" y="142835"/>
                  </a:lnTo>
                  <a:lnTo>
                    <a:pt x="212507" y="142614"/>
                  </a:lnTo>
                  <a:lnTo>
                    <a:pt x="212404" y="142384"/>
                  </a:lnTo>
                  <a:lnTo>
                    <a:pt x="212319" y="142154"/>
                  </a:lnTo>
                  <a:lnTo>
                    <a:pt x="212234" y="141915"/>
                  </a:lnTo>
                  <a:lnTo>
                    <a:pt x="212166" y="141676"/>
                  </a:lnTo>
                  <a:lnTo>
                    <a:pt x="212106" y="141429"/>
                  </a:lnTo>
                  <a:lnTo>
                    <a:pt x="212064" y="141174"/>
                  </a:lnTo>
                  <a:lnTo>
                    <a:pt x="212029" y="140918"/>
                  </a:lnTo>
                  <a:lnTo>
                    <a:pt x="212012" y="140663"/>
                  </a:lnTo>
                  <a:lnTo>
                    <a:pt x="212004" y="140399"/>
                  </a:lnTo>
                  <a:lnTo>
                    <a:pt x="212012" y="140134"/>
                  </a:lnTo>
                  <a:lnTo>
                    <a:pt x="212029" y="139879"/>
                  </a:lnTo>
                  <a:lnTo>
                    <a:pt x="212064" y="139623"/>
                  </a:lnTo>
                  <a:lnTo>
                    <a:pt x="212106" y="139368"/>
                  </a:lnTo>
                  <a:lnTo>
                    <a:pt x="212166" y="139121"/>
                  </a:lnTo>
                  <a:lnTo>
                    <a:pt x="212234" y="138882"/>
                  </a:lnTo>
                  <a:lnTo>
                    <a:pt x="212319" y="138644"/>
                  </a:lnTo>
                  <a:lnTo>
                    <a:pt x="212404" y="138414"/>
                  </a:lnTo>
                  <a:lnTo>
                    <a:pt x="212507" y="138184"/>
                  </a:lnTo>
                  <a:lnTo>
                    <a:pt x="212626" y="137971"/>
                  </a:lnTo>
                  <a:lnTo>
                    <a:pt x="212745" y="137749"/>
                  </a:lnTo>
                  <a:lnTo>
                    <a:pt x="212881" y="137545"/>
                  </a:lnTo>
                  <a:lnTo>
                    <a:pt x="213018" y="137349"/>
                  </a:lnTo>
                  <a:lnTo>
                    <a:pt x="213171" y="137153"/>
                  </a:lnTo>
                  <a:lnTo>
                    <a:pt x="213333" y="136965"/>
                  </a:lnTo>
                  <a:lnTo>
                    <a:pt x="213503" y="136786"/>
                  </a:lnTo>
                  <a:lnTo>
                    <a:pt x="213682" y="136616"/>
                  </a:lnTo>
                  <a:lnTo>
                    <a:pt x="213870" y="136463"/>
                  </a:lnTo>
                  <a:lnTo>
                    <a:pt x="214057" y="136309"/>
                  </a:lnTo>
                  <a:lnTo>
                    <a:pt x="214262" y="136164"/>
                  </a:lnTo>
                  <a:lnTo>
                    <a:pt x="214466" y="136028"/>
                  </a:lnTo>
                  <a:lnTo>
                    <a:pt x="214679" y="135909"/>
                  </a:lnTo>
                  <a:lnTo>
                    <a:pt x="214900" y="135798"/>
                  </a:lnTo>
                  <a:lnTo>
                    <a:pt x="215130" y="135696"/>
                  </a:lnTo>
                  <a:lnTo>
                    <a:pt x="215361" y="135602"/>
                  </a:lnTo>
                  <a:lnTo>
                    <a:pt x="215599" y="135526"/>
                  </a:lnTo>
                  <a:lnTo>
                    <a:pt x="215838" y="135449"/>
                  </a:lnTo>
                  <a:lnTo>
                    <a:pt x="216085" y="135398"/>
                  </a:lnTo>
                  <a:lnTo>
                    <a:pt x="216340" y="135347"/>
                  </a:lnTo>
                  <a:lnTo>
                    <a:pt x="216596" y="135321"/>
                  </a:lnTo>
                  <a:lnTo>
                    <a:pt x="216851" y="135295"/>
                  </a:lnTo>
                  <a:close/>
                  <a:moveTo>
                    <a:pt x="117533" y="53416"/>
                  </a:moveTo>
                  <a:lnTo>
                    <a:pt x="119748" y="53425"/>
                  </a:lnTo>
                  <a:lnTo>
                    <a:pt x="121989" y="53442"/>
                  </a:lnTo>
                  <a:lnTo>
                    <a:pt x="124246" y="53459"/>
                  </a:lnTo>
                  <a:lnTo>
                    <a:pt x="126529" y="53493"/>
                  </a:lnTo>
                  <a:lnTo>
                    <a:pt x="128830" y="53535"/>
                  </a:lnTo>
                  <a:lnTo>
                    <a:pt x="131155" y="53587"/>
                  </a:lnTo>
                  <a:lnTo>
                    <a:pt x="133498" y="53655"/>
                  </a:lnTo>
                  <a:lnTo>
                    <a:pt x="135867" y="53723"/>
                  </a:lnTo>
                  <a:lnTo>
                    <a:pt x="138244" y="53808"/>
                  </a:lnTo>
                  <a:lnTo>
                    <a:pt x="140646" y="53910"/>
                  </a:lnTo>
                  <a:lnTo>
                    <a:pt x="143065" y="54013"/>
                  </a:lnTo>
                  <a:lnTo>
                    <a:pt x="145493" y="54132"/>
                  </a:lnTo>
                  <a:lnTo>
                    <a:pt x="147947" y="54268"/>
                  </a:lnTo>
                  <a:lnTo>
                    <a:pt x="150409" y="54404"/>
                  </a:lnTo>
                  <a:lnTo>
                    <a:pt x="152888" y="54566"/>
                  </a:lnTo>
                  <a:lnTo>
                    <a:pt x="155384" y="54737"/>
                  </a:lnTo>
                  <a:lnTo>
                    <a:pt x="157889" y="54916"/>
                  </a:lnTo>
                  <a:lnTo>
                    <a:pt x="160402" y="55120"/>
                  </a:lnTo>
                  <a:lnTo>
                    <a:pt x="162933" y="55333"/>
                  </a:lnTo>
                  <a:lnTo>
                    <a:pt x="165471" y="55555"/>
                  </a:lnTo>
                  <a:lnTo>
                    <a:pt x="168019" y="55793"/>
                  </a:lnTo>
                  <a:lnTo>
                    <a:pt x="170574" y="56057"/>
                  </a:lnTo>
                  <a:lnTo>
                    <a:pt x="173139" y="56321"/>
                  </a:lnTo>
                  <a:lnTo>
                    <a:pt x="175720" y="56611"/>
                  </a:lnTo>
                  <a:lnTo>
                    <a:pt x="176001" y="59184"/>
                  </a:lnTo>
                  <a:lnTo>
                    <a:pt x="176274" y="61757"/>
                  </a:lnTo>
                  <a:lnTo>
                    <a:pt x="176529" y="64312"/>
                  </a:lnTo>
                  <a:lnTo>
                    <a:pt x="176776" y="66860"/>
                  </a:lnTo>
                  <a:lnTo>
                    <a:pt x="176998" y="69398"/>
                  </a:lnTo>
                  <a:lnTo>
                    <a:pt x="177211" y="71929"/>
                  </a:lnTo>
                  <a:lnTo>
                    <a:pt x="177407" y="74442"/>
                  </a:lnTo>
                  <a:lnTo>
                    <a:pt x="177594" y="76947"/>
                  </a:lnTo>
                  <a:lnTo>
                    <a:pt x="177765" y="79443"/>
                  </a:lnTo>
                  <a:lnTo>
                    <a:pt x="177918" y="81922"/>
                  </a:lnTo>
                  <a:lnTo>
                    <a:pt x="178063" y="84384"/>
                  </a:lnTo>
                  <a:lnTo>
                    <a:pt x="178199" y="86829"/>
                  </a:lnTo>
                  <a:lnTo>
                    <a:pt x="178318" y="89266"/>
                  </a:lnTo>
                  <a:lnTo>
                    <a:pt x="178421" y="91685"/>
                  </a:lnTo>
                  <a:lnTo>
                    <a:pt x="178523" y="94087"/>
                  </a:lnTo>
                  <a:lnTo>
                    <a:pt x="178608" y="96464"/>
                  </a:lnTo>
                  <a:lnTo>
                    <a:pt x="178676" y="98833"/>
                  </a:lnTo>
                  <a:lnTo>
                    <a:pt x="178744" y="101176"/>
                  </a:lnTo>
                  <a:lnTo>
                    <a:pt x="178796" y="103501"/>
                  </a:lnTo>
                  <a:lnTo>
                    <a:pt x="178838" y="105802"/>
                  </a:lnTo>
                  <a:lnTo>
                    <a:pt x="178872" y="108085"/>
                  </a:lnTo>
                  <a:lnTo>
                    <a:pt x="178889" y="110342"/>
                  </a:lnTo>
                  <a:lnTo>
                    <a:pt x="178906" y="112583"/>
                  </a:lnTo>
                  <a:lnTo>
                    <a:pt x="178915" y="114798"/>
                  </a:lnTo>
                  <a:lnTo>
                    <a:pt x="178906" y="116987"/>
                  </a:lnTo>
                  <a:lnTo>
                    <a:pt x="178898" y="119151"/>
                  </a:lnTo>
                  <a:lnTo>
                    <a:pt x="178881" y="121290"/>
                  </a:lnTo>
                  <a:lnTo>
                    <a:pt x="178855" y="123403"/>
                  </a:lnTo>
                  <a:lnTo>
                    <a:pt x="178821" y="125490"/>
                  </a:lnTo>
                  <a:lnTo>
                    <a:pt x="178778" y="127543"/>
                  </a:lnTo>
                  <a:lnTo>
                    <a:pt x="178736" y="129571"/>
                  </a:lnTo>
                  <a:lnTo>
                    <a:pt x="178685" y="131573"/>
                  </a:lnTo>
                  <a:lnTo>
                    <a:pt x="178625" y="133541"/>
                  </a:lnTo>
                  <a:lnTo>
                    <a:pt x="178566" y="135483"/>
                  </a:lnTo>
                  <a:lnTo>
                    <a:pt x="178489" y="137391"/>
                  </a:lnTo>
                  <a:lnTo>
                    <a:pt x="178421" y="139266"/>
                  </a:lnTo>
                  <a:lnTo>
                    <a:pt x="178344" y="141106"/>
                  </a:lnTo>
                  <a:lnTo>
                    <a:pt x="178259" y="142920"/>
                  </a:lnTo>
                  <a:lnTo>
                    <a:pt x="178174" y="144692"/>
                  </a:lnTo>
                  <a:lnTo>
                    <a:pt x="178088" y="146430"/>
                  </a:lnTo>
                  <a:lnTo>
                    <a:pt x="177892" y="149804"/>
                  </a:lnTo>
                  <a:lnTo>
                    <a:pt x="177697" y="153024"/>
                  </a:lnTo>
                  <a:lnTo>
                    <a:pt x="177492" y="156100"/>
                  </a:lnTo>
                  <a:lnTo>
                    <a:pt x="177279" y="159005"/>
                  </a:lnTo>
                  <a:lnTo>
                    <a:pt x="177066" y="161748"/>
                  </a:lnTo>
                  <a:lnTo>
                    <a:pt x="176853" y="164321"/>
                  </a:lnTo>
                  <a:lnTo>
                    <a:pt x="176640" y="166715"/>
                  </a:lnTo>
                  <a:lnTo>
                    <a:pt x="176436" y="168921"/>
                  </a:lnTo>
                  <a:lnTo>
                    <a:pt x="176240" y="170949"/>
                  </a:lnTo>
                  <a:lnTo>
                    <a:pt x="176052" y="172772"/>
                  </a:lnTo>
                  <a:lnTo>
                    <a:pt x="175882" y="174408"/>
                  </a:lnTo>
                  <a:lnTo>
                    <a:pt x="175720" y="175822"/>
                  </a:lnTo>
                  <a:lnTo>
                    <a:pt x="174306" y="175984"/>
                  </a:lnTo>
                  <a:lnTo>
                    <a:pt x="172670" y="176154"/>
                  </a:lnTo>
                  <a:lnTo>
                    <a:pt x="170847" y="176342"/>
                  </a:lnTo>
                  <a:lnTo>
                    <a:pt x="168819" y="176538"/>
                  </a:lnTo>
                  <a:lnTo>
                    <a:pt x="166613" y="176742"/>
                  </a:lnTo>
                  <a:lnTo>
                    <a:pt x="164219" y="176955"/>
                  </a:lnTo>
                  <a:lnTo>
                    <a:pt x="161646" y="177168"/>
                  </a:lnTo>
                  <a:lnTo>
                    <a:pt x="158903" y="177381"/>
                  </a:lnTo>
                  <a:lnTo>
                    <a:pt x="155998" y="177594"/>
                  </a:lnTo>
                  <a:lnTo>
                    <a:pt x="152922" y="177798"/>
                  </a:lnTo>
                  <a:lnTo>
                    <a:pt x="149702" y="178003"/>
                  </a:lnTo>
                  <a:lnTo>
                    <a:pt x="146328" y="178190"/>
                  </a:lnTo>
                  <a:lnTo>
                    <a:pt x="144590" y="178276"/>
                  </a:lnTo>
                  <a:lnTo>
                    <a:pt x="142818" y="178361"/>
                  </a:lnTo>
                  <a:lnTo>
                    <a:pt x="141004" y="178446"/>
                  </a:lnTo>
                  <a:lnTo>
                    <a:pt x="139164" y="178523"/>
                  </a:lnTo>
                  <a:lnTo>
                    <a:pt x="137289" y="178599"/>
                  </a:lnTo>
                  <a:lnTo>
                    <a:pt x="135381" y="178667"/>
                  </a:lnTo>
                  <a:lnTo>
                    <a:pt x="133439" y="178727"/>
                  </a:lnTo>
                  <a:lnTo>
                    <a:pt x="131471" y="178787"/>
                  </a:lnTo>
                  <a:lnTo>
                    <a:pt x="129469" y="178838"/>
                  </a:lnTo>
                  <a:lnTo>
                    <a:pt x="127441" y="178889"/>
                  </a:lnTo>
                  <a:lnTo>
                    <a:pt x="125388" y="178923"/>
                  </a:lnTo>
                  <a:lnTo>
                    <a:pt x="123301" y="178957"/>
                  </a:lnTo>
                  <a:lnTo>
                    <a:pt x="121188" y="178983"/>
                  </a:lnTo>
                  <a:lnTo>
                    <a:pt x="119049" y="179000"/>
                  </a:lnTo>
                  <a:lnTo>
                    <a:pt x="116886" y="179017"/>
                  </a:lnTo>
                  <a:lnTo>
                    <a:pt x="114696" y="179017"/>
                  </a:lnTo>
                  <a:lnTo>
                    <a:pt x="112481" y="179008"/>
                  </a:lnTo>
                  <a:lnTo>
                    <a:pt x="110240" y="178991"/>
                  </a:lnTo>
                  <a:lnTo>
                    <a:pt x="107983" y="178974"/>
                  </a:lnTo>
                  <a:lnTo>
                    <a:pt x="105700" y="178940"/>
                  </a:lnTo>
                  <a:lnTo>
                    <a:pt x="103391" y="178897"/>
                  </a:lnTo>
                  <a:lnTo>
                    <a:pt x="101074" y="178846"/>
                  </a:lnTo>
                  <a:lnTo>
                    <a:pt x="98722" y="178778"/>
                  </a:lnTo>
                  <a:lnTo>
                    <a:pt x="96362" y="178710"/>
                  </a:lnTo>
                  <a:lnTo>
                    <a:pt x="93977" y="178625"/>
                  </a:lnTo>
                  <a:lnTo>
                    <a:pt x="91583" y="178531"/>
                  </a:lnTo>
                  <a:lnTo>
                    <a:pt x="89164" y="178420"/>
                  </a:lnTo>
                  <a:lnTo>
                    <a:pt x="86727" y="178301"/>
                  </a:lnTo>
                  <a:lnTo>
                    <a:pt x="84282" y="178173"/>
                  </a:lnTo>
                  <a:lnTo>
                    <a:pt x="81820" y="178028"/>
                  </a:lnTo>
                  <a:lnTo>
                    <a:pt x="79341" y="177867"/>
                  </a:lnTo>
                  <a:lnTo>
                    <a:pt x="76845" y="177696"/>
                  </a:lnTo>
                  <a:lnTo>
                    <a:pt x="74340" y="177517"/>
                  </a:lnTo>
                  <a:lnTo>
                    <a:pt x="71827" y="177313"/>
                  </a:lnTo>
                  <a:lnTo>
                    <a:pt x="69297" y="177100"/>
                  </a:lnTo>
                  <a:lnTo>
                    <a:pt x="66758" y="176878"/>
                  </a:lnTo>
                  <a:lnTo>
                    <a:pt x="64211" y="176631"/>
                  </a:lnTo>
                  <a:lnTo>
                    <a:pt x="61655" y="176376"/>
                  </a:lnTo>
                  <a:lnTo>
                    <a:pt x="59082" y="176103"/>
                  </a:lnTo>
                  <a:lnTo>
                    <a:pt x="56509" y="175822"/>
                  </a:lnTo>
                  <a:lnTo>
                    <a:pt x="56219" y="173241"/>
                  </a:lnTo>
                  <a:lnTo>
                    <a:pt x="55955" y="170676"/>
                  </a:lnTo>
                  <a:lnTo>
                    <a:pt x="55691" y="168120"/>
                  </a:lnTo>
                  <a:lnTo>
                    <a:pt x="55453" y="165573"/>
                  </a:lnTo>
                  <a:lnTo>
                    <a:pt x="55223" y="163034"/>
                  </a:lnTo>
                  <a:lnTo>
                    <a:pt x="55018" y="160504"/>
                  </a:lnTo>
                  <a:lnTo>
                    <a:pt x="54814" y="157991"/>
                  </a:lnTo>
                  <a:lnTo>
                    <a:pt x="54635" y="155486"/>
                  </a:lnTo>
                  <a:lnTo>
                    <a:pt x="54464" y="152990"/>
                  </a:lnTo>
                  <a:lnTo>
                    <a:pt x="54303" y="150511"/>
                  </a:lnTo>
                  <a:lnTo>
                    <a:pt x="54158" y="148049"/>
                  </a:lnTo>
                  <a:lnTo>
                    <a:pt x="54030" y="145604"/>
                  </a:lnTo>
                  <a:lnTo>
                    <a:pt x="53911" y="143167"/>
                  </a:lnTo>
                  <a:lnTo>
                    <a:pt x="53800" y="140748"/>
                  </a:lnTo>
                  <a:lnTo>
                    <a:pt x="53706" y="138354"/>
                  </a:lnTo>
                  <a:lnTo>
                    <a:pt x="53621" y="135969"/>
                  </a:lnTo>
                  <a:lnTo>
                    <a:pt x="53553" y="133609"/>
                  </a:lnTo>
                  <a:lnTo>
                    <a:pt x="53485" y="131257"/>
                  </a:lnTo>
                  <a:lnTo>
                    <a:pt x="53434" y="128932"/>
                  </a:lnTo>
                  <a:lnTo>
                    <a:pt x="53391" y="126631"/>
                  </a:lnTo>
                  <a:lnTo>
                    <a:pt x="53357" y="124348"/>
                  </a:lnTo>
                  <a:lnTo>
                    <a:pt x="53331" y="122091"/>
                  </a:lnTo>
                  <a:lnTo>
                    <a:pt x="53323" y="119850"/>
                  </a:lnTo>
                  <a:lnTo>
                    <a:pt x="53314" y="117635"/>
                  </a:lnTo>
                  <a:lnTo>
                    <a:pt x="53314" y="115445"/>
                  </a:lnTo>
                  <a:lnTo>
                    <a:pt x="53331" y="113282"/>
                  </a:lnTo>
                  <a:lnTo>
                    <a:pt x="53348" y="111143"/>
                  </a:lnTo>
                  <a:lnTo>
                    <a:pt x="53374" y="109030"/>
                  </a:lnTo>
                  <a:lnTo>
                    <a:pt x="53408" y="106943"/>
                  </a:lnTo>
                  <a:lnTo>
                    <a:pt x="53442" y="104890"/>
                  </a:lnTo>
                  <a:lnTo>
                    <a:pt x="53493" y="102862"/>
                  </a:lnTo>
                  <a:lnTo>
                    <a:pt x="53544" y="100860"/>
                  </a:lnTo>
                  <a:lnTo>
                    <a:pt x="53604" y="98892"/>
                  </a:lnTo>
                  <a:lnTo>
                    <a:pt x="53664" y="96950"/>
                  </a:lnTo>
                  <a:lnTo>
                    <a:pt x="53732" y="95042"/>
                  </a:lnTo>
                  <a:lnTo>
                    <a:pt x="53808" y="93167"/>
                  </a:lnTo>
                  <a:lnTo>
                    <a:pt x="53885" y="91327"/>
                  </a:lnTo>
                  <a:lnTo>
                    <a:pt x="53970" y="89513"/>
                  </a:lnTo>
                  <a:lnTo>
                    <a:pt x="54055" y="87741"/>
                  </a:lnTo>
                  <a:lnTo>
                    <a:pt x="54141" y="86003"/>
                  </a:lnTo>
                  <a:lnTo>
                    <a:pt x="54328" y="82629"/>
                  </a:lnTo>
                  <a:lnTo>
                    <a:pt x="54533" y="79409"/>
                  </a:lnTo>
                  <a:lnTo>
                    <a:pt x="54737" y="76342"/>
                  </a:lnTo>
                  <a:lnTo>
                    <a:pt x="54950" y="73428"/>
                  </a:lnTo>
                  <a:lnTo>
                    <a:pt x="55163" y="70685"/>
                  </a:lnTo>
                  <a:lnTo>
                    <a:pt x="55376" y="68112"/>
                  </a:lnTo>
                  <a:lnTo>
                    <a:pt x="55580" y="65718"/>
                  </a:lnTo>
                  <a:lnTo>
                    <a:pt x="55785" y="63512"/>
                  </a:lnTo>
                  <a:lnTo>
                    <a:pt x="55989" y="61484"/>
                  </a:lnTo>
                  <a:lnTo>
                    <a:pt x="56177" y="59661"/>
                  </a:lnTo>
                  <a:lnTo>
                    <a:pt x="56347" y="58025"/>
                  </a:lnTo>
                  <a:lnTo>
                    <a:pt x="56501" y="56602"/>
                  </a:lnTo>
                  <a:lnTo>
                    <a:pt x="57923" y="56449"/>
                  </a:lnTo>
                  <a:lnTo>
                    <a:pt x="59550" y="56279"/>
                  </a:lnTo>
                  <a:lnTo>
                    <a:pt x="61382" y="56091"/>
                  </a:lnTo>
                  <a:lnTo>
                    <a:pt x="63401" y="55895"/>
                  </a:lnTo>
                  <a:lnTo>
                    <a:pt x="65616" y="55682"/>
                  </a:lnTo>
                  <a:lnTo>
                    <a:pt x="68010" y="55478"/>
                  </a:lnTo>
                  <a:lnTo>
                    <a:pt x="70583" y="55265"/>
                  </a:lnTo>
                  <a:lnTo>
                    <a:pt x="73326" y="55052"/>
                  </a:lnTo>
                  <a:lnTo>
                    <a:pt x="76231" y="54839"/>
                  </a:lnTo>
                  <a:lnTo>
                    <a:pt x="79298" y="54634"/>
                  </a:lnTo>
                  <a:lnTo>
                    <a:pt x="82527" y="54430"/>
                  </a:lnTo>
                  <a:lnTo>
                    <a:pt x="85901" y="54243"/>
                  </a:lnTo>
                  <a:lnTo>
                    <a:pt x="87639" y="54157"/>
                  </a:lnTo>
                  <a:lnTo>
                    <a:pt x="89411" y="54072"/>
                  </a:lnTo>
                  <a:lnTo>
                    <a:pt x="91217" y="53987"/>
                  </a:lnTo>
                  <a:lnTo>
                    <a:pt x="93065" y="53910"/>
                  </a:lnTo>
                  <a:lnTo>
                    <a:pt x="94940" y="53834"/>
                  </a:lnTo>
                  <a:lnTo>
                    <a:pt x="96848" y="53765"/>
                  </a:lnTo>
                  <a:lnTo>
                    <a:pt x="98782" y="53706"/>
                  </a:lnTo>
                  <a:lnTo>
                    <a:pt x="100758" y="53646"/>
                  </a:lnTo>
                  <a:lnTo>
                    <a:pt x="102752" y="53595"/>
                  </a:lnTo>
                  <a:lnTo>
                    <a:pt x="104788" y="53553"/>
                  </a:lnTo>
                  <a:lnTo>
                    <a:pt x="106841" y="53510"/>
                  </a:lnTo>
                  <a:lnTo>
                    <a:pt x="108928" y="53476"/>
                  </a:lnTo>
                  <a:lnTo>
                    <a:pt x="111041" y="53450"/>
                  </a:lnTo>
                  <a:lnTo>
                    <a:pt x="113180" y="53433"/>
                  </a:lnTo>
                  <a:lnTo>
                    <a:pt x="115344" y="53425"/>
                  </a:lnTo>
                  <a:lnTo>
                    <a:pt x="117533" y="53416"/>
                  </a:lnTo>
                  <a:close/>
                  <a:moveTo>
                    <a:pt x="92299" y="212004"/>
                  </a:moveTo>
                  <a:lnTo>
                    <a:pt x="92563" y="212029"/>
                  </a:lnTo>
                  <a:lnTo>
                    <a:pt x="92818" y="212063"/>
                  </a:lnTo>
                  <a:lnTo>
                    <a:pt x="93065" y="212106"/>
                  </a:lnTo>
                  <a:lnTo>
                    <a:pt x="93313" y="212165"/>
                  </a:lnTo>
                  <a:lnTo>
                    <a:pt x="93560" y="212234"/>
                  </a:lnTo>
                  <a:lnTo>
                    <a:pt x="93798" y="212310"/>
                  </a:lnTo>
                  <a:lnTo>
                    <a:pt x="94028" y="212404"/>
                  </a:lnTo>
                  <a:lnTo>
                    <a:pt x="94250" y="212506"/>
                  </a:lnTo>
                  <a:lnTo>
                    <a:pt x="94471" y="212617"/>
                  </a:lnTo>
                  <a:lnTo>
                    <a:pt x="94684" y="212745"/>
                  </a:lnTo>
                  <a:lnTo>
                    <a:pt x="94897" y="212873"/>
                  </a:lnTo>
                  <a:lnTo>
                    <a:pt x="95093" y="213017"/>
                  </a:lnTo>
                  <a:lnTo>
                    <a:pt x="95289" y="213171"/>
                  </a:lnTo>
                  <a:lnTo>
                    <a:pt x="95476" y="213333"/>
                  </a:lnTo>
                  <a:lnTo>
                    <a:pt x="95647" y="213494"/>
                  </a:lnTo>
                  <a:lnTo>
                    <a:pt x="95817" y="213673"/>
                  </a:lnTo>
                  <a:lnTo>
                    <a:pt x="95979" y="213861"/>
                  </a:lnTo>
                  <a:lnTo>
                    <a:pt x="96132" y="214057"/>
                  </a:lnTo>
                  <a:lnTo>
                    <a:pt x="96277" y="214253"/>
                  </a:lnTo>
                  <a:lnTo>
                    <a:pt x="96405" y="214466"/>
                  </a:lnTo>
                  <a:lnTo>
                    <a:pt x="96533" y="214679"/>
                  </a:lnTo>
                  <a:lnTo>
                    <a:pt x="96644" y="214900"/>
                  </a:lnTo>
                  <a:lnTo>
                    <a:pt x="96746" y="215122"/>
                  </a:lnTo>
                  <a:lnTo>
                    <a:pt x="96840" y="215352"/>
                  </a:lnTo>
                  <a:lnTo>
                    <a:pt x="96916" y="215590"/>
                  </a:lnTo>
                  <a:lnTo>
                    <a:pt x="96984" y="215837"/>
                  </a:lnTo>
                  <a:lnTo>
                    <a:pt x="97044" y="216084"/>
                  </a:lnTo>
                  <a:lnTo>
                    <a:pt x="97087" y="216331"/>
                  </a:lnTo>
                  <a:lnTo>
                    <a:pt x="97121" y="216587"/>
                  </a:lnTo>
                  <a:lnTo>
                    <a:pt x="97138" y="216843"/>
                  </a:lnTo>
                  <a:lnTo>
                    <a:pt x="97146" y="217107"/>
                  </a:lnTo>
                  <a:lnTo>
                    <a:pt x="97138" y="217371"/>
                  </a:lnTo>
                  <a:lnTo>
                    <a:pt x="97121" y="217635"/>
                  </a:lnTo>
                  <a:lnTo>
                    <a:pt x="97087" y="217890"/>
                  </a:lnTo>
                  <a:lnTo>
                    <a:pt x="97044" y="218137"/>
                  </a:lnTo>
                  <a:lnTo>
                    <a:pt x="96984" y="218385"/>
                  </a:lnTo>
                  <a:lnTo>
                    <a:pt x="96916" y="218623"/>
                  </a:lnTo>
                  <a:lnTo>
                    <a:pt x="96840" y="218862"/>
                  </a:lnTo>
                  <a:lnTo>
                    <a:pt x="96746" y="219100"/>
                  </a:lnTo>
                  <a:lnTo>
                    <a:pt x="96644" y="219322"/>
                  </a:lnTo>
                  <a:lnTo>
                    <a:pt x="96533" y="219543"/>
                  </a:lnTo>
                  <a:lnTo>
                    <a:pt x="96405" y="219756"/>
                  </a:lnTo>
                  <a:lnTo>
                    <a:pt x="96277" y="219961"/>
                  </a:lnTo>
                  <a:lnTo>
                    <a:pt x="96132" y="220165"/>
                  </a:lnTo>
                  <a:lnTo>
                    <a:pt x="95979" y="220361"/>
                  </a:lnTo>
                  <a:lnTo>
                    <a:pt x="95817" y="220540"/>
                  </a:lnTo>
                  <a:lnTo>
                    <a:pt x="95647" y="220719"/>
                  </a:lnTo>
                  <a:lnTo>
                    <a:pt x="95476" y="220889"/>
                  </a:lnTo>
                  <a:lnTo>
                    <a:pt x="95289" y="221051"/>
                  </a:lnTo>
                  <a:lnTo>
                    <a:pt x="95093" y="221204"/>
                  </a:lnTo>
                  <a:lnTo>
                    <a:pt x="94897" y="221341"/>
                  </a:lnTo>
                  <a:lnTo>
                    <a:pt x="94684" y="221477"/>
                  </a:lnTo>
                  <a:lnTo>
                    <a:pt x="94471" y="221605"/>
                  </a:lnTo>
                  <a:lnTo>
                    <a:pt x="94250" y="221716"/>
                  </a:lnTo>
                  <a:lnTo>
                    <a:pt x="94028" y="221818"/>
                  </a:lnTo>
                  <a:lnTo>
                    <a:pt x="93798" y="221912"/>
                  </a:lnTo>
                  <a:lnTo>
                    <a:pt x="93560" y="221988"/>
                  </a:lnTo>
                  <a:lnTo>
                    <a:pt x="93313" y="222056"/>
                  </a:lnTo>
                  <a:lnTo>
                    <a:pt x="93065" y="222116"/>
                  </a:lnTo>
                  <a:lnTo>
                    <a:pt x="92818" y="222159"/>
                  </a:lnTo>
                  <a:lnTo>
                    <a:pt x="92563" y="222193"/>
                  </a:lnTo>
                  <a:lnTo>
                    <a:pt x="92299" y="222210"/>
                  </a:lnTo>
                  <a:lnTo>
                    <a:pt x="92043" y="222218"/>
                  </a:lnTo>
                  <a:lnTo>
                    <a:pt x="91779" y="222210"/>
                  </a:lnTo>
                  <a:lnTo>
                    <a:pt x="91515" y="222193"/>
                  </a:lnTo>
                  <a:lnTo>
                    <a:pt x="91259" y="222159"/>
                  </a:lnTo>
                  <a:lnTo>
                    <a:pt x="91012" y="222116"/>
                  </a:lnTo>
                  <a:lnTo>
                    <a:pt x="90765" y="222056"/>
                  </a:lnTo>
                  <a:lnTo>
                    <a:pt x="90518" y="221988"/>
                  </a:lnTo>
                  <a:lnTo>
                    <a:pt x="90288" y="221912"/>
                  </a:lnTo>
                  <a:lnTo>
                    <a:pt x="90050" y="221818"/>
                  </a:lnTo>
                  <a:lnTo>
                    <a:pt x="89828" y="221716"/>
                  </a:lnTo>
                  <a:lnTo>
                    <a:pt x="89607" y="221605"/>
                  </a:lnTo>
                  <a:lnTo>
                    <a:pt x="89394" y="221477"/>
                  </a:lnTo>
                  <a:lnTo>
                    <a:pt x="89189" y="221341"/>
                  </a:lnTo>
                  <a:lnTo>
                    <a:pt x="88985" y="221204"/>
                  </a:lnTo>
                  <a:lnTo>
                    <a:pt x="88789" y="221051"/>
                  </a:lnTo>
                  <a:lnTo>
                    <a:pt x="88610" y="220889"/>
                  </a:lnTo>
                  <a:lnTo>
                    <a:pt x="88431" y="220719"/>
                  </a:lnTo>
                  <a:lnTo>
                    <a:pt x="88261" y="220540"/>
                  </a:lnTo>
                  <a:lnTo>
                    <a:pt x="88099" y="220361"/>
                  </a:lnTo>
                  <a:lnTo>
                    <a:pt x="87945" y="220165"/>
                  </a:lnTo>
                  <a:lnTo>
                    <a:pt x="87801" y="219961"/>
                  </a:lnTo>
                  <a:lnTo>
                    <a:pt x="87673" y="219756"/>
                  </a:lnTo>
                  <a:lnTo>
                    <a:pt x="87545" y="219543"/>
                  </a:lnTo>
                  <a:lnTo>
                    <a:pt x="87434" y="219322"/>
                  </a:lnTo>
                  <a:lnTo>
                    <a:pt x="87332" y="219100"/>
                  </a:lnTo>
                  <a:lnTo>
                    <a:pt x="87238" y="218862"/>
                  </a:lnTo>
                  <a:lnTo>
                    <a:pt x="87162" y="218623"/>
                  </a:lnTo>
                  <a:lnTo>
                    <a:pt x="87093" y="218385"/>
                  </a:lnTo>
                  <a:lnTo>
                    <a:pt x="87034" y="218137"/>
                  </a:lnTo>
                  <a:lnTo>
                    <a:pt x="86991" y="217890"/>
                  </a:lnTo>
                  <a:lnTo>
                    <a:pt x="86957" y="217635"/>
                  </a:lnTo>
                  <a:lnTo>
                    <a:pt x="86940" y="217371"/>
                  </a:lnTo>
                  <a:lnTo>
                    <a:pt x="86932" y="217107"/>
                  </a:lnTo>
                  <a:lnTo>
                    <a:pt x="86940" y="216843"/>
                  </a:lnTo>
                  <a:lnTo>
                    <a:pt x="86957" y="216587"/>
                  </a:lnTo>
                  <a:lnTo>
                    <a:pt x="86991" y="216331"/>
                  </a:lnTo>
                  <a:lnTo>
                    <a:pt x="87034" y="216084"/>
                  </a:lnTo>
                  <a:lnTo>
                    <a:pt x="87093" y="215837"/>
                  </a:lnTo>
                  <a:lnTo>
                    <a:pt x="87162" y="215590"/>
                  </a:lnTo>
                  <a:lnTo>
                    <a:pt x="87238" y="215352"/>
                  </a:lnTo>
                  <a:lnTo>
                    <a:pt x="87332" y="215122"/>
                  </a:lnTo>
                  <a:lnTo>
                    <a:pt x="87434" y="214900"/>
                  </a:lnTo>
                  <a:lnTo>
                    <a:pt x="87545" y="214679"/>
                  </a:lnTo>
                  <a:lnTo>
                    <a:pt x="87673" y="214466"/>
                  </a:lnTo>
                  <a:lnTo>
                    <a:pt x="87801" y="214253"/>
                  </a:lnTo>
                  <a:lnTo>
                    <a:pt x="87945" y="214057"/>
                  </a:lnTo>
                  <a:lnTo>
                    <a:pt x="88099" y="213861"/>
                  </a:lnTo>
                  <a:lnTo>
                    <a:pt x="88261" y="213673"/>
                  </a:lnTo>
                  <a:lnTo>
                    <a:pt x="88431" y="213494"/>
                  </a:lnTo>
                  <a:lnTo>
                    <a:pt x="88610" y="213333"/>
                  </a:lnTo>
                  <a:lnTo>
                    <a:pt x="88789" y="213171"/>
                  </a:lnTo>
                  <a:lnTo>
                    <a:pt x="88985" y="213017"/>
                  </a:lnTo>
                  <a:lnTo>
                    <a:pt x="89189" y="212873"/>
                  </a:lnTo>
                  <a:lnTo>
                    <a:pt x="89394" y="212745"/>
                  </a:lnTo>
                  <a:lnTo>
                    <a:pt x="89607" y="212617"/>
                  </a:lnTo>
                  <a:lnTo>
                    <a:pt x="89828" y="212506"/>
                  </a:lnTo>
                  <a:lnTo>
                    <a:pt x="90050" y="212404"/>
                  </a:lnTo>
                  <a:lnTo>
                    <a:pt x="90288" y="212310"/>
                  </a:lnTo>
                  <a:lnTo>
                    <a:pt x="90518" y="212234"/>
                  </a:lnTo>
                  <a:lnTo>
                    <a:pt x="90765" y="212165"/>
                  </a:lnTo>
                  <a:lnTo>
                    <a:pt x="91012" y="212106"/>
                  </a:lnTo>
                  <a:lnTo>
                    <a:pt x="91259" y="212063"/>
                  </a:lnTo>
                  <a:lnTo>
                    <a:pt x="91515" y="212029"/>
                  </a:lnTo>
                  <a:lnTo>
                    <a:pt x="91779" y="212004"/>
                  </a:lnTo>
                  <a:close/>
                  <a:moveTo>
                    <a:pt x="140663" y="212004"/>
                  </a:moveTo>
                  <a:lnTo>
                    <a:pt x="140927" y="212029"/>
                  </a:lnTo>
                  <a:lnTo>
                    <a:pt x="141183" y="212063"/>
                  </a:lnTo>
                  <a:lnTo>
                    <a:pt x="141430" y="212106"/>
                  </a:lnTo>
                  <a:lnTo>
                    <a:pt x="141677" y="212165"/>
                  </a:lnTo>
                  <a:lnTo>
                    <a:pt x="141924" y="212234"/>
                  </a:lnTo>
                  <a:lnTo>
                    <a:pt x="142162" y="212310"/>
                  </a:lnTo>
                  <a:lnTo>
                    <a:pt x="142392" y="212404"/>
                  </a:lnTo>
                  <a:lnTo>
                    <a:pt x="142614" y="212506"/>
                  </a:lnTo>
                  <a:lnTo>
                    <a:pt x="142835" y="212617"/>
                  </a:lnTo>
                  <a:lnTo>
                    <a:pt x="143048" y="212745"/>
                  </a:lnTo>
                  <a:lnTo>
                    <a:pt x="143261" y="212873"/>
                  </a:lnTo>
                  <a:lnTo>
                    <a:pt x="143457" y="213017"/>
                  </a:lnTo>
                  <a:lnTo>
                    <a:pt x="143653" y="213171"/>
                  </a:lnTo>
                  <a:lnTo>
                    <a:pt x="143841" y="213333"/>
                  </a:lnTo>
                  <a:lnTo>
                    <a:pt x="144020" y="213494"/>
                  </a:lnTo>
                  <a:lnTo>
                    <a:pt x="144181" y="213673"/>
                  </a:lnTo>
                  <a:lnTo>
                    <a:pt x="144343" y="213861"/>
                  </a:lnTo>
                  <a:lnTo>
                    <a:pt x="144497" y="214057"/>
                  </a:lnTo>
                  <a:lnTo>
                    <a:pt x="144642" y="214253"/>
                  </a:lnTo>
                  <a:lnTo>
                    <a:pt x="144769" y="214466"/>
                  </a:lnTo>
                  <a:lnTo>
                    <a:pt x="144897" y="214679"/>
                  </a:lnTo>
                  <a:lnTo>
                    <a:pt x="145008" y="214900"/>
                  </a:lnTo>
                  <a:lnTo>
                    <a:pt x="145110" y="215122"/>
                  </a:lnTo>
                  <a:lnTo>
                    <a:pt x="145204" y="215352"/>
                  </a:lnTo>
                  <a:lnTo>
                    <a:pt x="145280" y="215590"/>
                  </a:lnTo>
                  <a:lnTo>
                    <a:pt x="145349" y="215837"/>
                  </a:lnTo>
                  <a:lnTo>
                    <a:pt x="145408" y="216084"/>
                  </a:lnTo>
                  <a:lnTo>
                    <a:pt x="145451" y="216331"/>
                  </a:lnTo>
                  <a:lnTo>
                    <a:pt x="145485" y="216587"/>
                  </a:lnTo>
                  <a:lnTo>
                    <a:pt x="145511" y="216843"/>
                  </a:lnTo>
                  <a:lnTo>
                    <a:pt x="145511" y="217107"/>
                  </a:lnTo>
                  <a:lnTo>
                    <a:pt x="145511" y="217371"/>
                  </a:lnTo>
                  <a:lnTo>
                    <a:pt x="145485" y="217635"/>
                  </a:lnTo>
                  <a:lnTo>
                    <a:pt x="145451" y="217890"/>
                  </a:lnTo>
                  <a:lnTo>
                    <a:pt x="145408" y="218137"/>
                  </a:lnTo>
                  <a:lnTo>
                    <a:pt x="145349" y="218385"/>
                  </a:lnTo>
                  <a:lnTo>
                    <a:pt x="145280" y="218623"/>
                  </a:lnTo>
                  <a:lnTo>
                    <a:pt x="145204" y="218862"/>
                  </a:lnTo>
                  <a:lnTo>
                    <a:pt x="145110" y="219100"/>
                  </a:lnTo>
                  <a:lnTo>
                    <a:pt x="145008" y="219322"/>
                  </a:lnTo>
                  <a:lnTo>
                    <a:pt x="144897" y="219543"/>
                  </a:lnTo>
                  <a:lnTo>
                    <a:pt x="144769" y="219756"/>
                  </a:lnTo>
                  <a:lnTo>
                    <a:pt x="144642" y="219961"/>
                  </a:lnTo>
                  <a:lnTo>
                    <a:pt x="144497" y="220165"/>
                  </a:lnTo>
                  <a:lnTo>
                    <a:pt x="144343" y="220361"/>
                  </a:lnTo>
                  <a:lnTo>
                    <a:pt x="144181" y="220540"/>
                  </a:lnTo>
                  <a:lnTo>
                    <a:pt x="144020" y="220719"/>
                  </a:lnTo>
                  <a:lnTo>
                    <a:pt x="143841" y="220889"/>
                  </a:lnTo>
                  <a:lnTo>
                    <a:pt x="143653" y="221051"/>
                  </a:lnTo>
                  <a:lnTo>
                    <a:pt x="143457" y="221204"/>
                  </a:lnTo>
                  <a:lnTo>
                    <a:pt x="143261" y="221341"/>
                  </a:lnTo>
                  <a:lnTo>
                    <a:pt x="143048" y="221477"/>
                  </a:lnTo>
                  <a:lnTo>
                    <a:pt x="142835" y="221605"/>
                  </a:lnTo>
                  <a:lnTo>
                    <a:pt x="142614" y="221716"/>
                  </a:lnTo>
                  <a:lnTo>
                    <a:pt x="142392" y="221818"/>
                  </a:lnTo>
                  <a:lnTo>
                    <a:pt x="142162" y="221912"/>
                  </a:lnTo>
                  <a:lnTo>
                    <a:pt x="141924" y="221988"/>
                  </a:lnTo>
                  <a:lnTo>
                    <a:pt x="141677" y="222056"/>
                  </a:lnTo>
                  <a:lnTo>
                    <a:pt x="141430" y="222116"/>
                  </a:lnTo>
                  <a:lnTo>
                    <a:pt x="141183" y="222159"/>
                  </a:lnTo>
                  <a:lnTo>
                    <a:pt x="140927" y="222193"/>
                  </a:lnTo>
                  <a:lnTo>
                    <a:pt x="140663" y="222210"/>
                  </a:lnTo>
                  <a:lnTo>
                    <a:pt x="140407" y="222218"/>
                  </a:lnTo>
                  <a:lnTo>
                    <a:pt x="140143" y="222210"/>
                  </a:lnTo>
                  <a:lnTo>
                    <a:pt x="139879" y="222193"/>
                  </a:lnTo>
                  <a:lnTo>
                    <a:pt x="139624" y="222159"/>
                  </a:lnTo>
                  <a:lnTo>
                    <a:pt x="139377" y="222116"/>
                  </a:lnTo>
                  <a:lnTo>
                    <a:pt x="139130" y="222056"/>
                  </a:lnTo>
                  <a:lnTo>
                    <a:pt x="138891" y="221988"/>
                  </a:lnTo>
                  <a:lnTo>
                    <a:pt x="138652" y="221912"/>
                  </a:lnTo>
                  <a:lnTo>
                    <a:pt x="138414" y="221818"/>
                  </a:lnTo>
                  <a:lnTo>
                    <a:pt x="138192" y="221716"/>
                  </a:lnTo>
                  <a:lnTo>
                    <a:pt x="137971" y="221605"/>
                  </a:lnTo>
                  <a:lnTo>
                    <a:pt x="137758" y="221477"/>
                  </a:lnTo>
                  <a:lnTo>
                    <a:pt x="137553" y="221341"/>
                  </a:lnTo>
                  <a:lnTo>
                    <a:pt x="137349" y="221204"/>
                  </a:lnTo>
                  <a:lnTo>
                    <a:pt x="137153" y="221051"/>
                  </a:lnTo>
                  <a:lnTo>
                    <a:pt x="136974" y="220889"/>
                  </a:lnTo>
                  <a:lnTo>
                    <a:pt x="136795" y="220719"/>
                  </a:lnTo>
                  <a:lnTo>
                    <a:pt x="136625" y="220540"/>
                  </a:lnTo>
                  <a:lnTo>
                    <a:pt x="136463" y="220361"/>
                  </a:lnTo>
                  <a:lnTo>
                    <a:pt x="136310" y="220165"/>
                  </a:lnTo>
                  <a:lnTo>
                    <a:pt x="136173" y="219961"/>
                  </a:lnTo>
                  <a:lnTo>
                    <a:pt x="136037" y="219756"/>
                  </a:lnTo>
                  <a:lnTo>
                    <a:pt x="135909" y="219543"/>
                  </a:lnTo>
                  <a:lnTo>
                    <a:pt x="135798" y="219322"/>
                  </a:lnTo>
                  <a:lnTo>
                    <a:pt x="135696" y="219100"/>
                  </a:lnTo>
                  <a:lnTo>
                    <a:pt x="135603" y="218862"/>
                  </a:lnTo>
                  <a:lnTo>
                    <a:pt x="135526" y="218623"/>
                  </a:lnTo>
                  <a:lnTo>
                    <a:pt x="135458" y="218385"/>
                  </a:lnTo>
                  <a:lnTo>
                    <a:pt x="135398" y="218137"/>
                  </a:lnTo>
                  <a:lnTo>
                    <a:pt x="135355" y="217890"/>
                  </a:lnTo>
                  <a:lnTo>
                    <a:pt x="135321" y="217635"/>
                  </a:lnTo>
                  <a:lnTo>
                    <a:pt x="135304" y="217371"/>
                  </a:lnTo>
                  <a:lnTo>
                    <a:pt x="135296" y="217107"/>
                  </a:lnTo>
                  <a:lnTo>
                    <a:pt x="135304" y="216843"/>
                  </a:lnTo>
                  <a:lnTo>
                    <a:pt x="135321" y="216587"/>
                  </a:lnTo>
                  <a:lnTo>
                    <a:pt x="135355" y="216331"/>
                  </a:lnTo>
                  <a:lnTo>
                    <a:pt x="135398" y="216084"/>
                  </a:lnTo>
                  <a:lnTo>
                    <a:pt x="135458" y="215837"/>
                  </a:lnTo>
                  <a:lnTo>
                    <a:pt x="135526" y="215590"/>
                  </a:lnTo>
                  <a:lnTo>
                    <a:pt x="135603" y="215352"/>
                  </a:lnTo>
                  <a:lnTo>
                    <a:pt x="135696" y="215122"/>
                  </a:lnTo>
                  <a:lnTo>
                    <a:pt x="135798" y="214900"/>
                  </a:lnTo>
                  <a:lnTo>
                    <a:pt x="135909" y="214679"/>
                  </a:lnTo>
                  <a:lnTo>
                    <a:pt x="136037" y="214466"/>
                  </a:lnTo>
                  <a:lnTo>
                    <a:pt x="136173" y="214253"/>
                  </a:lnTo>
                  <a:lnTo>
                    <a:pt x="136310" y="214057"/>
                  </a:lnTo>
                  <a:lnTo>
                    <a:pt x="136463" y="213861"/>
                  </a:lnTo>
                  <a:lnTo>
                    <a:pt x="136625" y="213673"/>
                  </a:lnTo>
                  <a:lnTo>
                    <a:pt x="136795" y="213494"/>
                  </a:lnTo>
                  <a:lnTo>
                    <a:pt x="136974" y="213333"/>
                  </a:lnTo>
                  <a:lnTo>
                    <a:pt x="137153" y="213171"/>
                  </a:lnTo>
                  <a:lnTo>
                    <a:pt x="137349" y="213017"/>
                  </a:lnTo>
                  <a:lnTo>
                    <a:pt x="137553" y="212873"/>
                  </a:lnTo>
                  <a:lnTo>
                    <a:pt x="137758" y="212745"/>
                  </a:lnTo>
                  <a:lnTo>
                    <a:pt x="137971" y="212617"/>
                  </a:lnTo>
                  <a:lnTo>
                    <a:pt x="138192" y="212506"/>
                  </a:lnTo>
                  <a:lnTo>
                    <a:pt x="138414" y="212404"/>
                  </a:lnTo>
                  <a:lnTo>
                    <a:pt x="138652" y="212310"/>
                  </a:lnTo>
                  <a:lnTo>
                    <a:pt x="138891" y="212234"/>
                  </a:lnTo>
                  <a:lnTo>
                    <a:pt x="139130" y="212165"/>
                  </a:lnTo>
                  <a:lnTo>
                    <a:pt x="139377" y="212106"/>
                  </a:lnTo>
                  <a:lnTo>
                    <a:pt x="139624" y="212063"/>
                  </a:lnTo>
                  <a:lnTo>
                    <a:pt x="139879" y="212029"/>
                  </a:lnTo>
                  <a:lnTo>
                    <a:pt x="140143" y="212004"/>
                  </a:lnTo>
                  <a:close/>
                  <a:moveTo>
                    <a:pt x="92043" y="0"/>
                  </a:moveTo>
                  <a:lnTo>
                    <a:pt x="91643" y="9"/>
                  </a:lnTo>
                  <a:lnTo>
                    <a:pt x="91251" y="17"/>
                  </a:lnTo>
                  <a:lnTo>
                    <a:pt x="90859" y="43"/>
                  </a:lnTo>
                  <a:lnTo>
                    <a:pt x="90476" y="77"/>
                  </a:lnTo>
                  <a:lnTo>
                    <a:pt x="90092" y="119"/>
                  </a:lnTo>
                  <a:lnTo>
                    <a:pt x="89709" y="179"/>
                  </a:lnTo>
                  <a:lnTo>
                    <a:pt x="89334" y="239"/>
                  </a:lnTo>
                  <a:lnTo>
                    <a:pt x="88951" y="315"/>
                  </a:lnTo>
                  <a:lnTo>
                    <a:pt x="88584" y="392"/>
                  </a:lnTo>
                  <a:lnTo>
                    <a:pt x="88209" y="486"/>
                  </a:lnTo>
                  <a:lnTo>
                    <a:pt x="87852" y="579"/>
                  </a:lnTo>
                  <a:lnTo>
                    <a:pt x="87485" y="690"/>
                  </a:lnTo>
                  <a:lnTo>
                    <a:pt x="87128" y="809"/>
                  </a:lnTo>
                  <a:lnTo>
                    <a:pt x="86778" y="929"/>
                  </a:lnTo>
                  <a:lnTo>
                    <a:pt x="86429" y="1065"/>
                  </a:lnTo>
                  <a:lnTo>
                    <a:pt x="86080" y="1210"/>
                  </a:lnTo>
                  <a:lnTo>
                    <a:pt x="85739" y="1355"/>
                  </a:lnTo>
                  <a:lnTo>
                    <a:pt x="85398" y="1516"/>
                  </a:lnTo>
                  <a:lnTo>
                    <a:pt x="85066" y="1678"/>
                  </a:lnTo>
                  <a:lnTo>
                    <a:pt x="84742" y="1849"/>
                  </a:lnTo>
                  <a:lnTo>
                    <a:pt x="84418" y="2036"/>
                  </a:lnTo>
                  <a:lnTo>
                    <a:pt x="84095" y="2224"/>
                  </a:lnTo>
                  <a:lnTo>
                    <a:pt x="83788" y="2419"/>
                  </a:lnTo>
                  <a:lnTo>
                    <a:pt x="83473" y="2624"/>
                  </a:lnTo>
                  <a:lnTo>
                    <a:pt x="83175" y="2828"/>
                  </a:lnTo>
                  <a:lnTo>
                    <a:pt x="82876" y="3050"/>
                  </a:lnTo>
                  <a:lnTo>
                    <a:pt x="82587" y="3271"/>
                  </a:lnTo>
                  <a:lnTo>
                    <a:pt x="82297" y="3501"/>
                  </a:lnTo>
                  <a:lnTo>
                    <a:pt x="82016" y="3740"/>
                  </a:lnTo>
                  <a:lnTo>
                    <a:pt x="81743" y="3987"/>
                  </a:lnTo>
                  <a:lnTo>
                    <a:pt x="81471" y="4234"/>
                  </a:lnTo>
                  <a:lnTo>
                    <a:pt x="81207" y="4498"/>
                  </a:lnTo>
                  <a:lnTo>
                    <a:pt x="80951" y="4754"/>
                  </a:lnTo>
                  <a:lnTo>
                    <a:pt x="80695" y="5026"/>
                  </a:lnTo>
                  <a:lnTo>
                    <a:pt x="80457" y="5299"/>
                  </a:lnTo>
                  <a:lnTo>
                    <a:pt x="80218" y="5580"/>
                  </a:lnTo>
                  <a:lnTo>
                    <a:pt x="79988" y="5870"/>
                  </a:lnTo>
                  <a:lnTo>
                    <a:pt x="79758" y="6159"/>
                  </a:lnTo>
                  <a:lnTo>
                    <a:pt x="79545" y="6458"/>
                  </a:lnTo>
                  <a:lnTo>
                    <a:pt x="79332" y="6764"/>
                  </a:lnTo>
                  <a:lnTo>
                    <a:pt x="79128" y="7071"/>
                  </a:lnTo>
                  <a:lnTo>
                    <a:pt x="78932" y="7386"/>
                  </a:lnTo>
                  <a:lnTo>
                    <a:pt x="78745" y="7701"/>
                  </a:lnTo>
                  <a:lnTo>
                    <a:pt x="78566" y="8025"/>
                  </a:lnTo>
                  <a:lnTo>
                    <a:pt x="78395" y="8357"/>
                  </a:lnTo>
                  <a:lnTo>
                    <a:pt x="78225" y="8690"/>
                  </a:lnTo>
                  <a:lnTo>
                    <a:pt x="78071" y="9022"/>
                  </a:lnTo>
                  <a:lnTo>
                    <a:pt x="77918" y="9363"/>
                  </a:lnTo>
                  <a:lnTo>
                    <a:pt x="77773" y="9712"/>
                  </a:lnTo>
                  <a:lnTo>
                    <a:pt x="77646" y="10061"/>
                  </a:lnTo>
                  <a:lnTo>
                    <a:pt x="77518" y="10419"/>
                  </a:lnTo>
                  <a:lnTo>
                    <a:pt x="77407" y="10777"/>
                  </a:lnTo>
                  <a:lnTo>
                    <a:pt x="77296" y="11135"/>
                  </a:lnTo>
                  <a:lnTo>
                    <a:pt x="77194" y="11501"/>
                  </a:lnTo>
                  <a:lnTo>
                    <a:pt x="77109" y="11867"/>
                  </a:lnTo>
                  <a:lnTo>
                    <a:pt x="77024" y="12242"/>
                  </a:lnTo>
                  <a:lnTo>
                    <a:pt x="76955" y="12617"/>
                  </a:lnTo>
                  <a:lnTo>
                    <a:pt x="76887" y="12992"/>
                  </a:lnTo>
                  <a:lnTo>
                    <a:pt x="76836" y="13375"/>
                  </a:lnTo>
                  <a:lnTo>
                    <a:pt x="76794" y="13759"/>
                  </a:lnTo>
                  <a:lnTo>
                    <a:pt x="76759" y="14151"/>
                  </a:lnTo>
                  <a:lnTo>
                    <a:pt x="76734" y="14543"/>
                  </a:lnTo>
                  <a:lnTo>
                    <a:pt x="76717" y="14934"/>
                  </a:lnTo>
                  <a:lnTo>
                    <a:pt x="76717" y="15326"/>
                  </a:lnTo>
                  <a:lnTo>
                    <a:pt x="76717" y="15641"/>
                  </a:lnTo>
                  <a:lnTo>
                    <a:pt x="76725" y="15948"/>
                  </a:lnTo>
                  <a:lnTo>
                    <a:pt x="76742" y="16255"/>
                  </a:lnTo>
                  <a:lnTo>
                    <a:pt x="76759" y="16562"/>
                  </a:lnTo>
                  <a:lnTo>
                    <a:pt x="76794" y="16868"/>
                  </a:lnTo>
                  <a:lnTo>
                    <a:pt x="76819" y="17175"/>
                  </a:lnTo>
                  <a:lnTo>
                    <a:pt x="76862" y="17473"/>
                  </a:lnTo>
                  <a:lnTo>
                    <a:pt x="76904" y="17771"/>
                  </a:lnTo>
                  <a:lnTo>
                    <a:pt x="76955" y="18070"/>
                  </a:lnTo>
                  <a:lnTo>
                    <a:pt x="77015" y="18368"/>
                  </a:lnTo>
                  <a:lnTo>
                    <a:pt x="77075" y="18657"/>
                  </a:lnTo>
                  <a:lnTo>
                    <a:pt x="77143" y="18956"/>
                  </a:lnTo>
                  <a:lnTo>
                    <a:pt x="77220" y="19245"/>
                  </a:lnTo>
                  <a:lnTo>
                    <a:pt x="77296" y="19526"/>
                  </a:lnTo>
                  <a:lnTo>
                    <a:pt x="77381" y="19816"/>
                  </a:lnTo>
                  <a:lnTo>
                    <a:pt x="77475" y="20097"/>
                  </a:lnTo>
                  <a:lnTo>
                    <a:pt x="77569" y="20378"/>
                  </a:lnTo>
                  <a:lnTo>
                    <a:pt x="77671" y="20659"/>
                  </a:lnTo>
                  <a:lnTo>
                    <a:pt x="77773" y="20932"/>
                  </a:lnTo>
                  <a:lnTo>
                    <a:pt x="77884" y="21205"/>
                  </a:lnTo>
                  <a:lnTo>
                    <a:pt x="78003" y="21477"/>
                  </a:lnTo>
                  <a:lnTo>
                    <a:pt x="78123" y="21741"/>
                  </a:lnTo>
                  <a:lnTo>
                    <a:pt x="78250" y="22005"/>
                  </a:lnTo>
                  <a:lnTo>
                    <a:pt x="78378" y="22270"/>
                  </a:lnTo>
                  <a:lnTo>
                    <a:pt x="78514" y="22525"/>
                  </a:lnTo>
                  <a:lnTo>
                    <a:pt x="78651" y="22789"/>
                  </a:lnTo>
                  <a:lnTo>
                    <a:pt x="78796" y="23036"/>
                  </a:lnTo>
                  <a:lnTo>
                    <a:pt x="78949" y="23292"/>
                  </a:lnTo>
                  <a:lnTo>
                    <a:pt x="79102" y="23539"/>
                  </a:lnTo>
                  <a:lnTo>
                    <a:pt x="79264" y="23777"/>
                  </a:lnTo>
                  <a:lnTo>
                    <a:pt x="79426" y="24025"/>
                  </a:lnTo>
                  <a:lnTo>
                    <a:pt x="79588" y="24263"/>
                  </a:lnTo>
                  <a:lnTo>
                    <a:pt x="79767" y="24493"/>
                  </a:lnTo>
                  <a:lnTo>
                    <a:pt x="79937" y="24723"/>
                  </a:lnTo>
                  <a:lnTo>
                    <a:pt x="80125" y="24953"/>
                  </a:lnTo>
                  <a:lnTo>
                    <a:pt x="80304" y="25175"/>
                  </a:lnTo>
                  <a:lnTo>
                    <a:pt x="80491" y="25396"/>
                  </a:lnTo>
                  <a:lnTo>
                    <a:pt x="80687" y="25609"/>
                  </a:lnTo>
                  <a:lnTo>
                    <a:pt x="80883" y="25822"/>
                  </a:lnTo>
                  <a:lnTo>
                    <a:pt x="81087" y="26035"/>
                  </a:lnTo>
                  <a:lnTo>
                    <a:pt x="81292" y="26240"/>
                  </a:lnTo>
                  <a:lnTo>
                    <a:pt x="81496" y="26444"/>
                  </a:lnTo>
                  <a:lnTo>
                    <a:pt x="81709" y="26640"/>
                  </a:lnTo>
                  <a:lnTo>
                    <a:pt x="81922" y="26836"/>
                  </a:lnTo>
                  <a:lnTo>
                    <a:pt x="82144" y="27023"/>
                  </a:lnTo>
                  <a:lnTo>
                    <a:pt x="82365" y="27211"/>
                  </a:lnTo>
                  <a:lnTo>
                    <a:pt x="82595" y="27390"/>
                  </a:lnTo>
                  <a:lnTo>
                    <a:pt x="82825" y="27569"/>
                  </a:lnTo>
                  <a:lnTo>
                    <a:pt x="83055" y="27739"/>
                  </a:lnTo>
                  <a:lnTo>
                    <a:pt x="83294" y="27909"/>
                  </a:lnTo>
                  <a:lnTo>
                    <a:pt x="83532" y="28071"/>
                  </a:lnTo>
                  <a:lnTo>
                    <a:pt x="83779" y="28233"/>
                  </a:lnTo>
                  <a:lnTo>
                    <a:pt x="84026" y="28386"/>
                  </a:lnTo>
                  <a:lnTo>
                    <a:pt x="84274" y="28540"/>
                  </a:lnTo>
                  <a:lnTo>
                    <a:pt x="84529" y="28685"/>
                  </a:lnTo>
                  <a:lnTo>
                    <a:pt x="84785" y="28821"/>
                  </a:lnTo>
                  <a:lnTo>
                    <a:pt x="85040" y="28957"/>
                  </a:lnTo>
                  <a:lnTo>
                    <a:pt x="85304" y="29094"/>
                  </a:lnTo>
                  <a:lnTo>
                    <a:pt x="85568" y="29221"/>
                  </a:lnTo>
                  <a:lnTo>
                    <a:pt x="85833" y="29341"/>
                  </a:lnTo>
                  <a:lnTo>
                    <a:pt x="86105" y="29460"/>
                  </a:lnTo>
                  <a:lnTo>
                    <a:pt x="86378" y="29571"/>
                  </a:lnTo>
                  <a:lnTo>
                    <a:pt x="86650" y="29673"/>
                  </a:lnTo>
                  <a:lnTo>
                    <a:pt x="86932" y="29775"/>
                  </a:lnTo>
                  <a:lnTo>
                    <a:pt x="86932" y="43968"/>
                  </a:lnTo>
                  <a:lnTo>
                    <a:pt x="84930" y="44070"/>
                  </a:lnTo>
                  <a:lnTo>
                    <a:pt x="82970" y="44181"/>
                  </a:lnTo>
                  <a:lnTo>
                    <a:pt x="81062" y="44292"/>
                  </a:lnTo>
                  <a:lnTo>
                    <a:pt x="79205" y="44403"/>
                  </a:lnTo>
                  <a:lnTo>
                    <a:pt x="77398" y="44522"/>
                  </a:lnTo>
                  <a:lnTo>
                    <a:pt x="75635" y="44641"/>
                  </a:lnTo>
                  <a:lnTo>
                    <a:pt x="73931" y="44769"/>
                  </a:lnTo>
                  <a:lnTo>
                    <a:pt x="72278" y="44888"/>
                  </a:lnTo>
                  <a:lnTo>
                    <a:pt x="69135" y="45135"/>
                  </a:lnTo>
                  <a:lnTo>
                    <a:pt x="66213" y="45382"/>
                  </a:lnTo>
                  <a:lnTo>
                    <a:pt x="63529" y="45621"/>
                  </a:lnTo>
                  <a:lnTo>
                    <a:pt x="61075" y="45851"/>
                  </a:lnTo>
                  <a:lnTo>
                    <a:pt x="58886" y="46073"/>
                  </a:lnTo>
                  <a:lnTo>
                    <a:pt x="56944" y="46277"/>
                  </a:lnTo>
                  <a:lnTo>
                    <a:pt x="55274" y="46464"/>
                  </a:lnTo>
                  <a:lnTo>
                    <a:pt x="53877" y="46626"/>
                  </a:lnTo>
                  <a:lnTo>
                    <a:pt x="52769" y="46763"/>
                  </a:lnTo>
                  <a:lnTo>
                    <a:pt x="51943" y="46865"/>
                  </a:lnTo>
                  <a:lnTo>
                    <a:pt x="51210" y="46959"/>
                  </a:lnTo>
                  <a:lnTo>
                    <a:pt x="51006" y="46993"/>
                  </a:lnTo>
                  <a:lnTo>
                    <a:pt x="50793" y="47035"/>
                  </a:lnTo>
                  <a:lnTo>
                    <a:pt x="50588" y="47086"/>
                  </a:lnTo>
                  <a:lnTo>
                    <a:pt x="50392" y="47137"/>
                  </a:lnTo>
                  <a:lnTo>
                    <a:pt x="50188" y="47206"/>
                  </a:lnTo>
                  <a:lnTo>
                    <a:pt x="50000" y="47282"/>
                  </a:lnTo>
                  <a:lnTo>
                    <a:pt x="49804" y="47367"/>
                  </a:lnTo>
                  <a:lnTo>
                    <a:pt x="49617" y="47453"/>
                  </a:lnTo>
                  <a:lnTo>
                    <a:pt x="49438" y="47546"/>
                  </a:lnTo>
                  <a:lnTo>
                    <a:pt x="49259" y="47649"/>
                  </a:lnTo>
                  <a:lnTo>
                    <a:pt x="49089" y="47759"/>
                  </a:lnTo>
                  <a:lnTo>
                    <a:pt x="48918" y="47879"/>
                  </a:lnTo>
                  <a:lnTo>
                    <a:pt x="48756" y="47998"/>
                  </a:lnTo>
                  <a:lnTo>
                    <a:pt x="48603" y="48126"/>
                  </a:lnTo>
                  <a:lnTo>
                    <a:pt x="48450" y="48262"/>
                  </a:lnTo>
                  <a:lnTo>
                    <a:pt x="48305" y="48407"/>
                  </a:lnTo>
                  <a:lnTo>
                    <a:pt x="48160" y="48552"/>
                  </a:lnTo>
                  <a:lnTo>
                    <a:pt x="48024" y="48705"/>
                  </a:lnTo>
                  <a:lnTo>
                    <a:pt x="47896" y="48867"/>
                  </a:lnTo>
                  <a:lnTo>
                    <a:pt x="47777" y="49029"/>
                  </a:lnTo>
                  <a:lnTo>
                    <a:pt x="47657" y="49191"/>
                  </a:lnTo>
                  <a:lnTo>
                    <a:pt x="47547" y="49370"/>
                  </a:lnTo>
                  <a:lnTo>
                    <a:pt x="47444" y="49548"/>
                  </a:lnTo>
                  <a:lnTo>
                    <a:pt x="47351" y="49727"/>
                  </a:lnTo>
                  <a:lnTo>
                    <a:pt x="47257" y="49915"/>
                  </a:lnTo>
                  <a:lnTo>
                    <a:pt x="47180" y="50102"/>
                  </a:lnTo>
                  <a:lnTo>
                    <a:pt x="47104" y="50298"/>
                  </a:lnTo>
                  <a:lnTo>
                    <a:pt x="47036" y="50494"/>
                  </a:lnTo>
                  <a:lnTo>
                    <a:pt x="46976" y="50699"/>
                  </a:lnTo>
                  <a:lnTo>
                    <a:pt x="46933" y="50903"/>
                  </a:lnTo>
                  <a:lnTo>
                    <a:pt x="46891" y="51107"/>
                  </a:lnTo>
                  <a:lnTo>
                    <a:pt x="46857" y="51320"/>
                  </a:lnTo>
                  <a:lnTo>
                    <a:pt x="46754" y="52045"/>
                  </a:lnTo>
                  <a:lnTo>
                    <a:pt x="46652" y="52862"/>
                  </a:lnTo>
                  <a:lnTo>
                    <a:pt x="46524" y="53978"/>
                  </a:lnTo>
                  <a:lnTo>
                    <a:pt x="46363" y="55367"/>
                  </a:lnTo>
                  <a:lnTo>
                    <a:pt x="46175" y="57028"/>
                  </a:lnTo>
                  <a:lnTo>
                    <a:pt x="45971" y="58962"/>
                  </a:lnTo>
                  <a:lnTo>
                    <a:pt x="45749" y="61152"/>
                  </a:lnTo>
                  <a:lnTo>
                    <a:pt x="45519" y="63588"/>
                  </a:lnTo>
                  <a:lnTo>
                    <a:pt x="45281" y="66272"/>
                  </a:lnTo>
                  <a:lnTo>
                    <a:pt x="45034" y="69177"/>
                  </a:lnTo>
                  <a:lnTo>
                    <a:pt x="44786" y="72312"/>
                  </a:lnTo>
                  <a:lnTo>
                    <a:pt x="44659" y="73965"/>
                  </a:lnTo>
                  <a:lnTo>
                    <a:pt x="44539" y="75669"/>
                  </a:lnTo>
                  <a:lnTo>
                    <a:pt x="44420" y="77415"/>
                  </a:lnTo>
                  <a:lnTo>
                    <a:pt x="44301" y="79221"/>
                  </a:lnTo>
                  <a:lnTo>
                    <a:pt x="44190" y="81078"/>
                  </a:lnTo>
                  <a:lnTo>
                    <a:pt x="44079" y="82978"/>
                  </a:lnTo>
                  <a:lnTo>
                    <a:pt x="43969" y="84929"/>
                  </a:lnTo>
                  <a:lnTo>
                    <a:pt x="43866" y="86923"/>
                  </a:lnTo>
                  <a:lnTo>
                    <a:pt x="29784" y="86923"/>
                  </a:lnTo>
                  <a:lnTo>
                    <a:pt x="29682" y="86650"/>
                  </a:lnTo>
                  <a:lnTo>
                    <a:pt x="29571" y="86377"/>
                  </a:lnTo>
                  <a:lnTo>
                    <a:pt x="29460" y="86105"/>
                  </a:lnTo>
                  <a:lnTo>
                    <a:pt x="29341" y="85832"/>
                  </a:lnTo>
                  <a:lnTo>
                    <a:pt x="29222" y="85568"/>
                  </a:lnTo>
                  <a:lnTo>
                    <a:pt x="29094" y="85304"/>
                  </a:lnTo>
                  <a:lnTo>
                    <a:pt x="28966" y="85040"/>
                  </a:lnTo>
                  <a:lnTo>
                    <a:pt x="28830" y="84784"/>
                  </a:lnTo>
                  <a:lnTo>
                    <a:pt x="28685" y="84520"/>
                  </a:lnTo>
                  <a:lnTo>
                    <a:pt x="28540" y="84273"/>
                  </a:lnTo>
                  <a:lnTo>
                    <a:pt x="28395" y="84026"/>
                  </a:lnTo>
                  <a:lnTo>
                    <a:pt x="28233" y="83779"/>
                  </a:lnTo>
                  <a:lnTo>
                    <a:pt x="28080" y="83532"/>
                  </a:lnTo>
                  <a:lnTo>
                    <a:pt x="27910" y="83293"/>
                  </a:lnTo>
                  <a:lnTo>
                    <a:pt x="27748" y="83055"/>
                  </a:lnTo>
                  <a:lnTo>
                    <a:pt x="27569" y="82825"/>
                  </a:lnTo>
                  <a:lnTo>
                    <a:pt x="27398" y="82595"/>
                  </a:lnTo>
                  <a:lnTo>
                    <a:pt x="27211" y="82365"/>
                  </a:lnTo>
                  <a:lnTo>
                    <a:pt x="27024" y="82143"/>
                  </a:lnTo>
                  <a:lnTo>
                    <a:pt x="26836" y="81922"/>
                  </a:lnTo>
                  <a:lnTo>
                    <a:pt x="26640" y="81709"/>
                  </a:lnTo>
                  <a:lnTo>
                    <a:pt x="26444" y="81496"/>
                  </a:lnTo>
                  <a:lnTo>
                    <a:pt x="26248" y="81283"/>
                  </a:lnTo>
                  <a:lnTo>
                    <a:pt x="26044" y="81078"/>
                  </a:lnTo>
                  <a:lnTo>
                    <a:pt x="25831" y="80883"/>
                  </a:lnTo>
                  <a:lnTo>
                    <a:pt x="25618" y="80687"/>
                  </a:lnTo>
                  <a:lnTo>
                    <a:pt x="25405" y="80491"/>
                  </a:lnTo>
                  <a:lnTo>
                    <a:pt x="25183" y="80303"/>
                  </a:lnTo>
                  <a:lnTo>
                    <a:pt x="24953" y="80116"/>
                  </a:lnTo>
                  <a:lnTo>
                    <a:pt x="24732" y="79937"/>
                  </a:lnTo>
                  <a:lnTo>
                    <a:pt x="24502" y="79758"/>
                  </a:lnTo>
                  <a:lnTo>
                    <a:pt x="24263" y="79588"/>
                  </a:lnTo>
                  <a:lnTo>
                    <a:pt x="24025" y="79417"/>
                  </a:lnTo>
                  <a:lnTo>
                    <a:pt x="23786" y="79255"/>
                  </a:lnTo>
                  <a:lnTo>
                    <a:pt x="23539" y="79102"/>
                  </a:lnTo>
                  <a:lnTo>
                    <a:pt x="23292" y="78940"/>
                  </a:lnTo>
                  <a:lnTo>
                    <a:pt x="23045" y="78795"/>
                  </a:lnTo>
                  <a:lnTo>
                    <a:pt x="22790" y="78650"/>
                  </a:lnTo>
                  <a:lnTo>
                    <a:pt x="22534" y="78506"/>
                  </a:lnTo>
                  <a:lnTo>
                    <a:pt x="22278" y="78378"/>
                  </a:lnTo>
                  <a:lnTo>
                    <a:pt x="22014" y="78242"/>
                  </a:lnTo>
                  <a:lnTo>
                    <a:pt x="21750" y="78114"/>
                  </a:lnTo>
                  <a:lnTo>
                    <a:pt x="21478" y="77994"/>
                  </a:lnTo>
                  <a:lnTo>
                    <a:pt x="21213" y="77884"/>
                  </a:lnTo>
                  <a:lnTo>
                    <a:pt x="20941" y="77773"/>
                  </a:lnTo>
                  <a:lnTo>
                    <a:pt x="20660" y="77662"/>
                  </a:lnTo>
                  <a:lnTo>
                    <a:pt x="20387" y="77560"/>
                  </a:lnTo>
                  <a:lnTo>
                    <a:pt x="20106" y="77466"/>
                  </a:lnTo>
                  <a:lnTo>
                    <a:pt x="19816" y="77381"/>
                  </a:lnTo>
                  <a:lnTo>
                    <a:pt x="19535" y="77296"/>
                  </a:lnTo>
                  <a:lnTo>
                    <a:pt x="19245" y="77219"/>
                  </a:lnTo>
                  <a:lnTo>
                    <a:pt x="18956" y="77143"/>
                  </a:lnTo>
                  <a:lnTo>
                    <a:pt x="18666" y="77074"/>
                  </a:lnTo>
                  <a:lnTo>
                    <a:pt x="18368" y="77015"/>
                  </a:lnTo>
                  <a:lnTo>
                    <a:pt x="18078" y="76955"/>
                  </a:lnTo>
                  <a:lnTo>
                    <a:pt x="17780" y="76904"/>
                  </a:lnTo>
                  <a:lnTo>
                    <a:pt x="17482" y="76861"/>
                  </a:lnTo>
                  <a:lnTo>
                    <a:pt x="17175" y="76819"/>
                  </a:lnTo>
                  <a:lnTo>
                    <a:pt x="16877" y="76785"/>
                  </a:lnTo>
                  <a:lnTo>
                    <a:pt x="16570" y="76759"/>
                  </a:lnTo>
                  <a:lnTo>
                    <a:pt x="16264" y="76734"/>
                  </a:lnTo>
                  <a:lnTo>
                    <a:pt x="15949" y="76725"/>
                  </a:lnTo>
                  <a:lnTo>
                    <a:pt x="15642" y="76708"/>
                  </a:lnTo>
                  <a:lnTo>
                    <a:pt x="15327" y="76708"/>
                  </a:lnTo>
                  <a:lnTo>
                    <a:pt x="14935" y="76717"/>
                  </a:lnTo>
                  <a:lnTo>
                    <a:pt x="14543" y="76725"/>
                  </a:lnTo>
                  <a:lnTo>
                    <a:pt x="14151" y="76751"/>
                  </a:lnTo>
                  <a:lnTo>
                    <a:pt x="13768" y="76785"/>
                  </a:lnTo>
                  <a:lnTo>
                    <a:pt x="13384" y="76836"/>
                  </a:lnTo>
                  <a:lnTo>
                    <a:pt x="13001" y="76887"/>
                  </a:lnTo>
                  <a:lnTo>
                    <a:pt x="12617" y="76947"/>
                  </a:lnTo>
                  <a:lnTo>
                    <a:pt x="12243" y="77023"/>
                  </a:lnTo>
                  <a:lnTo>
                    <a:pt x="11876" y="77100"/>
                  </a:lnTo>
                  <a:lnTo>
                    <a:pt x="11501" y="77194"/>
                  </a:lnTo>
                  <a:lnTo>
                    <a:pt x="11144" y="77287"/>
                  </a:lnTo>
                  <a:lnTo>
                    <a:pt x="10777" y="77398"/>
                  </a:lnTo>
                  <a:lnTo>
                    <a:pt x="10419" y="77517"/>
                  </a:lnTo>
                  <a:lnTo>
                    <a:pt x="10070" y="77637"/>
                  </a:lnTo>
                  <a:lnTo>
                    <a:pt x="9712" y="77773"/>
                  </a:lnTo>
                  <a:lnTo>
                    <a:pt x="9372" y="77918"/>
                  </a:lnTo>
                  <a:lnTo>
                    <a:pt x="9031" y="78063"/>
                  </a:lnTo>
                  <a:lnTo>
                    <a:pt x="8690" y="78224"/>
                  </a:lnTo>
                  <a:lnTo>
                    <a:pt x="8358" y="78386"/>
                  </a:lnTo>
                  <a:lnTo>
                    <a:pt x="8034" y="78565"/>
                  </a:lnTo>
                  <a:lnTo>
                    <a:pt x="7710" y="78744"/>
                  </a:lnTo>
                  <a:lnTo>
                    <a:pt x="7387" y="78932"/>
                  </a:lnTo>
                  <a:lnTo>
                    <a:pt x="7080" y="79128"/>
                  </a:lnTo>
                  <a:lnTo>
                    <a:pt x="6765" y="79332"/>
                  </a:lnTo>
                  <a:lnTo>
                    <a:pt x="6466" y="79536"/>
                  </a:lnTo>
                  <a:lnTo>
                    <a:pt x="6168" y="79758"/>
                  </a:lnTo>
                  <a:lnTo>
                    <a:pt x="5870" y="79979"/>
                  </a:lnTo>
                  <a:lnTo>
                    <a:pt x="5589" y="80210"/>
                  </a:lnTo>
                  <a:lnTo>
                    <a:pt x="5308" y="80448"/>
                  </a:lnTo>
                  <a:lnTo>
                    <a:pt x="5027" y="80695"/>
                  </a:lnTo>
                  <a:lnTo>
                    <a:pt x="4763" y="80942"/>
                  </a:lnTo>
                  <a:lnTo>
                    <a:pt x="4499" y="81206"/>
                  </a:lnTo>
                  <a:lnTo>
                    <a:pt x="4243" y="81462"/>
                  </a:lnTo>
                  <a:lnTo>
                    <a:pt x="3987" y="81734"/>
                  </a:lnTo>
                  <a:lnTo>
                    <a:pt x="3749" y="82007"/>
                  </a:lnTo>
                  <a:lnTo>
                    <a:pt x="3510" y="82288"/>
                  </a:lnTo>
                  <a:lnTo>
                    <a:pt x="3280" y="82578"/>
                  </a:lnTo>
                  <a:lnTo>
                    <a:pt x="3050" y="82868"/>
                  </a:lnTo>
                  <a:lnTo>
                    <a:pt x="2837" y="83166"/>
                  </a:lnTo>
                  <a:lnTo>
                    <a:pt x="2624" y="83472"/>
                  </a:lnTo>
                  <a:lnTo>
                    <a:pt x="2420" y="83779"/>
                  </a:lnTo>
                  <a:lnTo>
                    <a:pt x="2224" y="84094"/>
                  </a:lnTo>
                  <a:lnTo>
                    <a:pt x="2036" y="84410"/>
                  </a:lnTo>
                  <a:lnTo>
                    <a:pt x="1858" y="84733"/>
                  </a:lnTo>
                  <a:lnTo>
                    <a:pt x="1687" y="85066"/>
                  </a:lnTo>
                  <a:lnTo>
                    <a:pt x="1517" y="85398"/>
                  </a:lnTo>
                  <a:lnTo>
                    <a:pt x="1363" y="85730"/>
                  </a:lnTo>
                  <a:lnTo>
                    <a:pt x="1210" y="86079"/>
                  </a:lnTo>
                  <a:lnTo>
                    <a:pt x="1065" y="86420"/>
                  </a:lnTo>
                  <a:lnTo>
                    <a:pt x="937" y="86769"/>
                  </a:lnTo>
                  <a:lnTo>
                    <a:pt x="810" y="87127"/>
                  </a:lnTo>
                  <a:lnTo>
                    <a:pt x="690" y="87485"/>
                  </a:lnTo>
                  <a:lnTo>
                    <a:pt x="588" y="87843"/>
                  </a:lnTo>
                  <a:lnTo>
                    <a:pt x="486" y="88209"/>
                  </a:lnTo>
                  <a:lnTo>
                    <a:pt x="401" y="88575"/>
                  </a:lnTo>
                  <a:lnTo>
                    <a:pt x="316" y="88950"/>
                  </a:lnTo>
                  <a:lnTo>
                    <a:pt x="247" y="89325"/>
                  </a:lnTo>
                  <a:lnTo>
                    <a:pt x="179" y="89709"/>
                  </a:lnTo>
                  <a:lnTo>
                    <a:pt x="128" y="90083"/>
                  </a:lnTo>
                  <a:lnTo>
                    <a:pt x="86" y="90467"/>
                  </a:lnTo>
                  <a:lnTo>
                    <a:pt x="51" y="90859"/>
                  </a:lnTo>
                  <a:lnTo>
                    <a:pt x="26" y="91251"/>
                  </a:lnTo>
                  <a:lnTo>
                    <a:pt x="9" y="91642"/>
                  </a:lnTo>
                  <a:lnTo>
                    <a:pt x="0" y="92034"/>
                  </a:lnTo>
                  <a:lnTo>
                    <a:pt x="9" y="92426"/>
                  </a:lnTo>
                  <a:lnTo>
                    <a:pt x="26" y="92827"/>
                  </a:lnTo>
                  <a:lnTo>
                    <a:pt x="51" y="93210"/>
                  </a:lnTo>
                  <a:lnTo>
                    <a:pt x="86" y="93602"/>
                  </a:lnTo>
                  <a:lnTo>
                    <a:pt x="128" y="93985"/>
                  </a:lnTo>
                  <a:lnTo>
                    <a:pt x="179" y="94369"/>
                  </a:lnTo>
                  <a:lnTo>
                    <a:pt x="247" y="94743"/>
                  </a:lnTo>
                  <a:lnTo>
                    <a:pt x="316" y="95118"/>
                  </a:lnTo>
                  <a:lnTo>
                    <a:pt x="401" y="95493"/>
                  </a:lnTo>
                  <a:lnTo>
                    <a:pt x="486" y="95860"/>
                  </a:lnTo>
                  <a:lnTo>
                    <a:pt x="588" y="96226"/>
                  </a:lnTo>
                  <a:lnTo>
                    <a:pt x="690" y="96592"/>
                  </a:lnTo>
                  <a:lnTo>
                    <a:pt x="810" y="96950"/>
                  </a:lnTo>
                  <a:lnTo>
                    <a:pt x="937" y="97299"/>
                  </a:lnTo>
                  <a:lnTo>
                    <a:pt x="1065" y="97649"/>
                  </a:lnTo>
                  <a:lnTo>
                    <a:pt x="1210" y="97998"/>
                  </a:lnTo>
                  <a:lnTo>
                    <a:pt x="1363" y="98339"/>
                  </a:lnTo>
                  <a:lnTo>
                    <a:pt x="1517" y="98671"/>
                  </a:lnTo>
                  <a:lnTo>
                    <a:pt x="1687" y="99003"/>
                  </a:lnTo>
                  <a:lnTo>
                    <a:pt x="1858" y="99335"/>
                  </a:lnTo>
                  <a:lnTo>
                    <a:pt x="2036" y="99659"/>
                  </a:lnTo>
                  <a:lnTo>
                    <a:pt x="2224" y="99974"/>
                  </a:lnTo>
                  <a:lnTo>
                    <a:pt x="2420" y="100290"/>
                  </a:lnTo>
                  <a:lnTo>
                    <a:pt x="2624" y="100596"/>
                  </a:lnTo>
                  <a:lnTo>
                    <a:pt x="2837" y="100903"/>
                  </a:lnTo>
                  <a:lnTo>
                    <a:pt x="3050" y="101201"/>
                  </a:lnTo>
                  <a:lnTo>
                    <a:pt x="3280" y="101491"/>
                  </a:lnTo>
                  <a:lnTo>
                    <a:pt x="3510" y="101780"/>
                  </a:lnTo>
                  <a:lnTo>
                    <a:pt x="3749" y="102062"/>
                  </a:lnTo>
                  <a:lnTo>
                    <a:pt x="3987" y="102334"/>
                  </a:lnTo>
                  <a:lnTo>
                    <a:pt x="4243" y="102607"/>
                  </a:lnTo>
                  <a:lnTo>
                    <a:pt x="4499" y="102871"/>
                  </a:lnTo>
                  <a:lnTo>
                    <a:pt x="4763" y="103127"/>
                  </a:lnTo>
                  <a:lnTo>
                    <a:pt x="5027" y="103374"/>
                  </a:lnTo>
                  <a:lnTo>
                    <a:pt x="5308" y="103621"/>
                  </a:lnTo>
                  <a:lnTo>
                    <a:pt x="5589" y="103859"/>
                  </a:lnTo>
                  <a:lnTo>
                    <a:pt x="5870" y="104089"/>
                  </a:lnTo>
                  <a:lnTo>
                    <a:pt x="6168" y="104311"/>
                  </a:lnTo>
                  <a:lnTo>
                    <a:pt x="6466" y="104532"/>
                  </a:lnTo>
                  <a:lnTo>
                    <a:pt x="6765" y="104745"/>
                  </a:lnTo>
                  <a:lnTo>
                    <a:pt x="7080" y="104941"/>
                  </a:lnTo>
                  <a:lnTo>
                    <a:pt x="7387" y="105137"/>
                  </a:lnTo>
                  <a:lnTo>
                    <a:pt x="7710" y="105333"/>
                  </a:lnTo>
                  <a:lnTo>
                    <a:pt x="8034" y="105512"/>
                  </a:lnTo>
                  <a:lnTo>
                    <a:pt x="8358" y="105682"/>
                  </a:lnTo>
                  <a:lnTo>
                    <a:pt x="8690" y="105853"/>
                  </a:lnTo>
                  <a:lnTo>
                    <a:pt x="9031" y="106006"/>
                  </a:lnTo>
                  <a:lnTo>
                    <a:pt x="9372" y="106159"/>
                  </a:lnTo>
                  <a:lnTo>
                    <a:pt x="9712" y="106296"/>
                  </a:lnTo>
                  <a:lnTo>
                    <a:pt x="10070" y="106432"/>
                  </a:lnTo>
                  <a:lnTo>
                    <a:pt x="10419" y="106560"/>
                  </a:lnTo>
                  <a:lnTo>
                    <a:pt x="10777" y="106671"/>
                  </a:lnTo>
                  <a:lnTo>
                    <a:pt x="11144" y="106781"/>
                  </a:lnTo>
                  <a:lnTo>
                    <a:pt x="11501" y="106875"/>
                  </a:lnTo>
                  <a:lnTo>
                    <a:pt x="11876" y="106969"/>
                  </a:lnTo>
                  <a:lnTo>
                    <a:pt x="12243" y="107054"/>
                  </a:lnTo>
                  <a:lnTo>
                    <a:pt x="12617" y="107122"/>
                  </a:lnTo>
                  <a:lnTo>
                    <a:pt x="13001" y="107182"/>
                  </a:lnTo>
                  <a:lnTo>
                    <a:pt x="13384" y="107241"/>
                  </a:lnTo>
                  <a:lnTo>
                    <a:pt x="13768" y="107284"/>
                  </a:lnTo>
                  <a:lnTo>
                    <a:pt x="14151" y="107318"/>
                  </a:lnTo>
                  <a:lnTo>
                    <a:pt x="14543" y="107344"/>
                  </a:lnTo>
                  <a:lnTo>
                    <a:pt x="14935" y="107361"/>
                  </a:lnTo>
                  <a:lnTo>
                    <a:pt x="15642" y="107361"/>
                  </a:lnTo>
                  <a:lnTo>
                    <a:pt x="15949" y="107352"/>
                  </a:lnTo>
                  <a:lnTo>
                    <a:pt x="16264" y="107335"/>
                  </a:lnTo>
                  <a:lnTo>
                    <a:pt x="16570" y="107309"/>
                  </a:lnTo>
                  <a:lnTo>
                    <a:pt x="16877" y="107284"/>
                  </a:lnTo>
                  <a:lnTo>
                    <a:pt x="17175" y="107250"/>
                  </a:lnTo>
                  <a:lnTo>
                    <a:pt x="17482" y="107216"/>
                  </a:lnTo>
                  <a:lnTo>
                    <a:pt x="17780" y="107165"/>
                  </a:lnTo>
                  <a:lnTo>
                    <a:pt x="18078" y="107114"/>
                  </a:lnTo>
                  <a:lnTo>
                    <a:pt x="18368" y="107062"/>
                  </a:lnTo>
                  <a:lnTo>
                    <a:pt x="18666" y="106994"/>
                  </a:lnTo>
                  <a:lnTo>
                    <a:pt x="18956" y="106926"/>
                  </a:lnTo>
                  <a:lnTo>
                    <a:pt x="19245" y="106858"/>
                  </a:lnTo>
                  <a:lnTo>
                    <a:pt x="19535" y="106773"/>
                  </a:lnTo>
                  <a:lnTo>
                    <a:pt x="19816" y="106696"/>
                  </a:lnTo>
                  <a:lnTo>
                    <a:pt x="20106" y="106602"/>
                  </a:lnTo>
                  <a:lnTo>
                    <a:pt x="20387" y="106509"/>
                  </a:lnTo>
                  <a:lnTo>
                    <a:pt x="20660" y="106406"/>
                  </a:lnTo>
                  <a:lnTo>
                    <a:pt x="20941" y="106304"/>
                  </a:lnTo>
                  <a:lnTo>
                    <a:pt x="21213" y="106193"/>
                  </a:lnTo>
                  <a:lnTo>
                    <a:pt x="21478" y="106074"/>
                  </a:lnTo>
                  <a:lnTo>
                    <a:pt x="21750" y="105955"/>
                  </a:lnTo>
                  <a:lnTo>
                    <a:pt x="22014" y="105827"/>
                  </a:lnTo>
                  <a:lnTo>
                    <a:pt x="22278" y="105699"/>
                  </a:lnTo>
                  <a:lnTo>
                    <a:pt x="22534" y="105563"/>
                  </a:lnTo>
                  <a:lnTo>
                    <a:pt x="22790" y="105418"/>
                  </a:lnTo>
                  <a:lnTo>
                    <a:pt x="23045" y="105273"/>
                  </a:lnTo>
                  <a:lnTo>
                    <a:pt x="23292" y="105129"/>
                  </a:lnTo>
                  <a:lnTo>
                    <a:pt x="23539" y="104975"/>
                  </a:lnTo>
                  <a:lnTo>
                    <a:pt x="23786" y="104813"/>
                  </a:lnTo>
                  <a:lnTo>
                    <a:pt x="24025" y="104651"/>
                  </a:lnTo>
                  <a:lnTo>
                    <a:pt x="24263" y="104481"/>
                  </a:lnTo>
                  <a:lnTo>
                    <a:pt x="24502" y="104311"/>
                  </a:lnTo>
                  <a:lnTo>
                    <a:pt x="24732" y="104132"/>
                  </a:lnTo>
                  <a:lnTo>
                    <a:pt x="24953" y="103953"/>
                  </a:lnTo>
                  <a:lnTo>
                    <a:pt x="25183" y="103774"/>
                  </a:lnTo>
                  <a:lnTo>
                    <a:pt x="25405" y="103578"/>
                  </a:lnTo>
                  <a:lnTo>
                    <a:pt x="25618" y="103391"/>
                  </a:lnTo>
                  <a:lnTo>
                    <a:pt x="25831" y="103195"/>
                  </a:lnTo>
                  <a:lnTo>
                    <a:pt x="26044" y="102990"/>
                  </a:lnTo>
                  <a:lnTo>
                    <a:pt x="26248" y="102786"/>
                  </a:lnTo>
                  <a:lnTo>
                    <a:pt x="26444" y="102581"/>
                  </a:lnTo>
                  <a:lnTo>
                    <a:pt x="26640" y="102368"/>
                  </a:lnTo>
                  <a:lnTo>
                    <a:pt x="26836" y="102147"/>
                  </a:lnTo>
                  <a:lnTo>
                    <a:pt x="27024" y="101934"/>
                  </a:lnTo>
                  <a:lnTo>
                    <a:pt x="27211" y="101704"/>
                  </a:lnTo>
                  <a:lnTo>
                    <a:pt x="27398" y="101482"/>
                  </a:lnTo>
                  <a:lnTo>
                    <a:pt x="27569" y="101252"/>
                  </a:lnTo>
                  <a:lnTo>
                    <a:pt x="27748" y="101014"/>
                  </a:lnTo>
                  <a:lnTo>
                    <a:pt x="27910" y="100775"/>
                  </a:lnTo>
                  <a:lnTo>
                    <a:pt x="28080" y="100537"/>
                  </a:lnTo>
                  <a:lnTo>
                    <a:pt x="28233" y="100298"/>
                  </a:lnTo>
                  <a:lnTo>
                    <a:pt x="28395" y="100051"/>
                  </a:lnTo>
                  <a:lnTo>
                    <a:pt x="28540" y="99795"/>
                  </a:lnTo>
                  <a:lnTo>
                    <a:pt x="28685" y="99548"/>
                  </a:lnTo>
                  <a:lnTo>
                    <a:pt x="28830" y="99293"/>
                  </a:lnTo>
                  <a:lnTo>
                    <a:pt x="28966" y="99029"/>
                  </a:lnTo>
                  <a:lnTo>
                    <a:pt x="29094" y="98773"/>
                  </a:lnTo>
                  <a:lnTo>
                    <a:pt x="29222" y="98509"/>
                  </a:lnTo>
                  <a:lnTo>
                    <a:pt x="29341" y="98236"/>
                  </a:lnTo>
                  <a:lnTo>
                    <a:pt x="29460" y="97972"/>
                  </a:lnTo>
                  <a:lnTo>
                    <a:pt x="29571" y="97700"/>
                  </a:lnTo>
                  <a:lnTo>
                    <a:pt x="29682" y="97419"/>
                  </a:lnTo>
                  <a:lnTo>
                    <a:pt x="29784" y="97146"/>
                  </a:lnTo>
                  <a:lnTo>
                    <a:pt x="43440" y="97146"/>
                  </a:lnTo>
                  <a:lnTo>
                    <a:pt x="43372" y="99293"/>
                  </a:lnTo>
                  <a:lnTo>
                    <a:pt x="43313" y="101474"/>
                  </a:lnTo>
                  <a:lnTo>
                    <a:pt x="43253" y="103689"/>
                  </a:lnTo>
                  <a:lnTo>
                    <a:pt x="43210" y="105938"/>
                  </a:lnTo>
                  <a:lnTo>
                    <a:pt x="43168" y="108221"/>
                  </a:lnTo>
                  <a:lnTo>
                    <a:pt x="43142" y="110538"/>
                  </a:lnTo>
                  <a:lnTo>
                    <a:pt x="43117" y="112890"/>
                  </a:lnTo>
                  <a:lnTo>
                    <a:pt x="43108" y="115267"/>
                  </a:lnTo>
                  <a:lnTo>
                    <a:pt x="43100" y="117678"/>
                  </a:lnTo>
                  <a:lnTo>
                    <a:pt x="43108" y="120114"/>
                  </a:lnTo>
                  <a:lnTo>
                    <a:pt x="43125" y="122585"/>
                  </a:lnTo>
                  <a:lnTo>
                    <a:pt x="43151" y="125072"/>
                  </a:lnTo>
                  <a:lnTo>
                    <a:pt x="43193" y="127594"/>
                  </a:lnTo>
                  <a:lnTo>
                    <a:pt x="43244" y="130133"/>
                  </a:lnTo>
                  <a:lnTo>
                    <a:pt x="43304" y="132697"/>
                  </a:lnTo>
                  <a:lnTo>
                    <a:pt x="43381" y="135295"/>
                  </a:lnTo>
                  <a:lnTo>
                    <a:pt x="29784" y="135295"/>
                  </a:lnTo>
                  <a:lnTo>
                    <a:pt x="29682" y="135014"/>
                  </a:lnTo>
                  <a:lnTo>
                    <a:pt x="29571" y="134742"/>
                  </a:lnTo>
                  <a:lnTo>
                    <a:pt x="29460" y="134469"/>
                  </a:lnTo>
                  <a:lnTo>
                    <a:pt x="29341" y="134197"/>
                  </a:lnTo>
                  <a:lnTo>
                    <a:pt x="29222" y="133932"/>
                  </a:lnTo>
                  <a:lnTo>
                    <a:pt x="29094" y="133668"/>
                  </a:lnTo>
                  <a:lnTo>
                    <a:pt x="28966" y="133404"/>
                  </a:lnTo>
                  <a:lnTo>
                    <a:pt x="28830" y="133149"/>
                  </a:lnTo>
                  <a:lnTo>
                    <a:pt x="28685" y="132893"/>
                  </a:lnTo>
                  <a:lnTo>
                    <a:pt x="28540" y="132637"/>
                  </a:lnTo>
                  <a:lnTo>
                    <a:pt x="28395" y="132390"/>
                  </a:lnTo>
                  <a:lnTo>
                    <a:pt x="28233" y="132143"/>
                  </a:lnTo>
                  <a:lnTo>
                    <a:pt x="28080" y="131896"/>
                  </a:lnTo>
                  <a:lnTo>
                    <a:pt x="27910" y="131658"/>
                  </a:lnTo>
                  <a:lnTo>
                    <a:pt x="27748" y="131419"/>
                  </a:lnTo>
                  <a:lnTo>
                    <a:pt x="27569" y="131189"/>
                  </a:lnTo>
                  <a:lnTo>
                    <a:pt x="27398" y="130959"/>
                  </a:lnTo>
                  <a:lnTo>
                    <a:pt x="27211" y="130729"/>
                  </a:lnTo>
                  <a:lnTo>
                    <a:pt x="27024" y="130508"/>
                  </a:lnTo>
                  <a:lnTo>
                    <a:pt x="26836" y="130286"/>
                  </a:lnTo>
                  <a:lnTo>
                    <a:pt x="26640" y="130073"/>
                  </a:lnTo>
                  <a:lnTo>
                    <a:pt x="26444" y="129860"/>
                  </a:lnTo>
                  <a:lnTo>
                    <a:pt x="26248" y="129647"/>
                  </a:lnTo>
                  <a:lnTo>
                    <a:pt x="26044" y="129443"/>
                  </a:lnTo>
                  <a:lnTo>
                    <a:pt x="25831" y="129247"/>
                  </a:lnTo>
                  <a:lnTo>
                    <a:pt x="25618" y="129051"/>
                  </a:lnTo>
                  <a:lnTo>
                    <a:pt x="25405" y="128855"/>
                  </a:lnTo>
                  <a:lnTo>
                    <a:pt x="25183" y="128667"/>
                  </a:lnTo>
                  <a:lnTo>
                    <a:pt x="24953" y="128480"/>
                  </a:lnTo>
                  <a:lnTo>
                    <a:pt x="24732" y="128301"/>
                  </a:lnTo>
                  <a:lnTo>
                    <a:pt x="24502" y="128122"/>
                  </a:lnTo>
                  <a:lnTo>
                    <a:pt x="24263" y="127952"/>
                  </a:lnTo>
                  <a:lnTo>
                    <a:pt x="24025" y="127781"/>
                  </a:lnTo>
                  <a:lnTo>
                    <a:pt x="23786" y="127620"/>
                  </a:lnTo>
                  <a:lnTo>
                    <a:pt x="23539" y="127466"/>
                  </a:lnTo>
                  <a:lnTo>
                    <a:pt x="23292" y="127313"/>
                  </a:lnTo>
                  <a:lnTo>
                    <a:pt x="23045" y="127160"/>
                  </a:lnTo>
                  <a:lnTo>
                    <a:pt x="22790" y="127015"/>
                  </a:lnTo>
                  <a:lnTo>
                    <a:pt x="22534" y="126870"/>
                  </a:lnTo>
                  <a:lnTo>
                    <a:pt x="22278" y="126742"/>
                  </a:lnTo>
                  <a:lnTo>
                    <a:pt x="22014" y="126606"/>
                  </a:lnTo>
                  <a:lnTo>
                    <a:pt x="21750" y="126478"/>
                  </a:lnTo>
                  <a:lnTo>
                    <a:pt x="21478" y="126359"/>
                  </a:lnTo>
                  <a:lnTo>
                    <a:pt x="21213" y="126248"/>
                  </a:lnTo>
                  <a:lnTo>
                    <a:pt x="20941" y="126137"/>
                  </a:lnTo>
                  <a:lnTo>
                    <a:pt x="20660" y="126026"/>
                  </a:lnTo>
                  <a:lnTo>
                    <a:pt x="20387" y="125933"/>
                  </a:lnTo>
                  <a:lnTo>
                    <a:pt x="20106" y="125831"/>
                  </a:lnTo>
                  <a:lnTo>
                    <a:pt x="19816" y="125745"/>
                  </a:lnTo>
                  <a:lnTo>
                    <a:pt x="19535" y="125660"/>
                  </a:lnTo>
                  <a:lnTo>
                    <a:pt x="19245" y="125583"/>
                  </a:lnTo>
                  <a:lnTo>
                    <a:pt x="18956" y="125507"/>
                  </a:lnTo>
                  <a:lnTo>
                    <a:pt x="18666" y="125439"/>
                  </a:lnTo>
                  <a:lnTo>
                    <a:pt x="18368" y="125379"/>
                  </a:lnTo>
                  <a:lnTo>
                    <a:pt x="18078" y="125319"/>
                  </a:lnTo>
                  <a:lnTo>
                    <a:pt x="17780" y="125268"/>
                  </a:lnTo>
                  <a:lnTo>
                    <a:pt x="17482" y="125226"/>
                  </a:lnTo>
                  <a:lnTo>
                    <a:pt x="17175" y="125183"/>
                  </a:lnTo>
                  <a:lnTo>
                    <a:pt x="16877" y="125149"/>
                  </a:lnTo>
                  <a:lnTo>
                    <a:pt x="16570" y="125123"/>
                  </a:lnTo>
                  <a:lnTo>
                    <a:pt x="16264" y="125098"/>
                  </a:lnTo>
                  <a:lnTo>
                    <a:pt x="15949" y="125089"/>
                  </a:lnTo>
                  <a:lnTo>
                    <a:pt x="15642" y="125072"/>
                  </a:lnTo>
                  <a:lnTo>
                    <a:pt x="15327" y="125072"/>
                  </a:lnTo>
                  <a:lnTo>
                    <a:pt x="14935" y="125081"/>
                  </a:lnTo>
                  <a:lnTo>
                    <a:pt x="14543" y="125089"/>
                  </a:lnTo>
                  <a:lnTo>
                    <a:pt x="14151" y="125115"/>
                  </a:lnTo>
                  <a:lnTo>
                    <a:pt x="13768" y="125149"/>
                  </a:lnTo>
                  <a:lnTo>
                    <a:pt x="13384" y="125200"/>
                  </a:lnTo>
                  <a:lnTo>
                    <a:pt x="13001" y="125251"/>
                  </a:lnTo>
                  <a:lnTo>
                    <a:pt x="12617" y="125311"/>
                  </a:lnTo>
                  <a:lnTo>
                    <a:pt x="12243" y="125388"/>
                  </a:lnTo>
                  <a:lnTo>
                    <a:pt x="11876" y="125464"/>
                  </a:lnTo>
                  <a:lnTo>
                    <a:pt x="11501" y="125558"/>
                  </a:lnTo>
                  <a:lnTo>
                    <a:pt x="11144" y="125652"/>
                  </a:lnTo>
                  <a:lnTo>
                    <a:pt x="10777" y="125762"/>
                  </a:lnTo>
                  <a:lnTo>
                    <a:pt x="10419" y="125882"/>
                  </a:lnTo>
                  <a:lnTo>
                    <a:pt x="10070" y="126001"/>
                  </a:lnTo>
                  <a:lnTo>
                    <a:pt x="9712" y="126137"/>
                  </a:lnTo>
                  <a:lnTo>
                    <a:pt x="9372" y="126282"/>
                  </a:lnTo>
                  <a:lnTo>
                    <a:pt x="9031" y="126427"/>
                  </a:lnTo>
                  <a:lnTo>
                    <a:pt x="8690" y="126589"/>
                  </a:lnTo>
                  <a:lnTo>
                    <a:pt x="8358" y="126751"/>
                  </a:lnTo>
                  <a:lnTo>
                    <a:pt x="8034" y="126930"/>
                  </a:lnTo>
                  <a:lnTo>
                    <a:pt x="7710" y="127108"/>
                  </a:lnTo>
                  <a:lnTo>
                    <a:pt x="7387" y="127296"/>
                  </a:lnTo>
                  <a:lnTo>
                    <a:pt x="7080" y="127492"/>
                  </a:lnTo>
                  <a:lnTo>
                    <a:pt x="6765" y="127696"/>
                  </a:lnTo>
                  <a:lnTo>
                    <a:pt x="6466" y="127901"/>
                  </a:lnTo>
                  <a:lnTo>
                    <a:pt x="6168" y="128122"/>
                  </a:lnTo>
                  <a:lnTo>
                    <a:pt x="5870" y="128344"/>
                  </a:lnTo>
                  <a:lnTo>
                    <a:pt x="5589" y="128574"/>
                  </a:lnTo>
                  <a:lnTo>
                    <a:pt x="5308" y="128812"/>
                  </a:lnTo>
                  <a:lnTo>
                    <a:pt x="5027" y="129059"/>
                  </a:lnTo>
                  <a:lnTo>
                    <a:pt x="4763" y="129306"/>
                  </a:lnTo>
                  <a:lnTo>
                    <a:pt x="4499" y="129571"/>
                  </a:lnTo>
                  <a:lnTo>
                    <a:pt x="4243" y="129835"/>
                  </a:lnTo>
                  <a:lnTo>
                    <a:pt x="3987" y="130099"/>
                  </a:lnTo>
                  <a:lnTo>
                    <a:pt x="3749" y="130371"/>
                  </a:lnTo>
                  <a:lnTo>
                    <a:pt x="3510" y="130652"/>
                  </a:lnTo>
                  <a:lnTo>
                    <a:pt x="3280" y="130942"/>
                  </a:lnTo>
                  <a:lnTo>
                    <a:pt x="3050" y="131232"/>
                  </a:lnTo>
                  <a:lnTo>
                    <a:pt x="2837" y="131530"/>
                  </a:lnTo>
                  <a:lnTo>
                    <a:pt x="2624" y="131837"/>
                  </a:lnTo>
                  <a:lnTo>
                    <a:pt x="2420" y="132143"/>
                  </a:lnTo>
                  <a:lnTo>
                    <a:pt x="2224" y="132459"/>
                  </a:lnTo>
                  <a:lnTo>
                    <a:pt x="2036" y="132774"/>
                  </a:lnTo>
                  <a:lnTo>
                    <a:pt x="1858" y="133098"/>
                  </a:lnTo>
                  <a:lnTo>
                    <a:pt x="1687" y="133430"/>
                  </a:lnTo>
                  <a:lnTo>
                    <a:pt x="1517" y="133762"/>
                  </a:lnTo>
                  <a:lnTo>
                    <a:pt x="1363" y="134094"/>
                  </a:lnTo>
                  <a:lnTo>
                    <a:pt x="1210" y="134444"/>
                  </a:lnTo>
                  <a:lnTo>
                    <a:pt x="1065" y="134784"/>
                  </a:lnTo>
                  <a:lnTo>
                    <a:pt x="937" y="135134"/>
                  </a:lnTo>
                  <a:lnTo>
                    <a:pt x="810" y="135491"/>
                  </a:lnTo>
                  <a:lnTo>
                    <a:pt x="690" y="135849"/>
                  </a:lnTo>
                  <a:lnTo>
                    <a:pt x="588" y="136207"/>
                  </a:lnTo>
                  <a:lnTo>
                    <a:pt x="486" y="136573"/>
                  </a:lnTo>
                  <a:lnTo>
                    <a:pt x="401" y="136940"/>
                  </a:lnTo>
                  <a:lnTo>
                    <a:pt x="316" y="137315"/>
                  </a:lnTo>
                  <a:lnTo>
                    <a:pt x="247" y="137689"/>
                  </a:lnTo>
                  <a:lnTo>
                    <a:pt x="179" y="138073"/>
                  </a:lnTo>
                  <a:lnTo>
                    <a:pt x="128" y="138448"/>
                  </a:lnTo>
                  <a:lnTo>
                    <a:pt x="86" y="138840"/>
                  </a:lnTo>
                  <a:lnTo>
                    <a:pt x="51" y="139223"/>
                  </a:lnTo>
                  <a:lnTo>
                    <a:pt x="26" y="139615"/>
                  </a:lnTo>
                  <a:lnTo>
                    <a:pt x="9" y="140007"/>
                  </a:lnTo>
                  <a:lnTo>
                    <a:pt x="0" y="140399"/>
                  </a:lnTo>
                  <a:lnTo>
                    <a:pt x="9" y="140799"/>
                  </a:lnTo>
                  <a:lnTo>
                    <a:pt x="26" y="141191"/>
                  </a:lnTo>
                  <a:lnTo>
                    <a:pt x="51" y="141574"/>
                  </a:lnTo>
                  <a:lnTo>
                    <a:pt x="86" y="141966"/>
                  </a:lnTo>
                  <a:lnTo>
                    <a:pt x="128" y="142350"/>
                  </a:lnTo>
                  <a:lnTo>
                    <a:pt x="179" y="142733"/>
                  </a:lnTo>
                  <a:lnTo>
                    <a:pt x="247" y="143108"/>
                  </a:lnTo>
                  <a:lnTo>
                    <a:pt x="316" y="143483"/>
                  </a:lnTo>
                  <a:lnTo>
                    <a:pt x="401" y="143857"/>
                  </a:lnTo>
                  <a:lnTo>
                    <a:pt x="486" y="144224"/>
                  </a:lnTo>
                  <a:lnTo>
                    <a:pt x="588" y="144590"/>
                  </a:lnTo>
                  <a:lnTo>
                    <a:pt x="690" y="144956"/>
                  </a:lnTo>
                  <a:lnTo>
                    <a:pt x="810" y="145314"/>
                  </a:lnTo>
                  <a:lnTo>
                    <a:pt x="937" y="145664"/>
                  </a:lnTo>
                  <a:lnTo>
                    <a:pt x="1065" y="146013"/>
                  </a:lnTo>
                  <a:lnTo>
                    <a:pt x="1210" y="146362"/>
                  </a:lnTo>
                  <a:lnTo>
                    <a:pt x="1363" y="146703"/>
                  </a:lnTo>
                  <a:lnTo>
                    <a:pt x="1517" y="147035"/>
                  </a:lnTo>
                  <a:lnTo>
                    <a:pt x="1687" y="147376"/>
                  </a:lnTo>
                  <a:lnTo>
                    <a:pt x="1858" y="147700"/>
                  </a:lnTo>
                  <a:lnTo>
                    <a:pt x="2036" y="148023"/>
                  </a:lnTo>
                  <a:lnTo>
                    <a:pt x="2224" y="148339"/>
                  </a:lnTo>
                  <a:lnTo>
                    <a:pt x="2420" y="148654"/>
                  </a:lnTo>
                  <a:lnTo>
                    <a:pt x="2624" y="148961"/>
                  </a:lnTo>
                  <a:lnTo>
                    <a:pt x="2837" y="149267"/>
                  </a:lnTo>
                  <a:lnTo>
                    <a:pt x="3050" y="149565"/>
                  </a:lnTo>
                  <a:lnTo>
                    <a:pt x="3280" y="149855"/>
                  </a:lnTo>
                  <a:lnTo>
                    <a:pt x="3510" y="150145"/>
                  </a:lnTo>
                  <a:lnTo>
                    <a:pt x="3749" y="150426"/>
                  </a:lnTo>
                  <a:lnTo>
                    <a:pt x="3987" y="150698"/>
                  </a:lnTo>
                  <a:lnTo>
                    <a:pt x="4243" y="150971"/>
                  </a:lnTo>
                  <a:lnTo>
                    <a:pt x="4499" y="151235"/>
                  </a:lnTo>
                  <a:lnTo>
                    <a:pt x="4763" y="151491"/>
                  </a:lnTo>
                  <a:lnTo>
                    <a:pt x="5027" y="151738"/>
                  </a:lnTo>
                  <a:lnTo>
                    <a:pt x="5308" y="151985"/>
                  </a:lnTo>
                  <a:lnTo>
                    <a:pt x="5589" y="152223"/>
                  </a:lnTo>
                  <a:lnTo>
                    <a:pt x="5870" y="152453"/>
                  </a:lnTo>
                  <a:lnTo>
                    <a:pt x="6168" y="152675"/>
                  </a:lnTo>
                  <a:lnTo>
                    <a:pt x="6466" y="152896"/>
                  </a:lnTo>
                  <a:lnTo>
                    <a:pt x="6765" y="153109"/>
                  </a:lnTo>
                  <a:lnTo>
                    <a:pt x="7080" y="153305"/>
                  </a:lnTo>
                  <a:lnTo>
                    <a:pt x="7387" y="153501"/>
                  </a:lnTo>
                  <a:lnTo>
                    <a:pt x="7710" y="153697"/>
                  </a:lnTo>
                  <a:lnTo>
                    <a:pt x="8034" y="153876"/>
                  </a:lnTo>
                  <a:lnTo>
                    <a:pt x="8358" y="154047"/>
                  </a:lnTo>
                  <a:lnTo>
                    <a:pt x="8690" y="154217"/>
                  </a:lnTo>
                  <a:lnTo>
                    <a:pt x="9031" y="154370"/>
                  </a:lnTo>
                  <a:lnTo>
                    <a:pt x="9372" y="154524"/>
                  </a:lnTo>
                  <a:lnTo>
                    <a:pt x="9712" y="154660"/>
                  </a:lnTo>
                  <a:lnTo>
                    <a:pt x="10070" y="154796"/>
                  </a:lnTo>
                  <a:lnTo>
                    <a:pt x="10419" y="154924"/>
                  </a:lnTo>
                  <a:lnTo>
                    <a:pt x="10777" y="155035"/>
                  </a:lnTo>
                  <a:lnTo>
                    <a:pt x="11144" y="155146"/>
                  </a:lnTo>
                  <a:lnTo>
                    <a:pt x="11501" y="155248"/>
                  </a:lnTo>
                  <a:lnTo>
                    <a:pt x="11876" y="155333"/>
                  </a:lnTo>
                  <a:lnTo>
                    <a:pt x="12243" y="155418"/>
                  </a:lnTo>
                  <a:lnTo>
                    <a:pt x="12617" y="155486"/>
                  </a:lnTo>
                  <a:lnTo>
                    <a:pt x="13001" y="155554"/>
                  </a:lnTo>
                  <a:lnTo>
                    <a:pt x="13384" y="155606"/>
                  </a:lnTo>
                  <a:lnTo>
                    <a:pt x="13768" y="155648"/>
                  </a:lnTo>
                  <a:lnTo>
                    <a:pt x="14151" y="155682"/>
                  </a:lnTo>
                  <a:lnTo>
                    <a:pt x="14543" y="155708"/>
                  </a:lnTo>
                  <a:lnTo>
                    <a:pt x="14935" y="155725"/>
                  </a:lnTo>
                  <a:lnTo>
                    <a:pt x="15642" y="155725"/>
                  </a:lnTo>
                  <a:lnTo>
                    <a:pt x="15949" y="155716"/>
                  </a:lnTo>
                  <a:lnTo>
                    <a:pt x="16264" y="155699"/>
                  </a:lnTo>
                  <a:lnTo>
                    <a:pt x="16570" y="155674"/>
                  </a:lnTo>
                  <a:lnTo>
                    <a:pt x="16877" y="155648"/>
                  </a:lnTo>
                  <a:lnTo>
                    <a:pt x="17175" y="155614"/>
                  </a:lnTo>
                  <a:lnTo>
                    <a:pt x="17482" y="155580"/>
                  </a:lnTo>
                  <a:lnTo>
                    <a:pt x="17780" y="155529"/>
                  </a:lnTo>
                  <a:lnTo>
                    <a:pt x="18078" y="155478"/>
                  </a:lnTo>
                  <a:lnTo>
                    <a:pt x="18368" y="155427"/>
                  </a:lnTo>
                  <a:lnTo>
                    <a:pt x="18666" y="155359"/>
                  </a:lnTo>
                  <a:lnTo>
                    <a:pt x="18956" y="155290"/>
                  </a:lnTo>
                  <a:lnTo>
                    <a:pt x="19245" y="155222"/>
                  </a:lnTo>
                  <a:lnTo>
                    <a:pt x="19535" y="155137"/>
                  </a:lnTo>
                  <a:lnTo>
                    <a:pt x="19816" y="155060"/>
                  </a:lnTo>
                  <a:lnTo>
                    <a:pt x="20106" y="154967"/>
                  </a:lnTo>
                  <a:lnTo>
                    <a:pt x="20387" y="154873"/>
                  </a:lnTo>
                  <a:lnTo>
                    <a:pt x="20660" y="154771"/>
                  </a:lnTo>
                  <a:lnTo>
                    <a:pt x="20941" y="154668"/>
                  </a:lnTo>
                  <a:lnTo>
                    <a:pt x="21213" y="154558"/>
                  </a:lnTo>
                  <a:lnTo>
                    <a:pt x="21478" y="154438"/>
                  </a:lnTo>
                  <a:lnTo>
                    <a:pt x="21750" y="154319"/>
                  </a:lnTo>
                  <a:lnTo>
                    <a:pt x="22014" y="154191"/>
                  </a:lnTo>
                  <a:lnTo>
                    <a:pt x="22278" y="154064"/>
                  </a:lnTo>
                  <a:lnTo>
                    <a:pt x="22534" y="153927"/>
                  </a:lnTo>
                  <a:lnTo>
                    <a:pt x="22790" y="153782"/>
                  </a:lnTo>
                  <a:lnTo>
                    <a:pt x="23045" y="153638"/>
                  </a:lnTo>
                  <a:lnTo>
                    <a:pt x="23292" y="153493"/>
                  </a:lnTo>
                  <a:lnTo>
                    <a:pt x="23539" y="153339"/>
                  </a:lnTo>
                  <a:lnTo>
                    <a:pt x="23786" y="153178"/>
                  </a:lnTo>
                  <a:lnTo>
                    <a:pt x="24025" y="153016"/>
                  </a:lnTo>
                  <a:lnTo>
                    <a:pt x="24263" y="152845"/>
                  </a:lnTo>
                  <a:lnTo>
                    <a:pt x="24502" y="152675"/>
                  </a:lnTo>
                  <a:lnTo>
                    <a:pt x="24732" y="152496"/>
                  </a:lnTo>
                  <a:lnTo>
                    <a:pt x="24953" y="152317"/>
                  </a:lnTo>
                  <a:lnTo>
                    <a:pt x="25183" y="152138"/>
                  </a:lnTo>
                  <a:lnTo>
                    <a:pt x="25405" y="151942"/>
                  </a:lnTo>
                  <a:lnTo>
                    <a:pt x="25618" y="151755"/>
                  </a:lnTo>
                  <a:lnTo>
                    <a:pt x="25831" y="151559"/>
                  </a:lnTo>
                  <a:lnTo>
                    <a:pt x="26044" y="151354"/>
                  </a:lnTo>
                  <a:lnTo>
                    <a:pt x="26248" y="151150"/>
                  </a:lnTo>
                  <a:lnTo>
                    <a:pt x="26444" y="150946"/>
                  </a:lnTo>
                  <a:lnTo>
                    <a:pt x="26640" y="150733"/>
                  </a:lnTo>
                  <a:lnTo>
                    <a:pt x="26836" y="150511"/>
                  </a:lnTo>
                  <a:lnTo>
                    <a:pt x="27024" y="150298"/>
                  </a:lnTo>
                  <a:lnTo>
                    <a:pt x="27211" y="150068"/>
                  </a:lnTo>
                  <a:lnTo>
                    <a:pt x="27398" y="149847"/>
                  </a:lnTo>
                  <a:lnTo>
                    <a:pt x="27569" y="149616"/>
                  </a:lnTo>
                  <a:lnTo>
                    <a:pt x="27748" y="149378"/>
                  </a:lnTo>
                  <a:lnTo>
                    <a:pt x="27910" y="149148"/>
                  </a:lnTo>
                  <a:lnTo>
                    <a:pt x="28080" y="148901"/>
                  </a:lnTo>
                  <a:lnTo>
                    <a:pt x="28233" y="148662"/>
                  </a:lnTo>
                  <a:lnTo>
                    <a:pt x="28395" y="148415"/>
                  </a:lnTo>
                  <a:lnTo>
                    <a:pt x="28540" y="148168"/>
                  </a:lnTo>
                  <a:lnTo>
                    <a:pt x="28685" y="147913"/>
                  </a:lnTo>
                  <a:lnTo>
                    <a:pt x="28830" y="147657"/>
                  </a:lnTo>
                  <a:lnTo>
                    <a:pt x="28966" y="147393"/>
                  </a:lnTo>
                  <a:lnTo>
                    <a:pt x="29094" y="147137"/>
                  </a:lnTo>
                  <a:lnTo>
                    <a:pt x="29222" y="146873"/>
                  </a:lnTo>
                  <a:lnTo>
                    <a:pt x="29341" y="146601"/>
                  </a:lnTo>
                  <a:lnTo>
                    <a:pt x="29460" y="146337"/>
                  </a:lnTo>
                  <a:lnTo>
                    <a:pt x="29571" y="146064"/>
                  </a:lnTo>
                  <a:lnTo>
                    <a:pt x="29682" y="145783"/>
                  </a:lnTo>
                  <a:lnTo>
                    <a:pt x="29784" y="145510"/>
                  </a:lnTo>
                  <a:lnTo>
                    <a:pt x="43798" y="145510"/>
                  </a:lnTo>
                  <a:lnTo>
                    <a:pt x="43909" y="147657"/>
                  </a:lnTo>
                  <a:lnTo>
                    <a:pt x="44028" y="149821"/>
                  </a:lnTo>
                  <a:lnTo>
                    <a:pt x="44165" y="151993"/>
                  </a:lnTo>
                  <a:lnTo>
                    <a:pt x="44301" y="154183"/>
                  </a:lnTo>
                  <a:lnTo>
                    <a:pt x="44454" y="156372"/>
                  </a:lnTo>
                  <a:lnTo>
                    <a:pt x="44616" y="158579"/>
                  </a:lnTo>
                  <a:lnTo>
                    <a:pt x="44786" y="160794"/>
                  </a:lnTo>
                  <a:lnTo>
                    <a:pt x="44965" y="163009"/>
                  </a:lnTo>
                  <a:lnTo>
                    <a:pt x="45161" y="165241"/>
                  </a:lnTo>
                  <a:lnTo>
                    <a:pt x="45366" y="167482"/>
                  </a:lnTo>
                  <a:lnTo>
                    <a:pt x="45587" y="169722"/>
                  </a:lnTo>
                  <a:lnTo>
                    <a:pt x="45809" y="171980"/>
                  </a:lnTo>
                  <a:lnTo>
                    <a:pt x="46047" y="174237"/>
                  </a:lnTo>
                  <a:lnTo>
                    <a:pt x="46303" y="176504"/>
                  </a:lnTo>
                  <a:lnTo>
                    <a:pt x="46567" y="178770"/>
                  </a:lnTo>
                  <a:lnTo>
                    <a:pt x="46840" y="181044"/>
                  </a:lnTo>
                  <a:lnTo>
                    <a:pt x="46874" y="181257"/>
                  </a:lnTo>
                  <a:lnTo>
                    <a:pt x="46916" y="181479"/>
                  </a:lnTo>
                  <a:lnTo>
                    <a:pt x="46967" y="181683"/>
                  </a:lnTo>
                  <a:lnTo>
                    <a:pt x="47019" y="181888"/>
                  </a:lnTo>
                  <a:lnTo>
                    <a:pt x="47087" y="182092"/>
                  </a:lnTo>
                  <a:lnTo>
                    <a:pt x="47163" y="182297"/>
                  </a:lnTo>
                  <a:lnTo>
                    <a:pt x="47240" y="182484"/>
                  </a:lnTo>
                  <a:lnTo>
                    <a:pt x="47334" y="182680"/>
                  </a:lnTo>
                  <a:lnTo>
                    <a:pt x="47427" y="182867"/>
                  </a:lnTo>
                  <a:lnTo>
                    <a:pt x="47530" y="183046"/>
                  </a:lnTo>
                  <a:lnTo>
                    <a:pt x="47640" y="183225"/>
                  </a:lnTo>
                  <a:lnTo>
                    <a:pt x="47760" y="183396"/>
                  </a:lnTo>
                  <a:lnTo>
                    <a:pt x="47887" y="183566"/>
                  </a:lnTo>
                  <a:lnTo>
                    <a:pt x="48015" y="183728"/>
                  </a:lnTo>
                  <a:lnTo>
                    <a:pt x="48160" y="183881"/>
                  </a:lnTo>
                  <a:lnTo>
                    <a:pt x="48296" y="184026"/>
                  </a:lnTo>
                  <a:lnTo>
                    <a:pt x="48450" y="184171"/>
                  </a:lnTo>
                  <a:lnTo>
                    <a:pt x="48603" y="184307"/>
                  </a:lnTo>
                  <a:lnTo>
                    <a:pt x="48765" y="184444"/>
                  </a:lnTo>
                  <a:lnTo>
                    <a:pt x="48935" y="184571"/>
                  </a:lnTo>
                  <a:lnTo>
                    <a:pt x="49106" y="184682"/>
                  </a:lnTo>
                  <a:lnTo>
                    <a:pt x="49285" y="184801"/>
                  </a:lnTo>
                  <a:lnTo>
                    <a:pt x="49464" y="184904"/>
                  </a:lnTo>
                  <a:lnTo>
                    <a:pt x="49651" y="184997"/>
                  </a:lnTo>
                  <a:lnTo>
                    <a:pt x="49838" y="185091"/>
                  </a:lnTo>
                  <a:lnTo>
                    <a:pt x="50034" y="185168"/>
                  </a:lnTo>
                  <a:lnTo>
                    <a:pt x="50239" y="185244"/>
                  </a:lnTo>
                  <a:lnTo>
                    <a:pt x="50435" y="185312"/>
                  </a:lnTo>
                  <a:lnTo>
                    <a:pt x="50648" y="185364"/>
                  </a:lnTo>
                  <a:lnTo>
                    <a:pt x="50852" y="185415"/>
                  </a:lnTo>
                  <a:lnTo>
                    <a:pt x="51065" y="185457"/>
                  </a:lnTo>
                  <a:lnTo>
                    <a:pt x="51287" y="185483"/>
                  </a:lnTo>
                  <a:lnTo>
                    <a:pt x="53570" y="185764"/>
                  </a:lnTo>
                  <a:lnTo>
                    <a:pt x="55845" y="186028"/>
                  </a:lnTo>
                  <a:lnTo>
                    <a:pt x="58119" y="186284"/>
                  </a:lnTo>
                  <a:lnTo>
                    <a:pt x="60385" y="186522"/>
                  </a:lnTo>
                  <a:lnTo>
                    <a:pt x="62643" y="186752"/>
                  </a:lnTo>
                  <a:lnTo>
                    <a:pt x="64892" y="186965"/>
                  </a:lnTo>
                  <a:lnTo>
                    <a:pt x="67141" y="187170"/>
                  </a:lnTo>
                  <a:lnTo>
                    <a:pt x="69373" y="187366"/>
                  </a:lnTo>
                  <a:lnTo>
                    <a:pt x="71605" y="187545"/>
                  </a:lnTo>
                  <a:lnTo>
                    <a:pt x="73829" y="187723"/>
                  </a:lnTo>
                  <a:lnTo>
                    <a:pt x="76035" y="187885"/>
                  </a:lnTo>
                  <a:lnTo>
                    <a:pt x="78233" y="188030"/>
                  </a:lnTo>
                  <a:lnTo>
                    <a:pt x="80423" y="188175"/>
                  </a:lnTo>
                  <a:lnTo>
                    <a:pt x="82604" y="188303"/>
                  </a:lnTo>
                  <a:lnTo>
                    <a:pt x="84776" y="188422"/>
                  </a:lnTo>
                  <a:lnTo>
                    <a:pt x="86932" y="188541"/>
                  </a:lnTo>
                  <a:lnTo>
                    <a:pt x="86932" y="202658"/>
                  </a:lnTo>
                  <a:lnTo>
                    <a:pt x="86650" y="202760"/>
                  </a:lnTo>
                  <a:lnTo>
                    <a:pt x="86378" y="202862"/>
                  </a:lnTo>
                  <a:lnTo>
                    <a:pt x="86105" y="202973"/>
                  </a:lnTo>
                  <a:lnTo>
                    <a:pt x="85833" y="203092"/>
                  </a:lnTo>
                  <a:lnTo>
                    <a:pt x="85568" y="203212"/>
                  </a:lnTo>
                  <a:lnTo>
                    <a:pt x="85304" y="203339"/>
                  </a:lnTo>
                  <a:lnTo>
                    <a:pt x="85040" y="203476"/>
                  </a:lnTo>
                  <a:lnTo>
                    <a:pt x="84785" y="203612"/>
                  </a:lnTo>
                  <a:lnTo>
                    <a:pt x="84529" y="203748"/>
                  </a:lnTo>
                  <a:lnTo>
                    <a:pt x="84274" y="203893"/>
                  </a:lnTo>
                  <a:lnTo>
                    <a:pt x="84026" y="204047"/>
                  </a:lnTo>
                  <a:lnTo>
                    <a:pt x="83779" y="204200"/>
                  </a:lnTo>
                  <a:lnTo>
                    <a:pt x="83532" y="204362"/>
                  </a:lnTo>
                  <a:lnTo>
                    <a:pt x="83294" y="204524"/>
                  </a:lnTo>
                  <a:lnTo>
                    <a:pt x="83055" y="204694"/>
                  </a:lnTo>
                  <a:lnTo>
                    <a:pt x="82825" y="204864"/>
                  </a:lnTo>
                  <a:lnTo>
                    <a:pt x="82595" y="205043"/>
                  </a:lnTo>
                  <a:lnTo>
                    <a:pt x="82365" y="205222"/>
                  </a:lnTo>
                  <a:lnTo>
                    <a:pt x="82144" y="205410"/>
                  </a:lnTo>
                  <a:lnTo>
                    <a:pt x="81922" y="205597"/>
                  </a:lnTo>
                  <a:lnTo>
                    <a:pt x="81709" y="205793"/>
                  </a:lnTo>
                  <a:lnTo>
                    <a:pt x="81496" y="205989"/>
                  </a:lnTo>
                  <a:lnTo>
                    <a:pt x="81292" y="206193"/>
                  </a:lnTo>
                  <a:lnTo>
                    <a:pt x="81087" y="206398"/>
                  </a:lnTo>
                  <a:lnTo>
                    <a:pt x="80883" y="206611"/>
                  </a:lnTo>
                  <a:lnTo>
                    <a:pt x="80687" y="206824"/>
                  </a:lnTo>
                  <a:lnTo>
                    <a:pt x="80491" y="207037"/>
                  </a:lnTo>
                  <a:lnTo>
                    <a:pt x="80304" y="207258"/>
                  </a:lnTo>
                  <a:lnTo>
                    <a:pt x="80125" y="207480"/>
                  </a:lnTo>
                  <a:lnTo>
                    <a:pt x="79937" y="207710"/>
                  </a:lnTo>
                  <a:lnTo>
                    <a:pt x="79767" y="207940"/>
                  </a:lnTo>
                  <a:lnTo>
                    <a:pt x="79588" y="208178"/>
                  </a:lnTo>
                  <a:lnTo>
                    <a:pt x="79426" y="208408"/>
                  </a:lnTo>
                  <a:lnTo>
                    <a:pt x="79264" y="208655"/>
                  </a:lnTo>
                  <a:lnTo>
                    <a:pt x="79102" y="208894"/>
                  </a:lnTo>
                  <a:lnTo>
                    <a:pt x="78949" y="209141"/>
                  </a:lnTo>
                  <a:lnTo>
                    <a:pt x="78796" y="209397"/>
                  </a:lnTo>
                  <a:lnTo>
                    <a:pt x="78651" y="209652"/>
                  </a:lnTo>
                  <a:lnTo>
                    <a:pt x="78514" y="209908"/>
                  </a:lnTo>
                  <a:lnTo>
                    <a:pt x="78378" y="210163"/>
                  </a:lnTo>
                  <a:lnTo>
                    <a:pt x="78250" y="210427"/>
                  </a:lnTo>
                  <a:lnTo>
                    <a:pt x="78123" y="210692"/>
                  </a:lnTo>
                  <a:lnTo>
                    <a:pt x="78003" y="210956"/>
                  </a:lnTo>
                  <a:lnTo>
                    <a:pt x="77884" y="211228"/>
                  </a:lnTo>
                  <a:lnTo>
                    <a:pt x="77773" y="211501"/>
                  </a:lnTo>
                  <a:lnTo>
                    <a:pt x="77671" y="211782"/>
                  </a:lnTo>
                  <a:lnTo>
                    <a:pt x="77569" y="212055"/>
                  </a:lnTo>
                  <a:lnTo>
                    <a:pt x="77475" y="212336"/>
                  </a:lnTo>
                  <a:lnTo>
                    <a:pt x="77381" y="212617"/>
                  </a:lnTo>
                  <a:lnTo>
                    <a:pt x="77296" y="212907"/>
                  </a:lnTo>
                  <a:lnTo>
                    <a:pt x="77220" y="213196"/>
                  </a:lnTo>
                  <a:lnTo>
                    <a:pt x="77143" y="213486"/>
                  </a:lnTo>
                  <a:lnTo>
                    <a:pt x="77075" y="213776"/>
                  </a:lnTo>
                  <a:lnTo>
                    <a:pt x="77015" y="214065"/>
                  </a:lnTo>
                  <a:lnTo>
                    <a:pt x="76955" y="214363"/>
                  </a:lnTo>
                  <a:lnTo>
                    <a:pt x="76904" y="214662"/>
                  </a:lnTo>
                  <a:lnTo>
                    <a:pt x="76862" y="214960"/>
                  </a:lnTo>
                  <a:lnTo>
                    <a:pt x="76819" y="215266"/>
                  </a:lnTo>
                  <a:lnTo>
                    <a:pt x="76794" y="215565"/>
                  </a:lnTo>
                  <a:lnTo>
                    <a:pt x="76759" y="215871"/>
                  </a:lnTo>
                  <a:lnTo>
                    <a:pt x="76742" y="216178"/>
                  </a:lnTo>
                  <a:lnTo>
                    <a:pt x="76725" y="216485"/>
                  </a:lnTo>
                  <a:lnTo>
                    <a:pt x="76717" y="216800"/>
                  </a:lnTo>
                  <a:lnTo>
                    <a:pt x="76717" y="217107"/>
                  </a:lnTo>
                  <a:lnTo>
                    <a:pt x="76717" y="217507"/>
                  </a:lnTo>
                  <a:lnTo>
                    <a:pt x="76734" y="217899"/>
                  </a:lnTo>
                  <a:lnTo>
                    <a:pt x="76759" y="218291"/>
                  </a:lnTo>
                  <a:lnTo>
                    <a:pt x="76794" y="218674"/>
                  </a:lnTo>
                  <a:lnTo>
                    <a:pt x="76836" y="219058"/>
                  </a:lnTo>
                  <a:lnTo>
                    <a:pt x="76887" y="219441"/>
                  </a:lnTo>
                  <a:lnTo>
                    <a:pt x="76955" y="219816"/>
                  </a:lnTo>
                  <a:lnTo>
                    <a:pt x="77024" y="220191"/>
                  </a:lnTo>
                  <a:lnTo>
                    <a:pt x="77109" y="220565"/>
                  </a:lnTo>
                  <a:lnTo>
                    <a:pt x="77194" y="220932"/>
                  </a:lnTo>
                  <a:lnTo>
                    <a:pt x="77296" y="221298"/>
                  </a:lnTo>
                  <a:lnTo>
                    <a:pt x="77407" y="221664"/>
                  </a:lnTo>
                  <a:lnTo>
                    <a:pt x="77518" y="222022"/>
                  </a:lnTo>
                  <a:lnTo>
                    <a:pt x="77646" y="222372"/>
                  </a:lnTo>
                  <a:lnTo>
                    <a:pt x="77773" y="222721"/>
                  </a:lnTo>
                  <a:lnTo>
                    <a:pt x="77918" y="223070"/>
                  </a:lnTo>
                  <a:lnTo>
                    <a:pt x="78071" y="223411"/>
                  </a:lnTo>
                  <a:lnTo>
                    <a:pt x="78225" y="223752"/>
                  </a:lnTo>
                  <a:lnTo>
                    <a:pt x="78395" y="224084"/>
                  </a:lnTo>
                  <a:lnTo>
                    <a:pt x="78566" y="224408"/>
                  </a:lnTo>
                  <a:lnTo>
                    <a:pt x="78745" y="224731"/>
                  </a:lnTo>
                  <a:lnTo>
                    <a:pt x="78932" y="225047"/>
                  </a:lnTo>
                  <a:lnTo>
                    <a:pt x="79128" y="225362"/>
                  </a:lnTo>
                  <a:lnTo>
                    <a:pt x="79332" y="225669"/>
                  </a:lnTo>
                  <a:lnTo>
                    <a:pt x="79545" y="225975"/>
                  </a:lnTo>
                  <a:lnTo>
                    <a:pt x="79758" y="226273"/>
                  </a:lnTo>
                  <a:lnTo>
                    <a:pt x="79988" y="226563"/>
                  </a:lnTo>
                  <a:lnTo>
                    <a:pt x="80218" y="226853"/>
                  </a:lnTo>
                  <a:lnTo>
                    <a:pt x="80457" y="227134"/>
                  </a:lnTo>
                  <a:lnTo>
                    <a:pt x="80695" y="227407"/>
                  </a:lnTo>
                  <a:lnTo>
                    <a:pt x="80951" y="227679"/>
                  </a:lnTo>
                  <a:lnTo>
                    <a:pt x="81207" y="227943"/>
                  </a:lnTo>
                  <a:lnTo>
                    <a:pt x="81471" y="228199"/>
                  </a:lnTo>
                  <a:lnTo>
                    <a:pt x="81743" y="228446"/>
                  </a:lnTo>
                  <a:lnTo>
                    <a:pt x="82016" y="228693"/>
                  </a:lnTo>
                  <a:lnTo>
                    <a:pt x="82297" y="228931"/>
                  </a:lnTo>
                  <a:lnTo>
                    <a:pt x="82587" y="229161"/>
                  </a:lnTo>
                  <a:lnTo>
                    <a:pt x="82876" y="229383"/>
                  </a:lnTo>
                  <a:lnTo>
                    <a:pt x="83175" y="229605"/>
                  </a:lnTo>
                  <a:lnTo>
                    <a:pt x="83473" y="229817"/>
                  </a:lnTo>
                  <a:lnTo>
                    <a:pt x="83788" y="230022"/>
                  </a:lnTo>
                  <a:lnTo>
                    <a:pt x="84095" y="230218"/>
                  </a:lnTo>
                  <a:lnTo>
                    <a:pt x="84418" y="230405"/>
                  </a:lnTo>
                  <a:lnTo>
                    <a:pt x="84742" y="230584"/>
                  </a:lnTo>
                  <a:lnTo>
                    <a:pt x="85066" y="230755"/>
                  </a:lnTo>
                  <a:lnTo>
                    <a:pt x="85398" y="230925"/>
                  </a:lnTo>
                  <a:lnTo>
                    <a:pt x="85739" y="231078"/>
                  </a:lnTo>
                  <a:lnTo>
                    <a:pt x="86080" y="231232"/>
                  </a:lnTo>
                  <a:lnTo>
                    <a:pt x="86429" y="231368"/>
                  </a:lnTo>
                  <a:lnTo>
                    <a:pt x="86778" y="231504"/>
                  </a:lnTo>
                  <a:lnTo>
                    <a:pt x="87128" y="231632"/>
                  </a:lnTo>
                  <a:lnTo>
                    <a:pt x="87485" y="231743"/>
                  </a:lnTo>
                  <a:lnTo>
                    <a:pt x="87852" y="231854"/>
                  </a:lnTo>
                  <a:lnTo>
                    <a:pt x="88209" y="231956"/>
                  </a:lnTo>
                  <a:lnTo>
                    <a:pt x="88584" y="232041"/>
                  </a:lnTo>
                  <a:lnTo>
                    <a:pt x="88951" y="232126"/>
                  </a:lnTo>
                  <a:lnTo>
                    <a:pt x="89334" y="232194"/>
                  </a:lnTo>
                  <a:lnTo>
                    <a:pt x="89709" y="232263"/>
                  </a:lnTo>
                  <a:lnTo>
                    <a:pt x="90092" y="232314"/>
                  </a:lnTo>
                  <a:lnTo>
                    <a:pt x="90476" y="232356"/>
                  </a:lnTo>
                  <a:lnTo>
                    <a:pt x="90859" y="232390"/>
                  </a:lnTo>
                  <a:lnTo>
                    <a:pt x="91251" y="232416"/>
                  </a:lnTo>
                  <a:lnTo>
                    <a:pt x="91643" y="232433"/>
                  </a:lnTo>
                  <a:lnTo>
                    <a:pt x="92435" y="232433"/>
                  </a:lnTo>
                  <a:lnTo>
                    <a:pt x="92827" y="232416"/>
                  </a:lnTo>
                  <a:lnTo>
                    <a:pt x="93219" y="232390"/>
                  </a:lnTo>
                  <a:lnTo>
                    <a:pt x="93602" y="232356"/>
                  </a:lnTo>
                  <a:lnTo>
                    <a:pt x="93986" y="232314"/>
                  </a:lnTo>
                  <a:lnTo>
                    <a:pt x="94369" y="232263"/>
                  </a:lnTo>
                  <a:lnTo>
                    <a:pt x="94752" y="232194"/>
                  </a:lnTo>
                  <a:lnTo>
                    <a:pt x="95127" y="232126"/>
                  </a:lnTo>
                  <a:lnTo>
                    <a:pt x="95494" y="232041"/>
                  </a:lnTo>
                  <a:lnTo>
                    <a:pt x="95868" y="231956"/>
                  </a:lnTo>
                  <a:lnTo>
                    <a:pt x="96235" y="231854"/>
                  </a:lnTo>
                  <a:lnTo>
                    <a:pt x="96593" y="231743"/>
                  </a:lnTo>
                  <a:lnTo>
                    <a:pt x="96950" y="231632"/>
                  </a:lnTo>
                  <a:lnTo>
                    <a:pt x="97308" y="231504"/>
                  </a:lnTo>
                  <a:lnTo>
                    <a:pt x="97657" y="231368"/>
                  </a:lnTo>
                  <a:lnTo>
                    <a:pt x="97998" y="231232"/>
                  </a:lnTo>
                  <a:lnTo>
                    <a:pt x="98339" y="231078"/>
                  </a:lnTo>
                  <a:lnTo>
                    <a:pt x="98680" y="230925"/>
                  </a:lnTo>
                  <a:lnTo>
                    <a:pt x="99012" y="230755"/>
                  </a:lnTo>
                  <a:lnTo>
                    <a:pt x="99336" y="230584"/>
                  </a:lnTo>
                  <a:lnTo>
                    <a:pt x="99659" y="230405"/>
                  </a:lnTo>
                  <a:lnTo>
                    <a:pt x="99983" y="230218"/>
                  </a:lnTo>
                  <a:lnTo>
                    <a:pt x="100298" y="230022"/>
                  </a:lnTo>
                  <a:lnTo>
                    <a:pt x="100605" y="229817"/>
                  </a:lnTo>
                  <a:lnTo>
                    <a:pt x="100903" y="229605"/>
                  </a:lnTo>
                  <a:lnTo>
                    <a:pt x="101201" y="229383"/>
                  </a:lnTo>
                  <a:lnTo>
                    <a:pt x="101500" y="229161"/>
                  </a:lnTo>
                  <a:lnTo>
                    <a:pt x="101781" y="228931"/>
                  </a:lnTo>
                  <a:lnTo>
                    <a:pt x="102062" y="228693"/>
                  </a:lnTo>
                  <a:lnTo>
                    <a:pt x="102343" y="228446"/>
                  </a:lnTo>
                  <a:lnTo>
                    <a:pt x="102607" y="228199"/>
                  </a:lnTo>
                  <a:lnTo>
                    <a:pt x="102871" y="227943"/>
                  </a:lnTo>
                  <a:lnTo>
                    <a:pt x="103127" y="227679"/>
                  </a:lnTo>
                  <a:lnTo>
                    <a:pt x="103382" y="227407"/>
                  </a:lnTo>
                  <a:lnTo>
                    <a:pt x="103621" y="227134"/>
                  </a:lnTo>
                  <a:lnTo>
                    <a:pt x="103859" y="226853"/>
                  </a:lnTo>
                  <a:lnTo>
                    <a:pt x="104090" y="226563"/>
                  </a:lnTo>
                  <a:lnTo>
                    <a:pt x="104320" y="226273"/>
                  </a:lnTo>
                  <a:lnTo>
                    <a:pt x="104533" y="225975"/>
                  </a:lnTo>
                  <a:lnTo>
                    <a:pt x="104746" y="225669"/>
                  </a:lnTo>
                  <a:lnTo>
                    <a:pt x="104950" y="225362"/>
                  </a:lnTo>
                  <a:lnTo>
                    <a:pt x="105146" y="225047"/>
                  </a:lnTo>
                  <a:lnTo>
                    <a:pt x="105333" y="224731"/>
                  </a:lnTo>
                  <a:lnTo>
                    <a:pt x="105512" y="224408"/>
                  </a:lnTo>
                  <a:lnTo>
                    <a:pt x="105691" y="224084"/>
                  </a:lnTo>
                  <a:lnTo>
                    <a:pt x="105853" y="223752"/>
                  </a:lnTo>
                  <a:lnTo>
                    <a:pt x="106006" y="223411"/>
                  </a:lnTo>
                  <a:lnTo>
                    <a:pt x="106160" y="223070"/>
                  </a:lnTo>
                  <a:lnTo>
                    <a:pt x="106305" y="222721"/>
                  </a:lnTo>
                  <a:lnTo>
                    <a:pt x="106432" y="222372"/>
                  </a:lnTo>
                  <a:lnTo>
                    <a:pt x="106560" y="222022"/>
                  </a:lnTo>
                  <a:lnTo>
                    <a:pt x="106679" y="221664"/>
                  </a:lnTo>
                  <a:lnTo>
                    <a:pt x="106782" y="221298"/>
                  </a:lnTo>
                  <a:lnTo>
                    <a:pt x="106884" y="220932"/>
                  </a:lnTo>
                  <a:lnTo>
                    <a:pt x="106978" y="220565"/>
                  </a:lnTo>
                  <a:lnTo>
                    <a:pt x="107054" y="220191"/>
                  </a:lnTo>
                  <a:lnTo>
                    <a:pt x="107131" y="219816"/>
                  </a:lnTo>
                  <a:lnTo>
                    <a:pt x="107191" y="219441"/>
                  </a:lnTo>
                  <a:lnTo>
                    <a:pt x="107242" y="219058"/>
                  </a:lnTo>
                  <a:lnTo>
                    <a:pt x="107284" y="218674"/>
                  </a:lnTo>
                  <a:lnTo>
                    <a:pt x="107318" y="218291"/>
                  </a:lnTo>
                  <a:lnTo>
                    <a:pt x="107344" y="217899"/>
                  </a:lnTo>
                  <a:lnTo>
                    <a:pt x="107361" y="217507"/>
                  </a:lnTo>
                  <a:lnTo>
                    <a:pt x="107369" y="217107"/>
                  </a:lnTo>
                  <a:lnTo>
                    <a:pt x="107361" y="216800"/>
                  </a:lnTo>
                  <a:lnTo>
                    <a:pt x="107352" y="216485"/>
                  </a:lnTo>
                  <a:lnTo>
                    <a:pt x="107335" y="216178"/>
                  </a:lnTo>
                  <a:lnTo>
                    <a:pt x="107318" y="215871"/>
                  </a:lnTo>
                  <a:lnTo>
                    <a:pt x="107293" y="215565"/>
                  </a:lnTo>
                  <a:lnTo>
                    <a:pt x="107259" y="215266"/>
                  </a:lnTo>
                  <a:lnTo>
                    <a:pt x="107216" y="214960"/>
                  </a:lnTo>
                  <a:lnTo>
                    <a:pt x="107174" y="214662"/>
                  </a:lnTo>
                  <a:lnTo>
                    <a:pt x="107122" y="214363"/>
                  </a:lnTo>
                  <a:lnTo>
                    <a:pt x="107063" y="214065"/>
                  </a:lnTo>
                  <a:lnTo>
                    <a:pt x="107003" y="213776"/>
                  </a:lnTo>
                  <a:lnTo>
                    <a:pt x="106935" y="213486"/>
                  </a:lnTo>
                  <a:lnTo>
                    <a:pt x="106858" y="213196"/>
                  </a:lnTo>
                  <a:lnTo>
                    <a:pt x="106782" y="212907"/>
                  </a:lnTo>
                  <a:lnTo>
                    <a:pt x="106696" y="212617"/>
                  </a:lnTo>
                  <a:lnTo>
                    <a:pt x="106603" y="212336"/>
                  </a:lnTo>
                  <a:lnTo>
                    <a:pt x="106509" y="212055"/>
                  </a:lnTo>
                  <a:lnTo>
                    <a:pt x="106407" y="211782"/>
                  </a:lnTo>
                  <a:lnTo>
                    <a:pt x="106305" y="211501"/>
                  </a:lnTo>
                  <a:lnTo>
                    <a:pt x="106194" y="211228"/>
                  </a:lnTo>
                  <a:lnTo>
                    <a:pt x="106075" y="210956"/>
                  </a:lnTo>
                  <a:lnTo>
                    <a:pt x="105955" y="210692"/>
                  </a:lnTo>
                  <a:lnTo>
                    <a:pt x="105836" y="210427"/>
                  </a:lnTo>
                  <a:lnTo>
                    <a:pt x="105700" y="210163"/>
                  </a:lnTo>
                  <a:lnTo>
                    <a:pt x="105563" y="209908"/>
                  </a:lnTo>
                  <a:lnTo>
                    <a:pt x="105427" y="209652"/>
                  </a:lnTo>
                  <a:lnTo>
                    <a:pt x="105282" y="209397"/>
                  </a:lnTo>
                  <a:lnTo>
                    <a:pt x="105129" y="209141"/>
                  </a:lnTo>
                  <a:lnTo>
                    <a:pt x="104976" y="208894"/>
                  </a:lnTo>
                  <a:lnTo>
                    <a:pt x="104822" y="208655"/>
                  </a:lnTo>
                  <a:lnTo>
                    <a:pt x="104652" y="208408"/>
                  </a:lnTo>
                  <a:lnTo>
                    <a:pt x="104490" y="208178"/>
                  </a:lnTo>
                  <a:lnTo>
                    <a:pt x="104320" y="207940"/>
                  </a:lnTo>
                  <a:lnTo>
                    <a:pt x="104141" y="207710"/>
                  </a:lnTo>
                  <a:lnTo>
                    <a:pt x="103962" y="207480"/>
                  </a:lnTo>
                  <a:lnTo>
                    <a:pt x="103774" y="207258"/>
                  </a:lnTo>
                  <a:lnTo>
                    <a:pt x="103587" y="207037"/>
                  </a:lnTo>
                  <a:lnTo>
                    <a:pt x="103391" y="206824"/>
                  </a:lnTo>
                  <a:lnTo>
                    <a:pt x="103195" y="206611"/>
                  </a:lnTo>
                  <a:lnTo>
                    <a:pt x="102991" y="206398"/>
                  </a:lnTo>
                  <a:lnTo>
                    <a:pt x="102786" y="206193"/>
                  </a:lnTo>
                  <a:lnTo>
                    <a:pt x="102582" y="205989"/>
                  </a:lnTo>
                  <a:lnTo>
                    <a:pt x="102369" y="205793"/>
                  </a:lnTo>
                  <a:lnTo>
                    <a:pt x="102156" y="205597"/>
                  </a:lnTo>
                  <a:lnTo>
                    <a:pt x="101934" y="205410"/>
                  </a:lnTo>
                  <a:lnTo>
                    <a:pt x="101713" y="205222"/>
                  </a:lnTo>
                  <a:lnTo>
                    <a:pt x="101483" y="205043"/>
                  </a:lnTo>
                  <a:lnTo>
                    <a:pt x="101253" y="204864"/>
                  </a:lnTo>
                  <a:lnTo>
                    <a:pt x="101023" y="204694"/>
                  </a:lnTo>
                  <a:lnTo>
                    <a:pt x="100784" y="204524"/>
                  </a:lnTo>
                  <a:lnTo>
                    <a:pt x="100545" y="204362"/>
                  </a:lnTo>
                  <a:lnTo>
                    <a:pt x="100298" y="204200"/>
                  </a:lnTo>
                  <a:lnTo>
                    <a:pt x="100051" y="204047"/>
                  </a:lnTo>
                  <a:lnTo>
                    <a:pt x="99804" y="203893"/>
                  </a:lnTo>
                  <a:lnTo>
                    <a:pt x="99549" y="203748"/>
                  </a:lnTo>
                  <a:lnTo>
                    <a:pt x="99293" y="203612"/>
                  </a:lnTo>
                  <a:lnTo>
                    <a:pt x="99038" y="203476"/>
                  </a:lnTo>
                  <a:lnTo>
                    <a:pt x="98773" y="203339"/>
                  </a:lnTo>
                  <a:lnTo>
                    <a:pt x="98509" y="203212"/>
                  </a:lnTo>
                  <a:lnTo>
                    <a:pt x="98245" y="203092"/>
                  </a:lnTo>
                  <a:lnTo>
                    <a:pt x="97973" y="202973"/>
                  </a:lnTo>
                  <a:lnTo>
                    <a:pt x="97700" y="202862"/>
                  </a:lnTo>
                  <a:lnTo>
                    <a:pt x="97427" y="202760"/>
                  </a:lnTo>
                  <a:lnTo>
                    <a:pt x="97146" y="202658"/>
                  </a:lnTo>
                  <a:lnTo>
                    <a:pt x="97146" y="188950"/>
                  </a:lnTo>
                  <a:lnTo>
                    <a:pt x="99455" y="189018"/>
                  </a:lnTo>
                  <a:lnTo>
                    <a:pt x="101747" y="189078"/>
                  </a:lnTo>
                  <a:lnTo>
                    <a:pt x="104013" y="189121"/>
                  </a:lnTo>
                  <a:lnTo>
                    <a:pt x="106262" y="189163"/>
                  </a:lnTo>
                  <a:lnTo>
                    <a:pt x="108485" y="189189"/>
                  </a:lnTo>
                  <a:lnTo>
                    <a:pt x="110701" y="189214"/>
                  </a:lnTo>
                  <a:lnTo>
                    <a:pt x="112881" y="189223"/>
                  </a:lnTo>
                  <a:lnTo>
                    <a:pt x="117720" y="189223"/>
                  </a:lnTo>
                  <a:lnTo>
                    <a:pt x="120353" y="189206"/>
                  </a:lnTo>
                  <a:lnTo>
                    <a:pt x="122943" y="189172"/>
                  </a:lnTo>
                  <a:lnTo>
                    <a:pt x="125499" y="189138"/>
                  </a:lnTo>
                  <a:lnTo>
                    <a:pt x="128012" y="189087"/>
                  </a:lnTo>
                  <a:lnTo>
                    <a:pt x="130482" y="189027"/>
                  </a:lnTo>
                  <a:lnTo>
                    <a:pt x="132910" y="188959"/>
                  </a:lnTo>
                  <a:lnTo>
                    <a:pt x="135296" y="188882"/>
                  </a:lnTo>
                  <a:lnTo>
                    <a:pt x="135296" y="202658"/>
                  </a:lnTo>
                  <a:lnTo>
                    <a:pt x="135015" y="202760"/>
                  </a:lnTo>
                  <a:lnTo>
                    <a:pt x="134742" y="202862"/>
                  </a:lnTo>
                  <a:lnTo>
                    <a:pt x="134469" y="202973"/>
                  </a:lnTo>
                  <a:lnTo>
                    <a:pt x="134197" y="203092"/>
                  </a:lnTo>
                  <a:lnTo>
                    <a:pt x="133933" y="203212"/>
                  </a:lnTo>
                  <a:lnTo>
                    <a:pt x="133669" y="203339"/>
                  </a:lnTo>
                  <a:lnTo>
                    <a:pt x="133405" y="203476"/>
                  </a:lnTo>
                  <a:lnTo>
                    <a:pt x="133149" y="203612"/>
                  </a:lnTo>
                  <a:lnTo>
                    <a:pt x="132893" y="203748"/>
                  </a:lnTo>
                  <a:lnTo>
                    <a:pt x="132638" y="203893"/>
                  </a:lnTo>
                  <a:lnTo>
                    <a:pt x="132391" y="204047"/>
                  </a:lnTo>
                  <a:lnTo>
                    <a:pt x="132144" y="204200"/>
                  </a:lnTo>
                  <a:lnTo>
                    <a:pt x="131905" y="204362"/>
                  </a:lnTo>
                  <a:lnTo>
                    <a:pt x="131658" y="204524"/>
                  </a:lnTo>
                  <a:lnTo>
                    <a:pt x="131428" y="204694"/>
                  </a:lnTo>
                  <a:lnTo>
                    <a:pt x="131190" y="204864"/>
                  </a:lnTo>
                  <a:lnTo>
                    <a:pt x="130959" y="205043"/>
                  </a:lnTo>
                  <a:lnTo>
                    <a:pt x="130729" y="205222"/>
                  </a:lnTo>
                  <a:lnTo>
                    <a:pt x="130508" y="205410"/>
                  </a:lnTo>
                  <a:lnTo>
                    <a:pt x="130286" y="205597"/>
                  </a:lnTo>
                  <a:lnTo>
                    <a:pt x="130073" y="205793"/>
                  </a:lnTo>
                  <a:lnTo>
                    <a:pt x="129860" y="205989"/>
                  </a:lnTo>
                  <a:lnTo>
                    <a:pt x="129656" y="206193"/>
                  </a:lnTo>
                  <a:lnTo>
                    <a:pt x="129452" y="206398"/>
                  </a:lnTo>
                  <a:lnTo>
                    <a:pt x="129247" y="206611"/>
                  </a:lnTo>
                  <a:lnTo>
                    <a:pt x="129051" y="206824"/>
                  </a:lnTo>
                  <a:lnTo>
                    <a:pt x="128855" y="207037"/>
                  </a:lnTo>
                  <a:lnTo>
                    <a:pt x="128668" y="207258"/>
                  </a:lnTo>
                  <a:lnTo>
                    <a:pt x="128489" y="207480"/>
                  </a:lnTo>
                  <a:lnTo>
                    <a:pt x="128301" y="207710"/>
                  </a:lnTo>
                  <a:lnTo>
                    <a:pt x="128131" y="207940"/>
                  </a:lnTo>
                  <a:lnTo>
                    <a:pt x="127961" y="208178"/>
                  </a:lnTo>
                  <a:lnTo>
                    <a:pt x="127790" y="208408"/>
                  </a:lnTo>
                  <a:lnTo>
                    <a:pt x="127628" y="208655"/>
                  </a:lnTo>
                  <a:lnTo>
                    <a:pt x="127467" y="208894"/>
                  </a:lnTo>
                  <a:lnTo>
                    <a:pt x="127313" y="209141"/>
                  </a:lnTo>
                  <a:lnTo>
                    <a:pt x="127160" y="209397"/>
                  </a:lnTo>
                  <a:lnTo>
                    <a:pt x="127015" y="209652"/>
                  </a:lnTo>
                  <a:lnTo>
                    <a:pt x="126879" y="209908"/>
                  </a:lnTo>
                  <a:lnTo>
                    <a:pt x="126742" y="210163"/>
                  </a:lnTo>
                  <a:lnTo>
                    <a:pt x="126615" y="210427"/>
                  </a:lnTo>
                  <a:lnTo>
                    <a:pt x="126487" y="210692"/>
                  </a:lnTo>
                  <a:lnTo>
                    <a:pt x="126368" y="210956"/>
                  </a:lnTo>
                  <a:lnTo>
                    <a:pt x="126248" y="211228"/>
                  </a:lnTo>
                  <a:lnTo>
                    <a:pt x="126138" y="211501"/>
                  </a:lnTo>
                  <a:lnTo>
                    <a:pt x="126035" y="211782"/>
                  </a:lnTo>
                  <a:lnTo>
                    <a:pt x="125933" y="212055"/>
                  </a:lnTo>
                  <a:lnTo>
                    <a:pt x="125839" y="212336"/>
                  </a:lnTo>
                  <a:lnTo>
                    <a:pt x="125746" y="212617"/>
                  </a:lnTo>
                  <a:lnTo>
                    <a:pt x="125660" y="212907"/>
                  </a:lnTo>
                  <a:lnTo>
                    <a:pt x="125584" y="213196"/>
                  </a:lnTo>
                  <a:lnTo>
                    <a:pt x="125507" y="213486"/>
                  </a:lnTo>
                  <a:lnTo>
                    <a:pt x="125439" y="213776"/>
                  </a:lnTo>
                  <a:lnTo>
                    <a:pt x="125379" y="214065"/>
                  </a:lnTo>
                  <a:lnTo>
                    <a:pt x="125320" y="214363"/>
                  </a:lnTo>
                  <a:lnTo>
                    <a:pt x="125269" y="214662"/>
                  </a:lnTo>
                  <a:lnTo>
                    <a:pt x="125226" y="214960"/>
                  </a:lnTo>
                  <a:lnTo>
                    <a:pt x="125192" y="215266"/>
                  </a:lnTo>
                  <a:lnTo>
                    <a:pt x="125158" y="215565"/>
                  </a:lnTo>
                  <a:lnTo>
                    <a:pt x="125124" y="215871"/>
                  </a:lnTo>
                  <a:lnTo>
                    <a:pt x="125107" y="216178"/>
                  </a:lnTo>
                  <a:lnTo>
                    <a:pt x="125090" y="216485"/>
                  </a:lnTo>
                  <a:lnTo>
                    <a:pt x="125081" y="216800"/>
                  </a:lnTo>
                  <a:lnTo>
                    <a:pt x="125081" y="217107"/>
                  </a:lnTo>
                  <a:lnTo>
                    <a:pt x="125081" y="217507"/>
                  </a:lnTo>
                  <a:lnTo>
                    <a:pt x="125098" y="217899"/>
                  </a:lnTo>
                  <a:lnTo>
                    <a:pt x="125124" y="218291"/>
                  </a:lnTo>
                  <a:lnTo>
                    <a:pt x="125158" y="218674"/>
                  </a:lnTo>
                  <a:lnTo>
                    <a:pt x="125200" y="219058"/>
                  </a:lnTo>
                  <a:lnTo>
                    <a:pt x="125252" y="219441"/>
                  </a:lnTo>
                  <a:lnTo>
                    <a:pt x="125320" y="219816"/>
                  </a:lnTo>
                  <a:lnTo>
                    <a:pt x="125388" y="220191"/>
                  </a:lnTo>
                  <a:lnTo>
                    <a:pt x="125473" y="220565"/>
                  </a:lnTo>
                  <a:lnTo>
                    <a:pt x="125558" y="220932"/>
                  </a:lnTo>
                  <a:lnTo>
                    <a:pt x="125660" y="221298"/>
                  </a:lnTo>
                  <a:lnTo>
                    <a:pt x="125771" y="221664"/>
                  </a:lnTo>
                  <a:lnTo>
                    <a:pt x="125882" y="222022"/>
                  </a:lnTo>
                  <a:lnTo>
                    <a:pt x="126010" y="222372"/>
                  </a:lnTo>
                  <a:lnTo>
                    <a:pt x="126146" y="222721"/>
                  </a:lnTo>
                  <a:lnTo>
                    <a:pt x="126282" y="223070"/>
                  </a:lnTo>
                  <a:lnTo>
                    <a:pt x="126436" y="223411"/>
                  </a:lnTo>
                  <a:lnTo>
                    <a:pt x="126589" y="223752"/>
                  </a:lnTo>
                  <a:lnTo>
                    <a:pt x="126759" y="224084"/>
                  </a:lnTo>
                  <a:lnTo>
                    <a:pt x="126930" y="224408"/>
                  </a:lnTo>
                  <a:lnTo>
                    <a:pt x="127109" y="224731"/>
                  </a:lnTo>
                  <a:lnTo>
                    <a:pt x="127296" y="225047"/>
                  </a:lnTo>
                  <a:lnTo>
                    <a:pt x="127492" y="225362"/>
                  </a:lnTo>
                  <a:lnTo>
                    <a:pt x="127697" y="225669"/>
                  </a:lnTo>
                  <a:lnTo>
                    <a:pt x="127910" y="225975"/>
                  </a:lnTo>
                  <a:lnTo>
                    <a:pt x="128123" y="226273"/>
                  </a:lnTo>
                  <a:lnTo>
                    <a:pt x="128353" y="226563"/>
                  </a:lnTo>
                  <a:lnTo>
                    <a:pt x="128583" y="226853"/>
                  </a:lnTo>
                  <a:lnTo>
                    <a:pt x="128821" y="227134"/>
                  </a:lnTo>
                  <a:lnTo>
                    <a:pt x="129060" y="227407"/>
                  </a:lnTo>
                  <a:lnTo>
                    <a:pt x="129315" y="227679"/>
                  </a:lnTo>
                  <a:lnTo>
                    <a:pt x="129571" y="227943"/>
                  </a:lnTo>
                  <a:lnTo>
                    <a:pt x="129835" y="228199"/>
                  </a:lnTo>
                  <a:lnTo>
                    <a:pt x="130108" y="228446"/>
                  </a:lnTo>
                  <a:lnTo>
                    <a:pt x="130380" y="228693"/>
                  </a:lnTo>
                  <a:lnTo>
                    <a:pt x="130661" y="228931"/>
                  </a:lnTo>
                  <a:lnTo>
                    <a:pt x="130951" y="229161"/>
                  </a:lnTo>
                  <a:lnTo>
                    <a:pt x="131241" y="229383"/>
                  </a:lnTo>
                  <a:lnTo>
                    <a:pt x="131539" y="229605"/>
                  </a:lnTo>
                  <a:lnTo>
                    <a:pt x="131837" y="229817"/>
                  </a:lnTo>
                  <a:lnTo>
                    <a:pt x="132152" y="230022"/>
                  </a:lnTo>
                  <a:lnTo>
                    <a:pt x="132459" y="230218"/>
                  </a:lnTo>
                  <a:lnTo>
                    <a:pt x="132783" y="230405"/>
                  </a:lnTo>
                  <a:lnTo>
                    <a:pt x="133106" y="230584"/>
                  </a:lnTo>
                  <a:lnTo>
                    <a:pt x="133430" y="230755"/>
                  </a:lnTo>
                  <a:lnTo>
                    <a:pt x="133762" y="230925"/>
                  </a:lnTo>
                  <a:lnTo>
                    <a:pt x="134103" y="231078"/>
                  </a:lnTo>
                  <a:lnTo>
                    <a:pt x="134444" y="231232"/>
                  </a:lnTo>
                  <a:lnTo>
                    <a:pt x="134793" y="231368"/>
                  </a:lnTo>
                  <a:lnTo>
                    <a:pt x="135142" y="231504"/>
                  </a:lnTo>
                  <a:lnTo>
                    <a:pt x="135492" y="231632"/>
                  </a:lnTo>
                  <a:lnTo>
                    <a:pt x="135850" y="231743"/>
                  </a:lnTo>
                  <a:lnTo>
                    <a:pt x="136216" y="231854"/>
                  </a:lnTo>
                  <a:lnTo>
                    <a:pt x="136582" y="231956"/>
                  </a:lnTo>
                  <a:lnTo>
                    <a:pt x="136949" y="232041"/>
                  </a:lnTo>
                  <a:lnTo>
                    <a:pt x="137323" y="232126"/>
                  </a:lnTo>
                  <a:lnTo>
                    <a:pt x="137698" y="232194"/>
                  </a:lnTo>
                  <a:lnTo>
                    <a:pt x="138073" y="232263"/>
                  </a:lnTo>
                  <a:lnTo>
                    <a:pt x="138457" y="232314"/>
                  </a:lnTo>
                  <a:lnTo>
                    <a:pt x="138840" y="232356"/>
                  </a:lnTo>
                  <a:lnTo>
                    <a:pt x="139223" y="232390"/>
                  </a:lnTo>
                  <a:lnTo>
                    <a:pt x="139615" y="232416"/>
                  </a:lnTo>
                  <a:lnTo>
                    <a:pt x="140007" y="232433"/>
                  </a:lnTo>
                  <a:lnTo>
                    <a:pt x="140799" y="232433"/>
                  </a:lnTo>
                  <a:lnTo>
                    <a:pt x="141191" y="232416"/>
                  </a:lnTo>
                  <a:lnTo>
                    <a:pt x="141583" y="232390"/>
                  </a:lnTo>
                  <a:lnTo>
                    <a:pt x="141966" y="232356"/>
                  </a:lnTo>
                  <a:lnTo>
                    <a:pt x="142350" y="232314"/>
                  </a:lnTo>
                  <a:lnTo>
                    <a:pt x="142733" y="232263"/>
                  </a:lnTo>
                  <a:lnTo>
                    <a:pt x="143117" y="232194"/>
                  </a:lnTo>
                  <a:lnTo>
                    <a:pt x="143491" y="232126"/>
                  </a:lnTo>
                  <a:lnTo>
                    <a:pt x="143858" y="232041"/>
                  </a:lnTo>
                  <a:lnTo>
                    <a:pt x="144233" y="231956"/>
                  </a:lnTo>
                  <a:lnTo>
                    <a:pt x="144599" y="231854"/>
                  </a:lnTo>
                  <a:lnTo>
                    <a:pt x="144957" y="231743"/>
                  </a:lnTo>
                  <a:lnTo>
                    <a:pt x="145315" y="231632"/>
                  </a:lnTo>
                  <a:lnTo>
                    <a:pt x="145672" y="231504"/>
                  </a:lnTo>
                  <a:lnTo>
                    <a:pt x="146022" y="231368"/>
                  </a:lnTo>
                  <a:lnTo>
                    <a:pt x="146362" y="231232"/>
                  </a:lnTo>
                  <a:lnTo>
                    <a:pt x="146703" y="231078"/>
                  </a:lnTo>
                  <a:lnTo>
                    <a:pt x="147044" y="230925"/>
                  </a:lnTo>
                  <a:lnTo>
                    <a:pt x="147376" y="230755"/>
                  </a:lnTo>
                  <a:lnTo>
                    <a:pt x="147700" y="230584"/>
                  </a:lnTo>
                  <a:lnTo>
                    <a:pt x="148024" y="230405"/>
                  </a:lnTo>
                  <a:lnTo>
                    <a:pt x="148347" y="230218"/>
                  </a:lnTo>
                  <a:lnTo>
                    <a:pt x="148663" y="230022"/>
                  </a:lnTo>
                  <a:lnTo>
                    <a:pt x="148969" y="229817"/>
                  </a:lnTo>
                  <a:lnTo>
                    <a:pt x="149268" y="229605"/>
                  </a:lnTo>
                  <a:lnTo>
                    <a:pt x="149566" y="229383"/>
                  </a:lnTo>
                  <a:lnTo>
                    <a:pt x="149864" y="229161"/>
                  </a:lnTo>
                  <a:lnTo>
                    <a:pt x="150145" y="228931"/>
                  </a:lnTo>
                  <a:lnTo>
                    <a:pt x="150426" y="228693"/>
                  </a:lnTo>
                  <a:lnTo>
                    <a:pt x="150707" y="228446"/>
                  </a:lnTo>
                  <a:lnTo>
                    <a:pt x="150971" y="228199"/>
                  </a:lnTo>
                  <a:lnTo>
                    <a:pt x="151235" y="227943"/>
                  </a:lnTo>
                  <a:lnTo>
                    <a:pt x="151491" y="227679"/>
                  </a:lnTo>
                  <a:lnTo>
                    <a:pt x="151747" y="227407"/>
                  </a:lnTo>
                  <a:lnTo>
                    <a:pt x="151985" y="227134"/>
                  </a:lnTo>
                  <a:lnTo>
                    <a:pt x="152224" y="226853"/>
                  </a:lnTo>
                  <a:lnTo>
                    <a:pt x="152462" y="226563"/>
                  </a:lnTo>
                  <a:lnTo>
                    <a:pt x="152684" y="226273"/>
                  </a:lnTo>
                  <a:lnTo>
                    <a:pt x="152897" y="225975"/>
                  </a:lnTo>
                  <a:lnTo>
                    <a:pt x="153110" y="225669"/>
                  </a:lnTo>
                  <a:lnTo>
                    <a:pt x="153314" y="225362"/>
                  </a:lnTo>
                  <a:lnTo>
                    <a:pt x="153510" y="225047"/>
                  </a:lnTo>
                  <a:lnTo>
                    <a:pt x="153698" y="224731"/>
                  </a:lnTo>
                  <a:lnTo>
                    <a:pt x="153876" y="224408"/>
                  </a:lnTo>
                  <a:lnTo>
                    <a:pt x="154055" y="224084"/>
                  </a:lnTo>
                  <a:lnTo>
                    <a:pt x="154217" y="223752"/>
                  </a:lnTo>
                  <a:lnTo>
                    <a:pt x="154379" y="223411"/>
                  </a:lnTo>
                  <a:lnTo>
                    <a:pt x="154524" y="223070"/>
                  </a:lnTo>
                  <a:lnTo>
                    <a:pt x="154669" y="222721"/>
                  </a:lnTo>
                  <a:lnTo>
                    <a:pt x="154797" y="222372"/>
                  </a:lnTo>
                  <a:lnTo>
                    <a:pt x="154924" y="222022"/>
                  </a:lnTo>
                  <a:lnTo>
                    <a:pt x="155044" y="221664"/>
                  </a:lnTo>
                  <a:lnTo>
                    <a:pt x="155146" y="221298"/>
                  </a:lnTo>
                  <a:lnTo>
                    <a:pt x="155248" y="220932"/>
                  </a:lnTo>
                  <a:lnTo>
                    <a:pt x="155342" y="220565"/>
                  </a:lnTo>
                  <a:lnTo>
                    <a:pt x="155418" y="220191"/>
                  </a:lnTo>
                  <a:lnTo>
                    <a:pt x="155495" y="219816"/>
                  </a:lnTo>
                  <a:lnTo>
                    <a:pt x="155555" y="219441"/>
                  </a:lnTo>
                  <a:lnTo>
                    <a:pt x="155606" y="219058"/>
                  </a:lnTo>
                  <a:lnTo>
                    <a:pt x="155649" y="218674"/>
                  </a:lnTo>
                  <a:lnTo>
                    <a:pt x="155683" y="218291"/>
                  </a:lnTo>
                  <a:lnTo>
                    <a:pt x="155708" y="217899"/>
                  </a:lnTo>
                  <a:lnTo>
                    <a:pt x="155725" y="217507"/>
                  </a:lnTo>
                  <a:lnTo>
                    <a:pt x="155734" y="217107"/>
                  </a:lnTo>
                  <a:lnTo>
                    <a:pt x="155725" y="216800"/>
                  </a:lnTo>
                  <a:lnTo>
                    <a:pt x="155717" y="216485"/>
                  </a:lnTo>
                  <a:lnTo>
                    <a:pt x="155700" y="216178"/>
                  </a:lnTo>
                  <a:lnTo>
                    <a:pt x="155683" y="215871"/>
                  </a:lnTo>
                  <a:lnTo>
                    <a:pt x="155657" y="215565"/>
                  </a:lnTo>
                  <a:lnTo>
                    <a:pt x="155623" y="215266"/>
                  </a:lnTo>
                  <a:lnTo>
                    <a:pt x="155580" y="214960"/>
                  </a:lnTo>
                  <a:lnTo>
                    <a:pt x="155538" y="214662"/>
                  </a:lnTo>
                  <a:lnTo>
                    <a:pt x="155487" y="214363"/>
                  </a:lnTo>
                  <a:lnTo>
                    <a:pt x="155427" y="214065"/>
                  </a:lnTo>
                  <a:lnTo>
                    <a:pt x="155367" y="213776"/>
                  </a:lnTo>
                  <a:lnTo>
                    <a:pt x="155299" y="213486"/>
                  </a:lnTo>
                  <a:lnTo>
                    <a:pt x="155223" y="213196"/>
                  </a:lnTo>
                  <a:lnTo>
                    <a:pt x="155146" y="212907"/>
                  </a:lnTo>
                  <a:lnTo>
                    <a:pt x="155061" y="212617"/>
                  </a:lnTo>
                  <a:lnTo>
                    <a:pt x="154967" y="212336"/>
                  </a:lnTo>
                  <a:lnTo>
                    <a:pt x="154873" y="212055"/>
                  </a:lnTo>
                  <a:lnTo>
                    <a:pt x="154780" y="211782"/>
                  </a:lnTo>
                  <a:lnTo>
                    <a:pt x="154669" y="211501"/>
                  </a:lnTo>
                  <a:lnTo>
                    <a:pt x="154558" y="211228"/>
                  </a:lnTo>
                  <a:lnTo>
                    <a:pt x="154447" y="210956"/>
                  </a:lnTo>
                  <a:lnTo>
                    <a:pt x="154319" y="210692"/>
                  </a:lnTo>
                  <a:lnTo>
                    <a:pt x="154200" y="210427"/>
                  </a:lnTo>
                  <a:lnTo>
                    <a:pt x="154064" y="210163"/>
                  </a:lnTo>
                  <a:lnTo>
                    <a:pt x="153928" y="209908"/>
                  </a:lnTo>
                  <a:lnTo>
                    <a:pt x="153791" y="209652"/>
                  </a:lnTo>
                  <a:lnTo>
                    <a:pt x="153646" y="209397"/>
                  </a:lnTo>
                  <a:lnTo>
                    <a:pt x="153493" y="209141"/>
                  </a:lnTo>
                  <a:lnTo>
                    <a:pt x="153340" y="208894"/>
                  </a:lnTo>
                  <a:lnTo>
                    <a:pt x="153186" y="208655"/>
                  </a:lnTo>
                  <a:lnTo>
                    <a:pt x="153016" y="208408"/>
                  </a:lnTo>
                  <a:lnTo>
                    <a:pt x="152854" y="208178"/>
                  </a:lnTo>
                  <a:lnTo>
                    <a:pt x="152684" y="207940"/>
                  </a:lnTo>
                  <a:lnTo>
                    <a:pt x="152505" y="207710"/>
                  </a:lnTo>
                  <a:lnTo>
                    <a:pt x="152326" y="207480"/>
                  </a:lnTo>
                  <a:lnTo>
                    <a:pt x="152139" y="207258"/>
                  </a:lnTo>
                  <a:lnTo>
                    <a:pt x="151951" y="207037"/>
                  </a:lnTo>
                  <a:lnTo>
                    <a:pt x="151755" y="206824"/>
                  </a:lnTo>
                  <a:lnTo>
                    <a:pt x="151559" y="206611"/>
                  </a:lnTo>
                  <a:lnTo>
                    <a:pt x="151363" y="206398"/>
                  </a:lnTo>
                  <a:lnTo>
                    <a:pt x="151159" y="206193"/>
                  </a:lnTo>
                  <a:lnTo>
                    <a:pt x="150946" y="205989"/>
                  </a:lnTo>
                  <a:lnTo>
                    <a:pt x="150733" y="205793"/>
                  </a:lnTo>
                  <a:lnTo>
                    <a:pt x="150520" y="205597"/>
                  </a:lnTo>
                  <a:lnTo>
                    <a:pt x="150298" y="205410"/>
                  </a:lnTo>
                  <a:lnTo>
                    <a:pt x="150077" y="205222"/>
                  </a:lnTo>
                  <a:lnTo>
                    <a:pt x="149847" y="205043"/>
                  </a:lnTo>
                  <a:lnTo>
                    <a:pt x="149617" y="204864"/>
                  </a:lnTo>
                  <a:lnTo>
                    <a:pt x="149387" y="204694"/>
                  </a:lnTo>
                  <a:lnTo>
                    <a:pt x="149148" y="204524"/>
                  </a:lnTo>
                  <a:lnTo>
                    <a:pt x="148910" y="204362"/>
                  </a:lnTo>
                  <a:lnTo>
                    <a:pt x="148663" y="204200"/>
                  </a:lnTo>
                  <a:lnTo>
                    <a:pt x="148416" y="204047"/>
                  </a:lnTo>
                  <a:lnTo>
                    <a:pt x="148169" y="203893"/>
                  </a:lnTo>
                  <a:lnTo>
                    <a:pt x="147913" y="203748"/>
                  </a:lnTo>
                  <a:lnTo>
                    <a:pt x="147657" y="203612"/>
                  </a:lnTo>
                  <a:lnTo>
                    <a:pt x="147402" y="203476"/>
                  </a:lnTo>
                  <a:lnTo>
                    <a:pt x="147138" y="203339"/>
                  </a:lnTo>
                  <a:lnTo>
                    <a:pt x="146874" y="203212"/>
                  </a:lnTo>
                  <a:lnTo>
                    <a:pt x="146610" y="203092"/>
                  </a:lnTo>
                  <a:lnTo>
                    <a:pt x="146337" y="202973"/>
                  </a:lnTo>
                  <a:lnTo>
                    <a:pt x="146064" y="202862"/>
                  </a:lnTo>
                  <a:lnTo>
                    <a:pt x="145792" y="202760"/>
                  </a:lnTo>
                  <a:lnTo>
                    <a:pt x="145511" y="202658"/>
                  </a:lnTo>
                  <a:lnTo>
                    <a:pt x="145511" y="188456"/>
                  </a:lnTo>
                  <a:lnTo>
                    <a:pt x="147504" y="188354"/>
                  </a:lnTo>
                  <a:lnTo>
                    <a:pt x="149446" y="188243"/>
                  </a:lnTo>
                  <a:lnTo>
                    <a:pt x="151346" y="188132"/>
                  </a:lnTo>
                  <a:lnTo>
                    <a:pt x="153195" y="188022"/>
                  </a:lnTo>
                  <a:lnTo>
                    <a:pt x="154993" y="187902"/>
                  </a:lnTo>
                  <a:lnTo>
                    <a:pt x="156739" y="187783"/>
                  </a:lnTo>
                  <a:lnTo>
                    <a:pt x="158434" y="187664"/>
                  </a:lnTo>
                  <a:lnTo>
                    <a:pt x="160079" y="187536"/>
                  </a:lnTo>
                  <a:lnTo>
                    <a:pt x="163205" y="187289"/>
                  </a:lnTo>
                  <a:lnTo>
                    <a:pt x="166110" y="187050"/>
                  </a:lnTo>
                  <a:lnTo>
                    <a:pt x="168777" y="186803"/>
                  </a:lnTo>
                  <a:lnTo>
                    <a:pt x="171213" y="186573"/>
                  </a:lnTo>
                  <a:lnTo>
                    <a:pt x="173394" y="186352"/>
                  </a:lnTo>
                  <a:lnTo>
                    <a:pt x="175320" y="186147"/>
                  </a:lnTo>
                  <a:lnTo>
                    <a:pt x="176981" y="185968"/>
                  </a:lnTo>
                  <a:lnTo>
                    <a:pt x="178361" y="185807"/>
                  </a:lnTo>
                  <a:lnTo>
                    <a:pt x="180286" y="185568"/>
                  </a:lnTo>
                  <a:lnTo>
                    <a:pt x="181011" y="185474"/>
                  </a:lnTo>
                  <a:lnTo>
                    <a:pt x="181224" y="185440"/>
                  </a:lnTo>
                  <a:lnTo>
                    <a:pt x="181428" y="185398"/>
                  </a:lnTo>
                  <a:lnTo>
                    <a:pt x="181632" y="185347"/>
                  </a:lnTo>
                  <a:lnTo>
                    <a:pt x="181837" y="185295"/>
                  </a:lnTo>
                  <a:lnTo>
                    <a:pt x="182033" y="185227"/>
                  </a:lnTo>
                  <a:lnTo>
                    <a:pt x="182229" y="185151"/>
                  </a:lnTo>
                  <a:lnTo>
                    <a:pt x="182416" y="185074"/>
                  </a:lnTo>
                  <a:lnTo>
                    <a:pt x="182604" y="184980"/>
                  </a:lnTo>
                  <a:lnTo>
                    <a:pt x="182791" y="184887"/>
                  </a:lnTo>
                  <a:lnTo>
                    <a:pt x="182961" y="184784"/>
                  </a:lnTo>
                  <a:lnTo>
                    <a:pt x="183140" y="184674"/>
                  </a:lnTo>
                  <a:lnTo>
                    <a:pt x="183302" y="184554"/>
                  </a:lnTo>
                  <a:lnTo>
                    <a:pt x="183473" y="184435"/>
                  </a:lnTo>
                  <a:lnTo>
                    <a:pt x="183626" y="184307"/>
                  </a:lnTo>
                  <a:lnTo>
                    <a:pt x="183779" y="184171"/>
                  </a:lnTo>
                  <a:lnTo>
                    <a:pt x="183924" y="184026"/>
                  </a:lnTo>
                  <a:lnTo>
                    <a:pt x="184069" y="183881"/>
                  </a:lnTo>
                  <a:lnTo>
                    <a:pt x="184205" y="183728"/>
                  </a:lnTo>
                  <a:lnTo>
                    <a:pt x="184333" y="183575"/>
                  </a:lnTo>
                  <a:lnTo>
                    <a:pt x="184452" y="183413"/>
                  </a:lnTo>
                  <a:lnTo>
                    <a:pt x="184572" y="183242"/>
                  </a:lnTo>
                  <a:lnTo>
                    <a:pt x="184682" y="183072"/>
                  </a:lnTo>
                  <a:lnTo>
                    <a:pt x="184785" y="182893"/>
                  </a:lnTo>
                  <a:lnTo>
                    <a:pt x="184878" y="182706"/>
                  </a:lnTo>
                  <a:lnTo>
                    <a:pt x="184972" y="182527"/>
                  </a:lnTo>
                  <a:lnTo>
                    <a:pt x="185049" y="182331"/>
                  </a:lnTo>
                  <a:lnTo>
                    <a:pt x="185125" y="182135"/>
                  </a:lnTo>
                  <a:lnTo>
                    <a:pt x="185194" y="181939"/>
                  </a:lnTo>
                  <a:lnTo>
                    <a:pt x="185245" y="181743"/>
                  </a:lnTo>
                  <a:lnTo>
                    <a:pt x="185296" y="181538"/>
                  </a:lnTo>
                  <a:lnTo>
                    <a:pt x="185338" y="181325"/>
                  </a:lnTo>
                  <a:lnTo>
                    <a:pt x="185372" y="181112"/>
                  </a:lnTo>
                  <a:lnTo>
                    <a:pt x="185466" y="180388"/>
                  </a:lnTo>
                  <a:lnTo>
                    <a:pt x="185568" y="179570"/>
                  </a:lnTo>
                  <a:lnTo>
                    <a:pt x="185705" y="178463"/>
                  </a:lnTo>
                  <a:lnTo>
                    <a:pt x="185867" y="177066"/>
                  </a:lnTo>
                  <a:lnTo>
                    <a:pt x="186045" y="175405"/>
                  </a:lnTo>
                  <a:lnTo>
                    <a:pt x="186250" y="173471"/>
                  </a:lnTo>
                  <a:lnTo>
                    <a:pt x="186471" y="171281"/>
                  </a:lnTo>
                  <a:lnTo>
                    <a:pt x="186710" y="168845"/>
                  </a:lnTo>
                  <a:lnTo>
                    <a:pt x="186949" y="166161"/>
                  </a:lnTo>
                  <a:lnTo>
                    <a:pt x="187196" y="163256"/>
                  </a:lnTo>
                  <a:lnTo>
                    <a:pt x="187443" y="160121"/>
                  </a:lnTo>
                  <a:lnTo>
                    <a:pt x="187562" y="158468"/>
                  </a:lnTo>
                  <a:lnTo>
                    <a:pt x="187681" y="156773"/>
                  </a:lnTo>
                  <a:lnTo>
                    <a:pt x="187800" y="155018"/>
                  </a:lnTo>
                  <a:lnTo>
                    <a:pt x="187920" y="153212"/>
                  </a:lnTo>
                  <a:lnTo>
                    <a:pt x="188030" y="151354"/>
                  </a:lnTo>
                  <a:lnTo>
                    <a:pt x="188150" y="149455"/>
                  </a:lnTo>
                  <a:lnTo>
                    <a:pt x="188252" y="147504"/>
                  </a:lnTo>
                  <a:lnTo>
                    <a:pt x="188354" y="145510"/>
                  </a:lnTo>
                  <a:lnTo>
                    <a:pt x="202667" y="145510"/>
                  </a:lnTo>
                  <a:lnTo>
                    <a:pt x="202760" y="145783"/>
                  </a:lnTo>
                  <a:lnTo>
                    <a:pt x="202871" y="146064"/>
                  </a:lnTo>
                  <a:lnTo>
                    <a:pt x="202982" y="146337"/>
                  </a:lnTo>
                  <a:lnTo>
                    <a:pt x="203101" y="146601"/>
                  </a:lnTo>
                  <a:lnTo>
                    <a:pt x="203220" y="146873"/>
                  </a:lnTo>
                  <a:lnTo>
                    <a:pt x="203348" y="147137"/>
                  </a:lnTo>
                  <a:lnTo>
                    <a:pt x="203476" y="147393"/>
                  </a:lnTo>
                  <a:lnTo>
                    <a:pt x="203612" y="147657"/>
                  </a:lnTo>
                  <a:lnTo>
                    <a:pt x="203757" y="147913"/>
                  </a:lnTo>
                  <a:lnTo>
                    <a:pt x="203902" y="148168"/>
                  </a:lnTo>
                  <a:lnTo>
                    <a:pt x="204055" y="148415"/>
                  </a:lnTo>
                  <a:lnTo>
                    <a:pt x="204209" y="148662"/>
                  </a:lnTo>
                  <a:lnTo>
                    <a:pt x="204371" y="148901"/>
                  </a:lnTo>
                  <a:lnTo>
                    <a:pt x="204532" y="149148"/>
                  </a:lnTo>
                  <a:lnTo>
                    <a:pt x="204703" y="149378"/>
                  </a:lnTo>
                  <a:lnTo>
                    <a:pt x="204873" y="149616"/>
                  </a:lnTo>
                  <a:lnTo>
                    <a:pt x="205052" y="149847"/>
                  </a:lnTo>
                  <a:lnTo>
                    <a:pt x="205231" y="150068"/>
                  </a:lnTo>
                  <a:lnTo>
                    <a:pt x="205418" y="150298"/>
                  </a:lnTo>
                  <a:lnTo>
                    <a:pt x="205606" y="150511"/>
                  </a:lnTo>
                  <a:lnTo>
                    <a:pt x="205802" y="150733"/>
                  </a:lnTo>
                  <a:lnTo>
                    <a:pt x="205998" y="150946"/>
                  </a:lnTo>
                  <a:lnTo>
                    <a:pt x="206202" y="151150"/>
                  </a:lnTo>
                  <a:lnTo>
                    <a:pt x="206407" y="151354"/>
                  </a:lnTo>
                  <a:lnTo>
                    <a:pt x="206611" y="151559"/>
                  </a:lnTo>
                  <a:lnTo>
                    <a:pt x="206824" y="151755"/>
                  </a:lnTo>
                  <a:lnTo>
                    <a:pt x="207046" y="151942"/>
                  </a:lnTo>
                  <a:lnTo>
                    <a:pt x="207267" y="152138"/>
                  </a:lnTo>
                  <a:lnTo>
                    <a:pt x="207489" y="152317"/>
                  </a:lnTo>
                  <a:lnTo>
                    <a:pt x="207719" y="152496"/>
                  </a:lnTo>
                  <a:lnTo>
                    <a:pt x="207949" y="152675"/>
                  </a:lnTo>
                  <a:lnTo>
                    <a:pt x="208179" y="152845"/>
                  </a:lnTo>
                  <a:lnTo>
                    <a:pt x="208417" y="153016"/>
                  </a:lnTo>
                  <a:lnTo>
                    <a:pt x="208656" y="153178"/>
                  </a:lnTo>
                  <a:lnTo>
                    <a:pt x="208903" y="153339"/>
                  </a:lnTo>
                  <a:lnTo>
                    <a:pt x="209150" y="153493"/>
                  </a:lnTo>
                  <a:lnTo>
                    <a:pt x="209397" y="153638"/>
                  </a:lnTo>
                  <a:lnTo>
                    <a:pt x="209653" y="153782"/>
                  </a:lnTo>
                  <a:lnTo>
                    <a:pt x="209908" y="153927"/>
                  </a:lnTo>
                  <a:lnTo>
                    <a:pt x="210172" y="154064"/>
                  </a:lnTo>
                  <a:lnTo>
                    <a:pt x="210436" y="154191"/>
                  </a:lnTo>
                  <a:lnTo>
                    <a:pt x="210700" y="154319"/>
                  </a:lnTo>
                  <a:lnTo>
                    <a:pt x="210965" y="154438"/>
                  </a:lnTo>
                  <a:lnTo>
                    <a:pt x="211237" y="154558"/>
                  </a:lnTo>
                  <a:lnTo>
                    <a:pt x="211510" y="154668"/>
                  </a:lnTo>
                  <a:lnTo>
                    <a:pt x="211782" y="154771"/>
                  </a:lnTo>
                  <a:lnTo>
                    <a:pt x="212064" y="154873"/>
                  </a:lnTo>
                  <a:lnTo>
                    <a:pt x="212345" y="154967"/>
                  </a:lnTo>
                  <a:lnTo>
                    <a:pt x="212626" y="155060"/>
                  </a:lnTo>
                  <a:lnTo>
                    <a:pt x="212907" y="155137"/>
                  </a:lnTo>
                  <a:lnTo>
                    <a:pt x="213197" y="155222"/>
                  </a:lnTo>
                  <a:lnTo>
                    <a:pt x="213486" y="155290"/>
                  </a:lnTo>
                  <a:lnTo>
                    <a:pt x="213776" y="155359"/>
                  </a:lnTo>
                  <a:lnTo>
                    <a:pt x="214074" y="155427"/>
                  </a:lnTo>
                  <a:lnTo>
                    <a:pt x="214372" y="155478"/>
                  </a:lnTo>
                  <a:lnTo>
                    <a:pt x="214670" y="155529"/>
                  </a:lnTo>
                  <a:lnTo>
                    <a:pt x="214969" y="155580"/>
                  </a:lnTo>
                  <a:lnTo>
                    <a:pt x="215267" y="155614"/>
                  </a:lnTo>
                  <a:lnTo>
                    <a:pt x="215573" y="155648"/>
                  </a:lnTo>
                  <a:lnTo>
                    <a:pt x="215880" y="155674"/>
                  </a:lnTo>
                  <a:lnTo>
                    <a:pt x="216187" y="155699"/>
                  </a:lnTo>
                  <a:lnTo>
                    <a:pt x="216494" y="155716"/>
                  </a:lnTo>
                  <a:lnTo>
                    <a:pt x="216800" y="155725"/>
                  </a:lnTo>
                  <a:lnTo>
                    <a:pt x="217507" y="155725"/>
                  </a:lnTo>
                  <a:lnTo>
                    <a:pt x="217899" y="155708"/>
                  </a:lnTo>
                  <a:lnTo>
                    <a:pt x="218291" y="155682"/>
                  </a:lnTo>
                  <a:lnTo>
                    <a:pt x="218675" y="155648"/>
                  </a:lnTo>
                  <a:lnTo>
                    <a:pt x="219066" y="155606"/>
                  </a:lnTo>
                  <a:lnTo>
                    <a:pt x="219441" y="155554"/>
                  </a:lnTo>
                  <a:lnTo>
                    <a:pt x="219825" y="155486"/>
                  </a:lnTo>
                  <a:lnTo>
                    <a:pt x="220199" y="155418"/>
                  </a:lnTo>
                  <a:lnTo>
                    <a:pt x="220574" y="155333"/>
                  </a:lnTo>
                  <a:lnTo>
                    <a:pt x="220941" y="155248"/>
                  </a:lnTo>
                  <a:lnTo>
                    <a:pt x="221307" y="155146"/>
                  </a:lnTo>
                  <a:lnTo>
                    <a:pt x="221665" y="155035"/>
                  </a:lnTo>
                  <a:lnTo>
                    <a:pt x="222023" y="154924"/>
                  </a:lnTo>
                  <a:lnTo>
                    <a:pt x="222380" y="154796"/>
                  </a:lnTo>
                  <a:lnTo>
                    <a:pt x="222730" y="154660"/>
                  </a:lnTo>
                  <a:lnTo>
                    <a:pt x="223070" y="154524"/>
                  </a:lnTo>
                  <a:lnTo>
                    <a:pt x="223411" y="154370"/>
                  </a:lnTo>
                  <a:lnTo>
                    <a:pt x="223752" y="154217"/>
                  </a:lnTo>
                  <a:lnTo>
                    <a:pt x="224084" y="154047"/>
                  </a:lnTo>
                  <a:lnTo>
                    <a:pt x="224417" y="153876"/>
                  </a:lnTo>
                  <a:lnTo>
                    <a:pt x="224740" y="153697"/>
                  </a:lnTo>
                  <a:lnTo>
                    <a:pt x="225056" y="153501"/>
                  </a:lnTo>
                  <a:lnTo>
                    <a:pt x="225371" y="153305"/>
                  </a:lnTo>
                  <a:lnTo>
                    <a:pt x="225677" y="153109"/>
                  </a:lnTo>
                  <a:lnTo>
                    <a:pt x="225984" y="152896"/>
                  </a:lnTo>
                  <a:lnTo>
                    <a:pt x="226274" y="152675"/>
                  </a:lnTo>
                  <a:lnTo>
                    <a:pt x="226572" y="152453"/>
                  </a:lnTo>
                  <a:lnTo>
                    <a:pt x="226853" y="152223"/>
                  </a:lnTo>
                  <a:lnTo>
                    <a:pt x="227134" y="151985"/>
                  </a:lnTo>
                  <a:lnTo>
                    <a:pt x="227415" y="151738"/>
                  </a:lnTo>
                  <a:lnTo>
                    <a:pt x="227679" y="151491"/>
                  </a:lnTo>
                  <a:lnTo>
                    <a:pt x="227944" y="151235"/>
                  </a:lnTo>
                  <a:lnTo>
                    <a:pt x="228199" y="150971"/>
                  </a:lnTo>
                  <a:lnTo>
                    <a:pt x="228455" y="150698"/>
                  </a:lnTo>
                  <a:lnTo>
                    <a:pt x="228702" y="150426"/>
                  </a:lnTo>
                  <a:lnTo>
                    <a:pt x="228932" y="150145"/>
                  </a:lnTo>
                  <a:lnTo>
                    <a:pt x="229170" y="149855"/>
                  </a:lnTo>
                  <a:lnTo>
                    <a:pt x="229392" y="149565"/>
                  </a:lnTo>
                  <a:lnTo>
                    <a:pt x="229605" y="149267"/>
                  </a:lnTo>
                  <a:lnTo>
                    <a:pt x="229818" y="148961"/>
                  </a:lnTo>
                  <a:lnTo>
                    <a:pt x="230022" y="148654"/>
                  </a:lnTo>
                  <a:lnTo>
                    <a:pt x="230218" y="148339"/>
                  </a:lnTo>
                  <a:lnTo>
                    <a:pt x="230406" y="148023"/>
                  </a:lnTo>
                  <a:lnTo>
                    <a:pt x="230585" y="147700"/>
                  </a:lnTo>
                  <a:lnTo>
                    <a:pt x="230763" y="147376"/>
                  </a:lnTo>
                  <a:lnTo>
                    <a:pt x="230925" y="147035"/>
                  </a:lnTo>
                  <a:lnTo>
                    <a:pt x="231087" y="146703"/>
                  </a:lnTo>
                  <a:lnTo>
                    <a:pt x="231232" y="146362"/>
                  </a:lnTo>
                  <a:lnTo>
                    <a:pt x="231377" y="146013"/>
                  </a:lnTo>
                  <a:lnTo>
                    <a:pt x="231505" y="145664"/>
                  </a:lnTo>
                  <a:lnTo>
                    <a:pt x="231632" y="145314"/>
                  </a:lnTo>
                  <a:lnTo>
                    <a:pt x="231752" y="144956"/>
                  </a:lnTo>
                  <a:lnTo>
                    <a:pt x="231854" y="144590"/>
                  </a:lnTo>
                  <a:lnTo>
                    <a:pt x="231956" y="144224"/>
                  </a:lnTo>
                  <a:lnTo>
                    <a:pt x="232050" y="143857"/>
                  </a:lnTo>
                  <a:lnTo>
                    <a:pt x="232127" y="143483"/>
                  </a:lnTo>
                  <a:lnTo>
                    <a:pt x="232203" y="143108"/>
                  </a:lnTo>
                  <a:lnTo>
                    <a:pt x="232263" y="142733"/>
                  </a:lnTo>
                  <a:lnTo>
                    <a:pt x="232314" y="142350"/>
                  </a:lnTo>
                  <a:lnTo>
                    <a:pt x="232357" y="141966"/>
                  </a:lnTo>
                  <a:lnTo>
                    <a:pt x="232399" y="141574"/>
                  </a:lnTo>
                  <a:lnTo>
                    <a:pt x="232416" y="141191"/>
                  </a:lnTo>
                  <a:lnTo>
                    <a:pt x="232433" y="140799"/>
                  </a:lnTo>
                  <a:lnTo>
                    <a:pt x="232442" y="140399"/>
                  </a:lnTo>
                  <a:lnTo>
                    <a:pt x="232433" y="140007"/>
                  </a:lnTo>
                  <a:lnTo>
                    <a:pt x="232416" y="139615"/>
                  </a:lnTo>
                  <a:lnTo>
                    <a:pt x="232399" y="139223"/>
                  </a:lnTo>
                  <a:lnTo>
                    <a:pt x="232357" y="138840"/>
                  </a:lnTo>
                  <a:lnTo>
                    <a:pt x="232314" y="138448"/>
                  </a:lnTo>
                  <a:lnTo>
                    <a:pt x="232263" y="138073"/>
                  </a:lnTo>
                  <a:lnTo>
                    <a:pt x="232203" y="137689"/>
                  </a:lnTo>
                  <a:lnTo>
                    <a:pt x="232127" y="137315"/>
                  </a:lnTo>
                  <a:lnTo>
                    <a:pt x="232050" y="136940"/>
                  </a:lnTo>
                  <a:lnTo>
                    <a:pt x="231956" y="136573"/>
                  </a:lnTo>
                  <a:lnTo>
                    <a:pt x="231854" y="136207"/>
                  </a:lnTo>
                  <a:lnTo>
                    <a:pt x="231752" y="135849"/>
                  </a:lnTo>
                  <a:lnTo>
                    <a:pt x="231632" y="135491"/>
                  </a:lnTo>
                  <a:lnTo>
                    <a:pt x="231505" y="135134"/>
                  </a:lnTo>
                  <a:lnTo>
                    <a:pt x="231377" y="134784"/>
                  </a:lnTo>
                  <a:lnTo>
                    <a:pt x="231232" y="134444"/>
                  </a:lnTo>
                  <a:lnTo>
                    <a:pt x="231087" y="134094"/>
                  </a:lnTo>
                  <a:lnTo>
                    <a:pt x="230925" y="133762"/>
                  </a:lnTo>
                  <a:lnTo>
                    <a:pt x="230763" y="133430"/>
                  </a:lnTo>
                  <a:lnTo>
                    <a:pt x="230585" y="133098"/>
                  </a:lnTo>
                  <a:lnTo>
                    <a:pt x="230406" y="132774"/>
                  </a:lnTo>
                  <a:lnTo>
                    <a:pt x="230218" y="132459"/>
                  </a:lnTo>
                  <a:lnTo>
                    <a:pt x="230022" y="132143"/>
                  </a:lnTo>
                  <a:lnTo>
                    <a:pt x="229818" y="131837"/>
                  </a:lnTo>
                  <a:lnTo>
                    <a:pt x="229605" y="131530"/>
                  </a:lnTo>
                  <a:lnTo>
                    <a:pt x="229392" y="131232"/>
                  </a:lnTo>
                  <a:lnTo>
                    <a:pt x="229170" y="130942"/>
                  </a:lnTo>
                  <a:lnTo>
                    <a:pt x="228932" y="130652"/>
                  </a:lnTo>
                  <a:lnTo>
                    <a:pt x="228702" y="130371"/>
                  </a:lnTo>
                  <a:lnTo>
                    <a:pt x="228455" y="130099"/>
                  </a:lnTo>
                  <a:lnTo>
                    <a:pt x="228199" y="129835"/>
                  </a:lnTo>
                  <a:lnTo>
                    <a:pt x="227944" y="129571"/>
                  </a:lnTo>
                  <a:lnTo>
                    <a:pt x="227679" y="129306"/>
                  </a:lnTo>
                  <a:lnTo>
                    <a:pt x="227415" y="129059"/>
                  </a:lnTo>
                  <a:lnTo>
                    <a:pt x="227134" y="128812"/>
                  </a:lnTo>
                  <a:lnTo>
                    <a:pt x="226853" y="128574"/>
                  </a:lnTo>
                  <a:lnTo>
                    <a:pt x="226572" y="128344"/>
                  </a:lnTo>
                  <a:lnTo>
                    <a:pt x="226274" y="128122"/>
                  </a:lnTo>
                  <a:lnTo>
                    <a:pt x="225984" y="127901"/>
                  </a:lnTo>
                  <a:lnTo>
                    <a:pt x="225677" y="127696"/>
                  </a:lnTo>
                  <a:lnTo>
                    <a:pt x="225371" y="127492"/>
                  </a:lnTo>
                  <a:lnTo>
                    <a:pt x="225056" y="127296"/>
                  </a:lnTo>
                  <a:lnTo>
                    <a:pt x="224740" y="127108"/>
                  </a:lnTo>
                  <a:lnTo>
                    <a:pt x="224417" y="126930"/>
                  </a:lnTo>
                  <a:lnTo>
                    <a:pt x="224084" y="126751"/>
                  </a:lnTo>
                  <a:lnTo>
                    <a:pt x="223752" y="126589"/>
                  </a:lnTo>
                  <a:lnTo>
                    <a:pt x="223411" y="126427"/>
                  </a:lnTo>
                  <a:lnTo>
                    <a:pt x="223070" y="126282"/>
                  </a:lnTo>
                  <a:lnTo>
                    <a:pt x="222730" y="126137"/>
                  </a:lnTo>
                  <a:lnTo>
                    <a:pt x="222380" y="126001"/>
                  </a:lnTo>
                  <a:lnTo>
                    <a:pt x="222023" y="125882"/>
                  </a:lnTo>
                  <a:lnTo>
                    <a:pt x="221665" y="125762"/>
                  </a:lnTo>
                  <a:lnTo>
                    <a:pt x="221307" y="125652"/>
                  </a:lnTo>
                  <a:lnTo>
                    <a:pt x="220941" y="125558"/>
                  </a:lnTo>
                  <a:lnTo>
                    <a:pt x="220574" y="125464"/>
                  </a:lnTo>
                  <a:lnTo>
                    <a:pt x="220199" y="125388"/>
                  </a:lnTo>
                  <a:lnTo>
                    <a:pt x="219825" y="125311"/>
                  </a:lnTo>
                  <a:lnTo>
                    <a:pt x="219441" y="125251"/>
                  </a:lnTo>
                  <a:lnTo>
                    <a:pt x="219066" y="125200"/>
                  </a:lnTo>
                  <a:lnTo>
                    <a:pt x="218675" y="125149"/>
                  </a:lnTo>
                  <a:lnTo>
                    <a:pt x="218291" y="125115"/>
                  </a:lnTo>
                  <a:lnTo>
                    <a:pt x="217899" y="125089"/>
                  </a:lnTo>
                  <a:lnTo>
                    <a:pt x="217507" y="125081"/>
                  </a:lnTo>
                  <a:lnTo>
                    <a:pt x="217115" y="125072"/>
                  </a:lnTo>
                  <a:lnTo>
                    <a:pt x="216800" y="125072"/>
                  </a:lnTo>
                  <a:lnTo>
                    <a:pt x="216494" y="125089"/>
                  </a:lnTo>
                  <a:lnTo>
                    <a:pt x="216187" y="125098"/>
                  </a:lnTo>
                  <a:lnTo>
                    <a:pt x="215880" y="125123"/>
                  </a:lnTo>
                  <a:lnTo>
                    <a:pt x="215573" y="125149"/>
                  </a:lnTo>
                  <a:lnTo>
                    <a:pt x="215267" y="125183"/>
                  </a:lnTo>
                  <a:lnTo>
                    <a:pt x="214969" y="125226"/>
                  </a:lnTo>
                  <a:lnTo>
                    <a:pt x="214670" y="125268"/>
                  </a:lnTo>
                  <a:lnTo>
                    <a:pt x="214372" y="125319"/>
                  </a:lnTo>
                  <a:lnTo>
                    <a:pt x="214074" y="125379"/>
                  </a:lnTo>
                  <a:lnTo>
                    <a:pt x="213776" y="125439"/>
                  </a:lnTo>
                  <a:lnTo>
                    <a:pt x="213486" y="125507"/>
                  </a:lnTo>
                  <a:lnTo>
                    <a:pt x="213197" y="125583"/>
                  </a:lnTo>
                  <a:lnTo>
                    <a:pt x="212907" y="125660"/>
                  </a:lnTo>
                  <a:lnTo>
                    <a:pt x="212626" y="125745"/>
                  </a:lnTo>
                  <a:lnTo>
                    <a:pt x="212345" y="125831"/>
                  </a:lnTo>
                  <a:lnTo>
                    <a:pt x="212064" y="125933"/>
                  </a:lnTo>
                  <a:lnTo>
                    <a:pt x="211782" y="126026"/>
                  </a:lnTo>
                  <a:lnTo>
                    <a:pt x="211510" y="126137"/>
                  </a:lnTo>
                  <a:lnTo>
                    <a:pt x="211237" y="126248"/>
                  </a:lnTo>
                  <a:lnTo>
                    <a:pt x="210965" y="126359"/>
                  </a:lnTo>
                  <a:lnTo>
                    <a:pt x="210700" y="126478"/>
                  </a:lnTo>
                  <a:lnTo>
                    <a:pt x="210436" y="126606"/>
                  </a:lnTo>
                  <a:lnTo>
                    <a:pt x="210172" y="126742"/>
                  </a:lnTo>
                  <a:lnTo>
                    <a:pt x="209908" y="126870"/>
                  </a:lnTo>
                  <a:lnTo>
                    <a:pt x="209653" y="127015"/>
                  </a:lnTo>
                  <a:lnTo>
                    <a:pt x="209397" y="127160"/>
                  </a:lnTo>
                  <a:lnTo>
                    <a:pt x="209150" y="127313"/>
                  </a:lnTo>
                  <a:lnTo>
                    <a:pt x="208903" y="127466"/>
                  </a:lnTo>
                  <a:lnTo>
                    <a:pt x="208656" y="127620"/>
                  </a:lnTo>
                  <a:lnTo>
                    <a:pt x="208417" y="127781"/>
                  </a:lnTo>
                  <a:lnTo>
                    <a:pt x="208179" y="127952"/>
                  </a:lnTo>
                  <a:lnTo>
                    <a:pt x="207949" y="128122"/>
                  </a:lnTo>
                  <a:lnTo>
                    <a:pt x="207719" y="128301"/>
                  </a:lnTo>
                  <a:lnTo>
                    <a:pt x="207489" y="128480"/>
                  </a:lnTo>
                  <a:lnTo>
                    <a:pt x="207267" y="128667"/>
                  </a:lnTo>
                  <a:lnTo>
                    <a:pt x="207046" y="128855"/>
                  </a:lnTo>
                  <a:lnTo>
                    <a:pt x="206824" y="129051"/>
                  </a:lnTo>
                  <a:lnTo>
                    <a:pt x="206611" y="129247"/>
                  </a:lnTo>
                  <a:lnTo>
                    <a:pt x="206407" y="129443"/>
                  </a:lnTo>
                  <a:lnTo>
                    <a:pt x="206202" y="129647"/>
                  </a:lnTo>
                  <a:lnTo>
                    <a:pt x="205998" y="129860"/>
                  </a:lnTo>
                  <a:lnTo>
                    <a:pt x="205802" y="130073"/>
                  </a:lnTo>
                  <a:lnTo>
                    <a:pt x="205606" y="130286"/>
                  </a:lnTo>
                  <a:lnTo>
                    <a:pt x="205418" y="130508"/>
                  </a:lnTo>
                  <a:lnTo>
                    <a:pt x="205231" y="130729"/>
                  </a:lnTo>
                  <a:lnTo>
                    <a:pt x="205052" y="130959"/>
                  </a:lnTo>
                  <a:lnTo>
                    <a:pt x="204873" y="131189"/>
                  </a:lnTo>
                  <a:lnTo>
                    <a:pt x="204703" y="131419"/>
                  </a:lnTo>
                  <a:lnTo>
                    <a:pt x="204532" y="131658"/>
                  </a:lnTo>
                  <a:lnTo>
                    <a:pt x="204371" y="131896"/>
                  </a:lnTo>
                  <a:lnTo>
                    <a:pt x="204209" y="132143"/>
                  </a:lnTo>
                  <a:lnTo>
                    <a:pt x="204055" y="132390"/>
                  </a:lnTo>
                  <a:lnTo>
                    <a:pt x="203902" y="132637"/>
                  </a:lnTo>
                  <a:lnTo>
                    <a:pt x="203757" y="132893"/>
                  </a:lnTo>
                  <a:lnTo>
                    <a:pt x="203612" y="133149"/>
                  </a:lnTo>
                  <a:lnTo>
                    <a:pt x="203476" y="133404"/>
                  </a:lnTo>
                  <a:lnTo>
                    <a:pt x="203348" y="133668"/>
                  </a:lnTo>
                  <a:lnTo>
                    <a:pt x="203220" y="133932"/>
                  </a:lnTo>
                  <a:lnTo>
                    <a:pt x="203101" y="134197"/>
                  </a:lnTo>
                  <a:lnTo>
                    <a:pt x="202982" y="134469"/>
                  </a:lnTo>
                  <a:lnTo>
                    <a:pt x="202871" y="134742"/>
                  </a:lnTo>
                  <a:lnTo>
                    <a:pt x="202760" y="135014"/>
                  </a:lnTo>
                  <a:lnTo>
                    <a:pt x="202667" y="135295"/>
                  </a:lnTo>
                  <a:lnTo>
                    <a:pt x="188789" y="135295"/>
                  </a:lnTo>
                  <a:lnTo>
                    <a:pt x="188857" y="133149"/>
                  </a:lnTo>
                  <a:lnTo>
                    <a:pt x="188916" y="130959"/>
                  </a:lnTo>
                  <a:lnTo>
                    <a:pt x="188968" y="128744"/>
                  </a:lnTo>
                  <a:lnTo>
                    <a:pt x="189019" y="126495"/>
                  </a:lnTo>
                  <a:lnTo>
                    <a:pt x="189053" y="124212"/>
                  </a:lnTo>
                  <a:lnTo>
                    <a:pt x="189087" y="121895"/>
                  </a:lnTo>
                  <a:lnTo>
                    <a:pt x="189104" y="119543"/>
                  </a:lnTo>
                  <a:lnTo>
                    <a:pt x="189121" y="117166"/>
                  </a:lnTo>
                  <a:lnTo>
                    <a:pt x="189121" y="114755"/>
                  </a:lnTo>
                  <a:lnTo>
                    <a:pt x="189121" y="112319"/>
                  </a:lnTo>
                  <a:lnTo>
                    <a:pt x="189104" y="109857"/>
                  </a:lnTo>
                  <a:lnTo>
                    <a:pt x="189070" y="107361"/>
                  </a:lnTo>
                  <a:lnTo>
                    <a:pt x="189036" y="104847"/>
                  </a:lnTo>
                  <a:lnTo>
                    <a:pt x="188985" y="102300"/>
                  </a:lnTo>
                  <a:lnTo>
                    <a:pt x="188916" y="99736"/>
                  </a:lnTo>
                  <a:lnTo>
                    <a:pt x="188840" y="97146"/>
                  </a:lnTo>
                  <a:lnTo>
                    <a:pt x="202667" y="97146"/>
                  </a:lnTo>
                  <a:lnTo>
                    <a:pt x="202760" y="97419"/>
                  </a:lnTo>
                  <a:lnTo>
                    <a:pt x="202871" y="97700"/>
                  </a:lnTo>
                  <a:lnTo>
                    <a:pt x="202982" y="97972"/>
                  </a:lnTo>
                  <a:lnTo>
                    <a:pt x="203101" y="98236"/>
                  </a:lnTo>
                  <a:lnTo>
                    <a:pt x="203220" y="98509"/>
                  </a:lnTo>
                  <a:lnTo>
                    <a:pt x="203348" y="98773"/>
                  </a:lnTo>
                  <a:lnTo>
                    <a:pt x="203476" y="99029"/>
                  </a:lnTo>
                  <a:lnTo>
                    <a:pt x="203612" y="99293"/>
                  </a:lnTo>
                  <a:lnTo>
                    <a:pt x="203757" y="99548"/>
                  </a:lnTo>
                  <a:lnTo>
                    <a:pt x="203902" y="99795"/>
                  </a:lnTo>
                  <a:lnTo>
                    <a:pt x="204055" y="100051"/>
                  </a:lnTo>
                  <a:lnTo>
                    <a:pt x="204209" y="100298"/>
                  </a:lnTo>
                  <a:lnTo>
                    <a:pt x="204371" y="100537"/>
                  </a:lnTo>
                  <a:lnTo>
                    <a:pt x="204532" y="100775"/>
                  </a:lnTo>
                  <a:lnTo>
                    <a:pt x="204703" y="101014"/>
                  </a:lnTo>
                  <a:lnTo>
                    <a:pt x="204873" y="101252"/>
                  </a:lnTo>
                  <a:lnTo>
                    <a:pt x="205052" y="101482"/>
                  </a:lnTo>
                  <a:lnTo>
                    <a:pt x="205231" y="101704"/>
                  </a:lnTo>
                  <a:lnTo>
                    <a:pt x="205418" y="101934"/>
                  </a:lnTo>
                  <a:lnTo>
                    <a:pt x="205606" y="102147"/>
                  </a:lnTo>
                  <a:lnTo>
                    <a:pt x="205802" y="102368"/>
                  </a:lnTo>
                  <a:lnTo>
                    <a:pt x="205998" y="102581"/>
                  </a:lnTo>
                  <a:lnTo>
                    <a:pt x="206202" y="102786"/>
                  </a:lnTo>
                  <a:lnTo>
                    <a:pt x="206407" y="102990"/>
                  </a:lnTo>
                  <a:lnTo>
                    <a:pt x="206611" y="103195"/>
                  </a:lnTo>
                  <a:lnTo>
                    <a:pt x="206824" y="103391"/>
                  </a:lnTo>
                  <a:lnTo>
                    <a:pt x="207046" y="103578"/>
                  </a:lnTo>
                  <a:lnTo>
                    <a:pt x="207267" y="103774"/>
                  </a:lnTo>
                  <a:lnTo>
                    <a:pt x="207489" y="103953"/>
                  </a:lnTo>
                  <a:lnTo>
                    <a:pt x="207719" y="104132"/>
                  </a:lnTo>
                  <a:lnTo>
                    <a:pt x="207949" y="104311"/>
                  </a:lnTo>
                  <a:lnTo>
                    <a:pt x="208179" y="104481"/>
                  </a:lnTo>
                  <a:lnTo>
                    <a:pt x="208417" y="104651"/>
                  </a:lnTo>
                  <a:lnTo>
                    <a:pt x="208656" y="104813"/>
                  </a:lnTo>
                  <a:lnTo>
                    <a:pt x="208903" y="104975"/>
                  </a:lnTo>
                  <a:lnTo>
                    <a:pt x="209150" y="105129"/>
                  </a:lnTo>
                  <a:lnTo>
                    <a:pt x="209397" y="105273"/>
                  </a:lnTo>
                  <a:lnTo>
                    <a:pt x="209653" y="105418"/>
                  </a:lnTo>
                  <a:lnTo>
                    <a:pt x="209908" y="105563"/>
                  </a:lnTo>
                  <a:lnTo>
                    <a:pt x="210172" y="105699"/>
                  </a:lnTo>
                  <a:lnTo>
                    <a:pt x="210436" y="105827"/>
                  </a:lnTo>
                  <a:lnTo>
                    <a:pt x="210700" y="105955"/>
                  </a:lnTo>
                  <a:lnTo>
                    <a:pt x="210965" y="106074"/>
                  </a:lnTo>
                  <a:lnTo>
                    <a:pt x="211237" y="106193"/>
                  </a:lnTo>
                  <a:lnTo>
                    <a:pt x="211510" y="106304"/>
                  </a:lnTo>
                  <a:lnTo>
                    <a:pt x="211782" y="106406"/>
                  </a:lnTo>
                  <a:lnTo>
                    <a:pt x="212064" y="106509"/>
                  </a:lnTo>
                  <a:lnTo>
                    <a:pt x="212345" y="106602"/>
                  </a:lnTo>
                  <a:lnTo>
                    <a:pt x="212626" y="106696"/>
                  </a:lnTo>
                  <a:lnTo>
                    <a:pt x="212907" y="106773"/>
                  </a:lnTo>
                  <a:lnTo>
                    <a:pt x="213197" y="106858"/>
                  </a:lnTo>
                  <a:lnTo>
                    <a:pt x="213486" y="106926"/>
                  </a:lnTo>
                  <a:lnTo>
                    <a:pt x="213776" y="106994"/>
                  </a:lnTo>
                  <a:lnTo>
                    <a:pt x="214074" y="107062"/>
                  </a:lnTo>
                  <a:lnTo>
                    <a:pt x="214372" y="107114"/>
                  </a:lnTo>
                  <a:lnTo>
                    <a:pt x="214670" y="107165"/>
                  </a:lnTo>
                  <a:lnTo>
                    <a:pt x="214969" y="107216"/>
                  </a:lnTo>
                  <a:lnTo>
                    <a:pt x="215267" y="107250"/>
                  </a:lnTo>
                  <a:lnTo>
                    <a:pt x="215573" y="107284"/>
                  </a:lnTo>
                  <a:lnTo>
                    <a:pt x="215880" y="107309"/>
                  </a:lnTo>
                  <a:lnTo>
                    <a:pt x="216187" y="107335"/>
                  </a:lnTo>
                  <a:lnTo>
                    <a:pt x="216494" y="107352"/>
                  </a:lnTo>
                  <a:lnTo>
                    <a:pt x="216800" y="107361"/>
                  </a:lnTo>
                  <a:lnTo>
                    <a:pt x="217507" y="107361"/>
                  </a:lnTo>
                  <a:lnTo>
                    <a:pt x="217899" y="107344"/>
                  </a:lnTo>
                  <a:lnTo>
                    <a:pt x="218291" y="107318"/>
                  </a:lnTo>
                  <a:lnTo>
                    <a:pt x="218675" y="107284"/>
                  </a:lnTo>
                  <a:lnTo>
                    <a:pt x="219066" y="107241"/>
                  </a:lnTo>
                  <a:lnTo>
                    <a:pt x="219441" y="107182"/>
                  </a:lnTo>
                  <a:lnTo>
                    <a:pt x="219825" y="107122"/>
                  </a:lnTo>
                  <a:lnTo>
                    <a:pt x="220199" y="107054"/>
                  </a:lnTo>
                  <a:lnTo>
                    <a:pt x="220574" y="106969"/>
                  </a:lnTo>
                  <a:lnTo>
                    <a:pt x="220941" y="106875"/>
                  </a:lnTo>
                  <a:lnTo>
                    <a:pt x="221307" y="106781"/>
                  </a:lnTo>
                  <a:lnTo>
                    <a:pt x="221665" y="106671"/>
                  </a:lnTo>
                  <a:lnTo>
                    <a:pt x="222023" y="106560"/>
                  </a:lnTo>
                  <a:lnTo>
                    <a:pt x="222380" y="106432"/>
                  </a:lnTo>
                  <a:lnTo>
                    <a:pt x="222730" y="106296"/>
                  </a:lnTo>
                  <a:lnTo>
                    <a:pt x="223070" y="106159"/>
                  </a:lnTo>
                  <a:lnTo>
                    <a:pt x="223411" y="106006"/>
                  </a:lnTo>
                  <a:lnTo>
                    <a:pt x="223752" y="105853"/>
                  </a:lnTo>
                  <a:lnTo>
                    <a:pt x="224084" y="105682"/>
                  </a:lnTo>
                  <a:lnTo>
                    <a:pt x="224417" y="105512"/>
                  </a:lnTo>
                  <a:lnTo>
                    <a:pt x="224740" y="105333"/>
                  </a:lnTo>
                  <a:lnTo>
                    <a:pt x="225056" y="105137"/>
                  </a:lnTo>
                  <a:lnTo>
                    <a:pt x="225371" y="104941"/>
                  </a:lnTo>
                  <a:lnTo>
                    <a:pt x="225677" y="104745"/>
                  </a:lnTo>
                  <a:lnTo>
                    <a:pt x="225984" y="104532"/>
                  </a:lnTo>
                  <a:lnTo>
                    <a:pt x="226274" y="104311"/>
                  </a:lnTo>
                  <a:lnTo>
                    <a:pt x="226572" y="104089"/>
                  </a:lnTo>
                  <a:lnTo>
                    <a:pt x="226853" y="103859"/>
                  </a:lnTo>
                  <a:lnTo>
                    <a:pt x="227134" y="103621"/>
                  </a:lnTo>
                  <a:lnTo>
                    <a:pt x="227415" y="103374"/>
                  </a:lnTo>
                  <a:lnTo>
                    <a:pt x="227679" y="103127"/>
                  </a:lnTo>
                  <a:lnTo>
                    <a:pt x="227944" y="102871"/>
                  </a:lnTo>
                  <a:lnTo>
                    <a:pt x="228199" y="102607"/>
                  </a:lnTo>
                  <a:lnTo>
                    <a:pt x="228455" y="102334"/>
                  </a:lnTo>
                  <a:lnTo>
                    <a:pt x="228702" y="102062"/>
                  </a:lnTo>
                  <a:lnTo>
                    <a:pt x="228932" y="101780"/>
                  </a:lnTo>
                  <a:lnTo>
                    <a:pt x="229170" y="101491"/>
                  </a:lnTo>
                  <a:lnTo>
                    <a:pt x="229392" y="101201"/>
                  </a:lnTo>
                  <a:lnTo>
                    <a:pt x="229605" y="100903"/>
                  </a:lnTo>
                  <a:lnTo>
                    <a:pt x="229818" y="100596"/>
                  </a:lnTo>
                  <a:lnTo>
                    <a:pt x="230022" y="100290"/>
                  </a:lnTo>
                  <a:lnTo>
                    <a:pt x="230218" y="99974"/>
                  </a:lnTo>
                  <a:lnTo>
                    <a:pt x="230406" y="99659"/>
                  </a:lnTo>
                  <a:lnTo>
                    <a:pt x="230585" y="99335"/>
                  </a:lnTo>
                  <a:lnTo>
                    <a:pt x="230763" y="99003"/>
                  </a:lnTo>
                  <a:lnTo>
                    <a:pt x="230925" y="98671"/>
                  </a:lnTo>
                  <a:lnTo>
                    <a:pt x="231087" y="98339"/>
                  </a:lnTo>
                  <a:lnTo>
                    <a:pt x="231232" y="97998"/>
                  </a:lnTo>
                  <a:lnTo>
                    <a:pt x="231377" y="97649"/>
                  </a:lnTo>
                  <a:lnTo>
                    <a:pt x="231505" y="97299"/>
                  </a:lnTo>
                  <a:lnTo>
                    <a:pt x="231632" y="96950"/>
                  </a:lnTo>
                  <a:lnTo>
                    <a:pt x="231752" y="96592"/>
                  </a:lnTo>
                  <a:lnTo>
                    <a:pt x="231854" y="96226"/>
                  </a:lnTo>
                  <a:lnTo>
                    <a:pt x="231956" y="95860"/>
                  </a:lnTo>
                  <a:lnTo>
                    <a:pt x="232050" y="95493"/>
                  </a:lnTo>
                  <a:lnTo>
                    <a:pt x="232127" y="95118"/>
                  </a:lnTo>
                  <a:lnTo>
                    <a:pt x="232203" y="94743"/>
                  </a:lnTo>
                  <a:lnTo>
                    <a:pt x="232263" y="94369"/>
                  </a:lnTo>
                  <a:lnTo>
                    <a:pt x="232314" y="93985"/>
                  </a:lnTo>
                  <a:lnTo>
                    <a:pt x="232357" y="93602"/>
                  </a:lnTo>
                  <a:lnTo>
                    <a:pt x="232399" y="93210"/>
                  </a:lnTo>
                  <a:lnTo>
                    <a:pt x="232416" y="92827"/>
                  </a:lnTo>
                  <a:lnTo>
                    <a:pt x="232433" y="92426"/>
                  </a:lnTo>
                  <a:lnTo>
                    <a:pt x="232442" y="92034"/>
                  </a:lnTo>
                  <a:lnTo>
                    <a:pt x="232433" y="91642"/>
                  </a:lnTo>
                  <a:lnTo>
                    <a:pt x="232416" y="91251"/>
                  </a:lnTo>
                  <a:lnTo>
                    <a:pt x="232399" y="90859"/>
                  </a:lnTo>
                  <a:lnTo>
                    <a:pt x="232357" y="90467"/>
                  </a:lnTo>
                  <a:lnTo>
                    <a:pt x="232314" y="90083"/>
                  </a:lnTo>
                  <a:lnTo>
                    <a:pt x="232263" y="89709"/>
                  </a:lnTo>
                  <a:lnTo>
                    <a:pt x="232203" y="89325"/>
                  </a:lnTo>
                  <a:lnTo>
                    <a:pt x="232127" y="88950"/>
                  </a:lnTo>
                  <a:lnTo>
                    <a:pt x="232050" y="88575"/>
                  </a:lnTo>
                  <a:lnTo>
                    <a:pt x="231956" y="88209"/>
                  </a:lnTo>
                  <a:lnTo>
                    <a:pt x="231854" y="87843"/>
                  </a:lnTo>
                  <a:lnTo>
                    <a:pt x="231752" y="87485"/>
                  </a:lnTo>
                  <a:lnTo>
                    <a:pt x="231632" y="87127"/>
                  </a:lnTo>
                  <a:lnTo>
                    <a:pt x="231505" y="86769"/>
                  </a:lnTo>
                  <a:lnTo>
                    <a:pt x="231377" y="86420"/>
                  </a:lnTo>
                  <a:lnTo>
                    <a:pt x="231232" y="86079"/>
                  </a:lnTo>
                  <a:lnTo>
                    <a:pt x="231087" y="85730"/>
                  </a:lnTo>
                  <a:lnTo>
                    <a:pt x="230925" y="85398"/>
                  </a:lnTo>
                  <a:lnTo>
                    <a:pt x="230763" y="85066"/>
                  </a:lnTo>
                  <a:lnTo>
                    <a:pt x="230585" y="84733"/>
                  </a:lnTo>
                  <a:lnTo>
                    <a:pt x="230406" y="84410"/>
                  </a:lnTo>
                  <a:lnTo>
                    <a:pt x="230218" y="84094"/>
                  </a:lnTo>
                  <a:lnTo>
                    <a:pt x="230022" y="83779"/>
                  </a:lnTo>
                  <a:lnTo>
                    <a:pt x="229818" y="83472"/>
                  </a:lnTo>
                  <a:lnTo>
                    <a:pt x="229605" y="83166"/>
                  </a:lnTo>
                  <a:lnTo>
                    <a:pt x="229392" y="82868"/>
                  </a:lnTo>
                  <a:lnTo>
                    <a:pt x="229170" y="82578"/>
                  </a:lnTo>
                  <a:lnTo>
                    <a:pt x="228932" y="82288"/>
                  </a:lnTo>
                  <a:lnTo>
                    <a:pt x="228702" y="82007"/>
                  </a:lnTo>
                  <a:lnTo>
                    <a:pt x="228455" y="81734"/>
                  </a:lnTo>
                  <a:lnTo>
                    <a:pt x="228199" y="81462"/>
                  </a:lnTo>
                  <a:lnTo>
                    <a:pt x="227944" y="81206"/>
                  </a:lnTo>
                  <a:lnTo>
                    <a:pt x="227679" y="80942"/>
                  </a:lnTo>
                  <a:lnTo>
                    <a:pt x="227415" y="80695"/>
                  </a:lnTo>
                  <a:lnTo>
                    <a:pt x="227134" y="80448"/>
                  </a:lnTo>
                  <a:lnTo>
                    <a:pt x="226853" y="80210"/>
                  </a:lnTo>
                  <a:lnTo>
                    <a:pt x="226572" y="79979"/>
                  </a:lnTo>
                  <a:lnTo>
                    <a:pt x="226274" y="79758"/>
                  </a:lnTo>
                  <a:lnTo>
                    <a:pt x="225984" y="79536"/>
                  </a:lnTo>
                  <a:lnTo>
                    <a:pt x="225677" y="79332"/>
                  </a:lnTo>
                  <a:lnTo>
                    <a:pt x="225371" y="79128"/>
                  </a:lnTo>
                  <a:lnTo>
                    <a:pt x="225056" y="78932"/>
                  </a:lnTo>
                  <a:lnTo>
                    <a:pt x="224740" y="78744"/>
                  </a:lnTo>
                  <a:lnTo>
                    <a:pt x="224417" y="78565"/>
                  </a:lnTo>
                  <a:lnTo>
                    <a:pt x="224084" y="78386"/>
                  </a:lnTo>
                  <a:lnTo>
                    <a:pt x="223752" y="78224"/>
                  </a:lnTo>
                  <a:lnTo>
                    <a:pt x="223411" y="78063"/>
                  </a:lnTo>
                  <a:lnTo>
                    <a:pt x="223070" y="77918"/>
                  </a:lnTo>
                  <a:lnTo>
                    <a:pt x="222730" y="77773"/>
                  </a:lnTo>
                  <a:lnTo>
                    <a:pt x="222380" y="77637"/>
                  </a:lnTo>
                  <a:lnTo>
                    <a:pt x="222023" y="77517"/>
                  </a:lnTo>
                  <a:lnTo>
                    <a:pt x="221665" y="77398"/>
                  </a:lnTo>
                  <a:lnTo>
                    <a:pt x="221307" y="77287"/>
                  </a:lnTo>
                  <a:lnTo>
                    <a:pt x="220941" y="77194"/>
                  </a:lnTo>
                  <a:lnTo>
                    <a:pt x="220574" y="77100"/>
                  </a:lnTo>
                  <a:lnTo>
                    <a:pt x="220199" y="77023"/>
                  </a:lnTo>
                  <a:lnTo>
                    <a:pt x="219825" y="76947"/>
                  </a:lnTo>
                  <a:lnTo>
                    <a:pt x="219441" y="76887"/>
                  </a:lnTo>
                  <a:lnTo>
                    <a:pt x="219066" y="76836"/>
                  </a:lnTo>
                  <a:lnTo>
                    <a:pt x="218675" y="76785"/>
                  </a:lnTo>
                  <a:lnTo>
                    <a:pt x="218291" y="76751"/>
                  </a:lnTo>
                  <a:lnTo>
                    <a:pt x="217899" y="76725"/>
                  </a:lnTo>
                  <a:lnTo>
                    <a:pt x="217507" y="76717"/>
                  </a:lnTo>
                  <a:lnTo>
                    <a:pt x="217115" y="76708"/>
                  </a:lnTo>
                  <a:lnTo>
                    <a:pt x="216800" y="76708"/>
                  </a:lnTo>
                  <a:lnTo>
                    <a:pt x="216494" y="76725"/>
                  </a:lnTo>
                  <a:lnTo>
                    <a:pt x="216187" y="76734"/>
                  </a:lnTo>
                  <a:lnTo>
                    <a:pt x="215880" y="76759"/>
                  </a:lnTo>
                  <a:lnTo>
                    <a:pt x="215573" y="76785"/>
                  </a:lnTo>
                  <a:lnTo>
                    <a:pt x="215267" y="76819"/>
                  </a:lnTo>
                  <a:lnTo>
                    <a:pt x="214969" y="76861"/>
                  </a:lnTo>
                  <a:lnTo>
                    <a:pt x="214670" y="76904"/>
                  </a:lnTo>
                  <a:lnTo>
                    <a:pt x="214372" y="76955"/>
                  </a:lnTo>
                  <a:lnTo>
                    <a:pt x="214074" y="77015"/>
                  </a:lnTo>
                  <a:lnTo>
                    <a:pt x="213776" y="77074"/>
                  </a:lnTo>
                  <a:lnTo>
                    <a:pt x="213486" y="77143"/>
                  </a:lnTo>
                  <a:lnTo>
                    <a:pt x="213197" y="77219"/>
                  </a:lnTo>
                  <a:lnTo>
                    <a:pt x="212907" y="77296"/>
                  </a:lnTo>
                  <a:lnTo>
                    <a:pt x="212626" y="77381"/>
                  </a:lnTo>
                  <a:lnTo>
                    <a:pt x="212345" y="77466"/>
                  </a:lnTo>
                  <a:lnTo>
                    <a:pt x="212064" y="77560"/>
                  </a:lnTo>
                  <a:lnTo>
                    <a:pt x="211782" y="77662"/>
                  </a:lnTo>
                  <a:lnTo>
                    <a:pt x="211510" y="77773"/>
                  </a:lnTo>
                  <a:lnTo>
                    <a:pt x="211237" y="77884"/>
                  </a:lnTo>
                  <a:lnTo>
                    <a:pt x="210965" y="77994"/>
                  </a:lnTo>
                  <a:lnTo>
                    <a:pt x="210700" y="78114"/>
                  </a:lnTo>
                  <a:lnTo>
                    <a:pt x="210436" y="78242"/>
                  </a:lnTo>
                  <a:lnTo>
                    <a:pt x="210172" y="78378"/>
                  </a:lnTo>
                  <a:lnTo>
                    <a:pt x="209908" y="78506"/>
                  </a:lnTo>
                  <a:lnTo>
                    <a:pt x="209653" y="78650"/>
                  </a:lnTo>
                  <a:lnTo>
                    <a:pt x="209397" y="78795"/>
                  </a:lnTo>
                  <a:lnTo>
                    <a:pt x="209150" y="78940"/>
                  </a:lnTo>
                  <a:lnTo>
                    <a:pt x="208903" y="79102"/>
                  </a:lnTo>
                  <a:lnTo>
                    <a:pt x="208656" y="79255"/>
                  </a:lnTo>
                  <a:lnTo>
                    <a:pt x="208417" y="79417"/>
                  </a:lnTo>
                  <a:lnTo>
                    <a:pt x="208179" y="79588"/>
                  </a:lnTo>
                  <a:lnTo>
                    <a:pt x="207949" y="79758"/>
                  </a:lnTo>
                  <a:lnTo>
                    <a:pt x="207719" y="79937"/>
                  </a:lnTo>
                  <a:lnTo>
                    <a:pt x="207489" y="80116"/>
                  </a:lnTo>
                  <a:lnTo>
                    <a:pt x="207267" y="80303"/>
                  </a:lnTo>
                  <a:lnTo>
                    <a:pt x="207046" y="80491"/>
                  </a:lnTo>
                  <a:lnTo>
                    <a:pt x="206824" y="80687"/>
                  </a:lnTo>
                  <a:lnTo>
                    <a:pt x="206611" y="80883"/>
                  </a:lnTo>
                  <a:lnTo>
                    <a:pt x="206407" y="81078"/>
                  </a:lnTo>
                  <a:lnTo>
                    <a:pt x="206202" y="81283"/>
                  </a:lnTo>
                  <a:lnTo>
                    <a:pt x="205998" y="81496"/>
                  </a:lnTo>
                  <a:lnTo>
                    <a:pt x="205802" y="81709"/>
                  </a:lnTo>
                  <a:lnTo>
                    <a:pt x="205606" y="81922"/>
                  </a:lnTo>
                  <a:lnTo>
                    <a:pt x="205418" y="82143"/>
                  </a:lnTo>
                  <a:lnTo>
                    <a:pt x="205231" y="82365"/>
                  </a:lnTo>
                  <a:lnTo>
                    <a:pt x="205052" y="82595"/>
                  </a:lnTo>
                  <a:lnTo>
                    <a:pt x="204873" y="82825"/>
                  </a:lnTo>
                  <a:lnTo>
                    <a:pt x="204703" y="83055"/>
                  </a:lnTo>
                  <a:lnTo>
                    <a:pt x="204532" y="83293"/>
                  </a:lnTo>
                  <a:lnTo>
                    <a:pt x="204371" y="83532"/>
                  </a:lnTo>
                  <a:lnTo>
                    <a:pt x="204209" y="83779"/>
                  </a:lnTo>
                  <a:lnTo>
                    <a:pt x="204055" y="84026"/>
                  </a:lnTo>
                  <a:lnTo>
                    <a:pt x="203902" y="84273"/>
                  </a:lnTo>
                  <a:lnTo>
                    <a:pt x="203757" y="84520"/>
                  </a:lnTo>
                  <a:lnTo>
                    <a:pt x="203612" y="84784"/>
                  </a:lnTo>
                  <a:lnTo>
                    <a:pt x="203476" y="85040"/>
                  </a:lnTo>
                  <a:lnTo>
                    <a:pt x="203348" y="85304"/>
                  </a:lnTo>
                  <a:lnTo>
                    <a:pt x="203220" y="85568"/>
                  </a:lnTo>
                  <a:lnTo>
                    <a:pt x="203101" y="85832"/>
                  </a:lnTo>
                  <a:lnTo>
                    <a:pt x="202982" y="86105"/>
                  </a:lnTo>
                  <a:lnTo>
                    <a:pt x="202871" y="86377"/>
                  </a:lnTo>
                  <a:lnTo>
                    <a:pt x="202760" y="86650"/>
                  </a:lnTo>
                  <a:lnTo>
                    <a:pt x="202667" y="86923"/>
                  </a:lnTo>
                  <a:lnTo>
                    <a:pt x="188431" y="86923"/>
                  </a:lnTo>
                  <a:lnTo>
                    <a:pt x="188320" y="84776"/>
                  </a:lnTo>
                  <a:lnTo>
                    <a:pt x="188192" y="82612"/>
                  </a:lnTo>
                  <a:lnTo>
                    <a:pt x="188065" y="80440"/>
                  </a:lnTo>
                  <a:lnTo>
                    <a:pt x="187920" y="78259"/>
                  </a:lnTo>
                  <a:lnTo>
                    <a:pt x="187775" y="76061"/>
                  </a:lnTo>
                  <a:lnTo>
                    <a:pt x="187613" y="73854"/>
                  </a:lnTo>
                  <a:lnTo>
                    <a:pt x="187443" y="71648"/>
                  </a:lnTo>
                  <a:lnTo>
                    <a:pt x="187255" y="69424"/>
                  </a:lnTo>
                  <a:lnTo>
                    <a:pt x="187059" y="67192"/>
                  </a:lnTo>
                  <a:lnTo>
                    <a:pt x="186855" y="64951"/>
                  </a:lnTo>
                  <a:lnTo>
                    <a:pt x="186642" y="62711"/>
                  </a:lnTo>
                  <a:lnTo>
                    <a:pt x="186412" y="60462"/>
                  </a:lnTo>
                  <a:lnTo>
                    <a:pt x="186173" y="58196"/>
                  </a:lnTo>
                  <a:lnTo>
                    <a:pt x="185918" y="55938"/>
                  </a:lnTo>
                  <a:lnTo>
                    <a:pt x="185654" y="53663"/>
                  </a:lnTo>
                  <a:lnTo>
                    <a:pt x="185381" y="51389"/>
                  </a:lnTo>
                  <a:lnTo>
                    <a:pt x="185347" y="51176"/>
                  </a:lnTo>
                  <a:lnTo>
                    <a:pt x="185313" y="50963"/>
                  </a:lnTo>
                  <a:lnTo>
                    <a:pt x="185262" y="50750"/>
                  </a:lnTo>
                  <a:lnTo>
                    <a:pt x="185202" y="50545"/>
                  </a:lnTo>
                  <a:lnTo>
                    <a:pt x="185134" y="50341"/>
                  </a:lnTo>
                  <a:lnTo>
                    <a:pt x="185066" y="50145"/>
                  </a:lnTo>
                  <a:lnTo>
                    <a:pt x="184981" y="49949"/>
                  </a:lnTo>
                  <a:lnTo>
                    <a:pt x="184895" y="49753"/>
                  </a:lnTo>
                  <a:lnTo>
                    <a:pt x="184793" y="49574"/>
                  </a:lnTo>
                  <a:lnTo>
                    <a:pt x="184691" y="49387"/>
                  </a:lnTo>
                  <a:lnTo>
                    <a:pt x="184580" y="49208"/>
                  </a:lnTo>
                  <a:lnTo>
                    <a:pt x="184461" y="49037"/>
                  </a:lnTo>
                  <a:lnTo>
                    <a:pt x="184333" y="48875"/>
                  </a:lnTo>
                  <a:lnTo>
                    <a:pt x="184205" y="48714"/>
                  </a:lnTo>
                  <a:lnTo>
                    <a:pt x="184069" y="48560"/>
                  </a:lnTo>
                  <a:lnTo>
                    <a:pt x="183924" y="48407"/>
                  </a:lnTo>
                  <a:lnTo>
                    <a:pt x="183771" y="48262"/>
                  </a:lnTo>
                  <a:lnTo>
                    <a:pt x="183617" y="48126"/>
                  </a:lnTo>
                  <a:lnTo>
                    <a:pt x="183456" y="47989"/>
                  </a:lnTo>
                  <a:lnTo>
                    <a:pt x="183294" y="47870"/>
                  </a:lnTo>
                  <a:lnTo>
                    <a:pt x="183115" y="47751"/>
                  </a:lnTo>
                  <a:lnTo>
                    <a:pt x="182944" y="47640"/>
                  </a:lnTo>
                  <a:lnTo>
                    <a:pt x="182757" y="47538"/>
                  </a:lnTo>
                  <a:lnTo>
                    <a:pt x="182570" y="47436"/>
                  </a:lnTo>
                  <a:lnTo>
                    <a:pt x="182382" y="47350"/>
                  </a:lnTo>
                  <a:lnTo>
                    <a:pt x="182186" y="47265"/>
                  </a:lnTo>
                  <a:lnTo>
                    <a:pt x="181990" y="47189"/>
                  </a:lnTo>
                  <a:lnTo>
                    <a:pt x="181786" y="47129"/>
                  </a:lnTo>
                  <a:lnTo>
                    <a:pt x="181581" y="47069"/>
                  </a:lnTo>
                  <a:lnTo>
                    <a:pt x="181368" y="47018"/>
                  </a:lnTo>
                  <a:lnTo>
                    <a:pt x="181155" y="46984"/>
                  </a:lnTo>
                  <a:lnTo>
                    <a:pt x="180942" y="46950"/>
                  </a:lnTo>
                  <a:lnTo>
                    <a:pt x="178668" y="46669"/>
                  </a:lnTo>
                  <a:lnTo>
                    <a:pt x="176410" y="46413"/>
                  </a:lnTo>
                  <a:lnTo>
                    <a:pt x="174152" y="46158"/>
                  </a:lnTo>
                  <a:lnTo>
                    <a:pt x="171903" y="45919"/>
                  </a:lnTo>
                  <a:lnTo>
                    <a:pt x="169654" y="45689"/>
                  </a:lnTo>
                  <a:lnTo>
                    <a:pt x="167422" y="45476"/>
                  </a:lnTo>
                  <a:lnTo>
                    <a:pt x="165190" y="45272"/>
                  </a:lnTo>
                  <a:lnTo>
                    <a:pt x="162967" y="45076"/>
                  </a:lnTo>
                  <a:lnTo>
                    <a:pt x="160752" y="44897"/>
                  </a:lnTo>
                  <a:lnTo>
                    <a:pt x="158545" y="44726"/>
                  </a:lnTo>
                  <a:lnTo>
                    <a:pt x="156347" y="44565"/>
                  </a:lnTo>
                  <a:lnTo>
                    <a:pt x="154158" y="44411"/>
                  </a:lnTo>
                  <a:lnTo>
                    <a:pt x="151985" y="44266"/>
                  </a:lnTo>
                  <a:lnTo>
                    <a:pt x="149813" y="44139"/>
                  </a:lnTo>
                  <a:lnTo>
                    <a:pt x="147657" y="44019"/>
                  </a:lnTo>
                  <a:lnTo>
                    <a:pt x="145511" y="43909"/>
                  </a:lnTo>
                  <a:lnTo>
                    <a:pt x="145511" y="29775"/>
                  </a:lnTo>
                  <a:lnTo>
                    <a:pt x="145792" y="29673"/>
                  </a:lnTo>
                  <a:lnTo>
                    <a:pt x="146064" y="29571"/>
                  </a:lnTo>
                  <a:lnTo>
                    <a:pt x="146337" y="29460"/>
                  </a:lnTo>
                  <a:lnTo>
                    <a:pt x="146610" y="29341"/>
                  </a:lnTo>
                  <a:lnTo>
                    <a:pt x="146874" y="29221"/>
                  </a:lnTo>
                  <a:lnTo>
                    <a:pt x="147138" y="29094"/>
                  </a:lnTo>
                  <a:lnTo>
                    <a:pt x="147402" y="28957"/>
                  </a:lnTo>
                  <a:lnTo>
                    <a:pt x="147657" y="28821"/>
                  </a:lnTo>
                  <a:lnTo>
                    <a:pt x="147913" y="28685"/>
                  </a:lnTo>
                  <a:lnTo>
                    <a:pt x="148169" y="28540"/>
                  </a:lnTo>
                  <a:lnTo>
                    <a:pt x="148416" y="28386"/>
                  </a:lnTo>
                  <a:lnTo>
                    <a:pt x="148663" y="28233"/>
                  </a:lnTo>
                  <a:lnTo>
                    <a:pt x="148910" y="28071"/>
                  </a:lnTo>
                  <a:lnTo>
                    <a:pt x="149148" y="27909"/>
                  </a:lnTo>
                  <a:lnTo>
                    <a:pt x="149387" y="27739"/>
                  </a:lnTo>
                  <a:lnTo>
                    <a:pt x="149617" y="27569"/>
                  </a:lnTo>
                  <a:lnTo>
                    <a:pt x="149847" y="27390"/>
                  </a:lnTo>
                  <a:lnTo>
                    <a:pt x="150077" y="27211"/>
                  </a:lnTo>
                  <a:lnTo>
                    <a:pt x="150298" y="27023"/>
                  </a:lnTo>
                  <a:lnTo>
                    <a:pt x="150520" y="26836"/>
                  </a:lnTo>
                  <a:lnTo>
                    <a:pt x="150733" y="26640"/>
                  </a:lnTo>
                  <a:lnTo>
                    <a:pt x="150946" y="26444"/>
                  </a:lnTo>
                  <a:lnTo>
                    <a:pt x="151159" y="26240"/>
                  </a:lnTo>
                  <a:lnTo>
                    <a:pt x="151363" y="26035"/>
                  </a:lnTo>
                  <a:lnTo>
                    <a:pt x="151559" y="25822"/>
                  </a:lnTo>
                  <a:lnTo>
                    <a:pt x="151755" y="25609"/>
                  </a:lnTo>
                  <a:lnTo>
                    <a:pt x="151951" y="25396"/>
                  </a:lnTo>
                  <a:lnTo>
                    <a:pt x="152139" y="25175"/>
                  </a:lnTo>
                  <a:lnTo>
                    <a:pt x="152326" y="24953"/>
                  </a:lnTo>
                  <a:lnTo>
                    <a:pt x="152505" y="24723"/>
                  </a:lnTo>
                  <a:lnTo>
                    <a:pt x="152684" y="24493"/>
                  </a:lnTo>
                  <a:lnTo>
                    <a:pt x="152854" y="24263"/>
                  </a:lnTo>
                  <a:lnTo>
                    <a:pt x="153016" y="24025"/>
                  </a:lnTo>
                  <a:lnTo>
                    <a:pt x="153186" y="23777"/>
                  </a:lnTo>
                  <a:lnTo>
                    <a:pt x="153340" y="23539"/>
                  </a:lnTo>
                  <a:lnTo>
                    <a:pt x="153493" y="23292"/>
                  </a:lnTo>
                  <a:lnTo>
                    <a:pt x="153646" y="23036"/>
                  </a:lnTo>
                  <a:lnTo>
                    <a:pt x="153791" y="22789"/>
                  </a:lnTo>
                  <a:lnTo>
                    <a:pt x="153928" y="22525"/>
                  </a:lnTo>
                  <a:lnTo>
                    <a:pt x="154064" y="22270"/>
                  </a:lnTo>
                  <a:lnTo>
                    <a:pt x="154200" y="22005"/>
                  </a:lnTo>
                  <a:lnTo>
                    <a:pt x="154319" y="21741"/>
                  </a:lnTo>
                  <a:lnTo>
                    <a:pt x="154447" y="21477"/>
                  </a:lnTo>
                  <a:lnTo>
                    <a:pt x="154558" y="21205"/>
                  </a:lnTo>
                  <a:lnTo>
                    <a:pt x="154669" y="20932"/>
                  </a:lnTo>
                  <a:lnTo>
                    <a:pt x="154780" y="20659"/>
                  </a:lnTo>
                  <a:lnTo>
                    <a:pt x="154873" y="20378"/>
                  </a:lnTo>
                  <a:lnTo>
                    <a:pt x="154967" y="20097"/>
                  </a:lnTo>
                  <a:lnTo>
                    <a:pt x="155061" y="19816"/>
                  </a:lnTo>
                  <a:lnTo>
                    <a:pt x="155146" y="19526"/>
                  </a:lnTo>
                  <a:lnTo>
                    <a:pt x="155223" y="19245"/>
                  </a:lnTo>
                  <a:lnTo>
                    <a:pt x="155299" y="18956"/>
                  </a:lnTo>
                  <a:lnTo>
                    <a:pt x="155367" y="18657"/>
                  </a:lnTo>
                  <a:lnTo>
                    <a:pt x="155427" y="18368"/>
                  </a:lnTo>
                  <a:lnTo>
                    <a:pt x="155487" y="18070"/>
                  </a:lnTo>
                  <a:lnTo>
                    <a:pt x="155538" y="17771"/>
                  </a:lnTo>
                  <a:lnTo>
                    <a:pt x="155580" y="17473"/>
                  </a:lnTo>
                  <a:lnTo>
                    <a:pt x="155623" y="17175"/>
                  </a:lnTo>
                  <a:lnTo>
                    <a:pt x="155657" y="16868"/>
                  </a:lnTo>
                  <a:lnTo>
                    <a:pt x="155683" y="16562"/>
                  </a:lnTo>
                  <a:lnTo>
                    <a:pt x="155700" y="16255"/>
                  </a:lnTo>
                  <a:lnTo>
                    <a:pt x="155717" y="15948"/>
                  </a:lnTo>
                  <a:lnTo>
                    <a:pt x="155725" y="15641"/>
                  </a:lnTo>
                  <a:lnTo>
                    <a:pt x="155734" y="15326"/>
                  </a:lnTo>
                  <a:lnTo>
                    <a:pt x="155725" y="14934"/>
                  </a:lnTo>
                  <a:lnTo>
                    <a:pt x="155708" y="14543"/>
                  </a:lnTo>
                  <a:lnTo>
                    <a:pt x="155683" y="14151"/>
                  </a:lnTo>
                  <a:lnTo>
                    <a:pt x="155649" y="13759"/>
                  </a:lnTo>
                  <a:lnTo>
                    <a:pt x="155606" y="13375"/>
                  </a:lnTo>
                  <a:lnTo>
                    <a:pt x="155555" y="12992"/>
                  </a:lnTo>
                  <a:lnTo>
                    <a:pt x="155495" y="12617"/>
                  </a:lnTo>
                  <a:lnTo>
                    <a:pt x="155418" y="12242"/>
                  </a:lnTo>
                  <a:lnTo>
                    <a:pt x="155342" y="11867"/>
                  </a:lnTo>
                  <a:lnTo>
                    <a:pt x="155248" y="11501"/>
                  </a:lnTo>
                  <a:lnTo>
                    <a:pt x="155146" y="11135"/>
                  </a:lnTo>
                  <a:lnTo>
                    <a:pt x="155044" y="10777"/>
                  </a:lnTo>
                  <a:lnTo>
                    <a:pt x="154924" y="10419"/>
                  </a:lnTo>
                  <a:lnTo>
                    <a:pt x="154797" y="10061"/>
                  </a:lnTo>
                  <a:lnTo>
                    <a:pt x="154669" y="9712"/>
                  </a:lnTo>
                  <a:lnTo>
                    <a:pt x="154524" y="9363"/>
                  </a:lnTo>
                  <a:lnTo>
                    <a:pt x="154379" y="9022"/>
                  </a:lnTo>
                  <a:lnTo>
                    <a:pt x="154217" y="8690"/>
                  </a:lnTo>
                  <a:lnTo>
                    <a:pt x="154055" y="8357"/>
                  </a:lnTo>
                  <a:lnTo>
                    <a:pt x="153876" y="8025"/>
                  </a:lnTo>
                  <a:lnTo>
                    <a:pt x="153698" y="7701"/>
                  </a:lnTo>
                  <a:lnTo>
                    <a:pt x="153510" y="7386"/>
                  </a:lnTo>
                  <a:lnTo>
                    <a:pt x="153314" y="7071"/>
                  </a:lnTo>
                  <a:lnTo>
                    <a:pt x="153110" y="6764"/>
                  </a:lnTo>
                  <a:lnTo>
                    <a:pt x="152897" y="6458"/>
                  </a:lnTo>
                  <a:lnTo>
                    <a:pt x="152684" y="6159"/>
                  </a:lnTo>
                  <a:lnTo>
                    <a:pt x="152462" y="5870"/>
                  </a:lnTo>
                  <a:lnTo>
                    <a:pt x="152224" y="5580"/>
                  </a:lnTo>
                  <a:lnTo>
                    <a:pt x="151985" y="5299"/>
                  </a:lnTo>
                  <a:lnTo>
                    <a:pt x="151747" y="5026"/>
                  </a:lnTo>
                  <a:lnTo>
                    <a:pt x="151491" y="4754"/>
                  </a:lnTo>
                  <a:lnTo>
                    <a:pt x="151235" y="4498"/>
                  </a:lnTo>
                  <a:lnTo>
                    <a:pt x="150971" y="4234"/>
                  </a:lnTo>
                  <a:lnTo>
                    <a:pt x="150707" y="3987"/>
                  </a:lnTo>
                  <a:lnTo>
                    <a:pt x="150426" y="3740"/>
                  </a:lnTo>
                  <a:lnTo>
                    <a:pt x="150145" y="3501"/>
                  </a:lnTo>
                  <a:lnTo>
                    <a:pt x="149864" y="3271"/>
                  </a:lnTo>
                  <a:lnTo>
                    <a:pt x="149566" y="3050"/>
                  </a:lnTo>
                  <a:lnTo>
                    <a:pt x="149268" y="2828"/>
                  </a:lnTo>
                  <a:lnTo>
                    <a:pt x="148969" y="2624"/>
                  </a:lnTo>
                  <a:lnTo>
                    <a:pt x="148663" y="2419"/>
                  </a:lnTo>
                  <a:lnTo>
                    <a:pt x="148347" y="2224"/>
                  </a:lnTo>
                  <a:lnTo>
                    <a:pt x="148024" y="2036"/>
                  </a:lnTo>
                  <a:lnTo>
                    <a:pt x="147700" y="1849"/>
                  </a:lnTo>
                  <a:lnTo>
                    <a:pt x="147376" y="1678"/>
                  </a:lnTo>
                  <a:lnTo>
                    <a:pt x="147044" y="1516"/>
                  </a:lnTo>
                  <a:lnTo>
                    <a:pt x="146703" y="1355"/>
                  </a:lnTo>
                  <a:lnTo>
                    <a:pt x="146362" y="1210"/>
                  </a:lnTo>
                  <a:lnTo>
                    <a:pt x="146022" y="1065"/>
                  </a:lnTo>
                  <a:lnTo>
                    <a:pt x="145672" y="929"/>
                  </a:lnTo>
                  <a:lnTo>
                    <a:pt x="145315" y="809"/>
                  </a:lnTo>
                  <a:lnTo>
                    <a:pt x="144957" y="690"/>
                  </a:lnTo>
                  <a:lnTo>
                    <a:pt x="144599" y="579"/>
                  </a:lnTo>
                  <a:lnTo>
                    <a:pt x="144233" y="486"/>
                  </a:lnTo>
                  <a:lnTo>
                    <a:pt x="143858" y="392"/>
                  </a:lnTo>
                  <a:lnTo>
                    <a:pt x="143491" y="315"/>
                  </a:lnTo>
                  <a:lnTo>
                    <a:pt x="143117" y="239"/>
                  </a:lnTo>
                  <a:lnTo>
                    <a:pt x="142733" y="179"/>
                  </a:lnTo>
                  <a:lnTo>
                    <a:pt x="142350" y="119"/>
                  </a:lnTo>
                  <a:lnTo>
                    <a:pt x="141966" y="77"/>
                  </a:lnTo>
                  <a:lnTo>
                    <a:pt x="141583" y="43"/>
                  </a:lnTo>
                  <a:lnTo>
                    <a:pt x="141191" y="17"/>
                  </a:lnTo>
                  <a:lnTo>
                    <a:pt x="140799" y="9"/>
                  </a:lnTo>
                  <a:lnTo>
                    <a:pt x="140407" y="0"/>
                  </a:lnTo>
                  <a:lnTo>
                    <a:pt x="140007" y="9"/>
                  </a:lnTo>
                  <a:lnTo>
                    <a:pt x="139615" y="17"/>
                  </a:lnTo>
                  <a:lnTo>
                    <a:pt x="139223" y="43"/>
                  </a:lnTo>
                  <a:lnTo>
                    <a:pt x="138840" y="77"/>
                  </a:lnTo>
                  <a:lnTo>
                    <a:pt x="138457" y="119"/>
                  </a:lnTo>
                  <a:lnTo>
                    <a:pt x="138073" y="179"/>
                  </a:lnTo>
                  <a:lnTo>
                    <a:pt x="137698" y="239"/>
                  </a:lnTo>
                  <a:lnTo>
                    <a:pt x="137323" y="315"/>
                  </a:lnTo>
                  <a:lnTo>
                    <a:pt x="136949" y="392"/>
                  </a:lnTo>
                  <a:lnTo>
                    <a:pt x="136582" y="486"/>
                  </a:lnTo>
                  <a:lnTo>
                    <a:pt x="136216" y="579"/>
                  </a:lnTo>
                  <a:lnTo>
                    <a:pt x="135850" y="690"/>
                  </a:lnTo>
                  <a:lnTo>
                    <a:pt x="135492" y="809"/>
                  </a:lnTo>
                  <a:lnTo>
                    <a:pt x="135142" y="929"/>
                  </a:lnTo>
                  <a:lnTo>
                    <a:pt x="134793" y="1065"/>
                  </a:lnTo>
                  <a:lnTo>
                    <a:pt x="134444" y="1210"/>
                  </a:lnTo>
                  <a:lnTo>
                    <a:pt x="134103" y="1355"/>
                  </a:lnTo>
                  <a:lnTo>
                    <a:pt x="133762" y="1516"/>
                  </a:lnTo>
                  <a:lnTo>
                    <a:pt x="133430" y="1678"/>
                  </a:lnTo>
                  <a:lnTo>
                    <a:pt x="133106" y="1849"/>
                  </a:lnTo>
                  <a:lnTo>
                    <a:pt x="132783" y="2036"/>
                  </a:lnTo>
                  <a:lnTo>
                    <a:pt x="132459" y="2224"/>
                  </a:lnTo>
                  <a:lnTo>
                    <a:pt x="132152" y="2419"/>
                  </a:lnTo>
                  <a:lnTo>
                    <a:pt x="131837" y="2624"/>
                  </a:lnTo>
                  <a:lnTo>
                    <a:pt x="131539" y="2828"/>
                  </a:lnTo>
                  <a:lnTo>
                    <a:pt x="131241" y="3050"/>
                  </a:lnTo>
                  <a:lnTo>
                    <a:pt x="130951" y="3271"/>
                  </a:lnTo>
                  <a:lnTo>
                    <a:pt x="130661" y="3501"/>
                  </a:lnTo>
                  <a:lnTo>
                    <a:pt x="130380" y="3740"/>
                  </a:lnTo>
                  <a:lnTo>
                    <a:pt x="130108" y="3987"/>
                  </a:lnTo>
                  <a:lnTo>
                    <a:pt x="129835" y="4234"/>
                  </a:lnTo>
                  <a:lnTo>
                    <a:pt x="129571" y="4498"/>
                  </a:lnTo>
                  <a:lnTo>
                    <a:pt x="129315" y="4754"/>
                  </a:lnTo>
                  <a:lnTo>
                    <a:pt x="129060" y="5026"/>
                  </a:lnTo>
                  <a:lnTo>
                    <a:pt x="128821" y="5299"/>
                  </a:lnTo>
                  <a:lnTo>
                    <a:pt x="128583" y="5580"/>
                  </a:lnTo>
                  <a:lnTo>
                    <a:pt x="128353" y="5870"/>
                  </a:lnTo>
                  <a:lnTo>
                    <a:pt x="128123" y="6159"/>
                  </a:lnTo>
                  <a:lnTo>
                    <a:pt x="127910" y="6458"/>
                  </a:lnTo>
                  <a:lnTo>
                    <a:pt x="127697" y="6764"/>
                  </a:lnTo>
                  <a:lnTo>
                    <a:pt x="127492" y="7071"/>
                  </a:lnTo>
                  <a:lnTo>
                    <a:pt x="127296" y="7386"/>
                  </a:lnTo>
                  <a:lnTo>
                    <a:pt x="127109" y="7701"/>
                  </a:lnTo>
                  <a:lnTo>
                    <a:pt x="126930" y="8025"/>
                  </a:lnTo>
                  <a:lnTo>
                    <a:pt x="126759" y="8357"/>
                  </a:lnTo>
                  <a:lnTo>
                    <a:pt x="126589" y="8690"/>
                  </a:lnTo>
                  <a:lnTo>
                    <a:pt x="126436" y="9022"/>
                  </a:lnTo>
                  <a:lnTo>
                    <a:pt x="126282" y="9363"/>
                  </a:lnTo>
                  <a:lnTo>
                    <a:pt x="126146" y="9712"/>
                  </a:lnTo>
                  <a:lnTo>
                    <a:pt x="126010" y="10061"/>
                  </a:lnTo>
                  <a:lnTo>
                    <a:pt x="125882" y="10419"/>
                  </a:lnTo>
                  <a:lnTo>
                    <a:pt x="125771" y="10777"/>
                  </a:lnTo>
                  <a:lnTo>
                    <a:pt x="125660" y="11135"/>
                  </a:lnTo>
                  <a:lnTo>
                    <a:pt x="125558" y="11501"/>
                  </a:lnTo>
                  <a:lnTo>
                    <a:pt x="125473" y="11867"/>
                  </a:lnTo>
                  <a:lnTo>
                    <a:pt x="125388" y="12242"/>
                  </a:lnTo>
                  <a:lnTo>
                    <a:pt x="125320" y="12617"/>
                  </a:lnTo>
                  <a:lnTo>
                    <a:pt x="125252" y="12992"/>
                  </a:lnTo>
                  <a:lnTo>
                    <a:pt x="125200" y="13375"/>
                  </a:lnTo>
                  <a:lnTo>
                    <a:pt x="125158" y="13759"/>
                  </a:lnTo>
                  <a:lnTo>
                    <a:pt x="125124" y="14151"/>
                  </a:lnTo>
                  <a:lnTo>
                    <a:pt x="125098" y="14543"/>
                  </a:lnTo>
                  <a:lnTo>
                    <a:pt x="125081" y="14934"/>
                  </a:lnTo>
                  <a:lnTo>
                    <a:pt x="125081" y="15326"/>
                  </a:lnTo>
                  <a:lnTo>
                    <a:pt x="125081" y="15641"/>
                  </a:lnTo>
                  <a:lnTo>
                    <a:pt x="125090" y="15948"/>
                  </a:lnTo>
                  <a:lnTo>
                    <a:pt x="125107" y="16255"/>
                  </a:lnTo>
                  <a:lnTo>
                    <a:pt x="125124" y="16562"/>
                  </a:lnTo>
                  <a:lnTo>
                    <a:pt x="125158" y="16868"/>
                  </a:lnTo>
                  <a:lnTo>
                    <a:pt x="125192" y="17175"/>
                  </a:lnTo>
                  <a:lnTo>
                    <a:pt x="125226" y="17473"/>
                  </a:lnTo>
                  <a:lnTo>
                    <a:pt x="125269" y="17771"/>
                  </a:lnTo>
                  <a:lnTo>
                    <a:pt x="125320" y="18070"/>
                  </a:lnTo>
                  <a:lnTo>
                    <a:pt x="125379" y="18368"/>
                  </a:lnTo>
                  <a:lnTo>
                    <a:pt x="125439" y="18657"/>
                  </a:lnTo>
                  <a:lnTo>
                    <a:pt x="125507" y="18956"/>
                  </a:lnTo>
                  <a:lnTo>
                    <a:pt x="125584" y="19245"/>
                  </a:lnTo>
                  <a:lnTo>
                    <a:pt x="125660" y="19526"/>
                  </a:lnTo>
                  <a:lnTo>
                    <a:pt x="125746" y="19816"/>
                  </a:lnTo>
                  <a:lnTo>
                    <a:pt x="125839" y="20097"/>
                  </a:lnTo>
                  <a:lnTo>
                    <a:pt x="125933" y="20378"/>
                  </a:lnTo>
                  <a:lnTo>
                    <a:pt x="126035" y="20659"/>
                  </a:lnTo>
                  <a:lnTo>
                    <a:pt x="126138" y="20932"/>
                  </a:lnTo>
                  <a:lnTo>
                    <a:pt x="126248" y="21205"/>
                  </a:lnTo>
                  <a:lnTo>
                    <a:pt x="126368" y="21477"/>
                  </a:lnTo>
                  <a:lnTo>
                    <a:pt x="126487" y="21741"/>
                  </a:lnTo>
                  <a:lnTo>
                    <a:pt x="126615" y="22005"/>
                  </a:lnTo>
                  <a:lnTo>
                    <a:pt x="126742" y="22270"/>
                  </a:lnTo>
                  <a:lnTo>
                    <a:pt x="126879" y="22525"/>
                  </a:lnTo>
                  <a:lnTo>
                    <a:pt x="127015" y="22789"/>
                  </a:lnTo>
                  <a:lnTo>
                    <a:pt x="127160" y="23036"/>
                  </a:lnTo>
                  <a:lnTo>
                    <a:pt x="127313" y="23292"/>
                  </a:lnTo>
                  <a:lnTo>
                    <a:pt x="127467" y="23539"/>
                  </a:lnTo>
                  <a:lnTo>
                    <a:pt x="127628" y="23777"/>
                  </a:lnTo>
                  <a:lnTo>
                    <a:pt x="127790" y="24025"/>
                  </a:lnTo>
                  <a:lnTo>
                    <a:pt x="127961" y="24263"/>
                  </a:lnTo>
                  <a:lnTo>
                    <a:pt x="128131" y="24493"/>
                  </a:lnTo>
                  <a:lnTo>
                    <a:pt x="128301" y="24723"/>
                  </a:lnTo>
                  <a:lnTo>
                    <a:pt x="128489" y="24953"/>
                  </a:lnTo>
                  <a:lnTo>
                    <a:pt x="128668" y="25175"/>
                  </a:lnTo>
                  <a:lnTo>
                    <a:pt x="128855" y="25396"/>
                  </a:lnTo>
                  <a:lnTo>
                    <a:pt x="129051" y="25609"/>
                  </a:lnTo>
                  <a:lnTo>
                    <a:pt x="129247" y="25822"/>
                  </a:lnTo>
                  <a:lnTo>
                    <a:pt x="129452" y="26035"/>
                  </a:lnTo>
                  <a:lnTo>
                    <a:pt x="129656" y="26240"/>
                  </a:lnTo>
                  <a:lnTo>
                    <a:pt x="129860" y="26444"/>
                  </a:lnTo>
                  <a:lnTo>
                    <a:pt x="130073" y="26640"/>
                  </a:lnTo>
                  <a:lnTo>
                    <a:pt x="130286" y="26836"/>
                  </a:lnTo>
                  <a:lnTo>
                    <a:pt x="130508" y="27023"/>
                  </a:lnTo>
                  <a:lnTo>
                    <a:pt x="130729" y="27211"/>
                  </a:lnTo>
                  <a:lnTo>
                    <a:pt x="130959" y="27390"/>
                  </a:lnTo>
                  <a:lnTo>
                    <a:pt x="131190" y="27569"/>
                  </a:lnTo>
                  <a:lnTo>
                    <a:pt x="131428" y="27739"/>
                  </a:lnTo>
                  <a:lnTo>
                    <a:pt x="131658" y="27909"/>
                  </a:lnTo>
                  <a:lnTo>
                    <a:pt x="131905" y="28071"/>
                  </a:lnTo>
                  <a:lnTo>
                    <a:pt x="132144" y="28233"/>
                  </a:lnTo>
                  <a:lnTo>
                    <a:pt x="132391" y="28386"/>
                  </a:lnTo>
                  <a:lnTo>
                    <a:pt x="132638" y="28540"/>
                  </a:lnTo>
                  <a:lnTo>
                    <a:pt x="132893" y="28685"/>
                  </a:lnTo>
                  <a:lnTo>
                    <a:pt x="133149" y="28821"/>
                  </a:lnTo>
                  <a:lnTo>
                    <a:pt x="133405" y="28957"/>
                  </a:lnTo>
                  <a:lnTo>
                    <a:pt x="133669" y="29094"/>
                  </a:lnTo>
                  <a:lnTo>
                    <a:pt x="133933" y="29221"/>
                  </a:lnTo>
                  <a:lnTo>
                    <a:pt x="134197" y="29341"/>
                  </a:lnTo>
                  <a:lnTo>
                    <a:pt x="134469" y="29460"/>
                  </a:lnTo>
                  <a:lnTo>
                    <a:pt x="134742" y="29571"/>
                  </a:lnTo>
                  <a:lnTo>
                    <a:pt x="135015" y="29673"/>
                  </a:lnTo>
                  <a:lnTo>
                    <a:pt x="135296" y="29775"/>
                  </a:lnTo>
                  <a:lnTo>
                    <a:pt x="135296" y="43491"/>
                  </a:lnTo>
                  <a:lnTo>
                    <a:pt x="132706" y="43415"/>
                  </a:lnTo>
                  <a:lnTo>
                    <a:pt x="130142" y="43346"/>
                  </a:lnTo>
                  <a:lnTo>
                    <a:pt x="127594" y="43295"/>
                  </a:lnTo>
                  <a:lnTo>
                    <a:pt x="125081" y="43261"/>
                  </a:lnTo>
                  <a:lnTo>
                    <a:pt x="122585" y="43227"/>
                  </a:lnTo>
                  <a:lnTo>
                    <a:pt x="120123" y="43210"/>
                  </a:lnTo>
                  <a:lnTo>
                    <a:pt x="117686" y="43202"/>
                  </a:lnTo>
                  <a:lnTo>
                    <a:pt x="115275" y="43210"/>
                  </a:lnTo>
                  <a:lnTo>
                    <a:pt x="112898" y="43219"/>
                  </a:lnTo>
                  <a:lnTo>
                    <a:pt x="110547" y="43244"/>
                  </a:lnTo>
                  <a:lnTo>
                    <a:pt x="108230" y="43270"/>
                  </a:lnTo>
                  <a:lnTo>
                    <a:pt x="105947" y="43312"/>
                  </a:lnTo>
                  <a:lnTo>
                    <a:pt x="103698" y="43355"/>
                  </a:lnTo>
                  <a:lnTo>
                    <a:pt x="101474" y="43415"/>
                  </a:lnTo>
                  <a:lnTo>
                    <a:pt x="99293" y="43474"/>
                  </a:lnTo>
                  <a:lnTo>
                    <a:pt x="97146" y="43542"/>
                  </a:lnTo>
                  <a:lnTo>
                    <a:pt x="97146" y="29775"/>
                  </a:lnTo>
                  <a:lnTo>
                    <a:pt x="97427" y="29673"/>
                  </a:lnTo>
                  <a:lnTo>
                    <a:pt x="97700" y="29571"/>
                  </a:lnTo>
                  <a:lnTo>
                    <a:pt x="97973" y="29460"/>
                  </a:lnTo>
                  <a:lnTo>
                    <a:pt x="98245" y="29341"/>
                  </a:lnTo>
                  <a:lnTo>
                    <a:pt x="98509" y="29221"/>
                  </a:lnTo>
                  <a:lnTo>
                    <a:pt x="98773" y="29094"/>
                  </a:lnTo>
                  <a:lnTo>
                    <a:pt x="99038" y="28957"/>
                  </a:lnTo>
                  <a:lnTo>
                    <a:pt x="99293" y="28821"/>
                  </a:lnTo>
                  <a:lnTo>
                    <a:pt x="99549" y="28685"/>
                  </a:lnTo>
                  <a:lnTo>
                    <a:pt x="99804" y="28540"/>
                  </a:lnTo>
                  <a:lnTo>
                    <a:pt x="100051" y="28386"/>
                  </a:lnTo>
                  <a:lnTo>
                    <a:pt x="100298" y="28233"/>
                  </a:lnTo>
                  <a:lnTo>
                    <a:pt x="100545" y="28071"/>
                  </a:lnTo>
                  <a:lnTo>
                    <a:pt x="100784" y="27909"/>
                  </a:lnTo>
                  <a:lnTo>
                    <a:pt x="101023" y="27739"/>
                  </a:lnTo>
                  <a:lnTo>
                    <a:pt x="101253" y="27569"/>
                  </a:lnTo>
                  <a:lnTo>
                    <a:pt x="101483" y="27390"/>
                  </a:lnTo>
                  <a:lnTo>
                    <a:pt x="101713" y="27211"/>
                  </a:lnTo>
                  <a:lnTo>
                    <a:pt x="101934" y="27023"/>
                  </a:lnTo>
                  <a:lnTo>
                    <a:pt x="102156" y="26836"/>
                  </a:lnTo>
                  <a:lnTo>
                    <a:pt x="102369" y="26640"/>
                  </a:lnTo>
                  <a:lnTo>
                    <a:pt x="102582" y="26444"/>
                  </a:lnTo>
                  <a:lnTo>
                    <a:pt x="102786" y="26240"/>
                  </a:lnTo>
                  <a:lnTo>
                    <a:pt x="102991" y="26035"/>
                  </a:lnTo>
                  <a:lnTo>
                    <a:pt x="103195" y="25822"/>
                  </a:lnTo>
                  <a:lnTo>
                    <a:pt x="103391" y="25609"/>
                  </a:lnTo>
                  <a:lnTo>
                    <a:pt x="103587" y="25396"/>
                  </a:lnTo>
                  <a:lnTo>
                    <a:pt x="103774" y="25175"/>
                  </a:lnTo>
                  <a:lnTo>
                    <a:pt x="103962" y="24953"/>
                  </a:lnTo>
                  <a:lnTo>
                    <a:pt x="104141" y="24723"/>
                  </a:lnTo>
                  <a:lnTo>
                    <a:pt x="104320" y="24493"/>
                  </a:lnTo>
                  <a:lnTo>
                    <a:pt x="104490" y="24263"/>
                  </a:lnTo>
                  <a:lnTo>
                    <a:pt x="104652" y="24025"/>
                  </a:lnTo>
                  <a:lnTo>
                    <a:pt x="104822" y="23777"/>
                  </a:lnTo>
                  <a:lnTo>
                    <a:pt x="104976" y="23539"/>
                  </a:lnTo>
                  <a:lnTo>
                    <a:pt x="105129" y="23292"/>
                  </a:lnTo>
                  <a:lnTo>
                    <a:pt x="105282" y="23036"/>
                  </a:lnTo>
                  <a:lnTo>
                    <a:pt x="105427" y="22789"/>
                  </a:lnTo>
                  <a:lnTo>
                    <a:pt x="105563" y="22525"/>
                  </a:lnTo>
                  <a:lnTo>
                    <a:pt x="105700" y="22270"/>
                  </a:lnTo>
                  <a:lnTo>
                    <a:pt x="105836" y="22005"/>
                  </a:lnTo>
                  <a:lnTo>
                    <a:pt x="105955" y="21741"/>
                  </a:lnTo>
                  <a:lnTo>
                    <a:pt x="106075" y="21477"/>
                  </a:lnTo>
                  <a:lnTo>
                    <a:pt x="106194" y="21205"/>
                  </a:lnTo>
                  <a:lnTo>
                    <a:pt x="106305" y="20932"/>
                  </a:lnTo>
                  <a:lnTo>
                    <a:pt x="106407" y="20659"/>
                  </a:lnTo>
                  <a:lnTo>
                    <a:pt x="106509" y="20378"/>
                  </a:lnTo>
                  <a:lnTo>
                    <a:pt x="106603" y="20097"/>
                  </a:lnTo>
                  <a:lnTo>
                    <a:pt x="106696" y="19816"/>
                  </a:lnTo>
                  <a:lnTo>
                    <a:pt x="106782" y="19526"/>
                  </a:lnTo>
                  <a:lnTo>
                    <a:pt x="106858" y="19245"/>
                  </a:lnTo>
                  <a:lnTo>
                    <a:pt x="106935" y="18956"/>
                  </a:lnTo>
                  <a:lnTo>
                    <a:pt x="107003" y="18657"/>
                  </a:lnTo>
                  <a:lnTo>
                    <a:pt x="107063" y="18368"/>
                  </a:lnTo>
                  <a:lnTo>
                    <a:pt x="107122" y="18070"/>
                  </a:lnTo>
                  <a:lnTo>
                    <a:pt x="107174" y="17771"/>
                  </a:lnTo>
                  <a:lnTo>
                    <a:pt x="107216" y="17473"/>
                  </a:lnTo>
                  <a:lnTo>
                    <a:pt x="107259" y="17175"/>
                  </a:lnTo>
                  <a:lnTo>
                    <a:pt x="107293" y="16868"/>
                  </a:lnTo>
                  <a:lnTo>
                    <a:pt x="107318" y="16562"/>
                  </a:lnTo>
                  <a:lnTo>
                    <a:pt x="107335" y="16255"/>
                  </a:lnTo>
                  <a:lnTo>
                    <a:pt x="107352" y="15948"/>
                  </a:lnTo>
                  <a:lnTo>
                    <a:pt x="107361" y="15641"/>
                  </a:lnTo>
                  <a:lnTo>
                    <a:pt x="107369" y="15326"/>
                  </a:lnTo>
                  <a:lnTo>
                    <a:pt x="107361" y="14934"/>
                  </a:lnTo>
                  <a:lnTo>
                    <a:pt x="107344" y="14543"/>
                  </a:lnTo>
                  <a:lnTo>
                    <a:pt x="107318" y="14151"/>
                  </a:lnTo>
                  <a:lnTo>
                    <a:pt x="107284" y="13759"/>
                  </a:lnTo>
                  <a:lnTo>
                    <a:pt x="107242" y="13375"/>
                  </a:lnTo>
                  <a:lnTo>
                    <a:pt x="107191" y="12992"/>
                  </a:lnTo>
                  <a:lnTo>
                    <a:pt x="107131" y="12617"/>
                  </a:lnTo>
                  <a:lnTo>
                    <a:pt x="107054" y="12242"/>
                  </a:lnTo>
                  <a:lnTo>
                    <a:pt x="106978" y="11867"/>
                  </a:lnTo>
                  <a:lnTo>
                    <a:pt x="106884" y="11501"/>
                  </a:lnTo>
                  <a:lnTo>
                    <a:pt x="106782" y="11135"/>
                  </a:lnTo>
                  <a:lnTo>
                    <a:pt x="106679" y="10777"/>
                  </a:lnTo>
                  <a:lnTo>
                    <a:pt x="106560" y="10419"/>
                  </a:lnTo>
                  <a:lnTo>
                    <a:pt x="106432" y="10061"/>
                  </a:lnTo>
                  <a:lnTo>
                    <a:pt x="106305" y="9712"/>
                  </a:lnTo>
                  <a:lnTo>
                    <a:pt x="106160" y="9363"/>
                  </a:lnTo>
                  <a:lnTo>
                    <a:pt x="106006" y="9022"/>
                  </a:lnTo>
                  <a:lnTo>
                    <a:pt x="105853" y="8690"/>
                  </a:lnTo>
                  <a:lnTo>
                    <a:pt x="105691" y="8357"/>
                  </a:lnTo>
                  <a:lnTo>
                    <a:pt x="105512" y="8025"/>
                  </a:lnTo>
                  <a:lnTo>
                    <a:pt x="105333" y="7701"/>
                  </a:lnTo>
                  <a:lnTo>
                    <a:pt x="105146" y="7386"/>
                  </a:lnTo>
                  <a:lnTo>
                    <a:pt x="104950" y="7071"/>
                  </a:lnTo>
                  <a:lnTo>
                    <a:pt x="104746" y="6764"/>
                  </a:lnTo>
                  <a:lnTo>
                    <a:pt x="104533" y="6458"/>
                  </a:lnTo>
                  <a:lnTo>
                    <a:pt x="104320" y="6159"/>
                  </a:lnTo>
                  <a:lnTo>
                    <a:pt x="104090" y="5870"/>
                  </a:lnTo>
                  <a:lnTo>
                    <a:pt x="103859" y="5580"/>
                  </a:lnTo>
                  <a:lnTo>
                    <a:pt x="103621" y="5299"/>
                  </a:lnTo>
                  <a:lnTo>
                    <a:pt x="103382" y="5026"/>
                  </a:lnTo>
                  <a:lnTo>
                    <a:pt x="103127" y="4754"/>
                  </a:lnTo>
                  <a:lnTo>
                    <a:pt x="102871" y="4498"/>
                  </a:lnTo>
                  <a:lnTo>
                    <a:pt x="102607" y="4234"/>
                  </a:lnTo>
                  <a:lnTo>
                    <a:pt x="102343" y="3987"/>
                  </a:lnTo>
                  <a:lnTo>
                    <a:pt x="102062" y="3740"/>
                  </a:lnTo>
                  <a:lnTo>
                    <a:pt x="101781" y="3501"/>
                  </a:lnTo>
                  <a:lnTo>
                    <a:pt x="101500" y="3271"/>
                  </a:lnTo>
                  <a:lnTo>
                    <a:pt x="101201" y="3050"/>
                  </a:lnTo>
                  <a:lnTo>
                    <a:pt x="100903" y="2828"/>
                  </a:lnTo>
                  <a:lnTo>
                    <a:pt x="100605" y="2624"/>
                  </a:lnTo>
                  <a:lnTo>
                    <a:pt x="100298" y="2419"/>
                  </a:lnTo>
                  <a:lnTo>
                    <a:pt x="99983" y="2224"/>
                  </a:lnTo>
                  <a:lnTo>
                    <a:pt x="99659" y="2036"/>
                  </a:lnTo>
                  <a:lnTo>
                    <a:pt x="99336" y="1849"/>
                  </a:lnTo>
                  <a:lnTo>
                    <a:pt x="99012" y="1678"/>
                  </a:lnTo>
                  <a:lnTo>
                    <a:pt x="98680" y="1516"/>
                  </a:lnTo>
                  <a:lnTo>
                    <a:pt x="98339" y="1355"/>
                  </a:lnTo>
                  <a:lnTo>
                    <a:pt x="97998" y="1210"/>
                  </a:lnTo>
                  <a:lnTo>
                    <a:pt x="97657" y="1065"/>
                  </a:lnTo>
                  <a:lnTo>
                    <a:pt x="97308" y="929"/>
                  </a:lnTo>
                  <a:lnTo>
                    <a:pt x="96950" y="809"/>
                  </a:lnTo>
                  <a:lnTo>
                    <a:pt x="96593" y="690"/>
                  </a:lnTo>
                  <a:lnTo>
                    <a:pt x="96235" y="579"/>
                  </a:lnTo>
                  <a:lnTo>
                    <a:pt x="95868" y="486"/>
                  </a:lnTo>
                  <a:lnTo>
                    <a:pt x="95494" y="392"/>
                  </a:lnTo>
                  <a:lnTo>
                    <a:pt x="95127" y="315"/>
                  </a:lnTo>
                  <a:lnTo>
                    <a:pt x="94752" y="239"/>
                  </a:lnTo>
                  <a:lnTo>
                    <a:pt x="94369" y="179"/>
                  </a:lnTo>
                  <a:lnTo>
                    <a:pt x="93986" y="119"/>
                  </a:lnTo>
                  <a:lnTo>
                    <a:pt x="93602" y="77"/>
                  </a:lnTo>
                  <a:lnTo>
                    <a:pt x="93219" y="43"/>
                  </a:lnTo>
                  <a:lnTo>
                    <a:pt x="92827" y="17"/>
                  </a:lnTo>
                  <a:lnTo>
                    <a:pt x="92435" y="9"/>
                  </a:lnTo>
                  <a:lnTo>
                    <a:pt x="920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-6071900" y="-7061025"/>
              <a:ext cx="5811050" cy="5810825"/>
            </a:xfrm>
            <a:custGeom>
              <a:avLst/>
              <a:gdLst/>
              <a:ahLst/>
              <a:cxnLst/>
              <a:rect l="l" t="t" r="r" b="b"/>
              <a:pathLst>
                <a:path w="232442" h="232433" fill="none" extrusionOk="0">
                  <a:moveTo>
                    <a:pt x="51210" y="46959"/>
                  </a:moveTo>
                  <a:lnTo>
                    <a:pt x="51210" y="46959"/>
                  </a:lnTo>
                  <a:lnTo>
                    <a:pt x="51006" y="46993"/>
                  </a:lnTo>
                  <a:lnTo>
                    <a:pt x="50793" y="47035"/>
                  </a:lnTo>
                  <a:lnTo>
                    <a:pt x="50588" y="47086"/>
                  </a:lnTo>
                  <a:lnTo>
                    <a:pt x="50392" y="47137"/>
                  </a:lnTo>
                  <a:lnTo>
                    <a:pt x="50188" y="47206"/>
                  </a:lnTo>
                  <a:lnTo>
                    <a:pt x="50000" y="47282"/>
                  </a:lnTo>
                  <a:lnTo>
                    <a:pt x="49804" y="47367"/>
                  </a:lnTo>
                  <a:lnTo>
                    <a:pt x="49617" y="47453"/>
                  </a:lnTo>
                  <a:lnTo>
                    <a:pt x="49438" y="47546"/>
                  </a:lnTo>
                  <a:lnTo>
                    <a:pt x="49259" y="47649"/>
                  </a:lnTo>
                  <a:lnTo>
                    <a:pt x="49089" y="47759"/>
                  </a:lnTo>
                  <a:lnTo>
                    <a:pt x="48918" y="47879"/>
                  </a:lnTo>
                  <a:lnTo>
                    <a:pt x="48756" y="47998"/>
                  </a:lnTo>
                  <a:lnTo>
                    <a:pt x="48603" y="48126"/>
                  </a:lnTo>
                  <a:lnTo>
                    <a:pt x="48450" y="48262"/>
                  </a:lnTo>
                  <a:lnTo>
                    <a:pt x="48305" y="48407"/>
                  </a:lnTo>
                  <a:lnTo>
                    <a:pt x="48160" y="48552"/>
                  </a:lnTo>
                  <a:lnTo>
                    <a:pt x="48024" y="48705"/>
                  </a:lnTo>
                  <a:lnTo>
                    <a:pt x="47896" y="48867"/>
                  </a:lnTo>
                  <a:lnTo>
                    <a:pt x="47777" y="49029"/>
                  </a:lnTo>
                  <a:lnTo>
                    <a:pt x="47657" y="49191"/>
                  </a:lnTo>
                  <a:lnTo>
                    <a:pt x="47547" y="49370"/>
                  </a:lnTo>
                  <a:lnTo>
                    <a:pt x="47444" y="49548"/>
                  </a:lnTo>
                  <a:lnTo>
                    <a:pt x="47351" y="49727"/>
                  </a:lnTo>
                  <a:lnTo>
                    <a:pt x="47257" y="49915"/>
                  </a:lnTo>
                  <a:lnTo>
                    <a:pt x="47180" y="50102"/>
                  </a:lnTo>
                  <a:lnTo>
                    <a:pt x="47104" y="50298"/>
                  </a:lnTo>
                  <a:lnTo>
                    <a:pt x="47036" y="50494"/>
                  </a:lnTo>
                  <a:lnTo>
                    <a:pt x="46976" y="50699"/>
                  </a:lnTo>
                  <a:lnTo>
                    <a:pt x="46933" y="50903"/>
                  </a:lnTo>
                  <a:lnTo>
                    <a:pt x="46891" y="51107"/>
                  </a:lnTo>
                  <a:lnTo>
                    <a:pt x="46857" y="51320"/>
                  </a:lnTo>
                  <a:lnTo>
                    <a:pt x="46857" y="51320"/>
                  </a:lnTo>
                  <a:lnTo>
                    <a:pt x="46754" y="52045"/>
                  </a:lnTo>
                  <a:lnTo>
                    <a:pt x="46652" y="52862"/>
                  </a:lnTo>
                  <a:lnTo>
                    <a:pt x="46524" y="53978"/>
                  </a:lnTo>
                  <a:lnTo>
                    <a:pt x="46363" y="55367"/>
                  </a:lnTo>
                  <a:lnTo>
                    <a:pt x="46175" y="57028"/>
                  </a:lnTo>
                  <a:lnTo>
                    <a:pt x="45971" y="58962"/>
                  </a:lnTo>
                  <a:lnTo>
                    <a:pt x="45749" y="61152"/>
                  </a:lnTo>
                  <a:lnTo>
                    <a:pt x="45519" y="63588"/>
                  </a:lnTo>
                  <a:lnTo>
                    <a:pt x="45281" y="66272"/>
                  </a:lnTo>
                  <a:lnTo>
                    <a:pt x="45034" y="69177"/>
                  </a:lnTo>
                  <a:lnTo>
                    <a:pt x="44786" y="72312"/>
                  </a:lnTo>
                  <a:lnTo>
                    <a:pt x="44659" y="73965"/>
                  </a:lnTo>
                  <a:lnTo>
                    <a:pt x="44539" y="75669"/>
                  </a:lnTo>
                  <a:lnTo>
                    <a:pt x="44420" y="77415"/>
                  </a:lnTo>
                  <a:lnTo>
                    <a:pt x="44301" y="79221"/>
                  </a:lnTo>
                  <a:lnTo>
                    <a:pt x="44190" y="81078"/>
                  </a:lnTo>
                  <a:lnTo>
                    <a:pt x="44079" y="82978"/>
                  </a:lnTo>
                  <a:lnTo>
                    <a:pt x="43969" y="84929"/>
                  </a:lnTo>
                  <a:lnTo>
                    <a:pt x="43866" y="86923"/>
                  </a:lnTo>
                  <a:lnTo>
                    <a:pt x="29784" y="86923"/>
                  </a:lnTo>
                  <a:lnTo>
                    <a:pt x="29784" y="86923"/>
                  </a:lnTo>
                  <a:lnTo>
                    <a:pt x="29682" y="86650"/>
                  </a:lnTo>
                  <a:lnTo>
                    <a:pt x="29571" y="86377"/>
                  </a:lnTo>
                  <a:lnTo>
                    <a:pt x="29460" y="86105"/>
                  </a:lnTo>
                  <a:lnTo>
                    <a:pt x="29341" y="85832"/>
                  </a:lnTo>
                  <a:lnTo>
                    <a:pt x="29222" y="85568"/>
                  </a:lnTo>
                  <a:lnTo>
                    <a:pt x="29094" y="85304"/>
                  </a:lnTo>
                  <a:lnTo>
                    <a:pt x="28966" y="85040"/>
                  </a:lnTo>
                  <a:lnTo>
                    <a:pt x="28830" y="84784"/>
                  </a:lnTo>
                  <a:lnTo>
                    <a:pt x="28685" y="84520"/>
                  </a:lnTo>
                  <a:lnTo>
                    <a:pt x="28540" y="84273"/>
                  </a:lnTo>
                  <a:lnTo>
                    <a:pt x="28395" y="84026"/>
                  </a:lnTo>
                  <a:lnTo>
                    <a:pt x="28233" y="83779"/>
                  </a:lnTo>
                  <a:lnTo>
                    <a:pt x="28080" y="83532"/>
                  </a:lnTo>
                  <a:lnTo>
                    <a:pt x="27910" y="83293"/>
                  </a:lnTo>
                  <a:lnTo>
                    <a:pt x="27748" y="83055"/>
                  </a:lnTo>
                  <a:lnTo>
                    <a:pt x="27569" y="82825"/>
                  </a:lnTo>
                  <a:lnTo>
                    <a:pt x="27398" y="82595"/>
                  </a:lnTo>
                  <a:lnTo>
                    <a:pt x="27211" y="82365"/>
                  </a:lnTo>
                  <a:lnTo>
                    <a:pt x="27024" y="82143"/>
                  </a:lnTo>
                  <a:lnTo>
                    <a:pt x="26836" y="81922"/>
                  </a:lnTo>
                  <a:lnTo>
                    <a:pt x="26640" y="81709"/>
                  </a:lnTo>
                  <a:lnTo>
                    <a:pt x="26444" y="81496"/>
                  </a:lnTo>
                  <a:lnTo>
                    <a:pt x="26248" y="81283"/>
                  </a:lnTo>
                  <a:lnTo>
                    <a:pt x="26044" y="81078"/>
                  </a:lnTo>
                  <a:lnTo>
                    <a:pt x="25831" y="80883"/>
                  </a:lnTo>
                  <a:lnTo>
                    <a:pt x="25618" y="80687"/>
                  </a:lnTo>
                  <a:lnTo>
                    <a:pt x="25405" y="80491"/>
                  </a:lnTo>
                  <a:lnTo>
                    <a:pt x="25183" y="80303"/>
                  </a:lnTo>
                  <a:lnTo>
                    <a:pt x="24953" y="80116"/>
                  </a:lnTo>
                  <a:lnTo>
                    <a:pt x="24732" y="79937"/>
                  </a:lnTo>
                  <a:lnTo>
                    <a:pt x="24502" y="79758"/>
                  </a:lnTo>
                  <a:lnTo>
                    <a:pt x="24263" y="79588"/>
                  </a:lnTo>
                  <a:lnTo>
                    <a:pt x="24025" y="79417"/>
                  </a:lnTo>
                  <a:lnTo>
                    <a:pt x="23786" y="79255"/>
                  </a:lnTo>
                  <a:lnTo>
                    <a:pt x="23539" y="79102"/>
                  </a:lnTo>
                  <a:lnTo>
                    <a:pt x="23292" y="78940"/>
                  </a:lnTo>
                  <a:lnTo>
                    <a:pt x="23045" y="78795"/>
                  </a:lnTo>
                  <a:lnTo>
                    <a:pt x="22790" y="78650"/>
                  </a:lnTo>
                  <a:lnTo>
                    <a:pt x="22534" y="78506"/>
                  </a:lnTo>
                  <a:lnTo>
                    <a:pt x="22278" y="78378"/>
                  </a:lnTo>
                  <a:lnTo>
                    <a:pt x="22014" y="78242"/>
                  </a:lnTo>
                  <a:lnTo>
                    <a:pt x="21750" y="78114"/>
                  </a:lnTo>
                  <a:lnTo>
                    <a:pt x="21478" y="77994"/>
                  </a:lnTo>
                  <a:lnTo>
                    <a:pt x="21213" y="77884"/>
                  </a:lnTo>
                  <a:lnTo>
                    <a:pt x="20941" y="77773"/>
                  </a:lnTo>
                  <a:lnTo>
                    <a:pt x="20660" y="77662"/>
                  </a:lnTo>
                  <a:lnTo>
                    <a:pt x="20387" y="77560"/>
                  </a:lnTo>
                  <a:lnTo>
                    <a:pt x="20106" y="77466"/>
                  </a:lnTo>
                  <a:lnTo>
                    <a:pt x="19816" y="77381"/>
                  </a:lnTo>
                  <a:lnTo>
                    <a:pt x="19535" y="77296"/>
                  </a:lnTo>
                  <a:lnTo>
                    <a:pt x="19245" y="77219"/>
                  </a:lnTo>
                  <a:lnTo>
                    <a:pt x="18956" y="77143"/>
                  </a:lnTo>
                  <a:lnTo>
                    <a:pt x="18666" y="77074"/>
                  </a:lnTo>
                  <a:lnTo>
                    <a:pt x="18368" y="77015"/>
                  </a:lnTo>
                  <a:lnTo>
                    <a:pt x="18078" y="76955"/>
                  </a:lnTo>
                  <a:lnTo>
                    <a:pt x="17780" y="76904"/>
                  </a:lnTo>
                  <a:lnTo>
                    <a:pt x="17482" y="76861"/>
                  </a:lnTo>
                  <a:lnTo>
                    <a:pt x="17175" y="76819"/>
                  </a:lnTo>
                  <a:lnTo>
                    <a:pt x="16877" y="76785"/>
                  </a:lnTo>
                  <a:lnTo>
                    <a:pt x="16570" y="76759"/>
                  </a:lnTo>
                  <a:lnTo>
                    <a:pt x="16264" y="76734"/>
                  </a:lnTo>
                  <a:lnTo>
                    <a:pt x="15949" y="76725"/>
                  </a:lnTo>
                  <a:lnTo>
                    <a:pt x="15642" y="76708"/>
                  </a:lnTo>
                  <a:lnTo>
                    <a:pt x="15327" y="76708"/>
                  </a:lnTo>
                  <a:lnTo>
                    <a:pt x="15327" y="76708"/>
                  </a:lnTo>
                  <a:lnTo>
                    <a:pt x="14935" y="76717"/>
                  </a:lnTo>
                  <a:lnTo>
                    <a:pt x="14543" y="76725"/>
                  </a:lnTo>
                  <a:lnTo>
                    <a:pt x="14151" y="76751"/>
                  </a:lnTo>
                  <a:lnTo>
                    <a:pt x="13768" y="76785"/>
                  </a:lnTo>
                  <a:lnTo>
                    <a:pt x="13384" y="76836"/>
                  </a:lnTo>
                  <a:lnTo>
                    <a:pt x="13001" y="76887"/>
                  </a:lnTo>
                  <a:lnTo>
                    <a:pt x="12617" y="76947"/>
                  </a:lnTo>
                  <a:lnTo>
                    <a:pt x="12243" y="77023"/>
                  </a:lnTo>
                  <a:lnTo>
                    <a:pt x="11876" y="77100"/>
                  </a:lnTo>
                  <a:lnTo>
                    <a:pt x="11501" y="77194"/>
                  </a:lnTo>
                  <a:lnTo>
                    <a:pt x="11144" y="77287"/>
                  </a:lnTo>
                  <a:lnTo>
                    <a:pt x="10777" y="77398"/>
                  </a:lnTo>
                  <a:lnTo>
                    <a:pt x="10419" y="77517"/>
                  </a:lnTo>
                  <a:lnTo>
                    <a:pt x="10070" y="77637"/>
                  </a:lnTo>
                  <a:lnTo>
                    <a:pt x="9712" y="77773"/>
                  </a:lnTo>
                  <a:lnTo>
                    <a:pt x="9372" y="77918"/>
                  </a:lnTo>
                  <a:lnTo>
                    <a:pt x="9031" y="78063"/>
                  </a:lnTo>
                  <a:lnTo>
                    <a:pt x="8690" y="78224"/>
                  </a:lnTo>
                  <a:lnTo>
                    <a:pt x="8358" y="78386"/>
                  </a:lnTo>
                  <a:lnTo>
                    <a:pt x="8034" y="78565"/>
                  </a:lnTo>
                  <a:lnTo>
                    <a:pt x="7710" y="78744"/>
                  </a:lnTo>
                  <a:lnTo>
                    <a:pt x="7387" y="78932"/>
                  </a:lnTo>
                  <a:lnTo>
                    <a:pt x="7080" y="79128"/>
                  </a:lnTo>
                  <a:lnTo>
                    <a:pt x="6765" y="79332"/>
                  </a:lnTo>
                  <a:lnTo>
                    <a:pt x="6466" y="79536"/>
                  </a:lnTo>
                  <a:lnTo>
                    <a:pt x="6168" y="79758"/>
                  </a:lnTo>
                  <a:lnTo>
                    <a:pt x="5870" y="79979"/>
                  </a:lnTo>
                  <a:lnTo>
                    <a:pt x="5589" y="80210"/>
                  </a:lnTo>
                  <a:lnTo>
                    <a:pt x="5308" y="80448"/>
                  </a:lnTo>
                  <a:lnTo>
                    <a:pt x="5027" y="80695"/>
                  </a:lnTo>
                  <a:lnTo>
                    <a:pt x="4763" y="80942"/>
                  </a:lnTo>
                  <a:lnTo>
                    <a:pt x="4499" y="81206"/>
                  </a:lnTo>
                  <a:lnTo>
                    <a:pt x="4243" y="81462"/>
                  </a:lnTo>
                  <a:lnTo>
                    <a:pt x="3987" y="81734"/>
                  </a:lnTo>
                  <a:lnTo>
                    <a:pt x="3749" y="82007"/>
                  </a:lnTo>
                  <a:lnTo>
                    <a:pt x="3510" y="82288"/>
                  </a:lnTo>
                  <a:lnTo>
                    <a:pt x="3280" y="82578"/>
                  </a:lnTo>
                  <a:lnTo>
                    <a:pt x="3050" y="82868"/>
                  </a:lnTo>
                  <a:lnTo>
                    <a:pt x="2837" y="83166"/>
                  </a:lnTo>
                  <a:lnTo>
                    <a:pt x="2624" y="83472"/>
                  </a:lnTo>
                  <a:lnTo>
                    <a:pt x="2420" y="83779"/>
                  </a:lnTo>
                  <a:lnTo>
                    <a:pt x="2224" y="84094"/>
                  </a:lnTo>
                  <a:lnTo>
                    <a:pt x="2036" y="84410"/>
                  </a:lnTo>
                  <a:lnTo>
                    <a:pt x="1858" y="84733"/>
                  </a:lnTo>
                  <a:lnTo>
                    <a:pt x="1687" y="85066"/>
                  </a:lnTo>
                  <a:lnTo>
                    <a:pt x="1517" y="85398"/>
                  </a:lnTo>
                  <a:lnTo>
                    <a:pt x="1363" y="85730"/>
                  </a:lnTo>
                  <a:lnTo>
                    <a:pt x="1210" y="86079"/>
                  </a:lnTo>
                  <a:lnTo>
                    <a:pt x="1065" y="86420"/>
                  </a:lnTo>
                  <a:lnTo>
                    <a:pt x="937" y="86769"/>
                  </a:lnTo>
                  <a:lnTo>
                    <a:pt x="810" y="87127"/>
                  </a:lnTo>
                  <a:lnTo>
                    <a:pt x="690" y="87485"/>
                  </a:lnTo>
                  <a:lnTo>
                    <a:pt x="588" y="87843"/>
                  </a:lnTo>
                  <a:lnTo>
                    <a:pt x="486" y="88209"/>
                  </a:lnTo>
                  <a:lnTo>
                    <a:pt x="401" y="88575"/>
                  </a:lnTo>
                  <a:lnTo>
                    <a:pt x="316" y="88950"/>
                  </a:lnTo>
                  <a:lnTo>
                    <a:pt x="247" y="89325"/>
                  </a:lnTo>
                  <a:lnTo>
                    <a:pt x="179" y="89709"/>
                  </a:lnTo>
                  <a:lnTo>
                    <a:pt x="128" y="90083"/>
                  </a:lnTo>
                  <a:lnTo>
                    <a:pt x="86" y="90467"/>
                  </a:lnTo>
                  <a:lnTo>
                    <a:pt x="51" y="90859"/>
                  </a:lnTo>
                  <a:lnTo>
                    <a:pt x="26" y="91251"/>
                  </a:lnTo>
                  <a:lnTo>
                    <a:pt x="9" y="91642"/>
                  </a:lnTo>
                  <a:lnTo>
                    <a:pt x="0" y="92034"/>
                  </a:lnTo>
                  <a:lnTo>
                    <a:pt x="0" y="92034"/>
                  </a:lnTo>
                  <a:lnTo>
                    <a:pt x="9" y="92426"/>
                  </a:lnTo>
                  <a:lnTo>
                    <a:pt x="26" y="92827"/>
                  </a:lnTo>
                  <a:lnTo>
                    <a:pt x="51" y="93210"/>
                  </a:lnTo>
                  <a:lnTo>
                    <a:pt x="86" y="93602"/>
                  </a:lnTo>
                  <a:lnTo>
                    <a:pt x="128" y="93985"/>
                  </a:lnTo>
                  <a:lnTo>
                    <a:pt x="179" y="94369"/>
                  </a:lnTo>
                  <a:lnTo>
                    <a:pt x="247" y="94743"/>
                  </a:lnTo>
                  <a:lnTo>
                    <a:pt x="316" y="95118"/>
                  </a:lnTo>
                  <a:lnTo>
                    <a:pt x="401" y="95493"/>
                  </a:lnTo>
                  <a:lnTo>
                    <a:pt x="486" y="95860"/>
                  </a:lnTo>
                  <a:lnTo>
                    <a:pt x="588" y="96226"/>
                  </a:lnTo>
                  <a:lnTo>
                    <a:pt x="690" y="96592"/>
                  </a:lnTo>
                  <a:lnTo>
                    <a:pt x="810" y="96950"/>
                  </a:lnTo>
                  <a:lnTo>
                    <a:pt x="937" y="97299"/>
                  </a:lnTo>
                  <a:lnTo>
                    <a:pt x="1065" y="97649"/>
                  </a:lnTo>
                  <a:lnTo>
                    <a:pt x="1210" y="97998"/>
                  </a:lnTo>
                  <a:lnTo>
                    <a:pt x="1363" y="98339"/>
                  </a:lnTo>
                  <a:lnTo>
                    <a:pt x="1517" y="98671"/>
                  </a:lnTo>
                  <a:lnTo>
                    <a:pt x="1687" y="99003"/>
                  </a:lnTo>
                  <a:lnTo>
                    <a:pt x="1858" y="99335"/>
                  </a:lnTo>
                  <a:lnTo>
                    <a:pt x="2036" y="99659"/>
                  </a:lnTo>
                  <a:lnTo>
                    <a:pt x="2224" y="99974"/>
                  </a:lnTo>
                  <a:lnTo>
                    <a:pt x="2420" y="100290"/>
                  </a:lnTo>
                  <a:lnTo>
                    <a:pt x="2624" y="100596"/>
                  </a:lnTo>
                  <a:lnTo>
                    <a:pt x="2837" y="100903"/>
                  </a:lnTo>
                  <a:lnTo>
                    <a:pt x="3050" y="101201"/>
                  </a:lnTo>
                  <a:lnTo>
                    <a:pt x="3280" y="101491"/>
                  </a:lnTo>
                  <a:lnTo>
                    <a:pt x="3510" y="101780"/>
                  </a:lnTo>
                  <a:lnTo>
                    <a:pt x="3749" y="102062"/>
                  </a:lnTo>
                  <a:lnTo>
                    <a:pt x="3987" y="102334"/>
                  </a:lnTo>
                  <a:lnTo>
                    <a:pt x="4243" y="102607"/>
                  </a:lnTo>
                  <a:lnTo>
                    <a:pt x="4499" y="102871"/>
                  </a:lnTo>
                  <a:lnTo>
                    <a:pt x="4763" y="103127"/>
                  </a:lnTo>
                  <a:lnTo>
                    <a:pt x="5027" y="103374"/>
                  </a:lnTo>
                  <a:lnTo>
                    <a:pt x="5308" y="103621"/>
                  </a:lnTo>
                  <a:lnTo>
                    <a:pt x="5589" y="103859"/>
                  </a:lnTo>
                  <a:lnTo>
                    <a:pt x="5870" y="104089"/>
                  </a:lnTo>
                  <a:lnTo>
                    <a:pt x="6168" y="104311"/>
                  </a:lnTo>
                  <a:lnTo>
                    <a:pt x="6466" y="104532"/>
                  </a:lnTo>
                  <a:lnTo>
                    <a:pt x="6765" y="104745"/>
                  </a:lnTo>
                  <a:lnTo>
                    <a:pt x="7080" y="104941"/>
                  </a:lnTo>
                  <a:lnTo>
                    <a:pt x="7387" y="105137"/>
                  </a:lnTo>
                  <a:lnTo>
                    <a:pt x="7710" y="105333"/>
                  </a:lnTo>
                  <a:lnTo>
                    <a:pt x="8034" y="105512"/>
                  </a:lnTo>
                  <a:lnTo>
                    <a:pt x="8358" y="105682"/>
                  </a:lnTo>
                  <a:lnTo>
                    <a:pt x="8690" y="105853"/>
                  </a:lnTo>
                  <a:lnTo>
                    <a:pt x="9031" y="106006"/>
                  </a:lnTo>
                  <a:lnTo>
                    <a:pt x="9372" y="106159"/>
                  </a:lnTo>
                  <a:lnTo>
                    <a:pt x="9712" y="106296"/>
                  </a:lnTo>
                  <a:lnTo>
                    <a:pt x="10070" y="106432"/>
                  </a:lnTo>
                  <a:lnTo>
                    <a:pt x="10419" y="106560"/>
                  </a:lnTo>
                  <a:lnTo>
                    <a:pt x="10777" y="106671"/>
                  </a:lnTo>
                  <a:lnTo>
                    <a:pt x="11144" y="106781"/>
                  </a:lnTo>
                  <a:lnTo>
                    <a:pt x="11501" y="106875"/>
                  </a:lnTo>
                  <a:lnTo>
                    <a:pt x="11876" y="106969"/>
                  </a:lnTo>
                  <a:lnTo>
                    <a:pt x="12243" y="107054"/>
                  </a:lnTo>
                  <a:lnTo>
                    <a:pt x="12617" y="107122"/>
                  </a:lnTo>
                  <a:lnTo>
                    <a:pt x="13001" y="107182"/>
                  </a:lnTo>
                  <a:lnTo>
                    <a:pt x="13384" y="107241"/>
                  </a:lnTo>
                  <a:lnTo>
                    <a:pt x="13768" y="107284"/>
                  </a:lnTo>
                  <a:lnTo>
                    <a:pt x="14151" y="107318"/>
                  </a:lnTo>
                  <a:lnTo>
                    <a:pt x="14543" y="107344"/>
                  </a:lnTo>
                  <a:lnTo>
                    <a:pt x="14935" y="107361"/>
                  </a:lnTo>
                  <a:lnTo>
                    <a:pt x="15327" y="107361"/>
                  </a:lnTo>
                  <a:lnTo>
                    <a:pt x="15327" y="107361"/>
                  </a:lnTo>
                  <a:lnTo>
                    <a:pt x="15642" y="107361"/>
                  </a:lnTo>
                  <a:lnTo>
                    <a:pt x="15949" y="107352"/>
                  </a:lnTo>
                  <a:lnTo>
                    <a:pt x="16264" y="107335"/>
                  </a:lnTo>
                  <a:lnTo>
                    <a:pt x="16570" y="107309"/>
                  </a:lnTo>
                  <a:lnTo>
                    <a:pt x="16877" y="107284"/>
                  </a:lnTo>
                  <a:lnTo>
                    <a:pt x="17175" y="107250"/>
                  </a:lnTo>
                  <a:lnTo>
                    <a:pt x="17482" y="107216"/>
                  </a:lnTo>
                  <a:lnTo>
                    <a:pt x="17780" y="107165"/>
                  </a:lnTo>
                  <a:lnTo>
                    <a:pt x="18078" y="107114"/>
                  </a:lnTo>
                  <a:lnTo>
                    <a:pt x="18368" y="107062"/>
                  </a:lnTo>
                  <a:lnTo>
                    <a:pt x="18666" y="106994"/>
                  </a:lnTo>
                  <a:lnTo>
                    <a:pt x="18956" y="106926"/>
                  </a:lnTo>
                  <a:lnTo>
                    <a:pt x="19245" y="106858"/>
                  </a:lnTo>
                  <a:lnTo>
                    <a:pt x="19535" y="106773"/>
                  </a:lnTo>
                  <a:lnTo>
                    <a:pt x="19816" y="106696"/>
                  </a:lnTo>
                  <a:lnTo>
                    <a:pt x="20106" y="106602"/>
                  </a:lnTo>
                  <a:lnTo>
                    <a:pt x="20387" y="106509"/>
                  </a:lnTo>
                  <a:lnTo>
                    <a:pt x="20660" y="106406"/>
                  </a:lnTo>
                  <a:lnTo>
                    <a:pt x="20941" y="106304"/>
                  </a:lnTo>
                  <a:lnTo>
                    <a:pt x="21213" y="106193"/>
                  </a:lnTo>
                  <a:lnTo>
                    <a:pt x="21478" y="106074"/>
                  </a:lnTo>
                  <a:lnTo>
                    <a:pt x="21750" y="105955"/>
                  </a:lnTo>
                  <a:lnTo>
                    <a:pt x="22014" y="105827"/>
                  </a:lnTo>
                  <a:lnTo>
                    <a:pt x="22278" y="105699"/>
                  </a:lnTo>
                  <a:lnTo>
                    <a:pt x="22534" y="105563"/>
                  </a:lnTo>
                  <a:lnTo>
                    <a:pt x="22790" y="105418"/>
                  </a:lnTo>
                  <a:lnTo>
                    <a:pt x="23045" y="105273"/>
                  </a:lnTo>
                  <a:lnTo>
                    <a:pt x="23292" y="105129"/>
                  </a:lnTo>
                  <a:lnTo>
                    <a:pt x="23539" y="104975"/>
                  </a:lnTo>
                  <a:lnTo>
                    <a:pt x="23786" y="104813"/>
                  </a:lnTo>
                  <a:lnTo>
                    <a:pt x="24025" y="104651"/>
                  </a:lnTo>
                  <a:lnTo>
                    <a:pt x="24263" y="104481"/>
                  </a:lnTo>
                  <a:lnTo>
                    <a:pt x="24502" y="104311"/>
                  </a:lnTo>
                  <a:lnTo>
                    <a:pt x="24732" y="104132"/>
                  </a:lnTo>
                  <a:lnTo>
                    <a:pt x="24953" y="103953"/>
                  </a:lnTo>
                  <a:lnTo>
                    <a:pt x="25183" y="103774"/>
                  </a:lnTo>
                  <a:lnTo>
                    <a:pt x="25405" y="103578"/>
                  </a:lnTo>
                  <a:lnTo>
                    <a:pt x="25618" y="103391"/>
                  </a:lnTo>
                  <a:lnTo>
                    <a:pt x="25831" y="103195"/>
                  </a:lnTo>
                  <a:lnTo>
                    <a:pt x="26044" y="102990"/>
                  </a:lnTo>
                  <a:lnTo>
                    <a:pt x="26248" y="102786"/>
                  </a:lnTo>
                  <a:lnTo>
                    <a:pt x="26444" y="102581"/>
                  </a:lnTo>
                  <a:lnTo>
                    <a:pt x="26640" y="102368"/>
                  </a:lnTo>
                  <a:lnTo>
                    <a:pt x="26836" y="102147"/>
                  </a:lnTo>
                  <a:lnTo>
                    <a:pt x="27024" y="101934"/>
                  </a:lnTo>
                  <a:lnTo>
                    <a:pt x="27211" y="101704"/>
                  </a:lnTo>
                  <a:lnTo>
                    <a:pt x="27398" y="101482"/>
                  </a:lnTo>
                  <a:lnTo>
                    <a:pt x="27569" y="101252"/>
                  </a:lnTo>
                  <a:lnTo>
                    <a:pt x="27748" y="101014"/>
                  </a:lnTo>
                  <a:lnTo>
                    <a:pt x="27910" y="100775"/>
                  </a:lnTo>
                  <a:lnTo>
                    <a:pt x="28080" y="100537"/>
                  </a:lnTo>
                  <a:lnTo>
                    <a:pt x="28233" y="100298"/>
                  </a:lnTo>
                  <a:lnTo>
                    <a:pt x="28395" y="100051"/>
                  </a:lnTo>
                  <a:lnTo>
                    <a:pt x="28540" y="99795"/>
                  </a:lnTo>
                  <a:lnTo>
                    <a:pt x="28685" y="99548"/>
                  </a:lnTo>
                  <a:lnTo>
                    <a:pt x="28830" y="99293"/>
                  </a:lnTo>
                  <a:lnTo>
                    <a:pt x="28966" y="99029"/>
                  </a:lnTo>
                  <a:lnTo>
                    <a:pt x="29094" y="98773"/>
                  </a:lnTo>
                  <a:lnTo>
                    <a:pt x="29222" y="98509"/>
                  </a:lnTo>
                  <a:lnTo>
                    <a:pt x="29341" y="98236"/>
                  </a:lnTo>
                  <a:lnTo>
                    <a:pt x="29460" y="97972"/>
                  </a:lnTo>
                  <a:lnTo>
                    <a:pt x="29571" y="97700"/>
                  </a:lnTo>
                  <a:lnTo>
                    <a:pt x="29682" y="97419"/>
                  </a:lnTo>
                  <a:lnTo>
                    <a:pt x="29784" y="97146"/>
                  </a:lnTo>
                  <a:lnTo>
                    <a:pt x="43440" y="97146"/>
                  </a:lnTo>
                  <a:lnTo>
                    <a:pt x="43440" y="97146"/>
                  </a:lnTo>
                  <a:lnTo>
                    <a:pt x="43372" y="99293"/>
                  </a:lnTo>
                  <a:lnTo>
                    <a:pt x="43313" y="101474"/>
                  </a:lnTo>
                  <a:lnTo>
                    <a:pt x="43253" y="103689"/>
                  </a:lnTo>
                  <a:lnTo>
                    <a:pt x="43210" y="105938"/>
                  </a:lnTo>
                  <a:lnTo>
                    <a:pt x="43168" y="108221"/>
                  </a:lnTo>
                  <a:lnTo>
                    <a:pt x="43142" y="110538"/>
                  </a:lnTo>
                  <a:lnTo>
                    <a:pt x="43117" y="112890"/>
                  </a:lnTo>
                  <a:lnTo>
                    <a:pt x="43108" y="115267"/>
                  </a:lnTo>
                  <a:lnTo>
                    <a:pt x="43100" y="117678"/>
                  </a:lnTo>
                  <a:lnTo>
                    <a:pt x="43108" y="120114"/>
                  </a:lnTo>
                  <a:lnTo>
                    <a:pt x="43125" y="122585"/>
                  </a:lnTo>
                  <a:lnTo>
                    <a:pt x="43151" y="125072"/>
                  </a:lnTo>
                  <a:lnTo>
                    <a:pt x="43193" y="127594"/>
                  </a:lnTo>
                  <a:lnTo>
                    <a:pt x="43244" y="130133"/>
                  </a:lnTo>
                  <a:lnTo>
                    <a:pt x="43304" y="132697"/>
                  </a:lnTo>
                  <a:lnTo>
                    <a:pt x="43381" y="135295"/>
                  </a:lnTo>
                  <a:lnTo>
                    <a:pt x="29784" y="135295"/>
                  </a:lnTo>
                  <a:lnTo>
                    <a:pt x="29784" y="135295"/>
                  </a:lnTo>
                  <a:lnTo>
                    <a:pt x="29682" y="135014"/>
                  </a:lnTo>
                  <a:lnTo>
                    <a:pt x="29571" y="134742"/>
                  </a:lnTo>
                  <a:lnTo>
                    <a:pt x="29460" y="134469"/>
                  </a:lnTo>
                  <a:lnTo>
                    <a:pt x="29341" y="134197"/>
                  </a:lnTo>
                  <a:lnTo>
                    <a:pt x="29222" y="133932"/>
                  </a:lnTo>
                  <a:lnTo>
                    <a:pt x="29094" y="133668"/>
                  </a:lnTo>
                  <a:lnTo>
                    <a:pt x="28966" y="133404"/>
                  </a:lnTo>
                  <a:lnTo>
                    <a:pt x="28830" y="133149"/>
                  </a:lnTo>
                  <a:lnTo>
                    <a:pt x="28685" y="132893"/>
                  </a:lnTo>
                  <a:lnTo>
                    <a:pt x="28540" y="132637"/>
                  </a:lnTo>
                  <a:lnTo>
                    <a:pt x="28395" y="132390"/>
                  </a:lnTo>
                  <a:lnTo>
                    <a:pt x="28233" y="132143"/>
                  </a:lnTo>
                  <a:lnTo>
                    <a:pt x="28080" y="131896"/>
                  </a:lnTo>
                  <a:lnTo>
                    <a:pt x="27910" y="131658"/>
                  </a:lnTo>
                  <a:lnTo>
                    <a:pt x="27748" y="131419"/>
                  </a:lnTo>
                  <a:lnTo>
                    <a:pt x="27569" y="131189"/>
                  </a:lnTo>
                  <a:lnTo>
                    <a:pt x="27398" y="130959"/>
                  </a:lnTo>
                  <a:lnTo>
                    <a:pt x="27211" y="130729"/>
                  </a:lnTo>
                  <a:lnTo>
                    <a:pt x="27024" y="130508"/>
                  </a:lnTo>
                  <a:lnTo>
                    <a:pt x="26836" y="130286"/>
                  </a:lnTo>
                  <a:lnTo>
                    <a:pt x="26640" y="130073"/>
                  </a:lnTo>
                  <a:lnTo>
                    <a:pt x="26444" y="129860"/>
                  </a:lnTo>
                  <a:lnTo>
                    <a:pt x="26248" y="129647"/>
                  </a:lnTo>
                  <a:lnTo>
                    <a:pt x="26044" y="129443"/>
                  </a:lnTo>
                  <a:lnTo>
                    <a:pt x="25831" y="129247"/>
                  </a:lnTo>
                  <a:lnTo>
                    <a:pt x="25618" y="129051"/>
                  </a:lnTo>
                  <a:lnTo>
                    <a:pt x="25405" y="128855"/>
                  </a:lnTo>
                  <a:lnTo>
                    <a:pt x="25183" y="128667"/>
                  </a:lnTo>
                  <a:lnTo>
                    <a:pt x="24953" y="128480"/>
                  </a:lnTo>
                  <a:lnTo>
                    <a:pt x="24732" y="128301"/>
                  </a:lnTo>
                  <a:lnTo>
                    <a:pt x="24502" y="128122"/>
                  </a:lnTo>
                  <a:lnTo>
                    <a:pt x="24263" y="127952"/>
                  </a:lnTo>
                  <a:lnTo>
                    <a:pt x="24025" y="127781"/>
                  </a:lnTo>
                  <a:lnTo>
                    <a:pt x="23786" y="127620"/>
                  </a:lnTo>
                  <a:lnTo>
                    <a:pt x="23539" y="127466"/>
                  </a:lnTo>
                  <a:lnTo>
                    <a:pt x="23292" y="127313"/>
                  </a:lnTo>
                  <a:lnTo>
                    <a:pt x="23045" y="127160"/>
                  </a:lnTo>
                  <a:lnTo>
                    <a:pt x="22790" y="127015"/>
                  </a:lnTo>
                  <a:lnTo>
                    <a:pt x="22534" y="126870"/>
                  </a:lnTo>
                  <a:lnTo>
                    <a:pt x="22278" y="126742"/>
                  </a:lnTo>
                  <a:lnTo>
                    <a:pt x="22014" y="126606"/>
                  </a:lnTo>
                  <a:lnTo>
                    <a:pt x="21750" y="126478"/>
                  </a:lnTo>
                  <a:lnTo>
                    <a:pt x="21478" y="126359"/>
                  </a:lnTo>
                  <a:lnTo>
                    <a:pt x="21213" y="126248"/>
                  </a:lnTo>
                  <a:lnTo>
                    <a:pt x="20941" y="126137"/>
                  </a:lnTo>
                  <a:lnTo>
                    <a:pt x="20660" y="126026"/>
                  </a:lnTo>
                  <a:lnTo>
                    <a:pt x="20387" y="125933"/>
                  </a:lnTo>
                  <a:lnTo>
                    <a:pt x="20106" y="125831"/>
                  </a:lnTo>
                  <a:lnTo>
                    <a:pt x="19816" y="125745"/>
                  </a:lnTo>
                  <a:lnTo>
                    <a:pt x="19535" y="125660"/>
                  </a:lnTo>
                  <a:lnTo>
                    <a:pt x="19245" y="125583"/>
                  </a:lnTo>
                  <a:lnTo>
                    <a:pt x="18956" y="125507"/>
                  </a:lnTo>
                  <a:lnTo>
                    <a:pt x="18666" y="125439"/>
                  </a:lnTo>
                  <a:lnTo>
                    <a:pt x="18368" y="125379"/>
                  </a:lnTo>
                  <a:lnTo>
                    <a:pt x="18078" y="125319"/>
                  </a:lnTo>
                  <a:lnTo>
                    <a:pt x="17780" y="125268"/>
                  </a:lnTo>
                  <a:lnTo>
                    <a:pt x="17482" y="125226"/>
                  </a:lnTo>
                  <a:lnTo>
                    <a:pt x="17175" y="125183"/>
                  </a:lnTo>
                  <a:lnTo>
                    <a:pt x="16877" y="125149"/>
                  </a:lnTo>
                  <a:lnTo>
                    <a:pt x="16570" y="125123"/>
                  </a:lnTo>
                  <a:lnTo>
                    <a:pt x="16264" y="125098"/>
                  </a:lnTo>
                  <a:lnTo>
                    <a:pt x="15949" y="125089"/>
                  </a:lnTo>
                  <a:lnTo>
                    <a:pt x="15642" y="125072"/>
                  </a:lnTo>
                  <a:lnTo>
                    <a:pt x="15327" y="125072"/>
                  </a:lnTo>
                  <a:lnTo>
                    <a:pt x="15327" y="125072"/>
                  </a:lnTo>
                  <a:lnTo>
                    <a:pt x="14935" y="125081"/>
                  </a:lnTo>
                  <a:lnTo>
                    <a:pt x="14543" y="125089"/>
                  </a:lnTo>
                  <a:lnTo>
                    <a:pt x="14151" y="125115"/>
                  </a:lnTo>
                  <a:lnTo>
                    <a:pt x="13768" y="125149"/>
                  </a:lnTo>
                  <a:lnTo>
                    <a:pt x="13384" y="125200"/>
                  </a:lnTo>
                  <a:lnTo>
                    <a:pt x="13001" y="125251"/>
                  </a:lnTo>
                  <a:lnTo>
                    <a:pt x="12617" y="125311"/>
                  </a:lnTo>
                  <a:lnTo>
                    <a:pt x="12243" y="125388"/>
                  </a:lnTo>
                  <a:lnTo>
                    <a:pt x="11876" y="125464"/>
                  </a:lnTo>
                  <a:lnTo>
                    <a:pt x="11501" y="125558"/>
                  </a:lnTo>
                  <a:lnTo>
                    <a:pt x="11144" y="125652"/>
                  </a:lnTo>
                  <a:lnTo>
                    <a:pt x="10777" y="125762"/>
                  </a:lnTo>
                  <a:lnTo>
                    <a:pt x="10419" y="125882"/>
                  </a:lnTo>
                  <a:lnTo>
                    <a:pt x="10070" y="126001"/>
                  </a:lnTo>
                  <a:lnTo>
                    <a:pt x="9712" y="126137"/>
                  </a:lnTo>
                  <a:lnTo>
                    <a:pt x="9372" y="126282"/>
                  </a:lnTo>
                  <a:lnTo>
                    <a:pt x="9031" y="126427"/>
                  </a:lnTo>
                  <a:lnTo>
                    <a:pt x="8690" y="126589"/>
                  </a:lnTo>
                  <a:lnTo>
                    <a:pt x="8358" y="126751"/>
                  </a:lnTo>
                  <a:lnTo>
                    <a:pt x="8034" y="126930"/>
                  </a:lnTo>
                  <a:lnTo>
                    <a:pt x="7710" y="127108"/>
                  </a:lnTo>
                  <a:lnTo>
                    <a:pt x="7387" y="127296"/>
                  </a:lnTo>
                  <a:lnTo>
                    <a:pt x="7080" y="127492"/>
                  </a:lnTo>
                  <a:lnTo>
                    <a:pt x="6765" y="127696"/>
                  </a:lnTo>
                  <a:lnTo>
                    <a:pt x="6466" y="127901"/>
                  </a:lnTo>
                  <a:lnTo>
                    <a:pt x="6168" y="128122"/>
                  </a:lnTo>
                  <a:lnTo>
                    <a:pt x="5870" y="128344"/>
                  </a:lnTo>
                  <a:lnTo>
                    <a:pt x="5589" y="128574"/>
                  </a:lnTo>
                  <a:lnTo>
                    <a:pt x="5308" y="128812"/>
                  </a:lnTo>
                  <a:lnTo>
                    <a:pt x="5027" y="129059"/>
                  </a:lnTo>
                  <a:lnTo>
                    <a:pt x="4763" y="129306"/>
                  </a:lnTo>
                  <a:lnTo>
                    <a:pt x="4499" y="129571"/>
                  </a:lnTo>
                  <a:lnTo>
                    <a:pt x="4243" y="129835"/>
                  </a:lnTo>
                  <a:lnTo>
                    <a:pt x="3987" y="130099"/>
                  </a:lnTo>
                  <a:lnTo>
                    <a:pt x="3749" y="130371"/>
                  </a:lnTo>
                  <a:lnTo>
                    <a:pt x="3510" y="130652"/>
                  </a:lnTo>
                  <a:lnTo>
                    <a:pt x="3280" y="130942"/>
                  </a:lnTo>
                  <a:lnTo>
                    <a:pt x="3050" y="131232"/>
                  </a:lnTo>
                  <a:lnTo>
                    <a:pt x="2837" y="131530"/>
                  </a:lnTo>
                  <a:lnTo>
                    <a:pt x="2624" y="131837"/>
                  </a:lnTo>
                  <a:lnTo>
                    <a:pt x="2420" y="132143"/>
                  </a:lnTo>
                  <a:lnTo>
                    <a:pt x="2224" y="132459"/>
                  </a:lnTo>
                  <a:lnTo>
                    <a:pt x="2036" y="132774"/>
                  </a:lnTo>
                  <a:lnTo>
                    <a:pt x="1858" y="133098"/>
                  </a:lnTo>
                  <a:lnTo>
                    <a:pt x="1687" y="133430"/>
                  </a:lnTo>
                  <a:lnTo>
                    <a:pt x="1517" y="133762"/>
                  </a:lnTo>
                  <a:lnTo>
                    <a:pt x="1363" y="134094"/>
                  </a:lnTo>
                  <a:lnTo>
                    <a:pt x="1210" y="134444"/>
                  </a:lnTo>
                  <a:lnTo>
                    <a:pt x="1065" y="134784"/>
                  </a:lnTo>
                  <a:lnTo>
                    <a:pt x="937" y="135134"/>
                  </a:lnTo>
                  <a:lnTo>
                    <a:pt x="810" y="135491"/>
                  </a:lnTo>
                  <a:lnTo>
                    <a:pt x="690" y="135849"/>
                  </a:lnTo>
                  <a:lnTo>
                    <a:pt x="588" y="136207"/>
                  </a:lnTo>
                  <a:lnTo>
                    <a:pt x="486" y="136573"/>
                  </a:lnTo>
                  <a:lnTo>
                    <a:pt x="401" y="136940"/>
                  </a:lnTo>
                  <a:lnTo>
                    <a:pt x="316" y="137315"/>
                  </a:lnTo>
                  <a:lnTo>
                    <a:pt x="247" y="137689"/>
                  </a:lnTo>
                  <a:lnTo>
                    <a:pt x="179" y="138073"/>
                  </a:lnTo>
                  <a:lnTo>
                    <a:pt x="128" y="138448"/>
                  </a:lnTo>
                  <a:lnTo>
                    <a:pt x="86" y="138840"/>
                  </a:lnTo>
                  <a:lnTo>
                    <a:pt x="51" y="139223"/>
                  </a:lnTo>
                  <a:lnTo>
                    <a:pt x="26" y="139615"/>
                  </a:lnTo>
                  <a:lnTo>
                    <a:pt x="9" y="140007"/>
                  </a:lnTo>
                  <a:lnTo>
                    <a:pt x="0" y="140399"/>
                  </a:lnTo>
                  <a:lnTo>
                    <a:pt x="0" y="140399"/>
                  </a:lnTo>
                  <a:lnTo>
                    <a:pt x="9" y="140799"/>
                  </a:lnTo>
                  <a:lnTo>
                    <a:pt x="26" y="141191"/>
                  </a:lnTo>
                  <a:lnTo>
                    <a:pt x="51" y="141574"/>
                  </a:lnTo>
                  <a:lnTo>
                    <a:pt x="86" y="141966"/>
                  </a:lnTo>
                  <a:lnTo>
                    <a:pt x="128" y="142350"/>
                  </a:lnTo>
                  <a:lnTo>
                    <a:pt x="179" y="142733"/>
                  </a:lnTo>
                  <a:lnTo>
                    <a:pt x="247" y="143108"/>
                  </a:lnTo>
                  <a:lnTo>
                    <a:pt x="316" y="143483"/>
                  </a:lnTo>
                  <a:lnTo>
                    <a:pt x="401" y="143857"/>
                  </a:lnTo>
                  <a:lnTo>
                    <a:pt x="486" y="144224"/>
                  </a:lnTo>
                  <a:lnTo>
                    <a:pt x="588" y="144590"/>
                  </a:lnTo>
                  <a:lnTo>
                    <a:pt x="690" y="144956"/>
                  </a:lnTo>
                  <a:lnTo>
                    <a:pt x="810" y="145314"/>
                  </a:lnTo>
                  <a:lnTo>
                    <a:pt x="937" y="145664"/>
                  </a:lnTo>
                  <a:lnTo>
                    <a:pt x="1065" y="146013"/>
                  </a:lnTo>
                  <a:lnTo>
                    <a:pt x="1210" y="146362"/>
                  </a:lnTo>
                  <a:lnTo>
                    <a:pt x="1363" y="146703"/>
                  </a:lnTo>
                  <a:lnTo>
                    <a:pt x="1517" y="147035"/>
                  </a:lnTo>
                  <a:lnTo>
                    <a:pt x="1687" y="147376"/>
                  </a:lnTo>
                  <a:lnTo>
                    <a:pt x="1858" y="147700"/>
                  </a:lnTo>
                  <a:lnTo>
                    <a:pt x="2036" y="148023"/>
                  </a:lnTo>
                  <a:lnTo>
                    <a:pt x="2224" y="148339"/>
                  </a:lnTo>
                  <a:lnTo>
                    <a:pt x="2420" y="148654"/>
                  </a:lnTo>
                  <a:lnTo>
                    <a:pt x="2624" y="148961"/>
                  </a:lnTo>
                  <a:lnTo>
                    <a:pt x="2837" y="149267"/>
                  </a:lnTo>
                  <a:lnTo>
                    <a:pt x="3050" y="149565"/>
                  </a:lnTo>
                  <a:lnTo>
                    <a:pt x="3280" y="149855"/>
                  </a:lnTo>
                  <a:lnTo>
                    <a:pt x="3510" y="150145"/>
                  </a:lnTo>
                  <a:lnTo>
                    <a:pt x="3749" y="150426"/>
                  </a:lnTo>
                  <a:lnTo>
                    <a:pt x="3987" y="150698"/>
                  </a:lnTo>
                  <a:lnTo>
                    <a:pt x="4243" y="150971"/>
                  </a:lnTo>
                  <a:lnTo>
                    <a:pt x="4499" y="151235"/>
                  </a:lnTo>
                  <a:lnTo>
                    <a:pt x="4763" y="151491"/>
                  </a:lnTo>
                  <a:lnTo>
                    <a:pt x="5027" y="151738"/>
                  </a:lnTo>
                  <a:lnTo>
                    <a:pt x="5308" y="151985"/>
                  </a:lnTo>
                  <a:lnTo>
                    <a:pt x="5589" y="152223"/>
                  </a:lnTo>
                  <a:lnTo>
                    <a:pt x="5870" y="152453"/>
                  </a:lnTo>
                  <a:lnTo>
                    <a:pt x="6168" y="152675"/>
                  </a:lnTo>
                  <a:lnTo>
                    <a:pt x="6466" y="152896"/>
                  </a:lnTo>
                  <a:lnTo>
                    <a:pt x="6765" y="153109"/>
                  </a:lnTo>
                  <a:lnTo>
                    <a:pt x="7080" y="153305"/>
                  </a:lnTo>
                  <a:lnTo>
                    <a:pt x="7387" y="153501"/>
                  </a:lnTo>
                  <a:lnTo>
                    <a:pt x="7710" y="153697"/>
                  </a:lnTo>
                  <a:lnTo>
                    <a:pt x="8034" y="153876"/>
                  </a:lnTo>
                  <a:lnTo>
                    <a:pt x="8358" y="154047"/>
                  </a:lnTo>
                  <a:lnTo>
                    <a:pt x="8690" y="154217"/>
                  </a:lnTo>
                  <a:lnTo>
                    <a:pt x="9031" y="154370"/>
                  </a:lnTo>
                  <a:lnTo>
                    <a:pt x="9372" y="154524"/>
                  </a:lnTo>
                  <a:lnTo>
                    <a:pt x="9712" y="154660"/>
                  </a:lnTo>
                  <a:lnTo>
                    <a:pt x="10070" y="154796"/>
                  </a:lnTo>
                  <a:lnTo>
                    <a:pt x="10419" y="154924"/>
                  </a:lnTo>
                  <a:lnTo>
                    <a:pt x="10777" y="155035"/>
                  </a:lnTo>
                  <a:lnTo>
                    <a:pt x="11144" y="155146"/>
                  </a:lnTo>
                  <a:lnTo>
                    <a:pt x="11501" y="155248"/>
                  </a:lnTo>
                  <a:lnTo>
                    <a:pt x="11876" y="155333"/>
                  </a:lnTo>
                  <a:lnTo>
                    <a:pt x="12243" y="155418"/>
                  </a:lnTo>
                  <a:lnTo>
                    <a:pt x="12617" y="155486"/>
                  </a:lnTo>
                  <a:lnTo>
                    <a:pt x="13001" y="155554"/>
                  </a:lnTo>
                  <a:lnTo>
                    <a:pt x="13384" y="155606"/>
                  </a:lnTo>
                  <a:lnTo>
                    <a:pt x="13768" y="155648"/>
                  </a:lnTo>
                  <a:lnTo>
                    <a:pt x="14151" y="155682"/>
                  </a:lnTo>
                  <a:lnTo>
                    <a:pt x="14543" y="155708"/>
                  </a:lnTo>
                  <a:lnTo>
                    <a:pt x="14935" y="155725"/>
                  </a:lnTo>
                  <a:lnTo>
                    <a:pt x="15327" y="155725"/>
                  </a:lnTo>
                  <a:lnTo>
                    <a:pt x="15327" y="155725"/>
                  </a:lnTo>
                  <a:lnTo>
                    <a:pt x="15642" y="155725"/>
                  </a:lnTo>
                  <a:lnTo>
                    <a:pt x="15949" y="155716"/>
                  </a:lnTo>
                  <a:lnTo>
                    <a:pt x="16264" y="155699"/>
                  </a:lnTo>
                  <a:lnTo>
                    <a:pt x="16570" y="155674"/>
                  </a:lnTo>
                  <a:lnTo>
                    <a:pt x="16877" y="155648"/>
                  </a:lnTo>
                  <a:lnTo>
                    <a:pt x="17175" y="155614"/>
                  </a:lnTo>
                  <a:lnTo>
                    <a:pt x="17482" y="155580"/>
                  </a:lnTo>
                  <a:lnTo>
                    <a:pt x="17780" y="155529"/>
                  </a:lnTo>
                  <a:lnTo>
                    <a:pt x="18078" y="155478"/>
                  </a:lnTo>
                  <a:lnTo>
                    <a:pt x="18368" y="155427"/>
                  </a:lnTo>
                  <a:lnTo>
                    <a:pt x="18666" y="155359"/>
                  </a:lnTo>
                  <a:lnTo>
                    <a:pt x="18956" y="155290"/>
                  </a:lnTo>
                  <a:lnTo>
                    <a:pt x="19245" y="155222"/>
                  </a:lnTo>
                  <a:lnTo>
                    <a:pt x="19535" y="155137"/>
                  </a:lnTo>
                  <a:lnTo>
                    <a:pt x="19816" y="155060"/>
                  </a:lnTo>
                  <a:lnTo>
                    <a:pt x="20106" y="154967"/>
                  </a:lnTo>
                  <a:lnTo>
                    <a:pt x="20387" y="154873"/>
                  </a:lnTo>
                  <a:lnTo>
                    <a:pt x="20660" y="154771"/>
                  </a:lnTo>
                  <a:lnTo>
                    <a:pt x="20941" y="154668"/>
                  </a:lnTo>
                  <a:lnTo>
                    <a:pt x="21213" y="154558"/>
                  </a:lnTo>
                  <a:lnTo>
                    <a:pt x="21478" y="154438"/>
                  </a:lnTo>
                  <a:lnTo>
                    <a:pt x="21750" y="154319"/>
                  </a:lnTo>
                  <a:lnTo>
                    <a:pt x="22014" y="154191"/>
                  </a:lnTo>
                  <a:lnTo>
                    <a:pt x="22278" y="154064"/>
                  </a:lnTo>
                  <a:lnTo>
                    <a:pt x="22534" y="153927"/>
                  </a:lnTo>
                  <a:lnTo>
                    <a:pt x="22790" y="153782"/>
                  </a:lnTo>
                  <a:lnTo>
                    <a:pt x="23045" y="153638"/>
                  </a:lnTo>
                  <a:lnTo>
                    <a:pt x="23292" y="153493"/>
                  </a:lnTo>
                  <a:lnTo>
                    <a:pt x="23539" y="153339"/>
                  </a:lnTo>
                  <a:lnTo>
                    <a:pt x="23786" y="153178"/>
                  </a:lnTo>
                  <a:lnTo>
                    <a:pt x="24025" y="153016"/>
                  </a:lnTo>
                  <a:lnTo>
                    <a:pt x="24263" y="152845"/>
                  </a:lnTo>
                  <a:lnTo>
                    <a:pt x="24502" y="152675"/>
                  </a:lnTo>
                  <a:lnTo>
                    <a:pt x="24732" y="152496"/>
                  </a:lnTo>
                  <a:lnTo>
                    <a:pt x="24953" y="152317"/>
                  </a:lnTo>
                  <a:lnTo>
                    <a:pt x="25183" y="152138"/>
                  </a:lnTo>
                  <a:lnTo>
                    <a:pt x="25405" y="151942"/>
                  </a:lnTo>
                  <a:lnTo>
                    <a:pt x="25618" y="151755"/>
                  </a:lnTo>
                  <a:lnTo>
                    <a:pt x="25831" y="151559"/>
                  </a:lnTo>
                  <a:lnTo>
                    <a:pt x="26044" y="151354"/>
                  </a:lnTo>
                  <a:lnTo>
                    <a:pt x="26248" y="151150"/>
                  </a:lnTo>
                  <a:lnTo>
                    <a:pt x="26444" y="150946"/>
                  </a:lnTo>
                  <a:lnTo>
                    <a:pt x="26640" y="150733"/>
                  </a:lnTo>
                  <a:lnTo>
                    <a:pt x="26836" y="150511"/>
                  </a:lnTo>
                  <a:lnTo>
                    <a:pt x="27024" y="150298"/>
                  </a:lnTo>
                  <a:lnTo>
                    <a:pt x="27211" y="150068"/>
                  </a:lnTo>
                  <a:lnTo>
                    <a:pt x="27398" y="149847"/>
                  </a:lnTo>
                  <a:lnTo>
                    <a:pt x="27569" y="149616"/>
                  </a:lnTo>
                  <a:lnTo>
                    <a:pt x="27748" y="149378"/>
                  </a:lnTo>
                  <a:lnTo>
                    <a:pt x="27910" y="149148"/>
                  </a:lnTo>
                  <a:lnTo>
                    <a:pt x="28080" y="148901"/>
                  </a:lnTo>
                  <a:lnTo>
                    <a:pt x="28233" y="148662"/>
                  </a:lnTo>
                  <a:lnTo>
                    <a:pt x="28395" y="148415"/>
                  </a:lnTo>
                  <a:lnTo>
                    <a:pt x="28540" y="148168"/>
                  </a:lnTo>
                  <a:lnTo>
                    <a:pt x="28685" y="147913"/>
                  </a:lnTo>
                  <a:lnTo>
                    <a:pt x="28830" y="147657"/>
                  </a:lnTo>
                  <a:lnTo>
                    <a:pt x="28966" y="147393"/>
                  </a:lnTo>
                  <a:lnTo>
                    <a:pt x="29094" y="147137"/>
                  </a:lnTo>
                  <a:lnTo>
                    <a:pt x="29222" y="146873"/>
                  </a:lnTo>
                  <a:lnTo>
                    <a:pt x="29341" y="146601"/>
                  </a:lnTo>
                  <a:lnTo>
                    <a:pt x="29460" y="146337"/>
                  </a:lnTo>
                  <a:lnTo>
                    <a:pt x="29571" y="146064"/>
                  </a:lnTo>
                  <a:lnTo>
                    <a:pt x="29682" y="145783"/>
                  </a:lnTo>
                  <a:lnTo>
                    <a:pt x="29784" y="145510"/>
                  </a:lnTo>
                  <a:lnTo>
                    <a:pt x="43798" y="145510"/>
                  </a:lnTo>
                  <a:lnTo>
                    <a:pt x="43798" y="145510"/>
                  </a:lnTo>
                  <a:lnTo>
                    <a:pt x="43909" y="147657"/>
                  </a:lnTo>
                  <a:lnTo>
                    <a:pt x="44028" y="149821"/>
                  </a:lnTo>
                  <a:lnTo>
                    <a:pt x="44165" y="151993"/>
                  </a:lnTo>
                  <a:lnTo>
                    <a:pt x="44301" y="154183"/>
                  </a:lnTo>
                  <a:lnTo>
                    <a:pt x="44454" y="156372"/>
                  </a:lnTo>
                  <a:lnTo>
                    <a:pt x="44616" y="158579"/>
                  </a:lnTo>
                  <a:lnTo>
                    <a:pt x="44786" y="160794"/>
                  </a:lnTo>
                  <a:lnTo>
                    <a:pt x="44965" y="163009"/>
                  </a:lnTo>
                  <a:lnTo>
                    <a:pt x="45161" y="165241"/>
                  </a:lnTo>
                  <a:lnTo>
                    <a:pt x="45366" y="167482"/>
                  </a:lnTo>
                  <a:lnTo>
                    <a:pt x="45587" y="169722"/>
                  </a:lnTo>
                  <a:lnTo>
                    <a:pt x="45809" y="171980"/>
                  </a:lnTo>
                  <a:lnTo>
                    <a:pt x="46047" y="174237"/>
                  </a:lnTo>
                  <a:lnTo>
                    <a:pt x="46303" y="176504"/>
                  </a:lnTo>
                  <a:lnTo>
                    <a:pt x="46567" y="178770"/>
                  </a:lnTo>
                  <a:lnTo>
                    <a:pt x="46840" y="181044"/>
                  </a:lnTo>
                  <a:lnTo>
                    <a:pt x="46840" y="181044"/>
                  </a:lnTo>
                  <a:lnTo>
                    <a:pt x="46874" y="181257"/>
                  </a:lnTo>
                  <a:lnTo>
                    <a:pt x="46916" y="181479"/>
                  </a:lnTo>
                  <a:lnTo>
                    <a:pt x="46967" y="181683"/>
                  </a:lnTo>
                  <a:lnTo>
                    <a:pt x="47019" y="181888"/>
                  </a:lnTo>
                  <a:lnTo>
                    <a:pt x="47087" y="182092"/>
                  </a:lnTo>
                  <a:lnTo>
                    <a:pt x="47163" y="182297"/>
                  </a:lnTo>
                  <a:lnTo>
                    <a:pt x="47240" y="182484"/>
                  </a:lnTo>
                  <a:lnTo>
                    <a:pt x="47334" y="182680"/>
                  </a:lnTo>
                  <a:lnTo>
                    <a:pt x="47427" y="182867"/>
                  </a:lnTo>
                  <a:lnTo>
                    <a:pt x="47530" y="183046"/>
                  </a:lnTo>
                  <a:lnTo>
                    <a:pt x="47640" y="183225"/>
                  </a:lnTo>
                  <a:lnTo>
                    <a:pt x="47760" y="183396"/>
                  </a:lnTo>
                  <a:lnTo>
                    <a:pt x="47887" y="183566"/>
                  </a:lnTo>
                  <a:lnTo>
                    <a:pt x="48015" y="183728"/>
                  </a:lnTo>
                  <a:lnTo>
                    <a:pt x="48160" y="183881"/>
                  </a:lnTo>
                  <a:lnTo>
                    <a:pt x="48296" y="184026"/>
                  </a:lnTo>
                  <a:lnTo>
                    <a:pt x="48450" y="184171"/>
                  </a:lnTo>
                  <a:lnTo>
                    <a:pt x="48603" y="184307"/>
                  </a:lnTo>
                  <a:lnTo>
                    <a:pt x="48765" y="184444"/>
                  </a:lnTo>
                  <a:lnTo>
                    <a:pt x="48935" y="184571"/>
                  </a:lnTo>
                  <a:lnTo>
                    <a:pt x="49106" y="184682"/>
                  </a:lnTo>
                  <a:lnTo>
                    <a:pt x="49285" y="184801"/>
                  </a:lnTo>
                  <a:lnTo>
                    <a:pt x="49464" y="184904"/>
                  </a:lnTo>
                  <a:lnTo>
                    <a:pt x="49651" y="184997"/>
                  </a:lnTo>
                  <a:lnTo>
                    <a:pt x="49838" y="185091"/>
                  </a:lnTo>
                  <a:lnTo>
                    <a:pt x="50034" y="185168"/>
                  </a:lnTo>
                  <a:lnTo>
                    <a:pt x="50239" y="185244"/>
                  </a:lnTo>
                  <a:lnTo>
                    <a:pt x="50435" y="185312"/>
                  </a:lnTo>
                  <a:lnTo>
                    <a:pt x="50648" y="185364"/>
                  </a:lnTo>
                  <a:lnTo>
                    <a:pt x="50852" y="185415"/>
                  </a:lnTo>
                  <a:lnTo>
                    <a:pt x="51065" y="185457"/>
                  </a:lnTo>
                  <a:lnTo>
                    <a:pt x="51287" y="185483"/>
                  </a:lnTo>
                  <a:lnTo>
                    <a:pt x="51287" y="185483"/>
                  </a:lnTo>
                  <a:lnTo>
                    <a:pt x="53570" y="185764"/>
                  </a:lnTo>
                  <a:lnTo>
                    <a:pt x="55845" y="186028"/>
                  </a:lnTo>
                  <a:lnTo>
                    <a:pt x="58119" y="186284"/>
                  </a:lnTo>
                  <a:lnTo>
                    <a:pt x="60385" y="186522"/>
                  </a:lnTo>
                  <a:lnTo>
                    <a:pt x="62643" y="186752"/>
                  </a:lnTo>
                  <a:lnTo>
                    <a:pt x="64892" y="186965"/>
                  </a:lnTo>
                  <a:lnTo>
                    <a:pt x="67141" y="187170"/>
                  </a:lnTo>
                  <a:lnTo>
                    <a:pt x="69373" y="187366"/>
                  </a:lnTo>
                  <a:lnTo>
                    <a:pt x="71605" y="187545"/>
                  </a:lnTo>
                  <a:lnTo>
                    <a:pt x="73829" y="187723"/>
                  </a:lnTo>
                  <a:lnTo>
                    <a:pt x="76035" y="187885"/>
                  </a:lnTo>
                  <a:lnTo>
                    <a:pt x="78233" y="188030"/>
                  </a:lnTo>
                  <a:lnTo>
                    <a:pt x="80423" y="188175"/>
                  </a:lnTo>
                  <a:lnTo>
                    <a:pt x="82604" y="188303"/>
                  </a:lnTo>
                  <a:lnTo>
                    <a:pt x="84776" y="188422"/>
                  </a:lnTo>
                  <a:lnTo>
                    <a:pt x="86932" y="188541"/>
                  </a:lnTo>
                  <a:lnTo>
                    <a:pt x="86932" y="202658"/>
                  </a:lnTo>
                  <a:lnTo>
                    <a:pt x="86932" y="202658"/>
                  </a:lnTo>
                  <a:lnTo>
                    <a:pt x="86650" y="202760"/>
                  </a:lnTo>
                  <a:lnTo>
                    <a:pt x="86378" y="202862"/>
                  </a:lnTo>
                  <a:lnTo>
                    <a:pt x="86105" y="202973"/>
                  </a:lnTo>
                  <a:lnTo>
                    <a:pt x="85833" y="203092"/>
                  </a:lnTo>
                  <a:lnTo>
                    <a:pt x="85568" y="203212"/>
                  </a:lnTo>
                  <a:lnTo>
                    <a:pt x="85304" y="203339"/>
                  </a:lnTo>
                  <a:lnTo>
                    <a:pt x="85040" y="203476"/>
                  </a:lnTo>
                  <a:lnTo>
                    <a:pt x="84785" y="203612"/>
                  </a:lnTo>
                  <a:lnTo>
                    <a:pt x="84529" y="203748"/>
                  </a:lnTo>
                  <a:lnTo>
                    <a:pt x="84274" y="203893"/>
                  </a:lnTo>
                  <a:lnTo>
                    <a:pt x="84026" y="204047"/>
                  </a:lnTo>
                  <a:lnTo>
                    <a:pt x="83779" y="204200"/>
                  </a:lnTo>
                  <a:lnTo>
                    <a:pt x="83532" y="204362"/>
                  </a:lnTo>
                  <a:lnTo>
                    <a:pt x="83294" y="204524"/>
                  </a:lnTo>
                  <a:lnTo>
                    <a:pt x="83055" y="204694"/>
                  </a:lnTo>
                  <a:lnTo>
                    <a:pt x="82825" y="204864"/>
                  </a:lnTo>
                  <a:lnTo>
                    <a:pt x="82595" y="205043"/>
                  </a:lnTo>
                  <a:lnTo>
                    <a:pt x="82365" y="205222"/>
                  </a:lnTo>
                  <a:lnTo>
                    <a:pt x="82144" y="205410"/>
                  </a:lnTo>
                  <a:lnTo>
                    <a:pt x="81922" y="205597"/>
                  </a:lnTo>
                  <a:lnTo>
                    <a:pt x="81709" y="205793"/>
                  </a:lnTo>
                  <a:lnTo>
                    <a:pt x="81496" y="205989"/>
                  </a:lnTo>
                  <a:lnTo>
                    <a:pt x="81292" y="206193"/>
                  </a:lnTo>
                  <a:lnTo>
                    <a:pt x="81087" y="206398"/>
                  </a:lnTo>
                  <a:lnTo>
                    <a:pt x="80883" y="206611"/>
                  </a:lnTo>
                  <a:lnTo>
                    <a:pt x="80687" y="206824"/>
                  </a:lnTo>
                  <a:lnTo>
                    <a:pt x="80491" y="207037"/>
                  </a:lnTo>
                  <a:lnTo>
                    <a:pt x="80304" y="207258"/>
                  </a:lnTo>
                  <a:lnTo>
                    <a:pt x="80125" y="207480"/>
                  </a:lnTo>
                  <a:lnTo>
                    <a:pt x="79937" y="207710"/>
                  </a:lnTo>
                  <a:lnTo>
                    <a:pt x="79767" y="207940"/>
                  </a:lnTo>
                  <a:lnTo>
                    <a:pt x="79588" y="208178"/>
                  </a:lnTo>
                  <a:lnTo>
                    <a:pt x="79426" y="208408"/>
                  </a:lnTo>
                  <a:lnTo>
                    <a:pt x="79264" y="208655"/>
                  </a:lnTo>
                  <a:lnTo>
                    <a:pt x="79102" y="208894"/>
                  </a:lnTo>
                  <a:lnTo>
                    <a:pt x="78949" y="209141"/>
                  </a:lnTo>
                  <a:lnTo>
                    <a:pt x="78796" y="209397"/>
                  </a:lnTo>
                  <a:lnTo>
                    <a:pt x="78651" y="209652"/>
                  </a:lnTo>
                  <a:lnTo>
                    <a:pt x="78514" y="209908"/>
                  </a:lnTo>
                  <a:lnTo>
                    <a:pt x="78378" y="210163"/>
                  </a:lnTo>
                  <a:lnTo>
                    <a:pt x="78250" y="210427"/>
                  </a:lnTo>
                  <a:lnTo>
                    <a:pt x="78123" y="210692"/>
                  </a:lnTo>
                  <a:lnTo>
                    <a:pt x="78003" y="210956"/>
                  </a:lnTo>
                  <a:lnTo>
                    <a:pt x="77884" y="211228"/>
                  </a:lnTo>
                  <a:lnTo>
                    <a:pt x="77773" y="211501"/>
                  </a:lnTo>
                  <a:lnTo>
                    <a:pt x="77671" y="211782"/>
                  </a:lnTo>
                  <a:lnTo>
                    <a:pt x="77569" y="212055"/>
                  </a:lnTo>
                  <a:lnTo>
                    <a:pt x="77475" y="212336"/>
                  </a:lnTo>
                  <a:lnTo>
                    <a:pt x="77381" y="212617"/>
                  </a:lnTo>
                  <a:lnTo>
                    <a:pt x="77296" y="212907"/>
                  </a:lnTo>
                  <a:lnTo>
                    <a:pt x="77220" y="213196"/>
                  </a:lnTo>
                  <a:lnTo>
                    <a:pt x="77143" y="213486"/>
                  </a:lnTo>
                  <a:lnTo>
                    <a:pt x="77075" y="213776"/>
                  </a:lnTo>
                  <a:lnTo>
                    <a:pt x="77015" y="214065"/>
                  </a:lnTo>
                  <a:lnTo>
                    <a:pt x="76955" y="214363"/>
                  </a:lnTo>
                  <a:lnTo>
                    <a:pt x="76904" y="214662"/>
                  </a:lnTo>
                  <a:lnTo>
                    <a:pt x="76862" y="214960"/>
                  </a:lnTo>
                  <a:lnTo>
                    <a:pt x="76819" y="215266"/>
                  </a:lnTo>
                  <a:lnTo>
                    <a:pt x="76794" y="215565"/>
                  </a:lnTo>
                  <a:lnTo>
                    <a:pt x="76759" y="215871"/>
                  </a:lnTo>
                  <a:lnTo>
                    <a:pt x="76742" y="216178"/>
                  </a:lnTo>
                  <a:lnTo>
                    <a:pt x="76725" y="216485"/>
                  </a:lnTo>
                  <a:lnTo>
                    <a:pt x="76717" y="216800"/>
                  </a:lnTo>
                  <a:lnTo>
                    <a:pt x="76717" y="217107"/>
                  </a:lnTo>
                  <a:lnTo>
                    <a:pt x="76717" y="217107"/>
                  </a:lnTo>
                  <a:lnTo>
                    <a:pt x="76717" y="217507"/>
                  </a:lnTo>
                  <a:lnTo>
                    <a:pt x="76734" y="217899"/>
                  </a:lnTo>
                  <a:lnTo>
                    <a:pt x="76759" y="218291"/>
                  </a:lnTo>
                  <a:lnTo>
                    <a:pt x="76794" y="218674"/>
                  </a:lnTo>
                  <a:lnTo>
                    <a:pt x="76836" y="219058"/>
                  </a:lnTo>
                  <a:lnTo>
                    <a:pt x="76887" y="219441"/>
                  </a:lnTo>
                  <a:lnTo>
                    <a:pt x="76955" y="219816"/>
                  </a:lnTo>
                  <a:lnTo>
                    <a:pt x="77024" y="220191"/>
                  </a:lnTo>
                  <a:lnTo>
                    <a:pt x="77109" y="220565"/>
                  </a:lnTo>
                  <a:lnTo>
                    <a:pt x="77194" y="220932"/>
                  </a:lnTo>
                  <a:lnTo>
                    <a:pt x="77296" y="221298"/>
                  </a:lnTo>
                  <a:lnTo>
                    <a:pt x="77407" y="221664"/>
                  </a:lnTo>
                  <a:lnTo>
                    <a:pt x="77518" y="222022"/>
                  </a:lnTo>
                  <a:lnTo>
                    <a:pt x="77646" y="222372"/>
                  </a:lnTo>
                  <a:lnTo>
                    <a:pt x="77773" y="222721"/>
                  </a:lnTo>
                  <a:lnTo>
                    <a:pt x="77918" y="223070"/>
                  </a:lnTo>
                  <a:lnTo>
                    <a:pt x="78071" y="223411"/>
                  </a:lnTo>
                  <a:lnTo>
                    <a:pt x="78225" y="223752"/>
                  </a:lnTo>
                  <a:lnTo>
                    <a:pt x="78395" y="224084"/>
                  </a:lnTo>
                  <a:lnTo>
                    <a:pt x="78566" y="224408"/>
                  </a:lnTo>
                  <a:lnTo>
                    <a:pt x="78745" y="224731"/>
                  </a:lnTo>
                  <a:lnTo>
                    <a:pt x="78932" y="225047"/>
                  </a:lnTo>
                  <a:lnTo>
                    <a:pt x="79128" y="225362"/>
                  </a:lnTo>
                  <a:lnTo>
                    <a:pt x="79332" y="225669"/>
                  </a:lnTo>
                  <a:lnTo>
                    <a:pt x="79545" y="225975"/>
                  </a:lnTo>
                  <a:lnTo>
                    <a:pt x="79758" y="226273"/>
                  </a:lnTo>
                  <a:lnTo>
                    <a:pt x="79988" y="226563"/>
                  </a:lnTo>
                  <a:lnTo>
                    <a:pt x="80218" y="226853"/>
                  </a:lnTo>
                  <a:lnTo>
                    <a:pt x="80457" y="227134"/>
                  </a:lnTo>
                  <a:lnTo>
                    <a:pt x="80695" y="227407"/>
                  </a:lnTo>
                  <a:lnTo>
                    <a:pt x="80951" y="227679"/>
                  </a:lnTo>
                  <a:lnTo>
                    <a:pt x="81207" y="227943"/>
                  </a:lnTo>
                  <a:lnTo>
                    <a:pt x="81471" y="228199"/>
                  </a:lnTo>
                  <a:lnTo>
                    <a:pt x="81743" y="228446"/>
                  </a:lnTo>
                  <a:lnTo>
                    <a:pt x="82016" y="228693"/>
                  </a:lnTo>
                  <a:lnTo>
                    <a:pt x="82297" y="228931"/>
                  </a:lnTo>
                  <a:lnTo>
                    <a:pt x="82587" y="229161"/>
                  </a:lnTo>
                  <a:lnTo>
                    <a:pt x="82876" y="229383"/>
                  </a:lnTo>
                  <a:lnTo>
                    <a:pt x="83175" y="229605"/>
                  </a:lnTo>
                  <a:lnTo>
                    <a:pt x="83473" y="229817"/>
                  </a:lnTo>
                  <a:lnTo>
                    <a:pt x="83788" y="230022"/>
                  </a:lnTo>
                  <a:lnTo>
                    <a:pt x="84095" y="230218"/>
                  </a:lnTo>
                  <a:lnTo>
                    <a:pt x="84418" y="230405"/>
                  </a:lnTo>
                  <a:lnTo>
                    <a:pt x="84742" y="230584"/>
                  </a:lnTo>
                  <a:lnTo>
                    <a:pt x="85066" y="230755"/>
                  </a:lnTo>
                  <a:lnTo>
                    <a:pt x="85398" y="230925"/>
                  </a:lnTo>
                  <a:lnTo>
                    <a:pt x="85739" y="231078"/>
                  </a:lnTo>
                  <a:lnTo>
                    <a:pt x="86080" y="231232"/>
                  </a:lnTo>
                  <a:lnTo>
                    <a:pt x="86429" y="231368"/>
                  </a:lnTo>
                  <a:lnTo>
                    <a:pt x="86778" y="231504"/>
                  </a:lnTo>
                  <a:lnTo>
                    <a:pt x="87128" y="231632"/>
                  </a:lnTo>
                  <a:lnTo>
                    <a:pt x="87485" y="231743"/>
                  </a:lnTo>
                  <a:lnTo>
                    <a:pt x="87852" y="231854"/>
                  </a:lnTo>
                  <a:lnTo>
                    <a:pt x="88209" y="231956"/>
                  </a:lnTo>
                  <a:lnTo>
                    <a:pt x="88584" y="232041"/>
                  </a:lnTo>
                  <a:lnTo>
                    <a:pt x="88951" y="232126"/>
                  </a:lnTo>
                  <a:lnTo>
                    <a:pt x="89334" y="232194"/>
                  </a:lnTo>
                  <a:lnTo>
                    <a:pt x="89709" y="232263"/>
                  </a:lnTo>
                  <a:lnTo>
                    <a:pt x="90092" y="232314"/>
                  </a:lnTo>
                  <a:lnTo>
                    <a:pt x="90476" y="232356"/>
                  </a:lnTo>
                  <a:lnTo>
                    <a:pt x="90859" y="232390"/>
                  </a:lnTo>
                  <a:lnTo>
                    <a:pt x="91251" y="232416"/>
                  </a:lnTo>
                  <a:lnTo>
                    <a:pt x="91643" y="232433"/>
                  </a:lnTo>
                  <a:lnTo>
                    <a:pt x="92043" y="232433"/>
                  </a:lnTo>
                  <a:lnTo>
                    <a:pt x="92043" y="232433"/>
                  </a:lnTo>
                  <a:lnTo>
                    <a:pt x="92435" y="232433"/>
                  </a:lnTo>
                  <a:lnTo>
                    <a:pt x="92827" y="232416"/>
                  </a:lnTo>
                  <a:lnTo>
                    <a:pt x="93219" y="232390"/>
                  </a:lnTo>
                  <a:lnTo>
                    <a:pt x="93602" y="232356"/>
                  </a:lnTo>
                  <a:lnTo>
                    <a:pt x="93986" y="232314"/>
                  </a:lnTo>
                  <a:lnTo>
                    <a:pt x="94369" y="232263"/>
                  </a:lnTo>
                  <a:lnTo>
                    <a:pt x="94752" y="232194"/>
                  </a:lnTo>
                  <a:lnTo>
                    <a:pt x="95127" y="232126"/>
                  </a:lnTo>
                  <a:lnTo>
                    <a:pt x="95494" y="232041"/>
                  </a:lnTo>
                  <a:lnTo>
                    <a:pt x="95868" y="231956"/>
                  </a:lnTo>
                  <a:lnTo>
                    <a:pt x="96235" y="231854"/>
                  </a:lnTo>
                  <a:lnTo>
                    <a:pt x="96593" y="231743"/>
                  </a:lnTo>
                  <a:lnTo>
                    <a:pt x="96950" y="231632"/>
                  </a:lnTo>
                  <a:lnTo>
                    <a:pt x="97308" y="231504"/>
                  </a:lnTo>
                  <a:lnTo>
                    <a:pt x="97657" y="231368"/>
                  </a:lnTo>
                  <a:lnTo>
                    <a:pt x="97998" y="231232"/>
                  </a:lnTo>
                  <a:lnTo>
                    <a:pt x="98339" y="231078"/>
                  </a:lnTo>
                  <a:lnTo>
                    <a:pt x="98680" y="230925"/>
                  </a:lnTo>
                  <a:lnTo>
                    <a:pt x="99012" y="230755"/>
                  </a:lnTo>
                  <a:lnTo>
                    <a:pt x="99336" y="230584"/>
                  </a:lnTo>
                  <a:lnTo>
                    <a:pt x="99659" y="230405"/>
                  </a:lnTo>
                  <a:lnTo>
                    <a:pt x="99983" y="230218"/>
                  </a:lnTo>
                  <a:lnTo>
                    <a:pt x="100298" y="230022"/>
                  </a:lnTo>
                  <a:lnTo>
                    <a:pt x="100605" y="229817"/>
                  </a:lnTo>
                  <a:lnTo>
                    <a:pt x="100903" y="229605"/>
                  </a:lnTo>
                  <a:lnTo>
                    <a:pt x="101201" y="229383"/>
                  </a:lnTo>
                  <a:lnTo>
                    <a:pt x="101500" y="229161"/>
                  </a:lnTo>
                  <a:lnTo>
                    <a:pt x="101781" y="228931"/>
                  </a:lnTo>
                  <a:lnTo>
                    <a:pt x="102062" y="228693"/>
                  </a:lnTo>
                  <a:lnTo>
                    <a:pt x="102343" y="228446"/>
                  </a:lnTo>
                  <a:lnTo>
                    <a:pt x="102607" y="228199"/>
                  </a:lnTo>
                  <a:lnTo>
                    <a:pt x="102871" y="227943"/>
                  </a:lnTo>
                  <a:lnTo>
                    <a:pt x="103127" y="227679"/>
                  </a:lnTo>
                  <a:lnTo>
                    <a:pt x="103382" y="227407"/>
                  </a:lnTo>
                  <a:lnTo>
                    <a:pt x="103621" y="227134"/>
                  </a:lnTo>
                  <a:lnTo>
                    <a:pt x="103859" y="226853"/>
                  </a:lnTo>
                  <a:lnTo>
                    <a:pt x="104090" y="226563"/>
                  </a:lnTo>
                  <a:lnTo>
                    <a:pt x="104320" y="226273"/>
                  </a:lnTo>
                  <a:lnTo>
                    <a:pt x="104533" y="225975"/>
                  </a:lnTo>
                  <a:lnTo>
                    <a:pt x="104746" y="225669"/>
                  </a:lnTo>
                  <a:lnTo>
                    <a:pt x="104950" y="225362"/>
                  </a:lnTo>
                  <a:lnTo>
                    <a:pt x="105146" y="225047"/>
                  </a:lnTo>
                  <a:lnTo>
                    <a:pt x="105333" y="224731"/>
                  </a:lnTo>
                  <a:lnTo>
                    <a:pt x="105512" y="224408"/>
                  </a:lnTo>
                  <a:lnTo>
                    <a:pt x="105691" y="224084"/>
                  </a:lnTo>
                  <a:lnTo>
                    <a:pt x="105853" y="223752"/>
                  </a:lnTo>
                  <a:lnTo>
                    <a:pt x="106006" y="223411"/>
                  </a:lnTo>
                  <a:lnTo>
                    <a:pt x="106160" y="223070"/>
                  </a:lnTo>
                  <a:lnTo>
                    <a:pt x="106305" y="222721"/>
                  </a:lnTo>
                  <a:lnTo>
                    <a:pt x="106432" y="222372"/>
                  </a:lnTo>
                  <a:lnTo>
                    <a:pt x="106560" y="222022"/>
                  </a:lnTo>
                  <a:lnTo>
                    <a:pt x="106679" y="221664"/>
                  </a:lnTo>
                  <a:lnTo>
                    <a:pt x="106782" y="221298"/>
                  </a:lnTo>
                  <a:lnTo>
                    <a:pt x="106884" y="220932"/>
                  </a:lnTo>
                  <a:lnTo>
                    <a:pt x="106978" y="220565"/>
                  </a:lnTo>
                  <a:lnTo>
                    <a:pt x="107054" y="220191"/>
                  </a:lnTo>
                  <a:lnTo>
                    <a:pt x="107131" y="219816"/>
                  </a:lnTo>
                  <a:lnTo>
                    <a:pt x="107191" y="219441"/>
                  </a:lnTo>
                  <a:lnTo>
                    <a:pt x="107242" y="219058"/>
                  </a:lnTo>
                  <a:lnTo>
                    <a:pt x="107284" y="218674"/>
                  </a:lnTo>
                  <a:lnTo>
                    <a:pt x="107318" y="218291"/>
                  </a:lnTo>
                  <a:lnTo>
                    <a:pt x="107344" y="217899"/>
                  </a:lnTo>
                  <a:lnTo>
                    <a:pt x="107361" y="217507"/>
                  </a:lnTo>
                  <a:lnTo>
                    <a:pt x="107369" y="217107"/>
                  </a:lnTo>
                  <a:lnTo>
                    <a:pt x="107369" y="217107"/>
                  </a:lnTo>
                  <a:lnTo>
                    <a:pt x="107361" y="216800"/>
                  </a:lnTo>
                  <a:lnTo>
                    <a:pt x="107352" y="216485"/>
                  </a:lnTo>
                  <a:lnTo>
                    <a:pt x="107335" y="216178"/>
                  </a:lnTo>
                  <a:lnTo>
                    <a:pt x="107318" y="215871"/>
                  </a:lnTo>
                  <a:lnTo>
                    <a:pt x="107293" y="215565"/>
                  </a:lnTo>
                  <a:lnTo>
                    <a:pt x="107259" y="215266"/>
                  </a:lnTo>
                  <a:lnTo>
                    <a:pt x="107216" y="214960"/>
                  </a:lnTo>
                  <a:lnTo>
                    <a:pt x="107174" y="214662"/>
                  </a:lnTo>
                  <a:lnTo>
                    <a:pt x="107122" y="214363"/>
                  </a:lnTo>
                  <a:lnTo>
                    <a:pt x="107063" y="214065"/>
                  </a:lnTo>
                  <a:lnTo>
                    <a:pt x="107003" y="213776"/>
                  </a:lnTo>
                  <a:lnTo>
                    <a:pt x="106935" y="213486"/>
                  </a:lnTo>
                  <a:lnTo>
                    <a:pt x="106858" y="213196"/>
                  </a:lnTo>
                  <a:lnTo>
                    <a:pt x="106782" y="212907"/>
                  </a:lnTo>
                  <a:lnTo>
                    <a:pt x="106696" y="212617"/>
                  </a:lnTo>
                  <a:lnTo>
                    <a:pt x="106603" y="212336"/>
                  </a:lnTo>
                  <a:lnTo>
                    <a:pt x="106509" y="212055"/>
                  </a:lnTo>
                  <a:lnTo>
                    <a:pt x="106407" y="211782"/>
                  </a:lnTo>
                  <a:lnTo>
                    <a:pt x="106305" y="211501"/>
                  </a:lnTo>
                  <a:lnTo>
                    <a:pt x="106194" y="211228"/>
                  </a:lnTo>
                  <a:lnTo>
                    <a:pt x="106075" y="210956"/>
                  </a:lnTo>
                  <a:lnTo>
                    <a:pt x="105955" y="210692"/>
                  </a:lnTo>
                  <a:lnTo>
                    <a:pt x="105836" y="210427"/>
                  </a:lnTo>
                  <a:lnTo>
                    <a:pt x="105700" y="210163"/>
                  </a:lnTo>
                  <a:lnTo>
                    <a:pt x="105563" y="209908"/>
                  </a:lnTo>
                  <a:lnTo>
                    <a:pt x="105427" y="209652"/>
                  </a:lnTo>
                  <a:lnTo>
                    <a:pt x="105282" y="209397"/>
                  </a:lnTo>
                  <a:lnTo>
                    <a:pt x="105129" y="209141"/>
                  </a:lnTo>
                  <a:lnTo>
                    <a:pt x="104976" y="208894"/>
                  </a:lnTo>
                  <a:lnTo>
                    <a:pt x="104822" y="208655"/>
                  </a:lnTo>
                  <a:lnTo>
                    <a:pt x="104652" y="208408"/>
                  </a:lnTo>
                  <a:lnTo>
                    <a:pt x="104490" y="208178"/>
                  </a:lnTo>
                  <a:lnTo>
                    <a:pt x="104320" y="207940"/>
                  </a:lnTo>
                  <a:lnTo>
                    <a:pt x="104141" y="207710"/>
                  </a:lnTo>
                  <a:lnTo>
                    <a:pt x="103962" y="207480"/>
                  </a:lnTo>
                  <a:lnTo>
                    <a:pt x="103774" y="207258"/>
                  </a:lnTo>
                  <a:lnTo>
                    <a:pt x="103587" y="207037"/>
                  </a:lnTo>
                  <a:lnTo>
                    <a:pt x="103391" y="206824"/>
                  </a:lnTo>
                  <a:lnTo>
                    <a:pt x="103195" y="206611"/>
                  </a:lnTo>
                  <a:lnTo>
                    <a:pt x="102991" y="206398"/>
                  </a:lnTo>
                  <a:lnTo>
                    <a:pt x="102786" y="206193"/>
                  </a:lnTo>
                  <a:lnTo>
                    <a:pt x="102582" y="205989"/>
                  </a:lnTo>
                  <a:lnTo>
                    <a:pt x="102369" y="205793"/>
                  </a:lnTo>
                  <a:lnTo>
                    <a:pt x="102156" y="205597"/>
                  </a:lnTo>
                  <a:lnTo>
                    <a:pt x="101934" y="205410"/>
                  </a:lnTo>
                  <a:lnTo>
                    <a:pt x="101713" y="205222"/>
                  </a:lnTo>
                  <a:lnTo>
                    <a:pt x="101483" y="205043"/>
                  </a:lnTo>
                  <a:lnTo>
                    <a:pt x="101253" y="204864"/>
                  </a:lnTo>
                  <a:lnTo>
                    <a:pt x="101023" y="204694"/>
                  </a:lnTo>
                  <a:lnTo>
                    <a:pt x="100784" y="204524"/>
                  </a:lnTo>
                  <a:lnTo>
                    <a:pt x="100545" y="204362"/>
                  </a:lnTo>
                  <a:lnTo>
                    <a:pt x="100298" y="204200"/>
                  </a:lnTo>
                  <a:lnTo>
                    <a:pt x="100051" y="204047"/>
                  </a:lnTo>
                  <a:lnTo>
                    <a:pt x="99804" y="203893"/>
                  </a:lnTo>
                  <a:lnTo>
                    <a:pt x="99549" y="203748"/>
                  </a:lnTo>
                  <a:lnTo>
                    <a:pt x="99293" y="203612"/>
                  </a:lnTo>
                  <a:lnTo>
                    <a:pt x="99038" y="203476"/>
                  </a:lnTo>
                  <a:lnTo>
                    <a:pt x="98773" y="203339"/>
                  </a:lnTo>
                  <a:lnTo>
                    <a:pt x="98509" y="203212"/>
                  </a:lnTo>
                  <a:lnTo>
                    <a:pt x="98245" y="203092"/>
                  </a:lnTo>
                  <a:lnTo>
                    <a:pt x="97973" y="202973"/>
                  </a:lnTo>
                  <a:lnTo>
                    <a:pt x="97700" y="202862"/>
                  </a:lnTo>
                  <a:lnTo>
                    <a:pt x="97427" y="202760"/>
                  </a:lnTo>
                  <a:lnTo>
                    <a:pt x="97146" y="202658"/>
                  </a:lnTo>
                  <a:lnTo>
                    <a:pt x="97146" y="188950"/>
                  </a:lnTo>
                  <a:lnTo>
                    <a:pt x="97146" y="188950"/>
                  </a:lnTo>
                  <a:lnTo>
                    <a:pt x="99455" y="189018"/>
                  </a:lnTo>
                  <a:lnTo>
                    <a:pt x="101747" y="189078"/>
                  </a:lnTo>
                  <a:lnTo>
                    <a:pt x="104013" y="189121"/>
                  </a:lnTo>
                  <a:lnTo>
                    <a:pt x="106262" y="189163"/>
                  </a:lnTo>
                  <a:lnTo>
                    <a:pt x="108485" y="189189"/>
                  </a:lnTo>
                  <a:lnTo>
                    <a:pt x="110701" y="189214"/>
                  </a:lnTo>
                  <a:lnTo>
                    <a:pt x="112881" y="189223"/>
                  </a:lnTo>
                  <a:lnTo>
                    <a:pt x="115045" y="189223"/>
                  </a:lnTo>
                  <a:lnTo>
                    <a:pt x="115045" y="189223"/>
                  </a:lnTo>
                  <a:lnTo>
                    <a:pt x="117720" y="189223"/>
                  </a:lnTo>
                  <a:lnTo>
                    <a:pt x="120353" y="189206"/>
                  </a:lnTo>
                  <a:lnTo>
                    <a:pt x="122943" y="189172"/>
                  </a:lnTo>
                  <a:lnTo>
                    <a:pt x="125499" y="189138"/>
                  </a:lnTo>
                  <a:lnTo>
                    <a:pt x="128012" y="189087"/>
                  </a:lnTo>
                  <a:lnTo>
                    <a:pt x="130482" y="189027"/>
                  </a:lnTo>
                  <a:lnTo>
                    <a:pt x="132910" y="188959"/>
                  </a:lnTo>
                  <a:lnTo>
                    <a:pt x="135296" y="188882"/>
                  </a:lnTo>
                  <a:lnTo>
                    <a:pt x="135296" y="202658"/>
                  </a:lnTo>
                  <a:lnTo>
                    <a:pt x="135296" y="202658"/>
                  </a:lnTo>
                  <a:lnTo>
                    <a:pt x="135015" y="202760"/>
                  </a:lnTo>
                  <a:lnTo>
                    <a:pt x="134742" y="202862"/>
                  </a:lnTo>
                  <a:lnTo>
                    <a:pt x="134469" y="202973"/>
                  </a:lnTo>
                  <a:lnTo>
                    <a:pt x="134197" y="203092"/>
                  </a:lnTo>
                  <a:lnTo>
                    <a:pt x="133933" y="203212"/>
                  </a:lnTo>
                  <a:lnTo>
                    <a:pt x="133669" y="203339"/>
                  </a:lnTo>
                  <a:lnTo>
                    <a:pt x="133405" y="203476"/>
                  </a:lnTo>
                  <a:lnTo>
                    <a:pt x="133149" y="203612"/>
                  </a:lnTo>
                  <a:lnTo>
                    <a:pt x="132893" y="203748"/>
                  </a:lnTo>
                  <a:lnTo>
                    <a:pt x="132638" y="203893"/>
                  </a:lnTo>
                  <a:lnTo>
                    <a:pt x="132391" y="204047"/>
                  </a:lnTo>
                  <a:lnTo>
                    <a:pt x="132144" y="204200"/>
                  </a:lnTo>
                  <a:lnTo>
                    <a:pt x="131905" y="204362"/>
                  </a:lnTo>
                  <a:lnTo>
                    <a:pt x="131658" y="204524"/>
                  </a:lnTo>
                  <a:lnTo>
                    <a:pt x="131428" y="204694"/>
                  </a:lnTo>
                  <a:lnTo>
                    <a:pt x="131190" y="204864"/>
                  </a:lnTo>
                  <a:lnTo>
                    <a:pt x="130959" y="205043"/>
                  </a:lnTo>
                  <a:lnTo>
                    <a:pt x="130729" y="205222"/>
                  </a:lnTo>
                  <a:lnTo>
                    <a:pt x="130508" y="205410"/>
                  </a:lnTo>
                  <a:lnTo>
                    <a:pt x="130286" y="205597"/>
                  </a:lnTo>
                  <a:lnTo>
                    <a:pt x="130073" y="205793"/>
                  </a:lnTo>
                  <a:lnTo>
                    <a:pt x="129860" y="205989"/>
                  </a:lnTo>
                  <a:lnTo>
                    <a:pt x="129656" y="206193"/>
                  </a:lnTo>
                  <a:lnTo>
                    <a:pt x="129452" y="206398"/>
                  </a:lnTo>
                  <a:lnTo>
                    <a:pt x="129247" y="206611"/>
                  </a:lnTo>
                  <a:lnTo>
                    <a:pt x="129051" y="206824"/>
                  </a:lnTo>
                  <a:lnTo>
                    <a:pt x="128855" y="207037"/>
                  </a:lnTo>
                  <a:lnTo>
                    <a:pt x="128668" y="207258"/>
                  </a:lnTo>
                  <a:lnTo>
                    <a:pt x="128489" y="207480"/>
                  </a:lnTo>
                  <a:lnTo>
                    <a:pt x="128301" y="207710"/>
                  </a:lnTo>
                  <a:lnTo>
                    <a:pt x="128131" y="207940"/>
                  </a:lnTo>
                  <a:lnTo>
                    <a:pt x="127961" y="208178"/>
                  </a:lnTo>
                  <a:lnTo>
                    <a:pt x="127790" y="208408"/>
                  </a:lnTo>
                  <a:lnTo>
                    <a:pt x="127628" y="208655"/>
                  </a:lnTo>
                  <a:lnTo>
                    <a:pt x="127467" y="208894"/>
                  </a:lnTo>
                  <a:lnTo>
                    <a:pt x="127313" y="209141"/>
                  </a:lnTo>
                  <a:lnTo>
                    <a:pt x="127160" y="209397"/>
                  </a:lnTo>
                  <a:lnTo>
                    <a:pt x="127015" y="209652"/>
                  </a:lnTo>
                  <a:lnTo>
                    <a:pt x="126879" y="209908"/>
                  </a:lnTo>
                  <a:lnTo>
                    <a:pt x="126742" y="210163"/>
                  </a:lnTo>
                  <a:lnTo>
                    <a:pt x="126615" y="210427"/>
                  </a:lnTo>
                  <a:lnTo>
                    <a:pt x="126487" y="210692"/>
                  </a:lnTo>
                  <a:lnTo>
                    <a:pt x="126368" y="210956"/>
                  </a:lnTo>
                  <a:lnTo>
                    <a:pt x="126248" y="211228"/>
                  </a:lnTo>
                  <a:lnTo>
                    <a:pt x="126138" y="211501"/>
                  </a:lnTo>
                  <a:lnTo>
                    <a:pt x="126035" y="211782"/>
                  </a:lnTo>
                  <a:lnTo>
                    <a:pt x="125933" y="212055"/>
                  </a:lnTo>
                  <a:lnTo>
                    <a:pt x="125839" y="212336"/>
                  </a:lnTo>
                  <a:lnTo>
                    <a:pt x="125746" y="212617"/>
                  </a:lnTo>
                  <a:lnTo>
                    <a:pt x="125660" y="212907"/>
                  </a:lnTo>
                  <a:lnTo>
                    <a:pt x="125584" y="213196"/>
                  </a:lnTo>
                  <a:lnTo>
                    <a:pt x="125507" y="213486"/>
                  </a:lnTo>
                  <a:lnTo>
                    <a:pt x="125439" y="213776"/>
                  </a:lnTo>
                  <a:lnTo>
                    <a:pt x="125379" y="214065"/>
                  </a:lnTo>
                  <a:lnTo>
                    <a:pt x="125320" y="214363"/>
                  </a:lnTo>
                  <a:lnTo>
                    <a:pt x="125269" y="214662"/>
                  </a:lnTo>
                  <a:lnTo>
                    <a:pt x="125226" y="214960"/>
                  </a:lnTo>
                  <a:lnTo>
                    <a:pt x="125192" y="215266"/>
                  </a:lnTo>
                  <a:lnTo>
                    <a:pt x="125158" y="215565"/>
                  </a:lnTo>
                  <a:lnTo>
                    <a:pt x="125124" y="215871"/>
                  </a:lnTo>
                  <a:lnTo>
                    <a:pt x="125107" y="216178"/>
                  </a:lnTo>
                  <a:lnTo>
                    <a:pt x="125090" y="216485"/>
                  </a:lnTo>
                  <a:lnTo>
                    <a:pt x="125081" y="216800"/>
                  </a:lnTo>
                  <a:lnTo>
                    <a:pt x="125081" y="217107"/>
                  </a:lnTo>
                  <a:lnTo>
                    <a:pt x="125081" y="217107"/>
                  </a:lnTo>
                  <a:lnTo>
                    <a:pt x="125081" y="217507"/>
                  </a:lnTo>
                  <a:lnTo>
                    <a:pt x="125098" y="217899"/>
                  </a:lnTo>
                  <a:lnTo>
                    <a:pt x="125124" y="218291"/>
                  </a:lnTo>
                  <a:lnTo>
                    <a:pt x="125158" y="218674"/>
                  </a:lnTo>
                  <a:lnTo>
                    <a:pt x="125200" y="219058"/>
                  </a:lnTo>
                  <a:lnTo>
                    <a:pt x="125252" y="219441"/>
                  </a:lnTo>
                  <a:lnTo>
                    <a:pt x="125320" y="219816"/>
                  </a:lnTo>
                  <a:lnTo>
                    <a:pt x="125388" y="220191"/>
                  </a:lnTo>
                  <a:lnTo>
                    <a:pt x="125473" y="220565"/>
                  </a:lnTo>
                  <a:lnTo>
                    <a:pt x="125558" y="220932"/>
                  </a:lnTo>
                  <a:lnTo>
                    <a:pt x="125660" y="221298"/>
                  </a:lnTo>
                  <a:lnTo>
                    <a:pt x="125771" y="221664"/>
                  </a:lnTo>
                  <a:lnTo>
                    <a:pt x="125882" y="222022"/>
                  </a:lnTo>
                  <a:lnTo>
                    <a:pt x="126010" y="222372"/>
                  </a:lnTo>
                  <a:lnTo>
                    <a:pt x="126146" y="222721"/>
                  </a:lnTo>
                  <a:lnTo>
                    <a:pt x="126282" y="223070"/>
                  </a:lnTo>
                  <a:lnTo>
                    <a:pt x="126436" y="223411"/>
                  </a:lnTo>
                  <a:lnTo>
                    <a:pt x="126589" y="223752"/>
                  </a:lnTo>
                  <a:lnTo>
                    <a:pt x="126759" y="224084"/>
                  </a:lnTo>
                  <a:lnTo>
                    <a:pt x="126930" y="224408"/>
                  </a:lnTo>
                  <a:lnTo>
                    <a:pt x="127109" y="224731"/>
                  </a:lnTo>
                  <a:lnTo>
                    <a:pt x="127296" y="225047"/>
                  </a:lnTo>
                  <a:lnTo>
                    <a:pt x="127492" y="225362"/>
                  </a:lnTo>
                  <a:lnTo>
                    <a:pt x="127697" y="225669"/>
                  </a:lnTo>
                  <a:lnTo>
                    <a:pt x="127910" y="225975"/>
                  </a:lnTo>
                  <a:lnTo>
                    <a:pt x="128123" y="226273"/>
                  </a:lnTo>
                  <a:lnTo>
                    <a:pt x="128353" y="226563"/>
                  </a:lnTo>
                  <a:lnTo>
                    <a:pt x="128583" y="226853"/>
                  </a:lnTo>
                  <a:lnTo>
                    <a:pt x="128821" y="227134"/>
                  </a:lnTo>
                  <a:lnTo>
                    <a:pt x="129060" y="227407"/>
                  </a:lnTo>
                  <a:lnTo>
                    <a:pt x="129315" y="227679"/>
                  </a:lnTo>
                  <a:lnTo>
                    <a:pt x="129571" y="227943"/>
                  </a:lnTo>
                  <a:lnTo>
                    <a:pt x="129835" y="228199"/>
                  </a:lnTo>
                  <a:lnTo>
                    <a:pt x="130108" y="228446"/>
                  </a:lnTo>
                  <a:lnTo>
                    <a:pt x="130380" y="228693"/>
                  </a:lnTo>
                  <a:lnTo>
                    <a:pt x="130661" y="228931"/>
                  </a:lnTo>
                  <a:lnTo>
                    <a:pt x="130951" y="229161"/>
                  </a:lnTo>
                  <a:lnTo>
                    <a:pt x="131241" y="229383"/>
                  </a:lnTo>
                  <a:lnTo>
                    <a:pt x="131539" y="229605"/>
                  </a:lnTo>
                  <a:lnTo>
                    <a:pt x="131837" y="229817"/>
                  </a:lnTo>
                  <a:lnTo>
                    <a:pt x="132152" y="230022"/>
                  </a:lnTo>
                  <a:lnTo>
                    <a:pt x="132459" y="230218"/>
                  </a:lnTo>
                  <a:lnTo>
                    <a:pt x="132783" y="230405"/>
                  </a:lnTo>
                  <a:lnTo>
                    <a:pt x="133106" y="230584"/>
                  </a:lnTo>
                  <a:lnTo>
                    <a:pt x="133430" y="230755"/>
                  </a:lnTo>
                  <a:lnTo>
                    <a:pt x="133762" y="230925"/>
                  </a:lnTo>
                  <a:lnTo>
                    <a:pt x="134103" y="231078"/>
                  </a:lnTo>
                  <a:lnTo>
                    <a:pt x="134444" y="231232"/>
                  </a:lnTo>
                  <a:lnTo>
                    <a:pt x="134793" y="231368"/>
                  </a:lnTo>
                  <a:lnTo>
                    <a:pt x="135142" y="231504"/>
                  </a:lnTo>
                  <a:lnTo>
                    <a:pt x="135492" y="231632"/>
                  </a:lnTo>
                  <a:lnTo>
                    <a:pt x="135850" y="231743"/>
                  </a:lnTo>
                  <a:lnTo>
                    <a:pt x="136216" y="231854"/>
                  </a:lnTo>
                  <a:lnTo>
                    <a:pt x="136582" y="231956"/>
                  </a:lnTo>
                  <a:lnTo>
                    <a:pt x="136949" y="232041"/>
                  </a:lnTo>
                  <a:lnTo>
                    <a:pt x="137323" y="232126"/>
                  </a:lnTo>
                  <a:lnTo>
                    <a:pt x="137698" y="232194"/>
                  </a:lnTo>
                  <a:lnTo>
                    <a:pt x="138073" y="232263"/>
                  </a:lnTo>
                  <a:lnTo>
                    <a:pt x="138457" y="232314"/>
                  </a:lnTo>
                  <a:lnTo>
                    <a:pt x="138840" y="232356"/>
                  </a:lnTo>
                  <a:lnTo>
                    <a:pt x="139223" y="232390"/>
                  </a:lnTo>
                  <a:lnTo>
                    <a:pt x="139615" y="232416"/>
                  </a:lnTo>
                  <a:lnTo>
                    <a:pt x="140007" y="232433"/>
                  </a:lnTo>
                  <a:lnTo>
                    <a:pt x="140407" y="232433"/>
                  </a:lnTo>
                  <a:lnTo>
                    <a:pt x="140407" y="232433"/>
                  </a:lnTo>
                  <a:lnTo>
                    <a:pt x="140799" y="232433"/>
                  </a:lnTo>
                  <a:lnTo>
                    <a:pt x="141191" y="232416"/>
                  </a:lnTo>
                  <a:lnTo>
                    <a:pt x="141583" y="232390"/>
                  </a:lnTo>
                  <a:lnTo>
                    <a:pt x="141966" y="232356"/>
                  </a:lnTo>
                  <a:lnTo>
                    <a:pt x="142350" y="232314"/>
                  </a:lnTo>
                  <a:lnTo>
                    <a:pt x="142733" y="232263"/>
                  </a:lnTo>
                  <a:lnTo>
                    <a:pt x="143117" y="232194"/>
                  </a:lnTo>
                  <a:lnTo>
                    <a:pt x="143491" y="232126"/>
                  </a:lnTo>
                  <a:lnTo>
                    <a:pt x="143858" y="232041"/>
                  </a:lnTo>
                  <a:lnTo>
                    <a:pt x="144233" y="231956"/>
                  </a:lnTo>
                  <a:lnTo>
                    <a:pt x="144599" y="231854"/>
                  </a:lnTo>
                  <a:lnTo>
                    <a:pt x="144957" y="231743"/>
                  </a:lnTo>
                  <a:lnTo>
                    <a:pt x="145315" y="231632"/>
                  </a:lnTo>
                  <a:lnTo>
                    <a:pt x="145672" y="231504"/>
                  </a:lnTo>
                  <a:lnTo>
                    <a:pt x="146022" y="231368"/>
                  </a:lnTo>
                  <a:lnTo>
                    <a:pt x="146362" y="231232"/>
                  </a:lnTo>
                  <a:lnTo>
                    <a:pt x="146703" y="231078"/>
                  </a:lnTo>
                  <a:lnTo>
                    <a:pt x="147044" y="230925"/>
                  </a:lnTo>
                  <a:lnTo>
                    <a:pt x="147376" y="230755"/>
                  </a:lnTo>
                  <a:lnTo>
                    <a:pt x="147700" y="230584"/>
                  </a:lnTo>
                  <a:lnTo>
                    <a:pt x="148024" y="230405"/>
                  </a:lnTo>
                  <a:lnTo>
                    <a:pt x="148347" y="230218"/>
                  </a:lnTo>
                  <a:lnTo>
                    <a:pt x="148663" y="230022"/>
                  </a:lnTo>
                  <a:lnTo>
                    <a:pt x="148969" y="229817"/>
                  </a:lnTo>
                  <a:lnTo>
                    <a:pt x="149268" y="229605"/>
                  </a:lnTo>
                  <a:lnTo>
                    <a:pt x="149566" y="229383"/>
                  </a:lnTo>
                  <a:lnTo>
                    <a:pt x="149864" y="229161"/>
                  </a:lnTo>
                  <a:lnTo>
                    <a:pt x="150145" y="228931"/>
                  </a:lnTo>
                  <a:lnTo>
                    <a:pt x="150426" y="228693"/>
                  </a:lnTo>
                  <a:lnTo>
                    <a:pt x="150707" y="228446"/>
                  </a:lnTo>
                  <a:lnTo>
                    <a:pt x="150971" y="228199"/>
                  </a:lnTo>
                  <a:lnTo>
                    <a:pt x="151235" y="227943"/>
                  </a:lnTo>
                  <a:lnTo>
                    <a:pt x="151491" y="227679"/>
                  </a:lnTo>
                  <a:lnTo>
                    <a:pt x="151747" y="227407"/>
                  </a:lnTo>
                  <a:lnTo>
                    <a:pt x="151985" y="227134"/>
                  </a:lnTo>
                  <a:lnTo>
                    <a:pt x="152224" y="226853"/>
                  </a:lnTo>
                  <a:lnTo>
                    <a:pt x="152462" y="226563"/>
                  </a:lnTo>
                  <a:lnTo>
                    <a:pt x="152684" y="226273"/>
                  </a:lnTo>
                  <a:lnTo>
                    <a:pt x="152897" y="225975"/>
                  </a:lnTo>
                  <a:lnTo>
                    <a:pt x="153110" y="225669"/>
                  </a:lnTo>
                  <a:lnTo>
                    <a:pt x="153314" y="225362"/>
                  </a:lnTo>
                  <a:lnTo>
                    <a:pt x="153510" y="225047"/>
                  </a:lnTo>
                  <a:lnTo>
                    <a:pt x="153698" y="224731"/>
                  </a:lnTo>
                  <a:lnTo>
                    <a:pt x="153876" y="224408"/>
                  </a:lnTo>
                  <a:lnTo>
                    <a:pt x="154055" y="224084"/>
                  </a:lnTo>
                  <a:lnTo>
                    <a:pt x="154217" y="223752"/>
                  </a:lnTo>
                  <a:lnTo>
                    <a:pt x="154379" y="223411"/>
                  </a:lnTo>
                  <a:lnTo>
                    <a:pt x="154524" y="223070"/>
                  </a:lnTo>
                  <a:lnTo>
                    <a:pt x="154669" y="222721"/>
                  </a:lnTo>
                  <a:lnTo>
                    <a:pt x="154797" y="222372"/>
                  </a:lnTo>
                  <a:lnTo>
                    <a:pt x="154924" y="222022"/>
                  </a:lnTo>
                  <a:lnTo>
                    <a:pt x="155044" y="221664"/>
                  </a:lnTo>
                  <a:lnTo>
                    <a:pt x="155146" y="221298"/>
                  </a:lnTo>
                  <a:lnTo>
                    <a:pt x="155248" y="220932"/>
                  </a:lnTo>
                  <a:lnTo>
                    <a:pt x="155342" y="220565"/>
                  </a:lnTo>
                  <a:lnTo>
                    <a:pt x="155418" y="220191"/>
                  </a:lnTo>
                  <a:lnTo>
                    <a:pt x="155495" y="219816"/>
                  </a:lnTo>
                  <a:lnTo>
                    <a:pt x="155555" y="219441"/>
                  </a:lnTo>
                  <a:lnTo>
                    <a:pt x="155606" y="219058"/>
                  </a:lnTo>
                  <a:lnTo>
                    <a:pt x="155649" y="218674"/>
                  </a:lnTo>
                  <a:lnTo>
                    <a:pt x="155683" y="218291"/>
                  </a:lnTo>
                  <a:lnTo>
                    <a:pt x="155708" y="217899"/>
                  </a:lnTo>
                  <a:lnTo>
                    <a:pt x="155725" y="217507"/>
                  </a:lnTo>
                  <a:lnTo>
                    <a:pt x="155734" y="217107"/>
                  </a:lnTo>
                  <a:lnTo>
                    <a:pt x="155734" y="217107"/>
                  </a:lnTo>
                  <a:lnTo>
                    <a:pt x="155725" y="216800"/>
                  </a:lnTo>
                  <a:lnTo>
                    <a:pt x="155717" y="216485"/>
                  </a:lnTo>
                  <a:lnTo>
                    <a:pt x="155700" y="216178"/>
                  </a:lnTo>
                  <a:lnTo>
                    <a:pt x="155683" y="215871"/>
                  </a:lnTo>
                  <a:lnTo>
                    <a:pt x="155657" y="215565"/>
                  </a:lnTo>
                  <a:lnTo>
                    <a:pt x="155623" y="215266"/>
                  </a:lnTo>
                  <a:lnTo>
                    <a:pt x="155580" y="214960"/>
                  </a:lnTo>
                  <a:lnTo>
                    <a:pt x="155538" y="214662"/>
                  </a:lnTo>
                  <a:lnTo>
                    <a:pt x="155487" y="214363"/>
                  </a:lnTo>
                  <a:lnTo>
                    <a:pt x="155427" y="214065"/>
                  </a:lnTo>
                  <a:lnTo>
                    <a:pt x="155367" y="213776"/>
                  </a:lnTo>
                  <a:lnTo>
                    <a:pt x="155299" y="213486"/>
                  </a:lnTo>
                  <a:lnTo>
                    <a:pt x="155223" y="213196"/>
                  </a:lnTo>
                  <a:lnTo>
                    <a:pt x="155146" y="212907"/>
                  </a:lnTo>
                  <a:lnTo>
                    <a:pt x="155061" y="212617"/>
                  </a:lnTo>
                  <a:lnTo>
                    <a:pt x="154967" y="212336"/>
                  </a:lnTo>
                  <a:lnTo>
                    <a:pt x="154873" y="212055"/>
                  </a:lnTo>
                  <a:lnTo>
                    <a:pt x="154780" y="211782"/>
                  </a:lnTo>
                  <a:lnTo>
                    <a:pt x="154669" y="211501"/>
                  </a:lnTo>
                  <a:lnTo>
                    <a:pt x="154558" y="211228"/>
                  </a:lnTo>
                  <a:lnTo>
                    <a:pt x="154447" y="210956"/>
                  </a:lnTo>
                  <a:lnTo>
                    <a:pt x="154319" y="210692"/>
                  </a:lnTo>
                  <a:lnTo>
                    <a:pt x="154200" y="210427"/>
                  </a:lnTo>
                  <a:lnTo>
                    <a:pt x="154064" y="210163"/>
                  </a:lnTo>
                  <a:lnTo>
                    <a:pt x="153928" y="209908"/>
                  </a:lnTo>
                  <a:lnTo>
                    <a:pt x="153791" y="209652"/>
                  </a:lnTo>
                  <a:lnTo>
                    <a:pt x="153646" y="209397"/>
                  </a:lnTo>
                  <a:lnTo>
                    <a:pt x="153493" y="209141"/>
                  </a:lnTo>
                  <a:lnTo>
                    <a:pt x="153340" y="208894"/>
                  </a:lnTo>
                  <a:lnTo>
                    <a:pt x="153186" y="208655"/>
                  </a:lnTo>
                  <a:lnTo>
                    <a:pt x="153016" y="208408"/>
                  </a:lnTo>
                  <a:lnTo>
                    <a:pt x="152854" y="208178"/>
                  </a:lnTo>
                  <a:lnTo>
                    <a:pt x="152684" y="207940"/>
                  </a:lnTo>
                  <a:lnTo>
                    <a:pt x="152505" y="207710"/>
                  </a:lnTo>
                  <a:lnTo>
                    <a:pt x="152326" y="207480"/>
                  </a:lnTo>
                  <a:lnTo>
                    <a:pt x="152139" y="207258"/>
                  </a:lnTo>
                  <a:lnTo>
                    <a:pt x="151951" y="207037"/>
                  </a:lnTo>
                  <a:lnTo>
                    <a:pt x="151755" y="206824"/>
                  </a:lnTo>
                  <a:lnTo>
                    <a:pt x="151559" y="206611"/>
                  </a:lnTo>
                  <a:lnTo>
                    <a:pt x="151363" y="206398"/>
                  </a:lnTo>
                  <a:lnTo>
                    <a:pt x="151159" y="206193"/>
                  </a:lnTo>
                  <a:lnTo>
                    <a:pt x="150946" y="205989"/>
                  </a:lnTo>
                  <a:lnTo>
                    <a:pt x="150733" y="205793"/>
                  </a:lnTo>
                  <a:lnTo>
                    <a:pt x="150520" y="205597"/>
                  </a:lnTo>
                  <a:lnTo>
                    <a:pt x="150298" y="205410"/>
                  </a:lnTo>
                  <a:lnTo>
                    <a:pt x="150077" y="205222"/>
                  </a:lnTo>
                  <a:lnTo>
                    <a:pt x="149847" y="205043"/>
                  </a:lnTo>
                  <a:lnTo>
                    <a:pt x="149617" y="204864"/>
                  </a:lnTo>
                  <a:lnTo>
                    <a:pt x="149387" y="204694"/>
                  </a:lnTo>
                  <a:lnTo>
                    <a:pt x="149148" y="204524"/>
                  </a:lnTo>
                  <a:lnTo>
                    <a:pt x="148910" y="204362"/>
                  </a:lnTo>
                  <a:lnTo>
                    <a:pt x="148663" y="204200"/>
                  </a:lnTo>
                  <a:lnTo>
                    <a:pt x="148416" y="204047"/>
                  </a:lnTo>
                  <a:lnTo>
                    <a:pt x="148169" y="203893"/>
                  </a:lnTo>
                  <a:lnTo>
                    <a:pt x="147913" y="203748"/>
                  </a:lnTo>
                  <a:lnTo>
                    <a:pt x="147657" y="203612"/>
                  </a:lnTo>
                  <a:lnTo>
                    <a:pt x="147402" y="203476"/>
                  </a:lnTo>
                  <a:lnTo>
                    <a:pt x="147138" y="203339"/>
                  </a:lnTo>
                  <a:lnTo>
                    <a:pt x="146874" y="203212"/>
                  </a:lnTo>
                  <a:lnTo>
                    <a:pt x="146610" y="203092"/>
                  </a:lnTo>
                  <a:lnTo>
                    <a:pt x="146337" y="202973"/>
                  </a:lnTo>
                  <a:lnTo>
                    <a:pt x="146064" y="202862"/>
                  </a:lnTo>
                  <a:lnTo>
                    <a:pt x="145792" y="202760"/>
                  </a:lnTo>
                  <a:lnTo>
                    <a:pt x="145511" y="202658"/>
                  </a:lnTo>
                  <a:lnTo>
                    <a:pt x="145511" y="188456"/>
                  </a:lnTo>
                  <a:lnTo>
                    <a:pt x="145511" y="188456"/>
                  </a:lnTo>
                  <a:lnTo>
                    <a:pt x="147504" y="188354"/>
                  </a:lnTo>
                  <a:lnTo>
                    <a:pt x="149446" y="188243"/>
                  </a:lnTo>
                  <a:lnTo>
                    <a:pt x="151346" y="188132"/>
                  </a:lnTo>
                  <a:lnTo>
                    <a:pt x="153195" y="188022"/>
                  </a:lnTo>
                  <a:lnTo>
                    <a:pt x="154993" y="187902"/>
                  </a:lnTo>
                  <a:lnTo>
                    <a:pt x="156739" y="187783"/>
                  </a:lnTo>
                  <a:lnTo>
                    <a:pt x="158434" y="187664"/>
                  </a:lnTo>
                  <a:lnTo>
                    <a:pt x="160079" y="187536"/>
                  </a:lnTo>
                  <a:lnTo>
                    <a:pt x="163205" y="187289"/>
                  </a:lnTo>
                  <a:lnTo>
                    <a:pt x="166110" y="187050"/>
                  </a:lnTo>
                  <a:lnTo>
                    <a:pt x="168777" y="186803"/>
                  </a:lnTo>
                  <a:lnTo>
                    <a:pt x="171213" y="186573"/>
                  </a:lnTo>
                  <a:lnTo>
                    <a:pt x="173394" y="186352"/>
                  </a:lnTo>
                  <a:lnTo>
                    <a:pt x="175320" y="186147"/>
                  </a:lnTo>
                  <a:lnTo>
                    <a:pt x="176981" y="185968"/>
                  </a:lnTo>
                  <a:lnTo>
                    <a:pt x="178361" y="185807"/>
                  </a:lnTo>
                  <a:lnTo>
                    <a:pt x="180286" y="185568"/>
                  </a:lnTo>
                  <a:lnTo>
                    <a:pt x="181011" y="185474"/>
                  </a:lnTo>
                  <a:lnTo>
                    <a:pt x="181011" y="185474"/>
                  </a:lnTo>
                  <a:lnTo>
                    <a:pt x="181224" y="185440"/>
                  </a:lnTo>
                  <a:lnTo>
                    <a:pt x="181428" y="185398"/>
                  </a:lnTo>
                  <a:lnTo>
                    <a:pt x="181632" y="185347"/>
                  </a:lnTo>
                  <a:lnTo>
                    <a:pt x="181837" y="185295"/>
                  </a:lnTo>
                  <a:lnTo>
                    <a:pt x="182033" y="185227"/>
                  </a:lnTo>
                  <a:lnTo>
                    <a:pt x="182229" y="185151"/>
                  </a:lnTo>
                  <a:lnTo>
                    <a:pt x="182416" y="185074"/>
                  </a:lnTo>
                  <a:lnTo>
                    <a:pt x="182604" y="184980"/>
                  </a:lnTo>
                  <a:lnTo>
                    <a:pt x="182791" y="184887"/>
                  </a:lnTo>
                  <a:lnTo>
                    <a:pt x="182961" y="184784"/>
                  </a:lnTo>
                  <a:lnTo>
                    <a:pt x="183140" y="184674"/>
                  </a:lnTo>
                  <a:lnTo>
                    <a:pt x="183302" y="184554"/>
                  </a:lnTo>
                  <a:lnTo>
                    <a:pt x="183473" y="184435"/>
                  </a:lnTo>
                  <a:lnTo>
                    <a:pt x="183626" y="184307"/>
                  </a:lnTo>
                  <a:lnTo>
                    <a:pt x="183779" y="184171"/>
                  </a:lnTo>
                  <a:lnTo>
                    <a:pt x="183924" y="184026"/>
                  </a:lnTo>
                  <a:lnTo>
                    <a:pt x="184069" y="183881"/>
                  </a:lnTo>
                  <a:lnTo>
                    <a:pt x="184205" y="183728"/>
                  </a:lnTo>
                  <a:lnTo>
                    <a:pt x="184333" y="183575"/>
                  </a:lnTo>
                  <a:lnTo>
                    <a:pt x="184452" y="183413"/>
                  </a:lnTo>
                  <a:lnTo>
                    <a:pt x="184572" y="183242"/>
                  </a:lnTo>
                  <a:lnTo>
                    <a:pt x="184682" y="183072"/>
                  </a:lnTo>
                  <a:lnTo>
                    <a:pt x="184785" y="182893"/>
                  </a:lnTo>
                  <a:lnTo>
                    <a:pt x="184878" y="182706"/>
                  </a:lnTo>
                  <a:lnTo>
                    <a:pt x="184972" y="182527"/>
                  </a:lnTo>
                  <a:lnTo>
                    <a:pt x="185049" y="182331"/>
                  </a:lnTo>
                  <a:lnTo>
                    <a:pt x="185125" y="182135"/>
                  </a:lnTo>
                  <a:lnTo>
                    <a:pt x="185194" y="181939"/>
                  </a:lnTo>
                  <a:lnTo>
                    <a:pt x="185245" y="181743"/>
                  </a:lnTo>
                  <a:lnTo>
                    <a:pt x="185296" y="181538"/>
                  </a:lnTo>
                  <a:lnTo>
                    <a:pt x="185338" y="181325"/>
                  </a:lnTo>
                  <a:lnTo>
                    <a:pt x="185372" y="181112"/>
                  </a:lnTo>
                  <a:lnTo>
                    <a:pt x="185372" y="181112"/>
                  </a:lnTo>
                  <a:lnTo>
                    <a:pt x="185466" y="180388"/>
                  </a:lnTo>
                  <a:lnTo>
                    <a:pt x="185568" y="179570"/>
                  </a:lnTo>
                  <a:lnTo>
                    <a:pt x="185705" y="178463"/>
                  </a:lnTo>
                  <a:lnTo>
                    <a:pt x="185867" y="177066"/>
                  </a:lnTo>
                  <a:lnTo>
                    <a:pt x="186045" y="175405"/>
                  </a:lnTo>
                  <a:lnTo>
                    <a:pt x="186250" y="173471"/>
                  </a:lnTo>
                  <a:lnTo>
                    <a:pt x="186471" y="171281"/>
                  </a:lnTo>
                  <a:lnTo>
                    <a:pt x="186710" y="168845"/>
                  </a:lnTo>
                  <a:lnTo>
                    <a:pt x="186949" y="166161"/>
                  </a:lnTo>
                  <a:lnTo>
                    <a:pt x="187196" y="163256"/>
                  </a:lnTo>
                  <a:lnTo>
                    <a:pt x="187443" y="160121"/>
                  </a:lnTo>
                  <a:lnTo>
                    <a:pt x="187562" y="158468"/>
                  </a:lnTo>
                  <a:lnTo>
                    <a:pt x="187681" y="156773"/>
                  </a:lnTo>
                  <a:lnTo>
                    <a:pt x="187800" y="155018"/>
                  </a:lnTo>
                  <a:lnTo>
                    <a:pt x="187920" y="153212"/>
                  </a:lnTo>
                  <a:lnTo>
                    <a:pt x="188030" y="151354"/>
                  </a:lnTo>
                  <a:lnTo>
                    <a:pt x="188150" y="149455"/>
                  </a:lnTo>
                  <a:lnTo>
                    <a:pt x="188252" y="147504"/>
                  </a:lnTo>
                  <a:lnTo>
                    <a:pt x="188354" y="145510"/>
                  </a:lnTo>
                  <a:lnTo>
                    <a:pt x="202667" y="145510"/>
                  </a:lnTo>
                  <a:lnTo>
                    <a:pt x="202667" y="145510"/>
                  </a:lnTo>
                  <a:lnTo>
                    <a:pt x="202760" y="145783"/>
                  </a:lnTo>
                  <a:lnTo>
                    <a:pt x="202871" y="146064"/>
                  </a:lnTo>
                  <a:lnTo>
                    <a:pt x="202982" y="146337"/>
                  </a:lnTo>
                  <a:lnTo>
                    <a:pt x="203101" y="146601"/>
                  </a:lnTo>
                  <a:lnTo>
                    <a:pt x="203220" y="146873"/>
                  </a:lnTo>
                  <a:lnTo>
                    <a:pt x="203348" y="147137"/>
                  </a:lnTo>
                  <a:lnTo>
                    <a:pt x="203476" y="147393"/>
                  </a:lnTo>
                  <a:lnTo>
                    <a:pt x="203612" y="147657"/>
                  </a:lnTo>
                  <a:lnTo>
                    <a:pt x="203757" y="147913"/>
                  </a:lnTo>
                  <a:lnTo>
                    <a:pt x="203902" y="148168"/>
                  </a:lnTo>
                  <a:lnTo>
                    <a:pt x="204055" y="148415"/>
                  </a:lnTo>
                  <a:lnTo>
                    <a:pt x="204209" y="148662"/>
                  </a:lnTo>
                  <a:lnTo>
                    <a:pt x="204371" y="148901"/>
                  </a:lnTo>
                  <a:lnTo>
                    <a:pt x="204532" y="149148"/>
                  </a:lnTo>
                  <a:lnTo>
                    <a:pt x="204703" y="149378"/>
                  </a:lnTo>
                  <a:lnTo>
                    <a:pt x="204873" y="149616"/>
                  </a:lnTo>
                  <a:lnTo>
                    <a:pt x="205052" y="149847"/>
                  </a:lnTo>
                  <a:lnTo>
                    <a:pt x="205231" y="150068"/>
                  </a:lnTo>
                  <a:lnTo>
                    <a:pt x="205418" y="150298"/>
                  </a:lnTo>
                  <a:lnTo>
                    <a:pt x="205606" y="150511"/>
                  </a:lnTo>
                  <a:lnTo>
                    <a:pt x="205802" y="150733"/>
                  </a:lnTo>
                  <a:lnTo>
                    <a:pt x="205998" y="150946"/>
                  </a:lnTo>
                  <a:lnTo>
                    <a:pt x="206202" y="151150"/>
                  </a:lnTo>
                  <a:lnTo>
                    <a:pt x="206407" y="151354"/>
                  </a:lnTo>
                  <a:lnTo>
                    <a:pt x="206611" y="151559"/>
                  </a:lnTo>
                  <a:lnTo>
                    <a:pt x="206824" y="151755"/>
                  </a:lnTo>
                  <a:lnTo>
                    <a:pt x="207046" y="151942"/>
                  </a:lnTo>
                  <a:lnTo>
                    <a:pt x="207267" y="152138"/>
                  </a:lnTo>
                  <a:lnTo>
                    <a:pt x="207489" y="152317"/>
                  </a:lnTo>
                  <a:lnTo>
                    <a:pt x="207719" y="152496"/>
                  </a:lnTo>
                  <a:lnTo>
                    <a:pt x="207949" y="152675"/>
                  </a:lnTo>
                  <a:lnTo>
                    <a:pt x="208179" y="152845"/>
                  </a:lnTo>
                  <a:lnTo>
                    <a:pt x="208417" y="153016"/>
                  </a:lnTo>
                  <a:lnTo>
                    <a:pt x="208656" y="153178"/>
                  </a:lnTo>
                  <a:lnTo>
                    <a:pt x="208903" y="153339"/>
                  </a:lnTo>
                  <a:lnTo>
                    <a:pt x="209150" y="153493"/>
                  </a:lnTo>
                  <a:lnTo>
                    <a:pt x="209397" y="153638"/>
                  </a:lnTo>
                  <a:lnTo>
                    <a:pt x="209653" y="153782"/>
                  </a:lnTo>
                  <a:lnTo>
                    <a:pt x="209908" y="153927"/>
                  </a:lnTo>
                  <a:lnTo>
                    <a:pt x="210172" y="154064"/>
                  </a:lnTo>
                  <a:lnTo>
                    <a:pt x="210436" y="154191"/>
                  </a:lnTo>
                  <a:lnTo>
                    <a:pt x="210700" y="154319"/>
                  </a:lnTo>
                  <a:lnTo>
                    <a:pt x="210965" y="154438"/>
                  </a:lnTo>
                  <a:lnTo>
                    <a:pt x="211237" y="154558"/>
                  </a:lnTo>
                  <a:lnTo>
                    <a:pt x="211510" y="154668"/>
                  </a:lnTo>
                  <a:lnTo>
                    <a:pt x="211782" y="154771"/>
                  </a:lnTo>
                  <a:lnTo>
                    <a:pt x="212064" y="154873"/>
                  </a:lnTo>
                  <a:lnTo>
                    <a:pt x="212345" y="154967"/>
                  </a:lnTo>
                  <a:lnTo>
                    <a:pt x="212626" y="155060"/>
                  </a:lnTo>
                  <a:lnTo>
                    <a:pt x="212907" y="155137"/>
                  </a:lnTo>
                  <a:lnTo>
                    <a:pt x="213197" y="155222"/>
                  </a:lnTo>
                  <a:lnTo>
                    <a:pt x="213486" y="155290"/>
                  </a:lnTo>
                  <a:lnTo>
                    <a:pt x="213776" y="155359"/>
                  </a:lnTo>
                  <a:lnTo>
                    <a:pt x="214074" y="155427"/>
                  </a:lnTo>
                  <a:lnTo>
                    <a:pt x="214372" y="155478"/>
                  </a:lnTo>
                  <a:lnTo>
                    <a:pt x="214670" y="155529"/>
                  </a:lnTo>
                  <a:lnTo>
                    <a:pt x="214969" y="155580"/>
                  </a:lnTo>
                  <a:lnTo>
                    <a:pt x="215267" y="155614"/>
                  </a:lnTo>
                  <a:lnTo>
                    <a:pt x="215573" y="155648"/>
                  </a:lnTo>
                  <a:lnTo>
                    <a:pt x="215880" y="155674"/>
                  </a:lnTo>
                  <a:lnTo>
                    <a:pt x="216187" y="155699"/>
                  </a:lnTo>
                  <a:lnTo>
                    <a:pt x="216494" y="155716"/>
                  </a:lnTo>
                  <a:lnTo>
                    <a:pt x="216800" y="155725"/>
                  </a:lnTo>
                  <a:lnTo>
                    <a:pt x="217115" y="155725"/>
                  </a:lnTo>
                  <a:lnTo>
                    <a:pt x="217115" y="155725"/>
                  </a:lnTo>
                  <a:lnTo>
                    <a:pt x="217507" y="155725"/>
                  </a:lnTo>
                  <a:lnTo>
                    <a:pt x="217899" y="155708"/>
                  </a:lnTo>
                  <a:lnTo>
                    <a:pt x="218291" y="155682"/>
                  </a:lnTo>
                  <a:lnTo>
                    <a:pt x="218675" y="155648"/>
                  </a:lnTo>
                  <a:lnTo>
                    <a:pt x="219066" y="155606"/>
                  </a:lnTo>
                  <a:lnTo>
                    <a:pt x="219441" y="155554"/>
                  </a:lnTo>
                  <a:lnTo>
                    <a:pt x="219825" y="155486"/>
                  </a:lnTo>
                  <a:lnTo>
                    <a:pt x="220199" y="155418"/>
                  </a:lnTo>
                  <a:lnTo>
                    <a:pt x="220574" y="155333"/>
                  </a:lnTo>
                  <a:lnTo>
                    <a:pt x="220941" y="155248"/>
                  </a:lnTo>
                  <a:lnTo>
                    <a:pt x="221307" y="155146"/>
                  </a:lnTo>
                  <a:lnTo>
                    <a:pt x="221665" y="155035"/>
                  </a:lnTo>
                  <a:lnTo>
                    <a:pt x="222023" y="154924"/>
                  </a:lnTo>
                  <a:lnTo>
                    <a:pt x="222380" y="154796"/>
                  </a:lnTo>
                  <a:lnTo>
                    <a:pt x="222730" y="154660"/>
                  </a:lnTo>
                  <a:lnTo>
                    <a:pt x="223070" y="154524"/>
                  </a:lnTo>
                  <a:lnTo>
                    <a:pt x="223411" y="154370"/>
                  </a:lnTo>
                  <a:lnTo>
                    <a:pt x="223752" y="154217"/>
                  </a:lnTo>
                  <a:lnTo>
                    <a:pt x="224084" y="154047"/>
                  </a:lnTo>
                  <a:lnTo>
                    <a:pt x="224417" y="153876"/>
                  </a:lnTo>
                  <a:lnTo>
                    <a:pt x="224740" y="153697"/>
                  </a:lnTo>
                  <a:lnTo>
                    <a:pt x="225056" y="153501"/>
                  </a:lnTo>
                  <a:lnTo>
                    <a:pt x="225371" y="153305"/>
                  </a:lnTo>
                  <a:lnTo>
                    <a:pt x="225677" y="153109"/>
                  </a:lnTo>
                  <a:lnTo>
                    <a:pt x="225984" y="152896"/>
                  </a:lnTo>
                  <a:lnTo>
                    <a:pt x="226274" y="152675"/>
                  </a:lnTo>
                  <a:lnTo>
                    <a:pt x="226572" y="152453"/>
                  </a:lnTo>
                  <a:lnTo>
                    <a:pt x="226853" y="152223"/>
                  </a:lnTo>
                  <a:lnTo>
                    <a:pt x="227134" y="151985"/>
                  </a:lnTo>
                  <a:lnTo>
                    <a:pt x="227415" y="151738"/>
                  </a:lnTo>
                  <a:lnTo>
                    <a:pt x="227679" y="151491"/>
                  </a:lnTo>
                  <a:lnTo>
                    <a:pt x="227944" y="151235"/>
                  </a:lnTo>
                  <a:lnTo>
                    <a:pt x="228199" y="150971"/>
                  </a:lnTo>
                  <a:lnTo>
                    <a:pt x="228455" y="150698"/>
                  </a:lnTo>
                  <a:lnTo>
                    <a:pt x="228702" y="150426"/>
                  </a:lnTo>
                  <a:lnTo>
                    <a:pt x="228932" y="150145"/>
                  </a:lnTo>
                  <a:lnTo>
                    <a:pt x="229170" y="149855"/>
                  </a:lnTo>
                  <a:lnTo>
                    <a:pt x="229392" y="149565"/>
                  </a:lnTo>
                  <a:lnTo>
                    <a:pt x="229605" y="149267"/>
                  </a:lnTo>
                  <a:lnTo>
                    <a:pt x="229818" y="148961"/>
                  </a:lnTo>
                  <a:lnTo>
                    <a:pt x="230022" y="148654"/>
                  </a:lnTo>
                  <a:lnTo>
                    <a:pt x="230218" y="148339"/>
                  </a:lnTo>
                  <a:lnTo>
                    <a:pt x="230406" y="148023"/>
                  </a:lnTo>
                  <a:lnTo>
                    <a:pt x="230585" y="147700"/>
                  </a:lnTo>
                  <a:lnTo>
                    <a:pt x="230763" y="147376"/>
                  </a:lnTo>
                  <a:lnTo>
                    <a:pt x="230925" y="147035"/>
                  </a:lnTo>
                  <a:lnTo>
                    <a:pt x="231087" y="146703"/>
                  </a:lnTo>
                  <a:lnTo>
                    <a:pt x="231232" y="146362"/>
                  </a:lnTo>
                  <a:lnTo>
                    <a:pt x="231377" y="146013"/>
                  </a:lnTo>
                  <a:lnTo>
                    <a:pt x="231505" y="145664"/>
                  </a:lnTo>
                  <a:lnTo>
                    <a:pt x="231632" y="145314"/>
                  </a:lnTo>
                  <a:lnTo>
                    <a:pt x="231752" y="144956"/>
                  </a:lnTo>
                  <a:lnTo>
                    <a:pt x="231854" y="144590"/>
                  </a:lnTo>
                  <a:lnTo>
                    <a:pt x="231956" y="144224"/>
                  </a:lnTo>
                  <a:lnTo>
                    <a:pt x="232050" y="143857"/>
                  </a:lnTo>
                  <a:lnTo>
                    <a:pt x="232127" y="143483"/>
                  </a:lnTo>
                  <a:lnTo>
                    <a:pt x="232203" y="143108"/>
                  </a:lnTo>
                  <a:lnTo>
                    <a:pt x="232263" y="142733"/>
                  </a:lnTo>
                  <a:lnTo>
                    <a:pt x="232314" y="142350"/>
                  </a:lnTo>
                  <a:lnTo>
                    <a:pt x="232357" y="141966"/>
                  </a:lnTo>
                  <a:lnTo>
                    <a:pt x="232399" y="141574"/>
                  </a:lnTo>
                  <a:lnTo>
                    <a:pt x="232416" y="141191"/>
                  </a:lnTo>
                  <a:lnTo>
                    <a:pt x="232433" y="140799"/>
                  </a:lnTo>
                  <a:lnTo>
                    <a:pt x="232442" y="140399"/>
                  </a:lnTo>
                  <a:lnTo>
                    <a:pt x="232442" y="140399"/>
                  </a:lnTo>
                  <a:lnTo>
                    <a:pt x="232433" y="140007"/>
                  </a:lnTo>
                  <a:lnTo>
                    <a:pt x="232416" y="139615"/>
                  </a:lnTo>
                  <a:lnTo>
                    <a:pt x="232399" y="139223"/>
                  </a:lnTo>
                  <a:lnTo>
                    <a:pt x="232357" y="138840"/>
                  </a:lnTo>
                  <a:lnTo>
                    <a:pt x="232314" y="138448"/>
                  </a:lnTo>
                  <a:lnTo>
                    <a:pt x="232263" y="138073"/>
                  </a:lnTo>
                  <a:lnTo>
                    <a:pt x="232203" y="137689"/>
                  </a:lnTo>
                  <a:lnTo>
                    <a:pt x="232127" y="137315"/>
                  </a:lnTo>
                  <a:lnTo>
                    <a:pt x="232050" y="136940"/>
                  </a:lnTo>
                  <a:lnTo>
                    <a:pt x="231956" y="136573"/>
                  </a:lnTo>
                  <a:lnTo>
                    <a:pt x="231854" y="136207"/>
                  </a:lnTo>
                  <a:lnTo>
                    <a:pt x="231752" y="135849"/>
                  </a:lnTo>
                  <a:lnTo>
                    <a:pt x="231632" y="135491"/>
                  </a:lnTo>
                  <a:lnTo>
                    <a:pt x="231505" y="135134"/>
                  </a:lnTo>
                  <a:lnTo>
                    <a:pt x="231377" y="134784"/>
                  </a:lnTo>
                  <a:lnTo>
                    <a:pt x="231232" y="134444"/>
                  </a:lnTo>
                  <a:lnTo>
                    <a:pt x="231087" y="134094"/>
                  </a:lnTo>
                  <a:lnTo>
                    <a:pt x="230925" y="133762"/>
                  </a:lnTo>
                  <a:lnTo>
                    <a:pt x="230763" y="133430"/>
                  </a:lnTo>
                  <a:lnTo>
                    <a:pt x="230585" y="133098"/>
                  </a:lnTo>
                  <a:lnTo>
                    <a:pt x="230406" y="132774"/>
                  </a:lnTo>
                  <a:lnTo>
                    <a:pt x="230218" y="132459"/>
                  </a:lnTo>
                  <a:lnTo>
                    <a:pt x="230022" y="132143"/>
                  </a:lnTo>
                  <a:lnTo>
                    <a:pt x="229818" y="131837"/>
                  </a:lnTo>
                  <a:lnTo>
                    <a:pt x="229605" y="131530"/>
                  </a:lnTo>
                  <a:lnTo>
                    <a:pt x="229392" y="131232"/>
                  </a:lnTo>
                  <a:lnTo>
                    <a:pt x="229170" y="130942"/>
                  </a:lnTo>
                  <a:lnTo>
                    <a:pt x="228932" y="130652"/>
                  </a:lnTo>
                  <a:lnTo>
                    <a:pt x="228702" y="130371"/>
                  </a:lnTo>
                  <a:lnTo>
                    <a:pt x="228455" y="130099"/>
                  </a:lnTo>
                  <a:lnTo>
                    <a:pt x="228199" y="129835"/>
                  </a:lnTo>
                  <a:lnTo>
                    <a:pt x="227944" y="129571"/>
                  </a:lnTo>
                  <a:lnTo>
                    <a:pt x="227679" y="129306"/>
                  </a:lnTo>
                  <a:lnTo>
                    <a:pt x="227415" y="129059"/>
                  </a:lnTo>
                  <a:lnTo>
                    <a:pt x="227134" y="128812"/>
                  </a:lnTo>
                  <a:lnTo>
                    <a:pt x="226853" y="128574"/>
                  </a:lnTo>
                  <a:lnTo>
                    <a:pt x="226572" y="128344"/>
                  </a:lnTo>
                  <a:lnTo>
                    <a:pt x="226274" y="128122"/>
                  </a:lnTo>
                  <a:lnTo>
                    <a:pt x="225984" y="127901"/>
                  </a:lnTo>
                  <a:lnTo>
                    <a:pt x="225677" y="127696"/>
                  </a:lnTo>
                  <a:lnTo>
                    <a:pt x="225371" y="127492"/>
                  </a:lnTo>
                  <a:lnTo>
                    <a:pt x="225056" y="127296"/>
                  </a:lnTo>
                  <a:lnTo>
                    <a:pt x="224740" y="127108"/>
                  </a:lnTo>
                  <a:lnTo>
                    <a:pt x="224417" y="126930"/>
                  </a:lnTo>
                  <a:lnTo>
                    <a:pt x="224084" y="126751"/>
                  </a:lnTo>
                  <a:lnTo>
                    <a:pt x="223752" y="126589"/>
                  </a:lnTo>
                  <a:lnTo>
                    <a:pt x="223411" y="126427"/>
                  </a:lnTo>
                  <a:lnTo>
                    <a:pt x="223070" y="126282"/>
                  </a:lnTo>
                  <a:lnTo>
                    <a:pt x="222730" y="126137"/>
                  </a:lnTo>
                  <a:lnTo>
                    <a:pt x="222380" y="126001"/>
                  </a:lnTo>
                  <a:lnTo>
                    <a:pt x="222023" y="125882"/>
                  </a:lnTo>
                  <a:lnTo>
                    <a:pt x="221665" y="125762"/>
                  </a:lnTo>
                  <a:lnTo>
                    <a:pt x="221307" y="125652"/>
                  </a:lnTo>
                  <a:lnTo>
                    <a:pt x="220941" y="125558"/>
                  </a:lnTo>
                  <a:lnTo>
                    <a:pt x="220574" y="125464"/>
                  </a:lnTo>
                  <a:lnTo>
                    <a:pt x="220199" y="125388"/>
                  </a:lnTo>
                  <a:lnTo>
                    <a:pt x="219825" y="125311"/>
                  </a:lnTo>
                  <a:lnTo>
                    <a:pt x="219441" y="125251"/>
                  </a:lnTo>
                  <a:lnTo>
                    <a:pt x="219066" y="125200"/>
                  </a:lnTo>
                  <a:lnTo>
                    <a:pt x="218675" y="125149"/>
                  </a:lnTo>
                  <a:lnTo>
                    <a:pt x="218291" y="125115"/>
                  </a:lnTo>
                  <a:lnTo>
                    <a:pt x="217899" y="125089"/>
                  </a:lnTo>
                  <a:lnTo>
                    <a:pt x="217507" y="125081"/>
                  </a:lnTo>
                  <a:lnTo>
                    <a:pt x="217115" y="125072"/>
                  </a:lnTo>
                  <a:lnTo>
                    <a:pt x="217115" y="125072"/>
                  </a:lnTo>
                  <a:lnTo>
                    <a:pt x="216800" y="125072"/>
                  </a:lnTo>
                  <a:lnTo>
                    <a:pt x="216494" y="125089"/>
                  </a:lnTo>
                  <a:lnTo>
                    <a:pt x="216187" y="125098"/>
                  </a:lnTo>
                  <a:lnTo>
                    <a:pt x="215880" y="125123"/>
                  </a:lnTo>
                  <a:lnTo>
                    <a:pt x="215573" y="125149"/>
                  </a:lnTo>
                  <a:lnTo>
                    <a:pt x="215267" y="125183"/>
                  </a:lnTo>
                  <a:lnTo>
                    <a:pt x="214969" y="125226"/>
                  </a:lnTo>
                  <a:lnTo>
                    <a:pt x="214670" y="125268"/>
                  </a:lnTo>
                  <a:lnTo>
                    <a:pt x="214372" y="125319"/>
                  </a:lnTo>
                  <a:lnTo>
                    <a:pt x="214074" y="125379"/>
                  </a:lnTo>
                  <a:lnTo>
                    <a:pt x="213776" y="125439"/>
                  </a:lnTo>
                  <a:lnTo>
                    <a:pt x="213486" y="125507"/>
                  </a:lnTo>
                  <a:lnTo>
                    <a:pt x="213197" y="125583"/>
                  </a:lnTo>
                  <a:lnTo>
                    <a:pt x="212907" y="125660"/>
                  </a:lnTo>
                  <a:lnTo>
                    <a:pt x="212626" y="125745"/>
                  </a:lnTo>
                  <a:lnTo>
                    <a:pt x="212345" y="125831"/>
                  </a:lnTo>
                  <a:lnTo>
                    <a:pt x="212064" y="125933"/>
                  </a:lnTo>
                  <a:lnTo>
                    <a:pt x="211782" y="126026"/>
                  </a:lnTo>
                  <a:lnTo>
                    <a:pt x="211510" y="126137"/>
                  </a:lnTo>
                  <a:lnTo>
                    <a:pt x="211237" y="126248"/>
                  </a:lnTo>
                  <a:lnTo>
                    <a:pt x="210965" y="126359"/>
                  </a:lnTo>
                  <a:lnTo>
                    <a:pt x="210700" y="126478"/>
                  </a:lnTo>
                  <a:lnTo>
                    <a:pt x="210436" y="126606"/>
                  </a:lnTo>
                  <a:lnTo>
                    <a:pt x="210172" y="126742"/>
                  </a:lnTo>
                  <a:lnTo>
                    <a:pt x="209908" y="126870"/>
                  </a:lnTo>
                  <a:lnTo>
                    <a:pt x="209653" y="127015"/>
                  </a:lnTo>
                  <a:lnTo>
                    <a:pt x="209397" y="127160"/>
                  </a:lnTo>
                  <a:lnTo>
                    <a:pt x="209150" y="127313"/>
                  </a:lnTo>
                  <a:lnTo>
                    <a:pt x="208903" y="127466"/>
                  </a:lnTo>
                  <a:lnTo>
                    <a:pt x="208656" y="127620"/>
                  </a:lnTo>
                  <a:lnTo>
                    <a:pt x="208417" y="127781"/>
                  </a:lnTo>
                  <a:lnTo>
                    <a:pt x="208179" y="127952"/>
                  </a:lnTo>
                  <a:lnTo>
                    <a:pt x="207949" y="128122"/>
                  </a:lnTo>
                  <a:lnTo>
                    <a:pt x="207719" y="128301"/>
                  </a:lnTo>
                  <a:lnTo>
                    <a:pt x="207489" y="128480"/>
                  </a:lnTo>
                  <a:lnTo>
                    <a:pt x="207267" y="128667"/>
                  </a:lnTo>
                  <a:lnTo>
                    <a:pt x="207046" y="128855"/>
                  </a:lnTo>
                  <a:lnTo>
                    <a:pt x="206824" y="129051"/>
                  </a:lnTo>
                  <a:lnTo>
                    <a:pt x="206611" y="129247"/>
                  </a:lnTo>
                  <a:lnTo>
                    <a:pt x="206407" y="129443"/>
                  </a:lnTo>
                  <a:lnTo>
                    <a:pt x="206202" y="129647"/>
                  </a:lnTo>
                  <a:lnTo>
                    <a:pt x="205998" y="129860"/>
                  </a:lnTo>
                  <a:lnTo>
                    <a:pt x="205802" y="130073"/>
                  </a:lnTo>
                  <a:lnTo>
                    <a:pt x="205606" y="130286"/>
                  </a:lnTo>
                  <a:lnTo>
                    <a:pt x="205418" y="130508"/>
                  </a:lnTo>
                  <a:lnTo>
                    <a:pt x="205231" y="130729"/>
                  </a:lnTo>
                  <a:lnTo>
                    <a:pt x="205052" y="130959"/>
                  </a:lnTo>
                  <a:lnTo>
                    <a:pt x="204873" y="131189"/>
                  </a:lnTo>
                  <a:lnTo>
                    <a:pt x="204703" y="131419"/>
                  </a:lnTo>
                  <a:lnTo>
                    <a:pt x="204532" y="131658"/>
                  </a:lnTo>
                  <a:lnTo>
                    <a:pt x="204371" y="131896"/>
                  </a:lnTo>
                  <a:lnTo>
                    <a:pt x="204209" y="132143"/>
                  </a:lnTo>
                  <a:lnTo>
                    <a:pt x="204055" y="132390"/>
                  </a:lnTo>
                  <a:lnTo>
                    <a:pt x="203902" y="132637"/>
                  </a:lnTo>
                  <a:lnTo>
                    <a:pt x="203757" y="132893"/>
                  </a:lnTo>
                  <a:lnTo>
                    <a:pt x="203612" y="133149"/>
                  </a:lnTo>
                  <a:lnTo>
                    <a:pt x="203476" y="133404"/>
                  </a:lnTo>
                  <a:lnTo>
                    <a:pt x="203348" y="133668"/>
                  </a:lnTo>
                  <a:lnTo>
                    <a:pt x="203220" y="133932"/>
                  </a:lnTo>
                  <a:lnTo>
                    <a:pt x="203101" y="134197"/>
                  </a:lnTo>
                  <a:lnTo>
                    <a:pt x="202982" y="134469"/>
                  </a:lnTo>
                  <a:lnTo>
                    <a:pt x="202871" y="134742"/>
                  </a:lnTo>
                  <a:lnTo>
                    <a:pt x="202760" y="135014"/>
                  </a:lnTo>
                  <a:lnTo>
                    <a:pt x="202667" y="135295"/>
                  </a:lnTo>
                  <a:lnTo>
                    <a:pt x="188789" y="135295"/>
                  </a:lnTo>
                  <a:lnTo>
                    <a:pt x="188789" y="135295"/>
                  </a:lnTo>
                  <a:lnTo>
                    <a:pt x="188857" y="133149"/>
                  </a:lnTo>
                  <a:lnTo>
                    <a:pt x="188916" y="130959"/>
                  </a:lnTo>
                  <a:lnTo>
                    <a:pt x="188968" y="128744"/>
                  </a:lnTo>
                  <a:lnTo>
                    <a:pt x="189019" y="126495"/>
                  </a:lnTo>
                  <a:lnTo>
                    <a:pt x="189053" y="124212"/>
                  </a:lnTo>
                  <a:lnTo>
                    <a:pt x="189087" y="121895"/>
                  </a:lnTo>
                  <a:lnTo>
                    <a:pt x="189104" y="119543"/>
                  </a:lnTo>
                  <a:lnTo>
                    <a:pt x="189121" y="117166"/>
                  </a:lnTo>
                  <a:lnTo>
                    <a:pt x="189121" y="114755"/>
                  </a:lnTo>
                  <a:lnTo>
                    <a:pt x="189121" y="112319"/>
                  </a:lnTo>
                  <a:lnTo>
                    <a:pt x="189104" y="109857"/>
                  </a:lnTo>
                  <a:lnTo>
                    <a:pt x="189070" y="107361"/>
                  </a:lnTo>
                  <a:lnTo>
                    <a:pt x="189036" y="104847"/>
                  </a:lnTo>
                  <a:lnTo>
                    <a:pt x="188985" y="102300"/>
                  </a:lnTo>
                  <a:lnTo>
                    <a:pt x="188916" y="99736"/>
                  </a:lnTo>
                  <a:lnTo>
                    <a:pt x="188840" y="97146"/>
                  </a:lnTo>
                  <a:lnTo>
                    <a:pt x="202667" y="97146"/>
                  </a:lnTo>
                  <a:lnTo>
                    <a:pt x="202667" y="97146"/>
                  </a:lnTo>
                  <a:lnTo>
                    <a:pt x="202760" y="97419"/>
                  </a:lnTo>
                  <a:lnTo>
                    <a:pt x="202871" y="97700"/>
                  </a:lnTo>
                  <a:lnTo>
                    <a:pt x="202982" y="97972"/>
                  </a:lnTo>
                  <a:lnTo>
                    <a:pt x="203101" y="98236"/>
                  </a:lnTo>
                  <a:lnTo>
                    <a:pt x="203220" y="98509"/>
                  </a:lnTo>
                  <a:lnTo>
                    <a:pt x="203348" y="98773"/>
                  </a:lnTo>
                  <a:lnTo>
                    <a:pt x="203476" y="99029"/>
                  </a:lnTo>
                  <a:lnTo>
                    <a:pt x="203612" y="99293"/>
                  </a:lnTo>
                  <a:lnTo>
                    <a:pt x="203757" y="99548"/>
                  </a:lnTo>
                  <a:lnTo>
                    <a:pt x="203902" y="99795"/>
                  </a:lnTo>
                  <a:lnTo>
                    <a:pt x="204055" y="100051"/>
                  </a:lnTo>
                  <a:lnTo>
                    <a:pt x="204209" y="100298"/>
                  </a:lnTo>
                  <a:lnTo>
                    <a:pt x="204371" y="100537"/>
                  </a:lnTo>
                  <a:lnTo>
                    <a:pt x="204532" y="100775"/>
                  </a:lnTo>
                  <a:lnTo>
                    <a:pt x="204703" y="101014"/>
                  </a:lnTo>
                  <a:lnTo>
                    <a:pt x="204873" y="101252"/>
                  </a:lnTo>
                  <a:lnTo>
                    <a:pt x="205052" y="101482"/>
                  </a:lnTo>
                  <a:lnTo>
                    <a:pt x="205231" y="101704"/>
                  </a:lnTo>
                  <a:lnTo>
                    <a:pt x="205418" y="101934"/>
                  </a:lnTo>
                  <a:lnTo>
                    <a:pt x="205606" y="102147"/>
                  </a:lnTo>
                  <a:lnTo>
                    <a:pt x="205802" y="102368"/>
                  </a:lnTo>
                  <a:lnTo>
                    <a:pt x="205998" y="102581"/>
                  </a:lnTo>
                  <a:lnTo>
                    <a:pt x="206202" y="102786"/>
                  </a:lnTo>
                  <a:lnTo>
                    <a:pt x="206407" y="102990"/>
                  </a:lnTo>
                  <a:lnTo>
                    <a:pt x="206611" y="103195"/>
                  </a:lnTo>
                  <a:lnTo>
                    <a:pt x="206824" y="103391"/>
                  </a:lnTo>
                  <a:lnTo>
                    <a:pt x="207046" y="103578"/>
                  </a:lnTo>
                  <a:lnTo>
                    <a:pt x="207267" y="103774"/>
                  </a:lnTo>
                  <a:lnTo>
                    <a:pt x="207489" y="103953"/>
                  </a:lnTo>
                  <a:lnTo>
                    <a:pt x="207719" y="104132"/>
                  </a:lnTo>
                  <a:lnTo>
                    <a:pt x="207949" y="104311"/>
                  </a:lnTo>
                  <a:lnTo>
                    <a:pt x="208179" y="104481"/>
                  </a:lnTo>
                  <a:lnTo>
                    <a:pt x="208417" y="104651"/>
                  </a:lnTo>
                  <a:lnTo>
                    <a:pt x="208656" y="104813"/>
                  </a:lnTo>
                  <a:lnTo>
                    <a:pt x="208903" y="104975"/>
                  </a:lnTo>
                  <a:lnTo>
                    <a:pt x="209150" y="105129"/>
                  </a:lnTo>
                  <a:lnTo>
                    <a:pt x="209397" y="105273"/>
                  </a:lnTo>
                  <a:lnTo>
                    <a:pt x="209653" y="105418"/>
                  </a:lnTo>
                  <a:lnTo>
                    <a:pt x="209908" y="105563"/>
                  </a:lnTo>
                  <a:lnTo>
                    <a:pt x="210172" y="105699"/>
                  </a:lnTo>
                  <a:lnTo>
                    <a:pt x="210436" y="105827"/>
                  </a:lnTo>
                  <a:lnTo>
                    <a:pt x="210700" y="105955"/>
                  </a:lnTo>
                  <a:lnTo>
                    <a:pt x="210965" y="106074"/>
                  </a:lnTo>
                  <a:lnTo>
                    <a:pt x="211237" y="106193"/>
                  </a:lnTo>
                  <a:lnTo>
                    <a:pt x="211510" y="106304"/>
                  </a:lnTo>
                  <a:lnTo>
                    <a:pt x="211782" y="106406"/>
                  </a:lnTo>
                  <a:lnTo>
                    <a:pt x="212064" y="106509"/>
                  </a:lnTo>
                  <a:lnTo>
                    <a:pt x="212345" y="106602"/>
                  </a:lnTo>
                  <a:lnTo>
                    <a:pt x="212626" y="106696"/>
                  </a:lnTo>
                  <a:lnTo>
                    <a:pt x="212907" y="106773"/>
                  </a:lnTo>
                  <a:lnTo>
                    <a:pt x="213197" y="106858"/>
                  </a:lnTo>
                  <a:lnTo>
                    <a:pt x="213486" y="106926"/>
                  </a:lnTo>
                  <a:lnTo>
                    <a:pt x="213776" y="106994"/>
                  </a:lnTo>
                  <a:lnTo>
                    <a:pt x="214074" y="107062"/>
                  </a:lnTo>
                  <a:lnTo>
                    <a:pt x="214372" y="107114"/>
                  </a:lnTo>
                  <a:lnTo>
                    <a:pt x="214670" y="107165"/>
                  </a:lnTo>
                  <a:lnTo>
                    <a:pt x="214969" y="107216"/>
                  </a:lnTo>
                  <a:lnTo>
                    <a:pt x="215267" y="107250"/>
                  </a:lnTo>
                  <a:lnTo>
                    <a:pt x="215573" y="107284"/>
                  </a:lnTo>
                  <a:lnTo>
                    <a:pt x="215880" y="107309"/>
                  </a:lnTo>
                  <a:lnTo>
                    <a:pt x="216187" y="107335"/>
                  </a:lnTo>
                  <a:lnTo>
                    <a:pt x="216494" y="107352"/>
                  </a:lnTo>
                  <a:lnTo>
                    <a:pt x="216800" y="107361"/>
                  </a:lnTo>
                  <a:lnTo>
                    <a:pt x="217115" y="107361"/>
                  </a:lnTo>
                  <a:lnTo>
                    <a:pt x="217115" y="107361"/>
                  </a:lnTo>
                  <a:lnTo>
                    <a:pt x="217507" y="107361"/>
                  </a:lnTo>
                  <a:lnTo>
                    <a:pt x="217899" y="107344"/>
                  </a:lnTo>
                  <a:lnTo>
                    <a:pt x="218291" y="107318"/>
                  </a:lnTo>
                  <a:lnTo>
                    <a:pt x="218675" y="107284"/>
                  </a:lnTo>
                  <a:lnTo>
                    <a:pt x="219066" y="107241"/>
                  </a:lnTo>
                  <a:lnTo>
                    <a:pt x="219441" y="107182"/>
                  </a:lnTo>
                  <a:lnTo>
                    <a:pt x="219825" y="107122"/>
                  </a:lnTo>
                  <a:lnTo>
                    <a:pt x="220199" y="107054"/>
                  </a:lnTo>
                  <a:lnTo>
                    <a:pt x="220574" y="106969"/>
                  </a:lnTo>
                  <a:lnTo>
                    <a:pt x="220941" y="106875"/>
                  </a:lnTo>
                  <a:lnTo>
                    <a:pt x="221307" y="106781"/>
                  </a:lnTo>
                  <a:lnTo>
                    <a:pt x="221665" y="106671"/>
                  </a:lnTo>
                  <a:lnTo>
                    <a:pt x="222023" y="106560"/>
                  </a:lnTo>
                  <a:lnTo>
                    <a:pt x="222380" y="106432"/>
                  </a:lnTo>
                  <a:lnTo>
                    <a:pt x="222730" y="106296"/>
                  </a:lnTo>
                  <a:lnTo>
                    <a:pt x="223070" y="106159"/>
                  </a:lnTo>
                  <a:lnTo>
                    <a:pt x="223411" y="106006"/>
                  </a:lnTo>
                  <a:lnTo>
                    <a:pt x="223752" y="105853"/>
                  </a:lnTo>
                  <a:lnTo>
                    <a:pt x="224084" y="105682"/>
                  </a:lnTo>
                  <a:lnTo>
                    <a:pt x="224417" y="105512"/>
                  </a:lnTo>
                  <a:lnTo>
                    <a:pt x="224740" y="105333"/>
                  </a:lnTo>
                  <a:lnTo>
                    <a:pt x="225056" y="105137"/>
                  </a:lnTo>
                  <a:lnTo>
                    <a:pt x="225371" y="104941"/>
                  </a:lnTo>
                  <a:lnTo>
                    <a:pt x="225677" y="104745"/>
                  </a:lnTo>
                  <a:lnTo>
                    <a:pt x="225984" y="104532"/>
                  </a:lnTo>
                  <a:lnTo>
                    <a:pt x="226274" y="104311"/>
                  </a:lnTo>
                  <a:lnTo>
                    <a:pt x="226572" y="104089"/>
                  </a:lnTo>
                  <a:lnTo>
                    <a:pt x="226853" y="103859"/>
                  </a:lnTo>
                  <a:lnTo>
                    <a:pt x="227134" y="103621"/>
                  </a:lnTo>
                  <a:lnTo>
                    <a:pt x="227415" y="103374"/>
                  </a:lnTo>
                  <a:lnTo>
                    <a:pt x="227679" y="103127"/>
                  </a:lnTo>
                  <a:lnTo>
                    <a:pt x="227944" y="102871"/>
                  </a:lnTo>
                  <a:lnTo>
                    <a:pt x="228199" y="102607"/>
                  </a:lnTo>
                  <a:lnTo>
                    <a:pt x="228455" y="102334"/>
                  </a:lnTo>
                  <a:lnTo>
                    <a:pt x="228702" y="102062"/>
                  </a:lnTo>
                  <a:lnTo>
                    <a:pt x="228932" y="101780"/>
                  </a:lnTo>
                  <a:lnTo>
                    <a:pt x="229170" y="101491"/>
                  </a:lnTo>
                  <a:lnTo>
                    <a:pt x="229392" y="101201"/>
                  </a:lnTo>
                  <a:lnTo>
                    <a:pt x="229605" y="100903"/>
                  </a:lnTo>
                  <a:lnTo>
                    <a:pt x="229818" y="100596"/>
                  </a:lnTo>
                  <a:lnTo>
                    <a:pt x="230022" y="100290"/>
                  </a:lnTo>
                  <a:lnTo>
                    <a:pt x="230218" y="99974"/>
                  </a:lnTo>
                  <a:lnTo>
                    <a:pt x="230406" y="99659"/>
                  </a:lnTo>
                  <a:lnTo>
                    <a:pt x="230585" y="99335"/>
                  </a:lnTo>
                  <a:lnTo>
                    <a:pt x="230763" y="99003"/>
                  </a:lnTo>
                  <a:lnTo>
                    <a:pt x="230925" y="98671"/>
                  </a:lnTo>
                  <a:lnTo>
                    <a:pt x="231087" y="98339"/>
                  </a:lnTo>
                  <a:lnTo>
                    <a:pt x="231232" y="97998"/>
                  </a:lnTo>
                  <a:lnTo>
                    <a:pt x="231377" y="97649"/>
                  </a:lnTo>
                  <a:lnTo>
                    <a:pt x="231505" y="97299"/>
                  </a:lnTo>
                  <a:lnTo>
                    <a:pt x="231632" y="96950"/>
                  </a:lnTo>
                  <a:lnTo>
                    <a:pt x="231752" y="96592"/>
                  </a:lnTo>
                  <a:lnTo>
                    <a:pt x="231854" y="96226"/>
                  </a:lnTo>
                  <a:lnTo>
                    <a:pt x="231956" y="95860"/>
                  </a:lnTo>
                  <a:lnTo>
                    <a:pt x="232050" y="95493"/>
                  </a:lnTo>
                  <a:lnTo>
                    <a:pt x="232127" y="95118"/>
                  </a:lnTo>
                  <a:lnTo>
                    <a:pt x="232203" y="94743"/>
                  </a:lnTo>
                  <a:lnTo>
                    <a:pt x="232263" y="94369"/>
                  </a:lnTo>
                  <a:lnTo>
                    <a:pt x="232314" y="93985"/>
                  </a:lnTo>
                  <a:lnTo>
                    <a:pt x="232357" y="93602"/>
                  </a:lnTo>
                  <a:lnTo>
                    <a:pt x="232399" y="93210"/>
                  </a:lnTo>
                  <a:lnTo>
                    <a:pt x="232416" y="92827"/>
                  </a:lnTo>
                  <a:lnTo>
                    <a:pt x="232433" y="92426"/>
                  </a:lnTo>
                  <a:lnTo>
                    <a:pt x="232442" y="92034"/>
                  </a:lnTo>
                  <a:lnTo>
                    <a:pt x="232442" y="92034"/>
                  </a:lnTo>
                  <a:lnTo>
                    <a:pt x="232433" y="91642"/>
                  </a:lnTo>
                  <a:lnTo>
                    <a:pt x="232416" y="91251"/>
                  </a:lnTo>
                  <a:lnTo>
                    <a:pt x="232399" y="90859"/>
                  </a:lnTo>
                  <a:lnTo>
                    <a:pt x="232357" y="90467"/>
                  </a:lnTo>
                  <a:lnTo>
                    <a:pt x="232314" y="90083"/>
                  </a:lnTo>
                  <a:lnTo>
                    <a:pt x="232263" y="89709"/>
                  </a:lnTo>
                  <a:lnTo>
                    <a:pt x="232203" y="89325"/>
                  </a:lnTo>
                  <a:lnTo>
                    <a:pt x="232127" y="88950"/>
                  </a:lnTo>
                  <a:lnTo>
                    <a:pt x="232050" y="88575"/>
                  </a:lnTo>
                  <a:lnTo>
                    <a:pt x="231956" y="88209"/>
                  </a:lnTo>
                  <a:lnTo>
                    <a:pt x="231854" y="87843"/>
                  </a:lnTo>
                  <a:lnTo>
                    <a:pt x="231752" y="87485"/>
                  </a:lnTo>
                  <a:lnTo>
                    <a:pt x="231632" y="87127"/>
                  </a:lnTo>
                  <a:lnTo>
                    <a:pt x="231505" y="86769"/>
                  </a:lnTo>
                  <a:lnTo>
                    <a:pt x="231377" y="86420"/>
                  </a:lnTo>
                  <a:lnTo>
                    <a:pt x="231232" y="86079"/>
                  </a:lnTo>
                  <a:lnTo>
                    <a:pt x="231087" y="85730"/>
                  </a:lnTo>
                  <a:lnTo>
                    <a:pt x="230925" y="85398"/>
                  </a:lnTo>
                  <a:lnTo>
                    <a:pt x="230763" y="85066"/>
                  </a:lnTo>
                  <a:lnTo>
                    <a:pt x="230585" y="84733"/>
                  </a:lnTo>
                  <a:lnTo>
                    <a:pt x="230406" y="84410"/>
                  </a:lnTo>
                  <a:lnTo>
                    <a:pt x="230218" y="84094"/>
                  </a:lnTo>
                  <a:lnTo>
                    <a:pt x="230022" y="83779"/>
                  </a:lnTo>
                  <a:lnTo>
                    <a:pt x="229818" y="83472"/>
                  </a:lnTo>
                  <a:lnTo>
                    <a:pt x="229605" y="83166"/>
                  </a:lnTo>
                  <a:lnTo>
                    <a:pt x="229392" y="82868"/>
                  </a:lnTo>
                  <a:lnTo>
                    <a:pt x="229170" y="82578"/>
                  </a:lnTo>
                  <a:lnTo>
                    <a:pt x="228932" y="82288"/>
                  </a:lnTo>
                  <a:lnTo>
                    <a:pt x="228702" y="82007"/>
                  </a:lnTo>
                  <a:lnTo>
                    <a:pt x="228455" y="81734"/>
                  </a:lnTo>
                  <a:lnTo>
                    <a:pt x="228199" y="81462"/>
                  </a:lnTo>
                  <a:lnTo>
                    <a:pt x="227944" y="81206"/>
                  </a:lnTo>
                  <a:lnTo>
                    <a:pt x="227679" y="80942"/>
                  </a:lnTo>
                  <a:lnTo>
                    <a:pt x="227415" y="80695"/>
                  </a:lnTo>
                  <a:lnTo>
                    <a:pt x="227134" y="80448"/>
                  </a:lnTo>
                  <a:lnTo>
                    <a:pt x="226853" y="80210"/>
                  </a:lnTo>
                  <a:lnTo>
                    <a:pt x="226572" y="79979"/>
                  </a:lnTo>
                  <a:lnTo>
                    <a:pt x="226274" y="79758"/>
                  </a:lnTo>
                  <a:lnTo>
                    <a:pt x="225984" y="79536"/>
                  </a:lnTo>
                  <a:lnTo>
                    <a:pt x="225677" y="79332"/>
                  </a:lnTo>
                  <a:lnTo>
                    <a:pt x="225371" y="79128"/>
                  </a:lnTo>
                  <a:lnTo>
                    <a:pt x="225056" y="78932"/>
                  </a:lnTo>
                  <a:lnTo>
                    <a:pt x="224740" y="78744"/>
                  </a:lnTo>
                  <a:lnTo>
                    <a:pt x="224417" y="78565"/>
                  </a:lnTo>
                  <a:lnTo>
                    <a:pt x="224084" y="78386"/>
                  </a:lnTo>
                  <a:lnTo>
                    <a:pt x="223752" y="78224"/>
                  </a:lnTo>
                  <a:lnTo>
                    <a:pt x="223411" y="78063"/>
                  </a:lnTo>
                  <a:lnTo>
                    <a:pt x="223070" y="77918"/>
                  </a:lnTo>
                  <a:lnTo>
                    <a:pt x="222730" y="77773"/>
                  </a:lnTo>
                  <a:lnTo>
                    <a:pt x="222380" y="77637"/>
                  </a:lnTo>
                  <a:lnTo>
                    <a:pt x="222023" y="77517"/>
                  </a:lnTo>
                  <a:lnTo>
                    <a:pt x="221665" y="77398"/>
                  </a:lnTo>
                  <a:lnTo>
                    <a:pt x="221307" y="77287"/>
                  </a:lnTo>
                  <a:lnTo>
                    <a:pt x="220941" y="77194"/>
                  </a:lnTo>
                  <a:lnTo>
                    <a:pt x="220574" y="77100"/>
                  </a:lnTo>
                  <a:lnTo>
                    <a:pt x="220199" y="77023"/>
                  </a:lnTo>
                  <a:lnTo>
                    <a:pt x="219825" y="76947"/>
                  </a:lnTo>
                  <a:lnTo>
                    <a:pt x="219441" y="76887"/>
                  </a:lnTo>
                  <a:lnTo>
                    <a:pt x="219066" y="76836"/>
                  </a:lnTo>
                  <a:lnTo>
                    <a:pt x="218675" y="76785"/>
                  </a:lnTo>
                  <a:lnTo>
                    <a:pt x="218291" y="76751"/>
                  </a:lnTo>
                  <a:lnTo>
                    <a:pt x="217899" y="76725"/>
                  </a:lnTo>
                  <a:lnTo>
                    <a:pt x="217507" y="76717"/>
                  </a:lnTo>
                  <a:lnTo>
                    <a:pt x="217115" y="76708"/>
                  </a:lnTo>
                  <a:lnTo>
                    <a:pt x="217115" y="76708"/>
                  </a:lnTo>
                  <a:lnTo>
                    <a:pt x="216800" y="76708"/>
                  </a:lnTo>
                  <a:lnTo>
                    <a:pt x="216494" y="76725"/>
                  </a:lnTo>
                  <a:lnTo>
                    <a:pt x="216187" y="76734"/>
                  </a:lnTo>
                  <a:lnTo>
                    <a:pt x="215880" y="76759"/>
                  </a:lnTo>
                  <a:lnTo>
                    <a:pt x="215573" y="76785"/>
                  </a:lnTo>
                  <a:lnTo>
                    <a:pt x="215267" y="76819"/>
                  </a:lnTo>
                  <a:lnTo>
                    <a:pt x="214969" y="76861"/>
                  </a:lnTo>
                  <a:lnTo>
                    <a:pt x="214670" y="76904"/>
                  </a:lnTo>
                  <a:lnTo>
                    <a:pt x="214372" y="76955"/>
                  </a:lnTo>
                  <a:lnTo>
                    <a:pt x="214074" y="77015"/>
                  </a:lnTo>
                  <a:lnTo>
                    <a:pt x="213776" y="77074"/>
                  </a:lnTo>
                  <a:lnTo>
                    <a:pt x="213486" y="77143"/>
                  </a:lnTo>
                  <a:lnTo>
                    <a:pt x="213197" y="77219"/>
                  </a:lnTo>
                  <a:lnTo>
                    <a:pt x="212907" y="77296"/>
                  </a:lnTo>
                  <a:lnTo>
                    <a:pt x="212626" y="77381"/>
                  </a:lnTo>
                  <a:lnTo>
                    <a:pt x="212345" y="77466"/>
                  </a:lnTo>
                  <a:lnTo>
                    <a:pt x="212064" y="77560"/>
                  </a:lnTo>
                  <a:lnTo>
                    <a:pt x="211782" y="77662"/>
                  </a:lnTo>
                  <a:lnTo>
                    <a:pt x="211510" y="77773"/>
                  </a:lnTo>
                  <a:lnTo>
                    <a:pt x="211237" y="77884"/>
                  </a:lnTo>
                  <a:lnTo>
                    <a:pt x="210965" y="77994"/>
                  </a:lnTo>
                  <a:lnTo>
                    <a:pt x="210700" y="78114"/>
                  </a:lnTo>
                  <a:lnTo>
                    <a:pt x="210436" y="78242"/>
                  </a:lnTo>
                  <a:lnTo>
                    <a:pt x="210172" y="78378"/>
                  </a:lnTo>
                  <a:lnTo>
                    <a:pt x="209908" y="78506"/>
                  </a:lnTo>
                  <a:lnTo>
                    <a:pt x="209653" y="78650"/>
                  </a:lnTo>
                  <a:lnTo>
                    <a:pt x="209397" y="78795"/>
                  </a:lnTo>
                  <a:lnTo>
                    <a:pt x="209150" y="78940"/>
                  </a:lnTo>
                  <a:lnTo>
                    <a:pt x="208903" y="79102"/>
                  </a:lnTo>
                  <a:lnTo>
                    <a:pt x="208656" y="79255"/>
                  </a:lnTo>
                  <a:lnTo>
                    <a:pt x="208417" y="79417"/>
                  </a:lnTo>
                  <a:lnTo>
                    <a:pt x="208179" y="79588"/>
                  </a:lnTo>
                  <a:lnTo>
                    <a:pt x="207949" y="79758"/>
                  </a:lnTo>
                  <a:lnTo>
                    <a:pt x="207719" y="79937"/>
                  </a:lnTo>
                  <a:lnTo>
                    <a:pt x="207489" y="80116"/>
                  </a:lnTo>
                  <a:lnTo>
                    <a:pt x="207267" y="80303"/>
                  </a:lnTo>
                  <a:lnTo>
                    <a:pt x="207046" y="80491"/>
                  </a:lnTo>
                  <a:lnTo>
                    <a:pt x="206824" y="80687"/>
                  </a:lnTo>
                  <a:lnTo>
                    <a:pt x="206611" y="80883"/>
                  </a:lnTo>
                  <a:lnTo>
                    <a:pt x="206407" y="81078"/>
                  </a:lnTo>
                  <a:lnTo>
                    <a:pt x="206202" y="81283"/>
                  </a:lnTo>
                  <a:lnTo>
                    <a:pt x="205998" y="81496"/>
                  </a:lnTo>
                  <a:lnTo>
                    <a:pt x="205802" y="81709"/>
                  </a:lnTo>
                  <a:lnTo>
                    <a:pt x="205606" y="81922"/>
                  </a:lnTo>
                  <a:lnTo>
                    <a:pt x="205418" y="82143"/>
                  </a:lnTo>
                  <a:lnTo>
                    <a:pt x="205231" y="82365"/>
                  </a:lnTo>
                  <a:lnTo>
                    <a:pt x="205052" y="82595"/>
                  </a:lnTo>
                  <a:lnTo>
                    <a:pt x="204873" y="82825"/>
                  </a:lnTo>
                  <a:lnTo>
                    <a:pt x="204703" y="83055"/>
                  </a:lnTo>
                  <a:lnTo>
                    <a:pt x="204532" y="83293"/>
                  </a:lnTo>
                  <a:lnTo>
                    <a:pt x="204371" y="83532"/>
                  </a:lnTo>
                  <a:lnTo>
                    <a:pt x="204209" y="83779"/>
                  </a:lnTo>
                  <a:lnTo>
                    <a:pt x="204055" y="84026"/>
                  </a:lnTo>
                  <a:lnTo>
                    <a:pt x="203902" y="84273"/>
                  </a:lnTo>
                  <a:lnTo>
                    <a:pt x="203757" y="84520"/>
                  </a:lnTo>
                  <a:lnTo>
                    <a:pt x="203612" y="84784"/>
                  </a:lnTo>
                  <a:lnTo>
                    <a:pt x="203476" y="85040"/>
                  </a:lnTo>
                  <a:lnTo>
                    <a:pt x="203348" y="85304"/>
                  </a:lnTo>
                  <a:lnTo>
                    <a:pt x="203220" y="85568"/>
                  </a:lnTo>
                  <a:lnTo>
                    <a:pt x="203101" y="85832"/>
                  </a:lnTo>
                  <a:lnTo>
                    <a:pt x="202982" y="86105"/>
                  </a:lnTo>
                  <a:lnTo>
                    <a:pt x="202871" y="86377"/>
                  </a:lnTo>
                  <a:lnTo>
                    <a:pt x="202760" y="86650"/>
                  </a:lnTo>
                  <a:lnTo>
                    <a:pt x="202667" y="86923"/>
                  </a:lnTo>
                  <a:lnTo>
                    <a:pt x="188431" y="86923"/>
                  </a:lnTo>
                  <a:lnTo>
                    <a:pt x="188431" y="86923"/>
                  </a:lnTo>
                  <a:lnTo>
                    <a:pt x="188320" y="84776"/>
                  </a:lnTo>
                  <a:lnTo>
                    <a:pt x="188192" y="82612"/>
                  </a:lnTo>
                  <a:lnTo>
                    <a:pt x="188065" y="80440"/>
                  </a:lnTo>
                  <a:lnTo>
                    <a:pt x="187920" y="78259"/>
                  </a:lnTo>
                  <a:lnTo>
                    <a:pt x="187775" y="76061"/>
                  </a:lnTo>
                  <a:lnTo>
                    <a:pt x="187613" y="73854"/>
                  </a:lnTo>
                  <a:lnTo>
                    <a:pt x="187443" y="71648"/>
                  </a:lnTo>
                  <a:lnTo>
                    <a:pt x="187255" y="69424"/>
                  </a:lnTo>
                  <a:lnTo>
                    <a:pt x="187059" y="67192"/>
                  </a:lnTo>
                  <a:lnTo>
                    <a:pt x="186855" y="64951"/>
                  </a:lnTo>
                  <a:lnTo>
                    <a:pt x="186642" y="62711"/>
                  </a:lnTo>
                  <a:lnTo>
                    <a:pt x="186412" y="60462"/>
                  </a:lnTo>
                  <a:lnTo>
                    <a:pt x="186173" y="58196"/>
                  </a:lnTo>
                  <a:lnTo>
                    <a:pt x="185918" y="55938"/>
                  </a:lnTo>
                  <a:lnTo>
                    <a:pt x="185654" y="53663"/>
                  </a:lnTo>
                  <a:lnTo>
                    <a:pt x="185381" y="51389"/>
                  </a:lnTo>
                  <a:lnTo>
                    <a:pt x="185381" y="51389"/>
                  </a:lnTo>
                  <a:lnTo>
                    <a:pt x="185347" y="51176"/>
                  </a:lnTo>
                  <a:lnTo>
                    <a:pt x="185313" y="50963"/>
                  </a:lnTo>
                  <a:lnTo>
                    <a:pt x="185262" y="50750"/>
                  </a:lnTo>
                  <a:lnTo>
                    <a:pt x="185202" y="50545"/>
                  </a:lnTo>
                  <a:lnTo>
                    <a:pt x="185134" y="50341"/>
                  </a:lnTo>
                  <a:lnTo>
                    <a:pt x="185066" y="50145"/>
                  </a:lnTo>
                  <a:lnTo>
                    <a:pt x="184981" y="49949"/>
                  </a:lnTo>
                  <a:lnTo>
                    <a:pt x="184895" y="49753"/>
                  </a:lnTo>
                  <a:lnTo>
                    <a:pt x="184793" y="49574"/>
                  </a:lnTo>
                  <a:lnTo>
                    <a:pt x="184691" y="49387"/>
                  </a:lnTo>
                  <a:lnTo>
                    <a:pt x="184580" y="49208"/>
                  </a:lnTo>
                  <a:lnTo>
                    <a:pt x="184461" y="49037"/>
                  </a:lnTo>
                  <a:lnTo>
                    <a:pt x="184333" y="48875"/>
                  </a:lnTo>
                  <a:lnTo>
                    <a:pt x="184205" y="48714"/>
                  </a:lnTo>
                  <a:lnTo>
                    <a:pt x="184069" y="48560"/>
                  </a:lnTo>
                  <a:lnTo>
                    <a:pt x="183924" y="48407"/>
                  </a:lnTo>
                  <a:lnTo>
                    <a:pt x="183771" y="48262"/>
                  </a:lnTo>
                  <a:lnTo>
                    <a:pt x="183617" y="48126"/>
                  </a:lnTo>
                  <a:lnTo>
                    <a:pt x="183456" y="47989"/>
                  </a:lnTo>
                  <a:lnTo>
                    <a:pt x="183294" y="47870"/>
                  </a:lnTo>
                  <a:lnTo>
                    <a:pt x="183115" y="47751"/>
                  </a:lnTo>
                  <a:lnTo>
                    <a:pt x="182944" y="47640"/>
                  </a:lnTo>
                  <a:lnTo>
                    <a:pt x="182757" y="47538"/>
                  </a:lnTo>
                  <a:lnTo>
                    <a:pt x="182570" y="47436"/>
                  </a:lnTo>
                  <a:lnTo>
                    <a:pt x="182382" y="47350"/>
                  </a:lnTo>
                  <a:lnTo>
                    <a:pt x="182186" y="47265"/>
                  </a:lnTo>
                  <a:lnTo>
                    <a:pt x="181990" y="47189"/>
                  </a:lnTo>
                  <a:lnTo>
                    <a:pt x="181786" y="47129"/>
                  </a:lnTo>
                  <a:lnTo>
                    <a:pt x="181581" y="47069"/>
                  </a:lnTo>
                  <a:lnTo>
                    <a:pt x="181368" y="47018"/>
                  </a:lnTo>
                  <a:lnTo>
                    <a:pt x="181155" y="46984"/>
                  </a:lnTo>
                  <a:lnTo>
                    <a:pt x="180942" y="46950"/>
                  </a:lnTo>
                  <a:lnTo>
                    <a:pt x="180942" y="46950"/>
                  </a:lnTo>
                  <a:lnTo>
                    <a:pt x="178668" y="46669"/>
                  </a:lnTo>
                  <a:lnTo>
                    <a:pt x="176410" y="46413"/>
                  </a:lnTo>
                  <a:lnTo>
                    <a:pt x="174152" y="46158"/>
                  </a:lnTo>
                  <a:lnTo>
                    <a:pt x="171903" y="45919"/>
                  </a:lnTo>
                  <a:lnTo>
                    <a:pt x="169654" y="45689"/>
                  </a:lnTo>
                  <a:lnTo>
                    <a:pt x="167422" y="45476"/>
                  </a:lnTo>
                  <a:lnTo>
                    <a:pt x="165190" y="45272"/>
                  </a:lnTo>
                  <a:lnTo>
                    <a:pt x="162967" y="45076"/>
                  </a:lnTo>
                  <a:lnTo>
                    <a:pt x="160752" y="44897"/>
                  </a:lnTo>
                  <a:lnTo>
                    <a:pt x="158545" y="44726"/>
                  </a:lnTo>
                  <a:lnTo>
                    <a:pt x="156347" y="44565"/>
                  </a:lnTo>
                  <a:lnTo>
                    <a:pt x="154158" y="44411"/>
                  </a:lnTo>
                  <a:lnTo>
                    <a:pt x="151985" y="44266"/>
                  </a:lnTo>
                  <a:lnTo>
                    <a:pt x="149813" y="44139"/>
                  </a:lnTo>
                  <a:lnTo>
                    <a:pt x="147657" y="44019"/>
                  </a:lnTo>
                  <a:lnTo>
                    <a:pt x="145511" y="43909"/>
                  </a:lnTo>
                  <a:lnTo>
                    <a:pt x="145511" y="29775"/>
                  </a:lnTo>
                  <a:lnTo>
                    <a:pt x="145511" y="29775"/>
                  </a:lnTo>
                  <a:lnTo>
                    <a:pt x="145792" y="29673"/>
                  </a:lnTo>
                  <a:lnTo>
                    <a:pt x="146064" y="29571"/>
                  </a:lnTo>
                  <a:lnTo>
                    <a:pt x="146337" y="29460"/>
                  </a:lnTo>
                  <a:lnTo>
                    <a:pt x="146610" y="29341"/>
                  </a:lnTo>
                  <a:lnTo>
                    <a:pt x="146874" y="29221"/>
                  </a:lnTo>
                  <a:lnTo>
                    <a:pt x="147138" y="29094"/>
                  </a:lnTo>
                  <a:lnTo>
                    <a:pt x="147402" y="28957"/>
                  </a:lnTo>
                  <a:lnTo>
                    <a:pt x="147657" y="28821"/>
                  </a:lnTo>
                  <a:lnTo>
                    <a:pt x="147913" y="28685"/>
                  </a:lnTo>
                  <a:lnTo>
                    <a:pt x="148169" y="28540"/>
                  </a:lnTo>
                  <a:lnTo>
                    <a:pt x="148416" y="28386"/>
                  </a:lnTo>
                  <a:lnTo>
                    <a:pt x="148663" y="28233"/>
                  </a:lnTo>
                  <a:lnTo>
                    <a:pt x="148910" y="28071"/>
                  </a:lnTo>
                  <a:lnTo>
                    <a:pt x="149148" y="27909"/>
                  </a:lnTo>
                  <a:lnTo>
                    <a:pt x="149387" y="27739"/>
                  </a:lnTo>
                  <a:lnTo>
                    <a:pt x="149617" y="27569"/>
                  </a:lnTo>
                  <a:lnTo>
                    <a:pt x="149847" y="27390"/>
                  </a:lnTo>
                  <a:lnTo>
                    <a:pt x="150077" y="27211"/>
                  </a:lnTo>
                  <a:lnTo>
                    <a:pt x="150298" y="27023"/>
                  </a:lnTo>
                  <a:lnTo>
                    <a:pt x="150520" y="26836"/>
                  </a:lnTo>
                  <a:lnTo>
                    <a:pt x="150733" y="26640"/>
                  </a:lnTo>
                  <a:lnTo>
                    <a:pt x="150946" y="26444"/>
                  </a:lnTo>
                  <a:lnTo>
                    <a:pt x="151159" y="26240"/>
                  </a:lnTo>
                  <a:lnTo>
                    <a:pt x="151363" y="26035"/>
                  </a:lnTo>
                  <a:lnTo>
                    <a:pt x="151559" y="25822"/>
                  </a:lnTo>
                  <a:lnTo>
                    <a:pt x="151755" y="25609"/>
                  </a:lnTo>
                  <a:lnTo>
                    <a:pt x="151951" y="25396"/>
                  </a:lnTo>
                  <a:lnTo>
                    <a:pt x="152139" y="25175"/>
                  </a:lnTo>
                  <a:lnTo>
                    <a:pt x="152326" y="24953"/>
                  </a:lnTo>
                  <a:lnTo>
                    <a:pt x="152505" y="24723"/>
                  </a:lnTo>
                  <a:lnTo>
                    <a:pt x="152684" y="24493"/>
                  </a:lnTo>
                  <a:lnTo>
                    <a:pt x="152854" y="24263"/>
                  </a:lnTo>
                  <a:lnTo>
                    <a:pt x="153016" y="24025"/>
                  </a:lnTo>
                  <a:lnTo>
                    <a:pt x="153186" y="23777"/>
                  </a:lnTo>
                  <a:lnTo>
                    <a:pt x="153340" y="23539"/>
                  </a:lnTo>
                  <a:lnTo>
                    <a:pt x="153493" y="23292"/>
                  </a:lnTo>
                  <a:lnTo>
                    <a:pt x="153646" y="23036"/>
                  </a:lnTo>
                  <a:lnTo>
                    <a:pt x="153791" y="22789"/>
                  </a:lnTo>
                  <a:lnTo>
                    <a:pt x="153928" y="22525"/>
                  </a:lnTo>
                  <a:lnTo>
                    <a:pt x="154064" y="22270"/>
                  </a:lnTo>
                  <a:lnTo>
                    <a:pt x="154200" y="22005"/>
                  </a:lnTo>
                  <a:lnTo>
                    <a:pt x="154319" y="21741"/>
                  </a:lnTo>
                  <a:lnTo>
                    <a:pt x="154447" y="21477"/>
                  </a:lnTo>
                  <a:lnTo>
                    <a:pt x="154558" y="21205"/>
                  </a:lnTo>
                  <a:lnTo>
                    <a:pt x="154669" y="20932"/>
                  </a:lnTo>
                  <a:lnTo>
                    <a:pt x="154780" y="20659"/>
                  </a:lnTo>
                  <a:lnTo>
                    <a:pt x="154873" y="20378"/>
                  </a:lnTo>
                  <a:lnTo>
                    <a:pt x="154967" y="20097"/>
                  </a:lnTo>
                  <a:lnTo>
                    <a:pt x="155061" y="19816"/>
                  </a:lnTo>
                  <a:lnTo>
                    <a:pt x="155146" y="19526"/>
                  </a:lnTo>
                  <a:lnTo>
                    <a:pt x="155223" y="19245"/>
                  </a:lnTo>
                  <a:lnTo>
                    <a:pt x="155299" y="18956"/>
                  </a:lnTo>
                  <a:lnTo>
                    <a:pt x="155367" y="18657"/>
                  </a:lnTo>
                  <a:lnTo>
                    <a:pt x="155427" y="18368"/>
                  </a:lnTo>
                  <a:lnTo>
                    <a:pt x="155487" y="18070"/>
                  </a:lnTo>
                  <a:lnTo>
                    <a:pt x="155538" y="17771"/>
                  </a:lnTo>
                  <a:lnTo>
                    <a:pt x="155580" y="17473"/>
                  </a:lnTo>
                  <a:lnTo>
                    <a:pt x="155623" y="17175"/>
                  </a:lnTo>
                  <a:lnTo>
                    <a:pt x="155657" y="16868"/>
                  </a:lnTo>
                  <a:lnTo>
                    <a:pt x="155683" y="16562"/>
                  </a:lnTo>
                  <a:lnTo>
                    <a:pt x="155700" y="16255"/>
                  </a:lnTo>
                  <a:lnTo>
                    <a:pt x="155717" y="15948"/>
                  </a:lnTo>
                  <a:lnTo>
                    <a:pt x="155725" y="15641"/>
                  </a:lnTo>
                  <a:lnTo>
                    <a:pt x="155734" y="15326"/>
                  </a:lnTo>
                  <a:lnTo>
                    <a:pt x="155734" y="15326"/>
                  </a:lnTo>
                  <a:lnTo>
                    <a:pt x="155725" y="14934"/>
                  </a:lnTo>
                  <a:lnTo>
                    <a:pt x="155708" y="14543"/>
                  </a:lnTo>
                  <a:lnTo>
                    <a:pt x="155683" y="14151"/>
                  </a:lnTo>
                  <a:lnTo>
                    <a:pt x="155649" y="13759"/>
                  </a:lnTo>
                  <a:lnTo>
                    <a:pt x="155606" y="13375"/>
                  </a:lnTo>
                  <a:lnTo>
                    <a:pt x="155555" y="12992"/>
                  </a:lnTo>
                  <a:lnTo>
                    <a:pt x="155495" y="12617"/>
                  </a:lnTo>
                  <a:lnTo>
                    <a:pt x="155418" y="12242"/>
                  </a:lnTo>
                  <a:lnTo>
                    <a:pt x="155342" y="11867"/>
                  </a:lnTo>
                  <a:lnTo>
                    <a:pt x="155248" y="11501"/>
                  </a:lnTo>
                  <a:lnTo>
                    <a:pt x="155146" y="11135"/>
                  </a:lnTo>
                  <a:lnTo>
                    <a:pt x="155044" y="10777"/>
                  </a:lnTo>
                  <a:lnTo>
                    <a:pt x="154924" y="10419"/>
                  </a:lnTo>
                  <a:lnTo>
                    <a:pt x="154797" y="10061"/>
                  </a:lnTo>
                  <a:lnTo>
                    <a:pt x="154669" y="9712"/>
                  </a:lnTo>
                  <a:lnTo>
                    <a:pt x="154524" y="9363"/>
                  </a:lnTo>
                  <a:lnTo>
                    <a:pt x="154379" y="9022"/>
                  </a:lnTo>
                  <a:lnTo>
                    <a:pt x="154217" y="8690"/>
                  </a:lnTo>
                  <a:lnTo>
                    <a:pt x="154055" y="8357"/>
                  </a:lnTo>
                  <a:lnTo>
                    <a:pt x="153876" y="8025"/>
                  </a:lnTo>
                  <a:lnTo>
                    <a:pt x="153698" y="7701"/>
                  </a:lnTo>
                  <a:lnTo>
                    <a:pt x="153510" y="7386"/>
                  </a:lnTo>
                  <a:lnTo>
                    <a:pt x="153314" y="7071"/>
                  </a:lnTo>
                  <a:lnTo>
                    <a:pt x="153110" y="6764"/>
                  </a:lnTo>
                  <a:lnTo>
                    <a:pt x="152897" y="6458"/>
                  </a:lnTo>
                  <a:lnTo>
                    <a:pt x="152684" y="6159"/>
                  </a:lnTo>
                  <a:lnTo>
                    <a:pt x="152462" y="5870"/>
                  </a:lnTo>
                  <a:lnTo>
                    <a:pt x="152224" y="5580"/>
                  </a:lnTo>
                  <a:lnTo>
                    <a:pt x="151985" y="5299"/>
                  </a:lnTo>
                  <a:lnTo>
                    <a:pt x="151747" y="5026"/>
                  </a:lnTo>
                  <a:lnTo>
                    <a:pt x="151491" y="4754"/>
                  </a:lnTo>
                  <a:lnTo>
                    <a:pt x="151235" y="4498"/>
                  </a:lnTo>
                  <a:lnTo>
                    <a:pt x="150971" y="4234"/>
                  </a:lnTo>
                  <a:lnTo>
                    <a:pt x="150707" y="3987"/>
                  </a:lnTo>
                  <a:lnTo>
                    <a:pt x="150426" y="3740"/>
                  </a:lnTo>
                  <a:lnTo>
                    <a:pt x="150145" y="3501"/>
                  </a:lnTo>
                  <a:lnTo>
                    <a:pt x="149864" y="3271"/>
                  </a:lnTo>
                  <a:lnTo>
                    <a:pt x="149566" y="3050"/>
                  </a:lnTo>
                  <a:lnTo>
                    <a:pt x="149268" y="2828"/>
                  </a:lnTo>
                  <a:lnTo>
                    <a:pt x="148969" y="2624"/>
                  </a:lnTo>
                  <a:lnTo>
                    <a:pt x="148663" y="2419"/>
                  </a:lnTo>
                  <a:lnTo>
                    <a:pt x="148347" y="2224"/>
                  </a:lnTo>
                  <a:lnTo>
                    <a:pt x="148024" y="2036"/>
                  </a:lnTo>
                  <a:lnTo>
                    <a:pt x="147700" y="1849"/>
                  </a:lnTo>
                  <a:lnTo>
                    <a:pt x="147376" y="1678"/>
                  </a:lnTo>
                  <a:lnTo>
                    <a:pt x="147044" y="1516"/>
                  </a:lnTo>
                  <a:lnTo>
                    <a:pt x="146703" y="1355"/>
                  </a:lnTo>
                  <a:lnTo>
                    <a:pt x="146362" y="1210"/>
                  </a:lnTo>
                  <a:lnTo>
                    <a:pt x="146022" y="1065"/>
                  </a:lnTo>
                  <a:lnTo>
                    <a:pt x="145672" y="929"/>
                  </a:lnTo>
                  <a:lnTo>
                    <a:pt x="145315" y="809"/>
                  </a:lnTo>
                  <a:lnTo>
                    <a:pt x="144957" y="690"/>
                  </a:lnTo>
                  <a:lnTo>
                    <a:pt x="144599" y="579"/>
                  </a:lnTo>
                  <a:lnTo>
                    <a:pt x="144233" y="486"/>
                  </a:lnTo>
                  <a:lnTo>
                    <a:pt x="143858" y="392"/>
                  </a:lnTo>
                  <a:lnTo>
                    <a:pt x="143491" y="315"/>
                  </a:lnTo>
                  <a:lnTo>
                    <a:pt x="143117" y="239"/>
                  </a:lnTo>
                  <a:lnTo>
                    <a:pt x="142733" y="179"/>
                  </a:lnTo>
                  <a:lnTo>
                    <a:pt x="142350" y="119"/>
                  </a:lnTo>
                  <a:lnTo>
                    <a:pt x="141966" y="77"/>
                  </a:lnTo>
                  <a:lnTo>
                    <a:pt x="141583" y="43"/>
                  </a:lnTo>
                  <a:lnTo>
                    <a:pt x="141191" y="17"/>
                  </a:lnTo>
                  <a:lnTo>
                    <a:pt x="140799" y="9"/>
                  </a:lnTo>
                  <a:lnTo>
                    <a:pt x="140407" y="0"/>
                  </a:lnTo>
                  <a:lnTo>
                    <a:pt x="140407" y="0"/>
                  </a:lnTo>
                  <a:lnTo>
                    <a:pt x="140007" y="9"/>
                  </a:lnTo>
                  <a:lnTo>
                    <a:pt x="139615" y="17"/>
                  </a:lnTo>
                  <a:lnTo>
                    <a:pt x="139223" y="43"/>
                  </a:lnTo>
                  <a:lnTo>
                    <a:pt x="138840" y="77"/>
                  </a:lnTo>
                  <a:lnTo>
                    <a:pt x="138457" y="119"/>
                  </a:lnTo>
                  <a:lnTo>
                    <a:pt x="138073" y="179"/>
                  </a:lnTo>
                  <a:lnTo>
                    <a:pt x="137698" y="239"/>
                  </a:lnTo>
                  <a:lnTo>
                    <a:pt x="137323" y="315"/>
                  </a:lnTo>
                  <a:lnTo>
                    <a:pt x="136949" y="392"/>
                  </a:lnTo>
                  <a:lnTo>
                    <a:pt x="136582" y="486"/>
                  </a:lnTo>
                  <a:lnTo>
                    <a:pt x="136216" y="579"/>
                  </a:lnTo>
                  <a:lnTo>
                    <a:pt x="135850" y="690"/>
                  </a:lnTo>
                  <a:lnTo>
                    <a:pt x="135492" y="809"/>
                  </a:lnTo>
                  <a:lnTo>
                    <a:pt x="135142" y="929"/>
                  </a:lnTo>
                  <a:lnTo>
                    <a:pt x="134793" y="1065"/>
                  </a:lnTo>
                  <a:lnTo>
                    <a:pt x="134444" y="1210"/>
                  </a:lnTo>
                  <a:lnTo>
                    <a:pt x="134103" y="1355"/>
                  </a:lnTo>
                  <a:lnTo>
                    <a:pt x="133762" y="1516"/>
                  </a:lnTo>
                  <a:lnTo>
                    <a:pt x="133430" y="1678"/>
                  </a:lnTo>
                  <a:lnTo>
                    <a:pt x="133106" y="1849"/>
                  </a:lnTo>
                  <a:lnTo>
                    <a:pt x="132783" y="2036"/>
                  </a:lnTo>
                  <a:lnTo>
                    <a:pt x="132459" y="2224"/>
                  </a:lnTo>
                  <a:lnTo>
                    <a:pt x="132152" y="2419"/>
                  </a:lnTo>
                  <a:lnTo>
                    <a:pt x="131837" y="2624"/>
                  </a:lnTo>
                  <a:lnTo>
                    <a:pt x="131539" y="2828"/>
                  </a:lnTo>
                  <a:lnTo>
                    <a:pt x="131241" y="3050"/>
                  </a:lnTo>
                  <a:lnTo>
                    <a:pt x="130951" y="3271"/>
                  </a:lnTo>
                  <a:lnTo>
                    <a:pt x="130661" y="3501"/>
                  </a:lnTo>
                  <a:lnTo>
                    <a:pt x="130380" y="3740"/>
                  </a:lnTo>
                  <a:lnTo>
                    <a:pt x="130108" y="3987"/>
                  </a:lnTo>
                  <a:lnTo>
                    <a:pt x="129835" y="4234"/>
                  </a:lnTo>
                  <a:lnTo>
                    <a:pt x="129571" y="4498"/>
                  </a:lnTo>
                  <a:lnTo>
                    <a:pt x="129315" y="4754"/>
                  </a:lnTo>
                  <a:lnTo>
                    <a:pt x="129060" y="5026"/>
                  </a:lnTo>
                  <a:lnTo>
                    <a:pt x="128821" y="5299"/>
                  </a:lnTo>
                  <a:lnTo>
                    <a:pt x="128583" y="5580"/>
                  </a:lnTo>
                  <a:lnTo>
                    <a:pt x="128353" y="5870"/>
                  </a:lnTo>
                  <a:lnTo>
                    <a:pt x="128123" y="6159"/>
                  </a:lnTo>
                  <a:lnTo>
                    <a:pt x="127910" y="6458"/>
                  </a:lnTo>
                  <a:lnTo>
                    <a:pt x="127697" y="6764"/>
                  </a:lnTo>
                  <a:lnTo>
                    <a:pt x="127492" y="7071"/>
                  </a:lnTo>
                  <a:lnTo>
                    <a:pt x="127296" y="7386"/>
                  </a:lnTo>
                  <a:lnTo>
                    <a:pt x="127109" y="7701"/>
                  </a:lnTo>
                  <a:lnTo>
                    <a:pt x="126930" y="8025"/>
                  </a:lnTo>
                  <a:lnTo>
                    <a:pt x="126759" y="8357"/>
                  </a:lnTo>
                  <a:lnTo>
                    <a:pt x="126589" y="8690"/>
                  </a:lnTo>
                  <a:lnTo>
                    <a:pt x="126436" y="9022"/>
                  </a:lnTo>
                  <a:lnTo>
                    <a:pt x="126282" y="9363"/>
                  </a:lnTo>
                  <a:lnTo>
                    <a:pt x="126146" y="9712"/>
                  </a:lnTo>
                  <a:lnTo>
                    <a:pt x="126010" y="10061"/>
                  </a:lnTo>
                  <a:lnTo>
                    <a:pt x="125882" y="10419"/>
                  </a:lnTo>
                  <a:lnTo>
                    <a:pt x="125771" y="10777"/>
                  </a:lnTo>
                  <a:lnTo>
                    <a:pt x="125660" y="11135"/>
                  </a:lnTo>
                  <a:lnTo>
                    <a:pt x="125558" y="11501"/>
                  </a:lnTo>
                  <a:lnTo>
                    <a:pt x="125473" y="11867"/>
                  </a:lnTo>
                  <a:lnTo>
                    <a:pt x="125388" y="12242"/>
                  </a:lnTo>
                  <a:lnTo>
                    <a:pt x="125320" y="12617"/>
                  </a:lnTo>
                  <a:lnTo>
                    <a:pt x="125252" y="12992"/>
                  </a:lnTo>
                  <a:lnTo>
                    <a:pt x="125200" y="13375"/>
                  </a:lnTo>
                  <a:lnTo>
                    <a:pt x="125158" y="13759"/>
                  </a:lnTo>
                  <a:lnTo>
                    <a:pt x="125124" y="14151"/>
                  </a:lnTo>
                  <a:lnTo>
                    <a:pt x="125098" y="14543"/>
                  </a:lnTo>
                  <a:lnTo>
                    <a:pt x="125081" y="14934"/>
                  </a:lnTo>
                  <a:lnTo>
                    <a:pt x="125081" y="15326"/>
                  </a:lnTo>
                  <a:lnTo>
                    <a:pt x="125081" y="15326"/>
                  </a:lnTo>
                  <a:lnTo>
                    <a:pt x="125081" y="15641"/>
                  </a:lnTo>
                  <a:lnTo>
                    <a:pt x="125090" y="15948"/>
                  </a:lnTo>
                  <a:lnTo>
                    <a:pt x="125107" y="16255"/>
                  </a:lnTo>
                  <a:lnTo>
                    <a:pt x="125124" y="16562"/>
                  </a:lnTo>
                  <a:lnTo>
                    <a:pt x="125158" y="16868"/>
                  </a:lnTo>
                  <a:lnTo>
                    <a:pt x="125192" y="17175"/>
                  </a:lnTo>
                  <a:lnTo>
                    <a:pt x="125226" y="17473"/>
                  </a:lnTo>
                  <a:lnTo>
                    <a:pt x="125269" y="17771"/>
                  </a:lnTo>
                  <a:lnTo>
                    <a:pt x="125320" y="18070"/>
                  </a:lnTo>
                  <a:lnTo>
                    <a:pt x="125379" y="18368"/>
                  </a:lnTo>
                  <a:lnTo>
                    <a:pt x="125439" y="18657"/>
                  </a:lnTo>
                  <a:lnTo>
                    <a:pt x="125507" y="18956"/>
                  </a:lnTo>
                  <a:lnTo>
                    <a:pt x="125584" y="19245"/>
                  </a:lnTo>
                  <a:lnTo>
                    <a:pt x="125660" y="19526"/>
                  </a:lnTo>
                  <a:lnTo>
                    <a:pt x="125746" y="19816"/>
                  </a:lnTo>
                  <a:lnTo>
                    <a:pt x="125839" y="20097"/>
                  </a:lnTo>
                  <a:lnTo>
                    <a:pt x="125933" y="20378"/>
                  </a:lnTo>
                  <a:lnTo>
                    <a:pt x="126035" y="20659"/>
                  </a:lnTo>
                  <a:lnTo>
                    <a:pt x="126138" y="20932"/>
                  </a:lnTo>
                  <a:lnTo>
                    <a:pt x="126248" y="21205"/>
                  </a:lnTo>
                  <a:lnTo>
                    <a:pt x="126368" y="21477"/>
                  </a:lnTo>
                  <a:lnTo>
                    <a:pt x="126487" y="21741"/>
                  </a:lnTo>
                  <a:lnTo>
                    <a:pt x="126615" y="22005"/>
                  </a:lnTo>
                  <a:lnTo>
                    <a:pt x="126742" y="22270"/>
                  </a:lnTo>
                  <a:lnTo>
                    <a:pt x="126879" y="22525"/>
                  </a:lnTo>
                  <a:lnTo>
                    <a:pt x="127015" y="22789"/>
                  </a:lnTo>
                  <a:lnTo>
                    <a:pt x="127160" y="23036"/>
                  </a:lnTo>
                  <a:lnTo>
                    <a:pt x="127313" y="23292"/>
                  </a:lnTo>
                  <a:lnTo>
                    <a:pt x="127467" y="23539"/>
                  </a:lnTo>
                  <a:lnTo>
                    <a:pt x="127628" y="23777"/>
                  </a:lnTo>
                  <a:lnTo>
                    <a:pt x="127790" y="24025"/>
                  </a:lnTo>
                  <a:lnTo>
                    <a:pt x="127961" y="24263"/>
                  </a:lnTo>
                  <a:lnTo>
                    <a:pt x="128131" y="24493"/>
                  </a:lnTo>
                  <a:lnTo>
                    <a:pt x="128301" y="24723"/>
                  </a:lnTo>
                  <a:lnTo>
                    <a:pt x="128489" y="24953"/>
                  </a:lnTo>
                  <a:lnTo>
                    <a:pt x="128668" y="25175"/>
                  </a:lnTo>
                  <a:lnTo>
                    <a:pt x="128855" y="25396"/>
                  </a:lnTo>
                  <a:lnTo>
                    <a:pt x="129051" y="25609"/>
                  </a:lnTo>
                  <a:lnTo>
                    <a:pt x="129247" y="25822"/>
                  </a:lnTo>
                  <a:lnTo>
                    <a:pt x="129452" y="26035"/>
                  </a:lnTo>
                  <a:lnTo>
                    <a:pt x="129656" y="26240"/>
                  </a:lnTo>
                  <a:lnTo>
                    <a:pt x="129860" y="26444"/>
                  </a:lnTo>
                  <a:lnTo>
                    <a:pt x="130073" y="26640"/>
                  </a:lnTo>
                  <a:lnTo>
                    <a:pt x="130286" y="26836"/>
                  </a:lnTo>
                  <a:lnTo>
                    <a:pt x="130508" y="27023"/>
                  </a:lnTo>
                  <a:lnTo>
                    <a:pt x="130729" y="27211"/>
                  </a:lnTo>
                  <a:lnTo>
                    <a:pt x="130959" y="27390"/>
                  </a:lnTo>
                  <a:lnTo>
                    <a:pt x="131190" y="27569"/>
                  </a:lnTo>
                  <a:lnTo>
                    <a:pt x="131428" y="27739"/>
                  </a:lnTo>
                  <a:lnTo>
                    <a:pt x="131658" y="27909"/>
                  </a:lnTo>
                  <a:lnTo>
                    <a:pt x="131905" y="28071"/>
                  </a:lnTo>
                  <a:lnTo>
                    <a:pt x="132144" y="28233"/>
                  </a:lnTo>
                  <a:lnTo>
                    <a:pt x="132391" y="28386"/>
                  </a:lnTo>
                  <a:lnTo>
                    <a:pt x="132638" y="28540"/>
                  </a:lnTo>
                  <a:lnTo>
                    <a:pt x="132893" y="28685"/>
                  </a:lnTo>
                  <a:lnTo>
                    <a:pt x="133149" y="28821"/>
                  </a:lnTo>
                  <a:lnTo>
                    <a:pt x="133405" y="28957"/>
                  </a:lnTo>
                  <a:lnTo>
                    <a:pt x="133669" y="29094"/>
                  </a:lnTo>
                  <a:lnTo>
                    <a:pt x="133933" y="29221"/>
                  </a:lnTo>
                  <a:lnTo>
                    <a:pt x="134197" y="29341"/>
                  </a:lnTo>
                  <a:lnTo>
                    <a:pt x="134469" y="29460"/>
                  </a:lnTo>
                  <a:lnTo>
                    <a:pt x="134742" y="29571"/>
                  </a:lnTo>
                  <a:lnTo>
                    <a:pt x="135015" y="29673"/>
                  </a:lnTo>
                  <a:lnTo>
                    <a:pt x="135296" y="29775"/>
                  </a:lnTo>
                  <a:lnTo>
                    <a:pt x="135296" y="43491"/>
                  </a:lnTo>
                  <a:lnTo>
                    <a:pt x="135296" y="43491"/>
                  </a:lnTo>
                  <a:lnTo>
                    <a:pt x="132706" y="43415"/>
                  </a:lnTo>
                  <a:lnTo>
                    <a:pt x="130142" y="43346"/>
                  </a:lnTo>
                  <a:lnTo>
                    <a:pt x="127594" y="43295"/>
                  </a:lnTo>
                  <a:lnTo>
                    <a:pt x="125081" y="43261"/>
                  </a:lnTo>
                  <a:lnTo>
                    <a:pt x="122585" y="43227"/>
                  </a:lnTo>
                  <a:lnTo>
                    <a:pt x="120123" y="43210"/>
                  </a:lnTo>
                  <a:lnTo>
                    <a:pt x="117686" y="43202"/>
                  </a:lnTo>
                  <a:lnTo>
                    <a:pt x="115275" y="43210"/>
                  </a:lnTo>
                  <a:lnTo>
                    <a:pt x="112898" y="43219"/>
                  </a:lnTo>
                  <a:lnTo>
                    <a:pt x="110547" y="43244"/>
                  </a:lnTo>
                  <a:lnTo>
                    <a:pt x="108230" y="43270"/>
                  </a:lnTo>
                  <a:lnTo>
                    <a:pt x="105947" y="43312"/>
                  </a:lnTo>
                  <a:lnTo>
                    <a:pt x="103698" y="43355"/>
                  </a:lnTo>
                  <a:lnTo>
                    <a:pt x="101474" y="43415"/>
                  </a:lnTo>
                  <a:lnTo>
                    <a:pt x="99293" y="43474"/>
                  </a:lnTo>
                  <a:lnTo>
                    <a:pt x="97146" y="43542"/>
                  </a:lnTo>
                  <a:lnTo>
                    <a:pt x="97146" y="29775"/>
                  </a:lnTo>
                  <a:lnTo>
                    <a:pt x="97146" y="29775"/>
                  </a:lnTo>
                  <a:lnTo>
                    <a:pt x="97427" y="29673"/>
                  </a:lnTo>
                  <a:lnTo>
                    <a:pt x="97700" y="29571"/>
                  </a:lnTo>
                  <a:lnTo>
                    <a:pt x="97973" y="29460"/>
                  </a:lnTo>
                  <a:lnTo>
                    <a:pt x="98245" y="29341"/>
                  </a:lnTo>
                  <a:lnTo>
                    <a:pt x="98509" y="29221"/>
                  </a:lnTo>
                  <a:lnTo>
                    <a:pt x="98773" y="29094"/>
                  </a:lnTo>
                  <a:lnTo>
                    <a:pt x="99038" y="28957"/>
                  </a:lnTo>
                  <a:lnTo>
                    <a:pt x="99293" y="28821"/>
                  </a:lnTo>
                  <a:lnTo>
                    <a:pt x="99549" y="28685"/>
                  </a:lnTo>
                  <a:lnTo>
                    <a:pt x="99804" y="28540"/>
                  </a:lnTo>
                  <a:lnTo>
                    <a:pt x="100051" y="28386"/>
                  </a:lnTo>
                  <a:lnTo>
                    <a:pt x="100298" y="28233"/>
                  </a:lnTo>
                  <a:lnTo>
                    <a:pt x="100545" y="28071"/>
                  </a:lnTo>
                  <a:lnTo>
                    <a:pt x="100784" y="27909"/>
                  </a:lnTo>
                  <a:lnTo>
                    <a:pt x="101023" y="27739"/>
                  </a:lnTo>
                  <a:lnTo>
                    <a:pt x="101253" y="27569"/>
                  </a:lnTo>
                  <a:lnTo>
                    <a:pt x="101483" y="27390"/>
                  </a:lnTo>
                  <a:lnTo>
                    <a:pt x="101713" y="27211"/>
                  </a:lnTo>
                  <a:lnTo>
                    <a:pt x="101934" y="27023"/>
                  </a:lnTo>
                  <a:lnTo>
                    <a:pt x="102156" y="26836"/>
                  </a:lnTo>
                  <a:lnTo>
                    <a:pt x="102369" y="26640"/>
                  </a:lnTo>
                  <a:lnTo>
                    <a:pt x="102582" y="26444"/>
                  </a:lnTo>
                  <a:lnTo>
                    <a:pt x="102786" y="26240"/>
                  </a:lnTo>
                  <a:lnTo>
                    <a:pt x="102991" y="26035"/>
                  </a:lnTo>
                  <a:lnTo>
                    <a:pt x="103195" y="25822"/>
                  </a:lnTo>
                  <a:lnTo>
                    <a:pt x="103391" y="25609"/>
                  </a:lnTo>
                  <a:lnTo>
                    <a:pt x="103587" y="25396"/>
                  </a:lnTo>
                  <a:lnTo>
                    <a:pt x="103774" y="25175"/>
                  </a:lnTo>
                  <a:lnTo>
                    <a:pt x="103962" y="24953"/>
                  </a:lnTo>
                  <a:lnTo>
                    <a:pt x="104141" y="24723"/>
                  </a:lnTo>
                  <a:lnTo>
                    <a:pt x="104320" y="24493"/>
                  </a:lnTo>
                  <a:lnTo>
                    <a:pt x="104490" y="24263"/>
                  </a:lnTo>
                  <a:lnTo>
                    <a:pt x="104652" y="24025"/>
                  </a:lnTo>
                  <a:lnTo>
                    <a:pt x="104822" y="23777"/>
                  </a:lnTo>
                  <a:lnTo>
                    <a:pt x="104976" y="23539"/>
                  </a:lnTo>
                  <a:lnTo>
                    <a:pt x="105129" y="23292"/>
                  </a:lnTo>
                  <a:lnTo>
                    <a:pt x="105282" y="23036"/>
                  </a:lnTo>
                  <a:lnTo>
                    <a:pt x="105427" y="22789"/>
                  </a:lnTo>
                  <a:lnTo>
                    <a:pt x="105563" y="22525"/>
                  </a:lnTo>
                  <a:lnTo>
                    <a:pt x="105700" y="22270"/>
                  </a:lnTo>
                  <a:lnTo>
                    <a:pt x="105836" y="22005"/>
                  </a:lnTo>
                  <a:lnTo>
                    <a:pt x="105955" y="21741"/>
                  </a:lnTo>
                  <a:lnTo>
                    <a:pt x="106075" y="21477"/>
                  </a:lnTo>
                  <a:lnTo>
                    <a:pt x="106194" y="21205"/>
                  </a:lnTo>
                  <a:lnTo>
                    <a:pt x="106305" y="20932"/>
                  </a:lnTo>
                  <a:lnTo>
                    <a:pt x="106407" y="20659"/>
                  </a:lnTo>
                  <a:lnTo>
                    <a:pt x="106509" y="20378"/>
                  </a:lnTo>
                  <a:lnTo>
                    <a:pt x="106603" y="20097"/>
                  </a:lnTo>
                  <a:lnTo>
                    <a:pt x="106696" y="19816"/>
                  </a:lnTo>
                  <a:lnTo>
                    <a:pt x="106782" y="19526"/>
                  </a:lnTo>
                  <a:lnTo>
                    <a:pt x="106858" y="19245"/>
                  </a:lnTo>
                  <a:lnTo>
                    <a:pt x="106935" y="18956"/>
                  </a:lnTo>
                  <a:lnTo>
                    <a:pt x="107003" y="18657"/>
                  </a:lnTo>
                  <a:lnTo>
                    <a:pt x="107063" y="18368"/>
                  </a:lnTo>
                  <a:lnTo>
                    <a:pt x="107122" y="18070"/>
                  </a:lnTo>
                  <a:lnTo>
                    <a:pt x="107174" y="17771"/>
                  </a:lnTo>
                  <a:lnTo>
                    <a:pt x="107216" y="17473"/>
                  </a:lnTo>
                  <a:lnTo>
                    <a:pt x="107259" y="17175"/>
                  </a:lnTo>
                  <a:lnTo>
                    <a:pt x="107293" y="16868"/>
                  </a:lnTo>
                  <a:lnTo>
                    <a:pt x="107318" y="16562"/>
                  </a:lnTo>
                  <a:lnTo>
                    <a:pt x="107335" y="16255"/>
                  </a:lnTo>
                  <a:lnTo>
                    <a:pt x="107352" y="15948"/>
                  </a:lnTo>
                  <a:lnTo>
                    <a:pt x="107361" y="15641"/>
                  </a:lnTo>
                  <a:lnTo>
                    <a:pt x="107369" y="15326"/>
                  </a:lnTo>
                  <a:lnTo>
                    <a:pt x="107369" y="15326"/>
                  </a:lnTo>
                  <a:lnTo>
                    <a:pt x="107361" y="14934"/>
                  </a:lnTo>
                  <a:lnTo>
                    <a:pt x="107344" y="14543"/>
                  </a:lnTo>
                  <a:lnTo>
                    <a:pt x="107318" y="14151"/>
                  </a:lnTo>
                  <a:lnTo>
                    <a:pt x="107284" y="13759"/>
                  </a:lnTo>
                  <a:lnTo>
                    <a:pt x="107242" y="13375"/>
                  </a:lnTo>
                  <a:lnTo>
                    <a:pt x="107191" y="12992"/>
                  </a:lnTo>
                  <a:lnTo>
                    <a:pt x="107131" y="12617"/>
                  </a:lnTo>
                  <a:lnTo>
                    <a:pt x="107054" y="12242"/>
                  </a:lnTo>
                  <a:lnTo>
                    <a:pt x="106978" y="11867"/>
                  </a:lnTo>
                  <a:lnTo>
                    <a:pt x="106884" y="11501"/>
                  </a:lnTo>
                  <a:lnTo>
                    <a:pt x="106782" y="11135"/>
                  </a:lnTo>
                  <a:lnTo>
                    <a:pt x="106679" y="10777"/>
                  </a:lnTo>
                  <a:lnTo>
                    <a:pt x="106560" y="10419"/>
                  </a:lnTo>
                  <a:lnTo>
                    <a:pt x="106432" y="10061"/>
                  </a:lnTo>
                  <a:lnTo>
                    <a:pt x="106305" y="9712"/>
                  </a:lnTo>
                  <a:lnTo>
                    <a:pt x="106160" y="9363"/>
                  </a:lnTo>
                  <a:lnTo>
                    <a:pt x="106006" y="9022"/>
                  </a:lnTo>
                  <a:lnTo>
                    <a:pt x="105853" y="8690"/>
                  </a:lnTo>
                  <a:lnTo>
                    <a:pt x="105691" y="8357"/>
                  </a:lnTo>
                  <a:lnTo>
                    <a:pt x="105512" y="8025"/>
                  </a:lnTo>
                  <a:lnTo>
                    <a:pt x="105333" y="7701"/>
                  </a:lnTo>
                  <a:lnTo>
                    <a:pt x="105146" y="7386"/>
                  </a:lnTo>
                  <a:lnTo>
                    <a:pt x="104950" y="7071"/>
                  </a:lnTo>
                  <a:lnTo>
                    <a:pt x="104746" y="6764"/>
                  </a:lnTo>
                  <a:lnTo>
                    <a:pt x="104533" y="6458"/>
                  </a:lnTo>
                  <a:lnTo>
                    <a:pt x="104320" y="6159"/>
                  </a:lnTo>
                  <a:lnTo>
                    <a:pt x="104090" y="5870"/>
                  </a:lnTo>
                  <a:lnTo>
                    <a:pt x="103859" y="5580"/>
                  </a:lnTo>
                  <a:lnTo>
                    <a:pt x="103621" y="5299"/>
                  </a:lnTo>
                  <a:lnTo>
                    <a:pt x="103382" y="5026"/>
                  </a:lnTo>
                  <a:lnTo>
                    <a:pt x="103127" y="4754"/>
                  </a:lnTo>
                  <a:lnTo>
                    <a:pt x="102871" y="4498"/>
                  </a:lnTo>
                  <a:lnTo>
                    <a:pt x="102607" y="4234"/>
                  </a:lnTo>
                  <a:lnTo>
                    <a:pt x="102343" y="3987"/>
                  </a:lnTo>
                  <a:lnTo>
                    <a:pt x="102062" y="3740"/>
                  </a:lnTo>
                  <a:lnTo>
                    <a:pt x="101781" y="3501"/>
                  </a:lnTo>
                  <a:lnTo>
                    <a:pt x="101500" y="3271"/>
                  </a:lnTo>
                  <a:lnTo>
                    <a:pt x="101201" y="3050"/>
                  </a:lnTo>
                  <a:lnTo>
                    <a:pt x="100903" y="2828"/>
                  </a:lnTo>
                  <a:lnTo>
                    <a:pt x="100605" y="2624"/>
                  </a:lnTo>
                  <a:lnTo>
                    <a:pt x="100298" y="2419"/>
                  </a:lnTo>
                  <a:lnTo>
                    <a:pt x="99983" y="2224"/>
                  </a:lnTo>
                  <a:lnTo>
                    <a:pt x="99659" y="2036"/>
                  </a:lnTo>
                  <a:lnTo>
                    <a:pt x="99336" y="1849"/>
                  </a:lnTo>
                  <a:lnTo>
                    <a:pt x="99012" y="1678"/>
                  </a:lnTo>
                  <a:lnTo>
                    <a:pt x="98680" y="1516"/>
                  </a:lnTo>
                  <a:lnTo>
                    <a:pt x="98339" y="1355"/>
                  </a:lnTo>
                  <a:lnTo>
                    <a:pt x="97998" y="1210"/>
                  </a:lnTo>
                  <a:lnTo>
                    <a:pt x="97657" y="1065"/>
                  </a:lnTo>
                  <a:lnTo>
                    <a:pt x="97308" y="929"/>
                  </a:lnTo>
                  <a:lnTo>
                    <a:pt x="96950" y="809"/>
                  </a:lnTo>
                  <a:lnTo>
                    <a:pt x="96593" y="690"/>
                  </a:lnTo>
                  <a:lnTo>
                    <a:pt x="96235" y="579"/>
                  </a:lnTo>
                  <a:lnTo>
                    <a:pt x="95868" y="486"/>
                  </a:lnTo>
                  <a:lnTo>
                    <a:pt x="95494" y="392"/>
                  </a:lnTo>
                  <a:lnTo>
                    <a:pt x="95127" y="315"/>
                  </a:lnTo>
                  <a:lnTo>
                    <a:pt x="94752" y="239"/>
                  </a:lnTo>
                  <a:lnTo>
                    <a:pt x="94369" y="179"/>
                  </a:lnTo>
                  <a:lnTo>
                    <a:pt x="93986" y="119"/>
                  </a:lnTo>
                  <a:lnTo>
                    <a:pt x="93602" y="77"/>
                  </a:lnTo>
                  <a:lnTo>
                    <a:pt x="93219" y="43"/>
                  </a:lnTo>
                  <a:lnTo>
                    <a:pt x="92827" y="17"/>
                  </a:lnTo>
                  <a:lnTo>
                    <a:pt x="92435" y="9"/>
                  </a:lnTo>
                  <a:lnTo>
                    <a:pt x="92043" y="0"/>
                  </a:lnTo>
                  <a:lnTo>
                    <a:pt x="92043" y="0"/>
                  </a:lnTo>
                  <a:lnTo>
                    <a:pt x="91643" y="9"/>
                  </a:lnTo>
                  <a:lnTo>
                    <a:pt x="91251" y="17"/>
                  </a:lnTo>
                  <a:lnTo>
                    <a:pt x="90859" y="43"/>
                  </a:lnTo>
                  <a:lnTo>
                    <a:pt x="90476" y="77"/>
                  </a:lnTo>
                  <a:lnTo>
                    <a:pt x="90092" y="119"/>
                  </a:lnTo>
                  <a:lnTo>
                    <a:pt x="89709" y="179"/>
                  </a:lnTo>
                  <a:lnTo>
                    <a:pt x="89334" y="239"/>
                  </a:lnTo>
                  <a:lnTo>
                    <a:pt x="88951" y="315"/>
                  </a:lnTo>
                  <a:lnTo>
                    <a:pt x="88584" y="392"/>
                  </a:lnTo>
                  <a:lnTo>
                    <a:pt x="88209" y="486"/>
                  </a:lnTo>
                  <a:lnTo>
                    <a:pt x="87852" y="579"/>
                  </a:lnTo>
                  <a:lnTo>
                    <a:pt x="87485" y="690"/>
                  </a:lnTo>
                  <a:lnTo>
                    <a:pt x="87128" y="809"/>
                  </a:lnTo>
                  <a:lnTo>
                    <a:pt x="86778" y="929"/>
                  </a:lnTo>
                  <a:lnTo>
                    <a:pt x="86429" y="1065"/>
                  </a:lnTo>
                  <a:lnTo>
                    <a:pt x="86080" y="1210"/>
                  </a:lnTo>
                  <a:lnTo>
                    <a:pt x="85739" y="1355"/>
                  </a:lnTo>
                  <a:lnTo>
                    <a:pt x="85398" y="1516"/>
                  </a:lnTo>
                  <a:lnTo>
                    <a:pt x="85066" y="1678"/>
                  </a:lnTo>
                  <a:lnTo>
                    <a:pt x="84742" y="1849"/>
                  </a:lnTo>
                  <a:lnTo>
                    <a:pt x="84418" y="2036"/>
                  </a:lnTo>
                  <a:lnTo>
                    <a:pt x="84095" y="2224"/>
                  </a:lnTo>
                  <a:lnTo>
                    <a:pt x="83788" y="2419"/>
                  </a:lnTo>
                  <a:lnTo>
                    <a:pt x="83473" y="2624"/>
                  </a:lnTo>
                  <a:lnTo>
                    <a:pt x="83175" y="2828"/>
                  </a:lnTo>
                  <a:lnTo>
                    <a:pt x="82876" y="3050"/>
                  </a:lnTo>
                  <a:lnTo>
                    <a:pt x="82587" y="3271"/>
                  </a:lnTo>
                  <a:lnTo>
                    <a:pt x="82297" y="3501"/>
                  </a:lnTo>
                  <a:lnTo>
                    <a:pt x="82016" y="3740"/>
                  </a:lnTo>
                  <a:lnTo>
                    <a:pt x="81743" y="3987"/>
                  </a:lnTo>
                  <a:lnTo>
                    <a:pt x="81471" y="4234"/>
                  </a:lnTo>
                  <a:lnTo>
                    <a:pt x="81207" y="4498"/>
                  </a:lnTo>
                  <a:lnTo>
                    <a:pt x="80951" y="4754"/>
                  </a:lnTo>
                  <a:lnTo>
                    <a:pt x="80695" y="5026"/>
                  </a:lnTo>
                  <a:lnTo>
                    <a:pt x="80457" y="5299"/>
                  </a:lnTo>
                  <a:lnTo>
                    <a:pt x="80218" y="5580"/>
                  </a:lnTo>
                  <a:lnTo>
                    <a:pt x="79988" y="5870"/>
                  </a:lnTo>
                  <a:lnTo>
                    <a:pt x="79758" y="6159"/>
                  </a:lnTo>
                  <a:lnTo>
                    <a:pt x="79545" y="6458"/>
                  </a:lnTo>
                  <a:lnTo>
                    <a:pt x="79332" y="6764"/>
                  </a:lnTo>
                  <a:lnTo>
                    <a:pt x="79128" y="7071"/>
                  </a:lnTo>
                  <a:lnTo>
                    <a:pt x="78932" y="7386"/>
                  </a:lnTo>
                  <a:lnTo>
                    <a:pt x="78745" y="7701"/>
                  </a:lnTo>
                  <a:lnTo>
                    <a:pt x="78566" y="8025"/>
                  </a:lnTo>
                  <a:lnTo>
                    <a:pt x="78395" y="8357"/>
                  </a:lnTo>
                  <a:lnTo>
                    <a:pt x="78225" y="8690"/>
                  </a:lnTo>
                  <a:lnTo>
                    <a:pt x="78071" y="9022"/>
                  </a:lnTo>
                  <a:lnTo>
                    <a:pt x="77918" y="9363"/>
                  </a:lnTo>
                  <a:lnTo>
                    <a:pt x="77773" y="9712"/>
                  </a:lnTo>
                  <a:lnTo>
                    <a:pt x="77646" y="10061"/>
                  </a:lnTo>
                  <a:lnTo>
                    <a:pt x="77518" y="10419"/>
                  </a:lnTo>
                  <a:lnTo>
                    <a:pt x="77407" y="10777"/>
                  </a:lnTo>
                  <a:lnTo>
                    <a:pt x="77296" y="11135"/>
                  </a:lnTo>
                  <a:lnTo>
                    <a:pt x="77194" y="11501"/>
                  </a:lnTo>
                  <a:lnTo>
                    <a:pt x="77109" y="11867"/>
                  </a:lnTo>
                  <a:lnTo>
                    <a:pt x="77024" y="12242"/>
                  </a:lnTo>
                  <a:lnTo>
                    <a:pt x="76955" y="12617"/>
                  </a:lnTo>
                  <a:lnTo>
                    <a:pt x="76887" y="12992"/>
                  </a:lnTo>
                  <a:lnTo>
                    <a:pt x="76836" y="13375"/>
                  </a:lnTo>
                  <a:lnTo>
                    <a:pt x="76794" y="13759"/>
                  </a:lnTo>
                  <a:lnTo>
                    <a:pt x="76759" y="14151"/>
                  </a:lnTo>
                  <a:lnTo>
                    <a:pt x="76734" y="14543"/>
                  </a:lnTo>
                  <a:lnTo>
                    <a:pt x="76717" y="14934"/>
                  </a:lnTo>
                  <a:lnTo>
                    <a:pt x="76717" y="15326"/>
                  </a:lnTo>
                  <a:lnTo>
                    <a:pt x="76717" y="15326"/>
                  </a:lnTo>
                  <a:lnTo>
                    <a:pt x="76717" y="15641"/>
                  </a:lnTo>
                  <a:lnTo>
                    <a:pt x="76725" y="15948"/>
                  </a:lnTo>
                  <a:lnTo>
                    <a:pt x="76742" y="16255"/>
                  </a:lnTo>
                  <a:lnTo>
                    <a:pt x="76759" y="16562"/>
                  </a:lnTo>
                  <a:lnTo>
                    <a:pt x="76794" y="16868"/>
                  </a:lnTo>
                  <a:lnTo>
                    <a:pt x="76819" y="17175"/>
                  </a:lnTo>
                  <a:lnTo>
                    <a:pt x="76862" y="17473"/>
                  </a:lnTo>
                  <a:lnTo>
                    <a:pt x="76904" y="17771"/>
                  </a:lnTo>
                  <a:lnTo>
                    <a:pt x="76955" y="18070"/>
                  </a:lnTo>
                  <a:lnTo>
                    <a:pt x="77015" y="18368"/>
                  </a:lnTo>
                  <a:lnTo>
                    <a:pt x="77075" y="18657"/>
                  </a:lnTo>
                  <a:lnTo>
                    <a:pt x="77143" y="18956"/>
                  </a:lnTo>
                  <a:lnTo>
                    <a:pt x="77220" y="19245"/>
                  </a:lnTo>
                  <a:lnTo>
                    <a:pt x="77296" y="19526"/>
                  </a:lnTo>
                  <a:lnTo>
                    <a:pt x="77381" y="19816"/>
                  </a:lnTo>
                  <a:lnTo>
                    <a:pt x="77475" y="20097"/>
                  </a:lnTo>
                  <a:lnTo>
                    <a:pt x="77569" y="20378"/>
                  </a:lnTo>
                  <a:lnTo>
                    <a:pt x="77671" y="20659"/>
                  </a:lnTo>
                  <a:lnTo>
                    <a:pt x="77773" y="20932"/>
                  </a:lnTo>
                  <a:lnTo>
                    <a:pt x="77884" y="21205"/>
                  </a:lnTo>
                  <a:lnTo>
                    <a:pt x="78003" y="21477"/>
                  </a:lnTo>
                  <a:lnTo>
                    <a:pt x="78123" y="21741"/>
                  </a:lnTo>
                  <a:lnTo>
                    <a:pt x="78250" y="22005"/>
                  </a:lnTo>
                  <a:lnTo>
                    <a:pt x="78378" y="22270"/>
                  </a:lnTo>
                  <a:lnTo>
                    <a:pt x="78514" y="22525"/>
                  </a:lnTo>
                  <a:lnTo>
                    <a:pt x="78651" y="22789"/>
                  </a:lnTo>
                  <a:lnTo>
                    <a:pt x="78796" y="23036"/>
                  </a:lnTo>
                  <a:lnTo>
                    <a:pt x="78949" y="23292"/>
                  </a:lnTo>
                  <a:lnTo>
                    <a:pt x="79102" y="23539"/>
                  </a:lnTo>
                  <a:lnTo>
                    <a:pt x="79264" y="23777"/>
                  </a:lnTo>
                  <a:lnTo>
                    <a:pt x="79426" y="24025"/>
                  </a:lnTo>
                  <a:lnTo>
                    <a:pt x="79588" y="24263"/>
                  </a:lnTo>
                  <a:lnTo>
                    <a:pt x="79767" y="24493"/>
                  </a:lnTo>
                  <a:lnTo>
                    <a:pt x="79937" y="24723"/>
                  </a:lnTo>
                  <a:lnTo>
                    <a:pt x="80125" y="24953"/>
                  </a:lnTo>
                  <a:lnTo>
                    <a:pt x="80304" y="25175"/>
                  </a:lnTo>
                  <a:lnTo>
                    <a:pt x="80491" y="25396"/>
                  </a:lnTo>
                  <a:lnTo>
                    <a:pt x="80687" y="25609"/>
                  </a:lnTo>
                  <a:lnTo>
                    <a:pt x="80883" y="25822"/>
                  </a:lnTo>
                  <a:lnTo>
                    <a:pt x="81087" y="26035"/>
                  </a:lnTo>
                  <a:lnTo>
                    <a:pt x="81292" y="26240"/>
                  </a:lnTo>
                  <a:lnTo>
                    <a:pt x="81496" y="26444"/>
                  </a:lnTo>
                  <a:lnTo>
                    <a:pt x="81709" y="26640"/>
                  </a:lnTo>
                  <a:lnTo>
                    <a:pt x="81922" y="26836"/>
                  </a:lnTo>
                  <a:lnTo>
                    <a:pt x="82144" y="27023"/>
                  </a:lnTo>
                  <a:lnTo>
                    <a:pt x="82365" y="27211"/>
                  </a:lnTo>
                  <a:lnTo>
                    <a:pt x="82595" y="27390"/>
                  </a:lnTo>
                  <a:lnTo>
                    <a:pt x="82825" y="27569"/>
                  </a:lnTo>
                  <a:lnTo>
                    <a:pt x="83055" y="27739"/>
                  </a:lnTo>
                  <a:lnTo>
                    <a:pt x="83294" y="27909"/>
                  </a:lnTo>
                  <a:lnTo>
                    <a:pt x="83532" y="28071"/>
                  </a:lnTo>
                  <a:lnTo>
                    <a:pt x="83779" y="28233"/>
                  </a:lnTo>
                  <a:lnTo>
                    <a:pt x="84026" y="28386"/>
                  </a:lnTo>
                  <a:lnTo>
                    <a:pt x="84274" y="28540"/>
                  </a:lnTo>
                  <a:lnTo>
                    <a:pt x="84529" y="28685"/>
                  </a:lnTo>
                  <a:lnTo>
                    <a:pt x="84785" y="28821"/>
                  </a:lnTo>
                  <a:lnTo>
                    <a:pt x="85040" y="28957"/>
                  </a:lnTo>
                  <a:lnTo>
                    <a:pt x="85304" y="29094"/>
                  </a:lnTo>
                  <a:lnTo>
                    <a:pt x="85568" y="29221"/>
                  </a:lnTo>
                  <a:lnTo>
                    <a:pt x="85833" y="29341"/>
                  </a:lnTo>
                  <a:lnTo>
                    <a:pt x="86105" y="29460"/>
                  </a:lnTo>
                  <a:lnTo>
                    <a:pt x="86378" y="29571"/>
                  </a:lnTo>
                  <a:lnTo>
                    <a:pt x="86650" y="29673"/>
                  </a:lnTo>
                  <a:lnTo>
                    <a:pt x="86932" y="29775"/>
                  </a:lnTo>
                  <a:lnTo>
                    <a:pt x="86932" y="43968"/>
                  </a:lnTo>
                  <a:lnTo>
                    <a:pt x="86932" y="43968"/>
                  </a:lnTo>
                  <a:lnTo>
                    <a:pt x="84930" y="44070"/>
                  </a:lnTo>
                  <a:lnTo>
                    <a:pt x="82970" y="44181"/>
                  </a:lnTo>
                  <a:lnTo>
                    <a:pt x="81062" y="44292"/>
                  </a:lnTo>
                  <a:lnTo>
                    <a:pt x="79205" y="44403"/>
                  </a:lnTo>
                  <a:lnTo>
                    <a:pt x="77398" y="44522"/>
                  </a:lnTo>
                  <a:lnTo>
                    <a:pt x="75635" y="44641"/>
                  </a:lnTo>
                  <a:lnTo>
                    <a:pt x="73931" y="44769"/>
                  </a:lnTo>
                  <a:lnTo>
                    <a:pt x="72278" y="44888"/>
                  </a:lnTo>
                  <a:lnTo>
                    <a:pt x="69135" y="45135"/>
                  </a:lnTo>
                  <a:lnTo>
                    <a:pt x="66213" y="45382"/>
                  </a:lnTo>
                  <a:lnTo>
                    <a:pt x="63529" y="45621"/>
                  </a:lnTo>
                  <a:lnTo>
                    <a:pt x="61075" y="45851"/>
                  </a:lnTo>
                  <a:lnTo>
                    <a:pt x="58886" y="46073"/>
                  </a:lnTo>
                  <a:lnTo>
                    <a:pt x="56944" y="46277"/>
                  </a:lnTo>
                  <a:lnTo>
                    <a:pt x="55274" y="46464"/>
                  </a:lnTo>
                  <a:lnTo>
                    <a:pt x="53877" y="46626"/>
                  </a:lnTo>
                  <a:lnTo>
                    <a:pt x="52769" y="46763"/>
                  </a:lnTo>
                  <a:lnTo>
                    <a:pt x="51943" y="46865"/>
                  </a:lnTo>
                  <a:lnTo>
                    <a:pt x="51210" y="46959"/>
                  </a:lnTo>
                  <a:lnTo>
                    <a:pt x="51210" y="469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-5816325" y="-4887975"/>
              <a:ext cx="255400" cy="255600"/>
            </a:xfrm>
            <a:custGeom>
              <a:avLst/>
              <a:gdLst/>
              <a:ahLst/>
              <a:cxnLst/>
              <a:rect l="l" t="t" r="r" b="b"/>
              <a:pathLst>
                <a:path w="10216" h="10224" fill="none" extrusionOk="0">
                  <a:moveTo>
                    <a:pt x="5104" y="10224"/>
                  </a:moveTo>
                  <a:lnTo>
                    <a:pt x="5104" y="10224"/>
                  </a:lnTo>
                  <a:lnTo>
                    <a:pt x="4848" y="10215"/>
                  </a:lnTo>
                  <a:lnTo>
                    <a:pt x="4584" y="10198"/>
                  </a:lnTo>
                  <a:lnTo>
                    <a:pt x="4328" y="10164"/>
                  </a:lnTo>
                  <a:lnTo>
                    <a:pt x="4081" y="10122"/>
                  </a:lnTo>
                  <a:lnTo>
                    <a:pt x="3834" y="10062"/>
                  </a:lnTo>
                  <a:lnTo>
                    <a:pt x="3587" y="9994"/>
                  </a:lnTo>
                  <a:lnTo>
                    <a:pt x="3357" y="9909"/>
                  </a:lnTo>
                  <a:lnTo>
                    <a:pt x="3119" y="9824"/>
                  </a:lnTo>
                  <a:lnTo>
                    <a:pt x="2897" y="9721"/>
                  </a:lnTo>
                  <a:lnTo>
                    <a:pt x="2676" y="9602"/>
                  </a:lnTo>
                  <a:lnTo>
                    <a:pt x="2463" y="9483"/>
                  </a:lnTo>
                  <a:lnTo>
                    <a:pt x="2250" y="9346"/>
                  </a:lnTo>
                  <a:lnTo>
                    <a:pt x="2054" y="9210"/>
                  </a:lnTo>
                  <a:lnTo>
                    <a:pt x="1858" y="9057"/>
                  </a:lnTo>
                  <a:lnTo>
                    <a:pt x="1679" y="8895"/>
                  </a:lnTo>
                  <a:lnTo>
                    <a:pt x="1500" y="8725"/>
                  </a:lnTo>
                  <a:lnTo>
                    <a:pt x="1330" y="8546"/>
                  </a:lnTo>
                  <a:lnTo>
                    <a:pt x="1168" y="8358"/>
                  </a:lnTo>
                  <a:lnTo>
                    <a:pt x="1014" y="8171"/>
                  </a:lnTo>
                  <a:lnTo>
                    <a:pt x="869" y="7966"/>
                  </a:lnTo>
                  <a:lnTo>
                    <a:pt x="742" y="7762"/>
                  </a:lnTo>
                  <a:lnTo>
                    <a:pt x="614" y="7549"/>
                  </a:lnTo>
                  <a:lnTo>
                    <a:pt x="503" y="7327"/>
                  </a:lnTo>
                  <a:lnTo>
                    <a:pt x="401" y="7097"/>
                  </a:lnTo>
                  <a:lnTo>
                    <a:pt x="307" y="6867"/>
                  </a:lnTo>
                  <a:lnTo>
                    <a:pt x="231" y="6629"/>
                  </a:lnTo>
                  <a:lnTo>
                    <a:pt x="162" y="6390"/>
                  </a:lnTo>
                  <a:lnTo>
                    <a:pt x="103" y="6143"/>
                  </a:lnTo>
                  <a:lnTo>
                    <a:pt x="60" y="5888"/>
                  </a:lnTo>
                  <a:lnTo>
                    <a:pt x="26" y="5632"/>
                  </a:lnTo>
                  <a:lnTo>
                    <a:pt x="9" y="5376"/>
                  </a:lnTo>
                  <a:lnTo>
                    <a:pt x="1" y="5112"/>
                  </a:lnTo>
                  <a:lnTo>
                    <a:pt x="1" y="5112"/>
                  </a:lnTo>
                  <a:lnTo>
                    <a:pt x="9" y="4848"/>
                  </a:lnTo>
                  <a:lnTo>
                    <a:pt x="26" y="4593"/>
                  </a:lnTo>
                  <a:lnTo>
                    <a:pt x="60" y="4337"/>
                  </a:lnTo>
                  <a:lnTo>
                    <a:pt x="103" y="4081"/>
                  </a:lnTo>
                  <a:lnTo>
                    <a:pt x="162" y="3834"/>
                  </a:lnTo>
                  <a:lnTo>
                    <a:pt x="231" y="3596"/>
                  </a:lnTo>
                  <a:lnTo>
                    <a:pt x="307" y="3357"/>
                  </a:lnTo>
                  <a:lnTo>
                    <a:pt x="401" y="3127"/>
                  </a:lnTo>
                  <a:lnTo>
                    <a:pt x="503" y="2897"/>
                  </a:lnTo>
                  <a:lnTo>
                    <a:pt x="614" y="2684"/>
                  </a:lnTo>
                  <a:lnTo>
                    <a:pt x="742" y="2463"/>
                  </a:lnTo>
                  <a:lnTo>
                    <a:pt x="869" y="2258"/>
                  </a:lnTo>
                  <a:lnTo>
                    <a:pt x="1014" y="2062"/>
                  </a:lnTo>
                  <a:lnTo>
                    <a:pt x="1168" y="1866"/>
                  </a:lnTo>
                  <a:lnTo>
                    <a:pt x="1330" y="1679"/>
                  </a:lnTo>
                  <a:lnTo>
                    <a:pt x="1500" y="1500"/>
                  </a:lnTo>
                  <a:lnTo>
                    <a:pt x="1679" y="1330"/>
                  </a:lnTo>
                  <a:lnTo>
                    <a:pt x="1858" y="1176"/>
                  </a:lnTo>
                  <a:lnTo>
                    <a:pt x="2054" y="1023"/>
                  </a:lnTo>
                  <a:lnTo>
                    <a:pt x="2250" y="878"/>
                  </a:lnTo>
                  <a:lnTo>
                    <a:pt x="2463" y="742"/>
                  </a:lnTo>
                  <a:lnTo>
                    <a:pt x="2676" y="623"/>
                  </a:lnTo>
                  <a:lnTo>
                    <a:pt x="2897" y="512"/>
                  </a:lnTo>
                  <a:lnTo>
                    <a:pt x="3119" y="410"/>
                  </a:lnTo>
                  <a:lnTo>
                    <a:pt x="3357" y="316"/>
                  </a:lnTo>
                  <a:lnTo>
                    <a:pt x="3587" y="231"/>
                  </a:lnTo>
                  <a:lnTo>
                    <a:pt x="3834" y="163"/>
                  </a:lnTo>
                  <a:lnTo>
                    <a:pt x="4081" y="111"/>
                  </a:lnTo>
                  <a:lnTo>
                    <a:pt x="4328" y="60"/>
                  </a:lnTo>
                  <a:lnTo>
                    <a:pt x="4584" y="35"/>
                  </a:lnTo>
                  <a:lnTo>
                    <a:pt x="4848" y="9"/>
                  </a:lnTo>
                  <a:lnTo>
                    <a:pt x="5104" y="1"/>
                  </a:lnTo>
                  <a:lnTo>
                    <a:pt x="5104" y="1"/>
                  </a:lnTo>
                  <a:lnTo>
                    <a:pt x="5368" y="9"/>
                  </a:lnTo>
                  <a:lnTo>
                    <a:pt x="5632" y="35"/>
                  </a:lnTo>
                  <a:lnTo>
                    <a:pt x="5887" y="60"/>
                  </a:lnTo>
                  <a:lnTo>
                    <a:pt x="6134" y="111"/>
                  </a:lnTo>
                  <a:lnTo>
                    <a:pt x="6381" y="163"/>
                  </a:lnTo>
                  <a:lnTo>
                    <a:pt x="6629" y="231"/>
                  </a:lnTo>
                  <a:lnTo>
                    <a:pt x="6859" y="316"/>
                  </a:lnTo>
                  <a:lnTo>
                    <a:pt x="7097" y="410"/>
                  </a:lnTo>
                  <a:lnTo>
                    <a:pt x="7319" y="512"/>
                  </a:lnTo>
                  <a:lnTo>
                    <a:pt x="7540" y="623"/>
                  </a:lnTo>
                  <a:lnTo>
                    <a:pt x="7753" y="742"/>
                  </a:lnTo>
                  <a:lnTo>
                    <a:pt x="7966" y="878"/>
                  </a:lnTo>
                  <a:lnTo>
                    <a:pt x="8162" y="1023"/>
                  </a:lnTo>
                  <a:lnTo>
                    <a:pt x="8358" y="1176"/>
                  </a:lnTo>
                  <a:lnTo>
                    <a:pt x="8545" y="1330"/>
                  </a:lnTo>
                  <a:lnTo>
                    <a:pt x="8716" y="1500"/>
                  </a:lnTo>
                  <a:lnTo>
                    <a:pt x="8886" y="1679"/>
                  </a:lnTo>
                  <a:lnTo>
                    <a:pt x="9048" y="1866"/>
                  </a:lnTo>
                  <a:lnTo>
                    <a:pt x="9201" y="2062"/>
                  </a:lnTo>
                  <a:lnTo>
                    <a:pt x="9346" y="2258"/>
                  </a:lnTo>
                  <a:lnTo>
                    <a:pt x="9474" y="2463"/>
                  </a:lnTo>
                  <a:lnTo>
                    <a:pt x="9602" y="2684"/>
                  </a:lnTo>
                  <a:lnTo>
                    <a:pt x="9713" y="2897"/>
                  </a:lnTo>
                  <a:lnTo>
                    <a:pt x="9815" y="3127"/>
                  </a:lnTo>
                  <a:lnTo>
                    <a:pt x="9908" y="3357"/>
                  </a:lnTo>
                  <a:lnTo>
                    <a:pt x="9985" y="3596"/>
                  </a:lnTo>
                  <a:lnTo>
                    <a:pt x="10053" y="3834"/>
                  </a:lnTo>
                  <a:lnTo>
                    <a:pt x="10113" y="4081"/>
                  </a:lnTo>
                  <a:lnTo>
                    <a:pt x="10156" y="4337"/>
                  </a:lnTo>
                  <a:lnTo>
                    <a:pt x="10190" y="4593"/>
                  </a:lnTo>
                  <a:lnTo>
                    <a:pt x="10207" y="4848"/>
                  </a:lnTo>
                  <a:lnTo>
                    <a:pt x="10215" y="5112"/>
                  </a:lnTo>
                  <a:lnTo>
                    <a:pt x="10215" y="5112"/>
                  </a:lnTo>
                  <a:lnTo>
                    <a:pt x="10207" y="5376"/>
                  </a:lnTo>
                  <a:lnTo>
                    <a:pt x="10190" y="5632"/>
                  </a:lnTo>
                  <a:lnTo>
                    <a:pt x="10156" y="5888"/>
                  </a:lnTo>
                  <a:lnTo>
                    <a:pt x="10113" y="6143"/>
                  </a:lnTo>
                  <a:lnTo>
                    <a:pt x="10053" y="6390"/>
                  </a:lnTo>
                  <a:lnTo>
                    <a:pt x="9985" y="6629"/>
                  </a:lnTo>
                  <a:lnTo>
                    <a:pt x="9908" y="6867"/>
                  </a:lnTo>
                  <a:lnTo>
                    <a:pt x="9815" y="7097"/>
                  </a:lnTo>
                  <a:lnTo>
                    <a:pt x="9713" y="7327"/>
                  </a:lnTo>
                  <a:lnTo>
                    <a:pt x="9602" y="7549"/>
                  </a:lnTo>
                  <a:lnTo>
                    <a:pt x="9474" y="7762"/>
                  </a:lnTo>
                  <a:lnTo>
                    <a:pt x="9346" y="7966"/>
                  </a:lnTo>
                  <a:lnTo>
                    <a:pt x="9201" y="8171"/>
                  </a:lnTo>
                  <a:lnTo>
                    <a:pt x="9048" y="8358"/>
                  </a:lnTo>
                  <a:lnTo>
                    <a:pt x="8886" y="8546"/>
                  </a:lnTo>
                  <a:lnTo>
                    <a:pt x="8716" y="8725"/>
                  </a:lnTo>
                  <a:lnTo>
                    <a:pt x="8545" y="8895"/>
                  </a:lnTo>
                  <a:lnTo>
                    <a:pt x="8358" y="9057"/>
                  </a:lnTo>
                  <a:lnTo>
                    <a:pt x="8162" y="9210"/>
                  </a:lnTo>
                  <a:lnTo>
                    <a:pt x="7966" y="9346"/>
                  </a:lnTo>
                  <a:lnTo>
                    <a:pt x="7753" y="9483"/>
                  </a:lnTo>
                  <a:lnTo>
                    <a:pt x="7540" y="9602"/>
                  </a:lnTo>
                  <a:lnTo>
                    <a:pt x="7319" y="9721"/>
                  </a:lnTo>
                  <a:lnTo>
                    <a:pt x="7097" y="9824"/>
                  </a:lnTo>
                  <a:lnTo>
                    <a:pt x="6859" y="9909"/>
                  </a:lnTo>
                  <a:lnTo>
                    <a:pt x="6629" y="9994"/>
                  </a:lnTo>
                  <a:lnTo>
                    <a:pt x="6381" y="10062"/>
                  </a:lnTo>
                  <a:lnTo>
                    <a:pt x="6134" y="10122"/>
                  </a:lnTo>
                  <a:lnTo>
                    <a:pt x="5887" y="10164"/>
                  </a:lnTo>
                  <a:lnTo>
                    <a:pt x="5632" y="10198"/>
                  </a:lnTo>
                  <a:lnTo>
                    <a:pt x="5368" y="10215"/>
                  </a:lnTo>
                  <a:lnTo>
                    <a:pt x="5104" y="10224"/>
                  </a:lnTo>
                  <a:lnTo>
                    <a:pt x="5104" y="102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-5816325" y="-3678650"/>
              <a:ext cx="255400" cy="255400"/>
            </a:xfrm>
            <a:custGeom>
              <a:avLst/>
              <a:gdLst/>
              <a:ahLst/>
              <a:cxnLst/>
              <a:rect l="l" t="t" r="r" b="b"/>
              <a:pathLst>
                <a:path w="10216" h="10216" fill="none" extrusionOk="0">
                  <a:moveTo>
                    <a:pt x="5104" y="10215"/>
                  </a:moveTo>
                  <a:lnTo>
                    <a:pt x="5104" y="10215"/>
                  </a:lnTo>
                  <a:lnTo>
                    <a:pt x="4848" y="10207"/>
                  </a:lnTo>
                  <a:lnTo>
                    <a:pt x="4584" y="10190"/>
                  </a:lnTo>
                  <a:lnTo>
                    <a:pt x="4328" y="10156"/>
                  </a:lnTo>
                  <a:lnTo>
                    <a:pt x="4081" y="10113"/>
                  </a:lnTo>
                  <a:lnTo>
                    <a:pt x="3834" y="10053"/>
                  </a:lnTo>
                  <a:lnTo>
                    <a:pt x="3587" y="9985"/>
                  </a:lnTo>
                  <a:lnTo>
                    <a:pt x="3357" y="9900"/>
                  </a:lnTo>
                  <a:lnTo>
                    <a:pt x="3119" y="9815"/>
                  </a:lnTo>
                  <a:lnTo>
                    <a:pt x="2897" y="9713"/>
                  </a:lnTo>
                  <a:lnTo>
                    <a:pt x="2676" y="9593"/>
                  </a:lnTo>
                  <a:lnTo>
                    <a:pt x="2463" y="9474"/>
                  </a:lnTo>
                  <a:lnTo>
                    <a:pt x="2250" y="9338"/>
                  </a:lnTo>
                  <a:lnTo>
                    <a:pt x="2054" y="9201"/>
                  </a:lnTo>
                  <a:lnTo>
                    <a:pt x="1858" y="9048"/>
                  </a:lnTo>
                  <a:lnTo>
                    <a:pt x="1679" y="8886"/>
                  </a:lnTo>
                  <a:lnTo>
                    <a:pt x="1500" y="8716"/>
                  </a:lnTo>
                  <a:lnTo>
                    <a:pt x="1330" y="8537"/>
                  </a:lnTo>
                  <a:lnTo>
                    <a:pt x="1168" y="8349"/>
                  </a:lnTo>
                  <a:lnTo>
                    <a:pt x="1014" y="8162"/>
                  </a:lnTo>
                  <a:lnTo>
                    <a:pt x="869" y="7958"/>
                  </a:lnTo>
                  <a:lnTo>
                    <a:pt x="742" y="7753"/>
                  </a:lnTo>
                  <a:lnTo>
                    <a:pt x="614" y="7540"/>
                  </a:lnTo>
                  <a:lnTo>
                    <a:pt x="503" y="7319"/>
                  </a:lnTo>
                  <a:lnTo>
                    <a:pt x="401" y="7089"/>
                  </a:lnTo>
                  <a:lnTo>
                    <a:pt x="307" y="6859"/>
                  </a:lnTo>
                  <a:lnTo>
                    <a:pt x="231" y="6620"/>
                  </a:lnTo>
                  <a:lnTo>
                    <a:pt x="162" y="6381"/>
                  </a:lnTo>
                  <a:lnTo>
                    <a:pt x="103" y="6134"/>
                  </a:lnTo>
                  <a:lnTo>
                    <a:pt x="60" y="5879"/>
                  </a:lnTo>
                  <a:lnTo>
                    <a:pt x="26" y="5623"/>
                  </a:lnTo>
                  <a:lnTo>
                    <a:pt x="9" y="5368"/>
                  </a:lnTo>
                  <a:lnTo>
                    <a:pt x="1" y="5104"/>
                  </a:lnTo>
                  <a:lnTo>
                    <a:pt x="1" y="5104"/>
                  </a:lnTo>
                  <a:lnTo>
                    <a:pt x="9" y="4839"/>
                  </a:lnTo>
                  <a:lnTo>
                    <a:pt x="26" y="4584"/>
                  </a:lnTo>
                  <a:lnTo>
                    <a:pt x="60" y="4328"/>
                  </a:lnTo>
                  <a:lnTo>
                    <a:pt x="103" y="4073"/>
                  </a:lnTo>
                  <a:lnTo>
                    <a:pt x="162" y="3826"/>
                  </a:lnTo>
                  <a:lnTo>
                    <a:pt x="231" y="3587"/>
                  </a:lnTo>
                  <a:lnTo>
                    <a:pt x="307" y="3349"/>
                  </a:lnTo>
                  <a:lnTo>
                    <a:pt x="401" y="3119"/>
                  </a:lnTo>
                  <a:lnTo>
                    <a:pt x="503" y="2889"/>
                  </a:lnTo>
                  <a:lnTo>
                    <a:pt x="614" y="2676"/>
                  </a:lnTo>
                  <a:lnTo>
                    <a:pt x="742" y="2454"/>
                  </a:lnTo>
                  <a:lnTo>
                    <a:pt x="869" y="2250"/>
                  </a:lnTo>
                  <a:lnTo>
                    <a:pt x="1014" y="2054"/>
                  </a:lnTo>
                  <a:lnTo>
                    <a:pt x="1168" y="1858"/>
                  </a:lnTo>
                  <a:lnTo>
                    <a:pt x="1330" y="1670"/>
                  </a:lnTo>
                  <a:lnTo>
                    <a:pt x="1500" y="1491"/>
                  </a:lnTo>
                  <a:lnTo>
                    <a:pt x="1679" y="1321"/>
                  </a:lnTo>
                  <a:lnTo>
                    <a:pt x="1858" y="1168"/>
                  </a:lnTo>
                  <a:lnTo>
                    <a:pt x="2054" y="1014"/>
                  </a:lnTo>
                  <a:lnTo>
                    <a:pt x="2250" y="869"/>
                  </a:lnTo>
                  <a:lnTo>
                    <a:pt x="2463" y="733"/>
                  </a:lnTo>
                  <a:lnTo>
                    <a:pt x="2676" y="614"/>
                  </a:lnTo>
                  <a:lnTo>
                    <a:pt x="2897" y="503"/>
                  </a:lnTo>
                  <a:lnTo>
                    <a:pt x="3119" y="401"/>
                  </a:lnTo>
                  <a:lnTo>
                    <a:pt x="3357" y="307"/>
                  </a:lnTo>
                  <a:lnTo>
                    <a:pt x="3587" y="231"/>
                  </a:lnTo>
                  <a:lnTo>
                    <a:pt x="3834" y="154"/>
                  </a:lnTo>
                  <a:lnTo>
                    <a:pt x="4081" y="103"/>
                  </a:lnTo>
                  <a:lnTo>
                    <a:pt x="4328" y="52"/>
                  </a:lnTo>
                  <a:lnTo>
                    <a:pt x="4584" y="26"/>
                  </a:lnTo>
                  <a:lnTo>
                    <a:pt x="4848" y="0"/>
                  </a:lnTo>
                  <a:lnTo>
                    <a:pt x="5104" y="0"/>
                  </a:lnTo>
                  <a:lnTo>
                    <a:pt x="5104" y="0"/>
                  </a:lnTo>
                  <a:lnTo>
                    <a:pt x="5368" y="0"/>
                  </a:lnTo>
                  <a:lnTo>
                    <a:pt x="5632" y="26"/>
                  </a:lnTo>
                  <a:lnTo>
                    <a:pt x="5887" y="52"/>
                  </a:lnTo>
                  <a:lnTo>
                    <a:pt x="6134" y="103"/>
                  </a:lnTo>
                  <a:lnTo>
                    <a:pt x="6381" y="154"/>
                  </a:lnTo>
                  <a:lnTo>
                    <a:pt x="6629" y="231"/>
                  </a:lnTo>
                  <a:lnTo>
                    <a:pt x="6859" y="307"/>
                  </a:lnTo>
                  <a:lnTo>
                    <a:pt x="7097" y="401"/>
                  </a:lnTo>
                  <a:lnTo>
                    <a:pt x="7319" y="503"/>
                  </a:lnTo>
                  <a:lnTo>
                    <a:pt x="7540" y="614"/>
                  </a:lnTo>
                  <a:lnTo>
                    <a:pt x="7753" y="733"/>
                  </a:lnTo>
                  <a:lnTo>
                    <a:pt x="7966" y="869"/>
                  </a:lnTo>
                  <a:lnTo>
                    <a:pt x="8162" y="1014"/>
                  </a:lnTo>
                  <a:lnTo>
                    <a:pt x="8358" y="1168"/>
                  </a:lnTo>
                  <a:lnTo>
                    <a:pt x="8545" y="1321"/>
                  </a:lnTo>
                  <a:lnTo>
                    <a:pt x="8716" y="1491"/>
                  </a:lnTo>
                  <a:lnTo>
                    <a:pt x="8886" y="1670"/>
                  </a:lnTo>
                  <a:lnTo>
                    <a:pt x="9048" y="1858"/>
                  </a:lnTo>
                  <a:lnTo>
                    <a:pt x="9201" y="2054"/>
                  </a:lnTo>
                  <a:lnTo>
                    <a:pt x="9346" y="2250"/>
                  </a:lnTo>
                  <a:lnTo>
                    <a:pt x="9474" y="2454"/>
                  </a:lnTo>
                  <a:lnTo>
                    <a:pt x="9602" y="2676"/>
                  </a:lnTo>
                  <a:lnTo>
                    <a:pt x="9713" y="2889"/>
                  </a:lnTo>
                  <a:lnTo>
                    <a:pt x="9815" y="3119"/>
                  </a:lnTo>
                  <a:lnTo>
                    <a:pt x="9908" y="3349"/>
                  </a:lnTo>
                  <a:lnTo>
                    <a:pt x="9985" y="3587"/>
                  </a:lnTo>
                  <a:lnTo>
                    <a:pt x="10053" y="3826"/>
                  </a:lnTo>
                  <a:lnTo>
                    <a:pt x="10113" y="4073"/>
                  </a:lnTo>
                  <a:lnTo>
                    <a:pt x="10156" y="4328"/>
                  </a:lnTo>
                  <a:lnTo>
                    <a:pt x="10190" y="4584"/>
                  </a:lnTo>
                  <a:lnTo>
                    <a:pt x="10207" y="4839"/>
                  </a:lnTo>
                  <a:lnTo>
                    <a:pt x="10215" y="5104"/>
                  </a:lnTo>
                  <a:lnTo>
                    <a:pt x="10215" y="5104"/>
                  </a:lnTo>
                  <a:lnTo>
                    <a:pt x="10207" y="5368"/>
                  </a:lnTo>
                  <a:lnTo>
                    <a:pt x="10190" y="5623"/>
                  </a:lnTo>
                  <a:lnTo>
                    <a:pt x="10156" y="5879"/>
                  </a:lnTo>
                  <a:lnTo>
                    <a:pt x="10113" y="6134"/>
                  </a:lnTo>
                  <a:lnTo>
                    <a:pt x="10053" y="6381"/>
                  </a:lnTo>
                  <a:lnTo>
                    <a:pt x="9985" y="6620"/>
                  </a:lnTo>
                  <a:lnTo>
                    <a:pt x="9908" y="6859"/>
                  </a:lnTo>
                  <a:lnTo>
                    <a:pt x="9815" y="7089"/>
                  </a:lnTo>
                  <a:lnTo>
                    <a:pt x="9713" y="7319"/>
                  </a:lnTo>
                  <a:lnTo>
                    <a:pt x="9602" y="7540"/>
                  </a:lnTo>
                  <a:lnTo>
                    <a:pt x="9474" y="7753"/>
                  </a:lnTo>
                  <a:lnTo>
                    <a:pt x="9346" y="7958"/>
                  </a:lnTo>
                  <a:lnTo>
                    <a:pt x="9201" y="8162"/>
                  </a:lnTo>
                  <a:lnTo>
                    <a:pt x="9048" y="8349"/>
                  </a:lnTo>
                  <a:lnTo>
                    <a:pt x="8886" y="8537"/>
                  </a:lnTo>
                  <a:lnTo>
                    <a:pt x="8716" y="8716"/>
                  </a:lnTo>
                  <a:lnTo>
                    <a:pt x="8545" y="8886"/>
                  </a:lnTo>
                  <a:lnTo>
                    <a:pt x="8358" y="9048"/>
                  </a:lnTo>
                  <a:lnTo>
                    <a:pt x="8162" y="9201"/>
                  </a:lnTo>
                  <a:lnTo>
                    <a:pt x="7966" y="9338"/>
                  </a:lnTo>
                  <a:lnTo>
                    <a:pt x="7753" y="9474"/>
                  </a:lnTo>
                  <a:lnTo>
                    <a:pt x="7540" y="9593"/>
                  </a:lnTo>
                  <a:lnTo>
                    <a:pt x="7319" y="9713"/>
                  </a:lnTo>
                  <a:lnTo>
                    <a:pt x="7097" y="9815"/>
                  </a:lnTo>
                  <a:lnTo>
                    <a:pt x="6859" y="9900"/>
                  </a:lnTo>
                  <a:lnTo>
                    <a:pt x="6629" y="9985"/>
                  </a:lnTo>
                  <a:lnTo>
                    <a:pt x="6381" y="10053"/>
                  </a:lnTo>
                  <a:lnTo>
                    <a:pt x="6134" y="10113"/>
                  </a:lnTo>
                  <a:lnTo>
                    <a:pt x="5887" y="10156"/>
                  </a:lnTo>
                  <a:lnTo>
                    <a:pt x="5632" y="10190"/>
                  </a:lnTo>
                  <a:lnTo>
                    <a:pt x="5368" y="10207"/>
                  </a:lnTo>
                  <a:lnTo>
                    <a:pt x="5104" y="10215"/>
                  </a:lnTo>
                  <a:lnTo>
                    <a:pt x="5104" y="1021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-771825" y="-3678650"/>
              <a:ext cx="255400" cy="255400"/>
            </a:xfrm>
            <a:custGeom>
              <a:avLst/>
              <a:gdLst/>
              <a:ahLst/>
              <a:cxnLst/>
              <a:rect l="l" t="t" r="r" b="b"/>
              <a:pathLst>
                <a:path w="10216" h="10216" fill="none" extrusionOk="0">
                  <a:moveTo>
                    <a:pt x="5112" y="0"/>
                  </a:moveTo>
                  <a:lnTo>
                    <a:pt x="5112" y="0"/>
                  </a:lnTo>
                  <a:lnTo>
                    <a:pt x="5377" y="0"/>
                  </a:lnTo>
                  <a:lnTo>
                    <a:pt x="5632" y="26"/>
                  </a:lnTo>
                  <a:lnTo>
                    <a:pt x="5888" y="52"/>
                  </a:lnTo>
                  <a:lnTo>
                    <a:pt x="6135" y="103"/>
                  </a:lnTo>
                  <a:lnTo>
                    <a:pt x="6382" y="154"/>
                  </a:lnTo>
                  <a:lnTo>
                    <a:pt x="6629" y="231"/>
                  </a:lnTo>
                  <a:lnTo>
                    <a:pt x="6867" y="307"/>
                  </a:lnTo>
                  <a:lnTo>
                    <a:pt x="7097" y="401"/>
                  </a:lnTo>
                  <a:lnTo>
                    <a:pt x="7328" y="503"/>
                  </a:lnTo>
                  <a:lnTo>
                    <a:pt x="7540" y="614"/>
                  </a:lnTo>
                  <a:lnTo>
                    <a:pt x="7753" y="733"/>
                  </a:lnTo>
                  <a:lnTo>
                    <a:pt x="7966" y="869"/>
                  </a:lnTo>
                  <a:lnTo>
                    <a:pt x="8162" y="1014"/>
                  </a:lnTo>
                  <a:lnTo>
                    <a:pt x="8358" y="1168"/>
                  </a:lnTo>
                  <a:lnTo>
                    <a:pt x="8546" y="1321"/>
                  </a:lnTo>
                  <a:lnTo>
                    <a:pt x="8725" y="1491"/>
                  </a:lnTo>
                  <a:lnTo>
                    <a:pt x="8887" y="1670"/>
                  </a:lnTo>
                  <a:lnTo>
                    <a:pt x="9048" y="1858"/>
                  </a:lnTo>
                  <a:lnTo>
                    <a:pt x="9202" y="2054"/>
                  </a:lnTo>
                  <a:lnTo>
                    <a:pt x="9347" y="2250"/>
                  </a:lnTo>
                  <a:lnTo>
                    <a:pt x="9474" y="2454"/>
                  </a:lnTo>
                  <a:lnTo>
                    <a:pt x="9602" y="2676"/>
                  </a:lnTo>
                  <a:lnTo>
                    <a:pt x="9713" y="2889"/>
                  </a:lnTo>
                  <a:lnTo>
                    <a:pt x="9815" y="3119"/>
                  </a:lnTo>
                  <a:lnTo>
                    <a:pt x="9909" y="3349"/>
                  </a:lnTo>
                  <a:lnTo>
                    <a:pt x="9986" y="3587"/>
                  </a:lnTo>
                  <a:lnTo>
                    <a:pt x="10062" y="3826"/>
                  </a:lnTo>
                  <a:lnTo>
                    <a:pt x="10113" y="4073"/>
                  </a:lnTo>
                  <a:lnTo>
                    <a:pt x="10164" y="4328"/>
                  </a:lnTo>
                  <a:lnTo>
                    <a:pt x="10190" y="4584"/>
                  </a:lnTo>
                  <a:lnTo>
                    <a:pt x="10216" y="4839"/>
                  </a:lnTo>
                  <a:lnTo>
                    <a:pt x="10216" y="5104"/>
                  </a:lnTo>
                  <a:lnTo>
                    <a:pt x="10216" y="5104"/>
                  </a:lnTo>
                  <a:lnTo>
                    <a:pt x="10216" y="5368"/>
                  </a:lnTo>
                  <a:lnTo>
                    <a:pt x="10190" y="5623"/>
                  </a:lnTo>
                  <a:lnTo>
                    <a:pt x="10164" y="5879"/>
                  </a:lnTo>
                  <a:lnTo>
                    <a:pt x="10113" y="6134"/>
                  </a:lnTo>
                  <a:lnTo>
                    <a:pt x="10062" y="6381"/>
                  </a:lnTo>
                  <a:lnTo>
                    <a:pt x="9986" y="6620"/>
                  </a:lnTo>
                  <a:lnTo>
                    <a:pt x="9909" y="6859"/>
                  </a:lnTo>
                  <a:lnTo>
                    <a:pt x="9815" y="7089"/>
                  </a:lnTo>
                  <a:lnTo>
                    <a:pt x="9713" y="7319"/>
                  </a:lnTo>
                  <a:lnTo>
                    <a:pt x="9602" y="7540"/>
                  </a:lnTo>
                  <a:lnTo>
                    <a:pt x="9474" y="7753"/>
                  </a:lnTo>
                  <a:lnTo>
                    <a:pt x="9347" y="7958"/>
                  </a:lnTo>
                  <a:lnTo>
                    <a:pt x="9202" y="8162"/>
                  </a:lnTo>
                  <a:lnTo>
                    <a:pt x="9048" y="8349"/>
                  </a:lnTo>
                  <a:lnTo>
                    <a:pt x="8887" y="8537"/>
                  </a:lnTo>
                  <a:lnTo>
                    <a:pt x="8725" y="8716"/>
                  </a:lnTo>
                  <a:lnTo>
                    <a:pt x="8546" y="8886"/>
                  </a:lnTo>
                  <a:lnTo>
                    <a:pt x="8358" y="9048"/>
                  </a:lnTo>
                  <a:lnTo>
                    <a:pt x="8162" y="9201"/>
                  </a:lnTo>
                  <a:lnTo>
                    <a:pt x="7966" y="9338"/>
                  </a:lnTo>
                  <a:lnTo>
                    <a:pt x="7753" y="9474"/>
                  </a:lnTo>
                  <a:lnTo>
                    <a:pt x="7540" y="9593"/>
                  </a:lnTo>
                  <a:lnTo>
                    <a:pt x="7328" y="9713"/>
                  </a:lnTo>
                  <a:lnTo>
                    <a:pt x="7097" y="9815"/>
                  </a:lnTo>
                  <a:lnTo>
                    <a:pt x="6867" y="9900"/>
                  </a:lnTo>
                  <a:lnTo>
                    <a:pt x="6629" y="9985"/>
                  </a:lnTo>
                  <a:lnTo>
                    <a:pt x="6382" y="10053"/>
                  </a:lnTo>
                  <a:lnTo>
                    <a:pt x="6135" y="10113"/>
                  </a:lnTo>
                  <a:lnTo>
                    <a:pt x="5888" y="10156"/>
                  </a:lnTo>
                  <a:lnTo>
                    <a:pt x="5632" y="10190"/>
                  </a:lnTo>
                  <a:lnTo>
                    <a:pt x="5377" y="10207"/>
                  </a:lnTo>
                  <a:lnTo>
                    <a:pt x="5112" y="10215"/>
                  </a:lnTo>
                  <a:lnTo>
                    <a:pt x="5112" y="10215"/>
                  </a:lnTo>
                  <a:lnTo>
                    <a:pt x="4848" y="10207"/>
                  </a:lnTo>
                  <a:lnTo>
                    <a:pt x="4593" y="10190"/>
                  </a:lnTo>
                  <a:lnTo>
                    <a:pt x="4337" y="10156"/>
                  </a:lnTo>
                  <a:lnTo>
                    <a:pt x="4082" y="10113"/>
                  </a:lnTo>
                  <a:lnTo>
                    <a:pt x="3835" y="10053"/>
                  </a:lnTo>
                  <a:lnTo>
                    <a:pt x="3596" y="9985"/>
                  </a:lnTo>
                  <a:lnTo>
                    <a:pt x="3357" y="9900"/>
                  </a:lnTo>
                  <a:lnTo>
                    <a:pt x="3127" y="9815"/>
                  </a:lnTo>
                  <a:lnTo>
                    <a:pt x="2897" y="9713"/>
                  </a:lnTo>
                  <a:lnTo>
                    <a:pt x="2676" y="9593"/>
                  </a:lnTo>
                  <a:lnTo>
                    <a:pt x="2463" y="9474"/>
                  </a:lnTo>
                  <a:lnTo>
                    <a:pt x="2259" y="9338"/>
                  </a:lnTo>
                  <a:lnTo>
                    <a:pt x="2054" y="9201"/>
                  </a:lnTo>
                  <a:lnTo>
                    <a:pt x="1867" y="9048"/>
                  </a:lnTo>
                  <a:lnTo>
                    <a:pt x="1679" y="8886"/>
                  </a:lnTo>
                  <a:lnTo>
                    <a:pt x="1500" y="8716"/>
                  </a:lnTo>
                  <a:lnTo>
                    <a:pt x="1330" y="8537"/>
                  </a:lnTo>
                  <a:lnTo>
                    <a:pt x="1168" y="8349"/>
                  </a:lnTo>
                  <a:lnTo>
                    <a:pt x="1015" y="8162"/>
                  </a:lnTo>
                  <a:lnTo>
                    <a:pt x="878" y="7958"/>
                  </a:lnTo>
                  <a:lnTo>
                    <a:pt x="742" y="7753"/>
                  </a:lnTo>
                  <a:lnTo>
                    <a:pt x="623" y="7540"/>
                  </a:lnTo>
                  <a:lnTo>
                    <a:pt x="504" y="7319"/>
                  </a:lnTo>
                  <a:lnTo>
                    <a:pt x="401" y="7089"/>
                  </a:lnTo>
                  <a:lnTo>
                    <a:pt x="316" y="6859"/>
                  </a:lnTo>
                  <a:lnTo>
                    <a:pt x="231" y="6620"/>
                  </a:lnTo>
                  <a:lnTo>
                    <a:pt x="163" y="6381"/>
                  </a:lnTo>
                  <a:lnTo>
                    <a:pt x="103" y="6134"/>
                  </a:lnTo>
                  <a:lnTo>
                    <a:pt x="61" y="5879"/>
                  </a:lnTo>
                  <a:lnTo>
                    <a:pt x="26" y="5623"/>
                  </a:lnTo>
                  <a:lnTo>
                    <a:pt x="9" y="5368"/>
                  </a:lnTo>
                  <a:lnTo>
                    <a:pt x="1" y="5104"/>
                  </a:lnTo>
                  <a:lnTo>
                    <a:pt x="1" y="5104"/>
                  </a:lnTo>
                  <a:lnTo>
                    <a:pt x="9" y="4839"/>
                  </a:lnTo>
                  <a:lnTo>
                    <a:pt x="26" y="4584"/>
                  </a:lnTo>
                  <a:lnTo>
                    <a:pt x="61" y="4328"/>
                  </a:lnTo>
                  <a:lnTo>
                    <a:pt x="103" y="4073"/>
                  </a:lnTo>
                  <a:lnTo>
                    <a:pt x="163" y="3826"/>
                  </a:lnTo>
                  <a:lnTo>
                    <a:pt x="231" y="3587"/>
                  </a:lnTo>
                  <a:lnTo>
                    <a:pt x="316" y="3349"/>
                  </a:lnTo>
                  <a:lnTo>
                    <a:pt x="401" y="3119"/>
                  </a:lnTo>
                  <a:lnTo>
                    <a:pt x="504" y="2889"/>
                  </a:lnTo>
                  <a:lnTo>
                    <a:pt x="623" y="2676"/>
                  </a:lnTo>
                  <a:lnTo>
                    <a:pt x="742" y="2454"/>
                  </a:lnTo>
                  <a:lnTo>
                    <a:pt x="878" y="2250"/>
                  </a:lnTo>
                  <a:lnTo>
                    <a:pt x="1015" y="2054"/>
                  </a:lnTo>
                  <a:lnTo>
                    <a:pt x="1168" y="1858"/>
                  </a:lnTo>
                  <a:lnTo>
                    <a:pt x="1330" y="1670"/>
                  </a:lnTo>
                  <a:lnTo>
                    <a:pt x="1500" y="1491"/>
                  </a:lnTo>
                  <a:lnTo>
                    <a:pt x="1679" y="1321"/>
                  </a:lnTo>
                  <a:lnTo>
                    <a:pt x="1867" y="1168"/>
                  </a:lnTo>
                  <a:lnTo>
                    <a:pt x="2054" y="1014"/>
                  </a:lnTo>
                  <a:lnTo>
                    <a:pt x="2259" y="869"/>
                  </a:lnTo>
                  <a:lnTo>
                    <a:pt x="2463" y="733"/>
                  </a:lnTo>
                  <a:lnTo>
                    <a:pt x="2676" y="614"/>
                  </a:lnTo>
                  <a:lnTo>
                    <a:pt x="2897" y="503"/>
                  </a:lnTo>
                  <a:lnTo>
                    <a:pt x="3127" y="401"/>
                  </a:lnTo>
                  <a:lnTo>
                    <a:pt x="3357" y="307"/>
                  </a:lnTo>
                  <a:lnTo>
                    <a:pt x="3596" y="231"/>
                  </a:lnTo>
                  <a:lnTo>
                    <a:pt x="3835" y="154"/>
                  </a:lnTo>
                  <a:lnTo>
                    <a:pt x="4082" y="103"/>
                  </a:lnTo>
                  <a:lnTo>
                    <a:pt x="4337" y="52"/>
                  </a:lnTo>
                  <a:lnTo>
                    <a:pt x="4593" y="26"/>
                  </a:lnTo>
                  <a:lnTo>
                    <a:pt x="4848" y="0"/>
                  </a:lnTo>
                  <a:lnTo>
                    <a:pt x="5112" y="0"/>
                  </a:lnTo>
                  <a:lnTo>
                    <a:pt x="511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-771825" y="-4887975"/>
              <a:ext cx="255400" cy="255600"/>
            </a:xfrm>
            <a:custGeom>
              <a:avLst/>
              <a:gdLst/>
              <a:ahLst/>
              <a:cxnLst/>
              <a:rect l="l" t="t" r="r" b="b"/>
              <a:pathLst>
                <a:path w="10216" h="10224" fill="none" extrusionOk="0">
                  <a:moveTo>
                    <a:pt x="5112" y="1"/>
                  </a:moveTo>
                  <a:lnTo>
                    <a:pt x="5112" y="1"/>
                  </a:lnTo>
                  <a:lnTo>
                    <a:pt x="5377" y="9"/>
                  </a:lnTo>
                  <a:lnTo>
                    <a:pt x="5632" y="35"/>
                  </a:lnTo>
                  <a:lnTo>
                    <a:pt x="5888" y="60"/>
                  </a:lnTo>
                  <a:lnTo>
                    <a:pt x="6135" y="111"/>
                  </a:lnTo>
                  <a:lnTo>
                    <a:pt x="6382" y="163"/>
                  </a:lnTo>
                  <a:lnTo>
                    <a:pt x="6629" y="231"/>
                  </a:lnTo>
                  <a:lnTo>
                    <a:pt x="6867" y="316"/>
                  </a:lnTo>
                  <a:lnTo>
                    <a:pt x="7097" y="410"/>
                  </a:lnTo>
                  <a:lnTo>
                    <a:pt x="7328" y="512"/>
                  </a:lnTo>
                  <a:lnTo>
                    <a:pt x="7540" y="623"/>
                  </a:lnTo>
                  <a:lnTo>
                    <a:pt x="7753" y="742"/>
                  </a:lnTo>
                  <a:lnTo>
                    <a:pt x="7966" y="878"/>
                  </a:lnTo>
                  <a:lnTo>
                    <a:pt x="8162" y="1023"/>
                  </a:lnTo>
                  <a:lnTo>
                    <a:pt x="8358" y="1176"/>
                  </a:lnTo>
                  <a:lnTo>
                    <a:pt x="8546" y="1330"/>
                  </a:lnTo>
                  <a:lnTo>
                    <a:pt x="8725" y="1500"/>
                  </a:lnTo>
                  <a:lnTo>
                    <a:pt x="8887" y="1679"/>
                  </a:lnTo>
                  <a:lnTo>
                    <a:pt x="9048" y="1866"/>
                  </a:lnTo>
                  <a:lnTo>
                    <a:pt x="9202" y="2062"/>
                  </a:lnTo>
                  <a:lnTo>
                    <a:pt x="9347" y="2258"/>
                  </a:lnTo>
                  <a:lnTo>
                    <a:pt x="9474" y="2463"/>
                  </a:lnTo>
                  <a:lnTo>
                    <a:pt x="9602" y="2684"/>
                  </a:lnTo>
                  <a:lnTo>
                    <a:pt x="9713" y="2897"/>
                  </a:lnTo>
                  <a:lnTo>
                    <a:pt x="9815" y="3127"/>
                  </a:lnTo>
                  <a:lnTo>
                    <a:pt x="9909" y="3357"/>
                  </a:lnTo>
                  <a:lnTo>
                    <a:pt x="9986" y="3596"/>
                  </a:lnTo>
                  <a:lnTo>
                    <a:pt x="10062" y="3834"/>
                  </a:lnTo>
                  <a:lnTo>
                    <a:pt x="10113" y="4081"/>
                  </a:lnTo>
                  <a:lnTo>
                    <a:pt x="10164" y="4337"/>
                  </a:lnTo>
                  <a:lnTo>
                    <a:pt x="10190" y="4593"/>
                  </a:lnTo>
                  <a:lnTo>
                    <a:pt x="10216" y="4848"/>
                  </a:lnTo>
                  <a:lnTo>
                    <a:pt x="10216" y="5112"/>
                  </a:lnTo>
                  <a:lnTo>
                    <a:pt x="10216" y="5112"/>
                  </a:lnTo>
                  <a:lnTo>
                    <a:pt x="10216" y="5376"/>
                  </a:lnTo>
                  <a:lnTo>
                    <a:pt x="10190" y="5632"/>
                  </a:lnTo>
                  <a:lnTo>
                    <a:pt x="10164" y="5888"/>
                  </a:lnTo>
                  <a:lnTo>
                    <a:pt x="10113" y="6143"/>
                  </a:lnTo>
                  <a:lnTo>
                    <a:pt x="10062" y="6390"/>
                  </a:lnTo>
                  <a:lnTo>
                    <a:pt x="9986" y="6629"/>
                  </a:lnTo>
                  <a:lnTo>
                    <a:pt x="9909" y="6867"/>
                  </a:lnTo>
                  <a:lnTo>
                    <a:pt x="9815" y="7097"/>
                  </a:lnTo>
                  <a:lnTo>
                    <a:pt x="9713" y="7327"/>
                  </a:lnTo>
                  <a:lnTo>
                    <a:pt x="9602" y="7549"/>
                  </a:lnTo>
                  <a:lnTo>
                    <a:pt x="9474" y="7762"/>
                  </a:lnTo>
                  <a:lnTo>
                    <a:pt x="9347" y="7966"/>
                  </a:lnTo>
                  <a:lnTo>
                    <a:pt x="9202" y="8171"/>
                  </a:lnTo>
                  <a:lnTo>
                    <a:pt x="9048" y="8358"/>
                  </a:lnTo>
                  <a:lnTo>
                    <a:pt x="8887" y="8546"/>
                  </a:lnTo>
                  <a:lnTo>
                    <a:pt x="8725" y="8725"/>
                  </a:lnTo>
                  <a:lnTo>
                    <a:pt x="8546" y="8895"/>
                  </a:lnTo>
                  <a:lnTo>
                    <a:pt x="8358" y="9057"/>
                  </a:lnTo>
                  <a:lnTo>
                    <a:pt x="8162" y="9210"/>
                  </a:lnTo>
                  <a:lnTo>
                    <a:pt x="7966" y="9346"/>
                  </a:lnTo>
                  <a:lnTo>
                    <a:pt x="7753" y="9483"/>
                  </a:lnTo>
                  <a:lnTo>
                    <a:pt x="7540" y="9602"/>
                  </a:lnTo>
                  <a:lnTo>
                    <a:pt x="7328" y="9721"/>
                  </a:lnTo>
                  <a:lnTo>
                    <a:pt x="7097" y="9824"/>
                  </a:lnTo>
                  <a:lnTo>
                    <a:pt x="6867" y="9909"/>
                  </a:lnTo>
                  <a:lnTo>
                    <a:pt x="6629" y="9994"/>
                  </a:lnTo>
                  <a:lnTo>
                    <a:pt x="6382" y="10062"/>
                  </a:lnTo>
                  <a:lnTo>
                    <a:pt x="6135" y="10122"/>
                  </a:lnTo>
                  <a:lnTo>
                    <a:pt x="5888" y="10164"/>
                  </a:lnTo>
                  <a:lnTo>
                    <a:pt x="5632" y="10198"/>
                  </a:lnTo>
                  <a:lnTo>
                    <a:pt x="5377" y="10215"/>
                  </a:lnTo>
                  <a:lnTo>
                    <a:pt x="5112" y="10224"/>
                  </a:lnTo>
                  <a:lnTo>
                    <a:pt x="5112" y="10224"/>
                  </a:lnTo>
                  <a:lnTo>
                    <a:pt x="4848" y="10215"/>
                  </a:lnTo>
                  <a:lnTo>
                    <a:pt x="4593" y="10198"/>
                  </a:lnTo>
                  <a:lnTo>
                    <a:pt x="4337" y="10164"/>
                  </a:lnTo>
                  <a:lnTo>
                    <a:pt x="4082" y="10122"/>
                  </a:lnTo>
                  <a:lnTo>
                    <a:pt x="3835" y="10062"/>
                  </a:lnTo>
                  <a:lnTo>
                    <a:pt x="3596" y="9994"/>
                  </a:lnTo>
                  <a:lnTo>
                    <a:pt x="3357" y="9909"/>
                  </a:lnTo>
                  <a:lnTo>
                    <a:pt x="3127" y="9824"/>
                  </a:lnTo>
                  <a:lnTo>
                    <a:pt x="2897" y="9721"/>
                  </a:lnTo>
                  <a:lnTo>
                    <a:pt x="2676" y="9602"/>
                  </a:lnTo>
                  <a:lnTo>
                    <a:pt x="2463" y="9483"/>
                  </a:lnTo>
                  <a:lnTo>
                    <a:pt x="2259" y="9346"/>
                  </a:lnTo>
                  <a:lnTo>
                    <a:pt x="2054" y="9210"/>
                  </a:lnTo>
                  <a:lnTo>
                    <a:pt x="1867" y="9057"/>
                  </a:lnTo>
                  <a:lnTo>
                    <a:pt x="1679" y="8895"/>
                  </a:lnTo>
                  <a:lnTo>
                    <a:pt x="1500" y="8725"/>
                  </a:lnTo>
                  <a:lnTo>
                    <a:pt x="1330" y="8546"/>
                  </a:lnTo>
                  <a:lnTo>
                    <a:pt x="1168" y="8358"/>
                  </a:lnTo>
                  <a:lnTo>
                    <a:pt x="1015" y="8171"/>
                  </a:lnTo>
                  <a:lnTo>
                    <a:pt x="878" y="7966"/>
                  </a:lnTo>
                  <a:lnTo>
                    <a:pt x="742" y="7762"/>
                  </a:lnTo>
                  <a:lnTo>
                    <a:pt x="623" y="7549"/>
                  </a:lnTo>
                  <a:lnTo>
                    <a:pt x="504" y="7327"/>
                  </a:lnTo>
                  <a:lnTo>
                    <a:pt x="401" y="7097"/>
                  </a:lnTo>
                  <a:lnTo>
                    <a:pt x="316" y="6867"/>
                  </a:lnTo>
                  <a:lnTo>
                    <a:pt x="231" y="6629"/>
                  </a:lnTo>
                  <a:lnTo>
                    <a:pt x="163" y="6390"/>
                  </a:lnTo>
                  <a:lnTo>
                    <a:pt x="103" y="6143"/>
                  </a:lnTo>
                  <a:lnTo>
                    <a:pt x="61" y="5888"/>
                  </a:lnTo>
                  <a:lnTo>
                    <a:pt x="26" y="5632"/>
                  </a:lnTo>
                  <a:lnTo>
                    <a:pt x="9" y="5376"/>
                  </a:lnTo>
                  <a:lnTo>
                    <a:pt x="1" y="5112"/>
                  </a:lnTo>
                  <a:lnTo>
                    <a:pt x="1" y="5112"/>
                  </a:lnTo>
                  <a:lnTo>
                    <a:pt x="9" y="4848"/>
                  </a:lnTo>
                  <a:lnTo>
                    <a:pt x="26" y="4593"/>
                  </a:lnTo>
                  <a:lnTo>
                    <a:pt x="61" y="4337"/>
                  </a:lnTo>
                  <a:lnTo>
                    <a:pt x="103" y="4081"/>
                  </a:lnTo>
                  <a:lnTo>
                    <a:pt x="163" y="3834"/>
                  </a:lnTo>
                  <a:lnTo>
                    <a:pt x="231" y="3596"/>
                  </a:lnTo>
                  <a:lnTo>
                    <a:pt x="316" y="3357"/>
                  </a:lnTo>
                  <a:lnTo>
                    <a:pt x="401" y="3127"/>
                  </a:lnTo>
                  <a:lnTo>
                    <a:pt x="504" y="2897"/>
                  </a:lnTo>
                  <a:lnTo>
                    <a:pt x="623" y="2684"/>
                  </a:lnTo>
                  <a:lnTo>
                    <a:pt x="742" y="2463"/>
                  </a:lnTo>
                  <a:lnTo>
                    <a:pt x="878" y="2258"/>
                  </a:lnTo>
                  <a:lnTo>
                    <a:pt x="1015" y="2062"/>
                  </a:lnTo>
                  <a:lnTo>
                    <a:pt x="1168" y="1866"/>
                  </a:lnTo>
                  <a:lnTo>
                    <a:pt x="1330" y="1679"/>
                  </a:lnTo>
                  <a:lnTo>
                    <a:pt x="1500" y="1500"/>
                  </a:lnTo>
                  <a:lnTo>
                    <a:pt x="1679" y="1330"/>
                  </a:lnTo>
                  <a:lnTo>
                    <a:pt x="1867" y="1176"/>
                  </a:lnTo>
                  <a:lnTo>
                    <a:pt x="2054" y="1023"/>
                  </a:lnTo>
                  <a:lnTo>
                    <a:pt x="2259" y="878"/>
                  </a:lnTo>
                  <a:lnTo>
                    <a:pt x="2463" y="742"/>
                  </a:lnTo>
                  <a:lnTo>
                    <a:pt x="2676" y="623"/>
                  </a:lnTo>
                  <a:lnTo>
                    <a:pt x="2897" y="512"/>
                  </a:lnTo>
                  <a:lnTo>
                    <a:pt x="3127" y="410"/>
                  </a:lnTo>
                  <a:lnTo>
                    <a:pt x="3357" y="316"/>
                  </a:lnTo>
                  <a:lnTo>
                    <a:pt x="3596" y="231"/>
                  </a:lnTo>
                  <a:lnTo>
                    <a:pt x="3835" y="163"/>
                  </a:lnTo>
                  <a:lnTo>
                    <a:pt x="4082" y="111"/>
                  </a:lnTo>
                  <a:lnTo>
                    <a:pt x="4337" y="60"/>
                  </a:lnTo>
                  <a:lnTo>
                    <a:pt x="4593" y="35"/>
                  </a:lnTo>
                  <a:lnTo>
                    <a:pt x="4848" y="9"/>
                  </a:lnTo>
                  <a:lnTo>
                    <a:pt x="5112" y="1"/>
                  </a:lnTo>
                  <a:lnTo>
                    <a:pt x="51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-3898625" y="-1760950"/>
              <a:ext cx="255400" cy="255400"/>
            </a:xfrm>
            <a:custGeom>
              <a:avLst/>
              <a:gdLst/>
              <a:ahLst/>
              <a:cxnLst/>
              <a:rect l="l" t="t" r="r" b="b"/>
              <a:pathLst>
                <a:path w="10216" h="10216" fill="none" extrusionOk="0">
                  <a:moveTo>
                    <a:pt x="5112" y="10215"/>
                  </a:moveTo>
                  <a:lnTo>
                    <a:pt x="5112" y="10215"/>
                  </a:lnTo>
                  <a:lnTo>
                    <a:pt x="4848" y="10207"/>
                  </a:lnTo>
                  <a:lnTo>
                    <a:pt x="4584" y="10190"/>
                  </a:lnTo>
                  <a:lnTo>
                    <a:pt x="4328" y="10156"/>
                  </a:lnTo>
                  <a:lnTo>
                    <a:pt x="4081" y="10113"/>
                  </a:lnTo>
                  <a:lnTo>
                    <a:pt x="3834" y="10053"/>
                  </a:lnTo>
                  <a:lnTo>
                    <a:pt x="3587" y="9985"/>
                  </a:lnTo>
                  <a:lnTo>
                    <a:pt x="3357" y="9909"/>
                  </a:lnTo>
                  <a:lnTo>
                    <a:pt x="3119" y="9815"/>
                  </a:lnTo>
                  <a:lnTo>
                    <a:pt x="2897" y="9713"/>
                  </a:lnTo>
                  <a:lnTo>
                    <a:pt x="2676" y="9602"/>
                  </a:lnTo>
                  <a:lnTo>
                    <a:pt x="2463" y="9474"/>
                  </a:lnTo>
                  <a:lnTo>
                    <a:pt x="2258" y="9338"/>
                  </a:lnTo>
                  <a:lnTo>
                    <a:pt x="2054" y="9201"/>
                  </a:lnTo>
                  <a:lnTo>
                    <a:pt x="1858" y="9048"/>
                  </a:lnTo>
                  <a:lnTo>
                    <a:pt x="1679" y="8886"/>
                  </a:lnTo>
                  <a:lnTo>
                    <a:pt x="1500" y="8716"/>
                  </a:lnTo>
                  <a:lnTo>
                    <a:pt x="1330" y="8537"/>
                  </a:lnTo>
                  <a:lnTo>
                    <a:pt x="1168" y="8358"/>
                  </a:lnTo>
                  <a:lnTo>
                    <a:pt x="1014" y="8162"/>
                  </a:lnTo>
                  <a:lnTo>
                    <a:pt x="870" y="7958"/>
                  </a:lnTo>
                  <a:lnTo>
                    <a:pt x="742" y="7753"/>
                  </a:lnTo>
                  <a:lnTo>
                    <a:pt x="614" y="7540"/>
                  </a:lnTo>
                  <a:lnTo>
                    <a:pt x="503" y="7319"/>
                  </a:lnTo>
                  <a:lnTo>
                    <a:pt x="401" y="7097"/>
                  </a:lnTo>
                  <a:lnTo>
                    <a:pt x="307" y="6859"/>
                  </a:lnTo>
                  <a:lnTo>
                    <a:pt x="231" y="6620"/>
                  </a:lnTo>
                  <a:lnTo>
                    <a:pt x="162" y="6382"/>
                  </a:lnTo>
                  <a:lnTo>
                    <a:pt x="103" y="6134"/>
                  </a:lnTo>
                  <a:lnTo>
                    <a:pt x="60" y="5887"/>
                  </a:lnTo>
                  <a:lnTo>
                    <a:pt x="26" y="5632"/>
                  </a:lnTo>
                  <a:lnTo>
                    <a:pt x="9" y="5368"/>
                  </a:lnTo>
                  <a:lnTo>
                    <a:pt x="1" y="5104"/>
                  </a:lnTo>
                  <a:lnTo>
                    <a:pt x="1" y="5104"/>
                  </a:lnTo>
                  <a:lnTo>
                    <a:pt x="9" y="4840"/>
                  </a:lnTo>
                  <a:lnTo>
                    <a:pt x="26" y="4584"/>
                  </a:lnTo>
                  <a:lnTo>
                    <a:pt x="60" y="4328"/>
                  </a:lnTo>
                  <a:lnTo>
                    <a:pt x="103" y="4081"/>
                  </a:lnTo>
                  <a:lnTo>
                    <a:pt x="162" y="3834"/>
                  </a:lnTo>
                  <a:lnTo>
                    <a:pt x="231" y="3587"/>
                  </a:lnTo>
                  <a:lnTo>
                    <a:pt x="307" y="3349"/>
                  </a:lnTo>
                  <a:lnTo>
                    <a:pt x="401" y="3119"/>
                  </a:lnTo>
                  <a:lnTo>
                    <a:pt x="503" y="2897"/>
                  </a:lnTo>
                  <a:lnTo>
                    <a:pt x="614" y="2676"/>
                  </a:lnTo>
                  <a:lnTo>
                    <a:pt x="742" y="2463"/>
                  </a:lnTo>
                  <a:lnTo>
                    <a:pt x="870" y="2250"/>
                  </a:lnTo>
                  <a:lnTo>
                    <a:pt x="1014" y="2054"/>
                  </a:lnTo>
                  <a:lnTo>
                    <a:pt x="1168" y="1858"/>
                  </a:lnTo>
                  <a:lnTo>
                    <a:pt x="1330" y="1670"/>
                  </a:lnTo>
                  <a:lnTo>
                    <a:pt x="1500" y="1491"/>
                  </a:lnTo>
                  <a:lnTo>
                    <a:pt x="1679" y="1330"/>
                  </a:lnTo>
                  <a:lnTo>
                    <a:pt x="1858" y="1168"/>
                  </a:lnTo>
                  <a:lnTo>
                    <a:pt x="2054" y="1014"/>
                  </a:lnTo>
                  <a:lnTo>
                    <a:pt x="2258" y="870"/>
                  </a:lnTo>
                  <a:lnTo>
                    <a:pt x="2463" y="742"/>
                  </a:lnTo>
                  <a:lnTo>
                    <a:pt x="2676" y="614"/>
                  </a:lnTo>
                  <a:lnTo>
                    <a:pt x="2897" y="503"/>
                  </a:lnTo>
                  <a:lnTo>
                    <a:pt x="3119" y="401"/>
                  </a:lnTo>
                  <a:lnTo>
                    <a:pt x="3357" y="307"/>
                  </a:lnTo>
                  <a:lnTo>
                    <a:pt x="3587" y="231"/>
                  </a:lnTo>
                  <a:lnTo>
                    <a:pt x="3834" y="162"/>
                  </a:lnTo>
                  <a:lnTo>
                    <a:pt x="4081" y="103"/>
                  </a:lnTo>
                  <a:lnTo>
                    <a:pt x="4328" y="60"/>
                  </a:lnTo>
                  <a:lnTo>
                    <a:pt x="4584" y="26"/>
                  </a:lnTo>
                  <a:lnTo>
                    <a:pt x="4848" y="1"/>
                  </a:lnTo>
                  <a:lnTo>
                    <a:pt x="5112" y="1"/>
                  </a:lnTo>
                  <a:lnTo>
                    <a:pt x="5112" y="1"/>
                  </a:lnTo>
                  <a:lnTo>
                    <a:pt x="5368" y="1"/>
                  </a:lnTo>
                  <a:lnTo>
                    <a:pt x="5632" y="26"/>
                  </a:lnTo>
                  <a:lnTo>
                    <a:pt x="5887" y="60"/>
                  </a:lnTo>
                  <a:lnTo>
                    <a:pt x="6134" y="103"/>
                  </a:lnTo>
                  <a:lnTo>
                    <a:pt x="6382" y="162"/>
                  </a:lnTo>
                  <a:lnTo>
                    <a:pt x="6629" y="231"/>
                  </a:lnTo>
                  <a:lnTo>
                    <a:pt x="6867" y="307"/>
                  </a:lnTo>
                  <a:lnTo>
                    <a:pt x="7097" y="401"/>
                  </a:lnTo>
                  <a:lnTo>
                    <a:pt x="7319" y="503"/>
                  </a:lnTo>
                  <a:lnTo>
                    <a:pt x="7540" y="614"/>
                  </a:lnTo>
                  <a:lnTo>
                    <a:pt x="7753" y="742"/>
                  </a:lnTo>
                  <a:lnTo>
                    <a:pt x="7966" y="870"/>
                  </a:lnTo>
                  <a:lnTo>
                    <a:pt x="8162" y="1014"/>
                  </a:lnTo>
                  <a:lnTo>
                    <a:pt x="8358" y="1168"/>
                  </a:lnTo>
                  <a:lnTo>
                    <a:pt x="8545" y="1330"/>
                  </a:lnTo>
                  <a:lnTo>
                    <a:pt x="8716" y="1491"/>
                  </a:lnTo>
                  <a:lnTo>
                    <a:pt x="8886" y="1670"/>
                  </a:lnTo>
                  <a:lnTo>
                    <a:pt x="9048" y="1858"/>
                  </a:lnTo>
                  <a:lnTo>
                    <a:pt x="9201" y="2054"/>
                  </a:lnTo>
                  <a:lnTo>
                    <a:pt x="9346" y="2250"/>
                  </a:lnTo>
                  <a:lnTo>
                    <a:pt x="9474" y="2463"/>
                  </a:lnTo>
                  <a:lnTo>
                    <a:pt x="9602" y="2676"/>
                  </a:lnTo>
                  <a:lnTo>
                    <a:pt x="9713" y="2897"/>
                  </a:lnTo>
                  <a:lnTo>
                    <a:pt x="9815" y="3119"/>
                  </a:lnTo>
                  <a:lnTo>
                    <a:pt x="9909" y="3349"/>
                  </a:lnTo>
                  <a:lnTo>
                    <a:pt x="9985" y="3587"/>
                  </a:lnTo>
                  <a:lnTo>
                    <a:pt x="10053" y="3834"/>
                  </a:lnTo>
                  <a:lnTo>
                    <a:pt x="10113" y="4081"/>
                  </a:lnTo>
                  <a:lnTo>
                    <a:pt x="10156" y="4328"/>
                  </a:lnTo>
                  <a:lnTo>
                    <a:pt x="10190" y="4584"/>
                  </a:lnTo>
                  <a:lnTo>
                    <a:pt x="10207" y="4840"/>
                  </a:lnTo>
                  <a:lnTo>
                    <a:pt x="10215" y="5104"/>
                  </a:lnTo>
                  <a:lnTo>
                    <a:pt x="10215" y="5104"/>
                  </a:lnTo>
                  <a:lnTo>
                    <a:pt x="10207" y="5368"/>
                  </a:lnTo>
                  <a:lnTo>
                    <a:pt x="10190" y="5632"/>
                  </a:lnTo>
                  <a:lnTo>
                    <a:pt x="10156" y="5887"/>
                  </a:lnTo>
                  <a:lnTo>
                    <a:pt x="10113" y="6134"/>
                  </a:lnTo>
                  <a:lnTo>
                    <a:pt x="10053" y="6382"/>
                  </a:lnTo>
                  <a:lnTo>
                    <a:pt x="9985" y="6620"/>
                  </a:lnTo>
                  <a:lnTo>
                    <a:pt x="9909" y="6859"/>
                  </a:lnTo>
                  <a:lnTo>
                    <a:pt x="9815" y="7097"/>
                  </a:lnTo>
                  <a:lnTo>
                    <a:pt x="9713" y="7319"/>
                  </a:lnTo>
                  <a:lnTo>
                    <a:pt x="9602" y="7540"/>
                  </a:lnTo>
                  <a:lnTo>
                    <a:pt x="9474" y="7753"/>
                  </a:lnTo>
                  <a:lnTo>
                    <a:pt x="9346" y="7958"/>
                  </a:lnTo>
                  <a:lnTo>
                    <a:pt x="9201" y="8162"/>
                  </a:lnTo>
                  <a:lnTo>
                    <a:pt x="9048" y="8358"/>
                  </a:lnTo>
                  <a:lnTo>
                    <a:pt x="8886" y="8537"/>
                  </a:lnTo>
                  <a:lnTo>
                    <a:pt x="8716" y="8716"/>
                  </a:lnTo>
                  <a:lnTo>
                    <a:pt x="8545" y="8886"/>
                  </a:lnTo>
                  <a:lnTo>
                    <a:pt x="8358" y="9048"/>
                  </a:lnTo>
                  <a:lnTo>
                    <a:pt x="8162" y="9201"/>
                  </a:lnTo>
                  <a:lnTo>
                    <a:pt x="7966" y="9338"/>
                  </a:lnTo>
                  <a:lnTo>
                    <a:pt x="7753" y="9474"/>
                  </a:lnTo>
                  <a:lnTo>
                    <a:pt x="7540" y="9602"/>
                  </a:lnTo>
                  <a:lnTo>
                    <a:pt x="7319" y="9713"/>
                  </a:lnTo>
                  <a:lnTo>
                    <a:pt x="7097" y="9815"/>
                  </a:lnTo>
                  <a:lnTo>
                    <a:pt x="6867" y="9909"/>
                  </a:lnTo>
                  <a:lnTo>
                    <a:pt x="6629" y="9985"/>
                  </a:lnTo>
                  <a:lnTo>
                    <a:pt x="6382" y="10053"/>
                  </a:lnTo>
                  <a:lnTo>
                    <a:pt x="6134" y="10113"/>
                  </a:lnTo>
                  <a:lnTo>
                    <a:pt x="5887" y="10156"/>
                  </a:lnTo>
                  <a:lnTo>
                    <a:pt x="5632" y="10190"/>
                  </a:lnTo>
                  <a:lnTo>
                    <a:pt x="5368" y="10207"/>
                  </a:lnTo>
                  <a:lnTo>
                    <a:pt x="5112" y="10215"/>
                  </a:lnTo>
                  <a:lnTo>
                    <a:pt x="5112" y="102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-2689525" y="-1760950"/>
              <a:ext cx="255400" cy="255400"/>
            </a:xfrm>
            <a:custGeom>
              <a:avLst/>
              <a:gdLst/>
              <a:ahLst/>
              <a:cxnLst/>
              <a:rect l="l" t="t" r="r" b="b"/>
              <a:pathLst>
                <a:path w="10216" h="10216" fill="none" extrusionOk="0">
                  <a:moveTo>
                    <a:pt x="5112" y="10215"/>
                  </a:moveTo>
                  <a:lnTo>
                    <a:pt x="5112" y="10215"/>
                  </a:lnTo>
                  <a:lnTo>
                    <a:pt x="4848" y="10207"/>
                  </a:lnTo>
                  <a:lnTo>
                    <a:pt x="4584" y="10190"/>
                  </a:lnTo>
                  <a:lnTo>
                    <a:pt x="4329" y="10156"/>
                  </a:lnTo>
                  <a:lnTo>
                    <a:pt x="4082" y="10113"/>
                  </a:lnTo>
                  <a:lnTo>
                    <a:pt x="3835" y="10053"/>
                  </a:lnTo>
                  <a:lnTo>
                    <a:pt x="3596" y="9985"/>
                  </a:lnTo>
                  <a:lnTo>
                    <a:pt x="3357" y="9909"/>
                  </a:lnTo>
                  <a:lnTo>
                    <a:pt x="3119" y="9815"/>
                  </a:lnTo>
                  <a:lnTo>
                    <a:pt x="2897" y="9713"/>
                  </a:lnTo>
                  <a:lnTo>
                    <a:pt x="2676" y="9602"/>
                  </a:lnTo>
                  <a:lnTo>
                    <a:pt x="2463" y="9474"/>
                  </a:lnTo>
                  <a:lnTo>
                    <a:pt x="2258" y="9338"/>
                  </a:lnTo>
                  <a:lnTo>
                    <a:pt x="2054" y="9201"/>
                  </a:lnTo>
                  <a:lnTo>
                    <a:pt x="1858" y="9048"/>
                  </a:lnTo>
                  <a:lnTo>
                    <a:pt x="1679" y="8886"/>
                  </a:lnTo>
                  <a:lnTo>
                    <a:pt x="1500" y="8716"/>
                  </a:lnTo>
                  <a:lnTo>
                    <a:pt x="1330" y="8537"/>
                  </a:lnTo>
                  <a:lnTo>
                    <a:pt x="1168" y="8358"/>
                  </a:lnTo>
                  <a:lnTo>
                    <a:pt x="1015" y="8162"/>
                  </a:lnTo>
                  <a:lnTo>
                    <a:pt x="878" y="7958"/>
                  </a:lnTo>
                  <a:lnTo>
                    <a:pt x="742" y="7753"/>
                  </a:lnTo>
                  <a:lnTo>
                    <a:pt x="614" y="7540"/>
                  </a:lnTo>
                  <a:lnTo>
                    <a:pt x="503" y="7319"/>
                  </a:lnTo>
                  <a:lnTo>
                    <a:pt x="401" y="7097"/>
                  </a:lnTo>
                  <a:lnTo>
                    <a:pt x="308" y="6859"/>
                  </a:lnTo>
                  <a:lnTo>
                    <a:pt x="231" y="6620"/>
                  </a:lnTo>
                  <a:lnTo>
                    <a:pt x="163" y="6382"/>
                  </a:lnTo>
                  <a:lnTo>
                    <a:pt x="103" y="6134"/>
                  </a:lnTo>
                  <a:lnTo>
                    <a:pt x="60" y="5887"/>
                  </a:lnTo>
                  <a:lnTo>
                    <a:pt x="26" y="5632"/>
                  </a:lnTo>
                  <a:lnTo>
                    <a:pt x="9" y="5368"/>
                  </a:lnTo>
                  <a:lnTo>
                    <a:pt x="1" y="5104"/>
                  </a:lnTo>
                  <a:lnTo>
                    <a:pt x="1" y="5104"/>
                  </a:lnTo>
                  <a:lnTo>
                    <a:pt x="9" y="4840"/>
                  </a:lnTo>
                  <a:lnTo>
                    <a:pt x="26" y="4584"/>
                  </a:lnTo>
                  <a:lnTo>
                    <a:pt x="60" y="4328"/>
                  </a:lnTo>
                  <a:lnTo>
                    <a:pt x="103" y="4081"/>
                  </a:lnTo>
                  <a:lnTo>
                    <a:pt x="163" y="3834"/>
                  </a:lnTo>
                  <a:lnTo>
                    <a:pt x="231" y="3587"/>
                  </a:lnTo>
                  <a:lnTo>
                    <a:pt x="308" y="3349"/>
                  </a:lnTo>
                  <a:lnTo>
                    <a:pt x="401" y="3119"/>
                  </a:lnTo>
                  <a:lnTo>
                    <a:pt x="503" y="2897"/>
                  </a:lnTo>
                  <a:lnTo>
                    <a:pt x="614" y="2676"/>
                  </a:lnTo>
                  <a:lnTo>
                    <a:pt x="742" y="2463"/>
                  </a:lnTo>
                  <a:lnTo>
                    <a:pt x="878" y="2250"/>
                  </a:lnTo>
                  <a:lnTo>
                    <a:pt x="1015" y="2054"/>
                  </a:lnTo>
                  <a:lnTo>
                    <a:pt x="1168" y="1858"/>
                  </a:lnTo>
                  <a:lnTo>
                    <a:pt x="1330" y="1670"/>
                  </a:lnTo>
                  <a:lnTo>
                    <a:pt x="1500" y="1491"/>
                  </a:lnTo>
                  <a:lnTo>
                    <a:pt x="1679" y="1330"/>
                  </a:lnTo>
                  <a:lnTo>
                    <a:pt x="1858" y="1168"/>
                  </a:lnTo>
                  <a:lnTo>
                    <a:pt x="2054" y="1014"/>
                  </a:lnTo>
                  <a:lnTo>
                    <a:pt x="2258" y="870"/>
                  </a:lnTo>
                  <a:lnTo>
                    <a:pt x="2463" y="742"/>
                  </a:lnTo>
                  <a:lnTo>
                    <a:pt x="2676" y="614"/>
                  </a:lnTo>
                  <a:lnTo>
                    <a:pt x="2897" y="503"/>
                  </a:lnTo>
                  <a:lnTo>
                    <a:pt x="3119" y="401"/>
                  </a:lnTo>
                  <a:lnTo>
                    <a:pt x="3357" y="307"/>
                  </a:lnTo>
                  <a:lnTo>
                    <a:pt x="3596" y="231"/>
                  </a:lnTo>
                  <a:lnTo>
                    <a:pt x="3835" y="162"/>
                  </a:lnTo>
                  <a:lnTo>
                    <a:pt x="4082" y="103"/>
                  </a:lnTo>
                  <a:lnTo>
                    <a:pt x="4329" y="60"/>
                  </a:lnTo>
                  <a:lnTo>
                    <a:pt x="4584" y="26"/>
                  </a:lnTo>
                  <a:lnTo>
                    <a:pt x="4848" y="1"/>
                  </a:lnTo>
                  <a:lnTo>
                    <a:pt x="5112" y="1"/>
                  </a:lnTo>
                  <a:lnTo>
                    <a:pt x="5112" y="1"/>
                  </a:lnTo>
                  <a:lnTo>
                    <a:pt x="5368" y="1"/>
                  </a:lnTo>
                  <a:lnTo>
                    <a:pt x="5632" y="26"/>
                  </a:lnTo>
                  <a:lnTo>
                    <a:pt x="5888" y="60"/>
                  </a:lnTo>
                  <a:lnTo>
                    <a:pt x="6135" y="103"/>
                  </a:lnTo>
                  <a:lnTo>
                    <a:pt x="6382" y="162"/>
                  </a:lnTo>
                  <a:lnTo>
                    <a:pt x="6629" y="231"/>
                  </a:lnTo>
                  <a:lnTo>
                    <a:pt x="6867" y="307"/>
                  </a:lnTo>
                  <a:lnTo>
                    <a:pt x="7097" y="401"/>
                  </a:lnTo>
                  <a:lnTo>
                    <a:pt x="7319" y="503"/>
                  </a:lnTo>
                  <a:lnTo>
                    <a:pt x="7540" y="614"/>
                  </a:lnTo>
                  <a:lnTo>
                    <a:pt x="7753" y="742"/>
                  </a:lnTo>
                  <a:lnTo>
                    <a:pt x="7966" y="870"/>
                  </a:lnTo>
                  <a:lnTo>
                    <a:pt x="8162" y="1014"/>
                  </a:lnTo>
                  <a:lnTo>
                    <a:pt x="8358" y="1168"/>
                  </a:lnTo>
                  <a:lnTo>
                    <a:pt x="8546" y="1330"/>
                  </a:lnTo>
                  <a:lnTo>
                    <a:pt x="8725" y="1491"/>
                  </a:lnTo>
                  <a:lnTo>
                    <a:pt x="8886" y="1670"/>
                  </a:lnTo>
                  <a:lnTo>
                    <a:pt x="9048" y="1858"/>
                  </a:lnTo>
                  <a:lnTo>
                    <a:pt x="9202" y="2054"/>
                  </a:lnTo>
                  <a:lnTo>
                    <a:pt x="9347" y="2250"/>
                  </a:lnTo>
                  <a:lnTo>
                    <a:pt x="9474" y="2463"/>
                  </a:lnTo>
                  <a:lnTo>
                    <a:pt x="9602" y="2676"/>
                  </a:lnTo>
                  <a:lnTo>
                    <a:pt x="9713" y="2897"/>
                  </a:lnTo>
                  <a:lnTo>
                    <a:pt x="9815" y="3119"/>
                  </a:lnTo>
                  <a:lnTo>
                    <a:pt x="9909" y="3349"/>
                  </a:lnTo>
                  <a:lnTo>
                    <a:pt x="9985" y="3587"/>
                  </a:lnTo>
                  <a:lnTo>
                    <a:pt x="10054" y="3834"/>
                  </a:lnTo>
                  <a:lnTo>
                    <a:pt x="10113" y="4081"/>
                  </a:lnTo>
                  <a:lnTo>
                    <a:pt x="10156" y="4328"/>
                  </a:lnTo>
                  <a:lnTo>
                    <a:pt x="10190" y="4584"/>
                  </a:lnTo>
                  <a:lnTo>
                    <a:pt x="10215" y="4840"/>
                  </a:lnTo>
                  <a:lnTo>
                    <a:pt x="10215" y="5104"/>
                  </a:lnTo>
                  <a:lnTo>
                    <a:pt x="10215" y="5104"/>
                  </a:lnTo>
                  <a:lnTo>
                    <a:pt x="10215" y="5368"/>
                  </a:lnTo>
                  <a:lnTo>
                    <a:pt x="10190" y="5632"/>
                  </a:lnTo>
                  <a:lnTo>
                    <a:pt x="10156" y="5887"/>
                  </a:lnTo>
                  <a:lnTo>
                    <a:pt x="10113" y="6134"/>
                  </a:lnTo>
                  <a:lnTo>
                    <a:pt x="10054" y="6382"/>
                  </a:lnTo>
                  <a:lnTo>
                    <a:pt x="9985" y="6620"/>
                  </a:lnTo>
                  <a:lnTo>
                    <a:pt x="9909" y="6859"/>
                  </a:lnTo>
                  <a:lnTo>
                    <a:pt x="9815" y="7097"/>
                  </a:lnTo>
                  <a:lnTo>
                    <a:pt x="9713" y="7319"/>
                  </a:lnTo>
                  <a:lnTo>
                    <a:pt x="9602" y="7540"/>
                  </a:lnTo>
                  <a:lnTo>
                    <a:pt x="9474" y="7753"/>
                  </a:lnTo>
                  <a:lnTo>
                    <a:pt x="9347" y="7958"/>
                  </a:lnTo>
                  <a:lnTo>
                    <a:pt x="9202" y="8162"/>
                  </a:lnTo>
                  <a:lnTo>
                    <a:pt x="9048" y="8358"/>
                  </a:lnTo>
                  <a:lnTo>
                    <a:pt x="8886" y="8537"/>
                  </a:lnTo>
                  <a:lnTo>
                    <a:pt x="8725" y="8716"/>
                  </a:lnTo>
                  <a:lnTo>
                    <a:pt x="8546" y="8886"/>
                  </a:lnTo>
                  <a:lnTo>
                    <a:pt x="8358" y="9048"/>
                  </a:lnTo>
                  <a:lnTo>
                    <a:pt x="8162" y="9201"/>
                  </a:lnTo>
                  <a:lnTo>
                    <a:pt x="7966" y="9338"/>
                  </a:lnTo>
                  <a:lnTo>
                    <a:pt x="7753" y="9474"/>
                  </a:lnTo>
                  <a:lnTo>
                    <a:pt x="7540" y="9602"/>
                  </a:lnTo>
                  <a:lnTo>
                    <a:pt x="7319" y="9713"/>
                  </a:lnTo>
                  <a:lnTo>
                    <a:pt x="7097" y="9815"/>
                  </a:lnTo>
                  <a:lnTo>
                    <a:pt x="6867" y="9909"/>
                  </a:lnTo>
                  <a:lnTo>
                    <a:pt x="6629" y="9985"/>
                  </a:lnTo>
                  <a:lnTo>
                    <a:pt x="6382" y="10053"/>
                  </a:lnTo>
                  <a:lnTo>
                    <a:pt x="6135" y="10113"/>
                  </a:lnTo>
                  <a:lnTo>
                    <a:pt x="5888" y="10156"/>
                  </a:lnTo>
                  <a:lnTo>
                    <a:pt x="5632" y="10190"/>
                  </a:lnTo>
                  <a:lnTo>
                    <a:pt x="5368" y="10207"/>
                  </a:lnTo>
                  <a:lnTo>
                    <a:pt x="5112" y="10215"/>
                  </a:lnTo>
                  <a:lnTo>
                    <a:pt x="5112" y="102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-2689525" y="-6805675"/>
              <a:ext cx="255400" cy="255600"/>
            </a:xfrm>
            <a:custGeom>
              <a:avLst/>
              <a:gdLst/>
              <a:ahLst/>
              <a:cxnLst/>
              <a:rect l="l" t="t" r="r" b="b"/>
              <a:pathLst>
                <a:path w="10216" h="10224" fill="none" extrusionOk="0">
                  <a:moveTo>
                    <a:pt x="5112" y="1"/>
                  </a:moveTo>
                  <a:lnTo>
                    <a:pt x="5112" y="1"/>
                  </a:lnTo>
                  <a:lnTo>
                    <a:pt x="5368" y="9"/>
                  </a:lnTo>
                  <a:lnTo>
                    <a:pt x="5632" y="26"/>
                  </a:lnTo>
                  <a:lnTo>
                    <a:pt x="5888" y="60"/>
                  </a:lnTo>
                  <a:lnTo>
                    <a:pt x="6135" y="111"/>
                  </a:lnTo>
                  <a:lnTo>
                    <a:pt x="6382" y="163"/>
                  </a:lnTo>
                  <a:lnTo>
                    <a:pt x="6629" y="231"/>
                  </a:lnTo>
                  <a:lnTo>
                    <a:pt x="6867" y="316"/>
                  </a:lnTo>
                  <a:lnTo>
                    <a:pt x="7097" y="410"/>
                  </a:lnTo>
                  <a:lnTo>
                    <a:pt x="7319" y="512"/>
                  </a:lnTo>
                  <a:lnTo>
                    <a:pt x="7540" y="623"/>
                  </a:lnTo>
                  <a:lnTo>
                    <a:pt x="7753" y="742"/>
                  </a:lnTo>
                  <a:lnTo>
                    <a:pt x="7966" y="878"/>
                  </a:lnTo>
                  <a:lnTo>
                    <a:pt x="8162" y="1023"/>
                  </a:lnTo>
                  <a:lnTo>
                    <a:pt x="8358" y="1168"/>
                  </a:lnTo>
                  <a:lnTo>
                    <a:pt x="8546" y="1330"/>
                  </a:lnTo>
                  <a:lnTo>
                    <a:pt x="8725" y="1500"/>
                  </a:lnTo>
                  <a:lnTo>
                    <a:pt x="8886" y="1679"/>
                  </a:lnTo>
                  <a:lnTo>
                    <a:pt x="9048" y="1866"/>
                  </a:lnTo>
                  <a:lnTo>
                    <a:pt x="9202" y="2054"/>
                  </a:lnTo>
                  <a:lnTo>
                    <a:pt x="9347" y="2258"/>
                  </a:lnTo>
                  <a:lnTo>
                    <a:pt x="9474" y="2463"/>
                  </a:lnTo>
                  <a:lnTo>
                    <a:pt x="9602" y="2676"/>
                  </a:lnTo>
                  <a:lnTo>
                    <a:pt x="9713" y="2897"/>
                  </a:lnTo>
                  <a:lnTo>
                    <a:pt x="9815" y="3127"/>
                  </a:lnTo>
                  <a:lnTo>
                    <a:pt x="9909" y="3357"/>
                  </a:lnTo>
                  <a:lnTo>
                    <a:pt x="9985" y="3596"/>
                  </a:lnTo>
                  <a:lnTo>
                    <a:pt x="10054" y="3834"/>
                  </a:lnTo>
                  <a:lnTo>
                    <a:pt x="10113" y="4081"/>
                  </a:lnTo>
                  <a:lnTo>
                    <a:pt x="10156" y="4337"/>
                  </a:lnTo>
                  <a:lnTo>
                    <a:pt x="10190" y="4593"/>
                  </a:lnTo>
                  <a:lnTo>
                    <a:pt x="10215" y="4848"/>
                  </a:lnTo>
                  <a:lnTo>
                    <a:pt x="10215" y="5112"/>
                  </a:lnTo>
                  <a:lnTo>
                    <a:pt x="10215" y="5112"/>
                  </a:lnTo>
                  <a:lnTo>
                    <a:pt x="10215" y="5376"/>
                  </a:lnTo>
                  <a:lnTo>
                    <a:pt x="10190" y="5632"/>
                  </a:lnTo>
                  <a:lnTo>
                    <a:pt x="10156" y="5888"/>
                  </a:lnTo>
                  <a:lnTo>
                    <a:pt x="10113" y="6143"/>
                  </a:lnTo>
                  <a:lnTo>
                    <a:pt x="10054" y="6390"/>
                  </a:lnTo>
                  <a:lnTo>
                    <a:pt x="9985" y="6629"/>
                  </a:lnTo>
                  <a:lnTo>
                    <a:pt x="9909" y="6867"/>
                  </a:lnTo>
                  <a:lnTo>
                    <a:pt x="9815" y="7097"/>
                  </a:lnTo>
                  <a:lnTo>
                    <a:pt x="9713" y="7327"/>
                  </a:lnTo>
                  <a:lnTo>
                    <a:pt x="9602" y="7549"/>
                  </a:lnTo>
                  <a:lnTo>
                    <a:pt x="9474" y="7762"/>
                  </a:lnTo>
                  <a:lnTo>
                    <a:pt x="9347" y="7966"/>
                  </a:lnTo>
                  <a:lnTo>
                    <a:pt x="9202" y="8171"/>
                  </a:lnTo>
                  <a:lnTo>
                    <a:pt x="9048" y="8358"/>
                  </a:lnTo>
                  <a:lnTo>
                    <a:pt x="8886" y="8546"/>
                  </a:lnTo>
                  <a:lnTo>
                    <a:pt x="8725" y="8724"/>
                  </a:lnTo>
                  <a:lnTo>
                    <a:pt x="8546" y="8895"/>
                  </a:lnTo>
                  <a:lnTo>
                    <a:pt x="8358" y="9057"/>
                  </a:lnTo>
                  <a:lnTo>
                    <a:pt x="8162" y="9202"/>
                  </a:lnTo>
                  <a:lnTo>
                    <a:pt x="7966" y="9346"/>
                  </a:lnTo>
                  <a:lnTo>
                    <a:pt x="7753" y="9483"/>
                  </a:lnTo>
                  <a:lnTo>
                    <a:pt x="7540" y="9602"/>
                  </a:lnTo>
                  <a:lnTo>
                    <a:pt x="7319" y="9721"/>
                  </a:lnTo>
                  <a:lnTo>
                    <a:pt x="7097" y="9823"/>
                  </a:lnTo>
                  <a:lnTo>
                    <a:pt x="6867" y="9909"/>
                  </a:lnTo>
                  <a:lnTo>
                    <a:pt x="6629" y="9994"/>
                  </a:lnTo>
                  <a:lnTo>
                    <a:pt x="6382" y="10062"/>
                  </a:lnTo>
                  <a:lnTo>
                    <a:pt x="6135" y="10122"/>
                  </a:lnTo>
                  <a:lnTo>
                    <a:pt x="5888" y="10164"/>
                  </a:lnTo>
                  <a:lnTo>
                    <a:pt x="5632" y="10198"/>
                  </a:lnTo>
                  <a:lnTo>
                    <a:pt x="5368" y="10215"/>
                  </a:lnTo>
                  <a:lnTo>
                    <a:pt x="5112" y="10224"/>
                  </a:lnTo>
                  <a:lnTo>
                    <a:pt x="5112" y="10224"/>
                  </a:lnTo>
                  <a:lnTo>
                    <a:pt x="4848" y="10215"/>
                  </a:lnTo>
                  <a:lnTo>
                    <a:pt x="4584" y="10198"/>
                  </a:lnTo>
                  <a:lnTo>
                    <a:pt x="4329" y="10164"/>
                  </a:lnTo>
                  <a:lnTo>
                    <a:pt x="4082" y="10122"/>
                  </a:lnTo>
                  <a:lnTo>
                    <a:pt x="3835" y="10062"/>
                  </a:lnTo>
                  <a:lnTo>
                    <a:pt x="3596" y="9994"/>
                  </a:lnTo>
                  <a:lnTo>
                    <a:pt x="3357" y="9909"/>
                  </a:lnTo>
                  <a:lnTo>
                    <a:pt x="3119" y="9823"/>
                  </a:lnTo>
                  <a:lnTo>
                    <a:pt x="2897" y="9721"/>
                  </a:lnTo>
                  <a:lnTo>
                    <a:pt x="2676" y="9602"/>
                  </a:lnTo>
                  <a:lnTo>
                    <a:pt x="2463" y="9483"/>
                  </a:lnTo>
                  <a:lnTo>
                    <a:pt x="2258" y="9346"/>
                  </a:lnTo>
                  <a:lnTo>
                    <a:pt x="2054" y="9202"/>
                  </a:lnTo>
                  <a:lnTo>
                    <a:pt x="1858" y="9057"/>
                  </a:lnTo>
                  <a:lnTo>
                    <a:pt x="1679" y="8895"/>
                  </a:lnTo>
                  <a:lnTo>
                    <a:pt x="1500" y="8724"/>
                  </a:lnTo>
                  <a:lnTo>
                    <a:pt x="1330" y="8546"/>
                  </a:lnTo>
                  <a:lnTo>
                    <a:pt x="1168" y="8358"/>
                  </a:lnTo>
                  <a:lnTo>
                    <a:pt x="1015" y="8171"/>
                  </a:lnTo>
                  <a:lnTo>
                    <a:pt x="878" y="7966"/>
                  </a:lnTo>
                  <a:lnTo>
                    <a:pt x="742" y="7762"/>
                  </a:lnTo>
                  <a:lnTo>
                    <a:pt x="614" y="7549"/>
                  </a:lnTo>
                  <a:lnTo>
                    <a:pt x="503" y="7327"/>
                  </a:lnTo>
                  <a:lnTo>
                    <a:pt x="401" y="7097"/>
                  </a:lnTo>
                  <a:lnTo>
                    <a:pt x="308" y="6867"/>
                  </a:lnTo>
                  <a:lnTo>
                    <a:pt x="231" y="6629"/>
                  </a:lnTo>
                  <a:lnTo>
                    <a:pt x="163" y="6390"/>
                  </a:lnTo>
                  <a:lnTo>
                    <a:pt x="103" y="6143"/>
                  </a:lnTo>
                  <a:lnTo>
                    <a:pt x="60" y="5888"/>
                  </a:lnTo>
                  <a:lnTo>
                    <a:pt x="26" y="5632"/>
                  </a:lnTo>
                  <a:lnTo>
                    <a:pt x="9" y="5376"/>
                  </a:lnTo>
                  <a:lnTo>
                    <a:pt x="1" y="5112"/>
                  </a:lnTo>
                  <a:lnTo>
                    <a:pt x="1" y="5112"/>
                  </a:lnTo>
                  <a:lnTo>
                    <a:pt x="9" y="4848"/>
                  </a:lnTo>
                  <a:lnTo>
                    <a:pt x="26" y="4593"/>
                  </a:lnTo>
                  <a:lnTo>
                    <a:pt x="60" y="4337"/>
                  </a:lnTo>
                  <a:lnTo>
                    <a:pt x="103" y="4081"/>
                  </a:lnTo>
                  <a:lnTo>
                    <a:pt x="163" y="3834"/>
                  </a:lnTo>
                  <a:lnTo>
                    <a:pt x="231" y="3596"/>
                  </a:lnTo>
                  <a:lnTo>
                    <a:pt x="308" y="3357"/>
                  </a:lnTo>
                  <a:lnTo>
                    <a:pt x="401" y="3127"/>
                  </a:lnTo>
                  <a:lnTo>
                    <a:pt x="503" y="2897"/>
                  </a:lnTo>
                  <a:lnTo>
                    <a:pt x="614" y="2676"/>
                  </a:lnTo>
                  <a:lnTo>
                    <a:pt x="742" y="2463"/>
                  </a:lnTo>
                  <a:lnTo>
                    <a:pt x="878" y="2258"/>
                  </a:lnTo>
                  <a:lnTo>
                    <a:pt x="1015" y="2054"/>
                  </a:lnTo>
                  <a:lnTo>
                    <a:pt x="1168" y="1866"/>
                  </a:lnTo>
                  <a:lnTo>
                    <a:pt x="1330" y="1679"/>
                  </a:lnTo>
                  <a:lnTo>
                    <a:pt x="1500" y="1500"/>
                  </a:lnTo>
                  <a:lnTo>
                    <a:pt x="1679" y="1330"/>
                  </a:lnTo>
                  <a:lnTo>
                    <a:pt x="1858" y="1168"/>
                  </a:lnTo>
                  <a:lnTo>
                    <a:pt x="2054" y="1023"/>
                  </a:lnTo>
                  <a:lnTo>
                    <a:pt x="2258" y="878"/>
                  </a:lnTo>
                  <a:lnTo>
                    <a:pt x="2463" y="742"/>
                  </a:lnTo>
                  <a:lnTo>
                    <a:pt x="2676" y="623"/>
                  </a:lnTo>
                  <a:lnTo>
                    <a:pt x="2897" y="512"/>
                  </a:lnTo>
                  <a:lnTo>
                    <a:pt x="3119" y="410"/>
                  </a:lnTo>
                  <a:lnTo>
                    <a:pt x="3357" y="316"/>
                  </a:lnTo>
                  <a:lnTo>
                    <a:pt x="3596" y="231"/>
                  </a:lnTo>
                  <a:lnTo>
                    <a:pt x="3835" y="163"/>
                  </a:lnTo>
                  <a:lnTo>
                    <a:pt x="4082" y="111"/>
                  </a:lnTo>
                  <a:lnTo>
                    <a:pt x="4329" y="60"/>
                  </a:lnTo>
                  <a:lnTo>
                    <a:pt x="4584" y="26"/>
                  </a:lnTo>
                  <a:lnTo>
                    <a:pt x="4848" y="9"/>
                  </a:lnTo>
                  <a:lnTo>
                    <a:pt x="5112" y="1"/>
                  </a:lnTo>
                  <a:lnTo>
                    <a:pt x="51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-3898625" y="-6805675"/>
              <a:ext cx="255400" cy="255600"/>
            </a:xfrm>
            <a:custGeom>
              <a:avLst/>
              <a:gdLst/>
              <a:ahLst/>
              <a:cxnLst/>
              <a:rect l="l" t="t" r="r" b="b"/>
              <a:pathLst>
                <a:path w="10216" h="10224" fill="none" extrusionOk="0">
                  <a:moveTo>
                    <a:pt x="5112" y="1"/>
                  </a:moveTo>
                  <a:lnTo>
                    <a:pt x="5112" y="1"/>
                  </a:lnTo>
                  <a:lnTo>
                    <a:pt x="5368" y="9"/>
                  </a:lnTo>
                  <a:lnTo>
                    <a:pt x="5632" y="26"/>
                  </a:lnTo>
                  <a:lnTo>
                    <a:pt x="5887" y="60"/>
                  </a:lnTo>
                  <a:lnTo>
                    <a:pt x="6134" y="111"/>
                  </a:lnTo>
                  <a:lnTo>
                    <a:pt x="6382" y="163"/>
                  </a:lnTo>
                  <a:lnTo>
                    <a:pt x="6629" y="231"/>
                  </a:lnTo>
                  <a:lnTo>
                    <a:pt x="6867" y="316"/>
                  </a:lnTo>
                  <a:lnTo>
                    <a:pt x="7097" y="410"/>
                  </a:lnTo>
                  <a:lnTo>
                    <a:pt x="7319" y="512"/>
                  </a:lnTo>
                  <a:lnTo>
                    <a:pt x="7540" y="623"/>
                  </a:lnTo>
                  <a:lnTo>
                    <a:pt x="7753" y="742"/>
                  </a:lnTo>
                  <a:lnTo>
                    <a:pt x="7966" y="878"/>
                  </a:lnTo>
                  <a:lnTo>
                    <a:pt x="8162" y="1023"/>
                  </a:lnTo>
                  <a:lnTo>
                    <a:pt x="8358" y="1168"/>
                  </a:lnTo>
                  <a:lnTo>
                    <a:pt x="8545" y="1330"/>
                  </a:lnTo>
                  <a:lnTo>
                    <a:pt x="8716" y="1500"/>
                  </a:lnTo>
                  <a:lnTo>
                    <a:pt x="8886" y="1679"/>
                  </a:lnTo>
                  <a:lnTo>
                    <a:pt x="9048" y="1866"/>
                  </a:lnTo>
                  <a:lnTo>
                    <a:pt x="9201" y="2054"/>
                  </a:lnTo>
                  <a:lnTo>
                    <a:pt x="9346" y="2258"/>
                  </a:lnTo>
                  <a:lnTo>
                    <a:pt x="9474" y="2463"/>
                  </a:lnTo>
                  <a:lnTo>
                    <a:pt x="9602" y="2676"/>
                  </a:lnTo>
                  <a:lnTo>
                    <a:pt x="9713" y="2897"/>
                  </a:lnTo>
                  <a:lnTo>
                    <a:pt x="9815" y="3127"/>
                  </a:lnTo>
                  <a:lnTo>
                    <a:pt x="9909" y="3357"/>
                  </a:lnTo>
                  <a:lnTo>
                    <a:pt x="9985" y="3596"/>
                  </a:lnTo>
                  <a:lnTo>
                    <a:pt x="10053" y="3834"/>
                  </a:lnTo>
                  <a:lnTo>
                    <a:pt x="10113" y="4081"/>
                  </a:lnTo>
                  <a:lnTo>
                    <a:pt x="10156" y="4337"/>
                  </a:lnTo>
                  <a:lnTo>
                    <a:pt x="10190" y="4593"/>
                  </a:lnTo>
                  <a:lnTo>
                    <a:pt x="10207" y="4848"/>
                  </a:lnTo>
                  <a:lnTo>
                    <a:pt x="10215" y="5112"/>
                  </a:lnTo>
                  <a:lnTo>
                    <a:pt x="10215" y="5112"/>
                  </a:lnTo>
                  <a:lnTo>
                    <a:pt x="10207" y="5376"/>
                  </a:lnTo>
                  <a:lnTo>
                    <a:pt x="10190" y="5632"/>
                  </a:lnTo>
                  <a:lnTo>
                    <a:pt x="10156" y="5888"/>
                  </a:lnTo>
                  <a:lnTo>
                    <a:pt x="10113" y="6143"/>
                  </a:lnTo>
                  <a:lnTo>
                    <a:pt x="10053" y="6390"/>
                  </a:lnTo>
                  <a:lnTo>
                    <a:pt x="9985" y="6629"/>
                  </a:lnTo>
                  <a:lnTo>
                    <a:pt x="9909" y="6867"/>
                  </a:lnTo>
                  <a:lnTo>
                    <a:pt x="9815" y="7097"/>
                  </a:lnTo>
                  <a:lnTo>
                    <a:pt x="9713" y="7327"/>
                  </a:lnTo>
                  <a:lnTo>
                    <a:pt x="9602" y="7549"/>
                  </a:lnTo>
                  <a:lnTo>
                    <a:pt x="9474" y="7762"/>
                  </a:lnTo>
                  <a:lnTo>
                    <a:pt x="9346" y="7966"/>
                  </a:lnTo>
                  <a:lnTo>
                    <a:pt x="9201" y="8171"/>
                  </a:lnTo>
                  <a:lnTo>
                    <a:pt x="9048" y="8358"/>
                  </a:lnTo>
                  <a:lnTo>
                    <a:pt x="8886" y="8546"/>
                  </a:lnTo>
                  <a:lnTo>
                    <a:pt x="8716" y="8724"/>
                  </a:lnTo>
                  <a:lnTo>
                    <a:pt x="8545" y="8895"/>
                  </a:lnTo>
                  <a:lnTo>
                    <a:pt x="8358" y="9057"/>
                  </a:lnTo>
                  <a:lnTo>
                    <a:pt x="8162" y="9202"/>
                  </a:lnTo>
                  <a:lnTo>
                    <a:pt x="7966" y="9346"/>
                  </a:lnTo>
                  <a:lnTo>
                    <a:pt x="7753" y="9483"/>
                  </a:lnTo>
                  <a:lnTo>
                    <a:pt x="7540" y="9602"/>
                  </a:lnTo>
                  <a:lnTo>
                    <a:pt x="7319" y="9721"/>
                  </a:lnTo>
                  <a:lnTo>
                    <a:pt x="7097" y="9823"/>
                  </a:lnTo>
                  <a:lnTo>
                    <a:pt x="6867" y="9909"/>
                  </a:lnTo>
                  <a:lnTo>
                    <a:pt x="6629" y="9994"/>
                  </a:lnTo>
                  <a:lnTo>
                    <a:pt x="6382" y="10062"/>
                  </a:lnTo>
                  <a:lnTo>
                    <a:pt x="6134" y="10122"/>
                  </a:lnTo>
                  <a:lnTo>
                    <a:pt x="5887" y="10164"/>
                  </a:lnTo>
                  <a:lnTo>
                    <a:pt x="5632" y="10198"/>
                  </a:lnTo>
                  <a:lnTo>
                    <a:pt x="5368" y="10215"/>
                  </a:lnTo>
                  <a:lnTo>
                    <a:pt x="5112" y="10224"/>
                  </a:lnTo>
                  <a:lnTo>
                    <a:pt x="5112" y="10224"/>
                  </a:lnTo>
                  <a:lnTo>
                    <a:pt x="4848" y="10215"/>
                  </a:lnTo>
                  <a:lnTo>
                    <a:pt x="4584" y="10198"/>
                  </a:lnTo>
                  <a:lnTo>
                    <a:pt x="4328" y="10164"/>
                  </a:lnTo>
                  <a:lnTo>
                    <a:pt x="4081" y="10122"/>
                  </a:lnTo>
                  <a:lnTo>
                    <a:pt x="3834" y="10062"/>
                  </a:lnTo>
                  <a:lnTo>
                    <a:pt x="3587" y="9994"/>
                  </a:lnTo>
                  <a:lnTo>
                    <a:pt x="3357" y="9909"/>
                  </a:lnTo>
                  <a:lnTo>
                    <a:pt x="3119" y="9823"/>
                  </a:lnTo>
                  <a:lnTo>
                    <a:pt x="2897" y="9721"/>
                  </a:lnTo>
                  <a:lnTo>
                    <a:pt x="2676" y="9602"/>
                  </a:lnTo>
                  <a:lnTo>
                    <a:pt x="2463" y="9483"/>
                  </a:lnTo>
                  <a:lnTo>
                    <a:pt x="2258" y="9346"/>
                  </a:lnTo>
                  <a:lnTo>
                    <a:pt x="2054" y="9202"/>
                  </a:lnTo>
                  <a:lnTo>
                    <a:pt x="1858" y="9057"/>
                  </a:lnTo>
                  <a:lnTo>
                    <a:pt x="1679" y="8895"/>
                  </a:lnTo>
                  <a:lnTo>
                    <a:pt x="1500" y="8724"/>
                  </a:lnTo>
                  <a:lnTo>
                    <a:pt x="1330" y="8546"/>
                  </a:lnTo>
                  <a:lnTo>
                    <a:pt x="1168" y="8358"/>
                  </a:lnTo>
                  <a:lnTo>
                    <a:pt x="1014" y="8171"/>
                  </a:lnTo>
                  <a:lnTo>
                    <a:pt x="870" y="7966"/>
                  </a:lnTo>
                  <a:lnTo>
                    <a:pt x="742" y="7762"/>
                  </a:lnTo>
                  <a:lnTo>
                    <a:pt x="614" y="7549"/>
                  </a:lnTo>
                  <a:lnTo>
                    <a:pt x="503" y="7327"/>
                  </a:lnTo>
                  <a:lnTo>
                    <a:pt x="401" y="7097"/>
                  </a:lnTo>
                  <a:lnTo>
                    <a:pt x="307" y="6867"/>
                  </a:lnTo>
                  <a:lnTo>
                    <a:pt x="231" y="6629"/>
                  </a:lnTo>
                  <a:lnTo>
                    <a:pt x="162" y="6390"/>
                  </a:lnTo>
                  <a:lnTo>
                    <a:pt x="103" y="6143"/>
                  </a:lnTo>
                  <a:lnTo>
                    <a:pt x="60" y="5888"/>
                  </a:lnTo>
                  <a:lnTo>
                    <a:pt x="26" y="5632"/>
                  </a:lnTo>
                  <a:lnTo>
                    <a:pt x="9" y="5376"/>
                  </a:lnTo>
                  <a:lnTo>
                    <a:pt x="1" y="5112"/>
                  </a:lnTo>
                  <a:lnTo>
                    <a:pt x="1" y="5112"/>
                  </a:lnTo>
                  <a:lnTo>
                    <a:pt x="9" y="4848"/>
                  </a:lnTo>
                  <a:lnTo>
                    <a:pt x="26" y="4593"/>
                  </a:lnTo>
                  <a:lnTo>
                    <a:pt x="60" y="4337"/>
                  </a:lnTo>
                  <a:lnTo>
                    <a:pt x="103" y="4081"/>
                  </a:lnTo>
                  <a:lnTo>
                    <a:pt x="162" y="3834"/>
                  </a:lnTo>
                  <a:lnTo>
                    <a:pt x="231" y="3596"/>
                  </a:lnTo>
                  <a:lnTo>
                    <a:pt x="307" y="3357"/>
                  </a:lnTo>
                  <a:lnTo>
                    <a:pt x="401" y="3127"/>
                  </a:lnTo>
                  <a:lnTo>
                    <a:pt x="503" y="2897"/>
                  </a:lnTo>
                  <a:lnTo>
                    <a:pt x="614" y="2676"/>
                  </a:lnTo>
                  <a:lnTo>
                    <a:pt x="742" y="2463"/>
                  </a:lnTo>
                  <a:lnTo>
                    <a:pt x="870" y="2258"/>
                  </a:lnTo>
                  <a:lnTo>
                    <a:pt x="1014" y="2054"/>
                  </a:lnTo>
                  <a:lnTo>
                    <a:pt x="1168" y="1866"/>
                  </a:lnTo>
                  <a:lnTo>
                    <a:pt x="1330" y="1679"/>
                  </a:lnTo>
                  <a:lnTo>
                    <a:pt x="1500" y="1500"/>
                  </a:lnTo>
                  <a:lnTo>
                    <a:pt x="1679" y="1330"/>
                  </a:lnTo>
                  <a:lnTo>
                    <a:pt x="1858" y="1168"/>
                  </a:lnTo>
                  <a:lnTo>
                    <a:pt x="2054" y="1023"/>
                  </a:lnTo>
                  <a:lnTo>
                    <a:pt x="2258" y="878"/>
                  </a:lnTo>
                  <a:lnTo>
                    <a:pt x="2463" y="742"/>
                  </a:lnTo>
                  <a:lnTo>
                    <a:pt x="2676" y="623"/>
                  </a:lnTo>
                  <a:lnTo>
                    <a:pt x="2897" y="512"/>
                  </a:lnTo>
                  <a:lnTo>
                    <a:pt x="3119" y="410"/>
                  </a:lnTo>
                  <a:lnTo>
                    <a:pt x="3357" y="316"/>
                  </a:lnTo>
                  <a:lnTo>
                    <a:pt x="3587" y="231"/>
                  </a:lnTo>
                  <a:lnTo>
                    <a:pt x="3834" y="163"/>
                  </a:lnTo>
                  <a:lnTo>
                    <a:pt x="4081" y="111"/>
                  </a:lnTo>
                  <a:lnTo>
                    <a:pt x="4328" y="60"/>
                  </a:lnTo>
                  <a:lnTo>
                    <a:pt x="4584" y="26"/>
                  </a:lnTo>
                  <a:lnTo>
                    <a:pt x="4848" y="9"/>
                  </a:lnTo>
                  <a:lnTo>
                    <a:pt x="5112" y="1"/>
                  </a:lnTo>
                  <a:lnTo>
                    <a:pt x="51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-4739050" y="-5725625"/>
              <a:ext cx="3140025" cy="3140025"/>
            </a:xfrm>
            <a:custGeom>
              <a:avLst/>
              <a:gdLst/>
              <a:ahLst/>
              <a:cxnLst/>
              <a:rect l="l" t="t" r="r" b="b"/>
              <a:pathLst>
                <a:path w="125601" h="125601" fill="none" extrusionOk="0">
                  <a:moveTo>
                    <a:pt x="122406" y="3195"/>
                  </a:moveTo>
                  <a:lnTo>
                    <a:pt x="122406" y="3195"/>
                  </a:lnTo>
                  <a:lnTo>
                    <a:pt x="122687" y="5768"/>
                  </a:lnTo>
                  <a:lnTo>
                    <a:pt x="122960" y="8341"/>
                  </a:lnTo>
                  <a:lnTo>
                    <a:pt x="123215" y="10896"/>
                  </a:lnTo>
                  <a:lnTo>
                    <a:pt x="123462" y="13444"/>
                  </a:lnTo>
                  <a:lnTo>
                    <a:pt x="123684" y="15982"/>
                  </a:lnTo>
                  <a:lnTo>
                    <a:pt x="123897" y="18513"/>
                  </a:lnTo>
                  <a:lnTo>
                    <a:pt x="124093" y="21026"/>
                  </a:lnTo>
                  <a:lnTo>
                    <a:pt x="124280" y="23531"/>
                  </a:lnTo>
                  <a:lnTo>
                    <a:pt x="124451" y="26027"/>
                  </a:lnTo>
                  <a:lnTo>
                    <a:pt x="124604" y="28506"/>
                  </a:lnTo>
                  <a:lnTo>
                    <a:pt x="124749" y="30968"/>
                  </a:lnTo>
                  <a:lnTo>
                    <a:pt x="124885" y="33413"/>
                  </a:lnTo>
                  <a:lnTo>
                    <a:pt x="125004" y="35850"/>
                  </a:lnTo>
                  <a:lnTo>
                    <a:pt x="125107" y="38269"/>
                  </a:lnTo>
                  <a:lnTo>
                    <a:pt x="125209" y="40671"/>
                  </a:lnTo>
                  <a:lnTo>
                    <a:pt x="125294" y="43048"/>
                  </a:lnTo>
                  <a:lnTo>
                    <a:pt x="125362" y="45417"/>
                  </a:lnTo>
                  <a:lnTo>
                    <a:pt x="125430" y="47760"/>
                  </a:lnTo>
                  <a:lnTo>
                    <a:pt x="125482" y="50085"/>
                  </a:lnTo>
                  <a:lnTo>
                    <a:pt x="125524" y="52386"/>
                  </a:lnTo>
                  <a:lnTo>
                    <a:pt x="125558" y="54669"/>
                  </a:lnTo>
                  <a:lnTo>
                    <a:pt x="125575" y="56926"/>
                  </a:lnTo>
                  <a:lnTo>
                    <a:pt x="125592" y="59167"/>
                  </a:lnTo>
                  <a:lnTo>
                    <a:pt x="125601" y="61382"/>
                  </a:lnTo>
                  <a:lnTo>
                    <a:pt x="125592" y="63571"/>
                  </a:lnTo>
                  <a:lnTo>
                    <a:pt x="125584" y="65735"/>
                  </a:lnTo>
                  <a:lnTo>
                    <a:pt x="125567" y="67874"/>
                  </a:lnTo>
                  <a:lnTo>
                    <a:pt x="125541" y="69987"/>
                  </a:lnTo>
                  <a:lnTo>
                    <a:pt x="125507" y="72074"/>
                  </a:lnTo>
                  <a:lnTo>
                    <a:pt x="125464" y="74127"/>
                  </a:lnTo>
                  <a:lnTo>
                    <a:pt x="125422" y="76155"/>
                  </a:lnTo>
                  <a:lnTo>
                    <a:pt x="125371" y="78157"/>
                  </a:lnTo>
                  <a:lnTo>
                    <a:pt x="125311" y="80125"/>
                  </a:lnTo>
                  <a:lnTo>
                    <a:pt x="125252" y="82067"/>
                  </a:lnTo>
                  <a:lnTo>
                    <a:pt x="125175" y="83975"/>
                  </a:lnTo>
                  <a:lnTo>
                    <a:pt x="125107" y="85850"/>
                  </a:lnTo>
                  <a:lnTo>
                    <a:pt x="125030" y="87690"/>
                  </a:lnTo>
                  <a:lnTo>
                    <a:pt x="124945" y="89504"/>
                  </a:lnTo>
                  <a:lnTo>
                    <a:pt x="124860" y="91276"/>
                  </a:lnTo>
                  <a:lnTo>
                    <a:pt x="124774" y="93014"/>
                  </a:lnTo>
                  <a:lnTo>
                    <a:pt x="124578" y="96388"/>
                  </a:lnTo>
                  <a:lnTo>
                    <a:pt x="124383" y="99608"/>
                  </a:lnTo>
                  <a:lnTo>
                    <a:pt x="124178" y="102684"/>
                  </a:lnTo>
                  <a:lnTo>
                    <a:pt x="123965" y="105589"/>
                  </a:lnTo>
                  <a:lnTo>
                    <a:pt x="123752" y="108332"/>
                  </a:lnTo>
                  <a:lnTo>
                    <a:pt x="123539" y="110905"/>
                  </a:lnTo>
                  <a:lnTo>
                    <a:pt x="123326" y="113299"/>
                  </a:lnTo>
                  <a:lnTo>
                    <a:pt x="123122" y="115505"/>
                  </a:lnTo>
                  <a:lnTo>
                    <a:pt x="122926" y="117533"/>
                  </a:lnTo>
                  <a:lnTo>
                    <a:pt x="122738" y="119356"/>
                  </a:lnTo>
                  <a:lnTo>
                    <a:pt x="122568" y="120992"/>
                  </a:lnTo>
                  <a:lnTo>
                    <a:pt x="122406" y="122406"/>
                  </a:lnTo>
                  <a:lnTo>
                    <a:pt x="122406" y="122406"/>
                  </a:lnTo>
                  <a:lnTo>
                    <a:pt x="120992" y="122568"/>
                  </a:lnTo>
                  <a:lnTo>
                    <a:pt x="119356" y="122738"/>
                  </a:lnTo>
                  <a:lnTo>
                    <a:pt x="117533" y="122926"/>
                  </a:lnTo>
                  <a:lnTo>
                    <a:pt x="115505" y="123122"/>
                  </a:lnTo>
                  <a:lnTo>
                    <a:pt x="113299" y="123326"/>
                  </a:lnTo>
                  <a:lnTo>
                    <a:pt x="110905" y="123539"/>
                  </a:lnTo>
                  <a:lnTo>
                    <a:pt x="108332" y="123752"/>
                  </a:lnTo>
                  <a:lnTo>
                    <a:pt x="105589" y="123965"/>
                  </a:lnTo>
                  <a:lnTo>
                    <a:pt x="102684" y="124178"/>
                  </a:lnTo>
                  <a:lnTo>
                    <a:pt x="99608" y="124382"/>
                  </a:lnTo>
                  <a:lnTo>
                    <a:pt x="96388" y="124587"/>
                  </a:lnTo>
                  <a:lnTo>
                    <a:pt x="93014" y="124774"/>
                  </a:lnTo>
                  <a:lnTo>
                    <a:pt x="91276" y="124860"/>
                  </a:lnTo>
                  <a:lnTo>
                    <a:pt x="89504" y="124945"/>
                  </a:lnTo>
                  <a:lnTo>
                    <a:pt x="87690" y="125030"/>
                  </a:lnTo>
                  <a:lnTo>
                    <a:pt x="85850" y="125107"/>
                  </a:lnTo>
                  <a:lnTo>
                    <a:pt x="83975" y="125183"/>
                  </a:lnTo>
                  <a:lnTo>
                    <a:pt x="82067" y="125251"/>
                  </a:lnTo>
                  <a:lnTo>
                    <a:pt x="80125" y="125311"/>
                  </a:lnTo>
                  <a:lnTo>
                    <a:pt x="78157" y="125371"/>
                  </a:lnTo>
                  <a:lnTo>
                    <a:pt x="76155" y="125422"/>
                  </a:lnTo>
                  <a:lnTo>
                    <a:pt x="74127" y="125473"/>
                  </a:lnTo>
                  <a:lnTo>
                    <a:pt x="72074" y="125507"/>
                  </a:lnTo>
                  <a:lnTo>
                    <a:pt x="69987" y="125541"/>
                  </a:lnTo>
                  <a:lnTo>
                    <a:pt x="67874" y="125567"/>
                  </a:lnTo>
                  <a:lnTo>
                    <a:pt x="65735" y="125584"/>
                  </a:lnTo>
                  <a:lnTo>
                    <a:pt x="63572" y="125601"/>
                  </a:lnTo>
                  <a:lnTo>
                    <a:pt x="61382" y="125601"/>
                  </a:lnTo>
                  <a:lnTo>
                    <a:pt x="59167" y="125592"/>
                  </a:lnTo>
                  <a:lnTo>
                    <a:pt x="56926" y="125575"/>
                  </a:lnTo>
                  <a:lnTo>
                    <a:pt x="54669" y="125558"/>
                  </a:lnTo>
                  <a:lnTo>
                    <a:pt x="52386" y="125524"/>
                  </a:lnTo>
                  <a:lnTo>
                    <a:pt x="50077" y="125481"/>
                  </a:lnTo>
                  <a:lnTo>
                    <a:pt x="47760" y="125430"/>
                  </a:lnTo>
                  <a:lnTo>
                    <a:pt x="45408" y="125362"/>
                  </a:lnTo>
                  <a:lnTo>
                    <a:pt x="43048" y="125294"/>
                  </a:lnTo>
                  <a:lnTo>
                    <a:pt x="40663" y="125209"/>
                  </a:lnTo>
                  <a:lnTo>
                    <a:pt x="38269" y="125115"/>
                  </a:lnTo>
                  <a:lnTo>
                    <a:pt x="35850" y="125004"/>
                  </a:lnTo>
                  <a:lnTo>
                    <a:pt x="33413" y="124885"/>
                  </a:lnTo>
                  <a:lnTo>
                    <a:pt x="30968" y="124757"/>
                  </a:lnTo>
                  <a:lnTo>
                    <a:pt x="28506" y="124612"/>
                  </a:lnTo>
                  <a:lnTo>
                    <a:pt x="26027" y="124451"/>
                  </a:lnTo>
                  <a:lnTo>
                    <a:pt x="23531" y="124280"/>
                  </a:lnTo>
                  <a:lnTo>
                    <a:pt x="21026" y="124101"/>
                  </a:lnTo>
                  <a:lnTo>
                    <a:pt x="18513" y="123897"/>
                  </a:lnTo>
                  <a:lnTo>
                    <a:pt x="15983" y="123684"/>
                  </a:lnTo>
                  <a:lnTo>
                    <a:pt x="13444" y="123462"/>
                  </a:lnTo>
                  <a:lnTo>
                    <a:pt x="10897" y="123215"/>
                  </a:lnTo>
                  <a:lnTo>
                    <a:pt x="8341" y="122960"/>
                  </a:lnTo>
                  <a:lnTo>
                    <a:pt x="5768" y="122687"/>
                  </a:lnTo>
                  <a:lnTo>
                    <a:pt x="3195" y="122406"/>
                  </a:lnTo>
                  <a:lnTo>
                    <a:pt x="3195" y="122406"/>
                  </a:lnTo>
                  <a:lnTo>
                    <a:pt x="2905" y="119825"/>
                  </a:lnTo>
                  <a:lnTo>
                    <a:pt x="2641" y="117260"/>
                  </a:lnTo>
                  <a:lnTo>
                    <a:pt x="2377" y="114704"/>
                  </a:lnTo>
                  <a:lnTo>
                    <a:pt x="2139" y="112157"/>
                  </a:lnTo>
                  <a:lnTo>
                    <a:pt x="1909" y="109618"/>
                  </a:lnTo>
                  <a:lnTo>
                    <a:pt x="1704" y="107088"/>
                  </a:lnTo>
                  <a:lnTo>
                    <a:pt x="1500" y="104575"/>
                  </a:lnTo>
                  <a:lnTo>
                    <a:pt x="1321" y="102070"/>
                  </a:lnTo>
                  <a:lnTo>
                    <a:pt x="1150" y="99574"/>
                  </a:lnTo>
                  <a:lnTo>
                    <a:pt x="989" y="97095"/>
                  </a:lnTo>
                  <a:lnTo>
                    <a:pt x="844" y="94633"/>
                  </a:lnTo>
                  <a:lnTo>
                    <a:pt x="716" y="92188"/>
                  </a:lnTo>
                  <a:lnTo>
                    <a:pt x="597" y="89751"/>
                  </a:lnTo>
                  <a:lnTo>
                    <a:pt x="486" y="87332"/>
                  </a:lnTo>
                  <a:lnTo>
                    <a:pt x="392" y="84938"/>
                  </a:lnTo>
                  <a:lnTo>
                    <a:pt x="307" y="82553"/>
                  </a:lnTo>
                  <a:lnTo>
                    <a:pt x="239" y="80193"/>
                  </a:lnTo>
                  <a:lnTo>
                    <a:pt x="171" y="77841"/>
                  </a:lnTo>
                  <a:lnTo>
                    <a:pt x="120" y="75516"/>
                  </a:lnTo>
                  <a:lnTo>
                    <a:pt x="77" y="73215"/>
                  </a:lnTo>
                  <a:lnTo>
                    <a:pt x="43" y="70932"/>
                  </a:lnTo>
                  <a:lnTo>
                    <a:pt x="17" y="68675"/>
                  </a:lnTo>
                  <a:lnTo>
                    <a:pt x="9" y="66434"/>
                  </a:lnTo>
                  <a:lnTo>
                    <a:pt x="0" y="64219"/>
                  </a:lnTo>
                  <a:lnTo>
                    <a:pt x="0" y="62029"/>
                  </a:lnTo>
                  <a:lnTo>
                    <a:pt x="17" y="59866"/>
                  </a:lnTo>
                  <a:lnTo>
                    <a:pt x="34" y="57727"/>
                  </a:lnTo>
                  <a:lnTo>
                    <a:pt x="60" y="55614"/>
                  </a:lnTo>
                  <a:lnTo>
                    <a:pt x="94" y="53527"/>
                  </a:lnTo>
                  <a:lnTo>
                    <a:pt x="128" y="51474"/>
                  </a:lnTo>
                  <a:lnTo>
                    <a:pt x="179" y="49446"/>
                  </a:lnTo>
                  <a:lnTo>
                    <a:pt x="230" y="47444"/>
                  </a:lnTo>
                  <a:lnTo>
                    <a:pt x="290" y="45476"/>
                  </a:lnTo>
                  <a:lnTo>
                    <a:pt x="350" y="43534"/>
                  </a:lnTo>
                  <a:lnTo>
                    <a:pt x="418" y="41626"/>
                  </a:lnTo>
                  <a:lnTo>
                    <a:pt x="494" y="39751"/>
                  </a:lnTo>
                  <a:lnTo>
                    <a:pt x="571" y="37911"/>
                  </a:lnTo>
                  <a:lnTo>
                    <a:pt x="656" y="36097"/>
                  </a:lnTo>
                  <a:lnTo>
                    <a:pt x="741" y="34325"/>
                  </a:lnTo>
                  <a:lnTo>
                    <a:pt x="827" y="32587"/>
                  </a:lnTo>
                  <a:lnTo>
                    <a:pt x="1014" y="29213"/>
                  </a:lnTo>
                  <a:lnTo>
                    <a:pt x="1219" y="25993"/>
                  </a:lnTo>
                  <a:lnTo>
                    <a:pt x="1423" y="22926"/>
                  </a:lnTo>
                  <a:lnTo>
                    <a:pt x="1636" y="20012"/>
                  </a:lnTo>
                  <a:lnTo>
                    <a:pt x="1849" y="17269"/>
                  </a:lnTo>
                  <a:lnTo>
                    <a:pt x="2062" y="14696"/>
                  </a:lnTo>
                  <a:lnTo>
                    <a:pt x="2266" y="12302"/>
                  </a:lnTo>
                  <a:lnTo>
                    <a:pt x="2471" y="10096"/>
                  </a:lnTo>
                  <a:lnTo>
                    <a:pt x="2675" y="8068"/>
                  </a:lnTo>
                  <a:lnTo>
                    <a:pt x="2863" y="6245"/>
                  </a:lnTo>
                  <a:lnTo>
                    <a:pt x="3033" y="4609"/>
                  </a:lnTo>
                  <a:lnTo>
                    <a:pt x="3187" y="3186"/>
                  </a:lnTo>
                  <a:lnTo>
                    <a:pt x="3187" y="3186"/>
                  </a:lnTo>
                  <a:lnTo>
                    <a:pt x="4609" y="3033"/>
                  </a:lnTo>
                  <a:lnTo>
                    <a:pt x="6236" y="2863"/>
                  </a:lnTo>
                  <a:lnTo>
                    <a:pt x="8068" y="2675"/>
                  </a:lnTo>
                  <a:lnTo>
                    <a:pt x="10087" y="2479"/>
                  </a:lnTo>
                  <a:lnTo>
                    <a:pt x="12302" y="2266"/>
                  </a:lnTo>
                  <a:lnTo>
                    <a:pt x="14696" y="2062"/>
                  </a:lnTo>
                  <a:lnTo>
                    <a:pt x="17269" y="1849"/>
                  </a:lnTo>
                  <a:lnTo>
                    <a:pt x="20012" y="1636"/>
                  </a:lnTo>
                  <a:lnTo>
                    <a:pt x="22917" y="1423"/>
                  </a:lnTo>
                  <a:lnTo>
                    <a:pt x="25984" y="1218"/>
                  </a:lnTo>
                  <a:lnTo>
                    <a:pt x="29213" y="1014"/>
                  </a:lnTo>
                  <a:lnTo>
                    <a:pt x="32587" y="827"/>
                  </a:lnTo>
                  <a:lnTo>
                    <a:pt x="34325" y="741"/>
                  </a:lnTo>
                  <a:lnTo>
                    <a:pt x="36097" y="656"/>
                  </a:lnTo>
                  <a:lnTo>
                    <a:pt x="37903" y="571"/>
                  </a:lnTo>
                  <a:lnTo>
                    <a:pt x="39751" y="494"/>
                  </a:lnTo>
                  <a:lnTo>
                    <a:pt x="41626" y="418"/>
                  </a:lnTo>
                  <a:lnTo>
                    <a:pt x="43534" y="349"/>
                  </a:lnTo>
                  <a:lnTo>
                    <a:pt x="45468" y="290"/>
                  </a:lnTo>
                  <a:lnTo>
                    <a:pt x="47444" y="230"/>
                  </a:lnTo>
                  <a:lnTo>
                    <a:pt x="49438" y="179"/>
                  </a:lnTo>
                  <a:lnTo>
                    <a:pt x="51474" y="137"/>
                  </a:lnTo>
                  <a:lnTo>
                    <a:pt x="53527" y="94"/>
                  </a:lnTo>
                  <a:lnTo>
                    <a:pt x="55614" y="60"/>
                  </a:lnTo>
                  <a:lnTo>
                    <a:pt x="57727" y="34"/>
                  </a:lnTo>
                  <a:lnTo>
                    <a:pt x="59866" y="17"/>
                  </a:lnTo>
                  <a:lnTo>
                    <a:pt x="62030" y="9"/>
                  </a:lnTo>
                  <a:lnTo>
                    <a:pt x="64219" y="0"/>
                  </a:lnTo>
                  <a:lnTo>
                    <a:pt x="66434" y="9"/>
                  </a:lnTo>
                  <a:lnTo>
                    <a:pt x="68675" y="26"/>
                  </a:lnTo>
                  <a:lnTo>
                    <a:pt x="70932" y="43"/>
                  </a:lnTo>
                  <a:lnTo>
                    <a:pt x="73215" y="77"/>
                  </a:lnTo>
                  <a:lnTo>
                    <a:pt x="75516" y="119"/>
                  </a:lnTo>
                  <a:lnTo>
                    <a:pt x="77841" y="171"/>
                  </a:lnTo>
                  <a:lnTo>
                    <a:pt x="80184" y="239"/>
                  </a:lnTo>
                  <a:lnTo>
                    <a:pt x="82553" y="307"/>
                  </a:lnTo>
                  <a:lnTo>
                    <a:pt x="84930" y="392"/>
                  </a:lnTo>
                  <a:lnTo>
                    <a:pt x="87332" y="494"/>
                  </a:lnTo>
                  <a:lnTo>
                    <a:pt x="89751" y="597"/>
                  </a:lnTo>
                  <a:lnTo>
                    <a:pt x="92179" y="716"/>
                  </a:lnTo>
                  <a:lnTo>
                    <a:pt x="94633" y="852"/>
                  </a:lnTo>
                  <a:lnTo>
                    <a:pt x="97095" y="988"/>
                  </a:lnTo>
                  <a:lnTo>
                    <a:pt x="99574" y="1150"/>
                  </a:lnTo>
                  <a:lnTo>
                    <a:pt x="102070" y="1321"/>
                  </a:lnTo>
                  <a:lnTo>
                    <a:pt x="104575" y="1500"/>
                  </a:lnTo>
                  <a:lnTo>
                    <a:pt x="107088" y="1704"/>
                  </a:lnTo>
                  <a:lnTo>
                    <a:pt x="109619" y="1917"/>
                  </a:lnTo>
                  <a:lnTo>
                    <a:pt x="112157" y="2139"/>
                  </a:lnTo>
                  <a:lnTo>
                    <a:pt x="114705" y="2377"/>
                  </a:lnTo>
                  <a:lnTo>
                    <a:pt x="117260" y="2641"/>
                  </a:lnTo>
                  <a:lnTo>
                    <a:pt x="119825" y="2905"/>
                  </a:lnTo>
                  <a:lnTo>
                    <a:pt x="122406" y="3195"/>
                  </a:lnTo>
                  <a:lnTo>
                    <a:pt x="122406" y="31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-1678900" y="-5645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-4142925" y="-5129075"/>
              <a:ext cx="1947775" cy="1947350"/>
            </a:xfrm>
            <a:custGeom>
              <a:avLst/>
              <a:gdLst/>
              <a:ahLst/>
              <a:cxnLst/>
              <a:rect l="l" t="t" r="r" b="b"/>
              <a:pathLst>
                <a:path w="77911" h="77894" extrusionOk="0">
                  <a:moveTo>
                    <a:pt x="45349" y="1"/>
                  </a:moveTo>
                  <a:lnTo>
                    <a:pt x="45085" y="9"/>
                  </a:lnTo>
                  <a:lnTo>
                    <a:pt x="44821" y="26"/>
                  </a:lnTo>
                  <a:lnTo>
                    <a:pt x="44566" y="52"/>
                  </a:lnTo>
                  <a:lnTo>
                    <a:pt x="44318" y="95"/>
                  </a:lnTo>
                  <a:lnTo>
                    <a:pt x="44071" y="154"/>
                  </a:lnTo>
                  <a:lnTo>
                    <a:pt x="43824" y="222"/>
                  </a:lnTo>
                  <a:lnTo>
                    <a:pt x="43586" y="299"/>
                  </a:lnTo>
                  <a:lnTo>
                    <a:pt x="43356" y="384"/>
                  </a:lnTo>
                  <a:lnTo>
                    <a:pt x="43126" y="486"/>
                  </a:lnTo>
                  <a:lnTo>
                    <a:pt x="42904" y="597"/>
                  </a:lnTo>
                  <a:lnTo>
                    <a:pt x="42691" y="716"/>
                  </a:lnTo>
                  <a:lnTo>
                    <a:pt x="42487" y="853"/>
                  </a:lnTo>
                  <a:lnTo>
                    <a:pt x="42282" y="989"/>
                  </a:lnTo>
                  <a:lnTo>
                    <a:pt x="42086" y="1142"/>
                  </a:lnTo>
                  <a:lnTo>
                    <a:pt x="41899" y="1296"/>
                  </a:lnTo>
                  <a:lnTo>
                    <a:pt x="41720" y="1466"/>
                  </a:lnTo>
                  <a:lnTo>
                    <a:pt x="41550" y="1645"/>
                  </a:lnTo>
                  <a:lnTo>
                    <a:pt x="41388" y="1824"/>
                  </a:lnTo>
                  <a:lnTo>
                    <a:pt x="41234" y="2020"/>
                  </a:lnTo>
                  <a:lnTo>
                    <a:pt x="41090" y="2216"/>
                  </a:lnTo>
                  <a:lnTo>
                    <a:pt x="40953" y="2420"/>
                  </a:lnTo>
                  <a:lnTo>
                    <a:pt x="40826" y="2633"/>
                  </a:lnTo>
                  <a:lnTo>
                    <a:pt x="40715" y="2855"/>
                  </a:lnTo>
                  <a:lnTo>
                    <a:pt x="40613" y="3076"/>
                  </a:lnTo>
                  <a:lnTo>
                    <a:pt x="40519" y="3306"/>
                  </a:lnTo>
                  <a:lnTo>
                    <a:pt x="40434" y="3545"/>
                  </a:lnTo>
                  <a:lnTo>
                    <a:pt x="40365" y="3783"/>
                  </a:lnTo>
                  <a:lnTo>
                    <a:pt x="40306" y="4030"/>
                  </a:lnTo>
                  <a:lnTo>
                    <a:pt x="40255" y="4286"/>
                  </a:lnTo>
                  <a:lnTo>
                    <a:pt x="40221" y="4542"/>
                  </a:lnTo>
                  <a:lnTo>
                    <a:pt x="40195" y="4797"/>
                  </a:lnTo>
                  <a:lnTo>
                    <a:pt x="40187" y="5061"/>
                  </a:lnTo>
                  <a:lnTo>
                    <a:pt x="40195" y="5325"/>
                  </a:lnTo>
                  <a:lnTo>
                    <a:pt x="40212" y="5581"/>
                  </a:lnTo>
                  <a:lnTo>
                    <a:pt x="40238" y="5837"/>
                  </a:lnTo>
                  <a:lnTo>
                    <a:pt x="40280" y="6092"/>
                  </a:lnTo>
                  <a:lnTo>
                    <a:pt x="40331" y="6339"/>
                  </a:lnTo>
                  <a:lnTo>
                    <a:pt x="40400" y="6586"/>
                  </a:lnTo>
                  <a:lnTo>
                    <a:pt x="40476" y="6816"/>
                  </a:lnTo>
                  <a:lnTo>
                    <a:pt x="40570" y="7055"/>
                  </a:lnTo>
                  <a:lnTo>
                    <a:pt x="40672" y="7276"/>
                  </a:lnTo>
                  <a:lnTo>
                    <a:pt x="40783" y="7498"/>
                  </a:lnTo>
                  <a:lnTo>
                    <a:pt x="40902" y="7719"/>
                  </a:lnTo>
                  <a:lnTo>
                    <a:pt x="41030" y="7924"/>
                  </a:lnTo>
                  <a:lnTo>
                    <a:pt x="41175" y="8128"/>
                  </a:lnTo>
                  <a:lnTo>
                    <a:pt x="41320" y="8324"/>
                  </a:lnTo>
                  <a:lnTo>
                    <a:pt x="41482" y="8512"/>
                  </a:lnTo>
                  <a:lnTo>
                    <a:pt x="41643" y="8691"/>
                  </a:lnTo>
                  <a:lnTo>
                    <a:pt x="41822" y="8861"/>
                  </a:lnTo>
                  <a:lnTo>
                    <a:pt x="42010" y="9023"/>
                  </a:lnTo>
                  <a:lnTo>
                    <a:pt x="42197" y="9176"/>
                  </a:lnTo>
                  <a:lnTo>
                    <a:pt x="42402" y="9321"/>
                  </a:lnTo>
                  <a:lnTo>
                    <a:pt x="42606" y="9457"/>
                  </a:lnTo>
                  <a:lnTo>
                    <a:pt x="42819" y="9577"/>
                  </a:lnTo>
                  <a:lnTo>
                    <a:pt x="43032" y="9696"/>
                  </a:lnTo>
                  <a:lnTo>
                    <a:pt x="43262" y="9798"/>
                  </a:lnTo>
                  <a:lnTo>
                    <a:pt x="43492" y="9892"/>
                  </a:lnTo>
                  <a:lnTo>
                    <a:pt x="43731" y="9977"/>
                  </a:lnTo>
                  <a:lnTo>
                    <a:pt x="43969" y="10045"/>
                  </a:lnTo>
                  <a:lnTo>
                    <a:pt x="44216" y="10105"/>
                  </a:lnTo>
                  <a:lnTo>
                    <a:pt x="44472" y="10156"/>
                  </a:lnTo>
                  <a:lnTo>
                    <a:pt x="44727" y="10190"/>
                  </a:lnTo>
                  <a:lnTo>
                    <a:pt x="44983" y="10207"/>
                  </a:lnTo>
                  <a:lnTo>
                    <a:pt x="45247" y="10224"/>
                  </a:lnTo>
                  <a:lnTo>
                    <a:pt x="47999" y="10250"/>
                  </a:lnTo>
                  <a:lnTo>
                    <a:pt x="50742" y="10301"/>
                  </a:lnTo>
                  <a:lnTo>
                    <a:pt x="53485" y="10360"/>
                  </a:lnTo>
                  <a:lnTo>
                    <a:pt x="56211" y="10437"/>
                  </a:lnTo>
                  <a:lnTo>
                    <a:pt x="58929" y="10531"/>
                  </a:lnTo>
                  <a:lnTo>
                    <a:pt x="61638" y="10633"/>
                  </a:lnTo>
                  <a:lnTo>
                    <a:pt x="64330" y="10752"/>
                  </a:lnTo>
                  <a:lnTo>
                    <a:pt x="67005" y="10889"/>
                  </a:lnTo>
                  <a:lnTo>
                    <a:pt x="67108" y="12942"/>
                  </a:lnTo>
                  <a:lnTo>
                    <a:pt x="67201" y="14978"/>
                  </a:lnTo>
                  <a:lnTo>
                    <a:pt x="67287" y="17005"/>
                  </a:lnTo>
                  <a:lnTo>
                    <a:pt x="67363" y="19016"/>
                  </a:lnTo>
                  <a:lnTo>
                    <a:pt x="67431" y="21010"/>
                  </a:lnTo>
                  <a:lnTo>
                    <a:pt x="67491" y="22986"/>
                  </a:lnTo>
                  <a:lnTo>
                    <a:pt x="67542" y="24954"/>
                  </a:lnTo>
                  <a:lnTo>
                    <a:pt x="67585" y="26905"/>
                  </a:lnTo>
                  <a:lnTo>
                    <a:pt x="67619" y="28830"/>
                  </a:lnTo>
                  <a:lnTo>
                    <a:pt x="67644" y="30747"/>
                  </a:lnTo>
                  <a:lnTo>
                    <a:pt x="67670" y="32638"/>
                  </a:lnTo>
                  <a:lnTo>
                    <a:pt x="67687" y="34513"/>
                  </a:lnTo>
                  <a:lnTo>
                    <a:pt x="67696" y="36370"/>
                  </a:lnTo>
                  <a:lnTo>
                    <a:pt x="67696" y="38202"/>
                  </a:lnTo>
                  <a:lnTo>
                    <a:pt x="67687" y="40016"/>
                  </a:lnTo>
                  <a:lnTo>
                    <a:pt x="67678" y="41805"/>
                  </a:lnTo>
                  <a:lnTo>
                    <a:pt x="67661" y="43569"/>
                  </a:lnTo>
                  <a:lnTo>
                    <a:pt x="67644" y="45315"/>
                  </a:lnTo>
                  <a:lnTo>
                    <a:pt x="67619" y="47036"/>
                  </a:lnTo>
                  <a:lnTo>
                    <a:pt x="67585" y="48731"/>
                  </a:lnTo>
                  <a:lnTo>
                    <a:pt x="67517" y="52045"/>
                  </a:lnTo>
                  <a:lnTo>
                    <a:pt x="67423" y="55257"/>
                  </a:lnTo>
                  <a:lnTo>
                    <a:pt x="67321" y="58358"/>
                  </a:lnTo>
                  <a:lnTo>
                    <a:pt x="67201" y="61340"/>
                  </a:lnTo>
                  <a:lnTo>
                    <a:pt x="67074" y="64194"/>
                  </a:lnTo>
                  <a:lnTo>
                    <a:pt x="66946" y="66929"/>
                  </a:lnTo>
                  <a:lnTo>
                    <a:pt x="64211" y="67057"/>
                  </a:lnTo>
                  <a:lnTo>
                    <a:pt x="61349" y="67184"/>
                  </a:lnTo>
                  <a:lnTo>
                    <a:pt x="58375" y="67304"/>
                  </a:lnTo>
                  <a:lnTo>
                    <a:pt x="55274" y="67406"/>
                  </a:lnTo>
                  <a:lnTo>
                    <a:pt x="52063" y="67500"/>
                  </a:lnTo>
                  <a:lnTo>
                    <a:pt x="48749" y="67576"/>
                  </a:lnTo>
                  <a:lnTo>
                    <a:pt x="47053" y="67602"/>
                  </a:lnTo>
                  <a:lnTo>
                    <a:pt x="45332" y="67627"/>
                  </a:lnTo>
                  <a:lnTo>
                    <a:pt x="43594" y="67653"/>
                  </a:lnTo>
                  <a:lnTo>
                    <a:pt x="41822" y="67661"/>
                  </a:lnTo>
                  <a:lnTo>
                    <a:pt x="40033" y="67670"/>
                  </a:lnTo>
                  <a:lnTo>
                    <a:pt x="38219" y="67678"/>
                  </a:lnTo>
                  <a:lnTo>
                    <a:pt x="36387" y="67678"/>
                  </a:lnTo>
                  <a:lnTo>
                    <a:pt x="34530" y="67670"/>
                  </a:lnTo>
                  <a:lnTo>
                    <a:pt x="32656" y="67653"/>
                  </a:lnTo>
                  <a:lnTo>
                    <a:pt x="30764" y="67627"/>
                  </a:lnTo>
                  <a:lnTo>
                    <a:pt x="28847" y="67602"/>
                  </a:lnTo>
                  <a:lnTo>
                    <a:pt x="26922" y="67568"/>
                  </a:lnTo>
                  <a:lnTo>
                    <a:pt x="24971" y="67525"/>
                  </a:lnTo>
                  <a:lnTo>
                    <a:pt x="23012" y="67474"/>
                  </a:lnTo>
                  <a:lnTo>
                    <a:pt x="21027" y="67414"/>
                  </a:lnTo>
                  <a:lnTo>
                    <a:pt x="19033" y="67346"/>
                  </a:lnTo>
                  <a:lnTo>
                    <a:pt x="17023" y="67269"/>
                  </a:lnTo>
                  <a:lnTo>
                    <a:pt x="14995" y="67184"/>
                  </a:lnTo>
                  <a:lnTo>
                    <a:pt x="12959" y="67091"/>
                  </a:lnTo>
                  <a:lnTo>
                    <a:pt x="10906" y="66988"/>
                  </a:lnTo>
                  <a:lnTo>
                    <a:pt x="10803" y="64935"/>
                  </a:lnTo>
                  <a:lnTo>
                    <a:pt x="10710" y="62899"/>
                  </a:lnTo>
                  <a:lnTo>
                    <a:pt x="10625" y="60871"/>
                  </a:lnTo>
                  <a:lnTo>
                    <a:pt x="10548" y="58861"/>
                  </a:lnTo>
                  <a:lnTo>
                    <a:pt x="10480" y="56867"/>
                  </a:lnTo>
                  <a:lnTo>
                    <a:pt x="10420" y="54882"/>
                  </a:lnTo>
                  <a:lnTo>
                    <a:pt x="10369" y="52923"/>
                  </a:lnTo>
                  <a:lnTo>
                    <a:pt x="10326" y="50972"/>
                  </a:lnTo>
                  <a:lnTo>
                    <a:pt x="10292" y="49047"/>
                  </a:lnTo>
                  <a:lnTo>
                    <a:pt x="10258" y="47130"/>
                  </a:lnTo>
                  <a:lnTo>
                    <a:pt x="10241" y="45239"/>
                  </a:lnTo>
                  <a:lnTo>
                    <a:pt x="10224" y="43364"/>
                  </a:lnTo>
                  <a:lnTo>
                    <a:pt x="10216" y="41507"/>
                  </a:lnTo>
                  <a:lnTo>
                    <a:pt x="10216" y="39675"/>
                  </a:lnTo>
                  <a:lnTo>
                    <a:pt x="10216" y="37861"/>
                  </a:lnTo>
                  <a:lnTo>
                    <a:pt x="10233" y="36072"/>
                  </a:lnTo>
                  <a:lnTo>
                    <a:pt x="10241" y="34300"/>
                  </a:lnTo>
                  <a:lnTo>
                    <a:pt x="10267" y="32562"/>
                  </a:lnTo>
                  <a:lnTo>
                    <a:pt x="10292" y="30841"/>
                  </a:lnTo>
                  <a:lnTo>
                    <a:pt x="10318" y="29145"/>
                  </a:lnTo>
                  <a:lnTo>
                    <a:pt x="10394" y="25823"/>
                  </a:lnTo>
                  <a:lnTo>
                    <a:pt x="10488" y="22620"/>
                  </a:lnTo>
                  <a:lnTo>
                    <a:pt x="10590" y="19519"/>
                  </a:lnTo>
                  <a:lnTo>
                    <a:pt x="10710" y="16537"/>
                  </a:lnTo>
                  <a:lnTo>
                    <a:pt x="10829" y="13683"/>
                  </a:lnTo>
                  <a:lnTo>
                    <a:pt x="10965" y="10948"/>
                  </a:lnTo>
                  <a:lnTo>
                    <a:pt x="13342" y="10829"/>
                  </a:lnTo>
                  <a:lnTo>
                    <a:pt x="15719" y="10727"/>
                  </a:lnTo>
                  <a:lnTo>
                    <a:pt x="18087" y="10624"/>
                  </a:lnTo>
                  <a:lnTo>
                    <a:pt x="20464" y="10539"/>
                  </a:lnTo>
                  <a:lnTo>
                    <a:pt x="20728" y="10522"/>
                  </a:lnTo>
                  <a:lnTo>
                    <a:pt x="20984" y="10497"/>
                  </a:lnTo>
                  <a:lnTo>
                    <a:pt x="21240" y="10454"/>
                  </a:lnTo>
                  <a:lnTo>
                    <a:pt x="21495" y="10403"/>
                  </a:lnTo>
                  <a:lnTo>
                    <a:pt x="21734" y="10335"/>
                  </a:lnTo>
                  <a:lnTo>
                    <a:pt x="21972" y="10258"/>
                  </a:lnTo>
                  <a:lnTo>
                    <a:pt x="22211" y="10164"/>
                  </a:lnTo>
                  <a:lnTo>
                    <a:pt x="22441" y="10071"/>
                  </a:lnTo>
                  <a:lnTo>
                    <a:pt x="22662" y="9960"/>
                  </a:lnTo>
                  <a:lnTo>
                    <a:pt x="22875" y="9841"/>
                  </a:lnTo>
                  <a:lnTo>
                    <a:pt x="23088" y="9704"/>
                  </a:lnTo>
                  <a:lnTo>
                    <a:pt x="23293" y="9568"/>
                  </a:lnTo>
                  <a:lnTo>
                    <a:pt x="23489" y="9415"/>
                  </a:lnTo>
                  <a:lnTo>
                    <a:pt x="23676" y="9261"/>
                  </a:lnTo>
                  <a:lnTo>
                    <a:pt x="23855" y="9091"/>
                  </a:lnTo>
                  <a:lnTo>
                    <a:pt x="24025" y="8921"/>
                  </a:lnTo>
                  <a:lnTo>
                    <a:pt x="24187" y="8733"/>
                  </a:lnTo>
                  <a:lnTo>
                    <a:pt x="24341" y="8546"/>
                  </a:lnTo>
                  <a:lnTo>
                    <a:pt x="24485" y="8341"/>
                  </a:lnTo>
                  <a:lnTo>
                    <a:pt x="24622" y="8137"/>
                  </a:lnTo>
                  <a:lnTo>
                    <a:pt x="24750" y="7924"/>
                  </a:lnTo>
                  <a:lnTo>
                    <a:pt x="24860" y="7711"/>
                  </a:lnTo>
                  <a:lnTo>
                    <a:pt x="24971" y="7481"/>
                  </a:lnTo>
                  <a:lnTo>
                    <a:pt x="25065" y="7251"/>
                  </a:lnTo>
                  <a:lnTo>
                    <a:pt x="25141" y="7021"/>
                  </a:lnTo>
                  <a:lnTo>
                    <a:pt x="25218" y="6782"/>
                  </a:lnTo>
                  <a:lnTo>
                    <a:pt x="25278" y="6535"/>
                  </a:lnTo>
                  <a:lnTo>
                    <a:pt x="25329" y="6288"/>
                  </a:lnTo>
                  <a:lnTo>
                    <a:pt x="25363" y="6033"/>
                  </a:lnTo>
                  <a:lnTo>
                    <a:pt x="25389" y="5777"/>
                  </a:lnTo>
                  <a:lnTo>
                    <a:pt x="25397" y="5513"/>
                  </a:lnTo>
                  <a:lnTo>
                    <a:pt x="25397" y="5249"/>
                  </a:lnTo>
                  <a:lnTo>
                    <a:pt x="25380" y="4993"/>
                  </a:lnTo>
                  <a:lnTo>
                    <a:pt x="25346" y="4729"/>
                  </a:lnTo>
                  <a:lnTo>
                    <a:pt x="25303" y="4473"/>
                  </a:lnTo>
                  <a:lnTo>
                    <a:pt x="25252" y="4226"/>
                  </a:lnTo>
                  <a:lnTo>
                    <a:pt x="25184" y="3979"/>
                  </a:lnTo>
                  <a:lnTo>
                    <a:pt x="25107" y="3741"/>
                  </a:lnTo>
                  <a:lnTo>
                    <a:pt x="25022" y="3511"/>
                  </a:lnTo>
                  <a:lnTo>
                    <a:pt x="24920" y="3281"/>
                  </a:lnTo>
                  <a:lnTo>
                    <a:pt x="24809" y="3059"/>
                  </a:lnTo>
                  <a:lnTo>
                    <a:pt x="24690" y="2838"/>
                  </a:lnTo>
                  <a:lnTo>
                    <a:pt x="24562" y="2633"/>
                  </a:lnTo>
                  <a:lnTo>
                    <a:pt x="24417" y="2429"/>
                  </a:lnTo>
                  <a:lnTo>
                    <a:pt x="24272" y="2233"/>
                  </a:lnTo>
                  <a:lnTo>
                    <a:pt x="24111" y="2045"/>
                  </a:lnTo>
                  <a:lnTo>
                    <a:pt x="23949" y="1867"/>
                  </a:lnTo>
                  <a:lnTo>
                    <a:pt x="23770" y="1696"/>
                  </a:lnTo>
                  <a:lnTo>
                    <a:pt x="23582" y="1534"/>
                  </a:lnTo>
                  <a:lnTo>
                    <a:pt x="23395" y="1381"/>
                  </a:lnTo>
                  <a:lnTo>
                    <a:pt x="23199" y="1236"/>
                  </a:lnTo>
                  <a:lnTo>
                    <a:pt x="22995" y="1100"/>
                  </a:lnTo>
                  <a:lnTo>
                    <a:pt x="22782" y="972"/>
                  </a:lnTo>
                  <a:lnTo>
                    <a:pt x="22560" y="861"/>
                  </a:lnTo>
                  <a:lnTo>
                    <a:pt x="22339" y="751"/>
                  </a:lnTo>
                  <a:lnTo>
                    <a:pt x="22109" y="657"/>
                  </a:lnTo>
                  <a:lnTo>
                    <a:pt x="21870" y="572"/>
                  </a:lnTo>
                  <a:lnTo>
                    <a:pt x="21631" y="503"/>
                  </a:lnTo>
                  <a:lnTo>
                    <a:pt x="21384" y="444"/>
                  </a:lnTo>
                  <a:lnTo>
                    <a:pt x="21137" y="393"/>
                  </a:lnTo>
                  <a:lnTo>
                    <a:pt x="20882" y="359"/>
                  </a:lnTo>
                  <a:lnTo>
                    <a:pt x="20626" y="333"/>
                  </a:lnTo>
                  <a:lnTo>
                    <a:pt x="20371" y="325"/>
                  </a:lnTo>
                  <a:lnTo>
                    <a:pt x="20107" y="325"/>
                  </a:lnTo>
                  <a:lnTo>
                    <a:pt x="18317" y="393"/>
                  </a:lnTo>
                  <a:lnTo>
                    <a:pt x="16528" y="461"/>
                  </a:lnTo>
                  <a:lnTo>
                    <a:pt x="14731" y="538"/>
                  </a:lnTo>
                  <a:lnTo>
                    <a:pt x="12942" y="623"/>
                  </a:lnTo>
                  <a:lnTo>
                    <a:pt x="11153" y="708"/>
                  </a:lnTo>
                  <a:lnTo>
                    <a:pt x="9364" y="802"/>
                  </a:lnTo>
                  <a:lnTo>
                    <a:pt x="7583" y="904"/>
                  </a:lnTo>
                  <a:lnTo>
                    <a:pt x="5811" y="1006"/>
                  </a:lnTo>
                  <a:lnTo>
                    <a:pt x="5573" y="1032"/>
                  </a:lnTo>
                  <a:lnTo>
                    <a:pt x="5334" y="1057"/>
                  </a:lnTo>
                  <a:lnTo>
                    <a:pt x="5104" y="1100"/>
                  </a:lnTo>
                  <a:lnTo>
                    <a:pt x="4874" y="1151"/>
                  </a:lnTo>
                  <a:lnTo>
                    <a:pt x="4652" y="1219"/>
                  </a:lnTo>
                  <a:lnTo>
                    <a:pt x="4431" y="1287"/>
                  </a:lnTo>
                  <a:lnTo>
                    <a:pt x="4209" y="1372"/>
                  </a:lnTo>
                  <a:lnTo>
                    <a:pt x="3996" y="1458"/>
                  </a:lnTo>
                  <a:lnTo>
                    <a:pt x="3792" y="1560"/>
                  </a:lnTo>
                  <a:lnTo>
                    <a:pt x="3588" y="1671"/>
                  </a:lnTo>
                  <a:lnTo>
                    <a:pt x="3400" y="1790"/>
                  </a:lnTo>
                  <a:lnTo>
                    <a:pt x="3204" y="1909"/>
                  </a:lnTo>
                  <a:lnTo>
                    <a:pt x="3025" y="2045"/>
                  </a:lnTo>
                  <a:lnTo>
                    <a:pt x="2846" y="2190"/>
                  </a:lnTo>
                  <a:lnTo>
                    <a:pt x="2676" y="2335"/>
                  </a:lnTo>
                  <a:lnTo>
                    <a:pt x="2514" y="2497"/>
                  </a:lnTo>
                  <a:lnTo>
                    <a:pt x="2352" y="2659"/>
                  </a:lnTo>
                  <a:lnTo>
                    <a:pt x="2207" y="2829"/>
                  </a:lnTo>
                  <a:lnTo>
                    <a:pt x="2063" y="3008"/>
                  </a:lnTo>
                  <a:lnTo>
                    <a:pt x="1926" y="3187"/>
                  </a:lnTo>
                  <a:lnTo>
                    <a:pt x="1798" y="3383"/>
                  </a:lnTo>
                  <a:lnTo>
                    <a:pt x="1688" y="3579"/>
                  </a:lnTo>
                  <a:lnTo>
                    <a:pt x="1577" y="3775"/>
                  </a:lnTo>
                  <a:lnTo>
                    <a:pt x="1475" y="3988"/>
                  </a:lnTo>
                  <a:lnTo>
                    <a:pt x="1381" y="4192"/>
                  </a:lnTo>
                  <a:lnTo>
                    <a:pt x="1304" y="4414"/>
                  </a:lnTo>
                  <a:lnTo>
                    <a:pt x="1228" y="4635"/>
                  </a:lnTo>
                  <a:lnTo>
                    <a:pt x="1168" y="4857"/>
                  </a:lnTo>
                  <a:lnTo>
                    <a:pt x="1117" y="5087"/>
                  </a:lnTo>
                  <a:lnTo>
                    <a:pt x="1074" y="5325"/>
                  </a:lnTo>
                  <a:lnTo>
                    <a:pt x="1040" y="5555"/>
                  </a:lnTo>
                  <a:lnTo>
                    <a:pt x="1023" y="5803"/>
                  </a:lnTo>
                  <a:lnTo>
                    <a:pt x="853" y="8810"/>
                  </a:lnTo>
                  <a:lnTo>
                    <a:pt x="682" y="12013"/>
                  </a:lnTo>
                  <a:lnTo>
                    <a:pt x="606" y="13683"/>
                  </a:lnTo>
                  <a:lnTo>
                    <a:pt x="529" y="15395"/>
                  </a:lnTo>
                  <a:lnTo>
                    <a:pt x="452" y="17150"/>
                  </a:lnTo>
                  <a:lnTo>
                    <a:pt x="384" y="18956"/>
                  </a:lnTo>
                  <a:lnTo>
                    <a:pt x="316" y="20797"/>
                  </a:lnTo>
                  <a:lnTo>
                    <a:pt x="256" y="22679"/>
                  </a:lnTo>
                  <a:lnTo>
                    <a:pt x="205" y="24605"/>
                  </a:lnTo>
                  <a:lnTo>
                    <a:pt x="154" y="26564"/>
                  </a:lnTo>
                  <a:lnTo>
                    <a:pt x="112" y="28566"/>
                  </a:lnTo>
                  <a:lnTo>
                    <a:pt x="78" y="30594"/>
                  </a:lnTo>
                  <a:lnTo>
                    <a:pt x="44" y="32664"/>
                  </a:lnTo>
                  <a:lnTo>
                    <a:pt x="18" y="34768"/>
                  </a:lnTo>
                  <a:lnTo>
                    <a:pt x="1" y="36907"/>
                  </a:lnTo>
                  <a:lnTo>
                    <a:pt x="1" y="39079"/>
                  </a:lnTo>
                  <a:lnTo>
                    <a:pt x="1" y="41277"/>
                  </a:lnTo>
                  <a:lnTo>
                    <a:pt x="9" y="43501"/>
                  </a:lnTo>
                  <a:lnTo>
                    <a:pt x="26" y="45758"/>
                  </a:lnTo>
                  <a:lnTo>
                    <a:pt x="52" y="48041"/>
                  </a:lnTo>
                  <a:lnTo>
                    <a:pt x="95" y="50350"/>
                  </a:lnTo>
                  <a:lnTo>
                    <a:pt x="146" y="52684"/>
                  </a:lnTo>
                  <a:lnTo>
                    <a:pt x="205" y="55044"/>
                  </a:lnTo>
                  <a:lnTo>
                    <a:pt x="274" y="57430"/>
                  </a:lnTo>
                  <a:lnTo>
                    <a:pt x="359" y="59832"/>
                  </a:lnTo>
                  <a:lnTo>
                    <a:pt x="452" y="62260"/>
                  </a:lnTo>
                  <a:lnTo>
                    <a:pt x="563" y="64705"/>
                  </a:lnTo>
                  <a:lnTo>
                    <a:pt x="682" y="67167"/>
                  </a:lnTo>
                  <a:lnTo>
                    <a:pt x="810" y="69646"/>
                  </a:lnTo>
                  <a:lnTo>
                    <a:pt x="964" y="72151"/>
                  </a:lnTo>
                  <a:lnTo>
                    <a:pt x="981" y="72390"/>
                  </a:lnTo>
                  <a:lnTo>
                    <a:pt x="1015" y="72620"/>
                  </a:lnTo>
                  <a:lnTo>
                    <a:pt x="1057" y="72858"/>
                  </a:lnTo>
                  <a:lnTo>
                    <a:pt x="1108" y="73088"/>
                  </a:lnTo>
                  <a:lnTo>
                    <a:pt x="1168" y="73310"/>
                  </a:lnTo>
                  <a:lnTo>
                    <a:pt x="1245" y="73531"/>
                  </a:lnTo>
                  <a:lnTo>
                    <a:pt x="1321" y="73744"/>
                  </a:lnTo>
                  <a:lnTo>
                    <a:pt x="1415" y="73957"/>
                  </a:lnTo>
                  <a:lnTo>
                    <a:pt x="1517" y="74162"/>
                  </a:lnTo>
                  <a:lnTo>
                    <a:pt x="1628" y="74366"/>
                  </a:lnTo>
                  <a:lnTo>
                    <a:pt x="1739" y="74562"/>
                  </a:lnTo>
                  <a:lnTo>
                    <a:pt x="1867" y="74749"/>
                  </a:lnTo>
                  <a:lnTo>
                    <a:pt x="2003" y="74937"/>
                  </a:lnTo>
                  <a:lnTo>
                    <a:pt x="2139" y="75107"/>
                  </a:lnTo>
                  <a:lnTo>
                    <a:pt x="2293" y="75278"/>
                  </a:lnTo>
                  <a:lnTo>
                    <a:pt x="2446" y="75448"/>
                  </a:lnTo>
                  <a:lnTo>
                    <a:pt x="2616" y="75601"/>
                  </a:lnTo>
                  <a:lnTo>
                    <a:pt x="2787" y="75746"/>
                  </a:lnTo>
                  <a:lnTo>
                    <a:pt x="2957" y="75891"/>
                  </a:lnTo>
                  <a:lnTo>
                    <a:pt x="3145" y="76027"/>
                  </a:lnTo>
                  <a:lnTo>
                    <a:pt x="3332" y="76155"/>
                  </a:lnTo>
                  <a:lnTo>
                    <a:pt x="3528" y="76266"/>
                  </a:lnTo>
                  <a:lnTo>
                    <a:pt x="3732" y="76377"/>
                  </a:lnTo>
                  <a:lnTo>
                    <a:pt x="3937" y="76479"/>
                  </a:lnTo>
                  <a:lnTo>
                    <a:pt x="4150" y="76573"/>
                  </a:lnTo>
                  <a:lnTo>
                    <a:pt x="4363" y="76649"/>
                  </a:lnTo>
                  <a:lnTo>
                    <a:pt x="4584" y="76726"/>
                  </a:lnTo>
                  <a:lnTo>
                    <a:pt x="4806" y="76786"/>
                  </a:lnTo>
                  <a:lnTo>
                    <a:pt x="5036" y="76837"/>
                  </a:lnTo>
                  <a:lnTo>
                    <a:pt x="5266" y="76879"/>
                  </a:lnTo>
                  <a:lnTo>
                    <a:pt x="5504" y="76913"/>
                  </a:lnTo>
                  <a:lnTo>
                    <a:pt x="5743" y="76930"/>
                  </a:lnTo>
                  <a:lnTo>
                    <a:pt x="7864" y="77058"/>
                  </a:lnTo>
                  <a:lnTo>
                    <a:pt x="9977" y="77177"/>
                  </a:lnTo>
                  <a:lnTo>
                    <a:pt x="12073" y="77280"/>
                  </a:lnTo>
                  <a:lnTo>
                    <a:pt x="14160" y="77382"/>
                  </a:lnTo>
                  <a:lnTo>
                    <a:pt x="16230" y="77467"/>
                  </a:lnTo>
                  <a:lnTo>
                    <a:pt x="18283" y="77544"/>
                  </a:lnTo>
                  <a:lnTo>
                    <a:pt x="20328" y="77612"/>
                  </a:lnTo>
                  <a:lnTo>
                    <a:pt x="22347" y="77680"/>
                  </a:lnTo>
                  <a:lnTo>
                    <a:pt x="24358" y="77731"/>
                  </a:lnTo>
                  <a:lnTo>
                    <a:pt x="26351" y="77774"/>
                  </a:lnTo>
                  <a:lnTo>
                    <a:pt x="28319" y="77816"/>
                  </a:lnTo>
                  <a:lnTo>
                    <a:pt x="30279" y="77842"/>
                  </a:lnTo>
                  <a:lnTo>
                    <a:pt x="32212" y="77868"/>
                  </a:lnTo>
                  <a:lnTo>
                    <a:pt x="34129" y="77885"/>
                  </a:lnTo>
                  <a:lnTo>
                    <a:pt x="36029" y="77893"/>
                  </a:lnTo>
                  <a:lnTo>
                    <a:pt x="40408" y="77893"/>
                  </a:lnTo>
                  <a:lnTo>
                    <a:pt x="42879" y="77876"/>
                  </a:lnTo>
                  <a:lnTo>
                    <a:pt x="45298" y="77850"/>
                  </a:lnTo>
                  <a:lnTo>
                    <a:pt x="47675" y="77808"/>
                  </a:lnTo>
                  <a:lnTo>
                    <a:pt x="50009" y="77765"/>
                  </a:lnTo>
                  <a:lnTo>
                    <a:pt x="52293" y="77714"/>
                  </a:lnTo>
                  <a:lnTo>
                    <a:pt x="54525" y="77655"/>
                  </a:lnTo>
                  <a:lnTo>
                    <a:pt x="56706" y="77586"/>
                  </a:lnTo>
                  <a:lnTo>
                    <a:pt x="58835" y="77510"/>
                  </a:lnTo>
                  <a:lnTo>
                    <a:pt x="60906" y="77433"/>
                  </a:lnTo>
                  <a:lnTo>
                    <a:pt x="62925" y="77348"/>
                  </a:lnTo>
                  <a:lnTo>
                    <a:pt x="64884" y="77254"/>
                  </a:lnTo>
                  <a:lnTo>
                    <a:pt x="66775" y="77169"/>
                  </a:lnTo>
                  <a:lnTo>
                    <a:pt x="68616" y="77067"/>
                  </a:lnTo>
                  <a:lnTo>
                    <a:pt x="70388" y="76973"/>
                  </a:lnTo>
                  <a:lnTo>
                    <a:pt x="72091" y="76871"/>
                  </a:lnTo>
                  <a:lnTo>
                    <a:pt x="72330" y="76854"/>
                  </a:lnTo>
                  <a:lnTo>
                    <a:pt x="72569" y="76820"/>
                  </a:lnTo>
                  <a:lnTo>
                    <a:pt x="72807" y="76777"/>
                  </a:lnTo>
                  <a:lnTo>
                    <a:pt x="73037" y="76726"/>
                  </a:lnTo>
                  <a:lnTo>
                    <a:pt x="73259" y="76666"/>
                  </a:lnTo>
                  <a:lnTo>
                    <a:pt x="73480" y="76590"/>
                  </a:lnTo>
                  <a:lnTo>
                    <a:pt x="73693" y="76513"/>
                  </a:lnTo>
                  <a:lnTo>
                    <a:pt x="73906" y="76419"/>
                  </a:lnTo>
                  <a:lnTo>
                    <a:pt x="74119" y="76317"/>
                  </a:lnTo>
                  <a:lnTo>
                    <a:pt x="74315" y="76206"/>
                  </a:lnTo>
                  <a:lnTo>
                    <a:pt x="74511" y="76096"/>
                  </a:lnTo>
                  <a:lnTo>
                    <a:pt x="74698" y="75968"/>
                  </a:lnTo>
                  <a:lnTo>
                    <a:pt x="74886" y="75831"/>
                  </a:lnTo>
                  <a:lnTo>
                    <a:pt x="75065" y="75687"/>
                  </a:lnTo>
                  <a:lnTo>
                    <a:pt x="75235" y="75542"/>
                  </a:lnTo>
                  <a:lnTo>
                    <a:pt x="75397" y="75380"/>
                  </a:lnTo>
                  <a:lnTo>
                    <a:pt x="75550" y="75218"/>
                  </a:lnTo>
                  <a:lnTo>
                    <a:pt x="75704" y="75048"/>
                  </a:lnTo>
                  <a:lnTo>
                    <a:pt x="75849" y="74869"/>
                  </a:lnTo>
                  <a:lnTo>
                    <a:pt x="75976" y="74690"/>
                  </a:lnTo>
                  <a:lnTo>
                    <a:pt x="76104" y="74494"/>
                  </a:lnTo>
                  <a:lnTo>
                    <a:pt x="76223" y="74298"/>
                  </a:lnTo>
                  <a:lnTo>
                    <a:pt x="76334" y="74102"/>
                  </a:lnTo>
                  <a:lnTo>
                    <a:pt x="76436" y="73889"/>
                  </a:lnTo>
                  <a:lnTo>
                    <a:pt x="76522" y="73676"/>
                  </a:lnTo>
                  <a:lnTo>
                    <a:pt x="76607" y="73463"/>
                  </a:lnTo>
                  <a:lnTo>
                    <a:pt x="76675" y="73242"/>
                  </a:lnTo>
                  <a:lnTo>
                    <a:pt x="76743" y="73020"/>
                  </a:lnTo>
                  <a:lnTo>
                    <a:pt x="76794" y="72790"/>
                  </a:lnTo>
                  <a:lnTo>
                    <a:pt x="76837" y="72551"/>
                  </a:lnTo>
                  <a:lnTo>
                    <a:pt x="76862" y="72313"/>
                  </a:lnTo>
                  <a:lnTo>
                    <a:pt x="76888" y="72074"/>
                  </a:lnTo>
                  <a:lnTo>
                    <a:pt x="77058" y="69067"/>
                  </a:lnTo>
                  <a:lnTo>
                    <a:pt x="77220" y="65864"/>
                  </a:lnTo>
                  <a:lnTo>
                    <a:pt x="77305" y="64194"/>
                  </a:lnTo>
                  <a:lnTo>
                    <a:pt x="77382" y="62482"/>
                  </a:lnTo>
                  <a:lnTo>
                    <a:pt x="77450" y="60727"/>
                  </a:lnTo>
                  <a:lnTo>
                    <a:pt x="77518" y="58921"/>
                  </a:lnTo>
                  <a:lnTo>
                    <a:pt x="77586" y="57080"/>
                  </a:lnTo>
                  <a:lnTo>
                    <a:pt x="77646" y="55198"/>
                  </a:lnTo>
                  <a:lnTo>
                    <a:pt x="77706" y="53272"/>
                  </a:lnTo>
                  <a:lnTo>
                    <a:pt x="77748" y="51313"/>
                  </a:lnTo>
                  <a:lnTo>
                    <a:pt x="77799" y="49311"/>
                  </a:lnTo>
                  <a:lnTo>
                    <a:pt x="77834" y="47283"/>
                  </a:lnTo>
                  <a:lnTo>
                    <a:pt x="77859" y="45213"/>
                  </a:lnTo>
                  <a:lnTo>
                    <a:pt x="77885" y="43109"/>
                  </a:lnTo>
                  <a:lnTo>
                    <a:pt x="77902" y="40970"/>
                  </a:lnTo>
                  <a:lnTo>
                    <a:pt x="77910" y="38806"/>
                  </a:lnTo>
                  <a:lnTo>
                    <a:pt x="77910" y="36608"/>
                  </a:lnTo>
                  <a:lnTo>
                    <a:pt x="77902" y="34376"/>
                  </a:lnTo>
                  <a:lnTo>
                    <a:pt x="77876" y="32119"/>
                  </a:lnTo>
                  <a:lnTo>
                    <a:pt x="77851" y="29836"/>
                  </a:lnTo>
                  <a:lnTo>
                    <a:pt x="77816" y="27527"/>
                  </a:lnTo>
                  <a:lnTo>
                    <a:pt x="77765" y="25193"/>
                  </a:lnTo>
                  <a:lnTo>
                    <a:pt x="77706" y="22833"/>
                  </a:lnTo>
                  <a:lnTo>
                    <a:pt x="77629" y="20447"/>
                  </a:lnTo>
                  <a:lnTo>
                    <a:pt x="77552" y="18045"/>
                  </a:lnTo>
                  <a:lnTo>
                    <a:pt x="77450" y="15617"/>
                  </a:lnTo>
                  <a:lnTo>
                    <a:pt x="77348" y="13172"/>
                  </a:lnTo>
                  <a:lnTo>
                    <a:pt x="77229" y="10710"/>
                  </a:lnTo>
                  <a:lnTo>
                    <a:pt x="77092" y="8231"/>
                  </a:lnTo>
                  <a:lnTo>
                    <a:pt x="76948" y="5734"/>
                  </a:lnTo>
                  <a:lnTo>
                    <a:pt x="76922" y="5496"/>
                  </a:lnTo>
                  <a:lnTo>
                    <a:pt x="76888" y="5257"/>
                  </a:lnTo>
                  <a:lnTo>
                    <a:pt x="76854" y="5027"/>
                  </a:lnTo>
                  <a:lnTo>
                    <a:pt x="76794" y="4797"/>
                  </a:lnTo>
                  <a:lnTo>
                    <a:pt x="76735" y="4567"/>
                  </a:lnTo>
                  <a:lnTo>
                    <a:pt x="76666" y="4346"/>
                  </a:lnTo>
                  <a:lnTo>
                    <a:pt x="76581" y="4133"/>
                  </a:lnTo>
                  <a:lnTo>
                    <a:pt x="76487" y="3920"/>
                  </a:lnTo>
                  <a:lnTo>
                    <a:pt x="76394" y="3715"/>
                  </a:lnTo>
                  <a:lnTo>
                    <a:pt x="76283" y="3511"/>
                  </a:lnTo>
                  <a:lnTo>
                    <a:pt x="76164" y="3323"/>
                  </a:lnTo>
                  <a:lnTo>
                    <a:pt x="76036" y="3127"/>
                  </a:lnTo>
                  <a:lnTo>
                    <a:pt x="75908" y="2949"/>
                  </a:lnTo>
                  <a:lnTo>
                    <a:pt x="75763" y="2770"/>
                  </a:lnTo>
                  <a:lnTo>
                    <a:pt x="75610" y="2599"/>
                  </a:lnTo>
                  <a:lnTo>
                    <a:pt x="75457" y="2437"/>
                  </a:lnTo>
                  <a:lnTo>
                    <a:pt x="75295" y="2276"/>
                  </a:lnTo>
                  <a:lnTo>
                    <a:pt x="75124" y="2131"/>
                  </a:lnTo>
                  <a:lnTo>
                    <a:pt x="74945" y="1986"/>
                  </a:lnTo>
                  <a:lnTo>
                    <a:pt x="74767" y="1858"/>
                  </a:lnTo>
                  <a:lnTo>
                    <a:pt x="74571" y="1730"/>
                  </a:lnTo>
                  <a:lnTo>
                    <a:pt x="74375" y="1611"/>
                  </a:lnTo>
                  <a:lnTo>
                    <a:pt x="74179" y="1500"/>
                  </a:lnTo>
                  <a:lnTo>
                    <a:pt x="73974" y="1398"/>
                  </a:lnTo>
                  <a:lnTo>
                    <a:pt x="73761" y="1313"/>
                  </a:lnTo>
                  <a:lnTo>
                    <a:pt x="73540" y="1228"/>
                  </a:lnTo>
                  <a:lnTo>
                    <a:pt x="73327" y="1159"/>
                  </a:lnTo>
                  <a:lnTo>
                    <a:pt x="73097" y="1091"/>
                  </a:lnTo>
                  <a:lnTo>
                    <a:pt x="72867" y="1040"/>
                  </a:lnTo>
                  <a:lnTo>
                    <a:pt x="72637" y="998"/>
                  </a:lnTo>
                  <a:lnTo>
                    <a:pt x="72398" y="972"/>
                  </a:lnTo>
                  <a:lnTo>
                    <a:pt x="72160" y="946"/>
                  </a:lnTo>
                  <a:lnTo>
                    <a:pt x="70524" y="853"/>
                  </a:lnTo>
                  <a:lnTo>
                    <a:pt x="68880" y="759"/>
                  </a:lnTo>
                  <a:lnTo>
                    <a:pt x="67235" y="665"/>
                  </a:lnTo>
                  <a:lnTo>
                    <a:pt x="65574" y="589"/>
                  </a:lnTo>
                  <a:lnTo>
                    <a:pt x="63913" y="512"/>
                  </a:lnTo>
                  <a:lnTo>
                    <a:pt x="62243" y="435"/>
                  </a:lnTo>
                  <a:lnTo>
                    <a:pt x="60573" y="367"/>
                  </a:lnTo>
                  <a:lnTo>
                    <a:pt x="58895" y="308"/>
                  </a:lnTo>
                  <a:lnTo>
                    <a:pt x="57217" y="248"/>
                  </a:lnTo>
                  <a:lnTo>
                    <a:pt x="55530" y="197"/>
                  </a:lnTo>
                  <a:lnTo>
                    <a:pt x="53835" y="154"/>
                  </a:lnTo>
                  <a:lnTo>
                    <a:pt x="52148" y="112"/>
                  </a:lnTo>
                  <a:lnTo>
                    <a:pt x="50452" y="78"/>
                  </a:lnTo>
                  <a:lnTo>
                    <a:pt x="48749" y="43"/>
                  </a:lnTo>
                  <a:lnTo>
                    <a:pt x="47053" y="18"/>
                  </a:lnTo>
                  <a:lnTo>
                    <a:pt x="453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-4142925" y="-5129075"/>
              <a:ext cx="1947775" cy="1947350"/>
            </a:xfrm>
            <a:custGeom>
              <a:avLst/>
              <a:gdLst/>
              <a:ahLst/>
              <a:cxnLst/>
              <a:rect l="l" t="t" r="r" b="b"/>
              <a:pathLst>
                <a:path w="77911" h="77894" fill="none" extrusionOk="0">
                  <a:moveTo>
                    <a:pt x="5743" y="76930"/>
                  </a:moveTo>
                  <a:lnTo>
                    <a:pt x="5743" y="76930"/>
                  </a:lnTo>
                  <a:lnTo>
                    <a:pt x="7864" y="77058"/>
                  </a:lnTo>
                  <a:lnTo>
                    <a:pt x="9977" y="77177"/>
                  </a:lnTo>
                  <a:lnTo>
                    <a:pt x="12073" y="77280"/>
                  </a:lnTo>
                  <a:lnTo>
                    <a:pt x="14160" y="77382"/>
                  </a:lnTo>
                  <a:lnTo>
                    <a:pt x="16230" y="77467"/>
                  </a:lnTo>
                  <a:lnTo>
                    <a:pt x="18283" y="77544"/>
                  </a:lnTo>
                  <a:lnTo>
                    <a:pt x="20328" y="77612"/>
                  </a:lnTo>
                  <a:lnTo>
                    <a:pt x="22347" y="77680"/>
                  </a:lnTo>
                  <a:lnTo>
                    <a:pt x="24358" y="77731"/>
                  </a:lnTo>
                  <a:lnTo>
                    <a:pt x="26351" y="77774"/>
                  </a:lnTo>
                  <a:lnTo>
                    <a:pt x="28319" y="77816"/>
                  </a:lnTo>
                  <a:lnTo>
                    <a:pt x="30279" y="77842"/>
                  </a:lnTo>
                  <a:lnTo>
                    <a:pt x="32212" y="77868"/>
                  </a:lnTo>
                  <a:lnTo>
                    <a:pt x="34129" y="77885"/>
                  </a:lnTo>
                  <a:lnTo>
                    <a:pt x="36029" y="77893"/>
                  </a:lnTo>
                  <a:lnTo>
                    <a:pt x="37903" y="77893"/>
                  </a:lnTo>
                  <a:lnTo>
                    <a:pt x="37903" y="77893"/>
                  </a:lnTo>
                  <a:lnTo>
                    <a:pt x="40408" y="77893"/>
                  </a:lnTo>
                  <a:lnTo>
                    <a:pt x="42879" y="77876"/>
                  </a:lnTo>
                  <a:lnTo>
                    <a:pt x="45298" y="77850"/>
                  </a:lnTo>
                  <a:lnTo>
                    <a:pt x="47675" y="77808"/>
                  </a:lnTo>
                  <a:lnTo>
                    <a:pt x="50009" y="77765"/>
                  </a:lnTo>
                  <a:lnTo>
                    <a:pt x="52293" y="77714"/>
                  </a:lnTo>
                  <a:lnTo>
                    <a:pt x="54525" y="77655"/>
                  </a:lnTo>
                  <a:lnTo>
                    <a:pt x="56706" y="77586"/>
                  </a:lnTo>
                  <a:lnTo>
                    <a:pt x="58835" y="77510"/>
                  </a:lnTo>
                  <a:lnTo>
                    <a:pt x="60906" y="77433"/>
                  </a:lnTo>
                  <a:lnTo>
                    <a:pt x="62925" y="77348"/>
                  </a:lnTo>
                  <a:lnTo>
                    <a:pt x="64884" y="77254"/>
                  </a:lnTo>
                  <a:lnTo>
                    <a:pt x="66775" y="77169"/>
                  </a:lnTo>
                  <a:lnTo>
                    <a:pt x="68616" y="77067"/>
                  </a:lnTo>
                  <a:lnTo>
                    <a:pt x="70388" y="76973"/>
                  </a:lnTo>
                  <a:lnTo>
                    <a:pt x="72091" y="76871"/>
                  </a:lnTo>
                  <a:lnTo>
                    <a:pt x="72091" y="76871"/>
                  </a:lnTo>
                  <a:lnTo>
                    <a:pt x="72330" y="76854"/>
                  </a:lnTo>
                  <a:lnTo>
                    <a:pt x="72569" y="76820"/>
                  </a:lnTo>
                  <a:lnTo>
                    <a:pt x="72807" y="76777"/>
                  </a:lnTo>
                  <a:lnTo>
                    <a:pt x="73037" y="76726"/>
                  </a:lnTo>
                  <a:lnTo>
                    <a:pt x="73259" y="76666"/>
                  </a:lnTo>
                  <a:lnTo>
                    <a:pt x="73480" y="76590"/>
                  </a:lnTo>
                  <a:lnTo>
                    <a:pt x="73693" y="76513"/>
                  </a:lnTo>
                  <a:lnTo>
                    <a:pt x="73906" y="76419"/>
                  </a:lnTo>
                  <a:lnTo>
                    <a:pt x="74119" y="76317"/>
                  </a:lnTo>
                  <a:lnTo>
                    <a:pt x="74315" y="76206"/>
                  </a:lnTo>
                  <a:lnTo>
                    <a:pt x="74511" y="76096"/>
                  </a:lnTo>
                  <a:lnTo>
                    <a:pt x="74698" y="75968"/>
                  </a:lnTo>
                  <a:lnTo>
                    <a:pt x="74886" y="75831"/>
                  </a:lnTo>
                  <a:lnTo>
                    <a:pt x="75065" y="75687"/>
                  </a:lnTo>
                  <a:lnTo>
                    <a:pt x="75235" y="75542"/>
                  </a:lnTo>
                  <a:lnTo>
                    <a:pt x="75397" y="75380"/>
                  </a:lnTo>
                  <a:lnTo>
                    <a:pt x="75550" y="75218"/>
                  </a:lnTo>
                  <a:lnTo>
                    <a:pt x="75704" y="75048"/>
                  </a:lnTo>
                  <a:lnTo>
                    <a:pt x="75849" y="74869"/>
                  </a:lnTo>
                  <a:lnTo>
                    <a:pt x="75976" y="74690"/>
                  </a:lnTo>
                  <a:lnTo>
                    <a:pt x="76104" y="74494"/>
                  </a:lnTo>
                  <a:lnTo>
                    <a:pt x="76223" y="74298"/>
                  </a:lnTo>
                  <a:lnTo>
                    <a:pt x="76334" y="74102"/>
                  </a:lnTo>
                  <a:lnTo>
                    <a:pt x="76436" y="73889"/>
                  </a:lnTo>
                  <a:lnTo>
                    <a:pt x="76522" y="73676"/>
                  </a:lnTo>
                  <a:lnTo>
                    <a:pt x="76607" y="73463"/>
                  </a:lnTo>
                  <a:lnTo>
                    <a:pt x="76675" y="73242"/>
                  </a:lnTo>
                  <a:lnTo>
                    <a:pt x="76743" y="73020"/>
                  </a:lnTo>
                  <a:lnTo>
                    <a:pt x="76794" y="72790"/>
                  </a:lnTo>
                  <a:lnTo>
                    <a:pt x="76837" y="72551"/>
                  </a:lnTo>
                  <a:lnTo>
                    <a:pt x="76862" y="72313"/>
                  </a:lnTo>
                  <a:lnTo>
                    <a:pt x="76888" y="72074"/>
                  </a:lnTo>
                  <a:lnTo>
                    <a:pt x="76888" y="72074"/>
                  </a:lnTo>
                  <a:lnTo>
                    <a:pt x="77058" y="69067"/>
                  </a:lnTo>
                  <a:lnTo>
                    <a:pt x="77220" y="65864"/>
                  </a:lnTo>
                  <a:lnTo>
                    <a:pt x="77305" y="64194"/>
                  </a:lnTo>
                  <a:lnTo>
                    <a:pt x="77382" y="62482"/>
                  </a:lnTo>
                  <a:lnTo>
                    <a:pt x="77450" y="60727"/>
                  </a:lnTo>
                  <a:lnTo>
                    <a:pt x="77518" y="58921"/>
                  </a:lnTo>
                  <a:lnTo>
                    <a:pt x="77586" y="57080"/>
                  </a:lnTo>
                  <a:lnTo>
                    <a:pt x="77646" y="55198"/>
                  </a:lnTo>
                  <a:lnTo>
                    <a:pt x="77706" y="53272"/>
                  </a:lnTo>
                  <a:lnTo>
                    <a:pt x="77748" y="51313"/>
                  </a:lnTo>
                  <a:lnTo>
                    <a:pt x="77799" y="49311"/>
                  </a:lnTo>
                  <a:lnTo>
                    <a:pt x="77834" y="47283"/>
                  </a:lnTo>
                  <a:lnTo>
                    <a:pt x="77859" y="45213"/>
                  </a:lnTo>
                  <a:lnTo>
                    <a:pt x="77885" y="43109"/>
                  </a:lnTo>
                  <a:lnTo>
                    <a:pt x="77902" y="40970"/>
                  </a:lnTo>
                  <a:lnTo>
                    <a:pt x="77910" y="38806"/>
                  </a:lnTo>
                  <a:lnTo>
                    <a:pt x="77910" y="36608"/>
                  </a:lnTo>
                  <a:lnTo>
                    <a:pt x="77902" y="34376"/>
                  </a:lnTo>
                  <a:lnTo>
                    <a:pt x="77876" y="32119"/>
                  </a:lnTo>
                  <a:lnTo>
                    <a:pt x="77851" y="29836"/>
                  </a:lnTo>
                  <a:lnTo>
                    <a:pt x="77816" y="27527"/>
                  </a:lnTo>
                  <a:lnTo>
                    <a:pt x="77765" y="25193"/>
                  </a:lnTo>
                  <a:lnTo>
                    <a:pt x="77706" y="22833"/>
                  </a:lnTo>
                  <a:lnTo>
                    <a:pt x="77629" y="20447"/>
                  </a:lnTo>
                  <a:lnTo>
                    <a:pt x="77552" y="18045"/>
                  </a:lnTo>
                  <a:lnTo>
                    <a:pt x="77450" y="15617"/>
                  </a:lnTo>
                  <a:lnTo>
                    <a:pt x="77348" y="13172"/>
                  </a:lnTo>
                  <a:lnTo>
                    <a:pt x="77229" y="10710"/>
                  </a:lnTo>
                  <a:lnTo>
                    <a:pt x="77092" y="8231"/>
                  </a:lnTo>
                  <a:lnTo>
                    <a:pt x="76948" y="5734"/>
                  </a:lnTo>
                  <a:lnTo>
                    <a:pt x="76948" y="5734"/>
                  </a:lnTo>
                  <a:lnTo>
                    <a:pt x="76922" y="5496"/>
                  </a:lnTo>
                  <a:lnTo>
                    <a:pt x="76888" y="5257"/>
                  </a:lnTo>
                  <a:lnTo>
                    <a:pt x="76854" y="5027"/>
                  </a:lnTo>
                  <a:lnTo>
                    <a:pt x="76794" y="4797"/>
                  </a:lnTo>
                  <a:lnTo>
                    <a:pt x="76735" y="4567"/>
                  </a:lnTo>
                  <a:lnTo>
                    <a:pt x="76666" y="4346"/>
                  </a:lnTo>
                  <a:lnTo>
                    <a:pt x="76581" y="4133"/>
                  </a:lnTo>
                  <a:lnTo>
                    <a:pt x="76487" y="3920"/>
                  </a:lnTo>
                  <a:lnTo>
                    <a:pt x="76394" y="3715"/>
                  </a:lnTo>
                  <a:lnTo>
                    <a:pt x="76283" y="3511"/>
                  </a:lnTo>
                  <a:lnTo>
                    <a:pt x="76164" y="3323"/>
                  </a:lnTo>
                  <a:lnTo>
                    <a:pt x="76036" y="3127"/>
                  </a:lnTo>
                  <a:lnTo>
                    <a:pt x="75908" y="2949"/>
                  </a:lnTo>
                  <a:lnTo>
                    <a:pt x="75763" y="2770"/>
                  </a:lnTo>
                  <a:lnTo>
                    <a:pt x="75610" y="2599"/>
                  </a:lnTo>
                  <a:lnTo>
                    <a:pt x="75457" y="2437"/>
                  </a:lnTo>
                  <a:lnTo>
                    <a:pt x="75295" y="2276"/>
                  </a:lnTo>
                  <a:lnTo>
                    <a:pt x="75124" y="2131"/>
                  </a:lnTo>
                  <a:lnTo>
                    <a:pt x="74945" y="1986"/>
                  </a:lnTo>
                  <a:lnTo>
                    <a:pt x="74767" y="1858"/>
                  </a:lnTo>
                  <a:lnTo>
                    <a:pt x="74571" y="1730"/>
                  </a:lnTo>
                  <a:lnTo>
                    <a:pt x="74375" y="1611"/>
                  </a:lnTo>
                  <a:lnTo>
                    <a:pt x="74179" y="1500"/>
                  </a:lnTo>
                  <a:lnTo>
                    <a:pt x="73974" y="1398"/>
                  </a:lnTo>
                  <a:lnTo>
                    <a:pt x="73761" y="1313"/>
                  </a:lnTo>
                  <a:lnTo>
                    <a:pt x="73540" y="1228"/>
                  </a:lnTo>
                  <a:lnTo>
                    <a:pt x="73327" y="1159"/>
                  </a:lnTo>
                  <a:lnTo>
                    <a:pt x="73097" y="1091"/>
                  </a:lnTo>
                  <a:lnTo>
                    <a:pt x="72867" y="1040"/>
                  </a:lnTo>
                  <a:lnTo>
                    <a:pt x="72637" y="998"/>
                  </a:lnTo>
                  <a:lnTo>
                    <a:pt x="72398" y="972"/>
                  </a:lnTo>
                  <a:lnTo>
                    <a:pt x="72160" y="946"/>
                  </a:lnTo>
                  <a:lnTo>
                    <a:pt x="72160" y="946"/>
                  </a:lnTo>
                  <a:lnTo>
                    <a:pt x="70524" y="853"/>
                  </a:lnTo>
                  <a:lnTo>
                    <a:pt x="68880" y="759"/>
                  </a:lnTo>
                  <a:lnTo>
                    <a:pt x="67235" y="665"/>
                  </a:lnTo>
                  <a:lnTo>
                    <a:pt x="65574" y="589"/>
                  </a:lnTo>
                  <a:lnTo>
                    <a:pt x="63913" y="512"/>
                  </a:lnTo>
                  <a:lnTo>
                    <a:pt x="62243" y="435"/>
                  </a:lnTo>
                  <a:lnTo>
                    <a:pt x="60573" y="367"/>
                  </a:lnTo>
                  <a:lnTo>
                    <a:pt x="58895" y="308"/>
                  </a:lnTo>
                  <a:lnTo>
                    <a:pt x="57217" y="248"/>
                  </a:lnTo>
                  <a:lnTo>
                    <a:pt x="55530" y="197"/>
                  </a:lnTo>
                  <a:lnTo>
                    <a:pt x="53835" y="154"/>
                  </a:lnTo>
                  <a:lnTo>
                    <a:pt x="52148" y="112"/>
                  </a:lnTo>
                  <a:lnTo>
                    <a:pt x="50452" y="78"/>
                  </a:lnTo>
                  <a:lnTo>
                    <a:pt x="48749" y="43"/>
                  </a:lnTo>
                  <a:lnTo>
                    <a:pt x="47053" y="18"/>
                  </a:lnTo>
                  <a:lnTo>
                    <a:pt x="45349" y="1"/>
                  </a:lnTo>
                  <a:lnTo>
                    <a:pt x="45349" y="1"/>
                  </a:lnTo>
                  <a:lnTo>
                    <a:pt x="45085" y="9"/>
                  </a:lnTo>
                  <a:lnTo>
                    <a:pt x="44821" y="26"/>
                  </a:lnTo>
                  <a:lnTo>
                    <a:pt x="44566" y="52"/>
                  </a:lnTo>
                  <a:lnTo>
                    <a:pt x="44318" y="95"/>
                  </a:lnTo>
                  <a:lnTo>
                    <a:pt x="44071" y="154"/>
                  </a:lnTo>
                  <a:lnTo>
                    <a:pt x="43824" y="222"/>
                  </a:lnTo>
                  <a:lnTo>
                    <a:pt x="43586" y="299"/>
                  </a:lnTo>
                  <a:lnTo>
                    <a:pt x="43356" y="384"/>
                  </a:lnTo>
                  <a:lnTo>
                    <a:pt x="43126" y="486"/>
                  </a:lnTo>
                  <a:lnTo>
                    <a:pt x="42904" y="597"/>
                  </a:lnTo>
                  <a:lnTo>
                    <a:pt x="42691" y="716"/>
                  </a:lnTo>
                  <a:lnTo>
                    <a:pt x="42487" y="853"/>
                  </a:lnTo>
                  <a:lnTo>
                    <a:pt x="42282" y="989"/>
                  </a:lnTo>
                  <a:lnTo>
                    <a:pt x="42086" y="1142"/>
                  </a:lnTo>
                  <a:lnTo>
                    <a:pt x="41899" y="1296"/>
                  </a:lnTo>
                  <a:lnTo>
                    <a:pt x="41720" y="1466"/>
                  </a:lnTo>
                  <a:lnTo>
                    <a:pt x="41550" y="1645"/>
                  </a:lnTo>
                  <a:lnTo>
                    <a:pt x="41388" y="1824"/>
                  </a:lnTo>
                  <a:lnTo>
                    <a:pt x="41234" y="2020"/>
                  </a:lnTo>
                  <a:lnTo>
                    <a:pt x="41090" y="2216"/>
                  </a:lnTo>
                  <a:lnTo>
                    <a:pt x="40953" y="2420"/>
                  </a:lnTo>
                  <a:lnTo>
                    <a:pt x="40826" y="2633"/>
                  </a:lnTo>
                  <a:lnTo>
                    <a:pt x="40715" y="2855"/>
                  </a:lnTo>
                  <a:lnTo>
                    <a:pt x="40613" y="3076"/>
                  </a:lnTo>
                  <a:lnTo>
                    <a:pt x="40519" y="3306"/>
                  </a:lnTo>
                  <a:lnTo>
                    <a:pt x="40434" y="3545"/>
                  </a:lnTo>
                  <a:lnTo>
                    <a:pt x="40365" y="3783"/>
                  </a:lnTo>
                  <a:lnTo>
                    <a:pt x="40306" y="4030"/>
                  </a:lnTo>
                  <a:lnTo>
                    <a:pt x="40255" y="4286"/>
                  </a:lnTo>
                  <a:lnTo>
                    <a:pt x="40221" y="4542"/>
                  </a:lnTo>
                  <a:lnTo>
                    <a:pt x="40195" y="4797"/>
                  </a:lnTo>
                  <a:lnTo>
                    <a:pt x="40187" y="5061"/>
                  </a:lnTo>
                  <a:lnTo>
                    <a:pt x="40187" y="5061"/>
                  </a:lnTo>
                  <a:lnTo>
                    <a:pt x="40195" y="5325"/>
                  </a:lnTo>
                  <a:lnTo>
                    <a:pt x="40212" y="5581"/>
                  </a:lnTo>
                  <a:lnTo>
                    <a:pt x="40238" y="5837"/>
                  </a:lnTo>
                  <a:lnTo>
                    <a:pt x="40280" y="6092"/>
                  </a:lnTo>
                  <a:lnTo>
                    <a:pt x="40331" y="6339"/>
                  </a:lnTo>
                  <a:lnTo>
                    <a:pt x="40400" y="6586"/>
                  </a:lnTo>
                  <a:lnTo>
                    <a:pt x="40476" y="6816"/>
                  </a:lnTo>
                  <a:lnTo>
                    <a:pt x="40570" y="7055"/>
                  </a:lnTo>
                  <a:lnTo>
                    <a:pt x="40672" y="7276"/>
                  </a:lnTo>
                  <a:lnTo>
                    <a:pt x="40783" y="7498"/>
                  </a:lnTo>
                  <a:lnTo>
                    <a:pt x="40902" y="7719"/>
                  </a:lnTo>
                  <a:lnTo>
                    <a:pt x="41030" y="7924"/>
                  </a:lnTo>
                  <a:lnTo>
                    <a:pt x="41175" y="8128"/>
                  </a:lnTo>
                  <a:lnTo>
                    <a:pt x="41320" y="8324"/>
                  </a:lnTo>
                  <a:lnTo>
                    <a:pt x="41482" y="8512"/>
                  </a:lnTo>
                  <a:lnTo>
                    <a:pt x="41643" y="8691"/>
                  </a:lnTo>
                  <a:lnTo>
                    <a:pt x="41822" y="8861"/>
                  </a:lnTo>
                  <a:lnTo>
                    <a:pt x="42010" y="9023"/>
                  </a:lnTo>
                  <a:lnTo>
                    <a:pt x="42197" y="9176"/>
                  </a:lnTo>
                  <a:lnTo>
                    <a:pt x="42402" y="9321"/>
                  </a:lnTo>
                  <a:lnTo>
                    <a:pt x="42606" y="9457"/>
                  </a:lnTo>
                  <a:lnTo>
                    <a:pt x="42819" y="9577"/>
                  </a:lnTo>
                  <a:lnTo>
                    <a:pt x="43032" y="9696"/>
                  </a:lnTo>
                  <a:lnTo>
                    <a:pt x="43262" y="9798"/>
                  </a:lnTo>
                  <a:lnTo>
                    <a:pt x="43492" y="9892"/>
                  </a:lnTo>
                  <a:lnTo>
                    <a:pt x="43731" y="9977"/>
                  </a:lnTo>
                  <a:lnTo>
                    <a:pt x="43969" y="10045"/>
                  </a:lnTo>
                  <a:lnTo>
                    <a:pt x="44216" y="10105"/>
                  </a:lnTo>
                  <a:lnTo>
                    <a:pt x="44472" y="10156"/>
                  </a:lnTo>
                  <a:lnTo>
                    <a:pt x="44727" y="10190"/>
                  </a:lnTo>
                  <a:lnTo>
                    <a:pt x="44983" y="10207"/>
                  </a:lnTo>
                  <a:lnTo>
                    <a:pt x="45247" y="10224"/>
                  </a:lnTo>
                  <a:lnTo>
                    <a:pt x="45247" y="10224"/>
                  </a:lnTo>
                  <a:lnTo>
                    <a:pt x="47999" y="10250"/>
                  </a:lnTo>
                  <a:lnTo>
                    <a:pt x="50742" y="10301"/>
                  </a:lnTo>
                  <a:lnTo>
                    <a:pt x="53485" y="10360"/>
                  </a:lnTo>
                  <a:lnTo>
                    <a:pt x="56211" y="10437"/>
                  </a:lnTo>
                  <a:lnTo>
                    <a:pt x="58929" y="10531"/>
                  </a:lnTo>
                  <a:lnTo>
                    <a:pt x="61638" y="10633"/>
                  </a:lnTo>
                  <a:lnTo>
                    <a:pt x="64330" y="10752"/>
                  </a:lnTo>
                  <a:lnTo>
                    <a:pt x="67005" y="10889"/>
                  </a:lnTo>
                  <a:lnTo>
                    <a:pt x="67005" y="10889"/>
                  </a:lnTo>
                  <a:lnTo>
                    <a:pt x="67108" y="12942"/>
                  </a:lnTo>
                  <a:lnTo>
                    <a:pt x="67201" y="14978"/>
                  </a:lnTo>
                  <a:lnTo>
                    <a:pt x="67287" y="17005"/>
                  </a:lnTo>
                  <a:lnTo>
                    <a:pt x="67363" y="19016"/>
                  </a:lnTo>
                  <a:lnTo>
                    <a:pt x="67431" y="21010"/>
                  </a:lnTo>
                  <a:lnTo>
                    <a:pt x="67491" y="22986"/>
                  </a:lnTo>
                  <a:lnTo>
                    <a:pt x="67542" y="24954"/>
                  </a:lnTo>
                  <a:lnTo>
                    <a:pt x="67585" y="26905"/>
                  </a:lnTo>
                  <a:lnTo>
                    <a:pt x="67619" y="28830"/>
                  </a:lnTo>
                  <a:lnTo>
                    <a:pt x="67644" y="30747"/>
                  </a:lnTo>
                  <a:lnTo>
                    <a:pt x="67670" y="32638"/>
                  </a:lnTo>
                  <a:lnTo>
                    <a:pt x="67687" y="34513"/>
                  </a:lnTo>
                  <a:lnTo>
                    <a:pt x="67696" y="36370"/>
                  </a:lnTo>
                  <a:lnTo>
                    <a:pt x="67696" y="38202"/>
                  </a:lnTo>
                  <a:lnTo>
                    <a:pt x="67687" y="40016"/>
                  </a:lnTo>
                  <a:lnTo>
                    <a:pt x="67678" y="41805"/>
                  </a:lnTo>
                  <a:lnTo>
                    <a:pt x="67661" y="43569"/>
                  </a:lnTo>
                  <a:lnTo>
                    <a:pt x="67644" y="45315"/>
                  </a:lnTo>
                  <a:lnTo>
                    <a:pt x="67619" y="47036"/>
                  </a:lnTo>
                  <a:lnTo>
                    <a:pt x="67585" y="48731"/>
                  </a:lnTo>
                  <a:lnTo>
                    <a:pt x="67517" y="52045"/>
                  </a:lnTo>
                  <a:lnTo>
                    <a:pt x="67423" y="55257"/>
                  </a:lnTo>
                  <a:lnTo>
                    <a:pt x="67321" y="58358"/>
                  </a:lnTo>
                  <a:lnTo>
                    <a:pt x="67201" y="61340"/>
                  </a:lnTo>
                  <a:lnTo>
                    <a:pt x="67074" y="64194"/>
                  </a:lnTo>
                  <a:lnTo>
                    <a:pt x="66946" y="66929"/>
                  </a:lnTo>
                  <a:lnTo>
                    <a:pt x="66946" y="66929"/>
                  </a:lnTo>
                  <a:lnTo>
                    <a:pt x="64211" y="67057"/>
                  </a:lnTo>
                  <a:lnTo>
                    <a:pt x="61349" y="67184"/>
                  </a:lnTo>
                  <a:lnTo>
                    <a:pt x="58375" y="67304"/>
                  </a:lnTo>
                  <a:lnTo>
                    <a:pt x="55274" y="67406"/>
                  </a:lnTo>
                  <a:lnTo>
                    <a:pt x="52063" y="67500"/>
                  </a:lnTo>
                  <a:lnTo>
                    <a:pt x="48749" y="67576"/>
                  </a:lnTo>
                  <a:lnTo>
                    <a:pt x="47053" y="67602"/>
                  </a:lnTo>
                  <a:lnTo>
                    <a:pt x="45332" y="67627"/>
                  </a:lnTo>
                  <a:lnTo>
                    <a:pt x="43594" y="67653"/>
                  </a:lnTo>
                  <a:lnTo>
                    <a:pt x="41822" y="67661"/>
                  </a:lnTo>
                  <a:lnTo>
                    <a:pt x="40033" y="67670"/>
                  </a:lnTo>
                  <a:lnTo>
                    <a:pt x="38219" y="67678"/>
                  </a:lnTo>
                  <a:lnTo>
                    <a:pt x="36387" y="67678"/>
                  </a:lnTo>
                  <a:lnTo>
                    <a:pt x="34530" y="67670"/>
                  </a:lnTo>
                  <a:lnTo>
                    <a:pt x="32656" y="67653"/>
                  </a:lnTo>
                  <a:lnTo>
                    <a:pt x="30764" y="67627"/>
                  </a:lnTo>
                  <a:lnTo>
                    <a:pt x="28847" y="67602"/>
                  </a:lnTo>
                  <a:lnTo>
                    <a:pt x="26922" y="67568"/>
                  </a:lnTo>
                  <a:lnTo>
                    <a:pt x="24971" y="67525"/>
                  </a:lnTo>
                  <a:lnTo>
                    <a:pt x="23012" y="67474"/>
                  </a:lnTo>
                  <a:lnTo>
                    <a:pt x="21027" y="67414"/>
                  </a:lnTo>
                  <a:lnTo>
                    <a:pt x="19033" y="67346"/>
                  </a:lnTo>
                  <a:lnTo>
                    <a:pt x="17023" y="67269"/>
                  </a:lnTo>
                  <a:lnTo>
                    <a:pt x="14995" y="67184"/>
                  </a:lnTo>
                  <a:lnTo>
                    <a:pt x="12959" y="67091"/>
                  </a:lnTo>
                  <a:lnTo>
                    <a:pt x="10906" y="66988"/>
                  </a:lnTo>
                  <a:lnTo>
                    <a:pt x="10906" y="66988"/>
                  </a:lnTo>
                  <a:lnTo>
                    <a:pt x="10803" y="64935"/>
                  </a:lnTo>
                  <a:lnTo>
                    <a:pt x="10710" y="62899"/>
                  </a:lnTo>
                  <a:lnTo>
                    <a:pt x="10625" y="60871"/>
                  </a:lnTo>
                  <a:lnTo>
                    <a:pt x="10548" y="58861"/>
                  </a:lnTo>
                  <a:lnTo>
                    <a:pt x="10480" y="56867"/>
                  </a:lnTo>
                  <a:lnTo>
                    <a:pt x="10420" y="54882"/>
                  </a:lnTo>
                  <a:lnTo>
                    <a:pt x="10369" y="52923"/>
                  </a:lnTo>
                  <a:lnTo>
                    <a:pt x="10326" y="50972"/>
                  </a:lnTo>
                  <a:lnTo>
                    <a:pt x="10292" y="49047"/>
                  </a:lnTo>
                  <a:lnTo>
                    <a:pt x="10258" y="47130"/>
                  </a:lnTo>
                  <a:lnTo>
                    <a:pt x="10241" y="45239"/>
                  </a:lnTo>
                  <a:lnTo>
                    <a:pt x="10224" y="43364"/>
                  </a:lnTo>
                  <a:lnTo>
                    <a:pt x="10216" y="41507"/>
                  </a:lnTo>
                  <a:lnTo>
                    <a:pt x="10216" y="39675"/>
                  </a:lnTo>
                  <a:lnTo>
                    <a:pt x="10216" y="37861"/>
                  </a:lnTo>
                  <a:lnTo>
                    <a:pt x="10233" y="36072"/>
                  </a:lnTo>
                  <a:lnTo>
                    <a:pt x="10241" y="34300"/>
                  </a:lnTo>
                  <a:lnTo>
                    <a:pt x="10267" y="32562"/>
                  </a:lnTo>
                  <a:lnTo>
                    <a:pt x="10292" y="30841"/>
                  </a:lnTo>
                  <a:lnTo>
                    <a:pt x="10318" y="29145"/>
                  </a:lnTo>
                  <a:lnTo>
                    <a:pt x="10394" y="25823"/>
                  </a:lnTo>
                  <a:lnTo>
                    <a:pt x="10488" y="22620"/>
                  </a:lnTo>
                  <a:lnTo>
                    <a:pt x="10590" y="19519"/>
                  </a:lnTo>
                  <a:lnTo>
                    <a:pt x="10710" y="16537"/>
                  </a:lnTo>
                  <a:lnTo>
                    <a:pt x="10829" y="13683"/>
                  </a:lnTo>
                  <a:lnTo>
                    <a:pt x="10965" y="10948"/>
                  </a:lnTo>
                  <a:lnTo>
                    <a:pt x="10965" y="10948"/>
                  </a:lnTo>
                  <a:lnTo>
                    <a:pt x="13342" y="10829"/>
                  </a:lnTo>
                  <a:lnTo>
                    <a:pt x="15719" y="10727"/>
                  </a:lnTo>
                  <a:lnTo>
                    <a:pt x="18087" y="10624"/>
                  </a:lnTo>
                  <a:lnTo>
                    <a:pt x="20464" y="10539"/>
                  </a:lnTo>
                  <a:lnTo>
                    <a:pt x="20464" y="10539"/>
                  </a:lnTo>
                  <a:lnTo>
                    <a:pt x="20728" y="10522"/>
                  </a:lnTo>
                  <a:lnTo>
                    <a:pt x="20984" y="10497"/>
                  </a:lnTo>
                  <a:lnTo>
                    <a:pt x="21240" y="10454"/>
                  </a:lnTo>
                  <a:lnTo>
                    <a:pt x="21495" y="10403"/>
                  </a:lnTo>
                  <a:lnTo>
                    <a:pt x="21734" y="10335"/>
                  </a:lnTo>
                  <a:lnTo>
                    <a:pt x="21972" y="10258"/>
                  </a:lnTo>
                  <a:lnTo>
                    <a:pt x="22211" y="10164"/>
                  </a:lnTo>
                  <a:lnTo>
                    <a:pt x="22441" y="10071"/>
                  </a:lnTo>
                  <a:lnTo>
                    <a:pt x="22662" y="9960"/>
                  </a:lnTo>
                  <a:lnTo>
                    <a:pt x="22875" y="9841"/>
                  </a:lnTo>
                  <a:lnTo>
                    <a:pt x="23088" y="9704"/>
                  </a:lnTo>
                  <a:lnTo>
                    <a:pt x="23293" y="9568"/>
                  </a:lnTo>
                  <a:lnTo>
                    <a:pt x="23489" y="9415"/>
                  </a:lnTo>
                  <a:lnTo>
                    <a:pt x="23676" y="9261"/>
                  </a:lnTo>
                  <a:lnTo>
                    <a:pt x="23855" y="9091"/>
                  </a:lnTo>
                  <a:lnTo>
                    <a:pt x="24025" y="8921"/>
                  </a:lnTo>
                  <a:lnTo>
                    <a:pt x="24187" y="8733"/>
                  </a:lnTo>
                  <a:lnTo>
                    <a:pt x="24341" y="8546"/>
                  </a:lnTo>
                  <a:lnTo>
                    <a:pt x="24485" y="8341"/>
                  </a:lnTo>
                  <a:lnTo>
                    <a:pt x="24622" y="8137"/>
                  </a:lnTo>
                  <a:lnTo>
                    <a:pt x="24750" y="7924"/>
                  </a:lnTo>
                  <a:lnTo>
                    <a:pt x="24860" y="7711"/>
                  </a:lnTo>
                  <a:lnTo>
                    <a:pt x="24971" y="7481"/>
                  </a:lnTo>
                  <a:lnTo>
                    <a:pt x="25065" y="7251"/>
                  </a:lnTo>
                  <a:lnTo>
                    <a:pt x="25141" y="7021"/>
                  </a:lnTo>
                  <a:lnTo>
                    <a:pt x="25218" y="6782"/>
                  </a:lnTo>
                  <a:lnTo>
                    <a:pt x="25278" y="6535"/>
                  </a:lnTo>
                  <a:lnTo>
                    <a:pt x="25329" y="6288"/>
                  </a:lnTo>
                  <a:lnTo>
                    <a:pt x="25363" y="6033"/>
                  </a:lnTo>
                  <a:lnTo>
                    <a:pt x="25389" y="5777"/>
                  </a:lnTo>
                  <a:lnTo>
                    <a:pt x="25397" y="5513"/>
                  </a:lnTo>
                  <a:lnTo>
                    <a:pt x="25397" y="5249"/>
                  </a:lnTo>
                  <a:lnTo>
                    <a:pt x="25397" y="5249"/>
                  </a:lnTo>
                  <a:lnTo>
                    <a:pt x="25380" y="4993"/>
                  </a:lnTo>
                  <a:lnTo>
                    <a:pt x="25346" y="4729"/>
                  </a:lnTo>
                  <a:lnTo>
                    <a:pt x="25303" y="4473"/>
                  </a:lnTo>
                  <a:lnTo>
                    <a:pt x="25252" y="4226"/>
                  </a:lnTo>
                  <a:lnTo>
                    <a:pt x="25184" y="3979"/>
                  </a:lnTo>
                  <a:lnTo>
                    <a:pt x="25107" y="3741"/>
                  </a:lnTo>
                  <a:lnTo>
                    <a:pt x="25022" y="3511"/>
                  </a:lnTo>
                  <a:lnTo>
                    <a:pt x="24920" y="3281"/>
                  </a:lnTo>
                  <a:lnTo>
                    <a:pt x="24809" y="3059"/>
                  </a:lnTo>
                  <a:lnTo>
                    <a:pt x="24690" y="2838"/>
                  </a:lnTo>
                  <a:lnTo>
                    <a:pt x="24562" y="2633"/>
                  </a:lnTo>
                  <a:lnTo>
                    <a:pt x="24417" y="2429"/>
                  </a:lnTo>
                  <a:lnTo>
                    <a:pt x="24272" y="2233"/>
                  </a:lnTo>
                  <a:lnTo>
                    <a:pt x="24111" y="2045"/>
                  </a:lnTo>
                  <a:lnTo>
                    <a:pt x="23949" y="1867"/>
                  </a:lnTo>
                  <a:lnTo>
                    <a:pt x="23770" y="1696"/>
                  </a:lnTo>
                  <a:lnTo>
                    <a:pt x="23582" y="1534"/>
                  </a:lnTo>
                  <a:lnTo>
                    <a:pt x="23395" y="1381"/>
                  </a:lnTo>
                  <a:lnTo>
                    <a:pt x="23199" y="1236"/>
                  </a:lnTo>
                  <a:lnTo>
                    <a:pt x="22995" y="1100"/>
                  </a:lnTo>
                  <a:lnTo>
                    <a:pt x="22782" y="972"/>
                  </a:lnTo>
                  <a:lnTo>
                    <a:pt x="22560" y="861"/>
                  </a:lnTo>
                  <a:lnTo>
                    <a:pt x="22339" y="751"/>
                  </a:lnTo>
                  <a:lnTo>
                    <a:pt x="22109" y="657"/>
                  </a:lnTo>
                  <a:lnTo>
                    <a:pt x="21870" y="572"/>
                  </a:lnTo>
                  <a:lnTo>
                    <a:pt x="21631" y="503"/>
                  </a:lnTo>
                  <a:lnTo>
                    <a:pt x="21384" y="444"/>
                  </a:lnTo>
                  <a:lnTo>
                    <a:pt x="21137" y="393"/>
                  </a:lnTo>
                  <a:lnTo>
                    <a:pt x="20882" y="359"/>
                  </a:lnTo>
                  <a:lnTo>
                    <a:pt x="20626" y="333"/>
                  </a:lnTo>
                  <a:lnTo>
                    <a:pt x="20371" y="325"/>
                  </a:lnTo>
                  <a:lnTo>
                    <a:pt x="20107" y="325"/>
                  </a:lnTo>
                  <a:lnTo>
                    <a:pt x="20107" y="325"/>
                  </a:lnTo>
                  <a:lnTo>
                    <a:pt x="18317" y="393"/>
                  </a:lnTo>
                  <a:lnTo>
                    <a:pt x="16528" y="461"/>
                  </a:lnTo>
                  <a:lnTo>
                    <a:pt x="14731" y="538"/>
                  </a:lnTo>
                  <a:lnTo>
                    <a:pt x="12942" y="623"/>
                  </a:lnTo>
                  <a:lnTo>
                    <a:pt x="11153" y="708"/>
                  </a:lnTo>
                  <a:lnTo>
                    <a:pt x="9364" y="802"/>
                  </a:lnTo>
                  <a:lnTo>
                    <a:pt x="7583" y="904"/>
                  </a:lnTo>
                  <a:lnTo>
                    <a:pt x="5811" y="1006"/>
                  </a:lnTo>
                  <a:lnTo>
                    <a:pt x="5811" y="1006"/>
                  </a:lnTo>
                  <a:lnTo>
                    <a:pt x="5573" y="1032"/>
                  </a:lnTo>
                  <a:lnTo>
                    <a:pt x="5334" y="1057"/>
                  </a:lnTo>
                  <a:lnTo>
                    <a:pt x="5104" y="1100"/>
                  </a:lnTo>
                  <a:lnTo>
                    <a:pt x="4874" y="1151"/>
                  </a:lnTo>
                  <a:lnTo>
                    <a:pt x="4652" y="1219"/>
                  </a:lnTo>
                  <a:lnTo>
                    <a:pt x="4431" y="1287"/>
                  </a:lnTo>
                  <a:lnTo>
                    <a:pt x="4209" y="1372"/>
                  </a:lnTo>
                  <a:lnTo>
                    <a:pt x="3996" y="1458"/>
                  </a:lnTo>
                  <a:lnTo>
                    <a:pt x="3792" y="1560"/>
                  </a:lnTo>
                  <a:lnTo>
                    <a:pt x="3588" y="1671"/>
                  </a:lnTo>
                  <a:lnTo>
                    <a:pt x="3400" y="1790"/>
                  </a:lnTo>
                  <a:lnTo>
                    <a:pt x="3204" y="1909"/>
                  </a:lnTo>
                  <a:lnTo>
                    <a:pt x="3025" y="2045"/>
                  </a:lnTo>
                  <a:lnTo>
                    <a:pt x="2846" y="2190"/>
                  </a:lnTo>
                  <a:lnTo>
                    <a:pt x="2676" y="2335"/>
                  </a:lnTo>
                  <a:lnTo>
                    <a:pt x="2514" y="2497"/>
                  </a:lnTo>
                  <a:lnTo>
                    <a:pt x="2352" y="2659"/>
                  </a:lnTo>
                  <a:lnTo>
                    <a:pt x="2207" y="2829"/>
                  </a:lnTo>
                  <a:lnTo>
                    <a:pt x="2063" y="3008"/>
                  </a:lnTo>
                  <a:lnTo>
                    <a:pt x="1926" y="3187"/>
                  </a:lnTo>
                  <a:lnTo>
                    <a:pt x="1798" y="3383"/>
                  </a:lnTo>
                  <a:lnTo>
                    <a:pt x="1688" y="3579"/>
                  </a:lnTo>
                  <a:lnTo>
                    <a:pt x="1577" y="3775"/>
                  </a:lnTo>
                  <a:lnTo>
                    <a:pt x="1475" y="3988"/>
                  </a:lnTo>
                  <a:lnTo>
                    <a:pt x="1381" y="4192"/>
                  </a:lnTo>
                  <a:lnTo>
                    <a:pt x="1304" y="4414"/>
                  </a:lnTo>
                  <a:lnTo>
                    <a:pt x="1228" y="4635"/>
                  </a:lnTo>
                  <a:lnTo>
                    <a:pt x="1168" y="4857"/>
                  </a:lnTo>
                  <a:lnTo>
                    <a:pt x="1117" y="5087"/>
                  </a:lnTo>
                  <a:lnTo>
                    <a:pt x="1074" y="5325"/>
                  </a:lnTo>
                  <a:lnTo>
                    <a:pt x="1040" y="5555"/>
                  </a:lnTo>
                  <a:lnTo>
                    <a:pt x="1023" y="5803"/>
                  </a:lnTo>
                  <a:lnTo>
                    <a:pt x="1023" y="5803"/>
                  </a:lnTo>
                  <a:lnTo>
                    <a:pt x="853" y="8810"/>
                  </a:lnTo>
                  <a:lnTo>
                    <a:pt x="682" y="12013"/>
                  </a:lnTo>
                  <a:lnTo>
                    <a:pt x="606" y="13683"/>
                  </a:lnTo>
                  <a:lnTo>
                    <a:pt x="529" y="15395"/>
                  </a:lnTo>
                  <a:lnTo>
                    <a:pt x="452" y="17150"/>
                  </a:lnTo>
                  <a:lnTo>
                    <a:pt x="384" y="18956"/>
                  </a:lnTo>
                  <a:lnTo>
                    <a:pt x="316" y="20797"/>
                  </a:lnTo>
                  <a:lnTo>
                    <a:pt x="256" y="22679"/>
                  </a:lnTo>
                  <a:lnTo>
                    <a:pt x="205" y="24605"/>
                  </a:lnTo>
                  <a:lnTo>
                    <a:pt x="154" y="26564"/>
                  </a:lnTo>
                  <a:lnTo>
                    <a:pt x="112" y="28566"/>
                  </a:lnTo>
                  <a:lnTo>
                    <a:pt x="78" y="30594"/>
                  </a:lnTo>
                  <a:lnTo>
                    <a:pt x="44" y="32664"/>
                  </a:lnTo>
                  <a:lnTo>
                    <a:pt x="18" y="34768"/>
                  </a:lnTo>
                  <a:lnTo>
                    <a:pt x="1" y="36907"/>
                  </a:lnTo>
                  <a:lnTo>
                    <a:pt x="1" y="39079"/>
                  </a:lnTo>
                  <a:lnTo>
                    <a:pt x="1" y="41277"/>
                  </a:lnTo>
                  <a:lnTo>
                    <a:pt x="9" y="43501"/>
                  </a:lnTo>
                  <a:lnTo>
                    <a:pt x="26" y="45758"/>
                  </a:lnTo>
                  <a:lnTo>
                    <a:pt x="52" y="48041"/>
                  </a:lnTo>
                  <a:lnTo>
                    <a:pt x="95" y="50350"/>
                  </a:lnTo>
                  <a:lnTo>
                    <a:pt x="146" y="52684"/>
                  </a:lnTo>
                  <a:lnTo>
                    <a:pt x="205" y="55044"/>
                  </a:lnTo>
                  <a:lnTo>
                    <a:pt x="274" y="57430"/>
                  </a:lnTo>
                  <a:lnTo>
                    <a:pt x="359" y="59832"/>
                  </a:lnTo>
                  <a:lnTo>
                    <a:pt x="452" y="62260"/>
                  </a:lnTo>
                  <a:lnTo>
                    <a:pt x="563" y="64705"/>
                  </a:lnTo>
                  <a:lnTo>
                    <a:pt x="682" y="67167"/>
                  </a:lnTo>
                  <a:lnTo>
                    <a:pt x="810" y="69646"/>
                  </a:lnTo>
                  <a:lnTo>
                    <a:pt x="964" y="72151"/>
                  </a:lnTo>
                  <a:lnTo>
                    <a:pt x="964" y="72151"/>
                  </a:lnTo>
                  <a:lnTo>
                    <a:pt x="981" y="72390"/>
                  </a:lnTo>
                  <a:lnTo>
                    <a:pt x="1015" y="72620"/>
                  </a:lnTo>
                  <a:lnTo>
                    <a:pt x="1057" y="72858"/>
                  </a:lnTo>
                  <a:lnTo>
                    <a:pt x="1108" y="73088"/>
                  </a:lnTo>
                  <a:lnTo>
                    <a:pt x="1168" y="73310"/>
                  </a:lnTo>
                  <a:lnTo>
                    <a:pt x="1245" y="73531"/>
                  </a:lnTo>
                  <a:lnTo>
                    <a:pt x="1321" y="73744"/>
                  </a:lnTo>
                  <a:lnTo>
                    <a:pt x="1415" y="73957"/>
                  </a:lnTo>
                  <a:lnTo>
                    <a:pt x="1517" y="74162"/>
                  </a:lnTo>
                  <a:lnTo>
                    <a:pt x="1628" y="74366"/>
                  </a:lnTo>
                  <a:lnTo>
                    <a:pt x="1739" y="74562"/>
                  </a:lnTo>
                  <a:lnTo>
                    <a:pt x="1867" y="74749"/>
                  </a:lnTo>
                  <a:lnTo>
                    <a:pt x="2003" y="74937"/>
                  </a:lnTo>
                  <a:lnTo>
                    <a:pt x="2139" y="75107"/>
                  </a:lnTo>
                  <a:lnTo>
                    <a:pt x="2293" y="75278"/>
                  </a:lnTo>
                  <a:lnTo>
                    <a:pt x="2446" y="75448"/>
                  </a:lnTo>
                  <a:lnTo>
                    <a:pt x="2616" y="75601"/>
                  </a:lnTo>
                  <a:lnTo>
                    <a:pt x="2787" y="75746"/>
                  </a:lnTo>
                  <a:lnTo>
                    <a:pt x="2957" y="75891"/>
                  </a:lnTo>
                  <a:lnTo>
                    <a:pt x="3145" y="76027"/>
                  </a:lnTo>
                  <a:lnTo>
                    <a:pt x="3332" y="76155"/>
                  </a:lnTo>
                  <a:lnTo>
                    <a:pt x="3528" y="76266"/>
                  </a:lnTo>
                  <a:lnTo>
                    <a:pt x="3732" y="76377"/>
                  </a:lnTo>
                  <a:lnTo>
                    <a:pt x="3937" y="76479"/>
                  </a:lnTo>
                  <a:lnTo>
                    <a:pt x="4150" y="76573"/>
                  </a:lnTo>
                  <a:lnTo>
                    <a:pt x="4363" y="76649"/>
                  </a:lnTo>
                  <a:lnTo>
                    <a:pt x="4584" y="76726"/>
                  </a:lnTo>
                  <a:lnTo>
                    <a:pt x="4806" y="76786"/>
                  </a:lnTo>
                  <a:lnTo>
                    <a:pt x="5036" y="76837"/>
                  </a:lnTo>
                  <a:lnTo>
                    <a:pt x="5266" y="76879"/>
                  </a:lnTo>
                  <a:lnTo>
                    <a:pt x="5504" y="76913"/>
                  </a:lnTo>
                  <a:lnTo>
                    <a:pt x="5743" y="76930"/>
                  </a:lnTo>
                  <a:lnTo>
                    <a:pt x="5743" y="769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-3999375" y="-320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-3594900" y="-4564225"/>
              <a:ext cx="255600" cy="255375"/>
            </a:xfrm>
            <a:custGeom>
              <a:avLst/>
              <a:gdLst/>
              <a:ahLst/>
              <a:cxnLst/>
              <a:rect l="l" t="t" r="r" b="b"/>
              <a:pathLst>
                <a:path w="10224" h="10215" extrusionOk="0">
                  <a:moveTo>
                    <a:pt x="4848" y="0"/>
                  </a:moveTo>
                  <a:lnTo>
                    <a:pt x="4592" y="26"/>
                  </a:lnTo>
                  <a:lnTo>
                    <a:pt x="4336" y="60"/>
                  </a:lnTo>
                  <a:lnTo>
                    <a:pt x="4081" y="102"/>
                  </a:lnTo>
                  <a:lnTo>
                    <a:pt x="3834" y="162"/>
                  </a:lnTo>
                  <a:lnTo>
                    <a:pt x="3595" y="230"/>
                  </a:lnTo>
                  <a:lnTo>
                    <a:pt x="3357" y="307"/>
                  </a:lnTo>
                  <a:lnTo>
                    <a:pt x="3127" y="401"/>
                  </a:lnTo>
                  <a:lnTo>
                    <a:pt x="2897" y="503"/>
                  </a:lnTo>
                  <a:lnTo>
                    <a:pt x="2675" y="614"/>
                  </a:lnTo>
                  <a:lnTo>
                    <a:pt x="2462" y="741"/>
                  </a:lnTo>
                  <a:lnTo>
                    <a:pt x="2258" y="869"/>
                  </a:lnTo>
                  <a:lnTo>
                    <a:pt x="2053" y="1014"/>
                  </a:lnTo>
                  <a:lnTo>
                    <a:pt x="1866" y="1167"/>
                  </a:lnTo>
                  <a:lnTo>
                    <a:pt x="1678" y="1329"/>
                  </a:lnTo>
                  <a:lnTo>
                    <a:pt x="1500" y="1491"/>
                  </a:lnTo>
                  <a:lnTo>
                    <a:pt x="1329" y="1670"/>
                  </a:lnTo>
                  <a:lnTo>
                    <a:pt x="1167" y="1857"/>
                  </a:lnTo>
                  <a:lnTo>
                    <a:pt x="1014" y="2053"/>
                  </a:lnTo>
                  <a:lnTo>
                    <a:pt x="878" y="2249"/>
                  </a:lnTo>
                  <a:lnTo>
                    <a:pt x="741" y="2454"/>
                  </a:lnTo>
                  <a:lnTo>
                    <a:pt x="622" y="2675"/>
                  </a:lnTo>
                  <a:lnTo>
                    <a:pt x="503" y="2888"/>
                  </a:lnTo>
                  <a:lnTo>
                    <a:pt x="401" y="3118"/>
                  </a:lnTo>
                  <a:lnTo>
                    <a:pt x="315" y="3348"/>
                  </a:lnTo>
                  <a:lnTo>
                    <a:pt x="230" y="3587"/>
                  </a:lnTo>
                  <a:lnTo>
                    <a:pt x="162" y="3834"/>
                  </a:lnTo>
                  <a:lnTo>
                    <a:pt x="102" y="4081"/>
                  </a:lnTo>
                  <a:lnTo>
                    <a:pt x="60" y="4328"/>
                  </a:lnTo>
                  <a:lnTo>
                    <a:pt x="26" y="4584"/>
                  </a:lnTo>
                  <a:lnTo>
                    <a:pt x="9" y="4848"/>
                  </a:lnTo>
                  <a:lnTo>
                    <a:pt x="0" y="5103"/>
                  </a:lnTo>
                  <a:lnTo>
                    <a:pt x="9" y="5367"/>
                  </a:lnTo>
                  <a:lnTo>
                    <a:pt x="26" y="5631"/>
                  </a:lnTo>
                  <a:lnTo>
                    <a:pt x="60" y="5887"/>
                  </a:lnTo>
                  <a:lnTo>
                    <a:pt x="102" y="6134"/>
                  </a:lnTo>
                  <a:lnTo>
                    <a:pt x="162" y="6381"/>
                  </a:lnTo>
                  <a:lnTo>
                    <a:pt x="230" y="6628"/>
                  </a:lnTo>
                  <a:lnTo>
                    <a:pt x="315" y="6858"/>
                  </a:lnTo>
                  <a:lnTo>
                    <a:pt x="401" y="7097"/>
                  </a:lnTo>
                  <a:lnTo>
                    <a:pt x="503" y="7318"/>
                  </a:lnTo>
                  <a:lnTo>
                    <a:pt x="622" y="7540"/>
                  </a:lnTo>
                  <a:lnTo>
                    <a:pt x="741" y="7753"/>
                  </a:lnTo>
                  <a:lnTo>
                    <a:pt x="878" y="7966"/>
                  </a:lnTo>
                  <a:lnTo>
                    <a:pt x="1014" y="8162"/>
                  </a:lnTo>
                  <a:lnTo>
                    <a:pt x="1167" y="8358"/>
                  </a:lnTo>
                  <a:lnTo>
                    <a:pt x="1329" y="8536"/>
                  </a:lnTo>
                  <a:lnTo>
                    <a:pt x="1500" y="8715"/>
                  </a:lnTo>
                  <a:lnTo>
                    <a:pt x="1678" y="8886"/>
                  </a:lnTo>
                  <a:lnTo>
                    <a:pt x="1866" y="9048"/>
                  </a:lnTo>
                  <a:lnTo>
                    <a:pt x="2053" y="9201"/>
                  </a:lnTo>
                  <a:lnTo>
                    <a:pt x="2258" y="9346"/>
                  </a:lnTo>
                  <a:lnTo>
                    <a:pt x="2462" y="9474"/>
                  </a:lnTo>
                  <a:lnTo>
                    <a:pt x="2675" y="9601"/>
                  </a:lnTo>
                  <a:lnTo>
                    <a:pt x="2897" y="9712"/>
                  </a:lnTo>
                  <a:lnTo>
                    <a:pt x="3127" y="9814"/>
                  </a:lnTo>
                  <a:lnTo>
                    <a:pt x="3357" y="9908"/>
                  </a:lnTo>
                  <a:lnTo>
                    <a:pt x="3595" y="9985"/>
                  </a:lnTo>
                  <a:lnTo>
                    <a:pt x="3834" y="10053"/>
                  </a:lnTo>
                  <a:lnTo>
                    <a:pt x="4081" y="10113"/>
                  </a:lnTo>
                  <a:lnTo>
                    <a:pt x="4336" y="10155"/>
                  </a:lnTo>
                  <a:lnTo>
                    <a:pt x="4592" y="10189"/>
                  </a:lnTo>
                  <a:lnTo>
                    <a:pt x="4848" y="10206"/>
                  </a:lnTo>
                  <a:lnTo>
                    <a:pt x="5112" y="10215"/>
                  </a:lnTo>
                  <a:lnTo>
                    <a:pt x="5376" y="10206"/>
                  </a:lnTo>
                  <a:lnTo>
                    <a:pt x="5631" y="10189"/>
                  </a:lnTo>
                  <a:lnTo>
                    <a:pt x="5887" y="10155"/>
                  </a:lnTo>
                  <a:lnTo>
                    <a:pt x="6143" y="10113"/>
                  </a:lnTo>
                  <a:lnTo>
                    <a:pt x="6390" y="10053"/>
                  </a:lnTo>
                  <a:lnTo>
                    <a:pt x="6628" y="9985"/>
                  </a:lnTo>
                  <a:lnTo>
                    <a:pt x="6867" y="9908"/>
                  </a:lnTo>
                  <a:lnTo>
                    <a:pt x="7097" y="9814"/>
                  </a:lnTo>
                  <a:lnTo>
                    <a:pt x="7327" y="9712"/>
                  </a:lnTo>
                  <a:lnTo>
                    <a:pt x="7548" y="9601"/>
                  </a:lnTo>
                  <a:lnTo>
                    <a:pt x="7761" y="9474"/>
                  </a:lnTo>
                  <a:lnTo>
                    <a:pt x="7966" y="9346"/>
                  </a:lnTo>
                  <a:lnTo>
                    <a:pt x="8170" y="9201"/>
                  </a:lnTo>
                  <a:lnTo>
                    <a:pt x="8358" y="9048"/>
                  </a:lnTo>
                  <a:lnTo>
                    <a:pt x="8545" y="8886"/>
                  </a:lnTo>
                  <a:lnTo>
                    <a:pt x="8724" y="8715"/>
                  </a:lnTo>
                  <a:lnTo>
                    <a:pt x="8894" y="8536"/>
                  </a:lnTo>
                  <a:lnTo>
                    <a:pt x="9056" y="8358"/>
                  </a:lnTo>
                  <a:lnTo>
                    <a:pt x="9201" y="8162"/>
                  </a:lnTo>
                  <a:lnTo>
                    <a:pt x="9346" y="7966"/>
                  </a:lnTo>
                  <a:lnTo>
                    <a:pt x="9482" y="7753"/>
                  </a:lnTo>
                  <a:lnTo>
                    <a:pt x="9601" y="7540"/>
                  </a:lnTo>
                  <a:lnTo>
                    <a:pt x="9712" y="7318"/>
                  </a:lnTo>
                  <a:lnTo>
                    <a:pt x="9814" y="7097"/>
                  </a:lnTo>
                  <a:lnTo>
                    <a:pt x="9908" y="6858"/>
                  </a:lnTo>
                  <a:lnTo>
                    <a:pt x="9993" y="6628"/>
                  </a:lnTo>
                  <a:lnTo>
                    <a:pt x="10061" y="6381"/>
                  </a:lnTo>
                  <a:lnTo>
                    <a:pt x="10113" y="6134"/>
                  </a:lnTo>
                  <a:lnTo>
                    <a:pt x="10164" y="5887"/>
                  </a:lnTo>
                  <a:lnTo>
                    <a:pt x="10198" y="5631"/>
                  </a:lnTo>
                  <a:lnTo>
                    <a:pt x="10215" y="5367"/>
                  </a:lnTo>
                  <a:lnTo>
                    <a:pt x="10223" y="5103"/>
                  </a:lnTo>
                  <a:lnTo>
                    <a:pt x="10215" y="4848"/>
                  </a:lnTo>
                  <a:lnTo>
                    <a:pt x="10198" y="4584"/>
                  </a:lnTo>
                  <a:lnTo>
                    <a:pt x="10164" y="4328"/>
                  </a:lnTo>
                  <a:lnTo>
                    <a:pt x="10113" y="4081"/>
                  </a:lnTo>
                  <a:lnTo>
                    <a:pt x="10061" y="3834"/>
                  </a:lnTo>
                  <a:lnTo>
                    <a:pt x="9993" y="3587"/>
                  </a:lnTo>
                  <a:lnTo>
                    <a:pt x="9908" y="3348"/>
                  </a:lnTo>
                  <a:lnTo>
                    <a:pt x="9814" y="3118"/>
                  </a:lnTo>
                  <a:lnTo>
                    <a:pt x="9712" y="2888"/>
                  </a:lnTo>
                  <a:lnTo>
                    <a:pt x="9601" y="2675"/>
                  </a:lnTo>
                  <a:lnTo>
                    <a:pt x="9482" y="2454"/>
                  </a:lnTo>
                  <a:lnTo>
                    <a:pt x="9346" y="2249"/>
                  </a:lnTo>
                  <a:lnTo>
                    <a:pt x="9201" y="2053"/>
                  </a:lnTo>
                  <a:lnTo>
                    <a:pt x="9056" y="1857"/>
                  </a:lnTo>
                  <a:lnTo>
                    <a:pt x="8894" y="1670"/>
                  </a:lnTo>
                  <a:lnTo>
                    <a:pt x="8724" y="1491"/>
                  </a:lnTo>
                  <a:lnTo>
                    <a:pt x="8545" y="1329"/>
                  </a:lnTo>
                  <a:lnTo>
                    <a:pt x="8358" y="1167"/>
                  </a:lnTo>
                  <a:lnTo>
                    <a:pt x="8170" y="1014"/>
                  </a:lnTo>
                  <a:lnTo>
                    <a:pt x="7966" y="869"/>
                  </a:lnTo>
                  <a:lnTo>
                    <a:pt x="7761" y="741"/>
                  </a:lnTo>
                  <a:lnTo>
                    <a:pt x="7548" y="614"/>
                  </a:lnTo>
                  <a:lnTo>
                    <a:pt x="7327" y="503"/>
                  </a:lnTo>
                  <a:lnTo>
                    <a:pt x="7097" y="401"/>
                  </a:lnTo>
                  <a:lnTo>
                    <a:pt x="6867" y="307"/>
                  </a:lnTo>
                  <a:lnTo>
                    <a:pt x="6628" y="230"/>
                  </a:lnTo>
                  <a:lnTo>
                    <a:pt x="6390" y="162"/>
                  </a:lnTo>
                  <a:lnTo>
                    <a:pt x="6143" y="102"/>
                  </a:lnTo>
                  <a:lnTo>
                    <a:pt x="5887" y="60"/>
                  </a:lnTo>
                  <a:lnTo>
                    <a:pt x="5631" y="26"/>
                  </a:lnTo>
                  <a:lnTo>
                    <a:pt x="53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-3594900" y="-4564225"/>
              <a:ext cx="255600" cy="255375"/>
            </a:xfrm>
            <a:custGeom>
              <a:avLst/>
              <a:gdLst/>
              <a:ahLst/>
              <a:cxnLst/>
              <a:rect l="l" t="t" r="r" b="b"/>
              <a:pathLst>
                <a:path w="10224" h="10215" fill="none" extrusionOk="0">
                  <a:moveTo>
                    <a:pt x="10223" y="5103"/>
                  </a:moveTo>
                  <a:lnTo>
                    <a:pt x="10223" y="5103"/>
                  </a:lnTo>
                  <a:lnTo>
                    <a:pt x="10215" y="5367"/>
                  </a:lnTo>
                  <a:lnTo>
                    <a:pt x="10198" y="5631"/>
                  </a:lnTo>
                  <a:lnTo>
                    <a:pt x="10164" y="5887"/>
                  </a:lnTo>
                  <a:lnTo>
                    <a:pt x="10113" y="6134"/>
                  </a:lnTo>
                  <a:lnTo>
                    <a:pt x="10061" y="6381"/>
                  </a:lnTo>
                  <a:lnTo>
                    <a:pt x="9993" y="6628"/>
                  </a:lnTo>
                  <a:lnTo>
                    <a:pt x="9908" y="6858"/>
                  </a:lnTo>
                  <a:lnTo>
                    <a:pt x="9814" y="7097"/>
                  </a:lnTo>
                  <a:lnTo>
                    <a:pt x="9712" y="7318"/>
                  </a:lnTo>
                  <a:lnTo>
                    <a:pt x="9601" y="7540"/>
                  </a:lnTo>
                  <a:lnTo>
                    <a:pt x="9482" y="7753"/>
                  </a:lnTo>
                  <a:lnTo>
                    <a:pt x="9346" y="7966"/>
                  </a:lnTo>
                  <a:lnTo>
                    <a:pt x="9201" y="8162"/>
                  </a:lnTo>
                  <a:lnTo>
                    <a:pt x="9056" y="8358"/>
                  </a:lnTo>
                  <a:lnTo>
                    <a:pt x="8894" y="8536"/>
                  </a:lnTo>
                  <a:lnTo>
                    <a:pt x="8724" y="8715"/>
                  </a:lnTo>
                  <a:lnTo>
                    <a:pt x="8545" y="8886"/>
                  </a:lnTo>
                  <a:lnTo>
                    <a:pt x="8358" y="9048"/>
                  </a:lnTo>
                  <a:lnTo>
                    <a:pt x="8170" y="9201"/>
                  </a:lnTo>
                  <a:lnTo>
                    <a:pt x="7966" y="9346"/>
                  </a:lnTo>
                  <a:lnTo>
                    <a:pt x="7761" y="9474"/>
                  </a:lnTo>
                  <a:lnTo>
                    <a:pt x="7548" y="9601"/>
                  </a:lnTo>
                  <a:lnTo>
                    <a:pt x="7327" y="9712"/>
                  </a:lnTo>
                  <a:lnTo>
                    <a:pt x="7097" y="9814"/>
                  </a:lnTo>
                  <a:lnTo>
                    <a:pt x="6867" y="9908"/>
                  </a:lnTo>
                  <a:lnTo>
                    <a:pt x="6628" y="9985"/>
                  </a:lnTo>
                  <a:lnTo>
                    <a:pt x="6390" y="10053"/>
                  </a:lnTo>
                  <a:lnTo>
                    <a:pt x="6143" y="10113"/>
                  </a:lnTo>
                  <a:lnTo>
                    <a:pt x="5887" y="10155"/>
                  </a:lnTo>
                  <a:lnTo>
                    <a:pt x="5631" y="10189"/>
                  </a:lnTo>
                  <a:lnTo>
                    <a:pt x="5376" y="10206"/>
                  </a:lnTo>
                  <a:lnTo>
                    <a:pt x="5112" y="10215"/>
                  </a:lnTo>
                  <a:lnTo>
                    <a:pt x="5112" y="10215"/>
                  </a:lnTo>
                  <a:lnTo>
                    <a:pt x="4848" y="10206"/>
                  </a:lnTo>
                  <a:lnTo>
                    <a:pt x="4592" y="10189"/>
                  </a:lnTo>
                  <a:lnTo>
                    <a:pt x="4336" y="10155"/>
                  </a:lnTo>
                  <a:lnTo>
                    <a:pt x="4081" y="10113"/>
                  </a:lnTo>
                  <a:lnTo>
                    <a:pt x="3834" y="10053"/>
                  </a:lnTo>
                  <a:lnTo>
                    <a:pt x="3595" y="9985"/>
                  </a:lnTo>
                  <a:lnTo>
                    <a:pt x="3357" y="9908"/>
                  </a:lnTo>
                  <a:lnTo>
                    <a:pt x="3127" y="9814"/>
                  </a:lnTo>
                  <a:lnTo>
                    <a:pt x="2897" y="9712"/>
                  </a:lnTo>
                  <a:lnTo>
                    <a:pt x="2675" y="9601"/>
                  </a:lnTo>
                  <a:lnTo>
                    <a:pt x="2462" y="9474"/>
                  </a:lnTo>
                  <a:lnTo>
                    <a:pt x="2258" y="9346"/>
                  </a:lnTo>
                  <a:lnTo>
                    <a:pt x="2053" y="9201"/>
                  </a:lnTo>
                  <a:lnTo>
                    <a:pt x="1866" y="9048"/>
                  </a:lnTo>
                  <a:lnTo>
                    <a:pt x="1678" y="8886"/>
                  </a:lnTo>
                  <a:lnTo>
                    <a:pt x="1500" y="8715"/>
                  </a:lnTo>
                  <a:lnTo>
                    <a:pt x="1329" y="8536"/>
                  </a:lnTo>
                  <a:lnTo>
                    <a:pt x="1167" y="8358"/>
                  </a:lnTo>
                  <a:lnTo>
                    <a:pt x="1014" y="8162"/>
                  </a:lnTo>
                  <a:lnTo>
                    <a:pt x="878" y="7966"/>
                  </a:lnTo>
                  <a:lnTo>
                    <a:pt x="741" y="7753"/>
                  </a:lnTo>
                  <a:lnTo>
                    <a:pt x="622" y="7540"/>
                  </a:lnTo>
                  <a:lnTo>
                    <a:pt x="503" y="7318"/>
                  </a:lnTo>
                  <a:lnTo>
                    <a:pt x="401" y="7097"/>
                  </a:lnTo>
                  <a:lnTo>
                    <a:pt x="315" y="6858"/>
                  </a:lnTo>
                  <a:lnTo>
                    <a:pt x="230" y="6628"/>
                  </a:lnTo>
                  <a:lnTo>
                    <a:pt x="162" y="6381"/>
                  </a:lnTo>
                  <a:lnTo>
                    <a:pt x="102" y="6134"/>
                  </a:lnTo>
                  <a:lnTo>
                    <a:pt x="60" y="5887"/>
                  </a:lnTo>
                  <a:lnTo>
                    <a:pt x="26" y="5631"/>
                  </a:lnTo>
                  <a:lnTo>
                    <a:pt x="9" y="5367"/>
                  </a:lnTo>
                  <a:lnTo>
                    <a:pt x="0" y="5103"/>
                  </a:lnTo>
                  <a:lnTo>
                    <a:pt x="0" y="5103"/>
                  </a:lnTo>
                  <a:lnTo>
                    <a:pt x="9" y="4848"/>
                  </a:lnTo>
                  <a:lnTo>
                    <a:pt x="26" y="4584"/>
                  </a:lnTo>
                  <a:lnTo>
                    <a:pt x="60" y="4328"/>
                  </a:lnTo>
                  <a:lnTo>
                    <a:pt x="102" y="4081"/>
                  </a:lnTo>
                  <a:lnTo>
                    <a:pt x="162" y="3834"/>
                  </a:lnTo>
                  <a:lnTo>
                    <a:pt x="230" y="3587"/>
                  </a:lnTo>
                  <a:lnTo>
                    <a:pt x="315" y="3348"/>
                  </a:lnTo>
                  <a:lnTo>
                    <a:pt x="401" y="3118"/>
                  </a:lnTo>
                  <a:lnTo>
                    <a:pt x="503" y="2888"/>
                  </a:lnTo>
                  <a:lnTo>
                    <a:pt x="622" y="2675"/>
                  </a:lnTo>
                  <a:lnTo>
                    <a:pt x="741" y="2454"/>
                  </a:lnTo>
                  <a:lnTo>
                    <a:pt x="878" y="2249"/>
                  </a:lnTo>
                  <a:lnTo>
                    <a:pt x="1014" y="2053"/>
                  </a:lnTo>
                  <a:lnTo>
                    <a:pt x="1167" y="1857"/>
                  </a:lnTo>
                  <a:lnTo>
                    <a:pt x="1329" y="1670"/>
                  </a:lnTo>
                  <a:lnTo>
                    <a:pt x="1500" y="1491"/>
                  </a:lnTo>
                  <a:lnTo>
                    <a:pt x="1678" y="1329"/>
                  </a:lnTo>
                  <a:lnTo>
                    <a:pt x="1866" y="1167"/>
                  </a:lnTo>
                  <a:lnTo>
                    <a:pt x="2053" y="1014"/>
                  </a:lnTo>
                  <a:lnTo>
                    <a:pt x="2258" y="869"/>
                  </a:lnTo>
                  <a:lnTo>
                    <a:pt x="2462" y="741"/>
                  </a:lnTo>
                  <a:lnTo>
                    <a:pt x="2675" y="614"/>
                  </a:lnTo>
                  <a:lnTo>
                    <a:pt x="2897" y="503"/>
                  </a:lnTo>
                  <a:lnTo>
                    <a:pt x="3127" y="401"/>
                  </a:lnTo>
                  <a:lnTo>
                    <a:pt x="3357" y="307"/>
                  </a:lnTo>
                  <a:lnTo>
                    <a:pt x="3595" y="230"/>
                  </a:lnTo>
                  <a:lnTo>
                    <a:pt x="3834" y="162"/>
                  </a:lnTo>
                  <a:lnTo>
                    <a:pt x="4081" y="102"/>
                  </a:lnTo>
                  <a:lnTo>
                    <a:pt x="4336" y="60"/>
                  </a:lnTo>
                  <a:lnTo>
                    <a:pt x="4592" y="26"/>
                  </a:lnTo>
                  <a:lnTo>
                    <a:pt x="4848" y="0"/>
                  </a:lnTo>
                  <a:lnTo>
                    <a:pt x="5112" y="0"/>
                  </a:lnTo>
                  <a:lnTo>
                    <a:pt x="5112" y="0"/>
                  </a:lnTo>
                  <a:lnTo>
                    <a:pt x="5376" y="0"/>
                  </a:lnTo>
                  <a:lnTo>
                    <a:pt x="5631" y="26"/>
                  </a:lnTo>
                  <a:lnTo>
                    <a:pt x="5887" y="60"/>
                  </a:lnTo>
                  <a:lnTo>
                    <a:pt x="6143" y="102"/>
                  </a:lnTo>
                  <a:lnTo>
                    <a:pt x="6390" y="162"/>
                  </a:lnTo>
                  <a:lnTo>
                    <a:pt x="6628" y="230"/>
                  </a:lnTo>
                  <a:lnTo>
                    <a:pt x="6867" y="307"/>
                  </a:lnTo>
                  <a:lnTo>
                    <a:pt x="7097" y="401"/>
                  </a:lnTo>
                  <a:lnTo>
                    <a:pt x="7327" y="503"/>
                  </a:lnTo>
                  <a:lnTo>
                    <a:pt x="7548" y="614"/>
                  </a:lnTo>
                  <a:lnTo>
                    <a:pt x="7761" y="741"/>
                  </a:lnTo>
                  <a:lnTo>
                    <a:pt x="7966" y="869"/>
                  </a:lnTo>
                  <a:lnTo>
                    <a:pt x="8170" y="1014"/>
                  </a:lnTo>
                  <a:lnTo>
                    <a:pt x="8358" y="1167"/>
                  </a:lnTo>
                  <a:lnTo>
                    <a:pt x="8545" y="1329"/>
                  </a:lnTo>
                  <a:lnTo>
                    <a:pt x="8724" y="1491"/>
                  </a:lnTo>
                  <a:lnTo>
                    <a:pt x="8894" y="1670"/>
                  </a:lnTo>
                  <a:lnTo>
                    <a:pt x="9056" y="1857"/>
                  </a:lnTo>
                  <a:lnTo>
                    <a:pt x="9201" y="2053"/>
                  </a:lnTo>
                  <a:lnTo>
                    <a:pt x="9346" y="2249"/>
                  </a:lnTo>
                  <a:lnTo>
                    <a:pt x="9482" y="2454"/>
                  </a:lnTo>
                  <a:lnTo>
                    <a:pt x="9601" y="2675"/>
                  </a:lnTo>
                  <a:lnTo>
                    <a:pt x="9712" y="2888"/>
                  </a:lnTo>
                  <a:lnTo>
                    <a:pt x="9814" y="3118"/>
                  </a:lnTo>
                  <a:lnTo>
                    <a:pt x="9908" y="3348"/>
                  </a:lnTo>
                  <a:lnTo>
                    <a:pt x="9993" y="3587"/>
                  </a:lnTo>
                  <a:lnTo>
                    <a:pt x="10061" y="3834"/>
                  </a:lnTo>
                  <a:lnTo>
                    <a:pt x="10113" y="4081"/>
                  </a:lnTo>
                  <a:lnTo>
                    <a:pt x="10164" y="4328"/>
                  </a:lnTo>
                  <a:lnTo>
                    <a:pt x="10198" y="4584"/>
                  </a:lnTo>
                  <a:lnTo>
                    <a:pt x="10215" y="4848"/>
                  </a:lnTo>
                  <a:lnTo>
                    <a:pt x="10223" y="5103"/>
                  </a:lnTo>
                  <a:lnTo>
                    <a:pt x="10223" y="51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-3339325" y="-4436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-3595125" y="-4001750"/>
              <a:ext cx="255400" cy="255400"/>
            </a:xfrm>
            <a:custGeom>
              <a:avLst/>
              <a:gdLst/>
              <a:ahLst/>
              <a:cxnLst/>
              <a:rect l="l" t="t" r="r" b="b"/>
              <a:pathLst>
                <a:path w="10216" h="10216" extrusionOk="0">
                  <a:moveTo>
                    <a:pt x="5061" y="1"/>
                  </a:moveTo>
                  <a:lnTo>
                    <a:pt x="4797" y="9"/>
                  </a:lnTo>
                  <a:lnTo>
                    <a:pt x="4541" y="26"/>
                  </a:lnTo>
                  <a:lnTo>
                    <a:pt x="4286" y="60"/>
                  </a:lnTo>
                  <a:lnTo>
                    <a:pt x="4039" y="111"/>
                  </a:lnTo>
                  <a:lnTo>
                    <a:pt x="3792" y="171"/>
                  </a:lnTo>
                  <a:lnTo>
                    <a:pt x="3545" y="239"/>
                  </a:lnTo>
                  <a:lnTo>
                    <a:pt x="3306" y="324"/>
                  </a:lnTo>
                  <a:lnTo>
                    <a:pt x="3076" y="418"/>
                  </a:lnTo>
                  <a:lnTo>
                    <a:pt x="2855" y="520"/>
                  </a:lnTo>
                  <a:lnTo>
                    <a:pt x="2633" y="640"/>
                  </a:lnTo>
                  <a:lnTo>
                    <a:pt x="2420" y="759"/>
                  </a:lnTo>
                  <a:lnTo>
                    <a:pt x="2216" y="895"/>
                  </a:lnTo>
                  <a:lnTo>
                    <a:pt x="2020" y="1040"/>
                  </a:lnTo>
                  <a:lnTo>
                    <a:pt x="1824" y="1193"/>
                  </a:lnTo>
                  <a:lnTo>
                    <a:pt x="1645" y="1355"/>
                  </a:lnTo>
                  <a:lnTo>
                    <a:pt x="1466" y="1526"/>
                  </a:lnTo>
                  <a:lnTo>
                    <a:pt x="1296" y="1705"/>
                  </a:lnTo>
                  <a:lnTo>
                    <a:pt x="1142" y="1892"/>
                  </a:lnTo>
                  <a:lnTo>
                    <a:pt x="989" y="2088"/>
                  </a:lnTo>
                  <a:lnTo>
                    <a:pt x="844" y="2292"/>
                  </a:lnTo>
                  <a:lnTo>
                    <a:pt x="716" y="2497"/>
                  </a:lnTo>
                  <a:lnTo>
                    <a:pt x="597" y="2710"/>
                  </a:lnTo>
                  <a:lnTo>
                    <a:pt x="486" y="2931"/>
                  </a:lnTo>
                  <a:lnTo>
                    <a:pt x="384" y="3161"/>
                  </a:lnTo>
                  <a:lnTo>
                    <a:pt x="299" y="3391"/>
                  </a:lnTo>
                  <a:lnTo>
                    <a:pt x="214" y="3630"/>
                  </a:lnTo>
                  <a:lnTo>
                    <a:pt x="154" y="3877"/>
                  </a:lnTo>
                  <a:lnTo>
                    <a:pt x="94" y="4124"/>
                  </a:lnTo>
                  <a:lnTo>
                    <a:pt x="52" y="4380"/>
                  </a:lnTo>
                  <a:lnTo>
                    <a:pt x="26" y="4635"/>
                  </a:lnTo>
                  <a:lnTo>
                    <a:pt x="1" y="4891"/>
                  </a:lnTo>
                  <a:lnTo>
                    <a:pt x="1" y="5155"/>
                  </a:lnTo>
                  <a:lnTo>
                    <a:pt x="9" y="5419"/>
                  </a:lnTo>
                  <a:lnTo>
                    <a:pt x="35" y="5675"/>
                  </a:lnTo>
                  <a:lnTo>
                    <a:pt x="69" y="5930"/>
                  </a:lnTo>
                  <a:lnTo>
                    <a:pt x="111" y="6186"/>
                  </a:lnTo>
                  <a:lnTo>
                    <a:pt x="171" y="6433"/>
                  </a:lnTo>
                  <a:lnTo>
                    <a:pt x="248" y="6671"/>
                  </a:lnTo>
                  <a:lnTo>
                    <a:pt x="324" y="6910"/>
                  </a:lnTo>
                  <a:lnTo>
                    <a:pt x="418" y="7140"/>
                  </a:lnTo>
                  <a:lnTo>
                    <a:pt x="520" y="7361"/>
                  </a:lnTo>
                  <a:lnTo>
                    <a:pt x="640" y="7583"/>
                  </a:lnTo>
                  <a:lnTo>
                    <a:pt x="767" y="7796"/>
                  </a:lnTo>
                  <a:lnTo>
                    <a:pt x="895" y="8000"/>
                  </a:lnTo>
                  <a:lnTo>
                    <a:pt x="1040" y="8205"/>
                  </a:lnTo>
                  <a:lnTo>
                    <a:pt x="1193" y="8392"/>
                  </a:lnTo>
                  <a:lnTo>
                    <a:pt x="1355" y="8580"/>
                  </a:lnTo>
                  <a:lnTo>
                    <a:pt x="1534" y="8750"/>
                  </a:lnTo>
                  <a:lnTo>
                    <a:pt x="1713" y="8920"/>
                  </a:lnTo>
                  <a:lnTo>
                    <a:pt x="1892" y="9082"/>
                  </a:lnTo>
                  <a:lnTo>
                    <a:pt x="2088" y="9227"/>
                  </a:lnTo>
                  <a:lnTo>
                    <a:pt x="2292" y="9372"/>
                  </a:lnTo>
                  <a:lnTo>
                    <a:pt x="2497" y="9500"/>
                  </a:lnTo>
                  <a:lnTo>
                    <a:pt x="2718" y="9619"/>
                  </a:lnTo>
                  <a:lnTo>
                    <a:pt x="2940" y="9730"/>
                  </a:lnTo>
                  <a:lnTo>
                    <a:pt x="3161" y="9832"/>
                  </a:lnTo>
                  <a:lnTo>
                    <a:pt x="3400" y="9926"/>
                  </a:lnTo>
                  <a:lnTo>
                    <a:pt x="3638" y="10002"/>
                  </a:lnTo>
                  <a:lnTo>
                    <a:pt x="3877" y="10071"/>
                  </a:lnTo>
                  <a:lnTo>
                    <a:pt x="4124" y="10122"/>
                  </a:lnTo>
                  <a:lnTo>
                    <a:pt x="4380" y="10164"/>
                  </a:lnTo>
                  <a:lnTo>
                    <a:pt x="4635" y="10198"/>
                  </a:lnTo>
                  <a:lnTo>
                    <a:pt x="4891" y="10215"/>
                  </a:lnTo>
                  <a:lnTo>
                    <a:pt x="5155" y="10215"/>
                  </a:lnTo>
                  <a:lnTo>
                    <a:pt x="5419" y="10207"/>
                  </a:lnTo>
                  <a:lnTo>
                    <a:pt x="5675" y="10181"/>
                  </a:lnTo>
                  <a:lnTo>
                    <a:pt x="5930" y="10147"/>
                  </a:lnTo>
                  <a:lnTo>
                    <a:pt x="6186" y="10105"/>
                  </a:lnTo>
                  <a:lnTo>
                    <a:pt x="6433" y="10045"/>
                  </a:lnTo>
                  <a:lnTo>
                    <a:pt x="6671" y="9977"/>
                  </a:lnTo>
                  <a:lnTo>
                    <a:pt x="6910" y="9892"/>
                  </a:lnTo>
                  <a:lnTo>
                    <a:pt x="7140" y="9798"/>
                  </a:lnTo>
                  <a:lnTo>
                    <a:pt x="7370" y="9696"/>
                  </a:lnTo>
                  <a:lnTo>
                    <a:pt x="7583" y="9576"/>
                  </a:lnTo>
                  <a:lnTo>
                    <a:pt x="7796" y="9457"/>
                  </a:lnTo>
                  <a:lnTo>
                    <a:pt x="8000" y="9321"/>
                  </a:lnTo>
                  <a:lnTo>
                    <a:pt x="8205" y="9176"/>
                  </a:lnTo>
                  <a:lnTo>
                    <a:pt x="8392" y="9023"/>
                  </a:lnTo>
                  <a:lnTo>
                    <a:pt x="8580" y="8861"/>
                  </a:lnTo>
                  <a:lnTo>
                    <a:pt x="8758" y="8690"/>
                  </a:lnTo>
                  <a:lnTo>
                    <a:pt x="8920" y="8511"/>
                  </a:lnTo>
                  <a:lnTo>
                    <a:pt x="9082" y="8324"/>
                  </a:lnTo>
                  <a:lnTo>
                    <a:pt x="9227" y="8128"/>
                  </a:lnTo>
                  <a:lnTo>
                    <a:pt x="9372" y="7924"/>
                  </a:lnTo>
                  <a:lnTo>
                    <a:pt x="9500" y="7719"/>
                  </a:lnTo>
                  <a:lnTo>
                    <a:pt x="9627" y="7506"/>
                  </a:lnTo>
                  <a:lnTo>
                    <a:pt x="9738" y="7285"/>
                  </a:lnTo>
                  <a:lnTo>
                    <a:pt x="9832" y="7055"/>
                  </a:lnTo>
                  <a:lnTo>
                    <a:pt x="9926" y="6825"/>
                  </a:lnTo>
                  <a:lnTo>
                    <a:pt x="10002" y="6586"/>
                  </a:lnTo>
                  <a:lnTo>
                    <a:pt x="10070" y="6339"/>
                  </a:lnTo>
                  <a:lnTo>
                    <a:pt x="10122" y="6092"/>
                  </a:lnTo>
                  <a:lnTo>
                    <a:pt x="10164" y="5845"/>
                  </a:lnTo>
                  <a:lnTo>
                    <a:pt x="10198" y="5581"/>
                  </a:lnTo>
                  <a:lnTo>
                    <a:pt x="10215" y="5325"/>
                  </a:lnTo>
                  <a:lnTo>
                    <a:pt x="10215" y="5061"/>
                  </a:lnTo>
                  <a:lnTo>
                    <a:pt x="10207" y="4797"/>
                  </a:lnTo>
                  <a:lnTo>
                    <a:pt x="10190" y="4541"/>
                  </a:lnTo>
                  <a:lnTo>
                    <a:pt x="10156" y="4286"/>
                  </a:lnTo>
                  <a:lnTo>
                    <a:pt x="10105" y="4030"/>
                  </a:lnTo>
                  <a:lnTo>
                    <a:pt x="10045" y="3783"/>
                  </a:lnTo>
                  <a:lnTo>
                    <a:pt x="9977" y="3545"/>
                  </a:lnTo>
                  <a:lnTo>
                    <a:pt x="9892" y="3306"/>
                  </a:lnTo>
                  <a:lnTo>
                    <a:pt x="9798" y="3076"/>
                  </a:lnTo>
                  <a:lnTo>
                    <a:pt x="9696" y="2855"/>
                  </a:lnTo>
                  <a:lnTo>
                    <a:pt x="9576" y="2633"/>
                  </a:lnTo>
                  <a:lnTo>
                    <a:pt x="9457" y="2420"/>
                  </a:lnTo>
                  <a:lnTo>
                    <a:pt x="9321" y="2216"/>
                  </a:lnTo>
                  <a:lnTo>
                    <a:pt x="9176" y="2011"/>
                  </a:lnTo>
                  <a:lnTo>
                    <a:pt x="9023" y="1824"/>
                  </a:lnTo>
                  <a:lnTo>
                    <a:pt x="8861" y="1636"/>
                  </a:lnTo>
                  <a:lnTo>
                    <a:pt x="8690" y="1466"/>
                  </a:lnTo>
                  <a:lnTo>
                    <a:pt x="8511" y="1296"/>
                  </a:lnTo>
                  <a:lnTo>
                    <a:pt x="8324" y="1134"/>
                  </a:lnTo>
                  <a:lnTo>
                    <a:pt x="8128" y="989"/>
                  </a:lnTo>
                  <a:lnTo>
                    <a:pt x="7924" y="844"/>
                  </a:lnTo>
                  <a:lnTo>
                    <a:pt x="7719" y="716"/>
                  </a:lnTo>
                  <a:lnTo>
                    <a:pt x="7506" y="597"/>
                  </a:lnTo>
                  <a:lnTo>
                    <a:pt x="7285" y="486"/>
                  </a:lnTo>
                  <a:lnTo>
                    <a:pt x="7055" y="384"/>
                  </a:lnTo>
                  <a:lnTo>
                    <a:pt x="6825" y="290"/>
                  </a:lnTo>
                  <a:lnTo>
                    <a:pt x="6586" y="214"/>
                  </a:lnTo>
                  <a:lnTo>
                    <a:pt x="6339" y="146"/>
                  </a:lnTo>
                  <a:lnTo>
                    <a:pt x="6092" y="94"/>
                  </a:lnTo>
                  <a:lnTo>
                    <a:pt x="5845" y="52"/>
                  </a:lnTo>
                  <a:lnTo>
                    <a:pt x="5589" y="18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-3595125" y="-4001750"/>
              <a:ext cx="255400" cy="255400"/>
            </a:xfrm>
            <a:custGeom>
              <a:avLst/>
              <a:gdLst/>
              <a:ahLst/>
              <a:cxnLst/>
              <a:rect l="l" t="t" r="r" b="b"/>
              <a:pathLst>
                <a:path w="10216" h="10216" fill="none" extrusionOk="0">
                  <a:moveTo>
                    <a:pt x="10215" y="5061"/>
                  </a:moveTo>
                  <a:lnTo>
                    <a:pt x="10215" y="5061"/>
                  </a:lnTo>
                  <a:lnTo>
                    <a:pt x="10215" y="5325"/>
                  </a:lnTo>
                  <a:lnTo>
                    <a:pt x="10198" y="5581"/>
                  </a:lnTo>
                  <a:lnTo>
                    <a:pt x="10164" y="5845"/>
                  </a:lnTo>
                  <a:lnTo>
                    <a:pt x="10122" y="6092"/>
                  </a:lnTo>
                  <a:lnTo>
                    <a:pt x="10070" y="6339"/>
                  </a:lnTo>
                  <a:lnTo>
                    <a:pt x="10002" y="6586"/>
                  </a:lnTo>
                  <a:lnTo>
                    <a:pt x="9926" y="6825"/>
                  </a:lnTo>
                  <a:lnTo>
                    <a:pt x="9832" y="7055"/>
                  </a:lnTo>
                  <a:lnTo>
                    <a:pt x="9738" y="7285"/>
                  </a:lnTo>
                  <a:lnTo>
                    <a:pt x="9627" y="7506"/>
                  </a:lnTo>
                  <a:lnTo>
                    <a:pt x="9500" y="7719"/>
                  </a:lnTo>
                  <a:lnTo>
                    <a:pt x="9372" y="7924"/>
                  </a:lnTo>
                  <a:lnTo>
                    <a:pt x="9227" y="8128"/>
                  </a:lnTo>
                  <a:lnTo>
                    <a:pt x="9082" y="8324"/>
                  </a:lnTo>
                  <a:lnTo>
                    <a:pt x="8920" y="8511"/>
                  </a:lnTo>
                  <a:lnTo>
                    <a:pt x="8758" y="8690"/>
                  </a:lnTo>
                  <a:lnTo>
                    <a:pt x="8580" y="8861"/>
                  </a:lnTo>
                  <a:lnTo>
                    <a:pt x="8392" y="9023"/>
                  </a:lnTo>
                  <a:lnTo>
                    <a:pt x="8205" y="9176"/>
                  </a:lnTo>
                  <a:lnTo>
                    <a:pt x="8000" y="9321"/>
                  </a:lnTo>
                  <a:lnTo>
                    <a:pt x="7796" y="9457"/>
                  </a:lnTo>
                  <a:lnTo>
                    <a:pt x="7583" y="9576"/>
                  </a:lnTo>
                  <a:lnTo>
                    <a:pt x="7370" y="9696"/>
                  </a:lnTo>
                  <a:lnTo>
                    <a:pt x="7140" y="9798"/>
                  </a:lnTo>
                  <a:lnTo>
                    <a:pt x="6910" y="9892"/>
                  </a:lnTo>
                  <a:lnTo>
                    <a:pt x="6671" y="9977"/>
                  </a:lnTo>
                  <a:lnTo>
                    <a:pt x="6433" y="10045"/>
                  </a:lnTo>
                  <a:lnTo>
                    <a:pt x="6186" y="10105"/>
                  </a:lnTo>
                  <a:lnTo>
                    <a:pt x="5930" y="10147"/>
                  </a:lnTo>
                  <a:lnTo>
                    <a:pt x="5675" y="10181"/>
                  </a:lnTo>
                  <a:lnTo>
                    <a:pt x="5419" y="10207"/>
                  </a:lnTo>
                  <a:lnTo>
                    <a:pt x="5155" y="10215"/>
                  </a:lnTo>
                  <a:lnTo>
                    <a:pt x="5155" y="10215"/>
                  </a:lnTo>
                  <a:lnTo>
                    <a:pt x="4891" y="10215"/>
                  </a:lnTo>
                  <a:lnTo>
                    <a:pt x="4635" y="10198"/>
                  </a:lnTo>
                  <a:lnTo>
                    <a:pt x="4380" y="10164"/>
                  </a:lnTo>
                  <a:lnTo>
                    <a:pt x="4124" y="10122"/>
                  </a:lnTo>
                  <a:lnTo>
                    <a:pt x="3877" y="10071"/>
                  </a:lnTo>
                  <a:lnTo>
                    <a:pt x="3638" y="10002"/>
                  </a:lnTo>
                  <a:lnTo>
                    <a:pt x="3400" y="9926"/>
                  </a:lnTo>
                  <a:lnTo>
                    <a:pt x="3161" y="9832"/>
                  </a:lnTo>
                  <a:lnTo>
                    <a:pt x="2940" y="9730"/>
                  </a:lnTo>
                  <a:lnTo>
                    <a:pt x="2718" y="9619"/>
                  </a:lnTo>
                  <a:lnTo>
                    <a:pt x="2497" y="9500"/>
                  </a:lnTo>
                  <a:lnTo>
                    <a:pt x="2292" y="9372"/>
                  </a:lnTo>
                  <a:lnTo>
                    <a:pt x="2088" y="9227"/>
                  </a:lnTo>
                  <a:lnTo>
                    <a:pt x="1892" y="9082"/>
                  </a:lnTo>
                  <a:lnTo>
                    <a:pt x="1713" y="8920"/>
                  </a:lnTo>
                  <a:lnTo>
                    <a:pt x="1534" y="8750"/>
                  </a:lnTo>
                  <a:lnTo>
                    <a:pt x="1355" y="8580"/>
                  </a:lnTo>
                  <a:lnTo>
                    <a:pt x="1193" y="8392"/>
                  </a:lnTo>
                  <a:lnTo>
                    <a:pt x="1040" y="8205"/>
                  </a:lnTo>
                  <a:lnTo>
                    <a:pt x="895" y="8000"/>
                  </a:lnTo>
                  <a:lnTo>
                    <a:pt x="767" y="7796"/>
                  </a:lnTo>
                  <a:lnTo>
                    <a:pt x="640" y="7583"/>
                  </a:lnTo>
                  <a:lnTo>
                    <a:pt x="520" y="7361"/>
                  </a:lnTo>
                  <a:lnTo>
                    <a:pt x="418" y="7140"/>
                  </a:lnTo>
                  <a:lnTo>
                    <a:pt x="324" y="6910"/>
                  </a:lnTo>
                  <a:lnTo>
                    <a:pt x="248" y="6671"/>
                  </a:lnTo>
                  <a:lnTo>
                    <a:pt x="171" y="6433"/>
                  </a:lnTo>
                  <a:lnTo>
                    <a:pt x="111" y="6186"/>
                  </a:lnTo>
                  <a:lnTo>
                    <a:pt x="69" y="5930"/>
                  </a:lnTo>
                  <a:lnTo>
                    <a:pt x="35" y="5675"/>
                  </a:lnTo>
                  <a:lnTo>
                    <a:pt x="9" y="5419"/>
                  </a:lnTo>
                  <a:lnTo>
                    <a:pt x="1" y="5155"/>
                  </a:lnTo>
                  <a:lnTo>
                    <a:pt x="1" y="5155"/>
                  </a:lnTo>
                  <a:lnTo>
                    <a:pt x="1" y="4891"/>
                  </a:lnTo>
                  <a:lnTo>
                    <a:pt x="26" y="4635"/>
                  </a:lnTo>
                  <a:lnTo>
                    <a:pt x="52" y="4380"/>
                  </a:lnTo>
                  <a:lnTo>
                    <a:pt x="94" y="4124"/>
                  </a:lnTo>
                  <a:lnTo>
                    <a:pt x="154" y="3877"/>
                  </a:lnTo>
                  <a:lnTo>
                    <a:pt x="214" y="3630"/>
                  </a:lnTo>
                  <a:lnTo>
                    <a:pt x="299" y="3391"/>
                  </a:lnTo>
                  <a:lnTo>
                    <a:pt x="384" y="3161"/>
                  </a:lnTo>
                  <a:lnTo>
                    <a:pt x="486" y="2931"/>
                  </a:lnTo>
                  <a:lnTo>
                    <a:pt x="597" y="2710"/>
                  </a:lnTo>
                  <a:lnTo>
                    <a:pt x="716" y="2497"/>
                  </a:lnTo>
                  <a:lnTo>
                    <a:pt x="844" y="2292"/>
                  </a:lnTo>
                  <a:lnTo>
                    <a:pt x="989" y="2088"/>
                  </a:lnTo>
                  <a:lnTo>
                    <a:pt x="1142" y="1892"/>
                  </a:lnTo>
                  <a:lnTo>
                    <a:pt x="1296" y="1705"/>
                  </a:lnTo>
                  <a:lnTo>
                    <a:pt x="1466" y="1526"/>
                  </a:lnTo>
                  <a:lnTo>
                    <a:pt x="1645" y="1355"/>
                  </a:lnTo>
                  <a:lnTo>
                    <a:pt x="1824" y="1193"/>
                  </a:lnTo>
                  <a:lnTo>
                    <a:pt x="2020" y="1040"/>
                  </a:lnTo>
                  <a:lnTo>
                    <a:pt x="2216" y="895"/>
                  </a:lnTo>
                  <a:lnTo>
                    <a:pt x="2420" y="759"/>
                  </a:lnTo>
                  <a:lnTo>
                    <a:pt x="2633" y="640"/>
                  </a:lnTo>
                  <a:lnTo>
                    <a:pt x="2855" y="520"/>
                  </a:lnTo>
                  <a:lnTo>
                    <a:pt x="3076" y="418"/>
                  </a:lnTo>
                  <a:lnTo>
                    <a:pt x="3306" y="324"/>
                  </a:lnTo>
                  <a:lnTo>
                    <a:pt x="3545" y="239"/>
                  </a:lnTo>
                  <a:lnTo>
                    <a:pt x="3792" y="171"/>
                  </a:lnTo>
                  <a:lnTo>
                    <a:pt x="4039" y="111"/>
                  </a:lnTo>
                  <a:lnTo>
                    <a:pt x="4286" y="60"/>
                  </a:lnTo>
                  <a:lnTo>
                    <a:pt x="4541" y="26"/>
                  </a:lnTo>
                  <a:lnTo>
                    <a:pt x="4797" y="9"/>
                  </a:lnTo>
                  <a:lnTo>
                    <a:pt x="5061" y="1"/>
                  </a:lnTo>
                  <a:lnTo>
                    <a:pt x="5061" y="1"/>
                  </a:lnTo>
                  <a:lnTo>
                    <a:pt x="5325" y="1"/>
                  </a:lnTo>
                  <a:lnTo>
                    <a:pt x="5589" y="18"/>
                  </a:lnTo>
                  <a:lnTo>
                    <a:pt x="5845" y="52"/>
                  </a:lnTo>
                  <a:lnTo>
                    <a:pt x="6092" y="94"/>
                  </a:lnTo>
                  <a:lnTo>
                    <a:pt x="6339" y="146"/>
                  </a:lnTo>
                  <a:lnTo>
                    <a:pt x="6586" y="214"/>
                  </a:lnTo>
                  <a:lnTo>
                    <a:pt x="6825" y="290"/>
                  </a:lnTo>
                  <a:lnTo>
                    <a:pt x="7055" y="384"/>
                  </a:lnTo>
                  <a:lnTo>
                    <a:pt x="7285" y="486"/>
                  </a:lnTo>
                  <a:lnTo>
                    <a:pt x="7506" y="597"/>
                  </a:lnTo>
                  <a:lnTo>
                    <a:pt x="7719" y="716"/>
                  </a:lnTo>
                  <a:lnTo>
                    <a:pt x="7924" y="844"/>
                  </a:lnTo>
                  <a:lnTo>
                    <a:pt x="8128" y="989"/>
                  </a:lnTo>
                  <a:lnTo>
                    <a:pt x="8324" y="1134"/>
                  </a:lnTo>
                  <a:lnTo>
                    <a:pt x="8511" y="1296"/>
                  </a:lnTo>
                  <a:lnTo>
                    <a:pt x="8690" y="1466"/>
                  </a:lnTo>
                  <a:lnTo>
                    <a:pt x="8861" y="1636"/>
                  </a:lnTo>
                  <a:lnTo>
                    <a:pt x="9023" y="1824"/>
                  </a:lnTo>
                  <a:lnTo>
                    <a:pt x="9176" y="2011"/>
                  </a:lnTo>
                  <a:lnTo>
                    <a:pt x="9321" y="2216"/>
                  </a:lnTo>
                  <a:lnTo>
                    <a:pt x="9457" y="2420"/>
                  </a:lnTo>
                  <a:lnTo>
                    <a:pt x="9576" y="2633"/>
                  </a:lnTo>
                  <a:lnTo>
                    <a:pt x="9696" y="2855"/>
                  </a:lnTo>
                  <a:lnTo>
                    <a:pt x="9798" y="3076"/>
                  </a:lnTo>
                  <a:lnTo>
                    <a:pt x="9892" y="3306"/>
                  </a:lnTo>
                  <a:lnTo>
                    <a:pt x="9977" y="3545"/>
                  </a:lnTo>
                  <a:lnTo>
                    <a:pt x="10045" y="3783"/>
                  </a:lnTo>
                  <a:lnTo>
                    <a:pt x="10105" y="4030"/>
                  </a:lnTo>
                  <a:lnTo>
                    <a:pt x="10156" y="4286"/>
                  </a:lnTo>
                  <a:lnTo>
                    <a:pt x="10190" y="4541"/>
                  </a:lnTo>
                  <a:lnTo>
                    <a:pt x="10207" y="4797"/>
                  </a:lnTo>
                  <a:lnTo>
                    <a:pt x="10215" y="5061"/>
                  </a:lnTo>
                  <a:lnTo>
                    <a:pt x="10215" y="50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-3339750" y="-3875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-3000675" y="-4566375"/>
              <a:ext cx="255375" cy="255625"/>
            </a:xfrm>
            <a:custGeom>
              <a:avLst/>
              <a:gdLst/>
              <a:ahLst/>
              <a:cxnLst/>
              <a:rect l="l" t="t" r="r" b="b"/>
              <a:pathLst>
                <a:path w="10215" h="10225" extrusionOk="0">
                  <a:moveTo>
                    <a:pt x="5154" y="1"/>
                  </a:moveTo>
                  <a:lnTo>
                    <a:pt x="4890" y="9"/>
                  </a:lnTo>
                  <a:lnTo>
                    <a:pt x="4635" y="26"/>
                  </a:lnTo>
                  <a:lnTo>
                    <a:pt x="4379" y="61"/>
                  </a:lnTo>
                  <a:lnTo>
                    <a:pt x="4123" y="103"/>
                  </a:lnTo>
                  <a:lnTo>
                    <a:pt x="3876" y="154"/>
                  </a:lnTo>
                  <a:lnTo>
                    <a:pt x="3638" y="222"/>
                  </a:lnTo>
                  <a:lnTo>
                    <a:pt x="3399" y="299"/>
                  </a:lnTo>
                  <a:lnTo>
                    <a:pt x="3161" y="393"/>
                  </a:lnTo>
                  <a:lnTo>
                    <a:pt x="2939" y="487"/>
                  </a:lnTo>
                  <a:lnTo>
                    <a:pt x="2718" y="597"/>
                  </a:lnTo>
                  <a:lnTo>
                    <a:pt x="2496" y="725"/>
                  </a:lnTo>
                  <a:lnTo>
                    <a:pt x="2292" y="853"/>
                  </a:lnTo>
                  <a:lnTo>
                    <a:pt x="2087" y="989"/>
                  </a:lnTo>
                  <a:lnTo>
                    <a:pt x="1891" y="1143"/>
                  </a:lnTo>
                  <a:lnTo>
                    <a:pt x="1712" y="1304"/>
                  </a:lnTo>
                  <a:lnTo>
                    <a:pt x="1534" y="1466"/>
                  </a:lnTo>
                  <a:lnTo>
                    <a:pt x="1355" y="1645"/>
                  </a:lnTo>
                  <a:lnTo>
                    <a:pt x="1193" y="1833"/>
                  </a:lnTo>
                  <a:lnTo>
                    <a:pt x="1039" y="2020"/>
                  </a:lnTo>
                  <a:lnTo>
                    <a:pt x="895" y="2216"/>
                  </a:lnTo>
                  <a:lnTo>
                    <a:pt x="767" y="2429"/>
                  </a:lnTo>
                  <a:lnTo>
                    <a:pt x="639" y="2642"/>
                  </a:lnTo>
                  <a:lnTo>
                    <a:pt x="528" y="2855"/>
                  </a:lnTo>
                  <a:lnTo>
                    <a:pt x="418" y="3085"/>
                  </a:lnTo>
                  <a:lnTo>
                    <a:pt x="324" y="3315"/>
                  </a:lnTo>
                  <a:lnTo>
                    <a:pt x="247" y="3553"/>
                  </a:lnTo>
                  <a:lnTo>
                    <a:pt x="170" y="3792"/>
                  </a:lnTo>
                  <a:lnTo>
                    <a:pt x="111" y="4039"/>
                  </a:lnTo>
                  <a:lnTo>
                    <a:pt x="68" y="4295"/>
                  </a:lnTo>
                  <a:lnTo>
                    <a:pt x="34" y="4542"/>
                  </a:lnTo>
                  <a:lnTo>
                    <a:pt x="9" y="4806"/>
                  </a:lnTo>
                  <a:lnTo>
                    <a:pt x="0" y="5070"/>
                  </a:lnTo>
                  <a:lnTo>
                    <a:pt x="9" y="5334"/>
                  </a:lnTo>
                  <a:lnTo>
                    <a:pt x="26" y="5590"/>
                  </a:lnTo>
                  <a:lnTo>
                    <a:pt x="51" y="5845"/>
                  </a:lnTo>
                  <a:lnTo>
                    <a:pt x="94" y="6101"/>
                  </a:lnTo>
                  <a:lnTo>
                    <a:pt x="153" y="6348"/>
                  </a:lnTo>
                  <a:lnTo>
                    <a:pt x="213" y="6586"/>
                  </a:lnTo>
                  <a:lnTo>
                    <a:pt x="298" y="6825"/>
                  </a:lnTo>
                  <a:lnTo>
                    <a:pt x="383" y="7063"/>
                  </a:lnTo>
                  <a:lnTo>
                    <a:pt x="486" y="7285"/>
                  </a:lnTo>
                  <a:lnTo>
                    <a:pt x="596" y="7506"/>
                  </a:lnTo>
                  <a:lnTo>
                    <a:pt x="716" y="7719"/>
                  </a:lnTo>
                  <a:lnTo>
                    <a:pt x="852" y="7932"/>
                  </a:lnTo>
                  <a:lnTo>
                    <a:pt x="988" y="8137"/>
                  </a:lnTo>
                  <a:lnTo>
                    <a:pt x="1142" y="8324"/>
                  </a:lnTo>
                  <a:lnTo>
                    <a:pt x="1295" y="8512"/>
                  </a:lnTo>
                  <a:lnTo>
                    <a:pt x="1465" y="8691"/>
                  </a:lnTo>
                  <a:lnTo>
                    <a:pt x="1644" y="8861"/>
                  </a:lnTo>
                  <a:lnTo>
                    <a:pt x="1823" y="9031"/>
                  </a:lnTo>
                  <a:lnTo>
                    <a:pt x="2019" y="9185"/>
                  </a:lnTo>
                  <a:lnTo>
                    <a:pt x="2215" y="9321"/>
                  </a:lnTo>
                  <a:lnTo>
                    <a:pt x="2420" y="9457"/>
                  </a:lnTo>
                  <a:lnTo>
                    <a:pt x="2633" y="9585"/>
                  </a:lnTo>
                  <a:lnTo>
                    <a:pt x="2854" y="9696"/>
                  </a:lnTo>
                  <a:lnTo>
                    <a:pt x="3076" y="9807"/>
                  </a:lnTo>
                  <a:lnTo>
                    <a:pt x="3314" y="9900"/>
                  </a:lnTo>
                  <a:lnTo>
                    <a:pt x="3544" y="9977"/>
                  </a:lnTo>
                  <a:lnTo>
                    <a:pt x="3791" y="10054"/>
                  </a:lnTo>
                  <a:lnTo>
                    <a:pt x="4038" y="10113"/>
                  </a:lnTo>
                  <a:lnTo>
                    <a:pt x="4285" y="10156"/>
                  </a:lnTo>
                  <a:lnTo>
                    <a:pt x="4541" y="10190"/>
                  </a:lnTo>
                  <a:lnTo>
                    <a:pt x="4796" y="10216"/>
                  </a:lnTo>
                  <a:lnTo>
                    <a:pt x="5061" y="10224"/>
                  </a:lnTo>
                  <a:lnTo>
                    <a:pt x="5325" y="10216"/>
                  </a:lnTo>
                  <a:lnTo>
                    <a:pt x="5589" y="10199"/>
                  </a:lnTo>
                  <a:lnTo>
                    <a:pt x="5844" y="10173"/>
                  </a:lnTo>
                  <a:lnTo>
                    <a:pt x="6091" y="10130"/>
                  </a:lnTo>
                  <a:lnTo>
                    <a:pt x="6338" y="10071"/>
                  </a:lnTo>
                  <a:lnTo>
                    <a:pt x="6586" y="10003"/>
                  </a:lnTo>
                  <a:lnTo>
                    <a:pt x="6824" y="9926"/>
                  </a:lnTo>
                  <a:lnTo>
                    <a:pt x="7054" y="9841"/>
                  </a:lnTo>
                  <a:lnTo>
                    <a:pt x="7284" y="9739"/>
                  </a:lnTo>
                  <a:lnTo>
                    <a:pt x="7506" y="9628"/>
                  </a:lnTo>
                  <a:lnTo>
                    <a:pt x="7719" y="9508"/>
                  </a:lnTo>
                  <a:lnTo>
                    <a:pt x="7932" y="9372"/>
                  </a:lnTo>
                  <a:lnTo>
                    <a:pt x="8128" y="9236"/>
                  </a:lnTo>
                  <a:lnTo>
                    <a:pt x="8323" y="9083"/>
                  </a:lnTo>
                  <a:lnTo>
                    <a:pt x="8511" y="8929"/>
                  </a:lnTo>
                  <a:lnTo>
                    <a:pt x="8690" y="8759"/>
                  </a:lnTo>
                  <a:lnTo>
                    <a:pt x="8860" y="8580"/>
                  </a:lnTo>
                  <a:lnTo>
                    <a:pt x="9022" y="8401"/>
                  </a:lnTo>
                  <a:lnTo>
                    <a:pt x="9175" y="8205"/>
                  </a:lnTo>
                  <a:lnTo>
                    <a:pt x="9320" y="8009"/>
                  </a:lnTo>
                  <a:lnTo>
                    <a:pt x="9457" y="7805"/>
                  </a:lnTo>
                  <a:lnTo>
                    <a:pt x="9584" y="7592"/>
                  </a:lnTo>
                  <a:lnTo>
                    <a:pt x="9695" y="7370"/>
                  </a:lnTo>
                  <a:lnTo>
                    <a:pt x="9797" y="7149"/>
                  </a:lnTo>
                  <a:lnTo>
                    <a:pt x="9891" y="6910"/>
                  </a:lnTo>
                  <a:lnTo>
                    <a:pt x="9976" y="6680"/>
                  </a:lnTo>
                  <a:lnTo>
                    <a:pt x="10044" y="6433"/>
                  </a:lnTo>
                  <a:lnTo>
                    <a:pt x="10104" y="6186"/>
                  </a:lnTo>
                  <a:lnTo>
                    <a:pt x="10155" y="5939"/>
                  </a:lnTo>
                  <a:lnTo>
                    <a:pt x="10189" y="5683"/>
                  </a:lnTo>
                  <a:lnTo>
                    <a:pt x="10206" y="5419"/>
                  </a:lnTo>
                  <a:lnTo>
                    <a:pt x="10215" y="5164"/>
                  </a:lnTo>
                  <a:lnTo>
                    <a:pt x="10215" y="4900"/>
                  </a:lnTo>
                  <a:lnTo>
                    <a:pt x="10198" y="4635"/>
                  </a:lnTo>
                  <a:lnTo>
                    <a:pt x="10164" y="4380"/>
                  </a:lnTo>
                  <a:lnTo>
                    <a:pt x="10121" y="4133"/>
                  </a:lnTo>
                  <a:lnTo>
                    <a:pt x="10070" y="3886"/>
                  </a:lnTo>
                  <a:lnTo>
                    <a:pt x="10002" y="3639"/>
                  </a:lnTo>
                  <a:lnTo>
                    <a:pt x="9925" y="3400"/>
                  </a:lnTo>
                  <a:lnTo>
                    <a:pt x="9840" y="3170"/>
                  </a:lnTo>
                  <a:lnTo>
                    <a:pt x="9738" y="2940"/>
                  </a:lnTo>
                  <a:lnTo>
                    <a:pt x="9627" y="2719"/>
                  </a:lnTo>
                  <a:lnTo>
                    <a:pt x="9508" y="2506"/>
                  </a:lnTo>
                  <a:lnTo>
                    <a:pt x="9371" y="2293"/>
                  </a:lnTo>
                  <a:lnTo>
                    <a:pt x="9235" y="2097"/>
                  </a:lnTo>
                  <a:lnTo>
                    <a:pt x="9082" y="1901"/>
                  </a:lnTo>
                  <a:lnTo>
                    <a:pt x="8928" y="1713"/>
                  </a:lnTo>
                  <a:lnTo>
                    <a:pt x="8758" y="1534"/>
                  </a:lnTo>
                  <a:lnTo>
                    <a:pt x="8579" y="1364"/>
                  </a:lnTo>
                  <a:lnTo>
                    <a:pt x="8400" y="1202"/>
                  </a:lnTo>
                  <a:lnTo>
                    <a:pt x="8204" y="1049"/>
                  </a:lnTo>
                  <a:lnTo>
                    <a:pt x="8008" y="904"/>
                  </a:lnTo>
                  <a:lnTo>
                    <a:pt x="7804" y="768"/>
                  </a:lnTo>
                  <a:lnTo>
                    <a:pt x="7591" y="640"/>
                  </a:lnTo>
                  <a:lnTo>
                    <a:pt x="7369" y="529"/>
                  </a:lnTo>
                  <a:lnTo>
                    <a:pt x="7139" y="427"/>
                  </a:lnTo>
                  <a:lnTo>
                    <a:pt x="6909" y="333"/>
                  </a:lnTo>
                  <a:lnTo>
                    <a:pt x="6671" y="248"/>
                  </a:lnTo>
                  <a:lnTo>
                    <a:pt x="6432" y="180"/>
                  </a:lnTo>
                  <a:lnTo>
                    <a:pt x="6185" y="120"/>
                  </a:lnTo>
                  <a:lnTo>
                    <a:pt x="5938" y="69"/>
                  </a:lnTo>
                  <a:lnTo>
                    <a:pt x="5682" y="35"/>
                  </a:lnTo>
                  <a:lnTo>
                    <a:pt x="5418" y="18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-3000675" y="-4566375"/>
              <a:ext cx="255375" cy="255625"/>
            </a:xfrm>
            <a:custGeom>
              <a:avLst/>
              <a:gdLst/>
              <a:ahLst/>
              <a:cxnLst/>
              <a:rect l="l" t="t" r="r" b="b"/>
              <a:pathLst>
                <a:path w="10215" h="10225" fill="none" extrusionOk="0">
                  <a:moveTo>
                    <a:pt x="5154" y="1"/>
                  </a:moveTo>
                  <a:lnTo>
                    <a:pt x="5154" y="1"/>
                  </a:lnTo>
                  <a:lnTo>
                    <a:pt x="5418" y="18"/>
                  </a:lnTo>
                  <a:lnTo>
                    <a:pt x="5682" y="35"/>
                  </a:lnTo>
                  <a:lnTo>
                    <a:pt x="5938" y="69"/>
                  </a:lnTo>
                  <a:lnTo>
                    <a:pt x="6185" y="120"/>
                  </a:lnTo>
                  <a:lnTo>
                    <a:pt x="6432" y="180"/>
                  </a:lnTo>
                  <a:lnTo>
                    <a:pt x="6671" y="248"/>
                  </a:lnTo>
                  <a:lnTo>
                    <a:pt x="6909" y="333"/>
                  </a:lnTo>
                  <a:lnTo>
                    <a:pt x="7139" y="427"/>
                  </a:lnTo>
                  <a:lnTo>
                    <a:pt x="7369" y="529"/>
                  </a:lnTo>
                  <a:lnTo>
                    <a:pt x="7591" y="640"/>
                  </a:lnTo>
                  <a:lnTo>
                    <a:pt x="7804" y="768"/>
                  </a:lnTo>
                  <a:lnTo>
                    <a:pt x="8008" y="904"/>
                  </a:lnTo>
                  <a:lnTo>
                    <a:pt x="8204" y="1049"/>
                  </a:lnTo>
                  <a:lnTo>
                    <a:pt x="8400" y="1202"/>
                  </a:lnTo>
                  <a:lnTo>
                    <a:pt x="8579" y="1364"/>
                  </a:lnTo>
                  <a:lnTo>
                    <a:pt x="8758" y="1534"/>
                  </a:lnTo>
                  <a:lnTo>
                    <a:pt x="8928" y="1713"/>
                  </a:lnTo>
                  <a:lnTo>
                    <a:pt x="9082" y="1901"/>
                  </a:lnTo>
                  <a:lnTo>
                    <a:pt x="9235" y="2097"/>
                  </a:lnTo>
                  <a:lnTo>
                    <a:pt x="9371" y="2293"/>
                  </a:lnTo>
                  <a:lnTo>
                    <a:pt x="9508" y="2506"/>
                  </a:lnTo>
                  <a:lnTo>
                    <a:pt x="9627" y="2719"/>
                  </a:lnTo>
                  <a:lnTo>
                    <a:pt x="9738" y="2940"/>
                  </a:lnTo>
                  <a:lnTo>
                    <a:pt x="9840" y="3170"/>
                  </a:lnTo>
                  <a:lnTo>
                    <a:pt x="9925" y="3400"/>
                  </a:lnTo>
                  <a:lnTo>
                    <a:pt x="10002" y="3639"/>
                  </a:lnTo>
                  <a:lnTo>
                    <a:pt x="10070" y="3886"/>
                  </a:lnTo>
                  <a:lnTo>
                    <a:pt x="10121" y="4133"/>
                  </a:lnTo>
                  <a:lnTo>
                    <a:pt x="10164" y="4380"/>
                  </a:lnTo>
                  <a:lnTo>
                    <a:pt x="10198" y="4635"/>
                  </a:lnTo>
                  <a:lnTo>
                    <a:pt x="10215" y="4900"/>
                  </a:lnTo>
                  <a:lnTo>
                    <a:pt x="10215" y="5164"/>
                  </a:lnTo>
                  <a:lnTo>
                    <a:pt x="10215" y="5164"/>
                  </a:lnTo>
                  <a:lnTo>
                    <a:pt x="10206" y="5419"/>
                  </a:lnTo>
                  <a:lnTo>
                    <a:pt x="10189" y="5683"/>
                  </a:lnTo>
                  <a:lnTo>
                    <a:pt x="10155" y="5939"/>
                  </a:lnTo>
                  <a:lnTo>
                    <a:pt x="10104" y="6186"/>
                  </a:lnTo>
                  <a:lnTo>
                    <a:pt x="10044" y="6433"/>
                  </a:lnTo>
                  <a:lnTo>
                    <a:pt x="9976" y="6680"/>
                  </a:lnTo>
                  <a:lnTo>
                    <a:pt x="9891" y="6910"/>
                  </a:lnTo>
                  <a:lnTo>
                    <a:pt x="9797" y="7149"/>
                  </a:lnTo>
                  <a:lnTo>
                    <a:pt x="9695" y="7370"/>
                  </a:lnTo>
                  <a:lnTo>
                    <a:pt x="9584" y="7592"/>
                  </a:lnTo>
                  <a:lnTo>
                    <a:pt x="9457" y="7805"/>
                  </a:lnTo>
                  <a:lnTo>
                    <a:pt x="9320" y="8009"/>
                  </a:lnTo>
                  <a:lnTo>
                    <a:pt x="9175" y="8205"/>
                  </a:lnTo>
                  <a:lnTo>
                    <a:pt x="9022" y="8401"/>
                  </a:lnTo>
                  <a:lnTo>
                    <a:pt x="8860" y="8580"/>
                  </a:lnTo>
                  <a:lnTo>
                    <a:pt x="8690" y="8759"/>
                  </a:lnTo>
                  <a:lnTo>
                    <a:pt x="8511" y="8929"/>
                  </a:lnTo>
                  <a:lnTo>
                    <a:pt x="8323" y="9083"/>
                  </a:lnTo>
                  <a:lnTo>
                    <a:pt x="8128" y="9236"/>
                  </a:lnTo>
                  <a:lnTo>
                    <a:pt x="7932" y="9372"/>
                  </a:lnTo>
                  <a:lnTo>
                    <a:pt x="7719" y="9508"/>
                  </a:lnTo>
                  <a:lnTo>
                    <a:pt x="7506" y="9628"/>
                  </a:lnTo>
                  <a:lnTo>
                    <a:pt x="7284" y="9739"/>
                  </a:lnTo>
                  <a:lnTo>
                    <a:pt x="7054" y="9841"/>
                  </a:lnTo>
                  <a:lnTo>
                    <a:pt x="6824" y="9926"/>
                  </a:lnTo>
                  <a:lnTo>
                    <a:pt x="6586" y="10003"/>
                  </a:lnTo>
                  <a:lnTo>
                    <a:pt x="6338" y="10071"/>
                  </a:lnTo>
                  <a:lnTo>
                    <a:pt x="6091" y="10130"/>
                  </a:lnTo>
                  <a:lnTo>
                    <a:pt x="5844" y="10173"/>
                  </a:lnTo>
                  <a:lnTo>
                    <a:pt x="5589" y="10199"/>
                  </a:lnTo>
                  <a:lnTo>
                    <a:pt x="5325" y="10216"/>
                  </a:lnTo>
                  <a:lnTo>
                    <a:pt x="5061" y="10224"/>
                  </a:lnTo>
                  <a:lnTo>
                    <a:pt x="5061" y="10224"/>
                  </a:lnTo>
                  <a:lnTo>
                    <a:pt x="4796" y="10216"/>
                  </a:lnTo>
                  <a:lnTo>
                    <a:pt x="4541" y="10190"/>
                  </a:lnTo>
                  <a:lnTo>
                    <a:pt x="4285" y="10156"/>
                  </a:lnTo>
                  <a:lnTo>
                    <a:pt x="4038" y="10113"/>
                  </a:lnTo>
                  <a:lnTo>
                    <a:pt x="3791" y="10054"/>
                  </a:lnTo>
                  <a:lnTo>
                    <a:pt x="3544" y="9977"/>
                  </a:lnTo>
                  <a:lnTo>
                    <a:pt x="3314" y="9900"/>
                  </a:lnTo>
                  <a:lnTo>
                    <a:pt x="3076" y="9807"/>
                  </a:lnTo>
                  <a:lnTo>
                    <a:pt x="2854" y="9696"/>
                  </a:lnTo>
                  <a:lnTo>
                    <a:pt x="2633" y="9585"/>
                  </a:lnTo>
                  <a:lnTo>
                    <a:pt x="2420" y="9457"/>
                  </a:lnTo>
                  <a:lnTo>
                    <a:pt x="2215" y="9321"/>
                  </a:lnTo>
                  <a:lnTo>
                    <a:pt x="2019" y="9185"/>
                  </a:lnTo>
                  <a:lnTo>
                    <a:pt x="1823" y="9031"/>
                  </a:lnTo>
                  <a:lnTo>
                    <a:pt x="1644" y="8861"/>
                  </a:lnTo>
                  <a:lnTo>
                    <a:pt x="1465" y="8691"/>
                  </a:lnTo>
                  <a:lnTo>
                    <a:pt x="1295" y="8512"/>
                  </a:lnTo>
                  <a:lnTo>
                    <a:pt x="1142" y="8324"/>
                  </a:lnTo>
                  <a:lnTo>
                    <a:pt x="988" y="8137"/>
                  </a:lnTo>
                  <a:lnTo>
                    <a:pt x="852" y="7932"/>
                  </a:lnTo>
                  <a:lnTo>
                    <a:pt x="716" y="7719"/>
                  </a:lnTo>
                  <a:lnTo>
                    <a:pt x="596" y="7506"/>
                  </a:lnTo>
                  <a:lnTo>
                    <a:pt x="486" y="7285"/>
                  </a:lnTo>
                  <a:lnTo>
                    <a:pt x="383" y="7063"/>
                  </a:lnTo>
                  <a:lnTo>
                    <a:pt x="298" y="6825"/>
                  </a:lnTo>
                  <a:lnTo>
                    <a:pt x="213" y="6586"/>
                  </a:lnTo>
                  <a:lnTo>
                    <a:pt x="153" y="6348"/>
                  </a:lnTo>
                  <a:lnTo>
                    <a:pt x="94" y="6101"/>
                  </a:lnTo>
                  <a:lnTo>
                    <a:pt x="51" y="5845"/>
                  </a:lnTo>
                  <a:lnTo>
                    <a:pt x="26" y="5590"/>
                  </a:lnTo>
                  <a:lnTo>
                    <a:pt x="9" y="5334"/>
                  </a:lnTo>
                  <a:lnTo>
                    <a:pt x="0" y="5070"/>
                  </a:lnTo>
                  <a:lnTo>
                    <a:pt x="0" y="5070"/>
                  </a:lnTo>
                  <a:lnTo>
                    <a:pt x="9" y="4806"/>
                  </a:lnTo>
                  <a:lnTo>
                    <a:pt x="34" y="4542"/>
                  </a:lnTo>
                  <a:lnTo>
                    <a:pt x="68" y="4295"/>
                  </a:lnTo>
                  <a:lnTo>
                    <a:pt x="111" y="4039"/>
                  </a:lnTo>
                  <a:lnTo>
                    <a:pt x="170" y="3792"/>
                  </a:lnTo>
                  <a:lnTo>
                    <a:pt x="247" y="3553"/>
                  </a:lnTo>
                  <a:lnTo>
                    <a:pt x="324" y="3315"/>
                  </a:lnTo>
                  <a:lnTo>
                    <a:pt x="418" y="3085"/>
                  </a:lnTo>
                  <a:lnTo>
                    <a:pt x="528" y="2855"/>
                  </a:lnTo>
                  <a:lnTo>
                    <a:pt x="639" y="2642"/>
                  </a:lnTo>
                  <a:lnTo>
                    <a:pt x="767" y="2429"/>
                  </a:lnTo>
                  <a:lnTo>
                    <a:pt x="895" y="2216"/>
                  </a:lnTo>
                  <a:lnTo>
                    <a:pt x="1039" y="2020"/>
                  </a:lnTo>
                  <a:lnTo>
                    <a:pt x="1193" y="1833"/>
                  </a:lnTo>
                  <a:lnTo>
                    <a:pt x="1355" y="1645"/>
                  </a:lnTo>
                  <a:lnTo>
                    <a:pt x="1534" y="1466"/>
                  </a:lnTo>
                  <a:lnTo>
                    <a:pt x="1712" y="1304"/>
                  </a:lnTo>
                  <a:lnTo>
                    <a:pt x="1891" y="1143"/>
                  </a:lnTo>
                  <a:lnTo>
                    <a:pt x="2087" y="989"/>
                  </a:lnTo>
                  <a:lnTo>
                    <a:pt x="2292" y="853"/>
                  </a:lnTo>
                  <a:lnTo>
                    <a:pt x="2496" y="725"/>
                  </a:lnTo>
                  <a:lnTo>
                    <a:pt x="2718" y="597"/>
                  </a:lnTo>
                  <a:lnTo>
                    <a:pt x="2939" y="487"/>
                  </a:lnTo>
                  <a:lnTo>
                    <a:pt x="3161" y="393"/>
                  </a:lnTo>
                  <a:lnTo>
                    <a:pt x="3399" y="299"/>
                  </a:lnTo>
                  <a:lnTo>
                    <a:pt x="3638" y="222"/>
                  </a:lnTo>
                  <a:lnTo>
                    <a:pt x="3876" y="154"/>
                  </a:lnTo>
                  <a:lnTo>
                    <a:pt x="4123" y="103"/>
                  </a:lnTo>
                  <a:lnTo>
                    <a:pt x="4379" y="61"/>
                  </a:lnTo>
                  <a:lnTo>
                    <a:pt x="4635" y="26"/>
                  </a:lnTo>
                  <a:lnTo>
                    <a:pt x="4890" y="9"/>
                  </a:lnTo>
                  <a:lnTo>
                    <a:pt x="5154" y="1"/>
                  </a:lnTo>
                  <a:lnTo>
                    <a:pt x="51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-2871825" y="-4566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-3000675" y="-4004525"/>
              <a:ext cx="255600" cy="255400"/>
            </a:xfrm>
            <a:custGeom>
              <a:avLst/>
              <a:gdLst/>
              <a:ahLst/>
              <a:cxnLst/>
              <a:rect l="l" t="t" r="r" b="b"/>
              <a:pathLst>
                <a:path w="10224" h="10216" extrusionOk="0">
                  <a:moveTo>
                    <a:pt x="4899" y="1"/>
                  </a:moveTo>
                  <a:lnTo>
                    <a:pt x="4635" y="18"/>
                  </a:lnTo>
                  <a:lnTo>
                    <a:pt x="4379" y="52"/>
                  </a:lnTo>
                  <a:lnTo>
                    <a:pt x="4132" y="95"/>
                  </a:lnTo>
                  <a:lnTo>
                    <a:pt x="3876" y="146"/>
                  </a:lnTo>
                  <a:lnTo>
                    <a:pt x="3638" y="214"/>
                  </a:lnTo>
                  <a:lnTo>
                    <a:pt x="3399" y="291"/>
                  </a:lnTo>
                  <a:lnTo>
                    <a:pt x="3169" y="384"/>
                  </a:lnTo>
                  <a:lnTo>
                    <a:pt x="2939" y="487"/>
                  </a:lnTo>
                  <a:lnTo>
                    <a:pt x="2718" y="597"/>
                  </a:lnTo>
                  <a:lnTo>
                    <a:pt x="2505" y="717"/>
                  </a:lnTo>
                  <a:lnTo>
                    <a:pt x="2292" y="844"/>
                  </a:lnTo>
                  <a:lnTo>
                    <a:pt x="2096" y="989"/>
                  </a:lnTo>
                  <a:lnTo>
                    <a:pt x="1900" y="1134"/>
                  </a:lnTo>
                  <a:lnTo>
                    <a:pt x="1712" y="1296"/>
                  </a:lnTo>
                  <a:lnTo>
                    <a:pt x="1534" y="1466"/>
                  </a:lnTo>
                  <a:lnTo>
                    <a:pt x="1363" y="1637"/>
                  </a:lnTo>
                  <a:lnTo>
                    <a:pt x="1201" y="1824"/>
                  </a:lnTo>
                  <a:lnTo>
                    <a:pt x="1048" y="2020"/>
                  </a:lnTo>
                  <a:lnTo>
                    <a:pt x="903" y="2216"/>
                  </a:lnTo>
                  <a:lnTo>
                    <a:pt x="767" y="2420"/>
                  </a:lnTo>
                  <a:lnTo>
                    <a:pt x="639" y="2633"/>
                  </a:lnTo>
                  <a:lnTo>
                    <a:pt x="528" y="2855"/>
                  </a:lnTo>
                  <a:lnTo>
                    <a:pt x="418" y="3076"/>
                  </a:lnTo>
                  <a:lnTo>
                    <a:pt x="324" y="3306"/>
                  </a:lnTo>
                  <a:lnTo>
                    <a:pt x="247" y="3545"/>
                  </a:lnTo>
                  <a:lnTo>
                    <a:pt x="170" y="3792"/>
                  </a:lnTo>
                  <a:lnTo>
                    <a:pt x="111" y="4031"/>
                  </a:lnTo>
                  <a:lnTo>
                    <a:pt x="68" y="4286"/>
                  </a:lnTo>
                  <a:lnTo>
                    <a:pt x="34" y="4542"/>
                  </a:lnTo>
                  <a:lnTo>
                    <a:pt x="9" y="4797"/>
                  </a:lnTo>
                  <a:lnTo>
                    <a:pt x="0" y="5061"/>
                  </a:lnTo>
                  <a:lnTo>
                    <a:pt x="9" y="5326"/>
                  </a:lnTo>
                  <a:lnTo>
                    <a:pt x="26" y="5590"/>
                  </a:lnTo>
                  <a:lnTo>
                    <a:pt x="51" y="5845"/>
                  </a:lnTo>
                  <a:lnTo>
                    <a:pt x="94" y="6092"/>
                  </a:lnTo>
                  <a:lnTo>
                    <a:pt x="153" y="6339"/>
                  </a:lnTo>
                  <a:lnTo>
                    <a:pt x="213" y="6586"/>
                  </a:lnTo>
                  <a:lnTo>
                    <a:pt x="298" y="6825"/>
                  </a:lnTo>
                  <a:lnTo>
                    <a:pt x="383" y="7055"/>
                  </a:lnTo>
                  <a:lnTo>
                    <a:pt x="486" y="7285"/>
                  </a:lnTo>
                  <a:lnTo>
                    <a:pt x="596" y="7506"/>
                  </a:lnTo>
                  <a:lnTo>
                    <a:pt x="716" y="7719"/>
                  </a:lnTo>
                  <a:lnTo>
                    <a:pt x="852" y="7924"/>
                  </a:lnTo>
                  <a:lnTo>
                    <a:pt x="988" y="8128"/>
                  </a:lnTo>
                  <a:lnTo>
                    <a:pt x="1142" y="8324"/>
                  </a:lnTo>
                  <a:lnTo>
                    <a:pt x="1295" y="8512"/>
                  </a:lnTo>
                  <a:lnTo>
                    <a:pt x="1465" y="8691"/>
                  </a:lnTo>
                  <a:lnTo>
                    <a:pt x="1644" y="8861"/>
                  </a:lnTo>
                  <a:lnTo>
                    <a:pt x="1823" y="9023"/>
                  </a:lnTo>
                  <a:lnTo>
                    <a:pt x="2019" y="9176"/>
                  </a:lnTo>
                  <a:lnTo>
                    <a:pt x="2215" y="9321"/>
                  </a:lnTo>
                  <a:lnTo>
                    <a:pt x="2420" y="9457"/>
                  </a:lnTo>
                  <a:lnTo>
                    <a:pt x="2633" y="9577"/>
                  </a:lnTo>
                  <a:lnTo>
                    <a:pt x="2854" y="9696"/>
                  </a:lnTo>
                  <a:lnTo>
                    <a:pt x="3084" y="9798"/>
                  </a:lnTo>
                  <a:lnTo>
                    <a:pt x="3314" y="9892"/>
                  </a:lnTo>
                  <a:lnTo>
                    <a:pt x="3553" y="9977"/>
                  </a:lnTo>
                  <a:lnTo>
                    <a:pt x="3791" y="10045"/>
                  </a:lnTo>
                  <a:lnTo>
                    <a:pt x="4038" y="10105"/>
                  </a:lnTo>
                  <a:lnTo>
                    <a:pt x="4285" y="10156"/>
                  </a:lnTo>
                  <a:lnTo>
                    <a:pt x="4541" y="10190"/>
                  </a:lnTo>
                  <a:lnTo>
                    <a:pt x="4805" y="10207"/>
                  </a:lnTo>
                  <a:lnTo>
                    <a:pt x="5069" y="10216"/>
                  </a:lnTo>
                  <a:lnTo>
                    <a:pt x="5333" y="10216"/>
                  </a:lnTo>
                  <a:lnTo>
                    <a:pt x="5589" y="10199"/>
                  </a:lnTo>
                  <a:lnTo>
                    <a:pt x="5844" y="10164"/>
                  </a:lnTo>
                  <a:lnTo>
                    <a:pt x="6100" y="10122"/>
                  </a:lnTo>
                  <a:lnTo>
                    <a:pt x="6347" y="10071"/>
                  </a:lnTo>
                  <a:lnTo>
                    <a:pt x="6586" y="10003"/>
                  </a:lnTo>
                  <a:lnTo>
                    <a:pt x="6824" y="9926"/>
                  </a:lnTo>
                  <a:lnTo>
                    <a:pt x="7063" y="9832"/>
                  </a:lnTo>
                  <a:lnTo>
                    <a:pt x="7284" y="9730"/>
                  </a:lnTo>
                  <a:lnTo>
                    <a:pt x="7506" y="9619"/>
                  </a:lnTo>
                  <a:lnTo>
                    <a:pt x="7719" y="9500"/>
                  </a:lnTo>
                  <a:lnTo>
                    <a:pt x="7932" y="9372"/>
                  </a:lnTo>
                  <a:lnTo>
                    <a:pt x="8136" y="9227"/>
                  </a:lnTo>
                  <a:lnTo>
                    <a:pt x="8323" y="9083"/>
                  </a:lnTo>
                  <a:lnTo>
                    <a:pt x="8511" y="8921"/>
                  </a:lnTo>
                  <a:lnTo>
                    <a:pt x="8690" y="8750"/>
                  </a:lnTo>
                  <a:lnTo>
                    <a:pt x="8860" y="8580"/>
                  </a:lnTo>
                  <a:lnTo>
                    <a:pt x="9022" y="8392"/>
                  </a:lnTo>
                  <a:lnTo>
                    <a:pt x="9184" y="8205"/>
                  </a:lnTo>
                  <a:lnTo>
                    <a:pt x="9320" y="8001"/>
                  </a:lnTo>
                  <a:lnTo>
                    <a:pt x="9457" y="7796"/>
                  </a:lnTo>
                  <a:lnTo>
                    <a:pt x="9584" y="7583"/>
                  </a:lnTo>
                  <a:lnTo>
                    <a:pt x="9695" y="7362"/>
                  </a:lnTo>
                  <a:lnTo>
                    <a:pt x="9806" y="7140"/>
                  </a:lnTo>
                  <a:lnTo>
                    <a:pt x="9900" y="6910"/>
                  </a:lnTo>
                  <a:lnTo>
                    <a:pt x="9976" y="6672"/>
                  </a:lnTo>
                  <a:lnTo>
                    <a:pt x="10053" y="6433"/>
                  </a:lnTo>
                  <a:lnTo>
                    <a:pt x="10113" y="6186"/>
                  </a:lnTo>
                  <a:lnTo>
                    <a:pt x="10155" y="5930"/>
                  </a:lnTo>
                  <a:lnTo>
                    <a:pt x="10189" y="5675"/>
                  </a:lnTo>
                  <a:lnTo>
                    <a:pt x="10215" y="5419"/>
                  </a:lnTo>
                  <a:lnTo>
                    <a:pt x="10223" y="5155"/>
                  </a:lnTo>
                  <a:lnTo>
                    <a:pt x="10215" y="4891"/>
                  </a:lnTo>
                  <a:lnTo>
                    <a:pt x="10198" y="4635"/>
                  </a:lnTo>
                  <a:lnTo>
                    <a:pt x="10172" y="4380"/>
                  </a:lnTo>
                  <a:lnTo>
                    <a:pt x="10130" y="4124"/>
                  </a:lnTo>
                  <a:lnTo>
                    <a:pt x="10070" y="3877"/>
                  </a:lnTo>
                  <a:lnTo>
                    <a:pt x="10002" y="3630"/>
                  </a:lnTo>
                  <a:lnTo>
                    <a:pt x="9925" y="3400"/>
                  </a:lnTo>
                  <a:lnTo>
                    <a:pt x="9840" y="3162"/>
                  </a:lnTo>
                  <a:lnTo>
                    <a:pt x="9738" y="2940"/>
                  </a:lnTo>
                  <a:lnTo>
                    <a:pt x="9627" y="2719"/>
                  </a:lnTo>
                  <a:lnTo>
                    <a:pt x="9508" y="2497"/>
                  </a:lnTo>
                  <a:lnTo>
                    <a:pt x="9371" y="2293"/>
                  </a:lnTo>
                  <a:lnTo>
                    <a:pt x="9235" y="2088"/>
                  </a:lnTo>
                  <a:lnTo>
                    <a:pt x="9082" y="1892"/>
                  </a:lnTo>
                  <a:lnTo>
                    <a:pt x="8928" y="1705"/>
                  </a:lnTo>
                  <a:lnTo>
                    <a:pt x="8758" y="1526"/>
                  </a:lnTo>
                  <a:lnTo>
                    <a:pt x="8579" y="1355"/>
                  </a:lnTo>
                  <a:lnTo>
                    <a:pt x="8400" y="1194"/>
                  </a:lnTo>
                  <a:lnTo>
                    <a:pt x="8204" y="1040"/>
                  </a:lnTo>
                  <a:lnTo>
                    <a:pt x="8008" y="895"/>
                  </a:lnTo>
                  <a:lnTo>
                    <a:pt x="7804" y="768"/>
                  </a:lnTo>
                  <a:lnTo>
                    <a:pt x="7591" y="640"/>
                  </a:lnTo>
                  <a:lnTo>
                    <a:pt x="7369" y="521"/>
                  </a:lnTo>
                  <a:lnTo>
                    <a:pt x="7148" y="418"/>
                  </a:lnTo>
                  <a:lnTo>
                    <a:pt x="6909" y="325"/>
                  </a:lnTo>
                  <a:lnTo>
                    <a:pt x="6679" y="239"/>
                  </a:lnTo>
                  <a:lnTo>
                    <a:pt x="6432" y="171"/>
                  </a:lnTo>
                  <a:lnTo>
                    <a:pt x="6185" y="112"/>
                  </a:lnTo>
                  <a:lnTo>
                    <a:pt x="5938" y="69"/>
                  </a:lnTo>
                  <a:lnTo>
                    <a:pt x="5682" y="26"/>
                  </a:lnTo>
                  <a:lnTo>
                    <a:pt x="5418" y="9"/>
                  </a:lnTo>
                  <a:lnTo>
                    <a:pt x="51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-3000675" y="-4004525"/>
              <a:ext cx="255600" cy="255400"/>
            </a:xfrm>
            <a:custGeom>
              <a:avLst/>
              <a:gdLst/>
              <a:ahLst/>
              <a:cxnLst/>
              <a:rect l="l" t="t" r="r" b="b"/>
              <a:pathLst>
                <a:path w="10224" h="10216" fill="none" extrusionOk="0">
                  <a:moveTo>
                    <a:pt x="5163" y="1"/>
                  </a:moveTo>
                  <a:lnTo>
                    <a:pt x="5163" y="1"/>
                  </a:lnTo>
                  <a:lnTo>
                    <a:pt x="5418" y="9"/>
                  </a:lnTo>
                  <a:lnTo>
                    <a:pt x="5682" y="26"/>
                  </a:lnTo>
                  <a:lnTo>
                    <a:pt x="5938" y="69"/>
                  </a:lnTo>
                  <a:lnTo>
                    <a:pt x="6185" y="112"/>
                  </a:lnTo>
                  <a:lnTo>
                    <a:pt x="6432" y="171"/>
                  </a:lnTo>
                  <a:lnTo>
                    <a:pt x="6679" y="239"/>
                  </a:lnTo>
                  <a:lnTo>
                    <a:pt x="6909" y="325"/>
                  </a:lnTo>
                  <a:lnTo>
                    <a:pt x="7148" y="418"/>
                  </a:lnTo>
                  <a:lnTo>
                    <a:pt x="7369" y="521"/>
                  </a:lnTo>
                  <a:lnTo>
                    <a:pt x="7591" y="640"/>
                  </a:lnTo>
                  <a:lnTo>
                    <a:pt x="7804" y="768"/>
                  </a:lnTo>
                  <a:lnTo>
                    <a:pt x="8008" y="895"/>
                  </a:lnTo>
                  <a:lnTo>
                    <a:pt x="8204" y="1040"/>
                  </a:lnTo>
                  <a:lnTo>
                    <a:pt x="8400" y="1194"/>
                  </a:lnTo>
                  <a:lnTo>
                    <a:pt x="8579" y="1355"/>
                  </a:lnTo>
                  <a:lnTo>
                    <a:pt x="8758" y="1526"/>
                  </a:lnTo>
                  <a:lnTo>
                    <a:pt x="8928" y="1705"/>
                  </a:lnTo>
                  <a:lnTo>
                    <a:pt x="9082" y="1892"/>
                  </a:lnTo>
                  <a:lnTo>
                    <a:pt x="9235" y="2088"/>
                  </a:lnTo>
                  <a:lnTo>
                    <a:pt x="9371" y="2293"/>
                  </a:lnTo>
                  <a:lnTo>
                    <a:pt x="9508" y="2497"/>
                  </a:lnTo>
                  <a:lnTo>
                    <a:pt x="9627" y="2719"/>
                  </a:lnTo>
                  <a:lnTo>
                    <a:pt x="9738" y="2940"/>
                  </a:lnTo>
                  <a:lnTo>
                    <a:pt x="9840" y="3162"/>
                  </a:lnTo>
                  <a:lnTo>
                    <a:pt x="9925" y="3400"/>
                  </a:lnTo>
                  <a:lnTo>
                    <a:pt x="10002" y="3630"/>
                  </a:lnTo>
                  <a:lnTo>
                    <a:pt x="10070" y="3877"/>
                  </a:lnTo>
                  <a:lnTo>
                    <a:pt x="10130" y="4124"/>
                  </a:lnTo>
                  <a:lnTo>
                    <a:pt x="10172" y="4380"/>
                  </a:lnTo>
                  <a:lnTo>
                    <a:pt x="10198" y="4635"/>
                  </a:lnTo>
                  <a:lnTo>
                    <a:pt x="10215" y="4891"/>
                  </a:lnTo>
                  <a:lnTo>
                    <a:pt x="10223" y="5155"/>
                  </a:lnTo>
                  <a:lnTo>
                    <a:pt x="10223" y="5155"/>
                  </a:lnTo>
                  <a:lnTo>
                    <a:pt x="10215" y="5419"/>
                  </a:lnTo>
                  <a:lnTo>
                    <a:pt x="10189" y="5675"/>
                  </a:lnTo>
                  <a:lnTo>
                    <a:pt x="10155" y="5930"/>
                  </a:lnTo>
                  <a:lnTo>
                    <a:pt x="10113" y="6186"/>
                  </a:lnTo>
                  <a:lnTo>
                    <a:pt x="10053" y="6433"/>
                  </a:lnTo>
                  <a:lnTo>
                    <a:pt x="9976" y="6672"/>
                  </a:lnTo>
                  <a:lnTo>
                    <a:pt x="9900" y="6910"/>
                  </a:lnTo>
                  <a:lnTo>
                    <a:pt x="9806" y="7140"/>
                  </a:lnTo>
                  <a:lnTo>
                    <a:pt x="9695" y="7362"/>
                  </a:lnTo>
                  <a:lnTo>
                    <a:pt x="9584" y="7583"/>
                  </a:lnTo>
                  <a:lnTo>
                    <a:pt x="9457" y="7796"/>
                  </a:lnTo>
                  <a:lnTo>
                    <a:pt x="9320" y="8001"/>
                  </a:lnTo>
                  <a:lnTo>
                    <a:pt x="9184" y="8205"/>
                  </a:lnTo>
                  <a:lnTo>
                    <a:pt x="9022" y="8392"/>
                  </a:lnTo>
                  <a:lnTo>
                    <a:pt x="8860" y="8580"/>
                  </a:lnTo>
                  <a:lnTo>
                    <a:pt x="8690" y="8750"/>
                  </a:lnTo>
                  <a:lnTo>
                    <a:pt x="8511" y="8921"/>
                  </a:lnTo>
                  <a:lnTo>
                    <a:pt x="8323" y="9083"/>
                  </a:lnTo>
                  <a:lnTo>
                    <a:pt x="8136" y="9227"/>
                  </a:lnTo>
                  <a:lnTo>
                    <a:pt x="7932" y="9372"/>
                  </a:lnTo>
                  <a:lnTo>
                    <a:pt x="7719" y="9500"/>
                  </a:lnTo>
                  <a:lnTo>
                    <a:pt x="7506" y="9619"/>
                  </a:lnTo>
                  <a:lnTo>
                    <a:pt x="7284" y="9730"/>
                  </a:lnTo>
                  <a:lnTo>
                    <a:pt x="7063" y="9832"/>
                  </a:lnTo>
                  <a:lnTo>
                    <a:pt x="6824" y="9926"/>
                  </a:lnTo>
                  <a:lnTo>
                    <a:pt x="6586" y="10003"/>
                  </a:lnTo>
                  <a:lnTo>
                    <a:pt x="6347" y="10071"/>
                  </a:lnTo>
                  <a:lnTo>
                    <a:pt x="6100" y="10122"/>
                  </a:lnTo>
                  <a:lnTo>
                    <a:pt x="5844" y="10164"/>
                  </a:lnTo>
                  <a:lnTo>
                    <a:pt x="5589" y="10199"/>
                  </a:lnTo>
                  <a:lnTo>
                    <a:pt x="5333" y="10216"/>
                  </a:lnTo>
                  <a:lnTo>
                    <a:pt x="5069" y="10216"/>
                  </a:lnTo>
                  <a:lnTo>
                    <a:pt x="5069" y="10216"/>
                  </a:lnTo>
                  <a:lnTo>
                    <a:pt x="4805" y="10207"/>
                  </a:lnTo>
                  <a:lnTo>
                    <a:pt x="4541" y="10190"/>
                  </a:lnTo>
                  <a:lnTo>
                    <a:pt x="4285" y="10156"/>
                  </a:lnTo>
                  <a:lnTo>
                    <a:pt x="4038" y="10105"/>
                  </a:lnTo>
                  <a:lnTo>
                    <a:pt x="3791" y="10045"/>
                  </a:lnTo>
                  <a:lnTo>
                    <a:pt x="3553" y="9977"/>
                  </a:lnTo>
                  <a:lnTo>
                    <a:pt x="3314" y="9892"/>
                  </a:lnTo>
                  <a:lnTo>
                    <a:pt x="3084" y="9798"/>
                  </a:lnTo>
                  <a:lnTo>
                    <a:pt x="2854" y="9696"/>
                  </a:lnTo>
                  <a:lnTo>
                    <a:pt x="2633" y="9577"/>
                  </a:lnTo>
                  <a:lnTo>
                    <a:pt x="2420" y="9457"/>
                  </a:lnTo>
                  <a:lnTo>
                    <a:pt x="2215" y="9321"/>
                  </a:lnTo>
                  <a:lnTo>
                    <a:pt x="2019" y="9176"/>
                  </a:lnTo>
                  <a:lnTo>
                    <a:pt x="1823" y="9023"/>
                  </a:lnTo>
                  <a:lnTo>
                    <a:pt x="1644" y="8861"/>
                  </a:lnTo>
                  <a:lnTo>
                    <a:pt x="1465" y="8691"/>
                  </a:lnTo>
                  <a:lnTo>
                    <a:pt x="1295" y="8512"/>
                  </a:lnTo>
                  <a:lnTo>
                    <a:pt x="1142" y="8324"/>
                  </a:lnTo>
                  <a:lnTo>
                    <a:pt x="988" y="8128"/>
                  </a:lnTo>
                  <a:lnTo>
                    <a:pt x="852" y="7924"/>
                  </a:lnTo>
                  <a:lnTo>
                    <a:pt x="716" y="7719"/>
                  </a:lnTo>
                  <a:lnTo>
                    <a:pt x="596" y="7506"/>
                  </a:lnTo>
                  <a:lnTo>
                    <a:pt x="486" y="7285"/>
                  </a:lnTo>
                  <a:lnTo>
                    <a:pt x="383" y="7055"/>
                  </a:lnTo>
                  <a:lnTo>
                    <a:pt x="298" y="6825"/>
                  </a:lnTo>
                  <a:lnTo>
                    <a:pt x="213" y="6586"/>
                  </a:lnTo>
                  <a:lnTo>
                    <a:pt x="153" y="6339"/>
                  </a:lnTo>
                  <a:lnTo>
                    <a:pt x="94" y="6092"/>
                  </a:lnTo>
                  <a:lnTo>
                    <a:pt x="51" y="5845"/>
                  </a:lnTo>
                  <a:lnTo>
                    <a:pt x="26" y="5590"/>
                  </a:lnTo>
                  <a:lnTo>
                    <a:pt x="9" y="5326"/>
                  </a:lnTo>
                  <a:lnTo>
                    <a:pt x="0" y="5061"/>
                  </a:lnTo>
                  <a:lnTo>
                    <a:pt x="0" y="5061"/>
                  </a:lnTo>
                  <a:lnTo>
                    <a:pt x="9" y="4797"/>
                  </a:lnTo>
                  <a:lnTo>
                    <a:pt x="34" y="4542"/>
                  </a:lnTo>
                  <a:lnTo>
                    <a:pt x="68" y="4286"/>
                  </a:lnTo>
                  <a:lnTo>
                    <a:pt x="111" y="4031"/>
                  </a:lnTo>
                  <a:lnTo>
                    <a:pt x="170" y="3792"/>
                  </a:lnTo>
                  <a:lnTo>
                    <a:pt x="247" y="3545"/>
                  </a:lnTo>
                  <a:lnTo>
                    <a:pt x="324" y="3306"/>
                  </a:lnTo>
                  <a:lnTo>
                    <a:pt x="418" y="3076"/>
                  </a:lnTo>
                  <a:lnTo>
                    <a:pt x="528" y="2855"/>
                  </a:lnTo>
                  <a:lnTo>
                    <a:pt x="639" y="2633"/>
                  </a:lnTo>
                  <a:lnTo>
                    <a:pt x="767" y="2420"/>
                  </a:lnTo>
                  <a:lnTo>
                    <a:pt x="903" y="2216"/>
                  </a:lnTo>
                  <a:lnTo>
                    <a:pt x="1048" y="2020"/>
                  </a:lnTo>
                  <a:lnTo>
                    <a:pt x="1201" y="1824"/>
                  </a:lnTo>
                  <a:lnTo>
                    <a:pt x="1363" y="1637"/>
                  </a:lnTo>
                  <a:lnTo>
                    <a:pt x="1534" y="1466"/>
                  </a:lnTo>
                  <a:lnTo>
                    <a:pt x="1712" y="1296"/>
                  </a:lnTo>
                  <a:lnTo>
                    <a:pt x="1900" y="1134"/>
                  </a:lnTo>
                  <a:lnTo>
                    <a:pt x="2096" y="989"/>
                  </a:lnTo>
                  <a:lnTo>
                    <a:pt x="2292" y="844"/>
                  </a:lnTo>
                  <a:lnTo>
                    <a:pt x="2505" y="717"/>
                  </a:lnTo>
                  <a:lnTo>
                    <a:pt x="2718" y="597"/>
                  </a:lnTo>
                  <a:lnTo>
                    <a:pt x="2939" y="487"/>
                  </a:lnTo>
                  <a:lnTo>
                    <a:pt x="3169" y="384"/>
                  </a:lnTo>
                  <a:lnTo>
                    <a:pt x="3399" y="291"/>
                  </a:lnTo>
                  <a:lnTo>
                    <a:pt x="3638" y="214"/>
                  </a:lnTo>
                  <a:lnTo>
                    <a:pt x="3876" y="146"/>
                  </a:lnTo>
                  <a:lnTo>
                    <a:pt x="4132" y="95"/>
                  </a:lnTo>
                  <a:lnTo>
                    <a:pt x="4379" y="52"/>
                  </a:lnTo>
                  <a:lnTo>
                    <a:pt x="4635" y="18"/>
                  </a:lnTo>
                  <a:lnTo>
                    <a:pt x="4899" y="1"/>
                  </a:lnTo>
                  <a:lnTo>
                    <a:pt x="5163" y="1"/>
                  </a:lnTo>
                  <a:lnTo>
                    <a:pt x="51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-2871625" y="-4004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9" name="Google Shape;649;p35"/>
          <p:cNvCxnSpPr>
            <a:stCxn id="563" idx="6"/>
            <a:endCxn id="562" idx="2"/>
          </p:cNvCxnSpPr>
          <p:nvPr/>
        </p:nvCxnSpPr>
        <p:spPr>
          <a:xfrm rot="10800000" flipH="1">
            <a:off x="2551988" y="2178888"/>
            <a:ext cx="1425600" cy="50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35"/>
          <p:cNvCxnSpPr>
            <a:stCxn id="562" idx="6"/>
            <a:endCxn id="561" idx="2"/>
          </p:cNvCxnSpPr>
          <p:nvPr/>
        </p:nvCxnSpPr>
        <p:spPr>
          <a:xfrm rot="10800000" flipH="1">
            <a:off x="5166450" y="1645400"/>
            <a:ext cx="1525200" cy="533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51" name="Google Shape;651;p35"/>
          <p:cNvGrpSpPr/>
          <p:nvPr/>
        </p:nvGrpSpPr>
        <p:grpSpPr>
          <a:xfrm>
            <a:off x="6945167" y="1288437"/>
            <a:ext cx="713916" cy="713916"/>
            <a:chOff x="1787824" y="1247998"/>
            <a:chExt cx="556356" cy="556356"/>
          </a:xfrm>
        </p:grpSpPr>
        <p:sp>
          <p:nvSpPr>
            <p:cNvPr id="652" name="Google Shape;652;p35"/>
            <p:cNvSpPr/>
            <p:nvPr/>
          </p:nvSpPr>
          <p:spPr>
            <a:xfrm rot="10800000">
              <a:off x="2011918" y="1473366"/>
              <a:ext cx="105546" cy="105599"/>
            </a:xfrm>
            <a:custGeom>
              <a:avLst/>
              <a:gdLst/>
              <a:ahLst/>
              <a:cxnLst/>
              <a:rect l="l" t="t" r="r" b="b"/>
              <a:pathLst>
                <a:path w="151320" h="151396" extrusionOk="0">
                  <a:moveTo>
                    <a:pt x="74676" y="0"/>
                  </a:moveTo>
                  <a:lnTo>
                    <a:pt x="73708" y="31"/>
                  </a:lnTo>
                  <a:lnTo>
                    <a:pt x="72740" y="62"/>
                  </a:lnTo>
                  <a:lnTo>
                    <a:pt x="71772" y="92"/>
                  </a:lnTo>
                  <a:lnTo>
                    <a:pt x="70804" y="154"/>
                  </a:lnTo>
                  <a:lnTo>
                    <a:pt x="69835" y="215"/>
                  </a:lnTo>
                  <a:lnTo>
                    <a:pt x="68883" y="292"/>
                  </a:lnTo>
                  <a:lnTo>
                    <a:pt x="67914" y="384"/>
                  </a:lnTo>
                  <a:lnTo>
                    <a:pt x="66961" y="492"/>
                  </a:lnTo>
                  <a:lnTo>
                    <a:pt x="66024" y="615"/>
                  </a:lnTo>
                  <a:lnTo>
                    <a:pt x="65071" y="738"/>
                  </a:lnTo>
                  <a:lnTo>
                    <a:pt x="64134" y="876"/>
                  </a:lnTo>
                  <a:lnTo>
                    <a:pt x="63196" y="1014"/>
                  </a:lnTo>
                  <a:lnTo>
                    <a:pt x="62259" y="1183"/>
                  </a:lnTo>
                  <a:lnTo>
                    <a:pt x="61337" y="1353"/>
                  </a:lnTo>
                  <a:lnTo>
                    <a:pt x="60414" y="1537"/>
                  </a:lnTo>
                  <a:lnTo>
                    <a:pt x="59492" y="1737"/>
                  </a:lnTo>
                  <a:lnTo>
                    <a:pt x="58570" y="1937"/>
                  </a:lnTo>
                  <a:lnTo>
                    <a:pt x="57648" y="2152"/>
                  </a:lnTo>
                  <a:lnTo>
                    <a:pt x="56741" y="2382"/>
                  </a:lnTo>
                  <a:lnTo>
                    <a:pt x="55835" y="2628"/>
                  </a:lnTo>
                  <a:lnTo>
                    <a:pt x="54943" y="2874"/>
                  </a:lnTo>
                  <a:lnTo>
                    <a:pt x="54052" y="3135"/>
                  </a:lnTo>
                  <a:lnTo>
                    <a:pt x="53161" y="3397"/>
                  </a:lnTo>
                  <a:lnTo>
                    <a:pt x="52269" y="3689"/>
                  </a:lnTo>
                  <a:lnTo>
                    <a:pt x="51393" y="3981"/>
                  </a:lnTo>
                  <a:lnTo>
                    <a:pt x="50517" y="4273"/>
                  </a:lnTo>
                  <a:lnTo>
                    <a:pt x="49641" y="4595"/>
                  </a:lnTo>
                  <a:lnTo>
                    <a:pt x="48781" y="4918"/>
                  </a:lnTo>
                  <a:lnTo>
                    <a:pt x="47904" y="5256"/>
                  </a:lnTo>
                  <a:lnTo>
                    <a:pt x="47059" y="5594"/>
                  </a:lnTo>
                  <a:lnTo>
                    <a:pt x="46199" y="5948"/>
                  </a:lnTo>
                  <a:lnTo>
                    <a:pt x="45353" y="6317"/>
                  </a:lnTo>
                  <a:lnTo>
                    <a:pt x="44523" y="6685"/>
                  </a:lnTo>
                  <a:lnTo>
                    <a:pt x="43678" y="7070"/>
                  </a:lnTo>
                  <a:lnTo>
                    <a:pt x="42848" y="7469"/>
                  </a:lnTo>
                  <a:lnTo>
                    <a:pt x="42034" y="7869"/>
                  </a:lnTo>
                  <a:lnTo>
                    <a:pt x="41204" y="8284"/>
                  </a:lnTo>
                  <a:lnTo>
                    <a:pt x="40389" y="8699"/>
                  </a:lnTo>
                  <a:lnTo>
                    <a:pt x="39590" y="9129"/>
                  </a:lnTo>
                  <a:lnTo>
                    <a:pt x="38791" y="9575"/>
                  </a:lnTo>
                  <a:lnTo>
                    <a:pt x="37992" y="10020"/>
                  </a:lnTo>
                  <a:lnTo>
                    <a:pt x="37208" y="10481"/>
                  </a:lnTo>
                  <a:lnTo>
                    <a:pt x="36424" y="10958"/>
                  </a:lnTo>
                  <a:lnTo>
                    <a:pt x="35640" y="11434"/>
                  </a:lnTo>
                  <a:lnTo>
                    <a:pt x="34872" y="11926"/>
                  </a:lnTo>
                  <a:lnTo>
                    <a:pt x="34104" y="12418"/>
                  </a:lnTo>
                  <a:lnTo>
                    <a:pt x="33350" y="12925"/>
                  </a:lnTo>
                  <a:lnTo>
                    <a:pt x="32597" y="13448"/>
                  </a:lnTo>
                  <a:lnTo>
                    <a:pt x="31860" y="13970"/>
                  </a:lnTo>
                  <a:lnTo>
                    <a:pt x="31122" y="14493"/>
                  </a:lnTo>
                  <a:lnTo>
                    <a:pt x="30384" y="15031"/>
                  </a:lnTo>
                  <a:lnTo>
                    <a:pt x="29662" y="15584"/>
                  </a:lnTo>
                  <a:lnTo>
                    <a:pt x="28940" y="16137"/>
                  </a:lnTo>
                  <a:lnTo>
                    <a:pt x="28233" y="16706"/>
                  </a:lnTo>
                  <a:lnTo>
                    <a:pt x="27526" y="17290"/>
                  </a:lnTo>
                  <a:lnTo>
                    <a:pt x="26834" y="17858"/>
                  </a:lnTo>
                  <a:lnTo>
                    <a:pt x="26143" y="18458"/>
                  </a:lnTo>
                  <a:lnTo>
                    <a:pt x="25451" y="19057"/>
                  </a:lnTo>
                  <a:lnTo>
                    <a:pt x="24775" y="19656"/>
                  </a:lnTo>
                  <a:lnTo>
                    <a:pt x="24114" y="20271"/>
                  </a:lnTo>
                  <a:lnTo>
                    <a:pt x="23453" y="20901"/>
                  </a:lnTo>
                  <a:lnTo>
                    <a:pt x="22792" y="21531"/>
                  </a:lnTo>
                  <a:lnTo>
                    <a:pt x="22147" y="22162"/>
                  </a:lnTo>
                  <a:lnTo>
                    <a:pt x="21517" y="22807"/>
                  </a:lnTo>
                  <a:lnTo>
                    <a:pt x="20887" y="23468"/>
                  </a:lnTo>
                  <a:lnTo>
                    <a:pt x="20257" y="24129"/>
                  </a:lnTo>
                  <a:lnTo>
                    <a:pt x="19642" y="24790"/>
                  </a:lnTo>
                  <a:lnTo>
                    <a:pt x="19042" y="25466"/>
                  </a:lnTo>
                  <a:lnTo>
                    <a:pt x="18443" y="26157"/>
                  </a:lnTo>
                  <a:lnTo>
                    <a:pt x="17859" y="26849"/>
                  </a:lnTo>
                  <a:lnTo>
                    <a:pt x="17275" y="27540"/>
                  </a:lnTo>
                  <a:lnTo>
                    <a:pt x="16691" y="28247"/>
                  </a:lnTo>
                  <a:lnTo>
                    <a:pt x="16138" y="28954"/>
                  </a:lnTo>
                  <a:lnTo>
                    <a:pt x="15569" y="29677"/>
                  </a:lnTo>
                  <a:lnTo>
                    <a:pt x="15031" y="30399"/>
                  </a:lnTo>
                  <a:lnTo>
                    <a:pt x="14478" y="31137"/>
                  </a:lnTo>
                  <a:lnTo>
                    <a:pt x="13955" y="31874"/>
                  </a:lnTo>
                  <a:lnTo>
                    <a:pt x="13433" y="32612"/>
                  </a:lnTo>
                  <a:lnTo>
                    <a:pt x="12910" y="33365"/>
                  </a:lnTo>
                  <a:lnTo>
                    <a:pt x="12419" y="34134"/>
                  </a:lnTo>
                  <a:lnTo>
                    <a:pt x="11911" y="34887"/>
                  </a:lnTo>
                  <a:lnTo>
                    <a:pt x="11420" y="35670"/>
                  </a:lnTo>
                  <a:lnTo>
                    <a:pt x="10943" y="36439"/>
                  </a:lnTo>
                  <a:lnTo>
                    <a:pt x="10482" y="37223"/>
                  </a:lnTo>
                  <a:lnTo>
                    <a:pt x="10021" y="38022"/>
                  </a:lnTo>
                  <a:lnTo>
                    <a:pt x="9575" y="38806"/>
                  </a:lnTo>
                  <a:lnTo>
                    <a:pt x="9130" y="39605"/>
                  </a:lnTo>
                  <a:lnTo>
                    <a:pt x="8699" y="40419"/>
                  </a:lnTo>
                  <a:lnTo>
                    <a:pt x="8269" y="41234"/>
                  </a:lnTo>
                  <a:lnTo>
                    <a:pt x="7854" y="42048"/>
                  </a:lnTo>
                  <a:lnTo>
                    <a:pt x="7455" y="42878"/>
                  </a:lnTo>
                  <a:lnTo>
                    <a:pt x="7070" y="43708"/>
                  </a:lnTo>
                  <a:lnTo>
                    <a:pt x="6686" y="44538"/>
                  </a:lnTo>
                  <a:lnTo>
                    <a:pt x="6302" y="45383"/>
                  </a:lnTo>
                  <a:lnTo>
                    <a:pt x="5948" y="46229"/>
                  </a:lnTo>
                  <a:lnTo>
                    <a:pt x="5595" y="47074"/>
                  </a:lnTo>
                  <a:lnTo>
                    <a:pt x="5241" y="47935"/>
                  </a:lnTo>
                  <a:lnTo>
                    <a:pt x="4903" y="48795"/>
                  </a:lnTo>
                  <a:lnTo>
                    <a:pt x="4581" y="49671"/>
                  </a:lnTo>
                  <a:lnTo>
                    <a:pt x="4273" y="50532"/>
                  </a:lnTo>
                  <a:lnTo>
                    <a:pt x="3966" y="51408"/>
                  </a:lnTo>
                  <a:lnTo>
                    <a:pt x="3674" y="52299"/>
                  </a:lnTo>
                  <a:lnTo>
                    <a:pt x="3397" y="53191"/>
                  </a:lnTo>
                  <a:lnTo>
                    <a:pt x="3121" y="54082"/>
                  </a:lnTo>
                  <a:lnTo>
                    <a:pt x="2859" y="54973"/>
                  </a:lnTo>
                  <a:lnTo>
                    <a:pt x="2613" y="55865"/>
                  </a:lnTo>
                  <a:lnTo>
                    <a:pt x="2383" y="56771"/>
                  </a:lnTo>
                  <a:lnTo>
                    <a:pt x="2152" y="57678"/>
                  </a:lnTo>
                  <a:lnTo>
                    <a:pt x="1937" y="58600"/>
                  </a:lnTo>
                  <a:lnTo>
                    <a:pt x="1722" y="59522"/>
                  </a:lnTo>
                  <a:lnTo>
                    <a:pt x="1538" y="60445"/>
                  </a:lnTo>
                  <a:lnTo>
                    <a:pt x="1353" y="61367"/>
                  </a:lnTo>
                  <a:lnTo>
                    <a:pt x="1184" y="62289"/>
                  </a:lnTo>
                  <a:lnTo>
                    <a:pt x="1015" y="63226"/>
                  </a:lnTo>
                  <a:lnTo>
                    <a:pt x="861" y="64164"/>
                  </a:lnTo>
                  <a:lnTo>
                    <a:pt x="723" y="65101"/>
                  </a:lnTo>
                  <a:lnTo>
                    <a:pt x="600" y="66054"/>
                  </a:lnTo>
                  <a:lnTo>
                    <a:pt x="493" y="67007"/>
                  </a:lnTo>
                  <a:lnTo>
                    <a:pt x="385" y="67960"/>
                  </a:lnTo>
                  <a:lnTo>
                    <a:pt x="293" y="68913"/>
                  </a:lnTo>
                  <a:lnTo>
                    <a:pt x="216" y="69865"/>
                  </a:lnTo>
                  <a:lnTo>
                    <a:pt x="154" y="70834"/>
                  </a:lnTo>
                  <a:lnTo>
                    <a:pt x="93" y="71802"/>
                  </a:lnTo>
                  <a:lnTo>
                    <a:pt x="47" y="72770"/>
                  </a:lnTo>
                  <a:lnTo>
                    <a:pt x="16" y="73738"/>
                  </a:lnTo>
                  <a:lnTo>
                    <a:pt x="1" y="74722"/>
                  </a:lnTo>
                  <a:lnTo>
                    <a:pt x="1" y="75690"/>
                  </a:lnTo>
                  <a:lnTo>
                    <a:pt x="1" y="76674"/>
                  </a:lnTo>
                  <a:lnTo>
                    <a:pt x="16" y="77642"/>
                  </a:lnTo>
                  <a:lnTo>
                    <a:pt x="47" y="78626"/>
                  </a:lnTo>
                  <a:lnTo>
                    <a:pt x="93" y="79594"/>
                  </a:lnTo>
                  <a:lnTo>
                    <a:pt x="154" y="80562"/>
                  </a:lnTo>
                  <a:lnTo>
                    <a:pt x="216" y="81515"/>
                  </a:lnTo>
                  <a:lnTo>
                    <a:pt x="293" y="82483"/>
                  </a:lnTo>
                  <a:lnTo>
                    <a:pt x="385" y="83436"/>
                  </a:lnTo>
                  <a:lnTo>
                    <a:pt x="493" y="84389"/>
                  </a:lnTo>
                  <a:lnTo>
                    <a:pt x="600" y="85342"/>
                  </a:lnTo>
                  <a:lnTo>
                    <a:pt x="723" y="86279"/>
                  </a:lnTo>
                  <a:lnTo>
                    <a:pt x="861" y="87232"/>
                  </a:lnTo>
                  <a:lnTo>
                    <a:pt x="1015" y="88169"/>
                  </a:lnTo>
                  <a:lnTo>
                    <a:pt x="1184" y="89091"/>
                  </a:lnTo>
                  <a:lnTo>
                    <a:pt x="1353" y="90029"/>
                  </a:lnTo>
                  <a:lnTo>
                    <a:pt x="1538" y="90951"/>
                  </a:lnTo>
                  <a:lnTo>
                    <a:pt x="1722" y="91873"/>
                  </a:lnTo>
                  <a:lnTo>
                    <a:pt x="1937" y="92795"/>
                  </a:lnTo>
                  <a:lnTo>
                    <a:pt x="2152" y="93702"/>
                  </a:lnTo>
                  <a:lnTo>
                    <a:pt x="2383" y="94609"/>
                  </a:lnTo>
                  <a:lnTo>
                    <a:pt x="2613" y="95516"/>
                  </a:lnTo>
                  <a:lnTo>
                    <a:pt x="2859" y="96422"/>
                  </a:lnTo>
                  <a:lnTo>
                    <a:pt x="3121" y="97314"/>
                  </a:lnTo>
                  <a:lnTo>
                    <a:pt x="3397" y="98205"/>
                  </a:lnTo>
                  <a:lnTo>
                    <a:pt x="3674" y="99096"/>
                  </a:lnTo>
                  <a:lnTo>
                    <a:pt x="3966" y="99972"/>
                  </a:lnTo>
                  <a:lnTo>
                    <a:pt x="4273" y="100848"/>
                  </a:lnTo>
                  <a:lnTo>
                    <a:pt x="4581" y="101724"/>
                  </a:lnTo>
                  <a:lnTo>
                    <a:pt x="4903" y="102585"/>
                  </a:lnTo>
                  <a:lnTo>
                    <a:pt x="5241" y="103446"/>
                  </a:lnTo>
                  <a:lnTo>
                    <a:pt x="5595" y="104306"/>
                  </a:lnTo>
                  <a:lnTo>
                    <a:pt x="5948" y="105167"/>
                  </a:lnTo>
                  <a:lnTo>
                    <a:pt x="6302" y="106012"/>
                  </a:lnTo>
                  <a:lnTo>
                    <a:pt x="6686" y="106842"/>
                  </a:lnTo>
                  <a:lnTo>
                    <a:pt x="7070" y="107687"/>
                  </a:lnTo>
                  <a:lnTo>
                    <a:pt x="7455" y="108517"/>
                  </a:lnTo>
                  <a:lnTo>
                    <a:pt x="7854" y="109332"/>
                  </a:lnTo>
                  <a:lnTo>
                    <a:pt x="8269" y="110162"/>
                  </a:lnTo>
                  <a:lnTo>
                    <a:pt x="8699" y="110976"/>
                  </a:lnTo>
                  <a:lnTo>
                    <a:pt x="9130" y="111775"/>
                  </a:lnTo>
                  <a:lnTo>
                    <a:pt x="9575" y="112575"/>
                  </a:lnTo>
                  <a:lnTo>
                    <a:pt x="10021" y="113374"/>
                  </a:lnTo>
                  <a:lnTo>
                    <a:pt x="10482" y="114173"/>
                  </a:lnTo>
                  <a:lnTo>
                    <a:pt x="10943" y="114941"/>
                  </a:lnTo>
                  <a:lnTo>
                    <a:pt x="11420" y="115725"/>
                  </a:lnTo>
                  <a:lnTo>
                    <a:pt x="11911" y="116494"/>
                  </a:lnTo>
                  <a:lnTo>
                    <a:pt x="12419" y="117262"/>
                  </a:lnTo>
                  <a:lnTo>
                    <a:pt x="12910" y="118015"/>
                  </a:lnTo>
                  <a:lnTo>
                    <a:pt x="13433" y="118768"/>
                  </a:lnTo>
                  <a:lnTo>
                    <a:pt x="13955" y="119521"/>
                  </a:lnTo>
                  <a:lnTo>
                    <a:pt x="14478" y="120259"/>
                  </a:lnTo>
                  <a:lnTo>
                    <a:pt x="15031" y="120981"/>
                  </a:lnTo>
                  <a:lnTo>
                    <a:pt x="15569" y="121719"/>
                  </a:lnTo>
                  <a:lnTo>
                    <a:pt x="16138" y="122426"/>
                  </a:lnTo>
                  <a:lnTo>
                    <a:pt x="16691" y="123148"/>
                  </a:lnTo>
                  <a:lnTo>
                    <a:pt x="17275" y="123840"/>
                  </a:lnTo>
                  <a:lnTo>
                    <a:pt x="17859" y="124547"/>
                  </a:lnTo>
                  <a:lnTo>
                    <a:pt x="18443" y="125238"/>
                  </a:lnTo>
                  <a:lnTo>
                    <a:pt x="19042" y="125914"/>
                  </a:lnTo>
                  <a:lnTo>
                    <a:pt x="19642" y="126591"/>
                  </a:lnTo>
                  <a:lnTo>
                    <a:pt x="20257" y="127267"/>
                  </a:lnTo>
                  <a:lnTo>
                    <a:pt x="20887" y="127928"/>
                  </a:lnTo>
                  <a:lnTo>
                    <a:pt x="21517" y="128573"/>
                  </a:lnTo>
                  <a:lnTo>
                    <a:pt x="22147" y="129219"/>
                  </a:lnTo>
                  <a:lnTo>
                    <a:pt x="22792" y="129864"/>
                  </a:lnTo>
                  <a:lnTo>
                    <a:pt x="23453" y="130494"/>
                  </a:lnTo>
                  <a:lnTo>
                    <a:pt x="24114" y="131109"/>
                  </a:lnTo>
                  <a:lnTo>
                    <a:pt x="24775" y="131724"/>
                  </a:lnTo>
                  <a:lnTo>
                    <a:pt x="25451" y="132339"/>
                  </a:lnTo>
                  <a:lnTo>
                    <a:pt x="26143" y="132938"/>
                  </a:lnTo>
                  <a:lnTo>
                    <a:pt x="26834" y="133522"/>
                  </a:lnTo>
                  <a:lnTo>
                    <a:pt x="27526" y="134106"/>
                  </a:lnTo>
                  <a:lnTo>
                    <a:pt x="28233" y="134675"/>
                  </a:lnTo>
                  <a:lnTo>
                    <a:pt x="28940" y="135243"/>
                  </a:lnTo>
                  <a:lnTo>
                    <a:pt x="29662" y="135812"/>
                  </a:lnTo>
                  <a:lnTo>
                    <a:pt x="30384" y="136350"/>
                  </a:lnTo>
                  <a:lnTo>
                    <a:pt x="31122" y="136888"/>
                  </a:lnTo>
                  <a:lnTo>
                    <a:pt x="31860" y="137426"/>
                  </a:lnTo>
                  <a:lnTo>
                    <a:pt x="32597" y="137948"/>
                  </a:lnTo>
                  <a:lnTo>
                    <a:pt x="33350" y="138471"/>
                  </a:lnTo>
                  <a:lnTo>
                    <a:pt x="34104" y="138962"/>
                  </a:lnTo>
                  <a:lnTo>
                    <a:pt x="34872" y="139470"/>
                  </a:lnTo>
                  <a:lnTo>
                    <a:pt x="35640" y="139961"/>
                  </a:lnTo>
                  <a:lnTo>
                    <a:pt x="36424" y="140438"/>
                  </a:lnTo>
                  <a:lnTo>
                    <a:pt x="37208" y="140899"/>
                  </a:lnTo>
                  <a:lnTo>
                    <a:pt x="37992" y="141360"/>
                  </a:lnTo>
                  <a:lnTo>
                    <a:pt x="38791" y="141821"/>
                  </a:lnTo>
                  <a:lnTo>
                    <a:pt x="39590" y="142251"/>
                  </a:lnTo>
                  <a:lnTo>
                    <a:pt x="40389" y="142682"/>
                  </a:lnTo>
                  <a:lnTo>
                    <a:pt x="41204" y="143112"/>
                  </a:lnTo>
                  <a:lnTo>
                    <a:pt x="42034" y="143527"/>
                  </a:lnTo>
                  <a:lnTo>
                    <a:pt x="42848" y="143926"/>
                  </a:lnTo>
                  <a:lnTo>
                    <a:pt x="43678" y="144326"/>
                  </a:lnTo>
                  <a:lnTo>
                    <a:pt x="44523" y="144710"/>
                  </a:lnTo>
                  <a:lnTo>
                    <a:pt x="45353" y="145079"/>
                  </a:lnTo>
                  <a:lnTo>
                    <a:pt x="46199" y="145448"/>
                  </a:lnTo>
                  <a:lnTo>
                    <a:pt x="47059" y="145801"/>
                  </a:lnTo>
                  <a:lnTo>
                    <a:pt x="47904" y="146139"/>
                  </a:lnTo>
                  <a:lnTo>
                    <a:pt x="48781" y="146478"/>
                  </a:lnTo>
                  <a:lnTo>
                    <a:pt x="49641" y="146800"/>
                  </a:lnTo>
                  <a:lnTo>
                    <a:pt x="50517" y="147108"/>
                  </a:lnTo>
                  <a:lnTo>
                    <a:pt x="51393" y="147415"/>
                  </a:lnTo>
                  <a:lnTo>
                    <a:pt x="52269" y="147707"/>
                  </a:lnTo>
                  <a:lnTo>
                    <a:pt x="53161" y="147984"/>
                  </a:lnTo>
                  <a:lnTo>
                    <a:pt x="54052" y="148260"/>
                  </a:lnTo>
                  <a:lnTo>
                    <a:pt x="54943" y="148522"/>
                  </a:lnTo>
                  <a:lnTo>
                    <a:pt x="55835" y="148768"/>
                  </a:lnTo>
                  <a:lnTo>
                    <a:pt x="56741" y="149013"/>
                  </a:lnTo>
                  <a:lnTo>
                    <a:pt x="57648" y="149229"/>
                  </a:lnTo>
                  <a:lnTo>
                    <a:pt x="58570" y="149459"/>
                  </a:lnTo>
                  <a:lnTo>
                    <a:pt x="59492" y="149659"/>
                  </a:lnTo>
                  <a:lnTo>
                    <a:pt x="60414" y="149859"/>
                  </a:lnTo>
                  <a:lnTo>
                    <a:pt x="61337" y="150043"/>
                  </a:lnTo>
                  <a:lnTo>
                    <a:pt x="62259" y="150212"/>
                  </a:lnTo>
                  <a:lnTo>
                    <a:pt x="63196" y="150366"/>
                  </a:lnTo>
                  <a:lnTo>
                    <a:pt x="64134" y="150520"/>
                  </a:lnTo>
                  <a:lnTo>
                    <a:pt x="65071" y="150658"/>
                  </a:lnTo>
                  <a:lnTo>
                    <a:pt x="66024" y="150781"/>
                  </a:lnTo>
                  <a:lnTo>
                    <a:pt x="66961" y="150904"/>
                  </a:lnTo>
                  <a:lnTo>
                    <a:pt x="67914" y="150996"/>
                  </a:lnTo>
                  <a:lnTo>
                    <a:pt x="68883" y="151088"/>
                  </a:lnTo>
                  <a:lnTo>
                    <a:pt x="69835" y="151165"/>
                  </a:lnTo>
                  <a:lnTo>
                    <a:pt x="70804" y="151242"/>
                  </a:lnTo>
                  <a:lnTo>
                    <a:pt x="71772" y="151288"/>
                  </a:lnTo>
                  <a:lnTo>
                    <a:pt x="72740" y="151334"/>
                  </a:lnTo>
                  <a:lnTo>
                    <a:pt x="73708" y="151365"/>
                  </a:lnTo>
                  <a:lnTo>
                    <a:pt x="74676" y="151380"/>
                  </a:lnTo>
                  <a:lnTo>
                    <a:pt x="75660" y="151396"/>
                  </a:lnTo>
                  <a:lnTo>
                    <a:pt x="76567" y="151380"/>
                  </a:lnTo>
                  <a:lnTo>
                    <a:pt x="77474" y="151365"/>
                  </a:lnTo>
                  <a:lnTo>
                    <a:pt x="78365" y="151349"/>
                  </a:lnTo>
                  <a:lnTo>
                    <a:pt x="79256" y="151303"/>
                  </a:lnTo>
                  <a:lnTo>
                    <a:pt x="80148" y="151257"/>
                  </a:lnTo>
                  <a:lnTo>
                    <a:pt x="81039" y="151196"/>
                  </a:lnTo>
                  <a:lnTo>
                    <a:pt x="81930" y="151134"/>
                  </a:lnTo>
                  <a:lnTo>
                    <a:pt x="82822" y="151042"/>
                  </a:lnTo>
                  <a:lnTo>
                    <a:pt x="83713" y="150965"/>
                  </a:lnTo>
                  <a:lnTo>
                    <a:pt x="84605" y="150858"/>
                  </a:lnTo>
                  <a:lnTo>
                    <a:pt x="85511" y="150750"/>
                  </a:lnTo>
                  <a:lnTo>
                    <a:pt x="86387" y="150627"/>
                  </a:lnTo>
                  <a:lnTo>
                    <a:pt x="87279" y="150504"/>
                  </a:lnTo>
                  <a:lnTo>
                    <a:pt x="88170" y="150350"/>
                  </a:lnTo>
                  <a:lnTo>
                    <a:pt x="89046" y="150212"/>
                  </a:lnTo>
                  <a:lnTo>
                    <a:pt x="89922" y="150043"/>
                  </a:lnTo>
                  <a:lnTo>
                    <a:pt x="90798" y="149874"/>
                  </a:lnTo>
                  <a:lnTo>
                    <a:pt x="91659" y="149690"/>
                  </a:lnTo>
                  <a:lnTo>
                    <a:pt x="92519" y="149505"/>
                  </a:lnTo>
                  <a:lnTo>
                    <a:pt x="93380" y="149305"/>
                  </a:lnTo>
                  <a:lnTo>
                    <a:pt x="94241" y="149090"/>
                  </a:lnTo>
                  <a:lnTo>
                    <a:pt x="95101" y="148860"/>
                  </a:lnTo>
                  <a:lnTo>
                    <a:pt x="95947" y="148629"/>
                  </a:lnTo>
                  <a:lnTo>
                    <a:pt x="96792" y="148399"/>
                  </a:lnTo>
                  <a:lnTo>
                    <a:pt x="97637" y="148153"/>
                  </a:lnTo>
                  <a:lnTo>
                    <a:pt x="98467" y="147892"/>
                  </a:lnTo>
                  <a:lnTo>
                    <a:pt x="99312" y="147615"/>
                  </a:lnTo>
                  <a:lnTo>
                    <a:pt x="100142" y="147338"/>
                  </a:lnTo>
                  <a:lnTo>
                    <a:pt x="100957" y="147062"/>
                  </a:lnTo>
                  <a:lnTo>
                    <a:pt x="101787" y="146754"/>
                  </a:lnTo>
                  <a:lnTo>
                    <a:pt x="102601" y="146447"/>
                  </a:lnTo>
                  <a:lnTo>
                    <a:pt x="103400" y="146139"/>
                  </a:lnTo>
                  <a:lnTo>
                    <a:pt x="104215" y="145817"/>
                  </a:lnTo>
                  <a:lnTo>
                    <a:pt x="105014" y="145479"/>
                  </a:lnTo>
                  <a:lnTo>
                    <a:pt x="105813" y="145141"/>
                  </a:lnTo>
                  <a:lnTo>
                    <a:pt x="106612" y="144787"/>
                  </a:lnTo>
                  <a:lnTo>
                    <a:pt x="107396" y="144434"/>
                  </a:lnTo>
                  <a:lnTo>
                    <a:pt x="108180" y="144065"/>
                  </a:lnTo>
                  <a:lnTo>
                    <a:pt x="108964" y="143681"/>
                  </a:lnTo>
                  <a:lnTo>
                    <a:pt x="109732" y="143296"/>
                  </a:lnTo>
                  <a:lnTo>
                    <a:pt x="110501" y="142912"/>
                  </a:lnTo>
                  <a:lnTo>
                    <a:pt x="111269" y="142497"/>
                  </a:lnTo>
                  <a:lnTo>
                    <a:pt x="112022" y="142098"/>
                  </a:lnTo>
                  <a:lnTo>
                    <a:pt x="112775" y="141667"/>
                  </a:lnTo>
                  <a:lnTo>
                    <a:pt x="113528" y="141252"/>
                  </a:lnTo>
                  <a:lnTo>
                    <a:pt x="114266" y="140807"/>
                  </a:lnTo>
                  <a:lnTo>
                    <a:pt x="115004" y="140361"/>
                  </a:lnTo>
                  <a:lnTo>
                    <a:pt x="115726" y="139915"/>
                  </a:lnTo>
                  <a:lnTo>
                    <a:pt x="116464" y="139454"/>
                  </a:lnTo>
                  <a:lnTo>
                    <a:pt x="117170" y="138993"/>
                  </a:lnTo>
                  <a:lnTo>
                    <a:pt x="117893" y="138517"/>
                  </a:lnTo>
                  <a:lnTo>
                    <a:pt x="118600" y="138025"/>
                  </a:lnTo>
                  <a:lnTo>
                    <a:pt x="119307" y="137533"/>
                  </a:lnTo>
                  <a:lnTo>
                    <a:pt x="119998" y="137041"/>
                  </a:lnTo>
                  <a:lnTo>
                    <a:pt x="120690" y="136534"/>
                  </a:lnTo>
                  <a:lnTo>
                    <a:pt x="121381" y="136012"/>
                  </a:lnTo>
                  <a:lnTo>
                    <a:pt x="122058" y="135489"/>
                  </a:lnTo>
                  <a:lnTo>
                    <a:pt x="122734" y="134967"/>
                  </a:lnTo>
                  <a:lnTo>
                    <a:pt x="123395" y="134429"/>
                  </a:lnTo>
                  <a:lnTo>
                    <a:pt x="124056" y="133891"/>
                  </a:lnTo>
                  <a:lnTo>
                    <a:pt x="124716" y="133337"/>
                  </a:lnTo>
                  <a:lnTo>
                    <a:pt x="125362" y="132769"/>
                  </a:lnTo>
                  <a:lnTo>
                    <a:pt x="126007" y="132200"/>
                  </a:lnTo>
                  <a:lnTo>
                    <a:pt x="126638" y="131632"/>
                  </a:lnTo>
                  <a:lnTo>
                    <a:pt x="127268" y="131048"/>
                  </a:lnTo>
                  <a:lnTo>
                    <a:pt x="127882" y="130464"/>
                  </a:lnTo>
                  <a:lnTo>
                    <a:pt x="128497" y="129880"/>
                  </a:lnTo>
                  <a:lnTo>
                    <a:pt x="129112" y="129265"/>
                  </a:lnTo>
                  <a:lnTo>
                    <a:pt x="129711" y="128665"/>
                  </a:lnTo>
                  <a:lnTo>
                    <a:pt x="130311" y="128051"/>
                  </a:lnTo>
                  <a:lnTo>
                    <a:pt x="130895" y="127436"/>
                  </a:lnTo>
                  <a:lnTo>
                    <a:pt x="131479" y="126806"/>
                  </a:lnTo>
                  <a:lnTo>
                    <a:pt x="132047" y="126160"/>
                  </a:lnTo>
                  <a:lnTo>
                    <a:pt x="132616" y="125530"/>
                  </a:lnTo>
                  <a:lnTo>
                    <a:pt x="133169" y="124885"/>
                  </a:lnTo>
                  <a:lnTo>
                    <a:pt x="133722" y="124224"/>
                  </a:lnTo>
                  <a:lnTo>
                    <a:pt x="134276" y="123563"/>
                  </a:lnTo>
                  <a:lnTo>
                    <a:pt x="134814" y="122902"/>
                  </a:lnTo>
                  <a:lnTo>
                    <a:pt x="135336" y="122226"/>
                  </a:lnTo>
                  <a:lnTo>
                    <a:pt x="135859" y="121550"/>
                  </a:lnTo>
                  <a:lnTo>
                    <a:pt x="136381" y="120858"/>
                  </a:lnTo>
                  <a:lnTo>
                    <a:pt x="136888" y="120167"/>
                  </a:lnTo>
                  <a:lnTo>
                    <a:pt x="137395" y="119475"/>
                  </a:lnTo>
                  <a:lnTo>
                    <a:pt x="137887" y="118768"/>
                  </a:lnTo>
                  <a:lnTo>
                    <a:pt x="138364" y="118061"/>
                  </a:lnTo>
                  <a:lnTo>
                    <a:pt x="138840" y="117354"/>
                  </a:lnTo>
                  <a:lnTo>
                    <a:pt x="139317" y="116632"/>
                  </a:lnTo>
                  <a:lnTo>
                    <a:pt x="139778" y="115910"/>
                  </a:lnTo>
                  <a:lnTo>
                    <a:pt x="140223" y="115172"/>
                  </a:lnTo>
                  <a:lnTo>
                    <a:pt x="140669" y="114434"/>
                  </a:lnTo>
                  <a:lnTo>
                    <a:pt x="141115" y="113697"/>
                  </a:lnTo>
                  <a:lnTo>
                    <a:pt x="141530" y="112943"/>
                  </a:lnTo>
                  <a:lnTo>
                    <a:pt x="141960" y="112190"/>
                  </a:lnTo>
                  <a:lnTo>
                    <a:pt x="142375" y="111437"/>
                  </a:lnTo>
                  <a:lnTo>
                    <a:pt x="142774" y="110669"/>
                  </a:lnTo>
                  <a:lnTo>
                    <a:pt x="143174" y="109916"/>
                  </a:lnTo>
                  <a:lnTo>
                    <a:pt x="143558" y="109132"/>
                  </a:lnTo>
                  <a:lnTo>
                    <a:pt x="143927" y="108364"/>
                  </a:lnTo>
                  <a:lnTo>
                    <a:pt x="144296" y="107580"/>
                  </a:lnTo>
                  <a:lnTo>
                    <a:pt x="144665" y="106781"/>
                  </a:lnTo>
                  <a:lnTo>
                    <a:pt x="145018" y="105997"/>
                  </a:lnTo>
                  <a:lnTo>
                    <a:pt x="145356" y="105198"/>
                  </a:lnTo>
                  <a:lnTo>
                    <a:pt x="145694" y="104399"/>
                  </a:lnTo>
                  <a:lnTo>
                    <a:pt x="146017" y="103584"/>
                  </a:lnTo>
                  <a:lnTo>
                    <a:pt x="146325" y="102769"/>
                  </a:lnTo>
                  <a:lnTo>
                    <a:pt x="146632" y="101955"/>
                  </a:lnTo>
                  <a:lnTo>
                    <a:pt x="146939" y="101140"/>
                  </a:lnTo>
                  <a:lnTo>
                    <a:pt x="147231" y="100311"/>
                  </a:lnTo>
                  <a:lnTo>
                    <a:pt x="147508" y="99481"/>
                  </a:lnTo>
                  <a:lnTo>
                    <a:pt x="147769" y="98651"/>
                  </a:lnTo>
                  <a:lnTo>
                    <a:pt x="148031" y="97821"/>
                  </a:lnTo>
                  <a:lnTo>
                    <a:pt x="148292" y="96976"/>
                  </a:lnTo>
                  <a:lnTo>
                    <a:pt x="148522" y="96130"/>
                  </a:lnTo>
                  <a:lnTo>
                    <a:pt x="148753" y="95285"/>
                  </a:lnTo>
                  <a:lnTo>
                    <a:pt x="148983" y="94424"/>
                  </a:lnTo>
                  <a:lnTo>
                    <a:pt x="149199" y="93564"/>
                  </a:lnTo>
                  <a:lnTo>
                    <a:pt x="149398" y="92703"/>
                  </a:lnTo>
                  <a:lnTo>
                    <a:pt x="149598" y="91842"/>
                  </a:lnTo>
                  <a:lnTo>
                    <a:pt x="149767" y="90966"/>
                  </a:lnTo>
                  <a:lnTo>
                    <a:pt x="149952" y="90106"/>
                  </a:lnTo>
                  <a:lnTo>
                    <a:pt x="150105" y="89230"/>
                  </a:lnTo>
                  <a:lnTo>
                    <a:pt x="150259" y="88338"/>
                  </a:lnTo>
                  <a:lnTo>
                    <a:pt x="150413" y="87462"/>
                  </a:lnTo>
                  <a:lnTo>
                    <a:pt x="150536" y="86571"/>
                  </a:lnTo>
                  <a:lnTo>
                    <a:pt x="150659" y="85680"/>
                  </a:lnTo>
                  <a:lnTo>
                    <a:pt x="150781" y="84788"/>
                  </a:lnTo>
                  <a:lnTo>
                    <a:pt x="150874" y="83897"/>
                  </a:lnTo>
                  <a:lnTo>
                    <a:pt x="150966" y="82990"/>
                  </a:lnTo>
                  <a:lnTo>
                    <a:pt x="151043" y="82099"/>
                  </a:lnTo>
                  <a:lnTo>
                    <a:pt x="151120" y="81192"/>
                  </a:lnTo>
                  <a:lnTo>
                    <a:pt x="151181" y="80285"/>
                  </a:lnTo>
                  <a:lnTo>
                    <a:pt x="151227" y="79363"/>
                  </a:lnTo>
                  <a:lnTo>
                    <a:pt x="151258" y="78456"/>
                  </a:lnTo>
                  <a:lnTo>
                    <a:pt x="151289" y="77534"/>
                  </a:lnTo>
                  <a:lnTo>
                    <a:pt x="151304" y="76612"/>
                  </a:lnTo>
                  <a:lnTo>
                    <a:pt x="151319" y="75690"/>
                  </a:lnTo>
                  <a:lnTo>
                    <a:pt x="151304" y="74768"/>
                  </a:lnTo>
                  <a:lnTo>
                    <a:pt x="151289" y="73846"/>
                  </a:lnTo>
                  <a:lnTo>
                    <a:pt x="151258" y="72939"/>
                  </a:lnTo>
                  <a:lnTo>
                    <a:pt x="151227" y="72017"/>
                  </a:lnTo>
                  <a:lnTo>
                    <a:pt x="151181" y="71110"/>
                  </a:lnTo>
                  <a:lnTo>
                    <a:pt x="151120" y="70204"/>
                  </a:lnTo>
                  <a:lnTo>
                    <a:pt x="151043" y="69297"/>
                  </a:lnTo>
                  <a:lnTo>
                    <a:pt x="150966" y="68390"/>
                  </a:lnTo>
                  <a:lnTo>
                    <a:pt x="150874" y="67499"/>
                  </a:lnTo>
                  <a:lnTo>
                    <a:pt x="150781" y="66592"/>
                  </a:lnTo>
                  <a:lnTo>
                    <a:pt x="150659" y="65701"/>
                  </a:lnTo>
                  <a:lnTo>
                    <a:pt x="150536" y="64809"/>
                  </a:lnTo>
                  <a:lnTo>
                    <a:pt x="150413" y="63933"/>
                  </a:lnTo>
                  <a:lnTo>
                    <a:pt x="150259" y="63042"/>
                  </a:lnTo>
                  <a:lnTo>
                    <a:pt x="150105" y="62166"/>
                  </a:lnTo>
                  <a:lnTo>
                    <a:pt x="149952" y="61290"/>
                  </a:lnTo>
                  <a:lnTo>
                    <a:pt x="149767" y="60414"/>
                  </a:lnTo>
                  <a:lnTo>
                    <a:pt x="149598" y="59553"/>
                  </a:lnTo>
                  <a:lnTo>
                    <a:pt x="149398" y="58693"/>
                  </a:lnTo>
                  <a:lnTo>
                    <a:pt x="149199" y="57817"/>
                  </a:lnTo>
                  <a:lnTo>
                    <a:pt x="148983" y="56971"/>
                  </a:lnTo>
                  <a:lnTo>
                    <a:pt x="148753" y="56111"/>
                  </a:lnTo>
                  <a:lnTo>
                    <a:pt x="148522" y="55265"/>
                  </a:lnTo>
                  <a:lnTo>
                    <a:pt x="148292" y="54420"/>
                  </a:lnTo>
                  <a:lnTo>
                    <a:pt x="148031" y="53575"/>
                  </a:lnTo>
                  <a:lnTo>
                    <a:pt x="147769" y="52745"/>
                  </a:lnTo>
                  <a:lnTo>
                    <a:pt x="147508" y="51900"/>
                  </a:lnTo>
                  <a:lnTo>
                    <a:pt x="147231" y="51070"/>
                  </a:lnTo>
                  <a:lnTo>
                    <a:pt x="146939" y="50255"/>
                  </a:lnTo>
                  <a:lnTo>
                    <a:pt x="146632" y="49425"/>
                  </a:lnTo>
                  <a:lnTo>
                    <a:pt x="146325" y="48611"/>
                  </a:lnTo>
                  <a:lnTo>
                    <a:pt x="146017" y="47796"/>
                  </a:lnTo>
                  <a:lnTo>
                    <a:pt x="145694" y="46997"/>
                  </a:lnTo>
                  <a:lnTo>
                    <a:pt x="145356" y="46198"/>
                  </a:lnTo>
                  <a:lnTo>
                    <a:pt x="145018" y="45399"/>
                  </a:lnTo>
                  <a:lnTo>
                    <a:pt x="144665" y="44600"/>
                  </a:lnTo>
                  <a:lnTo>
                    <a:pt x="144296" y="43816"/>
                  </a:lnTo>
                  <a:lnTo>
                    <a:pt x="143927" y="43032"/>
                  </a:lnTo>
                  <a:lnTo>
                    <a:pt x="143558" y="42248"/>
                  </a:lnTo>
                  <a:lnTo>
                    <a:pt x="143174" y="41480"/>
                  </a:lnTo>
                  <a:lnTo>
                    <a:pt x="142774" y="40711"/>
                  </a:lnTo>
                  <a:lnTo>
                    <a:pt x="142375" y="39958"/>
                  </a:lnTo>
                  <a:lnTo>
                    <a:pt x="141960" y="39190"/>
                  </a:lnTo>
                  <a:lnTo>
                    <a:pt x="141530" y="38437"/>
                  </a:lnTo>
                  <a:lnTo>
                    <a:pt x="141115" y="37699"/>
                  </a:lnTo>
                  <a:lnTo>
                    <a:pt x="140669" y="36946"/>
                  </a:lnTo>
                  <a:lnTo>
                    <a:pt x="140223" y="36208"/>
                  </a:lnTo>
                  <a:lnTo>
                    <a:pt x="139778" y="35486"/>
                  </a:lnTo>
                  <a:lnTo>
                    <a:pt x="139317" y="34764"/>
                  </a:lnTo>
                  <a:lnTo>
                    <a:pt x="138840" y="34041"/>
                  </a:lnTo>
                  <a:lnTo>
                    <a:pt x="138364" y="33319"/>
                  </a:lnTo>
                  <a:lnTo>
                    <a:pt x="137887" y="32612"/>
                  </a:lnTo>
                  <a:lnTo>
                    <a:pt x="137395" y="31921"/>
                  </a:lnTo>
                  <a:lnTo>
                    <a:pt x="136888" y="31214"/>
                  </a:lnTo>
                  <a:lnTo>
                    <a:pt x="136381" y="30522"/>
                  </a:lnTo>
                  <a:lnTo>
                    <a:pt x="135859" y="29846"/>
                  </a:lnTo>
                  <a:lnTo>
                    <a:pt x="135336" y="29170"/>
                  </a:lnTo>
                  <a:lnTo>
                    <a:pt x="134814" y="28493"/>
                  </a:lnTo>
                  <a:lnTo>
                    <a:pt x="134276" y="27832"/>
                  </a:lnTo>
                  <a:lnTo>
                    <a:pt x="133722" y="27172"/>
                  </a:lnTo>
                  <a:lnTo>
                    <a:pt x="133169" y="26511"/>
                  </a:lnTo>
                  <a:lnTo>
                    <a:pt x="132616" y="25865"/>
                  </a:lnTo>
                  <a:lnTo>
                    <a:pt x="132047" y="25220"/>
                  </a:lnTo>
                  <a:lnTo>
                    <a:pt x="131479" y="24590"/>
                  </a:lnTo>
                  <a:lnTo>
                    <a:pt x="130895" y="23960"/>
                  </a:lnTo>
                  <a:lnTo>
                    <a:pt x="130311" y="23345"/>
                  </a:lnTo>
                  <a:lnTo>
                    <a:pt x="129711" y="22730"/>
                  </a:lnTo>
                  <a:lnTo>
                    <a:pt x="129112" y="22115"/>
                  </a:lnTo>
                  <a:lnTo>
                    <a:pt x="128497" y="21516"/>
                  </a:lnTo>
                  <a:lnTo>
                    <a:pt x="127882" y="20917"/>
                  </a:lnTo>
                  <a:lnTo>
                    <a:pt x="127268" y="20333"/>
                  </a:lnTo>
                  <a:lnTo>
                    <a:pt x="126638" y="19749"/>
                  </a:lnTo>
                  <a:lnTo>
                    <a:pt x="126007" y="19180"/>
                  </a:lnTo>
                  <a:lnTo>
                    <a:pt x="125362" y="18611"/>
                  </a:lnTo>
                  <a:lnTo>
                    <a:pt x="124716" y="18058"/>
                  </a:lnTo>
                  <a:lnTo>
                    <a:pt x="124056" y="17505"/>
                  </a:lnTo>
                  <a:lnTo>
                    <a:pt x="123395" y="16967"/>
                  </a:lnTo>
                  <a:lnTo>
                    <a:pt x="122734" y="16429"/>
                  </a:lnTo>
                  <a:lnTo>
                    <a:pt x="122058" y="15891"/>
                  </a:lnTo>
                  <a:lnTo>
                    <a:pt x="121381" y="15369"/>
                  </a:lnTo>
                  <a:lnTo>
                    <a:pt x="120690" y="14861"/>
                  </a:lnTo>
                  <a:lnTo>
                    <a:pt x="119998" y="14354"/>
                  </a:lnTo>
                  <a:lnTo>
                    <a:pt x="119307" y="13847"/>
                  </a:lnTo>
                  <a:lnTo>
                    <a:pt x="118600" y="13355"/>
                  </a:lnTo>
                  <a:lnTo>
                    <a:pt x="117893" y="12879"/>
                  </a:lnTo>
                  <a:lnTo>
                    <a:pt x="117170" y="12402"/>
                  </a:lnTo>
                  <a:lnTo>
                    <a:pt x="116464" y="11941"/>
                  </a:lnTo>
                  <a:lnTo>
                    <a:pt x="115726" y="11480"/>
                  </a:lnTo>
                  <a:lnTo>
                    <a:pt x="115004" y="11019"/>
                  </a:lnTo>
                  <a:lnTo>
                    <a:pt x="114266" y="10574"/>
                  </a:lnTo>
                  <a:lnTo>
                    <a:pt x="113528" y="10143"/>
                  </a:lnTo>
                  <a:lnTo>
                    <a:pt x="112775" y="9713"/>
                  </a:lnTo>
                  <a:lnTo>
                    <a:pt x="112022" y="9298"/>
                  </a:lnTo>
                  <a:lnTo>
                    <a:pt x="111269" y="8883"/>
                  </a:lnTo>
                  <a:lnTo>
                    <a:pt x="110501" y="8484"/>
                  </a:lnTo>
                  <a:lnTo>
                    <a:pt x="109732" y="8084"/>
                  </a:lnTo>
                  <a:lnTo>
                    <a:pt x="108964" y="7700"/>
                  </a:lnTo>
                  <a:lnTo>
                    <a:pt x="108180" y="7331"/>
                  </a:lnTo>
                  <a:lnTo>
                    <a:pt x="107396" y="6962"/>
                  </a:lnTo>
                  <a:lnTo>
                    <a:pt x="106612" y="6609"/>
                  </a:lnTo>
                  <a:lnTo>
                    <a:pt x="105813" y="6255"/>
                  </a:lnTo>
                  <a:lnTo>
                    <a:pt x="105014" y="5902"/>
                  </a:lnTo>
                  <a:lnTo>
                    <a:pt x="104215" y="5579"/>
                  </a:lnTo>
                  <a:lnTo>
                    <a:pt x="103400" y="5256"/>
                  </a:lnTo>
                  <a:lnTo>
                    <a:pt x="102601" y="4933"/>
                  </a:lnTo>
                  <a:lnTo>
                    <a:pt x="101787" y="4626"/>
                  </a:lnTo>
                  <a:lnTo>
                    <a:pt x="100957" y="4334"/>
                  </a:lnTo>
                  <a:lnTo>
                    <a:pt x="100142" y="4042"/>
                  </a:lnTo>
                  <a:lnTo>
                    <a:pt x="99312" y="3765"/>
                  </a:lnTo>
                  <a:lnTo>
                    <a:pt x="98467" y="3504"/>
                  </a:lnTo>
                  <a:lnTo>
                    <a:pt x="97637" y="3243"/>
                  </a:lnTo>
                  <a:lnTo>
                    <a:pt x="96792" y="2997"/>
                  </a:lnTo>
                  <a:lnTo>
                    <a:pt x="95947" y="2751"/>
                  </a:lnTo>
                  <a:lnTo>
                    <a:pt x="95101" y="2521"/>
                  </a:lnTo>
                  <a:lnTo>
                    <a:pt x="94241" y="2305"/>
                  </a:lnTo>
                  <a:lnTo>
                    <a:pt x="93380" y="2090"/>
                  </a:lnTo>
                  <a:lnTo>
                    <a:pt x="92519" y="1890"/>
                  </a:lnTo>
                  <a:lnTo>
                    <a:pt x="91659" y="1706"/>
                  </a:lnTo>
                  <a:lnTo>
                    <a:pt x="90798" y="1522"/>
                  </a:lnTo>
                  <a:lnTo>
                    <a:pt x="89922" y="1353"/>
                  </a:lnTo>
                  <a:lnTo>
                    <a:pt x="89046" y="1183"/>
                  </a:lnTo>
                  <a:lnTo>
                    <a:pt x="88170" y="1030"/>
                  </a:lnTo>
                  <a:lnTo>
                    <a:pt x="87279" y="891"/>
                  </a:lnTo>
                  <a:lnTo>
                    <a:pt x="86387" y="768"/>
                  </a:lnTo>
                  <a:lnTo>
                    <a:pt x="85511" y="646"/>
                  </a:lnTo>
                  <a:lnTo>
                    <a:pt x="84605" y="523"/>
                  </a:lnTo>
                  <a:lnTo>
                    <a:pt x="83713" y="430"/>
                  </a:lnTo>
                  <a:lnTo>
                    <a:pt x="82822" y="338"/>
                  </a:lnTo>
                  <a:lnTo>
                    <a:pt x="81930" y="261"/>
                  </a:lnTo>
                  <a:lnTo>
                    <a:pt x="81039" y="184"/>
                  </a:lnTo>
                  <a:lnTo>
                    <a:pt x="80148" y="123"/>
                  </a:lnTo>
                  <a:lnTo>
                    <a:pt x="79256" y="77"/>
                  </a:lnTo>
                  <a:lnTo>
                    <a:pt x="78365" y="46"/>
                  </a:lnTo>
                  <a:lnTo>
                    <a:pt x="77474" y="15"/>
                  </a:lnTo>
                  <a:lnTo>
                    <a:pt x="765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 rot="10800000">
              <a:off x="2011918" y="1473366"/>
              <a:ext cx="105546" cy="105599"/>
            </a:xfrm>
            <a:custGeom>
              <a:avLst/>
              <a:gdLst/>
              <a:ahLst/>
              <a:cxnLst/>
              <a:rect l="l" t="t" r="r" b="b"/>
              <a:pathLst>
                <a:path w="151320" h="151396" fill="none" extrusionOk="0">
                  <a:moveTo>
                    <a:pt x="1" y="75690"/>
                  </a:moveTo>
                  <a:lnTo>
                    <a:pt x="1" y="75690"/>
                  </a:lnTo>
                  <a:lnTo>
                    <a:pt x="1" y="74722"/>
                  </a:lnTo>
                  <a:lnTo>
                    <a:pt x="16" y="73738"/>
                  </a:lnTo>
                  <a:lnTo>
                    <a:pt x="47" y="72770"/>
                  </a:lnTo>
                  <a:lnTo>
                    <a:pt x="93" y="71802"/>
                  </a:lnTo>
                  <a:lnTo>
                    <a:pt x="154" y="70834"/>
                  </a:lnTo>
                  <a:lnTo>
                    <a:pt x="216" y="69865"/>
                  </a:lnTo>
                  <a:lnTo>
                    <a:pt x="293" y="68913"/>
                  </a:lnTo>
                  <a:lnTo>
                    <a:pt x="385" y="67960"/>
                  </a:lnTo>
                  <a:lnTo>
                    <a:pt x="493" y="67007"/>
                  </a:lnTo>
                  <a:lnTo>
                    <a:pt x="600" y="66054"/>
                  </a:lnTo>
                  <a:lnTo>
                    <a:pt x="723" y="65101"/>
                  </a:lnTo>
                  <a:lnTo>
                    <a:pt x="861" y="64164"/>
                  </a:lnTo>
                  <a:lnTo>
                    <a:pt x="1015" y="63226"/>
                  </a:lnTo>
                  <a:lnTo>
                    <a:pt x="1184" y="62289"/>
                  </a:lnTo>
                  <a:lnTo>
                    <a:pt x="1353" y="61367"/>
                  </a:lnTo>
                  <a:lnTo>
                    <a:pt x="1538" y="60445"/>
                  </a:lnTo>
                  <a:lnTo>
                    <a:pt x="1722" y="59522"/>
                  </a:lnTo>
                  <a:lnTo>
                    <a:pt x="1937" y="58600"/>
                  </a:lnTo>
                  <a:lnTo>
                    <a:pt x="2152" y="57678"/>
                  </a:lnTo>
                  <a:lnTo>
                    <a:pt x="2383" y="56771"/>
                  </a:lnTo>
                  <a:lnTo>
                    <a:pt x="2613" y="55865"/>
                  </a:lnTo>
                  <a:lnTo>
                    <a:pt x="2859" y="54973"/>
                  </a:lnTo>
                  <a:lnTo>
                    <a:pt x="3121" y="54082"/>
                  </a:lnTo>
                  <a:lnTo>
                    <a:pt x="3397" y="53191"/>
                  </a:lnTo>
                  <a:lnTo>
                    <a:pt x="3674" y="52299"/>
                  </a:lnTo>
                  <a:lnTo>
                    <a:pt x="3966" y="51408"/>
                  </a:lnTo>
                  <a:lnTo>
                    <a:pt x="4273" y="50532"/>
                  </a:lnTo>
                  <a:lnTo>
                    <a:pt x="4581" y="49671"/>
                  </a:lnTo>
                  <a:lnTo>
                    <a:pt x="4903" y="48795"/>
                  </a:lnTo>
                  <a:lnTo>
                    <a:pt x="5241" y="47935"/>
                  </a:lnTo>
                  <a:lnTo>
                    <a:pt x="5595" y="47074"/>
                  </a:lnTo>
                  <a:lnTo>
                    <a:pt x="5948" y="46229"/>
                  </a:lnTo>
                  <a:lnTo>
                    <a:pt x="6302" y="45383"/>
                  </a:lnTo>
                  <a:lnTo>
                    <a:pt x="6686" y="44538"/>
                  </a:lnTo>
                  <a:lnTo>
                    <a:pt x="7070" y="43708"/>
                  </a:lnTo>
                  <a:lnTo>
                    <a:pt x="7455" y="42878"/>
                  </a:lnTo>
                  <a:lnTo>
                    <a:pt x="7854" y="42048"/>
                  </a:lnTo>
                  <a:lnTo>
                    <a:pt x="8269" y="41234"/>
                  </a:lnTo>
                  <a:lnTo>
                    <a:pt x="8699" y="40419"/>
                  </a:lnTo>
                  <a:lnTo>
                    <a:pt x="9130" y="39605"/>
                  </a:lnTo>
                  <a:lnTo>
                    <a:pt x="9575" y="38806"/>
                  </a:lnTo>
                  <a:lnTo>
                    <a:pt x="10021" y="38022"/>
                  </a:lnTo>
                  <a:lnTo>
                    <a:pt x="10482" y="37223"/>
                  </a:lnTo>
                  <a:lnTo>
                    <a:pt x="10943" y="36439"/>
                  </a:lnTo>
                  <a:lnTo>
                    <a:pt x="11420" y="35670"/>
                  </a:lnTo>
                  <a:lnTo>
                    <a:pt x="11911" y="34887"/>
                  </a:lnTo>
                  <a:lnTo>
                    <a:pt x="12419" y="34134"/>
                  </a:lnTo>
                  <a:lnTo>
                    <a:pt x="12910" y="33365"/>
                  </a:lnTo>
                  <a:lnTo>
                    <a:pt x="13433" y="32612"/>
                  </a:lnTo>
                  <a:lnTo>
                    <a:pt x="13955" y="31874"/>
                  </a:lnTo>
                  <a:lnTo>
                    <a:pt x="14478" y="31137"/>
                  </a:lnTo>
                  <a:lnTo>
                    <a:pt x="15031" y="30399"/>
                  </a:lnTo>
                  <a:lnTo>
                    <a:pt x="15569" y="29677"/>
                  </a:lnTo>
                  <a:lnTo>
                    <a:pt x="16138" y="28954"/>
                  </a:lnTo>
                  <a:lnTo>
                    <a:pt x="16691" y="28247"/>
                  </a:lnTo>
                  <a:lnTo>
                    <a:pt x="17275" y="27540"/>
                  </a:lnTo>
                  <a:lnTo>
                    <a:pt x="17859" y="26849"/>
                  </a:lnTo>
                  <a:lnTo>
                    <a:pt x="18443" y="26157"/>
                  </a:lnTo>
                  <a:lnTo>
                    <a:pt x="19042" y="25466"/>
                  </a:lnTo>
                  <a:lnTo>
                    <a:pt x="19642" y="24790"/>
                  </a:lnTo>
                  <a:lnTo>
                    <a:pt x="20257" y="24129"/>
                  </a:lnTo>
                  <a:lnTo>
                    <a:pt x="20887" y="23468"/>
                  </a:lnTo>
                  <a:lnTo>
                    <a:pt x="21517" y="22807"/>
                  </a:lnTo>
                  <a:lnTo>
                    <a:pt x="22147" y="22162"/>
                  </a:lnTo>
                  <a:lnTo>
                    <a:pt x="22792" y="21531"/>
                  </a:lnTo>
                  <a:lnTo>
                    <a:pt x="23453" y="20901"/>
                  </a:lnTo>
                  <a:lnTo>
                    <a:pt x="24114" y="20271"/>
                  </a:lnTo>
                  <a:lnTo>
                    <a:pt x="24775" y="19656"/>
                  </a:lnTo>
                  <a:lnTo>
                    <a:pt x="25451" y="19057"/>
                  </a:lnTo>
                  <a:lnTo>
                    <a:pt x="26143" y="18458"/>
                  </a:lnTo>
                  <a:lnTo>
                    <a:pt x="26834" y="17858"/>
                  </a:lnTo>
                  <a:lnTo>
                    <a:pt x="27526" y="17290"/>
                  </a:lnTo>
                  <a:lnTo>
                    <a:pt x="28233" y="16706"/>
                  </a:lnTo>
                  <a:lnTo>
                    <a:pt x="28940" y="16137"/>
                  </a:lnTo>
                  <a:lnTo>
                    <a:pt x="29662" y="15584"/>
                  </a:lnTo>
                  <a:lnTo>
                    <a:pt x="30384" y="15031"/>
                  </a:lnTo>
                  <a:lnTo>
                    <a:pt x="31122" y="14493"/>
                  </a:lnTo>
                  <a:lnTo>
                    <a:pt x="31860" y="13970"/>
                  </a:lnTo>
                  <a:lnTo>
                    <a:pt x="32597" y="13448"/>
                  </a:lnTo>
                  <a:lnTo>
                    <a:pt x="33350" y="12925"/>
                  </a:lnTo>
                  <a:lnTo>
                    <a:pt x="34104" y="12418"/>
                  </a:lnTo>
                  <a:lnTo>
                    <a:pt x="34872" y="11926"/>
                  </a:lnTo>
                  <a:lnTo>
                    <a:pt x="35640" y="11434"/>
                  </a:lnTo>
                  <a:lnTo>
                    <a:pt x="36424" y="10958"/>
                  </a:lnTo>
                  <a:lnTo>
                    <a:pt x="37208" y="10481"/>
                  </a:lnTo>
                  <a:lnTo>
                    <a:pt x="37992" y="10020"/>
                  </a:lnTo>
                  <a:lnTo>
                    <a:pt x="38791" y="9575"/>
                  </a:lnTo>
                  <a:lnTo>
                    <a:pt x="39590" y="9129"/>
                  </a:lnTo>
                  <a:lnTo>
                    <a:pt x="40389" y="8699"/>
                  </a:lnTo>
                  <a:lnTo>
                    <a:pt x="41204" y="8284"/>
                  </a:lnTo>
                  <a:lnTo>
                    <a:pt x="42034" y="7869"/>
                  </a:lnTo>
                  <a:lnTo>
                    <a:pt x="42848" y="7469"/>
                  </a:lnTo>
                  <a:lnTo>
                    <a:pt x="43678" y="7070"/>
                  </a:lnTo>
                  <a:lnTo>
                    <a:pt x="44523" y="6685"/>
                  </a:lnTo>
                  <a:lnTo>
                    <a:pt x="45353" y="6317"/>
                  </a:lnTo>
                  <a:lnTo>
                    <a:pt x="46199" y="5948"/>
                  </a:lnTo>
                  <a:lnTo>
                    <a:pt x="47059" y="5594"/>
                  </a:lnTo>
                  <a:lnTo>
                    <a:pt x="47904" y="5256"/>
                  </a:lnTo>
                  <a:lnTo>
                    <a:pt x="48781" y="4918"/>
                  </a:lnTo>
                  <a:lnTo>
                    <a:pt x="49641" y="4595"/>
                  </a:lnTo>
                  <a:lnTo>
                    <a:pt x="50517" y="4273"/>
                  </a:lnTo>
                  <a:lnTo>
                    <a:pt x="51393" y="3981"/>
                  </a:lnTo>
                  <a:lnTo>
                    <a:pt x="52269" y="3689"/>
                  </a:lnTo>
                  <a:lnTo>
                    <a:pt x="53161" y="3397"/>
                  </a:lnTo>
                  <a:lnTo>
                    <a:pt x="54052" y="3135"/>
                  </a:lnTo>
                  <a:lnTo>
                    <a:pt x="54943" y="2874"/>
                  </a:lnTo>
                  <a:lnTo>
                    <a:pt x="55835" y="2628"/>
                  </a:lnTo>
                  <a:lnTo>
                    <a:pt x="56741" y="2382"/>
                  </a:lnTo>
                  <a:lnTo>
                    <a:pt x="57648" y="2152"/>
                  </a:lnTo>
                  <a:lnTo>
                    <a:pt x="58570" y="1937"/>
                  </a:lnTo>
                  <a:lnTo>
                    <a:pt x="59492" y="1737"/>
                  </a:lnTo>
                  <a:lnTo>
                    <a:pt x="60414" y="1537"/>
                  </a:lnTo>
                  <a:lnTo>
                    <a:pt x="61337" y="1353"/>
                  </a:lnTo>
                  <a:lnTo>
                    <a:pt x="62259" y="1183"/>
                  </a:lnTo>
                  <a:lnTo>
                    <a:pt x="63196" y="1014"/>
                  </a:lnTo>
                  <a:lnTo>
                    <a:pt x="64134" y="876"/>
                  </a:lnTo>
                  <a:lnTo>
                    <a:pt x="65071" y="738"/>
                  </a:lnTo>
                  <a:lnTo>
                    <a:pt x="66024" y="615"/>
                  </a:lnTo>
                  <a:lnTo>
                    <a:pt x="66961" y="492"/>
                  </a:lnTo>
                  <a:lnTo>
                    <a:pt x="67914" y="384"/>
                  </a:lnTo>
                  <a:lnTo>
                    <a:pt x="68883" y="292"/>
                  </a:lnTo>
                  <a:lnTo>
                    <a:pt x="69835" y="215"/>
                  </a:lnTo>
                  <a:lnTo>
                    <a:pt x="70804" y="154"/>
                  </a:lnTo>
                  <a:lnTo>
                    <a:pt x="71772" y="92"/>
                  </a:lnTo>
                  <a:lnTo>
                    <a:pt x="72740" y="62"/>
                  </a:lnTo>
                  <a:lnTo>
                    <a:pt x="73708" y="31"/>
                  </a:lnTo>
                  <a:lnTo>
                    <a:pt x="74676" y="0"/>
                  </a:lnTo>
                  <a:lnTo>
                    <a:pt x="75660" y="0"/>
                  </a:lnTo>
                  <a:lnTo>
                    <a:pt x="75660" y="0"/>
                  </a:lnTo>
                  <a:lnTo>
                    <a:pt x="76567" y="0"/>
                  </a:lnTo>
                  <a:lnTo>
                    <a:pt x="77474" y="15"/>
                  </a:lnTo>
                  <a:lnTo>
                    <a:pt x="78365" y="46"/>
                  </a:lnTo>
                  <a:lnTo>
                    <a:pt x="79256" y="77"/>
                  </a:lnTo>
                  <a:lnTo>
                    <a:pt x="80148" y="123"/>
                  </a:lnTo>
                  <a:lnTo>
                    <a:pt x="81039" y="184"/>
                  </a:lnTo>
                  <a:lnTo>
                    <a:pt x="81930" y="261"/>
                  </a:lnTo>
                  <a:lnTo>
                    <a:pt x="82822" y="338"/>
                  </a:lnTo>
                  <a:lnTo>
                    <a:pt x="82822" y="338"/>
                  </a:lnTo>
                  <a:lnTo>
                    <a:pt x="83713" y="430"/>
                  </a:lnTo>
                  <a:lnTo>
                    <a:pt x="84605" y="523"/>
                  </a:lnTo>
                  <a:lnTo>
                    <a:pt x="85511" y="646"/>
                  </a:lnTo>
                  <a:lnTo>
                    <a:pt x="86387" y="768"/>
                  </a:lnTo>
                  <a:lnTo>
                    <a:pt x="87279" y="891"/>
                  </a:lnTo>
                  <a:lnTo>
                    <a:pt x="88170" y="1030"/>
                  </a:lnTo>
                  <a:lnTo>
                    <a:pt x="89046" y="1183"/>
                  </a:lnTo>
                  <a:lnTo>
                    <a:pt x="89922" y="1353"/>
                  </a:lnTo>
                  <a:lnTo>
                    <a:pt x="90798" y="1522"/>
                  </a:lnTo>
                  <a:lnTo>
                    <a:pt x="91659" y="1706"/>
                  </a:lnTo>
                  <a:lnTo>
                    <a:pt x="92519" y="1890"/>
                  </a:lnTo>
                  <a:lnTo>
                    <a:pt x="93380" y="2090"/>
                  </a:lnTo>
                  <a:lnTo>
                    <a:pt x="94241" y="2305"/>
                  </a:lnTo>
                  <a:lnTo>
                    <a:pt x="95101" y="2521"/>
                  </a:lnTo>
                  <a:lnTo>
                    <a:pt x="95947" y="2751"/>
                  </a:lnTo>
                  <a:lnTo>
                    <a:pt x="96792" y="2997"/>
                  </a:lnTo>
                  <a:lnTo>
                    <a:pt x="97637" y="3243"/>
                  </a:lnTo>
                  <a:lnTo>
                    <a:pt x="98467" y="3504"/>
                  </a:lnTo>
                  <a:lnTo>
                    <a:pt x="99312" y="3765"/>
                  </a:lnTo>
                  <a:lnTo>
                    <a:pt x="100142" y="4042"/>
                  </a:lnTo>
                  <a:lnTo>
                    <a:pt x="100957" y="4334"/>
                  </a:lnTo>
                  <a:lnTo>
                    <a:pt x="101787" y="4626"/>
                  </a:lnTo>
                  <a:lnTo>
                    <a:pt x="102601" y="4933"/>
                  </a:lnTo>
                  <a:lnTo>
                    <a:pt x="103400" y="5256"/>
                  </a:lnTo>
                  <a:lnTo>
                    <a:pt x="104215" y="5579"/>
                  </a:lnTo>
                  <a:lnTo>
                    <a:pt x="105014" y="5902"/>
                  </a:lnTo>
                  <a:lnTo>
                    <a:pt x="105813" y="6255"/>
                  </a:lnTo>
                  <a:lnTo>
                    <a:pt x="106612" y="6609"/>
                  </a:lnTo>
                  <a:lnTo>
                    <a:pt x="107396" y="6962"/>
                  </a:lnTo>
                  <a:lnTo>
                    <a:pt x="108180" y="7331"/>
                  </a:lnTo>
                  <a:lnTo>
                    <a:pt x="108964" y="7700"/>
                  </a:lnTo>
                  <a:lnTo>
                    <a:pt x="109732" y="8084"/>
                  </a:lnTo>
                  <a:lnTo>
                    <a:pt x="110501" y="8484"/>
                  </a:lnTo>
                  <a:lnTo>
                    <a:pt x="111269" y="8883"/>
                  </a:lnTo>
                  <a:lnTo>
                    <a:pt x="112022" y="9298"/>
                  </a:lnTo>
                  <a:lnTo>
                    <a:pt x="112775" y="9713"/>
                  </a:lnTo>
                  <a:lnTo>
                    <a:pt x="113528" y="10143"/>
                  </a:lnTo>
                  <a:lnTo>
                    <a:pt x="114266" y="10574"/>
                  </a:lnTo>
                  <a:lnTo>
                    <a:pt x="115004" y="11019"/>
                  </a:lnTo>
                  <a:lnTo>
                    <a:pt x="115726" y="11480"/>
                  </a:lnTo>
                  <a:lnTo>
                    <a:pt x="116464" y="11941"/>
                  </a:lnTo>
                  <a:lnTo>
                    <a:pt x="117170" y="12402"/>
                  </a:lnTo>
                  <a:lnTo>
                    <a:pt x="117893" y="12879"/>
                  </a:lnTo>
                  <a:lnTo>
                    <a:pt x="118600" y="13355"/>
                  </a:lnTo>
                  <a:lnTo>
                    <a:pt x="119307" y="13847"/>
                  </a:lnTo>
                  <a:lnTo>
                    <a:pt x="119998" y="14354"/>
                  </a:lnTo>
                  <a:lnTo>
                    <a:pt x="120690" y="14861"/>
                  </a:lnTo>
                  <a:lnTo>
                    <a:pt x="121381" y="15369"/>
                  </a:lnTo>
                  <a:lnTo>
                    <a:pt x="122058" y="15891"/>
                  </a:lnTo>
                  <a:lnTo>
                    <a:pt x="122734" y="16429"/>
                  </a:lnTo>
                  <a:lnTo>
                    <a:pt x="123395" y="16967"/>
                  </a:lnTo>
                  <a:lnTo>
                    <a:pt x="124056" y="17505"/>
                  </a:lnTo>
                  <a:lnTo>
                    <a:pt x="124716" y="18058"/>
                  </a:lnTo>
                  <a:lnTo>
                    <a:pt x="125362" y="18611"/>
                  </a:lnTo>
                  <a:lnTo>
                    <a:pt x="126007" y="19180"/>
                  </a:lnTo>
                  <a:lnTo>
                    <a:pt x="126638" y="19749"/>
                  </a:lnTo>
                  <a:lnTo>
                    <a:pt x="127268" y="20333"/>
                  </a:lnTo>
                  <a:lnTo>
                    <a:pt x="127882" y="20917"/>
                  </a:lnTo>
                  <a:lnTo>
                    <a:pt x="128497" y="21516"/>
                  </a:lnTo>
                  <a:lnTo>
                    <a:pt x="129112" y="22115"/>
                  </a:lnTo>
                  <a:lnTo>
                    <a:pt x="129711" y="22730"/>
                  </a:lnTo>
                  <a:lnTo>
                    <a:pt x="130311" y="23345"/>
                  </a:lnTo>
                  <a:lnTo>
                    <a:pt x="130895" y="23960"/>
                  </a:lnTo>
                  <a:lnTo>
                    <a:pt x="131479" y="24590"/>
                  </a:lnTo>
                  <a:lnTo>
                    <a:pt x="132047" y="25220"/>
                  </a:lnTo>
                  <a:lnTo>
                    <a:pt x="132616" y="25865"/>
                  </a:lnTo>
                  <a:lnTo>
                    <a:pt x="133169" y="26511"/>
                  </a:lnTo>
                  <a:lnTo>
                    <a:pt x="133722" y="27172"/>
                  </a:lnTo>
                  <a:lnTo>
                    <a:pt x="134276" y="27832"/>
                  </a:lnTo>
                  <a:lnTo>
                    <a:pt x="134814" y="28493"/>
                  </a:lnTo>
                  <a:lnTo>
                    <a:pt x="135336" y="29170"/>
                  </a:lnTo>
                  <a:lnTo>
                    <a:pt x="135859" y="29846"/>
                  </a:lnTo>
                  <a:lnTo>
                    <a:pt x="136381" y="30522"/>
                  </a:lnTo>
                  <a:lnTo>
                    <a:pt x="136888" y="31214"/>
                  </a:lnTo>
                  <a:lnTo>
                    <a:pt x="137395" y="31921"/>
                  </a:lnTo>
                  <a:lnTo>
                    <a:pt x="137887" y="32612"/>
                  </a:lnTo>
                  <a:lnTo>
                    <a:pt x="138364" y="33319"/>
                  </a:lnTo>
                  <a:lnTo>
                    <a:pt x="138840" y="34041"/>
                  </a:lnTo>
                  <a:lnTo>
                    <a:pt x="139317" y="34764"/>
                  </a:lnTo>
                  <a:lnTo>
                    <a:pt x="139778" y="35486"/>
                  </a:lnTo>
                  <a:lnTo>
                    <a:pt x="140223" y="36208"/>
                  </a:lnTo>
                  <a:lnTo>
                    <a:pt x="140669" y="36946"/>
                  </a:lnTo>
                  <a:lnTo>
                    <a:pt x="141115" y="37699"/>
                  </a:lnTo>
                  <a:lnTo>
                    <a:pt x="141530" y="38437"/>
                  </a:lnTo>
                  <a:lnTo>
                    <a:pt x="141960" y="39190"/>
                  </a:lnTo>
                  <a:lnTo>
                    <a:pt x="142375" y="39958"/>
                  </a:lnTo>
                  <a:lnTo>
                    <a:pt x="142774" y="40711"/>
                  </a:lnTo>
                  <a:lnTo>
                    <a:pt x="143174" y="41480"/>
                  </a:lnTo>
                  <a:lnTo>
                    <a:pt x="143558" y="42248"/>
                  </a:lnTo>
                  <a:lnTo>
                    <a:pt x="143927" y="43032"/>
                  </a:lnTo>
                  <a:lnTo>
                    <a:pt x="144296" y="43816"/>
                  </a:lnTo>
                  <a:lnTo>
                    <a:pt x="144665" y="44600"/>
                  </a:lnTo>
                  <a:lnTo>
                    <a:pt x="145018" y="45399"/>
                  </a:lnTo>
                  <a:lnTo>
                    <a:pt x="145356" y="46198"/>
                  </a:lnTo>
                  <a:lnTo>
                    <a:pt x="145694" y="46997"/>
                  </a:lnTo>
                  <a:lnTo>
                    <a:pt x="146017" y="47796"/>
                  </a:lnTo>
                  <a:lnTo>
                    <a:pt x="146325" y="48611"/>
                  </a:lnTo>
                  <a:lnTo>
                    <a:pt x="146632" y="49425"/>
                  </a:lnTo>
                  <a:lnTo>
                    <a:pt x="146939" y="50255"/>
                  </a:lnTo>
                  <a:lnTo>
                    <a:pt x="147231" y="51070"/>
                  </a:lnTo>
                  <a:lnTo>
                    <a:pt x="147508" y="51900"/>
                  </a:lnTo>
                  <a:lnTo>
                    <a:pt x="147769" y="52745"/>
                  </a:lnTo>
                  <a:lnTo>
                    <a:pt x="148031" y="53575"/>
                  </a:lnTo>
                  <a:lnTo>
                    <a:pt x="148292" y="54420"/>
                  </a:lnTo>
                  <a:lnTo>
                    <a:pt x="148522" y="55265"/>
                  </a:lnTo>
                  <a:lnTo>
                    <a:pt x="148753" y="56111"/>
                  </a:lnTo>
                  <a:lnTo>
                    <a:pt x="148983" y="56971"/>
                  </a:lnTo>
                  <a:lnTo>
                    <a:pt x="149199" y="57817"/>
                  </a:lnTo>
                  <a:lnTo>
                    <a:pt x="149398" y="58693"/>
                  </a:lnTo>
                  <a:lnTo>
                    <a:pt x="149598" y="59553"/>
                  </a:lnTo>
                  <a:lnTo>
                    <a:pt x="149767" y="60414"/>
                  </a:lnTo>
                  <a:lnTo>
                    <a:pt x="149952" y="61290"/>
                  </a:lnTo>
                  <a:lnTo>
                    <a:pt x="150105" y="62166"/>
                  </a:lnTo>
                  <a:lnTo>
                    <a:pt x="150259" y="63042"/>
                  </a:lnTo>
                  <a:lnTo>
                    <a:pt x="150413" y="63933"/>
                  </a:lnTo>
                  <a:lnTo>
                    <a:pt x="150536" y="64809"/>
                  </a:lnTo>
                  <a:lnTo>
                    <a:pt x="150659" y="65701"/>
                  </a:lnTo>
                  <a:lnTo>
                    <a:pt x="150781" y="66592"/>
                  </a:lnTo>
                  <a:lnTo>
                    <a:pt x="150874" y="67499"/>
                  </a:lnTo>
                  <a:lnTo>
                    <a:pt x="150966" y="68390"/>
                  </a:lnTo>
                  <a:lnTo>
                    <a:pt x="151043" y="69297"/>
                  </a:lnTo>
                  <a:lnTo>
                    <a:pt x="151120" y="70204"/>
                  </a:lnTo>
                  <a:lnTo>
                    <a:pt x="151181" y="71110"/>
                  </a:lnTo>
                  <a:lnTo>
                    <a:pt x="151227" y="72017"/>
                  </a:lnTo>
                  <a:lnTo>
                    <a:pt x="151258" y="72939"/>
                  </a:lnTo>
                  <a:lnTo>
                    <a:pt x="151289" y="73846"/>
                  </a:lnTo>
                  <a:lnTo>
                    <a:pt x="151304" y="74768"/>
                  </a:lnTo>
                  <a:lnTo>
                    <a:pt x="151319" y="75690"/>
                  </a:lnTo>
                  <a:lnTo>
                    <a:pt x="151319" y="75690"/>
                  </a:lnTo>
                  <a:lnTo>
                    <a:pt x="151304" y="76612"/>
                  </a:lnTo>
                  <a:lnTo>
                    <a:pt x="151289" y="77534"/>
                  </a:lnTo>
                  <a:lnTo>
                    <a:pt x="151258" y="78456"/>
                  </a:lnTo>
                  <a:lnTo>
                    <a:pt x="151227" y="79363"/>
                  </a:lnTo>
                  <a:lnTo>
                    <a:pt x="151181" y="80285"/>
                  </a:lnTo>
                  <a:lnTo>
                    <a:pt x="151120" y="81192"/>
                  </a:lnTo>
                  <a:lnTo>
                    <a:pt x="151043" y="82099"/>
                  </a:lnTo>
                  <a:lnTo>
                    <a:pt x="150966" y="82990"/>
                  </a:lnTo>
                  <a:lnTo>
                    <a:pt x="150874" y="83897"/>
                  </a:lnTo>
                  <a:lnTo>
                    <a:pt x="150781" y="84788"/>
                  </a:lnTo>
                  <a:lnTo>
                    <a:pt x="150659" y="85680"/>
                  </a:lnTo>
                  <a:lnTo>
                    <a:pt x="150536" y="86571"/>
                  </a:lnTo>
                  <a:lnTo>
                    <a:pt x="150413" y="87462"/>
                  </a:lnTo>
                  <a:lnTo>
                    <a:pt x="150259" y="88338"/>
                  </a:lnTo>
                  <a:lnTo>
                    <a:pt x="150105" y="89230"/>
                  </a:lnTo>
                  <a:lnTo>
                    <a:pt x="149952" y="90106"/>
                  </a:lnTo>
                  <a:lnTo>
                    <a:pt x="149767" y="90966"/>
                  </a:lnTo>
                  <a:lnTo>
                    <a:pt x="149598" y="91842"/>
                  </a:lnTo>
                  <a:lnTo>
                    <a:pt x="149398" y="92703"/>
                  </a:lnTo>
                  <a:lnTo>
                    <a:pt x="149199" y="93564"/>
                  </a:lnTo>
                  <a:lnTo>
                    <a:pt x="148983" y="94424"/>
                  </a:lnTo>
                  <a:lnTo>
                    <a:pt x="148753" y="95285"/>
                  </a:lnTo>
                  <a:lnTo>
                    <a:pt x="148522" y="96130"/>
                  </a:lnTo>
                  <a:lnTo>
                    <a:pt x="148292" y="96976"/>
                  </a:lnTo>
                  <a:lnTo>
                    <a:pt x="148031" y="97821"/>
                  </a:lnTo>
                  <a:lnTo>
                    <a:pt x="147769" y="98651"/>
                  </a:lnTo>
                  <a:lnTo>
                    <a:pt x="147508" y="99481"/>
                  </a:lnTo>
                  <a:lnTo>
                    <a:pt x="147231" y="100311"/>
                  </a:lnTo>
                  <a:lnTo>
                    <a:pt x="146939" y="101140"/>
                  </a:lnTo>
                  <a:lnTo>
                    <a:pt x="146632" y="101955"/>
                  </a:lnTo>
                  <a:lnTo>
                    <a:pt x="146325" y="102769"/>
                  </a:lnTo>
                  <a:lnTo>
                    <a:pt x="146017" y="103584"/>
                  </a:lnTo>
                  <a:lnTo>
                    <a:pt x="145694" y="104399"/>
                  </a:lnTo>
                  <a:lnTo>
                    <a:pt x="145356" y="105198"/>
                  </a:lnTo>
                  <a:lnTo>
                    <a:pt x="145018" y="105997"/>
                  </a:lnTo>
                  <a:lnTo>
                    <a:pt x="144665" y="106781"/>
                  </a:lnTo>
                  <a:lnTo>
                    <a:pt x="144296" y="107580"/>
                  </a:lnTo>
                  <a:lnTo>
                    <a:pt x="143927" y="108364"/>
                  </a:lnTo>
                  <a:lnTo>
                    <a:pt x="143558" y="109132"/>
                  </a:lnTo>
                  <a:lnTo>
                    <a:pt x="143174" y="109916"/>
                  </a:lnTo>
                  <a:lnTo>
                    <a:pt x="142774" y="110669"/>
                  </a:lnTo>
                  <a:lnTo>
                    <a:pt x="142375" y="111437"/>
                  </a:lnTo>
                  <a:lnTo>
                    <a:pt x="141960" y="112190"/>
                  </a:lnTo>
                  <a:lnTo>
                    <a:pt x="141530" y="112943"/>
                  </a:lnTo>
                  <a:lnTo>
                    <a:pt x="141115" y="113697"/>
                  </a:lnTo>
                  <a:lnTo>
                    <a:pt x="140669" y="114434"/>
                  </a:lnTo>
                  <a:lnTo>
                    <a:pt x="140223" y="115172"/>
                  </a:lnTo>
                  <a:lnTo>
                    <a:pt x="139778" y="115910"/>
                  </a:lnTo>
                  <a:lnTo>
                    <a:pt x="139317" y="116632"/>
                  </a:lnTo>
                  <a:lnTo>
                    <a:pt x="138840" y="117354"/>
                  </a:lnTo>
                  <a:lnTo>
                    <a:pt x="138364" y="118061"/>
                  </a:lnTo>
                  <a:lnTo>
                    <a:pt x="137887" y="118768"/>
                  </a:lnTo>
                  <a:lnTo>
                    <a:pt x="137395" y="119475"/>
                  </a:lnTo>
                  <a:lnTo>
                    <a:pt x="136888" y="120167"/>
                  </a:lnTo>
                  <a:lnTo>
                    <a:pt x="136381" y="120858"/>
                  </a:lnTo>
                  <a:lnTo>
                    <a:pt x="135859" y="121550"/>
                  </a:lnTo>
                  <a:lnTo>
                    <a:pt x="135336" y="122226"/>
                  </a:lnTo>
                  <a:lnTo>
                    <a:pt x="134814" y="122902"/>
                  </a:lnTo>
                  <a:lnTo>
                    <a:pt x="134276" y="123563"/>
                  </a:lnTo>
                  <a:lnTo>
                    <a:pt x="133722" y="124224"/>
                  </a:lnTo>
                  <a:lnTo>
                    <a:pt x="133169" y="124885"/>
                  </a:lnTo>
                  <a:lnTo>
                    <a:pt x="132616" y="125530"/>
                  </a:lnTo>
                  <a:lnTo>
                    <a:pt x="132047" y="126160"/>
                  </a:lnTo>
                  <a:lnTo>
                    <a:pt x="131479" y="126806"/>
                  </a:lnTo>
                  <a:lnTo>
                    <a:pt x="130895" y="127436"/>
                  </a:lnTo>
                  <a:lnTo>
                    <a:pt x="130311" y="128051"/>
                  </a:lnTo>
                  <a:lnTo>
                    <a:pt x="129711" y="128665"/>
                  </a:lnTo>
                  <a:lnTo>
                    <a:pt x="129112" y="129265"/>
                  </a:lnTo>
                  <a:lnTo>
                    <a:pt x="128497" y="129880"/>
                  </a:lnTo>
                  <a:lnTo>
                    <a:pt x="127882" y="130464"/>
                  </a:lnTo>
                  <a:lnTo>
                    <a:pt x="127268" y="131048"/>
                  </a:lnTo>
                  <a:lnTo>
                    <a:pt x="126638" y="131632"/>
                  </a:lnTo>
                  <a:lnTo>
                    <a:pt x="126007" y="132200"/>
                  </a:lnTo>
                  <a:lnTo>
                    <a:pt x="125362" y="132769"/>
                  </a:lnTo>
                  <a:lnTo>
                    <a:pt x="124716" y="133337"/>
                  </a:lnTo>
                  <a:lnTo>
                    <a:pt x="124056" y="133891"/>
                  </a:lnTo>
                  <a:lnTo>
                    <a:pt x="123395" y="134429"/>
                  </a:lnTo>
                  <a:lnTo>
                    <a:pt x="122734" y="134967"/>
                  </a:lnTo>
                  <a:lnTo>
                    <a:pt x="122058" y="135489"/>
                  </a:lnTo>
                  <a:lnTo>
                    <a:pt x="121381" y="136012"/>
                  </a:lnTo>
                  <a:lnTo>
                    <a:pt x="120690" y="136534"/>
                  </a:lnTo>
                  <a:lnTo>
                    <a:pt x="119998" y="137041"/>
                  </a:lnTo>
                  <a:lnTo>
                    <a:pt x="119307" y="137533"/>
                  </a:lnTo>
                  <a:lnTo>
                    <a:pt x="118600" y="138025"/>
                  </a:lnTo>
                  <a:lnTo>
                    <a:pt x="117893" y="138517"/>
                  </a:lnTo>
                  <a:lnTo>
                    <a:pt x="117170" y="138993"/>
                  </a:lnTo>
                  <a:lnTo>
                    <a:pt x="116464" y="139454"/>
                  </a:lnTo>
                  <a:lnTo>
                    <a:pt x="115726" y="139915"/>
                  </a:lnTo>
                  <a:lnTo>
                    <a:pt x="115004" y="140361"/>
                  </a:lnTo>
                  <a:lnTo>
                    <a:pt x="114266" y="140807"/>
                  </a:lnTo>
                  <a:lnTo>
                    <a:pt x="113528" y="141252"/>
                  </a:lnTo>
                  <a:lnTo>
                    <a:pt x="112775" y="141667"/>
                  </a:lnTo>
                  <a:lnTo>
                    <a:pt x="112022" y="142098"/>
                  </a:lnTo>
                  <a:lnTo>
                    <a:pt x="111269" y="142497"/>
                  </a:lnTo>
                  <a:lnTo>
                    <a:pt x="110501" y="142912"/>
                  </a:lnTo>
                  <a:lnTo>
                    <a:pt x="109732" y="143296"/>
                  </a:lnTo>
                  <a:lnTo>
                    <a:pt x="108964" y="143681"/>
                  </a:lnTo>
                  <a:lnTo>
                    <a:pt x="108180" y="144065"/>
                  </a:lnTo>
                  <a:lnTo>
                    <a:pt x="107396" y="144434"/>
                  </a:lnTo>
                  <a:lnTo>
                    <a:pt x="106612" y="144787"/>
                  </a:lnTo>
                  <a:lnTo>
                    <a:pt x="105813" y="145141"/>
                  </a:lnTo>
                  <a:lnTo>
                    <a:pt x="105014" y="145479"/>
                  </a:lnTo>
                  <a:lnTo>
                    <a:pt x="104215" y="145817"/>
                  </a:lnTo>
                  <a:lnTo>
                    <a:pt x="103400" y="146139"/>
                  </a:lnTo>
                  <a:lnTo>
                    <a:pt x="102601" y="146447"/>
                  </a:lnTo>
                  <a:lnTo>
                    <a:pt x="101787" y="146754"/>
                  </a:lnTo>
                  <a:lnTo>
                    <a:pt x="100957" y="147062"/>
                  </a:lnTo>
                  <a:lnTo>
                    <a:pt x="100142" y="147338"/>
                  </a:lnTo>
                  <a:lnTo>
                    <a:pt x="99312" y="147615"/>
                  </a:lnTo>
                  <a:lnTo>
                    <a:pt x="98467" y="147892"/>
                  </a:lnTo>
                  <a:lnTo>
                    <a:pt x="97637" y="148153"/>
                  </a:lnTo>
                  <a:lnTo>
                    <a:pt x="96792" y="148399"/>
                  </a:lnTo>
                  <a:lnTo>
                    <a:pt x="95947" y="148629"/>
                  </a:lnTo>
                  <a:lnTo>
                    <a:pt x="95101" y="148860"/>
                  </a:lnTo>
                  <a:lnTo>
                    <a:pt x="94241" y="149090"/>
                  </a:lnTo>
                  <a:lnTo>
                    <a:pt x="93380" y="149305"/>
                  </a:lnTo>
                  <a:lnTo>
                    <a:pt x="92519" y="149505"/>
                  </a:lnTo>
                  <a:lnTo>
                    <a:pt x="91659" y="149690"/>
                  </a:lnTo>
                  <a:lnTo>
                    <a:pt x="90798" y="149874"/>
                  </a:lnTo>
                  <a:lnTo>
                    <a:pt x="89922" y="150043"/>
                  </a:lnTo>
                  <a:lnTo>
                    <a:pt x="89046" y="150212"/>
                  </a:lnTo>
                  <a:lnTo>
                    <a:pt x="88170" y="150350"/>
                  </a:lnTo>
                  <a:lnTo>
                    <a:pt x="87279" y="150504"/>
                  </a:lnTo>
                  <a:lnTo>
                    <a:pt x="86387" y="150627"/>
                  </a:lnTo>
                  <a:lnTo>
                    <a:pt x="85511" y="150750"/>
                  </a:lnTo>
                  <a:lnTo>
                    <a:pt x="84605" y="150858"/>
                  </a:lnTo>
                  <a:lnTo>
                    <a:pt x="83713" y="150965"/>
                  </a:lnTo>
                  <a:lnTo>
                    <a:pt x="82822" y="151042"/>
                  </a:lnTo>
                  <a:lnTo>
                    <a:pt x="82822" y="151042"/>
                  </a:lnTo>
                  <a:lnTo>
                    <a:pt x="81930" y="151134"/>
                  </a:lnTo>
                  <a:lnTo>
                    <a:pt x="81039" y="151196"/>
                  </a:lnTo>
                  <a:lnTo>
                    <a:pt x="80148" y="151257"/>
                  </a:lnTo>
                  <a:lnTo>
                    <a:pt x="79256" y="151303"/>
                  </a:lnTo>
                  <a:lnTo>
                    <a:pt x="78365" y="151349"/>
                  </a:lnTo>
                  <a:lnTo>
                    <a:pt x="77474" y="151365"/>
                  </a:lnTo>
                  <a:lnTo>
                    <a:pt x="76567" y="151380"/>
                  </a:lnTo>
                  <a:lnTo>
                    <a:pt x="75660" y="151396"/>
                  </a:lnTo>
                  <a:lnTo>
                    <a:pt x="75660" y="151396"/>
                  </a:lnTo>
                  <a:lnTo>
                    <a:pt x="74676" y="151380"/>
                  </a:lnTo>
                  <a:lnTo>
                    <a:pt x="73708" y="151365"/>
                  </a:lnTo>
                  <a:lnTo>
                    <a:pt x="72740" y="151334"/>
                  </a:lnTo>
                  <a:lnTo>
                    <a:pt x="71772" y="151288"/>
                  </a:lnTo>
                  <a:lnTo>
                    <a:pt x="70804" y="151242"/>
                  </a:lnTo>
                  <a:lnTo>
                    <a:pt x="69835" y="151165"/>
                  </a:lnTo>
                  <a:lnTo>
                    <a:pt x="68883" y="151088"/>
                  </a:lnTo>
                  <a:lnTo>
                    <a:pt x="67914" y="150996"/>
                  </a:lnTo>
                  <a:lnTo>
                    <a:pt x="66961" y="150904"/>
                  </a:lnTo>
                  <a:lnTo>
                    <a:pt x="66024" y="150781"/>
                  </a:lnTo>
                  <a:lnTo>
                    <a:pt x="65071" y="150658"/>
                  </a:lnTo>
                  <a:lnTo>
                    <a:pt x="64134" y="150520"/>
                  </a:lnTo>
                  <a:lnTo>
                    <a:pt x="63196" y="150366"/>
                  </a:lnTo>
                  <a:lnTo>
                    <a:pt x="62259" y="150212"/>
                  </a:lnTo>
                  <a:lnTo>
                    <a:pt x="61337" y="150043"/>
                  </a:lnTo>
                  <a:lnTo>
                    <a:pt x="60414" y="149859"/>
                  </a:lnTo>
                  <a:lnTo>
                    <a:pt x="59492" y="149659"/>
                  </a:lnTo>
                  <a:lnTo>
                    <a:pt x="58570" y="149459"/>
                  </a:lnTo>
                  <a:lnTo>
                    <a:pt x="57648" y="149229"/>
                  </a:lnTo>
                  <a:lnTo>
                    <a:pt x="56741" y="149013"/>
                  </a:lnTo>
                  <a:lnTo>
                    <a:pt x="55835" y="148768"/>
                  </a:lnTo>
                  <a:lnTo>
                    <a:pt x="54943" y="148522"/>
                  </a:lnTo>
                  <a:lnTo>
                    <a:pt x="54052" y="148260"/>
                  </a:lnTo>
                  <a:lnTo>
                    <a:pt x="53161" y="147984"/>
                  </a:lnTo>
                  <a:lnTo>
                    <a:pt x="52269" y="147707"/>
                  </a:lnTo>
                  <a:lnTo>
                    <a:pt x="51393" y="147415"/>
                  </a:lnTo>
                  <a:lnTo>
                    <a:pt x="50517" y="147108"/>
                  </a:lnTo>
                  <a:lnTo>
                    <a:pt x="49641" y="146800"/>
                  </a:lnTo>
                  <a:lnTo>
                    <a:pt x="48781" y="146478"/>
                  </a:lnTo>
                  <a:lnTo>
                    <a:pt x="47904" y="146139"/>
                  </a:lnTo>
                  <a:lnTo>
                    <a:pt x="47059" y="145801"/>
                  </a:lnTo>
                  <a:lnTo>
                    <a:pt x="46199" y="145448"/>
                  </a:lnTo>
                  <a:lnTo>
                    <a:pt x="45353" y="145079"/>
                  </a:lnTo>
                  <a:lnTo>
                    <a:pt x="44523" y="144710"/>
                  </a:lnTo>
                  <a:lnTo>
                    <a:pt x="43678" y="144326"/>
                  </a:lnTo>
                  <a:lnTo>
                    <a:pt x="42848" y="143926"/>
                  </a:lnTo>
                  <a:lnTo>
                    <a:pt x="42034" y="143527"/>
                  </a:lnTo>
                  <a:lnTo>
                    <a:pt x="41204" y="143112"/>
                  </a:lnTo>
                  <a:lnTo>
                    <a:pt x="40389" y="142682"/>
                  </a:lnTo>
                  <a:lnTo>
                    <a:pt x="39590" y="142251"/>
                  </a:lnTo>
                  <a:lnTo>
                    <a:pt x="38791" y="141821"/>
                  </a:lnTo>
                  <a:lnTo>
                    <a:pt x="37992" y="141360"/>
                  </a:lnTo>
                  <a:lnTo>
                    <a:pt x="37208" y="140899"/>
                  </a:lnTo>
                  <a:lnTo>
                    <a:pt x="36424" y="140438"/>
                  </a:lnTo>
                  <a:lnTo>
                    <a:pt x="35640" y="139961"/>
                  </a:lnTo>
                  <a:lnTo>
                    <a:pt x="34872" y="139470"/>
                  </a:lnTo>
                  <a:lnTo>
                    <a:pt x="34104" y="138962"/>
                  </a:lnTo>
                  <a:lnTo>
                    <a:pt x="33350" y="138471"/>
                  </a:lnTo>
                  <a:lnTo>
                    <a:pt x="32597" y="137948"/>
                  </a:lnTo>
                  <a:lnTo>
                    <a:pt x="31860" y="137426"/>
                  </a:lnTo>
                  <a:lnTo>
                    <a:pt x="31122" y="136888"/>
                  </a:lnTo>
                  <a:lnTo>
                    <a:pt x="30384" y="136350"/>
                  </a:lnTo>
                  <a:lnTo>
                    <a:pt x="29662" y="135812"/>
                  </a:lnTo>
                  <a:lnTo>
                    <a:pt x="28940" y="135243"/>
                  </a:lnTo>
                  <a:lnTo>
                    <a:pt x="28233" y="134675"/>
                  </a:lnTo>
                  <a:lnTo>
                    <a:pt x="27526" y="134106"/>
                  </a:lnTo>
                  <a:lnTo>
                    <a:pt x="26834" y="133522"/>
                  </a:lnTo>
                  <a:lnTo>
                    <a:pt x="26143" y="132938"/>
                  </a:lnTo>
                  <a:lnTo>
                    <a:pt x="25451" y="132339"/>
                  </a:lnTo>
                  <a:lnTo>
                    <a:pt x="24775" y="131724"/>
                  </a:lnTo>
                  <a:lnTo>
                    <a:pt x="24114" y="131109"/>
                  </a:lnTo>
                  <a:lnTo>
                    <a:pt x="23453" y="130494"/>
                  </a:lnTo>
                  <a:lnTo>
                    <a:pt x="22792" y="129864"/>
                  </a:lnTo>
                  <a:lnTo>
                    <a:pt x="22147" y="129219"/>
                  </a:lnTo>
                  <a:lnTo>
                    <a:pt x="21517" y="128573"/>
                  </a:lnTo>
                  <a:lnTo>
                    <a:pt x="20887" y="127928"/>
                  </a:lnTo>
                  <a:lnTo>
                    <a:pt x="20257" y="127267"/>
                  </a:lnTo>
                  <a:lnTo>
                    <a:pt x="19642" y="126591"/>
                  </a:lnTo>
                  <a:lnTo>
                    <a:pt x="19042" y="125914"/>
                  </a:lnTo>
                  <a:lnTo>
                    <a:pt x="18443" y="125238"/>
                  </a:lnTo>
                  <a:lnTo>
                    <a:pt x="17859" y="124547"/>
                  </a:lnTo>
                  <a:lnTo>
                    <a:pt x="17275" y="123840"/>
                  </a:lnTo>
                  <a:lnTo>
                    <a:pt x="16691" y="123148"/>
                  </a:lnTo>
                  <a:lnTo>
                    <a:pt x="16138" y="122426"/>
                  </a:lnTo>
                  <a:lnTo>
                    <a:pt x="15569" y="121719"/>
                  </a:lnTo>
                  <a:lnTo>
                    <a:pt x="15031" y="120981"/>
                  </a:lnTo>
                  <a:lnTo>
                    <a:pt x="14478" y="120259"/>
                  </a:lnTo>
                  <a:lnTo>
                    <a:pt x="13955" y="119521"/>
                  </a:lnTo>
                  <a:lnTo>
                    <a:pt x="13433" y="118768"/>
                  </a:lnTo>
                  <a:lnTo>
                    <a:pt x="12910" y="118015"/>
                  </a:lnTo>
                  <a:lnTo>
                    <a:pt x="12419" y="117262"/>
                  </a:lnTo>
                  <a:lnTo>
                    <a:pt x="11911" y="116494"/>
                  </a:lnTo>
                  <a:lnTo>
                    <a:pt x="11420" y="115725"/>
                  </a:lnTo>
                  <a:lnTo>
                    <a:pt x="10943" y="114941"/>
                  </a:lnTo>
                  <a:lnTo>
                    <a:pt x="10482" y="114173"/>
                  </a:lnTo>
                  <a:lnTo>
                    <a:pt x="10021" y="113374"/>
                  </a:lnTo>
                  <a:lnTo>
                    <a:pt x="9575" y="112575"/>
                  </a:lnTo>
                  <a:lnTo>
                    <a:pt x="9130" y="111775"/>
                  </a:lnTo>
                  <a:lnTo>
                    <a:pt x="8699" y="110976"/>
                  </a:lnTo>
                  <a:lnTo>
                    <a:pt x="8269" y="110162"/>
                  </a:lnTo>
                  <a:lnTo>
                    <a:pt x="7854" y="109332"/>
                  </a:lnTo>
                  <a:lnTo>
                    <a:pt x="7455" y="108517"/>
                  </a:lnTo>
                  <a:lnTo>
                    <a:pt x="7070" y="107687"/>
                  </a:lnTo>
                  <a:lnTo>
                    <a:pt x="6686" y="106842"/>
                  </a:lnTo>
                  <a:lnTo>
                    <a:pt x="6302" y="106012"/>
                  </a:lnTo>
                  <a:lnTo>
                    <a:pt x="5948" y="105167"/>
                  </a:lnTo>
                  <a:lnTo>
                    <a:pt x="5595" y="104306"/>
                  </a:lnTo>
                  <a:lnTo>
                    <a:pt x="5241" y="103446"/>
                  </a:lnTo>
                  <a:lnTo>
                    <a:pt x="4903" y="102585"/>
                  </a:lnTo>
                  <a:lnTo>
                    <a:pt x="4581" y="101724"/>
                  </a:lnTo>
                  <a:lnTo>
                    <a:pt x="4273" y="100848"/>
                  </a:lnTo>
                  <a:lnTo>
                    <a:pt x="3966" y="99972"/>
                  </a:lnTo>
                  <a:lnTo>
                    <a:pt x="3674" y="99096"/>
                  </a:lnTo>
                  <a:lnTo>
                    <a:pt x="3397" y="98205"/>
                  </a:lnTo>
                  <a:lnTo>
                    <a:pt x="3121" y="97314"/>
                  </a:lnTo>
                  <a:lnTo>
                    <a:pt x="2859" y="96422"/>
                  </a:lnTo>
                  <a:lnTo>
                    <a:pt x="2613" y="95516"/>
                  </a:lnTo>
                  <a:lnTo>
                    <a:pt x="2383" y="94609"/>
                  </a:lnTo>
                  <a:lnTo>
                    <a:pt x="2152" y="93702"/>
                  </a:lnTo>
                  <a:lnTo>
                    <a:pt x="1937" y="92795"/>
                  </a:lnTo>
                  <a:lnTo>
                    <a:pt x="1722" y="91873"/>
                  </a:lnTo>
                  <a:lnTo>
                    <a:pt x="1538" y="90951"/>
                  </a:lnTo>
                  <a:lnTo>
                    <a:pt x="1353" y="90029"/>
                  </a:lnTo>
                  <a:lnTo>
                    <a:pt x="1184" y="89091"/>
                  </a:lnTo>
                  <a:lnTo>
                    <a:pt x="1015" y="88169"/>
                  </a:lnTo>
                  <a:lnTo>
                    <a:pt x="861" y="87232"/>
                  </a:lnTo>
                  <a:lnTo>
                    <a:pt x="723" y="86279"/>
                  </a:lnTo>
                  <a:lnTo>
                    <a:pt x="600" y="85342"/>
                  </a:lnTo>
                  <a:lnTo>
                    <a:pt x="493" y="84389"/>
                  </a:lnTo>
                  <a:lnTo>
                    <a:pt x="385" y="83436"/>
                  </a:lnTo>
                  <a:lnTo>
                    <a:pt x="293" y="82483"/>
                  </a:lnTo>
                  <a:lnTo>
                    <a:pt x="216" y="81515"/>
                  </a:lnTo>
                  <a:lnTo>
                    <a:pt x="154" y="80562"/>
                  </a:lnTo>
                  <a:lnTo>
                    <a:pt x="93" y="79594"/>
                  </a:lnTo>
                  <a:lnTo>
                    <a:pt x="47" y="78626"/>
                  </a:lnTo>
                  <a:lnTo>
                    <a:pt x="16" y="77642"/>
                  </a:lnTo>
                  <a:lnTo>
                    <a:pt x="1" y="76674"/>
                  </a:lnTo>
                  <a:lnTo>
                    <a:pt x="1" y="75690"/>
                  </a:lnTo>
                  <a:lnTo>
                    <a:pt x="1" y="75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 rot="10800000">
              <a:off x="2117463" y="1526168"/>
              <a:ext cx="1" cy="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 rot="10800000">
              <a:off x="2059695" y="1473366"/>
              <a:ext cx="57768" cy="105599"/>
            </a:xfrm>
            <a:custGeom>
              <a:avLst/>
              <a:gdLst/>
              <a:ahLst/>
              <a:cxnLst/>
              <a:rect l="l" t="t" r="r" b="b"/>
              <a:pathLst>
                <a:path w="82822" h="151396" extrusionOk="0">
                  <a:moveTo>
                    <a:pt x="74676" y="0"/>
                  </a:moveTo>
                  <a:lnTo>
                    <a:pt x="73708" y="31"/>
                  </a:lnTo>
                  <a:lnTo>
                    <a:pt x="72740" y="62"/>
                  </a:lnTo>
                  <a:lnTo>
                    <a:pt x="71772" y="92"/>
                  </a:lnTo>
                  <a:lnTo>
                    <a:pt x="70804" y="154"/>
                  </a:lnTo>
                  <a:lnTo>
                    <a:pt x="69835" y="215"/>
                  </a:lnTo>
                  <a:lnTo>
                    <a:pt x="68883" y="292"/>
                  </a:lnTo>
                  <a:lnTo>
                    <a:pt x="67914" y="384"/>
                  </a:lnTo>
                  <a:lnTo>
                    <a:pt x="66961" y="492"/>
                  </a:lnTo>
                  <a:lnTo>
                    <a:pt x="66024" y="615"/>
                  </a:lnTo>
                  <a:lnTo>
                    <a:pt x="65071" y="738"/>
                  </a:lnTo>
                  <a:lnTo>
                    <a:pt x="64134" y="876"/>
                  </a:lnTo>
                  <a:lnTo>
                    <a:pt x="63196" y="1014"/>
                  </a:lnTo>
                  <a:lnTo>
                    <a:pt x="62259" y="1183"/>
                  </a:lnTo>
                  <a:lnTo>
                    <a:pt x="61337" y="1353"/>
                  </a:lnTo>
                  <a:lnTo>
                    <a:pt x="60414" y="1537"/>
                  </a:lnTo>
                  <a:lnTo>
                    <a:pt x="59492" y="1737"/>
                  </a:lnTo>
                  <a:lnTo>
                    <a:pt x="58570" y="1937"/>
                  </a:lnTo>
                  <a:lnTo>
                    <a:pt x="57648" y="2152"/>
                  </a:lnTo>
                  <a:lnTo>
                    <a:pt x="56741" y="2382"/>
                  </a:lnTo>
                  <a:lnTo>
                    <a:pt x="55835" y="2628"/>
                  </a:lnTo>
                  <a:lnTo>
                    <a:pt x="54943" y="2874"/>
                  </a:lnTo>
                  <a:lnTo>
                    <a:pt x="54052" y="3135"/>
                  </a:lnTo>
                  <a:lnTo>
                    <a:pt x="53161" y="3397"/>
                  </a:lnTo>
                  <a:lnTo>
                    <a:pt x="52269" y="3689"/>
                  </a:lnTo>
                  <a:lnTo>
                    <a:pt x="51393" y="3981"/>
                  </a:lnTo>
                  <a:lnTo>
                    <a:pt x="50517" y="4273"/>
                  </a:lnTo>
                  <a:lnTo>
                    <a:pt x="49641" y="4595"/>
                  </a:lnTo>
                  <a:lnTo>
                    <a:pt x="48781" y="4918"/>
                  </a:lnTo>
                  <a:lnTo>
                    <a:pt x="47904" y="5256"/>
                  </a:lnTo>
                  <a:lnTo>
                    <a:pt x="47059" y="5594"/>
                  </a:lnTo>
                  <a:lnTo>
                    <a:pt x="46199" y="5948"/>
                  </a:lnTo>
                  <a:lnTo>
                    <a:pt x="45353" y="6317"/>
                  </a:lnTo>
                  <a:lnTo>
                    <a:pt x="44523" y="6685"/>
                  </a:lnTo>
                  <a:lnTo>
                    <a:pt x="43678" y="7070"/>
                  </a:lnTo>
                  <a:lnTo>
                    <a:pt x="42848" y="7469"/>
                  </a:lnTo>
                  <a:lnTo>
                    <a:pt x="42034" y="7869"/>
                  </a:lnTo>
                  <a:lnTo>
                    <a:pt x="41204" y="8284"/>
                  </a:lnTo>
                  <a:lnTo>
                    <a:pt x="40389" y="8699"/>
                  </a:lnTo>
                  <a:lnTo>
                    <a:pt x="39590" y="9129"/>
                  </a:lnTo>
                  <a:lnTo>
                    <a:pt x="38791" y="9575"/>
                  </a:lnTo>
                  <a:lnTo>
                    <a:pt x="37992" y="10020"/>
                  </a:lnTo>
                  <a:lnTo>
                    <a:pt x="37208" y="10481"/>
                  </a:lnTo>
                  <a:lnTo>
                    <a:pt x="36424" y="10958"/>
                  </a:lnTo>
                  <a:lnTo>
                    <a:pt x="35640" y="11434"/>
                  </a:lnTo>
                  <a:lnTo>
                    <a:pt x="34872" y="11926"/>
                  </a:lnTo>
                  <a:lnTo>
                    <a:pt x="34104" y="12418"/>
                  </a:lnTo>
                  <a:lnTo>
                    <a:pt x="33350" y="12925"/>
                  </a:lnTo>
                  <a:lnTo>
                    <a:pt x="32597" y="13448"/>
                  </a:lnTo>
                  <a:lnTo>
                    <a:pt x="31860" y="13970"/>
                  </a:lnTo>
                  <a:lnTo>
                    <a:pt x="31122" y="14493"/>
                  </a:lnTo>
                  <a:lnTo>
                    <a:pt x="30384" y="15031"/>
                  </a:lnTo>
                  <a:lnTo>
                    <a:pt x="29662" y="15584"/>
                  </a:lnTo>
                  <a:lnTo>
                    <a:pt x="28940" y="16137"/>
                  </a:lnTo>
                  <a:lnTo>
                    <a:pt x="28233" y="16706"/>
                  </a:lnTo>
                  <a:lnTo>
                    <a:pt x="27526" y="17290"/>
                  </a:lnTo>
                  <a:lnTo>
                    <a:pt x="26834" y="17858"/>
                  </a:lnTo>
                  <a:lnTo>
                    <a:pt x="26143" y="18458"/>
                  </a:lnTo>
                  <a:lnTo>
                    <a:pt x="25451" y="19057"/>
                  </a:lnTo>
                  <a:lnTo>
                    <a:pt x="24775" y="19656"/>
                  </a:lnTo>
                  <a:lnTo>
                    <a:pt x="24114" y="20271"/>
                  </a:lnTo>
                  <a:lnTo>
                    <a:pt x="23453" y="20901"/>
                  </a:lnTo>
                  <a:lnTo>
                    <a:pt x="22792" y="21531"/>
                  </a:lnTo>
                  <a:lnTo>
                    <a:pt x="22147" y="22162"/>
                  </a:lnTo>
                  <a:lnTo>
                    <a:pt x="21517" y="22807"/>
                  </a:lnTo>
                  <a:lnTo>
                    <a:pt x="20887" y="23468"/>
                  </a:lnTo>
                  <a:lnTo>
                    <a:pt x="20257" y="24129"/>
                  </a:lnTo>
                  <a:lnTo>
                    <a:pt x="19642" y="24790"/>
                  </a:lnTo>
                  <a:lnTo>
                    <a:pt x="19042" y="25466"/>
                  </a:lnTo>
                  <a:lnTo>
                    <a:pt x="18443" y="26157"/>
                  </a:lnTo>
                  <a:lnTo>
                    <a:pt x="17859" y="26849"/>
                  </a:lnTo>
                  <a:lnTo>
                    <a:pt x="17275" y="27540"/>
                  </a:lnTo>
                  <a:lnTo>
                    <a:pt x="16691" y="28247"/>
                  </a:lnTo>
                  <a:lnTo>
                    <a:pt x="16138" y="28954"/>
                  </a:lnTo>
                  <a:lnTo>
                    <a:pt x="15569" y="29677"/>
                  </a:lnTo>
                  <a:lnTo>
                    <a:pt x="15031" y="30399"/>
                  </a:lnTo>
                  <a:lnTo>
                    <a:pt x="14478" y="31137"/>
                  </a:lnTo>
                  <a:lnTo>
                    <a:pt x="13955" y="31874"/>
                  </a:lnTo>
                  <a:lnTo>
                    <a:pt x="13433" y="32612"/>
                  </a:lnTo>
                  <a:lnTo>
                    <a:pt x="12910" y="33365"/>
                  </a:lnTo>
                  <a:lnTo>
                    <a:pt x="12419" y="34134"/>
                  </a:lnTo>
                  <a:lnTo>
                    <a:pt x="11911" y="34887"/>
                  </a:lnTo>
                  <a:lnTo>
                    <a:pt x="11420" y="35670"/>
                  </a:lnTo>
                  <a:lnTo>
                    <a:pt x="10943" y="36439"/>
                  </a:lnTo>
                  <a:lnTo>
                    <a:pt x="10482" y="37223"/>
                  </a:lnTo>
                  <a:lnTo>
                    <a:pt x="10021" y="38022"/>
                  </a:lnTo>
                  <a:lnTo>
                    <a:pt x="9575" y="38806"/>
                  </a:lnTo>
                  <a:lnTo>
                    <a:pt x="9130" y="39605"/>
                  </a:lnTo>
                  <a:lnTo>
                    <a:pt x="8699" y="40419"/>
                  </a:lnTo>
                  <a:lnTo>
                    <a:pt x="8269" y="41234"/>
                  </a:lnTo>
                  <a:lnTo>
                    <a:pt x="7854" y="42048"/>
                  </a:lnTo>
                  <a:lnTo>
                    <a:pt x="7455" y="42878"/>
                  </a:lnTo>
                  <a:lnTo>
                    <a:pt x="7070" y="43708"/>
                  </a:lnTo>
                  <a:lnTo>
                    <a:pt x="6686" y="44538"/>
                  </a:lnTo>
                  <a:lnTo>
                    <a:pt x="6302" y="45383"/>
                  </a:lnTo>
                  <a:lnTo>
                    <a:pt x="5948" y="46229"/>
                  </a:lnTo>
                  <a:lnTo>
                    <a:pt x="5595" y="47074"/>
                  </a:lnTo>
                  <a:lnTo>
                    <a:pt x="5241" y="47935"/>
                  </a:lnTo>
                  <a:lnTo>
                    <a:pt x="4903" y="48795"/>
                  </a:lnTo>
                  <a:lnTo>
                    <a:pt x="4581" y="49671"/>
                  </a:lnTo>
                  <a:lnTo>
                    <a:pt x="4273" y="50532"/>
                  </a:lnTo>
                  <a:lnTo>
                    <a:pt x="3966" y="51408"/>
                  </a:lnTo>
                  <a:lnTo>
                    <a:pt x="3674" y="52299"/>
                  </a:lnTo>
                  <a:lnTo>
                    <a:pt x="3397" y="53191"/>
                  </a:lnTo>
                  <a:lnTo>
                    <a:pt x="3121" y="54082"/>
                  </a:lnTo>
                  <a:lnTo>
                    <a:pt x="2859" y="54973"/>
                  </a:lnTo>
                  <a:lnTo>
                    <a:pt x="2613" y="55865"/>
                  </a:lnTo>
                  <a:lnTo>
                    <a:pt x="2383" y="56771"/>
                  </a:lnTo>
                  <a:lnTo>
                    <a:pt x="2152" y="57678"/>
                  </a:lnTo>
                  <a:lnTo>
                    <a:pt x="1937" y="58600"/>
                  </a:lnTo>
                  <a:lnTo>
                    <a:pt x="1722" y="59522"/>
                  </a:lnTo>
                  <a:lnTo>
                    <a:pt x="1538" y="60445"/>
                  </a:lnTo>
                  <a:lnTo>
                    <a:pt x="1353" y="61367"/>
                  </a:lnTo>
                  <a:lnTo>
                    <a:pt x="1184" y="62289"/>
                  </a:lnTo>
                  <a:lnTo>
                    <a:pt x="1015" y="63226"/>
                  </a:lnTo>
                  <a:lnTo>
                    <a:pt x="861" y="64164"/>
                  </a:lnTo>
                  <a:lnTo>
                    <a:pt x="723" y="65101"/>
                  </a:lnTo>
                  <a:lnTo>
                    <a:pt x="600" y="66054"/>
                  </a:lnTo>
                  <a:lnTo>
                    <a:pt x="493" y="67007"/>
                  </a:lnTo>
                  <a:lnTo>
                    <a:pt x="385" y="67960"/>
                  </a:lnTo>
                  <a:lnTo>
                    <a:pt x="293" y="68913"/>
                  </a:lnTo>
                  <a:lnTo>
                    <a:pt x="216" y="69865"/>
                  </a:lnTo>
                  <a:lnTo>
                    <a:pt x="154" y="70834"/>
                  </a:lnTo>
                  <a:lnTo>
                    <a:pt x="93" y="71802"/>
                  </a:lnTo>
                  <a:lnTo>
                    <a:pt x="47" y="72770"/>
                  </a:lnTo>
                  <a:lnTo>
                    <a:pt x="16" y="73738"/>
                  </a:lnTo>
                  <a:lnTo>
                    <a:pt x="1" y="74722"/>
                  </a:lnTo>
                  <a:lnTo>
                    <a:pt x="1" y="75690"/>
                  </a:lnTo>
                  <a:lnTo>
                    <a:pt x="1" y="76674"/>
                  </a:lnTo>
                  <a:lnTo>
                    <a:pt x="16" y="77642"/>
                  </a:lnTo>
                  <a:lnTo>
                    <a:pt x="47" y="78626"/>
                  </a:lnTo>
                  <a:lnTo>
                    <a:pt x="93" y="79594"/>
                  </a:lnTo>
                  <a:lnTo>
                    <a:pt x="154" y="80562"/>
                  </a:lnTo>
                  <a:lnTo>
                    <a:pt x="216" y="81515"/>
                  </a:lnTo>
                  <a:lnTo>
                    <a:pt x="293" y="82483"/>
                  </a:lnTo>
                  <a:lnTo>
                    <a:pt x="385" y="83436"/>
                  </a:lnTo>
                  <a:lnTo>
                    <a:pt x="493" y="84389"/>
                  </a:lnTo>
                  <a:lnTo>
                    <a:pt x="600" y="85342"/>
                  </a:lnTo>
                  <a:lnTo>
                    <a:pt x="723" y="86279"/>
                  </a:lnTo>
                  <a:lnTo>
                    <a:pt x="861" y="87232"/>
                  </a:lnTo>
                  <a:lnTo>
                    <a:pt x="1015" y="88169"/>
                  </a:lnTo>
                  <a:lnTo>
                    <a:pt x="1184" y="89091"/>
                  </a:lnTo>
                  <a:lnTo>
                    <a:pt x="1353" y="90029"/>
                  </a:lnTo>
                  <a:lnTo>
                    <a:pt x="1538" y="90951"/>
                  </a:lnTo>
                  <a:lnTo>
                    <a:pt x="1722" y="91873"/>
                  </a:lnTo>
                  <a:lnTo>
                    <a:pt x="1937" y="92795"/>
                  </a:lnTo>
                  <a:lnTo>
                    <a:pt x="2152" y="93702"/>
                  </a:lnTo>
                  <a:lnTo>
                    <a:pt x="2383" y="94609"/>
                  </a:lnTo>
                  <a:lnTo>
                    <a:pt x="2613" y="95516"/>
                  </a:lnTo>
                  <a:lnTo>
                    <a:pt x="2859" y="96422"/>
                  </a:lnTo>
                  <a:lnTo>
                    <a:pt x="3121" y="97314"/>
                  </a:lnTo>
                  <a:lnTo>
                    <a:pt x="3397" y="98205"/>
                  </a:lnTo>
                  <a:lnTo>
                    <a:pt x="3674" y="99096"/>
                  </a:lnTo>
                  <a:lnTo>
                    <a:pt x="3966" y="99972"/>
                  </a:lnTo>
                  <a:lnTo>
                    <a:pt x="4273" y="100848"/>
                  </a:lnTo>
                  <a:lnTo>
                    <a:pt x="4581" y="101724"/>
                  </a:lnTo>
                  <a:lnTo>
                    <a:pt x="4903" y="102585"/>
                  </a:lnTo>
                  <a:lnTo>
                    <a:pt x="5241" y="103446"/>
                  </a:lnTo>
                  <a:lnTo>
                    <a:pt x="5595" y="104306"/>
                  </a:lnTo>
                  <a:lnTo>
                    <a:pt x="5948" y="105167"/>
                  </a:lnTo>
                  <a:lnTo>
                    <a:pt x="6302" y="106012"/>
                  </a:lnTo>
                  <a:lnTo>
                    <a:pt x="6686" y="106842"/>
                  </a:lnTo>
                  <a:lnTo>
                    <a:pt x="7070" y="107687"/>
                  </a:lnTo>
                  <a:lnTo>
                    <a:pt x="7455" y="108517"/>
                  </a:lnTo>
                  <a:lnTo>
                    <a:pt x="7854" y="109332"/>
                  </a:lnTo>
                  <a:lnTo>
                    <a:pt x="8269" y="110162"/>
                  </a:lnTo>
                  <a:lnTo>
                    <a:pt x="8699" y="110976"/>
                  </a:lnTo>
                  <a:lnTo>
                    <a:pt x="9130" y="111775"/>
                  </a:lnTo>
                  <a:lnTo>
                    <a:pt x="9575" y="112575"/>
                  </a:lnTo>
                  <a:lnTo>
                    <a:pt x="10021" y="113374"/>
                  </a:lnTo>
                  <a:lnTo>
                    <a:pt x="10482" y="114173"/>
                  </a:lnTo>
                  <a:lnTo>
                    <a:pt x="10943" y="114941"/>
                  </a:lnTo>
                  <a:lnTo>
                    <a:pt x="11420" y="115725"/>
                  </a:lnTo>
                  <a:lnTo>
                    <a:pt x="11911" y="116494"/>
                  </a:lnTo>
                  <a:lnTo>
                    <a:pt x="12419" y="117262"/>
                  </a:lnTo>
                  <a:lnTo>
                    <a:pt x="12910" y="118015"/>
                  </a:lnTo>
                  <a:lnTo>
                    <a:pt x="13433" y="118768"/>
                  </a:lnTo>
                  <a:lnTo>
                    <a:pt x="13955" y="119521"/>
                  </a:lnTo>
                  <a:lnTo>
                    <a:pt x="14478" y="120259"/>
                  </a:lnTo>
                  <a:lnTo>
                    <a:pt x="15031" y="120981"/>
                  </a:lnTo>
                  <a:lnTo>
                    <a:pt x="15569" y="121719"/>
                  </a:lnTo>
                  <a:lnTo>
                    <a:pt x="16138" y="122426"/>
                  </a:lnTo>
                  <a:lnTo>
                    <a:pt x="16691" y="123148"/>
                  </a:lnTo>
                  <a:lnTo>
                    <a:pt x="17275" y="123840"/>
                  </a:lnTo>
                  <a:lnTo>
                    <a:pt x="17859" y="124547"/>
                  </a:lnTo>
                  <a:lnTo>
                    <a:pt x="18443" y="125238"/>
                  </a:lnTo>
                  <a:lnTo>
                    <a:pt x="19042" y="125914"/>
                  </a:lnTo>
                  <a:lnTo>
                    <a:pt x="19642" y="126591"/>
                  </a:lnTo>
                  <a:lnTo>
                    <a:pt x="20257" y="127267"/>
                  </a:lnTo>
                  <a:lnTo>
                    <a:pt x="20887" y="127928"/>
                  </a:lnTo>
                  <a:lnTo>
                    <a:pt x="21517" y="128573"/>
                  </a:lnTo>
                  <a:lnTo>
                    <a:pt x="22147" y="129219"/>
                  </a:lnTo>
                  <a:lnTo>
                    <a:pt x="22792" y="129864"/>
                  </a:lnTo>
                  <a:lnTo>
                    <a:pt x="23453" y="130494"/>
                  </a:lnTo>
                  <a:lnTo>
                    <a:pt x="24114" y="131109"/>
                  </a:lnTo>
                  <a:lnTo>
                    <a:pt x="24775" y="131724"/>
                  </a:lnTo>
                  <a:lnTo>
                    <a:pt x="25451" y="132339"/>
                  </a:lnTo>
                  <a:lnTo>
                    <a:pt x="26143" y="132938"/>
                  </a:lnTo>
                  <a:lnTo>
                    <a:pt x="26834" y="133522"/>
                  </a:lnTo>
                  <a:lnTo>
                    <a:pt x="27526" y="134106"/>
                  </a:lnTo>
                  <a:lnTo>
                    <a:pt x="28233" y="134675"/>
                  </a:lnTo>
                  <a:lnTo>
                    <a:pt x="28940" y="135243"/>
                  </a:lnTo>
                  <a:lnTo>
                    <a:pt x="29662" y="135812"/>
                  </a:lnTo>
                  <a:lnTo>
                    <a:pt x="30384" y="136350"/>
                  </a:lnTo>
                  <a:lnTo>
                    <a:pt x="31122" y="136888"/>
                  </a:lnTo>
                  <a:lnTo>
                    <a:pt x="31860" y="137426"/>
                  </a:lnTo>
                  <a:lnTo>
                    <a:pt x="32597" y="137948"/>
                  </a:lnTo>
                  <a:lnTo>
                    <a:pt x="33350" y="138471"/>
                  </a:lnTo>
                  <a:lnTo>
                    <a:pt x="34104" y="138962"/>
                  </a:lnTo>
                  <a:lnTo>
                    <a:pt x="34872" y="139470"/>
                  </a:lnTo>
                  <a:lnTo>
                    <a:pt x="35640" y="139961"/>
                  </a:lnTo>
                  <a:lnTo>
                    <a:pt x="36424" y="140438"/>
                  </a:lnTo>
                  <a:lnTo>
                    <a:pt x="37208" y="140899"/>
                  </a:lnTo>
                  <a:lnTo>
                    <a:pt x="37992" y="141360"/>
                  </a:lnTo>
                  <a:lnTo>
                    <a:pt x="38791" y="141821"/>
                  </a:lnTo>
                  <a:lnTo>
                    <a:pt x="39590" y="142251"/>
                  </a:lnTo>
                  <a:lnTo>
                    <a:pt x="40389" y="142682"/>
                  </a:lnTo>
                  <a:lnTo>
                    <a:pt x="41204" y="143112"/>
                  </a:lnTo>
                  <a:lnTo>
                    <a:pt x="42034" y="143527"/>
                  </a:lnTo>
                  <a:lnTo>
                    <a:pt x="42848" y="143926"/>
                  </a:lnTo>
                  <a:lnTo>
                    <a:pt x="43678" y="144326"/>
                  </a:lnTo>
                  <a:lnTo>
                    <a:pt x="44523" y="144710"/>
                  </a:lnTo>
                  <a:lnTo>
                    <a:pt x="45353" y="145079"/>
                  </a:lnTo>
                  <a:lnTo>
                    <a:pt x="46199" y="145448"/>
                  </a:lnTo>
                  <a:lnTo>
                    <a:pt x="47059" y="145801"/>
                  </a:lnTo>
                  <a:lnTo>
                    <a:pt x="47904" y="146139"/>
                  </a:lnTo>
                  <a:lnTo>
                    <a:pt x="48781" y="146478"/>
                  </a:lnTo>
                  <a:lnTo>
                    <a:pt x="49641" y="146800"/>
                  </a:lnTo>
                  <a:lnTo>
                    <a:pt x="50517" y="147108"/>
                  </a:lnTo>
                  <a:lnTo>
                    <a:pt x="51393" y="147415"/>
                  </a:lnTo>
                  <a:lnTo>
                    <a:pt x="52269" y="147707"/>
                  </a:lnTo>
                  <a:lnTo>
                    <a:pt x="53161" y="147984"/>
                  </a:lnTo>
                  <a:lnTo>
                    <a:pt x="54052" y="148260"/>
                  </a:lnTo>
                  <a:lnTo>
                    <a:pt x="54943" y="148522"/>
                  </a:lnTo>
                  <a:lnTo>
                    <a:pt x="55835" y="148768"/>
                  </a:lnTo>
                  <a:lnTo>
                    <a:pt x="56741" y="149013"/>
                  </a:lnTo>
                  <a:lnTo>
                    <a:pt x="57648" y="149229"/>
                  </a:lnTo>
                  <a:lnTo>
                    <a:pt x="58570" y="149459"/>
                  </a:lnTo>
                  <a:lnTo>
                    <a:pt x="59492" y="149659"/>
                  </a:lnTo>
                  <a:lnTo>
                    <a:pt x="60414" y="149859"/>
                  </a:lnTo>
                  <a:lnTo>
                    <a:pt x="61337" y="150043"/>
                  </a:lnTo>
                  <a:lnTo>
                    <a:pt x="62259" y="150212"/>
                  </a:lnTo>
                  <a:lnTo>
                    <a:pt x="63196" y="150366"/>
                  </a:lnTo>
                  <a:lnTo>
                    <a:pt x="64134" y="150520"/>
                  </a:lnTo>
                  <a:lnTo>
                    <a:pt x="65071" y="150658"/>
                  </a:lnTo>
                  <a:lnTo>
                    <a:pt x="66024" y="150781"/>
                  </a:lnTo>
                  <a:lnTo>
                    <a:pt x="66961" y="150904"/>
                  </a:lnTo>
                  <a:lnTo>
                    <a:pt x="67914" y="150996"/>
                  </a:lnTo>
                  <a:lnTo>
                    <a:pt x="68883" y="151088"/>
                  </a:lnTo>
                  <a:lnTo>
                    <a:pt x="69835" y="151165"/>
                  </a:lnTo>
                  <a:lnTo>
                    <a:pt x="70804" y="151242"/>
                  </a:lnTo>
                  <a:lnTo>
                    <a:pt x="71772" y="151288"/>
                  </a:lnTo>
                  <a:lnTo>
                    <a:pt x="72740" y="151334"/>
                  </a:lnTo>
                  <a:lnTo>
                    <a:pt x="73708" y="151365"/>
                  </a:lnTo>
                  <a:lnTo>
                    <a:pt x="74676" y="151380"/>
                  </a:lnTo>
                  <a:lnTo>
                    <a:pt x="75660" y="151396"/>
                  </a:lnTo>
                  <a:lnTo>
                    <a:pt x="76567" y="151380"/>
                  </a:lnTo>
                  <a:lnTo>
                    <a:pt x="77474" y="151365"/>
                  </a:lnTo>
                  <a:lnTo>
                    <a:pt x="78365" y="151349"/>
                  </a:lnTo>
                  <a:lnTo>
                    <a:pt x="79256" y="151303"/>
                  </a:lnTo>
                  <a:lnTo>
                    <a:pt x="80148" y="151257"/>
                  </a:lnTo>
                  <a:lnTo>
                    <a:pt x="81039" y="151196"/>
                  </a:lnTo>
                  <a:lnTo>
                    <a:pt x="81930" y="151134"/>
                  </a:lnTo>
                  <a:lnTo>
                    <a:pt x="82822" y="151042"/>
                  </a:lnTo>
                  <a:lnTo>
                    <a:pt x="81592" y="150335"/>
                  </a:lnTo>
                  <a:lnTo>
                    <a:pt x="80378" y="149613"/>
                  </a:lnTo>
                  <a:lnTo>
                    <a:pt x="79195" y="148875"/>
                  </a:lnTo>
                  <a:lnTo>
                    <a:pt x="78011" y="148107"/>
                  </a:lnTo>
                  <a:lnTo>
                    <a:pt x="76828" y="147323"/>
                  </a:lnTo>
                  <a:lnTo>
                    <a:pt x="75675" y="146524"/>
                  </a:lnTo>
                  <a:lnTo>
                    <a:pt x="74538" y="145694"/>
                  </a:lnTo>
                  <a:lnTo>
                    <a:pt x="73401" y="144864"/>
                  </a:lnTo>
                  <a:lnTo>
                    <a:pt x="72294" y="144003"/>
                  </a:lnTo>
                  <a:lnTo>
                    <a:pt x="71188" y="143127"/>
                  </a:lnTo>
                  <a:lnTo>
                    <a:pt x="70112" y="142236"/>
                  </a:lnTo>
                  <a:lnTo>
                    <a:pt x="69036" y="141329"/>
                  </a:lnTo>
                  <a:lnTo>
                    <a:pt x="67976" y="140407"/>
                  </a:lnTo>
                  <a:lnTo>
                    <a:pt x="66946" y="139470"/>
                  </a:lnTo>
                  <a:lnTo>
                    <a:pt x="65916" y="138517"/>
                  </a:lnTo>
                  <a:lnTo>
                    <a:pt x="64902" y="137533"/>
                  </a:lnTo>
                  <a:lnTo>
                    <a:pt x="63919" y="136550"/>
                  </a:lnTo>
                  <a:lnTo>
                    <a:pt x="62935" y="135535"/>
                  </a:lnTo>
                  <a:lnTo>
                    <a:pt x="61967" y="134521"/>
                  </a:lnTo>
                  <a:lnTo>
                    <a:pt x="61029" y="133476"/>
                  </a:lnTo>
                  <a:lnTo>
                    <a:pt x="60107" y="132431"/>
                  </a:lnTo>
                  <a:lnTo>
                    <a:pt x="59185" y="131355"/>
                  </a:lnTo>
                  <a:lnTo>
                    <a:pt x="58294" y="130279"/>
                  </a:lnTo>
                  <a:lnTo>
                    <a:pt x="57418" y="129173"/>
                  </a:lnTo>
                  <a:lnTo>
                    <a:pt x="56557" y="128066"/>
                  </a:lnTo>
                  <a:lnTo>
                    <a:pt x="55712" y="126944"/>
                  </a:lnTo>
                  <a:lnTo>
                    <a:pt x="54897" y="125807"/>
                  </a:lnTo>
                  <a:lnTo>
                    <a:pt x="54083" y="124654"/>
                  </a:lnTo>
                  <a:lnTo>
                    <a:pt x="53299" y="123486"/>
                  </a:lnTo>
                  <a:lnTo>
                    <a:pt x="52530" y="122303"/>
                  </a:lnTo>
                  <a:lnTo>
                    <a:pt x="51777" y="121104"/>
                  </a:lnTo>
                  <a:lnTo>
                    <a:pt x="51055" y="119905"/>
                  </a:lnTo>
                  <a:lnTo>
                    <a:pt x="50348" y="118676"/>
                  </a:lnTo>
                  <a:lnTo>
                    <a:pt x="49641" y="117446"/>
                  </a:lnTo>
                  <a:lnTo>
                    <a:pt x="48980" y="116202"/>
                  </a:lnTo>
                  <a:lnTo>
                    <a:pt x="48319" y="114941"/>
                  </a:lnTo>
                  <a:lnTo>
                    <a:pt x="47689" y="113681"/>
                  </a:lnTo>
                  <a:lnTo>
                    <a:pt x="47075" y="112406"/>
                  </a:lnTo>
                  <a:lnTo>
                    <a:pt x="46491" y="111099"/>
                  </a:lnTo>
                  <a:lnTo>
                    <a:pt x="45922" y="109808"/>
                  </a:lnTo>
                  <a:lnTo>
                    <a:pt x="45369" y="108487"/>
                  </a:lnTo>
                  <a:lnTo>
                    <a:pt x="44831" y="107165"/>
                  </a:lnTo>
                  <a:lnTo>
                    <a:pt x="44324" y="105828"/>
                  </a:lnTo>
                  <a:lnTo>
                    <a:pt x="43847" y="104491"/>
                  </a:lnTo>
                  <a:lnTo>
                    <a:pt x="43371" y="103123"/>
                  </a:lnTo>
                  <a:lnTo>
                    <a:pt x="42940" y="101755"/>
                  </a:lnTo>
                  <a:lnTo>
                    <a:pt x="42510" y="100387"/>
                  </a:lnTo>
                  <a:lnTo>
                    <a:pt x="42111" y="99004"/>
                  </a:lnTo>
                  <a:lnTo>
                    <a:pt x="41742" y="97606"/>
                  </a:lnTo>
                  <a:lnTo>
                    <a:pt x="41388" y="96207"/>
                  </a:lnTo>
                  <a:lnTo>
                    <a:pt x="41050" y="94793"/>
                  </a:lnTo>
                  <a:lnTo>
                    <a:pt x="40743" y="93364"/>
                  </a:lnTo>
                  <a:lnTo>
                    <a:pt x="40466" y="91935"/>
                  </a:lnTo>
                  <a:lnTo>
                    <a:pt x="40205" y="90490"/>
                  </a:lnTo>
                  <a:lnTo>
                    <a:pt x="39974" y="89045"/>
                  </a:lnTo>
                  <a:lnTo>
                    <a:pt x="39759" y="87601"/>
                  </a:lnTo>
                  <a:lnTo>
                    <a:pt x="39559" y="86125"/>
                  </a:lnTo>
                  <a:lnTo>
                    <a:pt x="39406" y="84665"/>
                  </a:lnTo>
                  <a:lnTo>
                    <a:pt x="39267" y="83190"/>
                  </a:lnTo>
                  <a:lnTo>
                    <a:pt x="39144" y="81699"/>
                  </a:lnTo>
                  <a:lnTo>
                    <a:pt x="39052" y="80208"/>
                  </a:lnTo>
                  <a:lnTo>
                    <a:pt x="38991" y="78718"/>
                  </a:lnTo>
                  <a:lnTo>
                    <a:pt x="38960" y="77212"/>
                  </a:lnTo>
                  <a:lnTo>
                    <a:pt x="38945" y="75690"/>
                  </a:lnTo>
                  <a:lnTo>
                    <a:pt x="38960" y="74184"/>
                  </a:lnTo>
                  <a:lnTo>
                    <a:pt x="38991" y="72678"/>
                  </a:lnTo>
                  <a:lnTo>
                    <a:pt x="39052" y="71187"/>
                  </a:lnTo>
                  <a:lnTo>
                    <a:pt x="39144" y="69696"/>
                  </a:lnTo>
                  <a:lnTo>
                    <a:pt x="39267" y="68206"/>
                  </a:lnTo>
                  <a:lnTo>
                    <a:pt x="39406" y="66730"/>
                  </a:lnTo>
                  <a:lnTo>
                    <a:pt x="39559" y="65255"/>
                  </a:lnTo>
                  <a:lnTo>
                    <a:pt x="39759" y="63795"/>
                  </a:lnTo>
                  <a:lnTo>
                    <a:pt x="39974" y="62335"/>
                  </a:lnTo>
                  <a:lnTo>
                    <a:pt x="40205" y="60890"/>
                  </a:lnTo>
                  <a:lnTo>
                    <a:pt x="40466" y="59461"/>
                  </a:lnTo>
                  <a:lnTo>
                    <a:pt x="40743" y="58032"/>
                  </a:lnTo>
                  <a:lnTo>
                    <a:pt x="41050" y="56602"/>
                  </a:lnTo>
                  <a:lnTo>
                    <a:pt x="41388" y="55188"/>
                  </a:lnTo>
                  <a:lnTo>
                    <a:pt x="41742" y="53790"/>
                  </a:lnTo>
                  <a:lnTo>
                    <a:pt x="42111" y="52391"/>
                  </a:lnTo>
                  <a:lnTo>
                    <a:pt x="42510" y="51008"/>
                  </a:lnTo>
                  <a:lnTo>
                    <a:pt x="42940" y="49625"/>
                  </a:lnTo>
                  <a:lnTo>
                    <a:pt x="43371" y="48257"/>
                  </a:lnTo>
                  <a:lnTo>
                    <a:pt x="43847" y="46905"/>
                  </a:lnTo>
                  <a:lnTo>
                    <a:pt x="44324" y="45568"/>
                  </a:lnTo>
                  <a:lnTo>
                    <a:pt x="44831" y="44231"/>
                  </a:lnTo>
                  <a:lnTo>
                    <a:pt x="45369" y="42894"/>
                  </a:lnTo>
                  <a:lnTo>
                    <a:pt x="45922" y="41587"/>
                  </a:lnTo>
                  <a:lnTo>
                    <a:pt x="46491" y="40281"/>
                  </a:lnTo>
                  <a:lnTo>
                    <a:pt x="47075" y="38990"/>
                  </a:lnTo>
                  <a:lnTo>
                    <a:pt x="47689" y="37714"/>
                  </a:lnTo>
                  <a:lnTo>
                    <a:pt x="48319" y="36439"/>
                  </a:lnTo>
                  <a:lnTo>
                    <a:pt x="48980" y="35194"/>
                  </a:lnTo>
                  <a:lnTo>
                    <a:pt x="49641" y="33949"/>
                  </a:lnTo>
                  <a:lnTo>
                    <a:pt x="50348" y="32704"/>
                  </a:lnTo>
                  <a:lnTo>
                    <a:pt x="51055" y="31490"/>
                  </a:lnTo>
                  <a:lnTo>
                    <a:pt x="51777" y="30291"/>
                  </a:lnTo>
                  <a:lnTo>
                    <a:pt x="52530" y="29093"/>
                  </a:lnTo>
                  <a:lnTo>
                    <a:pt x="53299" y="27909"/>
                  </a:lnTo>
                  <a:lnTo>
                    <a:pt x="54083" y="26741"/>
                  </a:lnTo>
                  <a:lnTo>
                    <a:pt x="54897" y="25589"/>
                  </a:lnTo>
                  <a:lnTo>
                    <a:pt x="55712" y="24451"/>
                  </a:lnTo>
                  <a:lnTo>
                    <a:pt x="56557" y="23330"/>
                  </a:lnTo>
                  <a:lnTo>
                    <a:pt x="57418" y="22208"/>
                  </a:lnTo>
                  <a:lnTo>
                    <a:pt x="58294" y="21116"/>
                  </a:lnTo>
                  <a:lnTo>
                    <a:pt x="59185" y="20025"/>
                  </a:lnTo>
                  <a:lnTo>
                    <a:pt x="60107" y="18965"/>
                  </a:lnTo>
                  <a:lnTo>
                    <a:pt x="61029" y="17904"/>
                  </a:lnTo>
                  <a:lnTo>
                    <a:pt x="61967" y="16875"/>
                  </a:lnTo>
                  <a:lnTo>
                    <a:pt x="62935" y="15845"/>
                  </a:lnTo>
                  <a:lnTo>
                    <a:pt x="63919" y="14846"/>
                  </a:lnTo>
                  <a:lnTo>
                    <a:pt x="64902" y="13862"/>
                  </a:lnTo>
                  <a:lnTo>
                    <a:pt x="65916" y="12879"/>
                  </a:lnTo>
                  <a:lnTo>
                    <a:pt x="66946" y="11926"/>
                  </a:lnTo>
                  <a:lnTo>
                    <a:pt x="67976" y="10989"/>
                  </a:lnTo>
                  <a:lnTo>
                    <a:pt x="69036" y="10051"/>
                  </a:lnTo>
                  <a:lnTo>
                    <a:pt x="70112" y="9144"/>
                  </a:lnTo>
                  <a:lnTo>
                    <a:pt x="71188" y="8253"/>
                  </a:lnTo>
                  <a:lnTo>
                    <a:pt x="72294" y="7377"/>
                  </a:lnTo>
                  <a:lnTo>
                    <a:pt x="73401" y="6532"/>
                  </a:lnTo>
                  <a:lnTo>
                    <a:pt x="74538" y="5686"/>
                  </a:lnTo>
                  <a:lnTo>
                    <a:pt x="75675" y="4872"/>
                  </a:lnTo>
                  <a:lnTo>
                    <a:pt x="76828" y="4073"/>
                  </a:lnTo>
                  <a:lnTo>
                    <a:pt x="78011" y="3289"/>
                  </a:lnTo>
                  <a:lnTo>
                    <a:pt x="79195" y="2521"/>
                  </a:lnTo>
                  <a:lnTo>
                    <a:pt x="80378" y="1783"/>
                  </a:lnTo>
                  <a:lnTo>
                    <a:pt x="81592" y="1045"/>
                  </a:lnTo>
                  <a:lnTo>
                    <a:pt x="82822" y="338"/>
                  </a:lnTo>
                  <a:lnTo>
                    <a:pt x="81930" y="261"/>
                  </a:lnTo>
                  <a:lnTo>
                    <a:pt x="81039" y="184"/>
                  </a:lnTo>
                  <a:lnTo>
                    <a:pt x="80148" y="123"/>
                  </a:lnTo>
                  <a:lnTo>
                    <a:pt x="79256" y="77"/>
                  </a:lnTo>
                  <a:lnTo>
                    <a:pt x="78365" y="46"/>
                  </a:lnTo>
                  <a:lnTo>
                    <a:pt x="77474" y="15"/>
                  </a:lnTo>
                  <a:lnTo>
                    <a:pt x="765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 rot="10800000">
              <a:off x="2059695" y="1473366"/>
              <a:ext cx="57768" cy="105599"/>
            </a:xfrm>
            <a:custGeom>
              <a:avLst/>
              <a:gdLst/>
              <a:ahLst/>
              <a:cxnLst/>
              <a:rect l="l" t="t" r="r" b="b"/>
              <a:pathLst>
                <a:path w="82822" h="151396" fill="none" extrusionOk="0">
                  <a:moveTo>
                    <a:pt x="1" y="75690"/>
                  </a:moveTo>
                  <a:lnTo>
                    <a:pt x="1" y="75690"/>
                  </a:lnTo>
                  <a:lnTo>
                    <a:pt x="1" y="74722"/>
                  </a:lnTo>
                  <a:lnTo>
                    <a:pt x="16" y="73738"/>
                  </a:lnTo>
                  <a:lnTo>
                    <a:pt x="47" y="72770"/>
                  </a:lnTo>
                  <a:lnTo>
                    <a:pt x="93" y="71802"/>
                  </a:lnTo>
                  <a:lnTo>
                    <a:pt x="154" y="70834"/>
                  </a:lnTo>
                  <a:lnTo>
                    <a:pt x="216" y="69865"/>
                  </a:lnTo>
                  <a:lnTo>
                    <a:pt x="293" y="68913"/>
                  </a:lnTo>
                  <a:lnTo>
                    <a:pt x="385" y="67960"/>
                  </a:lnTo>
                  <a:lnTo>
                    <a:pt x="493" y="67007"/>
                  </a:lnTo>
                  <a:lnTo>
                    <a:pt x="600" y="66054"/>
                  </a:lnTo>
                  <a:lnTo>
                    <a:pt x="723" y="65101"/>
                  </a:lnTo>
                  <a:lnTo>
                    <a:pt x="861" y="64164"/>
                  </a:lnTo>
                  <a:lnTo>
                    <a:pt x="1015" y="63226"/>
                  </a:lnTo>
                  <a:lnTo>
                    <a:pt x="1184" y="62289"/>
                  </a:lnTo>
                  <a:lnTo>
                    <a:pt x="1353" y="61367"/>
                  </a:lnTo>
                  <a:lnTo>
                    <a:pt x="1538" y="60445"/>
                  </a:lnTo>
                  <a:lnTo>
                    <a:pt x="1722" y="59522"/>
                  </a:lnTo>
                  <a:lnTo>
                    <a:pt x="1937" y="58600"/>
                  </a:lnTo>
                  <a:lnTo>
                    <a:pt x="2152" y="57678"/>
                  </a:lnTo>
                  <a:lnTo>
                    <a:pt x="2383" y="56771"/>
                  </a:lnTo>
                  <a:lnTo>
                    <a:pt x="2613" y="55865"/>
                  </a:lnTo>
                  <a:lnTo>
                    <a:pt x="2859" y="54973"/>
                  </a:lnTo>
                  <a:lnTo>
                    <a:pt x="3121" y="54082"/>
                  </a:lnTo>
                  <a:lnTo>
                    <a:pt x="3397" y="53191"/>
                  </a:lnTo>
                  <a:lnTo>
                    <a:pt x="3674" y="52299"/>
                  </a:lnTo>
                  <a:lnTo>
                    <a:pt x="3966" y="51408"/>
                  </a:lnTo>
                  <a:lnTo>
                    <a:pt x="4273" y="50532"/>
                  </a:lnTo>
                  <a:lnTo>
                    <a:pt x="4581" y="49671"/>
                  </a:lnTo>
                  <a:lnTo>
                    <a:pt x="4903" y="48795"/>
                  </a:lnTo>
                  <a:lnTo>
                    <a:pt x="5241" y="47935"/>
                  </a:lnTo>
                  <a:lnTo>
                    <a:pt x="5595" y="47074"/>
                  </a:lnTo>
                  <a:lnTo>
                    <a:pt x="5948" y="46229"/>
                  </a:lnTo>
                  <a:lnTo>
                    <a:pt x="6302" y="45383"/>
                  </a:lnTo>
                  <a:lnTo>
                    <a:pt x="6686" y="44538"/>
                  </a:lnTo>
                  <a:lnTo>
                    <a:pt x="7070" y="43708"/>
                  </a:lnTo>
                  <a:lnTo>
                    <a:pt x="7455" y="42878"/>
                  </a:lnTo>
                  <a:lnTo>
                    <a:pt x="7854" y="42048"/>
                  </a:lnTo>
                  <a:lnTo>
                    <a:pt x="8269" y="41234"/>
                  </a:lnTo>
                  <a:lnTo>
                    <a:pt x="8699" y="40419"/>
                  </a:lnTo>
                  <a:lnTo>
                    <a:pt x="9130" y="39605"/>
                  </a:lnTo>
                  <a:lnTo>
                    <a:pt x="9575" y="38806"/>
                  </a:lnTo>
                  <a:lnTo>
                    <a:pt x="10021" y="38022"/>
                  </a:lnTo>
                  <a:lnTo>
                    <a:pt x="10482" y="37223"/>
                  </a:lnTo>
                  <a:lnTo>
                    <a:pt x="10943" y="36439"/>
                  </a:lnTo>
                  <a:lnTo>
                    <a:pt x="11420" y="35670"/>
                  </a:lnTo>
                  <a:lnTo>
                    <a:pt x="11911" y="34887"/>
                  </a:lnTo>
                  <a:lnTo>
                    <a:pt x="12419" y="34134"/>
                  </a:lnTo>
                  <a:lnTo>
                    <a:pt x="12910" y="33365"/>
                  </a:lnTo>
                  <a:lnTo>
                    <a:pt x="13433" y="32612"/>
                  </a:lnTo>
                  <a:lnTo>
                    <a:pt x="13955" y="31874"/>
                  </a:lnTo>
                  <a:lnTo>
                    <a:pt x="14478" y="31137"/>
                  </a:lnTo>
                  <a:lnTo>
                    <a:pt x="15031" y="30399"/>
                  </a:lnTo>
                  <a:lnTo>
                    <a:pt x="15569" y="29677"/>
                  </a:lnTo>
                  <a:lnTo>
                    <a:pt x="16138" y="28954"/>
                  </a:lnTo>
                  <a:lnTo>
                    <a:pt x="16691" y="28247"/>
                  </a:lnTo>
                  <a:lnTo>
                    <a:pt x="17275" y="27540"/>
                  </a:lnTo>
                  <a:lnTo>
                    <a:pt x="17859" y="26849"/>
                  </a:lnTo>
                  <a:lnTo>
                    <a:pt x="18443" y="26157"/>
                  </a:lnTo>
                  <a:lnTo>
                    <a:pt x="19042" y="25466"/>
                  </a:lnTo>
                  <a:lnTo>
                    <a:pt x="19642" y="24790"/>
                  </a:lnTo>
                  <a:lnTo>
                    <a:pt x="20257" y="24129"/>
                  </a:lnTo>
                  <a:lnTo>
                    <a:pt x="20887" y="23468"/>
                  </a:lnTo>
                  <a:lnTo>
                    <a:pt x="21517" y="22807"/>
                  </a:lnTo>
                  <a:lnTo>
                    <a:pt x="22147" y="22162"/>
                  </a:lnTo>
                  <a:lnTo>
                    <a:pt x="22792" y="21531"/>
                  </a:lnTo>
                  <a:lnTo>
                    <a:pt x="23453" y="20901"/>
                  </a:lnTo>
                  <a:lnTo>
                    <a:pt x="24114" y="20271"/>
                  </a:lnTo>
                  <a:lnTo>
                    <a:pt x="24775" y="19656"/>
                  </a:lnTo>
                  <a:lnTo>
                    <a:pt x="25451" y="19057"/>
                  </a:lnTo>
                  <a:lnTo>
                    <a:pt x="26143" y="18458"/>
                  </a:lnTo>
                  <a:lnTo>
                    <a:pt x="26834" y="17858"/>
                  </a:lnTo>
                  <a:lnTo>
                    <a:pt x="27526" y="17290"/>
                  </a:lnTo>
                  <a:lnTo>
                    <a:pt x="28233" y="16706"/>
                  </a:lnTo>
                  <a:lnTo>
                    <a:pt x="28940" y="16137"/>
                  </a:lnTo>
                  <a:lnTo>
                    <a:pt x="29662" y="15584"/>
                  </a:lnTo>
                  <a:lnTo>
                    <a:pt x="30384" y="15031"/>
                  </a:lnTo>
                  <a:lnTo>
                    <a:pt x="31122" y="14493"/>
                  </a:lnTo>
                  <a:lnTo>
                    <a:pt x="31860" y="13970"/>
                  </a:lnTo>
                  <a:lnTo>
                    <a:pt x="32597" y="13448"/>
                  </a:lnTo>
                  <a:lnTo>
                    <a:pt x="33350" y="12925"/>
                  </a:lnTo>
                  <a:lnTo>
                    <a:pt x="34104" y="12418"/>
                  </a:lnTo>
                  <a:lnTo>
                    <a:pt x="34872" y="11926"/>
                  </a:lnTo>
                  <a:lnTo>
                    <a:pt x="35640" y="11434"/>
                  </a:lnTo>
                  <a:lnTo>
                    <a:pt x="36424" y="10958"/>
                  </a:lnTo>
                  <a:lnTo>
                    <a:pt x="37208" y="10481"/>
                  </a:lnTo>
                  <a:lnTo>
                    <a:pt x="37992" y="10020"/>
                  </a:lnTo>
                  <a:lnTo>
                    <a:pt x="38791" y="9575"/>
                  </a:lnTo>
                  <a:lnTo>
                    <a:pt x="39590" y="9129"/>
                  </a:lnTo>
                  <a:lnTo>
                    <a:pt x="40389" y="8699"/>
                  </a:lnTo>
                  <a:lnTo>
                    <a:pt x="41204" y="8284"/>
                  </a:lnTo>
                  <a:lnTo>
                    <a:pt x="42034" y="7869"/>
                  </a:lnTo>
                  <a:lnTo>
                    <a:pt x="42848" y="7469"/>
                  </a:lnTo>
                  <a:lnTo>
                    <a:pt x="43678" y="7070"/>
                  </a:lnTo>
                  <a:lnTo>
                    <a:pt x="44523" y="6685"/>
                  </a:lnTo>
                  <a:lnTo>
                    <a:pt x="45353" y="6317"/>
                  </a:lnTo>
                  <a:lnTo>
                    <a:pt x="46199" y="5948"/>
                  </a:lnTo>
                  <a:lnTo>
                    <a:pt x="47059" y="5594"/>
                  </a:lnTo>
                  <a:lnTo>
                    <a:pt x="47904" y="5256"/>
                  </a:lnTo>
                  <a:lnTo>
                    <a:pt x="48781" y="4918"/>
                  </a:lnTo>
                  <a:lnTo>
                    <a:pt x="49641" y="4595"/>
                  </a:lnTo>
                  <a:lnTo>
                    <a:pt x="50517" y="4273"/>
                  </a:lnTo>
                  <a:lnTo>
                    <a:pt x="51393" y="3981"/>
                  </a:lnTo>
                  <a:lnTo>
                    <a:pt x="52269" y="3689"/>
                  </a:lnTo>
                  <a:lnTo>
                    <a:pt x="53161" y="3397"/>
                  </a:lnTo>
                  <a:lnTo>
                    <a:pt x="54052" y="3135"/>
                  </a:lnTo>
                  <a:lnTo>
                    <a:pt x="54943" y="2874"/>
                  </a:lnTo>
                  <a:lnTo>
                    <a:pt x="55835" y="2628"/>
                  </a:lnTo>
                  <a:lnTo>
                    <a:pt x="56741" y="2382"/>
                  </a:lnTo>
                  <a:lnTo>
                    <a:pt x="57648" y="2152"/>
                  </a:lnTo>
                  <a:lnTo>
                    <a:pt x="58570" y="1937"/>
                  </a:lnTo>
                  <a:lnTo>
                    <a:pt x="59492" y="1737"/>
                  </a:lnTo>
                  <a:lnTo>
                    <a:pt x="60414" y="1537"/>
                  </a:lnTo>
                  <a:lnTo>
                    <a:pt x="61337" y="1353"/>
                  </a:lnTo>
                  <a:lnTo>
                    <a:pt x="62259" y="1183"/>
                  </a:lnTo>
                  <a:lnTo>
                    <a:pt x="63196" y="1014"/>
                  </a:lnTo>
                  <a:lnTo>
                    <a:pt x="64134" y="876"/>
                  </a:lnTo>
                  <a:lnTo>
                    <a:pt x="65071" y="738"/>
                  </a:lnTo>
                  <a:lnTo>
                    <a:pt x="66024" y="615"/>
                  </a:lnTo>
                  <a:lnTo>
                    <a:pt x="66961" y="492"/>
                  </a:lnTo>
                  <a:lnTo>
                    <a:pt x="67914" y="384"/>
                  </a:lnTo>
                  <a:lnTo>
                    <a:pt x="68883" y="292"/>
                  </a:lnTo>
                  <a:lnTo>
                    <a:pt x="69835" y="215"/>
                  </a:lnTo>
                  <a:lnTo>
                    <a:pt x="70804" y="154"/>
                  </a:lnTo>
                  <a:lnTo>
                    <a:pt x="71772" y="92"/>
                  </a:lnTo>
                  <a:lnTo>
                    <a:pt x="72740" y="62"/>
                  </a:lnTo>
                  <a:lnTo>
                    <a:pt x="73708" y="31"/>
                  </a:lnTo>
                  <a:lnTo>
                    <a:pt x="74676" y="0"/>
                  </a:lnTo>
                  <a:lnTo>
                    <a:pt x="75660" y="0"/>
                  </a:lnTo>
                  <a:lnTo>
                    <a:pt x="75660" y="0"/>
                  </a:lnTo>
                  <a:lnTo>
                    <a:pt x="76567" y="0"/>
                  </a:lnTo>
                  <a:lnTo>
                    <a:pt x="77474" y="15"/>
                  </a:lnTo>
                  <a:lnTo>
                    <a:pt x="78365" y="46"/>
                  </a:lnTo>
                  <a:lnTo>
                    <a:pt x="79256" y="77"/>
                  </a:lnTo>
                  <a:lnTo>
                    <a:pt x="80148" y="123"/>
                  </a:lnTo>
                  <a:lnTo>
                    <a:pt x="81039" y="184"/>
                  </a:lnTo>
                  <a:lnTo>
                    <a:pt x="81930" y="261"/>
                  </a:lnTo>
                  <a:lnTo>
                    <a:pt x="82822" y="338"/>
                  </a:lnTo>
                  <a:lnTo>
                    <a:pt x="82822" y="338"/>
                  </a:lnTo>
                  <a:lnTo>
                    <a:pt x="81592" y="1045"/>
                  </a:lnTo>
                  <a:lnTo>
                    <a:pt x="80378" y="1783"/>
                  </a:lnTo>
                  <a:lnTo>
                    <a:pt x="79195" y="2521"/>
                  </a:lnTo>
                  <a:lnTo>
                    <a:pt x="78011" y="3289"/>
                  </a:lnTo>
                  <a:lnTo>
                    <a:pt x="76828" y="4073"/>
                  </a:lnTo>
                  <a:lnTo>
                    <a:pt x="75675" y="4872"/>
                  </a:lnTo>
                  <a:lnTo>
                    <a:pt x="74538" y="5686"/>
                  </a:lnTo>
                  <a:lnTo>
                    <a:pt x="73401" y="6532"/>
                  </a:lnTo>
                  <a:lnTo>
                    <a:pt x="72294" y="7377"/>
                  </a:lnTo>
                  <a:lnTo>
                    <a:pt x="71188" y="8253"/>
                  </a:lnTo>
                  <a:lnTo>
                    <a:pt x="70112" y="9144"/>
                  </a:lnTo>
                  <a:lnTo>
                    <a:pt x="69036" y="10051"/>
                  </a:lnTo>
                  <a:lnTo>
                    <a:pt x="67976" y="10989"/>
                  </a:lnTo>
                  <a:lnTo>
                    <a:pt x="66946" y="11926"/>
                  </a:lnTo>
                  <a:lnTo>
                    <a:pt x="65916" y="12879"/>
                  </a:lnTo>
                  <a:lnTo>
                    <a:pt x="64902" y="13862"/>
                  </a:lnTo>
                  <a:lnTo>
                    <a:pt x="63919" y="14846"/>
                  </a:lnTo>
                  <a:lnTo>
                    <a:pt x="62935" y="15845"/>
                  </a:lnTo>
                  <a:lnTo>
                    <a:pt x="61967" y="16875"/>
                  </a:lnTo>
                  <a:lnTo>
                    <a:pt x="61029" y="17904"/>
                  </a:lnTo>
                  <a:lnTo>
                    <a:pt x="60107" y="18965"/>
                  </a:lnTo>
                  <a:lnTo>
                    <a:pt x="59185" y="20025"/>
                  </a:lnTo>
                  <a:lnTo>
                    <a:pt x="58294" y="21116"/>
                  </a:lnTo>
                  <a:lnTo>
                    <a:pt x="57418" y="22208"/>
                  </a:lnTo>
                  <a:lnTo>
                    <a:pt x="56557" y="23330"/>
                  </a:lnTo>
                  <a:lnTo>
                    <a:pt x="55712" y="24451"/>
                  </a:lnTo>
                  <a:lnTo>
                    <a:pt x="54897" y="25589"/>
                  </a:lnTo>
                  <a:lnTo>
                    <a:pt x="54083" y="26741"/>
                  </a:lnTo>
                  <a:lnTo>
                    <a:pt x="53299" y="27909"/>
                  </a:lnTo>
                  <a:lnTo>
                    <a:pt x="52530" y="29093"/>
                  </a:lnTo>
                  <a:lnTo>
                    <a:pt x="51777" y="30291"/>
                  </a:lnTo>
                  <a:lnTo>
                    <a:pt x="51055" y="31490"/>
                  </a:lnTo>
                  <a:lnTo>
                    <a:pt x="50348" y="32704"/>
                  </a:lnTo>
                  <a:lnTo>
                    <a:pt x="49641" y="33949"/>
                  </a:lnTo>
                  <a:lnTo>
                    <a:pt x="48980" y="35194"/>
                  </a:lnTo>
                  <a:lnTo>
                    <a:pt x="48319" y="36439"/>
                  </a:lnTo>
                  <a:lnTo>
                    <a:pt x="47689" y="37714"/>
                  </a:lnTo>
                  <a:lnTo>
                    <a:pt x="47075" y="38990"/>
                  </a:lnTo>
                  <a:lnTo>
                    <a:pt x="46491" y="40281"/>
                  </a:lnTo>
                  <a:lnTo>
                    <a:pt x="45922" y="41587"/>
                  </a:lnTo>
                  <a:lnTo>
                    <a:pt x="45369" y="42894"/>
                  </a:lnTo>
                  <a:lnTo>
                    <a:pt x="44831" y="44231"/>
                  </a:lnTo>
                  <a:lnTo>
                    <a:pt x="44324" y="45568"/>
                  </a:lnTo>
                  <a:lnTo>
                    <a:pt x="43847" y="46905"/>
                  </a:lnTo>
                  <a:lnTo>
                    <a:pt x="43371" y="48257"/>
                  </a:lnTo>
                  <a:lnTo>
                    <a:pt x="42940" y="49625"/>
                  </a:lnTo>
                  <a:lnTo>
                    <a:pt x="42510" y="51008"/>
                  </a:lnTo>
                  <a:lnTo>
                    <a:pt x="42111" y="52391"/>
                  </a:lnTo>
                  <a:lnTo>
                    <a:pt x="41742" y="53790"/>
                  </a:lnTo>
                  <a:lnTo>
                    <a:pt x="41388" y="55188"/>
                  </a:lnTo>
                  <a:lnTo>
                    <a:pt x="41050" y="56602"/>
                  </a:lnTo>
                  <a:lnTo>
                    <a:pt x="40743" y="58032"/>
                  </a:lnTo>
                  <a:lnTo>
                    <a:pt x="40466" y="59461"/>
                  </a:lnTo>
                  <a:lnTo>
                    <a:pt x="40205" y="60890"/>
                  </a:lnTo>
                  <a:lnTo>
                    <a:pt x="39974" y="62335"/>
                  </a:lnTo>
                  <a:lnTo>
                    <a:pt x="39759" y="63795"/>
                  </a:lnTo>
                  <a:lnTo>
                    <a:pt x="39559" y="65255"/>
                  </a:lnTo>
                  <a:lnTo>
                    <a:pt x="39406" y="66730"/>
                  </a:lnTo>
                  <a:lnTo>
                    <a:pt x="39267" y="68206"/>
                  </a:lnTo>
                  <a:lnTo>
                    <a:pt x="39144" y="69696"/>
                  </a:lnTo>
                  <a:lnTo>
                    <a:pt x="39052" y="71187"/>
                  </a:lnTo>
                  <a:lnTo>
                    <a:pt x="38991" y="72678"/>
                  </a:lnTo>
                  <a:lnTo>
                    <a:pt x="38960" y="74184"/>
                  </a:lnTo>
                  <a:lnTo>
                    <a:pt x="38945" y="75690"/>
                  </a:lnTo>
                  <a:lnTo>
                    <a:pt x="38945" y="75690"/>
                  </a:lnTo>
                  <a:lnTo>
                    <a:pt x="38960" y="77212"/>
                  </a:lnTo>
                  <a:lnTo>
                    <a:pt x="38991" y="78718"/>
                  </a:lnTo>
                  <a:lnTo>
                    <a:pt x="39052" y="80208"/>
                  </a:lnTo>
                  <a:lnTo>
                    <a:pt x="39144" y="81699"/>
                  </a:lnTo>
                  <a:lnTo>
                    <a:pt x="39267" y="83190"/>
                  </a:lnTo>
                  <a:lnTo>
                    <a:pt x="39406" y="84665"/>
                  </a:lnTo>
                  <a:lnTo>
                    <a:pt x="39559" y="86125"/>
                  </a:lnTo>
                  <a:lnTo>
                    <a:pt x="39759" y="87601"/>
                  </a:lnTo>
                  <a:lnTo>
                    <a:pt x="39974" y="89045"/>
                  </a:lnTo>
                  <a:lnTo>
                    <a:pt x="40205" y="90490"/>
                  </a:lnTo>
                  <a:lnTo>
                    <a:pt x="40466" y="91935"/>
                  </a:lnTo>
                  <a:lnTo>
                    <a:pt x="40743" y="93364"/>
                  </a:lnTo>
                  <a:lnTo>
                    <a:pt x="41050" y="94793"/>
                  </a:lnTo>
                  <a:lnTo>
                    <a:pt x="41388" y="96207"/>
                  </a:lnTo>
                  <a:lnTo>
                    <a:pt x="41742" y="97606"/>
                  </a:lnTo>
                  <a:lnTo>
                    <a:pt x="42111" y="99004"/>
                  </a:lnTo>
                  <a:lnTo>
                    <a:pt x="42510" y="100387"/>
                  </a:lnTo>
                  <a:lnTo>
                    <a:pt x="42940" y="101755"/>
                  </a:lnTo>
                  <a:lnTo>
                    <a:pt x="43371" y="103123"/>
                  </a:lnTo>
                  <a:lnTo>
                    <a:pt x="43847" y="104491"/>
                  </a:lnTo>
                  <a:lnTo>
                    <a:pt x="44324" y="105828"/>
                  </a:lnTo>
                  <a:lnTo>
                    <a:pt x="44831" y="107165"/>
                  </a:lnTo>
                  <a:lnTo>
                    <a:pt x="45369" y="108487"/>
                  </a:lnTo>
                  <a:lnTo>
                    <a:pt x="45922" y="109808"/>
                  </a:lnTo>
                  <a:lnTo>
                    <a:pt x="46491" y="111099"/>
                  </a:lnTo>
                  <a:lnTo>
                    <a:pt x="47075" y="112406"/>
                  </a:lnTo>
                  <a:lnTo>
                    <a:pt x="47689" y="113681"/>
                  </a:lnTo>
                  <a:lnTo>
                    <a:pt x="48319" y="114941"/>
                  </a:lnTo>
                  <a:lnTo>
                    <a:pt x="48980" y="116202"/>
                  </a:lnTo>
                  <a:lnTo>
                    <a:pt x="49641" y="117446"/>
                  </a:lnTo>
                  <a:lnTo>
                    <a:pt x="50348" y="118676"/>
                  </a:lnTo>
                  <a:lnTo>
                    <a:pt x="51055" y="119905"/>
                  </a:lnTo>
                  <a:lnTo>
                    <a:pt x="51777" y="121104"/>
                  </a:lnTo>
                  <a:lnTo>
                    <a:pt x="52530" y="122303"/>
                  </a:lnTo>
                  <a:lnTo>
                    <a:pt x="53299" y="123486"/>
                  </a:lnTo>
                  <a:lnTo>
                    <a:pt x="54083" y="124654"/>
                  </a:lnTo>
                  <a:lnTo>
                    <a:pt x="54897" y="125807"/>
                  </a:lnTo>
                  <a:lnTo>
                    <a:pt x="55712" y="126944"/>
                  </a:lnTo>
                  <a:lnTo>
                    <a:pt x="56557" y="128066"/>
                  </a:lnTo>
                  <a:lnTo>
                    <a:pt x="57418" y="129173"/>
                  </a:lnTo>
                  <a:lnTo>
                    <a:pt x="58294" y="130279"/>
                  </a:lnTo>
                  <a:lnTo>
                    <a:pt x="59185" y="131355"/>
                  </a:lnTo>
                  <a:lnTo>
                    <a:pt x="60107" y="132431"/>
                  </a:lnTo>
                  <a:lnTo>
                    <a:pt x="61029" y="133476"/>
                  </a:lnTo>
                  <a:lnTo>
                    <a:pt x="61967" y="134521"/>
                  </a:lnTo>
                  <a:lnTo>
                    <a:pt x="62935" y="135535"/>
                  </a:lnTo>
                  <a:lnTo>
                    <a:pt x="63919" y="136550"/>
                  </a:lnTo>
                  <a:lnTo>
                    <a:pt x="64902" y="137533"/>
                  </a:lnTo>
                  <a:lnTo>
                    <a:pt x="65916" y="138517"/>
                  </a:lnTo>
                  <a:lnTo>
                    <a:pt x="66946" y="139470"/>
                  </a:lnTo>
                  <a:lnTo>
                    <a:pt x="67976" y="140407"/>
                  </a:lnTo>
                  <a:lnTo>
                    <a:pt x="69036" y="141329"/>
                  </a:lnTo>
                  <a:lnTo>
                    <a:pt x="70112" y="142236"/>
                  </a:lnTo>
                  <a:lnTo>
                    <a:pt x="71188" y="143127"/>
                  </a:lnTo>
                  <a:lnTo>
                    <a:pt x="72294" y="144003"/>
                  </a:lnTo>
                  <a:lnTo>
                    <a:pt x="73401" y="144864"/>
                  </a:lnTo>
                  <a:lnTo>
                    <a:pt x="74538" y="145694"/>
                  </a:lnTo>
                  <a:lnTo>
                    <a:pt x="75675" y="146524"/>
                  </a:lnTo>
                  <a:lnTo>
                    <a:pt x="76828" y="147323"/>
                  </a:lnTo>
                  <a:lnTo>
                    <a:pt x="78011" y="148107"/>
                  </a:lnTo>
                  <a:lnTo>
                    <a:pt x="79195" y="148875"/>
                  </a:lnTo>
                  <a:lnTo>
                    <a:pt x="80378" y="149613"/>
                  </a:lnTo>
                  <a:lnTo>
                    <a:pt x="81592" y="150335"/>
                  </a:lnTo>
                  <a:lnTo>
                    <a:pt x="82822" y="151042"/>
                  </a:lnTo>
                  <a:lnTo>
                    <a:pt x="82822" y="151042"/>
                  </a:lnTo>
                  <a:lnTo>
                    <a:pt x="81930" y="151134"/>
                  </a:lnTo>
                  <a:lnTo>
                    <a:pt x="81039" y="151196"/>
                  </a:lnTo>
                  <a:lnTo>
                    <a:pt x="80148" y="151257"/>
                  </a:lnTo>
                  <a:lnTo>
                    <a:pt x="79256" y="151303"/>
                  </a:lnTo>
                  <a:lnTo>
                    <a:pt x="78365" y="151349"/>
                  </a:lnTo>
                  <a:lnTo>
                    <a:pt x="77474" y="151365"/>
                  </a:lnTo>
                  <a:lnTo>
                    <a:pt x="76567" y="151380"/>
                  </a:lnTo>
                  <a:lnTo>
                    <a:pt x="75660" y="151396"/>
                  </a:lnTo>
                  <a:lnTo>
                    <a:pt x="75660" y="151396"/>
                  </a:lnTo>
                  <a:lnTo>
                    <a:pt x="74676" y="151380"/>
                  </a:lnTo>
                  <a:lnTo>
                    <a:pt x="73708" y="151365"/>
                  </a:lnTo>
                  <a:lnTo>
                    <a:pt x="72740" y="151334"/>
                  </a:lnTo>
                  <a:lnTo>
                    <a:pt x="71772" y="151288"/>
                  </a:lnTo>
                  <a:lnTo>
                    <a:pt x="70804" y="151242"/>
                  </a:lnTo>
                  <a:lnTo>
                    <a:pt x="69835" y="151165"/>
                  </a:lnTo>
                  <a:lnTo>
                    <a:pt x="68883" y="151088"/>
                  </a:lnTo>
                  <a:lnTo>
                    <a:pt x="67914" y="150996"/>
                  </a:lnTo>
                  <a:lnTo>
                    <a:pt x="66961" y="150904"/>
                  </a:lnTo>
                  <a:lnTo>
                    <a:pt x="66024" y="150781"/>
                  </a:lnTo>
                  <a:lnTo>
                    <a:pt x="65071" y="150658"/>
                  </a:lnTo>
                  <a:lnTo>
                    <a:pt x="64134" y="150520"/>
                  </a:lnTo>
                  <a:lnTo>
                    <a:pt x="63196" y="150366"/>
                  </a:lnTo>
                  <a:lnTo>
                    <a:pt x="62259" y="150212"/>
                  </a:lnTo>
                  <a:lnTo>
                    <a:pt x="61337" y="150043"/>
                  </a:lnTo>
                  <a:lnTo>
                    <a:pt x="60414" y="149859"/>
                  </a:lnTo>
                  <a:lnTo>
                    <a:pt x="59492" y="149659"/>
                  </a:lnTo>
                  <a:lnTo>
                    <a:pt x="58570" y="149459"/>
                  </a:lnTo>
                  <a:lnTo>
                    <a:pt x="57648" y="149229"/>
                  </a:lnTo>
                  <a:lnTo>
                    <a:pt x="56741" y="149013"/>
                  </a:lnTo>
                  <a:lnTo>
                    <a:pt x="55835" y="148768"/>
                  </a:lnTo>
                  <a:lnTo>
                    <a:pt x="54943" y="148522"/>
                  </a:lnTo>
                  <a:lnTo>
                    <a:pt x="54052" y="148260"/>
                  </a:lnTo>
                  <a:lnTo>
                    <a:pt x="53161" y="147984"/>
                  </a:lnTo>
                  <a:lnTo>
                    <a:pt x="52269" y="147707"/>
                  </a:lnTo>
                  <a:lnTo>
                    <a:pt x="51393" y="147415"/>
                  </a:lnTo>
                  <a:lnTo>
                    <a:pt x="50517" y="147108"/>
                  </a:lnTo>
                  <a:lnTo>
                    <a:pt x="49641" y="146800"/>
                  </a:lnTo>
                  <a:lnTo>
                    <a:pt x="48781" y="146478"/>
                  </a:lnTo>
                  <a:lnTo>
                    <a:pt x="47904" y="146139"/>
                  </a:lnTo>
                  <a:lnTo>
                    <a:pt x="47059" y="145801"/>
                  </a:lnTo>
                  <a:lnTo>
                    <a:pt x="46199" y="145448"/>
                  </a:lnTo>
                  <a:lnTo>
                    <a:pt x="45353" y="145079"/>
                  </a:lnTo>
                  <a:lnTo>
                    <a:pt x="44523" y="144710"/>
                  </a:lnTo>
                  <a:lnTo>
                    <a:pt x="43678" y="144326"/>
                  </a:lnTo>
                  <a:lnTo>
                    <a:pt x="42848" y="143926"/>
                  </a:lnTo>
                  <a:lnTo>
                    <a:pt x="42034" y="143527"/>
                  </a:lnTo>
                  <a:lnTo>
                    <a:pt x="41204" y="143112"/>
                  </a:lnTo>
                  <a:lnTo>
                    <a:pt x="40389" y="142682"/>
                  </a:lnTo>
                  <a:lnTo>
                    <a:pt x="39590" y="142251"/>
                  </a:lnTo>
                  <a:lnTo>
                    <a:pt x="38791" y="141821"/>
                  </a:lnTo>
                  <a:lnTo>
                    <a:pt x="37992" y="141360"/>
                  </a:lnTo>
                  <a:lnTo>
                    <a:pt x="37208" y="140899"/>
                  </a:lnTo>
                  <a:lnTo>
                    <a:pt x="36424" y="140438"/>
                  </a:lnTo>
                  <a:lnTo>
                    <a:pt x="35640" y="139961"/>
                  </a:lnTo>
                  <a:lnTo>
                    <a:pt x="34872" y="139470"/>
                  </a:lnTo>
                  <a:lnTo>
                    <a:pt x="34104" y="138962"/>
                  </a:lnTo>
                  <a:lnTo>
                    <a:pt x="33350" y="138471"/>
                  </a:lnTo>
                  <a:lnTo>
                    <a:pt x="32597" y="137948"/>
                  </a:lnTo>
                  <a:lnTo>
                    <a:pt x="31860" y="137426"/>
                  </a:lnTo>
                  <a:lnTo>
                    <a:pt x="31122" y="136888"/>
                  </a:lnTo>
                  <a:lnTo>
                    <a:pt x="30384" y="136350"/>
                  </a:lnTo>
                  <a:lnTo>
                    <a:pt x="29662" y="135812"/>
                  </a:lnTo>
                  <a:lnTo>
                    <a:pt x="28940" y="135243"/>
                  </a:lnTo>
                  <a:lnTo>
                    <a:pt x="28233" y="134675"/>
                  </a:lnTo>
                  <a:lnTo>
                    <a:pt x="27526" y="134106"/>
                  </a:lnTo>
                  <a:lnTo>
                    <a:pt x="26834" y="133522"/>
                  </a:lnTo>
                  <a:lnTo>
                    <a:pt x="26143" y="132938"/>
                  </a:lnTo>
                  <a:lnTo>
                    <a:pt x="25451" y="132339"/>
                  </a:lnTo>
                  <a:lnTo>
                    <a:pt x="24775" y="131724"/>
                  </a:lnTo>
                  <a:lnTo>
                    <a:pt x="24114" y="131109"/>
                  </a:lnTo>
                  <a:lnTo>
                    <a:pt x="23453" y="130494"/>
                  </a:lnTo>
                  <a:lnTo>
                    <a:pt x="22792" y="129864"/>
                  </a:lnTo>
                  <a:lnTo>
                    <a:pt x="22147" y="129219"/>
                  </a:lnTo>
                  <a:lnTo>
                    <a:pt x="21517" y="128573"/>
                  </a:lnTo>
                  <a:lnTo>
                    <a:pt x="20887" y="127928"/>
                  </a:lnTo>
                  <a:lnTo>
                    <a:pt x="20257" y="127267"/>
                  </a:lnTo>
                  <a:lnTo>
                    <a:pt x="19642" y="126591"/>
                  </a:lnTo>
                  <a:lnTo>
                    <a:pt x="19042" y="125914"/>
                  </a:lnTo>
                  <a:lnTo>
                    <a:pt x="18443" y="125238"/>
                  </a:lnTo>
                  <a:lnTo>
                    <a:pt x="17859" y="124547"/>
                  </a:lnTo>
                  <a:lnTo>
                    <a:pt x="17275" y="123840"/>
                  </a:lnTo>
                  <a:lnTo>
                    <a:pt x="16691" y="123148"/>
                  </a:lnTo>
                  <a:lnTo>
                    <a:pt x="16138" y="122426"/>
                  </a:lnTo>
                  <a:lnTo>
                    <a:pt x="15569" y="121719"/>
                  </a:lnTo>
                  <a:lnTo>
                    <a:pt x="15031" y="120981"/>
                  </a:lnTo>
                  <a:lnTo>
                    <a:pt x="14478" y="120259"/>
                  </a:lnTo>
                  <a:lnTo>
                    <a:pt x="13955" y="119521"/>
                  </a:lnTo>
                  <a:lnTo>
                    <a:pt x="13433" y="118768"/>
                  </a:lnTo>
                  <a:lnTo>
                    <a:pt x="12910" y="118015"/>
                  </a:lnTo>
                  <a:lnTo>
                    <a:pt x="12419" y="117262"/>
                  </a:lnTo>
                  <a:lnTo>
                    <a:pt x="11911" y="116494"/>
                  </a:lnTo>
                  <a:lnTo>
                    <a:pt x="11420" y="115725"/>
                  </a:lnTo>
                  <a:lnTo>
                    <a:pt x="10943" y="114941"/>
                  </a:lnTo>
                  <a:lnTo>
                    <a:pt x="10482" y="114173"/>
                  </a:lnTo>
                  <a:lnTo>
                    <a:pt x="10021" y="113374"/>
                  </a:lnTo>
                  <a:lnTo>
                    <a:pt x="9575" y="112575"/>
                  </a:lnTo>
                  <a:lnTo>
                    <a:pt x="9130" y="111775"/>
                  </a:lnTo>
                  <a:lnTo>
                    <a:pt x="8699" y="110976"/>
                  </a:lnTo>
                  <a:lnTo>
                    <a:pt x="8269" y="110162"/>
                  </a:lnTo>
                  <a:lnTo>
                    <a:pt x="7854" y="109332"/>
                  </a:lnTo>
                  <a:lnTo>
                    <a:pt x="7455" y="108517"/>
                  </a:lnTo>
                  <a:lnTo>
                    <a:pt x="7070" y="107687"/>
                  </a:lnTo>
                  <a:lnTo>
                    <a:pt x="6686" y="106842"/>
                  </a:lnTo>
                  <a:lnTo>
                    <a:pt x="6302" y="106012"/>
                  </a:lnTo>
                  <a:lnTo>
                    <a:pt x="5948" y="105167"/>
                  </a:lnTo>
                  <a:lnTo>
                    <a:pt x="5595" y="104306"/>
                  </a:lnTo>
                  <a:lnTo>
                    <a:pt x="5241" y="103446"/>
                  </a:lnTo>
                  <a:lnTo>
                    <a:pt x="4903" y="102585"/>
                  </a:lnTo>
                  <a:lnTo>
                    <a:pt x="4581" y="101724"/>
                  </a:lnTo>
                  <a:lnTo>
                    <a:pt x="4273" y="100848"/>
                  </a:lnTo>
                  <a:lnTo>
                    <a:pt x="3966" y="99972"/>
                  </a:lnTo>
                  <a:lnTo>
                    <a:pt x="3674" y="99096"/>
                  </a:lnTo>
                  <a:lnTo>
                    <a:pt x="3397" y="98205"/>
                  </a:lnTo>
                  <a:lnTo>
                    <a:pt x="3121" y="97314"/>
                  </a:lnTo>
                  <a:lnTo>
                    <a:pt x="2859" y="96422"/>
                  </a:lnTo>
                  <a:lnTo>
                    <a:pt x="2613" y="95516"/>
                  </a:lnTo>
                  <a:lnTo>
                    <a:pt x="2383" y="94609"/>
                  </a:lnTo>
                  <a:lnTo>
                    <a:pt x="2152" y="93702"/>
                  </a:lnTo>
                  <a:lnTo>
                    <a:pt x="1937" y="92795"/>
                  </a:lnTo>
                  <a:lnTo>
                    <a:pt x="1722" y="91873"/>
                  </a:lnTo>
                  <a:lnTo>
                    <a:pt x="1538" y="90951"/>
                  </a:lnTo>
                  <a:lnTo>
                    <a:pt x="1353" y="90029"/>
                  </a:lnTo>
                  <a:lnTo>
                    <a:pt x="1184" y="89091"/>
                  </a:lnTo>
                  <a:lnTo>
                    <a:pt x="1015" y="88169"/>
                  </a:lnTo>
                  <a:lnTo>
                    <a:pt x="861" y="87232"/>
                  </a:lnTo>
                  <a:lnTo>
                    <a:pt x="723" y="86279"/>
                  </a:lnTo>
                  <a:lnTo>
                    <a:pt x="600" y="85342"/>
                  </a:lnTo>
                  <a:lnTo>
                    <a:pt x="493" y="84389"/>
                  </a:lnTo>
                  <a:lnTo>
                    <a:pt x="385" y="83436"/>
                  </a:lnTo>
                  <a:lnTo>
                    <a:pt x="293" y="82483"/>
                  </a:lnTo>
                  <a:lnTo>
                    <a:pt x="216" y="81515"/>
                  </a:lnTo>
                  <a:lnTo>
                    <a:pt x="154" y="80562"/>
                  </a:lnTo>
                  <a:lnTo>
                    <a:pt x="93" y="79594"/>
                  </a:lnTo>
                  <a:lnTo>
                    <a:pt x="47" y="78626"/>
                  </a:lnTo>
                  <a:lnTo>
                    <a:pt x="16" y="77642"/>
                  </a:lnTo>
                  <a:lnTo>
                    <a:pt x="1" y="76674"/>
                  </a:lnTo>
                  <a:lnTo>
                    <a:pt x="1" y="75690"/>
                  </a:lnTo>
                  <a:lnTo>
                    <a:pt x="1" y="75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 rot="10800000">
              <a:off x="2117463" y="1526168"/>
              <a:ext cx="1" cy="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 rot="10800000">
              <a:off x="1795952" y="1402332"/>
              <a:ext cx="39095" cy="39127"/>
            </a:xfrm>
            <a:custGeom>
              <a:avLst/>
              <a:gdLst/>
              <a:ahLst/>
              <a:cxnLst/>
              <a:rect l="l" t="t" r="r" b="b"/>
              <a:pathLst>
                <a:path w="56050" h="56096" extrusionOk="0">
                  <a:moveTo>
                    <a:pt x="28018" y="0"/>
                  </a:moveTo>
                  <a:lnTo>
                    <a:pt x="27295" y="16"/>
                  </a:lnTo>
                  <a:lnTo>
                    <a:pt x="26573" y="46"/>
                  </a:lnTo>
                  <a:lnTo>
                    <a:pt x="25866" y="93"/>
                  </a:lnTo>
                  <a:lnTo>
                    <a:pt x="25159" y="154"/>
                  </a:lnTo>
                  <a:lnTo>
                    <a:pt x="24452" y="231"/>
                  </a:lnTo>
                  <a:lnTo>
                    <a:pt x="23745" y="323"/>
                  </a:lnTo>
                  <a:lnTo>
                    <a:pt x="23054" y="446"/>
                  </a:lnTo>
                  <a:lnTo>
                    <a:pt x="22377" y="569"/>
                  </a:lnTo>
                  <a:lnTo>
                    <a:pt x="21686" y="723"/>
                  </a:lnTo>
                  <a:lnTo>
                    <a:pt x="21010" y="892"/>
                  </a:lnTo>
                  <a:lnTo>
                    <a:pt x="20349" y="1076"/>
                  </a:lnTo>
                  <a:lnTo>
                    <a:pt x="19688" y="1261"/>
                  </a:lnTo>
                  <a:lnTo>
                    <a:pt x="19027" y="1476"/>
                  </a:lnTo>
                  <a:lnTo>
                    <a:pt x="18382" y="1706"/>
                  </a:lnTo>
                  <a:lnTo>
                    <a:pt x="17736" y="1952"/>
                  </a:lnTo>
                  <a:lnTo>
                    <a:pt x="17106" y="2213"/>
                  </a:lnTo>
                  <a:lnTo>
                    <a:pt x="16491" y="2490"/>
                  </a:lnTo>
                  <a:lnTo>
                    <a:pt x="15877" y="2767"/>
                  </a:lnTo>
                  <a:lnTo>
                    <a:pt x="15262" y="3074"/>
                  </a:lnTo>
                  <a:lnTo>
                    <a:pt x="14662" y="3397"/>
                  </a:lnTo>
                  <a:lnTo>
                    <a:pt x="14063" y="3719"/>
                  </a:lnTo>
                  <a:lnTo>
                    <a:pt x="13494" y="4073"/>
                  </a:lnTo>
                  <a:lnTo>
                    <a:pt x="12910" y="4426"/>
                  </a:lnTo>
                  <a:lnTo>
                    <a:pt x="12357" y="4795"/>
                  </a:lnTo>
                  <a:lnTo>
                    <a:pt x="11789" y="5179"/>
                  </a:lnTo>
                  <a:lnTo>
                    <a:pt x="11251" y="5579"/>
                  </a:lnTo>
                  <a:lnTo>
                    <a:pt x="10713" y="5994"/>
                  </a:lnTo>
                  <a:lnTo>
                    <a:pt x="10190" y="6409"/>
                  </a:lnTo>
                  <a:lnTo>
                    <a:pt x="9683" y="6839"/>
                  </a:lnTo>
                  <a:lnTo>
                    <a:pt x="9176" y="7285"/>
                  </a:lnTo>
                  <a:lnTo>
                    <a:pt x="8684" y="7746"/>
                  </a:lnTo>
                  <a:lnTo>
                    <a:pt x="8208" y="8222"/>
                  </a:lnTo>
                  <a:lnTo>
                    <a:pt x="7731" y="8699"/>
                  </a:lnTo>
                  <a:lnTo>
                    <a:pt x="7270" y="9191"/>
                  </a:lnTo>
                  <a:lnTo>
                    <a:pt x="6824" y="9698"/>
                  </a:lnTo>
                  <a:lnTo>
                    <a:pt x="6394" y="10205"/>
                  </a:lnTo>
                  <a:lnTo>
                    <a:pt x="5979" y="10728"/>
                  </a:lnTo>
                  <a:lnTo>
                    <a:pt x="5564" y="11265"/>
                  </a:lnTo>
                  <a:lnTo>
                    <a:pt x="5165" y="11819"/>
                  </a:lnTo>
                  <a:lnTo>
                    <a:pt x="4780" y="12372"/>
                  </a:lnTo>
                  <a:lnTo>
                    <a:pt x="4412" y="12941"/>
                  </a:lnTo>
                  <a:lnTo>
                    <a:pt x="4058" y="13509"/>
                  </a:lnTo>
                  <a:lnTo>
                    <a:pt x="3705" y="14093"/>
                  </a:lnTo>
                  <a:lnTo>
                    <a:pt x="3382" y="14677"/>
                  </a:lnTo>
                  <a:lnTo>
                    <a:pt x="3059" y="15277"/>
                  </a:lnTo>
                  <a:lnTo>
                    <a:pt x="2752" y="15891"/>
                  </a:lnTo>
                  <a:lnTo>
                    <a:pt x="2475" y="16506"/>
                  </a:lnTo>
                  <a:lnTo>
                    <a:pt x="2199" y="17136"/>
                  </a:lnTo>
                  <a:lnTo>
                    <a:pt x="1937" y="17766"/>
                  </a:lnTo>
                  <a:lnTo>
                    <a:pt x="1691" y="18412"/>
                  </a:lnTo>
                  <a:lnTo>
                    <a:pt x="1461" y="19057"/>
                  </a:lnTo>
                  <a:lnTo>
                    <a:pt x="1261" y="19703"/>
                  </a:lnTo>
                  <a:lnTo>
                    <a:pt x="1061" y="20364"/>
                  </a:lnTo>
                  <a:lnTo>
                    <a:pt x="877" y="21040"/>
                  </a:lnTo>
                  <a:lnTo>
                    <a:pt x="708" y="21716"/>
                  </a:lnTo>
                  <a:lnTo>
                    <a:pt x="569" y="22392"/>
                  </a:lnTo>
                  <a:lnTo>
                    <a:pt x="431" y="23084"/>
                  </a:lnTo>
                  <a:lnTo>
                    <a:pt x="324" y="23775"/>
                  </a:lnTo>
                  <a:lnTo>
                    <a:pt x="216" y="24482"/>
                  </a:lnTo>
                  <a:lnTo>
                    <a:pt x="139" y="25174"/>
                  </a:lnTo>
                  <a:lnTo>
                    <a:pt x="78" y="25896"/>
                  </a:lnTo>
                  <a:lnTo>
                    <a:pt x="32" y="26603"/>
                  </a:lnTo>
                  <a:lnTo>
                    <a:pt x="1" y="27326"/>
                  </a:lnTo>
                  <a:lnTo>
                    <a:pt x="1" y="28048"/>
                  </a:lnTo>
                  <a:lnTo>
                    <a:pt x="1" y="28770"/>
                  </a:lnTo>
                  <a:lnTo>
                    <a:pt x="32" y="29493"/>
                  </a:lnTo>
                  <a:lnTo>
                    <a:pt x="78" y="30199"/>
                  </a:lnTo>
                  <a:lnTo>
                    <a:pt x="139" y="30922"/>
                  </a:lnTo>
                  <a:lnTo>
                    <a:pt x="216" y="31613"/>
                  </a:lnTo>
                  <a:lnTo>
                    <a:pt x="324" y="32320"/>
                  </a:lnTo>
                  <a:lnTo>
                    <a:pt x="431" y="33012"/>
                  </a:lnTo>
                  <a:lnTo>
                    <a:pt x="569" y="33703"/>
                  </a:lnTo>
                  <a:lnTo>
                    <a:pt x="708" y="34380"/>
                  </a:lnTo>
                  <a:lnTo>
                    <a:pt x="877" y="35056"/>
                  </a:lnTo>
                  <a:lnTo>
                    <a:pt x="1061" y="35732"/>
                  </a:lnTo>
                  <a:lnTo>
                    <a:pt x="1261" y="36393"/>
                  </a:lnTo>
                  <a:lnTo>
                    <a:pt x="1461" y="37038"/>
                  </a:lnTo>
                  <a:lnTo>
                    <a:pt x="1691" y="37684"/>
                  </a:lnTo>
                  <a:lnTo>
                    <a:pt x="1937" y="38329"/>
                  </a:lnTo>
                  <a:lnTo>
                    <a:pt x="2199" y="38960"/>
                  </a:lnTo>
                  <a:lnTo>
                    <a:pt x="2475" y="39590"/>
                  </a:lnTo>
                  <a:lnTo>
                    <a:pt x="2752" y="40204"/>
                  </a:lnTo>
                  <a:lnTo>
                    <a:pt x="3059" y="40819"/>
                  </a:lnTo>
                  <a:lnTo>
                    <a:pt x="3382" y="41418"/>
                  </a:lnTo>
                  <a:lnTo>
                    <a:pt x="3705" y="42002"/>
                  </a:lnTo>
                  <a:lnTo>
                    <a:pt x="4058" y="42587"/>
                  </a:lnTo>
                  <a:lnTo>
                    <a:pt x="4412" y="43171"/>
                  </a:lnTo>
                  <a:lnTo>
                    <a:pt x="4780" y="43724"/>
                  </a:lnTo>
                  <a:lnTo>
                    <a:pt x="5165" y="44277"/>
                  </a:lnTo>
                  <a:lnTo>
                    <a:pt x="5564" y="44830"/>
                  </a:lnTo>
                  <a:lnTo>
                    <a:pt x="5979" y="45368"/>
                  </a:lnTo>
                  <a:lnTo>
                    <a:pt x="6394" y="45891"/>
                  </a:lnTo>
                  <a:lnTo>
                    <a:pt x="6824" y="46398"/>
                  </a:lnTo>
                  <a:lnTo>
                    <a:pt x="7270" y="46905"/>
                  </a:lnTo>
                  <a:lnTo>
                    <a:pt x="7731" y="47397"/>
                  </a:lnTo>
                  <a:lnTo>
                    <a:pt x="8208" y="47873"/>
                  </a:lnTo>
                  <a:lnTo>
                    <a:pt x="8684" y="48350"/>
                  </a:lnTo>
                  <a:lnTo>
                    <a:pt x="9176" y="48811"/>
                  </a:lnTo>
                  <a:lnTo>
                    <a:pt x="9683" y="49256"/>
                  </a:lnTo>
                  <a:lnTo>
                    <a:pt x="10190" y="49687"/>
                  </a:lnTo>
                  <a:lnTo>
                    <a:pt x="10713" y="50117"/>
                  </a:lnTo>
                  <a:lnTo>
                    <a:pt x="11251" y="50517"/>
                  </a:lnTo>
                  <a:lnTo>
                    <a:pt x="11789" y="50916"/>
                  </a:lnTo>
                  <a:lnTo>
                    <a:pt x="12357" y="51300"/>
                  </a:lnTo>
                  <a:lnTo>
                    <a:pt x="12910" y="51669"/>
                  </a:lnTo>
                  <a:lnTo>
                    <a:pt x="13494" y="52038"/>
                  </a:lnTo>
                  <a:lnTo>
                    <a:pt x="14063" y="52376"/>
                  </a:lnTo>
                  <a:lnTo>
                    <a:pt x="14662" y="52699"/>
                  </a:lnTo>
                  <a:lnTo>
                    <a:pt x="15262" y="53022"/>
                  </a:lnTo>
                  <a:lnTo>
                    <a:pt x="15877" y="53329"/>
                  </a:lnTo>
                  <a:lnTo>
                    <a:pt x="16491" y="53621"/>
                  </a:lnTo>
                  <a:lnTo>
                    <a:pt x="17106" y="53882"/>
                  </a:lnTo>
                  <a:lnTo>
                    <a:pt x="17736" y="54144"/>
                  </a:lnTo>
                  <a:lnTo>
                    <a:pt x="18382" y="54390"/>
                  </a:lnTo>
                  <a:lnTo>
                    <a:pt x="19027" y="54620"/>
                  </a:lnTo>
                  <a:lnTo>
                    <a:pt x="19688" y="54835"/>
                  </a:lnTo>
                  <a:lnTo>
                    <a:pt x="20349" y="55020"/>
                  </a:lnTo>
                  <a:lnTo>
                    <a:pt x="21010" y="55204"/>
                  </a:lnTo>
                  <a:lnTo>
                    <a:pt x="21686" y="55373"/>
                  </a:lnTo>
                  <a:lnTo>
                    <a:pt x="22377" y="55527"/>
                  </a:lnTo>
                  <a:lnTo>
                    <a:pt x="23054" y="55650"/>
                  </a:lnTo>
                  <a:lnTo>
                    <a:pt x="23745" y="55773"/>
                  </a:lnTo>
                  <a:lnTo>
                    <a:pt x="24452" y="55865"/>
                  </a:lnTo>
                  <a:lnTo>
                    <a:pt x="25159" y="55942"/>
                  </a:lnTo>
                  <a:lnTo>
                    <a:pt x="25866" y="56003"/>
                  </a:lnTo>
                  <a:lnTo>
                    <a:pt x="26573" y="56049"/>
                  </a:lnTo>
                  <a:lnTo>
                    <a:pt x="27295" y="56080"/>
                  </a:lnTo>
                  <a:lnTo>
                    <a:pt x="28018" y="56095"/>
                  </a:lnTo>
                  <a:lnTo>
                    <a:pt x="28740" y="56080"/>
                  </a:lnTo>
                  <a:lnTo>
                    <a:pt x="29462" y="56049"/>
                  </a:lnTo>
                  <a:lnTo>
                    <a:pt x="30185" y="56003"/>
                  </a:lnTo>
                  <a:lnTo>
                    <a:pt x="30892" y="55942"/>
                  </a:lnTo>
                  <a:lnTo>
                    <a:pt x="31599" y="55865"/>
                  </a:lnTo>
                  <a:lnTo>
                    <a:pt x="32290" y="55773"/>
                  </a:lnTo>
                  <a:lnTo>
                    <a:pt x="32982" y="55650"/>
                  </a:lnTo>
                  <a:lnTo>
                    <a:pt x="33673" y="55527"/>
                  </a:lnTo>
                  <a:lnTo>
                    <a:pt x="34350" y="55373"/>
                  </a:lnTo>
                  <a:lnTo>
                    <a:pt x="35026" y="55204"/>
                  </a:lnTo>
                  <a:lnTo>
                    <a:pt x="35702" y="55020"/>
                  </a:lnTo>
                  <a:lnTo>
                    <a:pt x="36363" y="54835"/>
                  </a:lnTo>
                  <a:lnTo>
                    <a:pt x="37008" y="54620"/>
                  </a:lnTo>
                  <a:lnTo>
                    <a:pt x="37654" y="54390"/>
                  </a:lnTo>
                  <a:lnTo>
                    <a:pt x="38299" y="54144"/>
                  </a:lnTo>
                  <a:lnTo>
                    <a:pt x="38929" y="53882"/>
                  </a:lnTo>
                  <a:lnTo>
                    <a:pt x="39559" y="53621"/>
                  </a:lnTo>
                  <a:lnTo>
                    <a:pt x="40174" y="53329"/>
                  </a:lnTo>
                  <a:lnTo>
                    <a:pt x="40774" y="53022"/>
                  </a:lnTo>
                  <a:lnTo>
                    <a:pt x="41388" y="52699"/>
                  </a:lnTo>
                  <a:lnTo>
                    <a:pt x="41972" y="52376"/>
                  </a:lnTo>
                  <a:lnTo>
                    <a:pt x="42556" y="52038"/>
                  </a:lnTo>
                  <a:lnTo>
                    <a:pt x="43125" y="51669"/>
                  </a:lnTo>
                  <a:lnTo>
                    <a:pt x="43694" y="51300"/>
                  </a:lnTo>
                  <a:lnTo>
                    <a:pt x="44247" y="50916"/>
                  </a:lnTo>
                  <a:lnTo>
                    <a:pt x="44785" y="50517"/>
                  </a:lnTo>
                  <a:lnTo>
                    <a:pt x="45323" y="50117"/>
                  </a:lnTo>
                  <a:lnTo>
                    <a:pt x="45845" y="49687"/>
                  </a:lnTo>
                  <a:lnTo>
                    <a:pt x="46368" y="49256"/>
                  </a:lnTo>
                  <a:lnTo>
                    <a:pt x="46860" y="48811"/>
                  </a:lnTo>
                  <a:lnTo>
                    <a:pt x="47351" y="48350"/>
                  </a:lnTo>
                  <a:lnTo>
                    <a:pt x="47843" y="47873"/>
                  </a:lnTo>
                  <a:lnTo>
                    <a:pt x="48304" y="47397"/>
                  </a:lnTo>
                  <a:lnTo>
                    <a:pt x="48765" y="46905"/>
                  </a:lnTo>
                  <a:lnTo>
                    <a:pt x="49211" y="46398"/>
                  </a:lnTo>
                  <a:lnTo>
                    <a:pt x="49641" y="45891"/>
                  </a:lnTo>
                  <a:lnTo>
                    <a:pt x="50072" y="45368"/>
                  </a:lnTo>
                  <a:lnTo>
                    <a:pt x="50487" y="44830"/>
                  </a:lnTo>
                  <a:lnTo>
                    <a:pt x="50871" y="44277"/>
                  </a:lnTo>
                  <a:lnTo>
                    <a:pt x="51255" y="43724"/>
                  </a:lnTo>
                  <a:lnTo>
                    <a:pt x="51639" y="43171"/>
                  </a:lnTo>
                  <a:lnTo>
                    <a:pt x="51993" y="42587"/>
                  </a:lnTo>
                  <a:lnTo>
                    <a:pt x="52331" y="42002"/>
                  </a:lnTo>
                  <a:lnTo>
                    <a:pt x="52669" y="41418"/>
                  </a:lnTo>
                  <a:lnTo>
                    <a:pt x="52976" y="40819"/>
                  </a:lnTo>
                  <a:lnTo>
                    <a:pt x="53284" y="40204"/>
                  </a:lnTo>
                  <a:lnTo>
                    <a:pt x="53576" y="39590"/>
                  </a:lnTo>
                  <a:lnTo>
                    <a:pt x="53852" y="38960"/>
                  </a:lnTo>
                  <a:lnTo>
                    <a:pt x="54098" y="38329"/>
                  </a:lnTo>
                  <a:lnTo>
                    <a:pt x="54344" y="37684"/>
                  </a:lnTo>
                  <a:lnTo>
                    <a:pt x="54575" y="37038"/>
                  </a:lnTo>
                  <a:lnTo>
                    <a:pt x="54790" y="36393"/>
                  </a:lnTo>
                  <a:lnTo>
                    <a:pt x="54989" y="35732"/>
                  </a:lnTo>
                  <a:lnTo>
                    <a:pt x="55159" y="35056"/>
                  </a:lnTo>
                  <a:lnTo>
                    <a:pt x="55328" y="34380"/>
                  </a:lnTo>
                  <a:lnTo>
                    <a:pt x="55481" y="33703"/>
                  </a:lnTo>
                  <a:lnTo>
                    <a:pt x="55604" y="33012"/>
                  </a:lnTo>
                  <a:lnTo>
                    <a:pt x="55727" y="32320"/>
                  </a:lnTo>
                  <a:lnTo>
                    <a:pt x="55819" y="31613"/>
                  </a:lnTo>
                  <a:lnTo>
                    <a:pt x="55896" y="30922"/>
                  </a:lnTo>
                  <a:lnTo>
                    <a:pt x="55958" y="30199"/>
                  </a:lnTo>
                  <a:lnTo>
                    <a:pt x="56004" y="29493"/>
                  </a:lnTo>
                  <a:lnTo>
                    <a:pt x="56035" y="28770"/>
                  </a:lnTo>
                  <a:lnTo>
                    <a:pt x="56050" y="28048"/>
                  </a:lnTo>
                  <a:lnTo>
                    <a:pt x="56035" y="27326"/>
                  </a:lnTo>
                  <a:lnTo>
                    <a:pt x="56004" y="26603"/>
                  </a:lnTo>
                  <a:lnTo>
                    <a:pt x="55958" y="25896"/>
                  </a:lnTo>
                  <a:lnTo>
                    <a:pt x="55896" y="25174"/>
                  </a:lnTo>
                  <a:lnTo>
                    <a:pt x="55819" y="24482"/>
                  </a:lnTo>
                  <a:lnTo>
                    <a:pt x="55727" y="23775"/>
                  </a:lnTo>
                  <a:lnTo>
                    <a:pt x="55604" y="23084"/>
                  </a:lnTo>
                  <a:lnTo>
                    <a:pt x="55481" y="22392"/>
                  </a:lnTo>
                  <a:lnTo>
                    <a:pt x="55328" y="21716"/>
                  </a:lnTo>
                  <a:lnTo>
                    <a:pt x="55159" y="21040"/>
                  </a:lnTo>
                  <a:lnTo>
                    <a:pt x="54989" y="20364"/>
                  </a:lnTo>
                  <a:lnTo>
                    <a:pt x="54790" y="19703"/>
                  </a:lnTo>
                  <a:lnTo>
                    <a:pt x="54575" y="19057"/>
                  </a:lnTo>
                  <a:lnTo>
                    <a:pt x="54344" y="18412"/>
                  </a:lnTo>
                  <a:lnTo>
                    <a:pt x="54098" y="17766"/>
                  </a:lnTo>
                  <a:lnTo>
                    <a:pt x="53852" y="17136"/>
                  </a:lnTo>
                  <a:lnTo>
                    <a:pt x="53576" y="16506"/>
                  </a:lnTo>
                  <a:lnTo>
                    <a:pt x="53284" y="15891"/>
                  </a:lnTo>
                  <a:lnTo>
                    <a:pt x="52976" y="15277"/>
                  </a:lnTo>
                  <a:lnTo>
                    <a:pt x="52669" y="14677"/>
                  </a:lnTo>
                  <a:lnTo>
                    <a:pt x="52331" y="14093"/>
                  </a:lnTo>
                  <a:lnTo>
                    <a:pt x="51993" y="13509"/>
                  </a:lnTo>
                  <a:lnTo>
                    <a:pt x="51639" y="12941"/>
                  </a:lnTo>
                  <a:lnTo>
                    <a:pt x="51255" y="12372"/>
                  </a:lnTo>
                  <a:lnTo>
                    <a:pt x="50871" y="11819"/>
                  </a:lnTo>
                  <a:lnTo>
                    <a:pt x="50487" y="11265"/>
                  </a:lnTo>
                  <a:lnTo>
                    <a:pt x="50072" y="10728"/>
                  </a:lnTo>
                  <a:lnTo>
                    <a:pt x="49641" y="10205"/>
                  </a:lnTo>
                  <a:lnTo>
                    <a:pt x="49211" y="9698"/>
                  </a:lnTo>
                  <a:lnTo>
                    <a:pt x="48765" y="9191"/>
                  </a:lnTo>
                  <a:lnTo>
                    <a:pt x="48304" y="8699"/>
                  </a:lnTo>
                  <a:lnTo>
                    <a:pt x="47843" y="8222"/>
                  </a:lnTo>
                  <a:lnTo>
                    <a:pt x="47351" y="7746"/>
                  </a:lnTo>
                  <a:lnTo>
                    <a:pt x="46860" y="7285"/>
                  </a:lnTo>
                  <a:lnTo>
                    <a:pt x="46368" y="6839"/>
                  </a:lnTo>
                  <a:lnTo>
                    <a:pt x="45845" y="6409"/>
                  </a:lnTo>
                  <a:lnTo>
                    <a:pt x="45323" y="5994"/>
                  </a:lnTo>
                  <a:lnTo>
                    <a:pt x="44785" y="5579"/>
                  </a:lnTo>
                  <a:lnTo>
                    <a:pt x="44247" y="5179"/>
                  </a:lnTo>
                  <a:lnTo>
                    <a:pt x="43694" y="4795"/>
                  </a:lnTo>
                  <a:lnTo>
                    <a:pt x="43125" y="4426"/>
                  </a:lnTo>
                  <a:lnTo>
                    <a:pt x="42556" y="4073"/>
                  </a:lnTo>
                  <a:lnTo>
                    <a:pt x="41972" y="3719"/>
                  </a:lnTo>
                  <a:lnTo>
                    <a:pt x="41388" y="3397"/>
                  </a:lnTo>
                  <a:lnTo>
                    <a:pt x="40774" y="3074"/>
                  </a:lnTo>
                  <a:lnTo>
                    <a:pt x="40174" y="2767"/>
                  </a:lnTo>
                  <a:lnTo>
                    <a:pt x="39559" y="2490"/>
                  </a:lnTo>
                  <a:lnTo>
                    <a:pt x="38929" y="2213"/>
                  </a:lnTo>
                  <a:lnTo>
                    <a:pt x="38299" y="1952"/>
                  </a:lnTo>
                  <a:lnTo>
                    <a:pt x="37654" y="1706"/>
                  </a:lnTo>
                  <a:lnTo>
                    <a:pt x="37008" y="1476"/>
                  </a:lnTo>
                  <a:lnTo>
                    <a:pt x="36363" y="1261"/>
                  </a:lnTo>
                  <a:lnTo>
                    <a:pt x="35702" y="1076"/>
                  </a:lnTo>
                  <a:lnTo>
                    <a:pt x="35026" y="892"/>
                  </a:lnTo>
                  <a:lnTo>
                    <a:pt x="34350" y="723"/>
                  </a:lnTo>
                  <a:lnTo>
                    <a:pt x="33673" y="569"/>
                  </a:lnTo>
                  <a:lnTo>
                    <a:pt x="32982" y="446"/>
                  </a:lnTo>
                  <a:lnTo>
                    <a:pt x="32290" y="323"/>
                  </a:lnTo>
                  <a:lnTo>
                    <a:pt x="31599" y="231"/>
                  </a:lnTo>
                  <a:lnTo>
                    <a:pt x="30892" y="154"/>
                  </a:lnTo>
                  <a:lnTo>
                    <a:pt x="30185" y="93"/>
                  </a:lnTo>
                  <a:lnTo>
                    <a:pt x="29462" y="46"/>
                  </a:lnTo>
                  <a:lnTo>
                    <a:pt x="28740" y="16"/>
                  </a:lnTo>
                  <a:lnTo>
                    <a:pt x="280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 rot="10800000">
              <a:off x="1795952" y="1402332"/>
              <a:ext cx="39095" cy="39127"/>
            </a:xfrm>
            <a:custGeom>
              <a:avLst/>
              <a:gdLst/>
              <a:ahLst/>
              <a:cxnLst/>
              <a:rect l="l" t="t" r="r" b="b"/>
              <a:pathLst>
                <a:path w="56050" h="56096" fill="none" extrusionOk="0">
                  <a:moveTo>
                    <a:pt x="1" y="28048"/>
                  </a:moveTo>
                  <a:lnTo>
                    <a:pt x="1" y="28048"/>
                  </a:lnTo>
                  <a:lnTo>
                    <a:pt x="1" y="27326"/>
                  </a:lnTo>
                  <a:lnTo>
                    <a:pt x="32" y="26603"/>
                  </a:lnTo>
                  <a:lnTo>
                    <a:pt x="78" y="25896"/>
                  </a:lnTo>
                  <a:lnTo>
                    <a:pt x="139" y="25174"/>
                  </a:lnTo>
                  <a:lnTo>
                    <a:pt x="216" y="24482"/>
                  </a:lnTo>
                  <a:lnTo>
                    <a:pt x="324" y="23775"/>
                  </a:lnTo>
                  <a:lnTo>
                    <a:pt x="431" y="23084"/>
                  </a:lnTo>
                  <a:lnTo>
                    <a:pt x="569" y="22392"/>
                  </a:lnTo>
                  <a:lnTo>
                    <a:pt x="708" y="21716"/>
                  </a:lnTo>
                  <a:lnTo>
                    <a:pt x="877" y="21040"/>
                  </a:lnTo>
                  <a:lnTo>
                    <a:pt x="1061" y="20364"/>
                  </a:lnTo>
                  <a:lnTo>
                    <a:pt x="1261" y="19703"/>
                  </a:lnTo>
                  <a:lnTo>
                    <a:pt x="1461" y="19057"/>
                  </a:lnTo>
                  <a:lnTo>
                    <a:pt x="1691" y="18412"/>
                  </a:lnTo>
                  <a:lnTo>
                    <a:pt x="1937" y="17766"/>
                  </a:lnTo>
                  <a:lnTo>
                    <a:pt x="2199" y="17136"/>
                  </a:lnTo>
                  <a:lnTo>
                    <a:pt x="2475" y="16506"/>
                  </a:lnTo>
                  <a:lnTo>
                    <a:pt x="2752" y="15891"/>
                  </a:lnTo>
                  <a:lnTo>
                    <a:pt x="3059" y="15277"/>
                  </a:lnTo>
                  <a:lnTo>
                    <a:pt x="3382" y="14677"/>
                  </a:lnTo>
                  <a:lnTo>
                    <a:pt x="3705" y="14093"/>
                  </a:lnTo>
                  <a:lnTo>
                    <a:pt x="4058" y="13509"/>
                  </a:lnTo>
                  <a:lnTo>
                    <a:pt x="4412" y="12941"/>
                  </a:lnTo>
                  <a:lnTo>
                    <a:pt x="4780" y="12372"/>
                  </a:lnTo>
                  <a:lnTo>
                    <a:pt x="5165" y="11819"/>
                  </a:lnTo>
                  <a:lnTo>
                    <a:pt x="5564" y="11265"/>
                  </a:lnTo>
                  <a:lnTo>
                    <a:pt x="5979" y="10728"/>
                  </a:lnTo>
                  <a:lnTo>
                    <a:pt x="6394" y="10205"/>
                  </a:lnTo>
                  <a:lnTo>
                    <a:pt x="6824" y="9698"/>
                  </a:lnTo>
                  <a:lnTo>
                    <a:pt x="7270" y="9191"/>
                  </a:lnTo>
                  <a:lnTo>
                    <a:pt x="7731" y="8699"/>
                  </a:lnTo>
                  <a:lnTo>
                    <a:pt x="8208" y="8222"/>
                  </a:lnTo>
                  <a:lnTo>
                    <a:pt x="8684" y="7746"/>
                  </a:lnTo>
                  <a:lnTo>
                    <a:pt x="9176" y="7285"/>
                  </a:lnTo>
                  <a:lnTo>
                    <a:pt x="9683" y="6839"/>
                  </a:lnTo>
                  <a:lnTo>
                    <a:pt x="10190" y="6409"/>
                  </a:lnTo>
                  <a:lnTo>
                    <a:pt x="10713" y="5994"/>
                  </a:lnTo>
                  <a:lnTo>
                    <a:pt x="11251" y="5579"/>
                  </a:lnTo>
                  <a:lnTo>
                    <a:pt x="11789" y="5179"/>
                  </a:lnTo>
                  <a:lnTo>
                    <a:pt x="12357" y="4795"/>
                  </a:lnTo>
                  <a:lnTo>
                    <a:pt x="12910" y="4426"/>
                  </a:lnTo>
                  <a:lnTo>
                    <a:pt x="13494" y="4073"/>
                  </a:lnTo>
                  <a:lnTo>
                    <a:pt x="14063" y="3719"/>
                  </a:lnTo>
                  <a:lnTo>
                    <a:pt x="14662" y="3397"/>
                  </a:lnTo>
                  <a:lnTo>
                    <a:pt x="15262" y="3074"/>
                  </a:lnTo>
                  <a:lnTo>
                    <a:pt x="15877" y="2767"/>
                  </a:lnTo>
                  <a:lnTo>
                    <a:pt x="16491" y="2490"/>
                  </a:lnTo>
                  <a:lnTo>
                    <a:pt x="17106" y="2213"/>
                  </a:lnTo>
                  <a:lnTo>
                    <a:pt x="17736" y="1952"/>
                  </a:lnTo>
                  <a:lnTo>
                    <a:pt x="18382" y="1706"/>
                  </a:lnTo>
                  <a:lnTo>
                    <a:pt x="19027" y="1476"/>
                  </a:lnTo>
                  <a:lnTo>
                    <a:pt x="19688" y="1261"/>
                  </a:lnTo>
                  <a:lnTo>
                    <a:pt x="20349" y="1076"/>
                  </a:lnTo>
                  <a:lnTo>
                    <a:pt x="21010" y="892"/>
                  </a:lnTo>
                  <a:lnTo>
                    <a:pt x="21686" y="723"/>
                  </a:lnTo>
                  <a:lnTo>
                    <a:pt x="22377" y="569"/>
                  </a:lnTo>
                  <a:lnTo>
                    <a:pt x="23054" y="446"/>
                  </a:lnTo>
                  <a:lnTo>
                    <a:pt x="23745" y="323"/>
                  </a:lnTo>
                  <a:lnTo>
                    <a:pt x="24452" y="231"/>
                  </a:lnTo>
                  <a:lnTo>
                    <a:pt x="25159" y="154"/>
                  </a:lnTo>
                  <a:lnTo>
                    <a:pt x="25866" y="93"/>
                  </a:lnTo>
                  <a:lnTo>
                    <a:pt x="26573" y="46"/>
                  </a:lnTo>
                  <a:lnTo>
                    <a:pt x="27295" y="16"/>
                  </a:lnTo>
                  <a:lnTo>
                    <a:pt x="28018" y="0"/>
                  </a:lnTo>
                  <a:lnTo>
                    <a:pt x="28018" y="0"/>
                  </a:lnTo>
                  <a:lnTo>
                    <a:pt x="28740" y="16"/>
                  </a:lnTo>
                  <a:lnTo>
                    <a:pt x="29462" y="46"/>
                  </a:lnTo>
                  <a:lnTo>
                    <a:pt x="30185" y="93"/>
                  </a:lnTo>
                  <a:lnTo>
                    <a:pt x="30892" y="154"/>
                  </a:lnTo>
                  <a:lnTo>
                    <a:pt x="31599" y="231"/>
                  </a:lnTo>
                  <a:lnTo>
                    <a:pt x="32290" y="323"/>
                  </a:lnTo>
                  <a:lnTo>
                    <a:pt x="32982" y="446"/>
                  </a:lnTo>
                  <a:lnTo>
                    <a:pt x="33673" y="569"/>
                  </a:lnTo>
                  <a:lnTo>
                    <a:pt x="34350" y="723"/>
                  </a:lnTo>
                  <a:lnTo>
                    <a:pt x="35026" y="892"/>
                  </a:lnTo>
                  <a:lnTo>
                    <a:pt x="35702" y="1076"/>
                  </a:lnTo>
                  <a:lnTo>
                    <a:pt x="36363" y="1261"/>
                  </a:lnTo>
                  <a:lnTo>
                    <a:pt x="37008" y="1476"/>
                  </a:lnTo>
                  <a:lnTo>
                    <a:pt x="37654" y="1706"/>
                  </a:lnTo>
                  <a:lnTo>
                    <a:pt x="38299" y="1952"/>
                  </a:lnTo>
                  <a:lnTo>
                    <a:pt x="38929" y="2213"/>
                  </a:lnTo>
                  <a:lnTo>
                    <a:pt x="39559" y="2490"/>
                  </a:lnTo>
                  <a:lnTo>
                    <a:pt x="40174" y="2767"/>
                  </a:lnTo>
                  <a:lnTo>
                    <a:pt x="40774" y="3074"/>
                  </a:lnTo>
                  <a:lnTo>
                    <a:pt x="41388" y="3397"/>
                  </a:lnTo>
                  <a:lnTo>
                    <a:pt x="41972" y="3719"/>
                  </a:lnTo>
                  <a:lnTo>
                    <a:pt x="42556" y="4073"/>
                  </a:lnTo>
                  <a:lnTo>
                    <a:pt x="43125" y="4426"/>
                  </a:lnTo>
                  <a:lnTo>
                    <a:pt x="43694" y="4795"/>
                  </a:lnTo>
                  <a:lnTo>
                    <a:pt x="44247" y="5179"/>
                  </a:lnTo>
                  <a:lnTo>
                    <a:pt x="44785" y="5579"/>
                  </a:lnTo>
                  <a:lnTo>
                    <a:pt x="45323" y="5994"/>
                  </a:lnTo>
                  <a:lnTo>
                    <a:pt x="45845" y="6409"/>
                  </a:lnTo>
                  <a:lnTo>
                    <a:pt x="46368" y="6839"/>
                  </a:lnTo>
                  <a:lnTo>
                    <a:pt x="46860" y="7285"/>
                  </a:lnTo>
                  <a:lnTo>
                    <a:pt x="47351" y="7746"/>
                  </a:lnTo>
                  <a:lnTo>
                    <a:pt x="47843" y="8222"/>
                  </a:lnTo>
                  <a:lnTo>
                    <a:pt x="48304" y="8699"/>
                  </a:lnTo>
                  <a:lnTo>
                    <a:pt x="48765" y="9191"/>
                  </a:lnTo>
                  <a:lnTo>
                    <a:pt x="49211" y="9698"/>
                  </a:lnTo>
                  <a:lnTo>
                    <a:pt x="49641" y="10205"/>
                  </a:lnTo>
                  <a:lnTo>
                    <a:pt x="50072" y="10728"/>
                  </a:lnTo>
                  <a:lnTo>
                    <a:pt x="50487" y="11265"/>
                  </a:lnTo>
                  <a:lnTo>
                    <a:pt x="50871" y="11819"/>
                  </a:lnTo>
                  <a:lnTo>
                    <a:pt x="51255" y="12372"/>
                  </a:lnTo>
                  <a:lnTo>
                    <a:pt x="51639" y="12941"/>
                  </a:lnTo>
                  <a:lnTo>
                    <a:pt x="51993" y="13509"/>
                  </a:lnTo>
                  <a:lnTo>
                    <a:pt x="52331" y="14093"/>
                  </a:lnTo>
                  <a:lnTo>
                    <a:pt x="52669" y="14677"/>
                  </a:lnTo>
                  <a:lnTo>
                    <a:pt x="52976" y="15277"/>
                  </a:lnTo>
                  <a:lnTo>
                    <a:pt x="53284" y="15891"/>
                  </a:lnTo>
                  <a:lnTo>
                    <a:pt x="53576" y="16506"/>
                  </a:lnTo>
                  <a:lnTo>
                    <a:pt x="53852" y="17136"/>
                  </a:lnTo>
                  <a:lnTo>
                    <a:pt x="54098" y="17766"/>
                  </a:lnTo>
                  <a:lnTo>
                    <a:pt x="54344" y="18412"/>
                  </a:lnTo>
                  <a:lnTo>
                    <a:pt x="54575" y="19057"/>
                  </a:lnTo>
                  <a:lnTo>
                    <a:pt x="54790" y="19703"/>
                  </a:lnTo>
                  <a:lnTo>
                    <a:pt x="54989" y="20364"/>
                  </a:lnTo>
                  <a:lnTo>
                    <a:pt x="55159" y="21040"/>
                  </a:lnTo>
                  <a:lnTo>
                    <a:pt x="55328" y="21716"/>
                  </a:lnTo>
                  <a:lnTo>
                    <a:pt x="55481" y="22392"/>
                  </a:lnTo>
                  <a:lnTo>
                    <a:pt x="55604" y="23084"/>
                  </a:lnTo>
                  <a:lnTo>
                    <a:pt x="55727" y="23775"/>
                  </a:lnTo>
                  <a:lnTo>
                    <a:pt x="55819" y="24482"/>
                  </a:lnTo>
                  <a:lnTo>
                    <a:pt x="55896" y="25174"/>
                  </a:lnTo>
                  <a:lnTo>
                    <a:pt x="55958" y="25896"/>
                  </a:lnTo>
                  <a:lnTo>
                    <a:pt x="56004" y="26603"/>
                  </a:lnTo>
                  <a:lnTo>
                    <a:pt x="56035" y="27326"/>
                  </a:lnTo>
                  <a:lnTo>
                    <a:pt x="56050" y="28048"/>
                  </a:lnTo>
                  <a:lnTo>
                    <a:pt x="56050" y="28048"/>
                  </a:lnTo>
                  <a:lnTo>
                    <a:pt x="56035" y="28770"/>
                  </a:lnTo>
                  <a:lnTo>
                    <a:pt x="56004" y="29493"/>
                  </a:lnTo>
                  <a:lnTo>
                    <a:pt x="55958" y="30199"/>
                  </a:lnTo>
                  <a:lnTo>
                    <a:pt x="55896" y="30922"/>
                  </a:lnTo>
                  <a:lnTo>
                    <a:pt x="55819" y="31613"/>
                  </a:lnTo>
                  <a:lnTo>
                    <a:pt x="55727" y="32320"/>
                  </a:lnTo>
                  <a:lnTo>
                    <a:pt x="55604" y="33012"/>
                  </a:lnTo>
                  <a:lnTo>
                    <a:pt x="55481" y="33703"/>
                  </a:lnTo>
                  <a:lnTo>
                    <a:pt x="55328" y="34380"/>
                  </a:lnTo>
                  <a:lnTo>
                    <a:pt x="55159" y="35056"/>
                  </a:lnTo>
                  <a:lnTo>
                    <a:pt x="54989" y="35732"/>
                  </a:lnTo>
                  <a:lnTo>
                    <a:pt x="54790" y="36393"/>
                  </a:lnTo>
                  <a:lnTo>
                    <a:pt x="54575" y="37038"/>
                  </a:lnTo>
                  <a:lnTo>
                    <a:pt x="54344" y="37684"/>
                  </a:lnTo>
                  <a:lnTo>
                    <a:pt x="54098" y="38329"/>
                  </a:lnTo>
                  <a:lnTo>
                    <a:pt x="53852" y="38960"/>
                  </a:lnTo>
                  <a:lnTo>
                    <a:pt x="53576" y="39590"/>
                  </a:lnTo>
                  <a:lnTo>
                    <a:pt x="53284" y="40204"/>
                  </a:lnTo>
                  <a:lnTo>
                    <a:pt x="52976" y="40819"/>
                  </a:lnTo>
                  <a:lnTo>
                    <a:pt x="52669" y="41418"/>
                  </a:lnTo>
                  <a:lnTo>
                    <a:pt x="52331" y="42002"/>
                  </a:lnTo>
                  <a:lnTo>
                    <a:pt x="51993" y="42587"/>
                  </a:lnTo>
                  <a:lnTo>
                    <a:pt x="51639" y="43171"/>
                  </a:lnTo>
                  <a:lnTo>
                    <a:pt x="51255" y="43724"/>
                  </a:lnTo>
                  <a:lnTo>
                    <a:pt x="50871" y="44277"/>
                  </a:lnTo>
                  <a:lnTo>
                    <a:pt x="50487" y="44830"/>
                  </a:lnTo>
                  <a:lnTo>
                    <a:pt x="50072" y="45368"/>
                  </a:lnTo>
                  <a:lnTo>
                    <a:pt x="49641" y="45891"/>
                  </a:lnTo>
                  <a:lnTo>
                    <a:pt x="49211" y="46398"/>
                  </a:lnTo>
                  <a:lnTo>
                    <a:pt x="48765" y="46905"/>
                  </a:lnTo>
                  <a:lnTo>
                    <a:pt x="48304" y="47397"/>
                  </a:lnTo>
                  <a:lnTo>
                    <a:pt x="47843" y="47873"/>
                  </a:lnTo>
                  <a:lnTo>
                    <a:pt x="47351" y="48350"/>
                  </a:lnTo>
                  <a:lnTo>
                    <a:pt x="46860" y="48811"/>
                  </a:lnTo>
                  <a:lnTo>
                    <a:pt x="46368" y="49256"/>
                  </a:lnTo>
                  <a:lnTo>
                    <a:pt x="45845" y="49687"/>
                  </a:lnTo>
                  <a:lnTo>
                    <a:pt x="45323" y="50117"/>
                  </a:lnTo>
                  <a:lnTo>
                    <a:pt x="44785" y="50517"/>
                  </a:lnTo>
                  <a:lnTo>
                    <a:pt x="44247" y="50916"/>
                  </a:lnTo>
                  <a:lnTo>
                    <a:pt x="43694" y="51300"/>
                  </a:lnTo>
                  <a:lnTo>
                    <a:pt x="43125" y="51669"/>
                  </a:lnTo>
                  <a:lnTo>
                    <a:pt x="42556" y="52038"/>
                  </a:lnTo>
                  <a:lnTo>
                    <a:pt x="41972" y="52376"/>
                  </a:lnTo>
                  <a:lnTo>
                    <a:pt x="41388" y="52699"/>
                  </a:lnTo>
                  <a:lnTo>
                    <a:pt x="40774" y="53022"/>
                  </a:lnTo>
                  <a:lnTo>
                    <a:pt x="40174" y="53329"/>
                  </a:lnTo>
                  <a:lnTo>
                    <a:pt x="39559" y="53621"/>
                  </a:lnTo>
                  <a:lnTo>
                    <a:pt x="38929" y="53882"/>
                  </a:lnTo>
                  <a:lnTo>
                    <a:pt x="38299" y="54144"/>
                  </a:lnTo>
                  <a:lnTo>
                    <a:pt x="37654" y="54390"/>
                  </a:lnTo>
                  <a:lnTo>
                    <a:pt x="37008" y="54620"/>
                  </a:lnTo>
                  <a:lnTo>
                    <a:pt x="36363" y="54835"/>
                  </a:lnTo>
                  <a:lnTo>
                    <a:pt x="35702" y="55020"/>
                  </a:lnTo>
                  <a:lnTo>
                    <a:pt x="35026" y="55204"/>
                  </a:lnTo>
                  <a:lnTo>
                    <a:pt x="34350" y="55373"/>
                  </a:lnTo>
                  <a:lnTo>
                    <a:pt x="33673" y="55527"/>
                  </a:lnTo>
                  <a:lnTo>
                    <a:pt x="32982" y="55650"/>
                  </a:lnTo>
                  <a:lnTo>
                    <a:pt x="32290" y="55773"/>
                  </a:lnTo>
                  <a:lnTo>
                    <a:pt x="31599" y="55865"/>
                  </a:lnTo>
                  <a:lnTo>
                    <a:pt x="30892" y="55942"/>
                  </a:lnTo>
                  <a:lnTo>
                    <a:pt x="30185" y="56003"/>
                  </a:lnTo>
                  <a:lnTo>
                    <a:pt x="29462" y="56049"/>
                  </a:lnTo>
                  <a:lnTo>
                    <a:pt x="28740" y="56080"/>
                  </a:lnTo>
                  <a:lnTo>
                    <a:pt x="28018" y="56095"/>
                  </a:lnTo>
                  <a:lnTo>
                    <a:pt x="28018" y="56095"/>
                  </a:lnTo>
                  <a:lnTo>
                    <a:pt x="27295" y="56080"/>
                  </a:lnTo>
                  <a:lnTo>
                    <a:pt x="26573" y="56049"/>
                  </a:lnTo>
                  <a:lnTo>
                    <a:pt x="25866" y="56003"/>
                  </a:lnTo>
                  <a:lnTo>
                    <a:pt x="25159" y="55942"/>
                  </a:lnTo>
                  <a:lnTo>
                    <a:pt x="24452" y="55865"/>
                  </a:lnTo>
                  <a:lnTo>
                    <a:pt x="23745" y="55773"/>
                  </a:lnTo>
                  <a:lnTo>
                    <a:pt x="23054" y="55650"/>
                  </a:lnTo>
                  <a:lnTo>
                    <a:pt x="22377" y="55527"/>
                  </a:lnTo>
                  <a:lnTo>
                    <a:pt x="21686" y="55373"/>
                  </a:lnTo>
                  <a:lnTo>
                    <a:pt x="21010" y="55204"/>
                  </a:lnTo>
                  <a:lnTo>
                    <a:pt x="20349" y="55020"/>
                  </a:lnTo>
                  <a:lnTo>
                    <a:pt x="19688" y="54835"/>
                  </a:lnTo>
                  <a:lnTo>
                    <a:pt x="19027" y="54620"/>
                  </a:lnTo>
                  <a:lnTo>
                    <a:pt x="18382" y="54390"/>
                  </a:lnTo>
                  <a:lnTo>
                    <a:pt x="17736" y="54144"/>
                  </a:lnTo>
                  <a:lnTo>
                    <a:pt x="17106" y="53882"/>
                  </a:lnTo>
                  <a:lnTo>
                    <a:pt x="16491" y="53621"/>
                  </a:lnTo>
                  <a:lnTo>
                    <a:pt x="15877" y="53329"/>
                  </a:lnTo>
                  <a:lnTo>
                    <a:pt x="15262" y="53022"/>
                  </a:lnTo>
                  <a:lnTo>
                    <a:pt x="14662" y="52699"/>
                  </a:lnTo>
                  <a:lnTo>
                    <a:pt x="14063" y="52376"/>
                  </a:lnTo>
                  <a:lnTo>
                    <a:pt x="13494" y="52038"/>
                  </a:lnTo>
                  <a:lnTo>
                    <a:pt x="12910" y="51669"/>
                  </a:lnTo>
                  <a:lnTo>
                    <a:pt x="12357" y="51300"/>
                  </a:lnTo>
                  <a:lnTo>
                    <a:pt x="11789" y="50916"/>
                  </a:lnTo>
                  <a:lnTo>
                    <a:pt x="11251" y="50517"/>
                  </a:lnTo>
                  <a:lnTo>
                    <a:pt x="10713" y="50117"/>
                  </a:lnTo>
                  <a:lnTo>
                    <a:pt x="10190" y="49687"/>
                  </a:lnTo>
                  <a:lnTo>
                    <a:pt x="9683" y="49256"/>
                  </a:lnTo>
                  <a:lnTo>
                    <a:pt x="9176" y="48811"/>
                  </a:lnTo>
                  <a:lnTo>
                    <a:pt x="8684" y="48350"/>
                  </a:lnTo>
                  <a:lnTo>
                    <a:pt x="8208" y="47873"/>
                  </a:lnTo>
                  <a:lnTo>
                    <a:pt x="7731" y="47397"/>
                  </a:lnTo>
                  <a:lnTo>
                    <a:pt x="7270" y="46905"/>
                  </a:lnTo>
                  <a:lnTo>
                    <a:pt x="6824" y="46398"/>
                  </a:lnTo>
                  <a:lnTo>
                    <a:pt x="6394" y="45891"/>
                  </a:lnTo>
                  <a:lnTo>
                    <a:pt x="5979" y="45368"/>
                  </a:lnTo>
                  <a:lnTo>
                    <a:pt x="5564" y="44830"/>
                  </a:lnTo>
                  <a:lnTo>
                    <a:pt x="5165" y="44277"/>
                  </a:lnTo>
                  <a:lnTo>
                    <a:pt x="4780" y="43724"/>
                  </a:lnTo>
                  <a:lnTo>
                    <a:pt x="4412" y="43171"/>
                  </a:lnTo>
                  <a:lnTo>
                    <a:pt x="4058" y="42587"/>
                  </a:lnTo>
                  <a:lnTo>
                    <a:pt x="3705" y="42002"/>
                  </a:lnTo>
                  <a:lnTo>
                    <a:pt x="3382" y="41418"/>
                  </a:lnTo>
                  <a:lnTo>
                    <a:pt x="3059" y="40819"/>
                  </a:lnTo>
                  <a:lnTo>
                    <a:pt x="2752" y="40204"/>
                  </a:lnTo>
                  <a:lnTo>
                    <a:pt x="2475" y="39590"/>
                  </a:lnTo>
                  <a:lnTo>
                    <a:pt x="2199" y="38960"/>
                  </a:lnTo>
                  <a:lnTo>
                    <a:pt x="1937" y="38329"/>
                  </a:lnTo>
                  <a:lnTo>
                    <a:pt x="1691" y="37684"/>
                  </a:lnTo>
                  <a:lnTo>
                    <a:pt x="1461" y="37038"/>
                  </a:lnTo>
                  <a:lnTo>
                    <a:pt x="1261" y="36393"/>
                  </a:lnTo>
                  <a:lnTo>
                    <a:pt x="1061" y="35732"/>
                  </a:lnTo>
                  <a:lnTo>
                    <a:pt x="877" y="35056"/>
                  </a:lnTo>
                  <a:lnTo>
                    <a:pt x="708" y="34380"/>
                  </a:lnTo>
                  <a:lnTo>
                    <a:pt x="569" y="33703"/>
                  </a:lnTo>
                  <a:lnTo>
                    <a:pt x="431" y="33012"/>
                  </a:lnTo>
                  <a:lnTo>
                    <a:pt x="324" y="32320"/>
                  </a:lnTo>
                  <a:lnTo>
                    <a:pt x="216" y="31613"/>
                  </a:lnTo>
                  <a:lnTo>
                    <a:pt x="139" y="30922"/>
                  </a:lnTo>
                  <a:lnTo>
                    <a:pt x="78" y="30199"/>
                  </a:lnTo>
                  <a:lnTo>
                    <a:pt x="32" y="29493"/>
                  </a:lnTo>
                  <a:lnTo>
                    <a:pt x="1" y="28770"/>
                  </a:lnTo>
                  <a:lnTo>
                    <a:pt x="1" y="28048"/>
                  </a:lnTo>
                  <a:lnTo>
                    <a:pt x="1" y="280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 rot="10800000">
              <a:off x="1835046" y="1421894"/>
              <a:ext cx="1" cy="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 rot="10800000">
              <a:off x="2296938" y="1614514"/>
              <a:ext cx="39095" cy="39116"/>
            </a:xfrm>
            <a:custGeom>
              <a:avLst/>
              <a:gdLst/>
              <a:ahLst/>
              <a:cxnLst/>
              <a:rect l="l" t="t" r="r" b="b"/>
              <a:pathLst>
                <a:path w="56050" h="56080" extrusionOk="0">
                  <a:moveTo>
                    <a:pt x="28033" y="0"/>
                  </a:moveTo>
                  <a:lnTo>
                    <a:pt x="27311" y="16"/>
                  </a:lnTo>
                  <a:lnTo>
                    <a:pt x="26588" y="31"/>
                  </a:lnTo>
                  <a:lnTo>
                    <a:pt x="25881" y="77"/>
                  </a:lnTo>
                  <a:lnTo>
                    <a:pt x="25159" y="139"/>
                  </a:lnTo>
                  <a:lnTo>
                    <a:pt x="24467" y="231"/>
                  </a:lnTo>
                  <a:lnTo>
                    <a:pt x="23760" y="323"/>
                  </a:lnTo>
                  <a:lnTo>
                    <a:pt x="23069" y="431"/>
                  </a:lnTo>
                  <a:lnTo>
                    <a:pt x="22377" y="569"/>
                  </a:lnTo>
                  <a:lnTo>
                    <a:pt x="21701" y="723"/>
                  </a:lnTo>
                  <a:lnTo>
                    <a:pt x="21025" y="876"/>
                  </a:lnTo>
                  <a:lnTo>
                    <a:pt x="20364" y="1061"/>
                  </a:lnTo>
                  <a:lnTo>
                    <a:pt x="19688" y="1260"/>
                  </a:lnTo>
                  <a:lnTo>
                    <a:pt x="19042" y="1476"/>
                  </a:lnTo>
                  <a:lnTo>
                    <a:pt x="18397" y="1706"/>
                  </a:lnTo>
                  <a:lnTo>
                    <a:pt x="17751" y="1952"/>
                  </a:lnTo>
                  <a:lnTo>
                    <a:pt x="17121" y="2198"/>
                  </a:lnTo>
                  <a:lnTo>
                    <a:pt x="16491" y="2475"/>
                  </a:lnTo>
                  <a:lnTo>
                    <a:pt x="15876" y="2767"/>
                  </a:lnTo>
                  <a:lnTo>
                    <a:pt x="15277" y="3074"/>
                  </a:lnTo>
                  <a:lnTo>
                    <a:pt x="14678" y="3381"/>
                  </a:lnTo>
                  <a:lnTo>
                    <a:pt x="14078" y="3719"/>
                  </a:lnTo>
                  <a:lnTo>
                    <a:pt x="13494" y="4058"/>
                  </a:lnTo>
                  <a:lnTo>
                    <a:pt x="12926" y="4411"/>
                  </a:lnTo>
                  <a:lnTo>
                    <a:pt x="12357" y="4795"/>
                  </a:lnTo>
                  <a:lnTo>
                    <a:pt x="11804" y="5179"/>
                  </a:lnTo>
                  <a:lnTo>
                    <a:pt x="11266" y="5564"/>
                  </a:lnTo>
                  <a:lnTo>
                    <a:pt x="10728" y="5979"/>
                  </a:lnTo>
                  <a:lnTo>
                    <a:pt x="10205" y="6409"/>
                  </a:lnTo>
                  <a:lnTo>
                    <a:pt x="9683" y="6839"/>
                  </a:lnTo>
                  <a:lnTo>
                    <a:pt x="9191" y="7285"/>
                  </a:lnTo>
                  <a:lnTo>
                    <a:pt x="8699" y="7746"/>
                  </a:lnTo>
                  <a:lnTo>
                    <a:pt x="8207" y="8207"/>
                  </a:lnTo>
                  <a:lnTo>
                    <a:pt x="7746" y="8699"/>
                  </a:lnTo>
                  <a:lnTo>
                    <a:pt x="7285" y="9191"/>
                  </a:lnTo>
                  <a:lnTo>
                    <a:pt x="6840" y="9682"/>
                  </a:lnTo>
                  <a:lnTo>
                    <a:pt x="6409" y="10205"/>
                  </a:lnTo>
                  <a:lnTo>
                    <a:pt x="5979" y="10727"/>
                  </a:lnTo>
                  <a:lnTo>
                    <a:pt x="5564" y="11265"/>
                  </a:lnTo>
                  <a:lnTo>
                    <a:pt x="5180" y="11803"/>
                  </a:lnTo>
                  <a:lnTo>
                    <a:pt x="4796" y="12357"/>
                  </a:lnTo>
                  <a:lnTo>
                    <a:pt x="4427" y="12925"/>
                  </a:lnTo>
                  <a:lnTo>
                    <a:pt x="4058" y="13494"/>
                  </a:lnTo>
                  <a:lnTo>
                    <a:pt x="3720" y="14078"/>
                  </a:lnTo>
                  <a:lnTo>
                    <a:pt x="3382" y="14677"/>
                  </a:lnTo>
                  <a:lnTo>
                    <a:pt x="3074" y="15277"/>
                  </a:lnTo>
                  <a:lnTo>
                    <a:pt x="2767" y="15891"/>
                  </a:lnTo>
                  <a:lnTo>
                    <a:pt x="2475" y="16506"/>
                  </a:lnTo>
                  <a:lnTo>
                    <a:pt x="2214" y="17121"/>
                  </a:lnTo>
                  <a:lnTo>
                    <a:pt x="1952" y="17766"/>
                  </a:lnTo>
                  <a:lnTo>
                    <a:pt x="1707" y="18396"/>
                  </a:lnTo>
                  <a:lnTo>
                    <a:pt x="1476" y="19042"/>
                  </a:lnTo>
                  <a:lnTo>
                    <a:pt x="1261" y="19703"/>
                  </a:lnTo>
                  <a:lnTo>
                    <a:pt x="1061" y="20364"/>
                  </a:lnTo>
                  <a:lnTo>
                    <a:pt x="892" y="21040"/>
                  </a:lnTo>
                  <a:lnTo>
                    <a:pt x="723" y="21716"/>
                  </a:lnTo>
                  <a:lnTo>
                    <a:pt x="569" y="22392"/>
                  </a:lnTo>
                  <a:lnTo>
                    <a:pt x="446" y="23084"/>
                  </a:lnTo>
                  <a:lnTo>
                    <a:pt x="323" y="23775"/>
                  </a:lnTo>
                  <a:lnTo>
                    <a:pt x="231" y="24467"/>
                  </a:lnTo>
                  <a:lnTo>
                    <a:pt x="154" y="25174"/>
                  </a:lnTo>
                  <a:lnTo>
                    <a:pt x="93" y="25881"/>
                  </a:lnTo>
                  <a:lnTo>
                    <a:pt x="47" y="26603"/>
                  </a:lnTo>
                  <a:lnTo>
                    <a:pt x="16" y="27325"/>
                  </a:lnTo>
                  <a:lnTo>
                    <a:pt x="1" y="28048"/>
                  </a:lnTo>
                  <a:lnTo>
                    <a:pt x="16" y="28770"/>
                  </a:lnTo>
                  <a:lnTo>
                    <a:pt x="47" y="29492"/>
                  </a:lnTo>
                  <a:lnTo>
                    <a:pt x="93" y="30199"/>
                  </a:lnTo>
                  <a:lnTo>
                    <a:pt x="154" y="30906"/>
                  </a:lnTo>
                  <a:lnTo>
                    <a:pt x="231" y="31613"/>
                  </a:lnTo>
                  <a:lnTo>
                    <a:pt x="323" y="32320"/>
                  </a:lnTo>
                  <a:lnTo>
                    <a:pt x="446" y="33012"/>
                  </a:lnTo>
                  <a:lnTo>
                    <a:pt x="569" y="33688"/>
                  </a:lnTo>
                  <a:lnTo>
                    <a:pt x="723" y="34380"/>
                  </a:lnTo>
                  <a:lnTo>
                    <a:pt x="892" y="35056"/>
                  </a:lnTo>
                  <a:lnTo>
                    <a:pt x="1061" y="35717"/>
                  </a:lnTo>
                  <a:lnTo>
                    <a:pt x="1261" y="36378"/>
                  </a:lnTo>
                  <a:lnTo>
                    <a:pt x="1476" y="37038"/>
                  </a:lnTo>
                  <a:lnTo>
                    <a:pt x="1707" y="37684"/>
                  </a:lnTo>
                  <a:lnTo>
                    <a:pt x="1952" y="38329"/>
                  </a:lnTo>
                  <a:lnTo>
                    <a:pt x="2214" y="38959"/>
                  </a:lnTo>
                  <a:lnTo>
                    <a:pt x="2475" y="39590"/>
                  </a:lnTo>
                  <a:lnTo>
                    <a:pt x="2767" y="40204"/>
                  </a:lnTo>
                  <a:lnTo>
                    <a:pt x="3074" y="40804"/>
                  </a:lnTo>
                  <a:lnTo>
                    <a:pt x="3382" y="41403"/>
                  </a:lnTo>
                  <a:lnTo>
                    <a:pt x="3720" y="42002"/>
                  </a:lnTo>
                  <a:lnTo>
                    <a:pt x="4058" y="42586"/>
                  </a:lnTo>
                  <a:lnTo>
                    <a:pt x="4427" y="43155"/>
                  </a:lnTo>
                  <a:lnTo>
                    <a:pt x="4796" y="43724"/>
                  </a:lnTo>
                  <a:lnTo>
                    <a:pt x="5180" y="44277"/>
                  </a:lnTo>
                  <a:lnTo>
                    <a:pt x="5564" y="44815"/>
                  </a:lnTo>
                  <a:lnTo>
                    <a:pt x="5979" y="45353"/>
                  </a:lnTo>
                  <a:lnTo>
                    <a:pt x="6409" y="45875"/>
                  </a:lnTo>
                  <a:lnTo>
                    <a:pt x="6840" y="46398"/>
                  </a:lnTo>
                  <a:lnTo>
                    <a:pt x="7285" y="46905"/>
                  </a:lnTo>
                  <a:lnTo>
                    <a:pt x="7746" y="47397"/>
                  </a:lnTo>
                  <a:lnTo>
                    <a:pt x="8207" y="47873"/>
                  </a:lnTo>
                  <a:lnTo>
                    <a:pt x="8699" y="48334"/>
                  </a:lnTo>
                  <a:lnTo>
                    <a:pt x="9191" y="48795"/>
                  </a:lnTo>
                  <a:lnTo>
                    <a:pt x="9683" y="49241"/>
                  </a:lnTo>
                  <a:lnTo>
                    <a:pt x="10205" y="49687"/>
                  </a:lnTo>
                  <a:lnTo>
                    <a:pt x="10728" y="50102"/>
                  </a:lnTo>
                  <a:lnTo>
                    <a:pt x="11266" y="50517"/>
                  </a:lnTo>
                  <a:lnTo>
                    <a:pt x="11804" y="50916"/>
                  </a:lnTo>
                  <a:lnTo>
                    <a:pt x="12357" y="51300"/>
                  </a:lnTo>
                  <a:lnTo>
                    <a:pt x="12926" y="51669"/>
                  </a:lnTo>
                  <a:lnTo>
                    <a:pt x="13494" y="52023"/>
                  </a:lnTo>
                  <a:lnTo>
                    <a:pt x="14078" y="52376"/>
                  </a:lnTo>
                  <a:lnTo>
                    <a:pt x="14678" y="52699"/>
                  </a:lnTo>
                  <a:lnTo>
                    <a:pt x="15277" y="53022"/>
                  </a:lnTo>
                  <a:lnTo>
                    <a:pt x="15876" y="53314"/>
                  </a:lnTo>
                  <a:lnTo>
                    <a:pt x="16491" y="53606"/>
                  </a:lnTo>
                  <a:lnTo>
                    <a:pt x="17121" y="53882"/>
                  </a:lnTo>
                  <a:lnTo>
                    <a:pt x="17751" y="54144"/>
                  </a:lnTo>
                  <a:lnTo>
                    <a:pt x="18397" y="54389"/>
                  </a:lnTo>
                  <a:lnTo>
                    <a:pt x="19042" y="54605"/>
                  </a:lnTo>
                  <a:lnTo>
                    <a:pt x="19688" y="54820"/>
                  </a:lnTo>
                  <a:lnTo>
                    <a:pt x="20364" y="55020"/>
                  </a:lnTo>
                  <a:lnTo>
                    <a:pt x="21025" y="55204"/>
                  </a:lnTo>
                  <a:lnTo>
                    <a:pt x="21701" y="55373"/>
                  </a:lnTo>
                  <a:lnTo>
                    <a:pt x="22377" y="55511"/>
                  </a:lnTo>
                  <a:lnTo>
                    <a:pt x="23069" y="55650"/>
                  </a:lnTo>
                  <a:lnTo>
                    <a:pt x="23760" y="55757"/>
                  </a:lnTo>
                  <a:lnTo>
                    <a:pt x="24467" y="55865"/>
                  </a:lnTo>
                  <a:lnTo>
                    <a:pt x="25159" y="55942"/>
                  </a:lnTo>
                  <a:lnTo>
                    <a:pt x="25881" y="56003"/>
                  </a:lnTo>
                  <a:lnTo>
                    <a:pt x="26588" y="56049"/>
                  </a:lnTo>
                  <a:lnTo>
                    <a:pt x="27311" y="56080"/>
                  </a:lnTo>
                  <a:lnTo>
                    <a:pt x="28755" y="56080"/>
                  </a:lnTo>
                  <a:lnTo>
                    <a:pt x="29478" y="56049"/>
                  </a:lnTo>
                  <a:lnTo>
                    <a:pt x="30184" y="56003"/>
                  </a:lnTo>
                  <a:lnTo>
                    <a:pt x="30891" y="55942"/>
                  </a:lnTo>
                  <a:lnTo>
                    <a:pt x="31598" y="55865"/>
                  </a:lnTo>
                  <a:lnTo>
                    <a:pt x="32305" y="55757"/>
                  </a:lnTo>
                  <a:lnTo>
                    <a:pt x="32997" y="55650"/>
                  </a:lnTo>
                  <a:lnTo>
                    <a:pt x="33673" y="55511"/>
                  </a:lnTo>
                  <a:lnTo>
                    <a:pt x="34365" y="55373"/>
                  </a:lnTo>
                  <a:lnTo>
                    <a:pt x="35041" y="55204"/>
                  </a:lnTo>
                  <a:lnTo>
                    <a:pt x="35702" y="55020"/>
                  </a:lnTo>
                  <a:lnTo>
                    <a:pt x="36363" y="54820"/>
                  </a:lnTo>
                  <a:lnTo>
                    <a:pt x="37023" y="54605"/>
                  </a:lnTo>
                  <a:lnTo>
                    <a:pt x="37669" y="54389"/>
                  </a:lnTo>
                  <a:lnTo>
                    <a:pt x="38314" y="54144"/>
                  </a:lnTo>
                  <a:lnTo>
                    <a:pt x="38945" y="53882"/>
                  </a:lnTo>
                  <a:lnTo>
                    <a:pt x="39559" y="53606"/>
                  </a:lnTo>
                  <a:lnTo>
                    <a:pt x="40189" y="53314"/>
                  </a:lnTo>
                  <a:lnTo>
                    <a:pt x="40789" y="53022"/>
                  </a:lnTo>
                  <a:lnTo>
                    <a:pt x="41388" y="52699"/>
                  </a:lnTo>
                  <a:lnTo>
                    <a:pt x="41988" y="52376"/>
                  </a:lnTo>
                  <a:lnTo>
                    <a:pt x="42572" y="52023"/>
                  </a:lnTo>
                  <a:lnTo>
                    <a:pt x="43140" y="51669"/>
                  </a:lnTo>
                  <a:lnTo>
                    <a:pt x="43709" y="51300"/>
                  </a:lnTo>
                  <a:lnTo>
                    <a:pt x="44262" y="50916"/>
                  </a:lnTo>
                  <a:lnTo>
                    <a:pt x="44800" y="50517"/>
                  </a:lnTo>
                  <a:lnTo>
                    <a:pt x="45338" y="50102"/>
                  </a:lnTo>
                  <a:lnTo>
                    <a:pt x="45860" y="49687"/>
                  </a:lnTo>
                  <a:lnTo>
                    <a:pt x="46368" y="49241"/>
                  </a:lnTo>
                  <a:lnTo>
                    <a:pt x="46875" y="48795"/>
                  </a:lnTo>
                  <a:lnTo>
                    <a:pt x="47367" y="48334"/>
                  </a:lnTo>
                  <a:lnTo>
                    <a:pt x="47843" y="47873"/>
                  </a:lnTo>
                  <a:lnTo>
                    <a:pt x="48319" y="47397"/>
                  </a:lnTo>
                  <a:lnTo>
                    <a:pt x="48780" y="46905"/>
                  </a:lnTo>
                  <a:lnTo>
                    <a:pt x="49226" y="46398"/>
                  </a:lnTo>
                  <a:lnTo>
                    <a:pt x="49656" y="45875"/>
                  </a:lnTo>
                  <a:lnTo>
                    <a:pt x="50087" y="45353"/>
                  </a:lnTo>
                  <a:lnTo>
                    <a:pt x="50486" y="44815"/>
                  </a:lnTo>
                  <a:lnTo>
                    <a:pt x="50886" y="44277"/>
                  </a:lnTo>
                  <a:lnTo>
                    <a:pt x="51270" y="43724"/>
                  </a:lnTo>
                  <a:lnTo>
                    <a:pt x="51639" y="43155"/>
                  </a:lnTo>
                  <a:lnTo>
                    <a:pt x="51992" y="42586"/>
                  </a:lnTo>
                  <a:lnTo>
                    <a:pt x="52346" y="42002"/>
                  </a:lnTo>
                  <a:lnTo>
                    <a:pt x="52669" y="41403"/>
                  </a:lnTo>
                  <a:lnTo>
                    <a:pt x="52991" y="40804"/>
                  </a:lnTo>
                  <a:lnTo>
                    <a:pt x="53299" y="40204"/>
                  </a:lnTo>
                  <a:lnTo>
                    <a:pt x="53575" y="39590"/>
                  </a:lnTo>
                  <a:lnTo>
                    <a:pt x="53852" y="38959"/>
                  </a:lnTo>
                  <a:lnTo>
                    <a:pt x="54113" y="38329"/>
                  </a:lnTo>
                  <a:lnTo>
                    <a:pt x="54359" y="37684"/>
                  </a:lnTo>
                  <a:lnTo>
                    <a:pt x="54590" y="37038"/>
                  </a:lnTo>
                  <a:lnTo>
                    <a:pt x="54790" y="36378"/>
                  </a:lnTo>
                  <a:lnTo>
                    <a:pt x="54989" y="35717"/>
                  </a:lnTo>
                  <a:lnTo>
                    <a:pt x="55174" y="35056"/>
                  </a:lnTo>
                  <a:lnTo>
                    <a:pt x="55343" y="34380"/>
                  </a:lnTo>
                  <a:lnTo>
                    <a:pt x="55481" y="33688"/>
                  </a:lnTo>
                  <a:lnTo>
                    <a:pt x="55619" y="33012"/>
                  </a:lnTo>
                  <a:lnTo>
                    <a:pt x="55727" y="32320"/>
                  </a:lnTo>
                  <a:lnTo>
                    <a:pt x="55835" y="31613"/>
                  </a:lnTo>
                  <a:lnTo>
                    <a:pt x="55911" y="30906"/>
                  </a:lnTo>
                  <a:lnTo>
                    <a:pt x="55973" y="30199"/>
                  </a:lnTo>
                  <a:lnTo>
                    <a:pt x="56019" y="29492"/>
                  </a:lnTo>
                  <a:lnTo>
                    <a:pt x="56050" y="28770"/>
                  </a:lnTo>
                  <a:lnTo>
                    <a:pt x="56050" y="28048"/>
                  </a:lnTo>
                  <a:lnTo>
                    <a:pt x="56050" y="27325"/>
                  </a:lnTo>
                  <a:lnTo>
                    <a:pt x="56019" y="26603"/>
                  </a:lnTo>
                  <a:lnTo>
                    <a:pt x="55973" y="25881"/>
                  </a:lnTo>
                  <a:lnTo>
                    <a:pt x="55911" y="25174"/>
                  </a:lnTo>
                  <a:lnTo>
                    <a:pt x="55835" y="24467"/>
                  </a:lnTo>
                  <a:lnTo>
                    <a:pt x="55727" y="23775"/>
                  </a:lnTo>
                  <a:lnTo>
                    <a:pt x="55619" y="23084"/>
                  </a:lnTo>
                  <a:lnTo>
                    <a:pt x="55481" y="22392"/>
                  </a:lnTo>
                  <a:lnTo>
                    <a:pt x="55343" y="21716"/>
                  </a:lnTo>
                  <a:lnTo>
                    <a:pt x="55174" y="21040"/>
                  </a:lnTo>
                  <a:lnTo>
                    <a:pt x="54989" y="20364"/>
                  </a:lnTo>
                  <a:lnTo>
                    <a:pt x="54790" y="19703"/>
                  </a:lnTo>
                  <a:lnTo>
                    <a:pt x="54590" y="19042"/>
                  </a:lnTo>
                  <a:lnTo>
                    <a:pt x="54359" y="18396"/>
                  </a:lnTo>
                  <a:lnTo>
                    <a:pt x="54113" y="17766"/>
                  </a:lnTo>
                  <a:lnTo>
                    <a:pt x="53852" y="17121"/>
                  </a:lnTo>
                  <a:lnTo>
                    <a:pt x="53575" y="16506"/>
                  </a:lnTo>
                  <a:lnTo>
                    <a:pt x="53299" y="15891"/>
                  </a:lnTo>
                  <a:lnTo>
                    <a:pt x="52991" y="15277"/>
                  </a:lnTo>
                  <a:lnTo>
                    <a:pt x="52669" y="14677"/>
                  </a:lnTo>
                  <a:lnTo>
                    <a:pt x="52346" y="14078"/>
                  </a:lnTo>
                  <a:lnTo>
                    <a:pt x="51992" y="13494"/>
                  </a:lnTo>
                  <a:lnTo>
                    <a:pt x="51639" y="12925"/>
                  </a:lnTo>
                  <a:lnTo>
                    <a:pt x="51270" y="12357"/>
                  </a:lnTo>
                  <a:lnTo>
                    <a:pt x="50886" y="11803"/>
                  </a:lnTo>
                  <a:lnTo>
                    <a:pt x="50486" y="11265"/>
                  </a:lnTo>
                  <a:lnTo>
                    <a:pt x="50087" y="10727"/>
                  </a:lnTo>
                  <a:lnTo>
                    <a:pt x="49656" y="10205"/>
                  </a:lnTo>
                  <a:lnTo>
                    <a:pt x="49226" y="9682"/>
                  </a:lnTo>
                  <a:lnTo>
                    <a:pt x="48780" y="9191"/>
                  </a:lnTo>
                  <a:lnTo>
                    <a:pt x="48319" y="8699"/>
                  </a:lnTo>
                  <a:lnTo>
                    <a:pt x="47843" y="8207"/>
                  </a:lnTo>
                  <a:lnTo>
                    <a:pt x="47367" y="7746"/>
                  </a:lnTo>
                  <a:lnTo>
                    <a:pt x="46875" y="7285"/>
                  </a:lnTo>
                  <a:lnTo>
                    <a:pt x="46368" y="6839"/>
                  </a:lnTo>
                  <a:lnTo>
                    <a:pt x="45860" y="6409"/>
                  </a:lnTo>
                  <a:lnTo>
                    <a:pt x="45338" y="5979"/>
                  </a:lnTo>
                  <a:lnTo>
                    <a:pt x="44800" y="5564"/>
                  </a:lnTo>
                  <a:lnTo>
                    <a:pt x="44262" y="5179"/>
                  </a:lnTo>
                  <a:lnTo>
                    <a:pt x="43709" y="4795"/>
                  </a:lnTo>
                  <a:lnTo>
                    <a:pt x="43140" y="4411"/>
                  </a:lnTo>
                  <a:lnTo>
                    <a:pt x="42572" y="4058"/>
                  </a:lnTo>
                  <a:lnTo>
                    <a:pt x="41988" y="3719"/>
                  </a:lnTo>
                  <a:lnTo>
                    <a:pt x="41388" y="3381"/>
                  </a:lnTo>
                  <a:lnTo>
                    <a:pt x="40789" y="3074"/>
                  </a:lnTo>
                  <a:lnTo>
                    <a:pt x="40189" y="2767"/>
                  </a:lnTo>
                  <a:lnTo>
                    <a:pt x="39559" y="2475"/>
                  </a:lnTo>
                  <a:lnTo>
                    <a:pt x="38945" y="2198"/>
                  </a:lnTo>
                  <a:lnTo>
                    <a:pt x="38314" y="1952"/>
                  </a:lnTo>
                  <a:lnTo>
                    <a:pt x="37669" y="1706"/>
                  </a:lnTo>
                  <a:lnTo>
                    <a:pt x="37023" y="1476"/>
                  </a:lnTo>
                  <a:lnTo>
                    <a:pt x="36363" y="1260"/>
                  </a:lnTo>
                  <a:lnTo>
                    <a:pt x="35702" y="1061"/>
                  </a:lnTo>
                  <a:lnTo>
                    <a:pt x="35041" y="876"/>
                  </a:lnTo>
                  <a:lnTo>
                    <a:pt x="34365" y="723"/>
                  </a:lnTo>
                  <a:lnTo>
                    <a:pt x="33673" y="569"/>
                  </a:lnTo>
                  <a:lnTo>
                    <a:pt x="32997" y="431"/>
                  </a:lnTo>
                  <a:lnTo>
                    <a:pt x="32305" y="323"/>
                  </a:lnTo>
                  <a:lnTo>
                    <a:pt x="31598" y="231"/>
                  </a:lnTo>
                  <a:lnTo>
                    <a:pt x="30891" y="139"/>
                  </a:lnTo>
                  <a:lnTo>
                    <a:pt x="30184" y="77"/>
                  </a:lnTo>
                  <a:lnTo>
                    <a:pt x="29478" y="31"/>
                  </a:lnTo>
                  <a:lnTo>
                    <a:pt x="28755" y="16"/>
                  </a:lnTo>
                  <a:lnTo>
                    <a:pt x="280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 rot="10800000">
              <a:off x="2296938" y="1614514"/>
              <a:ext cx="39095" cy="39116"/>
            </a:xfrm>
            <a:custGeom>
              <a:avLst/>
              <a:gdLst/>
              <a:ahLst/>
              <a:cxnLst/>
              <a:rect l="l" t="t" r="r" b="b"/>
              <a:pathLst>
                <a:path w="56050" h="56080" fill="none" extrusionOk="0">
                  <a:moveTo>
                    <a:pt x="1" y="28048"/>
                  </a:moveTo>
                  <a:lnTo>
                    <a:pt x="1" y="28048"/>
                  </a:lnTo>
                  <a:lnTo>
                    <a:pt x="16" y="27325"/>
                  </a:lnTo>
                  <a:lnTo>
                    <a:pt x="47" y="26603"/>
                  </a:lnTo>
                  <a:lnTo>
                    <a:pt x="93" y="25881"/>
                  </a:lnTo>
                  <a:lnTo>
                    <a:pt x="154" y="25174"/>
                  </a:lnTo>
                  <a:lnTo>
                    <a:pt x="231" y="24467"/>
                  </a:lnTo>
                  <a:lnTo>
                    <a:pt x="323" y="23775"/>
                  </a:lnTo>
                  <a:lnTo>
                    <a:pt x="446" y="23084"/>
                  </a:lnTo>
                  <a:lnTo>
                    <a:pt x="569" y="22392"/>
                  </a:lnTo>
                  <a:lnTo>
                    <a:pt x="723" y="21716"/>
                  </a:lnTo>
                  <a:lnTo>
                    <a:pt x="892" y="21040"/>
                  </a:lnTo>
                  <a:lnTo>
                    <a:pt x="1061" y="20364"/>
                  </a:lnTo>
                  <a:lnTo>
                    <a:pt x="1261" y="19703"/>
                  </a:lnTo>
                  <a:lnTo>
                    <a:pt x="1476" y="19042"/>
                  </a:lnTo>
                  <a:lnTo>
                    <a:pt x="1707" y="18396"/>
                  </a:lnTo>
                  <a:lnTo>
                    <a:pt x="1952" y="17766"/>
                  </a:lnTo>
                  <a:lnTo>
                    <a:pt x="2214" y="17121"/>
                  </a:lnTo>
                  <a:lnTo>
                    <a:pt x="2475" y="16506"/>
                  </a:lnTo>
                  <a:lnTo>
                    <a:pt x="2767" y="15891"/>
                  </a:lnTo>
                  <a:lnTo>
                    <a:pt x="3074" y="15277"/>
                  </a:lnTo>
                  <a:lnTo>
                    <a:pt x="3382" y="14677"/>
                  </a:lnTo>
                  <a:lnTo>
                    <a:pt x="3720" y="14078"/>
                  </a:lnTo>
                  <a:lnTo>
                    <a:pt x="4058" y="13494"/>
                  </a:lnTo>
                  <a:lnTo>
                    <a:pt x="4427" y="12925"/>
                  </a:lnTo>
                  <a:lnTo>
                    <a:pt x="4796" y="12357"/>
                  </a:lnTo>
                  <a:lnTo>
                    <a:pt x="5180" y="11803"/>
                  </a:lnTo>
                  <a:lnTo>
                    <a:pt x="5564" y="11265"/>
                  </a:lnTo>
                  <a:lnTo>
                    <a:pt x="5979" y="10727"/>
                  </a:lnTo>
                  <a:lnTo>
                    <a:pt x="6409" y="10205"/>
                  </a:lnTo>
                  <a:lnTo>
                    <a:pt x="6840" y="9682"/>
                  </a:lnTo>
                  <a:lnTo>
                    <a:pt x="7285" y="9191"/>
                  </a:lnTo>
                  <a:lnTo>
                    <a:pt x="7746" y="8699"/>
                  </a:lnTo>
                  <a:lnTo>
                    <a:pt x="8207" y="8207"/>
                  </a:lnTo>
                  <a:lnTo>
                    <a:pt x="8699" y="7746"/>
                  </a:lnTo>
                  <a:lnTo>
                    <a:pt x="9191" y="7285"/>
                  </a:lnTo>
                  <a:lnTo>
                    <a:pt x="9683" y="6839"/>
                  </a:lnTo>
                  <a:lnTo>
                    <a:pt x="10205" y="6409"/>
                  </a:lnTo>
                  <a:lnTo>
                    <a:pt x="10728" y="5979"/>
                  </a:lnTo>
                  <a:lnTo>
                    <a:pt x="11266" y="5564"/>
                  </a:lnTo>
                  <a:lnTo>
                    <a:pt x="11804" y="5179"/>
                  </a:lnTo>
                  <a:lnTo>
                    <a:pt x="12357" y="4795"/>
                  </a:lnTo>
                  <a:lnTo>
                    <a:pt x="12926" y="4411"/>
                  </a:lnTo>
                  <a:lnTo>
                    <a:pt x="13494" y="4058"/>
                  </a:lnTo>
                  <a:lnTo>
                    <a:pt x="14078" y="3719"/>
                  </a:lnTo>
                  <a:lnTo>
                    <a:pt x="14678" y="3381"/>
                  </a:lnTo>
                  <a:lnTo>
                    <a:pt x="15277" y="3074"/>
                  </a:lnTo>
                  <a:lnTo>
                    <a:pt x="15876" y="2767"/>
                  </a:lnTo>
                  <a:lnTo>
                    <a:pt x="16491" y="2475"/>
                  </a:lnTo>
                  <a:lnTo>
                    <a:pt x="17121" y="2198"/>
                  </a:lnTo>
                  <a:lnTo>
                    <a:pt x="17751" y="1952"/>
                  </a:lnTo>
                  <a:lnTo>
                    <a:pt x="18397" y="1706"/>
                  </a:lnTo>
                  <a:lnTo>
                    <a:pt x="19042" y="1476"/>
                  </a:lnTo>
                  <a:lnTo>
                    <a:pt x="19688" y="1260"/>
                  </a:lnTo>
                  <a:lnTo>
                    <a:pt x="20364" y="1061"/>
                  </a:lnTo>
                  <a:lnTo>
                    <a:pt x="21025" y="876"/>
                  </a:lnTo>
                  <a:lnTo>
                    <a:pt x="21701" y="723"/>
                  </a:lnTo>
                  <a:lnTo>
                    <a:pt x="22377" y="569"/>
                  </a:lnTo>
                  <a:lnTo>
                    <a:pt x="23069" y="431"/>
                  </a:lnTo>
                  <a:lnTo>
                    <a:pt x="23760" y="323"/>
                  </a:lnTo>
                  <a:lnTo>
                    <a:pt x="24467" y="231"/>
                  </a:lnTo>
                  <a:lnTo>
                    <a:pt x="25159" y="139"/>
                  </a:lnTo>
                  <a:lnTo>
                    <a:pt x="25881" y="77"/>
                  </a:lnTo>
                  <a:lnTo>
                    <a:pt x="26588" y="31"/>
                  </a:lnTo>
                  <a:lnTo>
                    <a:pt x="27311" y="16"/>
                  </a:lnTo>
                  <a:lnTo>
                    <a:pt x="28033" y="0"/>
                  </a:lnTo>
                  <a:lnTo>
                    <a:pt x="28033" y="0"/>
                  </a:lnTo>
                  <a:lnTo>
                    <a:pt x="28755" y="16"/>
                  </a:lnTo>
                  <a:lnTo>
                    <a:pt x="29478" y="31"/>
                  </a:lnTo>
                  <a:lnTo>
                    <a:pt x="30184" y="77"/>
                  </a:lnTo>
                  <a:lnTo>
                    <a:pt x="30891" y="139"/>
                  </a:lnTo>
                  <a:lnTo>
                    <a:pt x="31598" y="231"/>
                  </a:lnTo>
                  <a:lnTo>
                    <a:pt x="32305" y="323"/>
                  </a:lnTo>
                  <a:lnTo>
                    <a:pt x="32997" y="431"/>
                  </a:lnTo>
                  <a:lnTo>
                    <a:pt x="33673" y="569"/>
                  </a:lnTo>
                  <a:lnTo>
                    <a:pt x="34365" y="723"/>
                  </a:lnTo>
                  <a:lnTo>
                    <a:pt x="35041" y="876"/>
                  </a:lnTo>
                  <a:lnTo>
                    <a:pt x="35702" y="1061"/>
                  </a:lnTo>
                  <a:lnTo>
                    <a:pt x="36363" y="1260"/>
                  </a:lnTo>
                  <a:lnTo>
                    <a:pt x="37023" y="1476"/>
                  </a:lnTo>
                  <a:lnTo>
                    <a:pt x="37669" y="1706"/>
                  </a:lnTo>
                  <a:lnTo>
                    <a:pt x="38314" y="1952"/>
                  </a:lnTo>
                  <a:lnTo>
                    <a:pt x="38945" y="2198"/>
                  </a:lnTo>
                  <a:lnTo>
                    <a:pt x="39559" y="2475"/>
                  </a:lnTo>
                  <a:lnTo>
                    <a:pt x="40189" y="2767"/>
                  </a:lnTo>
                  <a:lnTo>
                    <a:pt x="40789" y="3074"/>
                  </a:lnTo>
                  <a:lnTo>
                    <a:pt x="41388" y="3381"/>
                  </a:lnTo>
                  <a:lnTo>
                    <a:pt x="41988" y="3719"/>
                  </a:lnTo>
                  <a:lnTo>
                    <a:pt x="42572" y="4058"/>
                  </a:lnTo>
                  <a:lnTo>
                    <a:pt x="43140" y="4411"/>
                  </a:lnTo>
                  <a:lnTo>
                    <a:pt x="43709" y="4795"/>
                  </a:lnTo>
                  <a:lnTo>
                    <a:pt x="44262" y="5179"/>
                  </a:lnTo>
                  <a:lnTo>
                    <a:pt x="44800" y="5564"/>
                  </a:lnTo>
                  <a:lnTo>
                    <a:pt x="45338" y="5979"/>
                  </a:lnTo>
                  <a:lnTo>
                    <a:pt x="45860" y="6409"/>
                  </a:lnTo>
                  <a:lnTo>
                    <a:pt x="46368" y="6839"/>
                  </a:lnTo>
                  <a:lnTo>
                    <a:pt x="46875" y="7285"/>
                  </a:lnTo>
                  <a:lnTo>
                    <a:pt x="47367" y="7746"/>
                  </a:lnTo>
                  <a:lnTo>
                    <a:pt x="47843" y="8207"/>
                  </a:lnTo>
                  <a:lnTo>
                    <a:pt x="48319" y="8699"/>
                  </a:lnTo>
                  <a:lnTo>
                    <a:pt x="48780" y="9191"/>
                  </a:lnTo>
                  <a:lnTo>
                    <a:pt x="49226" y="9682"/>
                  </a:lnTo>
                  <a:lnTo>
                    <a:pt x="49656" y="10205"/>
                  </a:lnTo>
                  <a:lnTo>
                    <a:pt x="50087" y="10727"/>
                  </a:lnTo>
                  <a:lnTo>
                    <a:pt x="50486" y="11265"/>
                  </a:lnTo>
                  <a:lnTo>
                    <a:pt x="50886" y="11803"/>
                  </a:lnTo>
                  <a:lnTo>
                    <a:pt x="51270" y="12357"/>
                  </a:lnTo>
                  <a:lnTo>
                    <a:pt x="51639" y="12925"/>
                  </a:lnTo>
                  <a:lnTo>
                    <a:pt x="51992" y="13494"/>
                  </a:lnTo>
                  <a:lnTo>
                    <a:pt x="52346" y="14078"/>
                  </a:lnTo>
                  <a:lnTo>
                    <a:pt x="52669" y="14677"/>
                  </a:lnTo>
                  <a:lnTo>
                    <a:pt x="52991" y="15277"/>
                  </a:lnTo>
                  <a:lnTo>
                    <a:pt x="53299" y="15891"/>
                  </a:lnTo>
                  <a:lnTo>
                    <a:pt x="53575" y="16506"/>
                  </a:lnTo>
                  <a:lnTo>
                    <a:pt x="53852" y="17121"/>
                  </a:lnTo>
                  <a:lnTo>
                    <a:pt x="54113" y="17766"/>
                  </a:lnTo>
                  <a:lnTo>
                    <a:pt x="54359" y="18396"/>
                  </a:lnTo>
                  <a:lnTo>
                    <a:pt x="54590" y="19042"/>
                  </a:lnTo>
                  <a:lnTo>
                    <a:pt x="54790" y="19703"/>
                  </a:lnTo>
                  <a:lnTo>
                    <a:pt x="54989" y="20364"/>
                  </a:lnTo>
                  <a:lnTo>
                    <a:pt x="55174" y="21040"/>
                  </a:lnTo>
                  <a:lnTo>
                    <a:pt x="55343" y="21716"/>
                  </a:lnTo>
                  <a:lnTo>
                    <a:pt x="55481" y="22392"/>
                  </a:lnTo>
                  <a:lnTo>
                    <a:pt x="55619" y="23084"/>
                  </a:lnTo>
                  <a:lnTo>
                    <a:pt x="55727" y="23775"/>
                  </a:lnTo>
                  <a:lnTo>
                    <a:pt x="55835" y="24467"/>
                  </a:lnTo>
                  <a:lnTo>
                    <a:pt x="55911" y="25174"/>
                  </a:lnTo>
                  <a:lnTo>
                    <a:pt x="55973" y="25881"/>
                  </a:lnTo>
                  <a:lnTo>
                    <a:pt x="56019" y="26603"/>
                  </a:lnTo>
                  <a:lnTo>
                    <a:pt x="56050" y="27325"/>
                  </a:lnTo>
                  <a:lnTo>
                    <a:pt x="56050" y="28048"/>
                  </a:lnTo>
                  <a:lnTo>
                    <a:pt x="56050" y="28048"/>
                  </a:lnTo>
                  <a:lnTo>
                    <a:pt x="56050" y="28770"/>
                  </a:lnTo>
                  <a:lnTo>
                    <a:pt x="56019" y="29492"/>
                  </a:lnTo>
                  <a:lnTo>
                    <a:pt x="55973" y="30199"/>
                  </a:lnTo>
                  <a:lnTo>
                    <a:pt x="55911" y="30906"/>
                  </a:lnTo>
                  <a:lnTo>
                    <a:pt x="55835" y="31613"/>
                  </a:lnTo>
                  <a:lnTo>
                    <a:pt x="55727" y="32320"/>
                  </a:lnTo>
                  <a:lnTo>
                    <a:pt x="55619" y="33012"/>
                  </a:lnTo>
                  <a:lnTo>
                    <a:pt x="55481" y="33688"/>
                  </a:lnTo>
                  <a:lnTo>
                    <a:pt x="55343" y="34380"/>
                  </a:lnTo>
                  <a:lnTo>
                    <a:pt x="55174" y="35056"/>
                  </a:lnTo>
                  <a:lnTo>
                    <a:pt x="54989" y="35717"/>
                  </a:lnTo>
                  <a:lnTo>
                    <a:pt x="54790" y="36378"/>
                  </a:lnTo>
                  <a:lnTo>
                    <a:pt x="54590" y="37038"/>
                  </a:lnTo>
                  <a:lnTo>
                    <a:pt x="54359" y="37684"/>
                  </a:lnTo>
                  <a:lnTo>
                    <a:pt x="54113" y="38329"/>
                  </a:lnTo>
                  <a:lnTo>
                    <a:pt x="53852" y="38959"/>
                  </a:lnTo>
                  <a:lnTo>
                    <a:pt x="53575" y="39590"/>
                  </a:lnTo>
                  <a:lnTo>
                    <a:pt x="53299" y="40204"/>
                  </a:lnTo>
                  <a:lnTo>
                    <a:pt x="52991" y="40804"/>
                  </a:lnTo>
                  <a:lnTo>
                    <a:pt x="52669" y="41403"/>
                  </a:lnTo>
                  <a:lnTo>
                    <a:pt x="52346" y="42002"/>
                  </a:lnTo>
                  <a:lnTo>
                    <a:pt x="51992" y="42586"/>
                  </a:lnTo>
                  <a:lnTo>
                    <a:pt x="51639" y="43155"/>
                  </a:lnTo>
                  <a:lnTo>
                    <a:pt x="51270" y="43724"/>
                  </a:lnTo>
                  <a:lnTo>
                    <a:pt x="50886" y="44277"/>
                  </a:lnTo>
                  <a:lnTo>
                    <a:pt x="50486" y="44815"/>
                  </a:lnTo>
                  <a:lnTo>
                    <a:pt x="50087" y="45353"/>
                  </a:lnTo>
                  <a:lnTo>
                    <a:pt x="49656" y="45875"/>
                  </a:lnTo>
                  <a:lnTo>
                    <a:pt x="49226" y="46398"/>
                  </a:lnTo>
                  <a:lnTo>
                    <a:pt x="48780" y="46905"/>
                  </a:lnTo>
                  <a:lnTo>
                    <a:pt x="48319" y="47397"/>
                  </a:lnTo>
                  <a:lnTo>
                    <a:pt x="47843" y="47873"/>
                  </a:lnTo>
                  <a:lnTo>
                    <a:pt x="47367" y="48334"/>
                  </a:lnTo>
                  <a:lnTo>
                    <a:pt x="46875" y="48795"/>
                  </a:lnTo>
                  <a:lnTo>
                    <a:pt x="46368" y="49241"/>
                  </a:lnTo>
                  <a:lnTo>
                    <a:pt x="45860" y="49687"/>
                  </a:lnTo>
                  <a:lnTo>
                    <a:pt x="45338" y="50102"/>
                  </a:lnTo>
                  <a:lnTo>
                    <a:pt x="44800" y="50517"/>
                  </a:lnTo>
                  <a:lnTo>
                    <a:pt x="44262" y="50916"/>
                  </a:lnTo>
                  <a:lnTo>
                    <a:pt x="43709" y="51300"/>
                  </a:lnTo>
                  <a:lnTo>
                    <a:pt x="43140" y="51669"/>
                  </a:lnTo>
                  <a:lnTo>
                    <a:pt x="42572" y="52023"/>
                  </a:lnTo>
                  <a:lnTo>
                    <a:pt x="41988" y="52376"/>
                  </a:lnTo>
                  <a:lnTo>
                    <a:pt x="41388" y="52699"/>
                  </a:lnTo>
                  <a:lnTo>
                    <a:pt x="40789" y="53022"/>
                  </a:lnTo>
                  <a:lnTo>
                    <a:pt x="40189" y="53314"/>
                  </a:lnTo>
                  <a:lnTo>
                    <a:pt x="39559" y="53606"/>
                  </a:lnTo>
                  <a:lnTo>
                    <a:pt x="38945" y="53882"/>
                  </a:lnTo>
                  <a:lnTo>
                    <a:pt x="38314" y="54144"/>
                  </a:lnTo>
                  <a:lnTo>
                    <a:pt x="37669" y="54389"/>
                  </a:lnTo>
                  <a:lnTo>
                    <a:pt x="37023" y="54605"/>
                  </a:lnTo>
                  <a:lnTo>
                    <a:pt x="36363" y="54820"/>
                  </a:lnTo>
                  <a:lnTo>
                    <a:pt x="35702" y="55020"/>
                  </a:lnTo>
                  <a:lnTo>
                    <a:pt x="35041" y="55204"/>
                  </a:lnTo>
                  <a:lnTo>
                    <a:pt x="34365" y="55373"/>
                  </a:lnTo>
                  <a:lnTo>
                    <a:pt x="33673" y="55511"/>
                  </a:lnTo>
                  <a:lnTo>
                    <a:pt x="32997" y="55650"/>
                  </a:lnTo>
                  <a:lnTo>
                    <a:pt x="32305" y="55757"/>
                  </a:lnTo>
                  <a:lnTo>
                    <a:pt x="31598" y="55865"/>
                  </a:lnTo>
                  <a:lnTo>
                    <a:pt x="30891" y="55942"/>
                  </a:lnTo>
                  <a:lnTo>
                    <a:pt x="30184" y="56003"/>
                  </a:lnTo>
                  <a:lnTo>
                    <a:pt x="29478" y="56049"/>
                  </a:lnTo>
                  <a:lnTo>
                    <a:pt x="28755" y="56080"/>
                  </a:lnTo>
                  <a:lnTo>
                    <a:pt x="28033" y="56080"/>
                  </a:lnTo>
                  <a:lnTo>
                    <a:pt x="28033" y="56080"/>
                  </a:lnTo>
                  <a:lnTo>
                    <a:pt x="27311" y="56080"/>
                  </a:lnTo>
                  <a:lnTo>
                    <a:pt x="26588" y="56049"/>
                  </a:lnTo>
                  <a:lnTo>
                    <a:pt x="25881" y="56003"/>
                  </a:lnTo>
                  <a:lnTo>
                    <a:pt x="25159" y="55942"/>
                  </a:lnTo>
                  <a:lnTo>
                    <a:pt x="24467" y="55865"/>
                  </a:lnTo>
                  <a:lnTo>
                    <a:pt x="23760" y="55757"/>
                  </a:lnTo>
                  <a:lnTo>
                    <a:pt x="23069" y="55650"/>
                  </a:lnTo>
                  <a:lnTo>
                    <a:pt x="22377" y="55511"/>
                  </a:lnTo>
                  <a:lnTo>
                    <a:pt x="21701" y="55373"/>
                  </a:lnTo>
                  <a:lnTo>
                    <a:pt x="21025" y="55204"/>
                  </a:lnTo>
                  <a:lnTo>
                    <a:pt x="20364" y="55020"/>
                  </a:lnTo>
                  <a:lnTo>
                    <a:pt x="19688" y="54820"/>
                  </a:lnTo>
                  <a:lnTo>
                    <a:pt x="19042" y="54605"/>
                  </a:lnTo>
                  <a:lnTo>
                    <a:pt x="18397" y="54389"/>
                  </a:lnTo>
                  <a:lnTo>
                    <a:pt x="17751" y="54144"/>
                  </a:lnTo>
                  <a:lnTo>
                    <a:pt x="17121" y="53882"/>
                  </a:lnTo>
                  <a:lnTo>
                    <a:pt x="16491" y="53606"/>
                  </a:lnTo>
                  <a:lnTo>
                    <a:pt x="15876" y="53314"/>
                  </a:lnTo>
                  <a:lnTo>
                    <a:pt x="15277" y="53022"/>
                  </a:lnTo>
                  <a:lnTo>
                    <a:pt x="14678" y="52699"/>
                  </a:lnTo>
                  <a:lnTo>
                    <a:pt x="14078" y="52376"/>
                  </a:lnTo>
                  <a:lnTo>
                    <a:pt x="13494" y="52023"/>
                  </a:lnTo>
                  <a:lnTo>
                    <a:pt x="12926" y="51669"/>
                  </a:lnTo>
                  <a:lnTo>
                    <a:pt x="12357" y="51300"/>
                  </a:lnTo>
                  <a:lnTo>
                    <a:pt x="11804" y="50916"/>
                  </a:lnTo>
                  <a:lnTo>
                    <a:pt x="11266" y="50517"/>
                  </a:lnTo>
                  <a:lnTo>
                    <a:pt x="10728" y="50102"/>
                  </a:lnTo>
                  <a:lnTo>
                    <a:pt x="10205" y="49687"/>
                  </a:lnTo>
                  <a:lnTo>
                    <a:pt x="9683" y="49241"/>
                  </a:lnTo>
                  <a:lnTo>
                    <a:pt x="9191" y="48795"/>
                  </a:lnTo>
                  <a:lnTo>
                    <a:pt x="8699" y="48334"/>
                  </a:lnTo>
                  <a:lnTo>
                    <a:pt x="8207" y="47873"/>
                  </a:lnTo>
                  <a:lnTo>
                    <a:pt x="7746" y="47397"/>
                  </a:lnTo>
                  <a:lnTo>
                    <a:pt x="7285" y="46905"/>
                  </a:lnTo>
                  <a:lnTo>
                    <a:pt x="6840" y="46398"/>
                  </a:lnTo>
                  <a:lnTo>
                    <a:pt x="6409" y="45875"/>
                  </a:lnTo>
                  <a:lnTo>
                    <a:pt x="5979" y="45353"/>
                  </a:lnTo>
                  <a:lnTo>
                    <a:pt x="5564" y="44815"/>
                  </a:lnTo>
                  <a:lnTo>
                    <a:pt x="5180" y="44277"/>
                  </a:lnTo>
                  <a:lnTo>
                    <a:pt x="4796" y="43724"/>
                  </a:lnTo>
                  <a:lnTo>
                    <a:pt x="4427" y="43155"/>
                  </a:lnTo>
                  <a:lnTo>
                    <a:pt x="4058" y="42586"/>
                  </a:lnTo>
                  <a:lnTo>
                    <a:pt x="3720" y="42002"/>
                  </a:lnTo>
                  <a:lnTo>
                    <a:pt x="3382" y="41403"/>
                  </a:lnTo>
                  <a:lnTo>
                    <a:pt x="3074" y="40804"/>
                  </a:lnTo>
                  <a:lnTo>
                    <a:pt x="2767" y="40204"/>
                  </a:lnTo>
                  <a:lnTo>
                    <a:pt x="2475" y="39590"/>
                  </a:lnTo>
                  <a:lnTo>
                    <a:pt x="2214" y="38959"/>
                  </a:lnTo>
                  <a:lnTo>
                    <a:pt x="1952" y="38329"/>
                  </a:lnTo>
                  <a:lnTo>
                    <a:pt x="1707" y="37684"/>
                  </a:lnTo>
                  <a:lnTo>
                    <a:pt x="1476" y="37038"/>
                  </a:lnTo>
                  <a:lnTo>
                    <a:pt x="1261" y="36378"/>
                  </a:lnTo>
                  <a:lnTo>
                    <a:pt x="1061" y="35717"/>
                  </a:lnTo>
                  <a:lnTo>
                    <a:pt x="892" y="35056"/>
                  </a:lnTo>
                  <a:lnTo>
                    <a:pt x="723" y="34380"/>
                  </a:lnTo>
                  <a:lnTo>
                    <a:pt x="569" y="33688"/>
                  </a:lnTo>
                  <a:lnTo>
                    <a:pt x="446" y="33012"/>
                  </a:lnTo>
                  <a:lnTo>
                    <a:pt x="323" y="32320"/>
                  </a:lnTo>
                  <a:lnTo>
                    <a:pt x="231" y="31613"/>
                  </a:lnTo>
                  <a:lnTo>
                    <a:pt x="154" y="30906"/>
                  </a:lnTo>
                  <a:lnTo>
                    <a:pt x="93" y="30199"/>
                  </a:lnTo>
                  <a:lnTo>
                    <a:pt x="47" y="29492"/>
                  </a:lnTo>
                  <a:lnTo>
                    <a:pt x="16" y="28770"/>
                  </a:lnTo>
                  <a:lnTo>
                    <a:pt x="1" y="28048"/>
                  </a:lnTo>
                  <a:lnTo>
                    <a:pt x="1" y="280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 rot="10800000">
              <a:off x="2336032" y="1634065"/>
              <a:ext cx="1" cy="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 rot="10800000">
              <a:off x="1859081" y="1659441"/>
              <a:ext cx="39095" cy="39116"/>
            </a:xfrm>
            <a:custGeom>
              <a:avLst/>
              <a:gdLst/>
              <a:ahLst/>
              <a:cxnLst/>
              <a:rect l="l" t="t" r="r" b="b"/>
              <a:pathLst>
                <a:path w="56050" h="56081" extrusionOk="0">
                  <a:moveTo>
                    <a:pt x="28033" y="1"/>
                  </a:moveTo>
                  <a:lnTo>
                    <a:pt x="27310" y="16"/>
                  </a:lnTo>
                  <a:lnTo>
                    <a:pt x="26588" y="31"/>
                  </a:lnTo>
                  <a:lnTo>
                    <a:pt x="25866" y="78"/>
                  </a:lnTo>
                  <a:lnTo>
                    <a:pt x="25159" y="154"/>
                  </a:lnTo>
                  <a:lnTo>
                    <a:pt x="24452" y="231"/>
                  </a:lnTo>
                  <a:lnTo>
                    <a:pt x="23760" y="323"/>
                  </a:lnTo>
                  <a:lnTo>
                    <a:pt x="23069" y="446"/>
                  </a:lnTo>
                  <a:lnTo>
                    <a:pt x="22377" y="569"/>
                  </a:lnTo>
                  <a:lnTo>
                    <a:pt x="21701" y="723"/>
                  </a:lnTo>
                  <a:lnTo>
                    <a:pt x="21025" y="892"/>
                  </a:lnTo>
                  <a:lnTo>
                    <a:pt x="20348" y="1061"/>
                  </a:lnTo>
                  <a:lnTo>
                    <a:pt x="19688" y="1261"/>
                  </a:lnTo>
                  <a:lnTo>
                    <a:pt x="19042" y="1476"/>
                  </a:lnTo>
                  <a:lnTo>
                    <a:pt x="18397" y="1707"/>
                  </a:lnTo>
                  <a:lnTo>
                    <a:pt x="17751" y="1952"/>
                  </a:lnTo>
                  <a:lnTo>
                    <a:pt x="17121" y="2214"/>
                  </a:lnTo>
                  <a:lnTo>
                    <a:pt x="16491" y="2475"/>
                  </a:lnTo>
                  <a:lnTo>
                    <a:pt x="15876" y="2767"/>
                  </a:lnTo>
                  <a:lnTo>
                    <a:pt x="15262" y="3074"/>
                  </a:lnTo>
                  <a:lnTo>
                    <a:pt x="14662" y="3382"/>
                  </a:lnTo>
                  <a:lnTo>
                    <a:pt x="14078" y="3720"/>
                  </a:lnTo>
                  <a:lnTo>
                    <a:pt x="13494" y="4058"/>
                  </a:lnTo>
                  <a:lnTo>
                    <a:pt x="12925" y="4427"/>
                  </a:lnTo>
                  <a:lnTo>
                    <a:pt x="12357" y="4796"/>
                  </a:lnTo>
                  <a:lnTo>
                    <a:pt x="11804" y="5180"/>
                  </a:lnTo>
                  <a:lnTo>
                    <a:pt x="11266" y="5579"/>
                  </a:lnTo>
                  <a:lnTo>
                    <a:pt x="10728" y="5979"/>
                  </a:lnTo>
                  <a:lnTo>
                    <a:pt x="10205" y="6409"/>
                  </a:lnTo>
                  <a:lnTo>
                    <a:pt x="9683" y="6840"/>
                  </a:lnTo>
                  <a:lnTo>
                    <a:pt x="9191" y="7285"/>
                  </a:lnTo>
                  <a:lnTo>
                    <a:pt x="8699" y="7746"/>
                  </a:lnTo>
                  <a:lnTo>
                    <a:pt x="8207" y="8223"/>
                  </a:lnTo>
                  <a:lnTo>
                    <a:pt x="7746" y="8699"/>
                  </a:lnTo>
                  <a:lnTo>
                    <a:pt x="7285" y="9191"/>
                  </a:lnTo>
                  <a:lnTo>
                    <a:pt x="6840" y="9698"/>
                  </a:lnTo>
                  <a:lnTo>
                    <a:pt x="6409" y="10205"/>
                  </a:lnTo>
                  <a:lnTo>
                    <a:pt x="5979" y="10728"/>
                  </a:lnTo>
                  <a:lnTo>
                    <a:pt x="5564" y="11266"/>
                  </a:lnTo>
                  <a:lnTo>
                    <a:pt x="5180" y="11819"/>
                  </a:lnTo>
                  <a:lnTo>
                    <a:pt x="4796" y="12372"/>
                  </a:lnTo>
                  <a:lnTo>
                    <a:pt x="4411" y="12926"/>
                  </a:lnTo>
                  <a:lnTo>
                    <a:pt x="4058" y="13510"/>
                  </a:lnTo>
                  <a:lnTo>
                    <a:pt x="3720" y="14094"/>
                  </a:lnTo>
                  <a:lnTo>
                    <a:pt x="3382" y="14678"/>
                  </a:lnTo>
                  <a:lnTo>
                    <a:pt x="3074" y="15277"/>
                  </a:lnTo>
                  <a:lnTo>
                    <a:pt x="2767" y="15892"/>
                  </a:lnTo>
                  <a:lnTo>
                    <a:pt x="2475" y="16506"/>
                  </a:lnTo>
                  <a:lnTo>
                    <a:pt x="2198" y="17137"/>
                  </a:lnTo>
                  <a:lnTo>
                    <a:pt x="1952" y="17767"/>
                  </a:lnTo>
                  <a:lnTo>
                    <a:pt x="1706" y="18397"/>
                  </a:lnTo>
                  <a:lnTo>
                    <a:pt x="1476" y="19058"/>
                  </a:lnTo>
                  <a:lnTo>
                    <a:pt x="1261" y="19703"/>
                  </a:lnTo>
                  <a:lnTo>
                    <a:pt x="1061" y="20364"/>
                  </a:lnTo>
                  <a:lnTo>
                    <a:pt x="892" y="21040"/>
                  </a:lnTo>
                  <a:lnTo>
                    <a:pt x="723" y="21716"/>
                  </a:lnTo>
                  <a:lnTo>
                    <a:pt x="569" y="22393"/>
                  </a:lnTo>
                  <a:lnTo>
                    <a:pt x="446" y="23084"/>
                  </a:lnTo>
                  <a:lnTo>
                    <a:pt x="323" y="23776"/>
                  </a:lnTo>
                  <a:lnTo>
                    <a:pt x="231" y="24467"/>
                  </a:lnTo>
                  <a:lnTo>
                    <a:pt x="154" y="25174"/>
                  </a:lnTo>
                  <a:lnTo>
                    <a:pt x="77" y="25881"/>
                  </a:lnTo>
                  <a:lnTo>
                    <a:pt x="47" y="26604"/>
                  </a:lnTo>
                  <a:lnTo>
                    <a:pt x="16" y="27326"/>
                  </a:lnTo>
                  <a:lnTo>
                    <a:pt x="1" y="28048"/>
                  </a:lnTo>
                  <a:lnTo>
                    <a:pt x="16" y="28771"/>
                  </a:lnTo>
                  <a:lnTo>
                    <a:pt x="47" y="29493"/>
                  </a:lnTo>
                  <a:lnTo>
                    <a:pt x="77" y="30200"/>
                  </a:lnTo>
                  <a:lnTo>
                    <a:pt x="154" y="30907"/>
                  </a:lnTo>
                  <a:lnTo>
                    <a:pt x="231" y="31614"/>
                  </a:lnTo>
                  <a:lnTo>
                    <a:pt x="323" y="32321"/>
                  </a:lnTo>
                  <a:lnTo>
                    <a:pt x="446" y="33012"/>
                  </a:lnTo>
                  <a:lnTo>
                    <a:pt x="569" y="33704"/>
                  </a:lnTo>
                  <a:lnTo>
                    <a:pt x="723" y="34380"/>
                  </a:lnTo>
                  <a:lnTo>
                    <a:pt x="892" y="35056"/>
                  </a:lnTo>
                  <a:lnTo>
                    <a:pt x="1061" y="35717"/>
                  </a:lnTo>
                  <a:lnTo>
                    <a:pt x="1261" y="36378"/>
                  </a:lnTo>
                  <a:lnTo>
                    <a:pt x="1476" y="37039"/>
                  </a:lnTo>
                  <a:lnTo>
                    <a:pt x="1706" y="37684"/>
                  </a:lnTo>
                  <a:lnTo>
                    <a:pt x="1952" y="38330"/>
                  </a:lnTo>
                  <a:lnTo>
                    <a:pt x="2198" y="38960"/>
                  </a:lnTo>
                  <a:lnTo>
                    <a:pt x="2475" y="39590"/>
                  </a:lnTo>
                  <a:lnTo>
                    <a:pt x="2767" y="40205"/>
                  </a:lnTo>
                  <a:lnTo>
                    <a:pt x="3074" y="40804"/>
                  </a:lnTo>
                  <a:lnTo>
                    <a:pt x="3382" y="41419"/>
                  </a:lnTo>
                  <a:lnTo>
                    <a:pt x="3720" y="42003"/>
                  </a:lnTo>
                  <a:lnTo>
                    <a:pt x="4058" y="42587"/>
                  </a:lnTo>
                  <a:lnTo>
                    <a:pt x="4411" y="43156"/>
                  </a:lnTo>
                  <a:lnTo>
                    <a:pt x="4796" y="43724"/>
                  </a:lnTo>
                  <a:lnTo>
                    <a:pt x="5180" y="44277"/>
                  </a:lnTo>
                  <a:lnTo>
                    <a:pt x="5564" y="44831"/>
                  </a:lnTo>
                  <a:lnTo>
                    <a:pt x="5979" y="45353"/>
                  </a:lnTo>
                  <a:lnTo>
                    <a:pt x="6409" y="45876"/>
                  </a:lnTo>
                  <a:lnTo>
                    <a:pt x="6840" y="46398"/>
                  </a:lnTo>
                  <a:lnTo>
                    <a:pt x="7285" y="46905"/>
                  </a:lnTo>
                  <a:lnTo>
                    <a:pt x="7746" y="47397"/>
                  </a:lnTo>
                  <a:lnTo>
                    <a:pt x="8207" y="47874"/>
                  </a:lnTo>
                  <a:lnTo>
                    <a:pt x="8699" y="48350"/>
                  </a:lnTo>
                  <a:lnTo>
                    <a:pt x="9191" y="48796"/>
                  </a:lnTo>
                  <a:lnTo>
                    <a:pt x="9683" y="49257"/>
                  </a:lnTo>
                  <a:lnTo>
                    <a:pt x="10205" y="49687"/>
                  </a:lnTo>
                  <a:lnTo>
                    <a:pt x="10728" y="50102"/>
                  </a:lnTo>
                  <a:lnTo>
                    <a:pt x="11266" y="50517"/>
                  </a:lnTo>
                  <a:lnTo>
                    <a:pt x="11804" y="50917"/>
                  </a:lnTo>
                  <a:lnTo>
                    <a:pt x="12357" y="51301"/>
                  </a:lnTo>
                  <a:lnTo>
                    <a:pt x="12925" y="51670"/>
                  </a:lnTo>
                  <a:lnTo>
                    <a:pt x="13494" y="52023"/>
                  </a:lnTo>
                  <a:lnTo>
                    <a:pt x="14078" y="52377"/>
                  </a:lnTo>
                  <a:lnTo>
                    <a:pt x="14662" y="52699"/>
                  </a:lnTo>
                  <a:lnTo>
                    <a:pt x="15262" y="53022"/>
                  </a:lnTo>
                  <a:lnTo>
                    <a:pt x="15876" y="53314"/>
                  </a:lnTo>
                  <a:lnTo>
                    <a:pt x="16491" y="53606"/>
                  </a:lnTo>
                  <a:lnTo>
                    <a:pt x="17121" y="53883"/>
                  </a:lnTo>
                  <a:lnTo>
                    <a:pt x="17751" y="54144"/>
                  </a:lnTo>
                  <a:lnTo>
                    <a:pt x="18397" y="54390"/>
                  </a:lnTo>
                  <a:lnTo>
                    <a:pt x="19042" y="54620"/>
                  </a:lnTo>
                  <a:lnTo>
                    <a:pt x="19688" y="54820"/>
                  </a:lnTo>
                  <a:lnTo>
                    <a:pt x="20348" y="55020"/>
                  </a:lnTo>
                  <a:lnTo>
                    <a:pt x="21025" y="55204"/>
                  </a:lnTo>
                  <a:lnTo>
                    <a:pt x="21701" y="55374"/>
                  </a:lnTo>
                  <a:lnTo>
                    <a:pt x="22377" y="55512"/>
                  </a:lnTo>
                  <a:lnTo>
                    <a:pt x="23069" y="55650"/>
                  </a:lnTo>
                  <a:lnTo>
                    <a:pt x="23760" y="55758"/>
                  </a:lnTo>
                  <a:lnTo>
                    <a:pt x="24452" y="55865"/>
                  </a:lnTo>
                  <a:lnTo>
                    <a:pt x="25159" y="55942"/>
                  </a:lnTo>
                  <a:lnTo>
                    <a:pt x="25866" y="56004"/>
                  </a:lnTo>
                  <a:lnTo>
                    <a:pt x="26588" y="56050"/>
                  </a:lnTo>
                  <a:lnTo>
                    <a:pt x="27310" y="56080"/>
                  </a:lnTo>
                  <a:lnTo>
                    <a:pt x="28755" y="56080"/>
                  </a:lnTo>
                  <a:lnTo>
                    <a:pt x="29477" y="56050"/>
                  </a:lnTo>
                  <a:lnTo>
                    <a:pt x="30184" y="56004"/>
                  </a:lnTo>
                  <a:lnTo>
                    <a:pt x="30891" y="55942"/>
                  </a:lnTo>
                  <a:lnTo>
                    <a:pt x="31598" y="55865"/>
                  </a:lnTo>
                  <a:lnTo>
                    <a:pt x="32305" y="55758"/>
                  </a:lnTo>
                  <a:lnTo>
                    <a:pt x="32997" y="55650"/>
                  </a:lnTo>
                  <a:lnTo>
                    <a:pt x="33673" y="55512"/>
                  </a:lnTo>
                  <a:lnTo>
                    <a:pt x="34365" y="55374"/>
                  </a:lnTo>
                  <a:lnTo>
                    <a:pt x="35041" y="55204"/>
                  </a:lnTo>
                  <a:lnTo>
                    <a:pt x="35702" y="55020"/>
                  </a:lnTo>
                  <a:lnTo>
                    <a:pt x="36363" y="54820"/>
                  </a:lnTo>
                  <a:lnTo>
                    <a:pt x="37023" y="54620"/>
                  </a:lnTo>
                  <a:lnTo>
                    <a:pt x="37669" y="54390"/>
                  </a:lnTo>
                  <a:lnTo>
                    <a:pt x="38314" y="54144"/>
                  </a:lnTo>
                  <a:lnTo>
                    <a:pt x="38944" y="53883"/>
                  </a:lnTo>
                  <a:lnTo>
                    <a:pt x="39559" y="53606"/>
                  </a:lnTo>
                  <a:lnTo>
                    <a:pt x="40189" y="53314"/>
                  </a:lnTo>
                  <a:lnTo>
                    <a:pt x="40789" y="53022"/>
                  </a:lnTo>
                  <a:lnTo>
                    <a:pt x="41388" y="52699"/>
                  </a:lnTo>
                  <a:lnTo>
                    <a:pt x="41987" y="52377"/>
                  </a:lnTo>
                  <a:lnTo>
                    <a:pt x="42571" y="52023"/>
                  </a:lnTo>
                  <a:lnTo>
                    <a:pt x="43140" y="51670"/>
                  </a:lnTo>
                  <a:lnTo>
                    <a:pt x="43709" y="51301"/>
                  </a:lnTo>
                  <a:lnTo>
                    <a:pt x="44262" y="50917"/>
                  </a:lnTo>
                  <a:lnTo>
                    <a:pt x="44800" y="50517"/>
                  </a:lnTo>
                  <a:lnTo>
                    <a:pt x="45338" y="50102"/>
                  </a:lnTo>
                  <a:lnTo>
                    <a:pt x="45860" y="49687"/>
                  </a:lnTo>
                  <a:lnTo>
                    <a:pt x="46367" y="49257"/>
                  </a:lnTo>
                  <a:lnTo>
                    <a:pt x="46875" y="48796"/>
                  </a:lnTo>
                  <a:lnTo>
                    <a:pt x="47366" y="48350"/>
                  </a:lnTo>
                  <a:lnTo>
                    <a:pt x="47843" y="47874"/>
                  </a:lnTo>
                  <a:lnTo>
                    <a:pt x="48319" y="47397"/>
                  </a:lnTo>
                  <a:lnTo>
                    <a:pt x="48780" y="46905"/>
                  </a:lnTo>
                  <a:lnTo>
                    <a:pt x="49226" y="46398"/>
                  </a:lnTo>
                  <a:lnTo>
                    <a:pt x="49656" y="45876"/>
                  </a:lnTo>
                  <a:lnTo>
                    <a:pt x="50087" y="45353"/>
                  </a:lnTo>
                  <a:lnTo>
                    <a:pt x="50486" y="44831"/>
                  </a:lnTo>
                  <a:lnTo>
                    <a:pt x="50886" y="44277"/>
                  </a:lnTo>
                  <a:lnTo>
                    <a:pt x="51270" y="43724"/>
                  </a:lnTo>
                  <a:lnTo>
                    <a:pt x="51639" y="43156"/>
                  </a:lnTo>
                  <a:lnTo>
                    <a:pt x="51992" y="42587"/>
                  </a:lnTo>
                  <a:lnTo>
                    <a:pt x="52346" y="42003"/>
                  </a:lnTo>
                  <a:lnTo>
                    <a:pt x="52669" y="41419"/>
                  </a:lnTo>
                  <a:lnTo>
                    <a:pt x="52991" y="40804"/>
                  </a:lnTo>
                  <a:lnTo>
                    <a:pt x="53299" y="40205"/>
                  </a:lnTo>
                  <a:lnTo>
                    <a:pt x="53575" y="39590"/>
                  </a:lnTo>
                  <a:lnTo>
                    <a:pt x="53852" y="38960"/>
                  </a:lnTo>
                  <a:lnTo>
                    <a:pt x="54113" y="38330"/>
                  </a:lnTo>
                  <a:lnTo>
                    <a:pt x="54359" y="37684"/>
                  </a:lnTo>
                  <a:lnTo>
                    <a:pt x="54590" y="37039"/>
                  </a:lnTo>
                  <a:lnTo>
                    <a:pt x="54789" y="36378"/>
                  </a:lnTo>
                  <a:lnTo>
                    <a:pt x="54989" y="35717"/>
                  </a:lnTo>
                  <a:lnTo>
                    <a:pt x="55174" y="35056"/>
                  </a:lnTo>
                  <a:lnTo>
                    <a:pt x="55343" y="34380"/>
                  </a:lnTo>
                  <a:lnTo>
                    <a:pt x="55481" y="33704"/>
                  </a:lnTo>
                  <a:lnTo>
                    <a:pt x="55619" y="33012"/>
                  </a:lnTo>
                  <a:lnTo>
                    <a:pt x="55727" y="32321"/>
                  </a:lnTo>
                  <a:lnTo>
                    <a:pt x="55834" y="31614"/>
                  </a:lnTo>
                  <a:lnTo>
                    <a:pt x="55911" y="30907"/>
                  </a:lnTo>
                  <a:lnTo>
                    <a:pt x="55973" y="30200"/>
                  </a:lnTo>
                  <a:lnTo>
                    <a:pt x="56019" y="29493"/>
                  </a:lnTo>
                  <a:lnTo>
                    <a:pt x="56050" y="28771"/>
                  </a:lnTo>
                  <a:lnTo>
                    <a:pt x="56050" y="28048"/>
                  </a:lnTo>
                  <a:lnTo>
                    <a:pt x="56050" y="27326"/>
                  </a:lnTo>
                  <a:lnTo>
                    <a:pt x="56019" y="26604"/>
                  </a:lnTo>
                  <a:lnTo>
                    <a:pt x="55973" y="25881"/>
                  </a:lnTo>
                  <a:lnTo>
                    <a:pt x="55911" y="25174"/>
                  </a:lnTo>
                  <a:lnTo>
                    <a:pt x="55834" y="24467"/>
                  </a:lnTo>
                  <a:lnTo>
                    <a:pt x="55727" y="23776"/>
                  </a:lnTo>
                  <a:lnTo>
                    <a:pt x="55619" y="23084"/>
                  </a:lnTo>
                  <a:lnTo>
                    <a:pt x="55481" y="22393"/>
                  </a:lnTo>
                  <a:lnTo>
                    <a:pt x="55343" y="21716"/>
                  </a:lnTo>
                  <a:lnTo>
                    <a:pt x="55174" y="21040"/>
                  </a:lnTo>
                  <a:lnTo>
                    <a:pt x="54989" y="20364"/>
                  </a:lnTo>
                  <a:lnTo>
                    <a:pt x="54789" y="19703"/>
                  </a:lnTo>
                  <a:lnTo>
                    <a:pt x="54590" y="19058"/>
                  </a:lnTo>
                  <a:lnTo>
                    <a:pt x="54359" y="18397"/>
                  </a:lnTo>
                  <a:lnTo>
                    <a:pt x="54113" y="17767"/>
                  </a:lnTo>
                  <a:lnTo>
                    <a:pt x="53852" y="17137"/>
                  </a:lnTo>
                  <a:lnTo>
                    <a:pt x="53575" y="16506"/>
                  </a:lnTo>
                  <a:lnTo>
                    <a:pt x="53299" y="15892"/>
                  </a:lnTo>
                  <a:lnTo>
                    <a:pt x="52991" y="15277"/>
                  </a:lnTo>
                  <a:lnTo>
                    <a:pt x="52669" y="14678"/>
                  </a:lnTo>
                  <a:lnTo>
                    <a:pt x="52346" y="14094"/>
                  </a:lnTo>
                  <a:lnTo>
                    <a:pt x="51992" y="13510"/>
                  </a:lnTo>
                  <a:lnTo>
                    <a:pt x="51639" y="12926"/>
                  </a:lnTo>
                  <a:lnTo>
                    <a:pt x="51270" y="12372"/>
                  </a:lnTo>
                  <a:lnTo>
                    <a:pt x="50886" y="11819"/>
                  </a:lnTo>
                  <a:lnTo>
                    <a:pt x="50486" y="11266"/>
                  </a:lnTo>
                  <a:lnTo>
                    <a:pt x="50087" y="10728"/>
                  </a:lnTo>
                  <a:lnTo>
                    <a:pt x="49656" y="10205"/>
                  </a:lnTo>
                  <a:lnTo>
                    <a:pt x="49226" y="9698"/>
                  </a:lnTo>
                  <a:lnTo>
                    <a:pt x="48780" y="9191"/>
                  </a:lnTo>
                  <a:lnTo>
                    <a:pt x="48319" y="8699"/>
                  </a:lnTo>
                  <a:lnTo>
                    <a:pt x="47843" y="8223"/>
                  </a:lnTo>
                  <a:lnTo>
                    <a:pt x="47366" y="7746"/>
                  </a:lnTo>
                  <a:lnTo>
                    <a:pt x="46875" y="7285"/>
                  </a:lnTo>
                  <a:lnTo>
                    <a:pt x="46367" y="6840"/>
                  </a:lnTo>
                  <a:lnTo>
                    <a:pt x="45860" y="6409"/>
                  </a:lnTo>
                  <a:lnTo>
                    <a:pt x="45338" y="5979"/>
                  </a:lnTo>
                  <a:lnTo>
                    <a:pt x="44800" y="5579"/>
                  </a:lnTo>
                  <a:lnTo>
                    <a:pt x="44262" y="5180"/>
                  </a:lnTo>
                  <a:lnTo>
                    <a:pt x="43709" y="4796"/>
                  </a:lnTo>
                  <a:lnTo>
                    <a:pt x="43140" y="4427"/>
                  </a:lnTo>
                  <a:lnTo>
                    <a:pt x="42571" y="4058"/>
                  </a:lnTo>
                  <a:lnTo>
                    <a:pt x="41987" y="3720"/>
                  </a:lnTo>
                  <a:lnTo>
                    <a:pt x="41388" y="3382"/>
                  </a:lnTo>
                  <a:lnTo>
                    <a:pt x="40789" y="3074"/>
                  </a:lnTo>
                  <a:lnTo>
                    <a:pt x="40189" y="2767"/>
                  </a:lnTo>
                  <a:lnTo>
                    <a:pt x="39559" y="2475"/>
                  </a:lnTo>
                  <a:lnTo>
                    <a:pt x="38944" y="2214"/>
                  </a:lnTo>
                  <a:lnTo>
                    <a:pt x="38314" y="1952"/>
                  </a:lnTo>
                  <a:lnTo>
                    <a:pt x="37669" y="1707"/>
                  </a:lnTo>
                  <a:lnTo>
                    <a:pt x="37023" y="1476"/>
                  </a:lnTo>
                  <a:lnTo>
                    <a:pt x="36363" y="1261"/>
                  </a:lnTo>
                  <a:lnTo>
                    <a:pt x="35702" y="1061"/>
                  </a:lnTo>
                  <a:lnTo>
                    <a:pt x="35041" y="892"/>
                  </a:lnTo>
                  <a:lnTo>
                    <a:pt x="34365" y="723"/>
                  </a:lnTo>
                  <a:lnTo>
                    <a:pt x="33673" y="569"/>
                  </a:lnTo>
                  <a:lnTo>
                    <a:pt x="32997" y="446"/>
                  </a:lnTo>
                  <a:lnTo>
                    <a:pt x="32305" y="323"/>
                  </a:lnTo>
                  <a:lnTo>
                    <a:pt x="31598" y="231"/>
                  </a:lnTo>
                  <a:lnTo>
                    <a:pt x="30891" y="154"/>
                  </a:lnTo>
                  <a:lnTo>
                    <a:pt x="30184" y="78"/>
                  </a:lnTo>
                  <a:lnTo>
                    <a:pt x="29477" y="31"/>
                  </a:lnTo>
                  <a:lnTo>
                    <a:pt x="28755" y="16"/>
                  </a:lnTo>
                  <a:lnTo>
                    <a:pt x="280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 rot="10800000">
              <a:off x="1859081" y="1659441"/>
              <a:ext cx="39095" cy="39116"/>
            </a:xfrm>
            <a:custGeom>
              <a:avLst/>
              <a:gdLst/>
              <a:ahLst/>
              <a:cxnLst/>
              <a:rect l="l" t="t" r="r" b="b"/>
              <a:pathLst>
                <a:path w="56050" h="56081" fill="none" extrusionOk="0">
                  <a:moveTo>
                    <a:pt x="1" y="28048"/>
                  </a:moveTo>
                  <a:lnTo>
                    <a:pt x="1" y="28048"/>
                  </a:lnTo>
                  <a:lnTo>
                    <a:pt x="16" y="27326"/>
                  </a:lnTo>
                  <a:lnTo>
                    <a:pt x="47" y="26604"/>
                  </a:lnTo>
                  <a:lnTo>
                    <a:pt x="77" y="25881"/>
                  </a:lnTo>
                  <a:lnTo>
                    <a:pt x="154" y="25174"/>
                  </a:lnTo>
                  <a:lnTo>
                    <a:pt x="231" y="24467"/>
                  </a:lnTo>
                  <a:lnTo>
                    <a:pt x="323" y="23776"/>
                  </a:lnTo>
                  <a:lnTo>
                    <a:pt x="446" y="23084"/>
                  </a:lnTo>
                  <a:lnTo>
                    <a:pt x="569" y="22393"/>
                  </a:lnTo>
                  <a:lnTo>
                    <a:pt x="723" y="21716"/>
                  </a:lnTo>
                  <a:lnTo>
                    <a:pt x="892" y="21040"/>
                  </a:lnTo>
                  <a:lnTo>
                    <a:pt x="1061" y="20364"/>
                  </a:lnTo>
                  <a:lnTo>
                    <a:pt x="1261" y="19703"/>
                  </a:lnTo>
                  <a:lnTo>
                    <a:pt x="1476" y="19058"/>
                  </a:lnTo>
                  <a:lnTo>
                    <a:pt x="1706" y="18397"/>
                  </a:lnTo>
                  <a:lnTo>
                    <a:pt x="1952" y="17767"/>
                  </a:lnTo>
                  <a:lnTo>
                    <a:pt x="2198" y="17137"/>
                  </a:lnTo>
                  <a:lnTo>
                    <a:pt x="2475" y="16506"/>
                  </a:lnTo>
                  <a:lnTo>
                    <a:pt x="2767" y="15892"/>
                  </a:lnTo>
                  <a:lnTo>
                    <a:pt x="3074" y="15277"/>
                  </a:lnTo>
                  <a:lnTo>
                    <a:pt x="3382" y="14678"/>
                  </a:lnTo>
                  <a:lnTo>
                    <a:pt x="3720" y="14094"/>
                  </a:lnTo>
                  <a:lnTo>
                    <a:pt x="4058" y="13510"/>
                  </a:lnTo>
                  <a:lnTo>
                    <a:pt x="4411" y="12926"/>
                  </a:lnTo>
                  <a:lnTo>
                    <a:pt x="4796" y="12372"/>
                  </a:lnTo>
                  <a:lnTo>
                    <a:pt x="5180" y="11819"/>
                  </a:lnTo>
                  <a:lnTo>
                    <a:pt x="5564" y="11266"/>
                  </a:lnTo>
                  <a:lnTo>
                    <a:pt x="5979" y="10728"/>
                  </a:lnTo>
                  <a:lnTo>
                    <a:pt x="6409" y="10205"/>
                  </a:lnTo>
                  <a:lnTo>
                    <a:pt x="6840" y="9698"/>
                  </a:lnTo>
                  <a:lnTo>
                    <a:pt x="7285" y="9191"/>
                  </a:lnTo>
                  <a:lnTo>
                    <a:pt x="7746" y="8699"/>
                  </a:lnTo>
                  <a:lnTo>
                    <a:pt x="8207" y="8223"/>
                  </a:lnTo>
                  <a:lnTo>
                    <a:pt x="8699" y="7746"/>
                  </a:lnTo>
                  <a:lnTo>
                    <a:pt x="9191" y="7285"/>
                  </a:lnTo>
                  <a:lnTo>
                    <a:pt x="9683" y="6840"/>
                  </a:lnTo>
                  <a:lnTo>
                    <a:pt x="10205" y="6409"/>
                  </a:lnTo>
                  <a:lnTo>
                    <a:pt x="10728" y="5979"/>
                  </a:lnTo>
                  <a:lnTo>
                    <a:pt x="11266" y="5579"/>
                  </a:lnTo>
                  <a:lnTo>
                    <a:pt x="11804" y="5180"/>
                  </a:lnTo>
                  <a:lnTo>
                    <a:pt x="12357" y="4796"/>
                  </a:lnTo>
                  <a:lnTo>
                    <a:pt x="12925" y="4427"/>
                  </a:lnTo>
                  <a:lnTo>
                    <a:pt x="13494" y="4058"/>
                  </a:lnTo>
                  <a:lnTo>
                    <a:pt x="14078" y="3720"/>
                  </a:lnTo>
                  <a:lnTo>
                    <a:pt x="14662" y="3382"/>
                  </a:lnTo>
                  <a:lnTo>
                    <a:pt x="15262" y="3074"/>
                  </a:lnTo>
                  <a:lnTo>
                    <a:pt x="15876" y="2767"/>
                  </a:lnTo>
                  <a:lnTo>
                    <a:pt x="16491" y="2475"/>
                  </a:lnTo>
                  <a:lnTo>
                    <a:pt x="17121" y="2214"/>
                  </a:lnTo>
                  <a:lnTo>
                    <a:pt x="17751" y="1952"/>
                  </a:lnTo>
                  <a:lnTo>
                    <a:pt x="18397" y="1707"/>
                  </a:lnTo>
                  <a:lnTo>
                    <a:pt x="19042" y="1476"/>
                  </a:lnTo>
                  <a:lnTo>
                    <a:pt x="19688" y="1261"/>
                  </a:lnTo>
                  <a:lnTo>
                    <a:pt x="20348" y="1061"/>
                  </a:lnTo>
                  <a:lnTo>
                    <a:pt x="21025" y="892"/>
                  </a:lnTo>
                  <a:lnTo>
                    <a:pt x="21701" y="723"/>
                  </a:lnTo>
                  <a:lnTo>
                    <a:pt x="22377" y="569"/>
                  </a:lnTo>
                  <a:lnTo>
                    <a:pt x="23069" y="446"/>
                  </a:lnTo>
                  <a:lnTo>
                    <a:pt x="23760" y="323"/>
                  </a:lnTo>
                  <a:lnTo>
                    <a:pt x="24452" y="231"/>
                  </a:lnTo>
                  <a:lnTo>
                    <a:pt x="25159" y="154"/>
                  </a:lnTo>
                  <a:lnTo>
                    <a:pt x="25866" y="78"/>
                  </a:lnTo>
                  <a:lnTo>
                    <a:pt x="26588" y="31"/>
                  </a:lnTo>
                  <a:lnTo>
                    <a:pt x="27310" y="16"/>
                  </a:lnTo>
                  <a:lnTo>
                    <a:pt x="28033" y="1"/>
                  </a:lnTo>
                  <a:lnTo>
                    <a:pt x="28033" y="1"/>
                  </a:lnTo>
                  <a:lnTo>
                    <a:pt x="28755" y="16"/>
                  </a:lnTo>
                  <a:lnTo>
                    <a:pt x="29477" y="31"/>
                  </a:lnTo>
                  <a:lnTo>
                    <a:pt x="30184" y="78"/>
                  </a:lnTo>
                  <a:lnTo>
                    <a:pt x="30891" y="154"/>
                  </a:lnTo>
                  <a:lnTo>
                    <a:pt x="31598" y="231"/>
                  </a:lnTo>
                  <a:lnTo>
                    <a:pt x="32305" y="323"/>
                  </a:lnTo>
                  <a:lnTo>
                    <a:pt x="32997" y="446"/>
                  </a:lnTo>
                  <a:lnTo>
                    <a:pt x="33673" y="569"/>
                  </a:lnTo>
                  <a:lnTo>
                    <a:pt x="34365" y="723"/>
                  </a:lnTo>
                  <a:lnTo>
                    <a:pt x="35041" y="892"/>
                  </a:lnTo>
                  <a:lnTo>
                    <a:pt x="35702" y="1061"/>
                  </a:lnTo>
                  <a:lnTo>
                    <a:pt x="36363" y="1261"/>
                  </a:lnTo>
                  <a:lnTo>
                    <a:pt x="37023" y="1476"/>
                  </a:lnTo>
                  <a:lnTo>
                    <a:pt x="37669" y="1707"/>
                  </a:lnTo>
                  <a:lnTo>
                    <a:pt x="38314" y="1952"/>
                  </a:lnTo>
                  <a:lnTo>
                    <a:pt x="38944" y="2214"/>
                  </a:lnTo>
                  <a:lnTo>
                    <a:pt x="39559" y="2475"/>
                  </a:lnTo>
                  <a:lnTo>
                    <a:pt x="40189" y="2767"/>
                  </a:lnTo>
                  <a:lnTo>
                    <a:pt x="40789" y="3074"/>
                  </a:lnTo>
                  <a:lnTo>
                    <a:pt x="41388" y="3382"/>
                  </a:lnTo>
                  <a:lnTo>
                    <a:pt x="41987" y="3720"/>
                  </a:lnTo>
                  <a:lnTo>
                    <a:pt x="42571" y="4058"/>
                  </a:lnTo>
                  <a:lnTo>
                    <a:pt x="43140" y="4427"/>
                  </a:lnTo>
                  <a:lnTo>
                    <a:pt x="43709" y="4796"/>
                  </a:lnTo>
                  <a:lnTo>
                    <a:pt x="44262" y="5180"/>
                  </a:lnTo>
                  <a:lnTo>
                    <a:pt x="44800" y="5579"/>
                  </a:lnTo>
                  <a:lnTo>
                    <a:pt x="45338" y="5979"/>
                  </a:lnTo>
                  <a:lnTo>
                    <a:pt x="45860" y="6409"/>
                  </a:lnTo>
                  <a:lnTo>
                    <a:pt x="46367" y="6840"/>
                  </a:lnTo>
                  <a:lnTo>
                    <a:pt x="46875" y="7285"/>
                  </a:lnTo>
                  <a:lnTo>
                    <a:pt x="47366" y="7746"/>
                  </a:lnTo>
                  <a:lnTo>
                    <a:pt x="47843" y="8223"/>
                  </a:lnTo>
                  <a:lnTo>
                    <a:pt x="48319" y="8699"/>
                  </a:lnTo>
                  <a:lnTo>
                    <a:pt x="48780" y="9191"/>
                  </a:lnTo>
                  <a:lnTo>
                    <a:pt x="49226" y="9698"/>
                  </a:lnTo>
                  <a:lnTo>
                    <a:pt x="49656" y="10205"/>
                  </a:lnTo>
                  <a:lnTo>
                    <a:pt x="50087" y="10728"/>
                  </a:lnTo>
                  <a:lnTo>
                    <a:pt x="50486" y="11266"/>
                  </a:lnTo>
                  <a:lnTo>
                    <a:pt x="50886" y="11819"/>
                  </a:lnTo>
                  <a:lnTo>
                    <a:pt x="51270" y="12372"/>
                  </a:lnTo>
                  <a:lnTo>
                    <a:pt x="51639" y="12926"/>
                  </a:lnTo>
                  <a:lnTo>
                    <a:pt x="51992" y="13510"/>
                  </a:lnTo>
                  <a:lnTo>
                    <a:pt x="52346" y="14094"/>
                  </a:lnTo>
                  <a:lnTo>
                    <a:pt x="52669" y="14678"/>
                  </a:lnTo>
                  <a:lnTo>
                    <a:pt x="52991" y="15277"/>
                  </a:lnTo>
                  <a:lnTo>
                    <a:pt x="53299" y="15892"/>
                  </a:lnTo>
                  <a:lnTo>
                    <a:pt x="53575" y="16506"/>
                  </a:lnTo>
                  <a:lnTo>
                    <a:pt x="53852" y="17137"/>
                  </a:lnTo>
                  <a:lnTo>
                    <a:pt x="54113" y="17767"/>
                  </a:lnTo>
                  <a:lnTo>
                    <a:pt x="54359" y="18397"/>
                  </a:lnTo>
                  <a:lnTo>
                    <a:pt x="54590" y="19058"/>
                  </a:lnTo>
                  <a:lnTo>
                    <a:pt x="54789" y="19703"/>
                  </a:lnTo>
                  <a:lnTo>
                    <a:pt x="54989" y="20364"/>
                  </a:lnTo>
                  <a:lnTo>
                    <a:pt x="55174" y="21040"/>
                  </a:lnTo>
                  <a:lnTo>
                    <a:pt x="55343" y="21716"/>
                  </a:lnTo>
                  <a:lnTo>
                    <a:pt x="55481" y="22393"/>
                  </a:lnTo>
                  <a:lnTo>
                    <a:pt x="55619" y="23084"/>
                  </a:lnTo>
                  <a:lnTo>
                    <a:pt x="55727" y="23776"/>
                  </a:lnTo>
                  <a:lnTo>
                    <a:pt x="55834" y="24467"/>
                  </a:lnTo>
                  <a:lnTo>
                    <a:pt x="55911" y="25174"/>
                  </a:lnTo>
                  <a:lnTo>
                    <a:pt x="55973" y="25881"/>
                  </a:lnTo>
                  <a:lnTo>
                    <a:pt x="56019" y="26604"/>
                  </a:lnTo>
                  <a:lnTo>
                    <a:pt x="56050" y="27326"/>
                  </a:lnTo>
                  <a:lnTo>
                    <a:pt x="56050" y="28048"/>
                  </a:lnTo>
                  <a:lnTo>
                    <a:pt x="56050" y="28048"/>
                  </a:lnTo>
                  <a:lnTo>
                    <a:pt x="56050" y="28771"/>
                  </a:lnTo>
                  <a:lnTo>
                    <a:pt x="56019" y="29493"/>
                  </a:lnTo>
                  <a:lnTo>
                    <a:pt x="55973" y="30200"/>
                  </a:lnTo>
                  <a:lnTo>
                    <a:pt x="55911" y="30907"/>
                  </a:lnTo>
                  <a:lnTo>
                    <a:pt x="55834" y="31614"/>
                  </a:lnTo>
                  <a:lnTo>
                    <a:pt x="55727" y="32321"/>
                  </a:lnTo>
                  <a:lnTo>
                    <a:pt x="55619" y="33012"/>
                  </a:lnTo>
                  <a:lnTo>
                    <a:pt x="55481" y="33704"/>
                  </a:lnTo>
                  <a:lnTo>
                    <a:pt x="55343" y="34380"/>
                  </a:lnTo>
                  <a:lnTo>
                    <a:pt x="55174" y="35056"/>
                  </a:lnTo>
                  <a:lnTo>
                    <a:pt x="54989" y="35717"/>
                  </a:lnTo>
                  <a:lnTo>
                    <a:pt x="54789" y="36378"/>
                  </a:lnTo>
                  <a:lnTo>
                    <a:pt x="54590" y="37039"/>
                  </a:lnTo>
                  <a:lnTo>
                    <a:pt x="54359" y="37684"/>
                  </a:lnTo>
                  <a:lnTo>
                    <a:pt x="54113" y="38330"/>
                  </a:lnTo>
                  <a:lnTo>
                    <a:pt x="53852" y="38960"/>
                  </a:lnTo>
                  <a:lnTo>
                    <a:pt x="53575" y="39590"/>
                  </a:lnTo>
                  <a:lnTo>
                    <a:pt x="53299" y="40205"/>
                  </a:lnTo>
                  <a:lnTo>
                    <a:pt x="52991" y="40804"/>
                  </a:lnTo>
                  <a:lnTo>
                    <a:pt x="52669" y="41419"/>
                  </a:lnTo>
                  <a:lnTo>
                    <a:pt x="52346" y="42003"/>
                  </a:lnTo>
                  <a:lnTo>
                    <a:pt x="51992" y="42587"/>
                  </a:lnTo>
                  <a:lnTo>
                    <a:pt x="51639" y="43156"/>
                  </a:lnTo>
                  <a:lnTo>
                    <a:pt x="51270" y="43724"/>
                  </a:lnTo>
                  <a:lnTo>
                    <a:pt x="50886" y="44277"/>
                  </a:lnTo>
                  <a:lnTo>
                    <a:pt x="50486" y="44831"/>
                  </a:lnTo>
                  <a:lnTo>
                    <a:pt x="50087" y="45353"/>
                  </a:lnTo>
                  <a:lnTo>
                    <a:pt x="49656" y="45876"/>
                  </a:lnTo>
                  <a:lnTo>
                    <a:pt x="49226" y="46398"/>
                  </a:lnTo>
                  <a:lnTo>
                    <a:pt x="48780" y="46905"/>
                  </a:lnTo>
                  <a:lnTo>
                    <a:pt x="48319" y="47397"/>
                  </a:lnTo>
                  <a:lnTo>
                    <a:pt x="47843" y="47874"/>
                  </a:lnTo>
                  <a:lnTo>
                    <a:pt x="47366" y="48350"/>
                  </a:lnTo>
                  <a:lnTo>
                    <a:pt x="46875" y="48796"/>
                  </a:lnTo>
                  <a:lnTo>
                    <a:pt x="46367" y="49257"/>
                  </a:lnTo>
                  <a:lnTo>
                    <a:pt x="45860" y="49687"/>
                  </a:lnTo>
                  <a:lnTo>
                    <a:pt x="45338" y="50102"/>
                  </a:lnTo>
                  <a:lnTo>
                    <a:pt x="44800" y="50517"/>
                  </a:lnTo>
                  <a:lnTo>
                    <a:pt x="44262" y="50917"/>
                  </a:lnTo>
                  <a:lnTo>
                    <a:pt x="43709" y="51301"/>
                  </a:lnTo>
                  <a:lnTo>
                    <a:pt x="43140" y="51670"/>
                  </a:lnTo>
                  <a:lnTo>
                    <a:pt x="42571" y="52023"/>
                  </a:lnTo>
                  <a:lnTo>
                    <a:pt x="41987" y="52377"/>
                  </a:lnTo>
                  <a:lnTo>
                    <a:pt x="41388" y="52699"/>
                  </a:lnTo>
                  <a:lnTo>
                    <a:pt x="40789" y="53022"/>
                  </a:lnTo>
                  <a:lnTo>
                    <a:pt x="40189" y="53314"/>
                  </a:lnTo>
                  <a:lnTo>
                    <a:pt x="39559" y="53606"/>
                  </a:lnTo>
                  <a:lnTo>
                    <a:pt x="38944" y="53883"/>
                  </a:lnTo>
                  <a:lnTo>
                    <a:pt x="38314" y="54144"/>
                  </a:lnTo>
                  <a:lnTo>
                    <a:pt x="37669" y="54390"/>
                  </a:lnTo>
                  <a:lnTo>
                    <a:pt x="37023" y="54620"/>
                  </a:lnTo>
                  <a:lnTo>
                    <a:pt x="36363" y="54820"/>
                  </a:lnTo>
                  <a:lnTo>
                    <a:pt x="35702" y="55020"/>
                  </a:lnTo>
                  <a:lnTo>
                    <a:pt x="35041" y="55204"/>
                  </a:lnTo>
                  <a:lnTo>
                    <a:pt x="34365" y="55374"/>
                  </a:lnTo>
                  <a:lnTo>
                    <a:pt x="33673" y="55512"/>
                  </a:lnTo>
                  <a:lnTo>
                    <a:pt x="32997" y="55650"/>
                  </a:lnTo>
                  <a:lnTo>
                    <a:pt x="32305" y="55758"/>
                  </a:lnTo>
                  <a:lnTo>
                    <a:pt x="31598" y="55865"/>
                  </a:lnTo>
                  <a:lnTo>
                    <a:pt x="30891" y="55942"/>
                  </a:lnTo>
                  <a:lnTo>
                    <a:pt x="30184" y="56004"/>
                  </a:lnTo>
                  <a:lnTo>
                    <a:pt x="29477" y="56050"/>
                  </a:lnTo>
                  <a:lnTo>
                    <a:pt x="28755" y="56080"/>
                  </a:lnTo>
                  <a:lnTo>
                    <a:pt x="28033" y="56080"/>
                  </a:lnTo>
                  <a:lnTo>
                    <a:pt x="28033" y="56080"/>
                  </a:lnTo>
                  <a:lnTo>
                    <a:pt x="27310" y="56080"/>
                  </a:lnTo>
                  <a:lnTo>
                    <a:pt x="26588" y="56050"/>
                  </a:lnTo>
                  <a:lnTo>
                    <a:pt x="25866" y="56004"/>
                  </a:lnTo>
                  <a:lnTo>
                    <a:pt x="25159" y="55942"/>
                  </a:lnTo>
                  <a:lnTo>
                    <a:pt x="24452" y="55865"/>
                  </a:lnTo>
                  <a:lnTo>
                    <a:pt x="23760" y="55758"/>
                  </a:lnTo>
                  <a:lnTo>
                    <a:pt x="23069" y="55650"/>
                  </a:lnTo>
                  <a:lnTo>
                    <a:pt x="22377" y="55512"/>
                  </a:lnTo>
                  <a:lnTo>
                    <a:pt x="21701" y="55374"/>
                  </a:lnTo>
                  <a:lnTo>
                    <a:pt x="21025" y="55204"/>
                  </a:lnTo>
                  <a:lnTo>
                    <a:pt x="20348" y="55020"/>
                  </a:lnTo>
                  <a:lnTo>
                    <a:pt x="19688" y="54820"/>
                  </a:lnTo>
                  <a:lnTo>
                    <a:pt x="19042" y="54620"/>
                  </a:lnTo>
                  <a:lnTo>
                    <a:pt x="18397" y="54390"/>
                  </a:lnTo>
                  <a:lnTo>
                    <a:pt x="17751" y="54144"/>
                  </a:lnTo>
                  <a:lnTo>
                    <a:pt x="17121" y="53883"/>
                  </a:lnTo>
                  <a:lnTo>
                    <a:pt x="16491" y="53606"/>
                  </a:lnTo>
                  <a:lnTo>
                    <a:pt x="15876" y="53314"/>
                  </a:lnTo>
                  <a:lnTo>
                    <a:pt x="15262" y="53022"/>
                  </a:lnTo>
                  <a:lnTo>
                    <a:pt x="14662" y="52699"/>
                  </a:lnTo>
                  <a:lnTo>
                    <a:pt x="14078" y="52377"/>
                  </a:lnTo>
                  <a:lnTo>
                    <a:pt x="13494" y="52023"/>
                  </a:lnTo>
                  <a:lnTo>
                    <a:pt x="12925" y="51670"/>
                  </a:lnTo>
                  <a:lnTo>
                    <a:pt x="12357" y="51301"/>
                  </a:lnTo>
                  <a:lnTo>
                    <a:pt x="11804" y="50917"/>
                  </a:lnTo>
                  <a:lnTo>
                    <a:pt x="11266" y="50517"/>
                  </a:lnTo>
                  <a:lnTo>
                    <a:pt x="10728" y="50102"/>
                  </a:lnTo>
                  <a:lnTo>
                    <a:pt x="10205" y="49687"/>
                  </a:lnTo>
                  <a:lnTo>
                    <a:pt x="9683" y="49257"/>
                  </a:lnTo>
                  <a:lnTo>
                    <a:pt x="9191" y="48796"/>
                  </a:lnTo>
                  <a:lnTo>
                    <a:pt x="8699" y="48350"/>
                  </a:lnTo>
                  <a:lnTo>
                    <a:pt x="8207" y="47874"/>
                  </a:lnTo>
                  <a:lnTo>
                    <a:pt x="7746" y="47397"/>
                  </a:lnTo>
                  <a:lnTo>
                    <a:pt x="7285" y="46905"/>
                  </a:lnTo>
                  <a:lnTo>
                    <a:pt x="6840" y="46398"/>
                  </a:lnTo>
                  <a:lnTo>
                    <a:pt x="6409" y="45876"/>
                  </a:lnTo>
                  <a:lnTo>
                    <a:pt x="5979" y="45353"/>
                  </a:lnTo>
                  <a:lnTo>
                    <a:pt x="5564" y="44831"/>
                  </a:lnTo>
                  <a:lnTo>
                    <a:pt x="5180" y="44277"/>
                  </a:lnTo>
                  <a:lnTo>
                    <a:pt x="4796" y="43724"/>
                  </a:lnTo>
                  <a:lnTo>
                    <a:pt x="4411" y="43156"/>
                  </a:lnTo>
                  <a:lnTo>
                    <a:pt x="4058" y="42587"/>
                  </a:lnTo>
                  <a:lnTo>
                    <a:pt x="3720" y="42003"/>
                  </a:lnTo>
                  <a:lnTo>
                    <a:pt x="3382" y="41419"/>
                  </a:lnTo>
                  <a:lnTo>
                    <a:pt x="3074" y="40804"/>
                  </a:lnTo>
                  <a:lnTo>
                    <a:pt x="2767" y="40205"/>
                  </a:lnTo>
                  <a:lnTo>
                    <a:pt x="2475" y="39590"/>
                  </a:lnTo>
                  <a:lnTo>
                    <a:pt x="2198" y="38960"/>
                  </a:lnTo>
                  <a:lnTo>
                    <a:pt x="1952" y="38330"/>
                  </a:lnTo>
                  <a:lnTo>
                    <a:pt x="1706" y="37684"/>
                  </a:lnTo>
                  <a:lnTo>
                    <a:pt x="1476" y="37039"/>
                  </a:lnTo>
                  <a:lnTo>
                    <a:pt x="1261" y="36378"/>
                  </a:lnTo>
                  <a:lnTo>
                    <a:pt x="1061" y="35717"/>
                  </a:lnTo>
                  <a:lnTo>
                    <a:pt x="892" y="35056"/>
                  </a:lnTo>
                  <a:lnTo>
                    <a:pt x="723" y="34380"/>
                  </a:lnTo>
                  <a:lnTo>
                    <a:pt x="569" y="33704"/>
                  </a:lnTo>
                  <a:lnTo>
                    <a:pt x="446" y="33012"/>
                  </a:lnTo>
                  <a:lnTo>
                    <a:pt x="323" y="32321"/>
                  </a:lnTo>
                  <a:lnTo>
                    <a:pt x="231" y="31614"/>
                  </a:lnTo>
                  <a:lnTo>
                    <a:pt x="154" y="30907"/>
                  </a:lnTo>
                  <a:lnTo>
                    <a:pt x="77" y="30200"/>
                  </a:lnTo>
                  <a:lnTo>
                    <a:pt x="47" y="29493"/>
                  </a:lnTo>
                  <a:lnTo>
                    <a:pt x="16" y="28771"/>
                  </a:lnTo>
                  <a:lnTo>
                    <a:pt x="1" y="28048"/>
                  </a:lnTo>
                  <a:lnTo>
                    <a:pt x="1" y="280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 rot="10800000">
              <a:off x="1898176" y="1678993"/>
              <a:ext cx="1" cy="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 rot="10800000">
              <a:off x="2212507" y="1352377"/>
              <a:ext cx="39106" cy="39116"/>
            </a:xfrm>
            <a:custGeom>
              <a:avLst/>
              <a:gdLst/>
              <a:ahLst/>
              <a:cxnLst/>
              <a:rect l="l" t="t" r="r" b="b"/>
              <a:pathLst>
                <a:path w="56066" h="56080" extrusionOk="0">
                  <a:moveTo>
                    <a:pt x="27311" y="0"/>
                  </a:moveTo>
                  <a:lnTo>
                    <a:pt x="26588" y="31"/>
                  </a:lnTo>
                  <a:lnTo>
                    <a:pt x="25882" y="77"/>
                  </a:lnTo>
                  <a:lnTo>
                    <a:pt x="25175" y="138"/>
                  </a:lnTo>
                  <a:lnTo>
                    <a:pt x="24468" y="215"/>
                  </a:lnTo>
                  <a:lnTo>
                    <a:pt x="23761" y="323"/>
                  </a:lnTo>
                  <a:lnTo>
                    <a:pt x="23069" y="430"/>
                  </a:lnTo>
                  <a:lnTo>
                    <a:pt x="22378" y="569"/>
                  </a:lnTo>
                  <a:lnTo>
                    <a:pt x="21701" y="707"/>
                  </a:lnTo>
                  <a:lnTo>
                    <a:pt x="21025" y="876"/>
                  </a:lnTo>
                  <a:lnTo>
                    <a:pt x="20364" y="1060"/>
                  </a:lnTo>
                  <a:lnTo>
                    <a:pt x="19703" y="1260"/>
                  </a:lnTo>
                  <a:lnTo>
                    <a:pt x="19043" y="1475"/>
                  </a:lnTo>
                  <a:lnTo>
                    <a:pt x="18397" y="1691"/>
                  </a:lnTo>
                  <a:lnTo>
                    <a:pt x="17752" y="1936"/>
                  </a:lnTo>
                  <a:lnTo>
                    <a:pt x="17121" y="2198"/>
                  </a:lnTo>
                  <a:lnTo>
                    <a:pt x="16491" y="2474"/>
                  </a:lnTo>
                  <a:lnTo>
                    <a:pt x="15877" y="2766"/>
                  </a:lnTo>
                  <a:lnTo>
                    <a:pt x="15277" y="3058"/>
                  </a:lnTo>
                  <a:lnTo>
                    <a:pt x="14678" y="3381"/>
                  </a:lnTo>
                  <a:lnTo>
                    <a:pt x="14078" y="3719"/>
                  </a:lnTo>
                  <a:lnTo>
                    <a:pt x="13494" y="4057"/>
                  </a:lnTo>
                  <a:lnTo>
                    <a:pt x="12926" y="4411"/>
                  </a:lnTo>
                  <a:lnTo>
                    <a:pt x="12357" y="4780"/>
                  </a:lnTo>
                  <a:lnTo>
                    <a:pt x="11804" y="5164"/>
                  </a:lnTo>
                  <a:lnTo>
                    <a:pt x="11266" y="5563"/>
                  </a:lnTo>
                  <a:lnTo>
                    <a:pt x="10728" y="5978"/>
                  </a:lnTo>
                  <a:lnTo>
                    <a:pt x="10206" y="6393"/>
                  </a:lnTo>
                  <a:lnTo>
                    <a:pt x="9698" y="6839"/>
                  </a:lnTo>
                  <a:lnTo>
                    <a:pt x="9191" y="7285"/>
                  </a:lnTo>
                  <a:lnTo>
                    <a:pt x="8700" y="7746"/>
                  </a:lnTo>
                  <a:lnTo>
                    <a:pt x="8208" y="8207"/>
                  </a:lnTo>
                  <a:lnTo>
                    <a:pt x="7747" y="8699"/>
                  </a:lnTo>
                  <a:lnTo>
                    <a:pt x="7286" y="9190"/>
                  </a:lnTo>
                  <a:lnTo>
                    <a:pt x="6840" y="9682"/>
                  </a:lnTo>
                  <a:lnTo>
                    <a:pt x="6410" y="10205"/>
                  </a:lnTo>
                  <a:lnTo>
                    <a:pt x="5979" y="10727"/>
                  </a:lnTo>
                  <a:lnTo>
                    <a:pt x="5580" y="11265"/>
                  </a:lnTo>
                  <a:lnTo>
                    <a:pt x="5180" y="11803"/>
                  </a:lnTo>
                  <a:lnTo>
                    <a:pt x="4796" y="12356"/>
                  </a:lnTo>
                  <a:lnTo>
                    <a:pt x="4427" y="12925"/>
                  </a:lnTo>
                  <a:lnTo>
                    <a:pt x="4058" y="13494"/>
                  </a:lnTo>
                  <a:lnTo>
                    <a:pt x="3720" y="14078"/>
                  </a:lnTo>
                  <a:lnTo>
                    <a:pt x="3382" y="14677"/>
                  </a:lnTo>
                  <a:lnTo>
                    <a:pt x="3075" y="15276"/>
                  </a:lnTo>
                  <a:lnTo>
                    <a:pt x="2767" y="15876"/>
                  </a:lnTo>
                  <a:lnTo>
                    <a:pt x="2475" y="16506"/>
                  </a:lnTo>
                  <a:lnTo>
                    <a:pt x="2214" y="17121"/>
                  </a:lnTo>
                  <a:lnTo>
                    <a:pt x="1953" y="17751"/>
                  </a:lnTo>
                  <a:lnTo>
                    <a:pt x="1707" y="18396"/>
                  </a:lnTo>
                  <a:lnTo>
                    <a:pt x="1476" y="19042"/>
                  </a:lnTo>
                  <a:lnTo>
                    <a:pt x="1261" y="19703"/>
                  </a:lnTo>
                  <a:lnTo>
                    <a:pt x="1077" y="20363"/>
                  </a:lnTo>
                  <a:lnTo>
                    <a:pt x="892" y="21024"/>
                  </a:lnTo>
                  <a:lnTo>
                    <a:pt x="723" y="21700"/>
                  </a:lnTo>
                  <a:lnTo>
                    <a:pt x="570" y="22392"/>
                  </a:lnTo>
                  <a:lnTo>
                    <a:pt x="447" y="23068"/>
                  </a:lnTo>
                  <a:lnTo>
                    <a:pt x="324" y="23775"/>
                  </a:lnTo>
                  <a:lnTo>
                    <a:pt x="231" y="24467"/>
                  </a:lnTo>
                  <a:lnTo>
                    <a:pt x="155" y="25174"/>
                  </a:lnTo>
                  <a:lnTo>
                    <a:pt x="93" y="25881"/>
                  </a:lnTo>
                  <a:lnTo>
                    <a:pt x="47" y="26588"/>
                  </a:lnTo>
                  <a:lnTo>
                    <a:pt x="16" y="27310"/>
                  </a:lnTo>
                  <a:lnTo>
                    <a:pt x="1" y="28032"/>
                  </a:lnTo>
                  <a:lnTo>
                    <a:pt x="16" y="28755"/>
                  </a:lnTo>
                  <a:lnTo>
                    <a:pt x="47" y="29477"/>
                  </a:lnTo>
                  <a:lnTo>
                    <a:pt x="93" y="30199"/>
                  </a:lnTo>
                  <a:lnTo>
                    <a:pt x="155" y="30906"/>
                  </a:lnTo>
                  <a:lnTo>
                    <a:pt x="231" y="31613"/>
                  </a:lnTo>
                  <a:lnTo>
                    <a:pt x="324" y="32305"/>
                  </a:lnTo>
                  <a:lnTo>
                    <a:pt x="447" y="32996"/>
                  </a:lnTo>
                  <a:lnTo>
                    <a:pt x="570" y="33688"/>
                  </a:lnTo>
                  <a:lnTo>
                    <a:pt x="723" y="34364"/>
                  </a:lnTo>
                  <a:lnTo>
                    <a:pt x="892" y="35040"/>
                  </a:lnTo>
                  <a:lnTo>
                    <a:pt x="1077" y="35717"/>
                  </a:lnTo>
                  <a:lnTo>
                    <a:pt x="1261" y="36377"/>
                  </a:lnTo>
                  <a:lnTo>
                    <a:pt x="1476" y="37038"/>
                  </a:lnTo>
                  <a:lnTo>
                    <a:pt x="1707" y="37684"/>
                  </a:lnTo>
                  <a:lnTo>
                    <a:pt x="1953" y="38314"/>
                  </a:lnTo>
                  <a:lnTo>
                    <a:pt x="2214" y="38959"/>
                  </a:lnTo>
                  <a:lnTo>
                    <a:pt x="2475" y="39574"/>
                  </a:lnTo>
                  <a:lnTo>
                    <a:pt x="2767" y="40189"/>
                  </a:lnTo>
                  <a:lnTo>
                    <a:pt x="3075" y="40804"/>
                  </a:lnTo>
                  <a:lnTo>
                    <a:pt x="3382" y="41403"/>
                  </a:lnTo>
                  <a:lnTo>
                    <a:pt x="3720" y="42002"/>
                  </a:lnTo>
                  <a:lnTo>
                    <a:pt x="4058" y="42586"/>
                  </a:lnTo>
                  <a:lnTo>
                    <a:pt x="4427" y="43155"/>
                  </a:lnTo>
                  <a:lnTo>
                    <a:pt x="4796" y="43724"/>
                  </a:lnTo>
                  <a:lnTo>
                    <a:pt x="5180" y="44277"/>
                  </a:lnTo>
                  <a:lnTo>
                    <a:pt x="5580" y="44815"/>
                  </a:lnTo>
                  <a:lnTo>
                    <a:pt x="5979" y="45353"/>
                  </a:lnTo>
                  <a:lnTo>
                    <a:pt x="6410" y="45875"/>
                  </a:lnTo>
                  <a:lnTo>
                    <a:pt x="6840" y="46382"/>
                  </a:lnTo>
                  <a:lnTo>
                    <a:pt x="7286" y="46889"/>
                  </a:lnTo>
                  <a:lnTo>
                    <a:pt x="7747" y="47381"/>
                  </a:lnTo>
                  <a:lnTo>
                    <a:pt x="8208" y="47873"/>
                  </a:lnTo>
                  <a:lnTo>
                    <a:pt x="8700" y="48334"/>
                  </a:lnTo>
                  <a:lnTo>
                    <a:pt x="9191" y="48795"/>
                  </a:lnTo>
                  <a:lnTo>
                    <a:pt x="9698" y="49241"/>
                  </a:lnTo>
                  <a:lnTo>
                    <a:pt x="10206" y="49671"/>
                  </a:lnTo>
                  <a:lnTo>
                    <a:pt x="10728" y="50101"/>
                  </a:lnTo>
                  <a:lnTo>
                    <a:pt x="11266" y="50516"/>
                  </a:lnTo>
                  <a:lnTo>
                    <a:pt x="11804" y="50901"/>
                  </a:lnTo>
                  <a:lnTo>
                    <a:pt x="12357" y="51285"/>
                  </a:lnTo>
                  <a:lnTo>
                    <a:pt x="12926" y="51669"/>
                  </a:lnTo>
                  <a:lnTo>
                    <a:pt x="13494" y="52023"/>
                  </a:lnTo>
                  <a:lnTo>
                    <a:pt x="14078" y="52361"/>
                  </a:lnTo>
                  <a:lnTo>
                    <a:pt x="14678" y="52699"/>
                  </a:lnTo>
                  <a:lnTo>
                    <a:pt x="15277" y="53006"/>
                  </a:lnTo>
                  <a:lnTo>
                    <a:pt x="15877" y="53313"/>
                  </a:lnTo>
                  <a:lnTo>
                    <a:pt x="16491" y="53605"/>
                  </a:lnTo>
                  <a:lnTo>
                    <a:pt x="17121" y="53882"/>
                  </a:lnTo>
                  <a:lnTo>
                    <a:pt x="17752" y="54128"/>
                  </a:lnTo>
                  <a:lnTo>
                    <a:pt x="18397" y="54374"/>
                  </a:lnTo>
                  <a:lnTo>
                    <a:pt x="19043" y="54604"/>
                  </a:lnTo>
                  <a:lnTo>
                    <a:pt x="19703" y="54820"/>
                  </a:lnTo>
                  <a:lnTo>
                    <a:pt x="20364" y="55019"/>
                  </a:lnTo>
                  <a:lnTo>
                    <a:pt x="21025" y="55204"/>
                  </a:lnTo>
                  <a:lnTo>
                    <a:pt x="21701" y="55358"/>
                  </a:lnTo>
                  <a:lnTo>
                    <a:pt x="22378" y="55511"/>
                  </a:lnTo>
                  <a:lnTo>
                    <a:pt x="23069" y="55634"/>
                  </a:lnTo>
                  <a:lnTo>
                    <a:pt x="23761" y="55757"/>
                  </a:lnTo>
                  <a:lnTo>
                    <a:pt x="24468" y="55849"/>
                  </a:lnTo>
                  <a:lnTo>
                    <a:pt x="25175" y="55942"/>
                  </a:lnTo>
                  <a:lnTo>
                    <a:pt x="25882" y="56003"/>
                  </a:lnTo>
                  <a:lnTo>
                    <a:pt x="26588" y="56049"/>
                  </a:lnTo>
                  <a:lnTo>
                    <a:pt x="27311" y="56064"/>
                  </a:lnTo>
                  <a:lnTo>
                    <a:pt x="28033" y="56080"/>
                  </a:lnTo>
                  <a:lnTo>
                    <a:pt x="28755" y="56064"/>
                  </a:lnTo>
                  <a:lnTo>
                    <a:pt x="29478" y="56049"/>
                  </a:lnTo>
                  <a:lnTo>
                    <a:pt x="30185" y="56003"/>
                  </a:lnTo>
                  <a:lnTo>
                    <a:pt x="30892" y="55942"/>
                  </a:lnTo>
                  <a:lnTo>
                    <a:pt x="31599" y="55849"/>
                  </a:lnTo>
                  <a:lnTo>
                    <a:pt x="32306" y="55757"/>
                  </a:lnTo>
                  <a:lnTo>
                    <a:pt x="32997" y="55634"/>
                  </a:lnTo>
                  <a:lnTo>
                    <a:pt x="33673" y="55511"/>
                  </a:lnTo>
                  <a:lnTo>
                    <a:pt x="34365" y="55358"/>
                  </a:lnTo>
                  <a:lnTo>
                    <a:pt x="35041" y="55204"/>
                  </a:lnTo>
                  <a:lnTo>
                    <a:pt x="35702" y="55019"/>
                  </a:lnTo>
                  <a:lnTo>
                    <a:pt x="36363" y="54820"/>
                  </a:lnTo>
                  <a:lnTo>
                    <a:pt x="37024" y="54604"/>
                  </a:lnTo>
                  <a:lnTo>
                    <a:pt x="37669" y="54374"/>
                  </a:lnTo>
                  <a:lnTo>
                    <a:pt x="38315" y="54128"/>
                  </a:lnTo>
                  <a:lnTo>
                    <a:pt x="38945" y="53882"/>
                  </a:lnTo>
                  <a:lnTo>
                    <a:pt x="39560" y="53605"/>
                  </a:lnTo>
                  <a:lnTo>
                    <a:pt x="40174" y="53313"/>
                  </a:lnTo>
                  <a:lnTo>
                    <a:pt x="40789" y="53006"/>
                  </a:lnTo>
                  <a:lnTo>
                    <a:pt x="41388" y="52699"/>
                  </a:lnTo>
                  <a:lnTo>
                    <a:pt x="41988" y="52361"/>
                  </a:lnTo>
                  <a:lnTo>
                    <a:pt x="42556" y="52023"/>
                  </a:lnTo>
                  <a:lnTo>
                    <a:pt x="43140" y="51669"/>
                  </a:lnTo>
                  <a:lnTo>
                    <a:pt x="43694" y="51285"/>
                  </a:lnTo>
                  <a:lnTo>
                    <a:pt x="44262" y="50901"/>
                  </a:lnTo>
                  <a:lnTo>
                    <a:pt x="44800" y="50516"/>
                  </a:lnTo>
                  <a:lnTo>
                    <a:pt x="45338" y="50101"/>
                  </a:lnTo>
                  <a:lnTo>
                    <a:pt x="45861" y="49671"/>
                  </a:lnTo>
                  <a:lnTo>
                    <a:pt x="46368" y="49241"/>
                  </a:lnTo>
                  <a:lnTo>
                    <a:pt x="46875" y="48795"/>
                  </a:lnTo>
                  <a:lnTo>
                    <a:pt x="47367" y="48334"/>
                  </a:lnTo>
                  <a:lnTo>
                    <a:pt x="47843" y="47873"/>
                  </a:lnTo>
                  <a:lnTo>
                    <a:pt x="48320" y="47381"/>
                  </a:lnTo>
                  <a:lnTo>
                    <a:pt x="48781" y="46889"/>
                  </a:lnTo>
                  <a:lnTo>
                    <a:pt x="49226" y="46382"/>
                  </a:lnTo>
                  <a:lnTo>
                    <a:pt x="49657" y="45875"/>
                  </a:lnTo>
                  <a:lnTo>
                    <a:pt x="50087" y="45353"/>
                  </a:lnTo>
                  <a:lnTo>
                    <a:pt x="50487" y="44815"/>
                  </a:lnTo>
                  <a:lnTo>
                    <a:pt x="50886" y="44277"/>
                  </a:lnTo>
                  <a:lnTo>
                    <a:pt x="51270" y="43724"/>
                  </a:lnTo>
                  <a:lnTo>
                    <a:pt x="51639" y="43155"/>
                  </a:lnTo>
                  <a:lnTo>
                    <a:pt x="51993" y="42586"/>
                  </a:lnTo>
                  <a:lnTo>
                    <a:pt x="52346" y="42002"/>
                  </a:lnTo>
                  <a:lnTo>
                    <a:pt x="52669" y="41403"/>
                  </a:lnTo>
                  <a:lnTo>
                    <a:pt x="52992" y="40804"/>
                  </a:lnTo>
                  <a:lnTo>
                    <a:pt x="53299" y="40189"/>
                  </a:lnTo>
                  <a:lnTo>
                    <a:pt x="53576" y="39574"/>
                  </a:lnTo>
                  <a:lnTo>
                    <a:pt x="53852" y="38959"/>
                  </a:lnTo>
                  <a:lnTo>
                    <a:pt x="54114" y="38314"/>
                  </a:lnTo>
                  <a:lnTo>
                    <a:pt x="54359" y="37684"/>
                  </a:lnTo>
                  <a:lnTo>
                    <a:pt x="54590" y="37038"/>
                  </a:lnTo>
                  <a:lnTo>
                    <a:pt x="54805" y="36377"/>
                  </a:lnTo>
                  <a:lnTo>
                    <a:pt x="54990" y="35717"/>
                  </a:lnTo>
                  <a:lnTo>
                    <a:pt x="55174" y="35040"/>
                  </a:lnTo>
                  <a:lnTo>
                    <a:pt x="55343" y="34364"/>
                  </a:lnTo>
                  <a:lnTo>
                    <a:pt x="55497" y="33688"/>
                  </a:lnTo>
                  <a:lnTo>
                    <a:pt x="55620" y="32996"/>
                  </a:lnTo>
                  <a:lnTo>
                    <a:pt x="55743" y="32305"/>
                  </a:lnTo>
                  <a:lnTo>
                    <a:pt x="55835" y="31613"/>
                  </a:lnTo>
                  <a:lnTo>
                    <a:pt x="55912" y="30906"/>
                  </a:lnTo>
                  <a:lnTo>
                    <a:pt x="55973" y="30199"/>
                  </a:lnTo>
                  <a:lnTo>
                    <a:pt x="56019" y="29477"/>
                  </a:lnTo>
                  <a:lnTo>
                    <a:pt x="56050" y="28755"/>
                  </a:lnTo>
                  <a:lnTo>
                    <a:pt x="56065" y="28032"/>
                  </a:lnTo>
                  <a:lnTo>
                    <a:pt x="56050" y="27310"/>
                  </a:lnTo>
                  <a:lnTo>
                    <a:pt x="56019" y="26588"/>
                  </a:lnTo>
                  <a:lnTo>
                    <a:pt x="55973" y="25881"/>
                  </a:lnTo>
                  <a:lnTo>
                    <a:pt x="55912" y="25174"/>
                  </a:lnTo>
                  <a:lnTo>
                    <a:pt x="55835" y="24467"/>
                  </a:lnTo>
                  <a:lnTo>
                    <a:pt x="55743" y="23775"/>
                  </a:lnTo>
                  <a:lnTo>
                    <a:pt x="55620" y="23068"/>
                  </a:lnTo>
                  <a:lnTo>
                    <a:pt x="55497" y="22392"/>
                  </a:lnTo>
                  <a:lnTo>
                    <a:pt x="55343" y="21700"/>
                  </a:lnTo>
                  <a:lnTo>
                    <a:pt x="55174" y="21024"/>
                  </a:lnTo>
                  <a:lnTo>
                    <a:pt x="54990" y="20363"/>
                  </a:lnTo>
                  <a:lnTo>
                    <a:pt x="54805" y="19703"/>
                  </a:lnTo>
                  <a:lnTo>
                    <a:pt x="54590" y="19042"/>
                  </a:lnTo>
                  <a:lnTo>
                    <a:pt x="54359" y="18396"/>
                  </a:lnTo>
                  <a:lnTo>
                    <a:pt x="54114" y="17751"/>
                  </a:lnTo>
                  <a:lnTo>
                    <a:pt x="53852" y="17121"/>
                  </a:lnTo>
                  <a:lnTo>
                    <a:pt x="53576" y="16506"/>
                  </a:lnTo>
                  <a:lnTo>
                    <a:pt x="53299" y="15876"/>
                  </a:lnTo>
                  <a:lnTo>
                    <a:pt x="52992" y="15276"/>
                  </a:lnTo>
                  <a:lnTo>
                    <a:pt x="52669" y="14677"/>
                  </a:lnTo>
                  <a:lnTo>
                    <a:pt x="52346" y="14078"/>
                  </a:lnTo>
                  <a:lnTo>
                    <a:pt x="51993" y="13494"/>
                  </a:lnTo>
                  <a:lnTo>
                    <a:pt x="51639" y="12925"/>
                  </a:lnTo>
                  <a:lnTo>
                    <a:pt x="51270" y="12356"/>
                  </a:lnTo>
                  <a:lnTo>
                    <a:pt x="50886" y="11803"/>
                  </a:lnTo>
                  <a:lnTo>
                    <a:pt x="50487" y="11265"/>
                  </a:lnTo>
                  <a:lnTo>
                    <a:pt x="50087" y="10727"/>
                  </a:lnTo>
                  <a:lnTo>
                    <a:pt x="49657" y="10205"/>
                  </a:lnTo>
                  <a:lnTo>
                    <a:pt x="49226" y="9682"/>
                  </a:lnTo>
                  <a:lnTo>
                    <a:pt x="48781" y="9190"/>
                  </a:lnTo>
                  <a:lnTo>
                    <a:pt x="48320" y="8699"/>
                  </a:lnTo>
                  <a:lnTo>
                    <a:pt x="47843" y="8207"/>
                  </a:lnTo>
                  <a:lnTo>
                    <a:pt x="47367" y="7746"/>
                  </a:lnTo>
                  <a:lnTo>
                    <a:pt x="46875" y="7285"/>
                  </a:lnTo>
                  <a:lnTo>
                    <a:pt x="46368" y="6839"/>
                  </a:lnTo>
                  <a:lnTo>
                    <a:pt x="45861" y="6393"/>
                  </a:lnTo>
                  <a:lnTo>
                    <a:pt x="45338" y="5978"/>
                  </a:lnTo>
                  <a:lnTo>
                    <a:pt x="44800" y="5563"/>
                  </a:lnTo>
                  <a:lnTo>
                    <a:pt x="44262" y="5164"/>
                  </a:lnTo>
                  <a:lnTo>
                    <a:pt x="43694" y="4780"/>
                  </a:lnTo>
                  <a:lnTo>
                    <a:pt x="43140" y="4411"/>
                  </a:lnTo>
                  <a:lnTo>
                    <a:pt x="42556" y="4057"/>
                  </a:lnTo>
                  <a:lnTo>
                    <a:pt x="41988" y="3719"/>
                  </a:lnTo>
                  <a:lnTo>
                    <a:pt x="41388" y="3381"/>
                  </a:lnTo>
                  <a:lnTo>
                    <a:pt x="40789" y="3058"/>
                  </a:lnTo>
                  <a:lnTo>
                    <a:pt x="40174" y="2766"/>
                  </a:lnTo>
                  <a:lnTo>
                    <a:pt x="39560" y="2474"/>
                  </a:lnTo>
                  <a:lnTo>
                    <a:pt x="38945" y="2198"/>
                  </a:lnTo>
                  <a:lnTo>
                    <a:pt x="38315" y="1936"/>
                  </a:lnTo>
                  <a:lnTo>
                    <a:pt x="37669" y="1691"/>
                  </a:lnTo>
                  <a:lnTo>
                    <a:pt x="37024" y="1475"/>
                  </a:lnTo>
                  <a:lnTo>
                    <a:pt x="36363" y="1260"/>
                  </a:lnTo>
                  <a:lnTo>
                    <a:pt x="35702" y="1060"/>
                  </a:lnTo>
                  <a:lnTo>
                    <a:pt x="35041" y="876"/>
                  </a:lnTo>
                  <a:lnTo>
                    <a:pt x="34365" y="707"/>
                  </a:lnTo>
                  <a:lnTo>
                    <a:pt x="33673" y="569"/>
                  </a:lnTo>
                  <a:lnTo>
                    <a:pt x="32997" y="430"/>
                  </a:lnTo>
                  <a:lnTo>
                    <a:pt x="32306" y="323"/>
                  </a:lnTo>
                  <a:lnTo>
                    <a:pt x="31599" y="215"/>
                  </a:lnTo>
                  <a:lnTo>
                    <a:pt x="30892" y="138"/>
                  </a:lnTo>
                  <a:lnTo>
                    <a:pt x="30185" y="77"/>
                  </a:lnTo>
                  <a:lnTo>
                    <a:pt x="29478" y="31"/>
                  </a:lnTo>
                  <a:lnTo>
                    <a:pt x="287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 rot="10800000">
              <a:off x="2212507" y="1352377"/>
              <a:ext cx="39106" cy="39116"/>
            </a:xfrm>
            <a:custGeom>
              <a:avLst/>
              <a:gdLst/>
              <a:ahLst/>
              <a:cxnLst/>
              <a:rect l="l" t="t" r="r" b="b"/>
              <a:pathLst>
                <a:path w="56066" h="56080" fill="none" extrusionOk="0">
                  <a:moveTo>
                    <a:pt x="1" y="28032"/>
                  </a:moveTo>
                  <a:lnTo>
                    <a:pt x="1" y="28032"/>
                  </a:lnTo>
                  <a:lnTo>
                    <a:pt x="16" y="27310"/>
                  </a:lnTo>
                  <a:lnTo>
                    <a:pt x="47" y="26588"/>
                  </a:lnTo>
                  <a:lnTo>
                    <a:pt x="93" y="25881"/>
                  </a:lnTo>
                  <a:lnTo>
                    <a:pt x="155" y="25174"/>
                  </a:lnTo>
                  <a:lnTo>
                    <a:pt x="231" y="24467"/>
                  </a:lnTo>
                  <a:lnTo>
                    <a:pt x="324" y="23775"/>
                  </a:lnTo>
                  <a:lnTo>
                    <a:pt x="447" y="23068"/>
                  </a:lnTo>
                  <a:lnTo>
                    <a:pt x="570" y="22392"/>
                  </a:lnTo>
                  <a:lnTo>
                    <a:pt x="723" y="21700"/>
                  </a:lnTo>
                  <a:lnTo>
                    <a:pt x="892" y="21024"/>
                  </a:lnTo>
                  <a:lnTo>
                    <a:pt x="1077" y="20363"/>
                  </a:lnTo>
                  <a:lnTo>
                    <a:pt x="1261" y="19703"/>
                  </a:lnTo>
                  <a:lnTo>
                    <a:pt x="1476" y="19042"/>
                  </a:lnTo>
                  <a:lnTo>
                    <a:pt x="1707" y="18396"/>
                  </a:lnTo>
                  <a:lnTo>
                    <a:pt x="1953" y="17751"/>
                  </a:lnTo>
                  <a:lnTo>
                    <a:pt x="2214" y="17121"/>
                  </a:lnTo>
                  <a:lnTo>
                    <a:pt x="2475" y="16506"/>
                  </a:lnTo>
                  <a:lnTo>
                    <a:pt x="2767" y="15876"/>
                  </a:lnTo>
                  <a:lnTo>
                    <a:pt x="3075" y="15276"/>
                  </a:lnTo>
                  <a:lnTo>
                    <a:pt x="3382" y="14677"/>
                  </a:lnTo>
                  <a:lnTo>
                    <a:pt x="3720" y="14078"/>
                  </a:lnTo>
                  <a:lnTo>
                    <a:pt x="4058" y="13494"/>
                  </a:lnTo>
                  <a:lnTo>
                    <a:pt x="4427" y="12925"/>
                  </a:lnTo>
                  <a:lnTo>
                    <a:pt x="4796" y="12356"/>
                  </a:lnTo>
                  <a:lnTo>
                    <a:pt x="5180" y="11803"/>
                  </a:lnTo>
                  <a:lnTo>
                    <a:pt x="5580" y="11265"/>
                  </a:lnTo>
                  <a:lnTo>
                    <a:pt x="5979" y="10727"/>
                  </a:lnTo>
                  <a:lnTo>
                    <a:pt x="6410" y="10205"/>
                  </a:lnTo>
                  <a:lnTo>
                    <a:pt x="6840" y="9682"/>
                  </a:lnTo>
                  <a:lnTo>
                    <a:pt x="7286" y="9190"/>
                  </a:lnTo>
                  <a:lnTo>
                    <a:pt x="7747" y="8699"/>
                  </a:lnTo>
                  <a:lnTo>
                    <a:pt x="8208" y="8207"/>
                  </a:lnTo>
                  <a:lnTo>
                    <a:pt x="8700" y="7746"/>
                  </a:lnTo>
                  <a:lnTo>
                    <a:pt x="9191" y="7285"/>
                  </a:lnTo>
                  <a:lnTo>
                    <a:pt x="9698" y="6839"/>
                  </a:lnTo>
                  <a:lnTo>
                    <a:pt x="10206" y="6393"/>
                  </a:lnTo>
                  <a:lnTo>
                    <a:pt x="10728" y="5978"/>
                  </a:lnTo>
                  <a:lnTo>
                    <a:pt x="11266" y="5563"/>
                  </a:lnTo>
                  <a:lnTo>
                    <a:pt x="11804" y="5164"/>
                  </a:lnTo>
                  <a:lnTo>
                    <a:pt x="12357" y="4780"/>
                  </a:lnTo>
                  <a:lnTo>
                    <a:pt x="12926" y="4411"/>
                  </a:lnTo>
                  <a:lnTo>
                    <a:pt x="13494" y="4057"/>
                  </a:lnTo>
                  <a:lnTo>
                    <a:pt x="14078" y="3719"/>
                  </a:lnTo>
                  <a:lnTo>
                    <a:pt x="14678" y="3381"/>
                  </a:lnTo>
                  <a:lnTo>
                    <a:pt x="15277" y="3058"/>
                  </a:lnTo>
                  <a:lnTo>
                    <a:pt x="15877" y="2766"/>
                  </a:lnTo>
                  <a:lnTo>
                    <a:pt x="16491" y="2474"/>
                  </a:lnTo>
                  <a:lnTo>
                    <a:pt x="17121" y="2198"/>
                  </a:lnTo>
                  <a:lnTo>
                    <a:pt x="17752" y="1936"/>
                  </a:lnTo>
                  <a:lnTo>
                    <a:pt x="18397" y="1691"/>
                  </a:lnTo>
                  <a:lnTo>
                    <a:pt x="19043" y="1475"/>
                  </a:lnTo>
                  <a:lnTo>
                    <a:pt x="19703" y="1260"/>
                  </a:lnTo>
                  <a:lnTo>
                    <a:pt x="20364" y="1060"/>
                  </a:lnTo>
                  <a:lnTo>
                    <a:pt x="21025" y="876"/>
                  </a:lnTo>
                  <a:lnTo>
                    <a:pt x="21701" y="707"/>
                  </a:lnTo>
                  <a:lnTo>
                    <a:pt x="22378" y="569"/>
                  </a:lnTo>
                  <a:lnTo>
                    <a:pt x="23069" y="430"/>
                  </a:lnTo>
                  <a:lnTo>
                    <a:pt x="23761" y="323"/>
                  </a:lnTo>
                  <a:lnTo>
                    <a:pt x="24468" y="215"/>
                  </a:lnTo>
                  <a:lnTo>
                    <a:pt x="25175" y="138"/>
                  </a:lnTo>
                  <a:lnTo>
                    <a:pt x="25882" y="77"/>
                  </a:lnTo>
                  <a:lnTo>
                    <a:pt x="26588" y="31"/>
                  </a:lnTo>
                  <a:lnTo>
                    <a:pt x="27311" y="0"/>
                  </a:lnTo>
                  <a:lnTo>
                    <a:pt x="28033" y="0"/>
                  </a:lnTo>
                  <a:lnTo>
                    <a:pt x="28033" y="0"/>
                  </a:lnTo>
                  <a:lnTo>
                    <a:pt x="28755" y="0"/>
                  </a:lnTo>
                  <a:lnTo>
                    <a:pt x="29478" y="31"/>
                  </a:lnTo>
                  <a:lnTo>
                    <a:pt x="30185" y="77"/>
                  </a:lnTo>
                  <a:lnTo>
                    <a:pt x="30892" y="138"/>
                  </a:lnTo>
                  <a:lnTo>
                    <a:pt x="31599" y="215"/>
                  </a:lnTo>
                  <a:lnTo>
                    <a:pt x="32306" y="323"/>
                  </a:lnTo>
                  <a:lnTo>
                    <a:pt x="32997" y="430"/>
                  </a:lnTo>
                  <a:lnTo>
                    <a:pt x="33673" y="569"/>
                  </a:lnTo>
                  <a:lnTo>
                    <a:pt x="34365" y="707"/>
                  </a:lnTo>
                  <a:lnTo>
                    <a:pt x="35041" y="876"/>
                  </a:lnTo>
                  <a:lnTo>
                    <a:pt x="35702" y="1060"/>
                  </a:lnTo>
                  <a:lnTo>
                    <a:pt x="36363" y="1260"/>
                  </a:lnTo>
                  <a:lnTo>
                    <a:pt x="37024" y="1475"/>
                  </a:lnTo>
                  <a:lnTo>
                    <a:pt x="37669" y="1691"/>
                  </a:lnTo>
                  <a:lnTo>
                    <a:pt x="38315" y="1936"/>
                  </a:lnTo>
                  <a:lnTo>
                    <a:pt x="38945" y="2198"/>
                  </a:lnTo>
                  <a:lnTo>
                    <a:pt x="39560" y="2474"/>
                  </a:lnTo>
                  <a:lnTo>
                    <a:pt x="40174" y="2766"/>
                  </a:lnTo>
                  <a:lnTo>
                    <a:pt x="40789" y="3058"/>
                  </a:lnTo>
                  <a:lnTo>
                    <a:pt x="41388" y="3381"/>
                  </a:lnTo>
                  <a:lnTo>
                    <a:pt x="41988" y="3719"/>
                  </a:lnTo>
                  <a:lnTo>
                    <a:pt x="42556" y="4057"/>
                  </a:lnTo>
                  <a:lnTo>
                    <a:pt x="43140" y="4411"/>
                  </a:lnTo>
                  <a:lnTo>
                    <a:pt x="43694" y="4780"/>
                  </a:lnTo>
                  <a:lnTo>
                    <a:pt x="44262" y="5164"/>
                  </a:lnTo>
                  <a:lnTo>
                    <a:pt x="44800" y="5563"/>
                  </a:lnTo>
                  <a:lnTo>
                    <a:pt x="45338" y="5978"/>
                  </a:lnTo>
                  <a:lnTo>
                    <a:pt x="45861" y="6393"/>
                  </a:lnTo>
                  <a:lnTo>
                    <a:pt x="46368" y="6839"/>
                  </a:lnTo>
                  <a:lnTo>
                    <a:pt x="46875" y="7285"/>
                  </a:lnTo>
                  <a:lnTo>
                    <a:pt x="47367" y="7746"/>
                  </a:lnTo>
                  <a:lnTo>
                    <a:pt x="47843" y="8207"/>
                  </a:lnTo>
                  <a:lnTo>
                    <a:pt x="48320" y="8699"/>
                  </a:lnTo>
                  <a:lnTo>
                    <a:pt x="48781" y="9190"/>
                  </a:lnTo>
                  <a:lnTo>
                    <a:pt x="49226" y="9682"/>
                  </a:lnTo>
                  <a:lnTo>
                    <a:pt x="49657" y="10205"/>
                  </a:lnTo>
                  <a:lnTo>
                    <a:pt x="50087" y="10727"/>
                  </a:lnTo>
                  <a:lnTo>
                    <a:pt x="50487" y="11265"/>
                  </a:lnTo>
                  <a:lnTo>
                    <a:pt x="50886" y="11803"/>
                  </a:lnTo>
                  <a:lnTo>
                    <a:pt x="51270" y="12356"/>
                  </a:lnTo>
                  <a:lnTo>
                    <a:pt x="51639" y="12925"/>
                  </a:lnTo>
                  <a:lnTo>
                    <a:pt x="51993" y="13494"/>
                  </a:lnTo>
                  <a:lnTo>
                    <a:pt x="52346" y="14078"/>
                  </a:lnTo>
                  <a:lnTo>
                    <a:pt x="52669" y="14677"/>
                  </a:lnTo>
                  <a:lnTo>
                    <a:pt x="52992" y="15276"/>
                  </a:lnTo>
                  <a:lnTo>
                    <a:pt x="53299" y="15876"/>
                  </a:lnTo>
                  <a:lnTo>
                    <a:pt x="53576" y="16506"/>
                  </a:lnTo>
                  <a:lnTo>
                    <a:pt x="53852" y="17121"/>
                  </a:lnTo>
                  <a:lnTo>
                    <a:pt x="54114" y="17751"/>
                  </a:lnTo>
                  <a:lnTo>
                    <a:pt x="54359" y="18396"/>
                  </a:lnTo>
                  <a:lnTo>
                    <a:pt x="54590" y="19042"/>
                  </a:lnTo>
                  <a:lnTo>
                    <a:pt x="54805" y="19703"/>
                  </a:lnTo>
                  <a:lnTo>
                    <a:pt x="54990" y="20363"/>
                  </a:lnTo>
                  <a:lnTo>
                    <a:pt x="55174" y="21024"/>
                  </a:lnTo>
                  <a:lnTo>
                    <a:pt x="55343" y="21700"/>
                  </a:lnTo>
                  <a:lnTo>
                    <a:pt x="55497" y="22392"/>
                  </a:lnTo>
                  <a:lnTo>
                    <a:pt x="55620" y="23068"/>
                  </a:lnTo>
                  <a:lnTo>
                    <a:pt x="55743" y="23775"/>
                  </a:lnTo>
                  <a:lnTo>
                    <a:pt x="55835" y="24467"/>
                  </a:lnTo>
                  <a:lnTo>
                    <a:pt x="55912" y="25174"/>
                  </a:lnTo>
                  <a:lnTo>
                    <a:pt x="55973" y="25881"/>
                  </a:lnTo>
                  <a:lnTo>
                    <a:pt x="56019" y="26588"/>
                  </a:lnTo>
                  <a:lnTo>
                    <a:pt x="56050" y="27310"/>
                  </a:lnTo>
                  <a:lnTo>
                    <a:pt x="56065" y="28032"/>
                  </a:lnTo>
                  <a:lnTo>
                    <a:pt x="56065" y="28032"/>
                  </a:lnTo>
                  <a:lnTo>
                    <a:pt x="56050" y="28755"/>
                  </a:lnTo>
                  <a:lnTo>
                    <a:pt x="56019" y="29477"/>
                  </a:lnTo>
                  <a:lnTo>
                    <a:pt x="55973" y="30199"/>
                  </a:lnTo>
                  <a:lnTo>
                    <a:pt x="55912" y="30906"/>
                  </a:lnTo>
                  <a:lnTo>
                    <a:pt x="55835" y="31613"/>
                  </a:lnTo>
                  <a:lnTo>
                    <a:pt x="55743" y="32305"/>
                  </a:lnTo>
                  <a:lnTo>
                    <a:pt x="55620" y="32996"/>
                  </a:lnTo>
                  <a:lnTo>
                    <a:pt x="55497" y="33688"/>
                  </a:lnTo>
                  <a:lnTo>
                    <a:pt x="55343" y="34364"/>
                  </a:lnTo>
                  <a:lnTo>
                    <a:pt x="55174" y="35040"/>
                  </a:lnTo>
                  <a:lnTo>
                    <a:pt x="54990" y="35717"/>
                  </a:lnTo>
                  <a:lnTo>
                    <a:pt x="54805" y="36377"/>
                  </a:lnTo>
                  <a:lnTo>
                    <a:pt x="54590" y="37038"/>
                  </a:lnTo>
                  <a:lnTo>
                    <a:pt x="54359" y="37684"/>
                  </a:lnTo>
                  <a:lnTo>
                    <a:pt x="54114" y="38314"/>
                  </a:lnTo>
                  <a:lnTo>
                    <a:pt x="53852" y="38959"/>
                  </a:lnTo>
                  <a:lnTo>
                    <a:pt x="53576" y="39574"/>
                  </a:lnTo>
                  <a:lnTo>
                    <a:pt x="53299" y="40189"/>
                  </a:lnTo>
                  <a:lnTo>
                    <a:pt x="52992" y="40804"/>
                  </a:lnTo>
                  <a:lnTo>
                    <a:pt x="52669" y="41403"/>
                  </a:lnTo>
                  <a:lnTo>
                    <a:pt x="52346" y="42002"/>
                  </a:lnTo>
                  <a:lnTo>
                    <a:pt x="51993" y="42586"/>
                  </a:lnTo>
                  <a:lnTo>
                    <a:pt x="51639" y="43155"/>
                  </a:lnTo>
                  <a:lnTo>
                    <a:pt x="51270" y="43724"/>
                  </a:lnTo>
                  <a:lnTo>
                    <a:pt x="50886" y="44277"/>
                  </a:lnTo>
                  <a:lnTo>
                    <a:pt x="50487" y="44815"/>
                  </a:lnTo>
                  <a:lnTo>
                    <a:pt x="50087" y="45353"/>
                  </a:lnTo>
                  <a:lnTo>
                    <a:pt x="49657" y="45875"/>
                  </a:lnTo>
                  <a:lnTo>
                    <a:pt x="49226" y="46382"/>
                  </a:lnTo>
                  <a:lnTo>
                    <a:pt x="48781" y="46889"/>
                  </a:lnTo>
                  <a:lnTo>
                    <a:pt x="48320" y="47381"/>
                  </a:lnTo>
                  <a:lnTo>
                    <a:pt x="47843" y="47873"/>
                  </a:lnTo>
                  <a:lnTo>
                    <a:pt x="47367" y="48334"/>
                  </a:lnTo>
                  <a:lnTo>
                    <a:pt x="46875" y="48795"/>
                  </a:lnTo>
                  <a:lnTo>
                    <a:pt x="46368" y="49241"/>
                  </a:lnTo>
                  <a:lnTo>
                    <a:pt x="45861" y="49671"/>
                  </a:lnTo>
                  <a:lnTo>
                    <a:pt x="45338" y="50101"/>
                  </a:lnTo>
                  <a:lnTo>
                    <a:pt x="44800" y="50516"/>
                  </a:lnTo>
                  <a:lnTo>
                    <a:pt x="44262" y="50901"/>
                  </a:lnTo>
                  <a:lnTo>
                    <a:pt x="43694" y="51285"/>
                  </a:lnTo>
                  <a:lnTo>
                    <a:pt x="43140" y="51669"/>
                  </a:lnTo>
                  <a:lnTo>
                    <a:pt x="42556" y="52023"/>
                  </a:lnTo>
                  <a:lnTo>
                    <a:pt x="41988" y="52361"/>
                  </a:lnTo>
                  <a:lnTo>
                    <a:pt x="41388" y="52699"/>
                  </a:lnTo>
                  <a:lnTo>
                    <a:pt x="40789" y="53006"/>
                  </a:lnTo>
                  <a:lnTo>
                    <a:pt x="40174" y="53313"/>
                  </a:lnTo>
                  <a:lnTo>
                    <a:pt x="39560" y="53605"/>
                  </a:lnTo>
                  <a:lnTo>
                    <a:pt x="38945" y="53882"/>
                  </a:lnTo>
                  <a:lnTo>
                    <a:pt x="38315" y="54128"/>
                  </a:lnTo>
                  <a:lnTo>
                    <a:pt x="37669" y="54374"/>
                  </a:lnTo>
                  <a:lnTo>
                    <a:pt x="37024" y="54604"/>
                  </a:lnTo>
                  <a:lnTo>
                    <a:pt x="36363" y="54820"/>
                  </a:lnTo>
                  <a:lnTo>
                    <a:pt x="35702" y="55019"/>
                  </a:lnTo>
                  <a:lnTo>
                    <a:pt x="35041" y="55204"/>
                  </a:lnTo>
                  <a:lnTo>
                    <a:pt x="34365" y="55358"/>
                  </a:lnTo>
                  <a:lnTo>
                    <a:pt x="33673" y="55511"/>
                  </a:lnTo>
                  <a:lnTo>
                    <a:pt x="32997" y="55634"/>
                  </a:lnTo>
                  <a:lnTo>
                    <a:pt x="32306" y="55757"/>
                  </a:lnTo>
                  <a:lnTo>
                    <a:pt x="31599" y="55849"/>
                  </a:lnTo>
                  <a:lnTo>
                    <a:pt x="30892" y="55942"/>
                  </a:lnTo>
                  <a:lnTo>
                    <a:pt x="30185" y="56003"/>
                  </a:lnTo>
                  <a:lnTo>
                    <a:pt x="29478" y="56049"/>
                  </a:lnTo>
                  <a:lnTo>
                    <a:pt x="28755" y="56064"/>
                  </a:lnTo>
                  <a:lnTo>
                    <a:pt x="28033" y="56080"/>
                  </a:lnTo>
                  <a:lnTo>
                    <a:pt x="28033" y="56080"/>
                  </a:lnTo>
                  <a:lnTo>
                    <a:pt x="27311" y="56064"/>
                  </a:lnTo>
                  <a:lnTo>
                    <a:pt x="26588" y="56049"/>
                  </a:lnTo>
                  <a:lnTo>
                    <a:pt x="25882" y="56003"/>
                  </a:lnTo>
                  <a:lnTo>
                    <a:pt x="25175" y="55942"/>
                  </a:lnTo>
                  <a:lnTo>
                    <a:pt x="24468" y="55849"/>
                  </a:lnTo>
                  <a:lnTo>
                    <a:pt x="23761" y="55757"/>
                  </a:lnTo>
                  <a:lnTo>
                    <a:pt x="23069" y="55634"/>
                  </a:lnTo>
                  <a:lnTo>
                    <a:pt x="22378" y="55511"/>
                  </a:lnTo>
                  <a:lnTo>
                    <a:pt x="21701" y="55358"/>
                  </a:lnTo>
                  <a:lnTo>
                    <a:pt x="21025" y="55204"/>
                  </a:lnTo>
                  <a:lnTo>
                    <a:pt x="20364" y="55019"/>
                  </a:lnTo>
                  <a:lnTo>
                    <a:pt x="19703" y="54820"/>
                  </a:lnTo>
                  <a:lnTo>
                    <a:pt x="19043" y="54604"/>
                  </a:lnTo>
                  <a:lnTo>
                    <a:pt x="18397" y="54374"/>
                  </a:lnTo>
                  <a:lnTo>
                    <a:pt x="17752" y="54128"/>
                  </a:lnTo>
                  <a:lnTo>
                    <a:pt x="17121" y="53882"/>
                  </a:lnTo>
                  <a:lnTo>
                    <a:pt x="16491" y="53605"/>
                  </a:lnTo>
                  <a:lnTo>
                    <a:pt x="15877" y="53313"/>
                  </a:lnTo>
                  <a:lnTo>
                    <a:pt x="15277" y="53006"/>
                  </a:lnTo>
                  <a:lnTo>
                    <a:pt x="14678" y="52699"/>
                  </a:lnTo>
                  <a:lnTo>
                    <a:pt x="14078" y="52361"/>
                  </a:lnTo>
                  <a:lnTo>
                    <a:pt x="13494" y="52023"/>
                  </a:lnTo>
                  <a:lnTo>
                    <a:pt x="12926" y="51669"/>
                  </a:lnTo>
                  <a:lnTo>
                    <a:pt x="12357" y="51285"/>
                  </a:lnTo>
                  <a:lnTo>
                    <a:pt x="11804" y="50901"/>
                  </a:lnTo>
                  <a:lnTo>
                    <a:pt x="11266" y="50516"/>
                  </a:lnTo>
                  <a:lnTo>
                    <a:pt x="10728" y="50101"/>
                  </a:lnTo>
                  <a:lnTo>
                    <a:pt x="10206" y="49671"/>
                  </a:lnTo>
                  <a:lnTo>
                    <a:pt x="9698" y="49241"/>
                  </a:lnTo>
                  <a:lnTo>
                    <a:pt x="9191" y="48795"/>
                  </a:lnTo>
                  <a:lnTo>
                    <a:pt x="8700" y="48334"/>
                  </a:lnTo>
                  <a:lnTo>
                    <a:pt x="8208" y="47873"/>
                  </a:lnTo>
                  <a:lnTo>
                    <a:pt x="7747" y="47381"/>
                  </a:lnTo>
                  <a:lnTo>
                    <a:pt x="7286" y="46889"/>
                  </a:lnTo>
                  <a:lnTo>
                    <a:pt x="6840" y="46382"/>
                  </a:lnTo>
                  <a:lnTo>
                    <a:pt x="6410" y="45875"/>
                  </a:lnTo>
                  <a:lnTo>
                    <a:pt x="5979" y="45353"/>
                  </a:lnTo>
                  <a:lnTo>
                    <a:pt x="5580" y="44815"/>
                  </a:lnTo>
                  <a:lnTo>
                    <a:pt x="5180" y="44277"/>
                  </a:lnTo>
                  <a:lnTo>
                    <a:pt x="4796" y="43724"/>
                  </a:lnTo>
                  <a:lnTo>
                    <a:pt x="4427" y="43155"/>
                  </a:lnTo>
                  <a:lnTo>
                    <a:pt x="4058" y="42586"/>
                  </a:lnTo>
                  <a:lnTo>
                    <a:pt x="3720" y="42002"/>
                  </a:lnTo>
                  <a:lnTo>
                    <a:pt x="3382" y="41403"/>
                  </a:lnTo>
                  <a:lnTo>
                    <a:pt x="3075" y="40804"/>
                  </a:lnTo>
                  <a:lnTo>
                    <a:pt x="2767" y="40189"/>
                  </a:lnTo>
                  <a:lnTo>
                    <a:pt x="2475" y="39574"/>
                  </a:lnTo>
                  <a:lnTo>
                    <a:pt x="2214" y="38959"/>
                  </a:lnTo>
                  <a:lnTo>
                    <a:pt x="1953" y="38314"/>
                  </a:lnTo>
                  <a:lnTo>
                    <a:pt x="1707" y="37684"/>
                  </a:lnTo>
                  <a:lnTo>
                    <a:pt x="1476" y="37038"/>
                  </a:lnTo>
                  <a:lnTo>
                    <a:pt x="1261" y="36377"/>
                  </a:lnTo>
                  <a:lnTo>
                    <a:pt x="1077" y="35717"/>
                  </a:lnTo>
                  <a:lnTo>
                    <a:pt x="892" y="35040"/>
                  </a:lnTo>
                  <a:lnTo>
                    <a:pt x="723" y="34364"/>
                  </a:lnTo>
                  <a:lnTo>
                    <a:pt x="570" y="33688"/>
                  </a:lnTo>
                  <a:lnTo>
                    <a:pt x="447" y="32996"/>
                  </a:lnTo>
                  <a:lnTo>
                    <a:pt x="324" y="32305"/>
                  </a:lnTo>
                  <a:lnTo>
                    <a:pt x="231" y="31613"/>
                  </a:lnTo>
                  <a:lnTo>
                    <a:pt x="155" y="30906"/>
                  </a:lnTo>
                  <a:lnTo>
                    <a:pt x="93" y="30199"/>
                  </a:lnTo>
                  <a:lnTo>
                    <a:pt x="47" y="29477"/>
                  </a:lnTo>
                  <a:lnTo>
                    <a:pt x="16" y="28755"/>
                  </a:lnTo>
                  <a:lnTo>
                    <a:pt x="1" y="28032"/>
                  </a:lnTo>
                  <a:lnTo>
                    <a:pt x="1" y="280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 rot="10800000">
              <a:off x="2251613" y="1371939"/>
              <a:ext cx="1" cy="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 rot="10800000">
              <a:off x="2003772" y="1465219"/>
              <a:ext cx="121850" cy="121903"/>
            </a:xfrm>
            <a:custGeom>
              <a:avLst/>
              <a:gdLst/>
              <a:ahLst/>
              <a:cxnLst/>
              <a:rect l="l" t="t" r="r" b="b"/>
              <a:pathLst>
                <a:path w="174695" h="174772" extrusionOk="0">
                  <a:moveTo>
                    <a:pt x="87355" y="1"/>
                  </a:moveTo>
                  <a:lnTo>
                    <a:pt x="86233" y="16"/>
                  </a:lnTo>
                  <a:lnTo>
                    <a:pt x="85096" y="31"/>
                  </a:lnTo>
                  <a:lnTo>
                    <a:pt x="83989" y="62"/>
                  </a:lnTo>
                  <a:lnTo>
                    <a:pt x="82867" y="124"/>
                  </a:lnTo>
                  <a:lnTo>
                    <a:pt x="81746" y="185"/>
                  </a:lnTo>
                  <a:lnTo>
                    <a:pt x="80639" y="262"/>
                  </a:lnTo>
                  <a:lnTo>
                    <a:pt x="79532" y="354"/>
                  </a:lnTo>
                  <a:lnTo>
                    <a:pt x="78441" y="462"/>
                  </a:lnTo>
                  <a:lnTo>
                    <a:pt x="77335" y="569"/>
                  </a:lnTo>
                  <a:lnTo>
                    <a:pt x="76244" y="708"/>
                  </a:lnTo>
                  <a:lnTo>
                    <a:pt x="75152" y="846"/>
                  </a:lnTo>
                  <a:lnTo>
                    <a:pt x="74077" y="1015"/>
                  </a:lnTo>
                  <a:lnTo>
                    <a:pt x="72985" y="1184"/>
                  </a:lnTo>
                  <a:lnTo>
                    <a:pt x="71910" y="1368"/>
                  </a:lnTo>
                  <a:lnTo>
                    <a:pt x="70849" y="1568"/>
                  </a:lnTo>
                  <a:lnTo>
                    <a:pt x="69773" y="1783"/>
                  </a:lnTo>
                  <a:lnTo>
                    <a:pt x="68713" y="2014"/>
                  </a:lnTo>
                  <a:lnTo>
                    <a:pt x="67653" y="2244"/>
                  </a:lnTo>
                  <a:lnTo>
                    <a:pt x="66608" y="2490"/>
                  </a:lnTo>
                  <a:lnTo>
                    <a:pt x="65547" y="2767"/>
                  </a:lnTo>
                  <a:lnTo>
                    <a:pt x="64502" y="3028"/>
                  </a:lnTo>
                  <a:lnTo>
                    <a:pt x="63472" y="3320"/>
                  </a:lnTo>
                  <a:lnTo>
                    <a:pt x="62443" y="3628"/>
                  </a:lnTo>
                  <a:lnTo>
                    <a:pt x="61413" y="3935"/>
                  </a:lnTo>
                  <a:lnTo>
                    <a:pt x="60383" y="4258"/>
                  </a:lnTo>
                  <a:lnTo>
                    <a:pt x="59369" y="4596"/>
                  </a:lnTo>
                  <a:lnTo>
                    <a:pt x="58355" y="4949"/>
                  </a:lnTo>
                  <a:lnTo>
                    <a:pt x="57356" y="5318"/>
                  </a:lnTo>
                  <a:lnTo>
                    <a:pt x="56357" y="5687"/>
                  </a:lnTo>
                  <a:lnTo>
                    <a:pt x="55358" y="6071"/>
                  </a:lnTo>
                  <a:lnTo>
                    <a:pt x="54374" y="6471"/>
                  </a:lnTo>
                  <a:lnTo>
                    <a:pt x="53391" y="6886"/>
                  </a:lnTo>
                  <a:lnTo>
                    <a:pt x="52407" y="7301"/>
                  </a:lnTo>
                  <a:lnTo>
                    <a:pt x="51439" y="7731"/>
                  </a:lnTo>
                  <a:lnTo>
                    <a:pt x="50486" y="8177"/>
                  </a:lnTo>
                  <a:lnTo>
                    <a:pt x="49518" y="8638"/>
                  </a:lnTo>
                  <a:lnTo>
                    <a:pt x="48565" y="9099"/>
                  </a:lnTo>
                  <a:lnTo>
                    <a:pt x="47627" y="9575"/>
                  </a:lnTo>
                  <a:lnTo>
                    <a:pt x="46690" y="10067"/>
                  </a:lnTo>
                  <a:lnTo>
                    <a:pt x="45752" y="10574"/>
                  </a:lnTo>
                  <a:lnTo>
                    <a:pt x="44830" y="11081"/>
                  </a:lnTo>
                  <a:lnTo>
                    <a:pt x="43908" y="11604"/>
                  </a:lnTo>
                  <a:lnTo>
                    <a:pt x="43001" y="12126"/>
                  </a:lnTo>
                  <a:lnTo>
                    <a:pt x="42095" y="12680"/>
                  </a:lnTo>
                  <a:lnTo>
                    <a:pt x="41203" y="13233"/>
                  </a:lnTo>
                  <a:lnTo>
                    <a:pt x="40312" y="13786"/>
                  </a:lnTo>
                  <a:lnTo>
                    <a:pt x="39436" y="14370"/>
                  </a:lnTo>
                  <a:lnTo>
                    <a:pt x="38560" y="14954"/>
                  </a:lnTo>
                  <a:lnTo>
                    <a:pt x="37684" y="15538"/>
                  </a:lnTo>
                  <a:lnTo>
                    <a:pt x="36823" y="16153"/>
                  </a:lnTo>
                  <a:lnTo>
                    <a:pt x="35978" y="16768"/>
                  </a:lnTo>
                  <a:lnTo>
                    <a:pt x="35133" y="17382"/>
                  </a:lnTo>
                  <a:lnTo>
                    <a:pt x="34288" y="18028"/>
                  </a:lnTo>
                  <a:lnTo>
                    <a:pt x="33458" y="18673"/>
                  </a:lnTo>
                  <a:lnTo>
                    <a:pt x="32643" y="19319"/>
                  </a:lnTo>
                  <a:lnTo>
                    <a:pt x="31829" y="19980"/>
                  </a:lnTo>
                  <a:lnTo>
                    <a:pt x="31029" y="20656"/>
                  </a:lnTo>
                  <a:lnTo>
                    <a:pt x="30230" y="21348"/>
                  </a:lnTo>
                  <a:lnTo>
                    <a:pt x="29431" y="22039"/>
                  </a:lnTo>
                  <a:lnTo>
                    <a:pt x="28663" y="22731"/>
                  </a:lnTo>
                  <a:lnTo>
                    <a:pt x="27879" y="23438"/>
                  </a:lnTo>
                  <a:lnTo>
                    <a:pt x="27126" y="24160"/>
                  </a:lnTo>
                  <a:lnTo>
                    <a:pt x="26373" y="24898"/>
                  </a:lnTo>
                  <a:lnTo>
                    <a:pt x="25620" y="25635"/>
                  </a:lnTo>
                  <a:lnTo>
                    <a:pt x="24882" y="26373"/>
                  </a:lnTo>
                  <a:lnTo>
                    <a:pt x="24160" y="27126"/>
                  </a:lnTo>
                  <a:lnTo>
                    <a:pt x="23437" y="27895"/>
                  </a:lnTo>
                  <a:lnTo>
                    <a:pt x="22730" y="28663"/>
                  </a:lnTo>
                  <a:lnTo>
                    <a:pt x="22023" y="29447"/>
                  </a:lnTo>
                  <a:lnTo>
                    <a:pt x="21332" y="30231"/>
                  </a:lnTo>
                  <a:lnTo>
                    <a:pt x="20656" y="31030"/>
                  </a:lnTo>
                  <a:lnTo>
                    <a:pt x="19979" y="31844"/>
                  </a:lnTo>
                  <a:lnTo>
                    <a:pt x="19319" y="32659"/>
                  </a:lnTo>
                  <a:lnTo>
                    <a:pt x="18658" y="33473"/>
                  </a:lnTo>
                  <a:lnTo>
                    <a:pt x="18012" y="34303"/>
                  </a:lnTo>
                  <a:lnTo>
                    <a:pt x="17382" y="35148"/>
                  </a:lnTo>
                  <a:lnTo>
                    <a:pt x="16767" y="35994"/>
                  </a:lnTo>
                  <a:lnTo>
                    <a:pt x="16153" y="36839"/>
                  </a:lnTo>
                  <a:lnTo>
                    <a:pt x="15538" y="37700"/>
                  </a:lnTo>
                  <a:lnTo>
                    <a:pt x="14954" y="38576"/>
                  </a:lnTo>
                  <a:lnTo>
                    <a:pt x="14370" y="39436"/>
                  </a:lnTo>
                  <a:lnTo>
                    <a:pt x="13786" y="40328"/>
                  </a:lnTo>
                  <a:lnTo>
                    <a:pt x="13233" y="41219"/>
                  </a:lnTo>
                  <a:lnTo>
                    <a:pt x="12679" y="42110"/>
                  </a:lnTo>
                  <a:lnTo>
                    <a:pt x="12126" y="43017"/>
                  </a:lnTo>
                  <a:lnTo>
                    <a:pt x="11604" y="43924"/>
                  </a:lnTo>
                  <a:lnTo>
                    <a:pt x="11081" y="44846"/>
                  </a:lnTo>
                  <a:lnTo>
                    <a:pt x="10574" y="45768"/>
                  </a:lnTo>
                  <a:lnTo>
                    <a:pt x="10067" y="46706"/>
                  </a:lnTo>
                  <a:lnTo>
                    <a:pt x="9575" y="47643"/>
                  </a:lnTo>
                  <a:lnTo>
                    <a:pt x="9098" y="48596"/>
                  </a:lnTo>
                  <a:lnTo>
                    <a:pt x="8637" y="49533"/>
                  </a:lnTo>
                  <a:lnTo>
                    <a:pt x="8176" y="50502"/>
                  </a:lnTo>
                  <a:lnTo>
                    <a:pt x="7731" y="51470"/>
                  </a:lnTo>
                  <a:lnTo>
                    <a:pt x="7300" y="52438"/>
                  </a:lnTo>
                  <a:lnTo>
                    <a:pt x="6885" y="53406"/>
                  </a:lnTo>
                  <a:lnTo>
                    <a:pt x="6470" y="54390"/>
                  </a:lnTo>
                  <a:lnTo>
                    <a:pt x="6071" y="55389"/>
                  </a:lnTo>
                  <a:lnTo>
                    <a:pt x="5687" y="56372"/>
                  </a:lnTo>
                  <a:lnTo>
                    <a:pt x="5318" y="57371"/>
                  </a:lnTo>
                  <a:lnTo>
                    <a:pt x="4949" y="58386"/>
                  </a:lnTo>
                  <a:lnTo>
                    <a:pt x="4611" y="59400"/>
                  </a:lnTo>
                  <a:lnTo>
                    <a:pt x="4273" y="60414"/>
                  </a:lnTo>
                  <a:lnTo>
                    <a:pt x="3935" y="61429"/>
                  </a:lnTo>
                  <a:lnTo>
                    <a:pt x="3627" y="62458"/>
                  </a:lnTo>
                  <a:lnTo>
                    <a:pt x="3320" y="63503"/>
                  </a:lnTo>
                  <a:lnTo>
                    <a:pt x="3043" y="64533"/>
                  </a:lnTo>
                  <a:lnTo>
                    <a:pt x="2767" y="65578"/>
                  </a:lnTo>
                  <a:lnTo>
                    <a:pt x="2505" y="66623"/>
                  </a:lnTo>
                  <a:lnTo>
                    <a:pt x="2244" y="67684"/>
                  </a:lnTo>
                  <a:lnTo>
                    <a:pt x="2014" y="68744"/>
                  </a:lnTo>
                  <a:lnTo>
                    <a:pt x="1783" y="69805"/>
                  </a:lnTo>
                  <a:lnTo>
                    <a:pt x="1568" y="70865"/>
                  </a:lnTo>
                  <a:lnTo>
                    <a:pt x="1368" y="71941"/>
                  </a:lnTo>
                  <a:lnTo>
                    <a:pt x="1184" y="73017"/>
                  </a:lnTo>
                  <a:lnTo>
                    <a:pt x="1015" y="74108"/>
                  </a:lnTo>
                  <a:lnTo>
                    <a:pt x="861" y="75183"/>
                  </a:lnTo>
                  <a:lnTo>
                    <a:pt x="707" y="76275"/>
                  </a:lnTo>
                  <a:lnTo>
                    <a:pt x="584" y="77366"/>
                  </a:lnTo>
                  <a:lnTo>
                    <a:pt x="461" y="78472"/>
                  </a:lnTo>
                  <a:lnTo>
                    <a:pt x="354" y="79579"/>
                  </a:lnTo>
                  <a:lnTo>
                    <a:pt x="262" y="80685"/>
                  </a:lnTo>
                  <a:lnTo>
                    <a:pt x="185" y="81792"/>
                  </a:lnTo>
                  <a:lnTo>
                    <a:pt x="123" y="82899"/>
                  </a:lnTo>
                  <a:lnTo>
                    <a:pt x="77" y="84020"/>
                  </a:lnTo>
                  <a:lnTo>
                    <a:pt x="31" y="85142"/>
                  </a:lnTo>
                  <a:lnTo>
                    <a:pt x="16" y="86264"/>
                  </a:lnTo>
                  <a:lnTo>
                    <a:pt x="0" y="87386"/>
                  </a:lnTo>
                  <a:lnTo>
                    <a:pt x="16" y="88523"/>
                  </a:lnTo>
                  <a:lnTo>
                    <a:pt x="31" y="89645"/>
                  </a:lnTo>
                  <a:lnTo>
                    <a:pt x="77" y="90767"/>
                  </a:lnTo>
                  <a:lnTo>
                    <a:pt x="123" y="91874"/>
                  </a:lnTo>
                  <a:lnTo>
                    <a:pt x="185" y="92996"/>
                  </a:lnTo>
                  <a:lnTo>
                    <a:pt x="262" y="94102"/>
                  </a:lnTo>
                  <a:lnTo>
                    <a:pt x="354" y="95209"/>
                  </a:lnTo>
                  <a:lnTo>
                    <a:pt x="461" y="96315"/>
                  </a:lnTo>
                  <a:lnTo>
                    <a:pt x="584" y="97406"/>
                  </a:lnTo>
                  <a:lnTo>
                    <a:pt x="707" y="98498"/>
                  </a:lnTo>
                  <a:lnTo>
                    <a:pt x="861" y="99589"/>
                  </a:lnTo>
                  <a:lnTo>
                    <a:pt x="1015" y="100680"/>
                  </a:lnTo>
                  <a:lnTo>
                    <a:pt x="1184" y="101756"/>
                  </a:lnTo>
                  <a:lnTo>
                    <a:pt x="1368" y="102831"/>
                  </a:lnTo>
                  <a:lnTo>
                    <a:pt x="1568" y="103907"/>
                  </a:lnTo>
                  <a:lnTo>
                    <a:pt x="1783" y="104983"/>
                  </a:lnTo>
                  <a:lnTo>
                    <a:pt x="2014" y="106044"/>
                  </a:lnTo>
                  <a:lnTo>
                    <a:pt x="2244" y="107104"/>
                  </a:lnTo>
                  <a:lnTo>
                    <a:pt x="2505" y="108149"/>
                  </a:lnTo>
                  <a:lnTo>
                    <a:pt x="2767" y="109209"/>
                  </a:lnTo>
                  <a:lnTo>
                    <a:pt x="3043" y="110239"/>
                  </a:lnTo>
                  <a:lnTo>
                    <a:pt x="3320" y="111284"/>
                  </a:lnTo>
                  <a:lnTo>
                    <a:pt x="3627" y="112314"/>
                  </a:lnTo>
                  <a:lnTo>
                    <a:pt x="3935" y="113344"/>
                  </a:lnTo>
                  <a:lnTo>
                    <a:pt x="4273" y="114373"/>
                  </a:lnTo>
                  <a:lnTo>
                    <a:pt x="4611" y="115388"/>
                  </a:lnTo>
                  <a:lnTo>
                    <a:pt x="4949" y="116402"/>
                  </a:lnTo>
                  <a:lnTo>
                    <a:pt x="5318" y="117401"/>
                  </a:lnTo>
                  <a:lnTo>
                    <a:pt x="5687" y="118400"/>
                  </a:lnTo>
                  <a:lnTo>
                    <a:pt x="6071" y="119399"/>
                  </a:lnTo>
                  <a:lnTo>
                    <a:pt x="6470" y="120382"/>
                  </a:lnTo>
                  <a:lnTo>
                    <a:pt x="6885" y="121366"/>
                  </a:lnTo>
                  <a:lnTo>
                    <a:pt x="7300" y="122350"/>
                  </a:lnTo>
                  <a:lnTo>
                    <a:pt x="7731" y="123318"/>
                  </a:lnTo>
                  <a:lnTo>
                    <a:pt x="8176" y="124286"/>
                  </a:lnTo>
                  <a:lnTo>
                    <a:pt x="8637" y="125239"/>
                  </a:lnTo>
                  <a:lnTo>
                    <a:pt x="9098" y="126192"/>
                  </a:lnTo>
                  <a:lnTo>
                    <a:pt x="9575" y="127129"/>
                  </a:lnTo>
                  <a:lnTo>
                    <a:pt x="10067" y="128082"/>
                  </a:lnTo>
                  <a:lnTo>
                    <a:pt x="10558" y="129004"/>
                  </a:lnTo>
                  <a:lnTo>
                    <a:pt x="11081" y="129926"/>
                  </a:lnTo>
                  <a:lnTo>
                    <a:pt x="11604" y="130848"/>
                  </a:lnTo>
                  <a:lnTo>
                    <a:pt x="12126" y="131755"/>
                  </a:lnTo>
                  <a:lnTo>
                    <a:pt x="12664" y="132662"/>
                  </a:lnTo>
                  <a:lnTo>
                    <a:pt x="13217" y="133569"/>
                  </a:lnTo>
                  <a:lnTo>
                    <a:pt x="13786" y="134460"/>
                  </a:lnTo>
                  <a:lnTo>
                    <a:pt x="14355" y="135336"/>
                  </a:lnTo>
                  <a:lnTo>
                    <a:pt x="14939" y="136212"/>
                  </a:lnTo>
                  <a:lnTo>
                    <a:pt x="15538" y="137073"/>
                  </a:lnTo>
                  <a:lnTo>
                    <a:pt x="16137" y="137933"/>
                  </a:lnTo>
                  <a:lnTo>
                    <a:pt x="16752" y="138794"/>
                  </a:lnTo>
                  <a:lnTo>
                    <a:pt x="17382" y="139639"/>
                  </a:lnTo>
                  <a:lnTo>
                    <a:pt x="18012" y="140469"/>
                  </a:lnTo>
                  <a:lnTo>
                    <a:pt x="18658" y="141299"/>
                  </a:lnTo>
                  <a:lnTo>
                    <a:pt x="19319" y="142129"/>
                  </a:lnTo>
                  <a:lnTo>
                    <a:pt x="19979" y="142943"/>
                  </a:lnTo>
                  <a:lnTo>
                    <a:pt x="20656" y="143743"/>
                  </a:lnTo>
                  <a:lnTo>
                    <a:pt x="21332" y="144542"/>
                  </a:lnTo>
                  <a:lnTo>
                    <a:pt x="22023" y="145325"/>
                  </a:lnTo>
                  <a:lnTo>
                    <a:pt x="22730" y="146109"/>
                  </a:lnTo>
                  <a:lnTo>
                    <a:pt x="23437" y="146878"/>
                  </a:lnTo>
                  <a:lnTo>
                    <a:pt x="24160" y="147646"/>
                  </a:lnTo>
                  <a:lnTo>
                    <a:pt x="24882" y="148399"/>
                  </a:lnTo>
                  <a:lnTo>
                    <a:pt x="25620" y="149152"/>
                  </a:lnTo>
                  <a:lnTo>
                    <a:pt x="26357" y="149890"/>
                  </a:lnTo>
                  <a:lnTo>
                    <a:pt x="27126" y="150612"/>
                  </a:lnTo>
                  <a:lnTo>
                    <a:pt x="27879" y="151335"/>
                  </a:lnTo>
                  <a:lnTo>
                    <a:pt x="28647" y="152042"/>
                  </a:lnTo>
                  <a:lnTo>
                    <a:pt x="29431" y="152749"/>
                  </a:lnTo>
                  <a:lnTo>
                    <a:pt x="30230" y="153440"/>
                  </a:lnTo>
                  <a:lnTo>
                    <a:pt x="31014" y="154116"/>
                  </a:lnTo>
                  <a:lnTo>
                    <a:pt x="31829" y="154793"/>
                  </a:lnTo>
                  <a:lnTo>
                    <a:pt x="32643" y="155453"/>
                  </a:lnTo>
                  <a:lnTo>
                    <a:pt x="33458" y="156114"/>
                  </a:lnTo>
                  <a:lnTo>
                    <a:pt x="34288" y="156760"/>
                  </a:lnTo>
                  <a:lnTo>
                    <a:pt x="35133" y="157390"/>
                  </a:lnTo>
                  <a:lnTo>
                    <a:pt x="35978" y="158020"/>
                  </a:lnTo>
                  <a:lnTo>
                    <a:pt x="36823" y="158635"/>
                  </a:lnTo>
                  <a:lnTo>
                    <a:pt x="37684" y="159234"/>
                  </a:lnTo>
                  <a:lnTo>
                    <a:pt x="38545" y="159833"/>
                  </a:lnTo>
                  <a:lnTo>
                    <a:pt x="39421" y="160417"/>
                  </a:lnTo>
                  <a:lnTo>
                    <a:pt x="40312" y="160986"/>
                  </a:lnTo>
                  <a:lnTo>
                    <a:pt x="41203" y="161555"/>
                  </a:lnTo>
                  <a:lnTo>
                    <a:pt x="42095" y="162108"/>
                  </a:lnTo>
                  <a:lnTo>
                    <a:pt x="43001" y="162646"/>
                  </a:lnTo>
                  <a:lnTo>
                    <a:pt x="43908" y="163184"/>
                  </a:lnTo>
                  <a:lnTo>
                    <a:pt x="44830" y="163691"/>
                  </a:lnTo>
                  <a:lnTo>
                    <a:pt x="45752" y="164213"/>
                  </a:lnTo>
                  <a:lnTo>
                    <a:pt x="46690" y="164705"/>
                  </a:lnTo>
                  <a:lnTo>
                    <a:pt x="47627" y="165197"/>
                  </a:lnTo>
                  <a:lnTo>
                    <a:pt x="48565" y="165673"/>
                  </a:lnTo>
                  <a:lnTo>
                    <a:pt x="49518" y="166134"/>
                  </a:lnTo>
                  <a:lnTo>
                    <a:pt x="50471" y="166596"/>
                  </a:lnTo>
                  <a:lnTo>
                    <a:pt x="51439" y="167041"/>
                  </a:lnTo>
                  <a:lnTo>
                    <a:pt x="52407" y="167472"/>
                  </a:lnTo>
                  <a:lnTo>
                    <a:pt x="53391" y="167887"/>
                  </a:lnTo>
                  <a:lnTo>
                    <a:pt x="54374" y="168301"/>
                  </a:lnTo>
                  <a:lnTo>
                    <a:pt x="55358" y="168701"/>
                  </a:lnTo>
                  <a:lnTo>
                    <a:pt x="56357" y="169085"/>
                  </a:lnTo>
                  <a:lnTo>
                    <a:pt x="57356" y="169454"/>
                  </a:lnTo>
                  <a:lnTo>
                    <a:pt x="58355" y="169823"/>
                  </a:lnTo>
                  <a:lnTo>
                    <a:pt x="59369" y="170176"/>
                  </a:lnTo>
                  <a:lnTo>
                    <a:pt x="60383" y="170515"/>
                  </a:lnTo>
                  <a:lnTo>
                    <a:pt x="61413" y="170837"/>
                  </a:lnTo>
                  <a:lnTo>
                    <a:pt x="62443" y="171145"/>
                  </a:lnTo>
                  <a:lnTo>
                    <a:pt x="63472" y="171452"/>
                  </a:lnTo>
                  <a:lnTo>
                    <a:pt x="64502" y="171744"/>
                  </a:lnTo>
                  <a:lnTo>
                    <a:pt x="65547" y="172021"/>
                  </a:lnTo>
                  <a:lnTo>
                    <a:pt x="66592" y="172282"/>
                  </a:lnTo>
                  <a:lnTo>
                    <a:pt x="67653" y="172528"/>
                  </a:lnTo>
                  <a:lnTo>
                    <a:pt x="68713" y="172774"/>
                  </a:lnTo>
                  <a:lnTo>
                    <a:pt x="69773" y="172989"/>
                  </a:lnTo>
                  <a:lnTo>
                    <a:pt x="70834" y="173204"/>
                  </a:lnTo>
                  <a:lnTo>
                    <a:pt x="71910" y="173404"/>
                  </a:lnTo>
                  <a:lnTo>
                    <a:pt x="72985" y="173588"/>
                  </a:lnTo>
                  <a:lnTo>
                    <a:pt x="74077" y="173757"/>
                  </a:lnTo>
                  <a:lnTo>
                    <a:pt x="75152" y="173926"/>
                  </a:lnTo>
                  <a:lnTo>
                    <a:pt x="76244" y="174065"/>
                  </a:lnTo>
                  <a:lnTo>
                    <a:pt x="77335" y="174203"/>
                  </a:lnTo>
                  <a:lnTo>
                    <a:pt x="78441" y="174326"/>
                  </a:lnTo>
                  <a:lnTo>
                    <a:pt x="79532" y="174418"/>
                  </a:lnTo>
                  <a:lnTo>
                    <a:pt x="80639" y="174510"/>
                  </a:lnTo>
                  <a:lnTo>
                    <a:pt x="81746" y="174587"/>
                  </a:lnTo>
                  <a:lnTo>
                    <a:pt x="82867" y="174664"/>
                  </a:lnTo>
                  <a:lnTo>
                    <a:pt x="83989" y="174710"/>
                  </a:lnTo>
                  <a:lnTo>
                    <a:pt x="85096" y="174741"/>
                  </a:lnTo>
                  <a:lnTo>
                    <a:pt x="86233" y="174756"/>
                  </a:lnTo>
                  <a:lnTo>
                    <a:pt x="87355" y="174772"/>
                  </a:lnTo>
                  <a:lnTo>
                    <a:pt x="88339" y="174772"/>
                  </a:lnTo>
                  <a:lnTo>
                    <a:pt x="89322" y="174756"/>
                  </a:lnTo>
                  <a:lnTo>
                    <a:pt x="90321" y="174726"/>
                  </a:lnTo>
                  <a:lnTo>
                    <a:pt x="91305" y="174679"/>
                  </a:lnTo>
                  <a:lnTo>
                    <a:pt x="92273" y="174633"/>
                  </a:lnTo>
                  <a:lnTo>
                    <a:pt x="93257" y="174572"/>
                  </a:lnTo>
                  <a:lnTo>
                    <a:pt x="94240" y="174510"/>
                  </a:lnTo>
                  <a:lnTo>
                    <a:pt x="95224" y="174418"/>
                  </a:lnTo>
                  <a:lnTo>
                    <a:pt x="96192" y="174326"/>
                  </a:lnTo>
                  <a:lnTo>
                    <a:pt x="97160" y="174234"/>
                  </a:lnTo>
                  <a:lnTo>
                    <a:pt x="98144" y="174111"/>
                  </a:lnTo>
                  <a:lnTo>
                    <a:pt x="99112" y="173988"/>
                  </a:lnTo>
                  <a:lnTo>
                    <a:pt x="100080" y="173850"/>
                  </a:lnTo>
                  <a:lnTo>
                    <a:pt x="101033" y="173711"/>
                  </a:lnTo>
                  <a:lnTo>
                    <a:pt x="102001" y="173558"/>
                  </a:lnTo>
                  <a:lnTo>
                    <a:pt x="102970" y="173388"/>
                  </a:lnTo>
                  <a:lnTo>
                    <a:pt x="103922" y="173204"/>
                  </a:lnTo>
                  <a:lnTo>
                    <a:pt x="104875" y="173020"/>
                  </a:lnTo>
                  <a:lnTo>
                    <a:pt x="105843" y="172820"/>
                  </a:lnTo>
                  <a:lnTo>
                    <a:pt x="106796" y="172605"/>
                  </a:lnTo>
                  <a:lnTo>
                    <a:pt x="107734" y="172374"/>
                  </a:lnTo>
                  <a:lnTo>
                    <a:pt x="108687" y="172144"/>
                  </a:lnTo>
                  <a:lnTo>
                    <a:pt x="109624" y="171913"/>
                  </a:lnTo>
                  <a:lnTo>
                    <a:pt x="110577" y="171652"/>
                  </a:lnTo>
                  <a:lnTo>
                    <a:pt x="111514" y="171391"/>
                  </a:lnTo>
                  <a:lnTo>
                    <a:pt x="112452" y="171114"/>
                  </a:lnTo>
                  <a:lnTo>
                    <a:pt x="113389" y="170822"/>
                  </a:lnTo>
                  <a:lnTo>
                    <a:pt x="114311" y="170530"/>
                  </a:lnTo>
                  <a:lnTo>
                    <a:pt x="115249" y="170223"/>
                  </a:lnTo>
                  <a:lnTo>
                    <a:pt x="116171" y="169900"/>
                  </a:lnTo>
                  <a:lnTo>
                    <a:pt x="117093" y="169577"/>
                  </a:lnTo>
                  <a:lnTo>
                    <a:pt x="118015" y="169239"/>
                  </a:lnTo>
                  <a:lnTo>
                    <a:pt x="118569" y="169008"/>
                  </a:lnTo>
                  <a:lnTo>
                    <a:pt x="119106" y="168763"/>
                  </a:lnTo>
                  <a:lnTo>
                    <a:pt x="119629" y="168486"/>
                  </a:lnTo>
                  <a:lnTo>
                    <a:pt x="120136" y="168194"/>
                  </a:lnTo>
                  <a:lnTo>
                    <a:pt x="120613" y="167871"/>
                  </a:lnTo>
                  <a:lnTo>
                    <a:pt x="121089" y="167533"/>
                  </a:lnTo>
                  <a:lnTo>
                    <a:pt x="121519" y="167164"/>
                  </a:lnTo>
                  <a:lnTo>
                    <a:pt x="121950" y="166780"/>
                  </a:lnTo>
                  <a:lnTo>
                    <a:pt x="122349" y="166380"/>
                  </a:lnTo>
                  <a:lnTo>
                    <a:pt x="122733" y="165965"/>
                  </a:lnTo>
                  <a:lnTo>
                    <a:pt x="123087" y="165520"/>
                  </a:lnTo>
                  <a:lnTo>
                    <a:pt x="123425" y="165074"/>
                  </a:lnTo>
                  <a:lnTo>
                    <a:pt x="123748" y="164613"/>
                  </a:lnTo>
                  <a:lnTo>
                    <a:pt x="124040" y="164137"/>
                  </a:lnTo>
                  <a:lnTo>
                    <a:pt x="124301" y="163645"/>
                  </a:lnTo>
                  <a:lnTo>
                    <a:pt x="124547" y="163138"/>
                  </a:lnTo>
                  <a:lnTo>
                    <a:pt x="124762" y="162615"/>
                  </a:lnTo>
                  <a:lnTo>
                    <a:pt x="124962" y="162093"/>
                  </a:lnTo>
                  <a:lnTo>
                    <a:pt x="125131" y="161555"/>
                  </a:lnTo>
                  <a:lnTo>
                    <a:pt x="125269" y="161017"/>
                  </a:lnTo>
                  <a:lnTo>
                    <a:pt x="125392" y="160464"/>
                  </a:lnTo>
                  <a:lnTo>
                    <a:pt x="125484" y="159910"/>
                  </a:lnTo>
                  <a:lnTo>
                    <a:pt x="125546" y="159342"/>
                  </a:lnTo>
                  <a:lnTo>
                    <a:pt x="125592" y="158773"/>
                  </a:lnTo>
                  <a:lnTo>
                    <a:pt x="125592" y="158204"/>
                  </a:lnTo>
                  <a:lnTo>
                    <a:pt x="125577" y="157636"/>
                  </a:lnTo>
                  <a:lnTo>
                    <a:pt x="125531" y="157052"/>
                  </a:lnTo>
                  <a:lnTo>
                    <a:pt x="125454" y="156483"/>
                  </a:lnTo>
                  <a:lnTo>
                    <a:pt x="125346" y="155914"/>
                  </a:lnTo>
                  <a:lnTo>
                    <a:pt x="125208" y="155330"/>
                  </a:lnTo>
                  <a:lnTo>
                    <a:pt x="125039" y="154762"/>
                  </a:lnTo>
                  <a:lnTo>
                    <a:pt x="124854" y="154193"/>
                  </a:lnTo>
                  <a:lnTo>
                    <a:pt x="124624" y="153640"/>
                  </a:lnTo>
                  <a:lnTo>
                    <a:pt x="124378" y="153102"/>
                  </a:lnTo>
                  <a:lnTo>
                    <a:pt x="124101" y="152579"/>
                  </a:lnTo>
                  <a:lnTo>
                    <a:pt x="123794" y="152072"/>
                  </a:lnTo>
                  <a:lnTo>
                    <a:pt x="123487" y="151580"/>
                  </a:lnTo>
                  <a:lnTo>
                    <a:pt x="123133" y="151119"/>
                  </a:lnTo>
                  <a:lnTo>
                    <a:pt x="122780" y="150674"/>
                  </a:lnTo>
                  <a:lnTo>
                    <a:pt x="122395" y="150259"/>
                  </a:lnTo>
                  <a:lnTo>
                    <a:pt x="121996" y="149859"/>
                  </a:lnTo>
                  <a:lnTo>
                    <a:pt x="121581" y="149475"/>
                  </a:lnTo>
                  <a:lnTo>
                    <a:pt x="121135" y="149106"/>
                  </a:lnTo>
                  <a:lnTo>
                    <a:pt x="120689" y="148783"/>
                  </a:lnTo>
                  <a:lnTo>
                    <a:pt x="120228" y="148461"/>
                  </a:lnTo>
                  <a:lnTo>
                    <a:pt x="119737" y="148169"/>
                  </a:lnTo>
                  <a:lnTo>
                    <a:pt x="119245" y="147907"/>
                  </a:lnTo>
                  <a:lnTo>
                    <a:pt x="118738" y="147662"/>
                  </a:lnTo>
                  <a:lnTo>
                    <a:pt x="118230" y="147431"/>
                  </a:lnTo>
                  <a:lnTo>
                    <a:pt x="117708" y="147247"/>
                  </a:lnTo>
                  <a:lnTo>
                    <a:pt x="117170" y="147078"/>
                  </a:lnTo>
                  <a:lnTo>
                    <a:pt x="116632" y="146924"/>
                  </a:lnTo>
                  <a:lnTo>
                    <a:pt x="116079" y="146816"/>
                  </a:lnTo>
                  <a:lnTo>
                    <a:pt x="115510" y="146724"/>
                  </a:lnTo>
                  <a:lnTo>
                    <a:pt x="114957" y="146647"/>
                  </a:lnTo>
                  <a:lnTo>
                    <a:pt x="114388" y="146616"/>
                  </a:lnTo>
                  <a:lnTo>
                    <a:pt x="113820" y="146601"/>
                  </a:lnTo>
                  <a:lnTo>
                    <a:pt x="113251" y="146632"/>
                  </a:lnTo>
                  <a:lnTo>
                    <a:pt x="112667" y="146678"/>
                  </a:lnTo>
                  <a:lnTo>
                    <a:pt x="112098" y="146755"/>
                  </a:lnTo>
                  <a:lnTo>
                    <a:pt x="111514" y="146862"/>
                  </a:lnTo>
                  <a:lnTo>
                    <a:pt x="110946" y="146985"/>
                  </a:lnTo>
                  <a:lnTo>
                    <a:pt x="110377" y="147154"/>
                  </a:lnTo>
                  <a:lnTo>
                    <a:pt x="109809" y="147354"/>
                  </a:lnTo>
                  <a:lnTo>
                    <a:pt x="108456" y="147846"/>
                  </a:lnTo>
                  <a:lnTo>
                    <a:pt x="107104" y="148292"/>
                  </a:lnTo>
                  <a:lnTo>
                    <a:pt x="105736" y="148722"/>
                  </a:lnTo>
                  <a:lnTo>
                    <a:pt x="104368" y="149122"/>
                  </a:lnTo>
                  <a:lnTo>
                    <a:pt x="102985" y="149475"/>
                  </a:lnTo>
                  <a:lnTo>
                    <a:pt x="101586" y="149813"/>
                  </a:lnTo>
                  <a:lnTo>
                    <a:pt x="100203" y="150120"/>
                  </a:lnTo>
                  <a:lnTo>
                    <a:pt x="98789" y="150382"/>
                  </a:lnTo>
                  <a:lnTo>
                    <a:pt x="97391" y="150628"/>
                  </a:lnTo>
                  <a:lnTo>
                    <a:pt x="95961" y="150827"/>
                  </a:lnTo>
                  <a:lnTo>
                    <a:pt x="94548" y="150996"/>
                  </a:lnTo>
                  <a:lnTo>
                    <a:pt x="93118" y="151150"/>
                  </a:lnTo>
                  <a:lnTo>
                    <a:pt x="91689" y="151258"/>
                  </a:lnTo>
                  <a:lnTo>
                    <a:pt x="90244" y="151335"/>
                  </a:lnTo>
                  <a:lnTo>
                    <a:pt x="88800" y="151381"/>
                  </a:lnTo>
                  <a:lnTo>
                    <a:pt x="87355" y="151396"/>
                  </a:lnTo>
                  <a:lnTo>
                    <a:pt x="86525" y="151396"/>
                  </a:lnTo>
                  <a:lnTo>
                    <a:pt x="85711" y="151381"/>
                  </a:lnTo>
                  <a:lnTo>
                    <a:pt x="84881" y="151350"/>
                  </a:lnTo>
                  <a:lnTo>
                    <a:pt x="84066" y="151319"/>
                  </a:lnTo>
                  <a:lnTo>
                    <a:pt x="83252" y="151273"/>
                  </a:lnTo>
                  <a:lnTo>
                    <a:pt x="82437" y="151212"/>
                  </a:lnTo>
                  <a:lnTo>
                    <a:pt x="81623" y="151150"/>
                  </a:lnTo>
                  <a:lnTo>
                    <a:pt x="80823" y="151073"/>
                  </a:lnTo>
                  <a:lnTo>
                    <a:pt x="80024" y="150981"/>
                  </a:lnTo>
                  <a:lnTo>
                    <a:pt x="79210" y="150889"/>
                  </a:lnTo>
                  <a:lnTo>
                    <a:pt x="78411" y="150781"/>
                  </a:lnTo>
                  <a:lnTo>
                    <a:pt x="77627" y="150658"/>
                  </a:lnTo>
                  <a:lnTo>
                    <a:pt x="76828" y="150535"/>
                  </a:lnTo>
                  <a:lnTo>
                    <a:pt x="76044" y="150397"/>
                  </a:lnTo>
                  <a:lnTo>
                    <a:pt x="75260" y="150259"/>
                  </a:lnTo>
                  <a:lnTo>
                    <a:pt x="74476" y="150105"/>
                  </a:lnTo>
                  <a:lnTo>
                    <a:pt x="73692" y="149936"/>
                  </a:lnTo>
                  <a:lnTo>
                    <a:pt x="72924" y="149767"/>
                  </a:lnTo>
                  <a:lnTo>
                    <a:pt x="72156" y="149583"/>
                  </a:lnTo>
                  <a:lnTo>
                    <a:pt x="71387" y="149383"/>
                  </a:lnTo>
                  <a:lnTo>
                    <a:pt x="70619" y="149183"/>
                  </a:lnTo>
                  <a:lnTo>
                    <a:pt x="69866" y="148968"/>
                  </a:lnTo>
                  <a:lnTo>
                    <a:pt x="69097" y="148753"/>
                  </a:lnTo>
                  <a:lnTo>
                    <a:pt x="68344" y="148522"/>
                  </a:lnTo>
                  <a:lnTo>
                    <a:pt x="67607" y="148276"/>
                  </a:lnTo>
                  <a:lnTo>
                    <a:pt x="66853" y="148030"/>
                  </a:lnTo>
                  <a:lnTo>
                    <a:pt x="66116" y="147769"/>
                  </a:lnTo>
                  <a:lnTo>
                    <a:pt x="65378" y="147508"/>
                  </a:lnTo>
                  <a:lnTo>
                    <a:pt x="64640" y="147231"/>
                  </a:lnTo>
                  <a:lnTo>
                    <a:pt x="63918" y="146955"/>
                  </a:lnTo>
                  <a:lnTo>
                    <a:pt x="63196" y="146663"/>
                  </a:lnTo>
                  <a:lnTo>
                    <a:pt x="62473" y="146371"/>
                  </a:lnTo>
                  <a:lnTo>
                    <a:pt x="61751" y="146048"/>
                  </a:lnTo>
                  <a:lnTo>
                    <a:pt x="61044" y="145740"/>
                  </a:lnTo>
                  <a:lnTo>
                    <a:pt x="60337" y="145418"/>
                  </a:lnTo>
                  <a:lnTo>
                    <a:pt x="59646" y="145080"/>
                  </a:lnTo>
                  <a:lnTo>
                    <a:pt x="58939" y="144741"/>
                  </a:lnTo>
                  <a:lnTo>
                    <a:pt x="58247" y="144388"/>
                  </a:lnTo>
                  <a:lnTo>
                    <a:pt x="57571" y="144035"/>
                  </a:lnTo>
                  <a:lnTo>
                    <a:pt x="56879" y="143666"/>
                  </a:lnTo>
                  <a:lnTo>
                    <a:pt x="56203" y="143297"/>
                  </a:lnTo>
                  <a:lnTo>
                    <a:pt x="55527" y="142913"/>
                  </a:lnTo>
                  <a:lnTo>
                    <a:pt x="54866" y="142513"/>
                  </a:lnTo>
                  <a:lnTo>
                    <a:pt x="54205" y="142129"/>
                  </a:lnTo>
                  <a:lnTo>
                    <a:pt x="53544" y="141714"/>
                  </a:lnTo>
                  <a:lnTo>
                    <a:pt x="52899" y="141299"/>
                  </a:lnTo>
                  <a:lnTo>
                    <a:pt x="52253" y="140884"/>
                  </a:lnTo>
                  <a:lnTo>
                    <a:pt x="51608" y="140454"/>
                  </a:lnTo>
                  <a:lnTo>
                    <a:pt x="50978" y="140023"/>
                  </a:lnTo>
                  <a:lnTo>
                    <a:pt x="50348" y="139578"/>
                  </a:lnTo>
                  <a:lnTo>
                    <a:pt x="49103" y="138671"/>
                  </a:lnTo>
                  <a:lnTo>
                    <a:pt x="47873" y="137733"/>
                  </a:lnTo>
                  <a:lnTo>
                    <a:pt x="46675" y="136765"/>
                  </a:lnTo>
                  <a:lnTo>
                    <a:pt x="45507" y="135766"/>
                  </a:lnTo>
                  <a:lnTo>
                    <a:pt x="44354" y="134752"/>
                  </a:lnTo>
                  <a:lnTo>
                    <a:pt x="43232" y="133707"/>
                  </a:lnTo>
                  <a:lnTo>
                    <a:pt x="42141" y="132631"/>
                  </a:lnTo>
                  <a:lnTo>
                    <a:pt x="41065" y="131540"/>
                  </a:lnTo>
                  <a:lnTo>
                    <a:pt x="40020" y="130403"/>
                  </a:lnTo>
                  <a:lnTo>
                    <a:pt x="38990" y="129265"/>
                  </a:lnTo>
                  <a:lnTo>
                    <a:pt x="38007" y="128082"/>
                  </a:lnTo>
                  <a:lnTo>
                    <a:pt x="37038" y="126883"/>
                  </a:lnTo>
                  <a:lnTo>
                    <a:pt x="36101" y="125669"/>
                  </a:lnTo>
                  <a:lnTo>
                    <a:pt x="35194" y="124424"/>
                  </a:lnTo>
                  <a:lnTo>
                    <a:pt x="34749" y="123794"/>
                  </a:lnTo>
                  <a:lnTo>
                    <a:pt x="34318" y="123149"/>
                  </a:lnTo>
                  <a:lnTo>
                    <a:pt x="33888" y="122519"/>
                  </a:lnTo>
                  <a:lnTo>
                    <a:pt x="33473" y="121873"/>
                  </a:lnTo>
                  <a:lnTo>
                    <a:pt x="33058" y="121212"/>
                  </a:lnTo>
                  <a:lnTo>
                    <a:pt x="32658" y="120551"/>
                  </a:lnTo>
                  <a:lnTo>
                    <a:pt x="32259" y="119891"/>
                  </a:lnTo>
                  <a:lnTo>
                    <a:pt x="31859" y="119230"/>
                  </a:lnTo>
                  <a:lnTo>
                    <a:pt x="31475" y="118554"/>
                  </a:lnTo>
                  <a:lnTo>
                    <a:pt x="31106" y="117877"/>
                  </a:lnTo>
                  <a:lnTo>
                    <a:pt x="30737" y="117201"/>
                  </a:lnTo>
                  <a:lnTo>
                    <a:pt x="30384" y="116509"/>
                  </a:lnTo>
                  <a:lnTo>
                    <a:pt x="30030" y="115818"/>
                  </a:lnTo>
                  <a:lnTo>
                    <a:pt x="29692" y="115111"/>
                  </a:lnTo>
                  <a:lnTo>
                    <a:pt x="29354" y="114419"/>
                  </a:lnTo>
                  <a:lnTo>
                    <a:pt x="29031" y="113712"/>
                  </a:lnTo>
                  <a:lnTo>
                    <a:pt x="28724" y="113005"/>
                  </a:lnTo>
                  <a:lnTo>
                    <a:pt x="28417" y="112283"/>
                  </a:lnTo>
                  <a:lnTo>
                    <a:pt x="28109" y="111561"/>
                  </a:lnTo>
                  <a:lnTo>
                    <a:pt x="27817" y="110839"/>
                  </a:lnTo>
                  <a:lnTo>
                    <a:pt x="27541" y="110116"/>
                  </a:lnTo>
                  <a:lnTo>
                    <a:pt x="27264" y="109378"/>
                  </a:lnTo>
                  <a:lnTo>
                    <a:pt x="27003" y="108641"/>
                  </a:lnTo>
                  <a:lnTo>
                    <a:pt x="26742" y="107903"/>
                  </a:lnTo>
                  <a:lnTo>
                    <a:pt x="26496" y="107150"/>
                  </a:lnTo>
                  <a:lnTo>
                    <a:pt x="26250" y="106412"/>
                  </a:lnTo>
                  <a:lnTo>
                    <a:pt x="26035" y="105659"/>
                  </a:lnTo>
                  <a:lnTo>
                    <a:pt x="25804" y="104891"/>
                  </a:lnTo>
                  <a:lnTo>
                    <a:pt x="25589" y="104138"/>
                  </a:lnTo>
                  <a:lnTo>
                    <a:pt x="25389" y="103369"/>
                  </a:lnTo>
                  <a:lnTo>
                    <a:pt x="25205" y="102601"/>
                  </a:lnTo>
                  <a:lnTo>
                    <a:pt x="25020" y="101833"/>
                  </a:lnTo>
                  <a:lnTo>
                    <a:pt x="24836" y="101049"/>
                  </a:lnTo>
                  <a:lnTo>
                    <a:pt x="24682" y="100280"/>
                  </a:lnTo>
                  <a:lnTo>
                    <a:pt x="24528" y="99497"/>
                  </a:lnTo>
                  <a:lnTo>
                    <a:pt x="24375" y="98713"/>
                  </a:lnTo>
                  <a:lnTo>
                    <a:pt x="24236" y="97914"/>
                  </a:lnTo>
                  <a:lnTo>
                    <a:pt x="24114" y="97130"/>
                  </a:lnTo>
                  <a:lnTo>
                    <a:pt x="23991" y="96331"/>
                  </a:lnTo>
                  <a:lnTo>
                    <a:pt x="23898" y="95531"/>
                  </a:lnTo>
                  <a:lnTo>
                    <a:pt x="23791" y="94732"/>
                  </a:lnTo>
                  <a:lnTo>
                    <a:pt x="23714" y="93933"/>
                  </a:lnTo>
                  <a:lnTo>
                    <a:pt x="23637" y="93119"/>
                  </a:lnTo>
                  <a:lnTo>
                    <a:pt x="23560" y="92304"/>
                  </a:lnTo>
                  <a:lnTo>
                    <a:pt x="23499" y="91490"/>
                  </a:lnTo>
                  <a:lnTo>
                    <a:pt x="23453" y="90675"/>
                  </a:lnTo>
                  <a:lnTo>
                    <a:pt x="23422" y="89860"/>
                  </a:lnTo>
                  <a:lnTo>
                    <a:pt x="23391" y="89046"/>
                  </a:lnTo>
                  <a:lnTo>
                    <a:pt x="23376" y="88216"/>
                  </a:lnTo>
                  <a:lnTo>
                    <a:pt x="23376" y="87386"/>
                  </a:lnTo>
                  <a:lnTo>
                    <a:pt x="23376" y="86572"/>
                  </a:lnTo>
                  <a:lnTo>
                    <a:pt x="23391" y="85742"/>
                  </a:lnTo>
                  <a:lnTo>
                    <a:pt x="23422" y="84927"/>
                  </a:lnTo>
                  <a:lnTo>
                    <a:pt x="23453" y="84097"/>
                  </a:lnTo>
                  <a:lnTo>
                    <a:pt x="23499" y="83283"/>
                  </a:lnTo>
                  <a:lnTo>
                    <a:pt x="23560" y="82468"/>
                  </a:lnTo>
                  <a:lnTo>
                    <a:pt x="23637" y="81669"/>
                  </a:lnTo>
                  <a:lnTo>
                    <a:pt x="23714" y="80854"/>
                  </a:lnTo>
                  <a:lnTo>
                    <a:pt x="23791" y="80055"/>
                  </a:lnTo>
                  <a:lnTo>
                    <a:pt x="23898" y="79256"/>
                  </a:lnTo>
                  <a:lnTo>
                    <a:pt x="23991" y="78457"/>
                  </a:lnTo>
                  <a:lnTo>
                    <a:pt x="24114" y="77658"/>
                  </a:lnTo>
                  <a:lnTo>
                    <a:pt x="24236" y="76859"/>
                  </a:lnTo>
                  <a:lnTo>
                    <a:pt x="24375" y="76075"/>
                  </a:lnTo>
                  <a:lnTo>
                    <a:pt x="24528" y="75291"/>
                  </a:lnTo>
                  <a:lnTo>
                    <a:pt x="24682" y="74507"/>
                  </a:lnTo>
                  <a:lnTo>
                    <a:pt x="24836" y="73723"/>
                  </a:lnTo>
                  <a:lnTo>
                    <a:pt x="25020" y="72955"/>
                  </a:lnTo>
                  <a:lnTo>
                    <a:pt x="25205" y="72187"/>
                  </a:lnTo>
                  <a:lnTo>
                    <a:pt x="25389" y="71418"/>
                  </a:lnTo>
                  <a:lnTo>
                    <a:pt x="25589" y="70650"/>
                  </a:lnTo>
                  <a:lnTo>
                    <a:pt x="25804" y="69881"/>
                  </a:lnTo>
                  <a:lnTo>
                    <a:pt x="26035" y="69128"/>
                  </a:lnTo>
                  <a:lnTo>
                    <a:pt x="26250" y="68375"/>
                  </a:lnTo>
                  <a:lnTo>
                    <a:pt x="26496" y="67622"/>
                  </a:lnTo>
                  <a:lnTo>
                    <a:pt x="26742" y="66884"/>
                  </a:lnTo>
                  <a:lnTo>
                    <a:pt x="27003" y="66147"/>
                  </a:lnTo>
                  <a:lnTo>
                    <a:pt x="27264" y="65409"/>
                  </a:lnTo>
                  <a:lnTo>
                    <a:pt x="27541" y="64671"/>
                  </a:lnTo>
                  <a:lnTo>
                    <a:pt x="27817" y="63949"/>
                  </a:lnTo>
                  <a:lnTo>
                    <a:pt x="28109" y="63211"/>
                  </a:lnTo>
                  <a:lnTo>
                    <a:pt x="28417" y="62504"/>
                  </a:lnTo>
                  <a:lnTo>
                    <a:pt x="28724" y="61782"/>
                  </a:lnTo>
                  <a:lnTo>
                    <a:pt x="29031" y="61075"/>
                  </a:lnTo>
                  <a:lnTo>
                    <a:pt x="29354" y="60368"/>
                  </a:lnTo>
                  <a:lnTo>
                    <a:pt x="29692" y="59661"/>
                  </a:lnTo>
                  <a:lnTo>
                    <a:pt x="30030" y="58970"/>
                  </a:lnTo>
                  <a:lnTo>
                    <a:pt x="30384" y="58278"/>
                  </a:lnTo>
                  <a:lnTo>
                    <a:pt x="30737" y="57587"/>
                  </a:lnTo>
                  <a:lnTo>
                    <a:pt x="31106" y="56910"/>
                  </a:lnTo>
                  <a:lnTo>
                    <a:pt x="31475" y="56234"/>
                  </a:lnTo>
                  <a:lnTo>
                    <a:pt x="31859" y="55558"/>
                  </a:lnTo>
                  <a:lnTo>
                    <a:pt x="32259" y="54882"/>
                  </a:lnTo>
                  <a:lnTo>
                    <a:pt x="32658" y="54221"/>
                  </a:lnTo>
                  <a:lnTo>
                    <a:pt x="33058" y="53560"/>
                  </a:lnTo>
                  <a:lnTo>
                    <a:pt x="33473" y="52914"/>
                  </a:lnTo>
                  <a:lnTo>
                    <a:pt x="33888" y="52269"/>
                  </a:lnTo>
                  <a:lnTo>
                    <a:pt x="34318" y="51624"/>
                  </a:lnTo>
                  <a:lnTo>
                    <a:pt x="34749" y="50993"/>
                  </a:lnTo>
                  <a:lnTo>
                    <a:pt x="35194" y="50363"/>
                  </a:lnTo>
                  <a:lnTo>
                    <a:pt x="36101" y="49118"/>
                  </a:lnTo>
                  <a:lnTo>
                    <a:pt x="37038" y="47889"/>
                  </a:lnTo>
                  <a:lnTo>
                    <a:pt x="38007" y="46690"/>
                  </a:lnTo>
                  <a:lnTo>
                    <a:pt x="38990" y="45522"/>
                  </a:lnTo>
                  <a:lnTo>
                    <a:pt x="40020" y="44370"/>
                  </a:lnTo>
                  <a:lnTo>
                    <a:pt x="41065" y="43248"/>
                  </a:lnTo>
                  <a:lnTo>
                    <a:pt x="42141" y="42157"/>
                  </a:lnTo>
                  <a:lnTo>
                    <a:pt x="43232" y="41081"/>
                  </a:lnTo>
                  <a:lnTo>
                    <a:pt x="44354" y="40036"/>
                  </a:lnTo>
                  <a:lnTo>
                    <a:pt x="45507" y="39006"/>
                  </a:lnTo>
                  <a:lnTo>
                    <a:pt x="46675" y="38022"/>
                  </a:lnTo>
                  <a:lnTo>
                    <a:pt x="47873" y="37054"/>
                  </a:lnTo>
                  <a:lnTo>
                    <a:pt x="49103" y="36117"/>
                  </a:lnTo>
                  <a:lnTo>
                    <a:pt x="50348" y="35210"/>
                  </a:lnTo>
                  <a:lnTo>
                    <a:pt x="50978" y="34764"/>
                  </a:lnTo>
                  <a:lnTo>
                    <a:pt x="51608" y="34334"/>
                  </a:lnTo>
                  <a:lnTo>
                    <a:pt x="52253" y="33904"/>
                  </a:lnTo>
                  <a:lnTo>
                    <a:pt x="52899" y="33473"/>
                  </a:lnTo>
                  <a:lnTo>
                    <a:pt x="53544" y="33058"/>
                  </a:lnTo>
                  <a:lnTo>
                    <a:pt x="54205" y="32659"/>
                  </a:lnTo>
                  <a:lnTo>
                    <a:pt x="54866" y="32259"/>
                  </a:lnTo>
                  <a:lnTo>
                    <a:pt x="55527" y="31875"/>
                  </a:lnTo>
                  <a:lnTo>
                    <a:pt x="56203" y="31491"/>
                  </a:lnTo>
                  <a:lnTo>
                    <a:pt x="56879" y="31122"/>
                  </a:lnTo>
                  <a:lnTo>
                    <a:pt x="57571" y="30753"/>
                  </a:lnTo>
                  <a:lnTo>
                    <a:pt x="58247" y="30400"/>
                  </a:lnTo>
                  <a:lnTo>
                    <a:pt x="58939" y="30046"/>
                  </a:lnTo>
                  <a:lnTo>
                    <a:pt x="59646" y="29708"/>
                  </a:lnTo>
                  <a:lnTo>
                    <a:pt x="60337" y="29370"/>
                  </a:lnTo>
                  <a:lnTo>
                    <a:pt x="61044" y="29047"/>
                  </a:lnTo>
                  <a:lnTo>
                    <a:pt x="61751" y="28724"/>
                  </a:lnTo>
                  <a:lnTo>
                    <a:pt x="62473" y="28417"/>
                  </a:lnTo>
                  <a:lnTo>
                    <a:pt x="63196" y="28125"/>
                  </a:lnTo>
                  <a:lnTo>
                    <a:pt x="63918" y="27833"/>
                  </a:lnTo>
                  <a:lnTo>
                    <a:pt x="64640" y="27541"/>
                  </a:lnTo>
                  <a:lnTo>
                    <a:pt x="65378" y="27264"/>
                  </a:lnTo>
                  <a:lnTo>
                    <a:pt x="66116" y="27003"/>
                  </a:lnTo>
                  <a:lnTo>
                    <a:pt x="66853" y="26742"/>
                  </a:lnTo>
                  <a:lnTo>
                    <a:pt x="67607" y="26496"/>
                  </a:lnTo>
                  <a:lnTo>
                    <a:pt x="68344" y="26265"/>
                  </a:lnTo>
                  <a:lnTo>
                    <a:pt x="69097" y="26035"/>
                  </a:lnTo>
                  <a:lnTo>
                    <a:pt x="69866" y="25820"/>
                  </a:lnTo>
                  <a:lnTo>
                    <a:pt x="70619" y="25605"/>
                  </a:lnTo>
                  <a:lnTo>
                    <a:pt x="71387" y="25405"/>
                  </a:lnTo>
                  <a:lnTo>
                    <a:pt x="72156" y="25205"/>
                  </a:lnTo>
                  <a:lnTo>
                    <a:pt x="72924" y="25021"/>
                  </a:lnTo>
                  <a:lnTo>
                    <a:pt x="73692" y="24852"/>
                  </a:lnTo>
                  <a:lnTo>
                    <a:pt x="74476" y="24682"/>
                  </a:lnTo>
                  <a:lnTo>
                    <a:pt x="75260" y="24529"/>
                  </a:lnTo>
                  <a:lnTo>
                    <a:pt x="76044" y="24375"/>
                  </a:lnTo>
                  <a:lnTo>
                    <a:pt x="76828" y="24252"/>
                  </a:lnTo>
                  <a:lnTo>
                    <a:pt x="77627" y="24114"/>
                  </a:lnTo>
                  <a:lnTo>
                    <a:pt x="78411" y="24006"/>
                  </a:lnTo>
                  <a:lnTo>
                    <a:pt x="79210" y="23899"/>
                  </a:lnTo>
                  <a:lnTo>
                    <a:pt x="80024" y="23791"/>
                  </a:lnTo>
                  <a:lnTo>
                    <a:pt x="80823" y="23714"/>
                  </a:lnTo>
                  <a:lnTo>
                    <a:pt x="81623" y="23637"/>
                  </a:lnTo>
                  <a:lnTo>
                    <a:pt x="82437" y="23561"/>
                  </a:lnTo>
                  <a:lnTo>
                    <a:pt x="83252" y="23514"/>
                  </a:lnTo>
                  <a:lnTo>
                    <a:pt x="84066" y="23468"/>
                  </a:lnTo>
                  <a:lnTo>
                    <a:pt x="84881" y="23422"/>
                  </a:lnTo>
                  <a:lnTo>
                    <a:pt x="85711" y="23407"/>
                  </a:lnTo>
                  <a:lnTo>
                    <a:pt x="86525" y="23392"/>
                  </a:lnTo>
                  <a:lnTo>
                    <a:pt x="87355" y="23376"/>
                  </a:lnTo>
                  <a:lnTo>
                    <a:pt x="88185" y="23392"/>
                  </a:lnTo>
                  <a:lnTo>
                    <a:pt x="89000" y="23407"/>
                  </a:lnTo>
                  <a:lnTo>
                    <a:pt x="89829" y="23422"/>
                  </a:lnTo>
                  <a:lnTo>
                    <a:pt x="90644" y="23468"/>
                  </a:lnTo>
                  <a:lnTo>
                    <a:pt x="91458" y="23514"/>
                  </a:lnTo>
                  <a:lnTo>
                    <a:pt x="92273" y="23561"/>
                  </a:lnTo>
                  <a:lnTo>
                    <a:pt x="93072" y="23637"/>
                  </a:lnTo>
                  <a:lnTo>
                    <a:pt x="93887" y="23714"/>
                  </a:lnTo>
                  <a:lnTo>
                    <a:pt x="94686" y="23791"/>
                  </a:lnTo>
                  <a:lnTo>
                    <a:pt x="95485" y="23899"/>
                  </a:lnTo>
                  <a:lnTo>
                    <a:pt x="96284" y="24006"/>
                  </a:lnTo>
                  <a:lnTo>
                    <a:pt x="97083" y="24114"/>
                  </a:lnTo>
                  <a:lnTo>
                    <a:pt x="97883" y="24252"/>
                  </a:lnTo>
                  <a:lnTo>
                    <a:pt x="98666" y="24375"/>
                  </a:lnTo>
                  <a:lnTo>
                    <a:pt x="99450" y="24529"/>
                  </a:lnTo>
                  <a:lnTo>
                    <a:pt x="100234" y="24682"/>
                  </a:lnTo>
                  <a:lnTo>
                    <a:pt x="101018" y="24852"/>
                  </a:lnTo>
                  <a:lnTo>
                    <a:pt x="101786" y="25021"/>
                  </a:lnTo>
                  <a:lnTo>
                    <a:pt x="102555" y="25205"/>
                  </a:lnTo>
                  <a:lnTo>
                    <a:pt x="103323" y="25405"/>
                  </a:lnTo>
                  <a:lnTo>
                    <a:pt x="104091" y="25605"/>
                  </a:lnTo>
                  <a:lnTo>
                    <a:pt x="104844" y="25820"/>
                  </a:lnTo>
                  <a:lnTo>
                    <a:pt x="105613" y="26035"/>
                  </a:lnTo>
                  <a:lnTo>
                    <a:pt x="106366" y="26265"/>
                  </a:lnTo>
                  <a:lnTo>
                    <a:pt x="107104" y="26496"/>
                  </a:lnTo>
                  <a:lnTo>
                    <a:pt x="107857" y="26742"/>
                  </a:lnTo>
                  <a:lnTo>
                    <a:pt x="108594" y="27003"/>
                  </a:lnTo>
                  <a:lnTo>
                    <a:pt x="109332" y="27264"/>
                  </a:lnTo>
                  <a:lnTo>
                    <a:pt x="110070" y="27541"/>
                  </a:lnTo>
                  <a:lnTo>
                    <a:pt x="110792" y="27833"/>
                  </a:lnTo>
                  <a:lnTo>
                    <a:pt x="111514" y="28125"/>
                  </a:lnTo>
                  <a:lnTo>
                    <a:pt x="112237" y="28417"/>
                  </a:lnTo>
                  <a:lnTo>
                    <a:pt x="112944" y="28724"/>
                  </a:lnTo>
                  <a:lnTo>
                    <a:pt x="113666" y="29047"/>
                  </a:lnTo>
                  <a:lnTo>
                    <a:pt x="114373" y="29370"/>
                  </a:lnTo>
                  <a:lnTo>
                    <a:pt x="115065" y="29708"/>
                  </a:lnTo>
                  <a:lnTo>
                    <a:pt x="115772" y="30046"/>
                  </a:lnTo>
                  <a:lnTo>
                    <a:pt x="116463" y="30400"/>
                  </a:lnTo>
                  <a:lnTo>
                    <a:pt x="117139" y="30753"/>
                  </a:lnTo>
                  <a:lnTo>
                    <a:pt x="117831" y="31122"/>
                  </a:lnTo>
                  <a:lnTo>
                    <a:pt x="118507" y="31491"/>
                  </a:lnTo>
                  <a:lnTo>
                    <a:pt x="119183" y="31875"/>
                  </a:lnTo>
                  <a:lnTo>
                    <a:pt x="119844" y="32259"/>
                  </a:lnTo>
                  <a:lnTo>
                    <a:pt x="120505" y="32659"/>
                  </a:lnTo>
                  <a:lnTo>
                    <a:pt x="121166" y="33058"/>
                  </a:lnTo>
                  <a:lnTo>
                    <a:pt x="121811" y="33473"/>
                  </a:lnTo>
                  <a:lnTo>
                    <a:pt x="122457" y="33904"/>
                  </a:lnTo>
                  <a:lnTo>
                    <a:pt x="123102" y="34334"/>
                  </a:lnTo>
                  <a:lnTo>
                    <a:pt x="123732" y="34764"/>
                  </a:lnTo>
                  <a:lnTo>
                    <a:pt x="124363" y="35210"/>
                  </a:lnTo>
                  <a:lnTo>
                    <a:pt x="125607" y="36117"/>
                  </a:lnTo>
                  <a:lnTo>
                    <a:pt x="126837" y="37054"/>
                  </a:lnTo>
                  <a:lnTo>
                    <a:pt x="128036" y="38022"/>
                  </a:lnTo>
                  <a:lnTo>
                    <a:pt x="129204" y="39006"/>
                  </a:lnTo>
                  <a:lnTo>
                    <a:pt x="130356" y="40036"/>
                  </a:lnTo>
                  <a:lnTo>
                    <a:pt x="131478" y="41081"/>
                  </a:lnTo>
                  <a:lnTo>
                    <a:pt x="132569" y="42157"/>
                  </a:lnTo>
                  <a:lnTo>
                    <a:pt x="133645" y="43248"/>
                  </a:lnTo>
                  <a:lnTo>
                    <a:pt x="134690" y="44370"/>
                  </a:lnTo>
                  <a:lnTo>
                    <a:pt x="135720" y="45522"/>
                  </a:lnTo>
                  <a:lnTo>
                    <a:pt x="136703" y="46690"/>
                  </a:lnTo>
                  <a:lnTo>
                    <a:pt x="137672" y="47889"/>
                  </a:lnTo>
                  <a:lnTo>
                    <a:pt x="138609" y="49118"/>
                  </a:lnTo>
                  <a:lnTo>
                    <a:pt x="139516" y="50363"/>
                  </a:lnTo>
                  <a:lnTo>
                    <a:pt x="139962" y="50993"/>
                  </a:lnTo>
                  <a:lnTo>
                    <a:pt x="140392" y="51624"/>
                  </a:lnTo>
                  <a:lnTo>
                    <a:pt x="140822" y="52269"/>
                  </a:lnTo>
                  <a:lnTo>
                    <a:pt x="141237" y="52914"/>
                  </a:lnTo>
                  <a:lnTo>
                    <a:pt x="141652" y="53560"/>
                  </a:lnTo>
                  <a:lnTo>
                    <a:pt x="142052" y="54221"/>
                  </a:lnTo>
                  <a:lnTo>
                    <a:pt x="142451" y="54882"/>
                  </a:lnTo>
                  <a:lnTo>
                    <a:pt x="142851" y="55558"/>
                  </a:lnTo>
                  <a:lnTo>
                    <a:pt x="143220" y="56234"/>
                  </a:lnTo>
                  <a:lnTo>
                    <a:pt x="143604" y="56910"/>
                  </a:lnTo>
                  <a:lnTo>
                    <a:pt x="143973" y="57587"/>
                  </a:lnTo>
                  <a:lnTo>
                    <a:pt x="144326" y="58278"/>
                  </a:lnTo>
                  <a:lnTo>
                    <a:pt x="144680" y="58970"/>
                  </a:lnTo>
                  <a:lnTo>
                    <a:pt x="145018" y="59661"/>
                  </a:lnTo>
                  <a:lnTo>
                    <a:pt x="145341" y="60368"/>
                  </a:lnTo>
                  <a:lnTo>
                    <a:pt x="145679" y="61075"/>
                  </a:lnTo>
                  <a:lnTo>
                    <a:pt x="145986" y="61782"/>
                  </a:lnTo>
                  <a:lnTo>
                    <a:pt x="146293" y="62504"/>
                  </a:lnTo>
                  <a:lnTo>
                    <a:pt x="146601" y="63211"/>
                  </a:lnTo>
                  <a:lnTo>
                    <a:pt x="146893" y="63949"/>
                  </a:lnTo>
                  <a:lnTo>
                    <a:pt x="147169" y="64671"/>
                  </a:lnTo>
                  <a:lnTo>
                    <a:pt x="147446" y="65409"/>
                  </a:lnTo>
                  <a:lnTo>
                    <a:pt x="147707" y="66147"/>
                  </a:lnTo>
                  <a:lnTo>
                    <a:pt x="147969" y="66884"/>
                  </a:lnTo>
                  <a:lnTo>
                    <a:pt x="148214" y="67622"/>
                  </a:lnTo>
                  <a:lnTo>
                    <a:pt x="148445" y="68375"/>
                  </a:lnTo>
                  <a:lnTo>
                    <a:pt x="148676" y="69128"/>
                  </a:lnTo>
                  <a:lnTo>
                    <a:pt x="148906" y="69881"/>
                  </a:lnTo>
                  <a:lnTo>
                    <a:pt x="149121" y="70650"/>
                  </a:lnTo>
                  <a:lnTo>
                    <a:pt x="149321" y="71418"/>
                  </a:lnTo>
                  <a:lnTo>
                    <a:pt x="149505" y="72187"/>
                  </a:lnTo>
                  <a:lnTo>
                    <a:pt x="149690" y="72955"/>
                  </a:lnTo>
                  <a:lnTo>
                    <a:pt x="149859" y="73723"/>
                  </a:lnTo>
                  <a:lnTo>
                    <a:pt x="150028" y="74507"/>
                  </a:lnTo>
                  <a:lnTo>
                    <a:pt x="150182" y="75291"/>
                  </a:lnTo>
                  <a:lnTo>
                    <a:pt x="150335" y="76075"/>
                  </a:lnTo>
                  <a:lnTo>
                    <a:pt x="150474" y="76859"/>
                  </a:lnTo>
                  <a:lnTo>
                    <a:pt x="150597" y="77658"/>
                  </a:lnTo>
                  <a:lnTo>
                    <a:pt x="150704" y="78457"/>
                  </a:lnTo>
                  <a:lnTo>
                    <a:pt x="150812" y="79256"/>
                  </a:lnTo>
                  <a:lnTo>
                    <a:pt x="150919" y="80055"/>
                  </a:lnTo>
                  <a:lnTo>
                    <a:pt x="150996" y="80854"/>
                  </a:lnTo>
                  <a:lnTo>
                    <a:pt x="151073" y="81669"/>
                  </a:lnTo>
                  <a:lnTo>
                    <a:pt x="151150" y="82468"/>
                  </a:lnTo>
                  <a:lnTo>
                    <a:pt x="151196" y="83283"/>
                  </a:lnTo>
                  <a:lnTo>
                    <a:pt x="151257" y="84097"/>
                  </a:lnTo>
                  <a:lnTo>
                    <a:pt x="151288" y="84927"/>
                  </a:lnTo>
                  <a:lnTo>
                    <a:pt x="151319" y="85742"/>
                  </a:lnTo>
                  <a:lnTo>
                    <a:pt x="151334" y="86572"/>
                  </a:lnTo>
                  <a:lnTo>
                    <a:pt x="151334" y="87386"/>
                  </a:lnTo>
                  <a:lnTo>
                    <a:pt x="151334" y="88324"/>
                  </a:lnTo>
                  <a:lnTo>
                    <a:pt x="151304" y="89261"/>
                  </a:lnTo>
                  <a:lnTo>
                    <a:pt x="151273" y="90199"/>
                  </a:lnTo>
                  <a:lnTo>
                    <a:pt x="151227" y="91136"/>
                  </a:lnTo>
                  <a:lnTo>
                    <a:pt x="151165" y="92058"/>
                  </a:lnTo>
                  <a:lnTo>
                    <a:pt x="151104" y="92980"/>
                  </a:lnTo>
                  <a:lnTo>
                    <a:pt x="151012" y="93902"/>
                  </a:lnTo>
                  <a:lnTo>
                    <a:pt x="150919" y="94824"/>
                  </a:lnTo>
                  <a:lnTo>
                    <a:pt x="150796" y="95747"/>
                  </a:lnTo>
                  <a:lnTo>
                    <a:pt x="150673" y="96653"/>
                  </a:lnTo>
                  <a:lnTo>
                    <a:pt x="150535" y="97575"/>
                  </a:lnTo>
                  <a:lnTo>
                    <a:pt x="150381" y="98482"/>
                  </a:lnTo>
                  <a:lnTo>
                    <a:pt x="150228" y="99389"/>
                  </a:lnTo>
                  <a:lnTo>
                    <a:pt x="150043" y="100280"/>
                  </a:lnTo>
                  <a:lnTo>
                    <a:pt x="149859" y="101187"/>
                  </a:lnTo>
                  <a:lnTo>
                    <a:pt x="149659" y="102078"/>
                  </a:lnTo>
                  <a:lnTo>
                    <a:pt x="149444" y="102970"/>
                  </a:lnTo>
                  <a:lnTo>
                    <a:pt x="149213" y="103861"/>
                  </a:lnTo>
                  <a:lnTo>
                    <a:pt x="148968" y="104753"/>
                  </a:lnTo>
                  <a:lnTo>
                    <a:pt x="148706" y="105629"/>
                  </a:lnTo>
                  <a:lnTo>
                    <a:pt x="148445" y="106505"/>
                  </a:lnTo>
                  <a:lnTo>
                    <a:pt x="148168" y="107381"/>
                  </a:lnTo>
                  <a:lnTo>
                    <a:pt x="147876" y="108257"/>
                  </a:lnTo>
                  <a:lnTo>
                    <a:pt x="147569" y="109117"/>
                  </a:lnTo>
                  <a:lnTo>
                    <a:pt x="147246" y="109978"/>
                  </a:lnTo>
                  <a:lnTo>
                    <a:pt x="146908" y="110839"/>
                  </a:lnTo>
                  <a:lnTo>
                    <a:pt x="146570" y="111699"/>
                  </a:lnTo>
                  <a:lnTo>
                    <a:pt x="146201" y="112544"/>
                  </a:lnTo>
                  <a:lnTo>
                    <a:pt x="145832" y="113405"/>
                  </a:lnTo>
                  <a:lnTo>
                    <a:pt x="145448" y="114250"/>
                  </a:lnTo>
                  <a:lnTo>
                    <a:pt x="145064" y="115080"/>
                  </a:lnTo>
                  <a:lnTo>
                    <a:pt x="144649" y="115925"/>
                  </a:lnTo>
                  <a:lnTo>
                    <a:pt x="144388" y="116463"/>
                  </a:lnTo>
                  <a:lnTo>
                    <a:pt x="144173" y="117017"/>
                  </a:lnTo>
                  <a:lnTo>
                    <a:pt x="143973" y="117570"/>
                  </a:lnTo>
                  <a:lnTo>
                    <a:pt x="143804" y="118139"/>
                  </a:lnTo>
                  <a:lnTo>
                    <a:pt x="143665" y="118692"/>
                  </a:lnTo>
                  <a:lnTo>
                    <a:pt x="143573" y="119260"/>
                  </a:lnTo>
                  <a:lnTo>
                    <a:pt x="143481" y="119829"/>
                  </a:lnTo>
                  <a:lnTo>
                    <a:pt x="143435" y="120398"/>
                  </a:lnTo>
                  <a:lnTo>
                    <a:pt x="143419" y="120966"/>
                  </a:lnTo>
                  <a:lnTo>
                    <a:pt x="143419" y="121535"/>
                  </a:lnTo>
                  <a:lnTo>
                    <a:pt x="143450" y="122104"/>
                  </a:lnTo>
                  <a:lnTo>
                    <a:pt x="143512" y="122657"/>
                  </a:lnTo>
                  <a:lnTo>
                    <a:pt x="143604" y="123210"/>
                  </a:lnTo>
                  <a:lnTo>
                    <a:pt x="143712" y="123763"/>
                  </a:lnTo>
                  <a:lnTo>
                    <a:pt x="143850" y="124301"/>
                  </a:lnTo>
                  <a:lnTo>
                    <a:pt x="144019" y="124839"/>
                  </a:lnTo>
                  <a:lnTo>
                    <a:pt x="144219" y="125377"/>
                  </a:lnTo>
                  <a:lnTo>
                    <a:pt x="144434" y="125884"/>
                  </a:lnTo>
                  <a:lnTo>
                    <a:pt x="144664" y="126391"/>
                  </a:lnTo>
                  <a:lnTo>
                    <a:pt x="144926" y="126899"/>
                  </a:lnTo>
                  <a:lnTo>
                    <a:pt x="145218" y="127375"/>
                  </a:lnTo>
                  <a:lnTo>
                    <a:pt x="145540" y="127851"/>
                  </a:lnTo>
                  <a:lnTo>
                    <a:pt x="145863" y="128297"/>
                  </a:lnTo>
                  <a:lnTo>
                    <a:pt x="146232" y="128743"/>
                  </a:lnTo>
                  <a:lnTo>
                    <a:pt x="146616" y="129173"/>
                  </a:lnTo>
                  <a:lnTo>
                    <a:pt x="147016" y="129573"/>
                  </a:lnTo>
                  <a:lnTo>
                    <a:pt x="147446" y="129957"/>
                  </a:lnTo>
                  <a:lnTo>
                    <a:pt x="147892" y="130326"/>
                  </a:lnTo>
                  <a:lnTo>
                    <a:pt x="148353" y="130679"/>
                  </a:lnTo>
                  <a:lnTo>
                    <a:pt x="148845" y="131002"/>
                  </a:lnTo>
                  <a:lnTo>
                    <a:pt x="149352" y="131309"/>
                  </a:lnTo>
                  <a:lnTo>
                    <a:pt x="149890" y="131601"/>
                  </a:lnTo>
                  <a:lnTo>
                    <a:pt x="150428" y="131847"/>
                  </a:lnTo>
                  <a:lnTo>
                    <a:pt x="150981" y="132078"/>
                  </a:lnTo>
                  <a:lnTo>
                    <a:pt x="151549" y="132262"/>
                  </a:lnTo>
                  <a:lnTo>
                    <a:pt x="152103" y="132431"/>
                  </a:lnTo>
                  <a:lnTo>
                    <a:pt x="152671" y="132570"/>
                  </a:lnTo>
                  <a:lnTo>
                    <a:pt x="153240" y="132677"/>
                  </a:lnTo>
                  <a:lnTo>
                    <a:pt x="153809" y="132754"/>
                  </a:lnTo>
                  <a:lnTo>
                    <a:pt x="154377" y="132800"/>
                  </a:lnTo>
                  <a:lnTo>
                    <a:pt x="154931" y="132816"/>
                  </a:lnTo>
                  <a:lnTo>
                    <a:pt x="155499" y="132816"/>
                  </a:lnTo>
                  <a:lnTo>
                    <a:pt x="156068" y="132785"/>
                  </a:lnTo>
                  <a:lnTo>
                    <a:pt x="156621" y="132723"/>
                  </a:lnTo>
                  <a:lnTo>
                    <a:pt x="157174" y="132631"/>
                  </a:lnTo>
                  <a:lnTo>
                    <a:pt x="157728" y="132524"/>
                  </a:lnTo>
                  <a:lnTo>
                    <a:pt x="158281" y="132385"/>
                  </a:lnTo>
                  <a:lnTo>
                    <a:pt x="158803" y="132216"/>
                  </a:lnTo>
                  <a:lnTo>
                    <a:pt x="159341" y="132032"/>
                  </a:lnTo>
                  <a:lnTo>
                    <a:pt x="159848" y="131801"/>
                  </a:lnTo>
                  <a:lnTo>
                    <a:pt x="160356" y="131571"/>
                  </a:lnTo>
                  <a:lnTo>
                    <a:pt x="160863" y="131309"/>
                  </a:lnTo>
                  <a:lnTo>
                    <a:pt x="161339" y="131017"/>
                  </a:lnTo>
                  <a:lnTo>
                    <a:pt x="161816" y="130710"/>
                  </a:lnTo>
                  <a:lnTo>
                    <a:pt x="162261" y="130372"/>
                  </a:lnTo>
                  <a:lnTo>
                    <a:pt x="162707" y="130003"/>
                  </a:lnTo>
                  <a:lnTo>
                    <a:pt x="163137" y="129619"/>
                  </a:lnTo>
                  <a:lnTo>
                    <a:pt x="163537" y="129219"/>
                  </a:lnTo>
                  <a:lnTo>
                    <a:pt x="163921" y="128789"/>
                  </a:lnTo>
                  <a:lnTo>
                    <a:pt x="164290" y="128343"/>
                  </a:lnTo>
                  <a:lnTo>
                    <a:pt x="164643" y="127882"/>
                  </a:lnTo>
                  <a:lnTo>
                    <a:pt x="164966" y="127390"/>
                  </a:lnTo>
                  <a:lnTo>
                    <a:pt x="165274" y="126883"/>
                  </a:lnTo>
                  <a:lnTo>
                    <a:pt x="165566" y="126345"/>
                  </a:lnTo>
                  <a:lnTo>
                    <a:pt x="166119" y="125208"/>
                  </a:lnTo>
                  <a:lnTo>
                    <a:pt x="166657" y="124055"/>
                  </a:lnTo>
                  <a:lnTo>
                    <a:pt x="167179" y="122903"/>
                  </a:lnTo>
                  <a:lnTo>
                    <a:pt x="167686" y="121735"/>
                  </a:lnTo>
                  <a:lnTo>
                    <a:pt x="168178" y="120582"/>
                  </a:lnTo>
                  <a:lnTo>
                    <a:pt x="168655" y="119414"/>
                  </a:lnTo>
                  <a:lnTo>
                    <a:pt x="169116" y="118231"/>
                  </a:lnTo>
                  <a:lnTo>
                    <a:pt x="169546" y="117047"/>
                  </a:lnTo>
                  <a:lnTo>
                    <a:pt x="169961" y="115864"/>
                  </a:lnTo>
                  <a:lnTo>
                    <a:pt x="170361" y="114681"/>
                  </a:lnTo>
                  <a:lnTo>
                    <a:pt x="170745" y="113482"/>
                  </a:lnTo>
                  <a:lnTo>
                    <a:pt x="171114" y="112283"/>
                  </a:lnTo>
                  <a:lnTo>
                    <a:pt x="171467" y="111084"/>
                  </a:lnTo>
                  <a:lnTo>
                    <a:pt x="171805" y="109870"/>
                  </a:lnTo>
                  <a:lnTo>
                    <a:pt x="172113" y="108656"/>
                  </a:lnTo>
                  <a:lnTo>
                    <a:pt x="172405" y="107442"/>
                  </a:lnTo>
                  <a:lnTo>
                    <a:pt x="172681" y="106213"/>
                  </a:lnTo>
                  <a:lnTo>
                    <a:pt x="172942" y="104983"/>
                  </a:lnTo>
                  <a:lnTo>
                    <a:pt x="173188" y="103754"/>
                  </a:lnTo>
                  <a:lnTo>
                    <a:pt x="173404" y="102524"/>
                  </a:lnTo>
                  <a:lnTo>
                    <a:pt x="173619" y="101279"/>
                  </a:lnTo>
                  <a:lnTo>
                    <a:pt x="173803" y="100034"/>
                  </a:lnTo>
                  <a:lnTo>
                    <a:pt x="173972" y="98790"/>
                  </a:lnTo>
                  <a:lnTo>
                    <a:pt x="174126" y="97545"/>
                  </a:lnTo>
                  <a:lnTo>
                    <a:pt x="174264" y="96284"/>
                  </a:lnTo>
                  <a:lnTo>
                    <a:pt x="174372" y="95024"/>
                  </a:lnTo>
                  <a:lnTo>
                    <a:pt x="174479" y="93764"/>
                  </a:lnTo>
                  <a:lnTo>
                    <a:pt x="174556" y="92488"/>
                  </a:lnTo>
                  <a:lnTo>
                    <a:pt x="174618" y="91228"/>
                  </a:lnTo>
                  <a:lnTo>
                    <a:pt x="174664" y="89953"/>
                  </a:lnTo>
                  <a:lnTo>
                    <a:pt x="174694" y="88677"/>
                  </a:lnTo>
                  <a:lnTo>
                    <a:pt x="174694" y="87386"/>
                  </a:lnTo>
                  <a:lnTo>
                    <a:pt x="174694" y="86264"/>
                  </a:lnTo>
                  <a:lnTo>
                    <a:pt x="174679" y="85142"/>
                  </a:lnTo>
                  <a:lnTo>
                    <a:pt x="174633" y="84020"/>
                  </a:lnTo>
                  <a:lnTo>
                    <a:pt x="174587" y="82899"/>
                  </a:lnTo>
                  <a:lnTo>
                    <a:pt x="174525" y="81792"/>
                  </a:lnTo>
                  <a:lnTo>
                    <a:pt x="174449" y="80670"/>
                  </a:lnTo>
                  <a:lnTo>
                    <a:pt x="174356" y="79564"/>
                  </a:lnTo>
                  <a:lnTo>
                    <a:pt x="174249" y="78472"/>
                  </a:lnTo>
                  <a:lnTo>
                    <a:pt x="174126" y="77366"/>
                  </a:lnTo>
                  <a:lnTo>
                    <a:pt x="174003" y="76275"/>
                  </a:lnTo>
                  <a:lnTo>
                    <a:pt x="173849" y="75183"/>
                  </a:lnTo>
                  <a:lnTo>
                    <a:pt x="173696" y="74092"/>
                  </a:lnTo>
                  <a:lnTo>
                    <a:pt x="173526" y="73017"/>
                  </a:lnTo>
                  <a:lnTo>
                    <a:pt x="173342" y="71941"/>
                  </a:lnTo>
                  <a:lnTo>
                    <a:pt x="173142" y="70865"/>
                  </a:lnTo>
                  <a:lnTo>
                    <a:pt x="172927" y="69805"/>
                  </a:lnTo>
                  <a:lnTo>
                    <a:pt x="172697" y="68744"/>
                  </a:lnTo>
                  <a:lnTo>
                    <a:pt x="172466" y="67684"/>
                  </a:lnTo>
                  <a:lnTo>
                    <a:pt x="172205" y="66623"/>
                  </a:lnTo>
                  <a:lnTo>
                    <a:pt x="171944" y="65578"/>
                  </a:lnTo>
                  <a:lnTo>
                    <a:pt x="171667" y="64533"/>
                  </a:lnTo>
                  <a:lnTo>
                    <a:pt x="171390" y="63488"/>
                  </a:lnTo>
                  <a:lnTo>
                    <a:pt x="171083" y="62458"/>
                  </a:lnTo>
                  <a:lnTo>
                    <a:pt x="170775" y="61429"/>
                  </a:lnTo>
                  <a:lnTo>
                    <a:pt x="170437" y="60414"/>
                  </a:lnTo>
                  <a:lnTo>
                    <a:pt x="170099" y="59385"/>
                  </a:lnTo>
                  <a:lnTo>
                    <a:pt x="169761" y="58386"/>
                  </a:lnTo>
                  <a:lnTo>
                    <a:pt x="169392" y="57371"/>
                  </a:lnTo>
                  <a:lnTo>
                    <a:pt x="169023" y="56372"/>
                  </a:lnTo>
                  <a:lnTo>
                    <a:pt x="168639" y="55373"/>
                  </a:lnTo>
                  <a:lnTo>
                    <a:pt x="168240" y="54390"/>
                  </a:lnTo>
                  <a:lnTo>
                    <a:pt x="167825" y="53406"/>
                  </a:lnTo>
                  <a:lnTo>
                    <a:pt x="167410" y="52423"/>
                  </a:lnTo>
                  <a:lnTo>
                    <a:pt x="166979" y="51454"/>
                  </a:lnTo>
                  <a:lnTo>
                    <a:pt x="166534" y="50502"/>
                  </a:lnTo>
                  <a:lnTo>
                    <a:pt x="166073" y="49533"/>
                  </a:lnTo>
                  <a:lnTo>
                    <a:pt x="165612" y="48581"/>
                  </a:lnTo>
                  <a:lnTo>
                    <a:pt x="165135" y="47643"/>
                  </a:lnTo>
                  <a:lnTo>
                    <a:pt x="164643" y="46706"/>
                  </a:lnTo>
                  <a:lnTo>
                    <a:pt x="164152" y="45768"/>
                  </a:lnTo>
                  <a:lnTo>
                    <a:pt x="163629" y="44846"/>
                  </a:lnTo>
                  <a:lnTo>
                    <a:pt x="163107" y="43924"/>
                  </a:lnTo>
                  <a:lnTo>
                    <a:pt x="162584" y="43017"/>
                  </a:lnTo>
                  <a:lnTo>
                    <a:pt x="162046" y="42110"/>
                  </a:lnTo>
                  <a:lnTo>
                    <a:pt x="161493" y="41219"/>
                  </a:lnTo>
                  <a:lnTo>
                    <a:pt x="160924" y="40328"/>
                  </a:lnTo>
                  <a:lnTo>
                    <a:pt x="160356" y="39436"/>
                  </a:lnTo>
                  <a:lnTo>
                    <a:pt x="159772" y="38560"/>
                  </a:lnTo>
                  <a:lnTo>
                    <a:pt x="159172" y="37700"/>
                  </a:lnTo>
                  <a:lnTo>
                    <a:pt x="158573" y="36839"/>
                  </a:lnTo>
                  <a:lnTo>
                    <a:pt x="157958" y="35978"/>
                  </a:lnTo>
                  <a:lnTo>
                    <a:pt x="157328" y="35133"/>
                  </a:lnTo>
                  <a:lnTo>
                    <a:pt x="156698" y="34303"/>
                  </a:lnTo>
                  <a:lnTo>
                    <a:pt x="156052" y="33473"/>
                  </a:lnTo>
                  <a:lnTo>
                    <a:pt x="155392" y="32643"/>
                  </a:lnTo>
                  <a:lnTo>
                    <a:pt x="154731" y="31829"/>
                  </a:lnTo>
                  <a:lnTo>
                    <a:pt x="154055" y="31030"/>
                  </a:lnTo>
                  <a:lnTo>
                    <a:pt x="153378" y="30231"/>
                  </a:lnTo>
                  <a:lnTo>
                    <a:pt x="152687" y="29447"/>
                  </a:lnTo>
                  <a:lnTo>
                    <a:pt x="151980" y="28663"/>
                  </a:lnTo>
                  <a:lnTo>
                    <a:pt x="151273" y="27895"/>
                  </a:lnTo>
                  <a:lnTo>
                    <a:pt x="150551" y="27126"/>
                  </a:lnTo>
                  <a:lnTo>
                    <a:pt x="149828" y="26373"/>
                  </a:lnTo>
                  <a:lnTo>
                    <a:pt x="149090" y="25620"/>
                  </a:lnTo>
                  <a:lnTo>
                    <a:pt x="148337" y="24882"/>
                  </a:lnTo>
                  <a:lnTo>
                    <a:pt x="147584" y="24160"/>
                  </a:lnTo>
                  <a:lnTo>
                    <a:pt x="146831" y="23438"/>
                  </a:lnTo>
                  <a:lnTo>
                    <a:pt x="146048" y="22731"/>
                  </a:lnTo>
                  <a:lnTo>
                    <a:pt x="145279" y="22024"/>
                  </a:lnTo>
                  <a:lnTo>
                    <a:pt x="144480" y="21332"/>
                  </a:lnTo>
                  <a:lnTo>
                    <a:pt x="143696" y="20656"/>
                  </a:lnTo>
                  <a:lnTo>
                    <a:pt x="142882" y="19980"/>
                  </a:lnTo>
                  <a:lnTo>
                    <a:pt x="142067" y="19319"/>
                  </a:lnTo>
                  <a:lnTo>
                    <a:pt x="141253" y="18658"/>
                  </a:lnTo>
                  <a:lnTo>
                    <a:pt x="140423" y="18028"/>
                  </a:lnTo>
                  <a:lnTo>
                    <a:pt x="139577" y="17382"/>
                  </a:lnTo>
                  <a:lnTo>
                    <a:pt x="138732" y="16768"/>
                  </a:lnTo>
                  <a:lnTo>
                    <a:pt x="137887" y="16153"/>
                  </a:lnTo>
                  <a:lnTo>
                    <a:pt x="137026" y="15538"/>
                  </a:lnTo>
                  <a:lnTo>
                    <a:pt x="136150" y="14954"/>
                  </a:lnTo>
                  <a:lnTo>
                    <a:pt x="135290" y="14370"/>
                  </a:lnTo>
                  <a:lnTo>
                    <a:pt x="134398" y="13786"/>
                  </a:lnTo>
                  <a:lnTo>
                    <a:pt x="133507" y="13218"/>
                  </a:lnTo>
                  <a:lnTo>
                    <a:pt x="132615" y="12680"/>
                  </a:lnTo>
                  <a:lnTo>
                    <a:pt x="131709" y="12126"/>
                  </a:lnTo>
                  <a:lnTo>
                    <a:pt x="130802" y="11604"/>
                  </a:lnTo>
                  <a:lnTo>
                    <a:pt x="129880" y="11081"/>
                  </a:lnTo>
                  <a:lnTo>
                    <a:pt x="128958" y="10559"/>
                  </a:lnTo>
                  <a:lnTo>
                    <a:pt x="128020" y="10067"/>
                  </a:lnTo>
                  <a:lnTo>
                    <a:pt x="127083" y="9575"/>
                  </a:lnTo>
                  <a:lnTo>
                    <a:pt x="126145" y="9099"/>
                  </a:lnTo>
                  <a:lnTo>
                    <a:pt x="125192" y="8638"/>
                  </a:lnTo>
                  <a:lnTo>
                    <a:pt x="124240" y="8177"/>
                  </a:lnTo>
                  <a:lnTo>
                    <a:pt x="123271" y="7731"/>
                  </a:lnTo>
                  <a:lnTo>
                    <a:pt x="122303" y="7301"/>
                  </a:lnTo>
                  <a:lnTo>
                    <a:pt x="121320" y="6886"/>
                  </a:lnTo>
                  <a:lnTo>
                    <a:pt x="120336" y="6471"/>
                  </a:lnTo>
                  <a:lnTo>
                    <a:pt x="119352" y="6071"/>
                  </a:lnTo>
                  <a:lnTo>
                    <a:pt x="118353" y="5687"/>
                  </a:lnTo>
                  <a:lnTo>
                    <a:pt x="117354" y="5318"/>
                  </a:lnTo>
                  <a:lnTo>
                    <a:pt x="116356" y="4949"/>
                  </a:lnTo>
                  <a:lnTo>
                    <a:pt x="115341" y="4596"/>
                  </a:lnTo>
                  <a:lnTo>
                    <a:pt x="114327" y="4258"/>
                  </a:lnTo>
                  <a:lnTo>
                    <a:pt x="113297" y="3935"/>
                  </a:lnTo>
                  <a:lnTo>
                    <a:pt x="112267" y="3628"/>
                  </a:lnTo>
                  <a:lnTo>
                    <a:pt x="111238" y="3320"/>
                  </a:lnTo>
                  <a:lnTo>
                    <a:pt x="110208" y="3028"/>
                  </a:lnTo>
                  <a:lnTo>
                    <a:pt x="109163" y="2752"/>
                  </a:lnTo>
                  <a:lnTo>
                    <a:pt x="108103" y="2490"/>
                  </a:lnTo>
                  <a:lnTo>
                    <a:pt x="107058" y="2244"/>
                  </a:lnTo>
                  <a:lnTo>
                    <a:pt x="105997" y="2014"/>
                  </a:lnTo>
                  <a:lnTo>
                    <a:pt x="104937" y="1783"/>
                  </a:lnTo>
                  <a:lnTo>
                    <a:pt x="103861" y="1568"/>
                  </a:lnTo>
                  <a:lnTo>
                    <a:pt x="102800" y="1368"/>
                  </a:lnTo>
                  <a:lnTo>
                    <a:pt x="101725" y="1184"/>
                  </a:lnTo>
                  <a:lnTo>
                    <a:pt x="100633" y="1015"/>
                  </a:lnTo>
                  <a:lnTo>
                    <a:pt x="99558" y="846"/>
                  </a:lnTo>
                  <a:lnTo>
                    <a:pt x="98467" y="708"/>
                  </a:lnTo>
                  <a:lnTo>
                    <a:pt x="97375" y="569"/>
                  </a:lnTo>
                  <a:lnTo>
                    <a:pt x="96269" y="462"/>
                  </a:lnTo>
                  <a:lnTo>
                    <a:pt x="95178" y="354"/>
                  </a:lnTo>
                  <a:lnTo>
                    <a:pt x="94071" y="262"/>
                  </a:lnTo>
                  <a:lnTo>
                    <a:pt x="92949" y="185"/>
                  </a:lnTo>
                  <a:lnTo>
                    <a:pt x="91843" y="124"/>
                  </a:lnTo>
                  <a:lnTo>
                    <a:pt x="90721" y="62"/>
                  </a:lnTo>
                  <a:lnTo>
                    <a:pt x="89599" y="31"/>
                  </a:lnTo>
                  <a:lnTo>
                    <a:pt x="88477" y="16"/>
                  </a:lnTo>
                  <a:lnTo>
                    <a:pt x="873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 rot="10800000">
              <a:off x="2064688" y="1465214"/>
              <a:ext cx="1" cy="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 rot="10800000">
              <a:off x="1787824" y="1247998"/>
              <a:ext cx="556356" cy="556356"/>
            </a:xfrm>
            <a:custGeom>
              <a:avLst/>
              <a:gdLst/>
              <a:ahLst/>
              <a:cxnLst/>
              <a:rect l="l" t="t" r="r" b="b"/>
              <a:pathLst>
                <a:path w="797643" h="797643" extrusionOk="0">
                  <a:moveTo>
                    <a:pt x="667441" y="163353"/>
                  </a:moveTo>
                  <a:lnTo>
                    <a:pt x="667856" y="163368"/>
                  </a:lnTo>
                  <a:lnTo>
                    <a:pt x="668271" y="163384"/>
                  </a:lnTo>
                  <a:lnTo>
                    <a:pt x="668686" y="163399"/>
                  </a:lnTo>
                  <a:lnTo>
                    <a:pt x="669101" y="163445"/>
                  </a:lnTo>
                  <a:lnTo>
                    <a:pt x="669516" y="163491"/>
                  </a:lnTo>
                  <a:lnTo>
                    <a:pt x="669930" y="163553"/>
                  </a:lnTo>
                  <a:lnTo>
                    <a:pt x="670330" y="163614"/>
                  </a:lnTo>
                  <a:lnTo>
                    <a:pt x="670730" y="163691"/>
                  </a:lnTo>
                  <a:lnTo>
                    <a:pt x="671129" y="163783"/>
                  </a:lnTo>
                  <a:lnTo>
                    <a:pt x="671513" y="163875"/>
                  </a:lnTo>
                  <a:lnTo>
                    <a:pt x="671913" y="163983"/>
                  </a:lnTo>
                  <a:lnTo>
                    <a:pt x="672297" y="164090"/>
                  </a:lnTo>
                  <a:lnTo>
                    <a:pt x="672681" y="164213"/>
                  </a:lnTo>
                  <a:lnTo>
                    <a:pt x="673050" y="164352"/>
                  </a:lnTo>
                  <a:lnTo>
                    <a:pt x="673419" y="164490"/>
                  </a:lnTo>
                  <a:lnTo>
                    <a:pt x="673788" y="164644"/>
                  </a:lnTo>
                  <a:lnTo>
                    <a:pt x="674157" y="164813"/>
                  </a:lnTo>
                  <a:lnTo>
                    <a:pt x="674510" y="164966"/>
                  </a:lnTo>
                  <a:lnTo>
                    <a:pt x="674879" y="165151"/>
                  </a:lnTo>
                  <a:lnTo>
                    <a:pt x="675217" y="165335"/>
                  </a:lnTo>
                  <a:lnTo>
                    <a:pt x="675571" y="165535"/>
                  </a:lnTo>
                  <a:lnTo>
                    <a:pt x="675909" y="165735"/>
                  </a:lnTo>
                  <a:lnTo>
                    <a:pt x="676247" y="165935"/>
                  </a:lnTo>
                  <a:lnTo>
                    <a:pt x="676570" y="166150"/>
                  </a:lnTo>
                  <a:lnTo>
                    <a:pt x="676892" y="166380"/>
                  </a:lnTo>
                  <a:lnTo>
                    <a:pt x="677215" y="166611"/>
                  </a:lnTo>
                  <a:lnTo>
                    <a:pt x="677523" y="166857"/>
                  </a:lnTo>
                  <a:lnTo>
                    <a:pt x="677830" y="167103"/>
                  </a:lnTo>
                  <a:lnTo>
                    <a:pt x="678122" y="167349"/>
                  </a:lnTo>
                  <a:lnTo>
                    <a:pt x="678414" y="167610"/>
                  </a:lnTo>
                  <a:lnTo>
                    <a:pt x="678706" y="167886"/>
                  </a:lnTo>
                  <a:lnTo>
                    <a:pt x="678983" y="168148"/>
                  </a:lnTo>
                  <a:lnTo>
                    <a:pt x="679259" y="168440"/>
                  </a:lnTo>
                  <a:lnTo>
                    <a:pt x="679536" y="168716"/>
                  </a:lnTo>
                  <a:lnTo>
                    <a:pt x="679797" y="169008"/>
                  </a:lnTo>
                  <a:lnTo>
                    <a:pt x="680043" y="169316"/>
                  </a:lnTo>
                  <a:lnTo>
                    <a:pt x="680289" y="169623"/>
                  </a:lnTo>
                  <a:lnTo>
                    <a:pt x="680535" y="169931"/>
                  </a:lnTo>
                  <a:lnTo>
                    <a:pt x="680765" y="170253"/>
                  </a:lnTo>
                  <a:lnTo>
                    <a:pt x="680980" y="170576"/>
                  </a:lnTo>
                  <a:lnTo>
                    <a:pt x="681196" y="170899"/>
                  </a:lnTo>
                  <a:lnTo>
                    <a:pt x="681411" y="171237"/>
                  </a:lnTo>
                  <a:lnTo>
                    <a:pt x="681611" y="171575"/>
                  </a:lnTo>
                  <a:lnTo>
                    <a:pt x="681810" y="171928"/>
                  </a:lnTo>
                  <a:lnTo>
                    <a:pt x="681995" y="172282"/>
                  </a:lnTo>
                  <a:lnTo>
                    <a:pt x="682164" y="172635"/>
                  </a:lnTo>
                  <a:lnTo>
                    <a:pt x="682333" y="172989"/>
                  </a:lnTo>
                  <a:lnTo>
                    <a:pt x="682502" y="173358"/>
                  </a:lnTo>
                  <a:lnTo>
                    <a:pt x="682640" y="173727"/>
                  </a:lnTo>
                  <a:lnTo>
                    <a:pt x="682794" y="174095"/>
                  </a:lnTo>
                  <a:lnTo>
                    <a:pt x="682917" y="174480"/>
                  </a:lnTo>
                  <a:lnTo>
                    <a:pt x="683040" y="174864"/>
                  </a:lnTo>
                  <a:lnTo>
                    <a:pt x="683163" y="175248"/>
                  </a:lnTo>
                  <a:lnTo>
                    <a:pt x="683270" y="175632"/>
                  </a:lnTo>
                  <a:lnTo>
                    <a:pt x="683363" y="176032"/>
                  </a:lnTo>
                  <a:lnTo>
                    <a:pt x="683455" y="176416"/>
                  </a:lnTo>
                  <a:lnTo>
                    <a:pt x="683532" y="176831"/>
                  </a:lnTo>
                  <a:lnTo>
                    <a:pt x="683593" y="177231"/>
                  </a:lnTo>
                  <a:lnTo>
                    <a:pt x="683655" y="177630"/>
                  </a:lnTo>
                  <a:lnTo>
                    <a:pt x="683701" y="178045"/>
                  </a:lnTo>
                  <a:lnTo>
                    <a:pt x="683731" y="178460"/>
                  </a:lnTo>
                  <a:lnTo>
                    <a:pt x="683762" y="178875"/>
                  </a:lnTo>
                  <a:lnTo>
                    <a:pt x="683778" y="179290"/>
                  </a:lnTo>
                  <a:lnTo>
                    <a:pt x="683778" y="179720"/>
                  </a:lnTo>
                  <a:lnTo>
                    <a:pt x="683778" y="180135"/>
                  </a:lnTo>
                  <a:lnTo>
                    <a:pt x="683762" y="180550"/>
                  </a:lnTo>
                  <a:lnTo>
                    <a:pt x="683731" y="180980"/>
                  </a:lnTo>
                  <a:lnTo>
                    <a:pt x="683701" y="181380"/>
                  </a:lnTo>
                  <a:lnTo>
                    <a:pt x="683655" y="181795"/>
                  </a:lnTo>
                  <a:lnTo>
                    <a:pt x="683593" y="182210"/>
                  </a:lnTo>
                  <a:lnTo>
                    <a:pt x="683532" y="182610"/>
                  </a:lnTo>
                  <a:lnTo>
                    <a:pt x="683455" y="183009"/>
                  </a:lnTo>
                  <a:lnTo>
                    <a:pt x="683363" y="183409"/>
                  </a:lnTo>
                  <a:lnTo>
                    <a:pt x="683270" y="183793"/>
                  </a:lnTo>
                  <a:lnTo>
                    <a:pt x="683163" y="184193"/>
                  </a:lnTo>
                  <a:lnTo>
                    <a:pt x="683040" y="184577"/>
                  </a:lnTo>
                  <a:lnTo>
                    <a:pt x="682917" y="184961"/>
                  </a:lnTo>
                  <a:lnTo>
                    <a:pt x="682794" y="185330"/>
                  </a:lnTo>
                  <a:lnTo>
                    <a:pt x="682640" y="185714"/>
                  </a:lnTo>
                  <a:lnTo>
                    <a:pt x="682502" y="186083"/>
                  </a:lnTo>
                  <a:lnTo>
                    <a:pt x="682333" y="186436"/>
                  </a:lnTo>
                  <a:lnTo>
                    <a:pt x="682164" y="186805"/>
                  </a:lnTo>
                  <a:lnTo>
                    <a:pt x="681995" y="187159"/>
                  </a:lnTo>
                  <a:lnTo>
                    <a:pt x="681810" y="187512"/>
                  </a:lnTo>
                  <a:lnTo>
                    <a:pt x="681611" y="187850"/>
                  </a:lnTo>
                  <a:lnTo>
                    <a:pt x="681411" y="188188"/>
                  </a:lnTo>
                  <a:lnTo>
                    <a:pt x="681196" y="188526"/>
                  </a:lnTo>
                  <a:lnTo>
                    <a:pt x="680980" y="188849"/>
                  </a:lnTo>
                  <a:lnTo>
                    <a:pt x="680765" y="189187"/>
                  </a:lnTo>
                  <a:lnTo>
                    <a:pt x="680535" y="189495"/>
                  </a:lnTo>
                  <a:lnTo>
                    <a:pt x="680289" y="189817"/>
                  </a:lnTo>
                  <a:lnTo>
                    <a:pt x="680043" y="190109"/>
                  </a:lnTo>
                  <a:lnTo>
                    <a:pt x="679797" y="190417"/>
                  </a:lnTo>
                  <a:lnTo>
                    <a:pt x="679536" y="190709"/>
                  </a:lnTo>
                  <a:lnTo>
                    <a:pt x="679259" y="191001"/>
                  </a:lnTo>
                  <a:lnTo>
                    <a:pt x="678983" y="191277"/>
                  </a:lnTo>
                  <a:lnTo>
                    <a:pt x="678706" y="191554"/>
                  </a:lnTo>
                  <a:lnTo>
                    <a:pt x="678414" y="191815"/>
                  </a:lnTo>
                  <a:lnTo>
                    <a:pt x="678122" y="192077"/>
                  </a:lnTo>
                  <a:lnTo>
                    <a:pt x="677830" y="192338"/>
                  </a:lnTo>
                  <a:lnTo>
                    <a:pt x="677523" y="192584"/>
                  </a:lnTo>
                  <a:lnTo>
                    <a:pt x="677215" y="192814"/>
                  </a:lnTo>
                  <a:lnTo>
                    <a:pt x="676892" y="193060"/>
                  </a:lnTo>
                  <a:lnTo>
                    <a:pt x="676570" y="193275"/>
                  </a:lnTo>
                  <a:lnTo>
                    <a:pt x="676247" y="193490"/>
                  </a:lnTo>
                  <a:lnTo>
                    <a:pt x="675909" y="193706"/>
                  </a:lnTo>
                  <a:lnTo>
                    <a:pt x="675571" y="193905"/>
                  </a:lnTo>
                  <a:lnTo>
                    <a:pt x="675217" y="194090"/>
                  </a:lnTo>
                  <a:lnTo>
                    <a:pt x="674879" y="194290"/>
                  </a:lnTo>
                  <a:lnTo>
                    <a:pt x="674510" y="194459"/>
                  </a:lnTo>
                  <a:lnTo>
                    <a:pt x="674157" y="194628"/>
                  </a:lnTo>
                  <a:lnTo>
                    <a:pt x="673788" y="194781"/>
                  </a:lnTo>
                  <a:lnTo>
                    <a:pt x="673419" y="194935"/>
                  </a:lnTo>
                  <a:lnTo>
                    <a:pt x="673050" y="195073"/>
                  </a:lnTo>
                  <a:lnTo>
                    <a:pt x="672681" y="195212"/>
                  </a:lnTo>
                  <a:lnTo>
                    <a:pt x="672297" y="195335"/>
                  </a:lnTo>
                  <a:lnTo>
                    <a:pt x="671913" y="195458"/>
                  </a:lnTo>
                  <a:lnTo>
                    <a:pt x="671513" y="195565"/>
                  </a:lnTo>
                  <a:lnTo>
                    <a:pt x="671129" y="195657"/>
                  </a:lnTo>
                  <a:lnTo>
                    <a:pt x="670730" y="195734"/>
                  </a:lnTo>
                  <a:lnTo>
                    <a:pt x="670330" y="195811"/>
                  </a:lnTo>
                  <a:lnTo>
                    <a:pt x="669930" y="195888"/>
                  </a:lnTo>
                  <a:lnTo>
                    <a:pt x="669516" y="195949"/>
                  </a:lnTo>
                  <a:lnTo>
                    <a:pt x="669101" y="195996"/>
                  </a:lnTo>
                  <a:lnTo>
                    <a:pt x="668686" y="196026"/>
                  </a:lnTo>
                  <a:lnTo>
                    <a:pt x="668271" y="196057"/>
                  </a:lnTo>
                  <a:lnTo>
                    <a:pt x="667856" y="196072"/>
                  </a:lnTo>
                  <a:lnTo>
                    <a:pt x="667010" y="196072"/>
                  </a:lnTo>
                  <a:lnTo>
                    <a:pt x="666596" y="196057"/>
                  </a:lnTo>
                  <a:lnTo>
                    <a:pt x="666181" y="196026"/>
                  </a:lnTo>
                  <a:lnTo>
                    <a:pt x="665766" y="195996"/>
                  </a:lnTo>
                  <a:lnTo>
                    <a:pt x="665351" y="195949"/>
                  </a:lnTo>
                  <a:lnTo>
                    <a:pt x="664951" y="195888"/>
                  </a:lnTo>
                  <a:lnTo>
                    <a:pt x="664552" y="195811"/>
                  </a:lnTo>
                  <a:lnTo>
                    <a:pt x="664152" y="195734"/>
                  </a:lnTo>
                  <a:lnTo>
                    <a:pt x="663752" y="195657"/>
                  </a:lnTo>
                  <a:lnTo>
                    <a:pt x="663353" y="195565"/>
                  </a:lnTo>
                  <a:lnTo>
                    <a:pt x="662969" y="195458"/>
                  </a:lnTo>
                  <a:lnTo>
                    <a:pt x="662584" y="195335"/>
                  </a:lnTo>
                  <a:lnTo>
                    <a:pt x="662200" y="195212"/>
                  </a:lnTo>
                  <a:lnTo>
                    <a:pt x="661816" y="195073"/>
                  </a:lnTo>
                  <a:lnTo>
                    <a:pt x="661447" y="194935"/>
                  </a:lnTo>
                  <a:lnTo>
                    <a:pt x="661078" y="194781"/>
                  </a:lnTo>
                  <a:lnTo>
                    <a:pt x="660725" y="194628"/>
                  </a:lnTo>
                  <a:lnTo>
                    <a:pt x="660356" y="194459"/>
                  </a:lnTo>
                  <a:lnTo>
                    <a:pt x="660002" y="194290"/>
                  </a:lnTo>
                  <a:lnTo>
                    <a:pt x="659649" y="194090"/>
                  </a:lnTo>
                  <a:lnTo>
                    <a:pt x="659311" y="193905"/>
                  </a:lnTo>
                  <a:lnTo>
                    <a:pt x="658973" y="193706"/>
                  </a:lnTo>
                  <a:lnTo>
                    <a:pt x="658635" y="193490"/>
                  </a:lnTo>
                  <a:lnTo>
                    <a:pt x="658312" y="193275"/>
                  </a:lnTo>
                  <a:lnTo>
                    <a:pt x="657989" y="193060"/>
                  </a:lnTo>
                  <a:lnTo>
                    <a:pt x="657666" y="192814"/>
                  </a:lnTo>
                  <a:lnTo>
                    <a:pt x="657359" y="192584"/>
                  </a:lnTo>
                  <a:lnTo>
                    <a:pt x="657052" y="192338"/>
                  </a:lnTo>
                  <a:lnTo>
                    <a:pt x="656744" y="192077"/>
                  </a:lnTo>
                  <a:lnTo>
                    <a:pt x="656452" y="191815"/>
                  </a:lnTo>
                  <a:lnTo>
                    <a:pt x="656160" y="191554"/>
                  </a:lnTo>
                  <a:lnTo>
                    <a:pt x="655884" y="191277"/>
                  </a:lnTo>
                  <a:lnTo>
                    <a:pt x="655607" y="191001"/>
                  </a:lnTo>
                  <a:lnTo>
                    <a:pt x="655346" y="190709"/>
                  </a:lnTo>
                  <a:lnTo>
                    <a:pt x="655084" y="190417"/>
                  </a:lnTo>
                  <a:lnTo>
                    <a:pt x="654839" y="190109"/>
                  </a:lnTo>
                  <a:lnTo>
                    <a:pt x="654577" y="189817"/>
                  </a:lnTo>
                  <a:lnTo>
                    <a:pt x="654347" y="189495"/>
                  </a:lnTo>
                  <a:lnTo>
                    <a:pt x="654116" y="189187"/>
                  </a:lnTo>
                  <a:lnTo>
                    <a:pt x="653886" y="188849"/>
                  </a:lnTo>
                  <a:lnTo>
                    <a:pt x="653671" y="188526"/>
                  </a:lnTo>
                  <a:lnTo>
                    <a:pt x="653471" y="188188"/>
                  </a:lnTo>
                  <a:lnTo>
                    <a:pt x="653256" y="187850"/>
                  </a:lnTo>
                  <a:lnTo>
                    <a:pt x="653071" y="187512"/>
                  </a:lnTo>
                  <a:lnTo>
                    <a:pt x="652887" y="187159"/>
                  </a:lnTo>
                  <a:lnTo>
                    <a:pt x="652702" y="186805"/>
                  </a:lnTo>
                  <a:lnTo>
                    <a:pt x="652549" y="186436"/>
                  </a:lnTo>
                  <a:lnTo>
                    <a:pt x="652380" y="186083"/>
                  </a:lnTo>
                  <a:lnTo>
                    <a:pt x="652226" y="185714"/>
                  </a:lnTo>
                  <a:lnTo>
                    <a:pt x="652088" y="185330"/>
                  </a:lnTo>
                  <a:lnTo>
                    <a:pt x="651949" y="184961"/>
                  </a:lnTo>
                  <a:lnTo>
                    <a:pt x="651826" y="184577"/>
                  </a:lnTo>
                  <a:lnTo>
                    <a:pt x="651719" y="184193"/>
                  </a:lnTo>
                  <a:lnTo>
                    <a:pt x="651611" y="183793"/>
                  </a:lnTo>
                  <a:lnTo>
                    <a:pt x="651519" y="183409"/>
                  </a:lnTo>
                  <a:lnTo>
                    <a:pt x="651427" y="183009"/>
                  </a:lnTo>
                  <a:lnTo>
                    <a:pt x="651350" y="182610"/>
                  </a:lnTo>
                  <a:lnTo>
                    <a:pt x="651288" y="182210"/>
                  </a:lnTo>
                  <a:lnTo>
                    <a:pt x="651227" y="181795"/>
                  </a:lnTo>
                  <a:lnTo>
                    <a:pt x="651181" y="181380"/>
                  </a:lnTo>
                  <a:lnTo>
                    <a:pt x="651150" y="180980"/>
                  </a:lnTo>
                  <a:lnTo>
                    <a:pt x="651119" y="180550"/>
                  </a:lnTo>
                  <a:lnTo>
                    <a:pt x="651104" y="180135"/>
                  </a:lnTo>
                  <a:lnTo>
                    <a:pt x="651089" y="179720"/>
                  </a:lnTo>
                  <a:lnTo>
                    <a:pt x="651104" y="179290"/>
                  </a:lnTo>
                  <a:lnTo>
                    <a:pt x="651119" y="178875"/>
                  </a:lnTo>
                  <a:lnTo>
                    <a:pt x="651150" y="178460"/>
                  </a:lnTo>
                  <a:lnTo>
                    <a:pt x="651181" y="178045"/>
                  </a:lnTo>
                  <a:lnTo>
                    <a:pt x="651227" y="177630"/>
                  </a:lnTo>
                  <a:lnTo>
                    <a:pt x="651288" y="177231"/>
                  </a:lnTo>
                  <a:lnTo>
                    <a:pt x="651350" y="176831"/>
                  </a:lnTo>
                  <a:lnTo>
                    <a:pt x="651427" y="176416"/>
                  </a:lnTo>
                  <a:lnTo>
                    <a:pt x="651519" y="176032"/>
                  </a:lnTo>
                  <a:lnTo>
                    <a:pt x="651611" y="175632"/>
                  </a:lnTo>
                  <a:lnTo>
                    <a:pt x="651719" y="175248"/>
                  </a:lnTo>
                  <a:lnTo>
                    <a:pt x="651826" y="174864"/>
                  </a:lnTo>
                  <a:lnTo>
                    <a:pt x="651949" y="174480"/>
                  </a:lnTo>
                  <a:lnTo>
                    <a:pt x="652088" y="174095"/>
                  </a:lnTo>
                  <a:lnTo>
                    <a:pt x="652226" y="173727"/>
                  </a:lnTo>
                  <a:lnTo>
                    <a:pt x="652380" y="173358"/>
                  </a:lnTo>
                  <a:lnTo>
                    <a:pt x="652549" y="172989"/>
                  </a:lnTo>
                  <a:lnTo>
                    <a:pt x="652702" y="172635"/>
                  </a:lnTo>
                  <a:lnTo>
                    <a:pt x="652887" y="172282"/>
                  </a:lnTo>
                  <a:lnTo>
                    <a:pt x="653071" y="171928"/>
                  </a:lnTo>
                  <a:lnTo>
                    <a:pt x="653256" y="171575"/>
                  </a:lnTo>
                  <a:lnTo>
                    <a:pt x="653471" y="171237"/>
                  </a:lnTo>
                  <a:lnTo>
                    <a:pt x="653671" y="170899"/>
                  </a:lnTo>
                  <a:lnTo>
                    <a:pt x="653886" y="170576"/>
                  </a:lnTo>
                  <a:lnTo>
                    <a:pt x="654116" y="170253"/>
                  </a:lnTo>
                  <a:lnTo>
                    <a:pt x="654347" y="169931"/>
                  </a:lnTo>
                  <a:lnTo>
                    <a:pt x="654577" y="169623"/>
                  </a:lnTo>
                  <a:lnTo>
                    <a:pt x="654839" y="169316"/>
                  </a:lnTo>
                  <a:lnTo>
                    <a:pt x="655084" y="169008"/>
                  </a:lnTo>
                  <a:lnTo>
                    <a:pt x="655346" y="168716"/>
                  </a:lnTo>
                  <a:lnTo>
                    <a:pt x="655607" y="168440"/>
                  </a:lnTo>
                  <a:lnTo>
                    <a:pt x="655884" y="168148"/>
                  </a:lnTo>
                  <a:lnTo>
                    <a:pt x="656160" y="167886"/>
                  </a:lnTo>
                  <a:lnTo>
                    <a:pt x="656452" y="167610"/>
                  </a:lnTo>
                  <a:lnTo>
                    <a:pt x="656744" y="167349"/>
                  </a:lnTo>
                  <a:lnTo>
                    <a:pt x="657052" y="167103"/>
                  </a:lnTo>
                  <a:lnTo>
                    <a:pt x="657359" y="166857"/>
                  </a:lnTo>
                  <a:lnTo>
                    <a:pt x="657666" y="166611"/>
                  </a:lnTo>
                  <a:lnTo>
                    <a:pt x="657989" y="166380"/>
                  </a:lnTo>
                  <a:lnTo>
                    <a:pt x="658312" y="166150"/>
                  </a:lnTo>
                  <a:lnTo>
                    <a:pt x="658635" y="165935"/>
                  </a:lnTo>
                  <a:lnTo>
                    <a:pt x="658973" y="165735"/>
                  </a:lnTo>
                  <a:lnTo>
                    <a:pt x="659311" y="165535"/>
                  </a:lnTo>
                  <a:lnTo>
                    <a:pt x="659649" y="165335"/>
                  </a:lnTo>
                  <a:lnTo>
                    <a:pt x="660002" y="165151"/>
                  </a:lnTo>
                  <a:lnTo>
                    <a:pt x="660356" y="164966"/>
                  </a:lnTo>
                  <a:lnTo>
                    <a:pt x="660725" y="164813"/>
                  </a:lnTo>
                  <a:lnTo>
                    <a:pt x="661078" y="164644"/>
                  </a:lnTo>
                  <a:lnTo>
                    <a:pt x="661447" y="164490"/>
                  </a:lnTo>
                  <a:lnTo>
                    <a:pt x="661816" y="164352"/>
                  </a:lnTo>
                  <a:lnTo>
                    <a:pt x="662200" y="164213"/>
                  </a:lnTo>
                  <a:lnTo>
                    <a:pt x="662584" y="164090"/>
                  </a:lnTo>
                  <a:lnTo>
                    <a:pt x="662969" y="163983"/>
                  </a:lnTo>
                  <a:lnTo>
                    <a:pt x="663353" y="163875"/>
                  </a:lnTo>
                  <a:lnTo>
                    <a:pt x="663752" y="163783"/>
                  </a:lnTo>
                  <a:lnTo>
                    <a:pt x="664152" y="163691"/>
                  </a:lnTo>
                  <a:lnTo>
                    <a:pt x="664552" y="163614"/>
                  </a:lnTo>
                  <a:lnTo>
                    <a:pt x="664951" y="163553"/>
                  </a:lnTo>
                  <a:lnTo>
                    <a:pt x="665351" y="163491"/>
                  </a:lnTo>
                  <a:lnTo>
                    <a:pt x="665766" y="163445"/>
                  </a:lnTo>
                  <a:lnTo>
                    <a:pt x="666181" y="163399"/>
                  </a:lnTo>
                  <a:lnTo>
                    <a:pt x="666596" y="163384"/>
                  </a:lnTo>
                  <a:lnTo>
                    <a:pt x="667010" y="163368"/>
                  </a:lnTo>
                  <a:lnTo>
                    <a:pt x="667441" y="163353"/>
                  </a:lnTo>
                  <a:close/>
                  <a:moveTo>
                    <a:pt x="39713" y="227762"/>
                  </a:moveTo>
                  <a:lnTo>
                    <a:pt x="40128" y="227778"/>
                  </a:lnTo>
                  <a:lnTo>
                    <a:pt x="40543" y="227793"/>
                  </a:lnTo>
                  <a:lnTo>
                    <a:pt x="40973" y="227808"/>
                  </a:lnTo>
                  <a:lnTo>
                    <a:pt x="41373" y="227855"/>
                  </a:lnTo>
                  <a:lnTo>
                    <a:pt x="41788" y="227901"/>
                  </a:lnTo>
                  <a:lnTo>
                    <a:pt x="42203" y="227962"/>
                  </a:lnTo>
                  <a:lnTo>
                    <a:pt x="42602" y="228024"/>
                  </a:lnTo>
                  <a:lnTo>
                    <a:pt x="43002" y="228100"/>
                  </a:lnTo>
                  <a:lnTo>
                    <a:pt x="43401" y="228193"/>
                  </a:lnTo>
                  <a:lnTo>
                    <a:pt x="43786" y="228285"/>
                  </a:lnTo>
                  <a:lnTo>
                    <a:pt x="44185" y="228392"/>
                  </a:lnTo>
                  <a:lnTo>
                    <a:pt x="44569" y="228500"/>
                  </a:lnTo>
                  <a:lnTo>
                    <a:pt x="44954" y="228623"/>
                  </a:lnTo>
                  <a:lnTo>
                    <a:pt x="45322" y="228761"/>
                  </a:lnTo>
                  <a:lnTo>
                    <a:pt x="45691" y="228900"/>
                  </a:lnTo>
                  <a:lnTo>
                    <a:pt x="46060" y="229053"/>
                  </a:lnTo>
                  <a:lnTo>
                    <a:pt x="46429" y="229207"/>
                  </a:lnTo>
                  <a:lnTo>
                    <a:pt x="46798" y="229376"/>
                  </a:lnTo>
                  <a:lnTo>
                    <a:pt x="47151" y="229560"/>
                  </a:lnTo>
                  <a:lnTo>
                    <a:pt x="47489" y="229745"/>
                  </a:lnTo>
                  <a:lnTo>
                    <a:pt x="47843" y="229929"/>
                  </a:lnTo>
                  <a:lnTo>
                    <a:pt x="48181" y="230144"/>
                  </a:lnTo>
                  <a:lnTo>
                    <a:pt x="48519" y="230344"/>
                  </a:lnTo>
                  <a:lnTo>
                    <a:pt x="48842" y="230559"/>
                  </a:lnTo>
                  <a:lnTo>
                    <a:pt x="49165" y="230790"/>
                  </a:lnTo>
                  <a:lnTo>
                    <a:pt x="49487" y="231020"/>
                  </a:lnTo>
                  <a:lnTo>
                    <a:pt x="49795" y="231266"/>
                  </a:lnTo>
                  <a:lnTo>
                    <a:pt x="50102" y="231512"/>
                  </a:lnTo>
                  <a:lnTo>
                    <a:pt x="50394" y="231758"/>
                  </a:lnTo>
                  <a:lnTo>
                    <a:pt x="50701" y="232019"/>
                  </a:lnTo>
                  <a:lnTo>
                    <a:pt x="50978" y="232281"/>
                  </a:lnTo>
                  <a:lnTo>
                    <a:pt x="51255" y="232557"/>
                  </a:lnTo>
                  <a:lnTo>
                    <a:pt x="51531" y="232849"/>
                  </a:lnTo>
                  <a:lnTo>
                    <a:pt x="51808" y="233126"/>
                  </a:lnTo>
                  <a:lnTo>
                    <a:pt x="52069" y="233418"/>
                  </a:lnTo>
                  <a:lnTo>
                    <a:pt x="52315" y="233725"/>
                  </a:lnTo>
                  <a:lnTo>
                    <a:pt x="52561" y="234033"/>
                  </a:lnTo>
                  <a:lnTo>
                    <a:pt x="52807" y="234340"/>
                  </a:lnTo>
                  <a:lnTo>
                    <a:pt x="53037" y="234663"/>
                  </a:lnTo>
                  <a:lnTo>
                    <a:pt x="53253" y="234986"/>
                  </a:lnTo>
                  <a:lnTo>
                    <a:pt x="53468" y="235308"/>
                  </a:lnTo>
                  <a:lnTo>
                    <a:pt x="53683" y="235646"/>
                  </a:lnTo>
                  <a:lnTo>
                    <a:pt x="53883" y="235984"/>
                  </a:lnTo>
                  <a:lnTo>
                    <a:pt x="54082" y="236338"/>
                  </a:lnTo>
                  <a:lnTo>
                    <a:pt x="54267" y="236676"/>
                  </a:lnTo>
                  <a:lnTo>
                    <a:pt x="54436" y="237045"/>
                  </a:lnTo>
                  <a:lnTo>
                    <a:pt x="54605" y="237398"/>
                  </a:lnTo>
                  <a:lnTo>
                    <a:pt x="54759" y="237767"/>
                  </a:lnTo>
                  <a:lnTo>
                    <a:pt x="54912" y="238136"/>
                  </a:lnTo>
                  <a:lnTo>
                    <a:pt x="55066" y="238505"/>
                  </a:lnTo>
                  <a:lnTo>
                    <a:pt x="55189" y="238889"/>
                  </a:lnTo>
                  <a:lnTo>
                    <a:pt x="55312" y="239258"/>
                  </a:lnTo>
                  <a:lnTo>
                    <a:pt x="55435" y="239658"/>
                  </a:lnTo>
                  <a:lnTo>
                    <a:pt x="55542" y="240042"/>
                  </a:lnTo>
                  <a:lnTo>
                    <a:pt x="55635" y="240441"/>
                  </a:lnTo>
                  <a:lnTo>
                    <a:pt x="55727" y="240826"/>
                  </a:lnTo>
                  <a:lnTo>
                    <a:pt x="55804" y="241225"/>
                  </a:lnTo>
                  <a:lnTo>
                    <a:pt x="55865" y="241640"/>
                  </a:lnTo>
                  <a:lnTo>
                    <a:pt x="55927" y="242040"/>
                  </a:lnTo>
                  <a:lnTo>
                    <a:pt x="55973" y="242455"/>
                  </a:lnTo>
                  <a:lnTo>
                    <a:pt x="56004" y="242870"/>
                  </a:lnTo>
                  <a:lnTo>
                    <a:pt x="56034" y="243285"/>
                  </a:lnTo>
                  <a:lnTo>
                    <a:pt x="56050" y="243699"/>
                  </a:lnTo>
                  <a:lnTo>
                    <a:pt x="56050" y="244130"/>
                  </a:lnTo>
                  <a:lnTo>
                    <a:pt x="56050" y="244545"/>
                  </a:lnTo>
                  <a:lnTo>
                    <a:pt x="56034" y="244960"/>
                  </a:lnTo>
                  <a:lnTo>
                    <a:pt x="56004" y="245375"/>
                  </a:lnTo>
                  <a:lnTo>
                    <a:pt x="55973" y="245790"/>
                  </a:lnTo>
                  <a:lnTo>
                    <a:pt x="55927" y="246205"/>
                  </a:lnTo>
                  <a:lnTo>
                    <a:pt x="55865" y="246604"/>
                  </a:lnTo>
                  <a:lnTo>
                    <a:pt x="55804" y="247019"/>
                  </a:lnTo>
                  <a:lnTo>
                    <a:pt x="55727" y="247419"/>
                  </a:lnTo>
                  <a:lnTo>
                    <a:pt x="55635" y="247818"/>
                  </a:lnTo>
                  <a:lnTo>
                    <a:pt x="55542" y="248202"/>
                  </a:lnTo>
                  <a:lnTo>
                    <a:pt x="55435" y="248602"/>
                  </a:lnTo>
                  <a:lnTo>
                    <a:pt x="55312" y="248986"/>
                  </a:lnTo>
                  <a:lnTo>
                    <a:pt x="55189" y="249370"/>
                  </a:lnTo>
                  <a:lnTo>
                    <a:pt x="55066" y="249739"/>
                  </a:lnTo>
                  <a:lnTo>
                    <a:pt x="54912" y="250108"/>
                  </a:lnTo>
                  <a:lnTo>
                    <a:pt x="54759" y="250477"/>
                  </a:lnTo>
                  <a:lnTo>
                    <a:pt x="54605" y="250846"/>
                  </a:lnTo>
                  <a:lnTo>
                    <a:pt x="54436" y="251215"/>
                  </a:lnTo>
                  <a:lnTo>
                    <a:pt x="54267" y="251568"/>
                  </a:lnTo>
                  <a:lnTo>
                    <a:pt x="54082" y="251906"/>
                  </a:lnTo>
                  <a:lnTo>
                    <a:pt x="53883" y="252260"/>
                  </a:lnTo>
                  <a:lnTo>
                    <a:pt x="53683" y="252598"/>
                  </a:lnTo>
                  <a:lnTo>
                    <a:pt x="53468" y="252936"/>
                  </a:lnTo>
                  <a:lnTo>
                    <a:pt x="53253" y="253259"/>
                  </a:lnTo>
                  <a:lnTo>
                    <a:pt x="53037" y="253581"/>
                  </a:lnTo>
                  <a:lnTo>
                    <a:pt x="52807" y="253904"/>
                  </a:lnTo>
                  <a:lnTo>
                    <a:pt x="52561" y="254212"/>
                  </a:lnTo>
                  <a:lnTo>
                    <a:pt x="52315" y="254519"/>
                  </a:lnTo>
                  <a:lnTo>
                    <a:pt x="52069" y="254826"/>
                  </a:lnTo>
                  <a:lnTo>
                    <a:pt x="51808" y="255118"/>
                  </a:lnTo>
                  <a:lnTo>
                    <a:pt x="51531" y="255410"/>
                  </a:lnTo>
                  <a:lnTo>
                    <a:pt x="51255" y="255687"/>
                  </a:lnTo>
                  <a:lnTo>
                    <a:pt x="50978" y="255964"/>
                  </a:lnTo>
                  <a:lnTo>
                    <a:pt x="50701" y="256225"/>
                  </a:lnTo>
                  <a:lnTo>
                    <a:pt x="50394" y="256486"/>
                  </a:lnTo>
                  <a:lnTo>
                    <a:pt x="50102" y="256747"/>
                  </a:lnTo>
                  <a:lnTo>
                    <a:pt x="49795" y="256993"/>
                  </a:lnTo>
                  <a:lnTo>
                    <a:pt x="49487" y="257224"/>
                  </a:lnTo>
                  <a:lnTo>
                    <a:pt x="49165" y="257454"/>
                  </a:lnTo>
                  <a:lnTo>
                    <a:pt x="48842" y="257685"/>
                  </a:lnTo>
                  <a:lnTo>
                    <a:pt x="48519" y="257900"/>
                  </a:lnTo>
                  <a:lnTo>
                    <a:pt x="48181" y="258115"/>
                  </a:lnTo>
                  <a:lnTo>
                    <a:pt x="47843" y="258315"/>
                  </a:lnTo>
                  <a:lnTo>
                    <a:pt x="47489" y="258499"/>
                  </a:lnTo>
                  <a:lnTo>
                    <a:pt x="47151" y="258684"/>
                  </a:lnTo>
                  <a:lnTo>
                    <a:pt x="46798" y="258868"/>
                  </a:lnTo>
                  <a:lnTo>
                    <a:pt x="46429" y="259037"/>
                  </a:lnTo>
                  <a:lnTo>
                    <a:pt x="46060" y="259191"/>
                  </a:lnTo>
                  <a:lnTo>
                    <a:pt x="45691" y="259345"/>
                  </a:lnTo>
                  <a:lnTo>
                    <a:pt x="45322" y="259483"/>
                  </a:lnTo>
                  <a:lnTo>
                    <a:pt x="44954" y="259621"/>
                  </a:lnTo>
                  <a:lnTo>
                    <a:pt x="44569" y="259744"/>
                  </a:lnTo>
                  <a:lnTo>
                    <a:pt x="44185" y="259867"/>
                  </a:lnTo>
                  <a:lnTo>
                    <a:pt x="43786" y="259959"/>
                  </a:lnTo>
                  <a:lnTo>
                    <a:pt x="43401" y="260067"/>
                  </a:lnTo>
                  <a:lnTo>
                    <a:pt x="43002" y="260144"/>
                  </a:lnTo>
                  <a:lnTo>
                    <a:pt x="42602" y="260221"/>
                  </a:lnTo>
                  <a:lnTo>
                    <a:pt x="42203" y="260298"/>
                  </a:lnTo>
                  <a:lnTo>
                    <a:pt x="41788" y="260344"/>
                  </a:lnTo>
                  <a:lnTo>
                    <a:pt x="41373" y="260390"/>
                  </a:lnTo>
                  <a:lnTo>
                    <a:pt x="40973" y="260436"/>
                  </a:lnTo>
                  <a:lnTo>
                    <a:pt x="40543" y="260467"/>
                  </a:lnTo>
                  <a:lnTo>
                    <a:pt x="40128" y="260482"/>
                  </a:lnTo>
                  <a:lnTo>
                    <a:pt x="39283" y="260482"/>
                  </a:lnTo>
                  <a:lnTo>
                    <a:pt x="38868" y="260467"/>
                  </a:lnTo>
                  <a:lnTo>
                    <a:pt x="38453" y="260436"/>
                  </a:lnTo>
                  <a:lnTo>
                    <a:pt x="38038" y="260390"/>
                  </a:lnTo>
                  <a:lnTo>
                    <a:pt x="37638" y="260344"/>
                  </a:lnTo>
                  <a:lnTo>
                    <a:pt x="37223" y="260298"/>
                  </a:lnTo>
                  <a:lnTo>
                    <a:pt x="36824" y="260221"/>
                  </a:lnTo>
                  <a:lnTo>
                    <a:pt x="36424" y="260144"/>
                  </a:lnTo>
                  <a:lnTo>
                    <a:pt x="36024" y="260067"/>
                  </a:lnTo>
                  <a:lnTo>
                    <a:pt x="35640" y="259959"/>
                  </a:lnTo>
                  <a:lnTo>
                    <a:pt x="35241" y="259867"/>
                  </a:lnTo>
                  <a:lnTo>
                    <a:pt x="34856" y="259744"/>
                  </a:lnTo>
                  <a:lnTo>
                    <a:pt x="34472" y="259621"/>
                  </a:lnTo>
                  <a:lnTo>
                    <a:pt x="34103" y="259483"/>
                  </a:lnTo>
                  <a:lnTo>
                    <a:pt x="33719" y="259345"/>
                  </a:lnTo>
                  <a:lnTo>
                    <a:pt x="33350" y="259191"/>
                  </a:lnTo>
                  <a:lnTo>
                    <a:pt x="32997" y="259037"/>
                  </a:lnTo>
                  <a:lnTo>
                    <a:pt x="32628" y="258868"/>
                  </a:lnTo>
                  <a:lnTo>
                    <a:pt x="32275" y="258684"/>
                  </a:lnTo>
                  <a:lnTo>
                    <a:pt x="31936" y="258499"/>
                  </a:lnTo>
                  <a:lnTo>
                    <a:pt x="31583" y="258315"/>
                  </a:lnTo>
                  <a:lnTo>
                    <a:pt x="31245" y="258115"/>
                  </a:lnTo>
                  <a:lnTo>
                    <a:pt x="30907" y="257900"/>
                  </a:lnTo>
                  <a:lnTo>
                    <a:pt x="30584" y="257685"/>
                  </a:lnTo>
                  <a:lnTo>
                    <a:pt x="30261" y="257454"/>
                  </a:lnTo>
                  <a:lnTo>
                    <a:pt x="29939" y="257224"/>
                  </a:lnTo>
                  <a:lnTo>
                    <a:pt x="29631" y="256993"/>
                  </a:lnTo>
                  <a:lnTo>
                    <a:pt x="29324" y="256747"/>
                  </a:lnTo>
                  <a:lnTo>
                    <a:pt x="29016" y="256486"/>
                  </a:lnTo>
                  <a:lnTo>
                    <a:pt x="28724" y="256225"/>
                  </a:lnTo>
                  <a:lnTo>
                    <a:pt x="28448" y="255964"/>
                  </a:lnTo>
                  <a:lnTo>
                    <a:pt x="28156" y="255687"/>
                  </a:lnTo>
                  <a:lnTo>
                    <a:pt x="27894" y="255410"/>
                  </a:lnTo>
                  <a:lnTo>
                    <a:pt x="27618" y="255118"/>
                  </a:lnTo>
                  <a:lnTo>
                    <a:pt x="27357" y="254826"/>
                  </a:lnTo>
                  <a:lnTo>
                    <a:pt x="27111" y="254519"/>
                  </a:lnTo>
                  <a:lnTo>
                    <a:pt x="26865" y="254212"/>
                  </a:lnTo>
                  <a:lnTo>
                    <a:pt x="26619" y="253904"/>
                  </a:lnTo>
                  <a:lnTo>
                    <a:pt x="26388" y="253581"/>
                  </a:lnTo>
                  <a:lnTo>
                    <a:pt x="26158" y="253259"/>
                  </a:lnTo>
                  <a:lnTo>
                    <a:pt x="25943" y="252936"/>
                  </a:lnTo>
                  <a:lnTo>
                    <a:pt x="25743" y="252598"/>
                  </a:lnTo>
                  <a:lnTo>
                    <a:pt x="25543" y="252260"/>
                  </a:lnTo>
                  <a:lnTo>
                    <a:pt x="25343" y="251906"/>
                  </a:lnTo>
                  <a:lnTo>
                    <a:pt x="25159" y="251568"/>
                  </a:lnTo>
                  <a:lnTo>
                    <a:pt x="24990" y="251215"/>
                  </a:lnTo>
                  <a:lnTo>
                    <a:pt x="24821" y="250846"/>
                  </a:lnTo>
                  <a:lnTo>
                    <a:pt x="24652" y="250477"/>
                  </a:lnTo>
                  <a:lnTo>
                    <a:pt x="24498" y="250108"/>
                  </a:lnTo>
                  <a:lnTo>
                    <a:pt x="24360" y="249739"/>
                  </a:lnTo>
                  <a:lnTo>
                    <a:pt x="24237" y="249370"/>
                  </a:lnTo>
                  <a:lnTo>
                    <a:pt x="24098" y="248986"/>
                  </a:lnTo>
                  <a:lnTo>
                    <a:pt x="23991" y="248602"/>
                  </a:lnTo>
                  <a:lnTo>
                    <a:pt x="23883" y="248202"/>
                  </a:lnTo>
                  <a:lnTo>
                    <a:pt x="23791" y="247818"/>
                  </a:lnTo>
                  <a:lnTo>
                    <a:pt x="23699" y="247419"/>
                  </a:lnTo>
                  <a:lnTo>
                    <a:pt x="23622" y="247019"/>
                  </a:lnTo>
                  <a:lnTo>
                    <a:pt x="23561" y="246604"/>
                  </a:lnTo>
                  <a:lnTo>
                    <a:pt x="23499" y="246205"/>
                  </a:lnTo>
                  <a:lnTo>
                    <a:pt x="23453" y="245790"/>
                  </a:lnTo>
                  <a:lnTo>
                    <a:pt x="23422" y="245375"/>
                  </a:lnTo>
                  <a:lnTo>
                    <a:pt x="23392" y="244960"/>
                  </a:lnTo>
                  <a:lnTo>
                    <a:pt x="23376" y="244545"/>
                  </a:lnTo>
                  <a:lnTo>
                    <a:pt x="23376" y="244130"/>
                  </a:lnTo>
                  <a:lnTo>
                    <a:pt x="23376" y="243699"/>
                  </a:lnTo>
                  <a:lnTo>
                    <a:pt x="23392" y="243285"/>
                  </a:lnTo>
                  <a:lnTo>
                    <a:pt x="23422" y="242870"/>
                  </a:lnTo>
                  <a:lnTo>
                    <a:pt x="23453" y="242455"/>
                  </a:lnTo>
                  <a:lnTo>
                    <a:pt x="23499" y="242040"/>
                  </a:lnTo>
                  <a:lnTo>
                    <a:pt x="23561" y="241640"/>
                  </a:lnTo>
                  <a:lnTo>
                    <a:pt x="23622" y="241225"/>
                  </a:lnTo>
                  <a:lnTo>
                    <a:pt x="23699" y="240826"/>
                  </a:lnTo>
                  <a:lnTo>
                    <a:pt x="23791" y="240441"/>
                  </a:lnTo>
                  <a:lnTo>
                    <a:pt x="23883" y="240042"/>
                  </a:lnTo>
                  <a:lnTo>
                    <a:pt x="23991" y="239658"/>
                  </a:lnTo>
                  <a:lnTo>
                    <a:pt x="24098" y="239258"/>
                  </a:lnTo>
                  <a:lnTo>
                    <a:pt x="24237" y="238889"/>
                  </a:lnTo>
                  <a:lnTo>
                    <a:pt x="24360" y="238505"/>
                  </a:lnTo>
                  <a:lnTo>
                    <a:pt x="24498" y="238136"/>
                  </a:lnTo>
                  <a:lnTo>
                    <a:pt x="24652" y="237767"/>
                  </a:lnTo>
                  <a:lnTo>
                    <a:pt x="24821" y="237398"/>
                  </a:lnTo>
                  <a:lnTo>
                    <a:pt x="24990" y="237045"/>
                  </a:lnTo>
                  <a:lnTo>
                    <a:pt x="25159" y="236676"/>
                  </a:lnTo>
                  <a:lnTo>
                    <a:pt x="25343" y="236338"/>
                  </a:lnTo>
                  <a:lnTo>
                    <a:pt x="25543" y="235984"/>
                  </a:lnTo>
                  <a:lnTo>
                    <a:pt x="25743" y="235646"/>
                  </a:lnTo>
                  <a:lnTo>
                    <a:pt x="25943" y="235308"/>
                  </a:lnTo>
                  <a:lnTo>
                    <a:pt x="26158" y="234986"/>
                  </a:lnTo>
                  <a:lnTo>
                    <a:pt x="26388" y="234663"/>
                  </a:lnTo>
                  <a:lnTo>
                    <a:pt x="26619" y="234340"/>
                  </a:lnTo>
                  <a:lnTo>
                    <a:pt x="26865" y="234033"/>
                  </a:lnTo>
                  <a:lnTo>
                    <a:pt x="27111" y="233725"/>
                  </a:lnTo>
                  <a:lnTo>
                    <a:pt x="27357" y="233418"/>
                  </a:lnTo>
                  <a:lnTo>
                    <a:pt x="27618" y="233126"/>
                  </a:lnTo>
                  <a:lnTo>
                    <a:pt x="27894" y="232849"/>
                  </a:lnTo>
                  <a:lnTo>
                    <a:pt x="28156" y="232557"/>
                  </a:lnTo>
                  <a:lnTo>
                    <a:pt x="28448" y="232281"/>
                  </a:lnTo>
                  <a:lnTo>
                    <a:pt x="28724" y="232019"/>
                  </a:lnTo>
                  <a:lnTo>
                    <a:pt x="29016" y="231758"/>
                  </a:lnTo>
                  <a:lnTo>
                    <a:pt x="29324" y="231512"/>
                  </a:lnTo>
                  <a:lnTo>
                    <a:pt x="29631" y="231266"/>
                  </a:lnTo>
                  <a:lnTo>
                    <a:pt x="29939" y="231020"/>
                  </a:lnTo>
                  <a:lnTo>
                    <a:pt x="30261" y="230790"/>
                  </a:lnTo>
                  <a:lnTo>
                    <a:pt x="30584" y="230559"/>
                  </a:lnTo>
                  <a:lnTo>
                    <a:pt x="30907" y="230344"/>
                  </a:lnTo>
                  <a:lnTo>
                    <a:pt x="31245" y="230144"/>
                  </a:lnTo>
                  <a:lnTo>
                    <a:pt x="31583" y="229929"/>
                  </a:lnTo>
                  <a:lnTo>
                    <a:pt x="31936" y="229745"/>
                  </a:lnTo>
                  <a:lnTo>
                    <a:pt x="32275" y="229560"/>
                  </a:lnTo>
                  <a:lnTo>
                    <a:pt x="32628" y="229376"/>
                  </a:lnTo>
                  <a:lnTo>
                    <a:pt x="32997" y="229207"/>
                  </a:lnTo>
                  <a:lnTo>
                    <a:pt x="33350" y="229053"/>
                  </a:lnTo>
                  <a:lnTo>
                    <a:pt x="33719" y="228900"/>
                  </a:lnTo>
                  <a:lnTo>
                    <a:pt x="34103" y="228761"/>
                  </a:lnTo>
                  <a:lnTo>
                    <a:pt x="34472" y="228623"/>
                  </a:lnTo>
                  <a:lnTo>
                    <a:pt x="34856" y="228500"/>
                  </a:lnTo>
                  <a:lnTo>
                    <a:pt x="35241" y="228392"/>
                  </a:lnTo>
                  <a:lnTo>
                    <a:pt x="35640" y="228285"/>
                  </a:lnTo>
                  <a:lnTo>
                    <a:pt x="36024" y="228193"/>
                  </a:lnTo>
                  <a:lnTo>
                    <a:pt x="36424" y="228100"/>
                  </a:lnTo>
                  <a:lnTo>
                    <a:pt x="36824" y="228024"/>
                  </a:lnTo>
                  <a:lnTo>
                    <a:pt x="37223" y="227962"/>
                  </a:lnTo>
                  <a:lnTo>
                    <a:pt x="37638" y="227901"/>
                  </a:lnTo>
                  <a:lnTo>
                    <a:pt x="38038" y="227855"/>
                  </a:lnTo>
                  <a:lnTo>
                    <a:pt x="38453" y="227808"/>
                  </a:lnTo>
                  <a:lnTo>
                    <a:pt x="38868" y="227793"/>
                  </a:lnTo>
                  <a:lnTo>
                    <a:pt x="39283" y="227778"/>
                  </a:lnTo>
                  <a:lnTo>
                    <a:pt x="39713" y="227762"/>
                  </a:lnTo>
                  <a:close/>
                  <a:moveTo>
                    <a:pt x="527433" y="199822"/>
                  </a:moveTo>
                  <a:lnTo>
                    <a:pt x="528571" y="204387"/>
                  </a:lnTo>
                  <a:lnTo>
                    <a:pt x="529693" y="208997"/>
                  </a:lnTo>
                  <a:lnTo>
                    <a:pt x="530784" y="213623"/>
                  </a:lnTo>
                  <a:lnTo>
                    <a:pt x="531860" y="218295"/>
                  </a:lnTo>
                  <a:lnTo>
                    <a:pt x="532889" y="223013"/>
                  </a:lnTo>
                  <a:lnTo>
                    <a:pt x="533904" y="227747"/>
                  </a:lnTo>
                  <a:lnTo>
                    <a:pt x="534887" y="232527"/>
                  </a:lnTo>
                  <a:lnTo>
                    <a:pt x="535840" y="237337"/>
                  </a:lnTo>
                  <a:lnTo>
                    <a:pt x="536762" y="242163"/>
                  </a:lnTo>
                  <a:lnTo>
                    <a:pt x="537669" y="247034"/>
                  </a:lnTo>
                  <a:lnTo>
                    <a:pt x="538530" y="251937"/>
                  </a:lnTo>
                  <a:lnTo>
                    <a:pt x="539375" y="256855"/>
                  </a:lnTo>
                  <a:lnTo>
                    <a:pt x="540189" y="261819"/>
                  </a:lnTo>
                  <a:lnTo>
                    <a:pt x="540973" y="266798"/>
                  </a:lnTo>
                  <a:lnTo>
                    <a:pt x="541726" y="271809"/>
                  </a:lnTo>
                  <a:lnTo>
                    <a:pt x="542464" y="276834"/>
                  </a:lnTo>
                  <a:lnTo>
                    <a:pt x="538345" y="274513"/>
                  </a:lnTo>
                  <a:lnTo>
                    <a:pt x="534211" y="272193"/>
                  </a:lnTo>
                  <a:lnTo>
                    <a:pt x="530061" y="269887"/>
                  </a:lnTo>
                  <a:lnTo>
                    <a:pt x="525881" y="267598"/>
                  </a:lnTo>
                  <a:lnTo>
                    <a:pt x="521686" y="265323"/>
                  </a:lnTo>
                  <a:lnTo>
                    <a:pt x="517459" y="263079"/>
                  </a:lnTo>
                  <a:lnTo>
                    <a:pt x="513218" y="260835"/>
                  </a:lnTo>
                  <a:lnTo>
                    <a:pt x="508945" y="258607"/>
                  </a:lnTo>
                  <a:lnTo>
                    <a:pt x="504657" y="256409"/>
                  </a:lnTo>
                  <a:lnTo>
                    <a:pt x="500339" y="254212"/>
                  </a:lnTo>
                  <a:lnTo>
                    <a:pt x="496005" y="252045"/>
                  </a:lnTo>
                  <a:lnTo>
                    <a:pt x="491655" y="249893"/>
                  </a:lnTo>
                  <a:lnTo>
                    <a:pt x="487275" y="247757"/>
                  </a:lnTo>
                  <a:lnTo>
                    <a:pt x="482895" y="245636"/>
                  </a:lnTo>
                  <a:lnTo>
                    <a:pt x="478469" y="243530"/>
                  </a:lnTo>
                  <a:lnTo>
                    <a:pt x="474043" y="241456"/>
                  </a:lnTo>
                  <a:lnTo>
                    <a:pt x="469094" y="239166"/>
                  </a:lnTo>
                  <a:lnTo>
                    <a:pt x="464146" y="236907"/>
                  </a:lnTo>
                  <a:lnTo>
                    <a:pt x="459197" y="234694"/>
                  </a:lnTo>
                  <a:lnTo>
                    <a:pt x="454248" y="232496"/>
                  </a:lnTo>
                  <a:lnTo>
                    <a:pt x="449284" y="230344"/>
                  </a:lnTo>
                  <a:lnTo>
                    <a:pt x="444336" y="228223"/>
                  </a:lnTo>
                  <a:lnTo>
                    <a:pt x="439387" y="226133"/>
                  </a:lnTo>
                  <a:lnTo>
                    <a:pt x="434438" y="224074"/>
                  </a:lnTo>
                  <a:lnTo>
                    <a:pt x="437420" y="223106"/>
                  </a:lnTo>
                  <a:lnTo>
                    <a:pt x="440401" y="222137"/>
                  </a:lnTo>
                  <a:lnTo>
                    <a:pt x="443383" y="221200"/>
                  </a:lnTo>
                  <a:lnTo>
                    <a:pt x="446349" y="220262"/>
                  </a:lnTo>
                  <a:lnTo>
                    <a:pt x="449315" y="219340"/>
                  </a:lnTo>
                  <a:lnTo>
                    <a:pt x="452281" y="218434"/>
                  </a:lnTo>
                  <a:lnTo>
                    <a:pt x="455247" y="217542"/>
                  </a:lnTo>
                  <a:lnTo>
                    <a:pt x="458198" y="216666"/>
                  </a:lnTo>
                  <a:lnTo>
                    <a:pt x="461149" y="215806"/>
                  </a:lnTo>
                  <a:lnTo>
                    <a:pt x="464100" y="214945"/>
                  </a:lnTo>
                  <a:lnTo>
                    <a:pt x="467050" y="214115"/>
                  </a:lnTo>
                  <a:lnTo>
                    <a:pt x="469986" y="213285"/>
                  </a:lnTo>
                  <a:lnTo>
                    <a:pt x="472921" y="212486"/>
                  </a:lnTo>
                  <a:lnTo>
                    <a:pt x="475841" y="211687"/>
                  </a:lnTo>
                  <a:lnTo>
                    <a:pt x="478761" y="210903"/>
                  </a:lnTo>
                  <a:lnTo>
                    <a:pt x="481681" y="210135"/>
                  </a:lnTo>
                  <a:lnTo>
                    <a:pt x="484586" y="209382"/>
                  </a:lnTo>
                  <a:lnTo>
                    <a:pt x="487491" y="208644"/>
                  </a:lnTo>
                  <a:lnTo>
                    <a:pt x="490395" y="207922"/>
                  </a:lnTo>
                  <a:lnTo>
                    <a:pt x="493285" y="207215"/>
                  </a:lnTo>
                  <a:lnTo>
                    <a:pt x="496174" y="206523"/>
                  </a:lnTo>
                  <a:lnTo>
                    <a:pt x="499048" y="205831"/>
                  </a:lnTo>
                  <a:lnTo>
                    <a:pt x="501922" y="205171"/>
                  </a:lnTo>
                  <a:lnTo>
                    <a:pt x="504780" y="204510"/>
                  </a:lnTo>
                  <a:lnTo>
                    <a:pt x="507639" y="203880"/>
                  </a:lnTo>
                  <a:lnTo>
                    <a:pt x="510497" y="203249"/>
                  </a:lnTo>
                  <a:lnTo>
                    <a:pt x="513340" y="202650"/>
                  </a:lnTo>
                  <a:lnTo>
                    <a:pt x="516168" y="202051"/>
                  </a:lnTo>
                  <a:lnTo>
                    <a:pt x="518996" y="201467"/>
                  </a:lnTo>
                  <a:lnTo>
                    <a:pt x="521824" y="200913"/>
                  </a:lnTo>
                  <a:lnTo>
                    <a:pt x="524621" y="200360"/>
                  </a:lnTo>
                  <a:lnTo>
                    <a:pt x="527433" y="199822"/>
                  </a:lnTo>
                  <a:close/>
                  <a:moveTo>
                    <a:pt x="273868" y="199638"/>
                  </a:moveTo>
                  <a:lnTo>
                    <a:pt x="276696" y="200160"/>
                  </a:lnTo>
                  <a:lnTo>
                    <a:pt x="279524" y="200714"/>
                  </a:lnTo>
                  <a:lnTo>
                    <a:pt x="282351" y="201282"/>
                  </a:lnTo>
                  <a:lnTo>
                    <a:pt x="285195" y="201851"/>
                  </a:lnTo>
                  <a:lnTo>
                    <a:pt x="288038" y="202450"/>
                  </a:lnTo>
                  <a:lnTo>
                    <a:pt x="290896" y="203065"/>
                  </a:lnTo>
                  <a:lnTo>
                    <a:pt x="293755" y="203680"/>
                  </a:lnTo>
                  <a:lnTo>
                    <a:pt x="296613" y="204325"/>
                  </a:lnTo>
                  <a:lnTo>
                    <a:pt x="299503" y="204971"/>
                  </a:lnTo>
                  <a:lnTo>
                    <a:pt x="302377" y="205647"/>
                  </a:lnTo>
                  <a:lnTo>
                    <a:pt x="305266" y="206323"/>
                  </a:lnTo>
                  <a:lnTo>
                    <a:pt x="308155" y="207015"/>
                  </a:lnTo>
                  <a:lnTo>
                    <a:pt x="311060" y="207722"/>
                  </a:lnTo>
                  <a:lnTo>
                    <a:pt x="313964" y="208459"/>
                  </a:lnTo>
                  <a:lnTo>
                    <a:pt x="316869" y="209197"/>
                  </a:lnTo>
                  <a:lnTo>
                    <a:pt x="319789" y="209950"/>
                  </a:lnTo>
                  <a:lnTo>
                    <a:pt x="322724" y="210719"/>
                  </a:lnTo>
                  <a:lnTo>
                    <a:pt x="325645" y="211502"/>
                  </a:lnTo>
                  <a:lnTo>
                    <a:pt x="328580" y="212302"/>
                  </a:lnTo>
                  <a:lnTo>
                    <a:pt x="331515" y="213116"/>
                  </a:lnTo>
                  <a:lnTo>
                    <a:pt x="334466" y="213946"/>
                  </a:lnTo>
                  <a:lnTo>
                    <a:pt x="337417" y="214776"/>
                  </a:lnTo>
                  <a:lnTo>
                    <a:pt x="340368" y="215637"/>
                  </a:lnTo>
                  <a:lnTo>
                    <a:pt x="343334" y="216513"/>
                  </a:lnTo>
                  <a:lnTo>
                    <a:pt x="346300" y="217389"/>
                  </a:lnTo>
                  <a:lnTo>
                    <a:pt x="349266" y="218295"/>
                  </a:lnTo>
                  <a:lnTo>
                    <a:pt x="352232" y="219202"/>
                  </a:lnTo>
                  <a:lnTo>
                    <a:pt x="355214" y="220124"/>
                  </a:lnTo>
                  <a:lnTo>
                    <a:pt x="358195" y="221077"/>
                  </a:lnTo>
                  <a:lnTo>
                    <a:pt x="361177" y="222030"/>
                  </a:lnTo>
                  <a:lnTo>
                    <a:pt x="364173" y="222998"/>
                  </a:lnTo>
                  <a:lnTo>
                    <a:pt x="367155" y="223982"/>
                  </a:lnTo>
                  <a:lnTo>
                    <a:pt x="362191" y="226041"/>
                  </a:lnTo>
                  <a:lnTo>
                    <a:pt x="357211" y="228147"/>
                  </a:lnTo>
                  <a:lnTo>
                    <a:pt x="352232" y="230267"/>
                  </a:lnTo>
                  <a:lnTo>
                    <a:pt x="347253" y="232450"/>
                  </a:lnTo>
                  <a:lnTo>
                    <a:pt x="342273" y="234647"/>
                  </a:lnTo>
                  <a:lnTo>
                    <a:pt x="337294" y="236876"/>
                  </a:lnTo>
                  <a:lnTo>
                    <a:pt x="332314" y="239150"/>
                  </a:lnTo>
                  <a:lnTo>
                    <a:pt x="327335" y="241456"/>
                  </a:lnTo>
                  <a:lnTo>
                    <a:pt x="322894" y="243546"/>
                  </a:lnTo>
                  <a:lnTo>
                    <a:pt x="318467" y="245651"/>
                  </a:lnTo>
                  <a:lnTo>
                    <a:pt x="314072" y="247772"/>
                  </a:lnTo>
                  <a:lnTo>
                    <a:pt x="309692" y="249908"/>
                  </a:lnTo>
                  <a:lnTo>
                    <a:pt x="305327" y="252075"/>
                  </a:lnTo>
                  <a:lnTo>
                    <a:pt x="300978" y="254242"/>
                  </a:lnTo>
                  <a:lnTo>
                    <a:pt x="296659" y="256440"/>
                  </a:lnTo>
                  <a:lnTo>
                    <a:pt x="292356" y="258653"/>
                  </a:lnTo>
                  <a:lnTo>
                    <a:pt x="288084" y="260882"/>
                  </a:lnTo>
                  <a:lnTo>
                    <a:pt x="283827" y="263125"/>
                  </a:lnTo>
                  <a:lnTo>
                    <a:pt x="279585" y="265384"/>
                  </a:lnTo>
                  <a:lnTo>
                    <a:pt x="275374" y="267659"/>
                  </a:lnTo>
                  <a:lnTo>
                    <a:pt x="271194" y="269964"/>
                  </a:lnTo>
                  <a:lnTo>
                    <a:pt x="267014" y="272270"/>
                  </a:lnTo>
                  <a:lnTo>
                    <a:pt x="262879" y="274590"/>
                  </a:lnTo>
                  <a:lnTo>
                    <a:pt x="258761" y="276942"/>
                  </a:lnTo>
                  <a:lnTo>
                    <a:pt x="258761" y="276942"/>
                  </a:lnTo>
                  <a:lnTo>
                    <a:pt x="259483" y="271885"/>
                  </a:lnTo>
                  <a:lnTo>
                    <a:pt x="260236" y="266860"/>
                  </a:lnTo>
                  <a:lnTo>
                    <a:pt x="261020" y="261850"/>
                  </a:lnTo>
                  <a:lnTo>
                    <a:pt x="261834" y="256886"/>
                  </a:lnTo>
                  <a:lnTo>
                    <a:pt x="262680" y="251937"/>
                  </a:lnTo>
                  <a:lnTo>
                    <a:pt x="263556" y="247019"/>
                  </a:lnTo>
                  <a:lnTo>
                    <a:pt x="264462" y="242132"/>
                  </a:lnTo>
                  <a:lnTo>
                    <a:pt x="265400" y="237275"/>
                  </a:lnTo>
                  <a:lnTo>
                    <a:pt x="266353" y="232465"/>
                  </a:lnTo>
                  <a:lnTo>
                    <a:pt x="267336" y="227670"/>
                  </a:lnTo>
                  <a:lnTo>
                    <a:pt x="268366" y="222906"/>
                  </a:lnTo>
                  <a:lnTo>
                    <a:pt x="269411" y="218188"/>
                  </a:lnTo>
                  <a:lnTo>
                    <a:pt x="270487" y="213500"/>
                  </a:lnTo>
                  <a:lnTo>
                    <a:pt x="271578" y="208844"/>
                  </a:lnTo>
                  <a:lnTo>
                    <a:pt x="272715" y="204218"/>
                  </a:lnTo>
                  <a:lnTo>
                    <a:pt x="273868" y="199638"/>
                  </a:lnTo>
                  <a:close/>
                  <a:moveTo>
                    <a:pt x="617923" y="190724"/>
                  </a:moveTo>
                  <a:lnTo>
                    <a:pt x="620244" y="190740"/>
                  </a:lnTo>
                  <a:lnTo>
                    <a:pt x="622534" y="190786"/>
                  </a:lnTo>
                  <a:lnTo>
                    <a:pt x="624824" y="190832"/>
                  </a:lnTo>
                  <a:lnTo>
                    <a:pt x="627098" y="190893"/>
                  </a:lnTo>
                  <a:lnTo>
                    <a:pt x="629358" y="190970"/>
                  </a:lnTo>
                  <a:lnTo>
                    <a:pt x="629588" y="191738"/>
                  </a:lnTo>
                  <a:lnTo>
                    <a:pt x="629849" y="192492"/>
                  </a:lnTo>
                  <a:lnTo>
                    <a:pt x="630111" y="193260"/>
                  </a:lnTo>
                  <a:lnTo>
                    <a:pt x="630387" y="193998"/>
                  </a:lnTo>
                  <a:lnTo>
                    <a:pt x="630679" y="194735"/>
                  </a:lnTo>
                  <a:lnTo>
                    <a:pt x="630987" y="195473"/>
                  </a:lnTo>
                  <a:lnTo>
                    <a:pt x="631309" y="196195"/>
                  </a:lnTo>
                  <a:lnTo>
                    <a:pt x="631647" y="196918"/>
                  </a:lnTo>
                  <a:lnTo>
                    <a:pt x="632001" y="197625"/>
                  </a:lnTo>
                  <a:lnTo>
                    <a:pt x="632370" y="198332"/>
                  </a:lnTo>
                  <a:lnTo>
                    <a:pt x="632754" y="199023"/>
                  </a:lnTo>
                  <a:lnTo>
                    <a:pt x="633138" y="199699"/>
                  </a:lnTo>
                  <a:lnTo>
                    <a:pt x="633538" y="200376"/>
                  </a:lnTo>
                  <a:lnTo>
                    <a:pt x="633953" y="201052"/>
                  </a:lnTo>
                  <a:lnTo>
                    <a:pt x="634383" y="201713"/>
                  </a:lnTo>
                  <a:lnTo>
                    <a:pt x="634829" y="202358"/>
                  </a:lnTo>
                  <a:lnTo>
                    <a:pt x="635290" y="202988"/>
                  </a:lnTo>
                  <a:lnTo>
                    <a:pt x="635751" y="203618"/>
                  </a:lnTo>
                  <a:lnTo>
                    <a:pt x="636227" y="204248"/>
                  </a:lnTo>
                  <a:lnTo>
                    <a:pt x="636719" y="204863"/>
                  </a:lnTo>
                  <a:lnTo>
                    <a:pt x="637226" y="205463"/>
                  </a:lnTo>
                  <a:lnTo>
                    <a:pt x="637733" y="206047"/>
                  </a:lnTo>
                  <a:lnTo>
                    <a:pt x="638271" y="206631"/>
                  </a:lnTo>
                  <a:lnTo>
                    <a:pt x="638809" y="207199"/>
                  </a:lnTo>
                  <a:lnTo>
                    <a:pt x="639347" y="207768"/>
                  </a:lnTo>
                  <a:lnTo>
                    <a:pt x="639916" y="208306"/>
                  </a:lnTo>
                  <a:lnTo>
                    <a:pt x="640484" y="208844"/>
                  </a:lnTo>
                  <a:lnTo>
                    <a:pt x="641053" y="209382"/>
                  </a:lnTo>
                  <a:lnTo>
                    <a:pt x="641652" y="209889"/>
                  </a:lnTo>
                  <a:lnTo>
                    <a:pt x="642252" y="210396"/>
                  </a:lnTo>
                  <a:lnTo>
                    <a:pt x="642851" y="210888"/>
                  </a:lnTo>
                  <a:lnTo>
                    <a:pt x="643481" y="211364"/>
                  </a:lnTo>
                  <a:lnTo>
                    <a:pt x="644111" y="211841"/>
                  </a:lnTo>
                  <a:lnTo>
                    <a:pt x="644741" y="212302"/>
                  </a:lnTo>
                  <a:lnTo>
                    <a:pt x="645387" y="212747"/>
                  </a:lnTo>
                  <a:lnTo>
                    <a:pt x="646048" y="213178"/>
                  </a:lnTo>
                  <a:lnTo>
                    <a:pt x="646724" y="213593"/>
                  </a:lnTo>
                  <a:lnTo>
                    <a:pt x="647385" y="213992"/>
                  </a:lnTo>
                  <a:lnTo>
                    <a:pt x="648076" y="214392"/>
                  </a:lnTo>
                  <a:lnTo>
                    <a:pt x="648768" y="214776"/>
                  </a:lnTo>
                  <a:lnTo>
                    <a:pt x="649460" y="215129"/>
                  </a:lnTo>
                  <a:lnTo>
                    <a:pt x="650182" y="215483"/>
                  </a:lnTo>
                  <a:lnTo>
                    <a:pt x="650889" y="215821"/>
                  </a:lnTo>
                  <a:lnTo>
                    <a:pt x="651611" y="216144"/>
                  </a:lnTo>
                  <a:lnTo>
                    <a:pt x="652349" y="216466"/>
                  </a:lnTo>
                  <a:lnTo>
                    <a:pt x="653087" y="216758"/>
                  </a:lnTo>
                  <a:lnTo>
                    <a:pt x="653824" y="217035"/>
                  </a:lnTo>
                  <a:lnTo>
                    <a:pt x="654577" y="217312"/>
                  </a:lnTo>
                  <a:lnTo>
                    <a:pt x="655346" y="217558"/>
                  </a:lnTo>
                  <a:lnTo>
                    <a:pt x="656114" y="217788"/>
                  </a:lnTo>
                  <a:lnTo>
                    <a:pt x="656883" y="218019"/>
                  </a:lnTo>
                  <a:lnTo>
                    <a:pt x="657666" y="218218"/>
                  </a:lnTo>
                  <a:lnTo>
                    <a:pt x="658450" y="218418"/>
                  </a:lnTo>
                  <a:lnTo>
                    <a:pt x="659234" y="218587"/>
                  </a:lnTo>
                  <a:lnTo>
                    <a:pt x="660033" y="218756"/>
                  </a:lnTo>
                  <a:lnTo>
                    <a:pt x="660832" y="218895"/>
                  </a:lnTo>
                  <a:lnTo>
                    <a:pt x="661647" y="219018"/>
                  </a:lnTo>
                  <a:lnTo>
                    <a:pt x="662461" y="219125"/>
                  </a:lnTo>
                  <a:lnTo>
                    <a:pt x="663276" y="219233"/>
                  </a:lnTo>
                  <a:lnTo>
                    <a:pt x="664106" y="219310"/>
                  </a:lnTo>
                  <a:lnTo>
                    <a:pt x="664920" y="219371"/>
                  </a:lnTo>
                  <a:lnTo>
                    <a:pt x="665766" y="219402"/>
                  </a:lnTo>
                  <a:lnTo>
                    <a:pt x="666596" y="219433"/>
                  </a:lnTo>
                  <a:lnTo>
                    <a:pt x="667441" y="219448"/>
                  </a:lnTo>
                  <a:lnTo>
                    <a:pt x="668624" y="219433"/>
                  </a:lnTo>
                  <a:lnTo>
                    <a:pt x="669808" y="219371"/>
                  </a:lnTo>
                  <a:lnTo>
                    <a:pt x="670976" y="219279"/>
                  </a:lnTo>
                  <a:lnTo>
                    <a:pt x="672144" y="219171"/>
                  </a:lnTo>
                  <a:lnTo>
                    <a:pt x="673296" y="219018"/>
                  </a:lnTo>
                  <a:lnTo>
                    <a:pt x="674433" y="218818"/>
                  </a:lnTo>
                  <a:lnTo>
                    <a:pt x="675571" y="218603"/>
                  </a:lnTo>
                  <a:lnTo>
                    <a:pt x="676693" y="218357"/>
                  </a:lnTo>
                  <a:lnTo>
                    <a:pt x="677799" y="218065"/>
                  </a:lnTo>
                  <a:lnTo>
                    <a:pt x="678890" y="217757"/>
                  </a:lnTo>
                  <a:lnTo>
                    <a:pt x="679966" y="217419"/>
                  </a:lnTo>
                  <a:lnTo>
                    <a:pt x="681042" y="217035"/>
                  </a:lnTo>
                  <a:lnTo>
                    <a:pt x="682087" y="216635"/>
                  </a:lnTo>
                  <a:lnTo>
                    <a:pt x="683132" y="216205"/>
                  </a:lnTo>
                  <a:lnTo>
                    <a:pt x="684162" y="215744"/>
                  </a:lnTo>
                  <a:lnTo>
                    <a:pt x="685161" y="215252"/>
                  </a:lnTo>
                  <a:lnTo>
                    <a:pt x="686160" y="214745"/>
                  </a:lnTo>
                  <a:lnTo>
                    <a:pt x="687128" y="214192"/>
                  </a:lnTo>
                  <a:lnTo>
                    <a:pt x="688096" y="213623"/>
                  </a:lnTo>
                  <a:lnTo>
                    <a:pt x="689034" y="213039"/>
                  </a:lnTo>
                  <a:lnTo>
                    <a:pt x="689956" y="212409"/>
                  </a:lnTo>
                  <a:lnTo>
                    <a:pt x="690862" y="211764"/>
                  </a:lnTo>
                  <a:lnTo>
                    <a:pt x="691754" y="211103"/>
                  </a:lnTo>
                  <a:lnTo>
                    <a:pt x="692614" y="210411"/>
                  </a:lnTo>
                  <a:lnTo>
                    <a:pt x="693460" y="209689"/>
                  </a:lnTo>
                  <a:lnTo>
                    <a:pt x="694290" y="208951"/>
                  </a:lnTo>
                  <a:lnTo>
                    <a:pt x="695089" y="208183"/>
                  </a:lnTo>
                  <a:lnTo>
                    <a:pt x="695873" y="207399"/>
                  </a:lnTo>
                  <a:lnTo>
                    <a:pt x="696641" y="206600"/>
                  </a:lnTo>
                  <a:lnTo>
                    <a:pt x="697379" y="205770"/>
                  </a:lnTo>
                  <a:lnTo>
                    <a:pt x="698101" y="204925"/>
                  </a:lnTo>
                  <a:lnTo>
                    <a:pt x="698793" y="204064"/>
                  </a:lnTo>
                  <a:lnTo>
                    <a:pt x="700714" y="204863"/>
                  </a:lnTo>
                  <a:lnTo>
                    <a:pt x="702589" y="205678"/>
                  </a:lnTo>
                  <a:lnTo>
                    <a:pt x="704417" y="206523"/>
                  </a:lnTo>
                  <a:lnTo>
                    <a:pt x="706231" y="207384"/>
                  </a:lnTo>
                  <a:lnTo>
                    <a:pt x="707983" y="208275"/>
                  </a:lnTo>
                  <a:lnTo>
                    <a:pt x="709704" y="209182"/>
                  </a:lnTo>
                  <a:lnTo>
                    <a:pt x="710565" y="209643"/>
                  </a:lnTo>
                  <a:lnTo>
                    <a:pt x="711395" y="210119"/>
                  </a:lnTo>
                  <a:lnTo>
                    <a:pt x="712225" y="210580"/>
                  </a:lnTo>
                  <a:lnTo>
                    <a:pt x="713039" y="211057"/>
                  </a:lnTo>
                  <a:lnTo>
                    <a:pt x="713854" y="211549"/>
                  </a:lnTo>
                  <a:lnTo>
                    <a:pt x="714653" y="212040"/>
                  </a:lnTo>
                  <a:lnTo>
                    <a:pt x="715437" y="212532"/>
                  </a:lnTo>
                  <a:lnTo>
                    <a:pt x="716221" y="213024"/>
                  </a:lnTo>
                  <a:lnTo>
                    <a:pt x="716989" y="213531"/>
                  </a:lnTo>
                  <a:lnTo>
                    <a:pt x="717742" y="214038"/>
                  </a:lnTo>
                  <a:lnTo>
                    <a:pt x="718495" y="214561"/>
                  </a:lnTo>
                  <a:lnTo>
                    <a:pt x="719233" y="215083"/>
                  </a:lnTo>
                  <a:lnTo>
                    <a:pt x="719970" y="215606"/>
                  </a:lnTo>
                  <a:lnTo>
                    <a:pt x="720693" y="216128"/>
                  </a:lnTo>
                  <a:lnTo>
                    <a:pt x="721400" y="216666"/>
                  </a:lnTo>
                  <a:lnTo>
                    <a:pt x="722107" y="217204"/>
                  </a:lnTo>
                  <a:lnTo>
                    <a:pt x="722798" y="217757"/>
                  </a:lnTo>
                  <a:lnTo>
                    <a:pt x="723474" y="218311"/>
                  </a:lnTo>
                  <a:lnTo>
                    <a:pt x="724151" y="218864"/>
                  </a:lnTo>
                  <a:lnTo>
                    <a:pt x="724812" y="219433"/>
                  </a:lnTo>
                  <a:lnTo>
                    <a:pt x="725472" y="220001"/>
                  </a:lnTo>
                  <a:lnTo>
                    <a:pt x="726102" y="220570"/>
                  </a:lnTo>
                  <a:lnTo>
                    <a:pt x="726748" y="221138"/>
                  </a:lnTo>
                  <a:lnTo>
                    <a:pt x="727363" y="221722"/>
                  </a:lnTo>
                  <a:lnTo>
                    <a:pt x="727977" y="222322"/>
                  </a:lnTo>
                  <a:lnTo>
                    <a:pt x="728577" y="222906"/>
                  </a:lnTo>
                  <a:lnTo>
                    <a:pt x="729176" y="223505"/>
                  </a:lnTo>
                  <a:lnTo>
                    <a:pt x="729760" y="224120"/>
                  </a:lnTo>
                  <a:lnTo>
                    <a:pt x="730329" y="224719"/>
                  </a:lnTo>
                  <a:lnTo>
                    <a:pt x="730897" y="225334"/>
                  </a:lnTo>
                  <a:lnTo>
                    <a:pt x="731451" y="225949"/>
                  </a:lnTo>
                  <a:lnTo>
                    <a:pt x="731989" y="226579"/>
                  </a:lnTo>
                  <a:lnTo>
                    <a:pt x="732527" y="227209"/>
                  </a:lnTo>
                  <a:lnTo>
                    <a:pt x="733049" y="227839"/>
                  </a:lnTo>
                  <a:lnTo>
                    <a:pt x="733572" y="228485"/>
                  </a:lnTo>
                  <a:lnTo>
                    <a:pt x="734079" y="229130"/>
                  </a:lnTo>
                  <a:lnTo>
                    <a:pt x="734571" y="229776"/>
                  </a:lnTo>
                  <a:lnTo>
                    <a:pt x="735047" y="230436"/>
                  </a:lnTo>
                  <a:lnTo>
                    <a:pt x="735523" y="231097"/>
                  </a:lnTo>
                  <a:lnTo>
                    <a:pt x="735984" y="231758"/>
                  </a:lnTo>
                  <a:lnTo>
                    <a:pt x="736446" y="232434"/>
                  </a:lnTo>
                  <a:lnTo>
                    <a:pt x="736891" y="233111"/>
                  </a:lnTo>
                  <a:lnTo>
                    <a:pt x="737322" y="233787"/>
                  </a:lnTo>
                  <a:lnTo>
                    <a:pt x="737752" y="234478"/>
                  </a:lnTo>
                  <a:lnTo>
                    <a:pt x="738167" y="235170"/>
                  </a:lnTo>
                  <a:lnTo>
                    <a:pt x="738566" y="235862"/>
                  </a:lnTo>
                  <a:lnTo>
                    <a:pt x="738966" y="236553"/>
                  </a:lnTo>
                  <a:lnTo>
                    <a:pt x="739350" y="237260"/>
                  </a:lnTo>
                  <a:lnTo>
                    <a:pt x="739719" y="237982"/>
                  </a:lnTo>
                  <a:lnTo>
                    <a:pt x="740088" y="238689"/>
                  </a:lnTo>
                  <a:lnTo>
                    <a:pt x="740441" y="239412"/>
                  </a:lnTo>
                  <a:lnTo>
                    <a:pt x="740795" y="240134"/>
                  </a:lnTo>
                  <a:lnTo>
                    <a:pt x="741148" y="240949"/>
                  </a:lnTo>
                  <a:lnTo>
                    <a:pt x="741517" y="241748"/>
                  </a:lnTo>
                  <a:lnTo>
                    <a:pt x="741855" y="242562"/>
                  </a:lnTo>
                  <a:lnTo>
                    <a:pt x="742178" y="243392"/>
                  </a:lnTo>
                  <a:lnTo>
                    <a:pt x="742501" y="244222"/>
                  </a:lnTo>
                  <a:lnTo>
                    <a:pt x="742793" y="245052"/>
                  </a:lnTo>
                  <a:lnTo>
                    <a:pt x="743085" y="245897"/>
                  </a:lnTo>
                  <a:lnTo>
                    <a:pt x="743361" y="246742"/>
                  </a:lnTo>
                  <a:lnTo>
                    <a:pt x="743623" y="247588"/>
                  </a:lnTo>
                  <a:lnTo>
                    <a:pt x="743884" y="248448"/>
                  </a:lnTo>
                  <a:lnTo>
                    <a:pt x="744114" y="249309"/>
                  </a:lnTo>
                  <a:lnTo>
                    <a:pt x="744345" y="250170"/>
                  </a:lnTo>
                  <a:lnTo>
                    <a:pt x="744560" y="251046"/>
                  </a:lnTo>
                  <a:lnTo>
                    <a:pt x="744760" y="251922"/>
                  </a:lnTo>
                  <a:lnTo>
                    <a:pt x="744944" y="252813"/>
                  </a:lnTo>
                  <a:lnTo>
                    <a:pt x="745129" y="253704"/>
                  </a:lnTo>
                  <a:lnTo>
                    <a:pt x="745298" y="254596"/>
                  </a:lnTo>
                  <a:lnTo>
                    <a:pt x="745436" y="255487"/>
                  </a:lnTo>
                  <a:lnTo>
                    <a:pt x="745574" y="256394"/>
                  </a:lnTo>
                  <a:lnTo>
                    <a:pt x="745713" y="257316"/>
                  </a:lnTo>
                  <a:lnTo>
                    <a:pt x="745820" y="258223"/>
                  </a:lnTo>
                  <a:lnTo>
                    <a:pt x="745913" y="259145"/>
                  </a:lnTo>
                  <a:lnTo>
                    <a:pt x="746005" y="260082"/>
                  </a:lnTo>
                  <a:lnTo>
                    <a:pt x="746082" y="261004"/>
                  </a:lnTo>
                  <a:lnTo>
                    <a:pt x="746143" y="261942"/>
                  </a:lnTo>
                  <a:lnTo>
                    <a:pt x="746205" y="262879"/>
                  </a:lnTo>
                  <a:lnTo>
                    <a:pt x="746235" y="263832"/>
                  </a:lnTo>
                  <a:lnTo>
                    <a:pt x="746266" y="264785"/>
                  </a:lnTo>
                  <a:lnTo>
                    <a:pt x="746281" y="265738"/>
                  </a:lnTo>
                  <a:lnTo>
                    <a:pt x="746281" y="266706"/>
                  </a:lnTo>
                  <a:lnTo>
                    <a:pt x="746266" y="267674"/>
                  </a:lnTo>
                  <a:lnTo>
                    <a:pt x="746235" y="268643"/>
                  </a:lnTo>
                  <a:lnTo>
                    <a:pt x="746205" y="269626"/>
                  </a:lnTo>
                  <a:lnTo>
                    <a:pt x="746158" y="270610"/>
                  </a:lnTo>
                  <a:lnTo>
                    <a:pt x="746097" y="271593"/>
                  </a:lnTo>
                  <a:lnTo>
                    <a:pt x="746020" y="272577"/>
                  </a:lnTo>
                  <a:lnTo>
                    <a:pt x="745943" y="273576"/>
                  </a:lnTo>
                  <a:lnTo>
                    <a:pt x="745836" y="274575"/>
                  </a:lnTo>
                  <a:lnTo>
                    <a:pt x="745728" y="275589"/>
                  </a:lnTo>
                  <a:lnTo>
                    <a:pt x="745605" y="276588"/>
                  </a:lnTo>
                  <a:lnTo>
                    <a:pt x="745467" y="277602"/>
                  </a:lnTo>
                  <a:lnTo>
                    <a:pt x="745329" y="278632"/>
                  </a:lnTo>
                  <a:lnTo>
                    <a:pt x="745159" y="279646"/>
                  </a:lnTo>
                  <a:lnTo>
                    <a:pt x="744990" y="280676"/>
                  </a:lnTo>
                  <a:lnTo>
                    <a:pt x="744806" y="281706"/>
                  </a:lnTo>
                  <a:lnTo>
                    <a:pt x="744606" y="282751"/>
                  </a:lnTo>
                  <a:lnTo>
                    <a:pt x="744406" y="283796"/>
                  </a:lnTo>
                  <a:lnTo>
                    <a:pt x="744191" y="284841"/>
                  </a:lnTo>
                  <a:lnTo>
                    <a:pt x="743961" y="285886"/>
                  </a:lnTo>
                  <a:lnTo>
                    <a:pt x="743715" y="286931"/>
                  </a:lnTo>
                  <a:lnTo>
                    <a:pt x="743454" y="287992"/>
                  </a:lnTo>
                  <a:lnTo>
                    <a:pt x="743177" y="289052"/>
                  </a:lnTo>
                  <a:lnTo>
                    <a:pt x="742900" y="290128"/>
                  </a:lnTo>
                  <a:lnTo>
                    <a:pt x="742608" y="291188"/>
                  </a:lnTo>
                  <a:lnTo>
                    <a:pt x="742301" y="292264"/>
                  </a:lnTo>
                  <a:lnTo>
                    <a:pt x="741994" y="293340"/>
                  </a:lnTo>
                  <a:lnTo>
                    <a:pt x="741655" y="294431"/>
                  </a:lnTo>
                  <a:lnTo>
                    <a:pt x="741317" y="295522"/>
                  </a:lnTo>
                  <a:lnTo>
                    <a:pt x="740964" y="296598"/>
                  </a:lnTo>
                  <a:lnTo>
                    <a:pt x="740595" y="297705"/>
                  </a:lnTo>
                  <a:lnTo>
                    <a:pt x="740226" y="298796"/>
                  </a:lnTo>
                  <a:lnTo>
                    <a:pt x="739827" y="299902"/>
                  </a:lnTo>
                  <a:lnTo>
                    <a:pt x="739427" y="301009"/>
                  </a:lnTo>
                  <a:lnTo>
                    <a:pt x="739027" y="302115"/>
                  </a:lnTo>
                  <a:lnTo>
                    <a:pt x="738597" y="303222"/>
                  </a:lnTo>
                  <a:lnTo>
                    <a:pt x="738151" y="304344"/>
                  </a:lnTo>
                  <a:lnTo>
                    <a:pt x="737706" y="305466"/>
                  </a:lnTo>
                  <a:lnTo>
                    <a:pt x="737245" y="306588"/>
                  </a:lnTo>
                  <a:lnTo>
                    <a:pt x="736784" y="307709"/>
                  </a:lnTo>
                  <a:lnTo>
                    <a:pt x="736292" y="308847"/>
                  </a:lnTo>
                  <a:lnTo>
                    <a:pt x="735800" y="309969"/>
                  </a:lnTo>
                  <a:lnTo>
                    <a:pt x="735293" y="311106"/>
                  </a:lnTo>
                  <a:lnTo>
                    <a:pt x="734770" y="312259"/>
                  </a:lnTo>
                  <a:lnTo>
                    <a:pt x="734232" y="313396"/>
                  </a:lnTo>
                  <a:lnTo>
                    <a:pt x="733695" y="314548"/>
                  </a:lnTo>
                  <a:lnTo>
                    <a:pt x="733141" y="315686"/>
                  </a:lnTo>
                  <a:lnTo>
                    <a:pt x="731989" y="318006"/>
                  </a:lnTo>
                  <a:lnTo>
                    <a:pt x="730805" y="320327"/>
                  </a:lnTo>
                  <a:lnTo>
                    <a:pt x="729560" y="322663"/>
                  </a:lnTo>
                  <a:lnTo>
                    <a:pt x="728269" y="324999"/>
                  </a:lnTo>
                  <a:lnTo>
                    <a:pt x="726948" y="327366"/>
                  </a:lnTo>
                  <a:lnTo>
                    <a:pt x="725565" y="329733"/>
                  </a:lnTo>
                  <a:lnTo>
                    <a:pt x="724135" y="332115"/>
                  </a:lnTo>
                  <a:lnTo>
                    <a:pt x="722675" y="334512"/>
                  </a:lnTo>
                  <a:lnTo>
                    <a:pt x="721154" y="336910"/>
                  </a:lnTo>
                  <a:lnTo>
                    <a:pt x="719586" y="339323"/>
                  </a:lnTo>
                  <a:lnTo>
                    <a:pt x="717973" y="341735"/>
                  </a:lnTo>
                  <a:lnTo>
                    <a:pt x="716328" y="344179"/>
                  </a:lnTo>
                  <a:lnTo>
                    <a:pt x="714622" y="346607"/>
                  </a:lnTo>
                  <a:lnTo>
                    <a:pt x="712870" y="349066"/>
                  </a:lnTo>
                  <a:lnTo>
                    <a:pt x="711087" y="351525"/>
                  </a:lnTo>
                  <a:lnTo>
                    <a:pt x="709243" y="353984"/>
                  </a:lnTo>
                  <a:lnTo>
                    <a:pt x="707353" y="356458"/>
                  </a:lnTo>
                  <a:lnTo>
                    <a:pt x="705432" y="358948"/>
                  </a:lnTo>
                  <a:lnTo>
                    <a:pt x="703465" y="361438"/>
                  </a:lnTo>
                  <a:lnTo>
                    <a:pt x="701436" y="363928"/>
                  </a:lnTo>
                  <a:lnTo>
                    <a:pt x="699377" y="366433"/>
                  </a:lnTo>
                  <a:lnTo>
                    <a:pt x="697271" y="368953"/>
                  </a:lnTo>
                  <a:lnTo>
                    <a:pt x="695120" y="371473"/>
                  </a:lnTo>
                  <a:lnTo>
                    <a:pt x="692922" y="373994"/>
                  </a:lnTo>
                  <a:lnTo>
                    <a:pt x="690678" y="376514"/>
                  </a:lnTo>
                  <a:lnTo>
                    <a:pt x="688403" y="379050"/>
                  </a:lnTo>
                  <a:lnTo>
                    <a:pt x="686990" y="380587"/>
                  </a:lnTo>
                  <a:lnTo>
                    <a:pt x="685560" y="382109"/>
                  </a:lnTo>
                  <a:lnTo>
                    <a:pt x="682225" y="378881"/>
                  </a:lnTo>
                  <a:lnTo>
                    <a:pt x="680519" y="377267"/>
                  </a:lnTo>
                  <a:lnTo>
                    <a:pt x="678798" y="375638"/>
                  </a:lnTo>
                  <a:lnTo>
                    <a:pt x="675832" y="372887"/>
                  </a:lnTo>
                  <a:lnTo>
                    <a:pt x="672835" y="370121"/>
                  </a:lnTo>
                  <a:lnTo>
                    <a:pt x="669808" y="367370"/>
                  </a:lnTo>
                  <a:lnTo>
                    <a:pt x="666734" y="364634"/>
                  </a:lnTo>
                  <a:lnTo>
                    <a:pt x="663629" y="361914"/>
                  </a:lnTo>
                  <a:lnTo>
                    <a:pt x="660494" y="359179"/>
                  </a:lnTo>
                  <a:lnTo>
                    <a:pt x="657313" y="356474"/>
                  </a:lnTo>
                  <a:lnTo>
                    <a:pt x="654116" y="353769"/>
                  </a:lnTo>
                  <a:lnTo>
                    <a:pt x="650889" y="351079"/>
                  </a:lnTo>
                  <a:lnTo>
                    <a:pt x="647615" y="348390"/>
                  </a:lnTo>
                  <a:lnTo>
                    <a:pt x="644311" y="345716"/>
                  </a:lnTo>
                  <a:lnTo>
                    <a:pt x="640976" y="343042"/>
                  </a:lnTo>
                  <a:lnTo>
                    <a:pt x="637626" y="340398"/>
                  </a:lnTo>
                  <a:lnTo>
                    <a:pt x="634229" y="337740"/>
                  </a:lnTo>
                  <a:lnTo>
                    <a:pt x="630802" y="335112"/>
                  </a:lnTo>
                  <a:lnTo>
                    <a:pt x="627344" y="332484"/>
                  </a:lnTo>
                  <a:lnTo>
                    <a:pt x="623856" y="329871"/>
                  </a:lnTo>
                  <a:lnTo>
                    <a:pt x="620352" y="327274"/>
                  </a:lnTo>
                  <a:lnTo>
                    <a:pt x="616801" y="324676"/>
                  </a:lnTo>
                  <a:lnTo>
                    <a:pt x="613221" y="322094"/>
                  </a:lnTo>
                  <a:lnTo>
                    <a:pt x="609624" y="319528"/>
                  </a:lnTo>
                  <a:lnTo>
                    <a:pt x="605997" y="316977"/>
                  </a:lnTo>
                  <a:lnTo>
                    <a:pt x="602324" y="314425"/>
                  </a:lnTo>
                  <a:lnTo>
                    <a:pt x="598636" y="311905"/>
                  </a:lnTo>
                  <a:lnTo>
                    <a:pt x="594932" y="309385"/>
                  </a:lnTo>
                  <a:lnTo>
                    <a:pt x="591182" y="306880"/>
                  </a:lnTo>
                  <a:lnTo>
                    <a:pt x="587401" y="304374"/>
                  </a:lnTo>
                  <a:lnTo>
                    <a:pt x="583605" y="301900"/>
                  </a:lnTo>
                  <a:lnTo>
                    <a:pt x="579779" y="299426"/>
                  </a:lnTo>
                  <a:lnTo>
                    <a:pt x="575937" y="296967"/>
                  </a:lnTo>
                  <a:lnTo>
                    <a:pt x="572048" y="294539"/>
                  </a:lnTo>
                  <a:lnTo>
                    <a:pt x="568145" y="292110"/>
                  </a:lnTo>
                  <a:lnTo>
                    <a:pt x="567776" y="288944"/>
                  </a:lnTo>
                  <a:lnTo>
                    <a:pt x="567376" y="285779"/>
                  </a:lnTo>
                  <a:lnTo>
                    <a:pt x="566977" y="282643"/>
                  </a:lnTo>
                  <a:lnTo>
                    <a:pt x="566577" y="279493"/>
                  </a:lnTo>
                  <a:lnTo>
                    <a:pt x="566147" y="276373"/>
                  </a:lnTo>
                  <a:lnTo>
                    <a:pt x="565716" y="273253"/>
                  </a:lnTo>
                  <a:lnTo>
                    <a:pt x="565271" y="270149"/>
                  </a:lnTo>
                  <a:lnTo>
                    <a:pt x="564825" y="267044"/>
                  </a:lnTo>
                  <a:lnTo>
                    <a:pt x="564349" y="263955"/>
                  </a:lnTo>
                  <a:lnTo>
                    <a:pt x="563872" y="260882"/>
                  </a:lnTo>
                  <a:lnTo>
                    <a:pt x="563396" y="257808"/>
                  </a:lnTo>
                  <a:lnTo>
                    <a:pt x="562889" y="254749"/>
                  </a:lnTo>
                  <a:lnTo>
                    <a:pt x="562381" y="251706"/>
                  </a:lnTo>
                  <a:lnTo>
                    <a:pt x="561859" y="248664"/>
                  </a:lnTo>
                  <a:lnTo>
                    <a:pt x="561336" y="245636"/>
                  </a:lnTo>
                  <a:lnTo>
                    <a:pt x="560799" y="242624"/>
                  </a:lnTo>
                  <a:lnTo>
                    <a:pt x="560245" y="239611"/>
                  </a:lnTo>
                  <a:lnTo>
                    <a:pt x="559677" y="236615"/>
                  </a:lnTo>
                  <a:lnTo>
                    <a:pt x="559108" y="233633"/>
                  </a:lnTo>
                  <a:lnTo>
                    <a:pt x="558524" y="230667"/>
                  </a:lnTo>
                  <a:lnTo>
                    <a:pt x="557925" y="227701"/>
                  </a:lnTo>
                  <a:lnTo>
                    <a:pt x="557325" y="224750"/>
                  </a:lnTo>
                  <a:lnTo>
                    <a:pt x="556710" y="221815"/>
                  </a:lnTo>
                  <a:lnTo>
                    <a:pt x="556080" y="218895"/>
                  </a:lnTo>
                  <a:lnTo>
                    <a:pt x="555435" y="215975"/>
                  </a:lnTo>
                  <a:lnTo>
                    <a:pt x="554789" y="213070"/>
                  </a:lnTo>
                  <a:lnTo>
                    <a:pt x="554144" y="210181"/>
                  </a:lnTo>
                  <a:lnTo>
                    <a:pt x="553468" y="207307"/>
                  </a:lnTo>
                  <a:lnTo>
                    <a:pt x="552792" y="204433"/>
                  </a:lnTo>
                  <a:lnTo>
                    <a:pt x="552100" y="201590"/>
                  </a:lnTo>
                  <a:lnTo>
                    <a:pt x="551408" y="198747"/>
                  </a:lnTo>
                  <a:lnTo>
                    <a:pt x="550686" y="195919"/>
                  </a:lnTo>
                  <a:lnTo>
                    <a:pt x="553329" y="195534"/>
                  </a:lnTo>
                  <a:lnTo>
                    <a:pt x="555942" y="195166"/>
                  </a:lnTo>
                  <a:lnTo>
                    <a:pt x="558570" y="194812"/>
                  </a:lnTo>
                  <a:lnTo>
                    <a:pt x="561167" y="194474"/>
                  </a:lnTo>
                  <a:lnTo>
                    <a:pt x="563765" y="194151"/>
                  </a:lnTo>
                  <a:lnTo>
                    <a:pt x="566347" y="193844"/>
                  </a:lnTo>
                  <a:lnTo>
                    <a:pt x="568913" y="193537"/>
                  </a:lnTo>
                  <a:lnTo>
                    <a:pt x="571480" y="193260"/>
                  </a:lnTo>
                  <a:lnTo>
                    <a:pt x="574031" y="192999"/>
                  </a:lnTo>
                  <a:lnTo>
                    <a:pt x="576567" y="192737"/>
                  </a:lnTo>
                  <a:lnTo>
                    <a:pt x="579102" y="192507"/>
                  </a:lnTo>
                  <a:lnTo>
                    <a:pt x="581623" y="192276"/>
                  </a:lnTo>
                  <a:lnTo>
                    <a:pt x="584128" y="192077"/>
                  </a:lnTo>
                  <a:lnTo>
                    <a:pt x="586618" y="191877"/>
                  </a:lnTo>
                  <a:lnTo>
                    <a:pt x="589107" y="191708"/>
                  </a:lnTo>
                  <a:lnTo>
                    <a:pt x="591566" y="191539"/>
                  </a:lnTo>
                  <a:lnTo>
                    <a:pt x="594025" y="191385"/>
                  </a:lnTo>
                  <a:lnTo>
                    <a:pt x="596484" y="191262"/>
                  </a:lnTo>
                  <a:lnTo>
                    <a:pt x="598912" y="191139"/>
                  </a:lnTo>
                  <a:lnTo>
                    <a:pt x="601341" y="191032"/>
                  </a:lnTo>
                  <a:lnTo>
                    <a:pt x="603738" y="190939"/>
                  </a:lnTo>
                  <a:lnTo>
                    <a:pt x="606136" y="190878"/>
                  </a:lnTo>
                  <a:lnTo>
                    <a:pt x="608518" y="190816"/>
                  </a:lnTo>
                  <a:lnTo>
                    <a:pt x="610885" y="190770"/>
                  </a:lnTo>
                  <a:lnTo>
                    <a:pt x="613251" y="190740"/>
                  </a:lnTo>
                  <a:lnTo>
                    <a:pt x="615587" y="190724"/>
                  </a:lnTo>
                  <a:close/>
                  <a:moveTo>
                    <a:pt x="230298" y="321633"/>
                  </a:moveTo>
                  <a:lnTo>
                    <a:pt x="229914" y="326351"/>
                  </a:lnTo>
                  <a:lnTo>
                    <a:pt x="229560" y="331100"/>
                  </a:lnTo>
                  <a:lnTo>
                    <a:pt x="229222" y="335849"/>
                  </a:lnTo>
                  <a:lnTo>
                    <a:pt x="228915" y="340629"/>
                  </a:lnTo>
                  <a:lnTo>
                    <a:pt x="228638" y="345408"/>
                  </a:lnTo>
                  <a:lnTo>
                    <a:pt x="228377" y="350203"/>
                  </a:lnTo>
                  <a:lnTo>
                    <a:pt x="228147" y="355014"/>
                  </a:lnTo>
                  <a:lnTo>
                    <a:pt x="227931" y="359840"/>
                  </a:lnTo>
                  <a:lnTo>
                    <a:pt x="227747" y="364665"/>
                  </a:lnTo>
                  <a:lnTo>
                    <a:pt x="227593" y="369522"/>
                  </a:lnTo>
                  <a:lnTo>
                    <a:pt x="227455" y="374378"/>
                  </a:lnTo>
                  <a:lnTo>
                    <a:pt x="227332" y="379250"/>
                  </a:lnTo>
                  <a:lnTo>
                    <a:pt x="227255" y="384122"/>
                  </a:lnTo>
                  <a:lnTo>
                    <a:pt x="227194" y="389009"/>
                  </a:lnTo>
                  <a:lnTo>
                    <a:pt x="227148" y="393912"/>
                  </a:lnTo>
                  <a:lnTo>
                    <a:pt x="227132" y="398814"/>
                  </a:lnTo>
                  <a:lnTo>
                    <a:pt x="227148" y="403701"/>
                  </a:lnTo>
                  <a:lnTo>
                    <a:pt x="227194" y="408589"/>
                  </a:lnTo>
                  <a:lnTo>
                    <a:pt x="227255" y="413460"/>
                  </a:lnTo>
                  <a:lnTo>
                    <a:pt x="227347" y="418332"/>
                  </a:lnTo>
                  <a:lnTo>
                    <a:pt x="227470" y="423189"/>
                  </a:lnTo>
                  <a:lnTo>
                    <a:pt x="227609" y="428030"/>
                  </a:lnTo>
                  <a:lnTo>
                    <a:pt x="227778" y="432871"/>
                  </a:lnTo>
                  <a:lnTo>
                    <a:pt x="227962" y="437697"/>
                  </a:lnTo>
                  <a:lnTo>
                    <a:pt x="228177" y="442522"/>
                  </a:lnTo>
                  <a:lnTo>
                    <a:pt x="228423" y="447333"/>
                  </a:lnTo>
                  <a:lnTo>
                    <a:pt x="228684" y="452128"/>
                  </a:lnTo>
                  <a:lnTo>
                    <a:pt x="228976" y="456907"/>
                  </a:lnTo>
                  <a:lnTo>
                    <a:pt x="229299" y="461687"/>
                  </a:lnTo>
                  <a:lnTo>
                    <a:pt x="229637" y="466436"/>
                  </a:lnTo>
                  <a:lnTo>
                    <a:pt x="230006" y="471185"/>
                  </a:lnTo>
                  <a:lnTo>
                    <a:pt x="230390" y="475918"/>
                  </a:lnTo>
                  <a:lnTo>
                    <a:pt x="226856" y="473613"/>
                  </a:lnTo>
                  <a:lnTo>
                    <a:pt x="223352" y="471292"/>
                  </a:lnTo>
                  <a:lnTo>
                    <a:pt x="219863" y="468956"/>
                  </a:lnTo>
                  <a:lnTo>
                    <a:pt x="216420" y="466620"/>
                  </a:lnTo>
                  <a:lnTo>
                    <a:pt x="212993" y="464269"/>
                  </a:lnTo>
                  <a:lnTo>
                    <a:pt x="209597" y="461917"/>
                  </a:lnTo>
                  <a:lnTo>
                    <a:pt x="206231" y="459551"/>
                  </a:lnTo>
                  <a:lnTo>
                    <a:pt x="202881" y="457184"/>
                  </a:lnTo>
                  <a:lnTo>
                    <a:pt x="199576" y="454817"/>
                  </a:lnTo>
                  <a:lnTo>
                    <a:pt x="196288" y="452435"/>
                  </a:lnTo>
                  <a:lnTo>
                    <a:pt x="193045" y="450037"/>
                  </a:lnTo>
                  <a:lnTo>
                    <a:pt x="189817" y="447640"/>
                  </a:lnTo>
                  <a:lnTo>
                    <a:pt x="186636" y="445242"/>
                  </a:lnTo>
                  <a:lnTo>
                    <a:pt x="183470" y="442830"/>
                  </a:lnTo>
                  <a:lnTo>
                    <a:pt x="180335" y="440417"/>
                  </a:lnTo>
                  <a:lnTo>
                    <a:pt x="177246" y="438004"/>
                  </a:lnTo>
                  <a:lnTo>
                    <a:pt x="174172" y="435576"/>
                  </a:lnTo>
                  <a:lnTo>
                    <a:pt x="171129" y="433147"/>
                  </a:lnTo>
                  <a:lnTo>
                    <a:pt x="168132" y="430719"/>
                  </a:lnTo>
                  <a:lnTo>
                    <a:pt x="165166" y="428276"/>
                  </a:lnTo>
                  <a:lnTo>
                    <a:pt x="162216" y="425847"/>
                  </a:lnTo>
                  <a:lnTo>
                    <a:pt x="159311" y="423404"/>
                  </a:lnTo>
                  <a:lnTo>
                    <a:pt x="156437" y="420945"/>
                  </a:lnTo>
                  <a:lnTo>
                    <a:pt x="153594" y="418501"/>
                  </a:lnTo>
                  <a:lnTo>
                    <a:pt x="150797" y="416058"/>
                  </a:lnTo>
                  <a:lnTo>
                    <a:pt x="148015" y="413599"/>
                  </a:lnTo>
                  <a:lnTo>
                    <a:pt x="145279" y="411140"/>
                  </a:lnTo>
                  <a:lnTo>
                    <a:pt x="142575" y="408681"/>
                  </a:lnTo>
                  <a:lnTo>
                    <a:pt x="139916" y="406222"/>
                  </a:lnTo>
                  <a:lnTo>
                    <a:pt x="137288" y="403763"/>
                  </a:lnTo>
                  <a:lnTo>
                    <a:pt x="134675" y="401304"/>
                  </a:lnTo>
                  <a:lnTo>
                    <a:pt x="132124" y="398829"/>
                  </a:lnTo>
                  <a:lnTo>
                    <a:pt x="134721" y="396324"/>
                  </a:lnTo>
                  <a:lnTo>
                    <a:pt x="137349" y="393819"/>
                  </a:lnTo>
                  <a:lnTo>
                    <a:pt x="140008" y="391314"/>
                  </a:lnTo>
                  <a:lnTo>
                    <a:pt x="142713" y="388809"/>
                  </a:lnTo>
                  <a:lnTo>
                    <a:pt x="145433" y="386319"/>
                  </a:lnTo>
                  <a:lnTo>
                    <a:pt x="148199" y="383830"/>
                  </a:lnTo>
                  <a:lnTo>
                    <a:pt x="150996" y="381355"/>
                  </a:lnTo>
                  <a:lnTo>
                    <a:pt x="153824" y="378866"/>
                  </a:lnTo>
                  <a:lnTo>
                    <a:pt x="156667" y="376407"/>
                  </a:lnTo>
                  <a:lnTo>
                    <a:pt x="159557" y="373932"/>
                  </a:lnTo>
                  <a:lnTo>
                    <a:pt x="162477" y="371473"/>
                  </a:lnTo>
                  <a:lnTo>
                    <a:pt x="165428" y="369030"/>
                  </a:lnTo>
                  <a:lnTo>
                    <a:pt x="168394" y="366586"/>
                  </a:lnTo>
                  <a:lnTo>
                    <a:pt x="171406" y="364143"/>
                  </a:lnTo>
                  <a:lnTo>
                    <a:pt x="174449" y="361714"/>
                  </a:lnTo>
                  <a:lnTo>
                    <a:pt x="177507" y="359286"/>
                  </a:lnTo>
                  <a:lnTo>
                    <a:pt x="180596" y="356873"/>
                  </a:lnTo>
                  <a:lnTo>
                    <a:pt x="183716" y="354461"/>
                  </a:lnTo>
                  <a:lnTo>
                    <a:pt x="186882" y="352048"/>
                  </a:lnTo>
                  <a:lnTo>
                    <a:pt x="190048" y="349666"/>
                  </a:lnTo>
                  <a:lnTo>
                    <a:pt x="193260" y="347268"/>
                  </a:lnTo>
                  <a:lnTo>
                    <a:pt x="196503" y="344901"/>
                  </a:lnTo>
                  <a:lnTo>
                    <a:pt x="199761" y="342535"/>
                  </a:lnTo>
                  <a:lnTo>
                    <a:pt x="203050" y="340168"/>
                  </a:lnTo>
                  <a:lnTo>
                    <a:pt x="206354" y="337816"/>
                  </a:lnTo>
                  <a:lnTo>
                    <a:pt x="209704" y="335480"/>
                  </a:lnTo>
                  <a:lnTo>
                    <a:pt x="213070" y="333144"/>
                  </a:lnTo>
                  <a:lnTo>
                    <a:pt x="216466" y="330824"/>
                  </a:lnTo>
                  <a:lnTo>
                    <a:pt x="219878" y="328503"/>
                  </a:lnTo>
                  <a:lnTo>
                    <a:pt x="223336" y="326213"/>
                  </a:lnTo>
                  <a:lnTo>
                    <a:pt x="226794" y="323908"/>
                  </a:lnTo>
                  <a:lnTo>
                    <a:pt x="230298" y="321633"/>
                  </a:lnTo>
                  <a:close/>
                  <a:moveTo>
                    <a:pt x="571080" y="321618"/>
                  </a:moveTo>
                  <a:lnTo>
                    <a:pt x="574292" y="323723"/>
                  </a:lnTo>
                  <a:lnTo>
                    <a:pt x="577473" y="325829"/>
                  </a:lnTo>
                  <a:lnTo>
                    <a:pt x="580655" y="327934"/>
                  </a:lnTo>
                  <a:lnTo>
                    <a:pt x="583790" y="330055"/>
                  </a:lnTo>
                  <a:lnTo>
                    <a:pt x="586925" y="332192"/>
                  </a:lnTo>
                  <a:lnTo>
                    <a:pt x="590029" y="334328"/>
                  </a:lnTo>
                  <a:lnTo>
                    <a:pt x="593119" y="336479"/>
                  </a:lnTo>
                  <a:lnTo>
                    <a:pt x="596177" y="338646"/>
                  </a:lnTo>
                  <a:lnTo>
                    <a:pt x="599220" y="340813"/>
                  </a:lnTo>
                  <a:lnTo>
                    <a:pt x="602232" y="342980"/>
                  </a:lnTo>
                  <a:lnTo>
                    <a:pt x="605229" y="345163"/>
                  </a:lnTo>
                  <a:lnTo>
                    <a:pt x="608210" y="347360"/>
                  </a:lnTo>
                  <a:lnTo>
                    <a:pt x="611161" y="349558"/>
                  </a:lnTo>
                  <a:lnTo>
                    <a:pt x="614097" y="351756"/>
                  </a:lnTo>
                  <a:lnTo>
                    <a:pt x="617001" y="353969"/>
                  </a:lnTo>
                  <a:lnTo>
                    <a:pt x="619891" y="356197"/>
                  </a:lnTo>
                  <a:lnTo>
                    <a:pt x="622749" y="358426"/>
                  </a:lnTo>
                  <a:lnTo>
                    <a:pt x="625592" y="360669"/>
                  </a:lnTo>
                  <a:lnTo>
                    <a:pt x="628405" y="362913"/>
                  </a:lnTo>
                  <a:lnTo>
                    <a:pt x="631202" y="365157"/>
                  </a:lnTo>
                  <a:lnTo>
                    <a:pt x="633968" y="367416"/>
                  </a:lnTo>
                  <a:lnTo>
                    <a:pt x="636719" y="369675"/>
                  </a:lnTo>
                  <a:lnTo>
                    <a:pt x="639439" y="371950"/>
                  </a:lnTo>
                  <a:lnTo>
                    <a:pt x="642129" y="374240"/>
                  </a:lnTo>
                  <a:lnTo>
                    <a:pt x="644803" y="376514"/>
                  </a:lnTo>
                  <a:lnTo>
                    <a:pt x="647462" y="378804"/>
                  </a:lnTo>
                  <a:lnTo>
                    <a:pt x="650074" y="381110"/>
                  </a:lnTo>
                  <a:lnTo>
                    <a:pt x="652672" y="383415"/>
                  </a:lnTo>
                  <a:lnTo>
                    <a:pt x="655254" y="385720"/>
                  </a:lnTo>
                  <a:lnTo>
                    <a:pt x="657789" y="388041"/>
                  </a:lnTo>
                  <a:lnTo>
                    <a:pt x="660310" y="390361"/>
                  </a:lnTo>
                  <a:lnTo>
                    <a:pt x="662815" y="392682"/>
                  </a:lnTo>
                  <a:lnTo>
                    <a:pt x="664444" y="394219"/>
                  </a:lnTo>
                  <a:lnTo>
                    <a:pt x="666058" y="395756"/>
                  </a:lnTo>
                  <a:lnTo>
                    <a:pt x="669239" y="398829"/>
                  </a:lnTo>
                  <a:lnTo>
                    <a:pt x="666626" y="401335"/>
                  </a:lnTo>
                  <a:lnTo>
                    <a:pt x="663998" y="403840"/>
                  </a:lnTo>
                  <a:lnTo>
                    <a:pt x="661339" y="406345"/>
                  </a:lnTo>
                  <a:lnTo>
                    <a:pt x="658650" y="408850"/>
                  </a:lnTo>
                  <a:lnTo>
                    <a:pt x="655914" y="411339"/>
                  </a:lnTo>
                  <a:lnTo>
                    <a:pt x="653148" y="413829"/>
                  </a:lnTo>
                  <a:lnTo>
                    <a:pt x="650366" y="416304"/>
                  </a:lnTo>
                  <a:lnTo>
                    <a:pt x="647539" y="418778"/>
                  </a:lnTo>
                  <a:lnTo>
                    <a:pt x="644680" y="421252"/>
                  </a:lnTo>
                  <a:lnTo>
                    <a:pt x="641806" y="423727"/>
                  </a:lnTo>
                  <a:lnTo>
                    <a:pt x="638886" y="426170"/>
                  </a:lnTo>
                  <a:lnTo>
                    <a:pt x="635935" y="428629"/>
                  </a:lnTo>
                  <a:lnTo>
                    <a:pt x="632954" y="431073"/>
                  </a:lnTo>
                  <a:lnTo>
                    <a:pt x="629957" y="433516"/>
                  </a:lnTo>
                  <a:lnTo>
                    <a:pt x="626914" y="435945"/>
                  </a:lnTo>
                  <a:lnTo>
                    <a:pt x="623856" y="438373"/>
                  </a:lnTo>
                  <a:lnTo>
                    <a:pt x="620767" y="440786"/>
                  </a:lnTo>
                  <a:lnTo>
                    <a:pt x="617631" y="443198"/>
                  </a:lnTo>
                  <a:lnTo>
                    <a:pt x="614481" y="445596"/>
                  </a:lnTo>
                  <a:lnTo>
                    <a:pt x="611315" y="447993"/>
                  </a:lnTo>
                  <a:lnTo>
                    <a:pt x="608103" y="450376"/>
                  </a:lnTo>
                  <a:lnTo>
                    <a:pt x="604860" y="452742"/>
                  </a:lnTo>
                  <a:lnTo>
                    <a:pt x="601602" y="455109"/>
                  </a:lnTo>
                  <a:lnTo>
                    <a:pt x="598313" y="457476"/>
                  </a:lnTo>
                  <a:lnTo>
                    <a:pt x="595009" y="459827"/>
                  </a:lnTo>
                  <a:lnTo>
                    <a:pt x="591659" y="462163"/>
                  </a:lnTo>
                  <a:lnTo>
                    <a:pt x="588293" y="464499"/>
                  </a:lnTo>
                  <a:lnTo>
                    <a:pt x="584896" y="466820"/>
                  </a:lnTo>
                  <a:lnTo>
                    <a:pt x="581485" y="469125"/>
                  </a:lnTo>
                  <a:lnTo>
                    <a:pt x="578042" y="471430"/>
                  </a:lnTo>
                  <a:lnTo>
                    <a:pt x="574569" y="473720"/>
                  </a:lnTo>
                  <a:lnTo>
                    <a:pt x="571080" y="476010"/>
                  </a:lnTo>
                  <a:lnTo>
                    <a:pt x="571449" y="471277"/>
                  </a:lnTo>
                  <a:lnTo>
                    <a:pt x="571818" y="466543"/>
                  </a:lnTo>
                  <a:lnTo>
                    <a:pt x="572140" y="461779"/>
                  </a:lnTo>
                  <a:lnTo>
                    <a:pt x="572448" y="457015"/>
                  </a:lnTo>
                  <a:lnTo>
                    <a:pt x="572740" y="452235"/>
                  </a:lnTo>
                  <a:lnTo>
                    <a:pt x="573001" y="447440"/>
                  </a:lnTo>
                  <a:lnTo>
                    <a:pt x="573232" y="442630"/>
                  </a:lnTo>
                  <a:lnTo>
                    <a:pt x="573447" y="437804"/>
                  </a:lnTo>
                  <a:lnTo>
                    <a:pt x="573631" y="432963"/>
                  </a:lnTo>
                  <a:lnTo>
                    <a:pt x="573785" y="428122"/>
                  </a:lnTo>
                  <a:lnTo>
                    <a:pt x="573923" y="423265"/>
                  </a:lnTo>
                  <a:lnTo>
                    <a:pt x="574046" y="418394"/>
                  </a:lnTo>
                  <a:lnTo>
                    <a:pt x="574123" y="413522"/>
                  </a:lnTo>
                  <a:lnTo>
                    <a:pt x="574185" y="408619"/>
                  </a:lnTo>
                  <a:lnTo>
                    <a:pt x="574231" y="403732"/>
                  </a:lnTo>
                  <a:lnTo>
                    <a:pt x="574246" y="398814"/>
                  </a:lnTo>
                  <a:lnTo>
                    <a:pt x="574231" y="393896"/>
                  </a:lnTo>
                  <a:lnTo>
                    <a:pt x="574185" y="388994"/>
                  </a:lnTo>
                  <a:lnTo>
                    <a:pt x="574123" y="384106"/>
                  </a:lnTo>
                  <a:lnTo>
                    <a:pt x="574046" y="379219"/>
                  </a:lnTo>
                  <a:lnTo>
                    <a:pt x="573923" y="374347"/>
                  </a:lnTo>
                  <a:lnTo>
                    <a:pt x="573785" y="369491"/>
                  </a:lnTo>
                  <a:lnTo>
                    <a:pt x="573631" y="364634"/>
                  </a:lnTo>
                  <a:lnTo>
                    <a:pt x="573447" y="359793"/>
                  </a:lnTo>
                  <a:lnTo>
                    <a:pt x="573232" y="354983"/>
                  </a:lnTo>
                  <a:lnTo>
                    <a:pt x="573001" y="350173"/>
                  </a:lnTo>
                  <a:lnTo>
                    <a:pt x="572740" y="345378"/>
                  </a:lnTo>
                  <a:lnTo>
                    <a:pt x="572463" y="340598"/>
                  </a:lnTo>
                  <a:lnTo>
                    <a:pt x="572156" y="335834"/>
                  </a:lnTo>
                  <a:lnTo>
                    <a:pt x="571818" y="331085"/>
                  </a:lnTo>
                  <a:lnTo>
                    <a:pt x="571464" y="326336"/>
                  </a:lnTo>
                  <a:lnTo>
                    <a:pt x="571080" y="321618"/>
                  </a:lnTo>
                  <a:close/>
                  <a:moveTo>
                    <a:pt x="400812" y="235908"/>
                  </a:moveTo>
                  <a:lnTo>
                    <a:pt x="404762" y="237414"/>
                  </a:lnTo>
                  <a:lnTo>
                    <a:pt x="408711" y="238935"/>
                  </a:lnTo>
                  <a:lnTo>
                    <a:pt x="412661" y="240472"/>
                  </a:lnTo>
                  <a:lnTo>
                    <a:pt x="416611" y="242055"/>
                  </a:lnTo>
                  <a:lnTo>
                    <a:pt x="420576" y="243638"/>
                  </a:lnTo>
                  <a:lnTo>
                    <a:pt x="424526" y="245252"/>
                  </a:lnTo>
                  <a:lnTo>
                    <a:pt x="428491" y="246896"/>
                  </a:lnTo>
                  <a:lnTo>
                    <a:pt x="432456" y="248556"/>
                  </a:lnTo>
                  <a:lnTo>
                    <a:pt x="436406" y="250231"/>
                  </a:lnTo>
                  <a:lnTo>
                    <a:pt x="440371" y="251937"/>
                  </a:lnTo>
                  <a:lnTo>
                    <a:pt x="444336" y="253674"/>
                  </a:lnTo>
                  <a:lnTo>
                    <a:pt x="448301" y="255410"/>
                  </a:lnTo>
                  <a:lnTo>
                    <a:pt x="452266" y="257193"/>
                  </a:lnTo>
                  <a:lnTo>
                    <a:pt x="456231" y="258976"/>
                  </a:lnTo>
                  <a:lnTo>
                    <a:pt x="460196" y="260789"/>
                  </a:lnTo>
                  <a:lnTo>
                    <a:pt x="464161" y="262634"/>
                  </a:lnTo>
                  <a:lnTo>
                    <a:pt x="466835" y="263894"/>
                  </a:lnTo>
                  <a:lnTo>
                    <a:pt x="469525" y="265154"/>
                  </a:lnTo>
                  <a:lnTo>
                    <a:pt x="472199" y="266430"/>
                  </a:lnTo>
                  <a:lnTo>
                    <a:pt x="474858" y="267705"/>
                  </a:lnTo>
                  <a:lnTo>
                    <a:pt x="477516" y="268996"/>
                  </a:lnTo>
                  <a:lnTo>
                    <a:pt x="480160" y="270287"/>
                  </a:lnTo>
                  <a:lnTo>
                    <a:pt x="482803" y="271578"/>
                  </a:lnTo>
                  <a:lnTo>
                    <a:pt x="485431" y="272884"/>
                  </a:lnTo>
                  <a:lnTo>
                    <a:pt x="488059" y="274191"/>
                  </a:lnTo>
                  <a:lnTo>
                    <a:pt x="490672" y="275512"/>
                  </a:lnTo>
                  <a:lnTo>
                    <a:pt x="493285" y="276834"/>
                  </a:lnTo>
                  <a:lnTo>
                    <a:pt x="495882" y="278171"/>
                  </a:lnTo>
                  <a:lnTo>
                    <a:pt x="498464" y="279508"/>
                  </a:lnTo>
                  <a:lnTo>
                    <a:pt x="501046" y="280845"/>
                  </a:lnTo>
                  <a:lnTo>
                    <a:pt x="503628" y="282198"/>
                  </a:lnTo>
                  <a:lnTo>
                    <a:pt x="506194" y="283550"/>
                  </a:lnTo>
                  <a:lnTo>
                    <a:pt x="508745" y="284903"/>
                  </a:lnTo>
                  <a:lnTo>
                    <a:pt x="511296" y="286270"/>
                  </a:lnTo>
                  <a:lnTo>
                    <a:pt x="513832" y="287638"/>
                  </a:lnTo>
                  <a:lnTo>
                    <a:pt x="516368" y="289021"/>
                  </a:lnTo>
                  <a:lnTo>
                    <a:pt x="518889" y="290404"/>
                  </a:lnTo>
                  <a:lnTo>
                    <a:pt x="521409" y="291803"/>
                  </a:lnTo>
                  <a:lnTo>
                    <a:pt x="523914" y="293186"/>
                  </a:lnTo>
                  <a:lnTo>
                    <a:pt x="526404" y="294585"/>
                  </a:lnTo>
                  <a:lnTo>
                    <a:pt x="528893" y="295999"/>
                  </a:lnTo>
                  <a:lnTo>
                    <a:pt x="531368" y="297413"/>
                  </a:lnTo>
                  <a:lnTo>
                    <a:pt x="533842" y="298826"/>
                  </a:lnTo>
                  <a:lnTo>
                    <a:pt x="536301" y="300256"/>
                  </a:lnTo>
                  <a:lnTo>
                    <a:pt x="538745" y="301670"/>
                  </a:lnTo>
                  <a:lnTo>
                    <a:pt x="541188" y="303114"/>
                  </a:lnTo>
                  <a:lnTo>
                    <a:pt x="543616" y="304544"/>
                  </a:lnTo>
                  <a:lnTo>
                    <a:pt x="546029" y="305988"/>
                  </a:lnTo>
                  <a:lnTo>
                    <a:pt x="546321" y="308816"/>
                  </a:lnTo>
                  <a:lnTo>
                    <a:pt x="546613" y="311659"/>
                  </a:lnTo>
                  <a:lnTo>
                    <a:pt x="546890" y="314502"/>
                  </a:lnTo>
                  <a:lnTo>
                    <a:pt x="547151" y="317346"/>
                  </a:lnTo>
                  <a:lnTo>
                    <a:pt x="547413" y="320204"/>
                  </a:lnTo>
                  <a:lnTo>
                    <a:pt x="547658" y="323063"/>
                  </a:lnTo>
                  <a:lnTo>
                    <a:pt x="547904" y="325921"/>
                  </a:lnTo>
                  <a:lnTo>
                    <a:pt x="548135" y="328795"/>
                  </a:lnTo>
                  <a:lnTo>
                    <a:pt x="548350" y="331669"/>
                  </a:lnTo>
                  <a:lnTo>
                    <a:pt x="548565" y="334543"/>
                  </a:lnTo>
                  <a:lnTo>
                    <a:pt x="548765" y="337417"/>
                  </a:lnTo>
                  <a:lnTo>
                    <a:pt x="548965" y="340306"/>
                  </a:lnTo>
                  <a:lnTo>
                    <a:pt x="549149" y="343195"/>
                  </a:lnTo>
                  <a:lnTo>
                    <a:pt x="549318" y="346100"/>
                  </a:lnTo>
                  <a:lnTo>
                    <a:pt x="549487" y="349005"/>
                  </a:lnTo>
                  <a:lnTo>
                    <a:pt x="549641" y="351894"/>
                  </a:lnTo>
                  <a:lnTo>
                    <a:pt x="549795" y="354814"/>
                  </a:lnTo>
                  <a:lnTo>
                    <a:pt x="549933" y="357719"/>
                  </a:lnTo>
                  <a:lnTo>
                    <a:pt x="550056" y="360639"/>
                  </a:lnTo>
                  <a:lnTo>
                    <a:pt x="550179" y="363559"/>
                  </a:lnTo>
                  <a:lnTo>
                    <a:pt x="550286" y="366479"/>
                  </a:lnTo>
                  <a:lnTo>
                    <a:pt x="550394" y="369399"/>
                  </a:lnTo>
                  <a:lnTo>
                    <a:pt x="550486" y="372334"/>
                  </a:lnTo>
                  <a:lnTo>
                    <a:pt x="550563" y="375270"/>
                  </a:lnTo>
                  <a:lnTo>
                    <a:pt x="550640" y="378205"/>
                  </a:lnTo>
                  <a:lnTo>
                    <a:pt x="550701" y="381140"/>
                  </a:lnTo>
                  <a:lnTo>
                    <a:pt x="550747" y="384076"/>
                  </a:lnTo>
                  <a:lnTo>
                    <a:pt x="550794" y="387026"/>
                  </a:lnTo>
                  <a:lnTo>
                    <a:pt x="550824" y="389962"/>
                  </a:lnTo>
                  <a:lnTo>
                    <a:pt x="550855" y="392913"/>
                  </a:lnTo>
                  <a:lnTo>
                    <a:pt x="550870" y="395863"/>
                  </a:lnTo>
                  <a:lnTo>
                    <a:pt x="550870" y="398814"/>
                  </a:lnTo>
                  <a:lnTo>
                    <a:pt x="550870" y="401796"/>
                  </a:lnTo>
                  <a:lnTo>
                    <a:pt x="550855" y="404762"/>
                  </a:lnTo>
                  <a:lnTo>
                    <a:pt x="550824" y="407712"/>
                  </a:lnTo>
                  <a:lnTo>
                    <a:pt x="550794" y="410679"/>
                  </a:lnTo>
                  <a:lnTo>
                    <a:pt x="550747" y="413629"/>
                  </a:lnTo>
                  <a:lnTo>
                    <a:pt x="550701" y="416580"/>
                  </a:lnTo>
                  <a:lnTo>
                    <a:pt x="550640" y="419531"/>
                  </a:lnTo>
                  <a:lnTo>
                    <a:pt x="550578" y="422466"/>
                  </a:lnTo>
                  <a:lnTo>
                    <a:pt x="550486" y="425402"/>
                  </a:lnTo>
                  <a:lnTo>
                    <a:pt x="550409" y="428337"/>
                  </a:lnTo>
                  <a:lnTo>
                    <a:pt x="550302" y="431272"/>
                  </a:lnTo>
                  <a:lnTo>
                    <a:pt x="550194" y="434192"/>
                  </a:lnTo>
                  <a:lnTo>
                    <a:pt x="550087" y="437113"/>
                  </a:lnTo>
                  <a:lnTo>
                    <a:pt x="549964" y="440017"/>
                  </a:lnTo>
                  <a:lnTo>
                    <a:pt x="549825" y="442937"/>
                  </a:lnTo>
                  <a:lnTo>
                    <a:pt x="549687" y="445842"/>
                  </a:lnTo>
                  <a:lnTo>
                    <a:pt x="549533" y="448731"/>
                  </a:lnTo>
                  <a:lnTo>
                    <a:pt x="549364" y="451636"/>
                  </a:lnTo>
                  <a:lnTo>
                    <a:pt x="549195" y="454525"/>
                  </a:lnTo>
                  <a:lnTo>
                    <a:pt x="549026" y="457399"/>
                  </a:lnTo>
                  <a:lnTo>
                    <a:pt x="548826" y="460288"/>
                  </a:lnTo>
                  <a:lnTo>
                    <a:pt x="548627" y="463147"/>
                  </a:lnTo>
                  <a:lnTo>
                    <a:pt x="548427" y="466021"/>
                  </a:lnTo>
                  <a:lnTo>
                    <a:pt x="548212" y="468879"/>
                  </a:lnTo>
                  <a:lnTo>
                    <a:pt x="547981" y="471738"/>
                  </a:lnTo>
                  <a:lnTo>
                    <a:pt x="547751" y="474581"/>
                  </a:lnTo>
                  <a:lnTo>
                    <a:pt x="547505" y="477424"/>
                  </a:lnTo>
                  <a:lnTo>
                    <a:pt x="547259" y="480267"/>
                  </a:lnTo>
                  <a:lnTo>
                    <a:pt x="546998" y="483095"/>
                  </a:lnTo>
                  <a:lnTo>
                    <a:pt x="546736" y="485923"/>
                  </a:lnTo>
                  <a:lnTo>
                    <a:pt x="546460" y="488735"/>
                  </a:lnTo>
                  <a:lnTo>
                    <a:pt x="546168" y="491548"/>
                  </a:lnTo>
                  <a:lnTo>
                    <a:pt x="543739" y="492993"/>
                  </a:lnTo>
                  <a:lnTo>
                    <a:pt x="541311" y="494437"/>
                  </a:lnTo>
                  <a:lnTo>
                    <a:pt x="538868" y="495882"/>
                  </a:lnTo>
                  <a:lnTo>
                    <a:pt x="536409" y="497311"/>
                  </a:lnTo>
                  <a:lnTo>
                    <a:pt x="533950" y="498740"/>
                  </a:lnTo>
                  <a:lnTo>
                    <a:pt x="531475" y="500154"/>
                  </a:lnTo>
                  <a:lnTo>
                    <a:pt x="528986" y="501568"/>
                  </a:lnTo>
                  <a:lnTo>
                    <a:pt x="526496" y="502982"/>
                  </a:lnTo>
                  <a:lnTo>
                    <a:pt x="523991" y="504381"/>
                  </a:lnTo>
                  <a:lnTo>
                    <a:pt x="521486" y="505779"/>
                  </a:lnTo>
                  <a:lnTo>
                    <a:pt x="518965" y="507178"/>
                  </a:lnTo>
                  <a:lnTo>
                    <a:pt x="516445" y="508561"/>
                  </a:lnTo>
                  <a:lnTo>
                    <a:pt x="513909" y="509944"/>
                  </a:lnTo>
                  <a:lnTo>
                    <a:pt x="511358" y="511327"/>
                  </a:lnTo>
                  <a:lnTo>
                    <a:pt x="508807" y="512695"/>
                  </a:lnTo>
                  <a:lnTo>
                    <a:pt x="506240" y="514047"/>
                  </a:lnTo>
                  <a:lnTo>
                    <a:pt x="503674" y="515415"/>
                  </a:lnTo>
                  <a:lnTo>
                    <a:pt x="501092" y="516768"/>
                  </a:lnTo>
                  <a:lnTo>
                    <a:pt x="498510" y="518105"/>
                  </a:lnTo>
                  <a:lnTo>
                    <a:pt x="495913" y="519442"/>
                  </a:lnTo>
                  <a:lnTo>
                    <a:pt x="493315" y="520779"/>
                  </a:lnTo>
                  <a:lnTo>
                    <a:pt x="490703" y="522101"/>
                  </a:lnTo>
                  <a:lnTo>
                    <a:pt x="488075" y="523422"/>
                  </a:lnTo>
                  <a:lnTo>
                    <a:pt x="485447" y="524744"/>
                  </a:lnTo>
                  <a:lnTo>
                    <a:pt x="482819" y="526050"/>
                  </a:lnTo>
                  <a:lnTo>
                    <a:pt x="480175" y="527341"/>
                  </a:lnTo>
                  <a:lnTo>
                    <a:pt x="477516" y="528632"/>
                  </a:lnTo>
                  <a:lnTo>
                    <a:pt x="474858" y="529923"/>
                  </a:lnTo>
                  <a:lnTo>
                    <a:pt x="472199" y="531199"/>
                  </a:lnTo>
                  <a:lnTo>
                    <a:pt x="469525" y="532474"/>
                  </a:lnTo>
                  <a:lnTo>
                    <a:pt x="466851" y="533750"/>
                  </a:lnTo>
                  <a:lnTo>
                    <a:pt x="464161" y="535010"/>
                  </a:lnTo>
                  <a:lnTo>
                    <a:pt x="460196" y="536839"/>
                  </a:lnTo>
                  <a:lnTo>
                    <a:pt x="456246" y="538652"/>
                  </a:lnTo>
                  <a:lnTo>
                    <a:pt x="452281" y="540435"/>
                  </a:lnTo>
                  <a:lnTo>
                    <a:pt x="448316" y="542203"/>
                  </a:lnTo>
                  <a:lnTo>
                    <a:pt x="444351" y="543955"/>
                  </a:lnTo>
                  <a:lnTo>
                    <a:pt x="440386" y="545676"/>
                  </a:lnTo>
                  <a:lnTo>
                    <a:pt x="436421" y="547382"/>
                  </a:lnTo>
                  <a:lnTo>
                    <a:pt x="432440" y="549072"/>
                  </a:lnTo>
                  <a:lnTo>
                    <a:pt x="428475" y="550732"/>
                  </a:lnTo>
                  <a:lnTo>
                    <a:pt x="424495" y="552361"/>
                  </a:lnTo>
                  <a:lnTo>
                    <a:pt x="420514" y="553990"/>
                  </a:lnTo>
                  <a:lnTo>
                    <a:pt x="416549" y="555573"/>
                  </a:lnTo>
                  <a:lnTo>
                    <a:pt x="412569" y="557156"/>
                  </a:lnTo>
                  <a:lnTo>
                    <a:pt x="408589" y="558693"/>
                  </a:lnTo>
                  <a:lnTo>
                    <a:pt x="404623" y="560230"/>
                  </a:lnTo>
                  <a:lnTo>
                    <a:pt x="400643" y="561736"/>
                  </a:lnTo>
                  <a:lnTo>
                    <a:pt x="396693" y="560230"/>
                  </a:lnTo>
                  <a:lnTo>
                    <a:pt x="392728" y="558708"/>
                  </a:lnTo>
                  <a:lnTo>
                    <a:pt x="388763" y="557156"/>
                  </a:lnTo>
                  <a:lnTo>
                    <a:pt x="384798" y="555589"/>
                  </a:lnTo>
                  <a:lnTo>
                    <a:pt x="380833" y="553990"/>
                  </a:lnTo>
                  <a:lnTo>
                    <a:pt x="376868" y="552377"/>
                  </a:lnTo>
                  <a:lnTo>
                    <a:pt x="372903" y="550732"/>
                  </a:lnTo>
                  <a:lnTo>
                    <a:pt x="368922" y="549072"/>
                  </a:lnTo>
                  <a:lnTo>
                    <a:pt x="364957" y="547397"/>
                  </a:lnTo>
                  <a:lnTo>
                    <a:pt x="360992" y="545691"/>
                  </a:lnTo>
                  <a:lnTo>
                    <a:pt x="357027" y="543970"/>
                  </a:lnTo>
                  <a:lnTo>
                    <a:pt x="353062" y="542218"/>
                  </a:lnTo>
                  <a:lnTo>
                    <a:pt x="349097" y="540451"/>
                  </a:lnTo>
                  <a:lnTo>
                    <a:pt x="345132" y="538652"/>
                  </a:lnTo>
                  <a:lnTo>
                    <a:pt x="341182" y="536839"/>
                  </a:lnTo>
                  <a:lnTo>
                    <a:pt x="337217" y="535010"/>
                  </a:lnTo>
                  <a:lnTo>
                    <a:pt x="334528" y="533750"/>
                  </a:lnTo>
                  <a:lnTo>
                    <a:pt x="331838" y="532474"/>
                  </a:lnTo>
                  <a:lnTo>
                    <a:pt x="329164" y="531199"/>
                  </a:lnTo>
                  <a:lnTo>
                    <a:pt x="326490" y="529923"/>
                  </a:lnTo>
                  <a:lnTo>
                    <a:pt x="323831" y="528632"/>
                  </a:lnTo>
                  <a:lnTo>
                    <a:pt x="321172" y="527326"/>
                  </a:lnTo>
                  <a:lnTo>
                    <a:pt x="318529" y="526020"/>
                  </a:lnTo>
                  <a:lnTo>
                    <a:pt x="315901" y="524713"/>
                  </a:lnTo>
                  <a:lnTo>
                    <a:pt x="313273" y="523407"/>
                  </a:lnTo>
                  <a:lnTo>
                    <a:pt x="310645" y="522085"/>
                  </a:lnTo>
                  <a:lnTo>
                    <a:pt x="308032" y="520748"/>
                  </a:lnTo>
                  <a:lnTo>
                    <a:pt x="305435" y="519411"/>
                  </a:lnTo>
                  <a:lnTo>
                    <a:pt x="302838" y="518074"/>
                  </a:lnTo>
                  <a:lnTo>
                    <a:pt x="300256" y="516722"/>
                  </a:lnTo>
                  <a:lnTo>
                    <a:pt x="297674" y="515369"/>
                  </a:lnTo>
                  <a:lnTo>
                    <a:pt x="295107" y="514017"/>
                  </a:lnTo>
                  <a:lnTo>
                    <a:pt x="292556" y="512649"/>
                  </a:lnTo>
                  <a:lnTo>
                    <a:pt x="290005" y="511266"/>
                  </a:lnTo>
                  <a:lnTo>
                    <a:pt x="287469" y="509898"/>
                  </a:lnTo>
                  <a:lnTo>
                    <a:pt x="284933" y="508515"/>
                  </a:lnTo>
                  <a:lnTo>
                    <a:pt x="282413" y="507116"/>
                  </a:lnTo>
                  <a:lnTo>
                    <a:pt x="279892" y="505733"/>
                  </a:lnTo>
                  <a:lnTo>
                    <a:pt x="277403" y="504334"/>
                  </a:lnTo>
                  <a:lnTo>
                    <a:pt x="274898" y="502921"/>
                  </a:lnTo>
                  <a:lnTo>
                    <a:pt x="272423" y="501507"/>
                  </a:lnTo>
                  <a:lnTo>
                    <a:pt x="269949" y="500093"/>
                  </a:lnTo>
                  <a:lnTo>
                    <a:pt x="267475" y="498679"/>
                  </a:lnTo>
                  <a:lnTo>
                    <a:pt x="265031" y="497250"/>
                  </a:lnTo>
                  <a:lnTo>
                    <a:pt x="262587" y="495820"/>
                  </a:lnTo>
                  <a:lnTo>
                    <a:pt x="260144" y="494376"/>
                  </a:lnTo>
                  <a:lnTo>
                    <a:pt x="257716" y="492946"/>
                  </a:lnTo>
                  <a:lnTo>
                    <a:pt x="255303" y="491502"/>
                  </a:lnTo>
                  <a:lnTo>
                    <a:pt x="255011" y="488674"/>
                  </a:lnTo>
                  <a:lnTo>
                    <a:pt x="254734" y="485862"/>
                  </a:lnTo>
                  <a:lnTo>
                    <a:pt x="254457" y="483034"/>
                  </a:lnTo>
                  <a:lnTo>
                    <a:pt x="254196" y="480191"/>
                  </a:lnTo>
                  <a:lnTo>
                    <a:pt x="253950" y="477347"/>
                  </a:lnTo>
                  <a:lnTo>
                    <a:pt x="253704" y="474504"/>
                  </a:lnTo>
                  <a:lnTo>
                    <a:pt x="253458" y="471661"/>
                  </a:lnTo>
                  <a:lnTo>
                    <a:pt x="253228" y="468802"/>
                  </a:lnTo>
                  <a:lnTo>
                    <a:pt x="253013" y="465929"/>
                  </a:lnTo>
                  <a:lnTo>
                    <a:pt x="252798" y="463070"/>
                  </a:lnTo>
                  <a:lnTo>
                    <a:pt x="252598" y="460196"/>
                  </a:lnTo>
                  <a:lnTo>
                    <a:pt x="252413" y="457307"/>
                  </a:lnTo>
                  <a:lnTo>
                    <a:pt x="252229" y="454433"/>
                  </a:lnTo>
                  <a:lnTo>
                    <a:pt x="252045" y="451544"/>
                  </a:lnTo>
                  <a:lnTo>
                    <a:pt x="251891" y="448639"/>
                  </a:lnTo>
                  <a:lnTo>
                    <a:pt x="251722" y="445750"/>
                  </a:lnTo>
                  <a:lnTo>
                    <a:pt x="251584" y="442845"/>
                  </a:lnTo>
                  <a:lnTo>
                    <a:pt x="251445" y="439940"/>
                  </a:lnTo>
                  <a:lnTo>
                    <a:pt x="251322" y="437020"/>
                  </a:lnTo>
                  <a:lnTo>
                    <a:pt x="251199" y="434100"/>
                  </a:lnTo>
                  <a:lnTo>
                    <a:pt x="251092" y="431180"/>
                  </a:lnTo>
                  <a:lnTo>
                    <a:pt x="250984" y="428260"/>
                  </a:lnTo>
                  <a:lnTo>
                    <a:pt x="250892" y="425325"/>
                  </a:lnTo>
                  <a:lnTo>
                    <a:pt x="250815" y="422405"/>
                  </a:lnTo>
                  <a:lnTo>
                    <a:pt x="250738" y="419469"/>
                  </a:lnTo>
                  <a:lnTo>
                    <a:pt x="250677" y="416519"/>
                  </a:lnTo>
                  <a:lnTo>
                    <a:pt x="250631" y="413583"/>
                  </a:lnTo>
                  <a:lnTo>
                    <a:pt x="250585" y="410633"/>
                  </a:lnTo>
                  <a:lnTo>
                    <a:pt x="250554" y="407682"/>
                  </a:lnTo>
                  <a:lnTo>
                    <a:pt x="250523" y="404731"/>
                  </a:lnTo>
                  <a:lnTo>
                    <a:pt x="250508" y="401780"/>
                  </a:lnTo>
                  <a:lnTo>
                    <a:pt x="250508" y="398814"/>
                  </a:lnTo>
                  <a:lnTo>
                    <a:pt x="250508" y="395848"/>
                  </a:lnTo>
                  <a:lnTo>
                    <a:pt x="250523" y="392882"/>
                  </a:lnTo>
                  <a:lnTo>
                    <a:pt x="250554" y="389916"/>
                  </a:lnTo>
                  <a:lnTo>
                    <a:pt x="250585" y="386965"/>
                  </a:lnTo>
                  <a:lnTo>
                    <a:pt x="250615" y="384014"/>
                  </a:lnTo>
                  <a:lnTo>
                    <a:pt x="250677" y="381063"/>
                  </a:lnTo>
                  <a:lnTo>
                    <a:pt x="250738" y="378113"/>
                  </a:lnTo>
                  <a:lnTo>
                    <a:pt x="250800" y="375177"/>
                  </a:lnTo>
                  <a:lnTo>
                    <a:pt x="250877" y="372227"/>
                  </a:lnTo>
                  <a:lnTo>
                    <a:pt x="250969" y="369307"/>
                  </a:lnTo>
                  <a:lnTo>
                    <a:pt x="251076" y="366371"/>
                  </a:lnTo>
                  <a:lnTo>
                    <a:pt x="251169" y="363451"/>
                  </a:lnTo>
                  <a:lnTo>
                    <a:pt x="251292" y="360531"/>
                  </a:lnTo>
                  <a:lnTo>
                    <a:pt x="251414" y="357611"/>
                  </a:lnTo>
                  <a:lnTo>
                    <a:pt x="251553" y="354706"/>
                  </a:lnTo>
                  <a:lnTo>
                    <a:pt x="251691" y="351802"/>
                  </a:lnTo>
                  <a:lnTo>
                    <a:pt x="251845" y="348897"/>
                  </a:lnTo>
                  <a:lnTo>
                    <a:pt x="252014" y="346008"/>
                  </a:lnTo>
                  <a:lnTo>
                    <a:pt x="252183" y="343119"/>
                  </a:lnTo>
                  <a:lnTo>
                    <a:pt x="252352" y="340229"/>
                  </a:lnTo>
                  <a:lnTo>
                    <a:pt x="252552" y="337355"/>
                  </a:lnTo>
                  <a:lnTo>
                    <a:pt x="252736" y="334481"/>
                  </a:lnTo>
                  <a:lnTo>
                    <a:pt x="252951" y="331623"/>
                  </a:lnTo>
                  <a:lnTo>
                    <a:pt x="253166" y="328764"/>
                  </a:lnTo>
                  <a:lnTo>
                    <a:pt x="253397" y="325906"/>
                  </a:lnTo>
                  <a:lnTo>
                    <a:pt x="253628" y="323047"/>
                  </a:lnTo>
                  <a:lnTo>
                    <a:pt x="253858" y="320204"/>
                  </a:lnTo>
                  <a:lnTo>
                    <a:pt x="254119" y="317376"/>
                  </a:lnTo>
                  <a:lnTo>
                    <a:pt x="254381" y="314548"/>
                  </a:lnTo>
                  <a:lnTo>
                    <a:pt x="254642" y="311721"/>
                  </a:lnTo>
                  <a:lnTo>
                    <a:pt x="254919" y="308908"/>
                  </a:lnTo>
                  <a:lnTo>
                    <a:pt x="255211" y="306096"/>
                  </a:lnTo>
                  <a:lnTo>
                    <a:pt x="257639" y="304636"/>
                  </a:lnTo>
                  <a:lnTo>
                    <a:pt x="260067" y="303206"/>
                  </a:lnTo>
                  <a:lnTo>
                    <a:pt x="262511" y="301762"/>
                  </a:lnTo>
                  <a:lnTo>
                    <a:pt x="264970" y="300333"/>
                  </a:lnTo>
                  <a:lnTo>
                    <a:pt x="267428" y="298903"/>
                  </a:lnTo>
                  <a:lnTo>
                    <a:pt x="269903" y="297489"/>
                  </a:lnTo>
                  <a:lnTo>
                    <a:pt x="272393" y="296060"/>
                  </a:lnTo>
                  <a:lnTo>
                    <a:pt x="274882" y="294662"/>
                  </a:lnTo>
                  <a:lnTo>
                    <a:pt x="277372" y="293248"/>
                  </a:lnTo>
                  <a:lnTo>
                    <a:pt x="279892" y="291849"/>
                  </a:lnTo>
                  <a:lnTo>
                    <a:pt x="282413" y="290466"/>
                  </a:lnTo>
                  <a:lnTo>
                    <a:pt x="284933" y="289067"/>
                  </a:lnTo>
                  <a:lnTo>
                    <a:pt x="287469" y="287700"/>
                  </a:lnTo>
                  <a:lnTo>
                    <a:pt x="290020" y="286316"/>
                  </a:lnTo>
                  <a:lnTo>
                    <a:pt x="292571" y="284949"/>
                  </a:lnTo>
                  <a:lnTo>
                    <a:pt x="295123" y="283581"/>
                  </a:lnTo>
                  <a:lnTo>
                    <a:pt x="297705" y="282228"/>
                  </a:lnTo>
                  <a:lnTo>
                    <a:pt x="300286" y="280876"/>
                  </a:lnTo>
                  <a:lnTo>
                    <a:pt x="302868" y="279524"/>
                  </a:lnTo>
                  <a:lnTo>
                    <a:pt x="305466" y="278186"/>
                  </a:lnTo>
                  <a:lnTo>
                    <a:pt x="308063" y="276865"/>
                  </a:lnTo>
                  <a:lnTo>
                    <a:pt x="310676" y="275528"/>
                  </a:lnTo>
                  <a:lnTo>
                    <a:pt x="313304" y="274206"/>
                  </a:lnTo>
                  <a:lnTo>
                    <a:pt x="315932" y="272900"/>
                  </a:lnTo>
                  <a:lnTo>
                    <a:pt x="318560" y="271593"/>
                  </a:lnTo>
                  <a:lnTo>
                    <a:pt x="321203" y="270287"/>
                  </a:lnTo>
                  <a:lnTo>
                    <a:pt x="323862" y="268996"/>
                  </a:lnTo>
                  <a:lnTo>
                    <a:pt x="326521" y="267705"/>
                  </a:lnTo>
                  <a:lnTo>
                    <a:pt x="329179" y="266430"/>
                  </a:lnTo>
                  <a:lnTo>
                    <a:pt x="331853" y="265154"/>
                  </a:lnTo>
                  <a:lnTo>
                    <a:pt x="334528" y="263894"/>
                  </a:lnTo>
                  <a:lnTo>
                    <a:pt x="337217" y="262634"/>
                  </a:lnTo>
                  <a:lnTo>
                    <a:pt x="341182" y="260805"/>
                  </a:lnTo>
                  <a:lnTo>
                    <a:pt x="345147" y="258991"/>
                  </a:lnTo>
                  <a:lnTo>
                    <a:pt x="349112" y="257193"/>
                  </a:lnTo>
                  <a:lnTo>
                    <a:pt x="353077" y="255426"/>
                  </a:lnTo>
                  <a:lnTo>
                    <a:pt x="357042" y="253674"/>
                  </a:lnTo>
                  <a:lnTo>
                    <a:pt x="361023" y="251952"/>
                  </a:lnTo>
                  <a:lnTo>
                    <a:pt x="365003" y="250246"/>
                  </a:lnTo>
                  <a:lnTo>
                    <a:pt x="368984" y="248571"/>
                  </a:lnTo>
                  <a:lnTo>
                    <a:pt x="372964" y="246912"/>
                  </a:lnTo>
                  <a:lnTo>
                    <a:pt x="376945" y="245267"/>
                  </a:lnTo>
                  <a:lnTo>
                    <a:pt x="380925" y="243653"/>
                  </a:lnTo>
                  <a:lnTo>
                    <a:pt x="384906" y="242055"/>
                  </a:lnTo>
                  <a:lnTo>
                    <a:pt x="388886" y="240487"/>
                  </a:lnTo>
                  <a:lnTo>
                    <a:pt x="392866" y="238935"/>
                  </a:lnTo>
                  <a:lnTo>
                    <a:pt x="396847" y="237414"/>
                  </a:lnTo>
                  <a:lnTo>
                    <a:pt x="400812" y="235908"/>
                  </a:lnTo>
                  <a:close/>
                  <a:moveTo>
                    <a:pt x="758361" y="531952"/>
                  </a:moveTo>
                  <a:lnTo>
                    <a:pt x="758776" y="531967"/>
                  </a:lnTo>
                  <a:lnTo>
                    <a:pt x="759191" y="531998"/>
                  </a:lnTo>
                  <a:lnTo>
                    <a:pt x="759606" y="532029"/>
                  </a:lnTo>
                  <a:lnTo>
                    <a:pt x="760005" y="532075"/>
                  </a:lnTo>
                  <a:lnTo>
                    <a:pt x="760420" y="532136"/>
                  </a:lnTo>
                  <a:lnTo>
                    <a:pt x="760820" y="532198"/>
                  </a:lnTo>
                  <a:lnTo>
                    <a:pt x="761220" y="532275"/>
                  </a:lnTo>
                  <a:lnTo>
                    <a:pt x="761619" y="532367"/>
                  </a:lnTo>
                  <a:lnTo>
                    <a:pt x="762019" y="532459"/>
                  </a:lnTo>
                  <a:lnTo>
                    <a:pt x="762403" y="532567"/>
                  </a:lnTo>
                  <a:lnTo>
                    <a:pt x="762787" y="532689"/>
                  </a:lnTo>
                  <a:lnTo>
                    <a:pt x="763171" y="532812"/>
                  </a:lnTo>
                  <a:lnTo>
                    <a:pt x="763540" y="532935"/>
                  </a:lnTo>
                  <a:lnTo>
                    <a:pt x="763924" y="533089"/>
                  </a:lnTo>
                  <a:lnTo>
                    <a:pt x="764293" y="533227"/>
                  </a:lnTo>
                  <a:lnTo>
                    <a:pt x="764647" y="533396"/>
                  </a:lnTo>
                  <a:lnTo>
                    <a:pt x="765016" y="533565"/>
                  </a:lnTo>
                  <a:lnTo>
                    <a:pt x="765369" y="533735"/>
                  </a:lnTo>
                  <a:lnTo>
                    <a:pt x="765723" y="533919"/>
                  </a:lnTo>
                  <a:lnTo>
                    <a:pt x="766061" y="534119"/>
                  </a:lnTo>
                  <a:lnTo>
                    <a:pt x="766399" y="534319"/>
                  </a:lnTo>
                  <a:lnTo>
                    <a:pt x="766737" y="534534"/>
                  </a:lnTo>
                  <a:lnTo>
                    <a:pt x="767060" y="534749"/>
                  </a:lnTo>
                  <a:lnTo>
                    <a:pt x="767382" y="534964"/>
                  </a:lnTo>
                  <a:lnTo>
                    <a:pt x="767705" y="535195"/>
                  </a:lnTo>
                  <a:lnTo>
                    <a:pt x="768012" y="535440"/>
                  </a:lnTo>
                  <a:lnTo>
                    <a:pt x="768320" y="535686"/>
                  </a:lnTo>
                  <a:lnTo>
                    <a:pt x="768627" y="535932"/>
                  </a:lnTo>
                  <a:lnTo>
                    <a:pt x="768919" y="536193"/>
                  </a:lnTo>
                  <a:lnTo>
                    <a:pt x="769196" y="536470"/>
                  </a:lnTo>
                  <a:lnTo>
                    <a:pt x="769488" y="536747"/>
                  </a:lnTo>
                  <a:lnTo>
                    <a:pt x="769749" y="537023"/>
                  </a:lnTo>
                  <a:lnTo>
                    <a:pt x="770026" y="537315"/>
                  </a:lnTo>
                  <a:lnTo>
                    <a:pt x="770287" y="537607"/>
                  </a:lnTo>
                  <a:lnTo>
                    <a:pt x="770533" y="537899"/>
                  </a:lnTo>
                  <a:lnTo>
                    <a:pt x="770779" y="538207"/>
                  </a:lnTo>
                  <a:lnTo>
                    <a:pt x="771025" y="538530"/>
                  </a:lnTo>
                  <a:lnTo>
                    <a:pt x="771255" y="538837"/>
                  </a:lnTo>
                  <a:lnTo>
                    <a:pt x="771486" y="539160"/>
                  </a:lnTo>
                  <a:lnTo>
                    <a:pt x="771701" y="539498"/>
                  </a:lnTo>
                  <a:lnTo>
                    <a:pt x="771901" y="539820"/>
                  </a:lnTo>
                  <a:lnTo>
                    <a:pt x="772101" y="540174"/>
                  </a:lnTo>
                  <a:lnTo>
                    <a:pt x="772300" y="540512"/>
                  </a:lnTo>
                  <a:lnTo>
                    <a:pt x="772485" y="540866"/>
                  </a:lnTo>
                  <a:lnTo>
                    <a:pt x="772654" y="541219"/>
                  </a:lnTo>
                  <a:lnTo>
                    <a:pt x="772823" y="541572"/>
                  </a:lnTo>
                  <a:lnTo>
                    <a:pt x="772992" y="541941"/>
                  </a:lnTo>
                  <a:lnTo>
                    <a:pt x="773146" y="542310"/>
                  </a:lnTo>
                  <a:lnTo>
                    <a:pt x="773284" y="542679"/>
                  </a:lnTo>
                  <a:lnTo>
                    <a:pt x="773422" y="543063"/>
                  </a:lnTo>
                  <a:lnTo>
                    <a:pt x="773545" y="543447"/>
                  </a:lnTo>
                  <a:lnTo>
                    <a:pt x="773653" y="543832"/>
                  </a:lnTo>
                  <a:lnTo>
                    <a:pt x="773760" y="544216"/>
                  </a:lnTo>
                  <a:lnTo>
                    <a:pt x="773853" y="544615"/>
                  </a:lnTo>
                  <a:lnTo>
                    <a:pt x="773945" y="545015"/>
                  </a:lnTo>
                  <a:lnTo>
                    <a:pt x="774022" y="545415"/>
                  </a:lnTo>
                  <a:lnTo>
                    <a:pt x="774083" y="545814"/>
                  </a:lnTo>
                  <a:lnTo>
                    <a:pt x="774145" y="546229"/>
                  </a:lnTo>
                  <a:lnTo>
                    <a:pt x="774191" y="546629"/>
                  </a:lnTo>
                  <a:lnTo>
                    <a:pt x="774221" y="547044"/>
                  </a:lnTo>
                  <a:lnTo>
                    <a:pt x="774252" y="547459"/>
                  </a:lnTo>
                  <a:lnTo>
                    <a:pt x="774267" y="547889"/>
                  </a:lnTo>
                  <a:lnTo>
                    <a:pt x="774283" y="548304"/>
                  </a:lnTo>
                  <a:lnTo>
                    <a:pt x="774267" y="548719"/>
                  </a:lnTo>
                  <a:lnTo>
                    <a:pt x="774252" y="549149"/>
                  </a:lnTo>
                  <a:lnTo>
                    <a:pt x="774221" y="549564"/>
                  </a:lnTo>
                  <a:lnTo>
                    <a:pt x="774191" y="549979"/>
                  </a:lnTo>
                  <a:lnTo>
                    <a:pt x="774145" y="550379"/>
                  </a:lnTo>
                  <a:lnTo>
                    <a:pt x="774083" y="550794"/>
                  </a:lnTo>
                  <a:lnTo>
                    <a:pt x="774022" y="551193"/>
                  </a:lnTo>
                  <a:lnTo>
                    <a:pt x="773945" y="551593"/>
                  </a:lnTo>
                  <a:lnTo>
                    <a:pt x="773853" y="551992"/>
                  </a:lnTo>
                  <a:lnTo>
                    <a:pt x="773760" y="552392"/>
                  </a:lnTo>
                  <a:lnTo>
                    <a:pt x="773653" y="552776"/>
                  </a:lnTo>
                  <a:lnTo>
                    <a:pt x="773545" y="553160"/>
                  </a:lnTo>
                  <a:lnTo>
                    <a:pt x="773422" y="553545"/>
                  </a:lnTo>
                  <a:lnTo>
                    <a:pt x="773284" y="553929"/>
                  </a:lnTo>
                  <a:lnTo>
                    <a:pt x="773146" y="554298"/>
                  </a:lnTo>
                  <a:lnTo>
                    <a:pt x="772992" y="554666"/>
                  </a:lnTo>
                  <a:lnTo>
                    <a:pt x="772823" y="555035"/>
                  </a:lnTo>
                  <a:lnTo>
                    <a:pt x="772654" y="555389"/>
                  </a:lnTo>
                  <a:lnTo>
                    <a:pt x="772485" y="555742"/>
                  </a:lnTo>
                  <a:lnTo>
                    <a:pt x="772300" y="556096"/>
                  </a:lnTo>
                  <a:lnTo>
                    <a:pt x="772101" y="556434"/>
                  </a:lnTo>
                  <a:lnTo>
                    <a:pt x="771901" y="556772"/>
                  </a:lnTo>
                  <a:lnTo>
                    <a:pt x="771701" y="557110"/>
                  </a:lnTo>
                  <a:lnTo>
                    <a:pt x="771486" y="557448"/>
                  </a:lnTo>
                  <a:lnTo>
                    <a:pt x="771255" y="557771"/>
                  </a:lnTo>
                  <a:lnTo>
                    <a:pt x="771025" y="558078"/>
                  </a:lnTo>
                  <a:lnTo>
                    <a:pt x="770779" y="558401"/>
                  </a:lnTo>
                  <a:lnTo>
                    <a:pt x="770533" y="558708"/>
                  </a:lnTo>
                  <a:lnTo>
                    <a:pt x="770287" y="559000"/>
                  </a:lnTo>
                  <a:lnTo>
                    <a:pt x="770026" y="559292"/>
                  </a:lnTo>
                  <a:lnTo>
                    <a:pt x="769749" y="559584"/>
                  </a:lnTo>
                  <a:lnTo>
                    <a:pt x="769488" y="559861"/>
                  </a:lnTo>
                  <a:lnTo>
                    <a:pt x="769196" y="560138"/>
                  </a:lnTo>
                  <a:lnTo>
                    <a:pt x="768919" y="560399"/>
                  </a:lnTo>
                  <a:lnTo>
                    <a:pt x="768627" y="560660"/>
                  </a:lnTo>
                  <a:lnTo>
                    <a:pt x="768320" y="560921"/>
                  </a:lnTo>
                  <a:lnTo>
                    <a:pt x="768012" y="561167"/>
                  </a:lnTo>
                  <a:lnTo>
                    <a:pt x="767705" y="561413"/>
                  </a:lnTo>
                  <a:lnTo>
                    <a:pt x="767382" y="561644"/>
                  </a:lnTo>
                  <a:lnTo>
                    <a:pt x="767060" y="561859"/>
                  </a:lnTo>
                  <a:lnTo>
                    <a:pt x="766737" y="562074"/>
                  </a:lnTo>
                  <a:lnTo>
                    <a:pt x="766399" y="562289"/>
                  </a:lnTo>
                  <a:lnTo>
                    <a:pt x="766061" y="562489"/>
                  </a:lnTo>
                  <a:lnTo>
                    <a:pt x="765723" y="562689"/>
                  </a:lnTo>
                  <a:lnTo>
                    <a:pt x="765369" y="562873"/>
                  </a:lnTo>
                  <a:lnTo>
                    <a:pt x="765016" y="563042"/>
                  </a:lnTo>
                  <a:lnTo>
                    <a:pt x="764647" y="563211"/>
                  </a:lnTo>
                  <a:lnTo>
                    <a:pt x="764293" y="563380"/>
                  </a:lnTo>
                  <a:lnTo>
                    <a:pt x="763924" y="563519"/>
                  </a:lnTo>
                  <a:lnTo>
                    <a:pt x="763540" y="563672"/>
                  </a:lnTo>
                  <a:lnTo>
                    <a:pt x="763171" y="563795"/>
                  </a:lnTo>
                  <a:lnTo>
                    <a:pt x="762787" y="563918"/>
                  </a:lnTo>
                  <a:lnTo>
                    <a:pt x="762403" y="564041"/>
                  </a:lnTo>
                  <a:lnTo>
                    <a:pt x="762019" y="564149"/>
                  </a:lnTo>
                  <a:lnTo>
                    <a:pt x="761619" y="564241"/>
                  </a:lnTo>
                  <a:lnTo>
                    <a:pt x="761220" y="564333"/>
                  </a:lnTo>
                  <a:lnTo>
                    <a:pt x="760820" y="564410"/>
                  </a:lnTo>
                  <a:lnTo>
                    <a:pt x="760420" y="564472"/>
                  </a:lnTo>
                  <a:lnTo>
                    <a:pt x="760005" y="564533"/>
                  </a:lnTo>
                  <a:lnTo>
                    <a:pt x="759606" y="564579"/>
                  </a:lnTo>
                  <a:lnTo>
                    <a:pt x="759191" y="564610"/>
                  </a:lnTo>
                  <a:lnTo>
                    <a:pt x="758776" y="564641"/>
                  </a:lnTo>
                  <a:lnTo>
                    <a:pt x="758361" y="564656"/>
                  </a:lnTo>
                  <a:lnTo>
                    <a:pt x="757516" y="564656"/>
                  </a:lnTo>
                  <a:lnTo>
                    <a:pt x="757101" y="564641"/>
                  </a:lnTo>
                  <a:lnTo>
                    <a:pt x="756671" y="564610"/>
                  </a:lnTo>
                  <a:lnTo>
                    <a:pt x="756271" y="564579"/>
                  </a:lnTo>
                  <a:lnTo>
                    <a:pt x="755856" y="564533"/>
                  </a:lnTo>
                  <a:lnTo>
                    <a:pt x="755441" y="564472"/>
                  </a:lnTo>
                  <a:lnTo>
                    <a:pt x="755041" y="564410"/>
                  </a:lnTo>
                  <a:lnTo>
                    <a:pt x="754642" y="564333"/>
                  </a:lnTo>
                  <a:lnTo>
                    <a:pt x="754242" y="564241"/>
                  </a:lnTo>
                  <a:lnTo>
                    <a:pt x="753858" y="564149"/>
                  </a:lnTo>
                  <a:lnTo>
                    <a:pt x="753458" y="564041"/>
                  </a:lnTo>
                  <a:lnTo>
                    <a:pt x="753074" y="563918"/>
                  </a:lnTo>
                  <a:lnTo>
                    <a:pt x="752690" y="563795"/>
                  </a:lnTo>
                  <a:lnTo>
                    <a:pt x="752321" y="563672"/>
                  </a:lnTo>
                  <a:lnTo>
                    <a:pt x="751952" y="563519"/>
                  </a:lnTo>
                  <a:lnTo>
                    <a:pt x="751584" y="563380"/>
                  </a:lnTo>
                  <a:lnTo>
                    <a:pt x="751215" y="563211"/>
                  </a:lnTo>
                  <a:lnTo>
                    <a:pt x="750861" y="563042"/>
                  </a:lnTo>
                  <a:lnTo>
                    <a:pt x="750492" y="562873"/>
                  </a:lnTo>
                  <a:lnTo>
                    <a:pt x="750154" y="562689"/>
                  </a:lnTo>
                  <a:lnTo>
                    <a:pt x="749801" y="562489"/>
                  </a:lnTo>
                  <a:lnTo>
                    <a:pt x="749463" y="562289"/>
                  </a:lnTo>
                  <a:lnTo>
                    <a:pt x="749125" y="562074"/>
                  </a:lnTo>
                  <a:lnTo>
                    <a:pt x="748802" y="561859"/>
                  </a:lnTo>
                  <a:lnTo>
                    <a:pt x="748479" y="561644"/>
                  </a:lnTo>
                  <a:lnTo>
                    <a:pt x="748156" y="561413"/>
                  </a:lnTo>
                  <a:lnTo>
                    <a:pt x="747849" y="561167"/>
                  </a:lnTo>
                  <a:lnTo>
                    <a:pt x="747542" y="560921"/>
                  </a:lnTo>
                  <a:lnTo>
                    <a:pt x="747250" y="560660"/>
                  </a:lnTo>
                  <a:lnTo>
                    <a:pt x="746958" y="560399"/>
                  </a:lnTo>
                  <a:lnTo>
                    <a:pt x="746666" y="560138"/>
                  </a:lnTo>
                  <a:lnTo>
                    <a:pt x="746389" y="559861"/>
                  </a:lnTo>
                  <a:lnTo>
                    <a:pt x="746112" y="559584"/>
                  </a:lnTo>
                  <a:lnTo>
                    <a:pt x="745836" y="559292"/>
                  </a:lnTo>
                  <a:lnTo>
                    <a:pt x="745574" y="559000"/>
                  </a:lnTo>
                  <a:lnTo>
                    <a:pt x="745329" y="558708"/>
                  </a:lnTo>
                  <a:lnTo>
                    <a:pt x="745083" y="558401"/>
                  </a:lnTo>
                  <a:lnTo>
                    <a:pt x="744837" y="558078"/>
                  </a:lnTo>
                  <a:lnTo>
                    <a:pt x="744606" y="557771"/>
                  </a:lnTo>
                  <a:lnTo>
                    <a:pt x="744391" y="557448"/>
                  </a:lnTo>
                  <a:lnTo>
                    <a:pt x="744176" y="557110"/>
                  </a:lnTo>
                  <a:lnTo>
                    <a:pt x="743961" y="556772"/>
                  </a:lnTo>
                  <a:lnTo>
                    <a:pt x="743761" y="556434"/>
                  </a:lnTo>
                  <a:lnTo>
                    <a:pt x="743561" y="556096"/>
                  </a:lnTo>
                  <a:lnTo>
                    <a:pt x="743377" y="555742"/>
                  </a:lnTo>
                  <a:lnTo>
                    <a:pt x="743208" y="555389"/>
                  </a:lnTo>
                  <a:lnTo>
                    <a:pt x="743039" y="555035"/>
                  </a:lnTo>
                  <a:lnTo>
                    <a:pt x="742885" y="554666"/>
                  </a:lnTo>
                  <a:lnTo>
                    <a:pt x="742731" y="554298"/>
                  </a:lnTo>
                  <a:lnTo>
                    <a:pt x="742593" y="553929"/>
                  </a:lnTo>
                  <a:lnTo>
                    <a:pt x="742455" y="553545"/>
                  </a:lnTo>
                  <a:lnTo>
                    <a:pt x="742332" y="553160"/>
                  </a:lnTo>
                  <a:lnTo>
                    <a:pt x="742209" y="552776"/>
                  </a:lnTo>
                  <a:lnTo>
                    <a:pt x="742101" y="552392"/>
                  </a:lnTo>
                  <a:lnTo>
                    <a:pt x="742009" y="551992"/>
                  </a:lnTo>
                  <a:lnTo>
                    <a:pt x="741932" y="551593"/>
                  </a:lnTo>
                  <a:lnTo>
                    <a:pt x="741855" y="551193"/>
                  </a:lnTo>
                  <a:lnTo>
                    <a:pt x="741778" y="550794"/>
                  </a:lnTo>
                  <a:lnTo>
                    <a:pt x="741717" y="550379"/>
                  </a:lnTo>
                  <a:lnTo>
                    <a:pt x="741671" y="549979"/>
                  </a:lnTo>
                  <a:lnTo>
                    <a:pt x="741640" y="549564"/>
                  </a:lnTo>
                  <a:lnTo>
                    <a:pt x="741609" y="549149"/>
                  </a:lnTo>
                  <a:lnTo>
                    <a:pt x="741594" y="548719"/>
                  </a:lnTo>
                  <a:lnTo>
                    <a:pt x="741594" y="548304"/>
                  </a:lnTo>
                  <a:lnTo>
                    <a:pt x="741594" y="547889"/>
                  </a:lnTo>
                  <a:lnTo>
                    <a:pt x="741609" y="547459"/>
                  </a:lnTo>
                  <a:lnTo>
                    <a:pt x="741640" y="547044"/>
                  </a:lnTo>
                  <a:lnTo>
                    <a:pt x="741671" y="546629"/>
                  </a:lnTo>
                  <a:lnTo>
                    <a:pt x="741717" y="546229"/>
                  </a:lnTo>
                  <a:lnTo>
                    <a:pt x="741778" y="545814"/>
                  </a:lnTo>
                  <a:lnTo>
                    <a:pt x="741855" y="545415"/>
                  </a:lnTo>
                  <a:lnTo>
                    <a:pt x="741932" y="545015"/>
                  </a:lnTo>
                  <a:lnTo>
                    <a:pt x="742009" y="544615"/>
                  </a:lnTo>
                  <a:lnTo>
                    <a:pt x="742101" y="544216"/>
                  </a:lnTo>
                  <a:lnTo>
                    <a:pt x="742209" y="543832"/>
                  </a:lnTo>
                  <a:lnTo>
                    <a:pt x="742332" y="543447"/>
                  </a:lnTo>
                  <a:lnTo>
                    <a:pt x="742455" y="543063"/>
                  </a:lnTo>
                  <a:lnTo>
                    <a:pt x="742593" y="542679"/>
                  </a:lnTo>
                  <a:lnTo>
                    <a:pt x="742731" y="542310"/>
                  </a:lnTo>
                  <a:lnTo>
                    <a:pt x="742885" y="541941"/>
                  </a:lnTo>
                  <a:lnTo>
                    <a:pt x="743039" y="541572"/>
                  </a:lnTo>
                  <a:lnTo>
                    <a:pt x="743208" y="541219"/>
                  </a:lnTo>
                  <a:lnTo>
                    <a:pt x="743377" y="540866"/>
                  </a:lnTo>
                  <a:lnTo>
                    <a:pt x="743561" y="540512"/>
                  </a:lnTo>
                  <a:lnTo>
                    <a:pt x="743761" y="540174"/>
                  </a:lnTo>
                  <a:lnTo>
                    <a:pt x="743961" y="539820"/>
                  </a:lnTo>
                  <a:lnTo>
                    <a:pt x="744176" y="539498"/>
                  </a:lnTo>
                  <a:lnTo>
                    <a:pt x="744391" y="539160"/>
                  </a:lnTo>
                  <a:lnTo>
                    <a:pt x="744606" y="538837"/>
                  </a:lnTo>
                  <a:lnTo>
                    <a:pt x="744837" y="538530"/>
                  </a:lnTo>
                  <a:lnTo>
                    <a:pt x="745083" y="538207"/>
                  </a:lnTo>
                  <a:lnTo>
                    <a:pt x="745329" y="537899"/>
                  </a:lnTo>
                  <a:lnTo>
                    <a:pt x="745574" y="537607"/>
                  </a:lnTo>
                  <a:lnTo>
                    <a:pt x="745836" y="537315"/>
                  </a:lnTo>
                  <a:lnTo>
                    <a:pt x="746112" y="537023"/>
                  </a:lnTo>
                  <a:lnTo>
                    <a:pt x="746389" y="536747"/>
                  </a:lnTo>
                  <a:lnTo>
                    <a:pt x="746666" y="536470"/>
                  </a:lnTo>
                  <a:lnTo>
                    <a:pt x="746958" y="536193"/>
                  </a:lnTo>
                  <a:lnTo>
                    <a:pt x="747250" y="535932"/>
                  </a:lnTo>
                  <a:lnTo>
                    <a:pt x="747542" y="535686"/>
                  </a:lnTo>
                  <a:lnTo>
                    <a:pt x="747849" y="535440"/>
                  </a:lnTo>
                  <a:lnTo>
                    <a:pt x="748156" y="535195"/>
                  </a:lnTo>
                  <a:lnTo>
                    <a:pt x="748479" y="534964"/>
                  </a:lnTo>
                  <a:lnTo>
                    <a:pt x="748802" y="534749"/>
                  </a:lnTo>
                  <a:lnTo>
                    <a:pt x="749125" y="534534"/>
                  </a:lnTo>
                  <a:lnTo>
                    <a:pt x="749463" y="534319"/>
                  </a:lnTo>
                  <a:lnTo>
                    <a:pt x="749801" y="534119"/>
                  </a:lnTo>
                  <a:lnTo>
                    <a:pt x="750154" y="533919"/>
                  </a:lnTo>
                  <a:lnTo>
                    <a:pt x="750492" y="533735"/>
                  </a:lnTo>
                  <a:lnTo>
                    <a:pt x="750861" y="533565"/>
                  </a:lnTo>
                  <a:lnTo>
                    <a:pt x="751215" y="533396"/>
                  </a:lnTo>
                  <a:lnTo>
                    <a:pt x="751584" y="533227"/>
                  </a:lnTo>
                  <a:lnTo>
                    <a:pt x="751952" y="533089"/>
                  </a:lnTo>
                  <a:lnTo>
                    <a:pt x="752321" y="532935"/>
                  </a:lnTo>
                  <a:lnTo>
                    <a:pt x="752690" y="532812"/>
                  </a:lnTo>
                  <a:lnTo>
                    <a:pt x="753074" y="532689"/>
                  </a:lnTo>
                  <a:lnTo>
                    <a:pt x="753458" y="532567"/>
                  </a:lnTo>
                  <a:lnTo>
                    <a:pt x="753858" y="532459"/>
                  </a:lnTo>
                  <a:lnTo>
                    <a:pt x="754242" y="532367"/>
                  </a:lnTo>
                  <a:lnTo>
                    <a:pt x="754642" y="532275"/>
                  </a:lnTo>
                  <a:lnTo>
                    <a:pt x="755041" y="532198"/>
                  </a:lnTo>
                  <a:lnTo>
                    <a:pt x="755441" y="532136"/>
                  </a:lnTo>
                  <a:lnTo>
                    <a:pt x="755856" y="532075"/>
                  </a:lnTo>
                  <a:lnTo>
                    <a:pt x="756271" y="532029"/>
                  </a:lnTo>
                  <a:lnTo>
                    <a:pt x="756671" y="531998"/>
                  </a:lnTo>
                  <a:lnTo>
                    <a:pt x="757101" y="531967"/>
                  </a:lnTo>
                  <a:lnTo>
                    <a:pt x="757516" y="531952"/>
                  </a:lnTo>
                  <a:close/>
                  <a:moveTo>
                    <a:pt x="258884" y="520748"/>
                  </a:moveTo>
                  <a:lnTo>
                    <a:pt x="262972" y="523069"/>
                  </a:lnTo>
                  <a:lnTo>
                    <a:pt x="267090" y="525389"/>
                  </a:lnTo>
                  <a:lnTo>
                    <a:pt x="271240" y="527695"/>
                  </a:lnTo>
                  <a:lnTo>
                    <a:pt x="275405" y="529969"/>
                  </a:lnTo>
                  <a:lnTo>
                    <a:pt x="279600" y="532244"/>
                  </a:lnTo>
                  <a:lnTo>
                    <a:pt x="283811" y="534503"/>
                  </a:lnTo>
                  <a:lnTo>
                    <a:pt x="288068" y="536747"/>
                  </a:lnTo>
                  <a:lnTo>
                    <a:pt x="292326" y="538960"/>
                  </a:lnTo>
                  <a:lnTo>
                    <a:pt x="296629" y="541173"/>
                  </a:lnTo>
                  <a:lnTo>
                    <a:pt x="300947" y="543371"/>
                  </a:lnTo>
                  <a:lnTo>
                    <a:pt x="305281" y="545553"/>
                  </a:lnTo>
                  <a:lnTo>
                    <a:pt x="309646" y="547705"/>
                  </a:lnTo>
                  <a:lnTo>
                    <a:pt x="314041" y="549856"/>
                  </a:lnTo>
                  <a:lnTo>
                    <a:pt x="318452" y="551977"/>
                  </a:lnTo>
                  <a:lnTo>
                    <a:pt x="322878" y="554082"/>
                  </a:lnTo>
                  <a:lnTo>
                    <a:pt x="327335" y="556188"/>
                  </a:lnTo>
                  <a:lnTo>
                    <a:pt x="332314" y="558493"/>
                  </a:lnTo>
                  <a:lnTo>
                    <a:pt x="337278" y="560752"/>
                  </a:lnTo>
                  <a:lnTo>
                    <a:pt x="342243" y="562981"/>
                  </a:lnTo>
                  <a:lnTo>
                    <a:pt x="347207" y="565179"/>
                  </a:lnTo>
                  <a:lnTo>
                    <a:pt x="352155" y="567330"/>
                  </a:lnTo>
                  <a:lnTo>
                    <a:pt x="357104" y="569451"/>
                  </a:lnTo>
                  <a:lnTo>
                    <a:pt x="362053" y="571541"/>
                  </a:lnTo>
                  <a:lnTo>
                    <a:pt x="366986" y="573585"/>
                  </a:lnTo>
                  <a:lnTo>
                    <a:pt x="364004" y="574569"/>
                  </a:lnTo>
                  <a:lnTo>
                    <a:pt x="361023" y="575522"/>
                  </a:lnTo>
                  <a:lnTo>
                    <a:pt x="358057" y="576474"/>
                  </a:lnTo>
                  <a:lnTo>
                    <a:pt x="355075" y="577412"/>
                  </a:lnTo>
                  <a:lnTo>
                    <a:pt x="352109" y="578334"/>
                  </a:lnTo>
                  <a:lnTo>
                    <a:pt x="349143" y="579241"/>
                  </a:lnTo>
                  <a:lnTo>
                    <a:pt x="346192" y="580132"/>
                  </a:lnTo>
                  <a:lnTo>
                    <a:pt x="343226" y="581008"/>
                  </a:lnTo>
                  <a:lnTo>
                    <a:pt x="340275" y="581869"/>
                  </a:lnTo>
                  <a:lnTo>
                    <a:pt x="337325" y="582729"/>
                  </a:lnTo>
                  <a:lnTo>
                    <a:pt x="334389" y="583559"/>
                  </a:lnTo>
                  <a:lnTo>
                    <a:pt x="331454" y="584389"/>
                  </a:lnTo>
                  <a:lnTo>
                    <a:pt x="328518" y="585204"/>
                  </a:lnTo>
                  <a:lnTo>
                    <a:pt x="325583" y="585988"/>
                  </a:lnTo>
                  <a:lnTo>
                    <a:pt x="322663" y="586771"/>
                  </a:lnTo>
                  <a:lnTo>
                    <a:pt x="319743" y="587540"/>
                  </a:lnTo>
                  <a:lnTo>
                    <a:pt x="316838" y="588293"/>
                  </a:lnTo>
                  <a:lnTo>
                    <a:pt x="313934" y="589031"/>
                  </a:lnTo>
                  <a:lnTo>
                    <a:pt x="311029" y="589753"/>
                  </a:lnTo>
                  <a:lnTo>
                    <a:pt x="308140" y="590475"/>
                  </a:lnTo>
                  <a:lnTo>
                    <a:pt x="305250" y="591167"/>
                  </a:lnTo>
                  <a:lnTo>
                    <a:pt x="302377" y="591843"/>
                  </a:lnTo>
                  <a:lnTo>
                    <a:pt x="299487" y="592519"/>
                  </a:lnTo>
                  <a:lnTo>
                    <a:pt x="296629" y="593165"/>
                  </a:lnTo>
                  <a:lnTo>
                    <a:pt x="293770" y="593810"/>
                  </a:lnTo>
                  <a:lnTo>
                    <a:pt x="290912" y="594425"/>
                  </a:lnTo>
                  <a:lnTo>
                    <a:pt x="288068" y="595040"/>
                  </a:lnTo>
                  <a:lnTo>
                    <a:pt x="285225" y="595639"/>
                  </a:lnTo>
                  <a:lnTo>
                    <a:pt x="282397" y="596208"/>
                  </a:lnTo>
                  <a:lnTo>
                    <a:pt x="279570" y="596776"/>
                  </a:lnTo>
                  <a:lnTo>
                    <a:pt x="276757" y="597330"/>
                  </a:lnTo>
                  <a:lnTo>
                    <a:pt x="273960" y="597867"/>
                  </a:lnTo>
                  <a:lnTo>
                    <a:pt x="272807" y="593303"/>
                  </a:lnTo>
                  <a:lnTo>
                    <a:pt x="271686" y="588692"/>
                  </a:lnTo>
                  <a:lnTo>
                    <a:pt x="270594" y="584066"/>
                  </a:lnTo>
                  <a:lnTo>
                    <a:pt x="269519" y="579379"/>
                  </a:lnTo>
                  <a:lnTo>
                    <a:pt x="268489" y="574676"/>
                  </a:lnTo>
                  <a:lnTo>
                    <a:pt x="267475" y="569927"/>
                  </a:lnTo>
                  <a:lnTo>
                    <a:pt x="266491" y="565148"/>
                  </a:lnTo>
                  <a:lnTo>
                    <a:pt x="265523" y="560337"/>
                  </a:lnTo>
                  <a:lnTo>
                    <a:pt x="264601" y="555496"/>
                  </a:lnTo>
                  <a:lnTo>
                    <a:pt x="263694" y="550625"/>
                  </a:lnTo>
                  <a:lnTo>
                    <a:pt x="262818" y="545722"/>
                  </a:lnTo>
                  <a:lnTo>
                    <a:pt x="261973" y="540789"/>
                  </a:lnTo>
                  <a:lnTo>
                    <a:pt x="261158" y="535825"/>
                  </a:lnTo>
                  <a:lnTo>
                    <a:pt x="260374" y="530830"/>
                  </a:lnTo>
                  <a:lnTo>
                    <a:pt x="259606" y="525804"/>
                  </a:lnTo>
                  <a:lnTo>
                    <a:pt x="258884" y="520748"/>
                  </a:lnTo>
                  <a:close/>
                  <a:moveTo>
                    <a:pt x="542618" y="520702"/>
                  </a:moveTo>
                  <a:lnTo>
                    <a:pt x="541880" y="525758"/>
                  </a:lnTo>
                  <a:lnTo>
                    <a:pt x="541127" y="530784"/>
                  </a:lnTo>
                  <a:lnTo>
                    <a:pt x="540343" y="535779"/>
                  </a:lnTo>
                  <a:lnTo>
                    <a:pt x="539528" y="540743"/>
                  </a:lnTo>
                  <a:lnTo>
                    <a:pt x="538683" y="545691"/>
                  </a:lnTo>
                  <a:lnTo>
                    <a:pt x="537823" y="550594"/>
                  </a:lnTo>
                  <a:lnTo>
                    <a:pt x="536916" y="555481"/>
                  </a:lnTo>
                  <a:lnTo>
                    <a:pt x="535994" y="560322"/>
                  </a:lnTo>
                  <a:lnTo>
                    <a:pt x="535025" y="565148"/>
                  </a:lnTo>
                  <a:lnTo>
                    <a:pt x="534042" y="569927"/>
                  </a:lnTo>
                  <a:lnTo>
                    <a:pt x="533028" y="574692"/>
                  </a:lnTo>
                  <a:lnTo>
                    <a:pt x="531983" y="579410"/>
                  </a:lnTo>
                  <a:lnTo>
                    <a:pt x="530907" y="584097"/>
                  </a:lnTo>
                  <a:lnTo>
                    <a:pt x="529800" y="588739"/>
                  </a:lnTo>
                  <a:lnTo>
                    <a:pt x="528678" y="593364"/>
                  </a:lnTo>
                  <a:lnTo>
                    <a:pt x="527526" y="597944"/>
                  </a:lnTo>
                  <a:lnTo>
                    <a:pt x="524698" y="597406"/>
                  </a:lnTo>
                  <a:lnTo>
                    <a:pt x="521870" y="596868"/>
                  </a:lnTo>
                  <a:lnTo>
                    <a:pt x="519042" y="596300"/>
                  </a:lnTo>
                  <a:lnTo>
                    <a:pt x="516199" y="595716"/>
                  </a:lnTo>
                  <a:lnTo>
                    <a:pt x="513340" y="595116"/>
                  </a:lnTo>
                  <a:lnTo>
                    <a:pt x="510497" y="594517"/>
                  </a:lnTo>
                  <a:lnTo>
                    <a:pt x="507623" y="593887"/>
                  </a:lnTo>
                  <a:lnTo>
                    <a:pt x="504765" y="593257"/>
                  </a:lnTo>
                  <a:lnTo>
                    <a:pt x="501876" y="592596"/>
                  </a:lnTo>
                  <a:lnTo>
                    <a:pt x="499002" y="591935"/>
                  </a:lnTo>
                  <a:lnTo>
                    <a:pt x="496112" y="591244"/>
                  </a:lnTo>
                  <a:lnTo>
                    <a:pt x="493223" y="590552"/>
                  </a:lnTo>
                  <a:lnTo>
                    <a:pt x="490318" y="589845"/>
                  </a:lnTo>
                  <a:lnTo>
                    <a:pt x="487414" y="589107"/>
                  </a:lnTo>
                  <a:lnTo>
                    <a:pt x="484494" y="588370"/>
                  </a:lnTo>
                  <a:lnTo>
                    <a:pt x="481574" y="587617"/>
                  </a:lnTo>
                  <a:lnTo>
                    <a:pt x="478654" y="586848"/>
                  </a:lnTo>
                  <a:lnTo>
                    <a:pt x="475718" y="586064"/>
                  </a:lnTo>
                  <a:lnTo>
                    <a:pt x="472783" y="585265"/>
                  </a:lnTo>
                  <a:lnTo>
                    <a:pt x="469847" y="584451"/>
                  </a:lnTo>
                  <a:lnTo>
                    <a:pt x="466912" y="583621"/>
                  </a:lnTo>
                  <a:lnTo>
                    <a:pt x="463961" y="582791"/>
                  </a:lnTo>
                  <a:lnTo>
                    <a:pt x="460995" y="581930"/>
                  </a:lnTo>
                  <a:lnTo>
                    <a:pt x="458044" y="581070"/>
                  </a:lnTo>
                  <a:lnTo>
                    <a:pt x="455078" y="580178"/>
                  </a:lnTo>
                  <a:lnTo>
                    <a:pt x="452112" y="579287"/>
                  </a:lnTo>
                  <a:lnTo>
                    <a:pt x="449146" y="578380"/>
                  </a:lnTo>
                  <a:lnTo>
                    <a:pt x="446165" y="577443"/>
                  </a:lnTo>
                  <a:lnTo>
                    <a:pt x="443198" y="576505"/>
                  </a:lnTo>
                  <a:lnTo>
                    <a:pt x="440217" y="575552"/>
                  </a:lnTo>
                  <a:lnTo>
                    <a:pt x="437235" y="574584"/>
                  </a:lnTo>
                  <a:lnTo>
                    <a:pt x="434239" y="573616"/>
                  </a:lnTo>
                  <a:lnTo>
                    <a:pt x="439233" y="571541"/>
                  </a:lnTo>
                  <a:lnTo>
                    <a:pt x="444213" y="569451"/>
                  </a:lnTo>
                  <a:lnTo>
                    <a:pt x="449192" y="567315"/>
                  </a:lnTo>
                  <a:lnTo>
                    <a:pt x="454172" y="565163"/>
                  </a:lnTo>
                  <a:lnTo>
                    <a:pt x="459151" y="562965"/>
                  </a:lnTo>
                  <a:lnTo>
                    <a:pt x="464115" y="560737"/>
                  </a:lnTo>
                  <a:lnTo>
                    <a:pt x="469079" y="558478"/>
                  </a:lnTo>
                  <a:lnTo>
                    <a:pt x="474043" y="556188"/>
                  </a:lnTo>
                  <a:lnTo>
                    <a:pt x="478485" y="554098"/>
                  </a:lnTo>
                  <a:lnTo>
                    <a:pt x="482895" y="551992"/>
                  </a:lnTo>
                  <a:lnTo>
                    <a:pt x="487306" y="549871"/>
                  </a:lnTo>
                  <a:lnTo>
                    <a:pt x="491686" y="547735"/>
                  </a:lnTo>
                  <a:lnTo>
                    <a:pt x="496051" y="545568"/>
                  </a:lnTo>
                  <a:lnTo>
                    <a:pt x="500385" y="543386"/>
                  </a:lnTo>
                  <a:lnTo>
                    <a:pt x="504719" y="541204"/>
                  </a:lnTo>
                  <a:lnTo>
                    <a:pt x="509007" y="538991"/>
                  </a:lnTo>
                  <a:lnTo>
                    <a:pt x="513294" y="536762"/>
                  </a:lnTo>
                  <a:lnTo>
                    <a:pt x="517551" y="534518"/>
                  </a:lnTo>
                  <a:lnTo>
                    <a:pt x="521778" y="532244"/>
                  </a:lnTo>
                  <a:lnTo>
                    <a:pt x="525989" y="529969"/>
                  </a:lnTo>
                  <a:lnTo>
                    <a:pt x="530184" y="527679"/>
                  </a:lnTo>
                  <a:lnTo>
                    <a:pt x="534349" y="525374"/>
                  </a:lnTo>
                  <a:lnTo>
                    <a:pt x="538499" y="523038"/>
                  </a:lnTo>
                  <a:lnTo>
                    <a:pt x="542618" y="520702"/>
                  </a:lnTo>
                  <a:close/>
                  <a:moveTo>
                    <a:pt x="115818" y="415520"/>
                  </a:moveTo>
                  <a:lnTo>
                    <a:pt x="118830" y="418440"/>
                  </a:lnTo>
                  <a:lnTo>
                    <a:pt x="121904" y="421344"/>
                  </a:lnTo>
                  <a:lnTo>
                    <a:pt x="125008" y="424264"/>
                  </a:lnTo>
                  <a:lnTo>
                    <a:pt x="128159" y="427169"/>
                  </a:lnTo>
                  <a:lnTo>
                    <a:pt x="131371" y="430058"/>
                  </a:lnTo>
                  <a:lnTo>
                    <a:pt x="134614" y="432963"/>
                  </a:lnTo>
                  <a:lnTo>
                    <a:pt x="137902" y="435852"/>
                  </a:lnTo>
                  <a:lnTo>
                    <a:pt x="141237" y="438742"/>
                  </a:lnTo>
                  <a:lnTo>
                    <a:pt x="144619" y="441615"/>
                  </a:lnTo>
                  <a:lnTo>
                    <a:pt x="148030" y="444489"/>
                  </a:lnTo>
                  <a:lnTo>
                    <a:pt x="151504" y="447363"/>
                  </a:lnTo>
                  <a:lnTo>
                    <a:pt x="155008" y="450222"/>
                  </a:lnTo>
                  <a:lnTo>
                    <a:pt x="158542" y="453080"/>
                  </a:lnTo>
                  <a:lnTo>
                    <a:pt x="162139" y="455939"/>
                  </a:lnTo>
                  <a:lnTo>
                    <a:pt x="165766" y="458767"/>
                  </a:lnTo>
                  <a:lnTo>
                    <a:pt x="169439" y="461610"/>
                  </a:lnTo>
                  <a:lnTo>
                    <a:pt x="173143" y="464438"/>
                  </a:lnTo>
                  <a:lnTo>
                    <a:pt x="176892" y="467250"/>
                  </a:lnTo>
                  <a:lnTo>
                    <a:pt x="180688" y="470063"/>
                  </a:lnTo>
                  <a:lnTo>
                    <a:pt x="184515" y="472860"/>
                  </a:lnTo>
                  <a:lnTo>
                    <a:pt x="188388" y="475641"/>
                  </a:lnTo>
                  <a:lnTo>
                    <a:pt x="192292" y="478423"/>
                  </a:lnTo>
                  <a:lnTo>
                    <a:pt x="196241" y="481189"/>
                  </a:lnTo>
                  <a:lnTo>
                    <a:pt x="200222" y="483956"/>
                  </a:lnTo>
                  <a:lnTo>
                    <a:pt x="204248" y="486691"/>
                  </a:lnTo>
                  <a:lnTo>
                    <a:pt x="208306" y="489427"/>
                  </a:lnTo>
                  <a:lnTo>
                    <a:pt x="212394" y="492163"/>
                  </a:lnTo>
                  <a:lnTo>
                    <a:pt x="216528" y="494867"/>
                  </a:lnTo>
                  <a:lnTo>
                    <a:pt x="220693" y="497572"/>
                  </a:lnTo>
                  <a:lnTo>
                    <a:pt x="224888" y="500246"/>
                  </a:lnTo>
                  <a:lnTo>
                    <a:pt x="229130" y="502921"/>
                  </a:lnTo>
                  <a:lnTo>
                    <a:pt x="233403" y="505579"/>
                  </a:lnTo>
                  <a:lnTo>
                    <a:pt x="233787" y="508745"/>
                  </a:lnTo>
                  <a:lnTo>
                    <a:pt x="234171" y="511896"/>
                  </a:lnTo>
                  <a:lnTo>
                    <a:pt x="234586" y="515046"/>
                  </a:lnTo>
                  <a:lnTo>
                    <a:pt x="235001" y="518182"/>
                  </a:lnTo>
                  <a:lnTo>
                    <a:pt x="235431" y="521301"/>
                  </a:lnTo>
                  <a:lnTo>
                    <a:pt x="235862" y="524421"/>
                  </a:lnTo>
                  <a:lnTo>
                    <a:pt x="236307" y="527541"/>
                  </a:lnTo>
                  <a:lnTo>
                    <a:pt x="236768" y="530630"/>
                  </a:lnTo>
                  <a:lnTo>
                    <a:pt x="237245" y="533719"/>
                  </a:lnTo>
                  <a:lnTo>
                    <a:pt x="237721" y="536808"/>
                  </a:lnTo>
                  <a:lnTo>
                    <a:pt x="238213" y="539867"/>
                  </a:lnTo>
                  <a:lnTo>
                    <a:pt x="238705" y="542940"/>
                  </a:lnTo>
                  <a:lnTo>
                    <a:pt x="239227" y="545983"/>
                  </a:lnTo>
                  <a:lnTo>
                    <a:pt x="239750" y="549026"/>
                  </a:lnTo>
                  <a:lnTo>
                    <a:pt x="240272" y="552054"/>
                  </a:lnTo>
                  <a:lnTo>
                    <a:pt x="240826" y="555066"/>
                  </a:lnTo>
                  <a:lnTo>
                    <a:pt x="241379" y="558078"/>
                  </a:lnTo>
                  <a:lnTo>
                    <a:pt x="241932" y="561075"/>
                  </a:lnTo>
                  <a:lnTo>
                    <a:pt x="242516" y="564057"/>
                  </a:lnTo>
                  <a:lnTo>
                    <a:pt x="243100" y="567023"/>
                  </a:lnTo>
                  <a:lnTo>
                    <a:pt x="243699" y="569989"/>
                  </a:lnTo>
                  <a:lnTo>
                    <a:pt x="244299" y="572940"/>
                  </a:lnTo>
                  <a:lnTo>
                    <a:pt x="244914" y="575875"/>
                  </a:lnTo>
                  <a:lnTo>
                    <a:pt x="245544" y="578795"/>
                  </a:lnTo>
                  <a:lnTo>
                    <a:pt x="246174" y="581715"/>
                  </a:lnTo>
                  <a:lnTo>
                    <a:pt x="246819" y="584620"/>
                  </a:lnTo>
                  <a:lnTo>
                    <a:pt x="247480" y="587509"/>
                  </a:lnTo>
                  <a:lnTo>
                    <a:pt x="248141" y="590383"/>
                  </a:lnTo>
                  <a:lnTo>
                    <a:pt x="248817" y="593241"/>
                  </a:lnTo>
                  <a:lnTo>
                    <a:pt x="249509" y="596100"/>
                  </a:lnTo>
                  <a:lnTo>
                    <a:pt x="250200" y="598928"/>
                  </a:lnTo>
                  <a:lnTo>
                    <a:pt x="250907" y="601756"/>
                  </a:lnTo>
                  <a:lnTo>
                    <a:pt x="247480" y="602247"/>
                  </a:lnTo>
                  <a:lnTo>
                    <a:pt x="244068" y="602724"/>
                  </a:lnTo>
                  <a:lnTo>
                    <a:pt x="240672" y="603170"/>
                  </a:lnTo>
                  <a:lnTo>
                    <a:pt x="237291" y="603585"/>
                  </a:lnTo>
                  <a:lnTo>
                    <a:pt x="233940" y="603984"/>
                  </a:lnTo>
                  <a:lnTo>
                    <a:pt x="230590" y="604353"/>
                  </a:lnTo>
                  <a:lnTo>
                    <a:pt x="227271" y="604706"/>
                  </a:lnTo>
                  <a:lnTo>
                    <a:pt x="223951" y="605029"/>
                  </a:lnTo>
                  <a:lnTo>
                    <a:pt x="220662" y="605321"/>
                  </a:lnTo>
                  <a:lnTo>
                    <a:pt x="217389" y="605598"/>
                  </a:lnTo>
                  <a:lnTo>
                    <a:pt x="214146" y="605844"/>
                  </a:lnTo>
                  <a:lnTo>
                    <a:pt x="210903" y="606059"/>
                  </a:lnTo>
                  <a:lnTo>
                    <a:pt x="207691" y="606259"/>
                  </a:lnTo>
                  <a:lnTo>
                    <a:pt x="204510" y="606428"/>
                  </a:lnTo>
                  <a:lnTo>
                    <a:pt x="201328" y="606566"/>
                  </a:lnTo>
                  <a:lnTo>
                    <a:pt x="198178" y="606689"/>
                  </a:lnTo>
                  <a:lnTo>
                    <a:pt x="197917" y="605967"/>
                  </a:lnTo>
                  <a:lnTo>
                    <a:pt x="197640" y="605260"/>
                  </a:lnTo>
                  <a:lnTo>
                    <a:pt x="197348" y="604553"/>
                  </a:lnTo>
                  <a:lnTo>
                    <a:pt x="197041" y="603861"/>
                  </a:lnTo>
                  <a:lnTo>
                    <a:pt x="196733" y="603154"/>
                  </a:lnTo>
                  <a:lnTo>
                    <a:pt x="196411" y="602478"/>
                  </a:lnTo>
                  <a:lnTo>
                    <a:pt x="196057" y="601802"/>
                  </a:lnTo>
                  <a:lnTo>
                    <a:pt x="195704" y="601126"/>
                  </a:lnTo>
                  <a:lnTo>
                    <a:pt x="195350" y="600465"/>
                  </a:lnTo>
                  <a:lnTo>
                    <a:pt x="194966" y="599804"/>
                  </a:lnTo>
                  <a:lnTo>
                    <a:pt x="194582" y="599158"/>
                  </a:lnTo>
                  <a:lnTo>
                    <a:pt x="194167" y="598528"/>
                  </a:lnTo>
                  <a:lnTo>
                    <a:pt x="193767" y="597898"/>
                  </a:lnTo>
                  <a:lnTo>
                    <a:pt x="193337" y="597268"/>
                  </a:lnTo>
                  <a:lnTo>
                    <a:pt x="192891" y="596653"/>
                  </a:lnTo>
                  <a:lnTo>
                    <a:pt x="192445" y="596054"/>
                  </a:lnTo>
                  <a:lnTo>
                    <a:pt x="192000" y="595455"/>
                  </a:lnTo>
                  <a:lnTo>
                    <a:pt x="191523" y="594871"/>
                  </a:lnTo>
                  <a:lnTo>
                    <a:pt x="191047" y="594287"/>
                  </a:lnTo>
                  <a:lnTo>
                    <a:pt x="190555" y="593718"/>
                  </a:lnTo>
                  <a:lnTo>
                    <a:pt x="190048" y="593149"/>
                  </a:lnTo>
                  <a:lnTo>
                    <a:pt x="189541" y="592611"/>
                  </a:lnTo>
                  <a:lnTo>
                    <a:pt x="189018" y="592058"/>
                  </a:lnTo>
                  <a:lnTo>
                    <a:pt x="188480" y="591536"/>
                  </a:lnTo>
                  <a:lnTo>
                    <a:pt x="187942" y="591013"/>
                  </a:lnTo>
                  <a:lnTo>
                    <a:pt x="187389" y="590506"/>
                  </a:lnTo>
                  <a:lnTo>
                    <a:pt x="186821" y="589999"/>
                  </a:lnTo>
                  <a:lnTo>
                    <a:pt x="186252" y="589507"/>
                  </a:lnTo>
                  <a:lnTo>
                    <a:pt x="185683" y="589031"/>
                  </a:lnTo>
                  <a:lnTo>
                    <a:pt x="185084" y="588569"/>
                  </a:lnTo>
                  <a:lnTo>
                    <a:pt x="184485" y="588108"/>
                  </a:lnTo>
                  <a:lnTo>
                    <a:pt x="183885" y="587663"/>
                  </a:lnTo>
                  <a:lnTo>
                    <a:pt x="183270" y="587232"/>
                  </a:lnTo>
                  <a:lnTo>
                    <a:pt x="182640" y="586802"/>
                  </a:lnTo>
                  <a:lnTo>
                    <a:pt x="182010" y="586403"/>
                  </a:lnTo>
                  <a:lnTo>
                    <a:pt x="181365" y="586003"/>
                  </a:lnTo>
                  <a:lnTo>
                    <a:pt x="180719" y="585603"/>
                  </a:lnTo>
                  <a:lnTo>
                    <a:pt x="180058" y="585234"/>
                  </a:lnTo>
                  <a:lnTo>
                    <a:pt x="179398" y="584866"/>
                  </a:lnTo>
                  <a:lnTo>
                    <a:pt x="178737" y="584512"/>
                  </a:lnTo>
                  <a:lnTo>
                    <a:pt x="178045" y="584174"/>
                  </a:lnTo>
                  <a:lnTo>
                    <a:pt x="177369" y="583851"/>
                  </a:lnTo>
                  <a:lnTo>
                    <a:pt x="176677" y="583544"/>
                  </a:lnTo>
                  <a:lnTo>
                    <a:pt x="175970" y="583237"/>
                  </a:lnTo>
                  <a:lnTo>
                    <a:pt x="175263" y="582945"/>
                  </a:lnTo>
                  <a:lnTo>
                    <a:pt x="174556" y="582683"/>
                  </a:lnTo>
                  <a:lnTo>
                    <a:pt x="173834" y="582422"/>
                  </a:lnTo>
                  <a:lnTo>
                    <a:pt x="173096" y="582176"/>
                  </a:lnTo>
                  <a:lnTo>
                    <a:pt x="172374" y="581946"/>
                  </a:lnTo>
                  <a:lnTo>
                    <a:pt x="171636" y="581715"/>
                  </a:lnTo>
                  <a:lnTo>
                    <a:pt x="170883" y="581515"/>
                  </a:lnTo>
                  <a:lnTo>
                    <a:pt x="170130" y="581331"/>
                  </a:lnTo>
                  <a:lnTo>
                    <a:pt x="169377" y="581146"/>
                  </a:lnTo>
                  <a:lnTo>
                    <a:pt x="168624" y="580993"/>
                  </a:lnTo>
                  <a:lnTo>
                    <a:pt x="167856" y="580839"/>
                  </a:lnTo>
                  <a:lnTo>
                    <a:pt x="167072" y="580701"/>
                  </a:lnTo>
                  <a:lnTo>
                    <a:pt x="166304" y="580593"/>
                  </a:lnTo>
                  <a:lnTo>
                    <a:pt x="165520" y="580486"/>
                  </a:lnTo>
                  <a:lnTo>
                    <a:pt x="164736" y="580393"/>
                  </a:lnTo>
                  <a:lnTo>
                    <a:pt x="163952" y="580332"/>
                  </a:lnTo>
                  <a:lnTo>
                    <a:pt x="163153" y="580270"/>
                  </a:lnTo>
                  <a:lnTo>
                    <a:pt x="162354" y="580240"/>
                  </a:lnTo>
                  <a:lnTo>
                    <a:pt x="161555" y="580209"/>
                  </a:lnTo>
                  <a:lnTo>
                    <a:pt x="160740" y="580194"/>
                  </a:lnTo>
                  <a:lnTo>
                    <a:pt x="160033" y="580209"/>
                  </a:lnTo>
                  <a:lnTo>
                    <a:pt x="159342" y="580224"/>
                  </a:lnTo>
                  <a:lnTo>
                    <a:pt x="158650" y="580255"/>
                  </a:lnTo>
                  <a:lnTo>
                    <a:pt x="157943" y="580301"/>
                  </a:lnTo>
                  <a:lnTo>
                    <a:pt x="157267" y="580347"/>
                  </a:lnTo>
                  <a:lnTo>
                    <a:pt x="156575" y="580424"/>
                  </a:lnTo>
                  <a:lnTo>
                    <a:pt x="155899" y="580501"/>
                  </a:lnTo>
                  <a:lnTo>
                    <a:pt x="155207" y="580578"/>
                  </a:lnTo>
                  <a:lnTo>
                    <a:pt x="154531" y="580685"/>
                  </a:lnTo>
                  <a:lnTo>
                    <a:pt x="153870" y="580793"/>
                  </a:lnTo>
                  <a:lnTo>
                    <a:pt x="153194" y="580916"/>
                  </a:lnTo>
                  <a:lnTo>
                    <a:pt x="152533" y="581054"/>
                  </a:lnTo>
                  <a:lnTo>
                    <a:pt x="151872" y="581193"/>
                  </a:lnTo>
                  <a:lnTo>
                    <a:pt x="151212" y="581362"/>
                  </a:lnTo>
                  <a:lnTo>
                    <a:pt x="150566" y="581515"/>
                  </a:lnTo>
                  <a:lnTo>
                    <a:pt x="149921" y="581700"/>
                  </a:lnTo>
                  <a:lnTo>
                    <a:pt x="149275" y="581884"/>
                  </a:lnTo>
                  <a:lnTo>
                    <a:pt x="148630" y="582084"/>
                  </a:lnTo>
                  <a:lnTo>
                    <a:pt x="148000" y="582299"/>
                  </a:lnTo>
                  <a:lnTo>
                    <a:pt x="147369" y="582514"/>
                  </a:lnTo>
                  <a:lnTo>
                    <a:pt x="146755" y="582745"/>
                  </a:lnTo>
                  <a:lnTo>
                    <a:pt x="146125" y="582991"/>
                  </a:lnTo>
                  <a:lnTo>
                    <a:pt x="145510" y="583237"/>
                  </a:lnTo>
                  <a:lnTo>
                    <a:pt x="144911" y="583498"/>
                  </a:lnTo>
                  <a:lnTo>
                    <a:pt x="144296" y="583759"/>
                  </a:lnTo>
                  <a:lnTo>
                    <a:pt x="143696" y="584051"/>
                  </a:lnTo>
                  <a:lnTo>
                    <a:pt x="143112" y="584328"/>
                  </a:lnTo>
                  <a:lnTo>
                    <a:pt x="142528" y="584635"/>
                  </a:lnTo>
                  <a:lnTo>
                    <a:pt x="141944" y="584942"/>
                  </a:lnTo>
                  <a:lnTo>
                    <a:pt x="141360" y="585265"/>
                  </a:lnTo>
                  <a:lnTo>
                    <a:pt x="140792" y="585588"/>
                  </a:lnTo>
                  <a:lnTo>
                    <a:pt x="140223" y="585926"/>
                  </a:lnTo>
                  <a:lnTo>
                    <a:pt x="139670" y="586264"/>
                  </a:lnTo>
                  <a:lnTo>
                    <a:pt x="139117" y="586618"/>
                  </a:lnTo>
                  <a:lnTo>
                    <a:pt x="138579" y="586987"/>
                  </a:lnTo>
                  <a:lnTo>
                    <a:pt x="138025" y="587355"/>
                  </a:lnTo>
                  <a:lnTo>
                    <a:pt x="137503" y="587740"/>
                  </a:lnTo>
                  <a:lnTo>
                    <a:pt x="136965" y="588124"/>
                  </a:lnTo>
                  <a:lnTo>
                    <a:pt x="136458" y="588523"/>
                  </a:lnTo>
                  <a:lnTo>
                    <a:pt x="135935" y="588923"/>
                  </a:lnTo>
                  <a:lnTo>
                    <a:pt x="135428" y="589338"/>
                  </a:lnTo>
                  <a:lnTo>
                    <a:pt x="134936" y="589753"/>
                  </a:lnTo>
                  <a:lnTo>
                    <a:pt x="134445" y="590183"/>
                  </a:lnTo>
                  <a:lnTo>
                    <a:pt x="133953" y="590629"/>
                  </a:lnTo>
                  <a:lnTo>
                    <a:pt x="133476" y="591075"/>
                  </a:lnTo>
                  <a:lnTo>
                    <a:pt x="133000" y="591520"/>
                  </a:lnTo>
                  <a:lnTo>
                    <a:pt x="132539" y="591981"/>
                  </a:lnTo>
                  <a:lnTo>
                    <a:pt x="132093" y="592458"/>
                  </a:lnTo>
                  <a:lnTo>
                    <a:pt x="131632" y="592934"/>
                  </a:lnTo>
                  <a:lnTo>
                    <a:pt x="131202" y="593411"/>
                  </a:lnTo>
                  <a:lnTo>
                    <a:pt x="130771" y="593902"/>
                  </a:lnTo>
                  <a:lnTo>
                    <a:pt x="130341" y="594394"/>
                  </a:lnTo>
                  <a:lnTo>
                    <a:pt x="129926" y="594901"/>
                  </a:lnTo>
                  <a:lnTo>
                    <a:pt x="129511" y="595408"/>
                  </a:lnTo>
                  <a:lnTo>
                    <a:pt x="129112" y="595931"/>
                  </a:lnTo>
                  <a:lnTo>
                    <a:pt x="128727" y="596454"/>
                  </a:lnTo>
                  <a:lnTo>
                    <a:pt x="128343" y="596976"/>
                  </a:lnTo>
                  <a:lnTo>
                    <a:pt x="127974" y="597514"/>
                  </a:lnTo>
                  <a:lnTo>
                    <a:pt x="127606" y="598067"/>
                  </a:lnTo>
                  <a:lnTo>
                    <a:pt x="127252" y="598620"/>
                  </a:lnTo>
                  <a:lnTo>
                    <a:pt x="126899" y="599174"/>
                  </a:lnTo>
                  <a:lnTo>
                    <a:pt x="126561" y="599727"/>
                  </a:lnTo>
                  <a:lnTo>
                    <a:pt x="126222" y="600296"/>
                  </a:lnTo>
                  <a:lnTo>
                    <a:pt x="125900" y="600880"/>
                  </a:lnTo>
                  <a:lnTo>
                    <a:pt x="123564" y="600311"/>
                  </a:lnTo>
                  <a:lnTo>
                    <a:pt x="121197" y="599712"/>
                  </a:lnTo>
                  <a:lnTo>
                    <a:pt x="118815" y="599066"/>
                  </a:lnTo>
                  <a:lnTo>
                    <a:pt x="117616" y="598728"/>
                  </a:lnTo>
                  <a:lnTo>
                    <a:pt x="116417" y="598375"/>
                  </a:lnTo>
                  <a:lnTo>
                    <a:pt x="115219" y="598021"/>
                  </a:lnTo>
                  <a:lnTo>
                    <a:pt x="114020" y="597652"/>
                  </a:lnTo>
                  <a:lnTo>
                    <a:pt x="112821" y="597268"/>
                  </a:lnTo>
                  <a:lnTo>
                    <a:pt x="111622" y="596884"/>
                  </a:lnTo>
                  <a:lnTo>
                    <a:pt x="110424" y="596484"/>
                  </a:lnTo>
                  <a:lnTo>
                    <a:pt x="109225" y="596069"/>
                  </a:lnTo>
                  <a:lnTo>
                    <a:pt x="108026" y="595639"/>
                  </a:lnTo>
                  <a:lnTo>
                    <a:pt x="106843" y="595209"/>
                  </a:lnTo>
                  <a:lnTo>
                    <a:pt x="105644" y="594763"/>
                  </a:lnTo>
                  <a:lnTo>
                    <a:pt x="104461" y="594302"/>
                  </a:lnTo>
                  <a:lnTo>
                    <a:pt x="103262" y="593826"/>
                  </a:lnTo>
                  <a:lnTo>
                    <a:pt x="102078" y="593334"/>
                  </a:lnTo>
                  <a:lnTo>
                    <a:pt x="100910" y="592842"/>
                  </a:lnTo>
                  <a:lnTo>
                    <a:pt x="99727" y="592335"/>
                  </a:lnTo>
                  <a:lnTo>
                    <a:pt x="98559" y="591812"/>
                  </a:lnTo>
                  <a:lnTo>
                    <a:pt x="97391" y="591274"/>
                  </a:lnTo>
                  <a:lnTo>
                    <a:pt x="96238" y="590736"/>
                  </a:lnTo>
                  <a:lnTo>
                    <a:pt x="95086" y="590168"/>
                  </a:lnTo>
                  <a:lnTo>
                    <a:pt x="93933" y="589599"/>
                  </a:lnTo>
                  <a:lnTo>
                    <a:pt x="92796" y="589000"/>
                  </a:lnTo>
                  <a:lnTo>
                    <a:pt x="91674" y="588400"/>
                  </a:lnTo>
                  <a:lnTo>
                    <a:pt x="90552" y="587786"/>
                  </a:lnTo>
                  <a:lnTo>
                    <a:pt x="89430" y="587156"/>
                  </a:lnTo>
                  <a:lnTo>
                    <a:pt x="88324" y="586510"/>
                  </a:lnTo>
                  <a:lnTo>
                    <a:pt x="87232" y="585865"/>
                  </a:lnTo>
                  <a:lnTo>
                    <a:pt x="86141" y="585188"/>
                  </a:lnTo>
                  <a:lnTo>
                    <a:pt x="85065" y="584497"/>
                  </a:lnTo>
                  <a:lnTo>
                    <a:pt x="84005" y="583790"/>
                  </a:lnTo>
                  <a:lnTo>
                    <a:pt x="82960" y="583083"/>
                  </a:lnTo>
                  <a:lnTo>
                    <a:pt x="81915" y="582345"/>
                  </a:lnTo>
                  <a:lnTo>
                    <a:pt x="80885" y="581608"/>
                  </a:lnTo>
                  <a:lnTo>
                    <a:pt x="79871" y="580839"/>
                  </a:lnTo>
                  <a:lnTo>
                    <a:pt x="78872" y="580055"/>
                  </a:lnTo>
                  <a:lnTo>
                    <a:pt x="77888" y="579271"/>
                  </a:lnTo>
                  <a:lnTo>
                    <a:pt x="76920" y="578457"/>
                  </a:lnTo>
                  <a:lnTo>
                    <a:pt x="75952" y="577627"/>
                  </a:lnTo>
                  <a:lnTo>
                    <a:pt x="75014" y="576782"/>
                  </a:lnTo>
                  <a:lnTo>
                    <a:pt x="74077" y="575937"/>
                  </a:lnTo>
                  <a:lnTo>
                    <a:pt x="73170" y="575061"/>
                  </a:lnTo>
                  <a:lnTo>
                    <a:pt x="72279" y="574169"/>
                  </a:lnTo>
                  <a:lnTo>
                    <a:pt x="71403" y="573247"/>
                  </a:lnTo>
                  <a:lnTo>
                    <a:pt x="70542" y="572325"/>
                  </a:lnTo>
                  <a:lnTo>
                    <a:pt x="69697" y="571387"/>
                  </a:lnTo>
                  <a:lnTo>
                    <a:pt x="68867" y="570419"/>
                  </a:lnTo>
                  <a:lnTo>
                    <a:pt x="68068" y="569451"/>
                  </a:lnTo>
                  <a:lnTo>
                    <a:pt x="67284" y="568452"/>
                  </a:lnTo>
                  <a:lnTo>
                    <a:pt x="66516" y="567438"/>
                  </a:lnTo>
                  <a:lnTo>
                    <a:pt x="65763" y="566408"/>
                  </a:lnTo>
                  <a:lnTo>
                    <a:pt x="65040" y="565363"/>
                  </a:lnTo>
                  <a:lnTo>
                    <a:pt x="64333" y="564287"/>
                  </a:lnTo>
                  <a:lnTo>
                    <a:pt x="63657" y="563211"/>
                  </a:lnTo>
                  <a:lnTo>
                    <a:pt x="62996" y="562105"/>
                  </a:lnTo>
                  <a:lnTo>
                    <a:pt x="62366" y="560983"/>
                  </a:lnTo>
                  <a:lnTo>
                    <a:pt x="61751" y="559846"/>
                  </a:lnTo>
                  <a:lnTo>
                    <a:pt x="61152" y="558678"/>
                  </a:lnTo>
                  <a:lnTo>
                    <a:pt x="60583" y="557494"/>
                  </a:lnTo>
                  <a:lnTo>
                    <a:pt x="60215" y="556695"/>
                  </a:lnTo>
                  <a:lnTo>
                    <a:pt x="59861" y="555881"/>
                  </a:lnTo>
                  <a:lnTo>
                    <a:pt x="59523" y="555066"/>
                  </a:lnTo>
                  <a:lnTo>
                    <a:pt x="59200" y="554252"/>
                  </a:lnTo>
                  <a:lnTo>
                    <a:pt x="58877" y="553422"/>
                  </a:lnTo>
                  <a:lnTo>
                    <a:pt x="58585" y="552592"/>
                  </a:lnTo>
                  <a:lnTo>
                    <a:pt x="58293" y="551746"/>
                  </a:lnTo>
                  <a:lnTo>
                    <a:pt x="58017" y="550901"/>
                  </a:lnTo>
                  <a:lnTo>
                    <a:pt x="57740" y="550056"/>
                  </a:lnTo>
                  <a:lnTo>
                    <a:pt x="57494" y="549195"/>
                  </a:lnTo>
                  <a:lnTo>
                    <a:pt x="57264" y="548335"/>
                  </a:lnTo>
                  <a:lnTo>
                    <a:pt x="57033" y="547474"/>
                  </a:lnTo>
                  <a:lnTo>
                    <a:pt x="56818" y="546598"/>
                  </a:lnTo>
                  <a:lnTo>
                    <a:pt x="56618" y="545722"/>
                  </a:lnTo>
                  <a:lnTo>
                    <a:pt x="56418" y="544831"/>
                  </a:lnTo>
                  <a:lnTo>
                    <a:pt x="56249" y="543939"/>
                  </a:lnTo>
                  <a:lnTo>
                    <a:pt x="56080" y="543048"/>
                  </a:lnTo>
                  <a:lnTo>
                    <a:pt x="55942" y="542141"/>
                  </a:lnTo>
                  <a:lnTo>
                    <a:pt x="55804" y="541234"/>
                  </a:lnTo>
                  <a:lnTo>
                    <a:pt x="55665" y="540328"/>
                  </a:lnTo>
                  <a:lnTo>
                    <a:pt x="55558" y="539406"/>
                  </a:lnTo>
                  <a:lnTo>
                    <a:pt x="55450" y="538483"/>
                  </a:lnTo>
                  <a:lnTo>
                    <a:pt x="55373" y="537561"/>
                  </a:lnTo>
                  <a:lnTo>
                    <a:pt x="55297" y="536624"/>
                  </a:lnTo>
                  <a:lnTo>
                    <a:pt x="55235" y="535686"/>
                  </a:lnTo>
                  <a:lnTo>
                    <a:pt x="55174" y="534749"/>
                  </a:lnTo>
                  <a:lnTo>
                    <a:pt x="55143" y="533796"/>
                  </a:lnTo>
                  <a:lnTo>
                    <a:pt x="55112" y="532859"/>
                  </a:lnTo>
                  <a:lnTo>
                    <a:pt x="55097" y="531890"/>
                  </a:lnTo>
                  <a:lnTo>
                    <a:pt x="55097" y="530937"/>
                  </a:lnTo>
                  <a:lnTo>
                    <a:pt x="55112" y="529969"/>
                  </a:lnTo>
                  <a:lnTo>
                    <a:pt x="55143" y="528986"/>
                  </a:lnTo>
                  <a:lnTo>
                    <a:pt x="55174" y="528017"/>
                  </a:lnTo>
                  <a:lnTo>
                    <a:pt x="55220" y="527034"/>
                  </a:lnTo>
                  <a:lnTo>
                    <a:pt x="55281" y="526050"/>
                  </a:lnTo>
                  <a:lnTo>
                    <a:pt x="55358" y="525051"/>
                  </a:lnTo>
                  <a:lnTo>
                    <a:pt x="55435" y="524052"/>
                  </a:lnTo>
                  <a:lnTo>
                    <a:pt x="55542" y="523053"/>
                  </a:lnTo>
                  <a:lnTo>
                    <a:pt x="55650" y="522054"/>
                  </a:lnTo>
                  <a:lnTo>
                    <a:pt x="55773" y="521040"/>
                  </a:lnTo>
                  <a:lnTo>
                    <a:pt x="55911" y="520026"/>
                  </a:lnTo>
                  <a:lnTo>
                    <a:pt x="56050" y="519011"/>
                  </a:lnTo>
                  <a:lnTo>
                    <a:pt x="56219" y="517982"/>
                  </a:lnTo>
                  <a:lnTo>
                    <a:pt x="56388" y="516952"/>
                  </a:lnTo>
                  <a:lnTo>
                    <a:pt x="56572" y="515922"/>
                  </a:lnTo>
                  <a:lnTo>
                    <a:pt x="56757" y="514893"/>
                  </a:lnTo>
                  <a:lnTo>
                    <a:pt x="56972" y="513848"/>
                  </a:lnTo>
                  <a:lnTo>
                    <a:pt x="57187" y="512803"/>
                  </a:lnTo>
                  <a:lnTo>
                    <a:pt x="57417" y="511757"/>
                  </a:lnTo>
                  <a:lnTo>
                    <a:pt x="57663" y="510697"/>
                  </a:lnTo>
                  <a:lnTo>
                    <a:pt x="57925" y="509637"/>
                  </a:lnTo>
                  <a:lnTo>
                    <a:pt x="58201" y="508576"/>
                  </a:lnTo>
                  <a:lnTo>
                    <a:pt x="58478" y="507516"/>
                  </a:lnTo>
                  <a:lnTo>
                    <a:pt x="58770" y="506440"/>
                  </a:lnTo>
                  <a:lnTo>
                    <a:pt x="59077" y="505364"/>
                  </a:lnTo>
                  <a:lnTo>
                    <a:pt x="59385" y="504288"/>
                  </a:lnTo>
                  <a:lnTo>
                    <a:pt x="59723" y="503213"/>
                  </a:lnTo>
                  <a:lnTo>
                    <a:pt x="60061" y="502121"/>
                  </a:lnTo>
                  <a:lnTo>
                    <a:pt x="60414" y="501030"/>
                  </a:lnTo>
                  <a:lnTo>
                    <a:pt x="60783" y="499939"/>
                  </a:lnTo>
                  <a:lnTo>
                    <a:pt x="61152" y="498848"/>
                  </a:lnTo>
                  <a:lnTo>
                    <a:pt x="61536" y="497741"/>
                  </a:lnTo>
                  <a:lnTo>
                    <a:pt x="61951" y="496635"/>
                  </a:lnTo>
                  <a:lnTo>
                    <a:pt x="62351" y="495528"/>
                  </a:lnTo>
                  <a:lnTo>
                    <a:pt x="62781" y="494406"/>
                  </a:lnTo>
                  <a:lnTo>
                    <a:pt x="63211" y="493300"/>
                  </a:lnTo>
                  <a:lnTo>
                    <a:pt x="63672" y="492178"/>
                  </a:lnTo>
                  <a:lnTo>
                    <a:pt x="64134" y="491056"/>
                  </a:lnTo>
                  <a:lnTo>
                    <a:pt x="64595" y="489934"/>
                  </a:lnTo>
                  <a:lnTo>
                    <a:pt x="65086" y="488797"/>
                  </a:lnTo>
                  <a:lnTo>
                    <a:pt x="65578" y="487660"/>
                  </a:lnTo>
                  <a:lnTo>
                    <a:pt x="66085" y="486522"/>
                  </a:lnTo>
                  <a:lnTo>
                    <a:pt x="66608" y="485385"/>
                  </a:lnTo>
                  <a:lnTo>
                    <a:pt x="67146" y="484248"/>
                  </a:lnTo>
                  <a:lnTo>
                    <a:pt x="68237" y="481943"/>
                  </a:lnTo>
                  <a:lnTo>
                    <a:pt x="69390" y="479637"/>
                  </a:lnTo>
                  <a:lnTo>
                    <a:pt x="70573" y="477317"/>
                  </a:lnTo>
                  <a:lnTo>
                    <a:pt x="71818" y="474981"/>
                  </a:lnTo>
                  <a:lnTo>
                    <a:pt x="73093" y="472629"/>
                  </a:lnTo>
                  <a:lnTo>
                    <a:pt x="74430" y="470278"/>
                  </a:lnTo>
                  <a:lnTo>
                    <a:pt x="75814" y="467911"/>
                  </a:lnTo>
                  <a:lnTo>
                    <a:pt x="77243" y="465529"/>
                  </a:lnTo>
                  <a:lnTo>
                    <a:pt x="78703" y="463131"/>
                  </a:lnTo>
                  <a:lnTo>
                    <a:pt x="80224" y="460734"/>
                  </a:lnTo>
                  <a:lnTo>
                    <a:pt x="81792" y="458321"/>
                  </a:lnTo>
                  <a:lnTo>
                    <a:pt x="83406" y="455893"/>
                  </a:lnTo>
                  <a:lnTo>
                    <a:pt x="85050" y="453465"/>
                  </a:lnTo>
                  <a:lnTo>
                    <a:pt x="86756" y="451021"/>
                  </a:lnTo>
                  <a:lnTo>
                    <a:pt x="88508" y="448577"/>
                  </a:lnTo>
                  <a:lnTo>
                    <a:pt x="90291" y="446118"/>
                  </a:lnTo>
                  <a:lnTo>
                    <a:pt x="92135" y="443644"/>
                  </a:lnTo>
                  <a:lnTo>
                    <a:pt x="94010" y="441170"/>
                  </a:lnTo>
                  <a:lnTo>
                    <a:pt x="95946" y="438695"/>
                  </a:lnTo>
                  <a:lnTo>
                    <a:pt x="97914" y="436206"/>
                  </a:lnTo>
                  <a:lnTo>
                    <a:pt x="99942" y="433701"/>
                  </a:lnTo>
                  <a:lnTo>
                    <a:pt x="102002" y="431196"/>
                  </a:lnTo>
                  <a:lnTo>
                    <a:pt x="104107" y="428691"/>
                  </a:lnTo>
                  <a:lnTo>
                    <a:pt x="106259" y="426170"/>
                  </a:lnTo>
                  <a:lnTo>
                    <a:pt x="108456" y="423650"/>
                  </a:lnTo>
                  <a:lnTo>
                    <a:pt x="110700" y="421114"/>
                  </a:lnTo>
                  <a:lnTo>
                    <a:pt x="112975" y="418578"/>
                  </a:lnTo>
                  <a:lnTo>
                    <a:pt x="114389" y="417057"/>
                  </a:lnTo>
                  <a:lnTo>
                    <a:pt x="115818" y="415520"/>
                  </a:lnTo>
                  <a:close/>
                  <a:moveTo>
                    <a:pt x="685576" y="415535"/>
                  </a:moveTo>
                  <a:lnTo>
                    <a:pt x="687036" y="417118"/>
                  </a:lnTo>
                  <a:lnTo>
                    <a:pt x="688496" y="418716"/>
                  </a:lnTo>
                  <a:lnTo>
                    <a:pt x="689925" y="420299"/>
                  </a:lnTo>
                  <a:lnTo>
                    <a:pt x="691339" y="421882"/>
                  </a:lnTo>
                  <a:lnTo>
                    <a:pt x="692737" y="423465"/>
                  </a:lnTo>
                  <a:lnTo>
                    <a:pt x="694121" y="425048"/>
                  </a:lnTo>
                  <a:lnTo>
                    <a:pt x="695488" y="426631"/>
                  </a:lnTo>
                  <a:lnTo>
                    <a:pt x="696841" y="428214"/>
                  </a:lnTo>
                  <a:lnTo>
                    <a:pt x="698178" y="429782"/>
                  </a:lnTo>
                  <a:lnTo>
                    <a:pt x="699500" y="431365"/>
                  </a:lnTo>
                  <a:lnTo>
                    <a:pt x="700791" y="432932"/>
                  </a:lnTo>
                  <a:lnTo>
                    <a:pt x="702081" y="434500"/>
                  </a:lnTo>
                  <a:lnTo>
                    <a:pt x="703342" y="436067"/>
                  </a:lnTo>
                  <a:lnTo>
                    <a:pt x="704587" y="437635"/>
                  </a:lnTo>
                  <a:lnTo>
                    <a:pt x="705816" y="439203"/>
                  </a:lnTo>
                  <a:lnTo>
                    <a:pt x="707030" y="440755"/>
                  </a:lnTo>
                  <a:lnTo>
                    <a:pt x="708229" y="442322"/>
                  </a:lnTo>
                  <a:lnTo>
                    <a:pt x="709412" y="443875"/>
                  </a:lnTo>
                  <a:lnTo>
                    <a:pt x="710565" y="445427"/>
                  </a:lnTo>
                  <a:lnTo>
                    <a:pt x="711718" y="446979"/>
                  </a:lnTo>
                  <a:lnTo>
                    <a:pt x="712839" y="448516"/>
                  </a:lnTo>
                  <a:lnTo>
                    <a:pt x="713946" y="450068"/>
                  </a:lnTo>
                  <a:lnTo>
                    <a:pt x="715037" y="451605"/>
                  </a:lnTo>
                  <a:lnTo>
                    <a:pt x="716113" y="453142"/>
                  </a:lnTo>
                  <a:lnTo>
                    <a:pt x="717173" y="454679"/>
                  </a:lnTo>
                  <a:lnTo>
                    <a:pt x="718203" y="456200"/>
                  </a:lnTo>
                  <a:lnTo>
                    <a:pt x="719217" y="457737"/>
                  </a:lnTo>
                  <a:lnTo>
                    <a:pt x="720232" y="459259"/>
                  </a:lnTo>
                  <a:lnTo>
                    <a:pt x="721215" y="460780"/>
                  </a:lnTo>
                  <a:lnTo>
                    <a:pt x="722168" y="462286"/>
                  </a:lnTo>
                  <a:lnTo>
                    <a:pt x="723121" y="463808"/>
                  </a:lnTo>
                  <a:lnTo>
                    <a:pt x="724058" y="465314"/>
                  </a:lnTo>
                  <a:lnTo>
                    <a:pt x="724965" y="466820"/>
                  </a:lnTo>
                  <a:lnTo>
                    <a:pt x="725857" y="468326"/>
                  </a:lnTo>
                  <a:lnTo>
                    <a:pt x="726733" y="469817"/>
                  </a:lnTo>
                  <a:lnTo>
                    <a:pt x="727593" y="471308"/>
                  </a:lnTo>
                  <a:lnTo>
                    <a:pt x="728423" y="472798"/>
                  </a:lnTo>
                  <a:lnTo>
                    <a:pt x="729253" y="474289"/>
                  </a:lnTo>
                  <a:lnTo>
                    <a:pt x="730052" y="475764"/>
                  </a:lnTo>
                  <a:lnTo>
                    <a:pt x="730836" y="477240"/>
                  </a:lnTo>
                  <a:lnTo>
                    <a:pt x="731589" y="478715"/>
                  </a:lnTo>
                  <a:lnTo>
                    <a:pt x="732342" y="480175"/>
                  </a:lnTo>
                  <a:lnTo>
                    <a:pt x="733064" y="481635"/>
                  </a:lnTo>
                  <a:lnTo>
                    <a:pt x="733771" y="483095"/>
                  </a:lnTo>
                  <a:lnTo>
                    <a:pt x="734463" y="484555"/>
                  </a:lnTo>
                  <a:lnTo>
                    <a:pt x="735139" y="486000"/>
                  </a:lnTo>
                  <a:lnTo>
                    <a:pt x="735785" y="487444"/>
                  </a:lnTo>
                  <a:lnTo>
                    <a:pt x="736415" y="488874"/>
                  </a:lnTo>
                  <a:lnTo>
                    <a:pt x="737030" y="490318"/>
                  </a:lnTo>
                  <a:lnTo>
                    <a:pt x="737629" y="491748"/>
                  </a:lnTo>
                  <a:lnTo>
                    <a:pt x="738213" y="493162"/>
                  </a:lnTo>
                  <a:lnTo>
                    <a:pt x="738766" y="494575"/>
                  </a:lnTo>
                  <a:lnTo>
                    <a:pt x="739304" y="495989"/>
                  </a:lnTo>
                  <a:lnTo>
                    <a:pt x="739811" y="497403"/>
                  </a:lnTo>
                  <a:lnTo>
                    <a:pt x="740318" y="498802"/>
                  </a:lnTo>
                  <a:lnTo>
                    <a:pt x="740795" y="500185"/>
                  </a:lnTo>
                  <a:lnTo>
                    <a:pt x="741256" y="501584"/>
                  </a:lnTo>
                  <a:lnTo>
                    <a:pt x="741702" y="502967"/>
                  </a:lnTo>
                  <a:lnTo>
                    <a:pt x="742117" y="504334"/>
                  </a:lnTo>
                  <a:lnTo>
                    <a:pt x="742516" y="505718"/>
                  </a:lnTo>
                  <a:lnTo>
                    <a:pt x="742900" y="507070"/>
                  </a:lnTo>
                  <a:lnTo>
                    <a:pt x="743269" y="508438"/>
                  </a:lnTo>
                  <a:lnTo>
                    <a:pt x="743607" y="509790"/>
                  </a:lnTo>
                  <a:lnTo>
                    <a:pt x="743930" y="511127"/>
                  </a:lnTo>
                  <a:lnTo>
                    <a:pt x="743223" y="511404"/>
                  </a:lnTo>
                  <a:lnTo>
                    <a:pt x="742531" y="511696"/>
                  </a:lnTo>
                  <a:lnTo>
                    <a:pt x="741855" y="511988"/>
                  </a:lnTo>
                  <a:lnTo>
                    <a:pt x="741164" y="512295"/>
                  </a:lnTo>
                  <a:lnTo>
                    <a:pt x="740487" y="512618"/>
                  </a:lnTo>
                  <a:lnTo>
                    <a:pt x="739827" y="512956"/>
                  </a:lnTo>
                  <a:lnTo>
                    <a:pt x="739166" y="513310"/>
                  </a:lnTo>
                  <a:lnTo>
                    <a:pt x="738520" y="513663"/>
                  </a:lnTo>
                  <a:lnTo>
                    <a:pt x="737875" y="514032"/>
                  </a:lnTo>
                  <a:lnTo>
                    <a:pt x="737229" y="514416"/>
                  </a:lnTo>
                  <a:lnTo>
                    <a:pt x="736599" y="514816"/>
                  </a:lnTo>
                  <a:lnTo>
                    <a:pt x="735984" y="515215"/>
                  </a:lnTo>
                  <a:lnTo>
                    <a:pt x="735370" y="515630"/>
                  </a:lnTo>
                  <a:lnTo>
                    <a:pt x="734770" y="516061"/>
                  </a:lnTo>
                  <a:lnTo>
                    <a:pt x="734171" y="516506"/>
                  </a:lnTo>
                  <a:lnTo>
                    <a:pt x="733587" y="516952"/>
                  </a:lnTo>
                  <a:lnTo>
                    <a:pt x="733003" y="517413"/>
                  </a:lnTo>
                  <a:lnTo>
                    <a:pt x="732434" y="517874"/>
                  </a:lnTo>
                  <a:lnTo>
                    <a:pt x="731866" y="518366"/>
                  </a:lnTo>
                  <a:lnTo>
                    <a:pt x="731312" y="518858"/>
                  </a:lnTo>
                  <a:lnTo>
                    <a:pt x="730775" y="519350"/>
                  </a:lnTo>
                  <a:lnTo>
                    <a:pt x="730237" y="519872"/>
                  </a:lnTo>
                  <a:lnTo>
                    <a:pt x="729714" y="520379"/>
                  </a:lnTo>
                  <a:lnTo>
                    <a:pt x="729207" y="520917"/>
                  </a:lnTo>
                  <a:lnTo>
                    <a:pt x="728700" y="521455"/>
                  </a:lnTo>
                  <a:lnTo>
                    <a:pt x="728193" y="522008"/>
                  </a:lnTo>
                  <a:lnTo>
                    <a:pt x="727716" y="522562"/>
                  </a:lnTo>
                  <a:lnTo>
                    <a:pt x="727240" y="523130"/>
                  </a:lnTo>
                  <a:lnTo>
                    <a:pt x="726779" y="523699"/>
                  </a:lnTo>
                  <a:lnTo>
                    <a:pt x="726318" y="524283"/>
                  </a:lnTo>
                  <a:lnTo>
                    <a:pt x="725887" y="524882"/>
                  </a:lnTo>
                  <a:lnTo>
                    <a:pt x="725442" y="525482"/>
                  </a:lnTo>
                  <a:lnTo>
                    <a:pt x="725027" y="526096"/>
                  </a:lnTo>
                  <a:lnTo>
                    <a:pt x="724612" y="526711"/>
                  </a:lnTo>
                  <a:lnTo>
                    <a:pt x="724212" y="527341"/>
                  </a:lnTo>
                  <a:lnTo>
                    <a:pt x="723828" y="527971"/>
                  </a:lnTo>
                  <a:lnTo>
                    <a:pt x="723459" y="528617"/>
                  </a:lnTo>
                  <a:lnTo>
                    <a:pt x="723090" y="529262"/>
                  </a:lnTo>
                  <a:lnTo>
                    <a:pt x="722737" y="529923"/>
                  </a:lnTo>
                  <a:lnTo>
                    <a:pt x="722399" y="530584"/>
                  </a:lnTo>
                  <a:lnTo>
                    <a:pt x="722076" y="531245"/>
                  </a:lnTo>
                  <a:lnTo>
                    <a:pt x="721753" y="531936"/>
                  </a:lnTo>
                  <a:lnTo>
                    <a:pt x="721446" y="532613"/>
                  </a:lnTo>
                  <a:lnTo>
                    <a:pt x="721169" y="533304"/>
                  </a:lnTo>
                  <a:lnTo>
                    <a:pt x="720893" y="533996"/>
                  </a:lnTo>
                  <a:lnTo>
                    <a:pt x="720616" y="534703"/>
                  </a:lnTo>
                  <a:lnTo>
                    <a:pt x="720370" y="535425"/>
                  </a:lnTo>
                  <a:lnTo>
                    <a:pt x="720124" y="536132"/>
                  </a:lnTo>
                  <a:lnTo>
                    <a:pt x="719909" y="536854"/>
                  </a:lnTo>
                  <a:lnTo>
                    <a:pt x="719694" y="537592"/>
                  </a:lnTo>
                  <a:lnTo>
                    <a:pt x="719494" y="538314"/>
                  </a:lnTo>
                  <a:lnTo>
                    <a:pt x="719310" y="539052"/>
                  </a:lnTo>
                  <a:lnTo>
                    <a:pt x="719141" y="539805"/>
                  </a:lnTo>
                  <a:lnTo>
                    <a:pt x="718987" y="540558"/>
                  </a:lnTo>
                  <a:lnTo>
                    <a:pt x="718849" y="541311"/>
                  </a:lnTo>
                  <a:lnTo>
                    <a:pt x="718710" y="542064"/>
                  </a:lnTo>
                  <a:lnTo>
                    <a:pt x="718603" y="542833"/>
                  </a:lnTo>
                  <a:lnTo>
                    <a:pt x="718495" y="543601"/>
                  </a:lnTo>
                  <a:lnTo>
                    <a:pt x="718418" y="544370"/>
                  </a:lnTo>
                  <a:lnTo>
                    <a:pt x="718341" y="545153"/>
                  </a:lnTo>
                  <a:lnTo>
                    <a:pt x="718295" y="545937"/>
                  </a:lnTo>
                  <a:lnTo>
                    <a:pt x="718249" y="546721"/>
                  </a:lnTo>
                  <a:lnTo>
                    <a:pt x="718234" y="547505"/>
                  </a:lnTo>
                  <a:lnTo>
                    <a:pt x="718218" y="548304"/>
                  </a:lnTo>
                  <a:lnTo>
                    <a:pt x="718234" y="549257"/>
                  </a:lnTo>
                  <a:lnTo>
                    <a:pt x="718265" y="550210"/>
                  </a:lnTo>
                  <a:lnTo>
                    <a:pt x="718326" y="551147"/>
                  </a:lnTo>
                  <a:lnTo>
                    <a:pt x="718403" y="552085"/>
                  </a:lnTo>
                  <a:lnTo>
                    <a:pt x="718495" y="553007"/>
                  </a:lnTo>
                  <a:lnTo>
                    <a:pt x="718618" y="553929"/>
                  </a:lnTo>
                  <a:lnTo>
                    <a:pt x="718756" y="554851"/>
                  </a:lnTo>
                  <a:lnTo>
                    <a:pt x="718925" y="555758"/>
                  </a:lnTo>
                  <a:lnTo>
                    <a:pt x="719110" y="556664"/>
                  </a:lnTo>
                  <a:lnTo>
                    <a:pt x="719310" y="557556"/>
                  </a:lnTo>
                  <a:lnTo>
                    <a:pt x="719540" y="558447"/>
                  </a:lnTo>
                  <a:lnTo>
                    <a:pt x="719771" y="559323"/>
                  </a:lnTo>
                  <a:lnTo>
                    <a:pt x="720047" y="560199"/>
                  </a:lnTo>
                  <a:lnTo>
                    <a:pt x="720324" y="561060"/>
                  </a:lnTo>
                  <a:lnTo>
                    <a:pt x="720616" y="561905"/>
                  </a:lnTo>
                  <a:lnTo>
                    <a:pt x="720939" y="562750"/>
                  </a:lnTo>
                  <a:lnTo>
                    <a:pt x="721277" y="563580"/>
                  </a:lnTo>
                  <a:lnTo>
                    <a:pt x="721630" y="564410"/>
                  </a:lnTo>
                  <a:lnTo>
                    <a:pt x="722014" y="565225"/>
                  </a:lnTo>
                  <a:lnTo>
                    <a:pt x="722399" y="566039"/>
                  </a:lnTo>
                  <a:lnTo>
                    <a:pt x="722814" y="566823"/>
                  </a:lnTo>
                  <a:lnTo>
                    <a:pt x="723244" y="567622"/>
                  </a:lnTo>
                  <a:lnTo>
                    <a:pt x="723690" y="568391"/>
                  </a:lnTo>
                  <a:lnTo>
                    <a:pt x="724151" y="569159"/>
                  </a:lnTo>
                  <a:lnTo>
                    <a:pt x="724627" y="569912"/>
                  </a:lnTo>
                  <a:lnTo>
                    <a:pt x="725119" y="570650"/>
                  </a:lnTo>
                  <a:lnTo>
                    <a:pt x="725626" y="571372"/>
                  </a:lnTo>
                  <a:lnTo>
                    <a:pt x="726149" y="572094"/>
                  </a:lnTo>
                  <a:lnTo>
                    <a:pt x="726686" y="572801"/>
                  </a:lnTo>
                  <a:lnTo>
                    <a:pt x="727255" y="573493"/>
                  </a:lnTo>
                  <a:lnTo>
                    <a:pt x="727824" y="574169"/>
                  </a:lnTo>
                  <a:lnTo>
                    <a:pt x="728408" y="574830"/>
                  </a:lnTo>
                  <a:lnTo>
                    <a:pt x="727824" y="575399"/>
                  </a:lnTo>
                  <a:lnTo>
                    <a:pt x="727240" y="575952"/>
                  </a:lnTo>
                  <a:lnTo>
                    <a:pt x="726640" y="576505"/>
                  </a:lnTo>
                  <a:lnTo>
                    <a:pt x="726041" y="577058"/>
                  </a:lnTo>
                  <a:lnTo>
                    <a:pt x="725411" y="577596"/>
                  </a:lnTo>
                  <a:lnTo>
                    <a:pt x="724796" y="578134"/>
                  </a:lnTo>
                  <a:lnTo>
                    <a:pt x="724166" y="578672"/>
                  </a:lnTo>
                  <a:lnTo>
                    <a:pt x="723521" y="579210"/>
                  </a:lnTo>
                  <a:lnTo>
                    <a:pt x="722860" y="579733"/>
                  </a:lnTo>
                  <a:lnTo>
                    <a:pt x="722199" y="580255"/>
                  </a:lnTo>
                  <a:lnTo>
                    <a:pt x="720862" y="581269"/>
                  </a:lnTo>
                  <a:lnTo>
                    <a:pt x="719479" y="582284"/>
                  </a:lnTo>
                  <a:lnTo>
                    <a:pt x="718065" y="583267"/>
                  </a:lnTo>
                  <a:lnTo>
                    <a:pt x="716605" y="584236"/>
                  </a:lnTo>
                  <a:lnTo>
                    <a:pt x="715129" y="585188"/>
                  </a:lnTo>
                  <a:lnTo>
                    <a:pt x="713608" y="586110"/>
                  </a:lnTo>
                  <a:lnTo>
                    <a:pt x="712056" y="587017"/>
                  </a:lnTo>
                  <a:lnTo>
                    <a:pt x="710457" y="587909"/>
                  </a:lnTo>
                  <a:lnTo>
                    <a:pt x="708844" y="588785"/>
                  </a:lnTo>
                  <a:lnTo>
                    <a:pt x="707184" y="589630"/>
                  </a:lnTo>
                  <a:lnTo>
                    <a:pt x="705509" y="590475"/>
                  </a:lnTo>
                  <a:lnTo>
                    <a:pt x="703787" y="591274"/>
                  </a:lnTo>
                  <a:lnTo>
                    <a:pt x="702035" y="592073"/>
                  </a:lnTo>
                  <a:lnTo>
                    <a:pt x="700253" y="592842"/>
                  </a:lnTo>
                  <a:lnTo>
                    <a:pt x="698439" y="593595"/>
                  </a:lnTo>
                  <a:lnTo>
                    <a:pt x="696580" y="594333"/>
                  </a:lnTo>
                  <a:lnTo>
                    <a:pt x="694705" y="595040"/>
                  </a:lnTo>
                  <a:lnTo>
                    <a:pt x="692799" y="595731"/>
                  </a:lnTo>
                  <a:lnTo>
                    <a:pt x="690847" y="596407"/>
                  </a:lnTo>
                  <a:lnTo>
                    <a:pt x="688880" y="597053"/>
                  </a:lnTo>
                  <a:lnTo>
                    <a:pt x="686882" y="597698"/>
                  </a:lnTo>
                  <a:lnTo>
                    <a:pt x="684838" y="598298"/>
                  </a:lnTo>
                  <a:lnTo>
                    <a:pt x="682779" y="598897"/>
                  </a:lnTo>
                  <a:lnTo>
                    <a:pt x="680688" y="599466"/>
                  </a:lnTo>
                  <a:lnTo>
                    <a:pt x="678568" y="600019"/>
                  </a:lnTo>
                  <a:lnTo>
                    <a:pt x="676401" y="600542"/>
                  </a:lnTo>
                  <a:lnTo>
                    <a:pt x="674218" y="601049"/>
                  </a:lnTo>
                  <a:lnTo>
                    <a:pt x="672021" y="601541"/>
                  </a:lnTo>
                  <a:lnTo>
                    <a:pt x="669777" y="602002"/>
                  </a:lnTo>
                  <a:lnTo>
                    <a:pt x="667502" y="602463"/>
                  </a:lnTo>
                  <a:lnTo>
                    <a:pt x="665212" y="602878"/>
                  </a:lnTo>
                  <a:lnTo>
                    <a:pt x="662876" y="603293"/>
                  </a:lnTo>
                  <a:lnTo>
                    <a:pt x="660525" y="603677"/>
                  </a:lnTo>
                  <a:lnTo>
                    <a:pt x="658143" y="604030"/>
                  </a:lnTo>
                  <a:lnTo>
                    <a:pt x="655745" y="604368"/>
                  </a:lnTo>
                  <a:lnTo>
                    <a:pt x="653302" y="604691"/>
                  </a:lnTo>
                  <a:lnTo>
                    <a:pt x="650843" y="604998"/>
                  </a:lnTo>
                  <a:lnTo>
                    <a:pt x="648353" y="605275"/>
                  </a:lnTo>
                  <a:lnTo>
                    <a:pt x="645833" y="605521"/>
                  </a:lnTo>
                  <a:lnTo>
                    <a:pt x="643297" y="605767"/>
                  </a:lnTo>
                  <a:lnTo>
                    <a:pt x="640715" y="605982"/>
                  </a:lnTo>
                  <a:lnTo>
                    <a:pt x="638133" y="606166"/>
                  </a:lnTo>
                  <a:lnTo>
                    <a:pt x="635505" y="606335"/>
                  </a:lnTo>
                  <a:lnTo>
                    <a:pt x="632862" y="606489"/>
                  </a:lnTo>
                  <a:lnTo>
                    <a:pt x="630187" y="606612"/>
                  </a:lnTo>
                  <a:lnTo>
                    <a:pt x="627498" y="606720"/>
                  </a:lnTo>
                  <a:lnTo>
                    <a:pt x="624778" y="606797"/>
                  </a:lnTo>
                  <a:lnTo>
                    <a:pt x="622027" y="606858"/>
                  </a:lnTo>
                  <a:lnTo>
                    <a:pt x="619260" y="606904"/>
                  </a:lnTo>
                  <a:lnTo>
                    <a:pt x="616463" y="606919"/>
                  </a:lnTo>
                  <a:lnTo>
                    <a:pt x="613651" y="606919"/>
                  </a:lnTo>
                  <a:lnTo>
                    <a:pt x="610808" y="606889"/>
                  </a:lnTo>
                  <a:lnTo>
                    <a:pt x="607934" y="606843"/>
                  </a:lnTo>
                  <a:lnTo>
                    <a:pt x="605045" y="606766"/>
                  </a:lnTo>
                  <a:lnTo>
                    <a:pt x="602140" y="606674"/>
                  </a:lnTo>
                  <a:lnTo>
                    <a:pt x="599204" y="606551"/>
                  </a:lnTo>
                  <a:lnTo>
                    <a:pt x="596254" y="606412"/>
                  </a:lnTo>
                  <a:lnTo>
                    <a:pt x="593272" y="606259"/>
                  </a:lnTo>
                  <a:lnTo>
                    <a:pt x="590275" y="606074"/>
                  </a:lnTo>
                  <a:lnTo>
                    <a:pt x="587863" y="605905"/>
                  </a:lnTo>
                  <a:lnTo>
                    <a:pt x="585450" y="605721"/>
                  </a:lnTo>
                  <a:lnTo>
                    <a:pt x="583021" y="605536"/>
                  </a:lnTo>
                  <a:lnTo>
                    <a:pt x="580578" y="605337"/>
                  </a:lnTo>
                  <a:lnTo>
                    <a:pt x="578134" y="605106"/>
                  </a:lnTo>
                  <a:lnTo>
                    <a:pt x="575675" y="604875"/>
                  </a:lnTo>
                  <a:lnTo>
                    <a:pt x="573216" y="604630"/>
                  </a:lnTo>
                  <a:lnTo>
                    <a:pt x="570742" y="604368"/>
                  </a:lnTo>
                  <a:lnTo>
                    <a:pt x="568252" y="604092"/>
                  </a:lnTo>
                  <a:lnTo>
                    <a:pt x="565763" y="603815"/>
                  </a:lnTo>
                  <a:lnTo>
                    <a:pt x="563257" y="603508"/>
                  </a:lnTo>
                  <a:lnTo>
                    <a:pt x="560752" y="603200"/>
                  </a:lnTo>
                  <a:lnTo>
                    <a:pt x="558232" y="602878"/>
                  </a:lnTo>
                  <a:lnTo>
                    <a:pt x="555712" y="602539"/>
                  </a:lnTo>
                  <a:lnTo>
                    <a:pt x="553176" y="602186"/>
                  </a:lnTo>
                  <a:lnTo>
                    <a:pt x="550640" y="601817"/>
                  </a:lnTo>
                  <a:lnTo>
                    <a:pt x="551347" y="598989"/>
                  </a:lnTo>
                  <a:lnTo>
                    <a:pt x="552054" y="596146"/>
                  </a:lnTo>
                  <a:lnTo>
                    <a:pt x="552730" y="593288"/>
                  </a:lnTo>
                  <a:lnTo>
                    <a:pt x="553422" y="590414"/>
                  </a:lnTo>
                  <a:lnTo>
                    <a:pt x="554082" y="587540"/>
                  </a:lnTo>
                  <a:lnTo>
                    <a:pt x="554743" y="584635"/>
                  </a:lnTo>
                  <a:lnTo>
                    <a:pt x="555389" y="581730"/>
                  </a:lnTo>
                  <a:lnTo>
                    <a:pt x="556034" y="578810"/>
                  </a:lnTo>
                  <a:lnTo>
                    <a:pt x="556649" y="575875"/>
                  </a:lnTo>
                  <a:lnTo>
                    <a:pt x="557279" y="572940"/>
                  </a:lnTo>
                  <a:lnTo>
                    <a:pt x="557878" y="569989"/>
                  </a:lnTo>
                  <a:lnTo>
                    <a:pt x="558478" y="567023"/>
                  </a:lnTo>
                  <a:lnTo>
                    <a:pt x="559062" y="564041"/>
                  </a:lnTo>
                  <a:lnTo>
                    <a:pt x="559631" y="561060"/>
                  </a:lnTo>
                  <a:lnTo>
                    <a:pt x="560199" y="558063"/>
                  </a:lnTo>
                  <a:lnTo>
                    <a:pt x="560752" y="555051"/>
                  </a:lnTo>
                  <a:lnTo>
                    <a:pt x="561290" y="552023"/>
                  </a:lnTo>
                  <a:lnTo>
                    <a:pt x="561813" y="548995"/>
                  </a:lnTo>
                  <a:lnTo>
                    <a:pt x="562335" y="545953"/>
                  </a:lnTo>
                  <a:lnTo>
                    <a:pt x="562843" y="542910"/>
                  </a:lnTo>
                  <a:lnTo>
                    <a:pt x="563350" y="539851"/>
                  </a:lnTo>
                  <a:lnTo>
                    <a:pt x="563841" y="536777"/>
                  </a:lnTo>
                  <a:lnTo>
                    <a:pt x="564318" y="533688"/>
                  </a:lnTo>
                  <a:lnTo>
                    <a:pt x="564779" y="530599"/>
                  </a:lnTo>
                  <a:lnTo>
                    <a:pt x="565240" y="527495"/>
                  </a:lnTo>
                  <a:lnTo>
                    <a:pt x="565686" y="524390"/>
                  </a:lnTo>
                  <a:lnTo>
                    <a:pt x="566116" y="521271"/>
                  </a:lnTo>
                  <a:lnTo>
                    <a:pt x="566531" y="518135"/>
                  </a:lnTo>
                  <a:lnTo>
                    <a:pt x="566946" y="515000"/>
                  </a:lnTo>
                  <a:lnTo>
                    <a:pt x="567346" y="511850"/>
                  </a:lnTo>
                  <a:lnTo>
                    <a:pt x="567730" y="508699"/>
                  </a:lnTo>
                  <a:lnTo>
                    <a:pt x="568114" y="505533"/>
                  </a:lnTo>
                  <a:lnTo>
                    <a:pt x="572325" y="502905"/>
                  </a:lnTo>
                  <a:lnTo>
                    <a:pt x="576505" y="500277"/>
                  </a:lnTo>
                  <a:lnTo>
                    <a:pt x="580655" y="497618"/>
                  </a:lnTo>
                  <a:lnTo>
                    <a:pt x="584773" y="494960"/>
                  </a:lnTo>
                  <a:lnTo>
                    <a:pt x="588861" y="492270"/>
                  </a:lnTo>
                  <a:lnTo>
                    <a:pt x="592919" y="489581"/>
                  </a:lnTo>
                  <a:lnTo>
                    <a:pt x="596945" y="486876"/>
                  </a:lnTo>
                  <a:lnTo>
                    <a:pt x="600926" y="484140"/>
                  </a:lnTo>
                  <a:lnTo>
                    <a:pt x="604891" y="481420"/>
                  </a:lnTo>
                  <a:lnTo>
                    <a:pt x="608810" y="478669"/>
                  </a:lnTo>
                  <a:lnTo>
                    <a:pt x="612698" y="475903"/>
                  </a:lnTo>
                  <a:lnTo>
                    <a:pt x="616540" y="473136"/>
                  </a:lnTo>
                  <a:lnTo>
                    <a:pt x="620367" y="470339"/>
                  </a:lnTo>
                  <a:lnTo>
                    <a:pt x="624132" y="467542"/>
                  </a:lnTo>
                  <a:lnTo>
                    <a:pt x="627882" y="464745"/>
                  </a:lnTo>
                  <a:lnTo>
                    <a:pt x="631586" y="461917"/>
                  </a:lnTo>
                  <a:lnTo>
                    <a:pt x="635259" y="459090"/>
                  </a:lnTo>
                  <a:lnTo>
                    <a:pt x="638886" y="456246"/>
                  </a:lnTo>
                  <a:lnTo>
                    <a:pt x="642482" y="453403"/>
                  </a:lnTo>
                  <a:lnTo>
                    <a:pt x="646048" y="450545"/>
                  </a:lnTo>
                  <a:lnTo>
                    <a:pt x="649567" y="447671"/>
                  </a:lnTo>
                  <a:lnTo>
                    <a:pt x="653040" y="444781"/>
                  </a:lnTo>
                  <a:lnTo>
                    <a:pt x="656483" y="441892"/>
                  </a:lnTo>
                  <a:lnTo>
                    <a:pt x="659879" y="439003"/>
                  </a:lnTo>
                  <a:lnTo>
                    <a:pt x="663230" y="436098"/>
                  </a:lnTo>
                  <a:lnTo>
                    <a:pt x="666549" y="433178"/>
                  </a:lnTo>
                  <a:lnTo>
                    <a:pt x="669823" y="430258"/>
                  </a:lnTo>
                  <a:lnTo>
                    <a:pt x="673066" y="427323"/>
                  </a:lnTo>
                  <a:lnTo>
                    <a:pt x="676247" y="424387"/>
                  </a:lnTo>
                  <a:lnTo>
                    <a:pt x="679398" y="421437"/>
                  </a:lnTo>
                  <a:lnTo>
                    <a:pt x="682517" y="418486"/>
                  </a:lnTo>
                  <a:lnTo>
                    <a:pt x="685576" y="415535"/>
                  </a:lnTo>
                  <a:close/>
                  <a:moveTo>
                    <a:pt x="161155" y="603569"/>
                  </a:moveTo>
                  <a:lnTo>
                    <a:pt x="161585" y="603585"/>
                  </a:lnTo>
                  <a:lnTo>
                    <a:pt x="162000" y="603615"/>
                  </a:lnTo>
                  <a:lnTo>
                    <a:pt x="162415" y="603646"/>
                  </a:lnTo>
                  <a:lnTo>
                    <a:pt x="162815" y="603707"/>
                  </a:lnTo>
                  <a:lnTo>
                    <a:pt x="163230" y="603754"/>
                  </a:lnTo>
                  <a:lnTo>
                    <a:pt x="163629" y="603830"/>
                  </a:lnTo>
                  <a:lnTo>
                    <a:pt x="164029" y="603907"/>
                  </a:lnTo>
                  <a:lnTo>
                    <a:pt x="164429" y="603984"/>
                  </a:lnTo>
                  <a:lnTo>
                    <a:pt x="164813" y="604092"/>
                  </a:lnTo>
                  <a:lnTo>
                    <a:pt x="165212" y="604184"/>
                  </a:lnTo>
                  <a:lnTo>
                    <a:pt x="165597" y="604307"/>
                  </a:lnTo>
                  <a:lnTo>
                    <a:pt x="165981" y="604430"/>
                  </a:lnTo>
                  <a:lnTo>
                    <a:pt x="166350" y="604568"/>
                  </a:lnTo>
                  <a:lnTo>
                    <a:pt x="166718" y="604706"/>
                  </a:lnTo>
                  <a:lnTo>
                    <a:pt x="167087" y="604860"/>
                  </a:lnTo>
                  <a:lnTo>
                    <a:pt x="167456" y="605014"/>
                  </a:lnTo>
                  <a:lnTo>
                    <a:pt x="167810" y="605183"/>
                  </a:lnTo>
                  <a:lnTo>
                    <a:pt x="168178" y="605367"/>
                  </a:lnTo>
                  <a:lnTo>
                    <a:pt x="168517" y="605552"/>
                  </a:lnTo>
                  <a:lnTo>
                    <a:pt x="168870" y="605736"/>
                  </a:lnTo>
                  <a:lnTo>
                    <a:pt x="169208" y="605936"/>
                  </a:lnTo>
                  <a:lnTo>
                    <a:pt x="169546" y="606151"/>
                  </a:lnTo>
                  <a:lnTo>
                    <a:pt x="169869" y="606366"/>
                  </a:lnTo>
                  <a:lnTo>
                    <a:pt x="170192" y="606597"/>
                  </a:lnTo>
                  <a:lnTo>
                    <a:pt x="170515" y="606827"/>
                  </a:lnTo>
                  <a:lnTo>
                    <a:pt x="170822" y="607058"/>
                  </a:lnTo>
                  <a:lnTo>
                    <a:pt x="171129" y="607304"/>
                  </a:lnTo>
                  <a:lnTo>
                    <a:pt x="171421" y="607565"/>
                  </a:lnTo>
                  <a:lnTo>
                    <a:pt x="171713" y="607826"/>
                  </a:lnTo>
                  <a:lnTo>
                    <a:pt x="172005" y="608088"/>
                  </a:lnTo>
                  <a:lnTo>
                    <a:pt x="172282" y="608364"/>
                  </a:lnTo>
                  <a:lnTo>
                    <a:pt x="172559" y="608641"/>
                  </a:lnTo>
                  <a:lnTo>
                    <a:pt x="172835" y="608933"/>
                  </a:lnTo>
                  <a:lnTo>
                    <a:pt x="173096" y="609225"/>
                  </a:lnTo>
                  <a:lnTo>
                    <a:pt x="173342" y="609532"/>
                  </a:lnTo>
                  <a:lnTo>
                    <a:pt x="173588" y="609840"/>
                  </a:lnTo>
                  <a:lnTo>
                    <a:pt x="173834" y="610147"/>
                  </a:lnTo>
                  <a:lnTo>
                    <a:pt x="174065" y="610470"/>
                  </a:lnTo>
                  <a:lnTo>
                    <a:pt x="174280" y="610792"/>
                  </a:lnTo>
                  <a:lnTo>
                    <a:pt x="174495" y="611115"/>
                  </a:lnTo>
                  <a:lnTo>
                    <a:pt x="174710" y="611453"/>
                  </a:lnTo>
                  <a:lnTo>
                    <a:pt x="174910" y="611791"/>
                  </a:lnTo>
                  <a:lnTo>
                    <a:pt x="175110" y="612145"/>
                  </a:lnTo>
                  <a:lnTo>
                    <a:pt x="175294" y="612483"/>
                  </a:lnTo>
                  <a:lnTo>
                    <a:pt x="175463" y="612836"/>
                  </a:lnTo>
                  <a:lnTo>
                    <a:pt x="175632" y="613205"/>
                  </a:lnTo>
                  <a:lnTo>
                    <a:pt x="175801" y="613574"/>
                  </a:lnTo>
                  <a:lnTo>
                    <a:pt x="175940" y="613943"/>
                  </a:lnTo>
                  <a:lnTo>
                    <a:pt x="176093" y="614312"/>
                  </a:lnTo>
                  <a:lnTo>
                    <a:pt x="176216" y="614681"/>
                  </a:lnTo>
                  <a:lnTo>
                    <a:pt x="176339" y="615065"/>
                  </a:lnTo>
                  <a:lnTo>
                    <a:pt x="176462" y="615449"/>
                  </a:lnTo>
                  <a:lnTo>
                    <a:pt x="176570" y="615849"/>
                  </a:lnTo>
                  <a:lnTo>
                    <a:pt x="176662" y="616233"/>
                  </a:lnTo>
                  <a:lnTo>
                    <a:pt x="176754" y="616632"/>
                  </a:lnTo>
                  <a:lnTo>
                    <a:pt x="176831" y="617032"/>
                  </a:lnTo>
                  <a:lnTo>
                    <a:pt x="176892" y="617447"/>
                  </a:lnTo>
                  <a:lnTo>
                    <a:pt x="176954" y="617847"/>
                  </a:lnTo>
                  <a:lnTo>
                    <a:pt x="177000" y="618261"/>
                  </a:lnTo>
                  <a:lnTo>
                    <a:pt x="177031" y="618676"/>
                  </a:lnTo>
                  <a:lnTo>
                    <a:pt x="177062" y="619091"/>
                  </a:lnTo>
                  <a:lnTo>
                    <a:pt x="177077" y="619506"/>
                  </a:lnTo>
                  <a:lnTo>
                    <a:pt x="177077" y="619921"/>
                  </a:lnTo>
                  <a:lnTo>
                    <a:pt x="177077" y="620352"/>
                  </a:lnTo>
                  <a:lnTo>
                    <a:pt x="177062" y="620767"/>
                  </a:lnTo>
                  <a:lnTo>
                    <a:pt x="177031" y="621181"/>
                  </a:lnTo>
                  <a:lnTo>
                    <a:pt x="177000" y="621596"/>
                  </a:lnTo>
                  <a:lnTo>
                    <a:pt x="176954" y="622011"/>
                  </a:lnTo>
                  <a:lnTo>
                    <a:pt x="176892" y="622411"/>
                  </a:lnTo>
                  <a:lnTo>
                    <a:pt x="176831" y="622826"/>
                  </a:lnTo>
                  <a:lnTo>
                    <a:pt x="176754" y="623226"/>
                  </a:lnTo>
                  <a:lnTo>
                    <a:pt x="176662" y="623610"/>
                  </a:lnTo>
                  <a:lnTo>
                    <a:pt x="176570" y="624009"/>
                  </a:lnTo>
                  <a:lnTo>
                    <a:pt x="176462" y="624394"/>
                  </a:lnTo>
                  <a:lnTo>
                    <a:pt x="176339" y="624793"/>
                  </a:lnTo>
                  <a:lnTo>
                    <a:pt x="176216" y="625162"/>
                  </a:lnTo>
                  <a:lnTo>
                    <a:pt x="176093" y="625546"/>
                  </a:lnTo>
                  <a:lnTo>
                    <a:pt x="175940" y="625915"/>
                  </a:lnTo>
                  <a:lnTo>
                    <a:pt x="175801" y="626284"/>
                  </a:lnTo>
                  <a:lnTo>
                    <a:pt x="175632" y="626653"/>
                  </a:lnTo>
                  <a:lnTo>
                    <a:pt x="175463" y="627006"/>
                  </a:lnTo>
                  <a:lnTo>
                    <a:pt x="175294" y="627375"/>
                  </a:lnTo>
                  <a:lnTo>
                    <a:pt x="175110" y="627713"/>
                  </a:lnTo>
                  <a:lnTo>
                    <a:pt x="174910" y="628067"/>
                  </a:lnTo>
                  <a:lnTo>
                    <a:pt x="174710" y="628405"/>
                  </a:lnTo>
                  <a:lnTo>
                    <a:pt x="174495" y="628743"/>
                  </a:lnTo>
                  <a:lnTo>
                    <a:pt x="174280" y="629066"/>
                  </a:lnTo>
                  <a:lnTo>
                    <a:pt x="174065" y="629388"/>
                  </a:lnTo>
                  <a:lnTo>
                    <a:pt x="173834" y="629711"/>
                  </a:lnTo>
                  <a:lnTo>
                    <a:pt x="173588" y="630018"/>
                  </a:lnTo>
                  <a:lnTo>
                    <a:pt x="173342" y="630326"/>
                  </a:lnTo>
                  <a:lnTo>
                    <a:pt x="173096" y="630633"/>
                  </a:lnTo>
                  <a:lnTo>
                    <a:pt x="172835" y="630925"/>
                  </a:lnTo>
                  <a:lnTo>
                    <a:pt x="172559" y="631202"/>
                  </a:lnTo>
                  <a:lnTo>
                    <a:pt x="172282" y="631494"/>
                  </a:lnTo>
                  <a:lnTo>
                    <a:pt x="172005" y="631770"/>
                  </a:lnTo>
                  <a:lnTo>
                    <a:pt x="171713" y="632032"/>
                  </a:lnTo>
                  <a:lnTo>
                    <a:pt x="171421" y="632293"/>
                  </a:lnTo>
                  <a:lnTo>
                    <a:pt x="171129" y="632539"/>
                  </a:lnTo>
                  <a:lnTo>
                    <a:pt x="170822" y="632785"/>
                  </a:lnTo>
                  <a:lnTo>
                    <a:pt x="170515" y="633031"/>
                  </a:lnTo>
                  <a:lnTo>
                    <a:pt x="170192" y="633261"/>
                  </a:lnTo>
                  <a:lnTo>
                    <a:pt x="169869" y="633492"/>
                  </a:lnTo>
                  <a:lnTo>
                    <a:pt x="169546" y="633707"/>
                  </a:lnTo>
                  <a:lnTo>
                    <a:pt x="169208" y="633907"/>
                  </a:lnTo>
                  <a:lnTo>
                    <a:pt x="168870" y="634122"/>
                  </a:lnTo>
                  <a:lnTo>
                    <a:pt x="168517" y="634306"/>
                  </a:lnTo>
                  <a:lnTo>
                    <a:pt x="168178" y="634491"/>
                  </a:lnTo>
                  <a:lnTo>
                    <a:pt x="167810" y="634675"/>
                  </a:lnTo>
                  <a:lnTo>
                    <a:pt x="167456" y="634844"/>
                  </a:lnTo>
                  <a:lnTo>
                    <a:pt x="167087" y="634998"/>
                  </a:lnTo>
                  <a:lnTo>
                    <a:pt x="166718" y="635151"/>
                  </a:lnTo>
                  <a:lnTo>
                    <a:pt x="166350" y="635290"/>
                  </a:lnTo>
                  <a:lnTo>
                    <a:pt x="165981" y="635428"/>
                  </a:lnTo>
                  <a:lnTo>
                    <a:pt x="165597" y="635551"/>
                  </a:lnTo>
                  <a:lnTo>
                    <a:pt x="165212" y="635659"/>
                  </a:lnTo>
                  <a:lnTo>
                    <a:pt x="164813" y="635766"/>
                  </a:lnTo>
                  <a:lnTo>
                    <a:pt x="164429" y="635858"/>
                  </a:lnTo>
                  <a:lnTo>
                    <a:pt x="164029" y="635951"/>
                  </a:lnTo>
                  <a:lnTo>
                    <a:pt x="163629" y="636028"/>
                  </a:lnTo>
                  <a:lnTo>
                    <a:pt x="163230" y="636089"/>
                  </a:lnTo>
                  <a:lnTo>
                    <a:pt x="162815" y="636150"/>
                  </a:lnTo>
                  <a:lnTo>
                    <a:pt x="162415" y="636197"/>
                  </a:lnTo>
                  <a:lnTo>
                    <a:pt x="162000" y="636243"/>
                  </a:lnTo>
                  <a:lnTo>
                    <a:pt x="161585" y="636258"/>
                  </a:lnTo>
                  <a:lnTo>
                    <a:pt x="161155" y="636273"/>
                  </a:lnTo>
                  <a:lnTo>
                    <a:pt x="160740" y="636289"/>
                  </a:lnTo>
                  <a:lnTo>
                    <a:pt x="160325" y="636273"/>
                  </a:lnTo>
                  <a:lnTo>
                    <a:pt x="159895" y="636258"/>
                  </a:lnTo>
                  <a:lnTo>
                    <a:pt x="159480" y="636243"/>
                  </a:lnTo>
                  <a:lnTo>
                    <a:pt x="159065" y="636197"/>
                  </a:lnTo>
                  <a:lnTo>
                    <a:pt x="158665" y="636150"/>
                  </a:lnTo>
                  <a:lnTo>
                    <a:pt x="158250" y="636089"/>
                  </a:lnTo>
                  <a:lnTo>
                    <a:pt x="157851" y="636028"/>
                  </a:lnTo>
                  <a:lnTo>
                    <a:pt x="157451" y="635951"/>
                  </a:lnTo>
                  <a:lnTo>
                    <a:pt x="157052" y="635858"/>
                  </a:lnTo>
                  <a:lnTo>
                    <a:pt x="156652" y="635766"/>
                  </a:lnTo>
                  <a:lnTo>
                    <a:pt x="156268" y="635659"/>
                  </a:lnTo>
                  <a:lnTo>
                    <a:pt x="155884" y="635551"/>
                  </a:lnTo>
                  <a:lnTo>
                    <a:pt x="155499" y="635428"/>
                  </a:lnTo>
                  <a:lnTo>
                    <a:pt x="155131" y="635290"/>
                  </a:lnTo>
                  <a:lnTo>
                    <a:pt x="154746" y="635151"/>
                  </a:lnTo>
                  <a:lnTo>
                    <a:pt x="154378" y="634998"/>
                  </a:lnTo>
                  <a:lnTo>
                    <a:pt x="154024" y="634844"/>
                  </a:lnTo>
                  <a:lnTo>
                    <a:pt x="153655" y="634675"/>
                  </a:lnTo>
                  <a:lnTo>
                    <a:pt x="153302" y="634491"/>
                  </a:lnTo>
                  <a:lnTo>
                    <a:pt x="152948" y="634306"/>
                  </a:lnTo>
                  <a:lnTo>
                    <a:pt x="152610" y="634122"/>
                  </a:lnTo>
                  <a:lnTo>
                    <a:pt x="152272" y="633907"/>
                  </a:lnTo>
                  <a:lnTo>
                    <a:pt x="151934" y="633707"/>
                  </a:lnTo>
                  <a:lnTo>
                    <a:pt x="151611" y="633492"/>
                  </a:lnTo>
                  <a:lnTo>
                    <a:pt x="151288" y="633261"/>
                  </a:lnTo>
                  <a:lnTo>
                    <a:pt x="150966" y="633031"/>
                  </a:lnTo>
                  <a:lnTo>
                    <a:pt x="150658" y="632785"/>
                  </a:lnTo>
                  <a:lnTo>
                    <a:pt x="150351" y="632539"/>
                  </a:lnTo>
                  <a:lnTo>
                    <a:pt x="150044" y="632293"/>
                  </a:lnTo>
                  <a:lnTo>
                    <a:pt x="149752" y="632032"/>
                  </a:lnTo>
                  <a:lnTo>
                    <a:pt x="149475" y="631770"/>
                  </a:lnTo>
                  <a:lnTo>
                    <a:pt x="149183" y="631494"/>
                  </a:lnTo>
                  <a:lnTo>
                    <a:pt x="148922" y="631202"/>
                  </a:lnTo>
                  <a:lnTo>
                    <a:pt x="148645" y="630925"/>
                  </a:lnTo>
                  <a:lnTo>
                    <a:pt x="148384" y="630633"/>
                  </a:lnTo>
                  <a:lnTo>
                    <a:pt x="148138" y="630326"/>
                  </a:lnTo>
                  <a:lnTo>
                    <a:pt x="147892" y="630018"/>
                  </a:lnTo>
                  <a:lnTo>
                    <a:pt x="147646" y="629711"/>
                  </a:lnTo>
                  <a:lnTo>
                    <a:pt x="147416" y="629388"/>
                  </a:lnTo>
                  <a:lnTo>
                    <a:pt x="147185" y="629066"/>
                  </a:lnTo>
                  <a:lnTo>
                    <a:pt x="146970" y="628743"/>
                  </a:lnTo>
                  <a:lnTo>
                    <a:pt x="146770" y="628405"/>
                  </a:lnTo>
                  <a:lnTo>
                    <a:pt x="146570" y="628067"/>
                  </a:lnTo>
                  <a:lnTo>
                    <a:pt x="146371" y="627713"/>
                  </a:lnTo>
                  <a:lnTo>
                    <a:pt x="146186" y="627375"/>
                  </a:lnTo>
                  <a:lnTo>
                    <a:pt x="146017" y="627006"/>
                  </a:lnTo>
                  <a:lnTo>
                    <a:pt x="145848" y="626653"/>
                  </a:lnTo>
                  <a:lnTo>
                    <a:pt x="145679" y="626284"/>
                  </a:lnTo>
                  <a:lnTo>
                    <a:pt x="145541" y="625915"/>
                  </a:lnTo>
                  <a:lnTo>
                    <a:pt x="145387" y="625546"/>
                  </a:lnTo>
                  <a:lnTo>
                    <a:pt x="145264" y="625162"/>
                  </a:lnTo>
                  <a:lnTo>
                    <a:pt x="145141" y="624793"/>
                  </a:lnTo>
                  <a:lnTo>
                    <a:pt x="145018" y="624394"/>
                  </a:lnTo>
                  <a:lnTo>
                    <a:pt x="144911" y="624009"/>
                  </a:lnTo>
                  <a:lnTo>
                    <a:pt x="144818" y="623610"/>
                  </a:lnTo>
                  <a:lnTo>
                    <a:pt x="144726" y="623226"/>
                  </a:lnTo>
                  <a:lnTo>
                    <a:pt x="144649" y="622826"/>
                  </a:lnTo>
                  <a:lnTo>
                    <a:pt x="144588" y="622411"/>
                  </a:lnTo>
                  <a:lnTo>
                    <a:pt x="144526" y="622011"/>
                  </a:lnTo>
                  <a:lnTo>
                    <a:pt x="144480" y="621596"/>
                  </a:lnTo>
                  <a:lnTo>
                    <a:pt x="144449" y="621181"/>
                  </a:lnTo>
                  <a:lnTo>
                    <a:pt x="144419" y="620767"/>
                  </a:lnTo>
                  <a:lnTo>
                    <a:pt x="144403" y="620352"/>
                  </a:lnTo>
                  <a:lnTo>
                    <a:pt x="144403" y="619921"/>
                  </a:lnTo>
                  <a:lnTo>
                    <a:pt x="144403" y="619506"/>
                  </a:lnTo>
                  <a:lnTo>
                    <a:pt x="144419" y="619091"/>
                  </a:lnTo>
                  <a:lnTo>
                    <a:pt x="144449" y="618676"/>
                  </a:lnTo>
                  <a:lnTo>
                    <a:pt x="144480" y="618261"/>
                  </a:lnTo>
                  <a:lnTo>
                    <a:pt x="144526" y="617847"/>
                  </a:lnTo>
                  <a:lnTo>
                    <a:pt x="144588" y="617447"/>
                  </a:lnTo>
                  <a:lnTo>
                    <a:pt x="144649" y="617032"/>
                  </a:lnTo>
                  <a:lnTo>
                    <a:pt x="144726" y="616632"/>
                  </a:lnTo>
                  <a:lnTo>
                    <a:pt x="144818" y="616233"/>
                  </a:lnTo>
                  <a:lnTo>
                    <a:pt x="144911" y="615849"/>
                  </a:lnTo>
                  <a:lnTo>
                    <a:pt x="145018" y="615449"/>
                  </a:lnTo>
                  <a:lnTo>
                    <a:pt x="145141" y="615065"/>
                  </a:lnTo>
                  <a:lnTo>
                    <a:pt x="145264" y="614681"/>
                  </a:lnTo>
                  <a:lnTo>
                    <a:pt x="145387" y="614312"/>
                  </a:lnTo>
                  <a:lnTo>
                    <a:pt x="145541" y="613943"/>
                  </a:lnTo>
                  <a:lnTo>
                    <a:pt x="145679" y="613574"/>
                  </a:lnTo>
                  <a:lnTo>
                    <a:pt x="145848" y="613205"/>
                  </a:lnTo>
                  <a:lnTo>
                    <a:pt x="146017" y="612836"/>
                  </a:lnTo>
                  <a:lnTo>
                    <a:pt x="146186" y="612483"/>
                  </a:lnTo>
                  <a:lnTo>
                    <a:pt x="146371" y="612145"/>
                  </a:lnTo>
                  <a:lnTo>
                    <a:pt x="146570" y="611791"/>
                  </a:lnTo>
                  <a:lnTo>
                    <a:pt x="146770" y="611453"/>
                  </a:lnTo>
                  <a:lnTo>
                    <a:pt x="146970" y="611115"/>
                  </a:lnTo>
                  <a:lnTo>
                    <a:pt x="147185" y="610792"/>
                  </a:lnTo>
                  <a:lnTo>
                    <a:pt x="147416" y="610470"/>
                  </a:lnTo>
                  <a:lnTo>
                    <a:pt x="147646" y="610147"/>
                  </a:lnTo>
                  <a:lnTo>
                    <a:pt x="147892" y="609840"/>
                  </a:lnTo>
                  <a:lnTo>
                    <a:pt x="148138" y="609532"/>
                  </a:lnTo>
                  <a:lnTo>
                    <a:pt x="148384" y="609225"/>
                  </a:lnTo>
                  <a:lnTo>
                    <a:pt x="148645" y="608933"/>
                  </a:lnTo>
                  <a:lnTo>
                    <a:pt x="148922" y="608641"/>
                  </a:lnTo>
                  <a:lnTo>
                    <a:pt x="149183" y="608364"/>
                  </a:lnTo>
                  <a:lnTo>
                    <a:pt x="149475" y="608088"/>
                  </a:lnTo>
                  <a:lnTo>
                    <a:pt x="149752" y="607826"/>
                  </a:lnTo>
                  <a:lnTo>
                    <a:pt x="150044" y="607565"/>
                  </a:lnTo>
                  <a:lnTo>
                    <a:pt x="150351" y="607304"/>
                  </a:lnTo>
                  <a:lnTo>
                    <a:pt x="150658" y="607058"/>
                  </a:lnTo>
                  <a:lnTo>
                    <a:pt x="150966" y="606827"/>
                  </a:lnTo>
                  <a:lnTo>
                    <a:pt x="151288" y="606597"/>
                  </a:lnTo>
                  <a:lnTo>
                    <a:pt x="151611" y="606366"/>
                  </a:lnTo>
                  <a:lnTo>
                    <a:pt x="151934" y="606151"/>
                  </a:lnTo>
                  <a:lnTo>
                    <a:pt x="152272" y="605936"/>
                  </a:lnTo>
                  <a:lnTo>
                    <a:pt x="152610" y="605736"/>
                  </a:lnTo>
                  <a:lnTo>
                    <a:pt x="152948" y="605552"/>
                  </a:lnTo>
                  <a:lnTo>
                    <a:pt x="153302" y="605367"/>
                  </a:lnTo>
                  <a:lnTo>
                    <a:pt x="153655" y="605183"/>
                  </a:lnTo>
                  <a:lnTo>
                    <a:pt x="154024" y="605014"/>
                  </a:lnTo>
                  <a:lnTo>
                    <a:pt x="154378" y="604860"/>
                  </a:lnTo>
                  <a:lnTo>
                    <a:pt x="154746" y="604706"/>
                  </a:lnTo>
                  <a:lnTo>
                    <a:pt x="155131" y="604568"/>
                  </a:lnTo>
                  <a:lnTo>
                    <a:pt x="155499" y="604430"/>
                  </a:lnTo>
                  <a:lnTo>
                    <a:pt x="155884" y="604307"/>
                  </a:lnTo>
                  <a:lnTo>
                    <a:pt x="156268" y="604184"/>
                  </a:lnTo>
                  <a:lnTo>
                    <a:pt x="156652" y="604092"/>
                  </a:lnTo>
                  <a:lnTo>
                    <a:pt x="157052" y="603984"/>
                  </a:lnTo>
                  <a:lnTo>
                    <a:pt x="157451" y="603907"/>
                  </a:lnTo>
                  <a:lnTo>
                    <a:pt x="157851" y="603830"/>
                  </a:lnTo>
                  <a:lnTo>
                    <a:pt x="158250" y="603754"/>
                  </a:lnTo>
                  <a:lnTo>
                    <a:pt x="158665" y="603707"/>
                  </a:lnTo>
                  <a:lnTo>
                    <a:pt x="159065" y="603646"/>
                  </a:lnTo>
                  <a:lnTo>
                    <a:pt x="159480" y="603615"/>
                  </a:lnTo>
                  <a:lnTo>
                    <a:pt x="159895" y="603585"/>
                  </a:lnTo>
                  <a:lnTo>
                    <a:pt x="160325" y="603569"/>
                  </a:lnTo>
                  <a:close/>
                  <a:moveTo>
                    <a:pt x="399552" y="1"/>
                  </a:moveTo>
                  <a:lnTo>
                    <a:pt x="398430" y="31"/>
                  </a:lnTo>
                  <a:lnTo>
                    <a:pt x="397308" y="62"/>
                  </a:lnTo>
                  <a:lnTo>
                    <a:pt x="396171" y="124"/>
                  </a:lnTo>
                  <a:lnTo>
                    <a:pt x="395049" y="200"/>
                  </a:lnTo>
                  <a:lnTo>
                    <a:pt x="393927" y="277"/>
                  </a:lnTo>
                  <a:lnTo>
                    <a:pt x="392805" y="385"/>
                  </a:lnTo>
                  <a:lnTo>
                    <a:pt x="391683" y="492"/>
                  </a:lnTo>
                  <a:lnTo>
                    <a:pt x="390561" y="631"/>
                  </a:lnTo>
                  <a:lnTo>
                    <a:pt x="389455" y="784"/>
                  </a:lnTo>
                  <a:lnTo>
                    <a:pt x="388333" y="938"/>
                  </a:lnTo>
                  <a:lnTo>
                    <a:pt x="387226" y="1123"/>
                  </a:lnTo>
                  <a:lnTo>
                    <a:pt x="386104" y="1307"/>
                  </a:lnTo>
                  <a:lnTo>
                    <a:pt x="384998" y="1522"/>
                  </a:lnTo>
                  <a:lnTo>
                    <a:pt x="383891" y="1753"/>
                  </a:lnTo>
                  <a:lnTo>
                    <a:pt x="382785" y="1983"/>
                  </a:lnTo>
                  <a:lnTo>
                    <a:pt x="381678" y="2244"/>
                  </a:lnTo>
                  <a:lnTo>
                    <a:pt x="380572" y="2521"/>
                  </a:lnTo>
                  <a:lnTo>
                    <a:pt x="379480" y="2798"/>
                  </a:lnTo>
                  <a:lnTo>
                    <a:pt x="378374" y="3105"/>
                  </a:lnTo>
                  <a:lnTo>
                    <a:pt x="377283" y="3412"/>
                  </a:lnTo>
                  <a:lnTo>
                    <a:pt x="376176" y="3751"/>
                  </a:lnTo>
                  <a:lnTo>
                    <a:pt x="375085" y="4104"/>
                  </a:lnTo>
                  <a:lnTo>
                    <a:pt x="373994" y="4457"/>
                  </a:lnTo>
                  <a:lnTo>
                    <a:pt x="372903" y="4842"/>
                  </a:lnTo>
                  <a:lnTo>
                    <a:pt x="371827" y="5226"/>
                  </a:lnTo>
                  <a:lnTo>
                    <a:pt x="370736" y="5641"/>
                  </a:lnTo>
                  <a:lnTo>
                    <a:pt x="369645" y="6056"/>
                  </a:lnTo>
                  <a:lnTo>
                    <a:pt x="368569" y="6501"/>
                  </a:lnTo>
                  <a:lnTo>
                    <a:pt x="367493" y="6947"/>
                  </a:lnTo>
                  <a:lnTo>
                    <a:pt x="366417" y="7424"/>
                  </a:lnTo>
                  <a:lnTo>
                    <a:pt x="365341" y="7900"/>
                  </a:lnTo>
                  <a:lnTo>
                    <a:pt x="364266" y="8407"/>
                  </a:lnTo>
                  <a:lnTo>
                    <a:pt x="363190" y="8914"/>
                  </a:lnTo>
                  <a:lnTo>
                    <a:pt x="362114" y="9437"/>
                  </a:lnTo>
                  <a:lnTo>
                    <a:pt x="361054" y="9990"/>
                  </a:lnTo>
                  <a:lnTo>
                    <a:pt x="359993" y="10543"/>
                  </a:lnTo>
                  <a:lnTo>
                    <a:pt x="358933" y="11112"/>
                  </a:lnTo>
                  <a:lnTo>
                    <a:pt x="357872" y="11696"/>
                  </a:lnTo>
                  <a:lnTo>
                    <a:pt x="356812" y="12295"/>
                  </a:lnTo>
                  <a:lnTo>
                    <a:pt x="355751" y="12910"/>
                  </a:lnTo>
                  <a:lnTo>
                    <a:pt x="354691" y="13556"/>
                  </a:lnTo>
                  <a:lnTo>
                    <a:pt x="353646" y="14201"/>
                  </a:lnTo>
                  <a:lnTo>
                    <a:pt x="352601" y="14862"/>
                  </a:lnTo>
                  <a:lnTo>
                    <a:pt x="351556" y="15538"/>
                  </a:lnTo>
                  <a:lnTo>
                    <a:pt x="350511" y="16214"/>
                  </a:lnTo>
                  <a:lnTo>
                    <a:pt x="349466" y="16921"/>
                  </a:lnTo>
                  <a:lnTo>
                    <a:pt x="348436" y="17644"/>
                  </a:lnTo>
                  <a:lnTo>
                    <a:pt x="347391" y="18381"/>
                  </a:lnTo>
                  <a:lnTo>
                    <a:pt x="346361" y="19134"/>
                  </a:lnTo>
                  <a:lnTo>
                    <a:pt x="345332" y="19887"/>
                  </a:lnTo>
                  <a:lnTo>
                    <a:pt x="344302" y="20671"/>
                  </a:lnTo>
                  <a:lnTo>
                    <a:pt x="343272" y="21455"/>
                  </a:lnTo>
                  <a:lnTo>
                    <a:pt x="342243" y="22270"/>
                  </a:lnTo>
                  <a:lnTo>
                    <a:pt x="341228" y="23084"/>
                  </a:lnTo>
                  <a:lnTo>
                    <a:pt x="340214" y="23929"/>
                  </a:lnTo>
                  <a:lnTo>
                    <a:pt x="339200" y="24775"/>
                  </a:lnTo>
                  <a:lnTo>
                    <a:pt x="338185" y="25635"/>
                  </a:lnTo>
                  <a:lnTo>
                    <a:pt x="337171" y="26511"/>
                  </a:lnTo>
                  <a:lnTo>
                    <a:pt x="336172" y="27403"/>
                  </a:lnTo>
                  <a:lnTo>
                    <a:pt x="335158" y="28309"/>
                  </a:lnTo>
                  <a:lnTo>
                    <a:pt x="334159" y="29232"/>
                  </a:lnTo>
                  <a:lnTo>
                    <a:pt x="333160" y="30169"/>
                  </a:lnTo>
                  <a:lnTo>
                    <a:pt x="332161" y="31122"/>
                  </a:lnTo>
                  <a:lnTo>
                    <a:pt x="331177" y="32090"/>
                  </a:lnTo>
                  <a:lnTo>
                    <a:pt x="330178" y="33074"/>
                  </a:lnTo>
                  <a:lnTo>
                    <a:pt x="329195" y="34057"/>
                  </a:lnTo>
                  <a:lnTo>
                    <a:pt x="328211" y="35072"/>
                  </a:lnTo>
                  <a:lnTo>
                    <a:pt x="327227" y="36086"/>
                  </a:lnTo>
                  <a:lnTo>
                    <a:pt x="326244" y="37131"/>
                  </a:lnTo>
                  <a:lnTo>
                    <a:pt x="325276" y="38176"/>
                  </a:lnTo>
                  <a:lnTo>
                    <a:pt x="324307" y="39236"/>
                  </a:lnTo>
                  <a:lnTo>
                    <a:pt x="323339" y="40312"/>
                  </a:lnTo>
                  <a:lnTo>
                    <a:pt x="322371" y="41403"/>
                  </a:lnTo>
                  <a:lnTo>
                    <a:pt x="321403" y="42510"/>
                  </a:lnTo>
                  <a:lnTo>
                    <a:pt x="320450" y="43632"/>
                  </a:lnTo>
                  <a:lnTo>
                    <a:pt x="319497" y="44769"/>
                  </a:lnTo>
                  <a:lnTo>
                    <a:pt x="318544" y="45906"/>
                  </a:lnTo>
                  <a:lnTo>
                    <a:pt x="317591" y="47074"/>
                  </a:lnTo>
                  <a:lnTo>
                    <a:pt x="316639" y="48242"/>
                  </a:lnTo>
                  <a:lnTo>
                    <a:pt x="315701" y="49441"/>
                  </a:lnTo>
                  <a:lnTo>
                    <a:pt x="314748" y="50640"/>
                  </a:lnTo>
                  <a:lnTo>
                    <a:pt x="313811" y="51854"/>
                  </a:lnTo>
                  <a:lnTo>
                    <a:pt x="312889" y="53084"/>
                  </a:lnTo>
                  <a:lnTo>
                    <a:pt x="311951" y="54328"/>
                  </a:lnTo>
                  <a:lnTo>
                    <a:pt x="311029" y="55589"/>
                  </a:lnTo>
                  <a:lnTo>
                    <a:pt x="310107" y="56864"/>
                  </a:lnTo>
                  <a:lnTo>
                    <a:pt x="309185" y="58155"/>
                  </a:lnTo>
                  <a:lnTo>
                    <a:pt x="308263" y="59446"/>
                  </a:lnTo>
                  <a:lnTo>
                    <a:pt x="307356" y="60768"/>
                  </a:lnTo>
                  <a:lnTo>
                    <a:pt x="306449" y="62089"/>
                  </a:lnTo>
                  <a:lnTo>
                    <a:pt x="305542" y="63427"/>
                  </a:lnTo>
                  <a:lnTo>
                    <a:pt x="304636" y="64779"/>
                  </a:lnTo>
                  <a:lnTo>
                    <a:pt x="303729" y="66147"/>
                  </a:lnTo>
                  <a:lnTo>
                    <a:pt x="302838" y="67530"/>
                  </a:lnTo>
                  <a:lnTo>
                    <a:pt x="301946" y="68928"/>
                  </a:lnTo>
                  <a:lnTo>
                    <a:pt x="301055" y="70327"/>
                  </a:lnTo>
                  <a:lnTo>
                    <a:pt x="300179" y="71756"/>
                  </a:lnTo>
                  <a:lnTo>
                    <a:pt x="299287" y="73186"/>
                  </a:lnTo>
                  <a:lnTo>
                    <a:pt x="298411" y="74646"/>
                  </a:lnTo>
                  <a:lnTo>
                    <a:pt x="297535" y="76106"/>
                  </a:lnTo>
                  <a:lnTo>
                    <a:pt x="296675" y="77581"/>
                  </a:lnTo>
                  <a:lnTo>
                    <a:pt x="295799" y="79072"/>
                  </a:lnTo>
                  <a:lnTo>
                    <a:pt x="294938" y="80562"/>
                  </a:lnTo>
                  <a:lnTo>
                    <a:pt x="294093" y="82084"/>
                  </a:lnTo>
                  <a:lnTo>
                    <a:pt x="293232" y="83605"/>
                  </a:lnTo>
                  <a:lnTo>
                    <a:pt x="292387" y="85158"/>
                  </a:lnTo>
                  <a:lnTo>
                    <a:pt x="291526" y="86710"/>
                  </a:lnTo>
                  <a:lnTo>
                    <a:pt x="290696" y="88277"/>
                  </a:lnTo>
                  <a:lnTo>
                    <a:pt x="289851" y="89860"/>
                  </a:lnTo>
                  <a:lnTo>
                    <a:pt x="289021" y="91459"/>
                  </a:lnTo>
                  <a:lnTo>
                    <a:pt x="288191" y="93057"/>
                  </a:lnTo>
                  <a:lnTo>
                    <a:pt x="287361" y="94686"/>
                  </a:lnTo>
                  <a:lnTo>
                    <a:pt x="286532" y="96315"/>
                  </a:lnTo>
                  <a:lnTo>
                    <a:pt x="285717" y="97960"/>
                  </a:lnTo>
                  <a:lnTo>
                    <a:pt x="284903" y="99619"/>
                  </a:lnTo>
                  <a:lnTo>
                    <a:pt x="284088" y="101295"/>
                  </a:lnTo>
                  <a:lnTo>
                    <a:pt x="283289" y="102985"/>
                  </a:lnTo>
                  <a:lnTo>
                    <a:pt x="282474" y="104691"/>
                  </a:lnTo>
                  <a:lnTo>
                    <a:pt x="281675" y="106397"/>
                  </a:lnTo>
                  <a:lnTo>
                    <a:pt x="280092" y="109855"/>
                  </a:lnTo>
                  <a:lnTo>
                    <a:pt x="278525" y="113374"/>
                  </a:lnTo>
                  <a:lnTo>
                    <a:pt x="276972" y="116940"/>
                  </a:lnTo>
                  <a:lnTo>
                    <a:pt x="275451" y="120567"/>
                  </a:lnTo>
                  <a:lnTo>
                    <a:pt x="274175" y="123656"/>
                  </a:lnTo>
                  <a:lnTo>
                    <a:pt x="272915" y="126776"/>
                  </a:lnTo>
                  <a:lnTo>
                    <a:pt x="271670" y="129911"/>
                  </a:lnTo>
                  <a:lnTo>
                    <a:pt x="270441" y="133077"/>
                  </a:lnTo>
                  <a:lnTo>
                    <a:pt x="269227" y="136273"/>
                  </a:lnTo>
                  <a:lnTo>
                    <a:pt x="268028" y="139501"/>
                  </a:lnTo>
                  <a:lnTo>
                    <a:pt x="266844" y="142744"/>
                  </a:lnTo>
                  <a:lnTo>
                    <a:pt x="265676" y="146017"/>
                  </a:lnTo>
                  <a:lnTo>
                    <a:pt x="264524" y="149321"/>
                  </a:lnTo>
                  <a:lnTo>
                    <a:pt x="263402" y="152641"/>
                  </a:lnTo>
                  <a:lnTo>
                    <a:pt x="262280" y="155991"/>
                  </a:lnTo>
                  <a:lnTo>
                    <a:pt x="261189" y="159357"/>
                  </a:lnTo>
                  <a:lnTo>
                    <a:pt x="260098" y="162753"/>
                  </a:lnTo>
                  <a:lnTo>
                    <a:pt x="259037" y="166181"/>
                  </a:lnTo>
                  <a:lnTo>
                    <a:pt x="257977" y="169623"/>
                  </a:lnTo>
                  <a:lnTo>
                    <a:pt x="256947" y="173096"/>
                  </a:lnTo>
                  <a:lnTo>
                    <a:pt x="253182" y="172543"/>
                  </a:lnTo>
                  <a:lnTo>
                    <a:pt x="249447" y="172021"/>
                  </a:lnTo>
                  <a:lnTo>
                    <a:pt x="245713" y="171513"/>
                  </a:lnTo>
                  <a:lnTo>
                    <a:pt x="242009" y="171037"/>
                  </a:lnTo>
                  <a:lnTo>
                    <a:pt x="238305" y="170591"/>
                  </a:lnTo>
                  <a:lnTo>
                    <a:pt x="234632" y="170176"/>
                  </a:lnTo>
                  <a:lnTo>
                    <a:pt x="230959" y="169792"/>
                  </a:lnTo>
                  <a:lnTo>
                    <a:pt x="227317" y="169439"/>
                  </a:lnTo>
                  <a:lnTo>
                    <a:pt x="223690" y="169101"/>
                  </a:lnTo>
                  <a:lnTo>
                    <a:pt x="220078" y="168793"/>
                  </a:lnTo>
                  <a:lnTo>
                    <a:pt x="216497" y="168517"/>
                  </a:lnTo>
                  <a:lnTo>
                    <a:pt x="212916" y="168271"/>
                  </a:lnTo>
                  <a:lnTo>
                    <a:pt x="209366" y="168056"/>
                  </a:lnTo>
                  <a:lnTo>
                    <a:pt x="205831" y="167856"/>
                  </a:lnTo>
                  <a:lnTo>
                    <a:pt x="202327" y="167702"/>
                  </a:lnTo>
                  <a:lnTo>
                    <a:pt x="198823" y="167564"/>
                  </a:lnTo>
                  <a:lnTo>
                    <a:pt x="198424" y="167564"/>
                  </a:lnTo>
                  <a:lnTo>
                    <a:pt x="197840" y="167579"/>
                  </a:lnTo>
                  <a:lnTo>
                    <a:pt x="197256" y="167625"/>
                  </a:lnTo>
                  <a:lnTo>
                    <a:pt x="196687" y="167687"/>
                  </a:lnTo>
                  <a:lnTo>
                    <a:pt x="196134" y="167794"/>
                  </a:lnTo>
                  <a:lnTo>
                    <a:pt x="195581" y="167917"/>
                  </a:lnTo>
                  <a:lnTo>
                    <a:pt x="195043" y="168056"/>
                  </a:lnTo>
                  <a:lnTo>
                    <a:pt x="194505" y="168240"/>
                  </a:lnTo>
                  <a:lnTo>
                    <a:pt x="193982" y="168440"/>
                  </a:lnTo>
                  <a:lnTo>
                    <a:pt x="193475" y="168655"/>
                  </a:lnTo>
                  <a:lnTo>
                    <a:pt x="192983" y="168901"/>
                  </a:lnTo>
                  <a:lnTo>
                    <a:pt x="192507" y="169177"/>
                  </a:lnTo>
                  <a:lnTo>
                    <a:pt x="192030" y="169469"/>
                  </a:lnTo>
                  <a:lnTo>
                    <a:pt x="191585" y="169777"/>
                  </a:lnTo>
                  <a:lnTo>
                    <a:pt x="191139" y="170115"/>
                  </a:lnTo>
                  <a:lnTo>
                    <a:pt x="190724" y="170468"/>
                  </a:lnTo>
                  <a:lnTo>
                    <a:pt x="190325" y="170837"/>
                  </a:lnTo>
                  <a:lnTo>
                    <a:pt x="189925" y="171221"/>
                  </a:lnTo>
                  <a:lnTo>
                    <a:pt x="189556" y="171636"/>
                  </a:lnTo>
                  <a:lnTo>
                    <a:pt x="189218" y="172067"/>
                  </a:lnTo>
                  <a:lnTo>
                    <a:pt x="188880" y="172497"/>
                  </a:lnTo>
                  <a:lnTo>
                    <a:pt x="188573" y="172958"/>
                  </a:lnTo>
                  <a:lnTo>
                    <a:pt x="188296" y="173435"/>
                  </a:lnTo>
                  <a:lnTo>
                    <a:pt x="188019" y="173926"/>
                  </a:lnTo>
                  <a:lnTo>
                    <a:pt x="187789" y="174418"/>
                  </a:lnTo>
                  <a:lnTo>
                    <a:pt x="187574" y="174941"/>
                  </a:lnTo>
                  <a:lnTo>
                    <a:pt x="187374" y="175463"/>
                  </a:lnTo>
                  <a:lnTo>
                    <a:pt x="187205" y="176001"/>
                  </a:lnTo>
                  <a:lnTo>
                    <a:pt x="187051" y="176554"/>
                  </a:lnTo>
                  <a:lnTo>
                    <a:pt x="186943" y="177108"/>
                  </a:lnTo>
                  <a:lnTo>
                    <a:pt x="186851" y="177692"/>
                  </a:lnTo>
                  <a:lnTo>
                    <a:pt x="186790" y="178260"/>
                  </a:lnTo>
                  <a:lnTo>
                    <a:pt x="186759" y="178860"/>
                  </a:lnTo>
                  <a:lnTo>
                    <a:pt x="186744" y="179459"/>
                  </a:lnTo>
                  <a:lnTo>
                    <a:pt x="186774" y="180058"/>
                  </a:lnTo>
                  <a:lnTo>
                    <a:pt x="186821" y="180642"/>
                  </a:lnTo>
                  <a:lnTo>
                    <a:pt x="186913" y="181211"/>
                  </a:lnTo>
                  <a:lnTo>
                    <a:pt x="187020" y="181780"/>
                  </a:lnTo>
                  <a:lnTo>
                    <a:pt x="187159" y="182348"/>
                  </a:lnTo>
                  <a:lnTo>
                    <a:pt x="187328" y="182902"/>
                  </a:lnTo>
                  <a:lnTo>
                    <a:pt x="187512" y="183439"/>
                  </a:lnTo>
                  <a:lnTo>
                    <a:pt x="187727" y="183962"/>
                  </a:lnTo>
                  <a:lnTo>
                    <a:pt x="187973" y="184469"/>
                  </a:lnTo>
                  <a:lnTo>
                    <a:pt x="188234" y="184961"/>
                  </a:lnTo>
                  <a:lnTo>
                    <a:pt x="188526" y="185453"/>
                  </a:lnTo>
                  <a:lnTo>
                    <a:pt x="188834" y="185914"/>
                  </a:lnTo>
                  <a:lnTo>
                    <a:pt x="189172" y="186375"/>
                  </a:lnTo>
                  <a:lnTo>
                    <a:pt x="189525" y="186805"/>
                  </a:lnTo>
                  <a:lnTo>
                    <a:pt x="189894" y="187235"/>
                  </a:lnTo>
                  <a:lnTo>
                    <a:pt x="190294" y="187635"/>
                  </a:lnTo>
                  <a:lnTo>
                    <a:pt x="190693" y="188004"/>
                  </a:lnTo>
                  <a:lnTo>
                    <a:pt x="191124" y="188373"/>
                  </a:lnTo>
                  <a:lnTo>
                    <a:pt x="191569" y="188711"/>
                  </a:lnTo>
                  <a:lnTo>
                    <a:pt x="192046" y="189034"/>
                  </a:lnTo>
                  <a:lnTo>
                    <a:pt x="192522" y="189326"/>
                  </a:lnTo>
                  <a:lnTo>
                    <a:pt x="193014" y="189602"/>
                  </a:lnTo>
                  <a:lnTo>
                    <a:pt x="193521" y="189864"/>
                  </a:lnTo>
                  <a:lnTo>
                    <a:pt x="194044" y="190079"/>
                  </a:lnTo>
                  <a:lnTo>
                    <a:pt x="194582" y="190278"/>
                  </a:lnTo>
                  <a:lnTo>
                    <a:pt x="195135" y="190463"/>
                  </a:lnTo>
                  <a:lnTo>
                    <a:pt x="195688" y="190617"/>
                  </a:lnTo>
                  <a:lnTo>
                    <a:pt x="196272" y="190740"/>
                  </a:lnTo>
                  <a:lnTo>
                    <a:pt x="196841" y="190832"/>
                  </a:lnTo>
                  <a:lnTo>
                    <a:pt x="197440" y="190893"/>
                  </a:lnTo>
                  <a:lnTo>
                    <a:pt x="198040" y="190924"/>
                  </a:lnTo>
                  <a:lnTo>
                    <a:pt x="201205" y="191047"/>
                  </a:lnTo>
                  <a:lnTo>
                    <a:pt x="204402" y="191185"/>
                  </a:lnTo>
                  <a:lnTo>
                    <a:pt x="207599" y="191354"/>
                  </a:lnTo>
                  <a:lnTo>
                    <a:pt x="210826" y="191554"/>
                  </a:lnTo>
                  <a:lnTo>
                    <a:pt x="214069" y="191769"/>
                  </a:lnTo>
                  <a:lnTo>
                    <a:pt x="217327" y="192015"/>
                  </a:lnTo>
                  <a:lnTo>
                    <a:pt x="220601" y="192276"/>
                  </a:lnTo>
                  <a:lnTo>
                    <a:pt x="223889" y="192568"/>
                  </a:lnTo>
                  <a:lnTo>
                    <a:pt x="227194" y="192891"/>
                  </a:lnTo>
                  <a:lnTo>
                    <a:pt x="230513" y="193229"/>
                  </a:lnTo>
                  <a:lnTo>
                    <a:pt x="233848" y="193598"/>
                  </a:lnTo>
                  <a:lnTo>
                    <a:pt x="237199" y="193982"/>
                  </a:lnTo>
                  <a:lnTo>
                    <a:pt x="240564" y="194397"/>
                  </a:lnTo>
                  <a:lnTo>
                    <a:pt x="243945" y="194843"/>
                  </a:lnTo>
                  <a:lnTo>
                    <a:pt x="247342" y="195304"/>
                  </a:lnTo>
                  <a:lnTo>
                    <a:pt x="250754" y="195780"/>
                  </a:lnTo>
                  <a:lnTo>
                    <a:pt x="250031" y="198608"/>
                  </a:lnTo>
                  <a:lnTo>
                    <a:pt x="249340" y="201467"/>
                  </a:lnTo>
                  <a:lnTo>
                    <a:pt x="248648" y="204325"/>
                  </a:lnTo>
                  <a:lnTo>
                    <a:pt x="247972" y="207184"/>
                  </a:lnTo>
                  <a:lnTo>
                    <a:pt x="247296" y="210073"/>
                  </a:lnTo>
                  <a:lnTo>
                    <a:pt x="246635" y="212962"/>
                  </a:lnTo>
                  <a:lnTo>
                    <a:pt x="245989" y="215882"/>
                  </a:lnTo>
                  <a:lnTo>
                    <a:pt x="245344" y="218802"/>
                  </a:lnTo>
                  <a:lnTo>
                    <a:pt x="244729" y="221722"/>
                  </a:lnTo>
                  <a:lnTo>
                    <a:pt x="244114" y="224673"/>
                  </a:lnTo>
                  <a:lnTo>
                    <a:pt x="243500" y="227624"/>
                  </a:lnTo>
                  <a:lnTo>
                    <a:pt x="242900" y="230590"/>
                  </a:lnTo>
                  <a:lnTo>
                    <a:pt x="242316" y="233572"/>
                  </a:lnTo>
                  <a:lnTo>
                    <a:pt x="241748" y="236553"/>
                  </a:lnTo>
                  <a:lnTo>
                    <a:pt x="241179" y="239565"/>
                  </a:lnTo>
                  <a:lnTo>
                    <a:pt x="240626" y="242562"/>
                  </a:lnTo>
                  <a:lnTo>
                    <a:pt x="240088" y="245590"/>
                  </a:lnTo>
                  <a:lnTo>
                    <a:pt x="239565" y="248617"/>
                  </a:lnTo>
                  <a:lnTo>
                    <a:pt x="239043" y="251660"/>
                  </a:lnTo>
                  <a:lnTo>
                    <a:pt x="238520" y="254719"/>
                  </a:lnTo>
                  <a:lnTo>
                    <a:pt x="238028" y="257777"/>
                  </a:lnTo>
                  <a:lnTo>
                    <a:pt x="237537" y="260851"/>
                  </a:lnTo>
                  <a:lnTo>
                    <a:pt x="237060" y="263940"/>
                  </a:lnTo>
                  <a:lnTo>
                    <a:pt x="236599" y="267029"/>
                  </a:lnTo>
                  <a:lnTo>
                    <a:pt x="236138" y="270133"/>
                  </a:lnTo>
                  <a:lnTo>
                    <a:pt x="235692" y="273238"/>
                  </a:lnTo>
                  <a:lnTo>
                    <a:pt x="235262" y="276373"/>
                  </a:lnTo>
                  <a:lnTo>
                    <a:pt x="234847" y="279493"/>
                  </a:lnTo>
                  <a:lnTo>
                    <a:pt x="234432" y="282643"/>
                  </a:lnTo>
                  <a:lnTo>
                    <a:pt x="234033" y="285794"/>
                  </a:lnTo>
                  <a:lnTo>
                    <a:pt x="233648" y="288944"/>
                  </a:lnTo>
                  <a:lnTo>
                    <a:pt x="233264" y="292110"/>
                  </a:lnTo>
                  <a:lnTo>
                    <a:pt x="229053" y="294738"/>
                  </a:lnTo>
                  <a:lnTo>
                    <a:pt x="224858" y="297366"/>
                  </a:lnTo>
                  <a:lnTo>
                    <a:pt x="220708" y="300025"/>
                  </a:lnTo>
                  <a:lnTo>
                    <a:pt x="216589" y="302699"/>
                  </a:lnTo>
                  <a:lnTo>
                    <a:pt x="212501" y="305373"/>
                  </a:lnTo>
                  <a:lnTo>
                    <a:pt x="208444" y="308078"/>
                  </a:lnTo>
                  <a:lnTo>
                    <a:pt x="204418" y="310783"/>
                  </a:lnTo>
                  <a:lnTo>
                    <a:pt x="200422" y="313503"/>
                  </a:lnTo>
                  <a:lnTo>
                    <a:pt x="196472" y="316239"/>
                  </a:lnTo>
                  <a:lnTo>
                    <a:pt x="192538" y="318990"/>
                  </a:lnTo>
                  <a:lnTo>
                    <a:pt x="188649" y="321756"/>
                  </a:lnTo>
                  <a:lnTo>
                    <a:pt x="184807" y="324538"/>
                  </a:lnTo>
                  <a:lnTo>
                    <a:pt x="180980" y="327320"/>
                  </a:lnTo>
                  <a:lnTo>
                    <a:pt x="177200" y="330117"/>
                  </a:lnTo>
                  <a:lnTo>
                    <a:pt x="173465" y="332929"/>
                  </a:lnTo>
                  <a:lnTo>
                    <a:pt x="169746" y="335757"/>
                  </a:lnTo>
                  <a:lnTo>
                    <a:pt x="166073" y="338585"/>
                  </a:lnTo>
                  <a:lnTo>
                    <a:pt x="162446" y="341428"/>
                  </a:lnTo>
                  <a:lnTo>
                    <a:pt x="158850" y="344271"/>
                  </a:lnTo>
                  <a:lnTo>
                    <a:pt x="155284" y="347145"/>
                  </a:lnTo>
                  <a:lnTo>
                    <a:pt x="151765" y="350019"/>
                  </a:lnTo>
                  <a:lnTo>
                    <a:pt x="148292" y="352893"/>
                  </a:lnTo>
                  <a:lnTo>
                    <a:pt x="144849" y="355782"/>
                  </a:lnTo>
                  <a:lnTo>
                    <a:pt x="141453" y="358687"/>
                  </a:lnTo>
                  <a:lnTo>
                    <a:pt x="138087" y="361592"/>
                  </a:lnTo>
                  <a:lnTo>
                    <a:pt x="134767" y="364512"/>
                  </a:lnTo>
                  <a:lnTo>
                    <a:pt x="131494" y="367432"/>
                  </a:lnTo>
                  <a:lnTo>
                    <a:pt x="128266" y="370367"/>
                  </a:lnTo>
                  <a:lnTo>
                    <a:pt x="125070" y="373302"/>
                  </a:lnTo>
                  <a:lnTo>
                    <a:pt x="121919" y="376253"/>
                  </a:lnTo>
                  <a:lnTo>
                    <a:pt x="118815" y="379204"/>
                  </a:lnTo>
                  <a:lnTo>
                    <a:pt x="115741" y="382170"/>
                  </a:lnTo>
                  <a:lnTo>
                    <a:pt x="114204" y="380495"/>
                  </a:lnTo>
                  <a:lnTo>
                    <a:pt x="112667" y="378820"/>
                  </a:lnTo>
                  <a:lnTo>
                    <a:pt x="111146" y="377144"/>
                  </a:lnTo>
                  <a:lnTo>
                    <a:pt x="109655" y="375485"/>
                  </a:lnTo>
                  <a:lnTo>
                    <a:pt x="108164" y="373810"/>
                  </a:lnTo>
                  <a:lnTo>
                    <a:pt x="106704" y="372134"/>
                  </a:lnTo>
                  <a:lnTo>
                    <a:pt x="105275" y="370475"/>
                  </a:lnTo>
                  <a:lnTo>
                    <a:pt x="103846" y="368799"/>
                  </a:lnTo>
                  <a:lnTo>
                    <a:pt x="102432" y="367140"/>
                  </a:lnTo>
                  <a:lnTo>
                    <a:pt x="101049" y="365480"/>
                  </a:lnTo>
                  <a:lnTo>
                    <a:pt x="99681" y="363820"/>
                  </a:lnTo>
                  <a:lnTo>
                    <a:pt x="98328" y="362160"/>
                  </a:lnTo>
                  <a:lnTo>
                    <a:pt x="96991" y="360500"/>
                  </a:lnTo>
                  <a:lnTo>
                    <a:pt x="95685" y="358841"/>
                  </a:lnTo>
                  <a:lnTo>
                    <a:pt x="94394" y="357181"/>
                  </a:lnTo>
                  <a:lnTo>
                    <a:pt x="93119" y="355536"/>
                  </a:lnTo>
                  <a:lnTo>
                    <a:pt x="91858" y="353877"/>
                  </a:lnTo>
                  <a:lnTo>
                    <a:pt x="90629" y="352232"/>
                  </a:lnTo>
                  <a:lnTo>
                    <a:pt x="89415" y="350588"/>
                  </a:lnTo>
                  <a:lnTo>
                    <a:pt x="88216" y="348943"/>
                  </a:lnTo>
                  <a:lnTo>
                    <a:pt x="87033" y="347299"/>
                  </a:lnTo>
                  <a:lnTo>
                    <a:pt x="85880" y="345670"/>
                  </a:lnTo>
                  <a:lnTo>
                    <a:pt x="84743" y="344025"/>
                  </a:lnTo>
                  <a:lnTo>
                    <a:pt x="83621" y="342396"/>
                  </a:lnTo>
                  <a:lnTo>
                    <a:pt x="82514" y="340767"/>
                  </a:lnTo>
                  <a:lnTo>
                    <a:pt x="81438" y="339138"/>
                  </a:lnTo>
                  <a:lnTo>
                    <a:pt x="80378" y="337509"/>
                  </a:lnTo>
                  <a:lnTo>
                    <a:pt x="79348" y="335880"/>
                  </a:lnTo>
                  <a:lnTo>
                    <a:pt x="78319" y="334266"/>
                  </a:lnTo>
                  <a:lnTo>
                    <a:pt x="77320" y="332653"/>
                  </a:lnTo>
                  <a:lnTo>
                    <a:pt x="76351" y="331039"/>
                  </a:lnTo>
                  <a:lnTo>
                    <a:pt x="75399" y="329425"/>
                  </a:lnTo>
                  <a:lnTo>
                    <a:pt x="74461" y="327827"/>
                  </a:lnTo>
                  <a:lnTo>
                    <a:pt x="73539" y="326229"/>
                  </a:lnTo>
                  <a:lnTo>
                    <a:pt x="72648" y="324630"/>
                  </a:lnTo>
                  <a:lnTo>
                    <a:pt x="71772" y="323032"/>
                  </a:lnTo>
                  <a:lnTo>
                    <a:pt x="70926" y="321434"/>
                  </a:lnTo>
                  <a:lnTo>
                    <a:pt x="70081" y="319851"/>
                  </a:lnTo>
                  <a:lnTo>
                    <a:pt x="69282" y="318268"/>
                  </a:lnTo>
                  <a:lnTo>
                    <a:pt x="68483" y="316685"/>
                  </a:lnTo>
                  <a:lnTo>
                    <a:pt x="67714" y="315117"/>
                  </a:lnTo>
                  <a:lnTo>
                    <a:pt x="66977" y="313549"/>
                  </a:lnTo>
                  <a:lnTo>
                    <a:pt x="66254" y="311982"/>
                  </a:lnTo>
                  <a:lnTo>
                    <a:pt x="65547" y="310414"/>
                  </a:lnTo>
                  <a:lnTo>
                    <a:pt x="64871" y="308862"/>
                  </a:lnTo>
                  <a:lnTo>
                    <a:pt x="64210" y="307310"/>
                  </a:lnTo>
                  <a:lnTo>
                    <a:pt x="63565" y="305758"/>
                  </a:lnTo>
                  <a:lnTo>
                    <a:pt x="62950" y="304221"/>
                  </a:lnTo>
                  <a:lnTo>
                    <a:pt x="62366" y="302684"/>
                  </a:lnTo>
                  <a:lnTo>
                    <a:pt x="61797" y="301147"/>
                  </a:lnTo>
                  <a:lnTo>
                    <a:pt x="61244" y="299626"/>
                  </a:lnTo>
                  <a:lnTo>
                    <a:pt x="60722" y="298089"/>
                  </a:lnTo>
                  <a:lnTo>
                    <a:pt x="60215" y="296583"/>
                  </a:lnTo>
                  <a:lnTo>
                    <a:pt x="59738" y="295061"/>
                  </a:lnTo>
                  <a:lnTo>
                    <a:pt x="59277" y="293555"/>
                  </a:lnTo>
                  <a:lnTo>
                    <a:pt x="58847" y="292064"/>
                  </a:lnTo>
                  <a:lnTo>
                    <a:pt x="58432" y="290558"/>
                  </a:lnTo>
                  <a:lnTo>
                    <a:pt x="58032" y="289067"/>
                  </a:lnTo>
                  <a:lnTo>
                    <a:pt x="57679" y="287592"/>
                  </a:lnTo>
                  <a:lnTo>
                    <a:pt x="57325" y="286117"/>
                  </a:lnTo>
                  <a:lnTo>
                    <a:pt x="57003" y="284641"/>
                  </a:lnTo>
                  <a:lnTo>
                    <a:pt x="56711" y="283166"/>
                  </a:lnTo>
                  <a:lnTo>
                    <a:pt x="56434" y="281706"/>
                  </a:lnTo>
                  <a:lnTo>
                    <a:pt x="56188" y="280261"/>
                  </a:lnTo>
                  <a:lnTo>
                    <a:pt x="56833" y="279954"/>
                  </a:lnTo>
                  <a:lnTo>
                    <a:pt x="57464" y="279646"/>
                  </a:lnTo>
                  <a:lnTo>
                    <a:pt x="58094" y="279324"/>
                  </a:lnTo>
                  <a:lnTo>
                    <a:pt x="58708" y="278986"/>
                  </a:lnTo>
                  <a:lnTo>
                    <a:pt x="59323" y="278648"/>
                  </a:lnTo>
                  <a:lnTo>
                    <a:pt x="59923" y="278294"/>
                  </a:lnTo>
                  <a:lnTo>
                    <a:pt x="60522" y="277925"/>
                  </a:lnTo>
                  <a:lnTo>
                    <a:pt x="61121" y="277556"/>
                  </a:lnTo>
                  <a:lnTo>
                    <a:pt x="61705" y="277172"/>
                  </a:lnTo>
                  <a:lnTo>
                    <a:pt x="62289" y="276788"/>
                  </a:lnTo>
                  <a:lnTo>
                    <a:pt x="62858" y="276373"/>
                  </a:lnTo>
                  <a:lnTo>
                    <a:pt x="63427" y="275958"/>
                  </a:lnTo>
                  <a:lnTo>
                    <a:pt x="63980" y="275543"/>
                  </a:lnTo>
                  <a:lnTo>
                    <a:pt x="64533" y="275113"/>
                  </a:lnTo>
                  <a:lnTo>
                    <a:pt x="65071" y="274667"/>
                  </a:lnTo>
                  <a:lnTo>
                    <a:pt x="65594" y="274221"/>
                  </a:lnTo>
                  <a:lnTo>
                    <a:pt x="66116" y="273760"/>
                  </a:lnTo>
                  <a:lnTo>
                    <a:pt x="66639" y="273284"/>
                  </a:lnTo>
                  <a:lnTo>
                    <a:pt x="67146" y="272807"/>
                  </a:lnTo>
                  <a:lnTo>
                    <a:pt x="67653" y="272316"/>
                  </a:lnTo>
                  <a:lnTo>
                    <a:pt x="68145" y="271824"/>
                  </a:lnTo>
                  <a:lnTo>
                    <a:pt x="68621" y="271317"/>
                  </a:lnTo>
                  <a:lnTo>
                    <a:pt x="69098" y="270810"/>
                  </a:lnTo>
                  <a:lnTo>
                    <a:pt x="69559" y="270287"/>
                  </a:lnTo>
                  <a:lnTo>
                    <a:pt x="70020" y="269765"/>
                  </a:lnTo>
                  <a:lnTo>
                    <a:pt x="70465" y="269227"/>
                  </a:lnTo>
                  <a:lnTo>
                    <a:pt x="70896" y="268673"/>
                  </a:lnTo>
                  <a:lnTo>
                    <a:pt x="71326" y="268135"/>
                  </a:lnTo>
                  <a:lnTo>
                    <a:pt x="71741" y="267567"/>
                  </a:lnTo>
                  <a:lnTo>
                    <a:pt x="72156" y="266998"/>
                  </a:lnTo>
                  <a:lnTo>
                    <a:pt x="72555" y="266430"/>
                  </a:lnTo>
                  <a:lnTo>
                    <a:pt x="72940" y="265846"/>
                  </a:lnTo>
                  <a:lnTo>
                    <a:pt x="73324" y="265262"/>
                  </a:lnTo>
                  <a:lnTo>
                    <a:pt x="73693" y="264662"/>
                  </a:lnTo>
                  <a:lnTo>
                    <a:pt x="74046" y="264063"/>
                  </a:lnTo>
                  <a:lnTo>
                    <a:pt x="74400" y="263448"/>
                  </a:lnTo>
                  <a:lnTo>
                    <a:pt x="74738" y="262833"/>
                  </a:lnTo>
                  <a:lnTo>
                    <a:pt x="75061" y="262203"/>
                  </a:lnTo>
                  <a:lnTo>
                    <a:pt x="75383" y="261573"/>
                  </a:lnTo>
                  <a:lnTo>
                    <a:pt x="75675" y="260943"/>
                  </a:lnTo>
                  <a:lnTo>
                    <a:pt x="75983" y="260298"/>
                  </a:lnTo>
                  <a:lnTo>
                    <a:pt x="76259" y="259652"/>
                  </a:lnTo>
                  <a:lnTo>
                    <a:pt x="76536" y="259007"/>
                  </a:lnTo>
                  <a:lnTo>
                    <a:pt x="76797" y="258346"/>
                  </a:lnTo>
                  <a:lnTo>
                    <a:pt x="77043" y="257669"/>
                  </a:lnTo>
                  <a:lnTo>
                    <a:pt x="77274" y="257009"/>
                  </a:lnTo>
                  <a:lnTo>
                    <a:pt x="77504" y="256332"/>
                  </a:lnTo>
                  <a:lnTo>
                    <a:pt x="77719" y="255641"/>
                  </a:lnTo>
                  <a:lnTo>
                    <a:pt x="77919" y="254965"/>
                  </a:lnTo>
                  <a:lnTo>
                    <a:pt x="78104" y="254273"/>
                  </a:lnTo>
                  <a:lnTo>
                    <a:pt x="78288" y="253566"/>
                  </a:lnTo>
                  <a:lnTo>
                    <a:pt x="78457" y="252875"/>
                  </a:lnTo>
                  <a:lnTo>
                    <a:pt x="78595" y="252168"/>
                  </a:lnTo>
                  <a:lnTo>
                    <a:pt x="78749" y="251461"/>
                  </a:lnTo>
                  <a:lnTo>
                    <a:pt x="78872" y="250738"/>
                  </a:lnTo>
                  <a:lnTo>
                    <a:pt x="78980" y="250016"/>
                  </a:lnTo>
                  <a:lnTo>
                    <a:pt x="79087" y="249294"/>
                  </a:lnTo>
                  <a:lnTo>
                    <a:pt x="79179" y="248571"/>
                  </a:lnTo>
                  <a:lnTo>
                    <a:pt x="79241" y="247834"/>
                  </a:lnTo>
                  <a:lnTo>
                    <a:pt x="79302" y="247096"/>
                  </a:lnTo>
                  <a:lnTo>
                    <a:pt x="79364" y="246358"/>
                  </a:lnTo>
                  <a:lnTo>
                    <a:pt x="79394" y="245621"/>
                  </a:lnTo>
                  <a:lnTo>
                    <a:pt x="79410" y="244867"/>
                  </a:lnTo>
                  <a:lnTo>
                    <a:pt x="79425" y="244130"/>
                  </a:lnTo>
                  <a:lnTo>
                    <a:pt x="79410" y="243392"/>
                  </a:lnTo>
                  <a:lnTo>
                    <a:pt x="79394" y="242654"/>
                  </a:lnTo>
                  <a:lnTo>
                    <a:pt x="79364" y="241917"/>
                  </a:lnTo>
                  <a:lnTo>
                    <a:pt x="79318" y="241194"/>
                  </a:lnTo>
                  <a:lnTo>
                    <a:pt x="79256" y="240457"/>
                  </a:lnTo>
                  <a:lnTo>
                    <a:pt x="79179" y="239734"/>
                  </a:lnTo>
                  <a:lnTo>
                    <a:pt x="79087" y="239027"/>
                  </a:lnTo>
                  <a:lnTo>
                    <a:pt x="78995" y="238305"/>
                  </a:lnTo>
                  <a:lnTo>
                    <a:pt x="78887" y="237598"/>
                  </a:lnTo>
                  <a:lnTo>
                    <a:pt x="78764" y="236891"/>
                  </a:lnTo>
                  <a:lnTo>
                    <a:pt x="78626" y="236184"/>
                  </a:lnTo>
                  <a:lnTo>
                    <a:pt x="78472" y="235493"/>
                  </a:lnTo>
                  <a:lnTo>
                    <a:pt x="78319" y="234801"/>
                  </a:lnTo>
                  <a:lnTo>
                    <a:pt x="78134" y="234110"/>
                  </a:lnTo>
                  <a:lnTo>
                    <a:pt x="77950" y="233433"/>
                  </a:lnTo>
                  <a:lnTo>
                    <a:pt x="77750" y="232757"/>
                  </a:lnTo>
                  <a:lnTo>
                    <a:pt x="77550" y="232081"/>
                  </a:lnTo>
                  <a:lnTo>
                    <a:pt x="77320" y="231405"/>
                  </a:lnTo>
                  <a:lnTo>
                    <a:pt x="77089" y="230744"/>
                  </a:lnTo>
                  <a:lnTo>
                    <a:pt x="76859" y="230083"/>
                  </a:lnTo>
                  <a:lnTo>
                    <a:pt x="76597" y="229437"/>
                  </a:lnTo>
                  <a:lnTo>
                    <a:pt x="76336" y="228792"/>
                  </a:lnTo>
                  <a:lnTo>
                    <a:pt x="76059" y="228147"/>
                  </a:lnTo>
                  <a:lnTo>
                    <a:pt x="75767" y="227516"/>
                  </a:lnTo>
                  <a:lnTo>
                    <a:pt x="75475" y="226886"/>
                  </a:lnTo>
                  <a:lnTo>
                    <a:pt x="75168" y="226256"/>
                  </a:lnTo>
                  <a:lnTo>
                    <a:pt x="74845" y="225641"/>
                  </a:lnTo>
                  <a:lnTo>
                    <a:pt x="74507" y="225027"/>
                  </a:lnTo>
                  <a:lnTo>
                    <a:pt x="74169" y="224427"/>
                  </a:lnTo>
                  <a:lnTo>
                    <a:pt x="73816" y="223828"/>
                  </a:lnTo>
                  <a:lnTo>
                    <a:pt x="73462" y="223244"/>
                  </a:lnTo>
                  <a:lnTo>
                    <a:pt x="73093" y="222660"/>
                  </a:lnTo>
                  <a:lnTo>
                    <a:pt x="73816" y="221968"/>
                  </a:lnTo>
                  <a:lnTo>
                    <a:pt x="74538" y="221277"/>
                  </a:lnTo>
                  <a:lnTo>
                    <a:pt x="75291" y="220601"/>
                  </a:lnTo>
                  <a:lnTo>
                    <a:pt x="76044" y="219924"/>
                  </a:lnTo>
                  <a:lnTo>
                    <a:pt x="76813" y="219264"/>
                  </a:lnTo>
                  <a:lnTo>
                    <a:pt x="77596" y="218603"/>
                  </a:lnTo>
                  <a:lnTo>
                    <a:pt x="78396" y="217957"/>
                  </a:lnTo>
                  <a:lnTo>
                    <a:pt x="79210" y="217312"/>
                  </a:lnTo>
                  <a:lnTo>
                    <a:pt x="80025" y="216682"/>
                  </a:lnTo>
                  <a:lnTo>
                    <a:pt x="80870" y="216051"/>
                  </a:lnTo>
                  <a:lnTo>
                    <a:pt x="81715" y="215437"/>
                  </a:lnTo>
                  <a:lnTo>
                    <a:pt x="82591" y="214822"/>
                  </a:lnTo>
                  <a:lnTo>
                    <a:pt x="83467" y="214207"/>
                  </a:lnTo>
                  <a:lnTo>
                    <a:pt x="84358" y="213608"/>
                  </a:lnTo>
                  <a:lnTo>
                    <a:pt x="85265" y="213024"/>
                  </a:lnTo>
                  <a:lnTo>
                    <a:pt x="86172" y="212440"/>
                  </a:lnTo>
                  <a:lnTo>
                    <a:pt x="87109" y="211856"/>
                  </a:lnTo>
                  <a:lnTo>
                    <a:pt x="88047" y="211287"/>
                  </a:lnTo>
                  <a:lnTo>
                    <a:pt x="89015" y="210719"/>
                  </a:lnTo>
                  <a:lnTo>
                    <a:pt x="89983" y="210165"/>
                  </a:lnTo>
                  <a:lnTo>
                    <a:pt x="90967" y="209612"/>
                  </a:lnTo>
                  <a:lnTo>
                    <a:pt x="91951" y="209074"/>
                  </a:lnTo>
                  <a:lnTo>
                    <a:pt x="92965" y="208552"/>
                  </a:lnTo>
                  <a:lnTo>
                    <a:pt x="93979" y="208014"/>
                  </a:lnTo>
                  <a:lnTo>
                    <a:pt x="95009" y="207507"/>
                  </a:lnTo>
                  <a:lnTo>
                    <a:pt x="96069" y="206984"/>
                  </a:lnTo>
                  <a:lnTo>
                    <a:pt x="97114" y="206492"/>
                  </a:lnTo>
                  <a:lnTo>
                    <a:pt x="98190" y="205985"/>
                  </a:lnTo>
                  <a:lnTo>
                    <a:pt x="99281" y="205493"/>
                  </a:lnTo>
                  <a:lnTo>
                    <a:pt x="100373" y="205017"/>
                  </a:lnTo>
                  <a:lnTo>
                    <a:pt x="101479" y="204540"/>
                  </a:lnTo>
                  <a:lnTo>
                    <a:pt x="102601" y="204079"/>
                  </a:lnTo>
                  <a:lnTo>
                    <a:pt x="103738" y="203618"/>
                  </a:lnTo>
                  <a:lnTo>
                    <a:pt x="104875" y="203173"/>
                  </a:lnTo>
                  <a:lnTo>
                    <a:pt x="106044" y="202727"/>
                  </a:lnTo>
                  <a:lnTo>
                    <a:pt x="107212" y="202297"/>
                  </a:lnTo>
                  <a:lnTo>
                    <a:pt x="108395" y="201866"/>
                  </a:lnTo>
                  <a:lnTo>
                    <a:pt x="109594" y="201436"/>
                  </a:lnTo>
                  <a:lnTo>
                    <a:pt x="110792" y="201036"/>
                  </a:lnTo>
                  <a:lnTo>
                    <a:pt x="112006" y="200621"/>
                  </a:lnTo>
                  <a:lnTo>
                    <a:pt x="113236" y="200237"/>
                  </a:lnTo>
                  <a:lnTo>
                    <a:pt x="114481" y="199838"/>
                  </a:lnTo>
                  <a:lnTo>
                    <a:pt x="115741" y="199453"/>
                  </a:lnTo>
                  <a:lnTo>
                    <a:pt x="117001" y="199085"/>
                  </a:lnTo>
                  <a:lnTo>
                    <a:pt x="118277" y="198716"/>
                  </a:lnTo>
                  <a:lnTo>
                    <a:pt x="119568" y="198362"/>
                  </a:lnTo>
                  <a:lnTo>
                    <a:pt x="120874" y="198009"/>
                  </a:lnTo>
                  <a:lnTo>
                    <a:pt x="122196" y="197671"/>
                  </a:lnTo>
                  <a:lnTo>
                    <a:pt x="123518" y="197333"/>
                  </a:lnTo>
                  <a:lnTo>
                    <a:pt x="124855" y="197010"/>
                  </a:lnTo>
                  <a:lnTo>
                    <a:pt x="126207" y="196687"/>
                  </a:lnTo>
                  <a:lnTo>
                    <a:pt x="127559" y="196380"/>
                  </a:lnTo>
                  <a:lnTo>
                    <a:pt x="128927" y="196088"/>
                  </a:lnTo>
                  <a:lnTo>
                    <a:pt x="130310" y="195796"/>
                  </a:lnTo>
                  <a:lnTo>
                    <a:pt x="131709" y="195504"/>
                  </a:lnTo>
                  <a:lnTo>
                    <a:pt x="133107" y="195227"/>
                  </a:lnTo>
                  <a:lnTo>
                    <a:pt x="134537" y="194950"/>
                  </a:lnTo>
                  <a:lnTo>
                    <a:pt x="135966" y="194689"/>
                  </a:lnTo>
                  <a:lnTo>
                    <a:pt x="137395" y="194443"/>
                  </a:lnTo>
                  <a:lnTo>
                    <a:pt x="138855" y="194197"/>
                  </a:lnTo>
                  <a:lnTo>
                    <a:pt x="140315" y="193967"/>
                  </a:lnTo>
                  <a:lnTo>
                    <a:pt x="141791" y="193736"/>
                  </a:lnTo>
                  <a:lnTo>
                    <a:pt x="143266" y="193506"/>
                  </a:lnTo>
                  <a:lnTo>
                    <a:pt x="144757" y="193306"/>
                  </a:lnTo>
                  <a:lnTo>
                    <a:pt x="145356" y="193198"/>
                  </a:lnTo>
                  <a:lnTo>
                    <a:pt x="145940" y="193076"/>
                  </a:lnTo>
                  <a:lnTo>
                    <a:pt x="146509" y="192922"/>
                  </a:lnTo>
                  <a:lnTo>
                    <a:pt x="147062" y="192737"/>
                  </a:lnTo>
                  <a:lnTo>
                    <a:pt x="147600" y="192538"/>
                  </a:lnTo>
                  <a:lnTo>
                    <a:pt x="148138" y="192307"/>
                  </a:lnTo>
                  <a:lnTo>
                    <a:pt x="148645" y="192046"/>
                  </a:lnTo>
                  <a:lnTo>
                    <a:pt x="149137" y="191769"/>
                  </a:lnTo>
                  <a:lnTo>
                    <a:pt x="149629" y="191462"/>
                  </a:lnTo>
                  <a:lnTo>
                    <a:pt x="150090" y="191139"/>
                  </a:lnTo>
                  <a:lnTo>
                    <a:pt x="150535" y="190786"/>
                  </a:lnTo>
                  <a:lnTo>
                    <a:pt x="150966" y="190432"/>
                  </a:lnTo>
                  <a:lnTo>
                    <a:pt x="151365" y="190048"/>
                  </a:lnTo>
                  <a:lnTo>
                    <a:pt x="151765" y="189633"/>
                  </a:lnTo>
                  <a:lnTo>
                    <a:pt x="152134" y="189218"/>
                  </a:lnTo>
                  <a:lnTo>
                    <a:pt x="152472" y="188772"/>
                  </a:lnTo>
                  <a:lnTo>
                    <a:pt x="152810" y="188327"/>
                  </a:lnTo>
                  <a:lnTo>
                    <a:pt x="153117" y="187850"/>
                  </a:lnTo>
                  <a:lnTo>
                    <a:pt x="153394" y="187358"/>
                  </a:lnTo>
                  <a:lnTo>
                    <a:pt x="153655" y="186867"/>
                  </a:lnTo>
                  <a:lnTo>
                    <a:pt x="153886" y="186359"/>
                  </a:lnTo>
                  <a:lnTo>
                    <a:pt x="154101" y="185837"/>
                  </a:lnTo>
                  <a:lnTo>
                    <a:pt x="154285" y="185299"/>
                  </a:lnTo>
                  <a:lnTo>
                    <a:pt x="154454" y="184746"/>
                  </a:lnTo>
                  <a:lnTo>
                    <a:pt x="154577" y="184193"/>
                  </a:lnTo>
                  <a:lnTo>
                    <a:pt x="154685" y="183639"/>
                  </a:lnTo>
                  <a:lnTo>
                    <a:pt x="154777" y="183071"/>
                  </a:lnTo>
                  <a:lnTo>
                    <a:pt x="154823" y="182487"/>
                  </a:lnTo>
                  <a:lnTo>
                    <a:pt x="154839" y="181903"/>
                  </a:lnTo>
                  <a:lnTo>
                    <a:pt x="154839" y="181319"/>
                  </a:lnTo>
                  <a:lnTo>
                    <a:pt x="154808" y="180719"/>
                  </a:lnTo>
                  <a:lnTo>
                    <a:pt x="154731" y="180120"/>
                  </a:lnTo>
                  <a:lnTo>
                    <a:pt x="154654" y="179582"/>
                  </a:lnTo>
                  <a:lnTo>
                    <a:pt x="154531" y="179044"/>
                  </a:lnTo>
                  <a:lnTo>
                    <a:pt x="154393" y="178522"/>
                  </a:lnTo>
                  <a:lnTo>
                    <a:pt x="154239" y="178014"/>
                  </a:lnTo>
                  <a:lnTo>
                    <a:pt x="154055" y="177507"/>
                  </a:lnTo>
                  <a:lnTo>
                    <a:pt x="153855" y="177015"/>
                  </a:lnTo>
                  <a:lnTo>
                    <a:pt x="153640" y="176539"/>
                  </a:lnTo>
                  <a:lnTo>
                    <a:pt x="153394" y="176078"/>
                  </a:lnTo>
                  <a:lnTo>
                    <a:pt x="153133" y="175632"/>
                  </a:lnTo>
                  <a:lnTo>
                    <a:pt x="152856" y="175202"/>
                  </a:lnTo>
                  <a:lnTo>
                    <a:pt x="152549" y="174772"/>
                  </a:lnTo>
                  <a:lnTo>
                    <a:pt x="152241" y="174372"/>
                  </a:lnTo>
                  <a:lnTo>
                    <a:pt x="151903" y="173972"/>
                  </a:lnTo>
                  <a:lnTo>
                    <a:pt x="151550" y="173588"/>
                  </a:lnTo>
                  <a:lnTo>
                    <a:pt x="151181" y="173235"/>
                  </a:lnTo>
                  <a:lnTo>
                    <a:pt x="150797" y="172897"/>
                  </a:lnTo>
                  <a:lnTo>
                    <a:pt x="150412" y="172559"/>
                  </a:lnTo>
                  <a:lnTo>
                    <a:pt x="149998" y="172251"/>
                  </a:lnTo>
                  <a:lnTo>
                    <a:pt x="149583" y="171959"/>
                  </a:lnTo>
                  <a:lnTo>
                    <a:pt x="149137" y="171698"/>
                  </a:lnTo>
                  <a:lnTo>
                    <a:pt x="148691" y="171437"/>
                  </a:lnTo>
                  <a:lnTo>
                    <a:pt x="148230" y="171206"/>
                  </a:lnTo>
                  <a:lnTo>
                    <a:pt x="147769" y="170991"/>
                  </a:lnTo>
                  <a:lnTo>
                    <a:pt x="147293" y="170791"/>
                  </a:lnTo>
                  <a:lnTo>
                    <a:pt x="146801" y="170622"/>
                  </a:lnTo>
                  <a:lnTo>
                    <a:pt x="146309" y="170468"/>
                  </a:lnTo>
                  <a:lnTo>
                    <a:pt x="145802" y="170345"/>
                  </a:lnTo>
                  <a:lnTo>
                    <a:pt x="145279" y="170238"/>
                  </a:lnTo>
                  <a:lnTo>
                    <a:pt x="144772" y="170146"/>
                  </a:lnTo>
                  <a:lnTo>
                    <a:pt x="144234" y="170100"/>
                  </a:lnTo>
                  <a:lnTo>
                    <a:pt x="143712" y="170053"/>
                  </a:lnTo>
                  <a:lnTo>
                    <a:pt x="143174" y="170038"/>
                  </a:lnTo>
                  <a:lnTo>
                    <a:pt x="142774" y="170053"/>
                  </a:lnTo>
                  <a:lnTo>
                    <a:pt x="142375" y="170069"/>
                  </a:lnTo>
                  <a:lnTo>
                    <a:pt x="141960" y="170100"/>
                  </a:lnTo>
                  <a:lnTo>
                    <a:pt x="141560" y="170161"/>
                  </a:lnTo>
                  <a:lnTo>
                    <a:pt x="139747" y="170407"/>
                  </a:lnTo>
                  <a:lnTo>
                    <a:pt x="137964" y="170684"/>
                  </a:lnTo>
                  <a:lnTo>
                    <a:pt x="136181" y="170960"/>
                  </a:lnTo>
                  <a:lnTo>
                    <a:pt x="134429" y="171237"/>
                  </a:lnTo>
                  <a:lnTo>
                    <a:pt x="132677" y="171544"/>
                  </a:lnTo>
                  <a:lnTo>
                    <a:pt x="130941" y="171852"/>
                  </a:lnTo>
                  <a:lnTo>
                    <a:pt x="129235" y="172174"/>
                  </a:lnTo>
                  <a:lnTo>
                    <a:pt x="127529" y="172497"/>
                  </a:lnTo>
                  <a:lnTo>
                    <a:pt x="125838" y="172835"/>
                  </a:lnTo>
                  <a:lnTo>
                    <a:pt x="124163" y="173189"/>
                  </a:lnTo>
                  <a:lnTo>
                    <a:pt x="122503" y="173557"/>
                  </a:lnTo>
                  <a:lnTo>
                    <a:pt x="120843" y="173926"/>
                  </a:lnTo>
                  <a:lnTo>
                    <a:pt x="119214" y="174311"/>
                  </a:lnTo>
                  <a:lnTo>
                    <a:pt x="117601" y="174695"/>
                  </a:lnTo>
                  <a:lnTo>
                    <a:pt x="115987" y="175110"/>
                  </a:lnTo>
                  <a:lnTo>
                    <a:pt x="114404" y="175509"/>
                  </a:lnTo>
                  <a:lnTo>
                    <a:pt x="112821" y="175940"/>
                  </a:lnTo>
                  <a:lnTo>
                    <a:pt x="111269" y="176370"/>
                  </a:lnTo>
                  <a:lnTo>
                    <a:pt x="109717" y="176816"/>
                  </a:lnTo>
                  <a:lnTo>
                    <a:pt x="108180" y="177277"/>
                  </a:lnTo>
                  <a:lnTo>
                    <a:pt x="106674" y="177738"/>
                  </a:lnTo>
                  <a:lnTo>
                    <a:pt x="105167" y="178214"/>
                  </a:lnTo>
                  <a:lnTo>
                    <a:pt x="103677" y="178706"/>
                  </a:lnTo>
                  <a:lnTo>
                    <a:pt x="102201" y="179198"/>
                  </a:lnTo>
                  <a:lnTo>
                    <a:pt x="100741" y="179705"/>
                  </a:lnTo>
                  <a:lnTo>
                    <a:pt x="99297" y="180227"/>
                  </a:lnTo>
                  <a:lnTo>
                    <a:pt x="97852" y="180750"/>
                  </a:lnTo>
                  <a:lnTo>
                    <a:pt x="96438" y="181288"/>
                  </a:lnTo>
                  <a:lnTo>
                    <a:pt x="95040" y="181841"/>
                  </a:lnTo>
                  <a:lnTo>
                    <a:pt x="93656" y="182410"/>
                  </a:lnTo>
                  <a:lnTo>
                    <a:pt x="92273" y="182978"/>
                  </a:lnTo>
                  <a:lnTo>
                    <a:pt x="90921" y="183547"/>
                  </a:lnTo>
                  <a:lnTo>
                    <a:pt x="89568" y="184146"/>
                  </a:lnTo>
                  <a:lnTo>
                    <a:pt x="88247" y="184746"/>
                  </a:lnTo>
                  <a:lnTo>
                    <a:pt x="86925" y="185361"/>
                  </a:lnTo>
                  <a:lnTo>
                    <a:pt x="85619" y="185975"/>
                  </a:lnTo>
                  <a:lnTo>
                    <a:pt x="84343" y="186605"/>
                  </a:lnTo>
                  <a:lnTo>
                    <a:pt x="83068" y="187251"/>
                  </a:lnTo>
                  <a:lnTo>
                    <a:pt x="81807" y="187896"/>
                  </a:lnTo>
                  <a:lnTo>
                    <a:pt x="80562" y="188557"/>
                  </a:lnTo>
                  <a:lnTo>
                    <a:pt x="79333" y="189233"/>
                  </a:lnTo>
                  <a:lnTo>
                    <a:pt x="78134" y="189925"/>
                  </a:lnTo>
                  <a:lnTo>
                    <a:pt x="76935" y="190617"/>
                  </a:lnTo>
                  <a:lnTo>
                    <a:pt x="75752" y="191324"/>
                  </a:lnTo>
                  <a:lnTo>
                    <a:pt x="74569" y="192030"/>
                  </a:lnTo>
                  <a:lnTo>
                    <a:pt x="73416" y="192753"/>
                  </a:lnTo>
                  <a:lnTo>
                    <a:pt x="72279" y="193490"/>
                  </a:lnTo>
                  <a:lnTo>
                    <a:pt x="71157" y="194228"/>
                  </a:lnTo>
                  <a:lnTo>
                    <a:pt x="70050" y="194981"/>
                  </a:lnTo>
                  <a:lnTo>
                    <a:pt x="68944" y="195750"/>
                  </a:lnTo>
                  <a:lnTo>
                    <a:pt x="67868" y="196533"/>
                  </a:lnTo>
                  <a:lnTo>
                    <a:pt x="66808" y="197317"/>
                  </a:lnTo>
                  <a:lnTo>
                    <a:pt x="65747" y="198116"/>
                  </a:lnTo>
                  <a:lnTo>
                    <a:pt x="64718" y="198916"/>
                  </a:lnTo>
                  <a:lnTo>
                    <a:pt x="63688" y="199730"/>
                  </a:lnTo>
                  <a:lnTo>
                    <a:pt x="62689" y="200560"/>
                  </a:lnTo>
                  <a:lnTo>
                    <a:pt x="61690" y="201390"/>
                  </a:lnTo>
                  <a:lnTo>
                    <a:pt x="60722" y="202235"/>
                  </a:lnTo>
                  <a:lnTo>
                    <a:pt x="59753" y="203096"/>
                  </a:lnTo>
                  <a:lnTo>
                    <a:pt x="58816" y="203956"/>
                  </a:lnTo>
                  <a:lnTo>
                    <a:pt x="57879" y="204832"/>
                  </a:lnTo>
                  <a:lnTo>
                    <a:pt x="56956" y="205724"/>
                  </a:lnTo>
                  <a:lnTo>
                    <a:pt x="56050" y="206631"/>
                  </a:lnTo>
                  <a:lnTo>
                    <a:pt x="55174" y="207537"/>
                  </a:lnTo>
                  <a:lnTo>
                    <a:pt x="54267" y="207168"/>
                  </a:lnTo>
                  <a:lnTo>
                    <a:pt x="53360" y="206815"/>
                  </a:lnTo>
                  <a:lnTo>
                    <a:pt x="52453" y="206492"/>
                  </a:lnTo>
                  <a:lnTo>
                    <a:pt x="51516" y="206200"/>
                  </a:lnTo>
                  <a:lnTo>
                    <a:pt x="50578" y="205908"/>
                  </a:lnTo>
                  <a:lnTo>
                    <a:pt x="49626" y="205662"/>
                  </a:lnTo>
                  <a:lnTo>
                    <a:pt x="48673" y="205416"/>
                  </a:lnTo>
                  <a:lnTo>
                    <a:pt x="47705" y="205217"/>
                  </a:lnTo>
                  <a:lnTo>
                    <a:pt x="46736" y="205032"/>
                  </a:lnTo>
                  <a:lnTo>
                    <a:pt x="45753" y="204863"/>
                  </a:lnTo>
                  <a:lnTo>
                    <a:pt x="44769" y="204725"/>
                  </a:lnTo>
                  <a:lnTo>
                    <a:pt x="43770" y="204617"/>
                  </a:lnTo>
                  <a:lnTo>
                    <a:pt x="42771" y="204525"/>
                  </a:lnTo>
                  <a:lnTo>
                    <a:pt x="41757" y="204464"/>
                  </a:lnTo>
                  <a:lnTo>
                    <a:pt x="40727" y="204418"/>
                  </a:lnTo>
                  <a:lnTo>
                    <a:pt x="39713" y="204402"/>
                  </a:lnTo>
                  <a:lnTo>
                    <a:pt x="38683" y="204418"/>
                  </a:lnTo>
                  <a:lnTo>
                    <a:pt x="37669" y="204464"/>
                  </a:lnTo>
                  <a:lnTo>
                    <a:pt x="36655" y="204525"/>
                  </a:lnTo>
                  <a:lnTo>
                    <a:pt x="35656" y="204617"/>
                  </a:lnTo>
                  <a:lnTo>
                    <a:pt x="34657" y="204725"/>
                  </a:lnTo>
                  <a:lnTo>
                    <a:pt x="33673" y="204863"/>
                  </a:lnTo>
                  <a:lnTo>
                    <a:pt x="32689" y="205032"/>
                  </a:lnTo>
                  <a:lnTo>
                    <a:pt x="31721" y="205217"/>
                  </a:lnTo>
                  <a:lnTo>
                    <a:pt x="30753" y="205432"/>
                  </a:lnTo>
                  <a:lnTo>
                    <a:pt x="29800" y="205662"/>
                  </a:lnTo>
                  <a:lnTo>
                    <a:pt x="28847" y="205908"/>
                  </a:lnTo>
                  <a:lnTo>
                    <a:pt x="27910" y="206200"/>
                  </a:lnTo>
                  <a:lnTo>
                    <a:pt x="26988" y="206492"/>
                  </a:lnTo>
                  <a:lnTo>
                    <a:pt x="26066" y="206815"/>
                  </a:lnTo>
                  <a:lnTo>
                    <a:pt x="25159" y="207168"/>
                  </a:lnTo>
                  <a:lnTo>
                    <a:pt x="24268" y="207537"/>
                  </a:lnTo>
                  <a:lnTo>
                    <a:pt x="23376" y="207922"/>
                  </a:lnTo>
                  <a:lnTo>
                    <a:pt x="22516" y="208321"/>
                  </a:lnTo>
                  <a:lnTo>
                    <a:pt x="21639" y="208751"/>
                  </a:lnTo>
                  <a:lnTo>
                    <a:pt x="20794" y="209212"/>
                  </a:lnTo>
                  <a:lnTo>
                    <a:pt x="19964" y="209674"/>
                  </a:lnTo>
                  <a:lnTo>
                    <a:pt x="19134" y="210165"/>
                  </a:lnTo>
                  <a:lnTo>
                    <a:pt x="18320" y="210673"/>
                  </a:lnTo>
                  <a:lnTo>
                    <a:pt x="17521" y="211195"/>
                  </a:lnTo>
                  <a:lnTo>
                    <a:pt x="16737" y="211748"/>
                  </a:lnTo>
                  <a:lnTo>
                    <a:pt x="15969" y="212302"/>
                  </a:lnTo>
                  <a:lnTo>
                    <a:pt x="15200" y="212886"/>
                  </a:lnTo>
                  <a:lnTo>
                    <a:pt x="14462" y="213485"/>
                  </a:lnTo>
                  <a:lnTo>
                    <a:pt x="13740" y="214100"/>
                  </a:lnTo>
                  <a:lnTo>
                    <a:pt x="13018" y="214730"/>
                  </a:lnTo>
                  <a:lnTo>
                    <a:pt x="12326" y="215391"/>
                  </a:lnTo>
                  <a:lnTo>
                    <a:pt x="11650" y="216051"/>
                  </a:lnTo>
                  <a:lnTo>
                    <a:pt x="10974" y="216728"/>
                  </a:lnTo>
                  <a:lnTo>
                    <a:pt x="10328" y="217435"/>
                  </a:lnTo>
                  <a:lnTo>
                    <a:pt x="9698" y="218142"/>
                  </a:lnTo>
                  <a:lnTo>
                    <a:pt x="9083" y="218879"/>
                  </a:lnTo>
                  <a:lnTo>
                    <a:pt x="8484" y="219617"/>
                  </a:lnTo>
                  <a:lnTo>
                    <a:pt x="7900" y="220370"/>
                  </a:lnTo>
                  <a:lnTo>
                    <a:pt x="7331" y="221154"/>
                  </a:lnTo>
                  <a:lnTo>
                    <a:pt x="6793" y="221938"/>
                  </a:lnTo>
                  <a:lnTo>
                    <a:pt x="6271" y="222737"/>
                  </a:lnTo>
                  <a:lnTo>
                    <a:pt x="5764" y="223551"/>
                  </a:lnTo>
                  <a:lnTo>
                    <a:pt x="5272" y="224366"/>
                  </a:lnTo>
                  <a:lnTo>
                    <a:pt x="4796" y="225211"/>
                  </a:lnTo>
                  <a:lnTo>
                    <a:pt x="4350" y="226056"/>
                  </a:lnTo>
                  <a:lnTo>
                    <a:pt x="3920" y="226917"/>
                  </a:lnTo>
                  <a:lnTo>
                    <a:pt x="3520" y="227793"/>
                  </a:lnTo>
                  <a:lnTo>
                    <a:pt x="3120" y="228684"/>
                  </a:lnTo>
                  <a:lnTo>
                    <a:pt x="2752" y="229576"/>
                  </a:lnTo>
                  <a:lnTo>
                    <a:pt x="2413" y="230483"/>
                  </a:lnTo>
                  <a:lnTo>
                    <a:pt x="2091" y="231405"/>
                  </a:lnTo>
                  <a:lnTo>
                    <a:pt x="1783" y="232327"/>
                  </a:lnTo>
                  <a:lnTo>
                    <a:pt x="1507" y="233264"/>
                  </a:lnTo>
                  <a:lnTo>
                    <a:pt x="1245" y="234217"/>
                  </a:lnTo>
                  <a:lnTo>
                    <a:pt x="1015" y="235170"/>
                  </a:lnTo>
                  <a:lnTo>
                    <a:pt x="815" y="236123"/>
                  </a:lnTo>
                  <a:lnTo>
                    <a:pt x="615" y="237106"/>
                  </a:lnTo>
                  <a:lnTo>
                    <a:pt x="462" y="238090"/>
                  </a:lnTo>
                  <a:lnTo>
                    <a:pt x="323" y="239074"/>
                  </a:lnTo>
                  <a:lnTo>
                    <a:pt x="200" y="240073"/>
                  </a:lnTo>
                  <a:lnTo>
                    <a:pt x="124" y="241071"/>
                  </a:lnTo>
                  <a:lnTo>
                    <a:pt x="47" y="242086"/>
                  </a:lnTo>
                  <a:lnTo>
                    <a:pt x="16" y="243100"/>
                  </a:lnTo>
                  <a:lnTo>
                    <a:pt x="1" y="244130"/>
                  </a:lnTo>
                  <a:lnTo>
                    <a:pt x="16" y="245037"/>
                  </a:lnTo>
                  <a:lnTo>
                    <a:pt x="47" y="245959"/>
                  </a:lnTo>
                  <a:lnTo>
                    <a:pt x="93" y="246865"/>
                  </a:lnTo>
                  <a:lnTo>
                    <a:pt x="170" y="247757"/>
                  </a:lnTo>
                  <a:lnTo>
                    <a:pt x="262" y="248664"/>
                  </a:lnTo>
                  <a:lnTo>
                    <a:pt x="369" y="249555"/>
                  </a:lnTo>
                  <a:lnTo>
                    <a:pt x="508" y="250431"/>
                  </a:lnTo>
                  <a:lnTo>
                    <a:pt x="646" y="251307"/>
                  </a:lnTo>
                  <a:lnTo>
                    <a:pt x="815" y="252183"/>
                  </a:lnTo>
                  <a:lnTo>
                    <a:pt x="1015" y="253044"/>
                  </a:lnTo>
                  <a:lnTo>
                    <a:pt x="1215" y="253904"/>
                  </a:lnTo>
                  <a:lnTo>
                    <a:pt x="1445" y="254749"/>
                  </a:lnTo>
                  <a:lnTo>
                    <a:pt x="1691" y="255595"/>
                  </a:lnTo>
                  <a:lnTo>
                    <a:pt x="1952" y="256425"/>
                  </a:lnTo>
                  <a:lnTo>
                    <a:pt x="2229" y="257255"/>
                  </a:lnTo>
                  <a:lnTo>
                    <a:pt x="2521" y="258069"/>
                  </a:lnTo>
                  <a:lnTo>
                    <a:pt x="2844" y="258884"/>
                  </a:lnTo>
                  <a:lnTo>
                    <a:pt x="3182" y="259683"/>
                  </a:lnTo>
                  <a:lnTo>
                    <a:pt x="3520" y="260482"/>
                  </a:lnTo>
                  <a:lnTo>
                    <a:pt x="3889" y="261266"/>
                  </a:lnTo>
                  <a:lnTo>
                    <a:pt x="4273" y="262034"/>
                  </a:lnTo>
                  <a:lnTo>
                    <a:pt x="4673" y="262803"/>
                  </a:lnTo>
                  <a:lnTo>
                    <a:pt x="5088" y="263556"/>
                  </a:lnTo>
                  <a:lnTo>
                    <a:pt x="5518" y="264293"/>
                  </a:lnTo>
                  <a:lnTo>
                    <a:pt x="5964" y="265031"/>
                  </a:lnTo>
                  <a:lnTo>
                    <a:pt x="6425" y="265753"/>
                  </a:lnTo>
                  <a:lnTo>
                    <a:pt x="6901" y="266476"/>
                  </a:lnTo>
                  <a:lnTo>
                    <a:pt x="7393" y="267167"/>
                  </a:lnTo>
                  <a:lnTo>
                    <a:pt x="7900" y="267859"/>
                  </a:lnTo>
                  <a:lnTo>
                    <a:pt x="8407" y="268535"/>
                  </a:lnTo>
                  <a:lnTo>
                    <a:pt x="8945" y="269211"/>
                  </a:lnTo>
                  <a:lnTo>
                    <a:pt x="9498" y="269872"/>
                  </a:lnTo>
                  <a:lnTo>
                    <a:pt x="10052" y="270502"/>
                  </a:lnTo>
                  <a:lnTo>
                    <a:pt x="10636" y="271148"/>
                  </a:lnTo>
                  <a:lnTo>
                    <a:pt x="11220" y="271762"/>
                  </a:lnTo>
                  <a:lnTo>
                    <a:pt x="11819" y="272362"/>
                  </a:lnTo>
                  <a:lnTo>
                    <a:pt x="12434" y="272961"/>
                  </a:lnTo>
                  <a:lnTo>
                    <a:pt x="13064" y="273545"/>
                  </a:lnTo>
                  <a:lnTo>
                    <a:pt x="13694" y="274114"/>
                  </a:lnTo>
                  <a:lnTo>
                    <a:pt x="14355" y="274667"/>
                  </a:lnTo>
                  <a:lnTo>
                    <a:pt x="15016" y="275205"/>
                  </a:lnTo>
                  <a:lnTo>
                    <a:pt x="15692" y="275728"/>
                  </a:lnTo>
                  <a:lnTo>
                    <a:pt x="16383" y="276235"/>
                  </a:lnTo>
                  <a:lnTo>
                    <a:pt x="17075" y="276742"/>
                  </a:lnTo>
                  <a:lnTo>
                    <a:pt x="17782" y="277218"/>
                  </a:lnTo>
                  <a:lnTo>
                    <a:pt x="18504" y="277679"/>
                  </a:lnTo>
                  <a:lnTo>
                    <a:pt x="19227" y="278140"/>
                  </a:lnTo>
                  <a:lnTo>
                    <a:pt x="19964" y="278571"/>
                  </a:lnTo>
                  <a:lnTo>
                    <a:pt x="20717" y="279001"/>
                  </a:lnTo>
                  <a:lnTo>
                    <a:pt x="21486" y="279401"/>
                  </a:lnTo>
                  <a:lnTo>
                    <a:pt x="22254" y="279785"/>
                  </a:lnTo>
                  <a:lnTo>
                    <a:pt x="23023" y="280154"/>
                  </a:lnTo>
                  <a:lnTo>
                    <a:pt x="23822" y="280522"/>
                  </a:lnTo>
                  <a:lnTo>
                    <a:pt x="24621" y="280861"/>
                  </a:lnTo>
                  <a:lnTo>
                    <a:pt x="25420" y="281183"/>
                  </a:lnTo>
                  <a:lnTo>
                    <a:pt x="26235" y="281475"/>
                  </a:lnTo>
                  <a:lnTo>
                    <a:pt x="27065" y="281767"/>
                  </a:lnTo>
                  <a:lnTo>
                    <a:pt x="27894" y="282044"/>
                  </a:lnTo>
                  <a:lnTo>
                    <a:pt x="28724" y="282290"/>
                  </a:lnTo>
                  <a:lnTo>
                    <a:pt x="29570" y="282520"/>
                  </a:lnTo>
                  <a:lnTo>
                    <a:pt x="30430" y="282736"/>
                  </a:lnTo>
                  <a:lnTo>
                    <a:pt x="31291" y="282935"/>
                  </a:lnTo>
                  <a:lnTo>
                    <a:pt x="32152" y="283120"/>
                  </a:lnTo>
                  <a:lnTo>
                    <a:pt x="33028" y="283273"/>
                  </a:lnTo>
                  <a:lnTo>
                    <a:pt x="33320" y="284964"/>
                  </a:lnTo>
                  <a:lnTo>
                    <a:pt x="33627" y="286655"/>
                  </a:lnTo>
                  <a:lnTo>
                    <a:pt x="33965" y="288345"/>
                  </a:lnTo>
                  <a:lnTo>
                    <a:pt x="34319" y="290051"/>
                  </a:lnTo>
                  <a:lnTo>
                    <a:pt x="34703" y="291757"/>
                  </a:lnTo>
                  <a:lnTo>
                    <a:pt x="35118" y="293463"/>
                  </a:lnTo>
                  <a:lnTo>
                    <a:pt x="35548" y="295184"/>
                  </a:lnTo>
                  <a:lnTo>
                    <a:pt x="36009" y="296905"/>
                  </a:lnTo>
                  <a:lnTo>
                    <a:pt x="36501" y="298627"/>
                  </a:lnTo>
                  <a:lnTo>
                    <a:pt x="37023" y="300363"/>
                  </a:lnTo>
                  <a:lnTo>
                    <a:pt x="37561" y="302100"/>
                  </a:lnTo>
                  <a:lnTo>
                    <a:pt x="38115" y="303837"/>
                  </a:lnTo>
                  <a:lnTo>
                    <a:pt x="38699" y="305589"/>
                  </a:lnTo>
                  <a:lnTo>
                    <a:pt x="39313" y="307341"/>
                  </a:lnTo>
                  <a:lnTo>
                    <a:pt x="39959" y="309093"/>
                  </a:lnTo>
                  <a:lnTo>
                    <a:pt x="40620" y="310860"/>
                  </a:lnTo>
                  <a:lnTo>
                    <a:pt x="41311" y="312627"/>
                  </a:lnTo>
                  <a:lnTo>
                    <a:pt x="42018" y="314395"/>
                  </a:lnTo>
                  <a:lnTo>
                    <a:pt x="42756" y="316162"/>
                  </a:lnTo>
                  <a:lnTo>
                    <a:pt x="43509" y="317945"/>
                  </a:lnTo>
                  <a:lnTo>
                    <a:pt x="44293" y="319728"/>
                  </a:lnTo>
                  <a:lnTo>
                    <a:pt x="45107" y="321510"/>
                  </a:lnTo>
                  <a:lnTo>
                    <a:pt x="45937" y="323308"/>
                  </a:lnTo>
                  <a:lnTo>
                    <a:pt x="46798" y="325091"/>
                  </a:lnTo>
                  <a:lnTo>
                    <a:pt x="47674" y="326889"/>
                  </a:lnTo>
                  <a:lnTo>
                    <a:pt x="48565" y="328687"/>
                  </a:lnTo>
                  <a:lnTo>
                    <a:pt x="49503" y="330501"/>
                  </a:lnTo>
                  <a:lnTo>
                    <a:pt x="50456" y="332314"/>
                  </a:lnTo>
                  <a:lnTo>
                    <a:pt x="51424" y="334113"/>
                  </a:lnTo>
                  <a:lnTo>
                    <a:pt x="52423" y="335926"/>
                  </a:lnTo>
                  <a:lnTo>
                    <a:pt x="53437" y="337755"/>
                  </a:lnTo>
                  <a:lnTo>
                    <a:pt x="54482" y="339568"/>
                  </a:lnTo>
                  <a:lnTo>
                    <a:pt x="55542" y="341397"/>
                  </a:lnTo>
                  <a:lnTo>
                    <a:pt x="56634" y="343211"/>
                  </a:lnTo>
                  <a:lnTo>
                    <a:pt x="57740" y="345040"/>
                  </a:lnTo>
                  <a:lnTo>
                    <a:pt x="58877" y="346884"/>
                  </a:lnTo>
                  <a:lnTo>
                    <a:pt x="60030" y="348713"/>
                  </a:lnTo>
                  <a:lnTo>
                    <a:pt x="61213" y="350542"/>
                  </a:lnTo>
                  <a:lnTo>
                    <a:pt x="62412" y="352386"/>
                  </a:lnTo>
                  <a:lnTo>
                    <a:pt x="63642" y="354230"/>
                  </a:lnTo>
                  <a:lnTo>
                    <a:pt x="64887" y="356074"/>
                  </a:lnTo>
                  <a:lnTo>
                    <a:pt x="66162" y="357918"/>
                  </a:lnTo>
                  <a:lnTo>
                    <a:pt x="67438" y="359763"/>
                  </a:lnTo>
                  <a:lnTo>
                    <a:pt x="68759" y="361607"/>
                  </a:lnTo>
                  <a:lnTo>
                    <a:pt x="70096" y="363451"/>
                  </a:lnTo>
                  <a:lnTo>
                    <a:pt x="71449" y="365311"/>
                  </a:lnTo>
                  <a:lnTo>
                    <a:pt x="72817" y="367155"/>
                  </a:lnTo>
                  <a:lnTo>
                    <a:pt x="74215" y="369015"/>
                  </a:lnTo>
                  <a:lnTo>
                    <a:pt x="75645" y="370874"/>
                  </a:lnTo>
                  <a:lnTo>
                    <a:pt x="77089" y="372734"/>
                  </a:lnTo>
                  <a:lnTo>
                    <a:pt x="78549" y="374593"/>
                  </a:lnTo>
                  <a:lnTo>
                    <a:pt x="80025" y="376453"/>
                  </a:lnTo>
                  <a:lnTo>
                    <a:pt x="81531" y="378312"/>
                  </a:lnTo>
                  <a:lnTo>
                    <a:pt x="83052" y="380172"/>
                  </a:lnTo>
                  <a:lnTo>
                    <a:pt x="84604" y="382032"/>
                  </a:lnTo>
                  <a:lnTo>
                    <a:pt x="86172" y="383891"/>
                  </a:lnTo>
                  <a:lnTo>
                    <a:pt x="87755" y="385766"/>
                  </a:lnTo>
                  <a:lnTo>
                    <a:pt x="89369" y="387626"/>
                  </a:lnTo>
                  <a:lnTo>
                    <a:pt x="90998" y="389485"/>
                  </a:lnTo>
                  <a:lnTo>
                    <a:pt x="92642" y="391360"/>
                  </a:lnTo>
                  <a:lnTo>
                    <a:pt x="94317" y="393220"/>
                  </a:lnTo>
                  <a:lnTo>
                    <a:pt x="95992" y="395095"/>
                  </a:lnTo>
                  <a:lnTo>
                    <a:pt x="97714" y="396955"/>
                  </a:lnTo>
                  <a:lnTo>
                    <a:pt x="99435" y="398814"/>
                  </a:lnTo>
                  <a:lnTo>
                    <a:pt x="97560" y="400843"/>
                  </a:lnTo>
                  <a:lnTo>
                    <a:pt x="95685" y="402856"/>
                  </a:lnTo>
                  <a:lnTo>
                    <a:pt x="93057" y="405776"/>
                  </a:lnTo>
                  <a:lnTo>
                    <a:pt x="90475" y="408696"/>
                  </a:lnTo>
                  <a:lnTo>
                    <a:pt x="87955" y="411601"/>
                  </a:lnTo>
                  <a:lnTo>
                    <a:pt x="86725" y="413045"/>
                  </a:lnTo>
                  <a:lnTo>
                    <a:pt x="85496" y="414505"/>
                  </a:lnTo>
                  <a:lnTo>
                    <a:pt x="84282" y="415950"/>
                  </a:lnTo>
                  <a:lnTo>
                    <a:pt x="83083" y="417395"/>
                  </a:lnTo>
                  <a:lnTo>
                    <a:pt x="81884" y="418839"/>
                  </a:lnTo>
                  <a:lnTo>
                    <a:pt x="80716" y="420284"/>
                  </a:lnTo>
                  <a:lnTo>
                    <a:pt x="79564" y="421729"/>
                  </a:lnTo>
                  <a:lnTo>
                    <a:pt x="78411" y="423158"/>
                  </a:lnTo>
                  <a:lnTo>
                    <a:pt x="77274" y="424603"/>
                  </a:lnTo>
                  <a:lnTo>
                    <a:pt x="76152" y="426032"/>
                  </a:lnTo>
                  <a:lnTo>
                    <a:pt x="75061" y="427461"/>
                  </a:lnTo>
                  <a:lnTo>
                    <a:pt x="73969" y="428890"/>
                  </a:lnTo>
                  <a:lnTo>
                    <a:pt x="72878" y="430320"/>
                  </a:lnTo>
                  <a:lnTo>
                    <a:pt x="71818" y="431749"/>
                  </a:lnTo>
                  <a:lnTo>
                    <a:pt x="70773" y="433178"/>
                  </a:lnTo>
                  <a:lnTo>
                    <a:pt x="69728" y="434607"/>
                  </a:lnTo>
                  <a:lnTo>
                    <a:pt x="68713" y="436021"/>
                  </a:lnTo>
                  <a:lnTo>
                    <a:pt x="67699" y="437435"/>
                  </a:lnTo>
                  <a:lnTo>
                    <a:pt x="66700" y="438865"/>
                  </a:lnTo>
                  <a:lnTo>
                    <a:pt x="65716" y="440278"/>
                  </a:lnTo>
                  <a:lnTo>
                    <a:pt x="64748" y="441692"/>
                  </a:lnTo>
                  <a:lnTo>
                    <a:pt x="63795" y="443091"/>
                  </a:lnTo>
                  <a:lnTo>
                    <a:pt x="62858" y="444505"/>
                  </a:lnTo>
                  <a:lnTo>
                    <a:pt x="61920" y="445903"/>
                  </a:lnTo>
                  <a:lnTo>
                    <a:pt x="61014" y="447317"/>
                  </a:lnTo>
                  <a:lnTo>
                    <a:pt x="60107" y="448716"/>
                  </a:lnTo>
                  <a:lnTo>
                    <a:pt x="59231" y="450114"/>
                  </a:lnTo>
                  <a:lnTo>
                    <a:pt x="58355" y="451513"/>
                  </a:lnTo>
                  <a:lnTo>
                    <a:pt x="57494" y="452896"/>
                  </a:lnTo>
                  <a:lnTo>
                    <a:pt x="56649" y="454295"/>
                  </a:lnTo>
                  <a:lnTo>
                    <a:pt x="55819" y="455678"/>
                  </a:lnTo>
                  <a:lnTo>
                    <a:pt x="55005" y="457061"/>
                  </a:lnTo>
                  <a:lnTo>
                    <a:pt x="54205" y="458444"/>
                  </a:lnTo>
                  <a:lnTo>
                    <a:pt x="53406" y="459827"/>
                  </a:lnTo>
                  <a:lnTo>
                    <a:pt x="52638" y="461210"/>
                  </a:lnTo>
                  <a:lnTo>
                    <a:pt x="51869" y="462578"/>
                  </a:lnTo>
                  <a:lnTo>
                    <a:pt x="51116" y="463946"/>
                  </a:lnTo>
                  <a:lnTo>
                    <a:pt x="50394" y="465329"/>
                  </a:lnTo>
                  <a:lnTo>
                    <a:pt x="49672" y="466682"/>
                  </a:lnTo>
                  <a:lnTo>
                    <a:pt x="48965" y="468049"/>
                  </a:lnTo>
                  <a:lnTo>
                    <a:pt x="48273" y="469417"/>
                  </a:lnTo>
                  <a:lnTo>
                    <a:pt x="47597" y="470770"/>
                  </a:lnTo>
                  <a:lnTo>
                    <a:pt x="46921" y="472122"/>
                  </a:lnTo>
                  <a:lnTo>
                    <a:pt x="46275" y="473474"/>
                  </a:lnTo>
                  <a:lnTo>
                    <a:pt x="45645" y="474827"/>
                  </a:lnTo>
                  <a:lnTo>
                    <a:pt x="45015" y="476179"/>
                  </a:lnTo>
                  <a:lnTo>
                    <a:pt x="44416" y="477516"/>
                  </a:lnTo>
                  <a:lnTo>
                    <a:pt x="43816" y="478853"/>
                  </a:lnTo>
                  <a:lnTo>
                    <a:pt x="43232" y="480191"/>
                  </a:lnTo>
                  <a:lnTo>
                    <a:pt x="42664" y="481528"/>
                  </a:lnTo>
                  <a:lnTo>
                    <a:pt x="42110" y="482865"/>
                  </a:lnTo>
                  <a:lnTo>
                    <a:pt x="41572" y="484186"/>
                  </a:lnTo>
                  <a:lnTo>
                    <a:pt x="41050" y="485508"/>
                  </a:lnTo>
                  <a:lnTo>
                    <a:pt x="40543" y="486830"/>
                  </a:lnTo>
                  <a:lnTo>
                    <a:pt x="40051" y="488151"/>
                  </a:lnTo>
                  <a:lnTo>
                    <a:pt x="39559" y="489473"/>
                  </a:lnTo>
                  <a:lnTo>
                    <a:pt x="39098" y="490779"/>
                  </a:lnTo>
                  <a:lnTo>
                    <a:pt x="38637" y="492086"/>
                  </a:lnTo>
                  <a:lnTo>
                    <a:pt x="38207" y="493392"/>
                  </a:lnTo>
                  <a:lnTo>
                    <a:pt x="37776" y="494698"/>
                  </a:lnTo>
                  <a:lnTo>
                    <a:pt x="37362" y="495989"/>
                  </a:lnTo>
                  <a:lnTo>
                    <a:pt x="36962" y="497280"/>
                  </a:lnTo>
                  <a:lnTo>
                    <a:pt x="36578" y="498571"/>
                  </a:lnTo>
                  <a:lnTo>
                    <a:pt x="36209" y="499862"/>
                  </a:lnTo>
                  <a:lnTo>
                    <a:pt x="35855" y="501138"/>
                  </a:lnTo>
                  <a:lnTo>
                    <a:pt x="35517" y="502429"/>
                  </a:lnTo>
                  <a:lnTo>
                    <a:pt x="35195" y="503704"/>
                  </a:lnTo>
                  <a:lnTo>
                    <a:pt x="34887" y="504980"/>
                  </a:lnTo>
                  <a:lnTo>
                    <a:pt x="34580" y="506240"/>
                  </a:lnTo>
                  <a:lnTo>
                    <a:pt x="34303" y="507500"/>
                  </a:lnTo>
                  <a:lnTo>
                    <a:pt x="34027" y="508761"/>
                  </a:lnTo>
                  <a:lnTo>
                    <a:pt x="33765" y="510021"/>
                  </a:lnTo>
                  <a:lnTo>
                    <a:pt x="33535" y="511281"/>
                  </a:lnTo>
                  <a:lnTo>
                    <a:pt x="33304" y="512526"/>
                  </a:lnTo>
                  <a:lnTo>
                    <a:pt x="33089" y="513771"/>
                  </a:lnTo>
                  <a:lnTo>
                    <a:pt x="32889" y="515016"/>
                  </a:lnTo>
                  <a:lnTo>
                    <a:pt x="32705" y="516260"/>
                  </a:lnTo>
                  <a:lnTo>
                    <a:pt x="32536" y="517490"/>
                  </a:lnTo>
                  <a:lnTo>
                    <a:pt x="32382" y="518719"/>
                  </a:lnTo>
                  <a:lnTo>
                    <a:pt x="32244" y="519949"/>
                  </a:lnTo>
                  <a:lnTo>
                    <a:pt x="32121" y="521163"/>
                  </a:lnTo>
                  <a:lnTo>
                    <a:pt x="31998" y="522377"/>
                  </a:lnTo>
                  <a:lnTo>
                    <a:pt x="31906" y="523591"/>
                  </a:lnTo>
                  <a:lnTo>
                    <a:pt x="31829" y="524805"/>
                  </a:lnTo>
                  <a:lnTo>
                    <a:pt x="31752" y="526004"/>
                  </a:lnTo>
                  <a:lnTo>
                    <a:pt x="31706" y="527218"/>
                  </a:lnTo>
                  <a:lnTo>
                    <a:pt x="31660" y="528402"/>
                  </a:lnTo>
                  <a:lnTo>
                    <a:pt x="31629" y="529600"/>
                  </a:lnTo>
                  <a:lnTo>
                    <a:pt x="31614" y="530784"/>
                  </a:lnTo>
                  <a:lnTo>
                    <a:pt x="31629" y="531967"/>
                  </a:lnTo>
                  <a:lnTo>
                    <a:pt x="31644" y="533151"/>
                  </a:lnTo>
                  <a:lnTo>
                    <a:pt x="31675" y="534334"/>
                  </a:lnTo>
                  <a:lnTo>
                    <a:pt x="31721" y="535502"/>
                  </a:lnTo>
                  <a:lnTo>
                    <a:pt x="31783" y="536670"/>
                  </a:lnTo>
                  <a:lnTo>
                    <a:pt x="31860" y="537823"/>
                  </a:lnTo>
                  <a:lnTo>
                    <a:pt x="31952" y="538975"/>
                  </a:lnTo>
                  <a:lnTo>
                    <a:pt x="32044" y="540128"/>
                  </a:lnTo>
                  <a:lnTo>
                    <a:pt x="32167" y="541280"/>
                  </a:lnTo>
                  <a:lnTo>
                    <a:pt x="32305" y="542418"/>
                  </a:lnTo>
                  <a:lnTo>
                    <a:pt x="32444" y="543570"/>
                  </a:lnTo>
                  <a:lnTo>
                    <a:pt x="32613" y="544692"/>
                  </a:lnTo>
                  <a:lnTo>
                    <a:pt x="32782" y="545830"/>
                  </a:lnTo>
                  <a:lnTo>
                    <a:pt x="32981" y="546951"/>
                  </a:lnTo>
                  <a:lnTo>
                    <a:pt x="33181" y="548073"/>
                  </a:lnTo>
                  <a:lnTo>
                    <a:pt x="33412" y="549180"/>
                  </a:lnTo>
                  <a:lnTo>
                    <a:pt x="33642" y="550286"/>
                  </a:lnTo>
                  <a:lnTo>
                    <a:pt x="33888" y="551393"/>
                  </a:lnTo>
                  <a:lnTo>
                    <a:pt x="34149" y="552500"/>
                  </a:lnTo>
                  <a:lnTo>
                    <a:pt x="34441" y="553591"/>
                  </a:lnTo>
                  <a:lnTo>
                    <a:pt x="34733" y="554682"/>
                  </a:lnTo>
                  <a:lnTo>
                    <a:pt x="35041" y="555773"/>
                  </a:lnTo>
                  <a:lnTo>
                    <a:pt x="35364" y="556849"/>
                  </a:lnTo>
                  <a:lnTo>
                    <a:pt x="35702" y="557925"/>
                  </a:lnTo>
                  <a:lnTo>
                    <a:pt x="36055" y="559000"/>
                  </a:lnTo>
                  <a:lnTo>
                    <a:pt x="36424" y="560061"/>
                  </a:lnTo>
                  <a:lnTo>
                    <a:pt x="36808" y="561121"/>
                  </a:lnTo>
                  <a:lnTo>
                    <a:pt x="37192" y="562166"/>
                  </a:lnTo>
                  <a:lnTo>
                    <a:pt x="37607" y="563227"/>
                  </a:lnTo>
                  <a:lnTo>
                    <a:pt x="38038" y="564272"/>
                  </a:lnTo>
                  <a:lnTo>
                    <a:pt x="38483" y="565301"/>
                  </a:lnTo>
                  <a:lnTo>
                    <a:pt x="38929" y="566331"/>
                  </a:lnTo>
                  <a:lnTo>
                    <a:pt x="39406" y="567361"/>
                  </a:lnTo>
                  <a:lnTo>
                    <a:pt x="40020" y="568652"/>
                  </a:lnTo>
                  <a:lnTo>
                    <a:pt x="40650" y="569927"/>
                  </a:lnTo>
                  <a:lnTo>
                    <a:pt x="41311" y="571203"/>
                  </a:lnTo>
                  <a:lnTo>
                    <a:pt x="42003" y="572448"/>
                  </a:lnTo>
                  <a:lnTo>
                    <a:pt x="42710" y="573693"/>
                  </a:lnTo>
                  <a:lnTo>
                    <a:pt x="43432" y="574922"/>
                  </a:lnTo>
                  <a:lnTo>
                    <a:pt x="44185" y="576136"/>
                  </a:lnTo>
                  <a:lnTo>
                    <a:pt x="44954" y="577350"/>
                  </a:lnTo>
                  <a:lnTo>
                    <a:pt x="45737" y="578534"/>
                  </a:lnTo>
                  <a:lnTo>
                    <a:pt x="46552" y="579717"/>
                  </a:lnTo>
                  <a:lnTo>
                    <a:pt x="47397" y="580885"/>
                  </a:lnTo>
                  <a:lnTo>
                    <a:pt x="48242" y="582038"/>
                  </a:lnTo>
                  <a:lnTo>
                    <a:pt x="49134" y="583175"/>
                  </a:lnTo>
                  <a:lnTo>
                    <a:pt x="50025" y="584312"/>
                  </a:lnTo>
                  <a:lnTo>
                    <a:pt x="50947" y="585419"/>
                  </a:lnTo>
                  <a:lnTo>
                    <a:pt x="51900" y="586525"/>
                  </a:lnTo>
                  <a:lnTo>
                    <a:pt x="52868" y="587617"/>
                  </a:lnTo>
                  <a:lnTo>
                    <a:pt x="53852" y="588692"/>
                  </a:lnTo>
                  <a:lnTo>
                    <a:pt x="54851" y="589753"/>
                  </a:lnTo>
                  <a:lnTo>
                    <a:pt x="55881" y="590813"/>
                  </a:lnTo>
                  <a:lnTo>
                    <a:pt x="56941" y="591858"/>
                  </a:lnTo>
                  <a:lnTo>
                    <a:pt x="58001" y="592873"/>
                  </a:lnTo>
                  <a:lnTo>
                    <a:pt x="59093" y="593887"/>
                  </a:lnTo>
                  <a:lnTo>
                    <a:pt x="60215" y="594886"/>
                  </a:lnTo>
                  <a:lnTo>
                    <a:pt x="61352" y="595885"/>
                  </a:lnTo>
                  <a:lnTo>
                    <a:pt x="62504" y="596853"/>
                  </a:lnTo>
                  <a:lnTo>
                    <a:pt x="63672" y="597821"/>
                  </a:lnTo>
                  <a:lnTo>
                    <a:pt x="64871" y="598759"/>
                  </a:lnTo>
                  <a:lnTo>
                    <a:pt x="66085" y="599696"/>
                  </a:lnTo>
                  <a:lnTo>
                    <a:pt x="67330" y="600618"/>
                  </a:lnTo>
                  <a:lnTo>
                    <a:pt x="68590" y="601525"/>
                  </a:lnTo>
                  <a:lnTo>
                    <a:pt x="69866" y="602417"/>
                  </a:lnTo>
                  <a:lnTo>
                    <a:pt x="71172" y="603308"/>
                  </a:lnTo>
                  <a:lnTo>
                    <a:pt x="72479" y="604169"/>
                  </a:lnTo>
                  <a:lnTo>
                    <a:pt x="73831" y="605029"/>
                  </a:lnTo>
                  <a:lnTo>
                    <a:pt x="75183" y="605859"/>
                  </a:lnTo>
                  <a:lnTo>
                    <a:pt x="76567" y="606689"/>
                  </a:lnTo>
                  <a:lnTo>
                    <a:pt x="77965" y="607504"/>
                  </a:lnTo>
                  <a:lnTo>
                    <a:pt x="79379" y="608303"/>
                  </a:lnTo>
                  <a:lnTo>
                    <a:pt x="80824" y="609086"/>
                  </a:lnTo>
                  <a:lnTo>
                    <a:pt x="82284" y="609870"/>
                  </a:lnTo>
                  <a:lnTo>
                    <a:pt x="83759" y="610623"/>
                  </a:lnTo>
                  <a:lnTo>
                    <a:pt x="85265" y="611376"/>
                  </a:lnTo>
                  <a:lnTo>
                    <a:pt x="86787" y="612099"/>
                  </a:lnTo>
                  <a:lnTo>
                    <a:pt x="88324" y="612821"/>
                  </a:lnTo>
                  <a:lnTo>
                    <a:pt x="89876" y="613528"/>
                  </a:lnTo>
                  <a:lnTo>
                    <a:pt x="91459" y="614220"/>
                  </a:lnTo>
                  <a:lnTo>
                    <a:pt x="93057" y="614896"/>
                  </a:lnTo>
                  <a:lnTo>
                    <a:pt x="94671" y="615557"/>
                  </a:lnTo>
                  <a:lnTo>
                    <a:pt x="96315" y="616202"/>
                  </a:lnTo>
                  <a:lnTo>
                    <a:pt x="97960" y="616832"/>
                  </a:lnTo>
                  <a:lnTo>
                    <a:pt x="99635" y="617447"/>
                  </a:lnTo>
                  <a:lnTo>
                    <a:pt x="101341" y="618062"/>
                  </a:lnTo>
                  <a:lnTo>
                    <a:pt x="103047" y="618646"/>
                  </a:lnTo>
                  <a:lnTo>
                    <a:pt x="104783" y="619230"/>
                  </a:lnTo>
                  <a:lnTo>
                    <a:pt x="106535" y="619783"/>
                  </a:lnTo>
                  <a:lnTo>
                    <a:pt x="108303" y="620336"/>
                  </a:lnTo>
                  <a:lnTo>
                    <a:pt x="110085" y="620874"/>
                  </a:lnTo>
                  <a:lnTo>
                    <a:pt x="111899" y="621397"/>
                  </a:lnTo>
                  <a:lnTo>
                    <a:pt x="113728" y="621904"/>
                  </a:lnTo>
                  <a:lnTo>
                    <a:pt x="115572" y="622396"/>
                  </a:lnTo>
                  <a:lnTo>
                    <a:pt x="117432" y="622872"/>
                  </a:lnTo>
                  <a:lnTo>
                    <a:pt x="119322" y="623333"/>
                  </a:lnTo>
                  <a:lnTo>
                    <a:pt x="121212" y="623779"/>
                  </a:lnTo>
                  <a:lnTo>
                    <a:pt x="121320" y="624716"/>
                  </a:lnTo>
                  <a:lnTo>
                    <a:pt x="121443" y="625638"/>
                  </a:lnTo>
                  <a:lnTo>
                    <a:pt x="121581" y="626576"/>
                  </a:lnTo>
                  <a:lnTo>
                    <a:pt x="121750" y="627483"/>
                  </a:lnTo>
                  <a:lnTo>
                    <a:pt x="121935" y="628405"/>
                  </a:lnTo>
                  <a:lnTo>
                    <a:pt x="122150" y="629311"/>
                  </a:lnTo>
                  <a:lnTo>
                    <a:pt x="122380" y="630203"/>
                  </a:lnTo>
                  <a:lnTo>
                    <a:pt x="122626" y="631094"/>
                  </a:lnTo>
                  <a:lnTo>
                    <a:pt x="122887" y="631970"/>
                  </a:lnTo>
                  <a:lnTo>
                    <a:pt x="123179" y="632831"/>
                  </a:lnTo>
                  <a:lnTo>
                    <a:pt x="123487" y="633691"/>
                  </a:lnTo>
                  <a:lnTo>
                    <a:pt x="123825" y="634552"/>
                  </a:lnTo>
                  <a:lnTo>
                    <a:pt x="124163" y="635397"/>
                  </a:lnTo>
                  <a:lnTo>
                    <a:pt x="124532" y="636227"/>
                  </a:lnTo>
                  <a:lnTo>
                    <a:pt x="124916" y="637042"/>
                  </a:lnTo>
                  <a:lnTo>
                    <a:pt x="125316" y="637856"/>
                  </a:lnTo>
                  <a:lnTo>
                    <a:pt x="125731" y="638671"/>
                  </a:lnTo>
                  <a:lnTo>
                    <a:pt x="126161" y="639455"/>
                  </a:lnTo>
                  <a:lnTo>
                    <a:pt x="126622" y="640238"/>
                  </a:lnTo>
                  <a:lnTo>
                    <a:pt x="127098" y="641007"/>
                  </a:lnTo>
                  <a:lnTo>
                    <a:pt x="127575" y="641760"/>
                  </a:lnTo>
                  <a:lnTo>
                    <a:pt x="128082" y="642513"/>
                  </a:lnTo>
                  <a:lnTo>
                    <a:pt x="128605" y="643235"/>
                  </a:lnTo>
                  <a:lnTo>
                    <a:pt x="129142" y="643958"/>
                  </a:lnTo>
                  <a:lnTo>
                    <a:pt x="129696" y="644665"/>
                  </a:lnTo>
                  <a:lnTo>
                    <a:pt x="130264" y="645372"/>
                  </a:lnTo>
                  <a:lnTo>
                    <a:pt x="130848" y="646048"/>
                  </a:lnTo>
                  <a:lnTo>
                    <a:pt x="131448" y="646724"/>
                  </a:lnTo>
                  <a:lnTo>
                    <a:pt x="132062" y="647369"/>
                  </a:lnTo>
                  <a:lnTo>
                    <a:pt x="132677" y="648015"/>
                  </a:lnTo>
                  <a:lnTo>
                    <a:pt x="133323" y="648645"/>
                  </a:lnTo>
                  <a:lnTo>
                    <a:pt x="133984" y="649260"/>
                  </a:lnTo>
                  <a:lnTo>
                    <a:pt x="134644" y="649844"/>
                  </a:lnTo>
                  <a:lnTo>
                    <a:pt x="135336" y="650428"/>
                  </a:lnTo>
                  <a:lnTo>
                    <a:pt x="136028" y="650996"/>
                  </a:lnTo>
                  <a:lnTo>
                    <a:pt x="136734" y="651550"/>
                  </a:lnTo>
                  <a:lnTo>
                    <a:pt x="137457" y="652088"/>
                  </a:lnTo>
                  <a:lnTo>
                    <a:pt x="138194" y="652610"/>
                  </a:lnTo>
                  <a:lnTo>
                    <a:pt x="138932" y="653117"/>
                  </a:lnTo>
                  <a:lnTo>
                    <a:pt x="139685" y="653609"/>
                  </a:lnTo>
                  <a:lnTo>
                    <a:pt x="140469" y="654070"/>
                  </a:lnTo>
                  <a:lnTo>
                    <a:pt x="141237" y="654531"/>
                  </a:lnTo>
                  <a:lnTo>
                    <a:pt x="142037" y="654962"/>
                  </a:lnTo>
                  <a:lnTo>
                    <a:pt x="142836" y="655376"/>
                  </a:lnTo>
                  <a:lnTo>
                    <a:pt x="143650" y="655776"/>
                  </a:lnTo>
                  <a:lnTo>
                    <a:pt x="144465" y="656160"/>
                  </a:lnTo>
                  <a:lnTo>
                    <a:pt x="145310" y="656529"/>
                  </a:lnTo>
                  <a:lnTo>
                    <a:pt x="146140" y="656867"/>
                  </a:lnTo>
                  <a:lnTo>
                    <a:pt x="147001" y="657205"/>
                  </a:lnTo>
                  <a:lnTo>
                    <a:pt x="147861" y="657513"/>
                  </a:lnTo>
                  <a:lnTo>
                    <a:pt x="148737" y="657789"/>
                  </a:lnTo>
                  <a:lnTo>
                    <a:pt x="149613" y="658066"/>
                  </a:lnTo>
                  <a:lnTo>
                    <a:pt x="150489" y="658312"/>
                  </a:lnTo>
                  <a:lnTo>
                    <a:pt x="151396" y="658542"/>
                  </a:lnTo>
                  <a:lnTo>
                    <a:pt x="152303" y="658742"/>
                  </a:lnTo>
                  <a:lnTo>
                    <a:pt x="153210" y="658942"/>
                  </a:lnTo>
                  <a:lnTo>
                    <a:pt x="154132" y="659096"/>
                  </a:lnTo>
                  <a:lnTo>
                    <a:pt x="155054" y="659249"/>
                  </a:lnTo>
                  <a:lnTo>
                    <a:pt x="155976" y="659372"/>
                  </a:lnTo>
                  <a:lnTo>
                    <a:pt x="156929" y="659465"/>
                  </a:lnTo>
                  <a:lnTo>
                    <a:pt x="157866" y="659557"/>
                  </a:lnTo>
                  <a:lnTo>
                    <a:pt x="158819" y="659603"/>
                  </a:lnTo>
                  <a:lnTo>
                    <a:pt x="159772" y="659634"/>
                  </a:lnTo>
                  <a:lnTo>
                    <a:pt x="160740" y="659649"/>
                  </a:lnTo>
                  <a:lnTo>
                    <a:pt x="161601" y="659649"/>
                  </a:lnTo>
                  <a:lnTo>
                    <a:pt x="162461" y="659618"/>
                  </a:lnTo>
                  <a:lnTo>
                    <a:pt x="163307" y="659572"/>
                  </a:lnTo>
                  <a:lnTo>
                    <a:pt x="164152" y="659511"/>
                  </a:lnTo>
                  <a:lnTo>
                    <a:pt x="164997" y="659418"/>
                  </a:lnTo>
                  <a:lnTo>
                    <a:pt x="165827" y="659326"/>
                  </a:lnTo>
                  <a:lnTo>
                    <a:pt x="166657" y="659219"/>
                  </a:lnTo>
                  <a:lnTo>
                    <a:pt x="167487" y="659080"/>
                  </a:lnTo>
                  <a:lnTo>
                    <a:pt x="168317" y="658927"/>
                  </a:lnTo>
                  <a:lnTo>
                    <a:pt x="169116" y="658758"/>
                  </a:lnTo>
                  <a:lnTo>
                    <a:pt x="169931" y="658573"/>
                  </a:lnTo>
                  <a:lnTo>
                    <a:pt x="170730" y="658373"/>
                  </a:lnTo>
                  <a:lnTo>
                    <a:pt x="171529" y="658158"/>
                  </a:lnTo>
                  <a:lnTo>
                    <a:pt x="172313" y="657928"/>
                  </a:lnTo>
                  <a:lnTo>
                    <a:pt x="173096" y="657682"/>
                  </a:lnTo>
                  <a:lnTo>
                    <a:pt x="173880" y="657421"/>
                  </a:lnTo>
                  <a:lnTo>
                    <a:pt x="174633" y="657144"/>
                  </a:lnTo>
                  <a:lnTo>
                    <a:pt x="175402" y="656852"/>
                  </a:lnTo>
                  <a:lnTo>
                    <a:pt x="176155" y="656529"/>
                  </a:lnTo>
                  <a:lnTo>
                    <a:pt x="176892" y="656206"/>
                  </a:lnTo>
                  <a:lnTo>
                    <a:pt x="177630" y="655868"/>
                  </a:lnTo>
                  <a:lnTo>
                    <a:pt x="178368" y="655515"/>
                  </a:lnTo>
                  <a:lnTo>
                    <a:pt x="179090" y="655146"/>
                  </a:lnTo>
                  <a:lnTo>
                    <a:pt x="179797" y="654777"/>
                  </a:lnTo>
                  <a:lnTo>
                    <a:pt x="180504" y="654378"/>
                  </a:lnTo>
                  <a:lnTo>
                    <a:pt x="181196" y="653963"/>
                  </a:lnTo>
                  <a:lnTo>
                    <a:pt x="181872" y="653548"/>
                  </a:lnTo>
                  <a:lnTo>
                    <a:pt x="182548" y="653102"/>
                  </a:lnTo>
                  <a:lnTo>
                    <a:pt x="183224" y="652656"/>
                  </a:lnTo>
                  <a:lnTo>
                    <a:pt x="183870" y="652195"/>
                  </a:lnTo>
                  <a:lnTo>
                    <a:pt x="184515" y="651719"/>
                  </a:lnTo>
                  <a:lnTo>
                    <a:pt x="185161" y="651227"/>
                  </a:lnTo>
                  <a:lnTo>
                    <a:pt x="185791" y="650735"/>
                  </a:lnTo>
                  <a:lnTo>
                    <a:pt x="186406" y="650213"/>
                  </a:lnTo>
                  <a:lnTo>
                    <a:pt x="187005" y="649690"/>
                  </a:lnTo>
                  <a:lnTo>
                    <a:pt x="187604" y="649152"/>
                  </a:lnTo>
                  <a:lnTo>
                    <a:pt x="188188" y="648599"/>
                  </a:lnTo>
                  <a:lnTo>
                    <a:pt x="188757" y="648046"/>
                  </a:lnTo>
                  <a:lnTo>
                    <a:pt x="189326" y="647477"/>
                  </a:lnTo>
                  <a:lnTo>
                    <a:pt x="189864" y="646893"/>
                  </a:lnTo>
                  <a:lnTo>
                    <a:pt x="190401" y="646294"/>
                  </a:lnTo>
                  <a:lnTo>
                    <a:pt x="190939" y="645694"/>
                  </a:lnTo>
                  <a:lnTo>
                    <a:pt x="191446" y="645080"/>
                  </a:lnTo>
                  <a:lnTo>
                    <a:pt x="191954" y="644449"/>
                  </a:lnTo>
                  <a:lnTo>
                    <a:pt x="192445" y="643819"/>
                  </a:lnTo>
                  <a:lnTo>
                    <a:pt x="192922" y="643174"/>
                  </a:lnTo>
                  <a:lnTo>
                    <a:pt x="193383" y="642513"/>
                  </a:lnTo>
                  <a:lnTo>
                    <a:pt x="193829" y="641852"/>
                  </a:lnTo>
                  <a:lnTo>
                    <a:pt x="194274" y="641176"/>
                  </a:lnTo>
                  <a:lnTo>
                    <a:pt x="194705" y="640484"/>
                  </a:lnTo>
                  <a:lnTo>
                    <a:pt x="195104" y="639793"/>
                  </a:lnTo>
                  <a:lnTo>
                    <a:pt x="195504" y="639086"/>
                  </a:lnTo>
                  <a:lnTo>
                    <a:pt x="195888" y="638379"/>
                  </a:lnTo>
                  <a:lnTo>
                    <a:pt x="196257" y="637657"/>
                  </a:lnTo>
                  <a:lnTo>
                    <a:pt x="196610" y="636934"/>
                  </a:lnTo>
                  <a:lnTo>
                    <a:pt x="196948" y="636197"/>
                  </a:lnTo>
                  <a:lnTo>
                    <a:pt x="197287" y="635459"/>
                  </a:lnTo>
                  <a:lnTo>
                    <a:pt x="197594" y="634706"/>
                  </a:lnTo>
                  <a:lnTo>
                    <a:pt x="197886" y="633937"/>
                  </a:lnTo>
                  <a:lnTo>
                    <a:pt x="198163" y="633169"/>
                  </a:lnTo>
                  <a:lnTo>
                    <a:pt x="198439" y="632401"/>
                  </a:lnTo>
                  <a:lnTo>
                    <a:pt x="198685" y="631617"/>
                  </a:lnTo>
                  <a:lnTo>
                    <a:pt x="198916" y="630833"/>
                  </a:lnTo>
                  <a:lnTo>
                    <a:pt x="199131" y="630034"/>
                  </a:lnTo>
                  <a:lnTo>
                    <a:pt x="202604" y="629895"/>
                  </a:lnTo>
                  <a:lnTo>
                    <a:pt x="206077" y="629742"/>
                  </a:lnTo>
                  <a:lnTo>
                    <a:pt x="209597" y="629542"/>
                  </a:lnTo>
                  <a:lnTo>
                    <a:pt x="213116" y="629327"/>
                  </a:lnTo>
                  <a:lnTo>
                    <a:pt x="216666" y="629066"/>
                  </a:lnTo>
                  <a:lnTo>
                    <a:pt x="220247" y="628789"/>
                  </a:lnTo>
                  <a:lnTo>
                    <a:pt x="223843" y="628482"/>
                  </a:lnTo>
                  <a:lnTo>
                    <a:pt x="227455" y="628143"/>
                  </a:lnTo>
                  <a:lnTo>
                    <a:pt x="231097" y="627775"/>
                  </a:lnTo>
                  <a:lnTo>
                    <a:pt x="234740" y="627390"/>
                  </a:lnTo>
                  <a:lnTo>
                    <a:pt x="238428" y="626960"/>
                  </a:lnTo>
                  <a:lnTo>
                    <a:pt x="242117" y="626514"/>
                  </a:lnTo>
                  <a:lnTo>
                    <a:pt x="245836" y="626023"/>
                  </a:lnTo>
                  <a:lnTo>
                    <a:pt x="249555" y="625515"/>
                  </a:lnTo>
                  <a:lnTo>
                    <a:pt x="253305" y="624993"/>
                  </a:lnTo>
                  <a:lnTo>
                    <a:pt x="257085" y="624424"/>
                  </a:lnTo>
                  <a:lnTo>
                    <a:pt x="258069" y="627775"/>
                  </a:lnTo>
                  <a:lnTo>
                    <a:pt x="259083" y="631125"/>
                  </a:lnTo>
                  <a:lnTo>
                    <a:pt x="260098" y="634429"/>
                  </a:lnTo>
                  <a:lnTo>
                    <a:pt x="261143" y="637718"/>
                  </a:lnTo>
                  <a:lnTo>
                    <a:pt x="262203" y="640992"/>
                  </a:lnTo>
                  <a:lnTo>
                    <a:pt x="263264" y="644234"/>
                  </a:lnTo>
                  <a:lnTo>
                    <a:pt x="264339" y="647446"/>
                  </a:lnTo>
                  <a:lnTo>
                    <a:pt x="265446" y="650628"/>
                  </a:lnTo>
                  <a:lnTo>
                    <a:pt x="266552" y="653794"/>
                  </a:lnTo>
                  <a:lnTo>
                    <a:pt x="267674" y="656944"/>
                  </a:lnTo>
                  <a:lnTo>
                    <a:pt x="268812" y="660049"/>
                  </a:lnTo>
                  <a:lnTo>
                    <a:pt x="269980" y="663138"/>
                  </a:lnTo>
                  <a:lnTo>
                    <a:pt x="271148" y="666196"/>
                  </a:lnTo>
                  <a:lnTo>
                    <a:pt x="272316" y="669224"/>
                  </a:lnTo>
                  <a:lnTo>
                    <a:pt x="273514" y="672236"/>
                  </a:lnTo>
                  <a:lnTo>
                    <a:pt x="274729" y="675202"/>
                  </a:lnTo>
                  <a:lnTo>
                    <a:pt x="275958" y="678153"/>
                  </a:lnTo>
                  <a:lnTo>
                    <a:pt x="277188" y="681073"/>
                  </a:lnTo>
                  <a:lnTo>
                    <a:pt x="278448" y="683962"/>
                  </a:lnTo>
                  <a:lnTo>
                    <a:pt x="279708" y="686821"/>
                  </a:lnTo>
                  <a:lnTo>
                    <a:pt x="280984" y="689664"/>
                  </a:lnTo>
                  <a:lnTo>
                    <a:pt x="282275" y="692461"/>
                  </a:lnTo>
                  <a:lnTo>
                    <a:pt x="283581" y="695227"/>
                  </a:lnTo>
                  <a:lnTo>
                    <a:pt x="284903" y="697978"/>
                  </a:lnTo>
                  <a:lnTo>
                    <a:pt x="286240" y="700683"/>
                  </a:lnTo>
                  <a:lnTo>
                    <a:pt x="287577" y="703357"/>
                  </a:lnTo>
                  <a:lnTo>
                    <a:pt x="288944" y="706016"/>
                  </a:lnTo>
                  <a:lnTo>
                    <a:pt x="290312" y="708628"/>
                  </a:lnTo>
                  <a:lnTo>
                    <a:pt x="291695" y="711210"/>
                  </a:lnTo>
                  <a:lnTo>
                    <a:pt x="293094" y="713762"/>
                  </a:lnTo>
                  <a:lnTo>
                    <a:pt x="294508" y="716282"/>
                  </a:lnTo>
                  <a:lnTo>
                    <a:pt x="295922" y="718772"/>
                  </a:lnTo>
                  <a:lnTo>
                    <a:pt x="296245" y="719279"/>
                  </a:lnTo>
                  <a:lnTo>
                    <a:pt x="296583" y="719771"/>
                  </a:lnTo>
                  <a:lnTo>
                    <a:pt x="296936" y="720247"/>
                  </a:lnTo>
                  <a:lnTo>
                    <a:pt x="297320" y="720693"/>
                  </a:lnTo>
                  <a:lnTo>
                    <a:pt x="297705" y="721108"/>
                  </a:lnTo>
                  <a:lnTo>
                    <a:pt x="298119" y="721507"/>
                  </a:lnTo>
                  <a:lnTo>
                    <a:pt x="298550" y="721892"/>
                  </a:lnTo>
                  <a:lnTo>
                    <a:pt x="299011" y="722245"/>
                  </a:lnTo>
                  <a:lnTo>
                    <a:pt x="299472" y="722583"/>
                  </a:lnTo>
                  <a:lnTo>
                    <a:pt x="299948" y="722890"/>
                  </a:lnTo>
                  <a:lnTo>
                    <a:pt x="300425" y="723167"/>
                  </a:lnTo>
                  <a:lnTo>
                    <a:pt x="300932" y="723428"/>
                  </a:lnTo>
                  <a:lnTo>
                    <a:pt x="301439" y="723659"/>
                  </a:lnTo>
                  <a:lnTo>
                    <a:pt x="301962" y="723859"/>
                  </a:lnTo>
                  <a:lnTo>
                    <a:pt x="302499" y="724043"/>
                  </a:lnTo>
                  <a:lnTo>
                    <a:pt x="303037" y="724212"/>
                  </a:lnTo>
                  <a:lnTo>
                    <a:pt x="303575" y="724335"/>
                  </a:lnTo>
                  <a:lnTo>
                    <a:pt x="304129" y="724443"/>
                  </a:lnTo>
                  <a:lnTo>
                    <a:pt x="304682" y="724520"/>
                  </a:lnTo>
                  <a:lnTo>
                    <a:pt x="305250" y="724581"/>
                  </a:lnTo>
                  <a:lnTo>
                    <a:pt x="305804" y="724596"/>
                  </a:lnTo>
                  <a:lnTo>
                    <a:pt x="306372" y="724596"/>
                  </a:lnTo>
                  <a:lnTo>
                    <a:pt x="306941" y="724566"/>
                  </a:lnTo>
                  <a:lnTo>
                    <a:pt x="307494" y="724504"/>
                  </a:lnTo>
                  <a:lnTo>
                    <a:pt x="308063" y="724427"/>
                  </a:lnTo>
                  <a:lnTo>
                    <a:pt x="308632" y="724320"/>
                  </a:lnTo>
                  <a:lnTo>
                    <a:pt x="309185" y="724166"/>
                  </a:lnTo>
                  <a:lnTo>
                    <a:pt x="309738" y="723997"/>
                  </a:lnTo>
                  <a:lnTo>
                    <a:pt x="310291" y="723797"/>
                  </a:lnTo>
                  <a:lnTo>
                    <a:pt x="310829" y="723567"/>
                  </a:lnTo>
                  <a:lnTo>
                    <a:pt x="311367" y="723305"/>
                  </a:lnTo>
                  <a:lnTo>
                    <a:pt x="311890" y="723029"/>
                  </a:lnTo>
                  <a:lnTo>
                    <a:pt x="312412" y="722706"/>
                  </a:lnTo>
                  <a:lnTo>
                    <a:pt x="312904" y="722368"/>
                  </a:lnTo>
                  <a:lnTo>
                    <a:pt x="313365" y="722014"/>
                  </a:lnTo>
                  <a:lnTo>
                    <a:pt x="313811" y="721646"/>
                  </a:lnTo>
                  <a:lnTo>
                    <a:pt x="314241" y="721246"/>
                  </a:lnTo>
                  <a:lnTo>
                    <a:pt x="314641" y="720831"/>
                  </a:lnTo>
                  <a:lnTo>
                    <a:pt x="315009" y="720401"/>
                  </a:lnTo>
                  <a:lnTo>
                    <a:pt x="315378" y="719955"/>
                  </a:lnTo>
                  <a:lnTo>
                    <a:pt x="315701" y="719494"/>
                  </a:lnTo>
                  <a:lnTo>
                    <a:pt x="316008" y="719018"/>
                  </a:lnTo>
                  <a:lnTo>
                    <a:pt x="316285" y="718526"/>
                  </a:lnTo>
                  <a:lnTo>
                    <a:pt x="316546" y="718034"/>
                  </a:lnTo>
                  <a:lnTo>
                    <a:pt x="316777" y="717511"/>
                  </a:lnTo>
                  <a:lnTo>
                    <a:pt x="316992" y="716989"/>
                  </a:lnTo>
                  <a:lnTo>
                    <a:pt x="317176" y="716466"/>
                  </a:lnTo>
                  <a:lnTo>
                    <a:pt x="317330" y="715929"/>
                  </a:lnTo>
                  <a:lnTo>
                    <a:pt x="317468" y="715375"/>
                  </a:lnTo>
                  <a:lnTo>
                    <a:pt x="317561" y="714837"/>
                  </a:lnTo>
                  <a:lnTo>
                    <a:pt x="317653" y="714269"/>
                  </a:lnTo>
                  <a:lnTo>
                    <a:pt x="317699" y="713715"/>
                  </a:lnTo>
                  <a:lnTo>
                    <a:pt x="317730" y="713147"/>
                  </a:lnTo>
                  <a:lnTo>
                    <a:pt x="317714" y="712594"/>
                  </a:lnTo>
                  <a:lnTo>
                    <a:pt x="317699" y="712025"/>
                  </a:lnTo>
                  <a:lnTo>
                    <a:pt x="317638" y="711456"/>
                  </a:lnTo>
                  <a:lnTo>
                    <a:pt x="317545" y="710888"/>
                  </a:lnTo>
                  <a:lnTo>
                    <a:pt x="317438" y="710334"/>
                  </a:lnTo>
                  <a:lnTo>
                    <a:pt x="317299" y="709781"/>
                  </a:lnTo>
                  <a:lnTo>
                    <a:pt x="317130" y="709228"/>
                  </a:lnTo>
                  <a:lnTo>
                    <a:pt x="316931" y="708675"/>
                  </a:lnTo>
                  <a:lnTo>
                    <a:pt x="316700" y="708121"/>
                  </a:lnTo>
                  <a:lnTo>
                    <a:pt x="316439" y="707599"/>
                  </a:lnTo>
                  <a:lnTo>
                    <a:pt x="316147" y="707061"/>
                  </a:lnTo>
                  <a:lnTo>
                    <a:pt x="314840" y="704786"/>
                  </a:lnTo>
                  <a:lnTo>
                    <a:pt x="313534" y="702466"/>
                  </a:lnTo>
                  <a:lnTo>
                    <a:pt x="312259" y="700114"/>
                  </a:lnTo>
                  <a:lnTo>
                    <a:pt x="310983" y="697748"/>
                  </a:lnTo>
                  <a:lnTo>
                    <a:pt x="309723" y="695335"/>
                  </a:lnTo>
                  <a:lnTo>
                    <a:pt x="308462" y="692906"/>
                  </a:lnTo>
                  <a:lnTo>
                    <a:pt x="307233" y="690447"/>
                  </a:lnTo>
                  <a:lnTo>
                    <a:pt x="306004" y="687958"/>
                  </a:lnTo>
                  <a:lnTo>
                    <a:pt x="304789" y="685437"/>
                  </a:lnTo>
                  <a:lnTo>
                    <a:pt x="303575" y="682902"/>
                  </a:lnTo>
                  <a:lnTo>
                    <a:pt x="302392" y="680320"/>
                  </a:lnTo>
                  <a:lnTo>
                    <a:pt x="301209" y="677722"/>
                  </a:lnTo>
                  <a:lnTo>
                    <a:pt x="300041" y="675094"/>
                  </a:lnTo>
                  <a:lnTo>
                    <a:pt x="298873" y="672451"/>
                  </a:lnTo>
                  <a:lnTo>
                    <a:pt x="297735" y="669761"/>
                  </a:lnTo>
                  <a:lnTo>
                    <a:pt x="296598" y="667057"/>
                  </a:lnTo>
                  <a:lnTo>
                    <a:pt x="295476" y="664336"/>
                  </a:lnTo>
                  <a:lnTo>
                    <a:pt x="294370" y="661570"/>
                  </a:lnTo>
                  <a:lnTo>
                    <a:pt x="293278" y="658788"/>
                  </a:lnTo>
                  <a:lnTo>
                    <a:pt x="292203" y="655991"/>
                  </a:lnTo>
                  <a:lnTo>
                    <a:pt x="291127" y="653148"/>
                  </a:lnTo>
                  <a:lnTo>
                    <a:pt x="290066" y="650290"/>
                  </a:lnTo>
                  <a:lnTo>
                    <a:pt x="289021" y="647416"/>
                  </a:lnTo>
                  <a:lnTo>
                    <a:pt x="287992" y="644511"/>
                  </a:lnTo>
                  <a:lnTo>
                    <a:pt x="286977" y="641591"/>
                  </a:lnTo>
                  <a:lnTo>
                    <a:pt x="285963" y="638640"/>
                  </a:lnTo>
                  <a:lnTo>
                    <a:pt x="284964" y="635659"/>
                  </a:lnTo>
                  <a:lnTo>
                    <a:pt x="283980" y="632662"/>
                  </a:lnTo>
                  <a:lnTo>
                    <a:pt x="283012" y="629650"/>
                  </a:lnTo>
                  <a:lnTo>
                    <a:pt x="282059" y="626607"/>
                  </a:lnTo>
                  <a:lnTo>
                    <a:pt x="281122" y="623533"/>
                  </a:lnTo>
                  <a:lnTo>
                    <a:pt x="280184" y="620459"/>
                  </a:lnTo>
                  <a:lnTo>
                    <a:pt x="283811" y="619752"/>
                  </a:lnTo>
                  <a:lnTo>
                    <a:pt x="287438" y="619015"/>
                  </a:lnTo>
                  <a:lnTo>
                    <a:pt x="291096" y="618261"/>
                  </a:lnTo>
                  <a:lnTo>
                    <a:pt x="294754" y="617493"/>
                  </a:lnTo>
                  <a:lnTo>
                    <a:pt x="298427" y="616694"/>
                  </a:lnTo>
                  <a:lnTo>
                    <a:pt x="302100" y="615864"/>
                  </a:lnTo>
                  <a:lnTo>
                    <a:pt x="305788" y="615019"/>
                  </a:lnTo>
                  <a:lnTo>
                    <a:pt x="309492" y="614158"/>
                  </a:lnTo>
                  <a:lnTo>
                    <a:pt x="313211" y="613267"/>
                  </a:lnTo>
                  <a:lnTo>
                    <a:pt x="316931" y="612360"/>
                  </a:lnTo>
                  <a:lnTo>
                    <a:pt x="320665" y="611422"/>
                  </a:lnTo>
                  <a:lnTo>
                    <a:pt x="324400" y="610454"/>
                  </a:lnTo>
                  <a:lnTo>
                    <a:pt x="328150" y="609471"/>
                  </a:lnTo>
                  <a:lnTo>
                    <a:pt x="331900" y="608472"/>
                  </a:lnTo>
                  <a:lnTo>
                    <a:pt x="335665" y="607442"/>
                  </a:lnTo>
                  <a:lnTo>
                    <a:pt x="339445" y="606397"/>
                  </a:lnTo>
                  <a:lnTo>
                    <a:pt x="343226" y="605321"/>
                  </a:lnTo>
                  <a:lnTo>
                    <a:pt x="347007" y="604230"/>
                  </a:lnTo>
                  <a:lnTo>
                    <a:pt x="350803" y="603123"/>
                  </a:lnTo>
                  <a:lnTo>
                    <a:pt x="354599" y="601986"/>
                  </a:lnTo>
                  <a:lnTo>
                    <a:pt x="358410" y="600818"/>
                  </a:lnTo>
                  <a:lnTo>
                    <a:pt x="362222" y="599635"/>
                  </a:lnTo>
                  <a:lnTo>
                    <a:pt x="366033" y="598436"/>
                  </a:lnTo>
                  <a:lnTo>
                    <a:pt x="369860" y="597222"/>
                  </a:lnTo>
                  <a:lnTo>
                    <a:pt x="373687" y="595977"/>
                  </a:lnTo>
                  <a:lnTo>
                    <a:pt x="377513" y="594702"/>
                  </a:lnTo>
                  <a:lnTo>
                    <a:pt x="381340" y="593411"/>
                  </a:lnTo>
                  <a:lnTo>
                    <a:pt x="385182" y="592104"/>
                  </a:lnTo>
                  <a:lnTo>
                    <a:pt x="389024" y="590783"/>
                  </a:lnTo>
                  <a:lnTo>
                    <a:pt x="392866" y="589430"/>
                  </a:lnTo>
                  <a:lnTo>
                    <a:pt x="396709" y="588047"/>
                  </a:lnTo>
                  <a:lnTo>
                    <a:pt x="400566" y="586664"/>
                  </a:lnTo>
                  <a:lnTo>
                    <a:pt x="404470" y="588078"/>
                  </a:lnTo>
                  <a:lnTo>
                    <a:pt x="408389" y="589492"/>
                  </a:lnTo>
                  <a:lnTo>
                    <a:pt x="412292" y="590859"/>
                  </a:lnTo>
                  <a:lnTo>
                    <a:pt x="416181" y="592227"/>
                  </a:lnTo>
                  <a:lnTo>
                    <a:pt x="420084" y="593549"/>
                  </a:lnTo>
                  <a:lnTo>
                    <a:pt x="423957" y="594855"/>
                  </a:lnTo>
                  <a:lnTo>
                    <a:pt x="427830" y="596146"/>
                  </a:lnTo>
                  <a:lnTo>
                    <a:pt x="431687" y="597406"/>
                  </a:lnTo>
                  <a:lnTo>
                    <a:pt x="435545" y="598636"/>
                  </a:lnTo>
                  <a:lnTo>
                    <a:pt x="439402" y="599850"/>
                  </a:lnTo>
                  <a:lnTo>
                    <a:pt x="443229" y="601049"/>
                  </a:lnTo>
                  <a:lnTo>
                    <a:pt x="447056" y="602217"/>
                  </a:lnTo>
                  <a:lnTo>
                    <a:pt x="450883" y="603354"/>
                  </a:lnTo>
                  <a:lnTo>
                    <a:pt x="454679" y="604476"/>
                  </a:lnTo>
                  <a:lnTo>
                    <a:pt x="458475" y="605567"/>
                  </a:lnTo>
                  <a:lnTo>
                    <a:pt x="462271" y="606643"/>
                  </a:lnTo>
                  <a:lnTo>
                    <a:pt x="466051" y="607703"/>
                  </a:lnTo>
                  <a:lnTo>
                    <a:pt x="469817" y="608718"/>
                  </a:lnTo>
                  <a:lnTo>
                    <a:pt x="473567" y="609717"/>
                  </a:lnTo>
                  <a:lnTo>
                    <a:pt x="477301" y="610700"/>
                  </a:lnTo>
                  <a:lnTo>
                    <a:pt x="481036" y="611653"/>
                  </a:lnTo>
                  <a:lnTo>
                    <a:pt x="484755" y="612590"/>
                  </a:lnTo>
                  <a:lnTo>
                    <a:pt x="488459" y="613497"/>
                  </a:lnTo>
                  <a:lnTo>
                    <a:pt x="492147" y="614373"/>
                  </a:lnTo>
                  <a:lnTo>
                    <a:pt x="495836" y="615234"/>
                  </a:lnTo>
                  <a:lnTo>
                    <a:pt x="499493" y="616064"/>
                  </a:lnTo>
                  <a:lnTo>
                    <a:pt x="503151" y="616878"/>
                  </a:lnTo>
                  <a:lnTo>
                    <a:pt x="506793" y="617677"/>
                  </a:lnTo>
                  <a:lnTo>
                    <a:pt x="510420" y="618431"/>
                  </a:lnTo>
                  <a:lnTo>
                    <a:pt x="514032" y="619168"/>
                  </a:lnTo>
                  <a:lnTo>
                    <a:pt x="517628" y="619891"/>
                  </a:lnTo>
                  <a:lnTo>
                    <a:pt x="521209" y="620582"/>
                  </a:lnTo>
                  <a:lnTo>
                    <a:pt x="520272" y="623717"/>
                  </a:lnTo>
                  <a:lnTo>
                    <a:pt x="519303" y="626822"/>
                  </a:lnTo>
                  <a:lnTo>
                    <a:pt x="518320" y="629911"/>
                  </a:lnTo>
                  <a:lnTo>
                    <a:pt x="517336" y="632969"/>
                  </a:lnTo>
                  <a:lnTo>
                    <a:pt x="516337" y="636028"/>
                  </a:lnTo>
                  <a:lnTo>
                    <a:pt x="515308" y="639040"/>
                  </a:lnTo>
                  <a:lnTo>
                    <a:pt x="514278" y="642052"/>
                  </a:lnTo>
                  <a:lnTo>
                    <a:pt x="513233" y="645033"/>
                  </a:lnTo>
                  <a:lnTo>
                    <a:pt x="512172" y="647984"/>
                  </a:lnTo>
                  <a:lnTo>
                    <a:pt x="511097" y="650920"/>
                  </a:lnTo>
                  <a:lnTo>
                    <a:pt x="510005" y="653840"/>
                  </a:lnTo>
                  <a:lnTo>
                    <a:pt x="508914" y="656729"/>
                  </a:lnTo>
                  <a:lnTo>
                    <a:pt x="507792" y="659603"/>
                  </a:lnTo>
                  <a:lnTo>
                    <a:pt x="506655" y="662446"/>
                  </a:lnTo>
                  <a:lnTo>
                    <a:pt x="505518" y="665258"/>
                  </a:lnTo>
                  <a:lnTo>
                    <a:pt x="504365" y="668056"/>
                  </a:lnTo>
                  <a:lnTo>
                    <a:pt x="503028" y="671206"/>
                  </a:lnTo>
                  <a:lnTo>
                    <a:pt x="501691" y="674295"/>
                  </a:lnTo>
                  <a:lnTo>
                    <a:pt x="500339" y="677353"/>
                  </a:lnTo>
                  <a:lnTo>
                    <a:pt x="498956" y="680381"/>
                  </a:lnTo>
                  <a:lnTo>
                    <a:pt x="497572" y="683347"/>
                  </a:lnTo>
                  <a:lnTo>
                    <a:pt x="496174" y="686283"/>
                  </a:lnTo>
                  <a:lnTo>
                    <a:pt x="494775" y="689157"/>
                  </a:lnTo>
                  <a:lnTo>
                    <a:pt x="493346" y="692000"/>
                  </a:lnTo>
                  <a:lnTo>
                    <a:pt x="491917" y="694797"/>
                  </a:lnTo>
                  <a:lnTo>
                    <a:pt x="490472" y="697548"/>
                  </a:lnTo>
                  <a:lnTo>
                    <a:pt x="489012" y="700268"/>
                  </a:lnTo>
                  <a:lnTo>
                    <a:pt x="487537" y="702927"/>
                  </a:lnTo>
                  <a:lnTo>
                    <a:pt x="486061" y="705539"/>
                  </a:lnTo>
                  <a:lnTo>
                    <a:pt x="484571" y="708121"/>
                  </a:lnTo>
                  <a:lnTo>
                    <a:pt x="483064" y="710642"/>
                  </a:lnTo>
                  <a:lnTo>
                    <a:pt x="481558" y="713131"/>
                  </a:lnTo>
                  <a:lnTo>
                    <a:pt x="480037" y="715575"/>
                  </a:lnTo>
                  <a:lnTo>
                    <a:pt x="478500" y="717957"/>
                  </a:lnTo>
                  <a:lnTo>
                    <a:pt x="476948" y="720309"/>
                  </a:lnTo>
                  <a:lnTo>
                    <a:pt x="475396" y="722598"/>
                  </a:lnTo>
                  <a:lnTo>
                    <a:pt x="473828" y="724858"/>
                  </a:lnTo>
                  <a:lnTo>
                    <a:pt x="472260" y="727055"/>
                  </a:lnTo>
                  <a:lnTo>
                    <a:pt x="470677" y="729222"/>
                  </a:lnTo>
                  <a:lnTo>
                    <a:pt x="469094" y="731328"/>
                  </a:lnTo>
                  <a:lnTo>
                    <a:pt x="467496" y="733387"/>
                  </a:lnTo>
                  <a:lnTo>
                    <a:pt x="465882" y="735400"/>
                  </a:lnTo>
                  <a:lnTo>
                    <a:pt x="465068" y="736399"/>
                  </a:lnTo>
                  <a:lnTo>
                    <a:pt x="464269" y="737368"/>
                  </a:lnTo>
                  <a:lnTo>
                    <a:pt x="463454" y="738336"/>
                  </a:lnTo>
                  <a:lnTo>
                    <a:pt x="462640" y="739289"/>
                  </a:lnTo>
                  <a:lnTo>
                    <a:pt x="461825" y="740226"/>
                  </a:lnTo>
                  <a:lnTo>
                    <a:pt x="461011" y="741164"/>
                  </a:lnTo>
                  <a:lnTo>
                    <a:pt x="460196" y="742086"/>
                  </a:lnTo>
                  <a:lnTo>
                    <a:pt x="459366" y="742977"/>
                  </a:lnTo>
                  <a:lnTo>
                    <a:pt x="458552" y="743869"/>
                  </a:lnTo>
                  <a:lnTo>
                    <a:pt x="457722" y="744760"/>
                  </a:lnTo>
                  <a:lnTo>
                    <a:pt x="456892" y="745621"/>
                  </a:lnTo>
                  <a:lnTo>
                    <a:pt x="456062" y="746481"/>
                  </a:lnTo>
                  <a:lnTo>
                    <a:pt x="455232" y="747326"/>
                  </a:lnTo>
                  <a:lnTo>
                    <a:pt x="454402" y="748156"/>
                  </a:lnTo>
                  <a:lnTo>
                    <a:pt x="453572" y="748971"/>
                  </a:lnTo>
                  <a:lnTo>
                    <a:pt x="452742" y="749770"/>
                  </a:lnTo>
                  <a:lnTo>
                    <a:pt x="451897" y="750569"/>
                  </a:lnTo>
                  <a:lnTo>
                    <a:pt x="451067" y="751353"/>
                  </a:lnTo>
                  <a:lnTo>
                    <a:pt x="450222" y="752121"/>
                  </a:lnTo>
                  <a:lnTo>
                    <a:pt x="449377" y="752874"/>
                  </a:lnTo>
                  <a:lnTo>
                    <a:pt x="448547" y="753612"/>
                  </a:lnTo>
                  <a:lnTo>
                    <a:pt x="447701" y="754350"/>
                  </a:lnTo>
                  <a:lnTo>
                    <a:pt x="446856" y="755072"/>
                  </a:lnTo>
                  <a:lnTo>
                    <a:pt x="446011" y="755764"/>
                  </a:lnTo>
                  <a:lnTo>
                    <a:pt x="445150" y="756455"/>
                  </a:lnTo>
                  <a:lnTo>
                    <a:pt x="444305" y="757147"/>
                  </a:lnTo>
                  <a:lnTo>
                    <a:pt x="443460" y="757808"/>
                  </a:lnTo>
                  <a:lnTo>
                    <a:pt x="442599" y="758469"/>
                  </a:lnTo>
                  <a:lnTo>
                    <a:pt x="441754" y="759099"/>
                  </a:lnTo>
                  <a:lnTo>
                    <a:pt x="440893" y="759729"/>
                  </a:lnTo>
                  <a:lnTo>
                    <a:pt x="440033" y="760344"/>
                  </a:lnTo>
                  <a:lnTo>
                    <a:pt x="439187" y="760958"/>
                  </a:lnTo>
                  <a:lnTo>
                    <a:pt x="438327" y="761542"/>
                  </a:lnTo>
                  <a:lnTo>
                    <a:pt x="437466" y="762126"/>
                  </a:lnTo>
                  <a:lnTo>
                    <a:pt x="436605" y="762680"/>
                  </a:lnTo>
                  <a:lnTo>
                    <a:pt x="435745" y="763233"/>
                  </a:lnTo>
                  <a:lnTo>
                    <a:pt x="434884" y="763771"/>
                  </a:lnTo>
                  <a:lnTo>
                    <a:pt x="434008" y="764293"/>
                  </a:lnTo>
                  <a:lnTo>
                    <a:pt x="433147" y="764800"/>
                  </a:lnTo>
                  <a:lnTo>
                    <a:pt x="432287" y="765308"/>
                  </a:lnTo>
                  <a:lnTo>
                    <a:pt x="431411" y="765799"/>
                  </a:lnTo>
                  <a:lnTo>
                    <a:pt x="430550" y="766260"/>
                  </a:lnTo>
                  <a:lnTo>
                    <a:pt x="429674" y="766722"/>
                  </a:lnTo>
                  <a:lnTo>
                    <a:pt x="428813" y="767167"/>
                  </a:lnTo>
                  <a:lnTo>
                    <a:pt x="427937" y="767598"/>
                  </a:lnTo>
                  <a:lnTo>
                    <a:pt x="427061" y="768028"/>
                  </a:lnTo>
                  <a:lnTo>
                    <a:pt x="426201" y="768427"/>
                  </a:lnTo>
                  <a:lnTo>
                    <a:pt x="425325" y="768812"/>
                  </a:lnTo>
                  <a:lnTo>
                    <a:pt x="424449" y="769196"/>
                  </a:lnTo>
                  <a:lnTo>
                    <a:pt x="423573" y="769565"/>
                  </a:lnTo>
                  <a:lnTo>
                    <a:pt x="422697" y="769918"/>
                  </a:lnTo>
                  <a:lnTo>
                    <a:pt x="421821" y="770256"/>
                  </a:lnTo>
                  <a:lnTo>
                    <a:pt x="420945" y="770579"/>
                  </a:lnTo>
                  <a:lnTo>
                    <a:pt x="420069" y="770886"/>
                  </a:lnTo>
                  <a:lnTo>
                    <a:pt x="419193" y="771194"/>
                  </a:lnTo>
                  <a:lnTo>
                    <a:pt x="418317" y="771470"/>
                  </a:lnTo>
                  <a:lnTo>
                    <a:pt x="417441" y="771747"/>
                  </a:lnTo>
                  <a:lnTo>
                    <a:pt x="416565" y="772008"/>
                  </a:lnTo>
                  <a:lnTo>
                    <a:pt x="415673" y="772254"/>
                  </a:lnTo>
                  <a:lnTo>
                    <a:pt x="414797" y="772469"/>
                  </a:lnTo>
                  <a:lnTo>
                    <a:pt x="413921" y="772700"/>
                  </a:lnTo>
                  <a:lnTo>
                    <a:pt x="413045" y="772900"/>
                  </a:lnTo>
                  <a:lnTo>
                    <a:pt x="412154" y="773084"/>
                  </a:lnTo>
                  <a:lnTo>
                    <a:pt x="411278" y="773253"/>
                  </a:lnTo>
                  <a:lnTo>
                    <a:pt x="410402" y="773422"/>
                  </a:lnTo>
                  <a:lnTo>
                    <a:pt x="409511" y="773561"/>
                  </a:lnTo>
                  <a:lnTo>
                    <a:pt x="408635" y="773699"/>
                  </a:lnTo>
                  <a:lnTo>
                    <a:pt x="407743" y="773822"/>
                  </a:lnTo>
                  <a:lnTo>
                    <a:pt x="406867" y="773929"/>
                  </a:lnTo>
                  <a:lnTo>
                    <a:pt x="405991" y="774022"/>
                  </a:lnTo>
                  <a:lnTo>
                    <a:pt x="405100" y="774098"/>
                  </a:lnTo>
                  <a:lnTo>
                    <a:pt x="404224" y="774160"/>
                  </a:lnTo>
                  <a:lnTo>
                    <a:pt x="403332" y="774206"/>
                  </a:lnTo>
                  <a:lnTo>
                    <a:pt x="402456" y="774237"/>
                  </a:lnTo>
                  <a:lnTo>
                    <a:pt x="401565" y="774267"/>
                  </a:lnTo>
                  <a:lnTo>
                    <a:pt x="399813" y="774267"/>
                  </a:lnTo>
                  <a:lnTo>
                    <a:pt x="398937" y="774252"/>
                  </a:lnTo>
                  <a:lnTo>
                    <a:pt x="398076" y="774206"/>
                  </a:lnTo>
                  <a:lnTo>
                    <a:pt x="397200" y="774160"/>
                  </a:lnTo>
                  <a:lnTo>
                    <a:pt x="396324" y="774114"/>
                  </a:lnTo>
                  <a:lnTo>
                    <a:pt x="395464" y="774037"/>
                  </a:lnTo>
                  <a:lnTo>
                    <a:pt x="394588" y="773945"/>
                  </a:lnTo>
                  <a:lnTo>
                    <a:pt x="393712" y="773853"/>
                  </a:lnTo>
                  <a:lnTo>
                    <a:pt x="392851" y="773730"/>
                  </a:lnTo>
                  <a:lnTo>
                    <a:pt x="391975" y="773607"/>
                  </a:lnTo>
                  <a:lnTo>
                    <a:pt x="391114" y="773468"/>
                  </a:lnTo>
                  <a:lnTo>
                    <a:pt x="390238" y="773315"/>
                  </a:lnTo>
                  <a:lnTo>
                    <a:pt x="389378" y="773146"/>
                  </a:lnTo>
                  <a:lnTo>
                    <a:pt x="388502" y="772977"/>
                  </a:lnTo>
                  <a:lnTo>
                    <a:pt x="387641" y="772777"/>
                  </a:lnTo>
                  <a:lnTo>
                    <a:pt x="386781" y="772577"/>
                  </a:lnTo>
                  <a:lnTo>
                    <a:pt x="385905" y="772362"/>
                  </a:lnTo>
                  <a:lnTo>
                    <a:pt x="385044" y="772131"/>
                  </a:lnTo>
                  <a:lnTo>
                    <a:pt x="384183" y="771885"/>
                  </a:lnTo>
                  <a:lnTo>
                    <a:pt x="383323" y="771624"/>
                  </a:lnTo>
                  <a:lnTo>
                    <a:pt x="382447" y="771347"/>
                  </a:lnTo>
                  <a:lnTo>
                    <a:pt x="381586" y="771071"/>
                  </a:lnTo>
                  <a:lnTo>
                    <a:pt x="380725" y="770763"/>
                  </a:lnTo>
                  <a:lnTo>
                    <a:pt x="379865" y="770456"/>
                  </a:lnTo>
                  <a:lnTo>
                    <a:pt x="379004" y="770133"/>
                  </a:lnTo>
                  <a:lnTo>
                    <a:pt x="378143" y="769795"/>
                  </a:lnTo>
                  <a:lnTo>
                    <a:pt x="377283" y="769442"/>
                  </a:lnTo>
                  <a:lnTo>
                    <a:pt x="376422" y="769088"/>
                  </a:lnTo>
                  <a:lnTo>
                    <a:pt x="375562" y="768704"/>
                  </a:lnTo>
                  <a:lnTo>
                    <a:pt x="374701" y="768320"/>
                  </a:lnTo>
                  <a:lnTo>
                    <a:pt x="373840" y="767920"/>
                  </a:lnTo>
                  <a:lnTo>
                    <a:pt x="372995" y="767505"/>
                  </a:lnTo>
                  <a:lnTo>
                    <a:pt x="372134" y="767075"/>
                  </a:lnTo>
                  <a:lnTo>
                    <a:pt x="371274" y="766629"/>
                  </a:lnTo>
                  <a:lnTo>
                    <a:pt x="370428" y="766168"/>
                  </a:lnTo>
                  <a:lnTo>
                    <a:pt x="369568" y="765707"/>
                  </a:lnTo>
                  <a:lnTo>
                    <a:pt x="368723" y="765231"/>
                  </a:lnTo>
                  <a:lnTo>
                    <a:pt x="367862" y="764739"/>
                  </a:lnTo>
                  <a:lnTo>
                    <a:pt x="367017" y="764232"/>
                  </a:lnTo>
                  <a:lnTo>
                    <a:pt x="366156" y="763709"/>
                  </a:lnTo>
                  <a:lnTo>
                    <a:pt x="365311" y="763171"/>
                  </a:lnTo>
                  <a:lnTo>
                    <a:pt x="364465" y="762618"/>
                  </a:lnTo>
                  <a:lnTo>
                    <a:pt x="363605" y="762065"/>
                  </a:lnTo>
                  <a:lnTo>
                    <a:pt x="362760" y="761496"/>
                  </a:lnTo>
                  <a:lnTo>
                    <a:pt x="361914" y="760912"/>
                  </a:lnTo>
                  <a:lnTo>
                    <a:pt x="361069" y="760313"/>
                  </a:lnTo>
                  <a:lnTo>
                    <a:pt x="360224" y="759698"/>
                  </a:lnTo>
                  <a:lnTo>
                    <a:pt x="359378" y="759068"/>
                  </a:lnTo>
                  <a:lnTo>
                    <a:pt x="358533" y="758438"/>
                  </a:lnTo>
                  <a:lnTo>
                    <a:pt x="357688" y="757792"/>
                  </a:lnTo>
                  <a:lnTo>
                    <a:pt x="356858" y="757116"/>
                  </a:lnTo>
                  <a:lnTo>
                    <a:pt x="356013" y="756440"/>
                  </a:lnTo>
                  <a:lnTo>
                    <a:pt x="355167" y="755748"/>
                  </a:lnTo>
                  <a:lnTo>
                    <a:pt x="354322" y="755057"/>
                  </a:lnTo>
                  <a:lnTo>
                    <a:pt x="353492" y="754334"/>
                  </a:lnTo>
                  <a:lnTo>
                    <a:pt x="352647" y="753612"/>
                  </a:lnTo>
                  <a:lnTo>
                    <a:pt x="351817" y="752874"/>
                  </a:lnTo>
                  <a:lnTo>
                    <a:pt x="350987" y="752121"/>
                  </a:lnTo>
                  <a:lnTo>
                    <a:pt x="350142" y="751353"/>
                  </a:lnTo>
                  <a:lnTo>
                    <a:pt x="349312" y="750569"/>
                  </a:lnTo>
                  <a:lnTo>
                    <a:pt x="348482" y="749770"/>
                  </a:lnTo>
                  <a:lnTo>
                    <a:pt x="347652" y="748971"/>
                  </a:lnTo>
                  <a:lnTo>
                    <a:pt x="346822" y="748141"/>
                  </a:lnTo>
                  <a:lnTo>
                    <a:pt x="345992" y="747311"/>
                  </a:lnTo>
                  <a:lnTo>
                    <a:pt x="345562" y="746896"/>
                  </a:lnTo>
                  <a:lnTo>
                    <a:pt x="345101" y="746512"/>
                  </a:lnTo>
                  <a:lnTo>
                    <a:pt x="344640" y="746143"/>
                  </a:lnTo>
                  <a:lnTo>
                    <a:pt x="344164" y="745805"/>
                  </a:lnTo>
                  <a:lnTo>
                    <a:pt x="343672" y="745498"/>
                  </a:lnTo>
                  <a:lnTo>
                    <a:pt x="343180" y="745221"/>
                  </a:lnTo>
                  <a:lnTo>
                    <a:pt x="342657" y="744960"/>
                  </a:lnTo>
                  <a:lnTo>
                    <a:pt x="342135" y="744729"/>
                  </a:lnTo>
                  <a:lnTo>
                    <a:pt x="341612" y="744529"/>
                  </a:lnTo>
                  <a:lnTo>
                    <a:pt x="341075" y="744345"/>
                  </a:lnTo>
                  <a:lnTo>
                    <a:pt x="340537" y="744207"/>
                  </a:lnTo>
                  <a:lnTo>
                    <a:pt x="339983" y="744068"/>
                  </a:lnTo>
                  <a:lnTo>
                    <a:pt x="339430" y="743976"/>
                  </a:lnTo>
                  <a:lnTo>
                    <a:pt x="338861" y="743915"/>
                  </a:lnTo>
                  <a:lnTo>
                    <a:pt x="338308" y="743869"/>
                  </a:lnTo>
                  <a:lnTo>
                    <a:pt x="337755" y="743853"/>
                  </a:lnTo>
                  <a:lnTo>
                    <a:pt x="337186" y="743853"/>
                  </a:lnTo>
                  <a:lnTo>
                    <a:pt x="336633" y="743899"/>
                  </a:lnTo>
                  <a:lnTo>
                    <a:pt x="336064" y="743961"/>
                  </a:lnTo>
                  <a:lnTo>
                    <a:pt x="335511" y="744053"/>
                  </a:lnTo>
                  <a:lnTo>
                    <a:pt x="334958" y="744161"/>
                  </a:lnTo>
                  <a:lnTo>
                    <a:pt x="334420" y="744314"/>
                  </a:lnTo>
                  <a:lnTo>
                    <a:pt x="333882" y="744483"/>
                  </a:lnTo>
                  <a:lnTo>
                    <a:pt x="333344" y="744683"/>
                  </a:lnTo>
                  <a:lnTo>
                    <a:pt x="332822" y="744898"/>
                  </a:lnTo>
                  <a:lnTo>
                    <a:pt x="332299" y="745159"/>
                  </a:lnTo>
                  <a:lnTo>
                    <a:pt x="331792" y="745436"/>
                  </a:lnTo>
                  <a:lnTo>
                    <a:pt x="331300" y="745728"/>
                  </a:lnTo>
                  <a:lnTo>
                    <a:pt x="330824" y="746066"/>
                  </a:lnTo>
                  <a:lnTo>
                    <a:pt x="330363" y="746420"/>
                  </a:lnTo>
                  <a:lnTo>
                    <a:pt x="329902" y="746804"/>
                  </a:lnTo>
                  <a:lnTo>
                    <a:pt x="329456" y="747219"/>
                  </a:lnTo>
                  <a:lnTo>
                    <a:pt x="329041" y="747649"/>
                  </a:lnTo>
                  <a:lnTo>
                    <a:pt x="328657" y="748110"/>
                  </a:lnTo>
                  <a:lnTo>
                    <a:pt x="328288" y="748571"/>
                  </a:lnTo>
                  <a:lnTo>
                    <a:pt x="327950" y="749048"/>
                  </a:lnTo>
                  <a:lnTo>
                    <a:pt x="327642" y="749540"/>
                  </a:lnTo>
                  <a:lnTo>
                    <a:pt x="327366" y="750047"/>
                  </a:lnTo>
                  <a:lnTo>
                    <a:pt x="327105" y="750554"/>
                  </a:lnTo>
                  <a:lnTo>
                    <a:pt x="326874" y="751076"/>
                  </a:lnTo>
                  <a:lnTo>
                    <a:pt x="326674" y="751599"/>
                  </a:lnTo>
                  <a:lnTo>
                    <a:pt x="326490" y="752137"/>
                  </a:lnTo>
                  <a:lnTo>
                    <a:pt x="326351" y="752690"/>
                  </a:lnTo>
                  <a:lnTo>
                    <a:pt x="326229" y="753243"/>
                  </a:lnTo>
                  <a:lnTo>
                    <a:pt x="326121" y="753797"/>
                  </a:lnTo>
                  <a:lnTo>
                    <a:pt x="326059" y="754350"/>
                  </a:lnTo>
                  <a:lnTo>
                    <a:pt x="326013" y="754903"/>
                  </a:lnTo>
                  <a:lnTo>
                    <a:pt x="325998" y="755472"/>
                  </a:lnTo>
                  <a:lnTo>
                    <a:pt x="326013" y="756025"/>
                  </a:lnTo>
                  <a:lnTo>
                    <a:pt x="326044" y="756594"/>
                  </a:lnTo>
                  <a:lnTo>
                    <a:pt x="326106" y="757147"/>
                  </a:lnTo>
                  <a:lnTo>
                    <a:pt x="326198" y="757700"/>
                  </a:lnTo>
                  <a:lnTo>
                    <a:pt x="326321" y="758253"/>
                  </a:lnTo>
                  <a:lnTo>
                    <a:pt x="326459" y="758791"/>
                  </a:lnTo>
                  <a:lnTo>
                    <a:pt x="326628" y="759329"/>
                  </a:lnTo>
                  <a:lnTo>
                    <a:pt x="326828" y="759867"/>
                  </a:lnTo>
                  <a:lnTo>
                    <a:pt x="327058" y="760390"/>
                  </a:lnTo>
                  <a:lnTo>
                    <a:pt x="327304" y="760912"/>
                  </a:lnTo>
                  <a:lnTo>
                    <a:pt x="327581" y="761419"/>
                  </a:lnTo>
                  <a:lnTo>
                    <a:pt x="327888" y="761911"/>
                  </a:lnTo>
                  <a:lnTo>
                    <a:pt x="328211" y="762388"/>
                  </a:lnTo>
                  <a:lnTo>
                    <a:pt x="328580" y="762864"/>
                  </a:lnTo>
                  <a:lnTo>
                    <a:pt x="328964" y="763310"/>
                  </a:lnTo>
                  <a:lnTo>
                    <a:pt x="329379" y="763755"/>
                  </a:lnTo>
                  <a:lnTo>
                    <a:pt x="330424" y="764800"/>
                  </a:lnTo>
                  <a:lnTo>
                    <a:pt x="331469" y="765830"/>
                  </a:lnTo>
                  <a:lnTo>
                    <a:pt x="332514" y="766844"/>
                  </a:lnTo>
                  <a:lnTo>
                    <a:pt x="333559" y="767843"/>
                  </a:lnTo>
                  <a:lnTo>
                    <a:pt x="334620" y="768812"/>
                  </a:lnTo>
                  <a:lnTo>
                    <a:pt x="335665" y="769780"/>
                  </a:lnTo>
                  <a:lnTo>
                    <a:pt x="336725" y="770733"/>
                  </a:lnTo>
                  <a:lnTo>
                    <a:pt x="337786" y="771670"/>
                  </a:lnTo>
                  <a:lnTo>
                    <a:pt x="338861" y="772577"/>
                  </a:lnTo>
                  <a:lnTo>
                    <a:pt x="339922" y="773484"/>
                  </a:lnTo>
                  <a:lnTo>
                    <a:pt x="340998" y="774360"/>
                  </a:lnTo>
                  <a:lnTo>
                    <a:pt x="342058" y="775236"/>
                  </a:lnTo>
                  <a:lnTo>
                    <a:pt x="343134" y="776081"/>
                  </a:lnTo>
                  <a:lnTo>
                    <a:pt x="344210" y="776911"/>
                  </a:lnTo>
                  <a:lnTo>
                    <a:pt x="345286" y="777725"/>
                  </a:lnTo>
                  <a:lnTo>
                    <a:pt x="346361" y="778540"/>
                  </a:lnTo>
                  <a:lnTo>
                    <a:pt x="347452" y="779324"/>
                  </a:lnTo>
                  <a:lnTo>
                    <a:pt x="348528" y="780092"/>
                  </a:lnTo>
                  <a:lnTo>
                    <a:pt x="349619" y="780845"/>
                  </a:lnTo>
                  <a:lnTo>
                    <a:pt x="350711" y="781583"/>
                  </a:lnTo>
                  <a:lnTo>
                    <a:pt x="351802" y="782290"/>
                  </a:lnTo>
                  <a:lnTo>
                    <a:pt x="352893" y="782997"/>
                  </a:lnTo>
                  <a:lnTo>
                    <a:pt x="353999" y="783688"/>
                  </a:lnTo>
                  <a:lnTo>
                    <a:pt x="355091" y="784349"/>
                  </a:lnTo>
                  <a:lnTo>
                    <a:pt x="356197" y="785010"/>
                  </a:lnTo>
                  <a:lnTo>
                    <a:pt x="357304" y="785656"/>
                  </a:lnTo>
                  <a:lnTo>
                    <a:pt x="358395" y="786270"/>
                  </a:lnTo>
                  <a:lnTo>
                    <a:pt x="359517" y="786870"/>
                  </a:lnTo>
                  <a:lnTo>
                    <a:pt x="360623" y="787469"/>
                  </a:lnTo>
                  <a:lnTo>
                    <a:pt x="361730" y="788038"/>
                  </a:lnTo>
                  <a:lnTo>
                    <a:pt x="362852" y="788591"/>
                  </a:lnTo>
                  <a:lnTo>
                    <a:pt x="363958" y="789129"/>
                  </a:lnTo>
                  <a:lnTo>
                    <a:pt x="365080" y="789651"/>
                  </a:lnTo>
                  <a:lnTo>
                    <a:pt x="366202" y="790159"/>
                  </a:lnTo>
                  <a:lnTo>
                    <a:pt x="367324" y="790650"/>
                  </a:lnTo>
                  <a:lnTo>
                    <a:pt x="368446" y="791127"/>
                  </a:lnTo>
                  <a:lnTo>
                    <a:pt x="369568" y="791572"/>
                  </a:lnTo>
                  <a:lnTo>
                    <a:pt x="370705" y="792018"/>
                  </a:lnTo>
                  <a:lnTo>
                    <a:pt x="371827" y="792433"/>
                  </a:lnTo>
                  <a:lnTo>
                    <a:pt x="372964" y="792848"/>
                  </a:lnTo>
                  <a:lnTo>
                    <a:pt x="374102" y="793232"/>
                  </a:lnTo>
                  <a:lnTo>
                    <a:pt x="375223" y="793616"/>
                  </a:lnTo>
                  <a:lnTo>
                    <a:pt x="376376" y="793970"/>
                  </a:lnTo>
                  <a:lnTo>
                    <a:pt x="377513" y="794308"/>
                  </a:lnTo>
                  <a:lnTo>
                    <a:pt x="378651" y="794631"/>
                  </a:lnTo>
                  <a:lnTo>
                    <a:pt x="379788" y="794938"/>
                  </a:lnTo>
                  <a:lnTo>
                    <a:pt x="380941" y="795230"/>
                  </a:lnTo>
                  <a:lnTo>
                    <a:pt x="382093" y="795507"/>
                  </a:lnTo>
                  <a:lnTo>
                    <a:pt x="383230" y="795768"/>
                  </a:lnTo>
                  <a:lnTo>
                    <a:pt x="384383" y="796014"/>
                  </a:lnTo>
                  <a:lnTo>
                    <a:pt x="385536" y="796229"/>
                  </a:lnTo>
                  <a:lnTo>
                    <a:pt x="386688" y="796444"/>
                  </a:lnTo>
                  <a:lnTo>
                    <a:pt x="387856" y="796629"/>
                  </a:lnTo>
                  <a:lnTo>
                    <a:pt x="389009" y="796813"/>
                  </a:lnTo>
                  <a:lnTo>
                    <a:pt x="390177" y="796967"/>
                  </a:lnTo>
                  <a:lnTo>
                    <a:pt x="391330" y="797105"/>
                  </a:lnTo>
                  <a:lnTo>
                    <a:pt x="392498" y="797228"/>
                  </a:lnTo>
                  <a:lnTo>
                    <a:pt x="393666" y="797336"/>
                  </a:lnTo>
                  <a:lnTo>
                    <a:pt x="394834" y="797428"/>
                  </a:lnTo>
                  <a:lnTo>
                    <a:pt x="396002" y="797505"/>
                  </a:lnTo>
                  <a:lnTo>
                    <a:pt x="397170" y="797566"/>
                  </a:lnTo>
                  <a:lnTo>
                    <a:pt x="398338" y="797612"/>
                  </a:lnTo>
                  <a:lnTo>
                    <a:pt x="399506" y="797628"/>
                  </a:lnTo>
                  <a:lnTo>
                    <a:pt x="400689" y="797643"/>
                  </a:lnTo>
                  <a:lnTo>
                    <a:pt x="401811" y="797628"/>
                  </a:lnTo>
                  <a:lnTo>
                    <a:pt x="402948" y="797612"/>
                  </a:lnTo>
                  <a:lnTo>
                    <a:pt x="404070" y="797566"/>
                  </a:lnTo>
                  <a:lnTo>
                    <a:pt x="405207" y="797520"/>
                  </a:lnTo>
                  <a:lnTo>
                    <a:pt x="406329" y="797443"/>
                  </a:lnTo>
                  <a:lnTo>
                    <a:pt x="407451" y="797366"/>
                  </a:lnTo>
                  <a:lnTo>
                    <a:pt x="408573" y="797259"/>
                  </a:lnTo>
                  <a:lnTo>
                    <a:pt x="409695" y="797136"/>
                  </a:lnTo>
                  <a:lnTo>
                    <a:pt x="410802" y="797013"/>
                  </a:lnTo>
                  <a:lnTo>
                    <a:pt x="411923" y="796859"/>
                  </a:lnTo>
                  <a:lnTo>
                    <a:pt x="413045" y="796690"/>
                  </a:lnTo>
                  <a:lnTo>
                    <a:pt x="414152" y="796521"/>
                  </a:lnTo>
                  <a:lnTo>
                    <a:pt x="415258" y="796321"/>
                  </a:lnTo>
                  <a:lnTo>
                    <a:pt x="416380" y="796122"/>
                  </a:lnTo>
                  <a:lnTo>
                    <a:pt x="417487" y="795891"/>
                  </a:lnTo>
                  <a:lnTo>
                    <a:pt x="418593" y="795645"/>
                  </a:lnTo>
                  <a:lnTo>
                    <a:pt x="419700" y="795399"/>
                  </a:lnTo>
                  <a:lnTo>
                    <a:pt x="420791" y="795123"/>
                  </a:lnTo>
                  <a:lnTo>
                    <a:pt x="421898" y="794831"/>
                  </a:lnTo>
                  <a:lnTo>
                    <a:pt x="423004" y="794539"/>
                  </a:lnTo>
                  <a:lnTo>
                    <a:pt x="424095" y="794216"/>
                  </a:lnTo>
                  <a:lnTo>
                    <a:pt x="425187" y="793893"/>
                  </a:lnTo>
                  <a:lnTo>
                    <a:pt x="426293" y="793540"/>
                  </a:lnTo>
                  <a:lnTo>
                    <a:pt x="427384" y="793171"/>
                  </a:lnTo>
                  <a:lnTo>
                    <a:pt x="428475" y="792802"/>
                  </a:lnTo>
                  <a:lnTo>
                    <a:pt x="429551" y="792402"/>
                  </a:lnTo>
                  <a:lnTo>
                    <a:pt x="430642" y="792003"/>
                  </a:lnTo>
                  <a:lnTo>
                    <a:pt x="431734" y="791572"/>
                  </a:lnTo>
                  <a:lnTo>
                    <a:pt x="432809" y="791142"/>
                  </a:lnTo>
                  <a:lnTo>
                    <a:pt x="433885" y="790681"/>
                  </a:lnTo>
                  <a:lnTo>
                    <a:pt x="434961" y="790220"/>
                  </a:lnTo>
                  <a:lnTo>
                    <a:pt x="436037" y="789728"/>
                  </a:lnTo>
                  <a:lnTo>
                    <a:pt x="437113" y="789236"/>
                  </a:lnTo>
                  <a:lnTo>
                    <a:pt x="438188" y="788729"/>
                  </a:lnTo>
                  <a:lnTo>
                    <a:pt x="439249" y="788191"/>
                  </a:lnTo>
                  <a:lnTo>
                    <a:pt x="440325" y="787653"/>
                  </a:lnTo>
                  <a:lnTo>
                    <a:pt x="441385" y="787100"/>
                  </a:lnTo>
                  <a:lnTo>
                    <a:pt x="442445" y="786532"/>
                  </a:lnTo>
                  <a:lnTo>
                    <a:pt x="443506" y="785932"/>
                  </a:lnTo>
                  <a:lnTo>
                    <a:pt x="444566" y="785333"/>
                  </a:lnTo>
                  <a:lnTo>
                    <a:pt x="445627" y="784718"/>
                  </a:lnTo>
                  <a:lnTo>
                    <a:pt x="446672" y="784088"/>
                  </a:lnTo>
                  <a:lnTo>
                    <a:pt x="447732" y="783443"/>
                  </a:lnTo>
                  <a:lnTo>
                    <a:pt x="448777" y="782782"/>
                  </a:lnTo>
                  <a:lnTo>
                    <a:pt x="449822" y="782105"/>
                  </a:lnTo>
                  <a:lnTo>
                    <a:pt x="450867" y="781414"/>
                  </a:lnTo>
                  <a:lnTo>
                    <a:pt x="451912" y="780707"/>
                  </a:lnTo>
                  <a:lnTo>
                    <a:pt x="452942" y="780000"/>
                  </a:lnTo>
                  <a:lnTo>
                    <a:pt x="453987" y="779262"/>
                  </a:lnTo>
                  <a:lnTo>
                    <a:pt x="455017" y="778509"/>
                  </a:lnTo>
                  <a:lnTo>
                    <a:pt x="456047" y="777741"/>
                  </a:lnTo>
                  <a:lnTo>
                    <a:pt x="457076" y="776972"/>
                  </a:lnTo>
                  <a:lnTo>
                    <a:pt x="458106" y="776173"/>
                  </a:lnTo>
                  <a:lnTo>
                    <a:pt x="459120" y="775374"/>
                  </a:lnTo>
                  <a:lnTo>
                    <a:pt x="460150" y="774544"/>
                  </a:lnTo>
                  <a:lnTo>
                    <a:pt x="461164" y="773714"/>
                  </a:lnTo>
                  <a:lnTo>
                    <a:pt x="462179" y="772869"/>
                  </a:lnTo>
                  <a:lnTo>
                    <a:pt x="463193" y="771993"/>
                  </a:lnTo>
                  <a:lnTo>
                    <a:pt x="464207" y="771117"/>
                  </a:lnTo>
                  <a:lnTo>
                    <a:pt x="465206" y="770226"/>
                  </a:lnTo>
                  <a:lnTo>
                    <a:pt x="466221" y="769319"/>
                  </a:lnTo>
                  <a:lnTo>
                    <a:pt x="467219" y="768397"/>
                  </a:lnTo>
                  <a:lnTo>
                    <a:pt x="468218" y="767459"/>
                  </a:lnTo>
                  <a:lnTo>
                    <a:pt x="469217" y="766506"/>
                  </a:lnTo>
                  <a:lnTo>
                    <a:pt x="470201" y="765554"/>
                  </a:lnTo>
                  <a:lnTo>
                    <a:pt x="471200" y="764570"/>
                  </a:lnTo>
                  <a:lnTo>
                    <a:pt x="472184" y="763571"/>
                  </a:lnTo>
                  <a:lnTo>
                    <a:pt x="473167" y="762572"/>
                  </a:lnTo>
                  <a:lnTo>
                    <a:pt x="474151" y="761542"/>
                  </a:lnTo>
                  <a:lnTo>
                    <a:pt x="475119" y="760513"/>
                  </a:lnTo>
                  <a:lnTo>
                    <a:pt x="476102" y="759468"/>
                  </a:lnTo>
                  <a:lnTo>
                    <a:pt x="477071" y="758407"/>
                  </a:lnTo>
                  <a:lnTo>
                    <a:pt x="478039" y="757316"/>
                  </a:lnTo>
                  <a:lnTo>
                    <a:pt x="479007" y="756225"/>
                  </a:lnTo>
                  <a:lnTo>
                    <a:pt x="479975" y="755134"/>
                  </a:lnTo>
                  <a:lnTo>
                    <a:pt x="480928" y="754012"/>
                  </a:lnTo>
                  <a:lnTo>
                    <a:pt x="481881" y="752874"/>
                  </a:lnTo>
                  <a:lnTo>
                    <a:pt x="482834" y="751722"/>
                  </a:lnTo>
                  <a:lnTo>
                    <a:pt x="483787" y="750569"/>
                  </a:lnTo>
                  <a:lnTo>
                    <a:pt x="484740" y="749386"/>
                  </a:lnTo>
                  <a:lnTo>
                    <a:pt x="485677" y="748202"/>
                  </a:lnTo>
                  <a:lnTo>
                    <a:pt x="486615" y="747004"/>
                  </a:lnTo>
                  <a:lnTo>
                    <a:pt x="487552" y="745774"/>
                  </a:lnTo>
                  <a:lnTo>
                    <a:pt x="488490" y="744545"/>
                  </a:lnTo>
                  <a:lnTo>
                    <a:pt x="489427" y="743300"/>
                  </a:lnTo>
                  <a:lnTo>
                    <a:pt x="490349" y="742040"/>
                  </a:lnTo>
                  <a:lnTo>
                    <a:pt x="491271" y="740779"/>
                  </a:lnTo>
                  <a:lnTo>
                    <a:pt x="492193" y="739488"/>
                  </a:lnTo>
                  <a:lnTo>
                    <a:pt x="493115" y="738198"/>
                  </a:lnTo>
                  <a:lnTo>
                    <a:pt x="494022" y="736876"/>
                  </a:lnTo>
                  <a:lnTo>
                    <a:pt x="494929" y="735554"/>
                  </a:lnTo>
                  <a:lnTo>
                    <a:pt x="495836" y="734217"/>
                  </a:lnTo>
                  <a:lnTo>
                    <a:pt x="496742" y="732849"/>
                  </a:lnTo>
                  <a:lnTo>
                    <a:pt x="497634" y="731481"/>
                  </a:lnTo>
                  <a:lnTo>
                    <a:pt x="498541" y="730114"/>
                  </a:lnTo>
                  <a:lnTo>
                    <a:pt x="499432" y="728715"/>
                  </a:lnTo>
                  <a:lnTo>
                    <a:pt x="500323" y="727301"/>
                  </a:lnTo>
                  <a:lnTo>
                    <a:pt x="501199" y="725887"/>
                  </a:lnTo>
                  <a:lnTo>
                    <a:pt x="502091" y="724443"/>
                  </a:lnTo>
                  <a:lnTo>
                    <a:pt x="502967" y="722998"/>
                  </a:lnTo>
                  <a:lnTo>
                    <a:pt x="503827" y="721538"/>
                  </a:lnTo>
                  <a:lnTo>
                    <a:pt x="504703" y="720063"/>
                  </a:lnTo>
                  <a:lnTo>
                    <a:pt x="505564" y="718572"/>
                  </a:lnTo>
                  <a:lnTo>
                    <a:pt x="506425" y="717066"/>
                  </a:lnTo>
                  <a:lnTo>
                    <a:pt x="507285" y="715560"/>
                  </a:lnTo>
                  <a:lnTo>
                    <a:pt x="508146" y="714023"/>
                  </a:lnTo>
                  <a:lnTo>
                    <a:pt x="508991" y="712486"/>
                  </a:lnTo>
                  <a:lnTo>
                    <a:pt x="509836" y="710934"/>
                  </a:lnTo>
                  <a:lnTo>
                    <a:pt x="510682" y="709366"/>
                  </a:lnTo>
                  <a:lnTo>
                    <a:pt x="511527" y="707783"/>
                  </a:lnTo>
                  <a:lnTo>
                    <a:pt x="512357" y="706185"/>
                  </a:lnTo>
                  <a:lnTo>
                    <a:pt x="513187" y="704571"/>
                  </a:lnTo>
                  <a:lnTo>
                    <a:pt x="514017" y="702957"/>
                  </a:lnTo>
                  <a:lnTo>
                    <a:pt x="514847" y="701328"/>
                  </a:lnTo>
                  <a:lnTo>
                    <a:pt x="515661" y="699669"/>
                  </a:lnTo>
                  <a:lnTo>
                    <a:pt x="516476" y="698009"/>
                  </a:lnTo>
                  <a:lnTo>
                    <a:pt x="517290" y="696334"/>
                  </a:lnTo>
                  <a:lnTo>
                    <a:pt x="518089" y="694658"/>
                  </a:lnTo>
                  <a:lnTo>
                    <a:pt x="518889" y="692953"/>
                  </a:lnTo>
                  <a:lnTo>
                    <a:pt x="519688" y="691247"/>
                  </a:lnTo>
                  <a:lnTo>
                    <a:pt x="521271" y="687773"/>
                  </a:lnTo>
                  <a:lnTo>
                    <a:pt x="522838" y="684254"/>
                  </a:lnTo>
                  <a:lnTo>
                    <a:pt x="524390" y="680688"/>
                  </a:lnTo>
                  <a:lnTo>
                    <a:pt x="525927" y="677077"/>
                  </a:lnTo>
                  <a:lnTo>
                    <a:pt x="527203" y="673988"/>
                  </a:lnTo>
                  <a:lnTo>
                    <a:pt x="528463" y="670868"/>
                  </a:lnTo>
                  <a:lnTo>
                    <a:pt x="529708" y="667733"/>
                  </a:lnTo>
                  <a:lnTo>
                    <a:pt x="530937" y="664552"/>
                  </a:lnTo>
                  <a:lnTo>
                    <a:pt x="532152" y="661355"/>
                  </a:lnTo>
                  <a:lnTo>
                    <a:pt x="533350" y="658143"/>
                  </a:lnTo>
                  <a:lnTo>
                    <a:pt x="534534" y="654885"/>
                  </a:lnTo>
                  <a:lnTo>
                    <a:pt x="535702" y="651611"/>
                  </a:lnTo>
                  <a:lnTo>
                    <a:pt x="536839" y="648322"/>
                  </a:lnTo>
                  <a:lnTo>
                    <a:pt x="537976" y="645003"/>
                  </a:lnTo>
                  <a:lnTo>
                    <a:pt x="539098" y="641652"/>
                  </a:lnTo>
                  <a:lnTo>
                    <a:pt x="540189" y="638271"/>
                  </a:lnTo>
                  <a:lnTo>
                    <a:pt x="541280" y="634875"/>
                  </a:lnTo>
                  <a:lnTo>
                    <a:pt x="542341" y="631463"/>
                  </a:lnTo>
                  <a:lnTo>
                    <a:pt x="543386" y="628005"/>
                  </a:lnTo>
                  <a:lnTo>
                    <a:pt x="544416" y="624547"/>
                  </a:lnTo>
                  <a:lnTo>
                    <a:pt x="548811" y="625193"/>
                  </a:lnTo>
                  <a:lnTo>
                    <a:pt x="553176" y="625792"/>
                  </a:lnTo>
                  <a:lnTo>
                    <a:pt x="557510" y="626361"/>
                  </a:lnTo>
                  <a:lnTo>
                    <a:pt x="561813" y="626883"/>
                  </a:lnTo>
                  <a:lnTo>
                    <a:pt x="566085" y="627375"/>
                  </a:lnTo>
                  <a:lnTo>
                    <a:pt x="570327" y="627836"/>
                  </a:lnTo>
                  <a:lnTo>
                    <a:pt x="574553" y="628251"/>
                  </a:lnTo>
                  <a:lnTo>
                    <a:pt x="578734" y="628620"/>
                  </a:lnTo>
                  <a:lnTo>
                    <a:pt x="582898" y="628958"/>
                  </a:lnTo>
                  <a:lnTo>
                    <a:pt x="587017" y="629250"/>
                  </a:lnTo>
                  <a:lnTo>
                    <a:pt x="591105" y="629511"/>
                  </a:lnTo>
                  <a:lnTo>
                    <a:pt x="593149" y="629634"/>
                  </a:lnTo>
                  <a:lnTo>
                    <a:pt x="595178" y="629726"/>
                  </a:lnTo>
                  <a:lnTo>
                    <a:pt x="597191" y="629834"/>
                  </a:lnTo>
                  <a:lnTo>
                    <a:pt x="599204" y="629911"/>
                  </a:lnTo>
                  <a:lnTo>
                    <a:pt x="601202" y="629988"/>
                  </a:lnTo>
                  <a:lnTo>
                    <a:pt x="603200" y="630049"/>
                  </a:lnTo>
                  <a:lnTo>
                    <a:pt x="605183" y="630111"/>
                  </a:lnTo>
                  <a:lnTo>
                    <a:pt x="607165" y="630157"/>
                  </a:lnTo>
                  <a:lnTo>
                    <a:pt x="609133" y="630203"/>
                  </a:lnTo>
                  <a:lnTo>
                    <a:pt x="611084" y="630218"/>
                  </a:lnTo>
                  <a:lnTo>
                    <a:pt x="613036" y="630234"/>
                  </a:lnTo>
                  <a:lnTo>
                    <a:pt x="614973" y="630249"/>
                  </a:lnTo>
                  <a:lnTo>
                    <a:pt x="616909" y="630249"/>
                  </a:lnTo>
                  <a:lnTo>
                    <a:pt x="618830" y="630234"/>
                  </a:lnTo>
                  <a:lnTo>
                    <a:pt x="620751" y="630218"/>
                  </a:lnTo>
                  <a:lnTo>
                    <a:pt x="622657" y="630187"/>
                  </a:lnTo>
                  <a:lnTo>
                    <a:pt x="624547" y="630141"/>
                  </a:lnTo>
                  <a:lnTo>
                    <a:pt x="626438" y="630095"/>
                  </a:lnTo>
                  <a:lnTo>
                    <a:pt x="628328" y="630034"/>
                  </a:lnTo>
                  <a:lnTo>
                    <a:pt x="630187" y="629957"/>
                  </a:lnTo>
                  <a:lnTo>
                    <a:pt x="632047" y="629880"/>
                  </a:lnTo>
                  <a:lnTo>
                    <a:pt x="633907" y="629788"/>
                  </a:lnTo>
                  <a:lnTo>
                    <a:pt x="635735" y="629696"/>
                  </a:lnTo>
                  <a:lnTo>
                    <a:pt x="637580" y="629588"/>
                  </a:lnTo>
                  <a:lnTo>
                    <a:pt x="639393" y="629465"/>
                  </a:lnTo>
                  <a:lnTo>
                    <a:pt x="641207" y="629327"/>
                  </a:lnTo>
                  <a:lnTo>
                    <a:pt x="643005" y="629189"/>
                  </a:lnTo>
                  <a:lnTo>
                    <a:pt x="644803" y="629050"/>
                  </a:lnTo>
                  <a:lnTo>
                    <a:pt x="646586" y="628897"/>
                  </a:lnTo>
                  <a:lnTo>
                    <a:pt x="648353" y="628727"/>
                  </a:lnTo>
                  <a:lnTo>
                    <a:pt x="650120" y="628543"/>
                  </a:lnTo>
                  <a:lnTo>
                    <a:pt x="651872" y="628359"/>
                  </a:lnTo>
                  <a:lnTo>
                    <a:pt x="653609" y="628159"/>
                  </a:lnTo>
                  <a:lnTo>
                    <a:pt x="655346" y="627959"/>
                  </a:lnTo>
                  <a:lnTo>
                    <a:pt x="657067" y="627728"/>
                  </a:lnTo>
                  <a:lnTo>
                    <a:pt x="658788" y="627513"/>
                  </a:lnTo>
                  <a:lnTo>
                    <a:pt x="660479" y="627267"/>
                  </a:lnTo>
                  <a:lnTo>
                    <a:pt x="662169" y="627022"/>
                  </a:lnTo>
                  <a:lnTo>
                    <a:pt x="663860" y="626776"/>
                  </a:lnTo>
                  <a:lnTo>
                    <a:pt x="665520" y="626499"/>
                  </a:lnTo>
                  <a:lnTo>
                    <a:pt x="667180" y="626222"/>
                  </a:lnTo>
                  <a:lnTo>
                    <a:pt x="668839" y="625946"/>
                  </a:lnTo>
                  <a:lnTo>
                    <a:pt x="670468" y="625638"/>
                  </a:lnTo>
                  <a:lnTo>
                    <a:pt x="672097" y="625346"/>
                  </a:lnTo>
                  <a:lnTo>
                    <a:pt x="673711" y="625024"/>
                  </a:lnTo>
                  <a:lnTo>
                    <a:pt x="675325" y="624701"/>
                  </a:lnTo>
                  <a:lnTo>
                    <a:pt x="676908" y="624363"/>
                  </a:lnTo>
                  <a:lnTo>
                    <a:pt x="678491" y="624025"/>
                  </a:lnTo>
                  <a:lnTo>
                    <a:pt x="680058" y="623671"/>
                  </a:lnTo>
                  <a:lnTo>
                    <a:pt x="681626" y="623302"/>
                  </a:lnTo>
                  <a:lnTo>
                    <a:pt x="683178" y="622934"/>
                  </a:lnTo>
                  <a:lnTo>
                    <a:pt x="684715" y="622549"/>
                  </a:lnTo>
                  <a:lnTo>
                    <a:pt x="686237" y="622150"/>
                  </a:lnTo>
                  <a:lnTo>
                    <a:pt x="687758" y="621750"/>
                  </a:lnTo>
                  <a:lnTo>
                    <a:pt x="689249" y="621335"/>
                  </a:lnTo>
                  <a:lnTo>
                    <a:pt x="690755" y="620905"/>
                  </a:lnTo>
                  <a:lnTo>
                    <a:pt x="692230" y="620475"/>
                  </a:lnTo>
                  <a:lnTo>
                    <a:pt x="693690" y="620029"/>
                  </a:lnTo>
                  <a:lnTo>
                    <a:pt x="695150" y="619568"/>
                  </a:lnTo>
                  <a:lnTo>
                    <a:pt x="696595" y="619107"/>
                  </a:lnTo>
                  <a:lnTo>
                    <a:pt x="698024" y="618630"/>
                  </a:lnTo>
                  <a:lnTo>
                    <a:pt x="699453" y="618154"/>
                  </a:lnTo>
                  <a:lnTo>
                    <a:pt x="700852" y="617662"/>
                  </a:lnTo>
                  <a:lnTo>
                    <a:pt x="702251" y="617155"/>
                  </a:lnTo>
                  <a:lnTo>
                    <a:pt x="703634" y="616648"/>
                  </a:lnTo>
                  <a:lnTo>
                    <a:pt x="705001" y="616125"/>
                  </a:lnTo>
                  <a:lnTo>
                    <a:pt x="706369" y="615587"/>
                  </a:lnTo>
                  <a:lnTo>
                    <a:pt x="707722" y="615049"/>
                  </a:lnTo>
                  <a:lnTo>
                    <a:pt x="709043" y="614496"/>
                  </a:lnTo>
                  <a:lnTo>
                    <a:pt x="710365" y="613928"/>
                  </a:lnTo>
                  <a:lnTo>
                    <a:pt x="711687" y="613359"/>
                  </a:lnTo>
                  <a:lnTo>
                    <a:pt x="712978" y="612775"/>
                  </a:lnTo>
                  <a:lnTo>
                    <a:pt x="714253" y="612176"/>
                  </a:lnTo>
                  <a:lnTo>
                    <a:pt x="715529" y="611576"/>
                  </a:lnTo>
                  <a:lnTo>
                    <a:pt x="716789" y="610961"/>
                  </a:lnTo>
                  <a:lnTo>
                    <a:pt x="718034" y="610347"/>
                  </a:lnTo>
                  <a:lnTo>
                    <a:pt x="719263" y="609717"/>
                  </a:lnTo>
                  <a:lnTo>
                    <a:pt x="720493" y="609071"/>
                  </a:lnTo>
                  <a:lnTo>
                    <a:pt x="721692" y="608410"/>
                  </a:lnTo>
                  <a:lnTo>
                    <a:pt x="722890" y="607749"/>
                  </a:lnTo>
                  <a:lnTo>
                    <a:pt x="724058" y="607089"/>
                  </a:lnTo>
                  <a:lnTo>
                    <a:pt x="725226" y="606397"/>
                  </a:lnTo>
                  <a:lnTo>
                    <a:pt x="726379" y="605705"/>
                  </a:lnTo>
                  <a:lnTo>
                    <a:pt x="727516" y="604998"/>
                  </a:lnTo>
                  <a:lnTo>
                    <a:pt x="728654" y="604291"/>
                  </a:lnTo>
                  <a:lnTo>
                    <a:pt x="729760" y="603569"/>
                  </a:lnTo>
                  <a:lnTo>
                    <a:pt x="730867" y="602831"/>
                  </a:lnTo>
                  <a:lnTo>
                    <a:pt x="731943" y="602094"/>
                  </a:lnTo>
                  <a:lnTo>
                    <a:pt x="733018" y="601341"/>
                  </a:lnTo>
                  <a:lnTo>
                    <a:pt x="734079" y="600588"/>
                  </a:lnTo>
                  <a:lnTo>
                    <a:pt x="735124" y="599804"/>
                  </a:lnTo>
                  <a:lnTo>
                    <a:pt x="736154" y="599020"/>
                  </a:lnTo>
                  <a:lnTo>
                    <a:pt x="737168" y="598236"/>
                  </a:lnTo>
                  <a:lnTo>
                    <a:pt x="738167" y="597437"/>
                  </a:lnTo>
                  <a:lnTo>
                    <a:pt x="739150" y="596623"/>
                  </a:lnTo>
                  <a:lnTo>
                    <a:pt x="740119" y="595793"/>
                  </a:lnTo>
                  <a:lnTo>
                    <a:pt x="741087" y="594963"/>
                  </a:lnTo>
                  <a:lnTo>
                    <a:pt x="742024" y="594118"/>
                  </a:lnTo>
                  <a:lnTo>
                    <a:pt x="742962" y="593272"/>
                  </a:lnTo>
                  <a:lnTo>
                    <a:pt x="743869" y="592412"/>
                  </a:lnTo>
                  <a:lnTo>
                    <a:pt x="744775" y="591536"/>
                  </a:lnTo>
                  <a:lnTo>
                    <a:pt x="745651" y="590644"/>
                  </a:lnTo>
                  <a:lnTo>
                    <a:pt x="746527" y="589753"/>
                  </a:lnTo>
                  <a:lnTo>
                    <a:pt x="747388" y="588846"/>
                  </a:lnTo>
                  <a:lnTo>
                    <a:pt x="748233" y="587939"/>
                  </a:lnTo>
                  <a:lnTo>
                    <a:pt x="749063" y="587017"/>
                  </a:lnTo>
                  <a:lnTo>
                    <a:pt x="750139" y="587248"/>
                  </a:lnTo>
                  <a:lnTo>
                    <a:pt x="751215" y="587448"/>
                  </a:lnTo>
                  <a:lnTo>
                    <a:pt x="752321" y="587632"/>
                  </a:lnTo>
                  <a:lnTo>
                    <a:pt x="753428" y="587770"/>
                  </a:lnTo>
                  <a:lnTo>
                    <a:pt x="754534" y="587878"/>
                  </a:lnTo>
                  <a:lnTo>
                    <a:pt x="755656" y="587970"/>
                  </a:lnTo>
                  <a:lnTo>
                    <a:pt x="756793" y="588016"/>
                  </a:lnTo>
                  <a:lnTo>
                    <a:pt x="757931" y="588032"/>
                  </a:lnTo>
                  <a:lnTo>
                    <a:pt x="758960" y="588016"/>
                  </a:lnTo>
                  <a:lnTo>
                    <a:pt x="759975" y="587985"/>
                  </a:lnTo>
                  <a:lnTo>
                    <a:pt x="760989" y="587909"/>
                  </a:lnTo>
                  <a:lnTo>
                    <a:pt x="761988" y="587832"/>
                  </a:lnTo>
                  <a:lnTo>
                    <a:pt x="762987" y="587709"/>
                  </a:lnTo>
                  <a:lnTo>
                    <a:pt x="763971" y="587571"/>
                  </a:lnTo>
                  <a:lnTo>
                    <a:pt x="764954" y="587401"/>
                  </a:lnTo>
                  <a:lnTo>
                    <a:pt x="765922" y="587217"/>
                  </a:lnTo>
                  <a:lnTo>
                    <a:pt x="766891" y="587017"/>
                  </a:lnTo>
                  <a:lnTo>
                    <a:pt x="767843" y="586771"/>
                  </a:lnTo>
                  <a:lnTo>
                    <a:pt x="768796" y="586525"/>
                  </a:lnTo>
                  <a:lnTo>
                    <a:pt x="769734" y="586249"/>
                  </a:lnTo>
                  <a:lnTo>
                    <a:pt x="770656" y="585941"/>
                  </a:lnTo>
                  <a:lnTo>
                    <a:pt x="771578" y="585619"/>
                  </a:lnTo>
                  <a:lnTo>
                    <a:pt x="772485" y="585265"/>
                  </a:lnTo>
                  <a:lnTo>
                    <a:pt x="773376" y="584896"/>
                  </a:lnTo>
                  <a:lnTo>
                    <a:pt x="774252" y="584512"/>
                  </a:lnTo>
                  <a:lnTo>
                    <a:pt x="775128" y="584113"/>
                  </a:lnTo>
                  <a:lnTo>
                    <a:pt x="775989" y="583682"/>
                  </a:lnTo>
                  <a:lnTo>
                    <a:pt x="776849" y="583221"/>
                  </a:lnTo>
                  <a:lnTo>
                    <a:pt x="777679" y="582760"/>
                  </a:lnTo>
                  <a:lnTo>
                    <a:pt x="778509" y="582268"/>
                  </a:lnTo>
                  <a:lnTo>
                    <a:pt x="779324" y="581761"/>
                  </a:lnTo>
                  <a:lnTo>
                    <a:pt x="780123" y="581239"/>
                  </a:lnTo>
                  <a:lnTo>
                    <a:pt x="780907" y="580685"/>
                  </a:lnTo>
                  <a:lnTo>
                    <a:pt x="781675" y="580132"/>
                  </a:lnTo>
                  <a:lnTo>
                    <a:pt x="782428" y="579548"/>
                  </a:lnTo>
                  <a:lnTo>
                    <a:pt x="783181" y="578949"/>
                  </a:lnTo>
                  <a:lnTo>
                    <a:pt x="783904" y="578334"/>
                  </a:lnTo>
                  <a:lnTo>
                    <a:pt x="784626" y="577704"/>
                  </a:lnTo>
                  <a:lnTo>
                    <a:pt x="785317" y="577043"/>
                  </a:lnTo>
                  <a:lnTo>
                    <a:pt x="785994" y="576382"/>
                  </a:lnTo>
                  <a:lnTo>
                    <a:pt x="786670" y="575691"/>
                  </a:lnTo>
                  <a:lnTo>
                    <a:pt x="787315" y="574999"/>
                  </a:lnTo>
                  <a:lnTo>
                    <a:pt x="787945" y="574292"/>
                  </a:lnTo>
                  <a:lnTo>
                    <a:pt x="788560" y="573554"/>
                  </a:lnTo>
                  <a:lnTo>
                    <a:pt x="789160" y="572817"/>
                  </a:lnTo>
                  <a:lnTo>
                    <a:pt x="789744" y="572064"/>
                  </a:lnTo>
                  <a:lnTo>
                    <a:pt x="790312" y="571280"/>
                  </a:lnTo>
                  <a:lnTo>
                    <a:pt x="790850" y="570496"/>
                  </a:lnTo>
                  <a:lnTo>
                    <a:pt x="791373" y="569697"/>
                  </a:lnTo>
                  <a:lnTo>
                    <a:pt x="791880" y="568882"/>
                  </a:lnTo>
                  <a:lnTo>
                    <a:pt x="792372" y="568068"/>
                  </a:lnTo>
                  <a:lnTo>
                    <a:pt x="792848" y="567223"/>
                  </a:lnTo>
                  <a:lnTo>
                    <a:pt x="793294" y="566377"/>
                  </a:lnTo>
                  <a:lnTo>
                    <a:pt x="793724" y="565517"/>
                  </a:lnTo>
                  <a:lnTo>
                    <a:pt x="794124" y="564641"/>
                  </a:lnTo>
                  <a:lnTo>
                    <a:pt x="794523" y="563749"/>
                  </a:lnTo>
                  <a:lnTo>
                    <a:pt x="794892" y="562858"/>
                  </a:lnTo>
                  <a:lnTo>
                    <a:pt x="795230" y="561951"/>
                  </a:lnTo>
                  <a:lnTo>
                    <a:pt x="795553" y="561029"/>
                  </a:lnTo>
                  <a:lnTo>
                    <a:pt x="795860" y="560107"/>
                  </a:lnTo>
                  <a:lnTo>
                    <a:pt x="796137" y="559169"/>
                  </a:lnTo>
                  <a:lnTo>
                    <a:pt x="796398" y="558217"/>
                  </a:lnTo>
                  <a:lnTo>
                    <a:pt x="796629" y="557264"/>
                  </a:lnTo>
                  <a:lnTo>
                    <a:pt x="796829" y="556296"/>
                  </a:lnTo>
                  <a:lnTo>
                    <a:pt x="797028" y="555327"/>
                  </a:lnTo>
                  <a:lnTo>
                    <a:pt x="797182" y="554344"/>
                  </a:lnTo>
                  <a:lnTo>
                    <a:pt x="797320" y="553360"/>
                  </a:lnTo>
                  <a:lnTo>
                    <a:pt x="797443" y="552361"/>
                  </a:lnTo>
                  <a:lnTo>
                    <a:pt x="797535" y="551362"/>
                  </a:lnTo>
                  <a:lnTo>
                    <a:pt x="797597" y="550348"/>
                  </a:lnTo>
                  <a:lnTo>
                    <a:pt x="797628" y="549334"/>
                  </a:lnTo>
                  <a:lnTo>
                    <a:pt x="797643" y="548304"/>
                  </a:lnTo>
                  <a:lnTo>
                    <a:pt x="797628" y="547428"/>
                  </a:lnTo>
                  <a:lnTo>
                    <a:pt x="797612" y="546567"/>
                  </a:lnTo>
                  <a:lnTo>
                    <a:pt x="797566" y="545707"/>
                  </a:lnTo>
                  <a:lnTo>
                    <a:pt x="797489" y="544861"/>
                  </a:lnTo>
                  <a:lnTo>
                    <a:pt x="797413" y="544001"/>
                  </a:lnTo>
                  <a:lnTo>
                    <a:pt x="797305" y="543155"/>
                  </a:lnTo>
                  <a:lnTo>
                    <a:pt x="797197" y="542326"/>
                  </a:lnTo>
                  <a:lnTo>
                    <a:pt x="797059" y="541480"/>
                  </a:lnTo>
                  <a:lnTo>
                    <a:pt x="796905" y="540650"/>
                  </a:lnTo>
                  <a:lnTo>
                    <a:pt x="796736" y="539836"/>
                  </a:lnTo>
                  <a:lnTo>
                    <a:pt x="796552" y="539021"/>
                  </a:lnTo>
                  <a:lnTo>
                    <a:pt x="796352" y="538207"/>
                  </a:lnTo>
                  <a:lnTo>
                    <a:pt x="796122" y="537408"/>
                  </a:lnTo>
                  <a:lnTo>
                    <a:pt x="795891" y="536608"/>
                  </a:lnTo>
                  <a:lnTo>
                    <a:pt x="795630" y="535825"/>
                  </a:lnTo>
                  <a:lnTo>
                    <a:pt x="795368" y="535041"/>
                  </a:lnTo>
                  <a:lnTo>
                    <a:pt x="795076" y="534272"/>
                  </a:lnTo>
                  <a:lnTo>
                    <a:pt x="794784" y="533504"/>
                  </a:lnTo>
                  <a:lnTo>
                    <a:pt x="794477" y="532736"/>
                  </a:lnTo>
                  <a:lnTo>
                    <a:pt x="794139" y="531998"/>
                  </a:lnTo>
                  <a:lnTo>
                    <a:pt x="793801" y="531245"/>
                  </a:lnTo>
                  <a:lnTo>
                    <a:pt x="793432" y="530507"/>
                  </a:lnTo>
                  <a:lnTo>
                    <a:pt x="793063" y="529785"/>
                  </a:lnTo>
                  <a:lnTo>
                    <a:pt x="792664" y="529078"/>
                  </a:lnTo>
                  <a:lnTo>
                    <a:pt x="792264" y="528356"/>
                  </a:lnTo>
                  <a:lnTo>
                    <a:pt x="791849" y="527664"/>
                  </a:lnTo>
                  <a:lnTo>
                    <a:pt x="791419" y="526972"/>
                  </a:lnTo>
                  <a:lnTo>
                    <a:pt x="790973" y="526296"/>
                  </a:lnTo>
                  <a:lnTo>
                    <a:pt x="790512" y="525620"/>
                  </a:lnTo>
                  <a:lnTo>
                    <a:pt x="790051" y="524959"/>
                  </a:lnTo>
                  <a:lnTo>
                    <a:pt x="789559" y="524314"/>
                  </a:lnTo>
                  <a:lnTo>
                    <a:pt x="789067" y="523668"/>
                  </a:lnTo>
                  <a:lnTo>
                    <a:pt x="788560" y="523038"/>
                  </a:lnTo>
                  <a:lnTo>
                    <a:pt x="788038" y="522423"/>
                  </a:lnTo>
                  <a:lnTo>
                    <a:pt x="787500" y="521809"/>
                  </a:lnTo>
                  <a:lnTo>
                    <a:pt x="786947" y="521225"/>
                  </a:lnTo>
                  <a:lnTo>
                    <a:pt x="786393" y="520625"/>
                  </a:lnTo>
                  <a:lnTo>
                    <a:pt x="785825" y="520057"/>
                  </a:lnTo>
                  <a:lnTo>
                    <a:pt x="785241" y="519488"/>
                  </a:lnTo>
                  <a:lnTo>
                    <a:pt x="784657" y="518950"/>
                  </a:lnTo>
                  <a:lnTo>
                    <a:pt x="784042" y="518397"/>
                  </a:lnTo>
                  <a:lnTo>
                    <a:pt x="783427" y="517874"/>
                  </a:lnTo>
                  <a:lnTo>
                    <a:pt x="782812" y="517367"/>
                  </a:lnTo>
                  <a:lnTo>
                    <a:pt x="782167" y="516860"/>
                  </a:lnTo>
                  <a:lnTo>
                    <a:pt x="781521" y="516368"/>
                  </a:lnTo>
                  <a:lnTo>
                    <a:pt x="780861" y="515892"/>
                  </a:lnTo>
                  <a:lnTo>
                    <a:pt x="780200" y="515431"/>
                  </a:lnTo>
                  <a:lnTo>
                    <a:pt x="779524" y="514985"/>
                  </a:lnTo>
                  <a:lnTo>
                    <a:pt x="778832" y="514555"/>
                  </a:lnTo>
                  <a:lnTo>
                    <a:pt x="778140" y="514124"/>
                  </a:lnTo>
                  <a:lnTo>
                    <a:pt x="777433" y="513709"/>
                  </a:lnTo>
                  <a:lnTo>
                    <a:pt x="776726" y="513325"/>
                  </a:lnTo>
                  <a:lnTo>
                    <a:pt x="776004" y="512941"/>
                  </a:lnTo>
                  <a:lnTo>
                    <a:pt x="775266" y="512572"/>
                  </a:lnTo>
                  <a:lnTo>
                    <a:pt x="774529" y="512219"/>
                  </a:lnTo>
                  <a:lnTo>
                    <a:pt x="773791" y="511896"/>
                  </a:lnTo>
                  <a:lnTo>
                    <a:pt x="773038" y="511573"/>
                  </a:lnTo>
                  <a:lnTo>
                    <a:pt x="772270" y="511266"/>
                  </a:lnTo>
                  <a:lnTo>
                    <a:pt x="771501" y="510974"/>
                  </a:lnTo>
                  <a:lnTo>
                    <a:pt x="770717" y="510697"/>
                  </a:lnTo>
                  <a:lnTo>
                    <a:pt x="769934" y="510436"/>
                  </a:lnTo>
                  <a:lnTo>
                    <a:pt x="769134" y="510205"/>
                  </a:lnTo>
                  <a:lnTo>
                    <a:pt x="768335" y="509975"/>
                  </a:lnTo>
                  <a:lnTo>
                    <a:pt x="767536" y="509760"/>
                  </a:lnTo>
                  <a:lnTo>
                    <a:pt x="767198" y="508161"/>
                  </a:lnTo>
                  <a:lnTo>
                    <a:pt x="766844" y="506548"/>
                  </a:lnTo>
                  <a:lnTo>
                    <a:pt x="766476" y="504934"/>
                  </a:lnTo>
                  <a:lnTo>
                    <a:pt x="766076" y="503305"/>
                  </a:lnTo>
                  <a:lnTo>
                    <a:pt x="765661" y="501676"/>
                  </a:lnTo>
                  <a:lnTo>
                    <a:pt x="765215" y="500047"/>
                  </a:lnTo>
                  <a:lnTo>
                    <a:pt x="764739" y="498418"/>
                  </a:lnTo>
                  <a:lnTo>
                    <a:pt x="764263" y="496773"/>
                  </a:lnTo>
                  <a:lnTo>
                    <a:pt x="763740" y="495129"/>
                  </a:lnTo>
                  <a:lnTo>
                    <a:pt x="763202" y="493469"/>
                  </a:lnTo>
                  <a:lnTo>
                    <a:pt x="762649" y="491825"/>
                  </a:lnTo>
                  <a:lnTo>
                    <a:pt x="762080" y="490165"/>
                  </a:lnTo>
                  <a:lnTo>
                    <a:pt x="761465" y="488490"/>
                  </a:lnTo>
                  <a:lnTo>
                    <a:pt x="760851" y="486830"/>
                  </a:lnTo>
                  <a:lnTo>
                    <a:pt x="760205" y="485155"/>
                  </a:lnTo>
                  <a:lnTo>
                    <a:pt x="759529" y="483464"/>
                  </a:lnTo>
                  <a:lnTo>
                    <a:pt x="758837" y="481789"/>
                  </a:lnTo>
                  <a:lnTo>
                    <a:pt x="758131" y="480098"/>
                  </a:lnTo>
                  <a:lnTo>
                    <a:pt x="757393" y="478408"/>
                  </a:lnTo>
                  <a:lnTo>
                    <a:pt x="756640" y="476717"/>
                  </a:lnTo>
                  <a:lnTo>
                    <a:pt x="755856" y="475011"/>
                  </a:lnTo>
                  <a:lnTo>
                    <a:pt x="755057" y="473305"/>
                  </a:lnTo>
                  <a:lnTo>
                    <a:pt x="754242" y="471600"/>
                  </a:lnTo>
                  <a:lnTo>
                    <a:pt x="753397" y="469894"/>
                  </a:lnTo>
                  <a:lnTo>
                    <a:pt x="752521" y="468172"/>
                  </a:lnTo>
                  <a:lnTo>
                    <a:pt x="751630" y="466451"/>
                  </a:lnTo>
                  <a:lnTo>
                    <a:pt x="750723" y="464730"/>
                  </a:lnTo>
                  <a:lnTo>
                    <a:pt x="749785" y="463008"/>
                  </a:lnTo>
                  <a:lnTo>
                    <a:pt x="748833" y="461272"/>
                  </a:lnTo>
                  <a:lnTo>
                    <a:pt x="747864" y="459535"/>
                  </a:lnTo>
                  <a:lnTo>
                    <a:pt x="746865" y="457799"/>
                  </a:lnTo>
                  <a:lnTo>
                    <a:pt x="745836" y="456062"/>
                  </a:lnTo>
                  <a:lnTo>
                    <a:pt x="744806" y="454310"/>
                  </a:lnTo>
                  <a:lnTo>
                    <a:pt x="743730" y="452558"/>
                  </a:lnTo>
                  <a:lnTo>
                    <a:pt x="742654" y="450806"/>
                  </a:lnTo>
                  <a:lnTo>
                    <a:pt x="741548" y="449054"/>
                  </a:lnTo>
                  <a:lnTo>
                    <a:pt x="740411" y="447302"/>
                  </a:lnTo>
                  <a:lnTo>
                    <a:pt x="739273" y="445534"/>
                  </a:lnTo>
                  <a:lnTo>
                    <a:pt x="738090" y="443767"/>
                  </a:lnTo>
                  <a:lnTo>
                    <a:pt x="736907" y="442000"/>
                  </a:lnTo>
                  <a:lnTo>
                    <a:pt x="735692" y="440232"/>
                  </a:lnTo>
                  <a:lnTo>
                    <a:pt x="734448" y="438450"/>
                  </a:lnTo>
                  <a:lnTo>
                    <a:pt x="733203" y="436682"/>
                  </a:lnTo>
                  <a:lnTo>
                    <a:pt x="731927" y="434899"/>
                  </a:lnTo>
                  <a:lnTo>
                    <a:pt x="730621" y="433117"/>
                  </a:lnTo>
                  <a:lnTo>
                    <a:pt x="729299" y="431334"/>
                  </a:lnTo>
                  <a:lnTo>
                    <a:pt x="727962" y="429536"/>
                  </a:lnTo>
                  <a:lnTo>
                    <a:pt x="726594" y="427753"/>
                  </a:lnTo>
                  <a:lnTo>
                    <a:pt x="725211" y="425955"/>
                  </a:lnTo>
                  <a:lnTo>
                    <a:pt x="723813" y="424157"/>
                  </a:lnTo>
                  <a:lnTo>
                    <a:pt x="722383" y="422359"/>
                  </a:lnTo>
                  <a:lnTo>
                    <a:pt x="720939" y="420561"/>
                  </a:lnTo>
                  <a:lnTo>
                    <a:pt x="719463" y="418762"/>
                  </a:lnTo>
                  <a:lnTo>
                    <a:pt x="717988" y="416949"/>
                  </a:lnTo>
                  <a:lnTo>
                    <a:pt x="716466" y="415151"/>
                  </a:lnTo>
                  <a:lnTo>
                    <a:pt x="714945" y="413337"/>
                  </a:lnTo>
                  <a:lnTo>
                    <a:pt x="713393" y="411524"/>
                  </a:lnTo>
                  <a:lnTo>
                    <a:pt x="711825" y="409710"/>
                  </a:lnTo>
                  <a:lnTo>
                    <a:pt x="710227" y="407897"/>
                  </a:lnTo>
                  <a:lnTo>
                    <a:pt x="708613" y="406083"/>
                  </a:lnTo>
                  <a:lnTo>
                    <a:pt x="706984" y="404270"/>
                  </a:lnTo>
                  <a:lnTo>
                    <a:pt x="705324" y="402441"/>
                  </a:lnTo>
                  <a:lnTo>
                    <a:pt x="703649" y="400612"/>
                  </a:lnTo>
                  <a:lnTo>
                    <a:pt x="701959" y="398799"/>
                  </a:lnTo>
                  <a:lnTo>
                    <a:pt x="703833" y="396785"/>
                  </a:lnTo>
                  <a:lnTo>
                    <a:pt x="704756" y="395787"/>
                  </a:lnTo>
                  <a:lnTo>
                    <a:pt x="705678" y="394772"/>
                  </a:lnTo>
                  <a:lnTo>
                    <a:pt x="708306" y="391852"/>
                  </a:lnTo>
                  <a:lnTo>
                    <a:pt x="710888" y="388932"/>
                  </a:lnTo>
                  <a:lnTo>
                    <a:pt x="713408" y="386027"/>
                  </a:lnTo>
                  <a:lnTo>
                    <a:pt x="714653" y="384583"/>
                  </a:lnTo>
                  <a:lnTo>
                    <a:pt x="715882" y="383138"/>
                  </a:lnTo>
                  <a:lnTo>
                    <a:pt x="717097" y="381678"/>
                  </a:lnTo>
                  <a:lnTo>
                    <a:pt x="718295" y="380234"/>
                  </a:lnTo>
                  <a:lnTo>
                    <a:pt x="719479" y="378789"/>
                  </a:lnTo>
                  <a:lnTo>
                    <a:pt x="720647" y="377344"/>
                  </a:lnTo>
                  <a:lnTo>
                    <a:pt x="721815" y="375915"/>
                  </a:lnTo>
                  <a:lnTo>
                    <a:pt x="722967" y="374470"/>
                  </a:lnTo>
                  <a:lnTo>
                    <a:pt x="724089" y="373041"/>
                  </a:lnTo>
                  <a:lnTo>
                    <a:pt x="725211" y="371596"/>
                  </a:lnTo>
                  <a:lnTo>
                    <a:pt x="726318" y="370167"/>
                  </a:lnTo>
                  <a:lnTo>
                    <a:pt x="727409" y="368738"/>
                  </a:lnTo>
                  <a:lnTo>
                    <a:pt x="728485" y="367309"/>
                  </a:lnTo>
                  <a:lnTo>
                    <a:pt x="729545" y="365879"/>
                  </a:lnTo>
                  <a:lnTo>
                    <a:pt x="730605" y="364450"/>
                  </a:lnTo>
                  <a:lnTo>
                    <a:pt x="731635" y="363036"/>
                  </a:lnTo>
                  <a:lnTo>
                    <a:pt x="732665" y="361607"/>
                  </a:lnTo>
                  <a:lnTo>
                    <a:pt x="733679" y="360193"/>
                  </a:lnTo>
                  <a:lnTo>
                    <a:pt x="734678" y="358779"/>
                  </a:lnTo>
                  <a:lnTo>
                    <a:pt x="735646" y="357365"/>
                  </a:lnTo>
                  <a:lnTo>
                    <a:pt x="736615" y="355951"/>
                  </a:lnTo>
                  <a:lnTo>
                    <a:pt x="737583" y="354537"/>
                  </a:lnTo>
                  <a:lnTo>
                    <a:pt x="738520" y="353139"/>
                  </a:lnTo>
                  <a:lnTo>
                    <a:pt x="739442" y="351725"/>
                  </a:lnTo>
                  <a:lnTo>
                    <a:pt x="740364" y="350326"/>
                  </a:lnTo>
                  <a:lnTo>
                    <a:pt x="741256" y="348928"/>
                  </a:lnTo>
                  <a:lnTo>
                    <a:pt x="742147" y="347529"/>
                  </a:lnTo>
                  <a:lnTo>
                    <a:pt x="743023" y="346131"/>
                  </a:lnTo>
                  <a:lnTo>
                    <a:pt x="743884" y="344732"/>
                  </a:lnTo>
                  <a:lnTo>
                    <a:pt x="744729" y="343349"/>
                  </a:lnTo>
                  <a:lnTo>
                    <a:pt x="745559" y="341951"/>
                  </a:lnTo>
                  <a:lnTo>
                    <a:pt x="746374" y="340567"/>
                  </a:lnTo>
                  <a:lnTo>
                    <a:pt x="747173" y="339184"/>
                  </a:lnTo>
                  <a:lnTo>
                    <a:pt x="747957" y="337801"/>
                  </a:lnTo>
                  <a:lnTo>
                    <a:pt x="748740" y="336433"/>
                  </a:lnTo>
                  <a:lnTo>
                    <a:pt x="749509" y="335050"/>
                  </a:lnTo>
                  <a:lnTo>
                    <a:pt x="750246" y="333682"/>
                  </a:lnTo>
                  <a:lnTo>
                    <a:pt x="750984" y="332314"/>
                  </a:lnTo>
                  <a:lnTo>
                    <a:pt x="751706" y="330947"/>
                  </a:lnTo>
                  <a:lnTo>
                    <a:pt x="752413" y="329579"/>
                  </a:lnTo>
                  <a:lnTo>
                    <a:pt x="753105" y="328226"/>
                  </a:lnTo>
                  <a:lnTo>
                    <a:pt x="753781" y="326859"/>
                  </a:lnTo>
                  <a:lnTo>
                    <a:pt x="754442" y="325506"/>
                  </a:lnTo>
                  <a:lnTo>
                    <a:pt x="755103" y="324154"/>
                  </a:lnTo>
                  <a:lnTo>
                    <a:pt x="755733" y="322801"/>
                  </a:lnTo>
                  <a:lnTo>
                    <a:pt x="756348" y="321464"/>
                  </a:lnTo>
                  <a:lnTo>
                    <a:pt x="756963" y="320112"/>
                  </a:lnTo>
                  <a:lnTo>
                    <a:pt x="757562" y="318775"/>
                  </a:lnTo>
                  <a:lnTo>
                    <a:pt x="758131" y="317438"/>
                  </a:lnTo>
                  <a:lnTo>
                    <a:pt x="758699" y="316101"/>
                  </a:lnTo>
                  <a:lnTo>
                    <a:pt x="759252" y="314779"/>
                  </a:lnTo>
                  <a:lnTo>
                    <a:pt x="759790" y="313442"/>
                  </a:lnTo>
                  <a:lnTo>
                    <a:pt x="760313" y="312120"/>
                  </a:lnTo>
                  <a:lnTo>
                    <a:pt x="760835" y="310799"/>
                  </a:lnTo>
                  <a:lnTo>
                    <a:pt x="761327" y="309492"/>
                  </a:lnTo>
                  <a:lnTo>
                    <a:pt x="761804" y="308170"/>
                  </a:lnTo>
                  <a:lnTo>
                    <a:pt x="762280" y="306864"/>
                  </a:lnTo>
                  <a:lnTo>
                    <a:pt x="762726" y="305558"/>
                  </a:lnTo>
                  <a:lnTo>
                    <a:pt x="763171" y="304252"/>
                  </a:lnTo>
                  <a:lnTo>
                    <a:pt x="763602" y="302945"/>
                  </a:lnTo>
                  <a:lnTo>
                    <a:pt x="764001" y="301654"/>
                  </a:lnTo>
                  <a:lnTo>
                    <a:pt x="764401" y="300348"/>
                  </a:lnTo>
                  <a:lnTo>
                    <a:pt x="764785" y="299057"/>
                  </a:lnTo>
                  <a:lnTo>
                    <a:pt x="765154" y="297781"/>
                  </a:lnTo>
                  <a:lnTo>
                    <a:pt x="765507" y="296490"/>
                  </a:lnTo>
                  <a:lnTo>
                    <a:pt x="765861" y="295215"/>
                  </a:lnTo>
                  <a:lnTo>
                    <a:pt x="766184" y="293939"/>
                  </a:lnTo>
                  <a:lnTo>
                    <a:pt x="766491" y="292664"/>
                  </a:lnTo>
                  <a:lnTo>
                    <a:pt x="766798" y="291403"/>
                  </a:lnTo>
                  <a:lnTo>
                    <a:pt x="767075" y="290128"/>
                  </a:lnTo>
                  <a:lnTo>
                    <a:pt x="767352" y="288868"/>
                  </a:lnTo>
                  <a:lnTo>
                    <a:pt x="767598" y="287607"/>
                  </a:lnTo>
                  <a:lnTo>
                    <a:pt x="767843" y="286363"/>
                  </a:lnTo>
                  <a:lnTo>
                    <a:pt x="768074" y="285102"/>
                  </a:lnTo>
                  <a:lnTo>
                    <a:pt x="768274" y="283857"/>
                  </a:lnTo>
                  <a:lnTo>
                    <a:pt x="768474" y="282628"/>
                  </a:lnTo>
                  <a:lnTo>
                    <a:pt x="768658" y="281383"/>
                  </a:lnTo>
                  <a:lnTo>
                    <a:pt x="768827" y="280154"/>
                  </a:lnTo>
                  <a:lnTo>
                    <a:pt x="768996" y="278924"/>
                  </a:lnTo>
                  <a:lnTo>
                    <a:pt x="769134" y="277695"/>
                  </a:lnTo>
                  <a:lnTo>
                    <a:pt x="769257" y="276465"/>
                  </a:lnTo>
                  <a:lnTo>
                    <a:pt x="769365" y="275251"/>
                  </a:lnTo>
                  <a:lnTo>
                    <a:pt x="769473" y="274037"/>
                  </a:lnTo>
                  <a:lnTo>
                    <a:pt x="769549" y="272838"/>
                  </a:lnTo>
                  <a:lnTo>
                    <a:pt x="769626" y="271624"/>
                  </a:lnTo>
                  <a:lnTo>
                    <a:pt x="769672" y="270425"/>
                  </a:lnTo>
                  <a:lnTo>
                    <a:pt x="769718" y="269227"/>
                  </a:lnTo>
                  <a:lnTo>
                    <a:pt x="769734" y="268043"/>
                  </a:lnTo>
                  <a:lnTo>
                    <a:pt x="769749" y="266844"/>
                  </a:lnTo>
                  <a:lnTo>
                    <a:pt x="769749" y="265661"/>
                  </a:lnTo>
                  <a:lnTo>
                    <a:pt x="769734" y="264493"/>
                  </a:lnTo>
                  <a:lnTo>
                    <a:pt x="769703" y="263310"/>
                  </a:lnTo>
                  <a:lnTo>
                    <a:pt x="769657" y="262142"/>
                  </a:lnTo>
                  <a:lnTo>
                    <a:pt x="769595" y="260974"/>
                  </a:lnTo>
                  <a:lnTo>
                    <a:pt x="769519" y="259806"/>
                  </a:lnTo>
                  <a:lnTo>
                    <a:pt x="769426" y="258653"/>
                  </a:lnTo>
                  <a:lnTo>
                    <a:pt x="769319" y="257500"/>
                  </a:lnTo>
                  <a:lnTo>
                    <a:pt x="769211" y="256363"/>
                  </a:lnTo>
                  <a:lnTo>
                    <a:pt x="769073" y="255211"/>
                  </a:lnTo>
                  <a:lnTo>
                    <a:pt x="768919" y="254073"/>
                  </a:lnTo>
                  <a:lnTo>
                    <a:pt x="768766" y="252936"/>
                  </a:lnTo>
                  <a:lnTo>
                    <a:pt x="768581" y="251814"/>
                  </a:lnTo>
                  <a:lnTo>
                    <a:pt x="768397" y="250692"/>
                  </a:lnTo>
                  <a:lnTo>
                    <a:pt x="768182" y="249570"/>
                  </a:lnTo>
                  <a:lnTo>
                    <a:pt x="767966" y="248448"/>
                  </a:lnTo>
                  <a:lnTo>
                    <a:pt x="767736" y="247342"/>
                  </a:lnTo>
                  <a:lnTo>
                    <a:pt x="767490" y="246235"/>
                  </a:lnTo>
                  <a:lnTo>
                    <a:pt x="767213" y="245144"/>
                  </a:lnTo>
                  <a:lnTo>
                    <a:pt x="766937" y="244038"/>
                  </a:lnTo>
                  <a:lnTo>
                    <a:pt x="766645" y="242962"/>
                  </a:lnTo>
                  <a:lnTo>
                    <a:pt x="766337" y="241871"/>
                  </a:lnTo>
                  <a:lnTo>
                    <a:pt x="766015" y="240795"/>
                  </a:lnTo>
                  <a:lnTo>
                    <a:pt x="765676" y="239719"/>
                  </a:lnTo>
                  <a:lnTo>
                    <a:pt x="765323" y="238643"/>
                  </a:lnTo>
                  <a:lnTo>
                    <a:pt x="764954" y="237583"/>
                  </a:lnTo>
                  <a:lnTo>
                    <a:pt x="764570" y="236522"/>
                  </a:lnTo>
                  <a:lnTo>
                    <a:pt x="764186" y="235462"/>
                  </a:lnTo>
                  <a:lnTo>
                    <a:pt x="763771" y="234417"/>
                  </a:lnTo>
                  <a:lnTo>
                    <a:pt x="763340" y="233372"/>
                  </a:lnTo>
                  <a:lnTo>
                    <a:pt x="762895" y="232342"/>
                  </a:lnTo>
                  <a:lnTo>
                    <a:pt x="762449" y="231297"/>
                  </a:lnTo>
                  <a:lnTo>
                    <a:pt x="761973" y="230267"/>
                  </a:lnTo>
                  <a:lnTo>
                    <a:pt x="761512" y="229284"/>
                  </a:lnTo>
                  <a:lnTo>
                    <a:pt x="761020" y="228300"/>
                  </a:lnTo>
                  <a:lnTo>
                    <a:pt x="760528" y="227317"/>
                  </a:lnTo>
                  <a:lnTo>
                    <a:pt x="760021" y="226348"/>
                  </a:lnTo>
                  <a:lnTo>
                    <a:pt x="759498" y="225396"/>
                  </a:lnTo>
                  <a:lnTo>
                    <a:pt x="758960" y="224443"/>
                  </a:lnTo>
                  <a:lnTo>
                    <a:pt x="758423" y="223490"/>
                  </a:lnTo>
                  <a:lnTo>
                    <a:pt x="757854" y="222552"/>
                  </a:lnTo>
                  <a:lnTo>
                    <a:pt x="757285" y="221615"/>
                  </a:lnTo>
                  <a:lnTo>
                    <a:pt x="756701" y="220693"/>
                  </a:lnTo>
                  <a:lnTo>
                    <a:pt x="756117" y="219786"/>
                  </a:lnTo>
                  <a:lnTo>
                    <a:pt x="755503" y="218879"/>
                  </a:lnTo>
                  <a:lnTo>
                    <a:pt x="754888" y="217973"/>
                  </a:lnTo>
                  <a:lnTo>
                    <a:pt x="754258" y="217081"/>
                  </a:lnTo>
                  <a:lnTo>
                    <a:pt x="753612" y="216190"/>
                  </a:lnTo>
                  <a:lnTo>
                    <a:pt x="752951" y="215314"/>
                  </a:lnTo>
                  <a:lnTo>
                    <a:pt x="752275" y="214438"/>
                  </a:lnTo>
                  <a:lnTo>
                    <a:pt x="751599" y="213577"/>
                  </a:lnTo>
                  <a:lnTo>
                    <a:pt x="750907" y="212732"/>
                  </a:lnTo>
                  <a:lnTo>
                    <a:pt x="750200" y="211871"/>
                  </a:lnTo>
                  <a:lnTo>
                    <a:pt x="749478" y="211041"/>
                  </a:lnTo>
                  <a:lnTo>
                    <a:pt x="748756" y="210211"/>
                  </a:lnTo>
                  <a:lnTo>
                    <a:pt x="748003" y="209382"/>
                  </a:lnTo>
                  <a:lnTo>
                    <a:pt x="747250" y="208567"/>
                  </a:lnTo>
                  <a:lnTo>
                    <a:pt x="746481" y="207752"/>
                  </a:lnTo>
                  <a:lnTo>
                    <a:pt x="745697" y="206953"/>
                  </a:lnTo>
                  <a:lnTo>
                    <a:pt x="744914" y="206154"/>
                  </a:lnTo>
                  <a:lnTo>
                    <a:pt x="744099" y="205370"/>
                  </a:lnTo>
                  <a:lnTo>
                    <a:pt x="743285" y="204587"/>
                  </a:lnTo>
                  <a:lnTo>
                    <a:pt x="742455" y="203818"/>
                  </a:lnTo>
                  <a:lnTo>
                    <a:pt x="741625" y="203050"/>
                  </a:lnTo>
                  <a:lnTo>
                    <a:pt x="740764" y="202297"/>
                  </a:lnTo>
                  <a:lnTo>
                    <a:pt x="739903" y="201544"/>
                  </a:lnTo>
                  <a:lnTo>
                    <a:pt x="739027" y="200806"/>
                  </a:lnTo>
                  <a:lnTo>
                    <a:pt x="738136" y="200084"/>
                  </a:lnTo>
                  <a:lnTo>
                    <a:pt x="737229" y="199346"/>
                  </a:lnTo>
                  <a:lnTo>
                    <a:pt x="736307" y="198639"/>
                  </a:lnTo>
                  <a:lnTo>
                    <a:pt x="735385" y="197917"/>
                  </a:lnTo>
                  <a:lnTo>
                    <a:pt x="734448" y="197225"/>
                  </a:lnTo>
                  <a:lnTo>
                    <a:pt x="733495" y="196533"/>
                  </a:lnTo>
                  <a:lnTo>
                    <a:pt x="732527" y="195842"/>
                  </a:lnTo>
                  <a:lnTo>
                    <a:pt x="731558" y="195166"/>
                  </a:lnTo>
                  <a:lnTo>
                    <a:pt x="730575" y="194489"/>
                  </a:lnTo>
                  <a:lnTo>
                    <a:pt x="729576" y="193829"/>
                  </a:lnTo>
                  <a:lnTo>
                    <a:pt x="728561" y="193168"/>
                  </a:lnTo>
                  <a:lnTo>
                    <a:pt x="727532" y="192522"/>
                  </a:lnTo>
                  <a:lnTo>
                    <a:pt x="726502" y="191892"/>
                  </a:lnTo>
                  <a:lnTo>
                    <a:pt x="725457" y="191262"/>
                  </a:lnTo>
                  <a:lnTo>
                    <a:pt x="724397" y="190632"/>
                  </a:lnTo>
                  <a:lnTo>
                    <a:pt x="723321" y="190017"/>
                  </a:lnTo>
                  <a:lnTo>
                    <a:pt x="722245" y="189402"/>
                  </a:lnTo>
                  <a:lnTo>
                    <a:pt x="721138" y="188803"/>
                  </a:lnTo>
                  <a:lnTo>
                    <a:pt x="720032" y="188219"/>
                  </a:lnTo>
                  <a:lnTo>
                    <a:pt x="718925" y="187635"/>
                  </a:lnTo>
                  <a:lnTo>
                    <a:pt x="717788" y="187051"/>
                  </a:lnTo>
                  <a:lnTo>
                    <a:pt x="716651" y="186482"/>
                  </a:lnTo>
                  <a:lnTo>
                    <a:pt x="715483" y="185914"/>
                  </a:lnTo>
                  <a:lnTo>
                    <a:pt x="714315" y="185361"/>
                  </a:lnTo>
                  <a:lnTo>
                    <a:pt x="713147" y="184823"/>
                  </a:lnTo>
                  <a:lnTo>
                    <a:pt x="711948" y="184285"/>
                  </a:lnTo>
                  <a:lnTo>
                    <a:pt x="710749" y="183762"/>
                  </a:lnTo>
                  <a:lnTo>
                    <a:pt x="709535" y="183240"/>
                  </a:lnTo>
                  <a:lnTo>
                    <a:pt x="708306" y="182717"/>
                  </a:lnTo>
                  <a:lnTo>
                    <a:pt x="707061" y="182210"/>
                  </a:lnTo>
                  <a:lnTo>
                    <a:pt x="707122" y="180965"/>
                  </a:lnTo>
                  <a:lnTo>
                    <a:pt x="707138" y="180335"/>
                  </a:lnTo>
                  <a:lnTo>
                    <a:pt x="707153" y="179720"/>
                  </a:lnTo>
                  <a:lnTo>
                    <a:pt x="707138" y="178691"/>
                  </a:lnTo>
                  <a:lnTo>
                    <a:pt x="707092" y="177676"/>
                  </a:lnTo>
                  <a:lnTo>
                    <a:pt x="707030" y="176662"/>
                  </a:lnTo>
                  <a:lnTo>
                    <a:pt x="706938" y="175663"/>
                  </a:lnTo>
                  <a:lnTo>
                    <a:pt x="706830" y="174664"/>
                  </a:lnTo>
                  <a:lnTo>
                    <a:pt x="706692" y="173680"/>
                  </a:lnTo>
                  <a:lnTo>
                    <a:pt x="706523" y="172697"/>
                  </a:lnTo>
                  <a:lnTo>
                    <a:pt x="706339" y="171713"/>
                  </a:lnTo>
                  <a:lnTo>
                    <a:pt x="706123" y="170760"/>
                  </a:lnTo>
                  <a:lnTo>
                    <a:pt x="705893" y="169792"/>
                  </a:lnTo>
                  <a:lnTo>
                    <a:pt x="705647" y="168855"/>
                  </a:lnTo>
                  <a:lnTo>
                    <a:pt x="705355" y="167917"/>
                  </a:lnTo>
                  <a:lnTo>
                    <a:pt x="705063" y="166995"/>
                  </a:lnTo>
                  <a:lnTo>
                    <a:pt x="704740" y="166073"/>
                  </a:lnTo>
                  <a:lnTo>
                    <a:pt x="704387" y="165166"/>
                  </a:lnTo>
                  <a:lnTo>
                    <a:pt x="704018" y="164260"/>
                  </a:lnTo>
                  <a:lnTo>
                    <a:pt x="703634" y="163384"/>
                  </a:lnTo>
                  <a:lnTo>
                    <a:pt x="703234" y="162508"/>
                  </a:lnTo>
                  <a:lnTo>
                    <a:pt x="702804" y="161647"/>
                  </a:lnTo>
                  <a:lnTo>
                    <a:pt x="702343" y="160802"/>
                  </a:lnTo>
                  <a:lnTo>
                    <a:pt x="701882" y="159956"/>
                  </a:lnTo>
                  <a:lnTo>
                    <a:pt x="701390" y="159126"/>
                  </a:lnTo>
                  <a:lnTo>
                    <a:pt x="700883" y="158312"/>
                  </a:lnTo>
                  <a:lnTo>
                    <a:pt x="700360" y="157513"/>
                  </a:lnTo>
                  <a:lnTo>
                    <a:pt x="699807" y="156729"/>
                  </a:lnTo>
                  <a:lnTo>
                    <a:pt x="699254" y="155961"/>
                  </a:lnTo>
                  <a:lnTo>
                    <a:pt x="698670" y="155207"/>
                  </a:lnTo>
                  <a:lnTo>
                    <a:pt x="698070" y="154454"/>
                  </a:lnTo>
                  <a:lnTo>
                    <a:pt x="697456" y="153732"/>
                  </a:lnTo>
                  <a:lnTo>
                    <a:pt x="696825" y="153025"/>
                  </a:lnTo>
                  <a:lnTo>
                    <a:pt x="696165" y="152318"/>
                  </a:lnTo>
                  <a:lnTo>
                    <a:pt x="695504" y="151642"/>
                  </a:lnTo>
                  <a:lnTo>
                    <a:pt x="694828" y="150966"/>
                  </a:lnTo>
                  <a:lnTo>
                    <a:pt x="694121" y="150320"/>
                  </a:lnTo>
                  <a:lnTo>
                    <a:pt x="693414" y="149690"/>
                  </a:lnTo>
                  <a:lnTo>
                    <a:pt x="692691" y="149075"/>
                  </a:lnTo>
                  <a:lnTo>
                    <a:pt x="691938" y="148476"/>
                  </a:lnTo>
                  <a:lnTo>
                    <a:pt x="691185" y="147892"/>
                  </a:lnTo>
                  <a:lnTo>
                    <a:pt x="690417" y="147323"/>
                  </a:lnTo>
                  <a:lnTo>
                    <a:pt x="689633" y="146785"/>
                  </a:lnTo>
                  <a:lnTo>
                    <a:pt x="688834" y="146263"/>
                  </a:lnTo>
                  <a:lnTo>
                    <a:pt x="688019" y="145756"/>
                  </a:lnTo>
                  <a:lnTo>
                    <a:pt x="687189" y="145264"/>
                  </a:lnTo>
                  <a:lnTo>
                    <a:pt x="686344" y="144788"/>
                  </a:lnTo>
                  <a:lnTo>
                    <a:pt x="685499" y="144342"/>
                  </a:lnTo>
                  <a:lnTo>
                    <a:pt x="684638" y="143912"/>
                  </a:lnTo>
                  <a:lnTo>
                    <a:pt x="683762" y="143512"/>
                  </a:lnTo>
                  <a:lnTo>
                    <a:pt x="682886" y="143112"/>
                  </a:lnTo>
                  <a:lnTo>
                    <a:pt x="681979" y="142744"/>
                  </a:lnTo>
                  <a:lnTo>
                    <a:pt x="681073" y="142405"/>
                  </a:lnTo>
                  <a:lnTo>
                    <a:pt x="680166" y="142083"/>
                  </a:lnTo>
                  <a:lnTo>
                    <a:pt x="679228" y="141775"/>
                  </a:lnTo>
                  <a:lnTo>
                    <a:pt x="678291" y="141499"/>
                  </a:lnTo>
                  <a:lnTo>
                    <a:pt x="677353" y="141237"/>
                  </a:lnTo>
                  <a:lnTo>
                    <a:pt x="676401" y="141007"/>
                  </a:lnTo>
                  <a:lnTo>
                    <a:pt x="675432" y="140792"/>
                  </a:lnTo>
                  <a:lnTo>
                    <a:pt x="674464" y="140607"/>
                  </a:lnTo>
                  <a:lnTo>
                    <a:pt x="673481" y="140454"/>
                  </a:lnTo>
                  <a:lnTo>
                    <a:pt x="672482" y="140315"/>
                  </a:lnTo>
                  <a:lnTo>
                    <a:pt x="671498" y="140192"/>
                  </a:lnTo>
                  <a:lnTo>
                    <a:pt x="670484" y="140100"/>
                  </a:lnTo>
                  <a:lnTo>
                    <a:pt x="669485" y="140039"/>
                  </a:lnTo>
                  <a:lnTo>
                    <a:pt x="668455" y="140008"/>
                  </a:lnTo>
                  <a:lnTo>
                    <a:pt x="667441" y="139993"/>
                  </a:lnTo>
                  <a:lnTo>
                    <a:pt x="666611" y="139993"/>
                  </a:lnTo>
                  <a:lnTo>
                    <a:pt x="665796" y="140023"/>
                  </a:lnTo>
                  <a:lnTo>
                    <a:pt x="664966" y="140069"/>
                  </a:lnTo>
                  <a:lnTo>
                    <a:pt x="664152" y="140131"/>
                  </a:lnTo>
                  <a:lnTo>
                    <a:pt x="663353" y="140192"/>
                  </a:lnTo>
                  <a:lnTo>
                    <a:pt x="662538" y="140285"/>
                  </a:lnTo>
                  <a:lnTo>
                    <a:pt x="661739" y="140392"/>
                  </a:lnTo>
                  <a:lnTo>
                    <a:pt x="660955" y="140515"/>
                  </a:lnTo>
                  <a:lnTo>
                    <a:pt x="660156" y="140653"/>
                  </a:lnTo>
                  <a:lnTo>
                    <a:pt x="659372" y="140807"/>
                  </a:lnTo>
                  <a:lnTo>
                    <a:pt x="658604" y="140976"/>
                  </a:lnTo>
                  <a:lnTo>
                    <a:pt x="657835" y="141161"/>
                  </a:lnTo>
                  <a:lnTo>
                    <a:pt x="657067" y="141360"/>
                  </a:lnTo>
                  <a:lnTo>
                    <a:pt x="656299" y="141576"/>
                  </a:lnTo>
                  <a:lnTo>
                    <a:pt x="655546" y="141806"/>
                  </a:lnTo>
                  <a:lnTo>
                    <a:pt x="654808" y="142052"/>
                  </a:lnTo>
                  <a:lnTo>
                    <a:pt x="654055" y="142313"/>
                  </a:lnTo>
                  <a:lnTo>
                    <a:pt x="653317" y="142590"/>
                  </a:lnTo>
                  <a:lnTo>
                    <a:pt x="652595" y="142867"/>
                  </a:lnTo>
                  <a:lnTo>
                    <a:pt x="651872" y="143174"/>
                  </a:lnTo>
                  <a:lnTo>
                    <a:pt x="651166" y="143481"/>
                  </a:lnTo>
                  <a:lnTo>
                    <a:pt x="650459" y="143804"/>
                  </a:lnTo>
                  <a:lnTo>
                    <a:pt x="649752" y="144157"/>
                  </a:lnTo>
                  <a:lnTo>
                    <a:pt x="649060" y="144511"/>
                  </a:lnTo>
                  <a:lnTo>
                    <a:pt x="648384" y="144864"/>
                  </a:lnTo>
                  <a:lnTo>
                    <a:pt x="647708" y="145249"/>
                  </a:lnTo>
                  <a:lnTo>
                    <a:pt x="647047" y="145648"/>
                  </a:lnTo>
                  <a:lnTo>
                    <a:pt x="646386" y="146048"/>
                  </a:lnTo>
                  <a:lnTo>
                    <a:pt x="645740" y="146463"/>
                  </a:lnTo>
                  <a:lnTo>
                    <a:pt x="645095" y="146893"/>
                  </a:lnTo>
                  <a:lnTo>
                    <a:pt x="644465" y="147339"/>
                  </a:lnTo>
                  <a:lnTo>
                    <a:pt x="643835" y="147784"/>
                  </a:lnTo>
                  <a:lnTo>
                    <a:pt x="643220" y="148261"/>
                  </a:lnTo>
                  <a:lnTo>
                    <a:pt x="642621" y="148737"/>
                  </a:lnTo>
                  <a:lnTo>
                    <a:pt x="642021" y="149214"/>
                  </a:lnTo>
                  <a:lnTo>
                    <a:pt x="641437" y="149721"/>
                  </a:lnTo>
                  <a:lnTo>
                    <a:pt x="640853" y="150228"/>
                  </a:lnTo>
                  <a:lnTo>
                    <a:pt x="640300" y="150751"/>
                  </a:lnTo>
                  <a:lnTo>
                    <a:pt x="639731" y="151288"/>
                  </a:lnTo>
                  <a:lnTo>
                    <a:pt x="639193" y="151826"/>
                  </a:lnTo>
                  <a:lnTo>
                    <a:pt x="638656" y="152380"/>
                  </a:lnTo>
                  <a:lnTo>
                    <a:pt x="638133" y="152948"/>
                  </a:lnTo>
                  <a:lnTo>
                    <a:pt x="637626" y="153517"/>
                  </a:lnTo>
                  <a:lnTo>
                    <a:pt x="637119" y="154101"/>
                  </a:lnTo>
                  <a:lnTo>
                    <a:pt x="636627" y="154685"/>
                  </a:lnTo>
                  <a:lnTo>
                    <a:pt x="636150" y="155300"/>
                  </a:lnTo>
                  <a:lnTo>
                    <a:pt x="635674" y="155899"/>
                  </a:lnTo>
                  <a:lnTo>
                    <a:pt x="635213" y="156529"/>
                  </a:lnTo>
                  <a:lnTo>
                    <a:pt x="634783" y="157159"/>
                  </a:lnTo>
                  <a:lnTo>
                    <a:pt x="634337" y="157789"/>
                  </a:lnTo>
                  <a:lnTo>
                    <a:pt x="633922" y="158450"/>
                  </a:lnTo>
                  <a:lnTo>
                    <a:pt x="633507" y="159096"/>
                  </a:lnTo>
                  <a:lnTo>
                    <a:pt x="633123" y="159772"/>
                  </a:lnTo>
                  <a:lnTo>
                    <a:pt x="632739" y="160433"/>
                  </a:lnTo>
                  <a:lnTo>
                    <a:pt x="632354" y="161124"/>
                  </a:lnTo>
                  <a:lnTo>
                    <a:pt x="632001" y="161801"/>
                  </a:lnTo>
                  <a:lnTo>
                    <a:pt x="631663" y="162508"/>
                  </a:lnTo>
                  <a:lnTo>
                    <a:pt x="631325" y="163214"/>
                  </a:lnTo>
                  <a:lnTo>
                    <a:pt x="631002" y="163921"/>
                  </a:lnTo>
                  <a:lnTo>
                    <a:pt x="630710" y="164644"/>
                  </a:lnTo>
                  <a:lnTo>
                    <a:pt x="630418" y="165366"/>
                  </a:lnTo>
                  <a:lnTo>
                    <a:pt x="630141" y="166104"/>
                  </a:lnTo>
                  <a:lnTo>
                    <a:pt x="629880" y="166841"/>
                  </a:lnTo>
                  <a:lnTo>
                    <a:pt x="629619" y="167579"/>
                  </a:lnTo>
                  <a:lnTo>
                    <a:pt x="626192" y="167472"/>
                  </a:lnTo>
                  <a:lnTo>
                    <a:pt x="622718" y="167395"/>
                  </a:lnTo>
                  <a:lnTo>
                    <a:pt x="619230" y="167333"/>
                  </a:lnTo>
                  <a:lnTo>
                    <a:pt x="615695" y="167318"/>
                  </a:lnTo>
                  <a:lnTo>
                    <a:pt x="613605" y="167318"/>
                  </a:lnTo>
                  <a:lnTo>
                    <a:pt x="611484" y="167333"/>
                  </a:lnTo>
                  <a:lnTo>
                    <a:pt x="609363" y="167364"/>
                  </a:lnTo>
                  <a:lnTo>
                    <a:pt x="607242" y="167410"/>
                  </a:lnTo>
                  <a:lnTo>
                    <a:pt x="605106" y="167456"/>
                  </a:lnTo>
                  <a:lnTo>
                    <a:pt x="602954" y="167518"/>
                  </a:lnTo>
                  <a:lnTo>
                    <a:pt x="600803" y="167594"/>
                  </a:lnTo>
                  <a:lnTo>
                    <a:pt x="598636" y="167687"/>
                  </a:lnTo>
                  <a:lnTo>
                    <a:pt x="596469" y="167779"/>
                  </a:lnTo>
                  <a:lnTo>
                    <a:pt x="594287" y="167886"/>
                  </a:lnTo>
                  <a:lnTo>
                    <a:pt x="592104" y="168009"/>
                  </a:lnTo>
                  <a:lnTo>
                    <a:pt x="589907" y="168132"/>
                  </a:lnTo>
                  <a:lnTo>
                    <a:pt x="587709" y="168271"/>
                  </a:lnTo>
                  <a:lnTo>
                    <a:pt x="585496" y="168424"/>
                  </a:lnTo>
                  <a:lnTo>
                    <a:pt x="583267" y="168593"/>
                  </a:lnTo>
                  <a:lnTo>
                    <a:pt x="581054" y="168763"/>
                  </a:lnTo>
                  <a:lnTo>
                    <a:pt x="578810" y="168947"/>
                  </a:lnTo>
                  <a:lnTo>
                    <a:pt x="576567" y="169147"/>
                  </a:lnTo>
                  <a:lnTo>
                    <a:pt x="574323" y="169347"/>
                  </a:lnTo>
                  <a:lnTo>
                    <a:pt x="572064" y="169577"/>
                  </a:lnTo>
                  <a:lnTo>
                    <a:pt x="569804" y="169792"/>
                  </a:lnTo>
                  <a:lnTo>
                    <a:pt x="567530" y="170038"/>
                  </a:lnTo>
                  <a:lnTo>
                    <a:pt x="565255" y="170284"/>
                  </a:lnTo>
                  <a:lnTo>
                    <a:pt x="562965" y="170545"/>
                  </a:lnTo>
                  <a:lnTo>
                    <a:pt x="560676" y="170822"/>
                  </a:lnTo>
                  <a:lnTo>
                    <a:pt x="558370" y="171114"/>
                  </a:lnTo>
                  <a:lnTo>
                    <a:pt x="556065" y="171406"/>
                  </a:lnTo>
                  <a:lnTo>
                    <a:pt x="553760" y="171713"/>
                  </a:lnTo>
                  <a:lnTo>
                    <a:pt x="551439" y="172021"/>
                  </a:lnTo>
                  <a:lnTo>
                    <a:pt x="549103" y="172359"/>
                  </a:lnTo>
                  <a:lnTo>
                    <a:pt x="546782" y="172697"/>
                  </a:lnTo>
                  <a:lnTo>
                    <a:pt x="544431" y="173035"/>
                  </a:lnTo>
                  <a:lnTo>
                    <a:pt x="543248" y="169070"/>
                  </a:lnTo>
                  <a:lnTo>
                    <a:pt x="542034" y="165136"/>
                  </a:lnTo>
                  <a:lnTo>
                    <a:pt x="540804" y="161217"/>
                  </a:lnTo>
                  <a:lnTo>
                    <a:pt x="539559" y="157344"/>
                  </a:lnTo>
                  <a:lnTo>
                    <a:pt x="538284" y="153502"/>
                  </a:lnTo>
                  <a:lnTo>
                    <a:pt x="536977" y="149675"/>
                  </a:lnTo>
                  <a:lnTo>
                    <a:pt x="535671" y="145894"/>
                  </a:lnTo>
                  <a:lnTo>
                    <a:pt x="534334" y="142144"/>
                  </a:lnTo>
                  <a:lnTo>
                    <a:pt x="532966" y="138440"/>
                  </a:lnTo>
                  <a:lnTo>
                    <a:pt x="531583" y="134752"/>
                  </a:lnTo>
                  <a:lnTo>
                    <a:pt x="530184" y="131110"/>
                  </a:lnTo>
                  <a:lnTo>
                    <a:pt x="528755" y="127483"/>
                  </a:lnTo>
                  <a:lnTo>
                    <a:pt x="527310" y="123917"/>
                  </a:lnTo>
                  <a:lnTo>
                    <a:pt x="525850" y="120367"/>
                  </a:lnTo>
                  <a:lnTo>
                    <a:pt x="524360" y="116863"/>
                  </a:lnTo>
                  <a:lnTo>
                    <a:pt x="522854" y="113390"/>
                  </a:lnTo>
                  <a:lnTo>
                    <a:pt x="522669" y="112990"/>
                  </a:lnTo>
                  <a:lnTo>
                    <a:pt x="522469" y="112591"/>
                  </a:lnTo>
                  <a:lnTo>
                    <a:pt x="522254" y="112206"/>
                  </a:lnTo>
                  <a:lnTo>
                    <a:pt x="522024" y="111837"/>
                  </a:lnTo>
                  <a:lnTo>
                    <a:pt x="521778" y="111469"/>
                  </a:lnTo>
                  <a:lnTo>
                    <a:pt x="521532" y="111130"/>
                  </a:lnTo>
                  <a:lnTo>
                    <a:pt x="521271" y="110777"/>
                  </a:lnTo>
                  <a:lnTo>
                    <a:pt x="520994" y="110454"/>
                  </a:lnTo>
                  <a:lnTo>
                    <a:pt x="520717" y="110132"/>
                  </a:lnTo>
                  <a:lnTo>
                    <a:pt x="520425" y="109840"/>
                  </a:lnTo>
                  <a:lnTo>
                    <a:pt x="520118" y="109548"/>
                  </a:lnTo>
                  <a:lnTo>
                    <a:pt x="519811" y="109256"/>
                  </a:lnTo>
                  <a:lnTo>
                    <a:pt x="519488" y="108994"/>
                  </a:lnTo>
                  <a:lnTo>
                    <a:pt x="519150" y="108733"/>
                  </a:lnTo>
                  <a:lnTo>
                    <a:pt x="518812" y="108487"/>
                  </a:lnTo>
                  <a:lnTo>
                    <a:pt x="518458" y="108257"/>
                  </a:lnTo>
                  <a:lnTo>
                    <a:pt x="518105" y="108041"/>
                  </a:lnTo>
                  <a:lnTo>
                    <a:pt x="517751" y="107842"/>
                  </a:lnTo>
                  <a:lnTo>
                    <a:pt x="517382" y="107642"/>
                  </a:lnTo>
                  <a:lnTo>
                    <a:pt x="516998" y="107473"/>
                  </a:lnTo>
                  <a:lnTo>
                    <a:pt x="516629" y="107304"/>
                  </a:lnTo>
                  <a:lnTo>
                    <a:pt x="516230" y="107150"/>
                  </a:lnTo>
                  <a:lnTo>
                    <a:pt x="515846" y="107012"/>
                  </a:lnTo>
                  <a:lnTo>
                    <a:pt x="515446" y="106889"/>
                  </a:lnTo>
                  <a:lnTo>
                    <a:pt x="515046" y="106781"/>
                  </a:lnTo>
                  <a:lnTo>
                    <a:pt x="514647" y="106689"/>
                  </a:lnTo>
                  <a:lnTo>
                    <a:pt x="514232" y="106597"/>
                  </a:lnTo>
                  <a:lnTo>
                    <a:pt x="513817" y="106535"/>
                  </a:lnTo>
                  <a:lnTo>
                    <a:pt x="513402" y="106474"/>
                  </a:lnTo>
                  <a:lnTo>
                    <a:pt x="512987" y="106443"/>
                  </a:lnTo>
                  <a:lnTo>
                    <a:pt x="512572" y="106412"/>
                  </a:lnTo>
                  <a:lnTo>
                    <a:pt x="512157" y="106412"/>
                  </a:lnTo>
                  <a:lnTo>
                    <a:pt x="511558" y="106428"/>
                  </a:lnTo>
                  <a:lnTo>
                    <a:pt x="510974" y="106474"/>
                  </a:lnTo>
                  <a:lnTo>
                    <a:pt x="510374" y="106551"/>
                  </a:lnTo>
                  <a:lnTo>
                    <a:pt x="509790" y="106658"/>
                  </a:lnTo>
                  <a:lnTo>
                    <a:pt x="509191" y="106797"/>
                  </a:lnTo>
                  <a:lnTo>
                    <a:pt x="508607" y="106966"/>
                  </a:lnTo>
                  <a:lnTo>
                    <a:pt x="508023" y="107165"/>
                  </a:lnTo>
                  <a:lnTo>
                    <a:pt x="507454" y="107396"/>
                  </a:lnTo>
                  <a:lnTo>
                    <a:pt x="506916" y="107657"/>
                  </a:lnTo>
                  <a:lnTo>
                    <a:pt x="506379" y="107934"/>
                  </a:lnTo>
                  <a:lnTo>
                    <a:pt x="505871" y="108241"/>
                  </a:lnTo>
                  <a:lnTo>
                    <a:pt x="505395" y="108564"/>
                  </a:lnTo>
                  <a:lnTo>
                    <a:pt x="504934" y="108917"/>
                  </a:lnTo>
                  <a:lnTo>
                    <a:pt x="504488" y="109286"/>
                  </a:lnTo>
                  <a:lnTo>
                    <a:pt x="504058" y="109670"/>
                  </a:lnTo>
                  <a:lnTo>
                    <a:pt x="503658" y="110070"/>
                  </a:lnTo>
                  <a:lnTo>
                    <a:pt x="503274" y="110500"/>
                  </a:lnTo>
                  <a:lnTo>
                    <a:pt x="502921" y="110946"/>
                  </a:lnTo>
                  <a:lnTo>
                    <a:pt x="502582" y="111392"/>
                  </a:lnTo>
                  <a:lnTo>
                    <a:pt x="502275" y="111868"/>
                  </a:lnTo>
                  <a:lnTo>
                    <a:pt x="501983" y="112345"/>
                  </a:lnTo>
                  <a:lnTo>
                    <a:pt x="501722" y="112836"/>
                  </a:lnTo>
                  <a:lnTo>
                    <a:pt x="501476" y="113344"/>
                  </a:lnTo>
                  <a:lnTo>
                    <a:pt x="501261" y="113866"/>
                  </a:lnTo>
                  <a:lnTo>
                    <a:pt x="501076" y="114389"/>
                  </a:lnTo>
                  <a:lnTo>
                    <a:pt x="500907" y="114927"/>
                  </a:lnTo>
                  <a:lnTo>
                    <a:pt x="500769" y="115464"/>
                  </a:lnTo>
                  <a:lnTo>
                    <a:pt x="500661" y="116018"/>
                  </a:lnTo>
                  <a:lnTo>
                    <a:pt x="500569" y="116571"/>
                  </a:lnTo>
                  <a:lnTo>
                    <a:pt x="500508" y="117140"/>
                  </a:lnTo>
                  <a:lnTo>
                    <a:pt x="500477" y="117708"/>
                  </a:lnTo>
                  <a:lnTo>
                    <a:pt x="500477" y="118277"/>
                  </a:lnTo>
                  <a:lnTo>
                    <a:pt x="500492" y="118845"/>
                  </a:lnTo>
                  <a:lnTo>
                    <a:pt x="500538" y="119414"/>
                  </a:lnTo>
                  <a:lnTo>
                    <a:pt x="500631" y="119983"/>
                  </a:lnTo>
                  <a:lnTo>
                    <a:pt x="500738" y="120551"/>
                  </a:lnTo>
                  <a:lnTo>
                    <a:pt x="500877" y="121120"/>
                  </a:lnTo>
                  <a:lnTo>
                    <a:pt x="501030" y="121689"/>
                  </a:lnTo>
                  <a:lnTo>
                    <a:pt x="501230" y="122242"/>
                  </a:lnTo>
                  <a:lnTo>
                    <a:pt x="501461" y="122811"/>
                  </a:lnTo>
                  <a:lnTo>
                    <a:pt x="502828" y="125930"/>
                  </a:lnTo>
                  <a:lnTo>
                    <a:pt x="504165" y="129096"/>
                  </a:lnTo>
                  <a:lnTo>
                    <a:pt x="505503" y="132308"/>
                  </a:lnTo>
                  <a:lnTo>
                    <a:pt x="506809" y="135551"/>
                  </a:lnTo>
                  <a:lnTo>
                    <a:pt x="508100" y="138825"/>
                  </a:lnTo>
                  <a:lnTo>
                    <a:pt x="509375" y="142129"/>
                  </a:lnTo>
                  <a:lnTo>
                    <a:pt x="510620" y="145479"/>
                  </a:lnTo>
                  <a:lnTo>
                    <a:pt x="511865" y="148860"/>
                  </a:lnTo>
                  <a:lnTo>
                    <a:pt x="513079" y="152272"/>
                  </a:lnTo>
                  <a:lnTo>
                    <a:pt x="514293" y="155715"/>
                  </a:lnTo>
                  <a:lnTo>
                    <a:pt x="515477" y="159188"/>
                  </a:lnTo>
                  <a:lnTo>
                    <a:pt x="516645" y="162692"/>
                  </a:lnTo>
                  <a:lnTo>
                    <a:pt x="517797" y="166227"/>
                  </a:lnTo>
                  <a:lnTo>
                    <a:pt x="518919" y="169808"/>
                  </a:lnTo>
                  <a:lnTo>
                    <a:pt x="520041" y="173404"/>
                  </a:lnTo>
                  <a:lnTo>
                    <a:pt x="521132" y="177031"/>
                  </a:lnTo>
                  <a:lnTo>
                    <a:pt x="517521" y="177738"/>
                  </a:lnTo>
                  <a:lnTo>
                    <a:pt x="513894" y="178460"/>
                  </a:lnTo>
                  <a:lnTo>
                    <a:pt x="510251" y="179198"/>
                  </a:lnTo>
                  <a:lnTo>
                    <a:pt x="506609" y="179982"/>
                  </a:lnTo>
                  <a:lnTo>
                    <a:pt x="502936" y="180765"/>
                  </a:lnTo>
                  <a:lnTo>
                    <a:pt x="499263" y="181595"/>
                  </a:lnTo>
                  <a:lnTo>
                    <a:pt x="495574" y="182425"/>
                  </a:lnTo>
                  <a:lnTo>
                    <a:pt x="491886" y="183301"/>
                  </a:lnTo>
                  <a:lnTo>
                    <a:pt x="488182" y="184193"/>
                  </a:lnTo>
                  <a:lnTo>
                    <a:pt x="484463" y="185099"/>
                  </a:lnTo>
                  <a:lnTo>
                    <a:pt x="480744" y="186037"/>
                  </a:lnTo>
                  <a:lnTo>
                    <a:pt x="477009" y="186990"/>
                  </a:lnTo>
                  <a:lnTo>
                    <a:pt x="473259" y="187973"/>
                  </a:lnTo>
                  <a:lnTo>
                    <a:pt x="469509" y="188972"/>
                  </a:lnTo>
                  <a:lnTo>
                    <a:pt x="465744" y="190002"/>
                  </a:lnTo>
                  <a:lnTo>
                    <a:pt x="461963" y="191062"/>
                  </a:lnTo>
                  <a:lnTo>
                    <a:pt x="458198" y="192123"/>
                  </a:lnTo>
                  <a:lnTo>
                    <a:pt x="454402" y="193229"/>
                  </a:lnTo>
                  <a:lnTo>
                    <a:pt x="450606" y="194351"/>
                  </a:lnTo>
                  <a:lnTo>
                    <a:pt x="446810" y="195488"/>
                  </a:lnTo>
                  <a:lnTo>
                    <a:pt x="442999" y="196656"/>
                  </a:lnTo>
                  <a:lnTo>
                    <a:pt x="439172" y="197840"/>
                  </a:lnTo>
                  <a:lnTo>
                    <a:pt x="435360" y="199054"/>
                  </a:lnTo>
                  <a:lnTo>
                    <a:pt x="431518" y="200283"/>
                  </a:lnTo>
                  <a:lnTo>
                    <a:pt x="427692" y="201528"/>
                  </a:lnTo>
                  <a:lnTo>
                    <a:pt x="423849" y="202804"/>
                  </a:lnTo>
                  <a:lnTo>
                    <a:pt x="420007" y="204110"/>
                  </a:lnTo>
                  <a:lnTo>
                    <a:pt x="416150" y="205432"/>
                  </a:lnTo>
                  <a:lnTo>
                    <a:pt x="412292" y="206769"/>
                  </a:lnTo>
                  <a:lnTo>
                    <a:pt x="408419" y="208137"/>
                  </a:lnTo>
                  <a:lnTo>
                    <a:pt x="404562" y="209520"/>
                  </a:lnTo>
                  <a:lnTo>
                    <a:pt x="400689" y="210934"/>
                  </a:lnTo>
                  <a:lnTo>
                    <a:pt x="396832" y="209520"/>
                  </a:lnTo>
                  <a:lnTo>
                    <a:pt x="392959" y="208137"/>
                  </a:lnTo>
                  <a:lnTo>
                    <a:pt x="389117" y="206784"/>
                  </a:lnTo>
                  <a:lnTo>
                    <a:pt x="385259" y="205447"/>
                  </a:lnTo>
                  <a:lnTo>
                    <a:pt x="381417" y="204126"/>
                  </a:lnTo>
                  <a:lnTo>
                    <a:pt x="377575" y="202819"/>
                  </a:lnTo>
                  <a:lnTo>
                    <a:pt x="373733" y="201559"/>
                  </a:lnTo>
                  <a:lnTo>
                    <a:pt x="369891" y="200299"/>
                  </a:lnTo>
                  <a:lnTo>
                    <a:pt x="366064" y="199069"/>
                  </a:lnTo>
                  <a:lnTo>
                    <a:pt x="362252" y="197855"/>
                  </a:lnTo>
                  <a:lnTo>
                    <a:pt x="358441" y="196672"/>
                  </a:lnTo>
                  <a:lnTo>
                    <a:pt x="354630" y="195519"/>
                  </a:lnTo>
                  <a:lnTo>
                    <a:pt x="350818" y="194366"/>
                  </a:lnTo>
                  <a:lnTo>
                    <a:pt x="347022" y="193260"/>
                  </a:lnTo>
                  <a:lnTo>
                    <a:pt x="343241" y="192153"/>
                  </a:lnTo>
                  <a:lnTo>
                    <a:pt x="339461" y="191093"/>
                  </a:lnTo>
                  <a:lnTo>
                    <a:pt x="335680" y="190033"/>
                  </a:lnTo>
                  <a:lnTo>
                    <a:pt x="331915" y="189003"/>
                  </a:lnTo>
                  <a:lnTo>
                    <a:pt x="328165" y="188004"/>
                  </a:lnTo>
                  <a:lnTo>
                    <a:pt x="324415" y="187020"/>
                  </a:lnTo>
                  <a:lnTo>
                    <a:pt x="320665" y="186067"/>
                  </a:lnTo>
                  <a:lnTo>
                    <a:pt x="316931" y="185130"/>
                  </a:lnTo>
                  <a:lnTo>
                    <a:pt x="313211" y="184208"/>
                  </a:lnTo>
                  <a:lnTo>
                    <a:pt x="309492" y="183332"/>
                  </a:lnTo>
                  <a:lnTo>
                    <a:pt x="305788" y="182456"/>
                  </a:lnTo>
                  <a:lnTo>
                    <a:pt x="302100" y="181611"/>
                  </a:lnTo>
                  <a:lnTo>
                    <a:pt x="298411" y="180796"/>
                  </a:lnTo>
                  <a:lnTo>
                    <a:pt x="294738" y="179997"/>
                  </a:lnTo>
                  <a:lnTo>
                    <a:pt x="291081" y="179228"/>
                  </a:lnTo>
                  <a:lnTo>
                    <a:pt x="287423" y="178475"/>
                  </a:lnTo>
                  <a:lnTo>
                    <a:pt x="283781" y="177753"/>
                  </a:lnTo>
                  <a:lnTo>
                    <a:pt x="280154" y="177046"/>
                  </a:lnTo>
                  <a:lnTo>
                    <a:pt x="281106" y="173926"/>
                  </a:lnTo>
                  <a:lnTo>
                    <a:pt x="282075" y="170822"/>
                  </a:lnTo>
                  <a:lnTo>
                    <a:pt x="283043" y="167733"/>
                  </a:lnTo>
                  <a:lnTo>
                    <a:pt x="284042" y="164659"/>
                  </a:lnTo>
                  <a:lnTo>
                    <a:pt x="285041" y="161616"/>
                  </a:lnTo>
                  <a:lnTo>
                    <a:pt x="286055" y="158589"/>
                  </a:lnTo>
                  <a:lnTo>
                    <a:pt x="287100" y="155592"/>
                  </a:lnTo>
                  <a:lnTo>
                    <a:pt x="288145" y="152610"/>
                  </a:lnTo>
                  <a:lnTo>
                    <a:pt x="289206" y="149644"/>
                  </a:lnTo>
                  <a:lnTo>
                    <a:pt x="290266" y="146709"/>
                  </a:lnTo>
                  <a:lnTo>
                    <a:pt x="291357" y="143804"/>
                  </a:lnTo>
                  <a:lnTo>
                    <a:pt x="292464" y="140915"/>
                  </a:lnTo>
                  <a:lnTo>
                    <a:pt x="293570" y="138041"/>
                  </a:lnTo>
                  <a:lnTo>
                    <a:pt x="294708" y="135198"/>
                  </a:lnTo>
                  <a:lnTo>
                    <a:pt x="295845" y="132370"/>
                  </a:lnTo>
                  <a:lnTo>
                    <a:pt x="297013" y="129573"/>
                  </a:lnTo>
                  <a:lnTo>
                    <a:pt x="298335" y="126438"/>
                  </a:lnTo>
                  <a:lnTo>
                    <a:pt x="299687" y="123333"/>
                  </a:lnTo>
                  <a:lnTo>
                    <a:pt x="301039" y="120275"/>
                  </a:lnTo>
                  <a:lnTo>
                    <a:pt x="302407" y="117263"/>
                  </a:lnTo>
                  <a:lnTo>
                    <a:pt x="303790" y="114296"/>
                  </a:lnTo>
                  <a:lnTo>
                    <a:pt x="305189" y="111361"/>
                  </a:lnTo>
                  <a:lnTo>
                    <a:pt x="306603" y="108472"/>
                  </a:lnTo>
                  <a:lnTo>
                    <a:pt x="308017" y="105629"/>
                  </a:lnTo>
                  <a:lnTo>
                    <a:pt x="309461" y="102831"/>
                  </a:lnTo>
                  <a:lnTo>
                    <a:pt x="310906" y="100081"/>
                  </a:lnTo>
                  <a:lnTo>
                    <a:pt x="312366" y="97376"/>
                  </a:lnTo>
                  <a:lnTo>
                    <a:pt x="313826" y="94717"/>
                  </a:lnTo>
                  <a:lnTo>
                    <a:pt x="315317" y="92089"/>
                  </a:lnTo>
                  <a:lnTo>
                    <a:pt x="316808" y="89522"/>
                  </a:lnTo>
                  <a:lnTo>
                    <a:pt x="318298" y="86987"/>
                  </a:lnTo>
                  <a:lnTo>
                    <a:pt x="319820" y="84512"/>
                  </a:lnTo>
                  <a:lnTo>
                    <a:pt x="321341" y="82069"/>
                  </a:lnTo>
                  <a:lnTo>
                    <a:pt x="322878" y="79671"/>
                  </a:lnTo>
                  <a:lnTo>
                    <a:pt x="324415" y="77335"/>
                  </a:lnTo>
                  <a:lnTo>
                    <a:pt x="325983" y="75030"/>
                  </a:lnTo>
                  <a:lnTo>
                    <a:pt x="327535" y="72786"/>
                  </a:lnTo>
                  <a:lnTo>
                    <a:pt x="329118" y="70573"/>
                  </a:lnTo>
                  <a:lnTo>
                    <a:pt x="330701" y="68421"/>
                  </a:lnTo>
                  <a:lnTo>
                    <a:pt x="332284" y="66316"/>
                  </a:lnTo>
                  <a:lnTo>
                    <a:pt x="333882" y="64241"/>
                  </a:lnTo>
                  <a:lnTo>
                    <a:pt x="335496" y="62228"/>
                  </a:lnTo>
                  <a:lnTo>
                    <a:pt x="336295" y="61244"/>
                  </a:lnTo>
                  <a:lnTo>
                    <a:pt x="337109" y="60261"/>
                  </a:lnTo>
                  <a:lnTo>
                    <a:pt x="337924" y="59292"/>
                  </a:lnTo>
                  <a:lnTo>
                    <a:pt x="338739" y="58340"/>
                  </a:lnTo>
                  <a:lnTo>
                    <a:pt x="339553" y="57402"/>
                  </a:lnTo>
                  <a:lnTo>
                    <a:pt x="340368" y="56480"/>
                  </a:lnTo>
                  <a:lnTo>
                    <a:pt x="341182" y="55558"/>
                  </a:lnTo>
                  <a:lnTo>
                    <a:pt x="342012" y="54651"/>
                  </a:lnTo>
                  <a:lnTo>
                    <a:pt x="342827" y="53760"/>
                  </a:lnTo>
                  <a:lnTo>
                    <a:pt x="343656" y="52884"/>
                  </a:lnTo>
                  <a:lnTo>
                    <a:pt x="344486" y="52008"/>
                  </a:lnTo>
                  <a:lnTo>
                    <a:pt x="345316" y="51162"/>
                  </a:lnTo>
                  <a:lnTo>
                    <a:pt x="346146" y="50317"/>
                  </a:lnTo>
                  <a:lnTo>
                    <a:pt x="346976" y="49487"/>
                  </a:lnTo>
                  <a:lnTo>
                    <a:pt x="347806" y="48673"/>
                  </a:lnTo>
                  <a:lnTo>
                    <a:pt x="348636" y="47858"/>
                  </a:lnTo>
                  <a:lnTo>
                    <a:pt x="349481" y="47074"/>
                  </a:lnTo>
                  <a:lnTo>
                    <a:pt x="350311" y="46291"/>
                  </a:lnTo>
                  <a:lnTo>
                    <a:pt x="351156" y="45522"/>
                  </a:lnTo>
                  <a:lnTo>
                    <a:pt x="351986" y="44769"/>
                  </a:lnTo>
                  <a:lnTo>
                    <a:pt x="352831" y="44016"/>
                  </a:lnTo>
                  <a:lnTo>
                    <a:pt x="353677" y="43294"/>
                  </a:lnTo>
                  <a:lnTo>
                    <a:pt x="354522" y="42571"/>
                  </a:lnTo>
                  <a:lnTo>
                    <a:pt x="355367" y="41864"/>
                  </a:lnTo>
                  <a:lnTo>
                    <a:pt x="356228" y="41173"/>
                  </a:lnTo>
                  <a:lnTo>
                    <a:pt x="357073" y="40497"/>
                  </a:lnTo>
                  <a:lnTo>
                    <a:pt x="357918" y="39836"/>
                  </a:lnTo>
                  <a:lnTo>
                    <a:pt x="358779" y="39175"/>
                  </a:lnTo>
                  <a:lnTo>
                    <a:pt x="359624" y="38530"/>
                  </a:lnTo>
                  <a:lnTo>
                    <a:pt x="360485" y="37899"/>
                  </a:lnTo>
                  <a:lnTo>
                    <a:pt x="361346" y="37285"/>
                  </a:lnTo>
                  <a:lnTo>
                    <a:pt x="362191" y="36685"/>
                  </a:lnTo>
                  <a:lnTo>
                    <a:pt x="363052" y="36101"/>
                  </a:lnTo>
                  <a:lnTo>
                    <a:pt x="363912" y="35517"/>
                  </a:lnTo>
                  <a:lnTo>
                    <a:pt x="364773" y="34949"/>
                  </a:lnTo>
                  <a:lnTo>
                    <a:pt x="365633" y="34411"/>
                  </a:lnTo>
                  <a:lnTo>
                    <a:pt x="366494" y="33873"/>
                  </a:lnTo>
                  <a:lnTo>
                    <a:pt x="367370" y="33335"/>
                  </a:lnTo>
                  <a:lnTo>
                    <a:pt x="368231" y="32828"/>
                  </a:lnTo>
                  <a:lnTo>
                    <a:pt x="369091" y="32336"/>
                  </a:lnTo>
                  <a:lnTo>
                    <a:pt x="369967" y="31844"/>
                  </a:lnTo>
                  <a:lnTo>
                    <a:pt x="370828" y="31368"/>
                  </a:lnTo>
                  <a:lnTo>
                    <a:pt x="371704" y="30922"/>
                  </a:lnTo>
                  <a:lnTo>
                    <a:pt x="372565" y="30476"/>
                  </a:lnTo>
                  <a:lnTo>
                    <a:pt x="373441" y="30031"/>
                  </a:lnTo>
                  <a:lnTo>
                    <a:pt x="374317" y="29616"/>
                  </a:lnTo>
                  <a:lnTo>
                    <a:pt x="375177" y="29216"/>
                  </a:lnTo>
                  <a:lnTo>
                    <a:pt x="376053" y="28817"/>
                  </a:lnTo>
                  <a:lnTo>
                    <a:pt x="376929" y="28448"/>
                  </a:lnTo>
                  <a:lnTo>
                    <a:pt x="377805" y="28079"/>
                  </a:lnTo>
                  <a:lnTo>
                    <a:pt x="378681" y="27725"/>
                  </a:lnTo>
                  <a:lnTo>
                    <a:pt x="379557" y="27387"/>
                  </a:lnTo>
                  <a:lnTo>
                    <a:pt x="380433" y="27065"/>
                  </a:lnTo>
                  <a:lnTo>
                    <a:pt x="381309" y="26742"/>
                  </a:lnTo>
                  <a:lnTo>
                    <a:pt x="382185" y="26450"/>
                  </a:lnTo>
                  <a:lnTo>
                    <a:pt x="383061" y="26158"/>
                  </a:lnTo>
                  <a:lnTo>
                    <a:pt x="383937" y="25897"/>
                  </a:lnTo>
                  <a:lnTo>
                    <a:pt x="384813" y="25635"/>
                  </a:lnTo>
                  <a:lnTo>
                    <a:pt x="385689" y="25389"/>
                  </a:lnTo>
                  <a:lnTo>
                    <a:pt x="386581" y="25159"/>
                  </a:lnTo>
                  <a:lnTo>
                    <a:pt x="387457" y="24944"/>
                  </a:lnTo>
                  <a:lnTo>
                    <a:pt x="388333" y="24744"/>
                  </a:lnTo>
                  <a:lnTo>
                    <a:pt x="389224" y="24560"/>
                  </a:lnTo>
                  <a:lnTo>
                    <a:pt x="390100" y="24375"/>
                  </a:lnTo>
                  <a:lnTo>
                    <a:pt x="390976" y="24221"/>
                  </a:lnTo>
                  <a:lnTo>
                    <a:pt x="391868" y="24068"/>
                  </a:lnTo>
                  <a:lnTo>
                    <a:pt x="392744" y="23929"/>
                  </a:lnTo>
                  <a:lnTo>
                    <a:pt x="393620" y="23822"/>
                  </a:lnTo>
                  <a:lnTo>
                    <a:pt x="394511" y="23714"/>
                  </a:lnTo>
                  <a:lnTo>
                    <a:pt x="395387" y="23622"/>
                  </a:lnTo>
                  <a:lnTo>
                    <a:pt x="396278" y="23545"/>
                  </a:lnTo>
                  <a:lnTo>
                    <a:pt x="397154" y="23484"/>
                  </a:lnTo>
                  <a:lnTo>
                    <a:pt x="398046" y="23422"/>
                  </a:lnTo>
                  <a:lnTo>
                    <a:pt x="398922" y="23392"/>
                  </a:lnTo>
                  <a:lnTo>
                    <a:pt x="399798" y="23376"/>
                  </a:lnTo>
                  <a:lnTo>
                    <a:pt x="400689" y="23361"/>
                  </a:lnTo>
                  <a:lnTo>
                    <a:pt x="401473" y="23376"/>
                  </a:lnTo>
                  <a:lnTo>
                    <a:pt x="402257" y="23392"/>
                  </a:lnTo>
                  <a:lnTo>
                    <a:pt x="403040" y="23407"/>
                  </a:lnTo>
                  <a:lnTo>
                    <a:pt x="403824" y="23453"/>
                  </a:lnTo>
                  <a:lnTo>
                    <a:pt x="404608" y="23499"/>
                  </a:lnTo>
                  <a:lnTo>
                    <a:pt x="405376" y="23561"/>
                  </a:lnTo>
                  <a:lnTo>
                    <a:pt x="406145" y="23622"/>
                  </a:lnTo>
                  <a:lnTo>
                    <a:pt x="406913" y="23699"/>
                  </a:lnTo>
                  <a:lnTo>
                    <a:pt x="407682" y="23791"/>
                  </a:lnTo>
                  <a:lnTo>
                    <a:pt x="408450" y="23899"/>
                  </a:lnTo>
                  <a:lnTo>
                    <a:pt x="409219" y="24006"/>
                  </a:lnTo>
                  <a:lnTo>
                    <a:pt x="409972" y="24114"/>
                  </a:lnTo>
                  <a:lnTo>
                    <a:pt x="410725" y="24252"/>
                  </a:lnTo>
                  <a:lnTo>
                    <a:pt x="411478" y="24390"/>
                  </a:lnTo>
                  <a:lnTo>
                    <a:pt x="412231" y="24529"/>
                  </a:lnTo>
                  <a:lnTo>
                    <a:pt x="412984" y="24698"/>
                  </a:lnTo>
                  <a:lnTo>
                    <a:pt x="413722" y="24852"/>
                  </a:lnTo>
                  <a:lnTo>
                    <a:pt x="414475" y="25036"/>
                  </a:lnTo>
                  <a:lnTo>
                    <a:pt x="415212" y="25220"/>
                  </a:lnTo>
                  <a:lnTo>
                    <a:pt x="415950" y="25405"/>
                  </a:lnTo>
                  <a:lnTo>
                    <a:pt x="416688" y="25620"/>
                  </a:lnTo>
                  <a:lnTo>
                    <a:pt x="417410" y="25820"/>
                  </a:lnTo>
                  <a:lnTo>
                    <a:pt x="418870" y="26281"/>
                  </a:lnTo>
                  <a:lnTo>
                    <a:pt x="420315" y="26757"/>
                  </a:lnTo>
                  <a:lnTo>
                    <a:pt x="421744" y="27280"/>
                  </a:lnTo>
                  <a:lnTo>
                    <a:pt x="423173" y="27818"/>
                  </a:lnTo>
                  <a:lnTo>
                    <a:pt x="424587" y="28402"/>
                  </a:lnTo>
                  <a:lnTo>
                    <a:pt x="425986" y="29016"/>
                  </a:lnTo>
                  <a:lnTo>
                    <a:pt x="427369" y="29662"/>
                  </a:lnTo>
                  <a:lnTo>
                    <a:pt x="428737" y="30323"/>
                  </a:lnTo>
                  <a:lnTo>
                    <a:pt x="430104" y="31030"/>
                  </a:lnTo>
                  <a:lnTo>
                    <a:pt x="431457" y="31752"/>
                  </a:lnTo>
                  <a:lnTo>
                    <a:pt x="432809" y="32505"/>
                  </a:lnTo>
                  <a:lnTo>
                    <a:pt x="434131" y="33289"/>
                  </a:lnTo>
                  <a:lnTo>
                    <a:pt x="435453" y="34088"/>
                  </a:lnTo>
                  <a:lnTo>
                    <a:pt x="436759" y="34918"/>
                  </a:lnTo>
                  <a:lnTo>
                    <a:pt x="438050" y="35779"/>
                  </a:lnTo>
                  <a:lnTo>
                    <a:pt x="439326" y="36655"/>
                  </a:lnTo>
                  <a:lnTo>
                    <a:pt x="440601" y="37546"/>
                  </a:lnTo>
                  <a:lnTo>
                    <a:pt x="441846" y="38468"/>
                  </a:lnTo>
                  <a:lnTo>
                    <a:pt x="443091" y="39406"/>
                  </a:lnTo>
                  <a:lnTo>
                    <a:pt x="444336" y="40374"/>
                  </a:lnTo>
                  <a:lnTo>
                    <a:pt x="445550" y="41357"/>
                  </a:lnTo>
                  <a:lnTo>
                    <a:pt x="446749" y="42356"/>
                  </a:lnTo>
                  <a:lnTo>
                    <a:pt x="447947" y="43371"/>
                  </a:lnTo>
                  <a:lnTo>
                    <a:pt x="449131" y="44400"/>
                  </a:lnTo>
                  <a:lnTo>
                    <a:pt x="450299" y="45445"/>
                  </a:lnTo>
                  <a:lnTo>
                    <a:pt x="451451" y="46506"/>
                  </a:lnTo>
                  <a:lnTo>
                    <a:pt x="452589" y="47597"/>
                  </a:lnTo>
                  <a:lnTo>
                    <a:pt x="453726" y="48688"/>
                  </a:lnTo>
                  <a:lnTo>
                    <a:pt x="454832" y="49779"/>
                  </a:lnTo>
                  <a:lnTo>
                    <a:pt x="455939" y="50901"/>
                  </a:lnTo>
                  <a:lnTo>
                    <a:pt x="457030" y="52023"/>
                  </a:lnTo>
                  <a:lnTo>
                    <a:pt x="458106" y="53160"/>
                  </a:lnTo>
                  <a:lnTo>
                    <a:pt x="459166" y="54313"/>
                  </a:lnTo>
                  <a:lnTo>
                    <a:pt x="460211" y="55466"/>
                  </a:lnTo>
                  <a:lnTo>
                    <a:pt x="461256" y="56634"/>
                  </a:lnTo>
                  <a:lnTo>
                    <a:pt x="462271" y="57802"/>
                  </a:lnTo>
                  <a:lnTo>
                    <a:pt x="463285" y="58985"/>
                  </a:lnTo>
                  <a:lnTo>
                    <a:pt x="464284" y="60168"/>
                  </a:lnTo>
                  <a:lnTo>
                    <a:pt x="465252" y="61352"/>
                  </a:lnTo>
                  <a:lnTo>
                    <a:pt x="466221" y="62551"/>
                  </a:lnTo>
                  <a:lnTo>
                    <a:pt x="467173" y="63749"/>
                  </a:lnTo>
                  <a:lnTo>
                    <a:pt x="468111" y="64933"/>
                  </a:lnTo>
                  <a:lnTo>
                    <a:pt x="469048" y="66147"/>
                  </a:lnTo>
                  <a:lnTo>
                    <a:pt x="469955" y="67346"/>
                  </a:lnTo>
                  <a:lnTo>
                    <a:pt x="470846" y="68544"/>
                  </a:lnTo>
                  <a:lnTo>
                    <a:pt x="471722" y="69743"/>
                  </a:lnTo>
                  <a:lnTo>
                    <a:pt x="472598" y="70942"/>
                  </a:lnTo>
                  <a:lnTo>
                    <a:pt x="473444" y="72141"/>
                  </a:lnTo>
                  <a:lnTo>
                    <a:pt x="474289" y="73324"/>
                  </a:lnTo>
                  <a:lnTo>
                    <a:pt x="475104" y="74523"/>
                  </a:lnTo>
                  <a:lnTo>
                    <a:pt x="475918" y="75706"/>
                  </a:lnTo>
                  <a:lnTo>
                    <a:pt x="477486" y="78057"/>
                  </a:lnTo>
                  <a:lnTo>
                    <a:pt x="477839" y="78549"/>
                  </a:lnTo>
                  <a:lnTo>
                    <a:pt x="478193" y="79026"/>
                  </a:lnTo>
                  <a:lnTo>
                    <a:pt x="478577" y="79471"/>
                  </a:lnTo>
                  <a:lnTo>
                    <a:pt x="478976" y="79886"/>
                  </a:lnTo>
                  <a:lnTo>
                    <a:pt x="479407" y="80286"/>
                  </a:lnTo>
                  <a:lnTo>
                    <a:pt x="479837" y="80670"/>
                  </a:lnTo>
                  <a:lnTo>
                    <a:pt x="480298" y="81024"/>
                  </a:lnTo>
                  <a:lnTo>
                    <a:pt x="480759" y="81346"/>
                  </a:lnTo>
                  <a:lnTo>
                    <a:pt x="481236" y="81654"/>
                  </a:lnTo>
                  <a:lnTo>
                    <a:pt x="481727" y="81930"/>
                  </a:lnTo>
                  <a:lnTo>
                    <a:pt x="482235" y="82176"/>
                  </a:lnTo>
                  <a:lnTo>
                    <a:pt x="482757" y="82407"/>
                  </a:lnTo>
                  <a:lnTo>
                    <a:pt x="483280" y="82606"/>
                  </a:lnTo>
                  <a:lnTo>
                    <a:pt x="483817" y="82791"/>
                  </a:lnTo>
                  <a:lnTo>
                    <a:pt x="484355" y="82945"/>
                  </a:lnTo>
                  <a:lnTo>
                    <a:pt x="484893" y="83068"/>
                  </a:lnTo>
                  <a:lnTo>
                    <a:pt x="485447" y="83175"/>
                  </a:lnTo>
                  <a:lnTo>
                    <a:pt x="486000" y="83237"/>
                  </a:lnTo>
                  <a:lnTo>
                    <a:pt x="486568" y="83283"/>
                  </a:lnTo>
                  <a:lnTo>
                    <a:pt x="487122" y="83313"/>
                  </a:lnTo>
                  <a:lnTo>
                    <a:pt x="487690" y="83298"/>
                  </a:lnTo>
                  <a:lnTo>
                    <a:pt x="488259" y="83267"/>
                  </a:lnTo>
                  <a:lnTo>
                    <a:pt x="488812" y="83206"/>
                  </a:lnTo>
                  <a:lnTo>
                    <a:pt x="489381" y="83114"/>
                  </a:lnTo>
                  <a:lnTo>
                    <a:pt x="489934" y="83006"/>
                  </a:lnTo>
                  <a:lnTo>
                    <a:pt x="490487" y="82852"/>
                  </a:lnTo>
                  <a:lnTo>
                    <a:pt x="491041" y="82683"/>
                  </a:lnTo>
                  <a:lnTo>
                    <a:pt x="491579" y="82484"/>
                  </a:lnTo>
                  <a:lnTo>
                    <a:pt x="492117" y="82253"/>
                  </a:lnTo>
                  <a:lnTo>
                    <a:pt x="492639" y="81992"/>
                  </a:lnTo>
                  <a:lnTo>
                    <a:pt x="493162" y="81700"/>
                  </a:lnTo>
                  <a:lnTo>
                    <a:pt x="493669" y="81377"/>
                  </a:lnTo>
                  <a:lnTo>
                    <a:pt x="494176" y="81039"/>
                  </a:lnTo>
                  <a:lnTo>
                    <a:pt x="494637" y="80670"/>
                  </a:lnTo>
                  <a:lnTo>
                    <a:pt x="495083" y="80286"/>
                  </a:lnTo>
                  <a:lnTo>
                    <a:pt x="495513" y="79886"/>
                  </a:lnTo>
                  <a:lnTo>
                    <a:pt x="495913" y="79471"/>
                  </a:lnTo>
                  <a:lnTo>
                    <a:pt x="496281" y="79026"/>
                  </a:lnTo>
                  <a:lnTo>
                    <a:pt x="496635" y="78580"/>
                  </a:lnTo>
                  <a:lnTo>
                    <a:pt x="496973" y="78104"/>
                  </a:lnTo>
                  <a:lnTo>
                    <a:pt x="497265" y="77627"/>
                  </a:lnTo>
                  <a:lnTo>
                    <a:pt x="497557" y="77135"/>
                  </a:lnTo>
                  <a:lnTo>
                    <a:pt x="497803" y="76628"/>
                  </a:lnTo>
                  <a:lnTo>
                    <a:pt x="498033" y="76121"/>
                  </a:lnTo>
                  <a:lnTo>
                    <a:pt x="498233" y="75598"/>
                  </a:lnTo>
                  <a:lnTo>
                    <a:pt x="498418" y="75061"/>
                  </a:lnTo>
                  <a:lnTo>
                    <a:pt x="498571" y="74523"/>
                  </a:lnTo>
                  <a:lnTo>
                    <a:pt x="498694" y="73969"/>
                  </a:lnTo>
                  <a:lnTo>
                    <a:pt x="498786" y="73416"/>
                  </a:lnTo>
                  <a:lnTo>
                    <a:pt x="498863" y="72863"/>
                  </a:lnTo>
                  <a:lnTo>
                    <a:pt x="498909" y="72310"/>
                  </a:lnTo>
                  <a:lnTo>
                    <a:pt x="498940" y="71741"/>
                  </a:lnTo>
                  <a:lnTo>
                    <a:pt x="498925" y="71188"/>
                  </a:lnTo>
                  <a:lnTo>
                    <a:pt x="498894" y="70619"/>
                  </a:lnTo>
                  <a:lnTo>
                    <a:pt x="498833" y="70050"/>
                  </a:lnTo>
                  <a:lnTo>
                    <a:pt x="498740" y="69497"/>
                  </a:lnTo>
                  <a:lnTo>
                    <a:pt x="498617" y="68944"/>
                  </a:lnTo>
                  <a:lnTo>
                    <a:pt x="498479" y="68391"/>
                  </a:lnTo>
                  <a:lnTo>
                    <a:pt x="498310" y="67837"/>
                  </a:lnTo>
                  <a:lnTo>
                    <a:pt x="498095" y="67284"/>
                  </a:lnTo>
                  <a:lnTo>
                    <a:pt x="497864" y="66746"/>
                  </a:lnTo>
                  <a:lnTo>
                    <a:pt x="497603" y="66224"/>
                  </a:lnTo>
                  <a:lnTo>
                    <a:pt x="497326" y="65701"/>
                  </a:lnTo>
                  <a:lnTo>
                    <a:pt x="497004" y="65194"/>
                  </a:lnTo>
                  <a:lnTo>
                    <a:pt x="495682" y="63211"/>
                  </a:lnTo>
                  <a:lnTo>
                    <a:pt x="494345" y="61260"/>
                  </a:lnTo>
                  <a:lnTo>
                    <a:pt x="493008" y="59323"/>
                  </a:lnTo>
                  <a:lnTo>
                    <a:pt x="491671" y="57433"/>
                  </a:lnTo>
                  <a:lnTo>
                    <a:pt x="490318" y="55573"/>
                  </a:lnTo>
                  <a:lnTo>
                    <a:pt x="488951" y="53729"/>
                  </a:lnTo>
                  <a:lnTo>
                    <a:pt x="487598" y="51916"/>
                  </a:lnTo>
                  <a:lnTo>
                    <a:pt x="486215" y="50148"/>
                  </a:lnTo>
                  <a:lnTo>
                    <a:pt x="484832" y="48396"/>
                  </a:lnTo>
                  <a:lnTo>
                    <a:pt x="483449" y="46675"/>
                  </a:lnTo>
                  <a:lnTo>
                    <a:pt x="482050" y="45000"/>
                  </a:lnTo>
                  <a:lnTo>
                    <a:pt x="480652" y="43340"/>
                  </a:lnTo>
                  <a:lnTo>
                    <a:pt x="479253" y="41711"/>
                  </a:lnTo>
                  <a:lnTo>
                    <a:pt x="477839" y="40112"/>
                  </a:lnTo>
                  <a:lnTo>
                    <a:pt x="476410" y="38545"/>
                  </a:lnTo>
                  <a:lnTo>
                    <a:pt x="474996" y="37008"/>
                  </a:lnTo>
                  <a:lnTo>
                    <a:pt x="473551" y="35502"/>
                  </a:lnTo>
                  <a:lnTo>
                    <a:pt x="472122" y="34027"/>
                  </a:lnTo>
                  <a:lnTo>
                    <a:pt x="470677" y="32582"/>
                  </a:lnTo>
                  <a:lnTo>
                    <a:pt x="469217" y="31168"/>
                  </a:lnTo>
                  <a:lnTo>
                    <a:pt x="467773" y="29785"/>
                  </a:lnTo>
                  <a:lnTo>
                    <a:pt x="466313" y="28432"/>
                  </a:lnTo>
                  <a:lnTo>
                    <a:pt x="464837" y="27111"/>
                  </a:lnTo>
                  <a:lnTo>
                    <a:pt x="463362" y="25820"/>
                  </a:lnTo>
                  <a:lnTo>
                    <a:pt x="461887" y="24560"/>
                  </a:lnTo>
                  <a:lnTo>
                    <a:pt x="460396" y="23330"/>
                  </a:lnTo>
                  <a:lnTo>
                    <a:pt x="458905" y="22131"/>
                  </a:lnTo>
                  <a:lnTo>
                    <a:pt x="457414" y="20963"/>
                  </a:lnTo>
                  <a:lnTo>
                    <a:pt x="455908" y="19826"/>
                  </a:lnTo>
                  <a:lnTo>
                    <a:pt x="454402" y="18719"/>
                  </a:lnTo>
                  <a:lnTo>
                    <a:pt x="452896" y="17644"/>
                  </a:lnTo>
                  <a:lnTo>
                    <a:pt x="451375" y="16599"/>
                  </a:lnTo>
                  <a:lnTo>
                    <a:pt x="449853" y="15584"/>
                  </a:lnTo>
                  <a:lnTo>
                    <a:pt x="448332" y="14601"/>
                  </a:lnTo>
                  <a:lnTo>
                    <a:pt x="446795" y="13663"/>
                  </a:lnTo>
                  <a:lnTo>
                    <a:pt x="445258" y="12741"/>
                  </a:lnTo>
                  <a:lnTo>
                    <a:pt x="443721" y="11850"/>
                  </a:lnTo>
                  <a:lnTo>
                    <a:pt x="442184" y="10989"/>
                  </a:lnTo>
                  <a:lnTo>
                    <a:pt x="440632" y="10175"/>
                  </a:lnTo>
                  <a:lnTo>
                    <a:pt x="439080" y="9375"/>
                  </a:lnTo>
                  <a:lnTo>
                    <a:pt x="437512" y="8622"/>
                  </a:lnTo>
                  <a:lnTo>
                    <a:pt x="435960" y="7885"/>
                  </a:lnTo>
                  <a:lnTo>
                    <a:pt x="434392" y="7193"/>
                  </a:lnTo>
                  <a:lnTo>
                    <a:pt x="432825" y="6532"/>
                  </a:lnTo>
                  <a:lnTo>
                    <a:pt x="431242" y="5887"/>
                  </a:lnTo>
                  <a:lnTo>
                    <a:pt x="429659" y="5287"/>
                  </a:lnTo>
                  <a:lnTo>
                    <a:pt x="428076" y="4719"/>
                  </a:lnTo>
                  <a:lnTo>
                    <a:pt x="426493" y="4181"/>
                  </a:lnTo>
                  <a:lnTo>
                    <a:pt x="424910" y="3674"/>
                  </a:lnTo>
                  <a:lnTo>
                    <a:pt x="423312" y="3213"/>
                  </a:lnTo>
                  <a:lnTo>
                    <a:pt x="421713" y="2767"/>
                  </a:lnTo>
                  <a:lnTo>
                    <a:pt x="420115" y="2352"/>
                  </a:lnTo>
                  <a:lnTo>
                    <a:pt x="418517" y="1983"/>
                  </a:lnTo>
                  <a:lnTo>
                    <a:pt x="416903" y="1645"/>
                  </a:lnTo>
                  <a:lnTo>
                    <a:pt x="415305" y="1322"/>
                  </a:lnTo>
                  <a:lnTo>
                    <a:pt x="413691" y="1046"/>
                  </a:lnTo>
                  <a:lnTo>
                    <a:pt x="412077" y="800"/>
                  </a:lnTo>
                  <a:lnTo>
                    <a:pt x="410448" y="585"/>
                  </a:lnTo>
                  <a:lnTo>
                    <a:pt x="408834" y="416"/>
                  </a:lnTo>
                  <a:lnTo>
                    <a:pt x="407205" y="262"/>
                  </a:lnTo>
                  <a:lnTo>
                    <a:pt x="405576" y="139"/>
                  </a:lnTo>
                  <a:lnTo>
                    <a:pt x="403947" y="62"/>
                  </a:lnTo>
                  <a:lnTo>
                    <a:pt x="402318" y="16"/>
                  </a:lnTo>
                  <a:lnTo>
                    <a:pt x="4006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 rot="10800000">
              <a:off x="2220665" y="1360523"/>
              <a:ext cx="22790" cy="22822"/>
            </a:xfrm>
            <a:custGeom>
              <a:avLst/>
              <a:gdLst/>
              <a:ahLst/>
              <a:cxnLst/>
              <a:rect l="l" t="t" r="r" b="b"/>
              <a:pathLst>
                <a:path w="32674" h="32720" fill="none" extrusionOk="0">
                  <a:moveTo>
                    <a:pt x="16337" y="32720"/>
                  </a:moveTo>
                  <a:lnTo>
                    <a:pt x="16337" y="32720"/>
                  </a:lnTo>
                  <a:lnTo>
                    <a:pt x="15922" y="32704"/>
                  </a:lnTo>
                  <a:lnTo>
                    <a:pt x="15492" y="32689"/>
                  </a:lnTo>
                  <a:lnTo>
                    <a:pt x="15077" y="32674"/>
                  </a:lnTo>
                  <a:lnTo>
                    <a:pt x="14662" y="32628"/>
                  </a:lnTo>
                  <a:lnTo>
                    <a:pt x="14262" y="32581"/>
                  </a:lnTo>
                  <a:lnTo>
                    <a:pt x="13847" y="32520"/>
                  </a:lnTo>
                  <a:lnTo>
                    <a:pt x="13448" y="32458"/>
                  </a:lnTo>
                  <a:lnTo>
                    <a:pt x="13048" y="32382"/>
                  </a:lnTo>
                  <a:lnTo>
                    <a:pt x="12649" y="32289"/>
                  </a:lnTo>
                  <a:lnTo>
                    <a:pt x="12249" y="32197"/>
                  </a:lnTo>
                  <a:lnTo>
                    <a:pt x="11865" y="32090"/>
                  </a:lnTo>
                  <a:lnTo>
                    <a:pt x="11481" y="31982"/>
                  </a:lnTo>
                  <a:lnTo>
                    <a:pt x="11096" y="31859"/>
                  </a:lnTo>
                  <a:lnTo>
                    <a:pt x="10728" y="31721"/>
                  </a:lnTo>
                  <a:lnTo>
                    <a:pt x="10343" y="31582"/>
                  </a:lnTo>
                  <a:lnTo>
                    <a:pt x="9975" y="31429"/>
                  </a:lnTo>
                  <a:lnTo>
                    <a:pt x="9621" y="31275"/>
                  </a:lnTo>
                  <a:lnTo>
                    <a:pt x="9252" y="31106"/>
                  </a:lnTo>
                  <a:lnTo>
                    <a:pt x="8899" y="30922"/>
                  </a:lnTo>
                  <a:lnTo>
                    <a:pt x="8545" y="30737"/>
                  </a:lnTo>
                  <a:lnTo>
                    <a:pt x="8207" y="30553"/>
                  </a:lnTo>
                  <a:lnTo>
                    <a:pt x="7869" y="30338"/>
                  </a:lnTo>
                  <a:lnTo>
                    <a:pt x="7531" y="30138"/>
                  </a:lnTo>
                  <a:lnTo>
                    <a:pt x="7208" y="29923"/>
                  </a:lnTo>
                  <a:lnTo>
                    <a:pt x="6885" y="29692"/>
                  </a:lnTo>
                  <a:lnTo>
                    <a:pt x="6563" y="29462"/>
                  </a:lnTo>
                  <a:lnTo>
                    <a:pt x="6255" y="29216"/>
                  </a:lnTo>
                  <a:lnTo>
                    <a:pt x="5948" y="28970"/>
                  </a:lnTo>
                  <a:lnTo>
                    <a:pt x="5641" y="28724"/>
                  </a:lnTo>
                  <a:lnTo>
                    <a:pt x="5349" y="28463"/>
                  </a:lnTo>
                  <a:lnTo>
                    <a:pt x="5072" y="28201"/>
                  </a:lnTo>
                  <a:lnTo>
                    <a:pt x="4780" y="27925"/>
                  </a:lnTo>
                  <a:lnTo>
                    <a:pt x="4519" y="27633"/>
                  </a:lnTo>
                  <a:lnTo>
                    <a:pt x="4242" y="27356"/>
                  </a:lnTo>
                  <a:lnTo>
                    <a:pt x="3981" y="27064"/>
                  </a:lnTo>
                  <a:lnTo>
                    <a:pt x="3735" y="26757"/>
                  </a:lnTo>
                  <a:lnTo>
                    <a:pt x="3489" y="26449"/>
                  </a:lnTo>
                  <a:lnTo>
                    <a:pt x="3243" y="26142"/>
                  </a:lnTo>
                  <a:lnTo>
                    <a:pt x="3013" y="25819"/>
                  </a:lnTo>
                  <a:lnTo>
                    <a:pt x="2782" y="25497"/>
                  </a:lnTo>
                  <a:lnTo>
                    <a:pt x="2567" y="25174"/>
                  </a:lnTo>
                  <a:lnTo>
                    <a:pt x="2367" y="24836"/>
                  </a:lnTo>
                  <a:lnTo>
                    <a:pt x="2167" y="24498"/>
                  </a:lnTo>
                  <a:lnTo>
                    <a:pt x="1968" y="24144"/>
                  </a:lnTo>
                  <a:lnTo>
                    <a:pt x="1783" y="23806"/>
                  </a:lnTo>
                  <a:lnTo>
                    <a:pt x="1614" y="23437"/>
                  </a:lnTo>
                  <a:lnTo>
                    <a:pt x="1445" y="23084"/>
                  </a:lnTo>
                  <a:lnTo>
                    <a:pt x="1276" y="22715"/>
                  </a:lnTo>
                  <a:lnTo>
                    <a:pt x="1138" y="22346"/>
                  </a:lnTo>
                  <a:lnTo>
                    <a:pt x="984" y="21977"/>
                  </a:lnTo>
                  <a:lnTo>
                    <a:pt x="861" y="21593"/>
                  </a:lnTo>
                  <a:lnTo>
                    <a:pt x="738" y="21224"/>
                  </a:lnTo>
                  <a:lnTo>
                    <a:pt x="615" y="20824"/>
                  </a:lnTo>
                  <a:lnTo>
                    <a:pt x="508" y="20440"/>
                  </a:lnTo>
                  <a:lnTo>
                    <a:pt x="415" y="20041"/>
                  </a:lnTo>
                  <a:lnTo>
                    <a:pt x="323" y="19656"/>
                  </a:lnTo>
                  <a:lnTo>
                    <a:pt x="246" y="19257"/>
                  </a:lnTo>
                  <a:lnTo>
                    <a:pt x="185" y="18842"/>
                  </a:lnTo>
                  <a:lnTo>
                    <a:pt x="123" y="18442"/>
                  </a:lnTo>
                  <a:lnTo>
                    <a:pt x="77" y="18027"/>
                  </a:lnTo>
                  <a:lnTo>
                    <a:pt x="46" y="17612"/>
                  </a:lnTo>
                  <a:lnTo>
                    <a:pt x="16" y="17198"/>
                  </a:lnTo>
                  <a:lnTo>
                    <a:pt x="0" y="16783"/>
                  </a:lnTo>
                  <a:lnTo>
                    <a:pt x="0" y="16352"/>
                  </a:lnTo>
                  <a:lnTo>
                    <a:pt x="0" y="16352"/>
                  </a:lnTo>
                  <a:lnTo>
                    <a:pt x="0" y="15937"/>
                  </a:lnTo>
                  <a:lnTo>
                    <a:pt x="16" y="15522"/>
                  </a:lnTo>
                  <a:lnTo>
                    <a:pt x="46" y="15107"/>
                  </a:lnTo>
                  <a:lnTo>
                    <a:pt x="77" y="14692"/>
                  </a:lnTo>
                  <a:lnTo>
                    <a:pt x="123" y="14277"/>
                  </a:lnTo>
                  <a:lnTo>
                    <a:pt x="185" y="13878"/>
                  </a:lnTo>
                  <a:lnTo>
                    <a:pt x="246" y="13463"/>
                  </a:lnTo>
                  <a:lnTo>
                    <a:pt x="323" y="13063"/>
                  </a:lnTo>
                  <a:lnTo>
                    <a:pt x="415" y="12664"/>
                  </a:lnTo>
                  <a:lnTo>
                    <a:pt x="508" y="12280"/>
                  </a:lnTo>
                  <a:lnTo>
                    <a:pt x="615" y="11880"/>
                  </a:lnTo>
                  <a:lnTo>
                    <a:pt x="738" y="11496"/>
                  </a:lnTo>
                  <a:lnTo>
                    <a:pt x="861" y="11112"/>
                  </a:lnTo>
                  <a:lnTo>
                    <a:pt x="984" y="10743"/>
                  </a:lnTo>
                  <a:lnTo>
                    <a:pt x="1138" y="10374"/>
                  </a:lnTo>
                  <a:lnTo>
                    <a:pt x="1276" y="10005"/>
                  </a:lnTo>
                  <a:lnTo>
                    <a:pt x="1445" y="9636"/>
                  </a:lnTo>
                  <a:lnTo>
                    <a:pt x="1614" y="9267"/>
                  </a:lnTo>
                  <a:lnTo>
                    <a:pt x="1783" y="8914"/>
                  </a:lnTo>
                  <a:lnTo>
                    <a:pt x="1968" y="8576"/>
                  </a:lnTo>
                  <a:lnTo>
                    <a:pt x="2167" y="8222"/>
                  </a:lnTo>
                  <a:lnTo>
                    <a:pt x="2367" y="7884"/>
                  </a:lnTo>
                  <a:lnTo>
                    <a:pt x="2567" y="7546"/>
                  </a:lnTo>
                  <a:lnTo>
                    <a:pt x="2782" y="7223"/>
                  </a:lnTo>
                  <a:lnTo>
                    <a:pt x="3013" y="6901"/>
                  </a:lnTo>
                  <a:lnTo>
                    <a:pt x="3243" y="6578"/>
                  </a:lnTo>
                  <a:lnTo>
                    <a:pt x="3489" y="6270"/>
                  </a:lnTo>
                  <a:lnTo>
                    <a:pt x="3735" y="5963"/>
                  </a:lnTo>
                  <a:lnTo>
                    <a:pt x="3981" y="5656"/>
                  </a:lnTo>
                  <a:lnTo>
                    <a:pt x="4242" y="5364"/>
                  </a:lnTo>
                  <a:lnTo>
                    <a:pt x="4519" y="5072"/>
                  </a:lnTo>
                  <a:lnTo>
                    <a:pt x="4780" y="4795"/>
                  </a:lnTo>
                  <a:lnTo>
                    <a:pt x="5072" y="4518"/>
                  </a:lnTo>
                  <a:lnTo>
                    <a:pt x="5349" y="4257"/>
                  </a:lnTo>
                  <a:lnTo>
                    <a:pt x="5641" y="3996"/>
                  </a:lnTo>
                  <a:lnTo>
                    <a:pt x="5948" y="3735"/>
                  </a:lnTo>
                  <a:lnTo>
                    <a:pt x="6255" y="3489"/>
                  </a:lnTo>
                  <a:lnTo>
                    <a:pt x="6563" y="3258"/>
                  </a:lnTo>
                  <a:lnTo>
                    <a:pt x="6885" y="3028"/>
                  </a:lnTo>
                  <a:lnTo>
                    <a:pt x="7208" y="2797"/>
                  </a:lnTo>
                  <a:lnTo>
                    <a:pt x="7531" y="2582"/>
                  </a:lnTo>
                  <a:lnTo>
                    <a:pt x="7869" y="2367"/>
                  </a:lnTo>
                  <a:lnTo>
                    <a:pt x="8207" y="2167"/>
                  </a:lnTo>
                  <a:lnTo>
                    <a:pt x="8545" y="1983"/>
                  </a:lnTo>
                  <a:lnTo>
                    <a:pt x="8899" y="1798"/>
                  </a:lnTo>
                  <a:lnTo>
                    <a:pt x="9252" y="1614"/>
                  </a:lnTo>
                  <a:lnTo>
                    <a:pt x="9621" y="1445"/>
                  </a:lnTo>
                  <a:lnTo>
                    <a:pt x="9975" y="1291"/>
                  </a:lnTo>
                  <a:lnTo>
                    <a:pt x="10343" y="1137"/>
                  </a:lnTo>
                  <a:lnTo>
                    <a:pt x="10728" y="999"/>
                  </a:lnTo>
                  <a:lnTo>
                    <a:pt x="11096" y="861"/>
                  </a:lnTo>
                  <a:lnTo>
                    <a:pt x="11481" y="738"/>
                  </a:lnTo>
                  <a:lnTo>
                    <a:pt x="11865" y="615"/>
                  </a:lnTo>
                  <a:lnTo>
                    <a:pt x="12249" y="523"/>
                  </a:lnTo>
                  <a:lnTo>
                    <a:pt x="12649" y="415"/>
                  </a:lnTo>
                  <a:lnTo>
                    <a:pt x="13048" y="338"/>
                  </a:lnTo>
                  <a:lnTo>
                    <a:pt x="13448" y="261"/>
                  </a:lnTo>
                  <a:lnTo>
                    <a:pt x="13847" y="185"/>
                  </a:lnTo>
                  <a:lnTo>
                    <a:pt x="14262" y="138"/>
                  </a:lnTo>
                  <a:lnTo>
                    <a:pt x="14662" y="77"/>
                  </a:lnTo>
                  <a:lnTo>
                    <a:pt x="15077" y="46"/>
                  </a:lnTo>
                  <a:lnTo>
                    <a:pt x="15492" y="15"/>
                  </a:lnTo>
                  <a:lnTo>
                    <a:pt x="15922" y="0"/>
                  </a:lnTo>
                  <a:lnTo>
                    <a:pt x="16337" y="0"/>
                  </a:lnTo>
                  <a:lnTo>
                    <a:pt x="16337" y="0"/>
                  </a:lnTo>
                  <a:lnTo>
                    <a:pt x="16752" y="0"/>
                  </a:lnTo>
                  <a:lnTo>
                    <a:pt x="17182" y="15"/>
                  </a:lnTo>
                  <a:lnTo>
                    <a:pt x="17597" y="46"/>
                  </a:lnTo>
                  <a:lnTo>
                    <a:pt x="18012" y="77"/>
                  </a:lnTo>
                  <a:lnTo>
                    <a:pt x="18412" y="138"/>
                  </a:lnTo>
                  <a:lnTo>
                    <a:pt x="18827" y="185"/>
                  </a:lnTo>
                  <a:lnTo>
                    <a:pt x="19226" y="261"/>
                  </a:lnTo>
                  <a:lnTo>
                    <a:pt x="19626" y="338"/>
                  </a:lnTo>
                  <a:lnTo>
                    <a:pt x="20026" y="415"/>
                  </a:lnTo>
                  <a:lnTo>
                    <a:pt x="20410" y="523"/>
                  </a:lnTo>
                  <a:lnTo>
                    <a:pt x="20809" y="615"/>
                  </a:lnTo>
                  <a:lnTo>
                    <a:pt x="21194" y="738"/>
                  </a:lnTo>
                  <a:lnTo>
                    <a:pt x="21578" y="861"/>
                  </a:lnTo>
                  <a:lnTo>
                    <a:pt x="21947" y="999"/>
                  </a:lnTo>
                  <a:lnTo>
                    <a:pt x="22315" y="1137"/>
                  </a:lnTo>
                  <a:lnTo>
                    <a:pt x="22684" y="1291"/>
                  </a:lnTo>
                  <a:lnTo>
                    <a:pt x="23053" y="1445"/>
                  </a:lnTo>
                  <a:lnTo>
                    <a:pt x="23407" y="1614"/>
                  </a:lnTo>
                  <a:lnTo>
                    <a:pt x="23775" y="1798"/>
                  </a:lnTo>
                  <a:lnTo>
                    <a:pt x="24114" y="1983"/>
                  </a:lnTo>
                  <a:lnTo>
                    <a:pt x="24467" y="2167"/>
                  </a:lnTo>
                  <a:lnTo>
                    <a:pt x="24805" y="2367"/>
                  </a:lnTo>
                  <a:lnTo>
                    <a:pt x="25143" y="2582"/>
                  </a:lnTo>
                  <a:lnTo>
                    <a:pt x="25466" y="2797"/>
                  </a:lnTo>
                  <a:lnTo>
                    <a:pt x="25789" y="3028"/>
                  </a:lnTo>
                  <a:lnTo>
                    <a:pt x="26112" y="3258"/>
                  </a:lnTo>
                  <a:lnTo>
                    <a:pt x="26419" y="3489"/>
                  </a:lnTo>
                  <a:lnTo>
                    <a:pt x="26726" y="3735"/>
                  </a:lnTo>
                  <a:lnTo>
                    <a:pt x="27018" y="3996"/>
                  </a:lnTo>
                  <a:lnTo>
                    <a:pt x="27310" y="4257"/>
                  </a:lnTo>
                  <a:lnTo>
                    <a:pt x="27602" y="4518"/>
                  </a:lnTo>
                  <a:lnTo>
                    <a:pt x="27879" y="4795"/>
                  </a:lnTo>
                  <a:lnTo>
                    <a:pt x="28156" y="5072"/>
                  </a:lnTo>
                  <a:lnTo>
                    <a:pt x="28432" y="5364"/>
                  </a:lnTo>
                  <a:lnTo>
                    <a:pt x="28693" y="5656"/>
                  </a:lnTo>
                  <a:lnTo>
                    <a:pt x="28939" y="5963"/>
                  </a:lnTo>
                  <a:lnTo>
                    <a:pt x="29185" y="6270"/>
                  </a:lnTo>
                  <a:lnTo>
                    <a:pt x="29431" y="6578"/>
                  </a:lnTo>
                  <a:lnTo>
                    <a:pt x="29662" y="6901"/>
                  </a:lnTo>
                  <a:lnTo>
                    <a:pt x="29877" y="7223"/>
                  </a:lnTo>
                  <a:lnTo>
                    <a:pt x="30092" y="7546"/>
                  </a:lnTo>
                  <a:lnTo>
                    <a:pt x="30307" y="7884"/>
                  </a:lnTo>
                  <a:lnTo>
                    <a:pt x="30507" y="8222"/>
                  </a:lnTo>
                  <a:lnTo>
                    <a:pt x="30707" y="8576"/>
                  </a:lnTo>
                  <a:lnTo>
                    <a:pt x="30891" y="8914"/>
                  </a:lnTo>
                  <a:lnTo>
                    <a:pt x="31060" y="9267"/>
                  </a:lnTo>
                  <a:lnTo>
                    <a:pt x="31229" y="9636"/>
                  </a:lnTo>
                  <a:lnTo>
                    <a:pt x="31398" y="10005"/>
                  </a:lnTo>
                  <a:lnTo>
                    <a:pt x="31537" y="10374"/>
                  </a:lnTo>
                  <a:lnTo>
                    <a:pt x="31690" y="10743"/>
                  </a:lnTo>
                  <a:lnTo>
                    <a:pt x="31813" y="11112"/>
                  </a:lnTo>
                  <a:lnTo>
                    <a:pt x="31936" y="11496"/>
                  </a:lnTo>
                  <a:lnTo>
                    <a:pt x="32059" y="11880"/>
                  </a:lnTo>
                  <a:lnTo>
                    <a:pt x="32167" y="12280"/>
                  </a:lnTo>
                  <a:lnTo>
                    <a:pt x="32259" y="12664"/>
                  </a:lnTo>
                  <a:lnTo>
                    <a:pt x="32351" y="13063"/>
                  </a:lnTo>
                  <a:lnTo>
                    <a:pt x="32428" y="13463"/>
                  </a:lnTo>
                  <a:lnTo>
                    <a:pt x="32489" y="13878"/>
                  </a:lnTo>
                  <a:lnTo>
                    <a:pt x="32551" y="14277"/>
                  </a:lnTo>
                  <a:lnTo>
                    <a:pt x="32597" y="14692"/>
                  </a:lnTo>
                  <a:lnTo>
                    <a:pt x="32628" y="15107"/>
                  </a:lnTo>
                  <a:lnTo>
                    <a:pt x="32659" y="15522"/>
                  </a:lnTo>
                  <a:lnTo>
                    <a:pt x="32674" y="15937"/>
                  </a:lnTo>
                  <a:lnTo>
                    <a:pt x="32674" y="16352"/>
                  </a:lnTo>
                  <a:lnTo>
                    <a:pt x="32674" y="16352"/>
                  </a:lnTo>
                  <a:lnTo>
                    <a:pt x="32674" y="16783"/>
                  </a:lnTo>
                  <a:lnTo>
                    <a:pt x="32659" y="17198"/>
                  </a:lnTo>
                  <a:lnTo>
                    <a:pt x="32628" y="17612"/>
                  </a:lnTo>
                  <a:lnTo>
                    <a:pt x="32597" y="18027"/>
                  </a:lnTo>
                  <a:lnTo>
                    <a:pt x="32551" y="18442"/>
                  </a:lnTo>
                  <a:lnTo>
                    <a:pt x="32489" y="18842"/>
                  </a:lnTo>
                  <a:lnTo>
                    <a:pt x="32428" y="19257"/>
                  </a:lnTo>
                  <a:lnTo>
                    <a:pt x="32351" y="19656"/>
                  </a:lnTo>
                  <a:lnTo>
                    <a:pt x="32259" y="20041"/>
                  </a:lnTo>
                  <a:lnTo>
                    <a:pt x="32167" y="20440"/>
                  </a:lnTo>
                  <a:lnTo>
                    <a:pt x="32059" y="20824"/>
                  </a:lnTo>
                  <a:lnTo>
                    <a:pt x="31936" y="21224"/>
                  </a:lnTo>
                  <a:lnTo>
                    <a:pt x="31813" y="21593"/>
                  </a:lnTo>
                  <a:lnTo>
                    <a:pt x="31690" y="21977"/>
                  </a:lnTo>
                  <a:lnTo>
                    <a:pt x="31537" y="22346"/>
                  </a:lnTo>
                  <a:lnTo>
                    <a:pt x="31398" y="22715"/>
                  </a:lnTo>
                  <a:lnTo>
                    <a:pt x="31229" y="23084"/>
                  </a:lnTo>
                  <a:lnTo>
                    <a:pt x="31060" y="23437"/>
                  </a:lnTo>
                  <a:lnTo>
                    <a:pt x="30891" y="23806"/>
                  </a:lnTo>
                  <a:lnTo>
                    <a:pt x="30707" y="24144"/>
                  </a:lnTo>
                  <a:lnTo>
                    <a:pt x="30507" y="24498"/>
                  </a:lnTo>
                  <a:lnTo>
                    <a:pt x="30307" y="24836"/>
                  </a:lnTo>
                  <a:lnTo>
                    <a:pt x="30092" y="25174"/>
                  </a:lnTo>
                  <a:lnTo>
                    <a:pt x="29877" y="25497"/>
                  </a:lnTo>
                  <a:lnTo>
                    <a:pt x="29662" y="25819"/>
                  </a:lnTo>
                  <a:lnTo>
                    <a:pt x="29431" y="26142"/>
                  </a:lnTo>
                  <a:lnTo>
                    <a:pt x="29185" y="26449"/>
                  </a:lnTo>
                  <a:lnTo>
                    <a:pt x="28939" y="26757"/>
                  </a:lnTo>
                  <a:lnTo>
                    <a:pt x="28693" y="27064"/>
                  </a:lnTo>
                  <a:lnTo>
                    <a:pt x="28432" y="27356"/>
                  </a:lnTo>
                  <a:lnTo>
                    <a:pt x="28156" y="27633"/>
                  </a:lnTo>
                  <a:lnTo>
                    <a:pt x="27879" y="27925"/>
                  </a:lnTo>
                  <a:lnTo>
                    <a:pt x="27602" y="28201"/>
                  </a:lnTo>
                  <a:lnTo>
                    <a:pt x="27310" y="28463"/>
                  </a:lnTo>
                  <a:lnTo>
                    <a:pt x="27018" y="28724"/>
                  </a:lnTo>
                  <a:lnTo>
                    <a:pt x="26726" y="28970"/>
                  </a:lnTo>
                  <a:lnTo>
                    <a:pt x="26419" y="29216"/>
                  </a:lnTo>
                  <a:lnTo>
                    <a:pt x="26112" y="29462"/>
                  </a:lnTo>
                  <a:lnTo>
                    <a:pt x="25789" y="29692"/>
                  </a:lnTo>
                  <a:lnTo>
                    <a:pt x="25466" y="29923"/>
                  </a:lnTo>
                  <a:lnTo>
                    <a:pt x="25143" y="30138"/>
                  </a:lnTo>
                  <a:lnTo>
                    <a:pt x="24805" y="30338"/>
                  </a:lnTo>
                  <a:lnTo>
                    <a:pt x="24467" y="30553"/>
                  </a:lnTo>
                  <a:lnTo>
                    <a:pt x="24114" y="30737"/>
                  </a:lnTo>
                  <a:lnTo>
                    <a:pt x="23775" y="30922"/>
                  </a:lnTo>
                  <a:lnTo>
                    <a:pt x="23407" y="31106"/>
                  </a:lnTo>
                  <a:lnTo>
                    <a:pt x="23053" y="31275"/>
                  </a:lnTo>
                  <a:lnTo>
                    <a:pt x="22684" y="31429"/>
                  </a:lnTo>
                  <a:lnTo>
                    <a:pt x="22315" y="31582"/>
                  </a:lnTo>
                  <a:lnTo>
                    <a:pt x="21947" y="31721"/>
                  </a:lnTo>
                  <a:lnTo>
                    <a:pt x="21578" y="31859"/>
                  </a:lnTo>
                  <a:lnTo>
                    <a:pt x="21194" y="31982"/>
                  </a:lnTo>
                  <a:lnTo>
                    <a:pt x="20809" y="32090"/>
                  </a:lnTo>
                  <a:lnTo>
                    <a:pt x="20410" y="32197"/>
                  </a:lnTo>
                  <a:lnTo>
                    <a:pt x="20026" y="32289"/>
                  </a:lnTo>
                  <a:lnTo>
                    <a:pt x="19626" y="32382"/>
                  </a:lnTo>
                  <a:lnTo>
                    <a:pt x="19226" y="32458"/>
                  </a:lnTo>
                  <a:lnTo>
                    <a:pt x="18827" y="32520"/>
                  </a:lnTo>
                  <a:lnTo>
                    <a:pt x="18412" y="32581"/>
                  </a:lnTo>
                  <a:lnTo>
                    <a:pt x="18012" y="32628"/>
                  </a:lnTo>
                  <a:lnTo>
                    <a:pt x="17597" y="32674"/>
                  </a:lnTo>
                  <a:lnTo>
                    <a:pt x="17182" y="32689"/>
                  </a:lnTo>
                  <a:lnTo>
                    <a:pt x="16752" y="32704"/>
                  </a:lnTo>
                  <a:lnTo>
                    <a:pt x="16337" y="32720"/>
                  </a:lnTo>
                  <a:lnTo>
                    <a:pt x="16337" y="327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 rot="10800000">
              <a:off x="2088200" y="1387324"/>
              <a:ext cx="75402" cy="53791"/>
            </a:xfrm>
            <a:custGeom>
              <a:avLst/>
              <a:gdLst/>
              <a:ahLst/>
              <a:cxnLst/>
              <a:rect l="l" t="t" r="r" b="b"/>
              <a:pathLst>
                <a:path w="108103" h="77120" fill="none" extrusionOk="0">
                  <a:moveTo>
                    <a:pt x="15077" y="77119"/>
                  </a:moveTo>
                  <a:lnTo>
                    <a:pt x="15077" y="77119"/>
                  </a:lnTo>
                  <a:lnTo>
                    <a:pt x="13924" y="72555"/>
                  </a:lnTo>
                  <a:lnTo>
                    <a:pt x="12803" y="67944"/>
                  </a:lnTo>
                  <a:lnTo>
                    <a:pt x="11711" y="63318"/>
                  </a:lnTo>
                  <a:lnTo>
                    <a:pt x="10636" y="58631"/>
                  </a:lnTo>
                  <a:lnTo>
                    <a:pt x="9606" y="53928"/>
                  </a:lnTo>
                  <a:lnTo>
                    <a:pt x="8592" y="49179"/>
                  </a:lnTo>
                  <a:lnTo>
                    <a:pt x="7608" y="44400"/>
                  </a:lnTo>
                  <a:lnTo>
                    <a:pt x="6640" y="39589"/>
                  </a:lnTo>
                  <a:lnTo>
                    <a:pt x="5718" y="34748"/>
                  </a:lnTo>
                  <a:lnTo>
                    <a:pt x="4811" y="29877"/>
                  </a:lnTo>
                  <a:lnTo>
                    <a:pt x="3935" y="24974"/>
                  </a:lnTo>
                  <a:lnTo>
                    <a:pt x="3090" y="20041"/>
                  </a:lnTo>
                  <a:lnTo>
                    <a:pt x="2275" y="15077"/>
                  </a:lnTo>
                  <a:lnTo>
                    <a:pt x="1491" y="10082"/>
                  </a:lnTo>
                  <a:lnTo>
                    <a:pt x="723" y="5056"/>
                  </a:lnTo>
                  <a:lnTo>
                    <a:pt x="1" y="0"/>
                  </a:lnTo>
                  <a:lnTo>
                    <a:pt x="1" y="0"/>
                  </a:lnTo>
                  <a:lnTo>
                    <a:pt x="4089" y="2321"/>
                  </a:lnTo>
                  <a:lnTo>
                    <a:pt x="8207" y="4641"/>
                  </a:lnTo>
                  <a:lnTo>
                    <a:pt x="12357" y="6947"/>
                  </a:lnTo>
                  <a:lnTo>
                    <a:pt x="16522" y="9221"/>
                  </a:lnTo>
                  <a:lnTo>
                    <a:pt x="20717" y="11496"/>
                  </a:lnTo>
                  <a:lnTo>
                    <a:pt x="24928" y="13755"/>
                  </a:lnTo>
                  <a:lnTo>
                    <a:pt x="29185" y="15999"/>
                  </a:lnTo>
                  <a:lnTo>
                    <a:pt x="33443" y="18212"/>
                  </a:lnTo>
                  <a:lnTo>
                    <a:pt x="37746" y="20425"/>
                  </a:lnTo>
                  <a:lnTo>
                    <a:pt x="42064" y="22623"/>
                  </a:lnTo>
                  <a:lnTo>
                    <a:pt x="46398" y="24805"/>
                  </a:lnTo>
                  <a:lnTo>
                    <a:pt x="50763" y="26956"/>
                  </a:lnTo>
                  <a:lnTo>
                    <a:pt x="55158" y="29108"/>
                  </a:lnTo>
                  <a:lnTo>
                    <a:pt x="59569" y="31229"/>
                  </a:lnTo>
                  <a:lnTo>
                    <a:pt x="63995" y="33334"/>
                  </a:lnTo>
                  <a:lnTo>
                    <a:pt x="68452" y="35440"/>
                  </a:lnTo>
                  <a:lnTo>
                    <a:pt x="68452" y="35440"/>
                  </a:lnTo>
                  <a:lnTo>
                    <a:pt x="73431" y="37745"/>
                  </a:lnTo>
                  <a:lnTo>
                    <a:pt x="78395" y="40004"/>
                  </a:lnTo>
                  <a:lnTo>
                    <a:pt x="83360" y="42233"/>
                  </a:lnTo>
                  <a:lnTo>
                    <a:pt x="88324" y="44431"/>
                  </a:lnTo>
                  <a:lnTo>
                    <a:pt x="93272" y="46582"/>
                  </a:lnTo>
                  <a:lnTo>
                    <a:pt x="98221" y="48703"/>
                  </a:lnTo>
                  <a:lnTo>
                    <a:pt x="103170" y="50793"/>
                  </a:lnTo>
                  <a:lnTo>
                    <a:pt x="108103" y="52837"/>
                  </a:lnTo>
                  <a:lnTo>
                    <a:pt x="108103" y="52837"/>
                  </a:lnTo>
                  <a:lnTo>
                    <a:pt x="105121" y="53821"/>
                  </a:lnTo>
                  <a:lnTo>
                    <a:pt x="102140" y="54774"/>
                  </a:lnTo>
                  <a:lnTo>
                    <a:pt x="99174" y="55726"/>
                  </a:lnTo>
                  <a:lnTo>
                    <a:pt x="96192" y="56664"/>
                  </a:lnTo>
                  <a:lnTo>
                    <a:pt x="93226" y="57586"/>
                  </a:lnTo>
                  <a:lnTo>
                    <a:pt x="90260" y="58493"/>
                  </a:lnTo>
                  <a:lnTo>
                    <a:pt x="87309" y="59384"/>
                  </a:lnTo>
                  <a:lnTo>
                    <a:pt x="84343" y="60260"/>
                  </a:lnTo>
                  <a:lnTo>
                    <a:pt x="81392" y="61121"/>
                  </a:lnTo>
                  <a:lnTo>
                    <a:pt x="78442" y="61981"/>
                  </a:lnTo>
                  <a:lnTo>
                    <a:pt x="75506" y="62811"/>
                  </a:lnTo>
                  <a:lnTo>
                    <a:pt x="72571" y="63641"/>
                  </a:lnTo>
                  <a:lnTo>
                    <a:pt x="69635" y="64456"/>
                  </a:lnTo>
                  <a:lnTo>
                    <a:pt x="66700" y="65240"/>
                  </a:lnTo>
                  <a:lnTo>
                    <a:pt x="63780" y="66023"/>
                  </a:lnTo>
                  <a:lnTo>
                    <a:pt x="60860" y="66792"/>
                  </a:lnTo>
                  <a:lnTo>
                    <a:pt x="57955" y="67545"/>
                  </a:lnTo>
                  <a:lnTo>
                    <a:pt x="55051" y="68282"/>
                  </a:lnTo>
                  <a:lnTo>
                    <a:pt x="52146" y="69005"/>
                  </a:lnTo>
                  <a:lnTo>
                    <a:pt x="49257" y="69727"/>
                  </a:lnTo>
                  <a:lnTo>
                    <a:pt x="46367" y="70419"/>
                  </a:lnTo>
                  <a:lnTo>
                    <a:pt x="43494" y="71095"/>
                  </a:lnTo>
                  <a:lnTo>
                    <a:pt x="40604" y="71771"/>
                  </a:lnTo>
                  <a:lnTo>
                    <a:pt x="37746" y="72417"/>
                  </a:lnTo>
                  <a:lnTo>
                    <a:pt x="34887" y="73062"/>
                  </a:lnTo>
                  <a:lnTo>
                    <a:pt x="32029" y="73677"/>
                  </a:lnTo>
                  <a:lnTo>
                    <a:pt x="29185" y="74292"/>
                  </a:lnTo>
                  <a:lnTo>
                    <a:pt x="26342" y="74891"/>
                  </a:lnTo>
                  <a:lnTo>
                    <a:pt x="23514" y="75460"/>
                  </a:lnTo>
                  <a:lnTo>
                    <a:pt x="20687" y="76028"/>
                  </a:lnTo>
                  <a:lnTo>
                    <a:pt x="17874" y="76581"/>
                  </a:lnTo>
                  <a:lnTo>
                    <a:pt x="15077" y="77119"/>
                  </a:lnTo>
                  <a:lnTo>
                    <a:pt x="15077" y="771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 rot="10800000">
              <a:off x="1965693" y="1387271"/>
              <a:ext cx="75595" cy="53878"/>
            </a:xfrm>
            <a:custGeom>
              <a:avLst/>
              <a:gdLst/>
              <a:ahLst/>
              <a:cxnLst/>
              <a:rect l="l" t="t" r="r" b="b"/>
              <a:pathLst>
                <a:path w="108380" h="77244" fill="none" extrusionOk="0">
                  <a:moveTo>
                    <a:pt x="93288" y="77243"/>
                  </a:moveTo>
                  <a:lnTo>
                    <a:pt x="93288" y="77243"/>
                  </a:lnTo>
                  <a:lnTo>
                    <a:pt x="90460" y="76705"/>
                  </a:lnTo>
                  <a:lnTo>
                    <a:pt x="87632" y="76167"/>
                  </a:lnTo>
                  <a:lnTo>
                    <a:pt x="84804" y="75599"/>
                  </a:lnTo>
                  <a:lnTo>
                    <a:pt x="81961" y="75015"/>
                  </a:lnTo>
                  <a:lnTo>
                    <a:pt x="79102" y="74415"/>
                  </a:lnTo>
                  <a:lnTo>
                    <a:pt x="76259" y="73816"/>
                  </a:lnTo>
                  <a:lnTo>
                    <a:pt x="73385" y="73186"/>
                  </a:lnTo>
                  <a:lnTo>
                    <a:pt x="70527" y="72556"/>
                  </a:lnTo>
                  <a:lnTo>
                    <a:pt x="67638" y="71895"/>
                  </a:lnTo>
                  <a:lnTo>
                    <a:pt x="64764" y="71234"/>
                  </a:lnTo>
                  <a:lnTo>
                    <a:pt x="61874" y="70543"/>
                  </a:lnTo>
                  <a:lnTo>
                    <a:pt x="58985" y="69851"/>
                  </a:lnTo>
                  <a:lnTo>
                    <a:pt x="56080" y="69144"/>
                  </a:lnTo>
                  <a:lnTo>
                    <a:pt x="53176" y="68406"/>
                  </a:lnTo>
                  <a:lnTo>
                    <a:pt x="50256" y="67669"/>
                  </a:lnTo>
                  <a:lnTo>
                    <a:pt x="47336" y="66916"/>
                  </a:lnTo>
                  <a:lnTo>
                    <a:pt x="44416" y="66147"/>
                  </a:lnTo>
                  <a:lnTo>
                    <a:pt x="41480" y="65363"/>
                  </a:lnTo>
                  <a:lnTo>
                    <a:pt x="38545" y="64564"/>
                  </a:lnTo>
                  <a:lnTo>
                    <a:pt x="35609" y="63750"/>
                  </a:lnTo>
                  <a:lnTo>
                    <a:pt x="32674" y="62920"/>
                  </a:lnTo>
                  <a:lnTo>
                    <a:pt x="29723" y="62090"/>
                  </a:lnTo>
                  <a:lnTo>
                    <a:pt x="26757" y="61229"/>
                  </a:lnTo>
                  <a:lnTo>
                    <a:pt x="23806" y="60369"/>
                  </a:lnTo>
                  <a:lnTo>
                    <a:pt x="20840" y="59477"/>
                  </a:lnTo>
                  <a:lnTo>
                    <a:pt x="17874" y="58586"/>
                  </a:lnTo>
                  <a:lnTo>
                    <a:pt x="14908" y="57679"/>
                  </a:lnTo>
                  <a:lnTo>
                    <a:pt x="11927" y="56742"/>
                  </a:lnTo>
                  <a:lnTo>
                    <a:pt x="8960" y="55804"/>
                  </a:lnTo>
                  <a:lnTo>
                    <a:pt x="5979" y="54851"/>
                  </a:lnTo>
                  <a:lnTo>
                    <a:pt x="2997" y="53883"/>
                  </a:lnTo>
                  <a:lnTo>
                    <a:pt x="1" y="52915"/>
                  </a:lnTo>
                  <a:lnTo>
                    <a:pt x="1" y="52915"/>
                  </a:lnTo>
                  <a:lnTo>
                    <a:pt x="4995" y="50840"/>
                  </a:lnTo>
                  <a:lnTo>
                    <a:pt x="9975" y="48750"/>
                  </a:lnTo>
                  <a:lnTo>
                    <a:pt x="14954" y="46614"/>
                  </a:lnTo>
                  <a:lnTo>
                    <a:pt x="19934" y="44462"/>
                  </a:lnTo>
                  <a:lnTo>
                    <a:pt x="24913" y="42264"/>
                  </a:lnTo>
                  <a:lnTo>
                    <a:pt x="29877" y="40036"/>
                  </a:lnTo>
                  <a:lnTo>
                    <a:pt x="34841" y="37777"/>
                  </a:lnTo>
                  <a:lnTo>
                    <a:pt x="39805" y="35487"/>
                  </a:lnTo>
                  <a:lnTo>
                    <a:pt x="39805" y="35487"/>
                  </a:lnTo>
                  <a:lnTo>
                    <a:pt x="44247" y="33397"/>
                  </a:lnTo>
                  <a:lnTo>
                    <a:pt x="48657" y="31291"/>
                  </a:lnTo>
                  <a:lnTo>
                    <a:pt x="53068" y="29170"/>
                  </a:lnTo>
                  <a:lnTo>
                    <a:pt x="57448" y="27034"/>
                  </a:lnTo>
                  <a:lnTo>
                    <a:pt x="61813" y="24867"/>
                  </a:lnTo>
                  <a:lnTo>
                    <a:pt x="66147" y="22685"/>
                  </a:lnTo>
                  <a:lnTo>
                    <a:pt x="70481" y="20503"/>
                  </a:lnTo>
                  <a:lnTo>
                    <a:pt x="74769" y="18290"/>
                  </a:lnTo>
                  <a:lnTo>
                    <a:pt x="79056" y="16061"/>
                  </a:lnTo>
                  <a:lnTo>
                    <a:pt x="83313" y="13817"/>
                  </a:lnTo>
                  <a:lnTo>
                    <a:pt x="87540" y="11543"/>
                  </a:lnTo>
                  <a:lnTo>
                    <a:pt x="91751" y="9268"/>
                  </a:lnTo>
                  <a:lnTo>
                    <a:pt x="95946" y="6978"/>
                  </a:lnTo>
                  <a:lnTo>
                    <a:pt x="100111" y="4673"/>
                  </a:lnTo>
                  <a:lnTo>
                    <a:pt x="104261" y="2337"/>
                  </a:lnTo>
                  <a:lnTo>
                    <a:pt x="108380" y="1"/>
                  </a:lnTo>
                  <a:lnTo>
                    <a:pt x="108380" y="1"/>
                  </a:lnTo>
                  <a:lnTo>
                    <a:pt x="107642" y="5057"/>
                  </a:lnTo>
                  <a:lnTo>
                    <a:pt x="106889" y="10083"/>
                  </a:lnTo>
                  <a:lnTo>
                    <a:pt x="106105" y="15078"/>
                  </a:lnTo>
                  <a:lnTo>
                    <a:pt x="105290" y="20042"/>
                  </a:lnTo>
                  <a:lnTo>
                    <a:pt x="104445" y="24990"/>
                  </a:lnTo>
                  <a:lnTo>
                    <a:pt x="103585" y="29893"/>
                  </a:lnTo>
                  <a:lnTo>
                    <a:pt x="102678" y="34780"/>
                  </a:lnTo>
                  <a:lnTo>
                    <a:pt x="101756" y="39621"/>
                  </a:lnTo>
                  <a:lnTo>
                    <a:pt x="100787" y="44447"/>
                  </a:lnTo>
                  <a:lnTo>
                    <a:pt x="99804" y="49226"/>
                  </a:lnTo>
                  <a:lnTo>
                    <a:pt x="98790" y="53991"/>
                  </a:lnTo>
                  <a:lnTo>
                    <a:pt x="97744" y="58709"/>
                  </a:lnTo>
                  <a:lnTo>
                    <a:pt x="96669" y="63396"/>
                  </a:lnTo>
                  <a:lnTo>
                    <a:pt x="95562" y="68037"/>
                  </a:lnTo>
                  <a:lnTo>
                    <a:pt x="94440" y="72663"/>
                  </a:lnTo>
                  <a:lnTo>
                    <a:pt x="93288" y="77243"/>
                  </a:lnTo>
                  <a:lnTo>
                    <a:pt x="93288" y="772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 rot="10800000">
              <a:off x="1804098" y="1410489"/>
              <a:ext cx="22801" cy="22812"/>
            </a:xfrm>
            <a:custGeom>
              <a:avLst/>
              <a:gdLst/>
              <a:ahLst/>
              <a:cxnLst/>
              <a:rect l="l" t="t" r="r" b="b"/>
              <a:pathLst>
                <a:path w="32690" h="32705" fill="none" extrusionOk="0">
                  <a:moveTo>
                    <a:pt x="16338" y="1"/>
                  </a:moveTo>
                  <a:lnTo>
                    <a:pt x="16338" y="1"/>
                  </a:lnTo>
                  <a:lnTo>
                    <a:pt x="16768" y="1"/>
                  </a:lnTo>
                  <a:lnTo>
                    <a:pt x="17183" y="16"/>
                  </a:lnTo>
                  <a:lnTo>
                    <a:pt x="17598" y="47"/>
                  </a:lnTo>
                  <a:lnTo>
                    <a:pt x="18013" y="78"/>
                  </a:lnTo>
                  <a:lnTo>
                    <a:pt x="18412" y="124"/>
                  </a:lnTo>
                  <a:lnTo>
                    <a:pt x="18827" y="185"/>
                  </a:lnTo>
                  <a:lnTo>
                    <a:pt x="19227" y="247"/>
                  </a:lnTo>
                  <a:lnTo>
                    <a:pt x="19627" y="323"/>
                  </a:lnTo>
                  <a:lnTo>
                    <a:pt x="20026" y="416"/>
                  </a:lnTo>
                  <a:lnTo>
                    <a:pt x="20426" y="508"/>
                  </a:lnTo>
                  <a:lnTo>
                    <a:pt x="20810" y="615"/>
                  </a:lnTo>
                  <a:lnTo>
                    <a:pt x="21194" y="738"/>
                  </a:lnTo>
                  <a:lnTo>
                    <a:pt x="21578" y="861"/>
                  </a:lnTo>
                  <a:lnTo>
                    <a:pt x="21947" y="984"/>
                  </a:lnTo>
                  <a:lnTo>
                    <a:pt x="22331" y="1138"/>
                  </a:lnTo>
                  <a:lnTo>
                    <a:pt x="22700" y="1276"/>
                  </a:lnTo>
                  <a:lnTo>
                    <a:pt x="23054" y="1445"/>
                  </a:lnTo>
                  <a:lnTo>
                    <a:pt x="23423" y="1614"/>
                  </a:lnTo>
                  <a:lnTo>
                    <a:pt x="23776" y="1783"/>
                  </a:lnTo>
                  <a:lnTo>
                    <a:pt x="24130" y="1968"/>
                  </a:lnTo>
                  <a:lnTo>
                    <a:pt x="24468" y="2168"/>
                  </a:lnTo>
                  <a:lnTo>
                    <a:pt x="24806" y="2367"/>
                  </a:lnTo>
                  <a:lnTo>
                    <a:pt x="25144" y="2583"/>
                  </a:lnTo>
                  <a:lnTo>
                    <a:pt x="25467" y="2798"/>
                  </a:lnTo>
                  <a:lnTo>
                    <a:pt x="25789" y="3013"/>
                  </a:lnTo>
                  <a:lnTo>
                    <a:pt x="26112" y="3244"/>
                  </a:lnTo>
                  <a:lnTo>
                    <a:pt x="26419" y="3489"/>
                  </a:lnTo>
                  <a:lnTo>
                    <a:pt x="26727" y="3735"/>
                  </a:lnTo>
                  <a:lnTo>
                    <a:pt x="27034" y="3981"/>
                  </a:lnTo>
                  <a:lnTo>
                    <a:pt x="27326" y="4242"/>
                  </a:lnTo>
                  <a:lnTo>
                    <a:pt x="27603" y="4519"/>
                  </a:lnTo>
                  <a:lnTo>
                    <a:pt x="27895" y="4796"/>
                  </a:lnTo>
                  <a:lnTo>
                    <a:pt x="28156" y="5072"/>
                  </a:lnTo>
                  <a:lnTo>
                    <a:pt x="28433" y="5364"/>
                  </a:lnTo>
                  <a:lnTo>
                    <a:pt x="28694" y="5656"/>
                  </a:lnTo>
                  <a:lnTo>
                    <a:pt x="28940" y="5948"/>
                  </a:lnTo>
                  <a:lnTo>
                    <a:pt x="29186" y="6256"/>
                  </a:lnTo>
                  <a:lnTo>
                    <a:pt x="29432" y="6578"/>
                  </a:lnTo>
                  <a:lnTo>
                    <a:pt x="29662" y="6886"/>
                  </a:lnTo>
                  <a:lnTo>
                    <a:pt x="29893" y="7209"/>
                  </a:lnTo>
                  <a:lnTo>
                    <a:pt x="30108" y="7547"/>
                  </a:lnTo>
                  <a:lnTo>
                    <a:pt x="30308" y="7869"/>
                  </a:lnTo>
                  <a:lnTo>
                    <a:pt x="30507" y="8223"/>
                  </a:lnTo>
                  <a:lnTo>
                    <a:pt x="30707" y="8561"/>
                  </a:lnTo>
                  <a:lnTo>
                    <a:pt x="30892" y="8914"/>
                  </a:lnTo>
                  <a:lnTo>
                    <a:pt x="31061" y="9268"/>
                  </a:lnTo>
                  <a:lnTo>
                    <a:pt x="31230" y="9621"/>
                  </a:lnTo>
                  <a:lnTo>
                    <a:pt x="31399" y="9990"/>
                  </a:lnTo>
                  <a:lnTo>
                    <a:pt x="31553" y="10359"/>
                  </a:lnTo>
                  <a:lnTo>
                    <a:pt x="31691" y="10728"/>
                  </a:lnTo>
                  <a:lnTo>
                    <a:pt x="31829" y="11112"/>
                  </a:lnTo>
                  <a:lnTo>
                    <a:pt x="31952" y="11496"/>
                  </a:lnTo>
                  <a:lnTo>
                    <a:pt x="32060" y="11881"/>
                  </a:lnTo>
                  <a:lnTo>
                    <a:pt x="32167" y="12265"/>
                  </a:lnTo>
                  <a:lnTo>
                    <a:pt x="32260" y="12664"/>
                  </a:lnTo>
                  <a:lnTo>
                    <a:pt x="32352" y="13064"/>
                  </a:lnTo>
                  <a:lnTo>
                    <a:pt x="32429" y="13464"/>
                  </a:lnTo>
                  <a:lnTo>
                    <a:pt x="32490" y="13863"/>
                  </a:lnTo>
                  <a:lnTo>
                    <a:pt x="32552" y="14278"/>
                  </a:lnTo>
                  <a:lnTo>
                    <a:pt x="32598" y="14678"/>
                  </a:lnTo>
                  <a:lnTo>
                    <a:pt x="32628" y="15093"/>
                  </a:lnTo>
                  <a:lnTo>
                    <a:pt x="32659" y="15508"/>
                  </a:lnTo>
                  <a:lnTo>
                    <a:pt x="32674" y="15938"/>
                  </a:lnTo>
                  <a:lnTo>
                    <a:pt x="32690" y="16353"/>
                  </a:lnTo>
                  <a:lnTo>
                    <a:pt x="32690" y="16353"/>
                  </a:lnTo>
                  <a:lnTo>
                    <a:pt x="32674" y="16768"/>
                  </a:lnTo>
                  <a:lnTo>
                    <a:pt x="32659" y="17198"/>
                  </a:lnTo>
                  <a:lnTo>
                    <a:pt x="32628" y="17613"/>
                  </a:lnTo>
                  <a:lnTo>
                    <a:pt x="32598" y="18028"/>
                  </a:lnTo>
                  <a:lnTo>
                    <a:pt x="32552" y="18428"/>
                  </a:lnTo>
                  <a:lnTo>
                    <a:pt x="32490" y="18843"/>
                  </a:lnTo>
                  <a:lnTo>
                    <a:pt x="32429" y="19242"/>
                  </a:lnTo>
                  <a:lnTo>
                    <a:pt x="32352" y="19642"/>
                  </a:lnTo>
                  <a:lnTo>
                    <a:pt x="32260" y="20041"/>
                  </a:lnTo>
                  <a:lnTo>
                    <a:pt x="32167" y="20441"/>
                  </a:lnTo>
                  <a:lnTo>
                    <a:pt x="32060" y="20825"/>
                  </a:lnTo>
                  <a:lnTo>
                    <a:pt x="31952" y="21209"/>
                  </a:lnTo>
                  <a:lnTo>
                    <a:pt x="31829" y="21594"/>
                  </a:lnTo>
                  <a:lnTo>
                    <a:pt x="31691" y="21978"/>
                  </a:lnTo>
                  <a:lnTo>
                    <a:pt x="31553" y="22347"/>
                  </a:lnTo>
                  <a:lnTo>
                    <a:pt x="31399" y="22715"/>
                  </a:lnTo>
                  <a:lnTo>
                    <a:pt x="31230" y="23084"/>
                  </a:lnTo>
                  <a:lnTo>
                    <a:pt x="31061" y="23438"/>
                  </a:lnTo>
                  <a:lnTo>
                    <a:pt x="30892" y="23791"/>
                  </a:lnTo>
                  <a:lnTo>
                    <a:pt x="30707" y="24145"/>
                  </a:lnTo>
                  <a:lnTo>
                    <a:pt x="30507" y="24483"/>
                  </a:lnTo>
                  <a:lnTo>
                    <a:pt x="30308" y="24821"/>
                  </a:lnTo>
                  <a:lnTo>
                    <a:pt x="30108" y="25159"/>
                  </a:lnTo>
                  <a:lnTo>
                    <a:pt x="29893" y="25497"/>
                  </a:lnTo>
                  <a:lnTo>
                    <a:pt x="29662" y="25820"/>
                  </a:lnTo>
                  <a:lnTo>
                    <a:pt x="29432" y="26127"/>
                  </a:lnTo>
                  <a:lnTo>
                    <a:pt x="29186" y="26450"/>
                  </a:lnTo>
                  <a:lnTo>
                    <a:pt x="28940" y="26757"/>
                  </a:lnTo>
                  <a:lnTo>
                    <a:pt x="28694" y="27049"/>
                  </a:lnTo>
                  <a:lnTo>
                    <a:pt x="28433" y="27341"/>
                  </a:lnTo>
                  <a:lnTo>
                    <a:pt x="28156" y="27633"/>
                  </a:lnTo>
                  <a:lnTo>
                    <a:pt x="27895" y="27910"/>
                  </a:lnTo>
                  <a:lnTo>
                    <a:pt x="27603" y="28187"/>
                  </a:lnTo>
                  <a:lnTo>
                    <a:pt x="27326" y="28448"/>
                  </a:lnTo>
                  <a:lnTo>
                    <a:pt x="27034" y="28709"/>
                  </a:lnTo>
                  <a:lnTo>
                    <a:pt x="26727" y="28970"/>
                  </a:lnTo>
                  <a:lnTo>
                    <a:pt x="26419" y="29216"/>
                  </a:lnTo>
                  <a:lnTo>
                    <a:pt x="26112" y="29462"/>
                  </a:lnTo>
                  <a:lnTo>
                    <a:pt x="25789" y="29693"/>
                  </a:lnTo>
                  <a:lnTo>
                    <a:pt x="25467" y="29908"/>
                  </a:lnTo>
                  <a:lnTo>
                    <a:pt x="25144" y="30123"/>
                  </a:lnTo>
                  <a:lnTo>
                    <a:pt x="24806" y="30338"/>
                  </a:lnTo>
                  <a:lnTo>
                    <a:pt x="24468" y="30538"/>
                  </a:lnTo>
                  <a:lnTo>
                    <a:pt x="24130" y="30738"/>
                  </a:lnTo>
                  <a:lnTo>
                    <a:pt x="23776" y="30922"/>
                  </a:lnTo>
                  <a:lnTo>
                    <a:pt x="23423" y="31091"/>
                  </a:lnTo>
                  <a:lnTo>
                    <a:pt x="23054" y="31260"/>
                  </a:lnTo>
                  <a:lnTo>
                    <a:pt x="22700" y="31429"/>
                  </a:lnTo>
                  <a:lnTo>
                    <a:pt x="22331" y="31568"/>
                  </a:lnTo>
                  <a:lnTo>
                    <a:pt x="21947" y="31721"/>
                  </a:lnTo>
                  <a:lnTo>
                    <a:pt x="21578" y="31844"/>
                  </a:lnTo>
                  <a:lnTo>
                    <a:pt x="21194" y="31967"/>
                  </a:lnTo>
                  <a:lnTo>
                    <a:pt x="20810" y="32090"/>
                  </a:lnTo>
                  <a:lnTo>
                    <a:pt x="20426" y="32198"/>
                  </a:lnTo>
                  <a:lnTo>
                    <a:pt x="20026" y="32290"/>
                  </a:lnTo>
                  <a:lnTo>
                    <a:pt x="19627" y="32382"/>
                  </a:lnTo>
                  <a:lnTo>
                    <a:pt x="19227" y="32459"/>
                  </a:lnTo>
                  <a:lnTo>
                    <a:pt x="18827" y="32521"/>
                  </a:lnTo>
                  <a:lnTo>
                    <a:pt x="18412" y="32582"/>
                  </a:lnTo>
                  <a:lnTo>
                    <a:pt x="18013" y="32628"/>
                  </a:lnTo>
                  <a:lnTo>
                    <a:pt x="17598" y="32659"/>
                  </a:lnTo>
                  <a:lnTo>
                    <a:pt x="17183" y="32690"/>
                  </a:lnTo>
                  <a:lnTo>
                    <a:pt x="16768" y="32705"/>
                  </a:lnTo>
                  <a:lnTo>
                    <a:pt x="16338" y="32705"/>
                  </a:lnTo>
                  <a:lnTo>
                    <a:pt x="16338" y="32705"/>
                  </a:lnTo>
                  <a:lnTo>
                    <a:pt x="15923" y="32705"/>
                  </a:lnTo>
                  <a:lnTo>
                    <a:pt x="15508" y="32690"/>
                  </a:lnTo>
                  <a:lnTo>
                    <a:pt x="15077" y="32659"/>
                  </a:lnTo>
                  <a:lnTo>
                    <a:pt x="14678" y="32628"/>
                  </a:lnTo>
                  <a:lnTo>
                    <a:pt x="14263" y="32582"/>
                  </a:lnTo>
                  <a:lnTo>
                    <a:pt x="13848" y="32521"/>
                  </a:lnTo>
                  <a:lnTo>
                    <a:pt x="13448" y="32459"/>
                  </a:lnTo>
                  <a:lnTo>
                    <a:pt x="13049" y="32382"/>
                  </a:lnTo>
                  <a:lnTo>
                    <a:pt x="12649" y="32290"/>
                  </a:lnTo>
                  <a:lnTo>
                    <a:pt x="12265" y="32198"/>
                  </a:lnTo>
                  <a:lnTo>
                    <a:pt x="11865" y="32090"/>
                  </a:lnTo>
                  <a:lnTo>
                    <a:pt x="11481" y="31967"/>
                  </a:lnTo>
                  <a:lnTo>
                    <a:pt x="11097" y="31844"/>
                  </a:lnTo>
                  <a:lnTo>
                    <a:pt x="10728" y="31721"/>
                  </a:lnTo>
                  <a:lnTo>
                    <a:pt x="10359" y="31568"/>
                  </a:lnTo>
                  <a:lnTo>
                    <a:pt x="9990" y="31429"/>
                  </a:lnTo>
                  <a:lnTo>
                    <a:pt x="9622" y="31260"/>
                  </a:lnTo>
                  <a:lnTo>
                    <a:pt x="9268" y="31091"/>
                  </a:lnTo>
                  <a:lnTo>
                    <a:pt x="8899" y="30922"/>
                  </a:lnTo>
                  <a:lnTo>
                    <a:pt x="8561" y="30738"/>
                  </a:lnTo>
                  <a:lnTo>
                    <a:pt x="8208" y="30538"/>
                  </a:lnTo>
                  <a:lnTo>
                    <a:pt x="7870" y="30338"/>
                  </a:lnTo>
                  <a:lnTo>
                    <a:pt x="7532" y="30123"/>
                  </a:lnTo>
                  <a:lnTo>
                    <a:pt x="7209" y="29908"/>
                  </a:lnTo>
                  <a:lnTo>
                    <a:pt x="6886" y="29693"/>
                  </a:lnTo>
                  <a:lnTo>
                    <a:pt x="6563" y="29462"/>
                  </a:lnTo>
                  <a:lnTo>
                    <a:pt x="6256" y="29216"/>
                  </a:lnTo>
                  <a:lnTo>
                    <a:pt x="5949" y="28970"/>
                  </a:lnTo>
                  <a:lnTo>
                    <a:pt x="5657" y="28709"/>
                  </a:lnTo>
                  <a:lnTo>
                    <a:pt x="5365" y="28448"/>
                  </a:lnTo>
                  <a:lnTo>
                    <a:pt x="5073" y="28187"/>
                  </a:lnTo>
                  <a:lnTo>
                    <a:pt x="4796" y="27910"/>
                  </a:lnTo>
                  <a:lnTo>
                    <a:pt x="4519" y="27633"/>
                  </a:lnTo>
                  <a:lnTo>
                    <a:pt x="4243" y="27341"/>
                  </a:lnTo>
                  <a:lnTo>
                    <a:pt x="3981" y="27049"/>
                  </a:lnTo>
                  <a:lnTo>
                    <a:pt x="3736" y="26757"/>
                  </a:lnTo>
                  <a:lnTo>
                    <a:pt x="3490" y="26450"/>
                  </a:lnTo>
                  <a:lnTo>
                    <a:pt x="3244" y="26127"/>
                  </a:lnTo>
                  <a:lnTo>
                    <a:pt x="3013" y="25820"/>
                  </a:lnTo>
                  <a:lnTo>
                    <a:pt x="2798" y="25497"/>
                  </a:lnTo>
                  <a:lnTo>
                    <a:pt x="2583" y="25159"/>
                  </a:lnTo>
                  <a:lnTo>
                    <a:pt x="2368" y="24821"/>
                  </a:lnTo>
                  <a:lnTo>
                    <a:pt x="2168" y="24483"/>
                  </a:lnTo>
                  <a:lnTo>
                    <a:pt x="1968" y="24145"/>
                  </a:lnTo>
                  <a:lnTo>
                    <a:pt x="1784" y="23791"/>
                  </a:lnTo>
                  <a:lnTo>
                    <a:pt x="1615" y="23438"/>
                  </a:lnTo>
                  <a:lnTo>
                    <a:pt x="1446" y="23084"/>
                  </a:lnTo>
                  <a:lnTo>
                    <a:pt x="1292" y="22715"/>
                  </a:lnTo>
                  <a:lnTo>
                    <a:pt x="1138" y="22347"/>
                  </a:lnTo>
                  <a:lnTo>
                    <a:pt x="1000" y="21978"/>
                  </a:lnTo>
                  <a:lnTo>
                    <a:pt x="862" y="21594"/>
                  </a:lnTo>
                  <a:lnTo>
                    <a:pt x="739" y="21209"/>
                  </a:lnTo>
                  <a:lnTo>
                    <a:pt x="616" y="20825"/>
                  </a:lnTo>
                  <a:lnTo>
                    <a:pt x="508" y="20441"/>
                  </a:lnTo>
                  <a:lnTo>
                    <a:pt x="416" y="20041"/>
                  </a:lnTo>
                  <a:lnTo>
                    <a:pt x="339" y="19642"/>
                  </a:lnTo>
                  <a:lnTo>
                    <a:pt x="262" y="19242"/>
                  </a:lnTo>
                  <a:lnTo>
                    <a:pt x="185" y="18843"/>
                  </a:lnTo>
                  <a:lnTo>
                    <a:pt x="124" y="18428"/>
                  </a:lnTo>
                  <a:lnTo>
                    <a:pt x="78" y="18028"/>
                  </a:lnTo>
                  <a:lnTo>
                    <a:pt x="47" y="17613"/>
                  </a:lnTo>
                  <a:lnTo>
                    <a:pt x="16" y="17198"/>
                  </a:lnTo>
                  <a:lnTo>
                    <a:pt x="1" y="16768"/>
                  </a:lnTo>
                  <a:lnTo>
                    <a:pt x="1" y="16353"/>
                  </a:lnTo>
                  <a:lnTo>
                    <a:pt x="1" y="16353"/>
                  </a:lnTo>
                  <a:lnTo>
                    <a:pt x="1" y="15938"/>
                  </a:lnTo>
                  <a:lnTo>
                    <a:pt x="16" y="15508"/>
                  </a:lnTo>
                  <a:lnTo>
                    <a:pt x="47" y="15093"/>
                  </a:lnTo>
                  <a:lnTo>
                    <a:pt x="78" y="14678"/>
                  </a:lnTo>
                  <a:lnTo>
                    <a:pt x="124" y="14278"/>
                  </a:lnTo>
                  <a:lnTo>
                    <a:pt x="185" y="13863"/>
                  </a:lnTo>
                  <a:lnTo>
                    <a:pt x="262" y="13464"/>
                  </a:lnTo>
                  <a:lnTo>
                    <a:pt x="339" y="13064"/>
                  </a:lnTo>
                  <a:lnTo>
                    <a:pt x="416" y="12664"/>
                  </a:lnTo>
                  <a:lnTo>
                    <a:pt x="508" y="12265"/>
                  </a:lnTo>
                  <a:lnTo>
                    <a:pt x="616" y="11881"/>
                  </a:lnTo>
                  <a:lnTo>
                    <a:pt x="739" y="11496"/>
                  </a:lnTo>
                  <a:lnTo>
                    <a:pt x="862" y="11112"/>
                  </a:lnTo>
                  <a:lnTo>
                    <a:pt x="1000" y="10728"/>
                  </a:lnTo>
                  <a:lnTo>
                    <a:pt x="1138" y="10359"/>
                  </a:lnTo>
                  <a:lnTo>
                    <a:pt x="1292" y="9990"/>
                  </a:lnTo>
                  <a:lnTo>
                    <a:pt x="1446" y="9621"/>
                  </a:lnTo>
                  <a:lnTo>
                    <a:pt x="1615" y="9268"/>
                  </a:lnTo>
                  <a:lnTo>
                    <a:pt x="1784" y="8914"/>
                  </a:lnTo>
                  <a:lnTo>
                    <a:pt x="1968" y="8561"/>
                  </a:lnTo>
                  <a:lnTo>
                    <a:pt x="2168" y="8223"/>
                  </a:lnTo>
                  <a:lnTo>
                    <a:pt x="2368" y="7869"/>
                  </a:lnTo>
                  <a:lnTo>
                    <a:pt x="2583" y="7547"/>
                  </a:lnTo>
                  <a:lnTo>
                    <a:pt x="2798" y="7209"/>
                  </a:lnTo>
                  <a:lnTo>
                    <a:pt x="3013" y="6886"/>
                  </a:lnTo>
                  <a:lnTo>
                    <a:pt x="3244" y="6578"/>
                  </a:lnTo>
                  <a:lnTo>
                    <a:pt x="3490" y="6256"/>
                  </a:lnTo>
                  <a:lnTo>
                    <a:pt x="3736" y="5948"/>
                  </a:lnTo>
                  <a:lnTo>
                    <a:pt x="3981" y="5656"/>
                  </a:lnTo>
                  <a:lnTo>
                    <a:pt x="4243" y="5364"/>
                  </a:lnTo>
                  <a:lnTo>
                    <a:pt x="4519" y="5072"/>
                  </a:lnTo>
                  <a:lnTo>
                    <a:pt x="4796" y="4796"/>
                  </a:lnTo>
                  <a:lnTo>
                    <a:pt x="5073" y="4519"/>
                  </a:lnTo>
                  <a:lnTo>
                    <a:pt x="5365" y="4242"/>
                  </a:lnTo>
                  <a:lnTo>
                    <a:pt x="5657" y="3981"/>
                  </a:lnTo>
                  <a:lnTo>
                    <a:pt x="5949" y="3735"/>
                  </a:lnTo>
                  <a:lnTo>
                    <a:pt x="6256" y="3489"/>
                  </a:lnTo>
                  <a:lnTo>
                    <a:pt x="6563" y="3244"/>
                  </a:lnTo>
                  <a:lnTo>
                    <a:pt x="6886" y="3013"/>
                  </a:lnTo>
                  <a:lnTo>
                    <a:pt x="7209" y="2798"/>
                  </a:lnTo>
                  <a:lnTo>
                    <a:pt x="7532" y="2583"/>
                  </a:lnTo>
                  <a:lnTo>
                    <a:pt x="7870" y="2367"/>
                  </a:lnTo>
                  <a:lnTo>
                    <a:pt x="8208" y="2168"/>
                  </a:lnTo>
                  <a:lnTo>
                    <a:pt x="8561" y="1968"/>
                  </a:lnTo>
                  <a:lnTo>
                    <a:pt x="8899" y="1783"/>
                  </a:lnTo>
                  <a:lnTo>
                    <a:pt x="9268" y="1614"/>
                  </a:lnTo>
                  <a:lnTo>
                    <a:pt x="9622" y="1445"/>
                  </a:lnTo>
                  <a:lnTo>
                    <a:pt x="9990" y="1276"/>
                  </a:lnTo>
                  <a:lnTo>
                    <a:pt x="10359" y="1138"/>
                  </a:lnTo>
                  <a:lnTo>
                    <a:pt x="10728" y="984"/>
                  </a:lnTo>
                  <a:lnTo>
                    <a:pt x="11097" y="861"/>
                  </a:lnTo>
                  <a:lnTo>
                    <a:pt x="11481" y="738"/>
                  </a:lnTo>
                  <a:lnTo>
                    <a:pt x="11865" y="615"/>
                  </a:lnTo>
                  <a:lnTo>
                    <a:pt x="12265" y="508"/>
                  </a:lnTo>
                  <a:lnTo>
                    <a:pt x="12649" y="416"/>
                  </a:lnTo>
                  <a:lnTo>
                    <a:pt x="13049" y="323"/>
                  </a:lnTo>
                  <a:lnTo>
                    <a:pt x="13448" y="247"/>
                  </a:lnTo>
                  <a:lnTo>
                    <a:pt x="13848" y="185"/>
                  </a:lnTo>
                  <a:lnTo>
                    <a:pt x="14263" y="124"/>
                  </a:lnTo>
                  <a:lnTo>
                    <a:pt x="14678" y="78"/>
                  </a:lnTo>
                  <a:lnTo>
                    <a:pt x="15077" y="47"/>
                  </a:lnTo>
                  <a:lnTo>
                    <a:pt x="15508" y="16"/>
                  </a:lnTo>
                  <a:lnTo>
                    <a:pt x="15923" y="1"/>
                  </a:lnTo>
                  <a:lnTo>
                    <a:pt x="16338" y="1"/>
                  </a:lnTo>
                  <a:lnTo>
                    <a:pt x="1633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 rot="10800000">
              <a:off x="1825274" y="1381014"/>
              <a:ext cx="134820" cy="133491"/>
            </a:xfrm>
            <a:custGeom>
              <a:avLst/>
              <a:gdLst/>
              <a:ahLst/>
              <a:cxnLst/>
              <a:rect l="l" t="t" r="r" b="b"/>
              <a:pathLst>
                <a:path w="193291" h="191385" fill="none" extrusionOk="0">
                  <a:moveTo>
                    <a:pt x="193291" y="95592"/>
                  </a:moveTo>
                  <a:lnTo>
                    <a:pt x="193291" y="95592"/>
                  </a:lnTo>
                  <a:lnTo>
                    <a:pt x="192584" y="95869"/>
                  </a:lnTo>
                  <a:lnTo>
                    <a:pt x="191892" y="96161"/>
                  </a:lnTo>
                  <a:lnTo>
                    <a:pt x="191216" y="96453"/>
                  </a:lnTo>
                  <a:lnTo>
                    <a:pt x="190525" y="96760"/>
                  </a:lnTo>
                  <a:lnTo>
                    <a:pt x="189848" y="97083"/>
                  </a:lnTo>
                  <a:lnTo>
                    <a:pt x="189188" y="97421"/>
                  </a:lnTo>
                  <a:lnTo>
                    <a:pt x="188527" y="97775"/>
                  </a:lnTo>
                  <a:lnTo>
                    <a:pt x="187881" y="98128"/>
                  </a:lnTo>
                  <a:lnTo>
                    <a:pt x="187236" y="98497"/>
                  </a:lnTo>
                  <a:lnTo>
                    <a:pt x="186590" y="98881"/>
                  </a:lnTo>
                  <a:lnTo>
                    <a:pt x="185960" y="99281"/>
                  </a:lnTo>
                  <a:lnTo>
                    <a:pt x="185345" y="99680"/>
                  </a:lnTo>
                  <a:lnTo>
                    <a:pt x="184731" y="100095"/>
                  </a:lnTo>
                  <a:lnTo>
                    <a:pt x="184131" y="100526"/>
                  </a:lnTo>
                  <a:lnTo>
                    <a:pt x="183532" y="100971"/>
                  </a:lnTo>
                  <a:lnTo>
                    <a:pt x="182948" y="101417"/>
                  </a:lnTo>
                  <a:lnTo>
                    <a:pt x="182364" y="101878"/>
                  </a:lnTo>
                  <a:lnTo>
                    <a:pt x="181795" y="102339"/>
                  </a:lnTo>
                  <a:lnTo>
                    <a:pt x="181227" y="102831"/>
                  </a:lnTo>
                  <a:lnTo>
                    <a:pt x="180673" y="103323"/>
                  </a:lnTo>
                  <a:lnTo>
                    <a:pt x="180136" y="103815"/>
                  </a:lnTo>
                  <a:lnTo>
                    <a:pt x="179598" y="104337"/>
                  </a:lnTo>
                  <a:lnTo>
                    <a:pt x="179075" y="104844"/>
                  </a:lnTo>
                  <a:lnTo>
                    <a:pt x="178568" y="105382"/>
                  </a:lnTo>
                  <a:lnTo>
                    <a:pt x="178061" y="105920"/>
                  </a:lnTo>
                  <a:lnTo>
                    <a:pt x="177554" y="106473"/>
                  </a:lnTo>
                  <a:lnTo>
                    <a:pt x="177077" y="107027"/>
                  </a:lnTo>
                  <a:lnTo>
                    <a:pt x="176601" y="107595"/>
                  </a:lnTo>
                  <a:lnTo>
                    <a:pt x="176140" y="108164"/>
                  </a:lnTo>
                  <a:lnTo>
                    <a:pt x="175679" y="108748"/>
                  </a:lnTo>
                  <a:lnTo>
                    <a:pt x="175248" y="109347"/>
                  </a:lnTo>
                  <a:lnTo>
                    <a:pt x="174803" y="109947"/>
                  </a:lnTo>
                  <a:lnTo>
                    <a:pt x="174388" y="110561"/>
                  </a:lnTo>
                  <a:lnTo>
                    <a:pt x="173973" y="111176"/>
                  </a:lnTo>
                  <a:lnTo>
                    <a:pt x="173573" y="111806"/>
                  </a:lnTo>
                  <a:lnTo>
                    <a:pt x="173189" y="112436"/>
                  </a:lnTo>
                  <a:lnTo>
                    <a:pt x="172820" y="113082"/>
                  </a:lnTo>
                  <a:lnTo>
                    <a:pt x="172451" y="113727"/>
                  </a:lnTo>
                  <a:lnTo>
                    <a:pt x="172098" y="114388"/>
                  </a:lnTo>
                  <a:lnTo>
                    <a:pt x="171760" y="115049"/>
                  </a:lnTo>
                  <a:lnTo>
                    <a:pt x="171437" y="115710"/>
                  </a:lnTo>
                  <a:lnTo>
                    <a:pt x="171114" y="116401"/>
                  </a:lnTo>
                  <a:lnTo>
                    <a:pt x="170807" y="117078"/>
                  </a:lnTo>
                  <a:lnTo>
                    <a:pt x="170530" y="117769"/>
                  </a:lnTo>
                  <a:lnTo>
                    <a:pt x="170254" y="118461"/>
                  </a:lnTo>
                  <a:lnTo>
                    <a:pt x="169977" y="119168"/>
                  </a:lnTo>
                  <a:lnTo>
                    <a:pt x="169731" y="119890"/>
                  </a:lnTo>
                  <a:lnTo>
                    <a:pt x="169485" y="120597"/>
                  </a:lnTo>
                  <a:lnTo>
                    <a:pt x="169270" y="121319"/>
                  </a:lnTo>
                  <a:lnTo>
                    <a:pt x="169055" y="122057"/>
                  </a:lnTo>
                  <a:lnTo>
                    <a:pt x="168855" y="122779"/>
                  </a:lnTo>
                  <a:lnTo>
                    <a:pt x="168671" y="123517"/>
                  </a:lnTo>
                  <a:lnTo>
                    <a:pt x="168502" y="124270"/>
                  </a:lnTo>
                  <a:lnTo>
                    <a:pt x="168348" y="125023"/>
                  </a:lnTo>
                  <a:lnTo>
                    <a:pt x="168210" y="125776"/>
                  </a:lnTo>
                  <a:lnTo>
                    <a:pt x="168071" y="126529"/>
                  </a:lnTo>
                  <a:lnTo>
                    <a:pt x="167964" y="127298"/>
                  </a:lnTo>
                  <a:lnTo>
                    <a:pt x="167856" y="128066"/>
                  </a:lnTo>
                  <a:lnTo>
                    <a:pt x="167779" y="128835"/>
                  </a:lnTo>
                  <a:lnTo>
                    <a:pt x="167702" y="129618"/>
                  </a:lnTo>
                  <a:lnTo>
                    <a:pt x="167656" y="130402"/>
                  </a:lnTo>
                  <a:lnTo>
                    <a:pt x="167610" y="131186"/>
                  </a:lnTo>
                  <a:lnTo>
                    <a:pt x="167595" y="131970"/>
                  </a:lnTo>
                  <a:lnTo>
                    <a:pt x="167579" y="132769"/>
                  </a:lnTo>
                  <a:lnTo>
                    <a:pt x="167579" y="132769"/>
                  </a:lnTo>
                  <a:lnTo>
                    <a:pt x="167595" y="133722"/>
                  </a:lnTo>
                  <a:lnTo>
                    <a:pt x="167626" y="134675"/>
                  </a:lnTo>
                  <a:lnTo>
                    <a:pt x="167687" y="135612"/>
                  </a:lnTo>
                  <a:lnTo>
                    <a:pt x="167764" y="136550"/>
                  </a:lnTo>
                  <a:lnTo>
                    <a:pt x="167856" y="137472"/>
                  </a:lnTo>
                  <a:lnTo>
                    <a:pt x="167979" y="138394"/>
                  </a:lnTo>
                  <a:lnTo>
                    <a:pt x="168117" y="139316"/>
                  </a:lnTo>
                  <a:lnTo>
                    <a:pt x="168286" y="140223"/>
                  </a:lnTo>
                  <a:lnTo>
                    <a:pt x="168471" y="141129"/>
                  </a:lnTo>
                  <a:lnTo>
                    <a:pt x="168671" y="142021"/>
                  </a:lnTo>
                  <a:lnTo>
                    <a:pt x="168901" y="142912"/>
                  </a:lnTo>
                  <a:lnTo>
                    <a:pt x="169132" y="143788"/>
                  </a:lnTo>
                  <a:lnTo>
                    <a:pt x="169408" y="144664"/>
                  </a:lnTo>
                  <a:lnTo>
                    <a:pt x="169685" y="145525"/>
                  </a:lnTo>
                  <a:lnTo>
                    <a:pt x="169977" y="146370"/>
                  </a:lnTo>
                  <a:lnTo>
                    <a:pt x="170300" y="147215"/>
                  </a:lnTo>
                  <a:lnTo>
                    <a:pt x="170638" y="148045"/>
                  </a:lnTo>
                  <a:lnTo>
                    <a:pt x="170991" y="148875"/>
                  </a:lnTo>
                  <a:lnTo>
                    <a:pt x="171375" y="149690"/>
                  </a:lnTo>
                  <a:lnTo>
                    <a:pt x="171760" y="150504"/>
                  </a:lnTo>
                  <a:lnTo>
                    <a:pt x="172175" y="151288"/>
                  </a:lnTo>
                  <a:lnTo>
                    <a:pt x="172605" y="152087"/>
                  </a:lnTo>
                  <a:lnTo>
                    <a:pt x="173051" y="152856"/>
                  </a:lnTo>
                  <a:lnTo>
                    <a:pt x="173512" y="153624"/>
                  </a:lnTo>
                  <a:lnTo>
                    <a:pt x="173988" y="154377"/>
                  </a:lnTo>
                  <a:lnTo>
                    <a:pt x="174480" y="155115"/>
                  </a:lnTo>
                  <a:lnTo>
                    <a:pt x="174987" y="155837"/>
                  </a:lnTo>
                  <a:lnTo>
                    <a:pt x="175510" y="156559"/>
                  </a:lnTo>
                  <a:lnTo>
                    <a:pt x="176047" y="157266"/>
                  </a:lnTo>
                  <a:lnTo>
                    <a:pt x="176616" y="157958"/>
                  </a:lnTo>
                  <a:lnTo>
                    <a:pt x="177185" y="158634"/>
                  </a:lnTo>
                  <a:lnTo>
                    <a:pt x="177769" y="159295"/>
                  </a:lnTo>
                  <a:lnTo>
                    <a:pt x="177769" y="159295"/>
                  </a:lnTo>
                  <a:lnTo>
                    <a:pt x="177185" y="159864"/>
                  </a:lnTo>
                  <a:lnTo>
                    <a:pt x="176601" y="160417"/>
                  </a:lnTo>
                  <a:lnTo>
                    <a:pt x="176001" y="160970"/>
                  </a:lnTo>
                  <a:lnTo>
                    <a:pt x="175402" y="161523"/>
                  </a:lnTo>
                  <a:lnTo>
                    <a:pt x="174772" y="162061"/>
                  </a:lnTo>
                  <a:lnTo>
                    <a:pt x="174157" y="162599"/>
                  </a:lnTo>
                  <a:lnTo>
                    <a:pt x="173527" y="163137"/>
                  </a:lnTo>
                  <a:lnTo>
                    <a:pt x="172882" y="163675"/>
                  </a:lnTo>
                  <a:lnTo>
                    <a:pt x="172221" y="164198"/>
                  </a:lnTo>
                  <a:lnTo>
                    <a:pt x="171560" y="164720"/>
                  </a:lnTo>
                  <a:lnTo>
                    <a:pt x="170223" y="165734"/>
                  </a:lnTo>
                  <a:lnTo>
                    <a:pt x="168840" y="166749"/>
                  </a:lnTo>
                  <a:lnTo>
                    <a:pt x="167426" y="167732"/>
                  </a:lnTo>
                  <a:lnTo>
                    <a:pt x="165966" y="168701"/>
                  </a:lnTo>
                  <a:lnTo>
                    <a:pt x="164490" y="169653"/>
                  </a:lnTo>
                  <a:lnTo>
                    <a:pt x="162969" y="170575"/>
                  </a:lnTo>
                  <a:lnTo>
                    <a:pt x="161417" y="171482"/>
                  </a:lnTo>
                  <a:lnTo>
                    <a:pt x="159818" y="172374"/>
                  </a:lnTo>
                  <a:lnTo>
                    <a:pt x="158205" y="173250"/>
                  </a:lnTo>
                  <a:lnTo>
                    <a:pt x="156545" y="174095"/>
                  </a:lnTo>
                  <a:lnTo>
                    <a:pt x="154870" y="174940"/>
                  </a:lnTo>
                  <a:lnTo>
                    <a:pt x="153148" y="175739"/>
                  </a:lnTo>
                  <a:lnTo>
                    <a:pt x="151396" y="176538"/>
                  </a:lnTo>
                  <a:lnTo>
                    <a:pt x="149614" y="177307"/>
                  </a:lnTo>
                  <a:lnTo>
                    <a:pt x="147800" y="178060"/>
                  </a:lnTo>
                  <a:lnTo>
                    <a:pt x="145941" y="178798"/>
                  </a:lnTo>
                  <a:lnTo>
                    <a:pt x="144066" y="179505"/>
                  </a:lnTo>
                  <a:lnTo>
                    <a:pt x="142160" y="180196"/>
                  </a:lnTo>
                  <a:lnTo>
                    <a:pt x="140208" y="180872"/>
                  </a:lnTo>
                  <a:lnTo>
                    <a:pt x="138241" y="181518"/>
                  </a:lnTo>
                  <a:lnTo>
                    <a:pt x="136243" y="182163"/>
                  </a:lnTo>
                  <a:lnTo>
                    <a:pt x="134199" y="182763"/>
                  </a:lnTo>
                  <a:lnTo>
                    <a:pt x="132140" y="183362"/>
                  </a:lnTo>
                  <a:lnTo>
                    <a:pt x="130049" y="183931"/>
                  </a:lnTo>
                  <a:lnTo>
                    <a:pt x="127929" y="184484"/>
                  </a:lnTo>
                  <a:lnTo>
                    <a:pt x="125762" y="185007"/>
                  </a:lnTo>
                  <a:lnTo>
                    <a:pt x="123579" y="185514"/>
                  </a:lnTo>
                  <a:lnTo>
                    <a:pt x="121382" y="186005"/>
                  </a:lnTo>
                  <a:lnTo>
                    <a:pt x="119138" y="186467"/>
                  </a:lnTo>
                  <a:lnTo>
                    <a:pt x="116863" y="186928"/>
                  </a:lnTo>
                  <a:lnTo>
                    <a:pt x="114573" y="187343"/>
                  </a:lnTo>
                  <a:lnTo>
                    <a:pt x="112237" y="187757"/>
                  </a:lnTo>
                  <a:lnTo>
                    <a:pt x="109886" y="188142"/>
                  </a:lnTo>
                  <a:lnTo>
                    <a:pt x="107504" y="188495"/>
                  </a:lnTo>
                  <a:lnTo>
                    <a:pt x="105106" y="188833"/>
                  </a:lnTo>
                  <a:lnTo>
                    <a:pt x="102663" y="189156"/>
                  </a:lnTo>
                  <a:lnTo>
                    <a:pt x="100204" y="189463"/>
                  </a:lnTo>
                  <a:lnTo>
                    <a:pt x="97714" y="189740"/>
                  </a:lnTo>
                  <a:lnTo>
                    <a:pt x="95194" y="189986"/>
                  </a:lnTo>
                  <a:lnTo>
                    <a:pt x="92658" y="190232"/>
                  </a:lnTo>
                  <a:lnTo>
                    <a:pt x="90076" y="190447"/>
                  </a:lnTo>
                  <a:lnTo>
                    <a:pt x="87494" y="190631"/>
                  </a:lnTo>
                  <a:lnTo>
                    <a:pt x="84866" y="190800"/>
                  </a:lnTo>
                  <a:lnTo>
                    <a:pt x="82223" y="190954"/>
                  </a:lnTo>
                  <a:lnTo>
                    <a:pt x="79548" y="191077"/>
                  </a:lnTo>
                  <a:lnTo>
                    <a:pt x="76859" y="191185"/>
                  </a:lnTo>
                  <a:lnTo>
                    <a:pt x="74139" y="191262"/>
                  </a:lnTo>
                  <a:lnTo>
                    <a:pt x="71388" y="191323"/>
                  </a:lnTo>
                  <a:lnTo>
                    <a:pt x="68621" y="191369"/>
                  </a:lnTo>
                  <a:lnTo>
                    <a:pt x="65824" y="191384"/>
                  </a:lnTo>
                  <a:lnTo>
                    <a:pt x="63012" y="191384"/>
                  </a:lnTo>
                  <a:lnTo>
                    <a:pt x="60169" y="191354"/>
                  </a:lnTo>
                  <a:lnTo>
                    <a:pt x="57295" y="191308"/>
                  </a:lnTo>
                  <a:lnTo>
                    <a:pt x="54406" y="191231"/>
                  </a:lnTo>
                  <a:lnTo>
                    <a:pt x="51501" y="191139"/>
                  </a:lnTo>
                  <a:lnTo>
                    <a:pt x="48565" y="191016"/>
                  </a:lnTo>
                  <a:lnTo>
                    <a:pt x="45615" y="190877"/>
                  </a:lnTo>
                  <a:lnTo>
                    <a:pt x="42633" y="190724"/>
                  </a:lnTo>
                  <a:lnTo>
                    <a:pt x="39636" y="190539"/>
                  </a:lnTo>
                  <a:lnTo>
                    <a:pt x="39636" y="190539"/>
                  </a:lnTo>
                  <a:lnTo>
                    <a:pt x="37223" y="190370"/>
                  </a:lnTo>
                  <a:lnTo>
                    <a:pt x="34811" y="190186"/>
                  </a:lnTo>
                  <a:lnTo>
                    <a:pt x="32382" y="190001"/>
                  </a:lnTo>
                  <a:lnTo>
                    <a:pt x="29939" y="189802"/>
                  </a:lnTo>
                  <a:lnTo>
                    <a:pt x="27495" y="189571"/>
                  </a:lnTo>
                  <a:lnTo>
                    <a:pt x="25036" y="189340"/>
                  </a:lnTo>
                  <a:lnTo>
                    <a:pt x="22577" y="189095"/>
                  </a:lnTo>
                  <a:lnTo>
                    <a:pt x="20103" y="188833"/>
                  </a:lnTo>
                  <a:lnTo>
                    <a:pt x="17613" y="188557"/>
                  </a:lnTo>
                  <a:lnTo>
                    <a:pt x="15124" y="188280"/>
                  </a:lnTo>
                  <a:lnTo>
                    <a:pt x="12618" y="187973"/>
                  </a:lnTo>
                  <a:lnTo>
                    <a:pt x="10113" y="187665"/>
                  </a:lnTo>
                  <a:lnTo>
                    <a:pt x="7593" y="187343"/>
                  </a:lnTo>
                  <a:lnTo>
                    <a:pt x="5073" y="187004"/>
                  </a:lnTo>
                  <a:lnTo>
                    <a:pt x="2537" y="186651"/>
                  </a:lnTo>
                  <a:lnTo>
                    <a:pt x="1" y="186282"/>
                  </a:lnTo>
                  <a:lnTo>
                    <a:pt x="1" y="186282"/>
                  </a:lnTo>
                  <a:lnTo>
                    <a:pt x="708" y="183454"/>
                  </a:lnTo>
                  <a:lnTo>
                    <a:pt x="1415" y="180611"/>
                  </a:lnTo>
                  <a:lnTo>
                    <a:pt x="2091" y="177753"/>
                  </a:lnTo>
                  <a:lnTo>
                    <a:pt x="2783" y="174879"/>
                  </a:lnTo>
                  <a:lnTo>
                    <a:pt x="3443" y="172005"/>
                  </a:lnTo>
                  <a:lnTo>
                    <a:pt x="4104" y="169100"/>
                  </a:lnTo>
                  <a:lnTo>
                    <a:pt x="4750" y="166195"/>
                  </a:lnTo>
                  <a:lnTo>
                    <a:pt x="5395" y="163275"/>
                  </a:lnTo>
                  <a:lnTo>
                    <a:pt x="6010" y="160340"/>
                  </a:lnTo>
                  <a:lnTo>
                    <a:pt x="6640" y="157405"/>
                  </a:lnTo>
                  <a:lnTo>
                    <a:pt x="7239" y="154454"/>
                  </a:lnTo>
                  <a:lnTo>
                    <a:pt x="7839" y="151488"/>
                  </a:lnTo>
                  <a:lnTo>
                    <a:pt x="8423" y="148506"/>
                  </a:lnTo>
                  <a:lnTo>
                    <a:pt x="8991" y="145525"/>
                  </a:lnTo>
                  <a:lnTo>
                    <a:pt x="9560" y="142528"/>
                  </a:lnTo>
                  <a:lnTo>
                    <a:pt x="10113" y="139516"/>
                  </a:lnTo>
                  <a:lnTo>
                    <a:pt x="10651" y="136488"/>
                  </a:lnTo>
                  <a:lnTo>
                    <a:pt x="11174" y="133460"/>
                  </a:lnTo>
                  <a:lnTo>
                    <a:pt x="11696" y="130417"/>
                  </a:lnTo>
                  <a:lnTo>
                    <a:pt x="12204" y="127375"/>
                  </a:lnTo>
                  <a:lnTo>
                    <a:pt x="12711" y="124316"/>
                  </a:lnTo>
                  <a:lnTo>
                    <a:pt x="13202" y="121242"/>
                  </a:lnTo>
                  <a:lnTo>
                    <a:pt x="13679" y="118153"/>
                  </a:lnTo>
                  <a:lnTo>
                    <a:pt x="14140" y="115064"/>
                  </a:lnTo>
                  <a:lnTo>
                    <a:pt x="14601" y="111960"/>
                  </a:lnTo>
                  <a:lnTo>
                    <a:pt x="15047" y="108855"/>
                  </a:lnTo>
                  <a:lnTo>
                    <a:pt x="15477" y="105736"/>
                  </a:lnTo>
                  <a:lnTo>
                    <a:pt x="15892" y="102600"/>
                  </a:lnTo>
                  <a:lnTo>
                    <a:pt x="16307" y="99465"/>
                  </a:lnTo>
                  <a:lnTo>
                    <a:pt x="16706" y="96315"/>
                  </a:lnTo>
                  <a:lnTo>
                    <a:pt x="17091" y="93164"/>
                  </a:lnTo>
                  <a:lnTo>
                    <a:pt x="17475" y="89998"/>
                  </a:lnTo>
                  <a:lnTo>
                    <a:pt x="17475" y="89998"/>
                  </a:lnTo>
                  <a:lnTo>
                    <a:pt x="21686" y="87370"/>
                  </a:lnTo>
                  <a:lnTo>
                    <a:pt x="25866" y="84742"/>
                  </a:lnTo>
                  <a:lnTo>
                    <a:pt x="30016" y="82083"/>
                  </a:lnTo>
                  <a:lnTo>
                    <a:pt x="34134" y="79425"/>
                  </a:lnTo>
                  <a:lnTo>
                    <a:pt x="38222" y="76735"/>
                  </a:lnTo>
                  <a:lnTo>
                    <a:pt x="42280" y="74046"/>
                  </a:lnTo>
                  <a:lnTo>
                    <a:pt x="46306" y="71341"/>
                  </a:lnTo>
                  <a:lnTo>
                    <a:pt x="50287" y="68605"/>
                  </a:lnTo>
                  <a:lnTo>
                    <a:pt x="54252" y="65885"/>
                  </a:lnTo>
                  <a:lnTo>
                    <a:pt x="58171" y="63134"/>
                  </a:lnTo>
                  <a:lnTo>
                    <a:pt x="62059" y="60368"/>
                  </a:lnTo>
                  <a:lnTo>
                    <a:pt x="65901" y="57601"/>
                  </a:lnTo>
                  <a:lnTo>
                    <a:pt x="69728" y="54804"/>
                  </a:lnTo>
                  <a:lnTo>
                    <a:pt x="73493" y="52007"/>
                  </a:lnTo>
                  <a:lnTo>
                    <a:pt x="77243" y="49210"/>
                  </a:lnTo>
                  <a:lnTo>
                    <a:pt x="80947" y="46382"/>
                  </a:lnTo>
                  <a:lnTo>
                    <a:pt x="84620" y="43555"/>
                  </a:lnTo>
                  <a:lnTo>
                    <a:pt x="88247" y="40711"/>
                  </a:lnTo>
                  <a:lnTo>
                    <a:pt x="91843" y="37868"/>
                  </a:lnTo>
                  <a:lnTo>
                    <a:pt x="95409" y="35010"/>
                  </a:lnTo>
                  <a:lnTo>
                    <a:pt x="98928" y="32136"/>
                  </a:lnTo>
                  <a:lnTo>
                    <a:pt x="102401" y="29246"/>
                  </a:lnTo>
                  <a:lnTo>
                    <a:pt x="105844" y="26357"/>
                  </a:lnTo>
                  <a:lnTo>
                    <a:pt x="109240" y="23468"/>
                  </a:lnTo>
                  <a:lnTo>
                    <a:pt x="112591" y="20563"/>
                  </a:lnTo>
                  <a:lnTo>
                    <a:pt x="115910" y="17643"/>
                  </a:lnTo>
                  <a:lnTo>
                    <a:pt x="119184" y="14723"/>
                  </a:lnTo>
                  <a:lnTo>
                    <a:pt x="122427" y="11788"/>
                  </a:lnTo>
                  <a:lnTo>
                    <a:pt x="125608" y="8852"/>
                  </a:lnTo>
                  <a:lnTo>
                    <a:pt x="128758" y="5902"/>
                  </a:lnTo>
                  <a:lnTo>
                    <a:pt x="131878" y="2951"/>
                  </a:lnTo>
                  <a:lnTo>
                    <a:pt x="134937" y="0"/>
                  </a:lnTo>
                  <a:lnTo>
                    <a:pt x="134937" y="0"/>
                  </a:lnTo>
                  <a:lnTo>
                    <a:pt x="136397" y="1583"/>
                  </a:lnTo>
                  <a:lnTo>
                    <a:pt x="137857" y="3181"/>
                  </a:lnTo>
                  <a:lnTo>
                    <a:pt x="139286" y="4764"/>
                  </a:lnTo>
                  <a:lnTo>
                    <a:pt x="140700" y="6347"/>
                  </a:lnTo>
                  <a:lnTo>
                    <a:pt x="142098" y="7930"/>
                  </a:lnTo>
                  <a:lnTo>
                    <a:pt x="143482" y="9513"/>
                  </a:lnTo>
                  <a:lnTo>
                    <a:pt x="144849" y="11096"/>
                  </a:lnTo>
                  <a:lnTo>
                    <a:pt x="146202" y="12679"/>
                  </a:lnTo>
                  <a:lnTo>
                    <a:pt x="147539" y="14247"/>
                  </a:lnTo>
                  <a:lnTo>
                    <a:pt x="148861" y="15830"/>
                  </a:lnTo>
                  <a:lnTo>
                    <a:pt x="150151" y="17397"/>
                  </a:lnTo>
                  <a:lnTo>
                    <a:pt x="151442" y="18965"/>
                  </a:lnTo>
                  <a:lnTo>
                    <a:pt x="152703" y="20532"/>
                  </a:lnTo>
                  <a:lnTo>
                    <a:pt x="153948" y="22100"/>
                  </a:lnTo>
                  <a:lnTo>
                    <a:pt x="155177" y="23668"/>
                  </a:lnTo>
                  <a:lnTo>
                    <a:pt x="156391" y="25220"/>
                  </a:lnTo>
                  <a:lnTo>
                    <a:pt x="157590" y="26787"/>
                  </a:lnTo>
                  <a:lnTo>
                    <a:pt x="158773" y="28340"/>
                  </a:lnTo>
                  <a:lnTo>
                    <a:pt x="159926" y="29892"/>
                  </a:lnTo>
                  <a:lnTo>
                    <a:pt x="161079" y="31444"/>
                  </a:lnTo>
                  <a:lnTo>
                    <a:pt x="162200" y="32981"/>
                  </a:lnTo>
                  <a:lnTo>
                    <a:pt x="163307" y="34533"/>
                  </a:lnTo>
                  <a:lnTo>
                    <a:pt x="164398" y="36070"/>
                  </a:lnTo>
                  <a:lnTo>
                    <a:pt x="165474" y="37607"/>
                  </a:lnTo>
                  <a:lnTo>
                    <a:pt x="166534" y="39144"/>
                  </a:lnTo>
                  <a:lnTo>
                    <a:pt x="167564" y="40665"/>
                  </a:lnTo>
                  <a:lnTo>
                    <a:pt x="168578" y="42202"/>
                  </a:lnTo>
                  <a:lnTo>
                    <a:pt x="169593" y="43724"/>
                  </a:lnTo>
                  <a:lnTo>
                    <a:pt x="170576" y="45245"/>
                  </a:lnTo>
                  <a:lnTo>
                    <a:pt x="171529" y="46751"/>
                  </a:lnTo>
                  <a:lnTo>
                    <a:pt x="172482" y="48273"/>
                  </a:lnTo>
                  <a:lnTo>
                    <a:pt x="173419" y="49779"/>
                  </a:lnTo>
                  <a:lnTo>
                    <a:pt x="174326" y="51285"/>
                  </a:lnTo>
                  <a:lnTo>
                    <a:pt x="175218" y="52791"/>
                  </a:lnTo>
                  <a:lnTo>
                    <a:pt x="176094" y="54282"/>
                  </a:lnTo>
                  <a:lnTo>
                    <a:pt x="176954" y="55773"/>
                  </a:lnTo>
                  <a:lnTo>
                    <a:pt x="177784" y="57263"/>
                  </a:lnTo>
                  <a:lnTo>
                    <a:pt x="178614" y="58754"/>
                  </a:lnTo>
                  <a:lnTo>
                    <a:pt x="179413" y="60229"/>
                  </a:lnTo>
                  <a:lnTo>
                    <a:pt x="180197" y="61705"/>
                  </a:lnTo>
                  <a:lnTo>
                    <a:pt x="180950" y="63180"/>
                  </a:lnTo>
                  <a:lnTo>
                    <a:pt x="181703" y="64640"/>
                  </a:lnTo>
                  <a:lnTo>
                    <a:pt x="182425" y="66100"/>
                  </a:lnTo>
                  <a:lnTo>
                    <a:pt x="183132" y="67560"/>
                  </a:lnTo>
                  <a:lnTo>
                    <a:pt x="183824" y="69020"/>
                  </a:lnTo>
                  <a:lnTo>
                    <a:pt x="184500" y="70465"/>
                  </a:lnTo>
                  <a:lnTo>
                    <a:pt x="185146" y="71909"/>
                  </a:lnTo>
                  <a:lnTo>
                    <a:pt x="185776" y="73339"/>
                  </a:lnTo>
                  <a:lnTo>
                    <a:pt x="186390" y="74783"/>
                  </a:lnTo>
                  <a:lnTo>
                    <a:pt x="186990" y="76213"/>
                  </a:lnTo>
                  <a:lnTo>
                    <a:pt x="187574" y="77627"/>
                  </a:lnTo>
                  <a:lnTo>
                    <a:pt x="188127" y="79040"/>
                  </a:lnTo>
                  <a:lnTo>
                    <a:pt x="188665" y="80454"/>
                  </a:lnTo>
                  <a:lnTo>
                    <a:pt x="189172" y="81868"/>
                  </a:lnTo>
                  <a:lnTo>
                    <a:pt x="189679" y="83267"/>
                  </a:lnTo>
                  <a:lnTo>
                    <a:pt x="190156" y="84650"/>
                  </a:lnTo>
                  <a:lnTo>
                    <a:pt x="190617" y="86049"/>
                  </a:lnTo>
                  <a:lnTo>
                    <a:pt x="191063" y="87432"/>
                  </a:lnTo>
                  <a:lnTo>
                    <a:pt x="191477" y="88799"/>
                  </a:lnTo>
                  <a:lnTo>
                    <a:pt x="191877" y="90183"/>
                  </a:lnTo>
                  <a:lnTo>
                    <a:pt x="192261" y="91535"/>
                  </a:lnTo>
                  <a:lnTo>
                    <a:pt x="192630" y="92903"/>
                  </a:lnTo>
                  <a:lnTo>
                    <a:pt x="192968" y="94255"/>
                  </a:lnTo>
                  <a:lnTo>
                    <a:pt x="193291" y="95592"/>
                  </a:lnTo>
                  <a:lnTo>
                    <a:pt x="193291" y="955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 rot="10800000">
              <a:off x="1877371" y="1472326"/>
              <a:ext cx="68466" cy="107690"/>
            </a:xfrm>
            <a:custGeom>
              <a:avLst/>
              <a:gdLst/>
              <a:ahLst/>
              <a:cxnLst/>
              <a:rect l="l" t="t" r="r" b="b"/>
              <a:pathLst>
                <a:path w="98159" h="15439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212" y="2106"/>
                  </a:lnTo>
                  <a:lnTo>
                    <a:pt x="6393" y="4212"/>
                  </a:lnTo>
                  <a:lnTo>
                    <a:pt x="9575" y="6317"/>
                  </a:lnTo>
                  <a:lnTo>
                    <a:pt x="12710" y="8438"/>
                  </a:lnTo>
                  <a:lnTo>
                    <a:pt x="15845" y="10575"/>
                  </a:lnTo>
                  <a:lnTo>
                    <a:pt x="18949" y="12711"/>
                  </a:lnTo>
                  <a:lnTo>
                    <a:pt x="22039" y="14862"/>
                  </a:lnTo>
                  <a:lnTo>
                    <a:pt x="25097" y="17029"/>
                  </a:lnTo>
                  <a:lnTo>
                    <a:pt x="28140" y="19196"/>
                  </a:lnTo>
                  <a:lnTo>
                    <a:pt x="31152" y="21363"/>
                  </a:lnTo>
                  <a:lnTo>
                    <a:pt x="34149" y="23546"/>
                  </a:lnTo>
                  <a:lnTo>
                    <a:pt x="37130" y="25743"/>
                  </a:lnTo>
                  <a:lnTo>
                    <a:pt x="40081" y="27941"/>
                  </a:lnTo>
                  <a:lnTo>
                    <a:pt x="43017" y="30139"/>
                  </a:lnTo>
                  <a:lnTo>
                    <a:pt x="45921" y="32352"/>
                  </a:lnTo>
                  <a:lnTo>
                    <a:pt x="48811" y="34580"/>
                  </a:lnTo>
                  <a:lnTo>
                    <a:pt x="51669" y="36809"/>
                  </a:lnTo>
                  <a:lnTo>
                    <a:pt x="54512" y="39052"/>
                  </a:lnTo>
                  <a:lnTo>
                    <a:pt x="57325" y="41296"/>
                  </a:lnTo>
                  <a:lnTo>
                    <a:pt x="60122" y="43540"/>
                  </a:lnTo>
                  <a:lnTo>
                    <a:pt x="62888" y="45799"/>
                  </a:lnTo>
                  <a:lnTo>
                    <a:pt x="65639" y="48058"/>
                  </a:lnTo>
                  <a:lnTo>
                    <a:pt x="68359" y="50333"/>
                  </a:lnTo>
                  <a:lnTo>
                    <a:pt x="71049" y="52623"/>
                  </a:lnTo>
                  <a:lnTo>
                    <a:pt x="73723" y="54897"/>
                  </a:lnTo>
                  <a:lnTo>
                    <a:pt x="76382" y="57187"/>
                  </a:lnTo>
                  <a:lnTo>
                    <a:pt x="78994" y="59493"/>
                  </a:lnTo>
                  <a:lnTo>
                    <a:pt x="81592" y="61798"/>
                  </a:lnTo>
                  <a:lnTo>
                    <a:pt x="84174" y="64103"/>
                  </a:lnTo>
                  <a:lnTo>
                    <a:pt x="86709" y="66424"/>
                  </a:lnTo>
                  <a:lnTo>
                    <a:pt x="89230" y="68744"/>
                  </a:lnTo>
                  <a:lnTo>
                    <a:pt x="91735" y="71065"/>
                  </a:lnTo>
                  <a:lnTo>
                    <a:pt x="91735" y="71065"/>
                  </a:lnTo>
                  <a:lnTo>
                    <a:pt x="93364" y="72602"/>
                  </a:lnTo>
                  <a:lnTo>
                    <a:pt x="94978" y="74139"/>
                  </a:lnTo>
                  <a:lnTo>
                    <a:pt x="98159" y="77212"/>
                  </a:lnTo>
                  <a:lnTo>
                    <a:pt x="98159" y="77212"/>
                  </a:lnTo>
                  <a:lnTo>
                    <a:pt x="95546" y="79718"/>
                  </a:lnTo>
                  <a:lnTo>
                    <a:pt x="92918" y="82223"/>
                  </a:lnTo>
                  <a:lnTo>
                    <a:pt x="90259" y="84728"/>
                  </a:lnTo>
                  <a:lnTo>
                    <a:pt x="87570" y="87233"/>
                  </a:lnTo>
                  <a:lnTo>
                    <a:pt x="84834" y="89722"/>
                  </a:lnTo>
                  <a:lnTo>
                    <a:pt x="82068" y="92212"/>
                  </a:lnTo>
                  <a:lnTo>
                    <a:pt x="79286" y="94687"/>
                  </a:lnTo>
                  <a:lnTo>
                    <a:pt x="76459" y="97161"/>
                  </a:lnTo>
                  <a:lnTo>
                    <a:pt x="73600" y="99635"/>
                  </a:lnTo>
                  <a:lnTo>
                    <a:pt x="70726" y="102110"/>
                  </a:lnTo>
                  <a:lnTo>
                    <a:pt x="67806" y="104553"/>
                  </a:lnTo>
                  <a:lnTo>
                    <a:pt x="64855" y="107012"/>
                  </a:lnTo>
                  <a:lnTo>
                    <a:pt x="61874" y="109456"/>
                  </a:lnTo>
                  <a:lnTo>
                    <a:pt x="58877" y="111899"/>
                  </a:lnTo>
                  <a:lnTo>
                    <a:pt x="55834" y="114328"/>
                  </a:lnTo>
                  <a:lnTo>
                    <a:pt x="52776" y="116756"/>
                  </a:lnTo>
                  <a:lnTo>
                    <a:pt x="49687" y="119169"/>
                  </a:lnTo>
                  <a:lnTo>
                    <a:pt x="46551" y="121581"/>
                  </a:lnTo>
                  <a:lnTo>
                    <a:pt x="43401" y="123979"/>
                  </a:lnTo>
                  <a:lnTo>
                    <a:pt x="40235" y="126376"/>
                  </a:lnTo>
                  <a:lnTo>
                    <a:pt x="37023" y="128759"/>
                  </a:lnTo>
                  <a:lnTo>
                    <a:pt x="33780" y="131125"/>
                  </a:lnTo>
                  <a:lnTo>
                    <a:pt x="30522" y="133492"/>
                  </a:lnTo>
                  <a:lnTo>
                    <a:pt x="27233" y="135859"/>
                  </a:lnTo>
                  <a:lnTo>
                    <a:pt x="23929" y="138210"/>
                  </a:lnTo>
                  <a:lnTo>
                    <a:pt x="20579" y="140546"/>
                  </a:lnTo>
                  <a:lnTo>
                    <a:pt x="17213" y="142882"/>
                  </a:lnTo>
                  <a:lnTo>
                    <a:pt x="13816" y="145203"/>
                  </a:lnTo>
                  <a:lnTo>
                    <a:pt x="10405" y="147508"/>
                  </a:lnTo>
                  <a:lnTo>
                    <a:pt x="6962" y="149813"/>
                  </a:lnTo>
                  <a:lnTo>
                    <a:pt x="3489" y="152103"/>
                  </a:lnTo>
                  <a:lnTo>
                    <a:pt x="0" y="154393"/>
                  </a:lnTo>
                  <a:lnTo>
                    <a:pt x="0" y="154393"/>
                  </a:lnTo>
                  <a:lnTo>
                    <a:pt x="369" y="149660"/>
                  </a:lnTo>
                  <a:lnTo>
                    <a:pt x="738" y="144926"/>
                  </a:lnTo>
                  <a:lnTo>
                    <a:pt x="1060" y="140162"/>
                  </a:lnTo>
                  <a:lnTo>
                    <a:pt x="1368" y="135398"/>
                  </a:lnTo>
                  <a:lnTo>
                    <a:pt x="1660" y="130618"/>
                  </a:lnTo>
                  <a:lnTo>
                    <a:pt x="1921" y="125823"/>
                  </a:lnTo>
                  <a:lnTo>
                    <a:pt x="2152" y="121013"/>
                  </a:lnTo>
                  <a:lnTo>
                    <a:pt x="2367" y="116187"/>
                  </a:lnTo>
                  <a:lnTo>
                    <a:pt x="2551" y="111346"/>
                  </a:lnTo>
                  <a:lnTo>
                    <a:pt x="2705" y="106505"/>
                  </a:lnTo>
                  <a:lnTo>
                    <a:pt x="2843" y="101648"/>
                  </a:lnTo>
                  <a:lnTo>
                    <a:pt x="2966" y="96777"/>
                  </a:lnTo>
                  <a:lnTo>
                    <a:pt x="3043" y="91905"/>
                  </a:lnTo>
                  <a:lnTo>
                    <a:pt x="3104" y="87002"/>
                  </a:lnTo>
                  <a:lnTo>
                    <a:pt x="3151" y="82115"/>
                  </a:lnTo>
                  <a:lnTo>
                    <a:pt x="3166" y="77197"/>
                  </a:lnTo>
                  <a:lnTo>
                    <a:pt x="3166" y="77197"/>
                  </a:lnTo>
                  <a:lnTo>
                    <a:pt x="3151" y="72279"/>
                  </a:lnTo>
                  <a:lnTo>
                    <a:pt x="3104" y="67377"/>
                  </a:lnTo>
                  <a:lnTo>
                    <a:pt x="3043" y="62489"/>
                  </a:lnTo>
                  <a:lnTo>
                    <a:pt x="2966" y="57602"/>
                  </a:lnTo>
                  <a:lnTo>
                    <a:pt x="2843" y="52730"/>
                  </a:lnTo>
                  <a:lnTo>
                    <a:pt x="2705" y="47874"/>
                  </a:lnTo>
                  <a:lnTo>
                    <a:pt x="2551" y="43017"/>
                  </a:lnTo>
                  <a:lnTo>
                    <a:pt x="2367" y="38176"/>
                  </a:lnTo>
                  <a:lnTo>
                    <a:pt x="2152" y="33366"/>
                  </a:lnTo>
                  <a:lnTo>
                    <a:pt x="1921" y="28556"/>
                  </a:lnTo>
                  <a:lnTo>
                    <a:pt x="1660" y="23761"/>
                  </a:lnTo>
                  <a:lnTo>
                    <a:pt x="1383" y="18981"/>
                  </a:lnTo>
                  <a:lnTo>
                    <a:pt x="1076" y="14217"/>
                  </a:lnTo>
                  <a:lnTo>
                    <a:pt x="738" y="9468"/>
                  </a:lnTo>
                  <a:lnTo>
                    <a:pt x="384" y="4719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 rot="10800000">
              <a:off x="1867228" y="1667588"/>
              <a:ext cx="22801" cy="22823"/>
            </a:xfrm>
            <a:custGeom>
              <a:avLst/>
              <a:gdLst/>
              <a:ahLst/>
              <a:cxnLst/>
              <a:rect l="l" t="t" r="r" b="b"/>
              <a:pathLst>
                <a:path w="32690" h="32721" fill="none" extrusionOk="0">
                  <a:moveTo>
                    <a:pt x="16353" y="1"/>
                  </a:moveTo>
                  <a:lnTo>
                    <a:pt x="16353" y="1"/>
                  </a:lnTo>
                  <a:lnTo>
                    <a:pt x="16768" y="16"/>
                  </a:lnTo>
                  <a:lnTo>
                    <a:pt x="17183" y="32"/>
                  </a:lnTo>
                  <a:lnTo>
                    <a:pt x="17598" y="47"/>
                  </a:lnTo>
                  <a:lnTo>
                    <a:pt x="18013" y="93"/>
                  </a:lnTo>
                  <a:lnTo>
                    <a:pt x="18428" y="139"/>
                  </a:lnTo>
                  <a:lnTo>
                    <a:pt x="18842" y="201"/>
                  </a:lnTo>
                  <a:lnTo>
                    <a:pt x="19242" y="262"/>
                  </a:lnTo>
                  <a:lnTo>
                    <a:pt x="19642" y="339"/>
                  </a:lnTo>
                  <a:lnTo>
                    <a:pt x="20041" y="431"/>
                  </a:lnTo>
                  <a:lnTo>
                    <a:pt x="20425" y="523"/>
                  </a:lnTo>
                  <a:lnTo>
                    <a:pt x="20825" y="631"/>
                  </a:lnTo>
                  <a:lnTo>
                    <a:pt x="21209" y="738"/>
                  </a:lnTo>
                  <a:lnTo>
                    <a:pt x="21593" y="861"/>
                  </a:lnTo>
                  <a:lnTo>
                    <a:pt x="21962" y="1000"/>
                  </a:lnTo>
                  <a:lnTo>
                    <a:pt x="22331" y="1138"/>
                  </a:lnTo>
                  <a:lnTo>
                    <a:pt x="22700" y="1292"/>
                  </a:lnTo>
                  <a:lnTo>
                    <a:pt x="23069" y="1461"/>
                  </a:lnTo>
                  <a:lnTo>
                    <a:pt x="23422" y="1614"/>
                  </a:lnTo>
                  <a:lnTo>
                    <a:pt x="23791" y="1799"/>
                  </a:lnTo>
                  <a:lnTo>
                    <a:pt x="24129" y="1983"/>
                  </a:lnTo>
                  <a:lnTo>
                    <a:pt x="24483" y="2183"/>
                  </a:lnTo>
                  <a:lnTo>
                    <a:pt x="24821" y="2383"/>
                  </a:lnTo>
                  <a:lnTo>
                    <a:pt x="25159" y="2583"/>
                  </a:lnTo>
                  <a:lnTo>
                    <a:pt x="25482" y="2798"/>
                  </a:lnTo>
                  <a:lnTo>
                    <a:pt x="25804" y="3028"/>
                  </a:lnTo>
                  <a:lnTo>
                    <a:pt x="26127" y="3259"/>
                  </a:lnTo>
                  <a:lnTo>
                    <a:pt x="26435" y="3505"/>
                  </a:lnTo>
                  <a:lnTo>
                    <a:pt x="26742" y="3751"/>
                  </a:lnTo>
                  <a:lnTo>
                    <a:pt x="27034" y="3997"/>
                  </a:lnTo>
                  <a:lnTo>
                    <a:pt x="27326" y="4258"/>
                  </a:lnTo>
                  <a:lnTo>
                    <a:pt x="27618" y="4534"/>
                  </a:lnTo>
                  <a:lnTo>
                    <a:pt x="27895" y="4796"/>
                  </a:lnTo>
                  <a:lnTo>
                    <a:pt x="28171" y="5088"/>
                  </a:lnTo>
                  <a:lnTo>
                    <a:pt x="28448" y="5364"/>
                  </a:lnTo>
                  <a:lnTo>
                    <a:pt x="28709" y="5656"/>
                  </a:lnTo>
                  <a:lnTo>
                    <a:pt x="28955" y="5964"/>
                  </a:lnTo>
                  <a:lnTo>
                    <a:pt x="29201" y="6271"/>
                  </a:lnTo>
                  <a:lnTo>
                    <a:pt x="29447" y="6579"/>
                  </a:lnTo>
                  <a:lnTo>
                    <a:pt x="29677" y="6901"/>
                  </a:lnTo>
                  <a:lnTo>
                    <a:pt x="29892" y="7224"/>
                  </a:lnTo>
                  <a:lnTo>
                    <a:pt x="30108" y="7547"/>
                  </a:lnTo>
                  <a:lnTo>
                    <a:pt x="30323" y="7885"/>
                  </a:lnTo>
                  <a:lnTo>
                    <a:pt x="30523" y="8223"/>
                  </a:lnTo>
                  <a:lnTo>
                    <a:pt x="30722" y="8576"/>
                  </a:lnTo>
                  <a:lnTo>
                    <a:pt x="30907" y="8930"/>
                  </a:lnTo>
                  <a:lnTo>
                    <a:pt x="31076" y="9283"/>
                  </a:lnTo>
                  <a:lnTo>
                    <a:pt x="31245" y="9637"/>
                  </a:lnTo>
                  <a:lnTo>
                    <a:pt x="31414" y="10006"/>
                  </a:lnTo>
                  <a:lnTo>
                    <a:pt x="31552" y="10375"/>
                  </a:lnTo>
                  <a:lnTo>
                    <a:pt x="31706" y="10743"/>
                  </a:lnTo>
                  <a:lnTo>
                    <a:pt x="31829" y="11128"/>
                  </a:lnTo>
                  <a:lnTo>
                    <a:pt x="31952" y="11512"/>
                  </a:lnTo>
                  <a:lnTo>
                    <a:pt x="32075" y="11896"/>
                  </a:lnTo>
                  <a:lnTo>
                    <a:pt x="32182" y="12280"/>
                  </a:lnTo>
                  <a:lnTo>
                    <a:pt x="32275" y="12680"/>
                  </a:lnTo>
                  <a:lnTo>
                    <a:pt x="32367" y="13064"/>
                  </a:lnTo>
                  <a:lnTo>
                    <a:pt x="32444" y="13479"/>
                  </a:lnTo>
                  <a:lnTo>
                    <a:pt x="32505" y="13879"/>
                  </a:lnTo>
                  <a:lnTo>
                    <a:pt x="32567" y="14278"/>
                  </a:lnTo>
                  <a:lnTo>
                    <a:pt x="32613" y="14693"/>
                  </a:lnTo>
                  <a:lnTo>
                    <a:pt x="32643" y="15108"/>
                  </a:lnTo>
                  <a:lnTo>
                    <a:pt x="32674" y="15523"/>
                  </a:lnTo>
                  <a:lnTo>
                    <a:pt x="32690" y="15938"/>
                  </a:lnTo>
                  <a:lnTo>
                    <a:pt x="32690" y="16368"/>
                  </a:lnTo>
                  <a:lnTo>
                    <a:pt x="32690" y="16368"/>
                  </a:lnTo>
                  <a:lnTo>
                    <a:pt x="32690" y="16783"/>
                  </a:lnTo>
                  <a:lnTo>
                    <a:pt x="32674" y="17198"/>
                  </a:lnTo>
                  <a:lnTo>
                    <a:pt x="32643" y="17628"/>
                  </a:lnTo>
                  <a:lnTo>
                    <a:pt x="32613" y="18028"/>
                  </a:lnTo>
                  <a:lnTo>
                    <a:pt x="32567" y="18443"/>
                  </a:lnTo>
                  <a:lnTo>
                    <a:pt x="32505" y="18858"/>
                  </a:lnTo>
                  <a:lnTo>
                    <a:pt x="32444" y="19258"/>
                  </a:lnTo>
                  <a:lnTo>
                    <a:pt x="32367" y="19657"/>
                  </a:lnTo>
                  <a:lnTo>
                    <a:pt x="32275" y="20057"/>
                  </a:lnTo>
                  <a:lnTo>
                    <a:pt x="32182" y="20441"/>
                  </a:lnTo>
                  <a:lnTo>
                    <a:pt x="32075" y="20841"/>
                  </a:lnTo>
                  <a:lnTo>
                    <a:pt x="31952" y="21225"/>
                  </a:lnTo>
                  <a:lnTo>
                    <a:pt x="31829" y="21609"/>
                  </a:lnTo>
                  <a:lnTo>
                    <a:pt x="31706" y="21978"/>
                  </a:lnTo>
                  <a:lnTo>
                    <a:pt x="31552" y="22362"/>
                  </a:lnTo>
                  <a:lnTo>
                    <a:pt x="31414" y="22731"/>
                  </a:lnTo>
                  <a:lnTo>
                    <a:pt x="31245" y="23084"/>
                  </a:lnTo>
                  <a:lnTo>
                    <a:pt x="31076" y="23453"/>
                  </a:lnTo>
                  <a:lnTo>
                    <a:pt x="30907" y="23807"/>
                  </a:lnTo>
                  <a:lnTo>
                    <a:pt x="30722" y="24160"/>
                  </a:lnTo>
                  <a:lnTo>
                    <a:pt x="30523" y="24498"/>
                  </a:lnTo>
                  <a:lnTo>
                    <a:pt x="30323" y="24836"/>
                  </a:lnTo>
                  <a:lnTo>
                    <a:pt x="30108" y="25174"/>
                  </a:lnTo>
                  <a:lnTo>
                    <a:pt x="29892" y="25497"/>
                  </a:lnTo>
                  <a:lnTo>
                    <a:pt x="29677" y="25835"/>
                  </a:lnTo>
                  <a:lnTo>
                    <a:pt x="29447" y="26143"/>
                  </a:lnTo>
                  <a:lnTo>
                    <a:pt x="29201" y="26465"/>
                  </a:lnTo>
                  <a:lnTo>
                    <a:pt x="28955" y="26757"/>
                  </a:lnTo>
                  <a:lnTo>
                    <a:pt x="28709" y="27065"/>
                  </a:lnTo>
                  <a:lnTo>
                    <a:pt x="28448" y="27357"/>
                  </a:lnTo>
                  <a:lnTo>
                    <a:pt x="28171" y="27649"/>
                  </a:lnTo>
                  <a:lnTo>
                    <a:pt x="27895" y="27925"/>
                  </a:lnTo>
                  <a:lnTo>
                    <a:pt x="27618" y="28202"/>
                  </a:lnTo>
                  <a:lnTo>
                    <a:pt x="27326" y="28463"/>
                  </a:lnTo>
                  <a:lnTo>
                    <a:pt x="27034" y="28725"/>
                  </a:lnTo>
                  <a:lnTo>
                    <a:pt x="26742" y="28986"/>
                  </a:lnTo>
                  <a:lnTo>
                    <a:pt x="26435" y="29232"/>
                  </a:lnTo>
                  <a:lnTo>
                    <a:pt x="26127" y="29462"/>
                  </a:lnTo>
                  <a:lnTo>
                    <a:pt x="25804" y="29708"/>
                  </a:lnTo>
                  <a:lnTo>
                    <a:pt x="25482" y="29923"/>
                  </a:lnTo>
                  <a:lnTo>
                    <a:pt x="25159" y="30138"/>
                  </a:lnTo>
                  <a:lnTo>
                    <a:pt x="24821" y="30354"/>
                  </a:lnTo>
                  <a:lnTo>
                    <a:pt x="24483" y="30553"/>
                  </a:lnTo>
                  <a:lnTo>
                    <a:pt x="24129" y="30738"/>
                  </a:lnTo>
                  <a:lnTo>
                    <a:pt x="23791" y="30938"/>
                  </a:lnTo>
                  <a:lnTo>
                    <a:pt x="23422" y="31107"/>
                  </a:lnTo>
                  <a:lnTo>
                    <a:pt x="23069" y="31276"/>
                  </a:lnTo>
                  <a:lnTo>
                    <a:pt x="22700" y="31429"/>
                  </a:lnTo>
                  <a:lnTo>
                    <a:pt x="22331" y="31583"/>
                  </a:lnTo>
                  <a:lnTo>
                    <a:pt x="21962" y="31721"/>
                  </a:lnTo>
                  <a:lnTo>
                    <a:pt x="21593" y="31860"/>
                  </a:lnTo>
                  <a:lnTo>
                    <a:pt x="21209" y="31983"/>
                  </a:lnTo>
                  <a:lnTo>
                    <a:pt x="20825" y="32106"/>
                  </a:lnTo>
                  <a:lnTo>
                    <a:pt x="20425" y="32213"/>
                  </a:lnTo>
                  <a:lnTo>
                    <a:pt x="20041" y="32305"/>
                  </a:lnTo>
                  <a:lnTo>
                    <a:pt x="19642" y="32382"/>
                  </a:lnTo>
                  <a:lnTo>
                    <a:pt x="19242" y="32459"/>
                  </a:lnTo>
                  <a:lnTo>
                    <a:pt x="18842" y="32536"/>
                  </a:lnTo>
                  <a:lnTo>
                    <a:pt x="18428" y="32597"/>
                  </a:lnTo>
                  <a:lnTo>
                    <a:pt x="18013" y="32644"/>
                  </a:lnTo>
                  <a:lnTo>
                    <a:pt x="17598" y="32674"/>
                  </a:lnTo>
                  <a:lnTo>
                    <a:pt x="17183" y="32705"/>
                  </a:lnTo>
                  <a:lnTo>
                    <a:pt x="16768" y="32720"/>
                  </a:lnTo>
                  <a:lnTo>
                    <a:pt x="16353" y="32720"/>
                  </a:lnTo>
                  <a:lnTo>
                    <a:pt x="16353" y="32720"/>
                  </a:lnTo>
                  <a:lnTo>
                    <a:pt x="15922" y="32720"/>
                  </a:lnTo>
                  <a:lnTo>
                    <a:pt x="15507" y="32705"/>
                  </a:lnTo>
                  <a:lnTo>
                    <a:pt x="15093" y="32674"/>
                  </a:lnTo>
                  <a:lnTo>
                    <a:pt x="14678" y="32644"/>
                  </a:lnTo>
                  <a:lnTo>
                    <a:pt x="14263" y="32597"/>
                  </a:lnTo>
                  <a:lnTo>
                    <a:pt x="13863" y="32536"/>
                  </a:lnTo>
                  <a:lnTo>
                    <a:pt x="13463" y="32459"/>
                  </a:lnTo>
                  <a:lnTo>
                    <a:pt x="13064" y="32382"/>
                  </a:lnTo>
                  <a:lnTo>
                    <a:pt x="12664" y="32305"/>
                  </a:lnTo>
                  <a:lnTo>
                    <a:pt x="12265" y="32213"/>
                  </a:lnTo>
                  <a:lnTo>
                    <a:pt x="11881" y="32106"/>
                  </a:lnTo>
                  <a:lnTo>
                    <a:pt x="11496" y="31983"/>
                  </a:lnTo>
                  <a:lnTo>
                    <a:pt x="11112" y="31860"/>
                  </a:lnTo>
                  <a:lnTo>
                    <a:pt x="10728" y="31721"/>
                  </a:lnTo>
                  <a:lnTo>
                    <a:pt x="10359" y="31583"/>
                  </a:lnTo>
                  <a:lnTo>
                    <a:pt x="9990" y="31429"/>
                  </a:lnTo>
                  <a:lnTo>
                    <a:pt x="9637" y="31276"/>
                  </a:lnTo>
                  <a:lnTo>
                    <a:pt x="9268" y="31107"/>
                  </a:lnTo>
                  <a:lnTo>
                    <a:pt x="8914" y="30938"/>
                  </a:lnTo>
                  <a:lnTo>
                    <a:pt x="8561" y="30738"/>
                  </a:lnTo>
                  <a:lnTo>
                    <a:pt x="8223" y="30553"/>
                  </a:lnTo>
                  <a:lnTo>
                    <a:pt x="7885" y="30354"/>
                  </a:lnTo>
                  <a:lnTo>
                    <a:pt x="7547" y="30138"/>
                  </a:lnTo>
                  <a:lnTo>
                    <a:pt x="7224" y="29923"/>
                  </a:lnTo>
                  <a:lnTo>
                    <a:pt x="6901" y="29708"/>
                  </a:lnTo>
                  <a:lnTo>
                    <a:pt x="6578" y="29462"/>
                  </a:lnTo>
                  <a:lnTo>
                    <a:pt x="6271" y="29232"/>
                  </a:lnTo>
                  <a:lnTo>
                    <a:pt x="5964" y="28986"/>
                  </a:lnTo>
                  <a:lnTo>
                    <a:pt x="5656" y="28725"/>
                  </a:lnTo>
                  <a:lnTo>
                    <a:pt x="5364" y="28463"/>
                  </a:lnTo>
                  <a:lnTo>
                    <a:pt x="5072" y="28202"/>
                  </a:lnTo>
                  <a:lnTo>
                    <a:pt x="4796" y="27925"/>
                  </a:lnTo>
                  <a:lnTo>
                    <a:pt x="4519" y="27649"/>
                  </a:lnTo>
                  <a:lnTo>
                    <a:pt x="4258" y="27357"/>
                  </a:lnTo>
                  <a:lnTo>
                    <a:pt x="3996" y="27065"/>
                  </a:lnTo>
                  <a:lnTo>
                    <a:pt x="3751" y="26757"/>
                  </a:lnTo>
                  <a:lnTo>
                    <a:pt x="3489" y="26465"/>
                  </a:lnTo>
                  <a:lnTo>
                    <a:pt x="3259" y="26143"/>
                  </a:lnTo>
                  <a:lnTo>
                    <a:pt x="3028" y="25835"/>
                  </a:lnTo>
                  <a:lnTo>
                    <a:pt x="2798" y="25497"/>
                  </a:lnTo>
                  <a:lnTo>
                    <a:pt x="2583" y="25174"/>
                  </a:lnTo>
                  <a:lnTo>
                    <a:pt x="2383" y="24836"/>
                  </a:lnTo>
                  <a:lnTo>
                    <a:pt x="2168" y="24498"/>
                  </a:lnTo>
                  <a:lnTo>
                    <a:pt x="1983" y="24160"/>
                  </a:lnTo>
                  <a:lnTo>
                    <a:pt x="1799" y="23807"/>
                  </a:lnTo>
                  <a:lnTo>
                    <a:pt x="1614" y="23453"/>
                  </a:lnTo>
                  <a:lnTo>
                    <a:pt x="1461" y="23084"/>
                  </a:lnTo>
                  <a:lnTo>
                    <a:pt x="1292" y="22731"/>
                  </a:lnTo>
                  <a:lnTo>
                    <a:pt x="1138" y="22362"/>
                  </a:lnTo>
                  <a:lnTo>
                    <a:pt x="1000" y="21978"/>
                  </a:lnTo>
                  <a:lnTo>
                    <a:pt x="861" y="21609"/>
                  </a:lnTo>
                  <a:lnTo>
                    <a:pt x="738" y="21225"/>
                  </a:lnTo>
                  <a:lnTo>
                    <a:pt x="631" y="20841"/>
                  </a:lnTo>
                  <a:lnTo>
                    <a:pt x="523" y="20441"/>
                  </a:lnTo>
                  <a:lnTo>
                    <a:pt x="431" y="20057"/>
                  </a:lnTo>
                  <a:lnTo>
                    <a:pt x="339" y="19657"/>
                  </a:lnTo>
                  <a:lnTo>
                    <a:pt x="262" y="19258"/>
                  </a:lnTo>
                  <a:lnTo>
                    <a:pt x="200" y="18858"/>
                  </a:lnTo>
                  <a:lnTo>
                    <a:pt x="139" y="18443"/>
                  </a:lnTo>
                  <a:lnTo>
                    <a:pt x="93" y="18028"/>
                  </a:lnTo>
                  <a:lnTo>
                    <a:pt x="62" y="17628"/>
                  </a:lnTo>
                  <a:lnTo>
                    <a:pt x="31" y="17198"/>
                  </a:lnTo>
                  <a:lnTo>
                    <a:pt x="16" y="16783"/>
                  </a:lnTo>
                  <a:lnTo>
                    <a:pt x="1" y="16368"/>
                  </a:lnTo>
                  <a:lnTo>
                    <a:pt x="1" y="16368"/>
                  </a:lnTo>
                  <a:lnTo>
                    <a:pt x="16" y="15938"/>
                  </a:lnTo>
                  <a:lnTo>
                    <a:pt x="31" y="15523"/>
                  </a:lnTo>
                  <a:lnTo>
                    <a:pt x="62" y="15108"/>
                  </a:lnTo>
                  <a:lnTo>
                    <a:pt x="93" y="14693"/>
                  </a:lnTo>
                  <a:lnTo>
                    <a:pt x="139" y="14278"/>
                  </a:lnTo>
                  <a:lnTo>
                    <a:pt x="200" y="13879"/>
                  </a:lnTo>
                  <a:lnTo>
                    <a:pt x="262" y="13479"/>
                  </a:lnTo>
                  <a:lnTo>
                    <a:pt x="339" y="13064"/>
                  </a:lnTo>
                  <a:lnTo>
                    <a:pt x="431" y="12680"/>
                  </a:lnTo>
                  <a:lnTo>
                    <a:pt x="523" y="12280"/>
                  </a:lnTo>
                  <a:lnTo>
                    <a:pt x="631" y="11896"/>
                  </a:lnTo>
                  <a:lnTo>
                    <a:pt x="738" y="11512"/>
                  </a:lnTo>
                  <a:lnTo>
                    <a:pt x="861" y="11128"/>
                  </a:lnTo>
                  <a:lnTo>
                    <a:pt x="1000" y="10743"/>
                  </a:lnTo>
                  <a:lnTo>
                    <a:pt x="1138" y="10375"/>
                  </a:lnTo>
                  <a:lnTo>
                    <a:pt x="1292" y="10006"/>
                  </a:lnTo>
                  <a:lnTo>
                    <a:pt x="1461" y="9637"/>
                  </a:lnTo>
                  <a:lnTo>
                    <a:pt x="1614" y="9283"/>
                  </a:lnTo>
                  <a:lnTo>
                    <a:pt x="1799" y="8930"/>
                  </a:lnTo>
                  <a:lnTo>
                    <a:pt x="1983" y="8576"/>
                  </a:lnTo>
                  <a:lnTo>
                    <a:pt x="2168" y="8223"/>
                  </a:lnTo>
                  <a:lnTo>
                    <a:pt x="2383" y="7885"/>
                  </a:lnTo>
                  <a:lnTo>
                    <a:pt x="2583" y="7547"/>
                  </a:lnTo>
                  <a:lnTo>
                    <a:pt x="2798" y="7224"/>
                  </a:lnTo>
                  <a:lnTo>
                    <a:pt x="3028" y="6901"/>
                  </a:lnTo>
                  <a:lnTo>
                    <a:pt x="3259" y="6579"/>
                  </a:lnTo>
                  <a:lnTo>
                    <a:pt x="3489" y="6271"/>
                  </a:lnTo>
                  <a:lnTo>
                    <a:pt x="3751" y="5964"/>
                  </a:lnTo>
                  <a:lnTo>
                    <a:pt x="3996" y="5656"/>
                  </a:lnTo>
                  <a:lnTo>
                    <a:pt x="4258" y="5364"/>
                  </a:lnTo>
                  <a:lnTo>
                    <a:pt x="4519" y="5088"/>
                  </a:lnTo>
                  <a:lnTo>
                    <a:pt x="4796" y="4796"/>
                  </a:lnTo>
                  <a:lnTo>
                    <a:pt x="5072" y="4534"/>
                  </a:lnTo>
                  <a:lnTo>
                    <a:pt x="5364" y="4258"/>
                  </a:lnTo>
                  <a:lnTo>
                    <a:pt x="5656" y="3997"/>
                  </a:lnTo>
                  <a:lnTo>
                    <a:pt x="5964" y="3751"/>
                  </a:lnTo>
                  <a:lnTo>
                    <a:pt x="6271" y="3505"/>
                  </a:lnTo>
                  <a:lnTo>
                    <a:pt x="6578" y="3259"/>
                  </a:lnTo>
                  <a:lnTo>
                    <a:pt x="6901" y="3028"/>
                  </a:lnTo>
                  <a:lnTo>
                    <a:pt x="7224" y="2798"/>
                  </a:lnTo>
                  <a:lnTo>
                    <a:pt x="7547" y="2583"/>
                  </a:lnTo>
                  <a:lnTo>
                    <a:pt x="7885" y="2383"/>
                  </a:lnTo>
                  <a:lnTo>
                    <a:pt x="8223" y="2183"/>
                  </a:lnTo>
                  <a:lnTo>
                    <a:pt x="8561" y="1983"/>
                  </a:lnTo>
                  <a:lnTo>
                    <a:pt x="8914" y="1799"/>
                  </a:lnTo>
                  <a:lnTo>
                    <a:pt x="9268" y="1614"/>
                  </a:lnTo>
                  <a:lnTo>
                    <a:pt x="9637" y="1461"/>
                  </a:lnTo>
                  <a:lnTo>
                    <a:pt x="9990" y="1292"/>
                  </a:lnTo>
                  <a:lnTo>
                    <a:pt x="10359" y="1138"/>
                  </a:lnTo>
                  <a:lnTo>
                    <a:pt x="10728" y="1000"/>
                  </a:lnTo>
                  <a:lnTo>
                    <a:pt x="11112" y="861"/>
                  </a:lnTo>
                  <a:lnTo>
                    <a:pt x="11496" y="738"/>
                  </a:lnTo>
                  <a:lnTo>
                    <a:pt x="11881" y="631"/>
                  </a:lnTo>
                  <a:lnTo>
                    <a:pt x="12265" y="523"/>
                  </a:lnTo>
                  <a:lnTo>
                    <a:pt x="12664" y="431"/>
                  </a:lnTo>
                  <a:lnTo>
                    <a:pt x="13064" y="339"/>
                  </a:lnTo>
                  <a:lnTo>
                    <a:pt x="13463" y="262"/>
                  </a:lnTo>
                  <a:lnTo>
                    <a:pt x="13863" y="201"/>
                  </a:lnTo>
                  <a:lnTo>
                    <a:pt x="14263" y="139"/>
                  </a:lnTo>
                  <a:lnTo>
                    <a:pt x="14678" y="93"/>
                  </a:lnTo>
                  <a:lnTo>
                    <a:pt x="15093" y="47"/>
                  </a:lnTo>
                  <a:lnTo>
                    <a:pt x="15507" y="32"/>
                  </a:lnTo>
                  <a:lnTo>
                    <a:pt x="15922" y="16"/>
                  </a:lnTo>
                  <a:lnTo>
                    <a:pt x="16353" y="1"/>
                  </a:lnTo>
                  <a:lnTo>
                    <a:pt x="163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 rot="10800000">
              <a:off x="1823634" y="1537827"/>
              <a:ext cx="136429" cy="133491"/>
            </a:xfrm>
            <a:custGeom>
              <a:avLst/>
              <a:gdLst/>
              <a:ahLst/>
              <a:cxnLst/>
              <a:rect l="l" t="t" r="r" b="b"/>
              <a:pathLst>
                <a:path w="195597" h="191385" fill="none" extrusionOk="0">
                  <a:moveTo>
                    <a:pt x="78673" y="246"/>
                  </a:moveTo>
                  <a:lnTo>
                    <a:pt x="78673" y="246"/>
                  </a:lnTo>
                  <a:lnTo>
                    <a:pt x="78903" y="1014"/>
                  </a:lnTo>
                  <a:lnTo>
                    <a:pt x="79164" y="1768"/>
                  </a:lnTo>
                  <a:lnTo>
                    <a:pt x="79426" y="2536"/>
                  </a:lnTo>
                  <a:lnTo>
                    <a:pt x="79702" y="3274"/>
                  </a:lnTo>
                  <a:lnTo>
                    <a:pt x="79994" y="4011"/>
                  </a:lnTo>
                  <a:lnTo>
                    <a:pt x="80302" y="4749"/>
                  </a:lnTo>
                  <a:lnTo>
                    <a:pt x="80624" y="5471"/>
                  </a:lnTo>
                  <a:lnTo>
                    <a:pt x="80962" y="6194"/>
                  </a:lnTo>
                  <a:lnTo>
                    <a:pt x="81316" y="6901"/>
                  </a:lnTo>
                  <a:lnTo>
                    <a:pt x="81685" y="7608"/>
                  </a:lnTo>
                  <a:lnTo>
                    <a:pt x="82069" y="8299"/>
                  </a:lnTo>
                  <a:lnTo>
                    <a:pt x="82453" y="8975"/>
                  </a:lnTo>
                  <a:lnTo>
                    <a:pt x="82853" y="9652"/>
                  </a:lnTo>
                  <a:lnTo>
                    <a:pt x="83268" y="10328"/>
                  </a:lnTo>
                  <a:lnTo>
                    <a:pt x="83698" y="10989"/>
                  </a:lnTo>
                  <a:lnTo>
                    <a:pt x="84144" y="11634"/>
                  </a:lnTo>
                  <a:lnTo>
                    <a:pt x="84605" y="12264"/>
                  </a:lnTo>
                  <a:lnTo>
                    <a:pt x="85066" y="12894"/>
                  </a:lnTo>
                  <a:lnTo>
                    <a:pt x="85542" y="13524"/>
                  </a:lnTo>
                  <a:lnTo>
                    <a:pt x="86034" y="14139"/>
                  </a:lnTo>
                  <a:lnTo>
                    <a:pt x="86541" y="14739"/>
                  </a:lnTo>
                  <a:lnTo>
                    <a:pt x="87048" y="15323"/>
                  </a:lnTo>
                  <a:lnTo>
                    <a:pt x="87586" y="15907"/>
                  </a:lnTo>
                  <a:lnTo>
                    <a:pt x="88124" y="16475"/>
                  </a:lnTo>
                  <a:lnTo>
                    <a:pt x="88662" y="17044"/>
                  </a:lnTo>
                  <a:lnTo>
                    <a:pt x="89231" y="17582"/>
                  </a:lnTo>
                  <a:lnTo>
                    <a:pt x="89799" y="18120"/>
                  </a:lnTo>
                  <a:lnTo>
                    <a:pt x="90368" y="18658"/>
                  </a:lnTo>
                  <a:lnTo>
                    <a:pt x="90967" y="19165"/>
                  </a:lnTo>
                  <a:lnTo>
                    <a:pt x="91567" y="19672"/>
                  </a:lnTo>
                  <a:lnTo>
                    <a:pt x="92166" y="20164"/>
                  </a:lnTo>
                  <a:lnTo>
                    <a:pt x="92796" y="20640"/>
                  </a:lnTo>
                  <a:lnTo>
                    <a:pt x="93426" y="21117"/>
                  </a:lnTo>
                  <a:lnTo>
                    <a:pt x="94056" y="21578"/>
                  </a:lnTo>
                  <a:lnTo>
                    <a:pt x="94702" y="22023"/>
                  </a:lnTo>
                  <a:lnTo>
                    <a:pt x="95363" y="22454"/>
                  </a:lnTo>
                  <a:lnTo>
                    <a:pt x="96039" y="22869"/>
                  </a:lnTo>
                  <a:lnTo>
                    <a:pt x="96700" y="23268"/>
                  </a:lnTo>
                  <a:lnTo>
                    <a:pt x="97391" y="23668"/>
                  </a:lnTo>
                  <a:lnTo>
                    <a:pt x="98083" y="24052"/>
                  </a:lnTo>
                  <a:lnTo>
                    <a:pt x="98775" y="24405"/>
                  </a:lnTo>
                  <a:lnTo>
                    <a:pt x="99497" y="24759"/>
                  </a:lnTo>
                  <a:lnTo>
                    <a:pt x="100204" y="25097"/>
                  </a:lnTo>
                  <a:lnTo>
                    <a:pt x="100926" y="25420"/>
                  </a:lnTo>
                  <a:lnTo>
                    <a:pt x="101664" y="25742"/>
                  </a:lnTo>
                  <a:lnTo>
                    <a:pt x="102402" y="26034"/>
                  </a:lnTo>
                  <a:lnTo>
                    <a:pt x="103139" y="26311"/>
                  </a:lnTo>
                  <a:lnTo>
                    <a:pt x="103892" y="26588"/>
                  </a:lnTo>
                  <a:lnTo>
                    <a:pt x="104661" y="26834"/>
                  </a:lnTo>
                  <a:lnTo>
                    <a:pt x="105429" y="27064"/>
                  </a:lnTo>
                  <a:lnTo>
                    <a:pt x="106198" y="27295"/>
                  </a:lnTo>
                  <a:lnTo>
                    <a:pt x="106981" y="27494"/>
                  </a:lnTo>
                  <a:lnTo>
                    <a:pt x="107765" y="27694"/>
                  </a:lnTo>
                  <a:lnTo>
                    <a:pt x="108549" y="27863"/>
                  </a:lnTo>
                  <a:lnTo>
                    <a:pt x="109348" y="28032"/>
                  </a:lnTo>
                  <a:lnTo>
                    <a:pt x="110147" y="28171"/>
                  </a:lnTo>
                  <a:lnTo>
                    <a:pt x="110962" y="28294"/>
                  </a:lnTo>
                  <a:lnTo>
                    <a:pt x="111776" y="28401"/>
                  </a:lnTo>
                  <a:lnTo>
                    <a:pt x="112591" y="28509"/>
                  </a:lnTo>
                  <a:lnTo>
                    <a:pt x="113421" y="28586"/>
                  </a:lnTo>
                  <a:lnTo>
                    <a:pt x="114235" y="28647"/>
                  </a:lnTo>
                  <a:lnTo>
                    <a:pt x="115081" y="28678"/>
                  </a:lnTo>
                  <a:lnTo>
                    <a:pt x="115910" y="28709"/>
                  </a:lnTo>
                  <a:lnTo>
                    <a:pt x="116756" y="28724"/>
                  </a:lnTo>
                  <a:lnTo>
                    <a:pt x="116756" y="28724"/>
                  </a:lnTo>
                  <a:lnTo>
                    <a:pt x="117939" y="28709"/>
                  </a:lnTo>
                  <a:lnTo>
                    <a:pt x="119123" y="28647"/>
                  </a:lnTo>
                  <a:lnTo>
                    <a:pt x="120291" y="28555"/>
                  </a:lnTo>
                  <a:lnTo>
                    <a:pt x="121459" y="28447"/>
                  </a:lnTo>
                  <a:lnTo>
                    <a:pt x="122611" y="28294"/>
                  </a:lnTo>
                  <a:lnTo>
                    <a:pt x="123748" y="28094"/>
                  </a:lnTo>
                  <a:lnTo>
                    <a:pt x="124886" y="27879"/>
                  </a:lnTo>
                  <a:lnTo>
                    <a:pt x="126008" y="27633"/>
                  </a:lnTo>
                  <a:lnTo>
                    <a:pt x="127114" y="27341"/>
                  </a:lnTo>
                  <a:lnTo>
                    <a:pt x="128205" y="27033"/>
                  </a:lnTo>
                  <a:lnTo>
                    <a:pt x="129281" y="26695"/>
                  </a:lnTo>
                  <a:lnTo>
                    <a:pt x="130357" y="26311"/>
                  </a:lnTo>
                  <a:lnTo>
                    <a:pt x="131402" y="25911"/>
                  </a:lnTo>
                  <a:lnTo>
                    <a:pt x="132447" y="25481"/>
                  </a:lnTo>
                  <a:lnTo>
                    <a:pt x="133477" y="25020"/>
                  </a:lnTo>
                  <a:lnTo>
                    <a:pt x="134476" y="24528"/>
                  </a:lnTo>
                  <a:lnTo>
                    <a:pt x="135475" y="24021"/>
                  </a:lnTo>
                  <a:lnTo>
                    <a:pt x="136443" y="23468"/>
                  </a:lnTo>
                  <a:lnTo>
                    <a:pt x="137411" y="22899"/>
                  </a:lnTo>
                  <a:lnTo>
                    <a:pt x="138349" y="22315"/>
                  </a:lnTo>
                  <a:lnTo>
                    <a:pt x="139271" y="21685"/>
                  </a:lnTo>
                  <a:lnTo>
                    <a:pt x="140177" y="21040"/>
                  </a:lnTo>
                  <a:lnTo>
                    <a:pt x="141069" y="20379"/>
                  </a:lnTo>
                  <a:lnTo>
                    <a:pt x="141929" y="19687"/>
                  </a:lnTo>
                  <a:lnTo>
                    <a:pt x="142775" y="18965"/>
                  </a:lnTo>
                  <a:lnTo>
                    <a:pt x="143605" y="18227"/>
                  </a:lnTo>
                  <a:lnTo>
                    <a:pt x="144404" y="17459"/>
                  </a:lnTo>
                  <a:lnTo>
                    <a:pt x="145188" y="16675"/>
                  </a:lnTo>
                  <a:lnTo>
                    <a:pt x="145956" y="15876"/>
                  </a:lnTo>
                  <a:lnTo>
                    <a:pt x="146694" y="15046"/>
                  </a:lnTo>
                  <a:lnTo>
                    <a:pt x="147416" y="14201"/>
                  </a:lnTo>
                  <a:lnTo>
                    <a:pt x="148108" y="13340"/>
                  </a:lnTo>
                  <a:lnTo>
                    <a:pt x="148108" y="13340"/>
                  </a:lnTo>
                  <a:lnTo>
                    <a:pt x="150029" y="14139"/>
                  </a:lnTo>
                  <a:lnTo>
                    <a:pt x="151904" y="14954"/>
                  </a:lnTo>
                  <a:lnTo>
                    <a:pt x="153732" y="15799"/>
                  </a:lnTo>
                  <a:lnTo>
                    <a:pt x="155546" y="16660"/>
                  </a:lnTo>
                  <a:lnTo>
                    <a:pt x="157298" y="17551"/>
                  </a:lnTo>
                  <a:lnTo>
                    <a:pt x="159019" y="18458"/>
                  </a:lnTo>
                  <a:lnTo>
                    <a:pt x="159880" y="18919"/>
                  </a:lnTo>
                  <a:lnTo>
                    <a:pt x="160710" y="19395"/>
                  </a:lnTo>
                  <a:lnTo>
                    <a:pt x="161540" y="19856"/>
                  </a:lnTo>
                  <a:lnTo>
                    <a:pt x="162354" y="20333"/>
                  </a:lnTo>
                  <a:lnTo>
                    <a:pt x="163169" y="20825"/>
                  </a:lnTo>
                  <a:lnTo>
                    <a:pt x="163968" y="21316"/>
                  </a:lnTo>
                  <a:lnTo>
                    <a:pt x="164752" y="21808"/>
                  </a:lnTo>
                  <a:lnTo>
                    <a:pt x="165536" y="22300"/>
                  </a:lnTo>
                  <a:lnTo>
                    <a:pt x="166304" y="22807"/>
                  </a:lnTo>
                  <a:lnTo>
                    <a:pt x="167057" y="23314"/>
                  </a:lnTo>
                  <a:lnTo>
                    <a:pt x="167810" y="23837"/>
                  </a:lnTo>
                  <a:lnTo>
                    <a:pt x="168548" y="24359"/>
                  </a:lnTo>
                  <a:lnTo>
                    <a:pt x="169285" y="24882"/>
                  </a:lnTo>
                  <a:lnTo>
                    <a:pt x="170008" y="25404"/>
                  </a:lnTo>
                  <a:lnTo>
                    <a:pt x="170715" y="25942"/>
                  </a:lnTo>
                  <a:lnTo>
                    <a:pt x="171422" y="26480"/>
                  </a:lnTo>
                  <a:lnTo>
                    <a:pt x="172113" y="27033"/>
                  </a:lnTo>
                  <a:lnTo>
                    <a:pt x="172789" y="27587"/>
                  </a:lnTo>
                  <a:lnTo>
                    <a:pt x="173466" y="28140"/>
                  </a:lnTo>
                  <a:lnTo>
                    <a:pt x="174127" y="28709"/>
                  </a:lnTo>
                  <a:lnTo>
                    <a:pt x="174787" y="29277"/>
                  </a:lnTo>
                  <a:lnTo>
                    <a:pt x="175417" y="29846"/>
                  </a:lnTo>
                  <a:lnTo>
                    <a:pt x="176063" y="30414"/>
                  </a:lnTo>
                  <a:lnTo>
                    <a:pt x="176678" y="30998"/>
                  </a:lnTo>
                  <a:lnTo>
                    <a:pt x="177292" y="31598"/>
                  </a:lnTo>
                  <a:lnTo>
                    <a:pt x="177892" y="32182"/>
                  </a:lnTo>
                  <a:lnTo>
                    <a:pt x="178491" y="32781"/>
                  </a:lnTo>
                  <a:lnTo>
                    <a:pt x="179075" y="33396"/>
                  </a:lnTo>
                  <a:lnTo>
                    <a:pt x="179644" y="33995"/>
                  </a:lnTo>
                  <a:lnTo>
                    <a:pt x="180212" y="34610"/>
                  </a:lnTo>
                  <a:lnTo>
                    <a:pt x="180766" y="35225"/>
                  </a:lnTo>
                  <a:lnTo>
                    <a:pt x="181304" y="35855"/>
                  </a:lnTo>
                  <a:lnTo>
                    <a:pt x="181842" y="36485"/>
                  </a:lnTo>
                  <a:lnTo>
                    <a:pt x="182364" y="37115"/>
                  </a:lnTo>
                  <a:lnTo>
                    <a:pt x="182887" y="37761"/>
                  </a:lnTo>
                  <a:lnTo>
                    <a:pt x="183394" y="38406"/>
                  </a:lnTo>
                  <a:lnTo>
                    <a:pt x="183886" y="39052"/>
                  </a:lnTo>
                  <a:lnTo>
                    <a:pt x="184362" y="39712"/>
                  </a:lnTo>
                  <a:lnTo>
                    <a:pt x="184838" y="40373"/>
                  </a:lnTo>
                  <a:lnTo>
                    <a:pt x="185299" y="41034"/>
                  </a:lnTo>
                  <a:lnTo>
                    <a:pt x="185760" y="41710"/>
                  </a:lnTo>
                  <a:lnTo>
                    <a:pt x="186206" y="42387"/>
                  </a:lnTo>
                  <a:lnTo>
                    <a:pt x="186637" y="43063"/>
                  </a:lnTo>
                  <a:lnTo>
                    <a:pt x="187067" y="43754"/>
                  </a:lnTo>
                  <a:lnTo>
                    <a:pt x="187482" y="44446"/>
                  </a:lnTo>
                  <a:lnTo>
                    <a:pt x="187881" y="45138"/>
                  </a:lnTo>
                  <a:lnTo>
                    <a:pt x="188281" y="45829"/>
                  </a:lnTo>
                  <a:lnTo>
                    <a:pt x="188665" y="46536"/>
                  </a:lnTo>
                  <a:lnTo>
                    <a:pt x="189034" y="47258"/>
                  </a:lnTo>
                  <a:lnTo>
                    <a:pt x="189403" y="47965"/>
                  </a:lnTo>
                  <a:lnTo>
                    <a:pt x="189756" y="48688"/>
                  </a:lnTo>
                  <a:lnTo>
                    <a:pt x="190110" y="49410"/>
                  </a:lnTo>
                  <a:lnTo>
                    <a:pt x="190110" y="49410"/>
                  </a:lnTo>
                  <a:lnTo>
                    <a:pt x="190463" y="50225"/>
                  </a:lnTo>
                  <a:lnTo>
                    <a:pt x="190832" y="51024"/>
                  </a:lnTo>
                  <a:lnTo>
                    <a:pt x="191170" y="51838"/>
                  </a:lnTo>
                  <a:lnTo>
                    <a:pt x="191493" y="52668"/>
                  </a:lnTo>
                  <a:lnTo>
                    <a:pt x="191816" y="53498"/>
                  </a:lnTo>
                  <a:lnTo>
                    <a:pt x="192108" y="54328"/>
                  </a:lnTo>
                  <a:lnTo>
                    <a:pt x="192400" y="55173"/>
                  </a:lnTo>
                  <a:lnTo>
                    <a:pt x="192676" y="56018"/>
                  </a:lnTo>
                  <a:lnTo>
                    <a:pt x="192938" y="56864"/>
                  </a:lnTo>
                  <a:lnTo>
                    <a:pt x="193199" y="57724"/>
                  </a:lnTo>
                  <a:lnTo>
                    <a:pt x="193429" y="58585"/>
                  </a:lnTo>
                  <a:lnTo>
                    <a:pt x="193660" y="59446"/>
                  </a:lnTo>
                  <a:lnTo>
                    <a:pt x="193875" y="60322"/>
                  </a:lnTo>
                  <a:lnTo>
                    <a:pt x="194075" y="61198"/>
                  </a:lnTo>
                  <a:lnTo>
                    <a:pt x="194259" y="62089"/>
                  </a:lnTo>
                  <a:lnTo>
                    <a:pt x="194444" y="62980"/>
                  </a:lnTo>
                  <a:lnTo>
                    <a:pt x="194613" y="63872"/>
                  </a:lnTo>
                  <a:lnTo>
                    <a:pt x="194751" y="64763"/>
                  </a:lnTo>
                  <a:lnTo>
                    <a:pt x="194889" y="65670"/>
                  </a:lnTo>
                  <a:lnTo>
                    <a:pt x="195028" y="66592"/>
                  </a:lnTo>
                  <a:lnTo>
                    <a:pt x="195135" y="67499"/>
                  </a:lnTo>
                  <a:lnTo>
                    <a:pt x="195228" y="68421"/>
                  </a:lnTo>
                  <a:lnTo>
                    <a:pt x="195320" y="69358"/>
                  </a:lnTo>
                  <a:lnTo>
                    <a:pt x="195397" y="70280"/>
                  </a:lnTo>
                  <a:lnTo>
                    <a:pt x="195458" y="71218"/>
                  </a:lnTo>
                  <a:lnTo>
                    <a:pt x="195520" y="72155"/>
                  </a:lnTo>
                  <a:lnTo>
                    <a:pt x="195550" y="73108"/>
                  </a:lnTo>
                  <a:lnTo>
                    <a:pt x="195581" y="74061"/>
                  </a:lnTo>
                  <a:lnTo>
                    <a:pt x="195596" y="75014"/>
                  </a:lnTo>
                  <a:lnTo>
                    <a:pt x="195596" y="75982"/>
                  </a:lnTo>
                  <a:lnTo>
                    <a:pt x="195581" y="76950"/>
                  </a:lnTo>
                  <a:lnTo>
                    <a:pt x="195550" y="77919"/>
                  </a:lnTo>
                  <a:lnTo>
                    <a:pt x="195520" y="78902"/>
                  </a:lnTo>
                  <a:lnTo>
                    <a:pt x="195473" y="79886"/>
                  </a:lnTo>
                  <a:lnTo>
                    <a:pt x="195412" y="80869"/>
                  </a:lnTo>
                  <a:lnTo>
                    <a:pt x="195335" y="81853"/>
                  </a:lnTo>
                  <a:lnTo>
                    <a:pt x="195258" y="82852"/>
                  </a:lnTo>
                  <a:lnTo>
                    <a:pt x="195151" y="83851"/>
                  </a:lnTo>
                  <a:lnTo>
                    <a:pt x="195043" y="84865"/>
                  </a:lnTo>
                  <a:lnTo>
                    <a:pt x="194920" y="85864"/>
                  </a:lnTo>
                  <a:lnTo>
                    <a:pt x="194782" y="86878"/>
                  </a:lnTo>
                  <a:lnTo>
                    <a:pt x="194644" y="87908"/>
                  </a:lnTo>
                  <a:lnTo>
                    <a:pt x="194474" y="88922"/>
                  </a:lnTo>
                  <a:lnTo>
                    <a:pt x="194305" y="89952"/>
                  </a:lnTo>
                  <a:lnTo>
                    <a:pt x="194121" y="90982"/>
                  </a:lnTo>
                  <a:lnTo>
                    <a:pt x="193921" y="92027"/>
                  </a:lnTo>
                  <a:lnTo>
                    <a:pt x="193721" y="93072"/>
                  </a:lnTo>
                  <a:lnTo>
                    <a:pt x="193506" y="94117"/>
                  </a:lnTo>
                  <a:lnTo>
                    <a:pt x="193276" y="95162"/>
                  </a:lnTo>
                  <a:lnTo>
                    <a:pt x="193030" y="96207"/>
                  </a:lnTo>
                  <a:lnTo>
                    <a:pt x="192769" y="97268"/>
                  </a:lnTo>
                  <a:lnTo>
                    <a:pt x="192492" y="98328"/>
                  </a:lnTo>
                  <a:lnTo>
                    <a:pt x="192215" y="99404"/>
                  </a:lnTo>
                  <a:lnTo>
                    <a:pt x="191923" y="100464"/>
                  </a:lnTo>
                  <a:lnTo>
                    <a:pt x="191616" y="101540"/>
                  </a:lnTo>
                  <a:lnTo>
                    <a:pt x="191309" y="102616"/>
                  </a:lnTo>
                  <a:lnTo>
                    <a:pt x="190970" y="103707"/>
                  </a:lnTo>
                  <a:lnTo>
                    <a:pt x="190632" y="104798"/>
                  </a:lnTo>
                  <a:lnTo>
                    <a:pt x="190279" y="105874"/>
                  </a:lnTo>
                  <a:lnTo>
                    <a:pt x="189910" y="106981"/>
                  </a:lnTo>
                  <a:lnTo>
                    <a:pt x="189541" y="108072"/>
                  </a:lnTo>
                  <a:lnTo>
                    <a:pt x="189142" y="109178"/>
                  </a:lnTo>
                  <a:lnTo>
                    <a:pt x="188742" y="110285"/>
                  </a:lnTo>
                  <a:lnTo>
                    <a:pt x="188342" y="111391"/>
                  </a:lnTo>
                  <a:lnTo>
                    <a:pt x="187912" y="112498"/>
                  </a:lnTo>
                  <a:lnTo>
                    <a:pt x="187466" y="113620"/>
                  </a:lnTo>
                  <a:lnTo>
                    <a:pt x="187021" y="114742"/>
                  </a:lnTo>
                  <a:lnTo>
                    <a:pt x="186560" y="115864"/>
                  </a:lnTo>
                  <a:lnTo>
                    <a:pt x="186099" y="116985"/>
                  </a:lnTo>
                  <a:lnTo>
                    <a:pt x="185607" y="118123"/>
                  </a:lnTo>
                  <a:lnTo>
                    <a:pt x="185115" y="119245"/>
                  </a:lnTo>
                  <a:lnTo>
                    <a:pt x="184608" y="120382"/>
                  </a:lnTo>
                  <a:lnTo>
                    <a:pt x="184085" y="121535"/>
                  </a:lnTo>
                  <a:lnTo>
                    <a:pt x="183547" y="122672"/>
                  </a:lnTo>
                  <a:lnTo>
                    <a:pt x="183010" y="123824"/>
                  </a:lnTo>
                  <a:lnTo>
                    <a:pt x="182456" y="124962"/>
                  </a:lnTo>
                  <a:lnTo>
                    <a:pt x="181304" y="127282"/>
                  </a:lnTo>
                  <a:lnTo>
                    <a:pt x="180120" y="129603"/>
                  </a:lnTo>
                  <a:lnTo>
                    <a:pt x="178875" y="131939"/>
                  </a:lnTo>
                  <a:lnTo>
                    <a:pt x="177584" y="134275"/>
                  </a:lnTo>
                  <a:lnTo>
                    <a:pt x="176263" y="136642"/>
                  </a:lnTo>
                  <a:lnTo>
                    <a:pt x="174880" y="139009"/>
                  </a:lnTo>
                  <a:lnTo>
                    <a:pt x="173450" y="141391"/>
                  </a:lnTo>
                  <a:lnTo>
                    <a:pt x="171990" y="143788"/>
                  </a:lnTo>
                  <a:lnTo>
                    <a:pt x="170469" y="146186"/>
                  </a:lnTo>
                  <a:lnTo>
                    <a:pt x="168901" y="148599"/>
                  </a:lnTo>
                  <a:lnTo>
                    <a:pt x="167288" y="151011"/>
                  </a:lnTo>
                  <a:lnTo>
                    <a:pt x="165643" y="153455"/>
                  </a:lnTo>
                  <a:lnTo>
                    <a:pt x="163937" y="155883"/>
                  </a:lnTo>
                  <a:lnTo>
                    <a:pt x="162185" y="158342"/>
                  </a:lnTo>
                  <a:lnTo>
                    <a:pt x="160402" y="160801"/>
                  </a:lnTo>
                  <a:lnTo>
                    <a:pt x="158558" y="163260"/>
                  </a:lnTo>
                  <a:lnTo>
                    <a:pt x="156668" y="165734"/>
                  </a:lnTo>
                  <a:lnTo>
                    <a:pt x="154747" y="168224"/>
                  </a:lnTo>
                  <a:lnTo>
                    <a:pt x="152780" y="170714"/>
                  </a:lnTo>
                  <a:lnTo>
                    <a:pt x="150751" y="173204"/>
                  </a:lnTo>
                  <a:lnTo>
                    <a:pt x="148692" y="175709"/>
                  </a:lnTo>
                  <a:lnTo>
                    <a:pt x="146586" y="178229"/>
                  </a:lnTo>
                  <a:lnTo>
                    <a:pt x="144435" y="180749"/>
                  </a:lnTo>
                  <a:lnTo>
                    <a:pt x="142237" y="183270"/>
                  </a:lnTo>
                  <a:lnTo>
                    <a:pt x="139993" y="185790"/>
                  </a:lnTo>
                  <a:lnTo>
                    <a:pt x="137718" y="188326"/>
                  </a:lnTo>
                  <a:lnTo>
                    <a:pt x="137718" y="188326"/>
                  </a:lnTo>
                  <a:lnTo>
                    <a:pt x="136305" y="189863"/>
                  </a:lnTo>
                  <a:lnTo>
                    <a:pt x="134875" y="191385"/>
                  </a:lnTo>
                  <a:lnTo>
                    <a:pt x="134875" y="191385"/>
                  </a:lnTo>
                  <a:lnTo>
                    <a:pt x="131540" y="188157"/>
                  </a:lnTo>
                  <a:lnTo>
                    <a:pt x="129834" y="186543"/>
                  </a:lnTo>
                  <a:lnTo>
                    <a:pt x="128113" y="184914"/>
                  </a:lnTo>
                  <a:lnTo>
                    <a:pt x="128113" y="184914"/>
                  </a:lnTo>
                  <a:lnTo>
                    <a:pt x="125147" y="182163"/>
                  </a:lnTo>
                  <a:lnTo>
                    <a:pt x="122150" y="179397"/>
                  </a:lnTo>
                  <a:lnTo>
                    <a:pt x="119123" y="176646"/>
                  </a:lnTo>
                  <a:lnTo>
                    <a:pt x="116049" y="173910"/>
                  </a:lnTo>
                  <a:lnTo>
                    <a:pt x="112944" y="171190"/>
                  </a:lnTo>
                  <a:lnTo>
                    <a:pt x="109809" y="168455"/>
                  </a:lnTo>
                  <a:lnTo>
                    <a:pt x="106628" y="165750"/>
                  </a:lnTo>
                  <a:lnTo>
                    <a:pt x="103431" y="163045"/>
                  </a:lnTo>
                  <a:lnTo>
                    <a:pt x="100204" y="160355"/>
                  </a:lnTo>
                  <a:lnTo>
                    <a:pt x="96930" y="157666"/>
                  </a:lnTo>
                  <a:lnTo>
                    <a:pt x="93626" y="154992"/>
                  </a:lnTo>
                  <a:lnTo>
                    <a:pt x="90291" y="152318"/>
                  </a:lnTo>
                  <a:lnTo>
                    <a:pt x="86941" y="149674"/>
                  </a:lnTo>
                  <a:lnTo>
                    <a:pt x="83544" y="147016"/>
                  </a:lnTo>
                  <a:lnTo>
                    <a:pt x="80117" y="144388"/>
                  </a:lnTo>
                  <a:lnTo>
                    <a:pt x="76659" y="141760"/>
                  </a:lnTo>
                  <a:lnTo>
                    <a:pt x="73171" y="139147"/>
                  </a:lnTo>
                  <a:lnTo>
                    <a:pt x="69667" y="136550"/>
                  </a:lnTo>
                  <a:lnTo>
                    <a:pt x="66116" y="133952"/>
                  </a:lnTo>
                  <a:lnTo>
                    <a:pt x="62536" y="131370"/>
                  </a:lnTo>
                  <a:lnTo>
                    <a:pt x="58939" y="128804"/>
                  </a:lnTo>
                  <a:lnTo>
                    <a:pt x="55312" y="126253"/>
                  </a:lnTo>
                  <a:lnTo>
                    <a:pt x="51639" y="123701"/>
                  </a:lnTo>
                  <a:lnTo>
                    <a:pt x="47951" y="121181"/>
                  </a:lnTo>
                  <a:lnTo>
                    <a:pt x="44247" y="118661"/>
                  </a:lnTo>
                  <a:lnTo>
                    <a:pt x="40497" y="116156"/>
                  </a:lnTo>
                  <a:lnTo>
                    <a:pt x="36716" y="113650"/>
                  </a:lnTo>
                  <a:lnTo>
                    <a:pt x="32920" y="111176"/>
                  </a:lnTo>
                  <a:lnTo>
                    <a:pt x="29094" y="108702"/>
                  </a:lnTo>
                  <a:lnTo>
                    <a:pt x="25251" y="106243"/>
                  </a:lnTo>
                  <a:lnTo>
                    <a:pt x="21363" y="103815"/>
                  </a:lnTo>
                  <a:lnTo>
                    <a:pt x="17460" y="101386"/>
                  </a:lnTo>
                  <a:lnTo>
                    <a:pt x="17460" y="101386"/>
                  </a:lnTo>
                  <a:lnTo>
                    <a:pt x="17091" y="98220"/>
                  </a:lnTo>
                  <a:lnTo>
                    <a:pt x="16691" y="95055"/>
                  </a:lnTo>
                  <a:lnTo>
                    <a:pt x="16292" y="91919"/>
                  </a:lnTo>
                  <a:lnTo>
                    <a:pt x="15892" y="88769"/>
                  </a:lnTo>
                  <a:lnTo>
                    <a:pt x="15462" y="85649"/>
                  </a:lnTo>
                  <a:lnTo>
                    <a:pt x="15031" y="82529"/>
                  </a:lnTo>
                  <a:lnTo>
                    <a:pt x="14586" y="79425"/>
                  </a:lnTo>
                  <a:lnTo>
                    <a:pt x="14140" y="76320"/>
                  </a:lnTo>
                  <a:lnTo>
                    <a:pt x="13664" y="73231"/>
                  </a:lnTo>
                  <a:lnTo>
                    <a:pt x="13187" y="70158"/>
                  </a:lnTo>
                  <a:lnTo>
                    <a:pt x="12711" y="67084"/>
                  </a:lnTo>
                  <a:lnTo>
                    <a:pt x="12204" y="64025"/>
                  </a:lnTo>
                  <a:lnTo>
                    <a:pt x="11696" y="60982"/>
                  </a:lnTo>
                  <a:lnTo>
                    <a:pt x="11174" y="57940"/>
                  </a:lnTo>
                  <a:lnTo>
                    <a:pt x="10651" y="54912"/>
                  </a:lnTo>
                  <a:lnTo>
                    <a:pt x="10113" y="51900"/>
                  </a:lnTo>
                  <a:lnTo>
                    <a:pt x="9560" y="48887"/>
                  </a:lnTo>
                  <a:lnTo>
                    <a:pt x="8992" y="45891"/>
                  </a:lnTo>
                  <a:lnTo>
                    <a:pt x="8423" y="42909"/>
                  </a:lnTo>
                  <a:lnTo>
                    <a:pt x="7839" y="39943"/>
                  </a:lnTo>
                  <a:lnTo>
                    <a:pt x="7240" y="36977"/>
                  </a:lnTo>
                  <a:lnTo>
                    <a:pt x="6640" y="34026"/>
                  </a:lnTo>
                  <a:lnTo>
                    <a:pt x="6025" y="31091"/>
                  </a:lnTo>
                  <a:lnTo>
                    <a:pt x="5395" y="28171"/>
                  </a:lnTo>
                  <a:lnTo>
                    <a:pt x="4750" y="25251"/>
                  </a:lnTo>
                  <a:lnTo>
                    <a:pt x="4104" y="22346"/>
                  </a:lnTo>
                  <a:lnTo>
                    <a:pt x="3459" y="19457"/>
                  </a:lnTo>
                  <a:lnTo>
                    <a:pt x="2783" y="16583"/>
                  </a:lnTo>
                  <a:lnTo>
                    <a:pt x="2106" y="13709"/>
                  </a:lnTo>
                  <a:lnTo>
                    <a:pt x="1415" y="10866"/>
                  </a:lnTo>
                  <a:lnTo>
                    <a:pt x="723" y="8023"/>
                  </a:lnTo>
                  <a:lnTo>
                    <a:pt x="1" y="5195"/>
                  </a:lnTo>
                  <a:lnTo>
                    <a:pt x="1" y="5195"/>
                  </a:lnTo>
                  <a:lnTo>
                    <a:pt x="2644" y="4810"/>
                  </a:lnTo>
                  <a:lnTo>
                    <a:pt x="5257" y="4442"/>
                  </a:lnTo>
                  <a:lnTo>
                    <a:pt x="7885" y="4088"/>
                  </a:lnTo>
                  <a:lnTo>
                    <a:pt x="10482" y="3750"/>
                  </a:lnTo>
                  <a:lnTo>
                    <a:pt x="13080" y="3427"/>
                  </a:lnTo>
                  <a:lnTo>
                    <a:pt x="15662" y="3120"/>
                  </a:lnTo>
                  <a:lnTo>
                    <a:pt x="18228" y="2813"/>
                  </a:lnTo>
                  <a:lnTo>
                    <a:pt x="20795" y="2536"/>
                  </a:lnTo>
                  <a:lnTo>
                    <a:pt x="23346" y="2275"/>
                  </a:lnTo>
                  <a:lnTo>
                    <a:pt x="25882" y="2013"/>
                  </a:lnTo>
                  <a:lnTo>
                    <a:pt x="28417" y="1783"/>
                  </a:lnTo>
                  <a:lnTo>
                    <a:pt x="30938" y="1552"/>
                  </a:lnTo>
                  <a:lnTo>
                    <a:pt x="33443" y="1353"/>
                  </a:lnTo>
                  <a:lnTo>
                    <a:pt x="35933" y="1153"/>
                  </a:lnTo>
                  <a:lnTo>
                    <a:pt x="38422" y="984"/>
                  </a:lnTo>
                  <a:lnTo>
                    <a:pt x="40881" y="815"/>
                  </a:lnTo>
                  <a:lnTo>
                    <a:pt x="43340" y="661"/>
                  </a:lnTo>
                  <a:lnTo>
                    <a:pt x="45799" y="538"/>
                  </a:lnTo>
                  <a:lnTo>
                    <a:pt x="48227" y="415"/>
                  </a:lnTo>
                  <a:lnTo>
                    <a:pt x="50656" y="308"/>
                  </a:lnTo>
                  <a:lnTo>
                    <a:pt x="53053" y="215"/>
                  </a:lnTo>
                  <a:lnTo>
                    <a:pt x="55451" y="154"/>
                  </a:lnTo>
                  <a:lnTo>
                    <a:pt x="57833" y="92"/>
                  </a:lnTo>
                  <a:lnTo>
                    <a:pt x="60200" y="46"/>
                  </a:lnTo>
                  <a:lnTo>
                    <a:pt x="62566" y="16"/>
                  </a:lnTo>
                  <a:lnTo>
                    <a:pt x="64902" y="0"/>
                  </a:lnTo>
                  <a:lnTo>
                    <a:pt x="67238" y="0"/>
                  </a:lnTo>
                  <a:lnTo>
                    <a:pt x="69559" y="16"/>
                  </a:lnTo>
                  <a:lnTo>
                    <a:pt x="71849" y="62"/>
                  </a:lnTo>
                  <a:lnTo>
                    <a:pt x="74139" y="108"/>
                  </a:lnTo>
                  <a:lnTo>
                    <a:pt x="76413" y="169"/>
                  </a:lnTo>
                  <a:lnTo>
                    <a:pt x="78673" y="246"/>
                  </a:lnTo>
                  <a:lnTo>
                    <a:pt x="78673" y="2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 rot="10800000">
              <a:off x="1965800" y="1611255"/>
              <a:ext cx="75348" cy="53717"/>
            </a:xfrm>
            <a:custGeom>
              <a:avLst/>
              <a:gdLst/>
              <a:ahLst/>
              <a:cxnLst/>
              <a:rect l="l" t="t" r="r" b="b"/>
              <a:pathLst>
                <a:path w="108026" h="77013" fill="none" extrusionOk="0">
                  <a:moveTo>
                    <a:pt x="92995" y="0"/>
                  </a:moveTo>
                  <a:lnTo>
                    <a:pt x="92995" y="0"/>
                  </a:lnTo>
                  <a:lnTo>
                    <a:pt x="94133" y="4565"/>
                  </a:lnTo>
                  <a:lnTo>
                    <a:pt x="95255" y="9175"/>
                  </a:lnTo>
                  <a:lnTo>
                    <a:pt x="96346" y="13801"/>
                  </a:lnTo>
                  <a:lnTo>
                    <a:pt x="97422" y="18473"/>
                  </a:lnTo>
                  <a:lnTo>
                    <a:pt x="98451" y="23191"/>
                  </a:lnTo>
                  <a:lnTo>
                    <a:pt x="99466" y="27925"/>
                  </a:lnTo>
                  <a:lnTo>
                    <a:pt x="100449" y="32705"/>
                  </a:lnTo>
                  <a:lnTo>
                    <a:pt x="101402" y="37515"/>
                  </a:lnTo>
                  <a:lnTo>
                    <a:pt x="102324" y="42341"/>
                  </a:lnTo>
                  <a:lnTo>
                    <a:pt x="103231" y="47212"/>
                  </a:lnTo>
                  <a:lnTo>
                    <a:pt x="104091" y="52115"/>
                  </a:lnTo>
                  <a:lnTo>
                    <a:pt x="104937" y="57033"/>
                  </a:lnTo>
                  <a:lnTo>
                    <a:pt x="105751" y="61997"/>
                  </a:lnTo>
                  <a:lnTo>
                    <a:pt x="106535" y="66976"/>
                  </a:lnTo>
                  <a:lnTo>
                    <a:pt x="107288" y="71987"/>
                  </a:lnTo>
                  <a:lnTo>
                    <a:pt x="108026" y="77012"/>
                  </a:lnTo>
                  <a:lnTo>
                    <a:pt x="108026" y="77012"/>
                  </a:lnTo>
                  <a:lnTo>
                    <a:pt x="103907" y="74691"/>
                  </a:lnTo>
                  <a:lnTo>
                    <a:pt x="99773" y="72371"/>
                  </a:lnTo>
                  <a:lnTo>
                    <a:pt x="95623" y="70065"/>
                  </a:lnTo>
                  <a:lnTo>
                    <a:pt x="91443" y="67776"/>
                  </a:lnTo>
                  <a:lnTo>
                    <a:pt x="87248" y="65501"/>
                  </a:lnTo>
                  <a:lnTo>
                    <a:pt x="83021" y="63257"/>
                  </a:lnTo>
                  <a:lnTo>
                    <a:pt x="78779" y="61013"/>
                  </a:lnTo>
                  <a:lnTo>
                    <a:pt x="74507" y="58785"/>
                  </a:lnTo>
                  <a:lnTo>
                    <a:pt x="70219" y="56587"/>
                  </a:lnTo>
                  <a:lnTo>
                    <a:pt x="65901" y="54390"/>
                  </a:lnTo>
                  <a:lnTo>
                    <a:pt x="61567" y="52223"/>
                  </a:lnTo>
                  <a:lnTo>
                    <a:pt x="57217" y="50071"/>
                  </a:lnTo>
                  <a:lnTo>
                    <a:pt x="52837" y="47935"/>
                  </a:lnTo>
                  <a:lnTo>
                    <a:pt x="48457" y="45814"/>
                  </a:lnTo>
                  <a:lnTo>
                    <a:pt x="44031" y="43708"/>
                  </a:lnTo>
                  <a:lnTo>
                    <a:pt x="39605" y="41634"/>
                  </a:lnTo>
                  <a:lnTo>
                    <a:pt x="39605" y="41634"/>
                  </a:lnTo>
                  <a:lnTo>
                    <a:pt x="34656" y="39344"/>
                  </a:lnTo>
                  <a:lnTo>
                    <a:pt x="29708" y="37085"/>
                  </a:lnTo>
                  <a:lnTo>
                    <a:pt x="24759" y="34872"/>
                  </a:lnTo>
                  <a:lnTo>
                    <a:pt x="19810" y="32674"/>
                  </a:lnTo>
                  <a:lnTo>
                    <a:pt x="14846" y="30522"/>
                  </a:lnTo>
                  <a:lnTo>
                    <a:pt x="9898" y="28401"/>
                  </a:lnTo>
                  <a:lnTo>
                    <a:pt x="4949" y="26311"/>
                  </a:lnTo>
                  <a:lnTo>
                    <a:pt x="0" y="24252"/>
                  </a:lnTo>
                  <a:lnTo>
                    <a:pt x="0" y="24252"/>
                  </a:lnTo>
                  <a:lnTo>
                    <a:pt x="2982" y="23284"/>
                  </a:lnTo>
                  <a:lnTo>
                    <a:pt x="5963" y="22315"/>
                  </a:lnTo>
                  <a:lnTo>
                    <a:pt x="8945" y="21378"/>
                  </a:lnTo>
                  <a:lnTo>
                    <a:pt x="11911" y="20440"/>
                  </a:lnTo>
                  <a:lnTo>
                    <a:pt x="14877" y="19518"/>
                  </a:lnTo>
                  <a:lnTo>
                    <a:pt x="17843" y="18612"/>
                  </a:lnTo>
                  <a:lnTo>
                    <a:pt x="20809" y="17720"/>
                  </a:lnTo>
                  <a:lnTo>
                    <a:pt x="23760" y="16844"/>
                  </a:lnTo>
                  <a:lnTo>
                    <a:pt x="26711" y="15984"/>
                  </a:lnTo>
                  <a:lnTo>
                    <a:pt x="29662" y="15123"/>
                  </a:lnTo>
                  <a:lnTo>
                    <a:pt x="32612" y="14293"/>
                  </a:lnTo>
                  <a:lnTo>
                    <a:pt x="35548" y="13463"/>
                  </a:lnTo>
                  <a:lnTo>
                    <a:pt x="38483" y="12664"/>
                  </a:lnTo>
                  <a:lnTo>
                    <a:pt x="41403" y="11865"/>
                  </a:lnTo>
                  <a:lnTo>
                    <a:pt x="44323" y="11081"/>
                  </a:lnTo>
                  <a:lnTo>
                    <a:pt x="47243" y="10313"/>
                  </a:lnTo>
                  <a:lnTo>
                    <a:pt x="50148" y="9560"/>
                  </a:lnTo>
                  <a:lnTo>
                    <a:pt x="53053" y="8822"/>
                  </a:lnTo>
                  <a:lnTo>
                    <a:pt x="55957" y="8100"/>
                  </a:lnTo>
                  <a:lnTo>
                    <a:pt x="58847" y="7393"/>
                  </a:lnTo>
                  <a:lnTo>
                    <a:pt x="61736" y="6701"/>
                  </a:lnTo>
                  <a:lnTo>
                    <a:pt x="64610" y="6009"/>
                  </a:lnTo>
                  <a:lnTo>
                    <a:pt x="67484" y="5349"/>
                  </a:lnTo>
                  <a:lnTo>
                    <a:pt x="70342" y="4688"/>
                  </a:lnTo>
                  <a:lnTo>
                    <a:pt x="73201" y="4058"/>
                  </a:lnTo>
                  <a:lnTo>
                    <a:pt x="76059" y="3427"/>
                  </a:lnTo>
                  <a:lnTo>
                    <a:pt x="78902" y="2828"/>
                  </a:lnTo>
                  <a:lnTo>
                    <a:pt x="81730" y="2229"/>
                  </a:lnTo>
                  <a:lnTo>
                    <a:pt x="84558" y="1645"/>
                  </a:lnTo>
                  <a:lnTo>
                    <a:pt x="87386" y="1091"/>
                  </a:lnTo>
                  <a:lnTo>
                    <a:pt x="90183" y="538"/>
                  </a:lnTo>
                  <a:lnTo>
                    <a:pt x="92995" y="0"/>
                  </a:lnTo>
                  <a:lnTo>
                    <a:pt x="929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5"/>
            <p:cNvSpPr/>
            <p:nvPr/>
          </p:nvSpPr>
          <p:spPr>
            <a:xfrm rot="10800000">
              <a:off x="2088083" y="1611180"/>
              <a:ext cx="75606" cy="53920"/>
            </a:xfrm>
            <a:custGeom>
              <a:avLst/>
              <a:gdLst/>
              <a:ahLst/>
              <a:cxnLst/>
              <a:rect l="l" t="t" r="r" b="b"/>
              <a:pathLst>
                <a:path w="108395" h="77305" fill="none" extrusionOk="0">
                  <a:moveTo>
                    <a:pt x="15108" y="1"/>
                  </a:moveTo>
                  <a:lnTo>
                    <a:pt x="15108" y="1"/>
                  </a:lnTo>
                  <a:lnTo>
                    <a:pt x="17936" y="523"/>
                  </a:lnTo>
                  <a:lnTo>
                    <a:pt x="20764" y="1077"/>
                  </a:lnTo>
                  <a:lnTo>
                    <a:pt x="23591" y="1645"/>
                  </a:lnTo>
                  <a:lnTo>
                    <a:pt x="26435" y="2214"/>
                  </a:lnTo>
                  <a:lnTo>
                    <a:pt x="29278" y="2813"/>
                  </a:lnTo>
                  <a:lnTo>
                    <a:pt x="32136" y="3428"/>
                  </a:lnTo>
                  <a:lnTo>
                    <a:pt x="34995" y="4043"/>
                  </a:lnTo>
                  <a:lnTo>
                    <a:pt x="37853" y="4688"/>
                  </a:lnTo>
                  <a:lnTo>
                    <a:pt x="40743" y="5334"/>
                  </a:lnTo>
                  <a:lnTo>
                    <a:pt x="43617" y="6010"/>
                  </a:lnTo>
                  <a:lnTo>
                    <a:pt x="46506" y="6686"/>
                  </a:lnTo>
                  <a:lnTo>
                    <a:pt x="49395" y="7378"/>
                  </a:lnTo>
                  <a:lnTo>
                    <a:pt x="52300" y="8085"/>
                  </a:lnTo>
                  <a:lnTo>
                    <a:pt x="55204" y="8822"/>
                  </a:lnTo>
                  <a:lnTo>
                    <a:pt x="58109" y="9560"/>
                  </a:lnTo>
                  <a:lnTo>
                    <a:pt x="61029" y="10313"/>
                  </a:lnTo>
                  <a:lnTo>
                    <a:pt x="63964" y="11082"/>
                  </a:lnTo>
                  <a:lnTo>
                    <a:pt x="66885" y="11865"/>
                  </a:lnTo>
                  <a:lnTo>
                    <a:pt x="69820" y="12665"/>
                  </a:lnTo>
                  <a:lnTo>
                    <a:pt x="72755" y="13479"/>
                  </a:lnTo>
                  <a:lnTo>
                    <a:pt x="75706" y="14309"/>
                  </a:lnTo>
                  <a:lnTo>
                    <a:pt x="78657" y="15139"/>
                  </a:lnTo>
                  <a:lnTo>
                    <a:pt x="81608" y="16000"/>
                  </a:lnTo>
                  <a:lnTo>
                    <a:pt x="84574" y="16876"/>
                  </a:lnTo>
                  <a:lnTo>
                    <a:pt x="87540" y="17752"/>
                  </a:lnTo>
                  <a:lnTo>
                    <a:pt x="90506" y="18658"/>
                  </a:lnTo>
                  <a:lnTo>
                    <a:pt x="93472" y="19565"/>
                  </a:lnTo>
                  <a:lnTo>
                    <a:pt x="96454" y="20487"/>
                  </a:lnTo>
                  <a:lnTo>
                    <a:pt x="99435" y="21440"/>
                  </a:lnTo>
                  <a:lnTo>
                    <a:pt x="102417" y="22393"/>
                  </a:lnTo>
                  <a:lnTo>
                    <a:pt x="105413" y="23361"/>
                  </a:lnTo>
                  <a:lnTo>
                    <a:pt x="108395" y="24345"/>
                  </a:lnTo>
                  <a:lnTo>
                    <a:pt x="108395" y="24345"/>
                  </a:lnTo>
                  <a:lnTo>
                    <a:pt x="103431" y="26404"/>
                  </a:lnTo>
                  <a:lnTo>
                    <a:pt x="98451" y="28510"/>
                  </a:lnTo>
                  <a:lnTo>
                    <a:pt x="93472" y="30630"/>
                  </a:lnTo>
                  <a:lnTo>
                    <a:pt x="88493" y="32813"/>
                  </a:lnTo>
                  <a:lnTo>
                    <a:pt x="83513" y="35010"/>
                  </a:lnTo>
                  <a:lnTo>
                    <a:pt x="78534" y="37239"/>
                  </a:lnTo>
                  <a:lnTo>
                    <a:pt x="73554" y="39513"/>
                  </a:lnTo>
                  <a:lnTo>
                    <a:pt x="68575" y="41819"/>
                  </a:lnTo>
                  <a:lnTo>
                    <a:pt x="68575" y="41819"/>
                  </a:lnTo>
                  <a:lnTo>
                    <a:pt x="64134" y="43909"/>
                  </a:lnTo>
                  <a:lnTo>
                    <a:pt x="59707" y="46014"/>
                  </a:lnTo>
                  <a:lnTo>
                    <a:pt x="55312" y="48135"/>
                  </a:lnTo>
                  <a:lnTo>
                    <a:pt x="50932" y="50271"/>
                  </a:lnTo>
                  <a:lnTo>
                    <a:pt x="46567" y="52438"/>
                  </a:lnTo>
                  <a:lnTo>
                    <a:pt x="42218" y="54605"/>
                  </a:lnTo>
                  <a:lnTo>
                    <a:pt x="37899" y="56803"/>
                  </a:lnTo>
                  <a:lnTo>
                    <a:pt x="33596" y="59016"/>
                  </a:lnTo>
                  <a:lnTo>
                    <a:pt x="29324" y="61245"/>
                  </a:lnTo>
                  <a:lnTo>
                    <a:pt x="25067" y="63488"/>
                  </a:lnTo>
                  <a:lnTo>
                    <a:pt x="20825" y="65747"/>
                  </a:lnTo>
                  <a:lnTo>
                    <a:pt x="16614" y="68022"/>
                  </a:lnTo>
                  <a:lnTo>
                    <a:pt x="12434" y="70327"/>
                  </a:lnTo>
                  <a:lnTo>
                    <a:pt x="8254" y="72633"/>
                  </a:lnTo>
                  <a:lnTo>
                    <a:pt x="4119" y="74953"/>
                  </a:lnTo>
                  <a:lnTo>
                    <a:pt x="1" y="77305"/>
                  </a:lnTo>
                  <a:lnTo>
                    <a:pt x="1" y="77305"/>
                  </a:lnTo>
                  <a:lnTo>
                    <a:pt x="723" y="72248"/>
                  </a:lnTo>
                  <a:lnTo>
                    <a:pt x="1476" y="67223"/>
                  </a:lnTo>
                  <a:lnTo>
                    <a:pt x="2260" y="62213"/>
                  </a:lnTo>
                  <a:lnTo>
                    <a:pt x="3074" y="57249"/>
                  </a:lnTo>
                  <a:lnTo>
                    <a:pt x="3920" y="52300"/>
                  </a:lnTo>
                  <a:lnTo>
                    <a:pt x="4796" y="47382"/>
                  </a:lnTo>
                  <a:lnTo>
                    <a:pt x="5702" y="42495"/>
                  </a:lnTo>
                  <a:lnTo>
                    <a:pt x="6640" y="37638"/>
                  </a:lnTo>
                  <a:lnTo>
                    <a:pt x="7593" y="32828"/>
                  </a:lnTo>
                  <a:lnTo>
                    <a:pt x="8576" y="28033"/>
                  </a:lnTo>
                  <a:lnTo>
                    <a:pt x="9606" y="23269"/>
                  </a:lnTo>
                  <a:lnTo>
                    <a:pt x="10651" y="18551"/>
                  </a:lnTo>
                  <a:lnTo>
                    <a:pt x="11727" y="13863"/>
                  </a:lnTo>
                  <a:lnTo>
                    <a:pt x="12818" y="9207"/>
                  </a:lnTo>
                  <a:lnTo>
                    <a:pt x="13955" y="4581"/>
                  </a:lnTo>
                  <a:lnTo>
                    <a:pt x="15108" y="1"/>
                  </a:lnTo>
                  <a:lnTo>
                    <a:pt x="151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 rot="10800000">
              <a:off x="2183479" y="1472390"/>
              <a:ext cx="68542" cy="107614"/>
            </a:xfrm>
            <a:custGeom>
              <a:avLst/>
              <a:gdLst/>
              <a:ahLst/>
              <a:cxnLst/>
              <a:rect l="l" t="t" r="r" b="b"/>
              <a:pathLst>
                <a:path w="98268" h="154286" fill="none" extrusionOk="0">
                  <a:moveTo>
                    <a:pt x="98175" y="0"/>
                  </a:moveTo>
                  <a:lnTo>
                    <a:pt x="98175" y="0"/>
                  </a:lnTo>
                  <a:lnTo>
                    <a:pt x="97791" y="4718"/>
                  </a:lnTo>
                  <a:lnTo>
                    <a:pt x="97437" y="9467"/>
                  </a:lnTo>
                  <a:lnTo>
                    <a:pt x="97099" y="14216"/>
                  </a:lnTo>
                  <a:lnTo>
                    <a:pt x="96792" y="18996"/>
                  </a:lnTo>
                  <a:lnTo>
                    <a:pt x="96515" y="23775"/>
                  </a:lnTo>
                  <a:lnTo>
                    <a:pt x="96254" y="28570"/>
                  </a:lnTo>
                  <a:lnTo>
                    <a:pt x="96024" y="33381"/>
                  </a:lnTo>
                  <a:lnTo>
                    <a:pt x="95808" y="38207"/>
                  </a:lnTo>
                  <a:lnTo>
                    <a:pt x="95624" y="43032"/>
                  </a:lnTo>
                  <a:lnTo>
                    <a:pt x="95470" y="47889"/>
                  </a:lnTo>
                  <a:lnTo>
                    <a:pt x="95332" y="52745"/>
                  </a:lnTo>
                  <a:lnTo>
                    <a:pt x="95209" y="57617"/>
                  </a:lnTo>
                  <a:lnTo>
                    <a:pt x="95132" y="62489"/>
                  </a:lnTo>
                  <a:lnTo>
                    <a:pt x="95071" y="67376"/>
                  </a:lnTo>
                  <a:lnTo>
                    <a:pt x="95025" y="72279"/>
                  </a:lnTo>
                  <a:lnTo>
                    <a:pt x="95009" y="77181"/>
                  </a:lnTo>
                  <a:lnTo>
                    <a:pt x="95009" y="77181"/>
                  </a:lnTo>
                  <a:lnTo>
                    <a:pt x="95025" y="82068"/>
                  </a:lnTo>
                  <a:lnTo>
                    <a:pt x="95071" y="86956"/>
                  </a:lnTo>
                  <a:lnTo>
                    <a:pt x="95132" y="91827"/>
                  </a:lnTo>
                  <a:lnTo>
                    <a:pt x="95224" y="96699"/>
                  </a:lnTo>
                  <a:lnTo>
                    <a:pt x="95347" y="101556"/>
                  </a:lnTo>
                  <a:lnTo>
                    <a:pt x="95486" y="106397"/>
                  </a:lnTo>
                  <a:lnTo>
                    <a:pt x="95655" y="111238"/>
                  </a:lnTo>
                  <a:lnTo>
                    <a:pt x="95839" y="116064"/>
                  </a:lnTo>
                  <a:lnTo>
                    <a:pt x="96054" y="120889"/>
                  </a:lnTo>
                  <a:lnTo>
                    <a:pt x="96300" y="125700"/>
                  </a:lnTo>
                  <a:lnTo>
                    <a:pt x="96561" y="130495"/>
                  </a:lnTo>
                  <a:lnTo>
                    <a:pt x="96853" y="135274"/>
                  </a:lnTo>
                  <a:lnTo>
                    <a:pt x="97176" y="140054"/>
                  </a:lnTo>
                  <a:lnTo>
                    <a:pt x="97514" y="144803"/>
                  </a:lnTo>
                  <a:lnTo>
                    <a:pt x="97883" y="149552"/>
                  </a:lnTo>
                  <a:lnTo>
                    <a:pt x="98267" y="154285"/>
                  </a:lnTo>
                  <a:lnTo>
                    <a:pt x="98267" y="154285"/>
                  </a:lnTo>
                  <a:lnTo>
                    <a:pt x="94733" y="151980"/>
                  </a:lnTo>
                  <a:lnTo>
                    <a:pt x="91229" y="149659"/>
                  </a:lnTo>
                  <a:lnTo>
                    <a:pt x="87740" y="147323"/>
                  </a:lnTo>
                  <a:lnTo>
                    <a:pt x="84297" y="144987"/>
                  </a:lnTo>
                  <a:lnTo>
                    <a:pt x="80870" y="142636"/>
                  </a:lnTo>
                  <a:lnTo>
                    <a:pt x="77474" y="140284"/>
                  </a:lnTo>
                  <a:lnTo>
                    <a:pt x="74108" y="137918"/>
                  </a:lnTo>
                  <a:lnTo>
                    <a:pt x="70758" y="135551"/>
                  </a:lnTo>
                  <a:lnTo>
                    <a:pt x="67453" y="133184"/>
                  </a:lnTo>
                  <a:lnTo>
                    <a:pt x="64165" y="130802"/>
                  </a:lnTo>
                  <a:lnTo>
                    <a:pt x="60922" y="128404"/>
                  </a:lnTo>
                  <a:lnTo>
                    <a:pt x="57694" y="126007"/>
                  </a:lnTo>
                  <a:lnTo>
                    <a:pt x="54513" y="123609"/>
                  </a:lnTo>
                  <a:lnTo>
                    <a:pt x="51347" y="121197"/>
                  </a:lnTo>
                  <a:lnTo>
                    <a:pt x="48212" y="118784"/>
                  </a:lnTo>
                  <a:lnTo>
                    <a:pt x="45123" y="116371"/>
                  </a:lnTo>
                  <a:lnTo>
                    <a:pt x="42049" y="113943"/>
                  </a:lnTo>
                  <a:lnTo>
                    <a:pt x="39006" y="111514"/>
                  </a:lnTo>
                  <a:lnTo>
                    <a:pt x="36009" y="109086"/>
                  </a:lnTo>
                  <a:lnTo>
                    <a:pt x="33043" y="106643"/>
                  </a:lnTo>
                  <a:lnTo>
                    <a:pt x="30093" y="104214"/>
                  </a:lnTo>
                  <a:lnTo>
                    <a:pt x="27188" y="101771"/>
                  </a:lnTo>
                  <a:lnTo>
                    <a:pt x="24314" y="99312"/>
                  </a:lnTo>
                  <a:lnTo>
                    <a:pt x="21471" y="96868"/>
                  </a:lnTo>
                  <a:lnTo>
                    <a:pt x="18674" y="94425"/>
                  </a:lnTo>
                  <a:lnTo>
                    <a:pt x="15892" y="91966"/>
                  </a:lnTo>
                  <a:lnTo>
                    <a:pt x="13156" y="89507"/>
                  </a:lnTo>
                  <a:lnTo>
                    <a:pt x="10452" y="87048"/>
                  </a:lnTo>
                  <a:lnTo>
                    <a:pt x="7793" y="84589"/>
                  </a:lnTo>
                  <a:lnTo>
                    <a:pt x="5165" y="82130"/>
                  </a:lnTo>
                  <a:lnTo>
                    <a:pt x="2552" y="79671"/>
                  </a:lnTo>
                  <a:lnTo>
                    <a:pt x="1" y="77196"/>
                  </a:lnTo>
                  <a:lnTo>
                    <a:pt x="1" y="77196"/>
                  </a:lnTo>
                  <a:lnTo>
                    <a:pt x="2598" y="74691"/>
                  </a:lnTo>
                  <a:lnTo>
                    <a:pt x="5226" y="72186"/>
                  </a:lnTo>
                  <a:lnTo>
                    <a:pt x="7885" y="69681"/>
                  </a:lnTo>
                  <a:lnTo>
                    <a:pt x="10590" y="67176"/>
                  </a:lnTo>
                  <a:lnTo>
                    <a:pt x="13310" y="64686"/>
                  </a:lnTo>
                  <a:lnTo>
                    <a:pt x="16076" y="62197"/>
                  </a:lnTo>
                  <a:lnTo>
                    <a:pt x="18873" y="59722"/>
                  </a:lnTo>
                  <a:lnTo>
                    <a:pt x="21701" y="57233"/>
                  </a:lnTo>
                  <a:lnTo>
                    <a:pt x="24544" y="54774"/>
                  </a:lnTo>
                  <a:lnTo>
                    <a:pt x="27434" y="52299"/>
                  </a:lnTo>
                  <a:lnTo>
                    <a:pt x="30354" y="49840"/>
                  </a:lnTo>
                  <a:lnTo>
                    <a:pt x="33305" y="47397"/>
                  </a:lnTo>
                  <a:lnTo>
                    <a:pt x="36271" y="44953"/>
                  </a:lnTo>
                  <a:lnTo>
                    <a:pt x="39283" y="42510"/>
                  </a:lnTo>
                  <a:lnTo>
                    <a:pt x="42326" y="40081"/>
                  </a:lnTo>
                  <a:lnTo>
                    <a:pt x="45384" y="37653"/>
                  </a:lnTo>
                  <a:lnTo>
                    <a:pt x="48473" y="35240"/>
                  </a:lnTo>
                  <a:lnTo>
                    <a:pt x="51593" y="32828"/>
                  </a:lnTo>
                  <a:lnTo>
                    <a:pt x="54759" y="30415"/>
                  </a:lnTo>
                  <a:lnTo>
                    <a:pt x="57925" y="28033"/>
                  </a:lnTo>
                  <a:lnTo>
                    <a:pt x="61137" y="25635"/>
                  </a:lnTo>
                  <a:lnTo>
                    <a:pt x="64380" y="23268"/>
                  </a:lnTo>
                  <a:lnTo>
                    <a:pt x="67638" y="20902"/>
                  </a:lnTo>
                  <a:lnTo>
                    <a:pt x="70927" y="18535"/>
                  </a:lnTo>
                  <a:lnTo>
                    <a:pt x="74231" y="16183"/>
                  </a:lnTo>
                  <a:lnTo>
                    <a:pt x="77581" y="13847"/>
                  </a:lnTo>
                  <a:lnTo>
                    <a:pt x="80947" y="11511"/>
                  </a:lnTo>
                  <a:lnTo>
                    <a:pt x="84343" y="9191"/>
                  </a:lnTo>
                  <a:lnTo>
                    <a:pt x="87755" y="6870"/>
                  </a:lnTo>
                  <a:lnTo>
                    <a:pt x="91213" y="4580"/>
                  </a:lnTo>
                  <a:lnTo>
                    <a:pt x="94671" y="2275"/>
                  </a:lnTo>
                  <a:lnTo>
                    <a:pt x="98175" y="0"/>
                  </a:lnTo>
                  <a:lnTo>
                    <a:pt x="9817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 rot="10800000">
              <a:off x="2305084" y="1622660"/>
              <a:ext cx="22790" cy="22822"/>
            </a:xfrm>
            <a:custGeom>
              <a:avLst/>
              <a:gdLst/>
              <a:ahLst/>
              <a:cxnLst/>
              <a:rect l="l" t="t" r="r" b="b"/>
              <a:pathLst>
                <a:path w="32674" h="32720" fill="none" extrusionOk="0">
                  <a:moveTo>
                    <a:pt x="16337" y="0"/>
                  </a:moveTo>
                  <a:lnTo>
                    <a:pt x="16337" y="0"/>
                  </a:lnTo>
                  <a:lnTo>
                    <a:pt x="16752" y="16"/>
                  </a:lnTo>
                  <a:lnTo>
                    <a:pt x="17167" y="31"/>
                  </a:lnTo>
                  <a:lnTo>
                    <a:pt x="17597" y="46"/>
                  </a:lnTo>
                  <a:lnTo>
                    <a:pt x="17997" y="93"/>
                  </a:lnTo>
                  <a:lnTo>
                    <a:pt x="18412" y="139"/>
                  </a:lnTo>
                  <a:lnTo>
                    <a:pt x="18827" y="200"/>
                  </a:lnTo>
                  <a:lnTo>
                    <a:pt x="19226" y="262"/>
                  </a:lnTo>
                  <a:lnTo>
                    <a:pt x="19626" y="338"/>
                  </a:lnTo>
                  <a:lnTo>
                    <a:pt x="20025" y="431"/>
                  </a:lnTo>
                  <a:lnTo>
                    <a:pt x="20410" y="523"/>
                  </a:lnTo>
                  <a:lnTo>
                    <a:pt x="20809" y="630"/>
                  </a:lnTo>
                  <a:lnTo>
                    <a:pt x="21193" y="738"/>
                  </a:lnTo>
                  <a:lnTo>
                    <a:pt x="21578" y="861"/>
                  </a:lnTo>
                  <a:lnTo>
                    <a:pt x="21946" y="999"/>
                  </a:lnTo>
                  <a:lnTo>
                    <a:pt x="22315" y="1138"/>
                  </a:lnTo>
                  <a:lnTo>
                    <a:pt x="22684" y="1291"/>
                  </a:lnTo>
                  <a:lnTo>
                    <a:pt x="23053" y="1445"/>
                  </a:lnTo>
                  <a:lnTo>
                    <a:pt x="23422" y="1614"/>
                  </a:lnTo>
                  <a:lnTo>
                    <a:pt x="23775" y="1798"/>
                  </a:lnTo>
                  <a:lnTo>
                    <a:pt x="24113" y="1983"/>
                  </a:lnTo>
                  <a:lnTo>
                    <a:pt x="24467" y="2167"/>
                  </a:lnTo>
                  <a:lnTo>
                    <a:pt x="24805" y="2382"/>
                  </a:lnTo>
                  <a:lnTo>
                    <a:pt x="25143" y="2582"/>
                  </a:lnTo>
                  <a:lnTo>
                    <a:pt x="25466" y="2797"/>
                  </a:lnTo>
                  <a:lnTo>
                    <a:pt x="25789" y="3028"/>
                  </a:lnTo>
                  <a:lnTo>
                    <a:pt x="26111" y="3258"/>
                  </a:lnTo>
                  <a:lnTo>
                    <a:pt x="26419" y="3504"/>
                  </a:lnTo>
                  <a:lnTo>
                    <a:pt x="26726" y="3750"/>
                  </a:lnTo>
                  <a:lnTo>
                    <a:pt x="27018" y="3996"/>
                  </a:lnTo>
                  <a:lnTo>
                    <a:pt x="27325" y="4257"/>
                  </a:lnTo>
                  <a:lnTo>
                    <a:pt x="27602" y="4519"/>
                  </a:lnTo>
                  <a:lnTo>
                    <a:pt x="27879" y="4795"/>
                  </a:lnTo>
                  <a:lnTo>
                    <a:pt x="28155" y="5087"/>
                  </a:lnTo>
                  <a:lnTo>
                    <a:pt x="28432" y="5364"/>
                  </a:lnTo>
                  <a:lnTo>
                    <a:pt x="28693" y="5656"/>
                  </a:lnTo>
                  <a:lnTo>
                    <a:pt x="28939" y="5963"/>
                  </a:lnTo>
                  <a:lnTo>
                    <a:pt x="29185" y="6271"/>
                  </a:lnTo>
                  <a:lnTo>
                    <a:pt x="29431" y="6578"/>
                  </a:lnTo>
                  <a:lnTo>
                    <a:pt x="29661" y="6901"/>
                  </a:lnTo>
                  <a:lnTo>
                    <a:pt x="29877" y="7224"/>
                  </a:lnTo>
                  <a:lnTo>
                    <a:pt x="30092" y="7546"/>
                  </a:lnTo>
                  <a:lnTo>
                    <a:pt x="30307" y="7884"/>
                  </a:lnTo>
                  <a:lnTo>
                    <a:pt x="30507" y="8222"/>
                  </a:lnTo>
                  <a:lnTo>
                    <a:pt x="30706" y="8576"/>
                  </a:lnTo>
                  <a:lnTo>
                    <a:pt x="30891" y="8914"/>
                  </a:lnTo>
                  <a:lnTo>
                    <a:pt x="31060" y="9283"/>
                  </a:lnTo>
                  <a:lnTo>
                    <a:pt x="31229" y="9636"/>
                  </a:lnTo>
                  <a:lnTo>
                    <a:pt x="31383" y="10005"/>
                  </a:lnTo>
                  <a:lnTo>
                    <a:pt x="31536" y="10374"/>
                  </a:lnTo>
                  <a:lnTo>
                    <a:pt x="31690" y="10743"/>
                  </a:lnTo>
                  <a:lnTo>
                    <a:pt x="31813" y="11127"/>
                  </a:lnTo>
                  <a:lnTo>
                    <a:pt x="31936" y="11496"/>
                  </a:lnTo>
                  <a:lnTo>
                    <a:pt x="32059" y="11896"/>
                  </a:lnTo>
                  <a:lnTo>
                    <a:pt x="32166" y="12280"/>
                  </a:lnTo>
                  <a:lnTo>
                    <a:pt x="32259" y="12679"/>
                  </a:lnTo>
                  <a:lnTo>
                    <a:pt x="32351" y="13064"/>
                  </a:lnTo>
                  <a:lnTo>
                    <a:pt x="32428" y="13463"/>
                  </a:lnTo>
                  <a:lnTo>
                    <a:pt x="32489" y="13878"/>
                  </a:lnTo>
                  <a:lnTo>
                    <a:pt x="32551" y="14278"/>
                  </a:lnTo>
                  <a:lnTo>
                    <a:pt x="32597" y="14693"/>
                  </a:lnTo>
                  <a:lnTo>
                    <a:pt x="32628" y="15108"/>
                  </a:lnTo>
                  <a:lnTo>
                    <a:pt x="32658" y="15523"/>
                  </a:lnTo>
                  <a:lnTo>
                    <a:pt x="32674" y="15937"/>
                  </a:lnTo>
                  <a:lnTo>
                    <a:pt x="32674" y="16368"/>
                  </a:lnTo>
                  <a:lnTo>
                    <a:pt x="32674" y="16368"/>
                  </a:lnTo>
                  <a:lnTo>
                    <a:pt x="32674" y="16783"/>
                  </a:lnTo>
                  <a:lnTo>
                    <a:pt x="32658" y="17198"/>
                  </a:lnTo>
                  <a:lnTo>
                    <a:pt x="32628" y="17613"/>
                  </a:lnTo>
                  <a:lnTo>
                    <a:pt x="32597" y="18028"/>
                  </a:lnTo>
                  <a:lnTo>
                    <a:pt x="32551" y="18443"/>
                  </a:lnTo>
                  <a:lnTo>
                    <a:pt x="32489" y="18842"/>
                  </a:lnTo>
                  <a:lnTo>
                    <a:pt x="32428" y="19257"/>
                  </a:lnTo>
                  <a:lnTo>
                    <a:pt x="32351" y="19657"/>
                  </a:lnTo>
                  <a:lnTo>
                    <a:pt x="32259" y="20056"/>
                  </a:lnTo>
                  <a:lnTo>
                    <a:pt x="32166" y="20440"/>
                  </a:lnTo>
                  <a:lnTo>
                    <a:pt x="32059" y="20840"/>
                  </a:lnTo>
                  <a:lnTo>
                    <a:pt x="31936" y="21224"/>
                  </a:lnTo>
                  <a:lnTo>
                    <a:pt x="31813" y="21608"/>
                  </a:lnTo>
                  <a:lnTo>
                    <a:pt x="31690" y="21977"/>
                  </a:lnTo>
                  <a:lnTo>
                    <a:pt x="31536" y="22346"/>
                  </a:lnTo>
                  <a:lnTo>
                    <a:pt x="31383" y="22715"/>
                  </a:lnTo>
                  <a:lnTo>
                    <a:pt x="31229" y="23084"/>
                  </a:lnTo>
                  <a:lnTo>
                    <a:pt x="31060" y="23453"/>
                  </a:lnTo>
                  <a:lnTo>
                    <a:pt x="30891" y="23806"/>
                  </a:lnTo>
                  <a:lnTo>
                    <a:pt x="30706" y="24144"/>
                  </a:lnTo>
                  <a:lnTo>
                    <a:pt x="30507" y="24498"/>
                  </a:lnTo>
                  <a:lnTo>
                    <a:pt x="30307" y="24836"/>
                  </a:lnTo>
                  <a:lnTo>
                    <a:pt x="30092" y="25174"/>
                  </a:lnTo>
                  <a:lnTo>
                    <a:pt x="29877" y="25497"/>
                  </a:lnTo>
                  <a:lnTo>
                    <a:pt x="29661" y="25819"/>
                  </a:lnTo>
                  <a:lnTo>
                    <a:pt x="29431" y="26142"/>
                  </a:lnTo>
                  <a:lnTo>
                    <a:pt x="29185" y="26450"/>
                  </a:lnTo>
                  <a:lnTo>
                    <a:pt x="28939" y="26757"/>
                  </a:lnTo>
                  <a:lnTo>
                    <a:pt x="28693" y="27064"/>
                  </a:lnTo>
                  <a:lnTo>
                    <a:pt x="28432" y="27356"/>
                  </a:lnTo>
                  <a:lnTo>
                    <a:pt x="28155" y="27648"/>
                  </a:lnTo>
                  <a:lnTo>
                    <a:pt x="27879" y="27925"/>
                  </a:lnTo>
                  <a:lnTo>
                    <a:pt x="27602" y="28202"/>
                  </a:lnTo>
                  <a:lnTo>
                    <a:pt x="27325" y="28463"/>
                  </a:lnTo>
                  <a:lnTo>
                    <a:pt x="27018" y="28724"/>
                  </a:lnTo>
                  <a:lnTo>
                    <a:pt x="26726" y="28985"/>
                  </a:lnTo>
                  <a:lnTo>
                    <a:pt x="26419" y="29231"/>
                  </a:lnTo>
                  <a:lnTo>
                    <a:pt x="26111" y="29462"/>
                  </a:lnTo>
                  <a:lnTo>
                    <a:pt x="25789" y="29692"/>
                  </a:lnTo>
                  <a:lnTo>
                    <a:pt x="25466" y="29923"/>
                  </a:lnTo>
                  <a:lnTo>
                    <a:pt x="25143" y="30138"/>
                  </a:lnTo>
                  <a:lnTo>
                    <a:pt x="24805" y="30353"/>
                  </a:lnTo>
                  <a:lnTo>
                    <a:pt x="24467" y="30553"/>
                  </a:lnTo>
                  <a:lnTo>
                    <a:pt x="24113" y="30737"/>
                  </a:lnTo>
                  <a:lnTo>
                    <a:pt x="23775" y="30922"/>
                  </a:lnTo>
                  <a:lnTo>
                    <a:pt x="23422" y="31106"/>
                  </a:lnTo>
                  <a:lnTo>
                    <a:pt x="23053" y="31275"/>
                  </a:lnTo>
                  <a:lnTo>
                    <a:pt x="22684" y="31429"/>
                  </a:lnTo>
                  <a:lnTo>
                    <a:pt x="22315" y="31583"/>
                  </a:lnTo>
                  <a:lnTo>
                    <a:pt x="21946" y="31721"/>
                  </a:lnTo>
                  <a:lnTo>
                    <a:pt x="21578" y="31859"/>
                  </a:lnTo>
                  <a:lnTo>
                    <a:pt x="21193" y="31982"/>
                  </a:lnTo>
                  <a:lnTo>
                    <a:pt x="20809" y="32105"/>
                  </a:lnTo>
                  <a:lnTo>
                    <a:pt x="20410" y="32197"/>
                  </a:lnTo>
                  <a:lnTo>
                    <a:pt x="20025" y="32305"/>
                  </a:lnTo>
                  <a:lnTo>
                    <a:pt x="19626" y="32382"/>
                  </a:lnTo>
                  <a:lnTo>
                    <a:pt x="19226" y="32459"/>
                  </a:lnTo>
                  <a:lnTo>
                    <a:pt x="18827" y="32536"/>
                  </a:lnTo>
                  <a:lnTo>
                    <a:pt x="18412" y="32582"/>
                  </a:lnTo>
                  <a:lnTo>
                    <a:pt x="17997" y="32628"/>
                  </a:lnTo>
                  <a:lnTo>
                    <a:pt x="17597" y="32674"/>
                  </a:lnTo>
                  <a:lnTo>
                    <a:pt x="17167" y="32705"/>
                  </a:lnTo>
                  <a:lnTo>
                    <a:pt x="16752" y="32720"/>
                  </a:lnTo>
                  <a:lnTo>
                    <a:pt x="16337" y="32720"/>
                  </a:lnTo>
                  <a:lnTo>
                    <a:pt x="16337" y="32720"/>
                  </a:lnTo>
                  <a:lnTo>
                    <a:pt x="15907" y="32720"/>
                  </a:lnTo>
                  <a:lnTo>
                    <a:pt x="15492" y="32705"/>
                  </a:lnTo>
                  <a:lnTo>
                    <a:pt x="15077" y="32674"/>
                  </a:lnTo>
                  <a:lnTo>
                    <a:pt x="14662" y="32628"/>
                  </a:lnTo>
                  <a:lnTo>
                    <a:pt x="14262" y="32582"/>
                  </a:lnTo>
                  <a:lnTo>
                    <a:pt x="13847" y="32536"/>
                  </a:lnTo>
                  <a:lnTo>
                    <a:pt x="13448" y="32459"/>
                  </a:lnTo>
                  <a:lnTo>
                    <a:pt x="13048" y="32382"/>
                  </a:lnTo>
                  <a:lnTo>
                    <a:pt x="12648" y="32305"/>
                  </a:lnTo>
                  <a:lnTo>
                    <a:pt x="12264" y="32197"/>
                  </a:lnTo>
                  <a:lnTo>
                    <a:pt x="11865" y="32105"/>
                  </a:lnTo>
                  <a:lnTo>
                    <a:pt x="11480" y="31982"/>
                  </a:lnTo>
                  <a:lnTo>
                    <a:pt x="11096" y="31859"/>
                  </a:lnTo>
                  <a:lnTo>
                    <a:pt x="10727" y="31721"/>
                  </a:lnTo>
                  <a:lnTo>
                    <a:pt x="10343" y="31583"/>
                  </a:lnTo>
                  <a:lnTo>
                    <a:pt x="9974" y="31429"/>
                  </a:lnTo>
                  <a:lnTo>
                    <a:pt x="9621" y="31275"/>
                  </a:lnTo>
                  <a:lnTo>
                    <a:pt x="9252" y="31106"/>
                  </a:lnTo>
                  <a:lnTo>
                    <a:pt x="8899" y="30922"/>
                  </a:lnTo>
                  <a:lnTo>
                    <a:pt x="8560" y="30737"/>
                  </a:lnTo>
                  <a:lnTo>
                    <a:pt x="8207" y="30553"/>
                  </a:lnTo>
                  <a:lnTo>
                    <a:pt x="7869" y="30353"/>
                  </a:lnTo>
                  <a:lnTo>
                    <a:pt x="7531" y="30138"/>
                  </a:lnTo>
                  <a:lnTo>
                    <a:pt x="7208" y="29923"/>
                  </a:lnTo>
                  <a:lnTo>
                    <a:pt x="6885" y="29692"/>
                  </a:lnTo>
                  <a:lnTo>
                    <a:pt x="6563" y="29462"/>
                  </a:lnTo>
                  <a:lnTo>
                    <a:pt x="6255" y="29231"/>
                  </a:lnTo>
                  <a:lnTo>
                    <a:pt x="5948" y="28985"/>
                  </a:lnTo>
                  <a:lnTo>
                    <a:pt x="5640" y="28724"/>
                  </a:lnTo>
                  <a:lnTo>
                    <a:pt x="5348" y="28463"/>
                  </a:lnTo>
                  <a:lnTo>
                    <a:pt x="5072" y="28202"/>
                  </a:lnTo>
                  <a:lnTo>
                    <a:pt x="4780" y="27925"/>
                  </a:lnTo>
                  <a:lnTo>
                    <a:pt x="4518" y="27648"/>
                  </a:lnTo>
                  <a:lnTo>
                    <a:pt x="4242" y="27356"/>
                  </a:lnTo>
                  <a:lnTo>
                    <a:pt x="3981" y="27064"/>
                  </a:lnTo>
                  <a:lnTo>
                    <a:pt x="3735" y="26757"/>
                  </a:lnTo>
                  <a:lnTo>
                    <a:pt x="3489" y="26450"/>
                  </a:lnTo>
                  <a:lnTo>
                    <a:pt x="3243" y="26142"/>
                  </a:lnTo>
                  <a:lnTo>
                    <a:pt x="3012" y="25819"/>
                  </a:lnTo>
                  <a:lnTo>
                    <a:pt x="2782" y="25497"/>
                  </a:lnTo>
                  <a:lnTo>
                    <a:pt x="2567" y="25174"/>
                  </a:lnTo>
                  <a:lnTo>
                    <a:pt x="2367" y="24836"/>
                  </a:lnTo>
                  <a:lnTo>
                    <a:pt x="2167" y="24498"/>
                  </a:lnTo>
                  <a:lnTo>
                    <a:pt x="1967" y="24144"/>
                  </a:lnTo>
                  <a:lnTo>
                    <a:pt x="1783" y="23806"/>
                  </a:lnTo>
                  <a:lnTo>
                    <a:pt x="1614" y="23453"/>
                  </a:lnTo>
                  <a:lnTo>
                    <a:pt x="1445" y="23084"/>
                  </a:lnTo>
                  <a:lnTo>
                    <a:pt x="1276" y="22715"/>
                  </a:lnTo>
                  <a:lnTo>
                    <a:pt x="1122" y="22346"/>
                  </a:lnTo>
                  <a:lnTo>
                    <a:pt x="984" y="21977"/>
                  </a:lnTo>
                  <a:lnTo>
                    <a:pt x="861" y="21608"/>
                  </a:lnTo>
                  <a:lnTo>
                    <a:pt x="722" y="21224"/>
                  </a:lnTo>
                  <a:lnTo>
                    <a:pt x="615" y="20840"/>
                  </a:lnTo>
                  <a:lnTo>
                    <a:pt x="507" y="20440"/>
                  </a:lnTo>
                  <a:lnTo>
                    <a:pt x="415" y="20056"/>
                  </a:lnTo>
                  <a:lnTo>
                    <a:pt x="323" y="19657"/>
                  </a:lnTo>
                  <a:lnTo>
                    <a:pt x="246" y="19257"/>
                  </a:lnTo>
                  <a:lnTo>
                    <a:pt x="185" y="18842"/>
                  </a:lnTo>
                  <a:lnTo>
                    <a:pt x="123" y="18443"/>
                  </a:lnTo>
                  <a:lnTo>
                    <a:pt x="77" y="18028"/>
                  </a:lnTo>
                  <a:lnTo>
                    <a:pt x="46" y="17613"/>
                  </a:lnTo>
                  <a:lnTo>
                    <a:pt x="16" y="17198"/>
                  </a:lnTo>
                  <a:lnTo>
                    <a:pt x="0" y="16783"/>
                  </a:lnTo>
                  <a:lnTo>
                    <a:pt x="0" y="16368"/>
                  </a:lnTo>
                  <a:lnTo>
                    <a:pt x="0" y="16368"/>
                  </a:lnTo>
                  <a:lnTo>
                    <a:pt x="0" y="15937"/>
                  </a:lnTo>
                  <a:lnTo>
                    <a:pt x="16" y="15523"/>
                  </a:lnTo>
                  <a:lnTo>
                    <a:pt x="46" y="15108"/>
                  </a:lnTo>
                  <a:lnTo>
                    <a:pt x="77" y="14693"/>
                  </a:lnTo>
                  <a:lnTo>
                    <a:pt x="123" y="14278"/>
                  </a:lnTo>
                  <a:lnTo>
                    <a:pt x="185" y="13878"/>
                  </a:lnTo>
                  <a:lnTo>
                    <a:pt x="246" y="13463"/>
                  </a:lnTo>
                  <a:lnTo>
                    <a:pt x="323" y="13064"/>
                  </a:lnTo>
                  <a:lnTo>
                    <a:pt x="415" y="12679"/>
                  </a:lnTo>
                  <a:lnTo>
                    <a:pt x="507" y="12280"/>
                  </a:lnTo>
                  <a:lnTo>
                    <a:pt x="615" y="11896"/>
                  </a:lnTo>
                  <a:lnTo>
                    <a:pt x="722" y="11496"/>
                  </a:lnTo>
                  <a:lnTo>
                    <a:pt x="861" y="11127"/>
                  </a:lnTo>
                  <a:lnTo>
                    <a:pt x="984" y="10743"/>
                  </a:lnTo>
                  <a:lnTo>
                    <a:pt x="1122" y="10374"/>
                  </a:lnTo>
                  <a:lnTo>
                    <a:pt x="1276" y="10005"/>
                  </a:lnTo>
                  <a:lnTo>
                    <a:pt x="1445" y="9636"/>
                  </a:lnTo>
                  <a:lnTo>
                    <a:pt x="1614" y="9283"/>
                  </a:lnTo>
                  <a:lnTo>
                    <a:pt x="1783" y="8914"/>
                  </a:lnTo>
                  <a:lnTo>
                    <a:pt x="1967" y="8576"/>
                  </a:lnTo>
                  <a:lnTo>
                    <a:pt x="2167" y="8222"/>
                  </a:lnTo>
                  <a:lnTo>
                    <a:pt x="2367" y="7884"/>
                  </a:lnTo>
                  <a:lnTo>
                    <a:pt x="2567" y="7546"/>
                  </a:lnTo>
                  <a:lnTo>
                    <a:pt x="2782" y="7224"/>
                  </a:lnTo>
                  <a:lnTo>
                    <a:pt x="3012" y="6901"/>
                  </a:lnTo>
                  <a:lnTo>
                    <a:pt x="3243" y="6578"/>
                  </a:lnTo>
                  <a:lnTo>
                    <a:pt x="3489" y="6271"/>
                  </a:lnTo>
                  <a:lnTo>
                    <a:pt x="3735" y="5963"/>
                  </a:lnTo>
                  <a:lnTo>
                    <a:pt x="3981" y="5656"/>
                  </a:lnTo>
                  <a:lnTo>
                    <a:pt x="4242" y="5364"/>
                  </a:lnTo>
                  <a:lnTo>
                    <a:pt x="4518" y="5087"/>
                  </a:lnTo>
                  <a:lnTo>
                    <a:pt x="4780" y="4795"/>
                  </a:lnTo>
                  <a:lnTo>
                    <a:pt x="5072" y="4519"/>
                  </a:lnTo>
                  <a:lnTo>
                    <a:pt x="5348" y="4257"/>
                  </a:lnTo>
                  <a:lnTo>
                    <a:pt x="5640" y="3996"/>
                  </a:lnTo>
                  <a:lnTo>
                    <a:pt x="5948" y="3750"/>
                  </a:lnTo>
                  <a:lnTo>
                    <a:pt x="6255" y="3504"/>
                  </a:lnTo>
                  <a:lnTo>
                    <a:pt x="6563" y="3258"/>
                  </a:lnTo>
                  <a:lnTo>
                    <a:pt x="6885" y="3028"/>
                  </a:lnTo>
                  <a:lnTo>
                    <a:pt x="7208" y="2797"/>
                  </a:lnTo>
                  <a:lnTo>
                    <a:pt x="7531" y="2582"/>
                  </a:lnTo>
                  <a:lnTo>
                    <a:pt x="7869" y="2382"/>
                  </a:lnTo>
                  <a:lnTo>
                    <a:pt x="8207" y="2167"/>
                  </a:lnTo>
                  <a:lnTo>
                    <a:pt x="8560" y="1983"/>
                  </a:lnTo>
                  <a:lnTo>
                    <a:pt x="8899" y="1798"/>
                  </a:lnTo>
                  <a:lnTo>
                    <a:pt x="9252" y="1614"/>
                  </a:lnTo>
                  <a:lnTo>
                    <a:pt x="9621" y="1445"/>
                  </a:lnTo>
                  <a:lnTo>
                    <a:pt x="9974" y="1291"/>
                  </a:lnTo>
                  <a:lnTo>
                    <a:pt x="10343" y="1138"/>
                  </a:lnTo>
                  <a:lnTo>
                    <a:pt x="10727" y="999"/>
                  </a:lnTo>
                  <a:lnTo>
                    <a:pt x="11096" y="861"/>
                  </a:lnTo>
                  <a:lnTo>
                    <a:pt x="11480" y="738"/>
                  </a:lnTo>
                  <a:lnTo>
                    <a:pt x="11865" y="630"/>
                  </a:lnTo>
                  <a:lnTo>
                    <a:pt x="12264" y="523"/>
                  </a:lnTo>
                  <a:lnTo>
                    <a:pt x="12648" y="431"/>
                  </a:lnTo>
                  <a:lnTo>
                    <a:pt x="13048" y="338"/>
                  </a:lnTo>
                  <a:lnTo>
                    <a:pt x="13448" y="262"/>
                  </a:lnTo>
                  <a:lnTo>
                    <a:pt x="13847" y="200"/>
                  </a:lnTo>
                  <a:lnTo>
                    <a:pt x="14262" y="139"/>
                  </a:lnTo>
                  <a:lnTo>
                    <a:pt x="14662" y="93"/>
                  </a:lnTo>
                  <a:lnTo>
                    <a:pt x="15077" y="46"/>
                  </a:lnTo>
                  <a:lnTo>
                    <a:pt x="15492" y="31"/>
                  </a:lnTo>
                  <a:lnTo>
                    <a:pt x="15907" y="16"/>
                  </a:lnTo>
                  <a:lnTo>
                    <a:pt x="16337" y="0"/>
                  </a:lnTo>
                  <a:lnTo>
                    <a:pt x="163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 rot="10800000">
              <a:off x="2316479" y="1645482"/>
              <a:ext cx="1" cy="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 rot="10800000">
              <a:off x="2056542" y="1518011"/>
              <a:ext cx="16295" cy="16305"/>
            </a:xfrm>
            <a:custGeom>
              <a:avLst/>
              <a:gdLst/>
              <a:ahLst/>
              <a:cxnLst/>
              <a:rect l="l" t="t" r="r" b="b"/>
              <a:pathLst>
                <a:path w="23362" h="23376" extrusionOk="0">
                  <a:moveTo>
                    <a:pt x="11681" y="0"/>
                  </a:moveTo>
                  <a:lnTo>
                    <a:pt x="11082" y="15"/>
                  </a:lnTo>
                  <a:lnTo>
                    <a:pt x="10482" y="62"/>
                  </a:lnTo>
                  <a:lnTo>
                    <a:pt x="9898" y="138"/>
                  </a:lnTo>
                  <a:lnTo>
                    <a:pt x="9330" y="246"/>
                  </a:lnTo>
                  <a:lnTo>
                    <a:pt x="8761" y="369"/>
                  </a:lnTo>
                  <a:lnTo>
                    <a:pt x="8208" y="523"/>
                  </a:lnTo>
                  <a:lnTo>
                    <a:pt x="7670" y="707"/>
                  </a:lnTo>
                  <a:lnTo>
                    <a:pt x="7132" y="922"/>
                  </a:lnTo>
                  <a:lnTo>
                    <a:pt x="6609" y="1153"/>
                  </a:lnTo>
                  <a:lnTo>
                    <a:pt x="6118" y="1414"/>
                  </a:lnTo>
                  <a:lnTo>
                    <a:pt x="5626" y="1691"/>
                  </a:lnTo>
                  <a:lnTo>
                    <a:pt x="5149" y="1998"/>
                  </a:lnTo>
                  <a:lnTo>
                    <a:pt x="4688" y="2321"/>
                  </a:lnTo>
                  <a:lnTo>
                    <a:pt x="4243" y="2674"/>
                  </a:lnTo>
                  <a:lnTo>
                    <a:pt x="3828" y="3043"/>
                  </a:lnTo>
                  <a:lnTo>
                    <a:pt x="3413" y="3427"/>
                  </a:lnTo>
                  <a:lnTo>
                    <a:pt x="3029" y="3827"/>
                  </a:lnTo>
                  <a:lnTo>
                    <a:pt x="2660" y="4257"/>
                  </a:lnTo>
                  <a:lnTo>
                    <a:pt x="2322" y="4703"/>
                  </a:lnTo>
                  <a:lnTo>
                    <a:pt x="1999" y="5148"/>
                  </a:lnTo>
                  <a:lnTo>
                    <a:pt x="1692" y="5625"/>
                  </a:lnTo>
                  <a:lnTo>
                    <a:pt x="1400" y="6117"/>
                  </a:lnTo>
                  <a:lnTo>
                    <a:pt x="1154" y="6624"/>
                  </a:lnTo>
                  <a:lnTo>
                    <a:pt x="908" y="7131"/>
                  </a:lnTo>
                  <a:lnTo>
                    <a:pt x="708" y="7669"/>
                  </a:lnTo>
                  <a:lnTo>
                    <a:pt x="524" y="8207"/>
                  </a:lnTo>
                  <a:lnTo>
                    <a:pt x="370" y="8760"/>
                  </a:lnTo>
                  <a:lnTo>
                    <a:pt x="232" y="9329"/>
                  </a:lnTo>
                  <a:lnTo>
                    <a:pt x="124" y="9913"/>
                  </a:lnTo>
                  <a:lnTo>
                    <a:pt x="62" y="10497"/>
                  </a:lnTo>
                  <a:lnTo>
                    <a:pt x="16" y="11081"/>
                  </a:lnTo>
                  <a:lnTo>
                    <a:pt x="1" y="11680"/>
                  </a:lnTo>
                  <a:lnTo>
                    <a:pt x="16" y="12279"/>
                  </a:lnTo>
                  <a:lnTo>
                    <a:pt x="62" y="12879"/>
                  </a:lnTo>
                  <a:lnTo>
                    <a:pt x="124" y="13463"/>
                  </a:lnTo>
                  <a:lnTo>
                    <a:pt x="232" y="14032"/>
                  </a:lnTo>
                  <a:lnTo>
                    <a:pt x="370" y="14600"/>
                  </a:lnTo>
                  <a:lnTo>
                    <a:pt x="524" y="15153"/>
                  </a:lnTo>
                  <a:lnTo>
                    <a:pt x="708" y="15707"/>
                  </a:lnTo>
                  <a:lnTo>
                    <a:pt x="908" y="16229"/>
                  </a:lnTo>
                  <a:lnTo>
                    <a:pt x="1154" y="16752"/>
                  </a:lnTo>
                  <a:lnTo>
                    <a:pt x="1400" y="17259"/>
                  </a:lnTo>
                  <a:lnTo>
                    <a:pt x="1692" y="17735"/>
                  </a:lnTo>
                  <a:lnTo>
                    <a:pt x="1999" y="18212"/>
                  </a:lnTo>
                  <a:lnTo>
                    <a:pt x="2322" y="18673"/>
                  </a:lnTo>
                  <a:lnTo>
                    <a:pt x="2660" y="19118"/>
                  </a:lnTo>
                  <a:lnTo>
                    <a:pt x="3029" y="19533"/>
                  </a:lnTo>
                  <a:lnTo>
                    <a:pt x="3413" y="19948"/>
                  </a:lnTo>
                  <a:lnTo>
                    <a:pt x="3828" y="20333"/>
                  </a:lnTo>
                  <a:lnTo>
                    <a:pt x="4243" y="20701"/>
                  </a:lnTo>
                  <a:lnTo>
                    <a:pt x="4688" y="21040"/>
                  </a:lnTo>
                  <a:lnTo>
                    <a:pt x="5149" y="21378"/>
                  </a:lnTo>
                  <a:lnTo>
                    <a:pt x="5626" y="21670"/>
                  </a:lnTo>
                  <a:lnTo>
                    <a:pt x="6118" y="21962"/>
                  </a:lnTo>
                  <a:lnTo>
                    <a:pt x="6609" y="22223"/>
                  </a:lnTo>
                  <a:lnTo>
                    <a:pt x="7132" y="22453"/>
                  </a:lnTo>
                  <a:lnTo>
                    <a:pt x="7670" y="22653"/>
                  </a:lnTo>
                  <a:lnTo>
                    <a:pt x="8208" y="22838"/>
                  </a:lnTo>
                  <a:lnTo>
                    <a:pt x="8761" y="23007"/>
                  </a:lnTo>
                  <a:lnTo>
                    <a:pt x="9330" y="23130"/>
                  </a:lnTo>
                  <a:lnTo>
                    <a:pt x="9898" y="23237"/>
                  </a:lnTo>
                  <a:lnTo>
                    <a:pt x="10482" y="23314"/>
                  </a:lnTo>
                  <a:lnTo>
                    <a:pt x="11082" y="23360"/>
                  </a:lnTo>
                  <a:lnTo>
                    <a:pt x="11681" y="23376"/>
                  </a:lnTo>
                  <a:lnTo>
                    <a:pt x="12280" y="23360"/>
                  </a:lnTo>
                  <a:lnTo>
                    <a:pt x="12880" y="23314"/>
                  </a:lnTo>
                  <a:lnTo>
                    <a:pt x="13464" y="23237"/>
                  </a:lnTo>
                  <a:lnTo>
                    <a:pt x="14032" y="23130"/>
                  </a:lnTo>
                  <a:lnTo>
                    <a:pt x="14601" y="23007"/>
                  </a:lnTo>
                  <a:lnTo>
                    <a:pt x="15154" y="22838"/>
                  </a:lnTo>
                  <a:lnTo>
                    <a:pt x="15692" y="22653"/>
                  </a:lnTo>
                  <a:lnTo>
                    <a:pt x="16230" y="22453"/>
                  </a:lnTo>
                  <a:lnTo>
                    <a:pt x="16737" y="22223"/>
                  </a:lnTo>
                  <a:lnTo>
                    <a:pt x="17244" y="21962"/>
                  </a:lnTo>
                  <a:lnTo>
                    <a:pt x="17736" y="21670"/>
                  </a:lnTo>
                  <a:lnTo>
                    <a:pt x="18213" y="21378"/>
                  </a:lnTo>
                  <a:lnTo>
                    <a:pt x="18674" y="21040"/>
                  </a:lnTo>
                  <a:lnTo>
                    <a:pt x="19104" y="20701"/>
                  </a:lnTo>
                  <a:lnTo>
                    <a:pt x="19534" y="20333"/>
                  </a:lnTo>
                  <a:lnTo>
                    <a:pt x="19934" y="19948"/>
                  </a:lnTo>
                  <a:lnTo>
                    <a:pt x="20334" y="19533"/>
                  </a:lnTo>
                  <a:lnTo>
                    <a:pt x="20702" y="19118"/>
                  </a:lnTo>
                  <a:lnTo>
                    <a:pt x="21041" y="18673"/>
                  </a:lnTo>
                  <a:lnTo>
                    <a:pt x="21363" y="18212"/>
                  </a:lnTo>
                  <a:lnTo>
                    <a:pt x="21671" y="17735"/>
                  </a:lnTo>
                  <a:lnTo>
                    <a:pt x="21947" y="17259"/>
                  </a:lnTo>
                  <a:lnTo>
                    <a:pt x="22209" y="16752"/>
                  </a:lnTo>
                  <a:lnTo>
                    <a:pt x="22439" y="16229"/>
                  </a:lnTo>
                  <a:lnTo>
                    <a:pt x="22654" y="15707"/>
                  </a:lnTo>
                  <a:lnTo>
                    <a:pt x="22839" y="15153"/>
                  </a:lnTo>
                  <a:lnTo>
                    <a:pt x="22992" y="14600"/>
                  </a:lnTo>
                  <a:lnTo>
                    <a:pt x="23131" y="14032"/>
                  </a:lnTo>
                  <a:lnTo>
                    <a:pt x="23223" y="13463"/>
                  </a:lnTo>
                  <a:lnTo>
                    <a:pt x="23300" y="12879"/>
                  </a:lnTo>
                  <a:lnTo>
                    <a:pt x="23346" y="12279"/>
                  </a:lnTo>
                  <a:lnTo>
                    <a:pt x="23361" y="11680"/>
                  </a:lnTo>
                  <a:lnTo>
                    <a:pt x="23346" y="11081"/>
                  </a:lnTo>
                  <a:lnTo>
                    <a:pt x="23300" y="10497"/>
                  </a:lnTo>
                  <a:lnTo>
                    <a:pt x="23223" y="9913"/>
                  </a:lnTo>
                  <a:lnTo>
                    <a:pt x="23131" y="9329"/>
                  </a:lnTo>
                  <a:lnTo>
                    <a:pt x="22992" y="8760"/>
                  </a:lnTo>
                  <a:lnTo>
                    <a:pt x="22839" y="8207"/>
                  </a:lnTo>
                  <a:lnTo>
                    <a:pt x="22654" y="7669"/>
                  </a:lnTo>
                  <a:lnTo>
                    <a:pt x="22439" y="7131"/>
                  </a:lnTo>
                  <a:lnTo>
                    <a:pt x="22209" y="6624"/>
                  </a:lnTo>
                  <a:lnTo>
                    <a:pt x="21947" y="6117"/>
                  </a:lnTo>
                  <a:lnTo>
                    <a:pt x="21671" y="5625"/>
                  </a:lnTo>
                  <a:lnTo>
                    <a:pt x="21363" y="5148"/>
                  </a:lnTo>
                  <a:lnTo>
                    <a:pt x="21041" y="4703"/>
                  </a:lnTo>
                  <a:lnTo>
                    <a:pt x="20702" y="4257"/>
                  </a:lnTo>
                  <a:lnTo>
                    <a:pt x="20334" y="3827"/>
                  </a:lnTo>
                  <a:lnTo>
                    <a:pt x="19934" y="3427"/>
                  </a:lnTo>
                  <a:lnTo>
                    <a:pt x="19534" y="3043"/>
                  </a:lnTo>
                  <a:lnTo>
                    <a:pt x="19104" y="2674"/>
                  </a:lnTo>
                  <a:lnTo>
                    <a:pt x="18674" y="2321"/>
                  </a:lnTo>
                  <a:lnTo>
                    <a:pt x="18213" y="1998"/>
                  </a:lnTo>
                  <a:lnTo>
                    <a:pt x="17736" y="1691"/>
                  </a:lnTo>
                  <a:lnTo>
                    <a:pt x="17244" y="1414"/>
                  </a:lnTo>
                  <a:lnTo>
                    <a:pt x="16737" y="1153"/>
                  </a:lnTo>
                  <a:lnTo>
                    <a:pt x="16230" y="922"/>
                  </a:lnTo>
                  <a:lnTo>
                    <a:pt x="15692" y="707"/>
                  </a:lnTo>
                  <a:lnTo>
                    <a:pt x="15154" y="523"/>
                  </a:lnTo>
                  <a:lnTo>
                    <a:pt x="14601" y="369"/>
                  </a:lnTo>
                  <a:lnTo>
                    <a:pt x="14032" y="246"/>
                  </a:lnTo>
                  <a:lnTo>
                    <a:pt x="13464" y="138"/>
                  </a:lnTo>
                  <a:lnTo>
                    <a:pt x="12880" y="62"/>
                  </a:lnTo>
                  <a:lnTo>
                    <a:pt x="12280" y="15"/>
                  </a:lnTo>
                  <a:lnTo>
                    <a:pt x="116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 rot="10800000">
              <a:off x="1853388" y="1590253"/>
              <a:ext cx="16294" cy="16305"/>
            </a:xfrm>
            <a:custGeom>
              <a:avLst/>
              <a:gdLst/>
              <a:ahLst/>
              <a:cxnLst/>
              <a:rect l="l" t="t" r="r" b="b"/>
              <a:pathLst>
                <a:path w="23361" h="23376" extrusionOk="0">
                  <a:moveTo>
                    <a:pt x="11573" y="0"/>
                  </a:moveTo>
                  <a:lnTo>
                    <a:pt x="10973" y="16"/>
                  </a:lnTo>
                  <a:lnTo>
                    <a:pt x="10389" y="77"/>
                  </a:lnTo>
                  <a:lnTo>
                    <a:pt x="9805" y="154"/>
                  </a:lnTo>
                  <a:lnTo>
                    <a:pt x="9221" y="262"/>
                  </a:lnTo>
                  <a:lnTo>
                    <a:pt x="8668" y="400"/>
                  </a:lnTo>
                  <a:lnTo>
                    <a:pt x="8115" y="554"/>
                  </a:lnTo>
                  <a:lnTo>
                    <a:pt x="7561" y="754"/>
                  </a:lnTo>
                  <a:lnTo>
                    <a:pt x="7039" y="969"/>
                  </a:lnTo>
                  <a:lnTo>
                    <a:pt x="6532" y="1199"/>
                  </a:lnTo>
                  <a:lnTo>
                    <a:pt x="6025" y="1460"/>
                  </a:lnTo>
                  <a:lnTo>
                    <a:pt x="5533" y="1752"/>
                  </a:lnTo>
                  <a:lnTo>
                    <a:pt x="5072" y="2060"/>
                  </a:lnTo>
                  <a:lnTo>
                    <a:pt x="4611" y="2383"/>
                  </a:lnTo>
                  <a:lnTo>
                    <a:pt x="4165" y="2736"/>
                  </a:lnTo>
                  <a:lnTo>
                    <a:pt x="3750" y="3105"/>
                  </a:lnTo>
                  <a:lnTo>
                    <a:pt x="3350" y="3504"/>
                  </a:lnTo>
                  <a:lnTo>
                    <a:pt x="2966" y="3904"/>
                  </a:lnTo>
                  <a:lnTo>
                    <a:pt x="2597" y="4334"/>
                  </a:lnTo>
                  <a:lnTo>
                    <a:pt x="2259" y="4780"/>
                  </a:lnTo>
                  <a:lnTo>
                    <a:pt x="1937" y="5241"/>
                  </a:lnTo>
                  <a:lnTo>
                    <a:pt x="1645" y="5718"/>
                  </a:lnTo>
                  <a:lnTo>
                    <a:pt x="1368" y="6209"/>
                  </a:lnTo>
                  <a:lnTo>
                    <a:pt x="1107" y="6717"/>
                  </a:lnTo>
                  <a:lnTo>
                    <a:pt x="876" y="7239"/>
                  </a:lnTo>
                  <a:lnTo>
                    <a:pt x="676" y="7762"/>
                  </a:lnTo>
                  <a:lnTo>
                    <a:pt x="492" y="8315"/>
                  </a:lnTo>
                  <a:lnTo>
                    <a:pt x="338" y="8868"/>
                  </a:lnTo>
                  <a:lnTo>
                    <a:pt x="215" y="9437"/>
                  </a:lnTo>
                  <a:lnTo>
                    <a:pt x="123" y="10005"/>
                  </a:lnTo>
                  <a:lnTo>
                    <a:pt x="46" y="10589"/>
                  </a:lnTo>
                  <a:lnTo>
                    <a:pt x="15" y="11189"/>
                  </a:lnTo>
                  <a:lnTo>
                    <a:pt x="0" y="11788"/>
                  </a:lnTo>
                  <a:lnTo>
                    <a:pt x="15" y="12387"/>
                  </a:lnTo>
                  <a:lnTo>
                    <a:pt x="77" y="12987"/>
                  </a:lnTo>
                  <a:lnTo>
                    <a:pt x="154" y="13571"/>
                  </a:lnTo>
                  <a:lnTo>
                    <a:pt x="261" y="14140"/>
                  </a:lnTo>
                  <a:lnTo>
                    <a:pt x="400" y="14708"/>
                  </a:lnTo>
                  <a:lnTo>
                    <a:pt x="553" y="15261"/>
                  </a:lnTo>
                  <a:lnTo>
                    <a:pt x="738" y="15799"/>
                  </a:lnTo>
                  <a:lnTo>
                    <a:pt x="953" y="16337"/>
                  </a:lnTo>
                  <a:lnTo>
                    <a:pt x="1199" y="16844"/>
                  </a:lnTo>
                  <a:lnTo>
                    <a:pt x="1460" y="17352"/>
                  </a:lnTo>
                  <a:lnTo>
                    <a:pt x="1752" y="17828"/>
                  </a:lnTo>
                  <a:lnTo>
                    <a:pt x="2060" y="18304"/>
                  </a:lnTo>
                  <a:lnTo>
                    <a:pt x="2382" y="18765"/>
                  </a:lnTo>
                  <a:lnTo>
                    <a:pt x="2736" y="19196"/>
                  </a:lnTo>
                  <a:lnTo>
                    <a:pt x="3105" y="19626"/>
                  </a:lnTo>
                  <a:lnTo>
                    <a:pt x="3504" y="20026"/>
                  </a:lnTo>
                  <a:lnTo>
                    <a:pt x="3904" y="20410"/>
                  </a:lnTo>
                  <a:lnTo>
                    <a:pt x="4334" y="20763"/>
                  </a:lnTo>
                  <a:lnTo>
                    <a:pt x="4780" y="21117"/>
                  </a:lnTo>
                  <a:lnTo>
                    <a:pt x="5241" y="21440"/>
                  </a:lnTo>
                  <a:lnTo>
                    <a:pt x="5717" y="21732"/>
                  </a:lnTo>
                  <a:lnTo>
                    <a:pt x="6209" y="22008"/>
                  </a:lnTo>
                  <a:lnTo>
                    <a:pt x="6716" y="22269"/>
                  </a:lnTo>
                  <a:lnTo>
                    <a:pt x="7239" y="22500"/>
                  </a:lnTo>
                  <a:lnTo>
                    <a:pt x="7761" y="22700"/>
                  </a:lnTo>
                  <a:lnTo>
                    <a:pt x="8314" y="22869"/>
                  </a:lnTo>
                  <a:lnTo>
                    <a:pt x="8868" y="23023"/>
                  </a:lnTo>
                  <a:lnTo>
                    <a:pt x="9436" y="23161"/>
                  </a:lnTo>
                  <a:lnTo>
                    <a:pt x="10005" y="23253"/>
                  </a:lnTo>
                  <a:lnTo>
                    <a:pt x="10589" y="23315"/>
                  </a:lnTo>
                  <a:lnTo>
                    <a:pt x="11188" y="23361"/>
                  </a:lnTo>
                  <a:lnTo>
                    <a:pt x="11788" y="23376"/>
                  </a:lnTo>
                  <a:lnTo>
                    <a:pt x="12387" y="23345"/>
                  </a:lnTo>
                  <a:lnTo>
                    <a:pt x="12987" y="23299"/>
                  </a:lnTo>
                  <a:lnTo>
                    <a:pt x="13571" y="23222"/>
                  </a:lnTo>
                  <a:lnTo>
                    <a:pt x="14139" y="23115"/>
                  </a:lnTo>
                  <a:lnTo>
                    <a:pt x="14708" y="22976"/>
                  </a:lnTo>
                  <a:lnTo>
                    <a:pt x="15261" y="22807"/>
                  </a:lnTo>
                  <a:lnTo>
                    <a:pt x="15799" y="22623"/>
                  </a:lnTo>
                  <a:lnTo>
                    <a:pt x="16337" y="22408"/>
                  </a:lnTo>
                  <a:lnTo>
                    <a:pt x="16844" y="22177"/>
                  </a:lnTo>
                  <a:lnTo>
                    <a:pt x="17351" y="21916"/>
                  </a:lnTo>
                  <a:lnTo>
                    <a:pt x="17843" y="21624"/>
                  </a:lnTo>
                  <a:lnTo>
                    <a:pt x="18304" y="21317"/>
                  </a:lnTo>
                  <a:lnTo>
                    <a:pt x="18765" y="20979"/>
                  </a:lnTo>
                  <a:lnTo>
                    <a:pt x="19195" y="20640"/>
                  </a:lnTo>
                  <a:lnTo>
                    <a:pt x="19626" y="20256"/>
                  </a:lnTo>
                  <a:lnTo>
                    <a:pt x="20025" y="19872"/>
                  </a:lnTo>
                  <a:lnTo>
                    <a:pt x="20410" y="19457"/>
                  </a:lnTo>
                  <a:lnTo>
                    <a:pt x="20778" y="19042"/>
                  </a:lnTo>
                  <a:lnTo>
                    <a:pt x="21116" y="18596"/>
                  </a:lnTo>
                  <a:lnTo>
                    <a:pt x="21439" y="18135"/>
                  </a:lnTo>
                  <a:lnTo>
                    <a:pt x="21731" y="17659"/>
                  </a:lnTo>
                  <a:lnTo>
                    <a:pt x="22008" y="17167"/>
                  </a:lnTo>
                  <a:lnTo>
                    <a:pt x="22269" y="16660"/>
                  </a:lnTo>
                  <a:lnTo>
                    <a:pt x="22500" y="16137"/>
                  </a:lnTo>
                  <a:lnTo>
                    <a:pt x="22699" y="15600"/>
                  </a:lnTo>
                  <a:lnTo>
                    <a:pt x="22884" y="15062"/>
                  </a:lnTo>
                  <a:lnTo>
                    <a:pt x="23022" y="14508"/>
                  </a:lnTo>
                  <a:lnTo>
                    <a:pt x="23161" y="13940"/>
                  </a:lnTo>
                  <a:lnTo>
                    <a:pt x="23253" y="13356"/>
                  </a:lnTo>
                  <a:lnTo>
                    <a:pt x="23314" y="12772"/>
                  </a:lnTo>
                  <a:lnTo>
                    <a:pt x="23360" y="12188"/>
                  </a:lnTo>
                  <a:lnTo>
                    <a:pt x="23360" y="11588"/>
                  </a:lnTo>
                  <a:lnTo>
                    <a:pt x="23345" y="10974"/>
                  </a:lnTo>
                  <a:lnTo>
                    <a:pt x="23299" y="10390"/>
                  </a:lnTo>
                  <a:lnTo>
                    <a:pt x="23222" y="9806"/>
                  </a:lnTo>
                  <a:lnTo>
                    <a:pt x="23114" y="9222"/>
                  </a:lnTo>
                  <a:lnTo>
                    <a:pt x="22976" y="8668"/>
                  </a:lnTo>
                  <a:lnTo>
                    <a:pt x="22807" y="8115"/>
                  </a:lnTo>
                  <a:lnTo>
                    <a:pt x="22623" y="7577"/>
                  </a:lnTo>
                  <a:lnTo>
                    <a:pt x="22407" y="7039"/>
                  </a:lnTo>
                  <a:lnTo>
                    <a:pt x="22177" y="6532"/>
                  </a:lnTo>
                  <a:lnTo>
                    <a:pt x="21916" y="6025"/>
                  </a:lnTo>
                  <a:lnTo>
                    <a:pt x="21624" y="5533"/>
                  </a:lnTo>
                  <a:lnTo>
                    <a:pt x="21316" y="5072"/>
                  </a:lnTo>
                  <a:lnTo>
                    <a:pt x="20994" y="4611"/>
                  </a:lnTo>
                  <a:lnTo>
                    <a:pt x="20640" y="4181"/>
                  </a:lnTo>
                  <a:lnTo>
                    <a:pt x="20271" y="3750"/>
                  </a:lnTo>
                  <a:lnTo>
                    <a:pt x="19872" y="3351"/>
                  </a:lnTo>
                  <a:lnTo>
                    <a:pt x="19472" y="2967"/>
                  </a:lnTo>
                  <a:lnTo>
                    <a:pt x="19042" y="2598"/>
                  </a:lnTo>
                  <a:lnTo>
                    <a:pt x="18596" y="2260"/>
                  </a:lnTo>
                  <a:lnTo>
                    <a:pt x="18135" y="1937"/>
                  </a:lnTo>
                  <a:lnTo>
                    <a:pt x="17659" y="1645"/>
                  </a:lnTo>
                  <a:lnTo>
                    <a:pt x="17167" y="1368"/>
                  </a:lnTo>
                  <a:lnTo>
                    <a:pt x="16660" y="1107"/>
                  </a:lnTo>
                  <a:lnTo>
                    <a:pt x="16137" y="876"/>
                  </a:lnTo>
                  <a:lnTo>
                    <a:pt x="15599" y="677"/>
                  </a:lnTo>
                  <a:lnTo>
                    <a:pt x="15061" y="492"/>
                  </a:lnTo>
                  <a:lnTo>
                    <a:pt x="14508" y="339"/>
                  </a:lnTo>
                  <a:lnTo>
                    <a:pt x="13939" y="216"/>
                  </a:lnTo>
                  <a:lnTo>
                    <a:pt x="13355" y="123"/>
                  </a:lnTo>
                  <a:lnTo>
                    <a:pt x="12771" y="47"/>
                  </a:lnTo>
                  <a:lnTo>
                    <a:pt x="12172" y="16"/>
                  </a:lnTo>
                  <a:lnTo>
                    <a:pt x="11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 rot="10800000">
              <a:off x="1869682" y="1598335"/>
              <a:ext cx="1" cy="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 rot="10800000">
              <a:off x="2075399" y="1727577"/>
              <a:ext cx="16294" cy="16305"/>
            </a:xfrm>
            <a:custGeom>
              <a:avLst/>
              <a:gdLst/>
              <a:ahLst/>
              <a:cxnLst/>
              <a:rect l="l" t="t" r="r" b="b"/>
              <a:pathLst>
                <a:path w="23361" h="23376" extrusionOk="0">
                  <a:moveTo>
                    <a:pt x="11681" y="1"/>
                  </a:moveTo>
                  <a:lnTo>
                    <a:pt x="11081" y="16"/>
                  </a:lnTo>
                  <a:lnTo>
                    <a:pt x="10482" y="62"/>
                  </a:lnTo>
                  <a:lnTo>
                    <a:pt x="9898" y="139"/>
                  </a:lnTo>
                  <a:lnTo>
                    <a:pt x="9329" y="246"/>
                  </a:lnTo>
                  <a:lnTo>
                    <a:pt x="8761" y="369"/>
                  </a:lnTo>
                  <a:lnTo>
                    <a:pt x="8208" y="523"/>
                  </a:lnTo>
                  <a:lnTo>
                    <a:pt x="7654" y="707"/>
                  </a:lnTo>
                  <a:lnTo>
                    <a:pt x="7132" y="923"/>
                  </a:lnTo>
                  <a:lnTo>
                    <a:pt x="6609" y="1153"/>
                  </a:lnTo>
                  <a:lnTo>
                    <a:pt x="6102" y="1414"/>
                  </a:lnTo>
                  <a:lnTo>
                    <a:pt x="5626" y="1691"/>
                  </a:lnTo>
                  <a:lnTo>
                    <a:pt x="5149" y="1998"/>
                  </a:lnTo>
                  <a:lnTo>
                    <a:pt x="4688" y="2321"/>
                  </a:lnTo>
                  <a:lnTo>
                    <a:pt x="4242" y="2675"/>
                  </a:lnTo>
                  <a:lnTo>
                    <a:pt x="3827" y="3043"/>
                  </a:lnTo>
                  <a:lnTo>
                    <a:pt x="3413" y="3428"/>
                  </a:lnTo>
                  <a:lnTo>
                    <a:pt x="3028" y="3827"/>
                  </a:lnTo>
                  <a:lnTo>
                    <a:pt x="2659" y="4258"/>
                  </a:lnTo>
                  <a:lnTo>
                    <a:pt x="2321" y="4703"/>
                  </a:lnTo>
                  <a:lnTo>
                    <a:pt x="1983" y="5149"/>
                  </a:lnTo>
                  <a:lnTo>
                    <a:pt x="1691" y="5625"/>
                  </a:lnTo>
                  <a:lnTo>
                    <a:pt x="1399" y="6117"/>
                  </a:lnTo>
                  <a:lnTo>
                    <a:pt x="1153" y="6624"/>
                  </a:lnTo>
                  <a:lnTo>
                    <a:pt x="907" y="7132"/>
                  </a:lnTo>
                  <a:lnTo>
                    <a:pt x="708" y="7669"/>
                  </a:lnTo>
                  <a:lnTo>
                    <a:pt x="523" y="8207"/>
                  </a:lnTo>
                  <a:lnTo>
                    <a:pt x="354" y="8761"/>
                  </a:lnTo>
                  <a:lnTo>
                    <a:pt x="231" y="9329"/>
                  </a:lnTo>
                  <a:lnTo>
                    <a:pt x="124" y="9913"/>
                  </a:lnTo>
                  <a:lnTo>
                    <a:pt x="47" y="10497"/>
                  </a:lnTo>
                  <a:lnTo>
                    <a:pt x="16" y="11081"/>
                  </a:lnTo>
                  <a:lnTo>
                    <a:pt x="1" y="11681"/>
                  </a:lnTo>
                  <a:lnTo>
                    <a:pt x="16" y="12280"/>
                  </a:lnTo>
                  <a:lnTo>
                    <a:pt x="47" y="12879"/>
                  </a:lnTo>
                  <a:lnTo>
                    <a:pt x="124" y="13463"/>
                  </a:lnTo>
                  <a:lnTo>
                    <a:pt x="231" y="14047"/>
                  </a:lnTo>
                  <a:lnTo>
                    <a:pt x="354" y="14601"/>
                  </a:lnTo>
                  <a:lnTo>
                    <a:pt x="523" y="15154"/>
                  </a:lnTo>
                  <a:lnTo>
                    <a:pt x="708" y="15707"/>
                  </a:lnTo>
                  <a:lnTo>
                    <a:pt x="907" y="16230"/>
                  </a:lnTo>
                  <a:lnTo>
                    <a:pt x="1153" y="16752"/>
                  </a:lnTo>
                  <a:lnTo>
                    <a:pt x="1399" y="17259"/>
                  </a:lnTo>
                  <a:lnTo>
                    <a:pt x="1691" y="17751"/>
                  </a:lnTo>
                  <a:lnTo>
                    <a:pt x="1983" y="18212"/>
                  </a:lnTo>
                  <a:lnTo>
                    <a:pt x="2321" y="18673"/>
                  </a:lnTo>
                  <a:lnTo>
                    <a:pt x="2659" y="19119"/>
                  </a:lnTo>
                  <a:lnTo>
                    <a:pt x="3028" y="19534"/>
                  </a:lnTo>
                  <a:lnTo>
                    <a:pt x="3413" y="19949"/>
                  </a:lnTo>
                  <a:lnTo>
                    <a:pt x="3827" y="20333"/>
                  </a:lnTo>
                  <a:lnTo>
                    <a:pt x="4242" y="20702"/>
                  </a:lnTo>
                  <a:lnTo>
                    <a:pt x="4688" y="21055"/>
                  </a:lnTo>
                  <a:lnTo>
                    <a:pt x="5149" y="21378"/>
                  </a:lnTo>
                  <a:lnTo>
                    <a:pt x="5626" y="21686"/>
                  </a:lnTo>
                  <a:lnTo>
                    <a:pt x="6102" y="21962"/>
                  </a:lnTo>
                  <a:lnTo>
                    <a:pt x="6609" y="22223"/>
                  </a:lnTo>
                  <a:lnTo>
                    <a:pt x="7132" y="22454"/>
                  </a:lnTo>
                  <a:lnTo>
                    <a:pt x="7654" y="22654"/>
                  </a:lnTo>
                  <a:lnTo>
                    <a:pt x="8208" y="22838"/>
                  </a:lnTo>
                  <a:lnTo>
                    <a:pt x="8761" y="23007"/>
                  </a:lnTo>
                  <a:lnTo>
                    <a:pt x="9329" y="23130"/>
                  </a:lnTo>
                  <a:lnTo>
                    <a:pt x="9898" y="23238"/>
                  </a:lnTo>
                  <a:lnTo>
                    <a:pt x="10482" y="23315"/>
                  </a:lnTo>
                  <a:lnTo>
                    <a:pt x="11081" y="23361"/>
                  </a:lnTo>
                  <a:lnTo>
                    <a:pt x="11681" y="23376"/>
                  </a:lnTo>
                  <a:lnTo>
                    <a:pt x="12280" y="23361"/>
                  </a:lnTo>
                  <a:lnTo>
                    <a:pt x="12880" y="23315"/>
                  </a:lnTo>
                  <a:lnTo>
                    <a:pt x="13464" y="23238"/>
                  </a:lnTo>
                  <a:lnTo>
                    <a:pt x="14032" y="23130"/>
                  </a:lnTo>
                  <a:lnTo>
                    <a:pt x="14601" y="23007"/>
                  </a:lnTo>
                  <a:lnTo>
                    <a:pt x="15154" y="22838"/>
                  </a:lnTo>
                  <a:lnTo>
                    <a:pt x="15692" y="22654"/>
                  </a:lnTo>
                  <a:lnTo>
                    <a:pt x="16230" y="22454"/>
                  </a:lnTo>
                  <a:lnTo>
                    <a:pt x="16752" y="22223"/>
                  </a:lnTo>
                  <a:lnTo>
                    <a:pt x="17244" y="21962"/>
                  </a:lnTo>
                  <a:lnTo>
                    <a:pt x="17736" y="21686"/>
                  </a:lnTo>
                  <a:lnTo>
                    <a:pt x="18212" y="21378"/>
                  </a:lnTo>
                  <a:lnTo>
                    <a:pt x="18674" y="21055"/>
                  </a:lnTo>
                  <a:lnTo>
                    <a:pt x="19119" y="20702"/>
                  </a:lnTo>
                  <a:lnTo>
                    <a:pt x="19534" y="20333"/>
                  </a:lnTo>
                  <a:lnTo>
                    <a:pt x="19949" y="19949"/>
                  </a:lnTo>
                  <a:lnTo>
                    <a:pt x="20333" y="19534"/>
                  </a:lnTo>
                  <a:lnTo>
                    <a:pt x="20702" y="19119"/>
                  </a:lnTo>
                  <a:lnTo>
                    <a:pt x="21040" y="18673"/>
                  </a:lnTo>
                  <a:lnTo>
                    <a:pt x="21363" y="18212"/>
                  </a:lnTo>
                  <a:lnTo>
                    <a:pt x="21670" y="17751"/>
                  </a:lnTo>
                  <a:lnTo>
                    <a:pt x="21947" y="17259"/>
                  </a:lnTo>
                  <a:lnTo>
                    <a:pt x="22208" y="16752"/>
                  </a:lnTo>
                  <a:lnTo>
                    <a:pt x="22439" y="16230"/>
                  </a:lnTo>
                  <a:lnTo>
                    <a:pt x="22654" y="15707"/>
                  </a:lnTo>
                  <a:lnTo>
                    <a:pt x="22838" y="15154"/>
                  </a:lnTo>
                  <a:lnTo>
                    <a:pt x="22992" y="14601"/>
                  </a:lnTo>
                  <a:lnTo>
                    <a:pt x="23130" y="14047"/>
                  </a:lnTo>
                  <a:lnTo>
                    <a:pt x="23223" y="13463"/>
                  </a:lnTo>
                  <a:lnTo>
                    <a:pt x="23299" y="12879"/>
                  </a:lnTo>
                  <a:lnTo>
                    <a:pt x="23346" y="12280"/>
                  </a:lnTo>
                  <a:lnTo>
                    <a:pt x="23361" y="11681"/>
                  </a:lnTo>
                  <a:lnTo>
                    <a:pt x="23346" y="11081"/>
                  </a:lnTo>
                  <a:lnTo>
                    <a:pt x="23299" y="10497"/>
                  </a:lnTo>
                  <a:lnTo>
                    <a:pt x="23223" y="9913"/>
                  </a:lnTo>
                  <a:lnTo>
                    <a:pt x="23130" y="9329"/>
                  </a:lnTo>
                  <a:lnTo>
                    <a:pt x="22992" y="8761"/>
                  </a:lnTo>
                  <a:lnTo>
                    <a:pt x="22838" y="8207"/>
                  </a:lnTo>
                  <a:lnTo>
                    <a:pt x="22654" y="7669"/>
                  </a:lnTo>
                  <a:lnTo>
                    <a:pt x="22439" y="7132"/>
                  </a:lnTo>
                  <a:lnTo>
                    <a:pt x="22208" y="6624"/>
                  </a:lnTo>
                  <a:lnTo>
                    <a:pt x="21947" y="6117"/>
                  </a:lnTo>
                  <a:lnTo>
                    <a:pt x="21670" y="5625"/>
                  </a:lnTo>
                  <a:lnTo>
                    <a:pt x="21363" y="5149"/>
                  </a:lnTo>
                  <a:lnTo>
                    <a:pt x="21040" y="4703"/>
                  </a:lnTo>
                  <a:lnTo>
                    <a:pt x="20702" y="4258"/>
                  </a:lnTo>
                  <a:lnTo>
                    <a:pt x="20333" y="3827"/>
                  </a:lnTo>
                  <a:lnTo>
                    <a:pt x="19949" y="3428"/>
                  </a:lnTo>
                  <a:lnTo>
                    <a:pt x="19534" y="3043"/>
                  </a:lnTo>
                  <a:lnTo>
                    <a:pt x="19119" y="2675"/>
                  </a:lnTo>
                  <a:lnTo>
                    <a:pt x="18674" y="2321"/>
                  </a:lnTo>
                  <a:lnTo>
                    <a:pt x="18212" y="1998"/>
                  </a:lnTo>
                  <a:lnTo>
                    <a:pt x="17736" y="1691"/>
                  </a:lnTo>
                  <a:lnTo>
                    <a:pt x="17244" y="1414"/>
                  </a:lnTo>
                  <a:lnTo>
                    <a:pt x="16752" y="1153"/>
                  </a:lnTo>
                  <a:lnTo>
                    <a:pt x="16230" y="923"/>
                  </a:lnTo>
                  <a:lnTo>
                    <a:pt x="15692" y="707"/>
                  </a:lnTo>
                  <a:lnTo>
                    <a:pt x="15154" y="523"/>
                  </a:lnTo>
                  <a:lnTo>
                    <a:pt x="14601" y="369"/>
                  </a:lnTo>
                  <a:lnTo>
                    <a:pt x="14032" y="246"/>
                  </a:lnTo>
                  <a:lnTo>
                    <a:pt x="13464" y="139"/>
                  </a:lnTo>
                  <a:lnTo>
                    <a:pt x="12880" y="62"/>
                  </a:lnTo>
                  <a:lnTo>
                    <a:pt x="12280" y="16"/>
                  </a:lnTo>
                  <a:lnTo>
                    <a:pt x="116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 rot="10800000">
              <a:off x="2091692" y="1735734"/>
              <a:ext cx="1" cy="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 rot="10800000">
              <a:off x="2030868" y="1321641"/>
              <a:ext cx="16305" cy="16305"/>
            </a:xfrm>
            <a:custGeom>
              <a:avLst/>
              <a:gdLst/>
              <a:ahLst/>
              <a:cxnLst/>
              <a:rect l="l" t="t" r="r" b="b"/>
              <a:pathLst>
                <a:path w="23376" h="23377" extrusionOk="0">
                  <a:moveTo>
                    <a:pt x="11680" y="1"/>
                  </a:moveTo>
                  <a:lnTo>
                    <a:pt x="11081" y="16"/>
                  </a:lnTo>
                  <a:lnTo>
                    <a:pt x="10482" y="62"/>
                  </a:lnTo>
                  <a:lnTo>
                    <a:pt x="9898" y="139"/>
                  </a:lnTo>
                  <a:lnTo>
                    <a:pt x="9329" y="247"/>
                  </a:lnTo>
                  <a:lnTo>
                    <a:pt x="8760" y="370"/>
                  </a:lnTo>
                  <a:lnTo>
                    <a:pt x="8207" y="523"/>
                  </a:lnTo>
                  <a:lnTo>
                    <a:pt x="7669" y="708"/>
                  </a:lnTo>
                  <a:lnTo>
                    <a:pt x="7131" y="923"/>
                  </a:lnTo>
                  <a:lnTo>
                    <a:pt x="6609" y="1154"/>
                  </a:lnTo>
                  <a:lnTo>
                    <a:pt x="6117" y="1415"/>
                  </a:lnTo>
                  <a:lnTo>
                    <a:pt x="5625" y="1691"/>
                  </a:lnTo>
                  <a:lnTo>
                    <a:pt x="5149" y="1999"/>
                  </a:lnTo>
                  <a:lnTo>
                    <a:pt x="4688" y="2322"/>
                  </a:lnTo>
                  <a:lnTo>
                    <a:pt x="4257" y="2675"/>
                  </a:lnTo>
                  <a:lnTo>
                    <a:pt x="3827" y="3044"/>
                  </a:lnTo>
                  <a:lnTo>
                    <a:pt x="3427" y="3428"/>
                  </a:lnTo>
                  <a:lnTo>
                    <a:pt x="3028" y="3828"/>
                  </a:lnTo>
                  <a:lnTo>
                    <a:pt x="2659" y="4258"/>
                  </a:lnTo>
                  <a:lnTo>
                    <a:pt x="2321" y="4704"/>
                  </a:lnTo>
                  <a:lnTo>
                    <a:pt x="1998" y="5165"/>
                  </a:lnTo>
                  <a:lnTo>
                    <a:pt x="1691" y="5626"/>
                  </a:lnTo>
                  <a:lnTo>
                    <a:pt x="1414" y="6118"/>
                  </a:lnTo>
                  <a:lnTo>
                    <a:pt x="1153" y="6625"/>
                  </a:lnTo>
                  <a:lnTo>
                    <a:pt x="922" y="7147"/>
                  </a:lnTo>
                  <a:lnTo>
                    <a:pt x="707" y="7670"/>
                  </a:lnTo>
                  <a:lnTo>
                    <a:pt x="523" y="8223"/>
                  </a:lnTo>
                  <a:lnTo>
                    <a:pt x="369" y="8776"/>
                  </a:lnTo>
                  <a:lnTo>
                    <a:pt x="231" y="9330"/>
                  </a:lnTo>
                  <a:lnTo>
                    <a:pt x="139" y="9914"/>
                  </a:lnTo>
                  <a:lnTo>
                    <a:pt x="62" y="10498"/>
                  </a:lnTo>
                  <a:lnTo>
                    <a:pt x="16" y="11082"/>
                  </a:lnTo>
                  <a:lnTo>
                    <a:pt x="0" y="11696"/>
                  </a:lnTo>
                  <a:lnTo>
                    <a:pt x="16" y="12296"/>
                  </a:lnTo>
                  <a:lnTo>
                    <a:pt x="62" y="12880"/>
                  </a:lnTo>
                  <a:lnTo>
                    <a:pt x="139" y="13464"/>
                  </a:lnTo>
                  <a:lnTo>
                    <a:pt x="231" y="14048"/>
                  </a:lnTo>
                  <a:lnTo>
                    <a:pt x="369" y="14616"/>
                  </a:lnTo>
                  <a:lnTo>
                    <a:pt x="523" y="15170"/>
                  </a:lnTo>
                  <a:lnTo>
                    <a:pt x="707" y="15708"/>
                  </a:lnTo>
                  <a:lnTo>
                    <a:pt x="922" y="16245"/>
                  </a:lnTo>
                  <a:lnTo>
                    <a:pt x="1153" y="16753"/>
                  </a:lnTo>
                  <a:lnTo>
                    <a:pt x="1414" y="17260"/>
                  </a:lnTo>
                  <a:lnTo>
                    <a:pt x="1691" y="17752"/>
                  </a:lnTo>
                  <a:lnTo>
                    <a:pt x="1998" y="18228"/>
                  </a:lnTo>
                  <a:lnTo>
                    <a:pt x="2321" y="18689"/>
                  </a:lnTo>
                  <a:lnTo>
                    <a:pt x="2659" y="19119"/>
                  </a:lnTo>
                  <a:lnTo>
                    <a:pt x="3028" y="19550"/>
                  </a:lnTo>
                  <a:lnTo>
                    <a:pt x="3427" y="19949"/>
                  </a:lnTo>
                  <a:lnTo>
                    <a:pt x="3827" y="20333"/>
                  </a:lnTo>
                  <a:lnTo>
                    <a:pt x="4257" y="20702"/>
                  </a:lnTo>
                  <a:lnTo>
                    <a:pt x="4688" y="21056"/>
                  </a:lnTo>
                  <a:lnTo>
                    <a:pt x="5149" y="21379"/>
                  </a:lnTo>
                  <a:lnTo>
                    <a:pt x="5625" y="21686"/>
                  </a:lnTo>
                  <a:lnTo>
                    <a:pt x="6117" y="21963"/>
                  </a:lnTo>
                  <a:lnTo>
                    <a:pt x="6609" y="22224"/>
                  </a:lnTo>
                  <a:lnTo>
                    <a:pt x="7131" y="22454"/>
                  </a:lnTo>
                  <a:lnTo>
                    <a:pt x="7669" y="22669"/>
                  </a:lnTo>
                  <a:lnTo>
                    <a:pt x="8207" y="22854"/>
                  </a:lnTo>
                  <a:lnTo>
                    <a:pt x="8760" y="23008"/>
                  </a:lnTo>
                  <a:lnTo>
                    <a:pt x="9329" y="23131"/>
                  </a:lnTo>
                  <a:lnTo>
                    <a:pt x="9898" y="23238"/>
                  </a:lnTo>
                  <a:lnTo>
                    <a:pt x="10482" y="23315"/>
                  </a:lnTo>
                  <a:lnTo>
                    <a:pt x="11081" y="23361"/>
                  </a:lnTo>
                  <a:lnTo>
                    <a:pt x="11680" y="23376"/>
                  </a:lnTo>
                  <a:lnTo>
                    <a:pt x="12280" y="23361"/>
                  </a:lnTo>
                  <a:lnTo>
                    <a:pt x="12879" y="23315"/>
                  </a:lnTo>
                  <a:lnTo>
                    <a:pt x="13463" y="23238"/>
                  </a:lnTo>
                  <a:lnTo>
                    <a:pt x="14032" y="23131"/>
                  </a:lnTo>
                  <a:lnTo>
                    <a:pt x="14600" y="23008"/>
                  </a:lnTo>
                  <a:lnTo>
                    <a:pt x="15154" y="22854"/>
                  </a:lnTo>
                  <a:lnTo>
                    <a:pt x="15707" y="22669"/>
                  </a:lnTo>
                  <a:lnTo>
                    <a:pt x="16229" y="22454"/>
                  </a:lnTo>
                  <a:lnTo>
                    <a:pt x="16752" y="22224"/>
                  </a:lnTo>
                  <a:lnTo>
                    <a:pt x="17259" y="21963"/>
                  </a:lnTo>
                  <a:lnTo>
                    <a:pt x="17736" y="21686"/>
                  </a:lnTo>
                  <a:lnTo>
                    <a:pt x="18212" y="21379"/>
                  </a:lnTo>
                  <a:lnTo>
                    <a:pt x="18673" y="21056"/>
                  </a:lnTo>
                  <a:lnTo>
                    <a:pt x="19119" y="20702"/>
                  </a:lnTo>
                  <a:lnTo>
                    <a:pt x="19534" y="20333"/>
                  </a:lnTo>
                  <a:lnTo>
                    <a:pt x="19949" y="19949"/>
                  </a:lnTo>
                  <a:lnTo>
                    <a:pt x="20333" y="19550"/>
                  </a:lnTo>
                  <a:lnTo>
                    <a:pt x="20702" y="19119"/>
                  </a:lnTo>
                  <a:lnTo>
                    <a:pt x="21040" y="18689"/>
                  </a:lnTo>
                  <a:lnTo>
                    <a:pt x="21378" y="18228"/>
                  </a:lnTo>
                  <a:lnTo>
                    <a:pt x="21670" y="17752"/>
                  </a:lnTo>
                  <a:lnTo>
                    <a:pt x="21962" y="17260"/>
                  </a:lnTo>
                  <a:lnTo>
                    <a:pt x="22223" y="16753"/>
                  </a:lnTo>
                  <a:lnTo>
                    <a:pt x="22454" y="16245"/>
                  </a:lnTo>
                  <a:lnTo>
                    <a:pt x="22653" y="15708"/>
                  </a:lnTo>
                  <a:lnTo>
                    <a:pt x="22838" y="15170"/>
                  </a:lnTo>
                  <a:lnTo>
                    <a:pt x="23007" y="14616"/>
                  </a:lnTo>
                  <a:lnTo>
                    <a:pt x="23130" y="14048"/>
                  </a:lnTo>
                  <a:lnTo>
                    <a:pt x="23237" y="13464"/>
                  </a:lnTo>
                  <a:lnTo>
                    <a:pt x="23314" y="12880"/>
                  </a:lnTo>
                  <a:lnTo>
                    <a:pt x="23360" y="12296"/>
                  </a:lnTo>
                  <a:lnTo>
                    <a:pt x="23376" y="11696"/>
                  </a:lnTo>
                  <a:lnTo>
                    <a:pt x="23360" y="11082"/>
                  </a:lnTo>
                  <a:lnTo>
                    <a:pt x="23314" y="10498"/>
                  </a:lnTo>
                  <a:lnTo>
                    <a:pt x="23237" y="9914"/>
                  </a:lnTo>
                  <a:lnTo>
                    <a:pt x="23130" y="9330"/>
                  </a:lnTo>
                  <a:lnTo>
                    <a:pt x="23007" y="8776"/>
                  </a:lnTo>
                  <a:lnTo>
                    <a:pt x="22838" y="8223"/>
                  </a:lnTo>
                  <a:lnTo>
                    <a:pt x="22653" y="7670"/>
                  </a:lnTo>
                  <a:lnTo>
                    <a:pt x="22454" y="7147"/>
                  </a:lnTo>
                  <a:lnTo>
                    <a:pt x="22223" y="6625"/>
                  </a:lnTo>
                  <a:lnTo>
                    <a:pt x="21962" y="6118"/>
                  </a:lnTo>
                  <a:lnTo>
                    <a:pt x="21670" y="5626"/>
                  </a:lnTo>
                  <a:lnTo>
                    <a:pt x="21378" y="5165"/>
                  </a:lnTo>
                  <a:lnTo>
                    <a:pt x="21040" y="4704"/>
                  </a:lnTo>
                  <a:lnTo>
                    <a:pt x="20702" y="4258"/>
                  </a:lnTo>
                  <a:lnTo>
                    <a:pt x="20333" y="3828"/>
                  </a:lnTo>
                  <a:lnTo>
                    <a:pt x="19949" y="3428"/>
                  </a:lnTo>
                  <a:lnTo>
                    <a:pt x="19534" y="3044"/>
                  </a:lnTo>
                  <a:lnTo>
                    <a:pt x="19119" y="2675"/>
                  </a:lnTo>
                  <a:lnTo>
                    <a:pt x="18673" y="2322"/>
                  </a:lnTo>
                  <a:lnTo>
                    <a:pt x="18212" y="1999"/>
                  </a:lnTo>
                  <a:lnTo>
                    <a:pt x="17736" y="1691"/>
                  </a:lnTo>
                  <a:lnTo>
                    <a:pt x="17259" y="1415"/>
                  </a:lnTo>
                  <a:lnTo>
                    <a:pt x="16752" y="1154"/>
                  </a:lnTo>
                  <a:lnTo>
                    <a:pt x="16229" y="923"/>
                  </a:lnTo>
                  <a:lnTo>
                    <a:pt x="15707" y="708"/>
                  </a:lnTo>
                  <a:lnTo>
                    <a:pt x="15154" y="523"/>
                  </a:lnTo>
                  <a:lnTo>
                    <a:pt x="14600" y="370"/>
                  </a:lnTo>
                  <a:lnTo>
                    <a:pt x="14032" y="247"/>
                  </a:lnTo>
                  <a:lnTo>
                    <a:pt x="13463" y="139"/>
                  </a:lnTo>
                  <a:lnTo>
                    <a:pt x="12879" y="62"/>
                  </a:lnTo>
                  <a:lnTo>
                    <a:pt x="12280" y="16"/>
                  </a:lnTo>
                  <a:lnTo>
                    <a:pt x="116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5"/>
            <p:cNvSpPr/>
            <p:nvPr/>
          </p:nvSpPr>
          <p:spPr>
            <a:xfrm rot="10800000">
              <a:off x="2047172" y="1329788"/>
              <a:ext cx="1" cy="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5"/>
            <p:cNvSpPr/>
            <p:nvPr/>
          </p:nvSpPr>
          <p:spPr>
            <a:xfrm rot="10800000">
              <a:off x="2219528" y="1619250"/>
              <a:ext cx="16305" cy="16295"/>
            </a:xfrm>
            <a:custGeom>
              <a:avLst/>
              <a:gdLst/>
              <a:ahLst/>
              <a:cxnLst/>
              <a:rect l="l" t="t" r="r" b="b"/>
              <a:pathLst>
                <a:path w="23376" h="23362" extrusionOk="0">
                  <a:moveTo>
                    <a:pt x="11696" y="1"/>
                  </a:moveTo>
                  <a:lnTo>
                    <a:pt x="11096" y="16"/>
                  </a:lnTo>
                  <a:lnTo>
                    <a:pt x="10497" y="62"/>
                  </a:lnTo>
                  <a:lnTo>
                    <a:pt x="9913" y="139"/>
                  </a:lnTo>
                  <a:lnTo>
                    <a:pt x="9344" y="231"/>
                  </a:lnTo>
                  <a:lnTo>
                    <a:pt x="8776" y="370"/>
                  </a:lnTo>
                  <a:lnTo>
                    <a:pt x="8223" y="523"/>
                  </a:lnTo>
                  <a:lnTo>
                    <a:pt x="7685" y="708"/>
                  </a:lnTo>
                  <a:lnTo>
                    <a:pt x="7147" y="923"/>
                  </a:lnTo>
                  <a:lnTo>
                    <a:pt x="6624" y="1154"/>
                  </a:lnTo>
                  <a:lnTo>
                    <a:pt x="6117" y="1415"/>
                  </a:lnTo>
                  <a:lnTo>
                    <a:pt x="5641" y="1691"/>
                  </a:lnTo>
                  <a:lnTo>
                    <a:pt x="5164" y="1999"/>
                  </a:lnTo>
                  <a:lnTo>
                    <a:pt x="4703" y="2322"/>
                  </a:lnTo>
                  <a:lnTo>
                    <a:pt x="4257" y="2660"/>
                  </a:lnTo>
                  <a:lnTo>
                    <a:pt x="3843" y="3029"/>
                  </a:lnTo>
                  <a:lnTo>
                    <a:pt x="3428" y="3413"/>
                  </a:lnTo>
                  <a:lnTo>
                    <a:pt x="3043" y="3828"/>
                  </a:lnTo>
                  <a:lnTo>
                    <a:pt x="2675" y="4243"/>
                  </a:lnTo>
                  <a:lnTo>
                    <a:pt x="2321" y="4688"/>
                  </a:lnTo>
                  <a:lnTo>
                    <a:pt x="1998" y="5149"/>
                  </a:lnTo>
                  <a:lnTo>
                    <a:pt x="1691" y="5626"/>
                  </a:lnTo>
                  <a:lnTo>
                    <a:pt x="1414" y="6118"/>
                  </a:lnTo>
                  <a:lnTo>
                    <a:pt x="1153" y="6609"/>
                  </a:lnTo>
                  <a:lnTo>
                    <a:pt x="923" y="7132"/>
                  </a:lnTo>
                  <a:lnTo>
                    <a:pt x="707" y="7670"/>
                  </a:lnTo>
                  <a:lnTo>
                    <a:pt x="538" y="8208"/>
                  </a:lnTo>
                  <a:lnTo>
                    <a:pt x="369" y="8761"/>
                  </a:lnTo>
                  <a:lnTo>
                    <a:pt x="246" y="9330"/>
                  </a:lnTo>
                  <a:lnTo>
                    <a:pt x="139" y="9898"/>
                  </a:lnTo>
                  <a:lnTo>
                    <a:pt x="62" y="10482"/>
                  </a:lnTo>
                  <a:lnTo>
                    <a:pt x="16" y="11082"/>
                  </a:lnTo>
                  <a:lnTo>
                    <a:pt x="0" y="11681"/>
                  </a:lnTo>
                  <a:lnTo>
                    <a:pt x="16" y="12280"/>
                  </a:lnTo>
                  <a:lnTo>
                    <a:pt x="62" y="12880"/>
                  </a:lnTo>
                  <a:lnTo>
                    <a:pt x="139" y="13464"/>
                  </a:lnTo>
                  <a:lnTo>
                    <a:pt x="246" y="14032"/>
                  </a:lnTo>
                  <a:lnTo>
                    <a:pt x="369" y="14601"/>
                  </a:lnTo>
                  <a:lnTo>
                    <a:pt x="538" y="15154"/>
                  </a:lnTo>
                  <a:lnTo>
                    <a:pt x="707" y="15692"/>
                  </a:lnTo>
                  <a:lnTo>
                    <a:pt x="923" y="16230"/>
                  </a:lnTo>
                  <a:lnTo>
                    <a:pt x="1153" y="16753"/>
                  </a:lnTo>
                  <a:lnTo>
                    <a:pt x="1414" y="17244"/>
                  </a:lnTo>
                  <a:lnTo>
                    <a:pt x="1691" y="17736"/>
                  </a:lnTo>
                  <a:lnTo>
                    <a:pt x="1998" y="18213"/>
                  </a:lnTo>
                  <a:lnTo>
                    <a:pt x="2321" y="18674"/>
                  </a:lnTo>
                  <a:lnTo>
                    <a:pt x="2675" y="19119"/>
                  </a:lnTo>
                  <a:lnTo>
                    <a:pt x="3043" y="19534"/>
                  </a:lnTo>
                  <a:lnTo>
                    <a:pt x="3428" y="19949"/>
                  </a:lnTo>
                  <a:lnTo>
                    <a:pt x="3843" y="20334"/>
                  </a:lnTo>
                  <a:lnTo>
                    <a:pt x="4257" y="20702"/>
                  </a:lnTo>
                  <a:lnTo>
                    <a:pt x="4703" y="21040"/>
                  </a:lnTo>
                  <a:lnTo>
                    <a:pt x="5164" y="21379"/>
                  </a:lnTo>
                  <a:lnTo>
                    <a:pt x="5641" y="21671"/>
                  </a:lnTo>
                  <a:lnTo>
                    <a:pt x="6117" y="21963"/>
                  </a:lnTo>
                  <a:lnTo>
                    <a:pt x="6624" y="22208"/>
                  </a:lnTo>
                  <a:lnTo>
                    <a:pt x="7147" y="22454"/>
                  </a:lnTo>
                  <a:lnTo>
                    <a:pt x="7685" y="22654"/>
                  </a:lnTo>
                  <a:lnTo>
                    <a:pt x="8223" y="22839"/>
                  </a:lnTo>
                  <a:lnTo>
                    <a:pt x="8776" y="22992"/>
                  </a:lnTo>
                  <a:lnTo>
                    <a:pt x="9344" y="23131"/>
                  </a:lnTo>
                  <a:lnTo>
                    <a:pt x="9913" y="23238"/>
                  </a:lnTo>
                  <a:lnTo>
                    <a:pt x="10497" y="23315"/>
                  </a:lnTo>
                  <a:lnTo>
                    <a:pt x="11096" y="23346"/>
                  </a:lnTo>
                  <a:lnTo>
                    <a:pt x="11696" y="23361"/>
                  </a:lnTo>
                  <a:lnTo>
                    <a:pt x="12295" y="23346"/>
                  </a:lnTo>
                  <a:lnTo>
                    <a:pt x="12895" y="23315"/>
                  </a:lnTo>
                  <a:lnTo>
                    <a:pt x="13479" y="23238"/>
                  </a:lnTo>
                  <a:lnTo>
                    <a:pt x="14047" y="23131"/>
                  </a:lnTo>
                  <a:lnTo>
                    <a:pt x="14616" y="22992"/>
                  </a:lnTo>
                  <a:lnTo>
                    <a:pt x="15169" y="22839"/>
                  </a:lnTo>
                  <a:lnTo>
                    <a:pt x="15722" y="22654"/>
                  </a:lnTo>
                  <a:lnTo>
                    <a:pt x="16245" y="22454"/>
                  </a:lnTo>
                  <a:lnTo>
                    <a:pt x="16767" y="22208"/>
                  </a:lnTo>
                  <a:lnTo>
                    <a:pt x="17259" y="21963"/>
                  </a:lnTo>
                  <a:lnTo>
                    <a:pt x="17751" y="21671"/>
                  </a:lnTo>
                  <a:lnTo>
                    <a:pt x="18227" y="21379"/>
                  </a:lnTo>
                  <a:lnTo>
                    <a:pt x="18689" y="21040"/>
                  </a:lnTo>
                  <a:lnTo>
                    <a:pt x="19134" y="20702"/>
                  </a:lnTo>
                  <a:lnTo>
                    <a:pt x="19549" y="20334"/>
                  </a:lnTo>
                  <a:lnTo>
                    <a:pt x="19964" y="19949"/>
                  </a:lnTo>
                  <a:lnTo>
                    <a:pt x="20348" y="19534"/>
                  </a:lnTo>
                  <a:lnTo>
                    <a:pt x="20717" y="19119"/>
                  </a:lnTo>
                  <a:lnTo>
                    <a:pt x="21055" y="18674"/>
                  </a:lnTo>
                  <a:lnTo>
                    <a:pt x="21393" y="18213"/>
                  </a:lnTo>
                  <a:lnTo>
                    <a:pt x="21685" y="17736"/>
                  </a:lnTo>
                  <a:lnTo>
                    <a:pt x="21977" y="17244"/>
                  </a:lnTo>
                  <a:lnTo>
                    <a:pt x="22223" y="16753"/>
                  </a:lnTo>
                  <a:lnTo>
                    <a:pt x="22469" y="16230"/>
                  </a:lnTo>
                  <a:lnTo>
                    <a:pt x="22669" y="15692"/>
                  </a:lnTo>
                  <a:lnTo>
                    <a:pt x="22853" y="15154"/>
                  </a:lnTo>
                  <a:lnTo>
                    <a:pt x="23007" y="14601"/>
                  </a:lnTo>
                  <a:lnTo>
                    <a:pt x="23145" y="14032"/>
                  </a:lnTo>
                  <a:lnTo>
                    <a:pt x="23253" y="13464"/>
                  </a:lnTo>
                  <a:lnTo>
                    <a:pt x="23314" y="12880"/>
                  </a:lnTo>
                  <a:lnTo>
                    <a:pt x="23361" y="12280"/>
                  </a:lnTo>
                  <a:lnTo>
                    <a:pt x="23376" y="11681"/>
                  </a:lnTo>
                  <a:lnTo>
                    <a:pt x="23361" y="11082"/>
                  </a:lnTo>
                  <a:lnTo>
                    <a:pt x="23314" y="10482"/>
                  </a:lnTo>
                  <a:lnTo>
                    <a:pt x="23253" y="9898"/>
                  </a:lnTo>
                  <a:lnTo>
                    <a:pt x="23145" y="9330"/>
                  </a:lnTo>
                  <a:lnTo>
                    <a:pt x="23007" y="8761"/>
                  </a:lnTo>
                  <a:lnTo>
                    <a:pt x="22853" y="8208"/>
                  </a:lnTo>
                  <a:lnTo>
                    <a:pt x="22669" y="7670"/>
                  </a:lnTo>
                  <a:lnTo>
                    <a:pt x="22469" y="7132"/>
                  </a:lnTo>
                  <a:lnTo>
                    <a:pt x="22223" y="6609"/>
                  </a:lnTo>
                  <a:lnTo>
                    <a:pt x="21977" y="6118"/>
                  </a:lnTo>
                  <a:lnTo>
                    <a:pt x="21685" y="5626"/>
                  </a:lnTo>
                  <a:lnTo>
                    <a:pt x="21393" y="5149"/>
                  </a:lnTo>
                  <a:lnTo>
                    <a:pt x="21055" y="4688"/>
                  </a:lnTo>
                  <a:lnTo>
                    <a:pt x="20717" y="4243"/>
                  </a:lnTo>
                  <a:lnTo>
                    <a:pt x="20348" y="3828"/>
                  </a:lnTo>
                  <a:lnTo>
                    <a:pt x="19964" y="3413"/>
                  </a:lnTo>
                  <a:lnTo>
                    <a:pt x="19549" y="3029"/>
                  </a:lnTo>
                  <a:lnTo>
                    <a:pt x="19134" y="2660"/>
                  </a:lnTo>
                  <a:lnTo>
                    <a:pt x="18689" y="2322"/>
                  </a:lnTo>
                  <a:lnTo>
                    <a:pt x="18227" y="1999"/>
                  </a:lnTo>
                  <a:lnTo>
                    <a:pt x="17751" y="1691"/>
                  </a:lnTo>
                  <a:lnTo>
                    <a:pt x="17259" y="1415"/>
                  </a:lnTo>
                  <a:lnTo>
                    <a:pt x="16767" y="1154"/>
                  </a:lnTo>
                  <a:lnTo>
                    <a:pt x="16245" y="923"/>
                  </a:lnTo>
                  <a:lnTo>
                    <a:pt x="15722" y="708"/>
                  </a:lnTo>
                  <a:lnTo>
                    <a:pt x="15169" y="523"/>
                  </a:lnTo>
                  <a:lnTo>
                    <a:pt x="14616" y="370"/>
                  </a:lnTo>
                  <a:lnTo>
                    <a:pt x="14047" y="231"/>
                  </a:lnTo>
                  <a:lnTo>
                    <a:pt x="13479" y="139"/>
                  </a:lnTo>
                  <a:lnTo>
                    <a:pt x="12895" y="62"/>
                  </a:lnTo>
                  <a:lnTo>
                    <a:pt x="12295" y="16"/>
                  </a:lnTo>
                  <a:lnTo>
                    <a:pt x="116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35"/>
          <p:cNvGrpSpPr/>
          <p:nvPr/>
        </p:nvGrpSpPr>
        <p:grpSpPr>
          <a:xfrm>
            <a:off x="1584948" y="2327303"/>
            <a:ext cx="713588" cy="713588"/>
            <a:chOff x="-8679200" y="-9631700"/>
            <a:chExt cx="9869825" cy="9869825"/>
          </a:xfrm>
        </p:grpSpPr>
        <p:sp>
          <p:nvSpPr>
            <p:cNvPr id="695" name="Google Shape;695;p35"/>
            <p:cNvSpPr/>
            <p:nvPr/>
          </p:nvSpPr>
          <p:spPr>
            <a:xfrm>
              <a:off x="-8534650" y="-6790075"/>
              <a:ext cx="4401000" cy="6883675"/>
            </a:xfrm>
            <a:custGeom>
              <a:avLst/>
              <a:gdLst/>
              <a:ahLst/>
              <a:cxnLst/>
              <a:rect l="l" t="t" r="r" b="b"/>
              <a:pathLst>
                <a:path w="176040" h="275347" extrusionOk="0">
                  <a:moveTo>
                    <a:pt x="1" y="1"/>
                  </a:moveTo>
                  <a:lnTo>
                    <a:pt x="65" y="996"/>
                  </a:lnTo>
                  <a:lnTo>
                    <a:pt x="130" y="1983"/>
                  </a:lnTo>
                  <a:lnTo>
                    <a:pt x="905" y="13888"/>
                  </a:lnTo>
                  <a:lnTo>
                    <a:pt x="1255" y="19320"/>
                  </a:lnTo>
                  <a:lnTo>
                    <a:pt x="1578" y="24428"/>
                  </a:lnTo>
                  <a:lnTo>
                    <a:pt x="1873" y="29260"/>
                  </a:lnTo>
                  <a:lnTo>
                    <a:pt x="2140" y="33816"/>
                  </a:lnTo>
                  <a:lnTo>
                    <a:pt x="2389" y="38150"/>
                  </a:lnTo>
                  <a:lnTo>
                    <a:pt x="2601" y="42263"/>
                  </a:lnTo>
                  <a:lnTo>
                    <a:pt x="2795" y="46191"/>
                  </a:lnTo>
                  <a:lnTo>
                    <a:pt x="2961" y="49963"/>
                  </a:lnTo>
                  <a:lnTo>
                    <a:pt x="3099" y="53605"/>
                  </a:lnTo>
                  <a:lnTo>
                    <a:pt x="3155" y="55376"/>
                  </a:lnTo>
                  <a:lnTo>
                    <a:pt x="3210" y="57137"/>
                  </a:lnTo>
                  <a:lnTo>
                    <a:pt x="3256" y="58862"/>
                  </a:lnTo>
                  <a:lnTo>
                    <a:pt x="3302" y="60577"/>
                  </a:lnTo>
                  <a:lnTo>
                    <a:pt x="3330" y="62283"/>
                  </a:lnTo>
                  <a:lnTo>
                    <a:pt x="3357" y="63970"/>
                  </a:lnTo>
                  <a:lnTo>
                    <a:pt x="3376" y="65658"/>
                  </a:lnTo>
                  <a:lnTo>
                    <a:pt x="3394" y="67327"/>
                  </a:lnTo>
                  <a:lnTo>
                    <a:pt x="3404" y="69005"/>
                  </a:lnTo>
                  <a:lnTo>
                    <a:pt x="3404" y="70684"/>
                  </a:lnTo>
                  <a:lnTo>
                    <a:pt x="3394" y="72371"/>
                  </a:lnTo>
                  <a:lnTo>
                    <a:pt x="3385" y="74059"/>
                  </a:lnTo>
                  <a:lnTo>
                    <a:pt x="3367" y="75765"/>
                  </a:lnTo>
                  <a:lnTo>
                    <a:pt x="3339" y="77489"/>
                  </a:lnTo>
                  <a:lnTo>
                    <a:pt x="3311" y="79223"/>
                  </a:lnTo>
                  <a:lnTo>
                    <a:pt x="3275" y="80984"/>
                  </a:lnTo>
                  <a:lnTo>
                    <a:pt x="3228" y="82764"/>
                  </a:lnTo>
                  <a:lnTo>
                    <a:pt x="3173" y="84571"/>
                  </a:lnTo>
                  <a:lnTo>
                    <a:pt x="3053" y="88287"/>
                  </a:lnTo>
                  <a:lnTo>
                    <a:pt x="2906" y="92160"/>
                  </a:lnTo>
                  <a:lnTo>
                    <a:pt x="2730" y="96199"/>
                  </a:lnTo>
                  <a:lnTo>
                    <a:pt x="2537" y="100441"/>
                  </a:lnTo>
                  <a:lnTo>
                    <a:pt x="2306" y="104914"/>
                  </a:lnTo>
                  <a:lnTo>
                    <a:pt x="2057" y="109635"/>
                  </a:lnTo>
                  <a:lnTo>
                    <a:pt x="1781" y="114633"/>
                  </a:lnTo>
                  <a:lnTo>
                    <a:pt x="1476" y="119936"/>
                  </a:lnTo>
                  <a:lnTo>
                    <a:pt x="1144" y="125570"/>
                  </a:lnTo>
                  <a:lnTo>
                    <a:pt x="785" y="131555"/>
                  </a:lnTo>
                  <a:lnTo>
                    <a:pt x="1" y="144705"/>
                  </a:lnTo>
                  <a:lnTo>
                    <a:pt x="517" y="145276"/>
                  </a:lnTo>
                  <a:lnTo>
                    <a:pt x="1154" y="145977"/>
                  </a:lnTo>
                  <a:lnTo>
                    <a:pt x="2030" y="146946"/>
                  </a:lnTo>
                  <a:lnTo>
                    <a:pt x="3155" y="148163"/>
                  </a:lnTo>
                  <a:lnTo>
                    <a:pt x="4501" y="149611"/>
                  </a:lnTo>
                  <a:lnTo>
                    <a:pt x="6087" y="151298"/>
                  </a:lnTo>
                  <a:lnTo>
                    <a:pt x="7894" y="153207"/>
                  </a:lnTo>
                  <a:lnTo>
                    <a:pt x="9923" y="155319"/>
                  </a:lnTo>
                  <a:lnTo>
                    <a:pt x="12155" y="157624"/>
                  </a:lnTo>
                  <a:lnTo>
                    <a:pt x="14599" y="160123"/>
                  </a:lnTo>
                  <a:lnTo>
                    <a:pt x="17245" y="162797"/>
                  </a:lnTo>
                  <a:lnTo>
                    <a:pt x="18647" y="164199"/>
                  </a:lnTo>
                  <a:lnTo>
                    <a:pt x="20095" y="165638"/>
                  </a:lnTo>
                  <a:lnTo>
                    <a:pt x="21588" y="167122"/>
                  </a:lnTo>
                  <a:lnTo>
                    <a:pt x="23128" y="168635"/>
                  </a:lnTo>
                  <a:lnTo>
                    <a:pt x="24715" y="170184"/>
                  </a:lnTo>
                  <a:lnTo>
                    <a:pt x="26347" y="171779"/>
                  </a:lnTo>
                  <a:lnTo>
                    <a:pt x="28025" y="173393"/>
                  </a:lnTo>
                  <a:lnTo>
                    <a:pt x="29750" y="175053"/>
                  </a:lnTo>
                  <a:lnTo>
                    <a:pt x="31511" y="176731"/>
                  </a:lnTo>
                  <a:lnTo>
                    <a:pt x="33318" y="178446"/>
                  </a:lnTo>
                  <a:lnTo>
                    <a:pt x="35172" y="180189"/>
                  </a:lnTo>
                  <a:lnTo>
                    <a:pt x="37062" y="181960"/>
                  </a:lnTo>
                  <a:lnTo>
                    <a:pt x="38999" y="183749"/>
                  </a:lnTo>
                  <a:lnTo>
                    <a:pt x="40972" y="185575"/>
                  </a:lnTo>
                  <a:lnTo>
                    <a:pt x="42992" y="187410"/>
                  </a:lnTo>
                  <a:lnTo>
                    <a:pt x="45039" y="189272"/>
                  </a:lnTo>
                  <a:lnTo>
                    <a:pt x="47132" y="191154"/>
                  </a:lnTo>
                  <a:lnTo>
                    <a:pt x="49262" y="193053"/>
                  </a:lnTo>
                  <a:lnTo>
                    <a:pt x="51429" y="194980"/>
                  </a:lnTo>
                  <a:lnTo>
                    <a:pt x="53633" y="196908"/>
                  </a:lnTo>
                  <a:lnTo>
                    <a:pt x="55865" y="198863"/>
                  </a:lnTo>
                  <a:lnTo>
                    <a:pt x="58143" y="200827"/>
                  </a:lnTo>
                  <a:lnTo>
                    <a:pt x="60448" y="202800"/>
                  </a:lnTo>
                  <a:lnTo>
                    <a:pt x="62790" y="204783"/>
                  </a:lnTo>
                  <a:lnTo>
                    <a:pt x="65160" y="206784"/>
                  </a:lnTo>
                  <a:lnTo>
                    <a:pt x="67567" y="208785"/>
                  </a:lnTo>
                  <a:lnTo>
                    <a:pt x="70011" y="210795"/>
                  </a:lnTo>
                  <a:lnTo>
                    <a:pt x="72473" y="212815"/>
                  </a:lnTo>
                  <a:lnTo>
                    <a:pt x="74972" y="214834"/>
                  </a:lnTo>
                  <a:lnTo>
                    <a:pt x="77499" y="216854"/>
                  </a:lnTo>
                  <a:lnTo>
                    <a:pt x="80062" y="218883"/>
                  </a:lnTo>
                  <a:lnTo>
                    <a:pt x="82644" y="220902"/>
                  </a:lnTo>
                  <a:lnTo>
                    <a:pt x="85254" y="222931"/>
                  </a:lnTo>
                  <a:lnTo>
                    <a:pt x="87900" y="224950"/>
                  </a:lnTo>
                  <a:lnTo>
                    <a:pt x="90565" y="226970"/>
                  </a:lnTo>
                  <a:lnTo>
                    <a:pt x="93258" y="228980"/>
                  </a:lnTo>
                  <a:lnTo>
                    <a:pt x="95969" y="230991"/>
                  </a:lnTo>
                  <a:lnTo>
                    <a:pt x="98708" y="232982"/>
                  </a:lnTo>
                  <a:lnTo>
                    <a:pt x="101475" y="234974"/>
                  </a:lnTo>
                  <a:lnTo>
                    <a:pt x="102867" y="235961"/>
                  </a:lnTo>
                  <a:lnTo>
                    <a:pt x="104259" y="236948"/>
                  </a:lnTo>
                  <a:lnTo>
                    <a:pt x="104176" y="237861"/>
                  </a:lnTo>
                  <a:lnTo>
                    <a:pt x="104093" y="238940"/>
                  </a:lnTo>
                  <a:lnTo>
                    <a:pt x="103983" y="240406"/>
                  </a:lnTo>
                  <a:lnTo>
                    <a:pt x="103854" y="242213"/>
                  </a:lnTo>
                  <a:lnTo>
                    <a:pt x="103734" y="244325"/>
                  </a:lnTo>
                  <a:lnTo>
                    <a:pt x="103669" y="245496"/>
                  </a:lnTo>
                  <a:lnTo>
                    <a:pt x="103614" y="246722"/>
                  </a:lnTo>
                  <a:lnTo>
                    <a:pt x="103559" y="248014"/>
                  </a:lnTo>
                  <a:lnTo>
                    <a:pt x="103513" y="249360"/>
                  </a:lnTo>
                  <a:lnTo>
                    <a:pt x="103466" y="250762"/>
                  </a:lnTo>
                  <a:lnTo>
                    <a:pt x="103430" y="252219"/>
                  </a:lnTo>
                  <a:lnTo>
                    <a:pt x="103402" y="253712"/>
                  </a:lnTo>
                  <a:lnTo>
                    <a:pt x="103383" y="255243"/>
                  </a:lnTo>
                  <a:lnTo>
                    <a:pt x="103374" y="256820"/>
                  </a:lnTo>
                  <a:lnTo>
                    <a:pt x="103374" y="258425"/>
                  </a:lnTo>
                  <a:lnTo>
                    <a:pt x="103383" y="260057"/>
                  </a:lnTo>
                  <a:lnTo>
                    <a:pt x="103411" y="261717"/>
                  </a:lnTo>
                  <a:lnTo>
                    <a:pt x="103457" y="263386"/>
                  </a:lnTo>
                  <a:lnTo>
                    <a:pt x="103513" y="265083"/>
                  </a:lnTo>
                  <a:lnTo>
                    <a:pt x="103595" y="266789"/>
                  </a:lnTo>
                  <a:lnTo>
                    <a:pt x="103688" y="268504"/>
                  </a:lnTo>
                  <a:lnTo>
                    <a:pt x="103798" y="270219"/>
                  </a:lnTo>
                  <a:lnTo>
                    <a:pt x="103927" y="271934"/>
                  </a:lnTo>
                  <a:lnTo>
                    <a:pt x="104010" y="272792"/>
                  </a:lnTo>
                  <a:lnTo>
                    <a:pt x="104084" y="273640"/>
                  </a:lnTo>
                  <a:lnTo>
                    <a:pt x="104176" y="274498"/>
                  </a:lnTo>
                  <a:lnTo>
                    <a:pt x="104259" y="275346"/>
                  </a:lnTo>
                  <a:lnTo>
                    <a:pt x="174657" y="275346"/>
                  </a:lnTo>
                  <a:lnTo>
                    <a:pt x="174813" y="273290"/>
                  </a:lnTo>
                  <a:lnTo>
                    <a:pt x="174952" y="271243"/>
                  </a:lnTo>
                  <a:lnTo>
                    <a:pt x="175081" y="269214"/>
                  </a:lnTo>
                  <a:lnTo>
                    <a:pt x="175201" y="267194"/>
                  </a:lnTo>
                  <a:lnTo>
                    <a:pt x="175321" y="265184"/>
                  </a:lnTo>
                  <a:lnTo>
                    <a:pt x="175422" y="263192"/>
                  </a:lnTo>
                  <a:lnTo>
                    <a:pt x="175514" y="261210"/>
                  </a:lnTo>
                  <a:lnTo>
                    <a:pt x="175597" y="259245"/>
                  </a:lnTo>
                  <a:lnTo>
                    <a:pt x="175680" y="257290"/>
                  </a:lnTo>
                  <a:lnTo>
                    <a:pt x="175745" y="255354"/>
                  </a:lnTo>
                  <a:lnTo>
                    <a:pt x="175809" y="253436"/>
                  </a:lnTo>
                  <a:lnTo>
                    <a:pt x="175855" y="251536"/>
                  </a:lnTo>
                  <a:lnTo>
                    <a:pt x="175901" y="249655"/>
                  </a:lnTo>
                  <a:lnTo>
                    <a:pt x="175948" y="247792"/>
                  </a:lnTo>
                  <a:lnTo>
                    <a:pt x="175975" y="245948"/>
                  </a:lnTo>
                  <a:lnTo>
                    <a:pt x="176003" y="244122"/>
                  </a:lnTo>
                  <a:lnTo>
                    <a:pt x="176021" y="242315"/>
                  </a:lnTo>
                  <a:lnTo>
                    <a:pt x="176031" y="240535"/>
                  </a:lnTo>
                  <a:lnTo>
                    <a:pt x="176040" y="238774"/>
                  </a:lnTo>
                  <a:lnTo>
                    <a:pt x="176040" y="237040"/>
                  </a:lnTo>
                  <a:lnTo>
                    <a:pt x="176021" y="233637"/>
                  </a:lnTo>
                  <a:lnTo>
                    <a:pt x="175994" y="230345"/>
                  </a:lnTo>
                  <a:lnTo>
                    <a:pt x="175938" y="227145"/>
                  </a:lnTo>
                  <a:lnTo>
                    <a:pt x="175874" y="224065"/>
                  </a:lnTo>
                  <a:lnTo>
                    <a:pt x="175791" y="221105"/>
                  </a:lnTo>
                  <a:lnTo>
                    <a:pt x="175699" y="218265"/>
                  </a:lnTo>
                  <a:lnTo>
                    <a:pt x="175588" y="215554"/>
                  </a:lnTo>
                  <a:lnTo>
                    <a:pt x="175477" y="212972"/>
                  </a:lnTo>
                  <a:lnTo>
                    <a:pt x="175367" y="210537"/>
                  </a:lnTo>
                  <a:lnTo>
                    <a:pt x="175247" y="208250"/>
                  </a:lnTo>
                  <a:lnTo>
                    <a:pt x="175118" y="206102"/>
                  </a:lnTo>
                  <a:lnTo>
                    <a:pt x="174998" y="204119"/>
                  </a:lnTo>
                  <a:lnTo>
                    <a:pt x="174878" y="202302"/>
                  </a:lnTo>
                  <a:lnTo>
                    <a:pt x="174758" y="200643"/>
                  </a:lnTo>
                  <a:lnTo>
                    <a:pt x="174647" y="199167"/>
                  </a:lnTo>
                  <a:lnTo>
                    <a:pt x="174546" y="197867"/>
                  </a:lnTo>
                  <a:lnTo>
                    <a:pt x="174380" y="195820"/>
                  </a:lnTo>
                  <a:lnTo>
                    <a:pt x="174269" y="194566"/>
                  </a:lnTo>
                  <a:lnTo>
                    <a:pt x="174223" y="194132"/>
                  </a:lnTo>
                  <a:lnTo>
                    <a:pt x="168165" y="188857"/>
                  </a:lnTo>
                  <a:lnTo>
                    <a:pt x="162374" y="183776"/>
                  </a:lnTo>
                  <a:lnTo>
                    <a:pt x="151520" y="174241"/>
                  </a:lnTo>
                  <a:lnTo>
                    <a:pt x="146448" y="169787"/>
                  </a:lnTo>
                  <a:lnTo>
                    <a:pt x="141588" y="165536"/>
                  </a:lnTo>
                  <a:lnTo>
                    <a:pt x="139246" y="163498"/>
                  </a:lnTo>
                  <a:lnTo>
                    <a:pt x="136950" y="161506"/>
                  </a:lnTo>
                  <a:lnTo>
                    <a:pt x="134709" y="159570"/>
                  </a:lnTo>
                  <a:lnTo>
                    <a:pt x="132514" y="157689"/>
                  </a:lnTo>
                  <a:lnTo>
                    <a:pt x="130366" y="155854"/>
                  </a:lnTo>
                  <a:lnTo>
                    <a:pt x="128272" y="154074"/>
                  </a:lnTo>
                  <a:lnTo>
                    <a:pt x="126216" y="152349"/>
                  </a:lnTo>
                  <a:lnTo>
                    <a:pt x="124215" y="150680"/>
                  </a:lnTo>
                  <a:lnTo>
                    <a:pt x="122251" y="149067"/>
                  </a:lnTo>
                  <a:lnTo>
                    <a:pt x="120333" y="147508"/>
                  </a:lnTo>
                  <a:lnTo>
                    <a:pt x="118451" y="145996"/>
                  </a:lnTo>
                  <a:lnTo>
                    <a:pt x="116616" y="144548"/>
                  </a:lnTo>
                  <a:lnTo>
                    <a:pt x="114818" y="143146"/>
                  </a:lnTo>
                  <a:lnTo>
                    <a:pt x="113057" y="141800"/>
                  </a:lnTo>
                  <a:lnTo>
                    <a:pt x="112190" y="141154"/>
                  </a:lnTo>
                  <a:lnTo>
                    <a:pt x="111332" y="140509"/>
                  </a:lnTo>
                  <a:lnTo>
                    <a:pt x="110484" y="139891"/>
                  </a:lnTo>
                  <a:lnTo>
                    <a:pt x="109645" y="139282"/>
                  </a:lnTo>
                  <a:lnTo>
                    <a:pt x="108815" y="138683"/>
                  </a:lnTo>
                  <a:lnTo>
                    <a:pt x="107994" y="138102"/>
                  </a:lnTo>
                  <a:lnTo>
                    <a:pt x="107183" y="137530"/>
                  </a:lnTo>
                  <a:lnTo>
                    <a:pt x="106380" y="136977"/>
                  </a:lnTo>
                  <a:lnTo>
                    <a:pt x="105578" y="136433"/>
                  </a:lnTo>
                  <a:lnTo>
                    <a:pt x="104794" y="135907"/>
                  </a:lnTo>
                  <a:lnTo>
                    <a:pt x="104010" y="135391"/>
                  </a:lnTo>
                  <a:lnTo>
                    <a:pt x="103236" y="134893"/>
                  </a:lnTo>
                  <a:lnTo>
                    <a:pt x="102470" y="134404"/>
                  </a:lnTo>
                  <a:lnTo>
                    <a:pt x="101714" y="133934"/>
                  </a:lnTo>
                  <a:lnTo>
                    <a:pt x="100958" y="133482"/>
                  </a:lnTo>
                  <a:lnTo>
                    <a:pt x="100211" y="133030"/>
                  </a:lnTo>
                  <a:lnTo>
                    <a:pt x="99483" y="132606"/>
                  </a:lnTo>
                  <a:lnTo>
                    <a:pt x="98745" y="132191"/>
                  </a:lnTo>
                  <a:lnTo>
                    <a:pt x="98026" y="131785"/>
                  </a:lnTo>
                  <a:lnTo>
                    <a:pt x="97306" y="131398"/>
                  </a:lnTo>
                  <a:lnTo>
                    <a:pt x="96596" y="131029"/>
                  </a:lnTo>
                  <a:lnTo>
                    <a:pt x="95896" y="130670"/>
                  </a:lnTo>
                  <a:lnTo>
                    <a:pt x="95195" y="130319"/>
                  </a:lnTo>
                  <a:lnTo>
                    <a:pt x="94503" y="129987"/>
                  </a:lnTo>
                  <a:lnTo>
                    <a:pt x="93811" y="129674"/>
                  </a:lnTo>
                  <a:lnTo>
                    <a:pt x="93129" y="129369"/>
                  </a:lnTo>
                  <a:lnTo>
                    <a:pt x="92456" y="129074"/>
                  </a:lnTo>
                  <a:lnTo>
                    <a:pt x="91783" y="128807"/>
                  </a:lnTo>
                  <a:lnTo>
                    <a:pt x="91119" y="128539"/>
                  </a:lnTo>
                  <a:lnTo>
                    <a:pt x="90464" y="128300"/>
                  </a:lnTo>
                  <a:lnTo>
                    <a:pt x="89809" y="128069"/>
                  </a:lnTo>
                  <a:lnTo>
                    <a:pt x="89155" y="127848"/>
                  </a:lnTo>
                  <a:lnTo>
                    <a:pt x="88509" y="127645"/>
                  </a:lnTo>
                  <a:lnTo>
                    <a:pt x="87873" y="127451"/>
                  </a:lnTo>
                  <a:lnTo>
                    <a:pt x="87237" y="127276"/>
                  </a:lnTo>
                  <a:lnTo>
                    <a:pt x="86600" y="127119"/>
                  </a:lnTo>
                  <a:lnTo>
                    <a:pt x="85973" y="126972"/>
                  </a:lnTo>
                  <a:lnTo>
                    <a:pt x="85346" y="126843"/>
                  </a:lnTo>
                  <a:lnTo>
                    <a:pt x="84728" y="126723"/>
                  </a:lnTo>
                  <a:lnTo>
                    <a:pt x="84110" y="126621"/>
                  </a:lnTo>
                  <a:lnTo>
                    <a:pt x="83493" y="126529"/>
                  </a:lnTo>
                  <a:lnTo>
                    <a:pt x="82884" y="126455"/>
                  </a:lnTo>
                  <a:lnTo>
                    <a:pt x="82275" y="126400"/>
                  </a:lnTo>
                  <a:lnTo>
                    <a:pt x="81676" y="126354"/>
                  </a:lnTo>
                  <a:lnTo>
                    <a:pt x="81077" y="126317"/>
                  </a:lnTo>
                  <a:lnTo>
                    <a:pt x="80477" y="126308"/>
                  </a:lnTo>
                  <a:lnTo>
                    <a:pt x="79878" y="126299"/>
                  </a:lnTo>
                  <a:lnTo>
                    <a:pt x="79288" y="126317"/>
                  </a:lnTo>
                  <a:lnTo>
                    <a:pt x="78697" y="126345"/>
                  </a:lnTo>
                  <a:lnTo>
                    <a:pt x="78107" y="126382"/>
                  </a:lnTo>
                  <a:lnTo>
                    <a:pt x="77526" y="126437"/>
                  </a:lnTo>
                  <a:lnTo>
                    <a:pt x="76936" y="126511"/>
                  </a:lnTo>
                  <a:lnTo>
                    <a:pt x="76355" y="126594"/>
                  </a:lnTo>
                  <a:lnTo>
                    <a:pt x="75774" y="126695"/>
                  </a:lnTo>
                  <a:lnTo>
                    <a:pt x="75193" y="126815"/>
                  </a:lnTo>
                  <a:lnTo>
                    <a:pt x="74621" y="126944"/>
                  </a:lnTo>
                  <a:lnTo>
                    <a:pt x="74041" y="127082"/>
                  </a:lnTo>
                  <a:lnTo>
                    <a:pt x="73469" y="127248"/>
                  </a:lnTo>
                  <a:lnTo>
                    <a:pt x="72888" y="127424"/>
                  </a:lnTo>
                  <a:lnTo>
                    <a:pt x="72316" y="127608"/>
                  </a:lnTo>
                  <a:lnTo>
                    <a:pt x="71744" y="127811"/>
                  </a:lnTo>
                  <a:lnTo>
                    <a:pt x="71173" y="128032"/>
                  </a:lnTo>
                  <a:lnTo>
                    <a:pt x="70601" y="128263"/>
                  </a:lnTo>
                  <a:lnTo>
                    <a:pt x="70029" y="128512"/>
                  </a:lnTo>
                  <a:lnTo>
                    <a:pt x="69457" y="128770"/>
                  </a:lnTo>
                  <a:lnTo>
                    <a:pt x="68876" y="129056"/>
                  </a:lnTo>
                  <a:lnTo>
                    <a:pt x="68305" y="129342"/>
                  </a:lnTo>
                  <a:lnTo>
                    <a:pt x="67733" y="129655"/>
                  </a:lnTo>
                  <a:lnTo>
                    <a:pt x="67161" y="129978"/>
                  </a:lnTo>
                  <a:lnTo>
                    <a:pt x="66590" y="130310"/>
                  </a:lnTo>
                  <a:lnTo>
                    <a:pt x="66009" y="130660"/>
                  </a:lnTo>
                  <a:lnTo>
                    <a:pt x="65437" y="131029"/>
                  </a:lnTo>
                  <a:lnTo>
                    <a:pt x="64856" y="131417"/>
                  </a:lnTo>
                  <a:lnTo>
                    <a:pt x="64284" y="131813"/>
                  </a:lnTo>
                  <a:lnTo>
                    <a:pt x="63703" y="132219"/>
                  </a:lnTo>
                  <a:lnTo>
                    <a:pt x="63122" y="132652"/>
                  </a:lnTo>
                  <a:lnTo>
                    <a:pt x="63113" y="132652"/>
                  </a:lnTo>
                  <a:lnTo>
                    <a:pt x="41737" y="113149"/>
                  </a:lnTo>
                  <a:lnTo>
                    <a:pt x="41737" y="105172"/>
                  </a:lnTo>
                  <a:lnTo>
                    <a:pt x="41728" y="97555"/>
                  </a:lnTo>
                  <a:lnTo>
                    <a:pt x="41701" y="90270"/>
                  </a:lnTo>
                  <a:lnTo>
                    <a:pt x="41682" y="86757"/>
                  </a:lnTo>
                  <a:lnTo>
                    <a:pt x="41655" y="83326"/>
                  </a:lnTo>
                  <a:lnTo>
                    <a:pt x="41618" y="79979"/>
                  </a:lnTo>
                  <a:lnTo>
                    <a:pt x="41581" y="76714"/>
                  </a:lnTo>
                  <a:lnTo>
                    <a:pt x="41525" y="73533"/>
                  </a:lnTo>
                  <a:lnTo>
                    <a:pt x="41461" y="70425"/>
                  </a:lnTo>
                  <a:lnTo>
                    <a:pt x="41387" y="67401"/>
                  </a:lnTo>
                  <a:lnTo>
                    <a:pt x="41295" y="64459"/>
                  </a:lnTo>
                  <a:lnTo>
                    <a:pt x="41193" y="61591"/>
                  </a:lnTo>
                  <a:lnTo>
                    <a:pt x="41083" y="58797"/>
                  </a:lnTo>
                  <a:lnTo>
                    <a:pt x="40954" y="56086"/>
                  </a:lnTo>
                  <a:lnTo>
                    <a:pt x="40806" y="53439"/>
                  </a:lnTo>
                  <a:lnTo>
                    <a:pt x="40723" y="52148"/>
                  </a:lnTo>
                  <a:lnTo>
                    <a:pt x="40640" y="50876"/>
                  </a:lnTo>
                  <a:lnTo>
                    <a:pt x="40548" y="49622"/>
                  </a:lnTo>
                  <a:lnTo>
                    <a:pt x="40456" y="48386"/>
                  </a:lnTo>
                  <a:lnTo>
                    <a:pt x="40363" y="47169"/>
                  </a:lnTo>
                  <a:lnTo>
                    <a:pt x="40262" y="45970"/>
                  </a:lnTo>
                  <a:lnTo>
                    <a:pt x="40151" y="44789"/>
                  </a:lnTo>
                  <a:lnTo>
                    <a:pt x="40041" y="43628"/>
                  </a:lnTo>
                  <a:lnTo>
                    <a:pt x="39921" y="42475"/>
                  </a:lnTo>
                  <a:lnTo>
                    <a:pt x="39792" y="41350"/>
                  </a:lnTo>
                  <a:lnTo>
                    <a:pt x="39663" y="40243"/>
                  </a:lnTo>
                  <a:lnTo>
                    <a:pt x="39534" y="39146"/>
                  </a:lnTo>
                  <a:lnTo>
                    <a:pt x="39386" y="38076"/>
                  </a:lnTo>
                  <a:lnTo>
                    <a:pt x="39238" y="37016"/>
                  </a:lnTo>
                  <a:lnTo>
                    <a:pt x="39091" y="35974"/>
                  </a:lnTo>
                  <a:lnTo>
                    <a:pt x="38934" y="34950"/>
                  </a:lnTo>
                  <a:lnTo>
                    <a:pt x="38768" y="33945"/>
                  </a:lnTo>
                  <a:lnTo>
                    <a:pt x="38593" y="32958"/>
                  </a:lnTo>
                  <a:lnTo>
                    <a:pt x="38418" y="31981"/>
                  </a:lnTo>
                  <a:lnTo>
                    <a:pt x="38233" y="31031"/>
                  </a:lnTo>
                  <a:lnTo>
                    <a:pt x="38040" y="30090"/>
                  </a:lnTo>
                  <a:lnTo>
                    <a:pt x="37846" y="29168"/>
                  </a:lnTo>
                  <a:lnTo>
                    <a:pt x="37643" y="28264"/>
                  </a:lnTo>
                  <a:lnTo>
                    <a:pt x="37431" y="27370"/>
                  </a:lnTo>
                  <a:lnTo>
                    <a:pt x="37210" y="26503"/>
                  </a:lnTo>
                  <a:lnTo>
                    <a:pt x="36988" y="25646"/>
                  </a:lnTo>
                  <a:lnTo>
                    <a:pt x="36749" y="24797"/>
                  </a:lnTo>
                  <a:lnTo>
                    <a:pt x="36509" y="23976"/>
                  </a:lnTo>
                  <a:lnTo>
                    <a:pt x="36260" y="23165"/>
                  </a:lnTo>
                  <a:lnTo>
                    <a:pt x="36002" y="22372"/>
                  </a:lnTo>
                  <a:lnTo>
                    <a:pt x="35744" y="21597"/>
                  </a:lnTo>
                  <a:lnTo>
                    <a:pt x="35467" y="20841"/>
                  </a:lnTo>
                  <a:lnTo>
                    <a:pt x="35190" y="20094"/>
                  </a:lnTo>
                  <a:lnTo>
                    <a:pt x="34904" y="19356"/>
                  </a:lnTo>
                  <a:lnTo>
                    <a:pt x="34600" y="18646"/>
                  </a:lnTo>
                  <a:lnTo>
                    <a:pt x="34296" y="17946"/>
                  </a:lnTo>
                  <a:lnTo>
                    <a:pt x="33982" y="17263"/>
                  </a:lnTo>
                  <a:lnTo>
                    <a:pt x="33659" y="16590"/>
                  </a:lnTo>
                  <a:lnTo>
                    <a:pt x="33327" y="15935"/>
                  </a:lnTo>
                  <a:lnTo>
                    <a:pt x="32986" y="15299"/>
                  </a:lnTo>
                  <a:lnTo>
                    <a:pt x="32645" y="14672"/>
                  </a:lnTo>
                  <a:lnTo>
                    <a:pt x="32285" y="14063"/>
                  </a:lnTo>
                  <a:lnTo>
                    <a:pt x="31917" y="13464"/>
                  </a:lnTo>
                  <a:lnTo>
                    <a:pt x="31538" y="12883"/>
                  </a:lnTo>
                  <a:lnTo>
                    <a:pt x="31151" y="12311"/>
                  </a:lnTo>
                  <a:lnTo>
                    <a:pt x="30755" y="11758"/>
                  </a:lnTo>
                  <a:lnTo>
                    <a:pt x="30349" y="11223"/>
                  </a:lnTo>
                  <a:lnTo>
                    <a:pt x="29934" y="10697"/>
                  </a:lnTo>
                  <a:lnTo>
                    <a:pt x="29501" y="10181"/>
                  </a:lnTo>
                  <a:lnTo>
                    <a:pt x="29067" y="9683"/>
                  </a:lnTo>
                  <a:lnTo>
                    <a:pt x="28624" y="9204"/>
                  </a:lnTo>
                  <a:lnTo>
                    <a:pt x="28163" y="8733"/>
                  </a:lnTo>
                  <a:lnTo>
                    <a:pt x="27693" y="8281"/>
                  </a:lnTo>
                  <a:lnTo>
                    <a:pt x="27214" y="7839"/>
                  </a:lnTo>
                  <a:lnTo>
                    <a:pt x="26725" y="7405"/>
                  </a:lnTo>
                  <a:lnTo>
                    <a:pt x="26227" y="6990"/>
                  </a:lnTo>
                  <a:lnTo>
                    <a:pt x="25720" y="6585"/>
                  </a:lnTo>
                  <a:lnTo>
                    <a:pt x="25194" y="6197"/>
                  </a:lnTo>
                  <a:lnTo>
                    <a:pt x="24659" y="5819"/>
                  </a:lnTo>
                  <a:lnTo>
                    <a:pt x="24115" y="5460"/>
                  </a:lnTo>
                  <a:lnTo>
                    <a:pt x="23562" y="5100"/>
                  </a:lnTo>
                  <a:lnTo>
                    <a:pt x="22999" y="4768"/>
                  </a:lnTo>
                  <a:lnTo>
                    <a:pt x="22418" y="4436"/>
                  </a:lnTo>
                  <a:lnTo>
                    <a:pt x="21828" y="4123"/>
                  </a:lnTo>
                  <a:lnTo>
                    <a:pt x="21220" y="3827"/>
                  </a:lnTo>
                  <a:lnTo>
                    <a:pt x="20611" y="3532"/>
                  </a:lnTo>
                  <a:lnTo>
                    <a:pt x="19984" y="3256"/>
                  </a:lnTo>
                  <a:lnTo>
                    <a:pt x="19338" y="2988"/>
                  </a:lnTo>
                  <a:lnTo>
                    <a:pt x="18693" y="2739"/>
                  </a:lnTo>
                  <a:lnTo>
                    <a:pt x="18020" y="2500"/>
                  </a:lnTo>
                  <a:lnTo>
                    <a:pt x="17347" y="2269"/>
                  </a:lnTo>
                  <a:lnTo>
                    <a:pt x="16655" y="2048"/>
                  </a:lnTo>
                  <a:lnTo>
                    <a:pt x="15954" y="1845"/>
                  </a:lnTo>
                  <a:lnTo>
                    <a:pt x="15235" y="1651"/>
                  </a:lnTo>
                  <a:lnTo>
                    <a:pt x="14506" y="1467"/>
                  </a:lnTo>
                  <a:lnTo>
                    <a:pt x="13769" y="1292"/>
                  </a:lnTo>
                  <a:lnTo>
                    <a:pt x="13012" y="1135"/>
                  </a:lnTo>
                  <a:lnTo>
                    <a:pt x="12247" y="987"/>
                  </a:lnTo>
                  <a:lnTo>
                    <a:pt x="11463" y="849"/>
                  </a:lnTo>
                  <a:lnTo>
                    <a:pt x="10661" y="720"/>
                  </a:lnTo>
                  <a:lnTo>
                    <a:pt x="9859" y="600"/>
                  </a:lnTo>
                  <a:lnTo>
                    <a:pt x="9029" y="498"/>
                  </a:lnTo>
                  <a:lnTo>
                    <a:pt x="8190" y="397"/>
                  </a:lnTo>
                  <a:lnTo>
                    <a:pt x="7341" y="314"/>
                  </a:lnTo>
                  <a:lnTo>
                    <a:pt x="6474" y="240"/>
                  </a:lnTo>
                  <a:lnTo>
                    <a:pt x="5598" y="176"/>
                  </a:lnTo>
                  <a:lnTo>
                    <a:pt x="4695" y="120"/>
                  </a:lnTo>
                  <a:lnTo>
                    <a:pt x="3791" y="74"/>
                  </a:lnTo>
                  <a:lnTo>
                    <a:pt x="2860" y="47"/>
                  </a:lnTo>
                  <a:lnTo>
                    <a:pt x="1919" y="19"/>
                  </a:lnTo>
                  <a:lnTo>
                    <a:pt x="9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-8534650" y="-6790075"/>
              <a:ext cx="4401000" cy="6883675"/>
            </a:xfrm>
            <a:custGeom>
              <a:avLst/>
              <a:gdLst/>
              <a:ahLst/>
              <a:cxnLst/>
              <a:rect l="l" t="t" r="r" b="b"/>
              <a:pathLst>
                <a:path w="176040" h="275347" fill="none" extrusionOk="0">
                  <a:moveTo>
                    <a:pt x="174657" y="275346"/>
                  </a:moveTo>
                  <a:lnTo>
                    <a:pt x="104259" y="275346"/>
                  </a:lnTo>
                  <a:lnTo>
                    <a:pt x="104259" y="275346"/>
                  </a:lnTo>
                  <a:lnTo>
                    <a:pt x="104176" y="274498"/>
                  </a:lnTo>
                  <a:lnTo>
                    <a:pt x="104084" y="273640"/>
                  </a:lnTo>
                  <a:lnTo>
                    <a:pt x="104010" y="272792"/>
                  </a:lnTo>
                  <a:lnTo>
                    <a:pt x="103927" y="271934"/>
                  </a:lnTo>
                  <a:lnTo>
                    <a:pt x="103798" y="270219"/>
                  </a:lnTo>
                  <a:lnTo>
                    <a:pt x="103688" y="268504"/>
                  </a:lnTo>
                  <a:lnTo>
                    <a:pt x="103595" y="266789"/>
                  </a:lnTo>
                  <a:lnTo>
                    <a:pt x="103513" y="265083"/>
                  </a:lnTo>
                  <a:lnTo>
                    <a:pt x="103457" y="263386"/>
                  </a:lnTo>
                  <a:lnTo>
                    <a:pt x="103411" y="261717"/>
                  </a:lnTo>
                  <a:lnTo>
                    <a:pt x="103383" y="260057"/>
                  </a:lnTo>
                  <a:lnTo>
                    <a:pt x="103374" y="258425"/>
                  </a:lnTo>
                  <a:lnTo>
                    <a:pt x="103374" y="256820"/>
                  </a:lnTo>
                  <a:lnTo>
                    <a:pt x="103383" y="255243"/>
                  </a:lnTo>
                  <a:lnTo>
                    <a:pt x="103402" y="253712"/>
                  </a:lnTo>
                  <a:lnTo>
                    <a:pt x="103430" y="252219"/>
                  </a:lnTo>
                  <a:lnTo>
                    <a:pt x="103466" y="250762"/>
                  </a:lnTo>
                  <a:lnTo>
                    <a:pt x="103513" y="249360"/>
                  </a:lnTo>
                  <a:lnTo>
                    <a:pt x="103559" y="248014"/>
                  </a:lnTo>
                  <a:lnTo>
                    <a:pt x="103614" y="246722"/>
                  </a:lnTo>
                  <a:lnTo>
                    <a:pt x="103669" y="245496"/>
                  </a:lnTo>
                  <a:lnTo>
                    <a:pt x="103734" y="244325"/>
                  </a:lnTo>
                  <a:lnTo>
                    <a:pt x="103854" y="242213"/>
                  </a:lnTo>
                  <a:lnTo>
                    <a:pt x="103983" y="240406"/>
                  </a:lnTo>
                  <a:lnTo>
                    <a:pt x="104093" y="238940"/>
                  </a:lnTo>
                  <a:lnTo>
                    <a:pt x="104176" y="237861"/>
                  </a:lnTo>
                  <a:lnTo>
                    <a:pt x="104259" y="236948"/>
                  </a:lnTo>
                  <a:lnTo>
                    <a:pt x="104259" y="236948"/>
                  </a:lnTo>
                  <a:lnTo>
                    <a:pt x="102867" y="235961"/>
                  </a:lnTo>
                  <a:lnTo>
                    <a:pt x="101475" y="234974"/>
                  </a:lnTo>
                  <a:lnTo>
                    <a:pt x="98708" y="232982"/>
                  </a:lnTo>
                  <a:lnTo>
                    <a:pt x="95969" y="230991"/>
                  </a:lnTo>
                  <a:lnTo>
                    <a:pt x="93258" y="228980"/>
                  </a:lnTo>
                  <a:lnTo>
                    <a:pt x="90565" y="226970"/>
                  </a:lnTo>
                  <a:lnTo>
                    <a:pt x="87900" y="224950"/>
                  </a:lnTo>
                  <a:lnTo>
                    <a:pt x="85254" y="222931"/>
                  </a:lnTo>
                  <a:lnTo>
                    <a:pt x="82644" y="220902"/>
                  </a:lnTo>
                  <a:lnTo>
                    <a:pt x="80062" y="218883"/>
                  </a:lnTo>
                  <a:lnTo>
                    <a:pt x="77499" y="216854"/>
                  </a:lnTo>
                  <a:lnTo>
                    <a:pt x="74972" y="214834"/>
                  </a:lnTo>
                  <a:lnTo>
                    <a:pt x="72473" y="212815"/>
                  </a:lnTo>
                  <a:lnTo>
                    <a:pt x="70011" y="210795"/>
                  </a:lnTo>
                  <a:lnTo>
                    <a:pt x="67567" y="208785"/>
                  </a:lnTo>
                  <a:lnTo>
                    <a:pt x="65160" y="206784"/>
                  </a:lnTo>
                  <a:lnTo>
                    <a:pt x="62790" y="204783"/>
                  </a:lnTo>
                  <a:lnTo>
                    <a:pt x="60448" y="202800"/>
                  </a:lnTo>
                  <a:lnTo>
                    <a:pt x="58143" y="200827"/>
                  </a:lnTo>
                  <a:lnTo>
                    <a:pt x="55865" y="198863"/>
                  </a:lnTo>
                  <a:lnTo>
                    <a:pt x="53633" y="196908"/>
                  </a:lnTo>
                  <a:lnTo>
                    <a:pt x="51429" y="194980"/>
                  </a:lnTo>
                  <a:lnTo>
                    <a:pt x="49262" y="193053"/>
                  </a:lnTo>
                  <a:lnTo>
                    <a:pt x="47132" y="191154"/>
                  </a:lnTo>
                  <a:lnTo>
                    <a:pt x="45039" y="189272"/>
                  </a:lnTo>
                  <a:lnTo>
                    <a:pt x="42992" y="187410"/>
                  </a:lnTo>
                  <a:lnTo>
                    <a:pt x="40972" y="185575"/>
                  </a:lnTo>
                  <a:lnTo>
                    <a:pt x="38999" y="183749"/>
                  </a:lnTo>
                  <a:lnTo>
                    <a:pt x="37062" y="181960"/>
                  </a:lnTo>
                  <a:lnTo>
                    <a:pt x="35172" y="180189"/>
                  </a:lnTo>
                  <a:lnTo>
                    <a:pt x="33318" y="178446"/>
                  </a:lnTo>
                  <a:lnTo>
                    <a:pt x="31511" y="176731"/>
                  </a:lnTo>
                  <a:lnTo>
                    <a:pt x="29750" y="175053"/>
                  </a:lnTo>
                  <a:lnTo>
                    <a:pt x="28025" y="173393"/>
                  </a:lnTo>
                  <a:lnTo>
                    <a:pt x="26347" y="171779"/>
                  </a:lnTo>
                  <a:lnTo>
                    <a:pt x="24715" y="170184"/>
                  </a:lnTo>
                  <a:lnTo>
                    <a:pt x="23128" y="168635"/>
                  </a:lnTo>
                  <a:lnTo>
                    <a:pt x="21588" y="167122"/>
                  </a:lnTo>
                  <a:lnTo>
                    <a:pt x="20095" y="165638"/>
                  </a:lnTo>
                  <a:lnTo>
                    <a:pt x="18647" y="164199"/>
                  </a:lnTo>
                  <a:lnTo>
                    <a:pt x="17245" y="162797"/>
                  </a:lnTo>
                  <a:lnTo>
                    <a:pt x="14599" y="160123"/>
                  </a:lnTo>
                  <a:lnTo>
                    <a:pt x="12155" y="157624"/>
                  </a:lnTo>
                  <a:lnTo>
                    <a:pt x="9923" y="155319"/>
                  </a:lnTo>
                  <a:lnTo>
                    <a:pt x="7894" y="153207"/>
                  </a:lnTo>
                  <a:lnTo>
                    <a:pt x="6087" y="151298"/>
                  </a:lnTo>
                  <a:lnTo>
                    <a:pt x="4501" y="149611"/>
                  </a:lnTo>
                  <a:lnTo>
                    <a:pt x="3155" y="148163"/>
                  </a:lnTo>
                  <a:lnTo>
                    <a:pt x="2030" y="146946"/>
                  </a:lnTo>
                  <a:lnTo>
                    <a:pt x="1154" y="145977"/>
                  </a:lnTo>
                  <a:lnTo>
                    <a:pt x="517" y="145276"/>
                  </a:lnTo>
                  <a:lnTo>
                    <a:pt x="1" y="144705"/>
                  </a:lnTo>
                  <a:lnTo>
                    <a:pt x="1" y="144705"/>
                  </a:lnTo>
                  <a:lnTo>
                    <a:pt x="785" y="131555"/>
                  </a:lnTo>
                  <a:lnTo>
                    <a:pt x="1144" y="125570"/>
                  </a:lnTo>
                  <a:lnTo>
                    <a:pt x="1476" y="119936"/>
                  </a:lnTo>
                  <a:lnTo>
                    <a:pt x="1781" y="114633"/>
                  </a:lnTo>
                  <a:lnTo>
                    <a:pt x="2057" y="109635"/>
                  </a:lnTo>
                  <a:lnTo>
                    <a:pt x="2306" y="104914"/>
                  </a:lnTo>
                  <a:lnTo>
                    <a:pt x="2537" y="100441"/>
                  </a:lnTo>
                  <a:lnTo>
                    <a:pt x="2730" y="96199"/>
                  </a:lnTo>
                  <a:lnTo>
                    <a:pt x="2906" y="92160"/>
                  </a:lnTo>
                  <a:lnTo>
                    <a:pt x="3053" y="88287"/>
                  </a:lnTo>
                  <a:lnTo>
                    <a:pt x="3173" y="84571"/>
                  </a:lnTo>
                  <a:lnTo>
                    <a:pt x="3228" y="82764"/>
                  </a:lnTo>
                  <a:lnTo>
                    <a:pt x="3275" y="80984"/>
                  </a:lnTo>
                  <a:lnTo>
                    <a:pt x="3311" y="79223"/>
                  </a:lnTo>
                  <a:lnTo>
                    <a:pt x="3339" y="77489"/>
                  </a:lnTo>
                  <a:lnTo>
                    <a:pt x="3367" y="75765"/>
                  </a:lnTo>
                  <a:lnTo>
                    <a:pt x="3385" y="74059"/>
                  </a:lnTo>
                  <a:lnTo>
                    <a:pt x="3394" y="72371"/>
                  </a:lnTo>
                  <a:lnTo>
                    <a:pt x="3404" y="70684"/>
                  </a:lnTo>
                  <a:lnTo>
                    <a:pt x="3404" y="69005"/>
                  </a:lnTo>
                  <a:lnTo>
                    <a:pt x="3394" y="67327"/>
                  </a:lnTo>
                  <a:lnTo>
                    <a:pt x="3376" y="65658"/>
                  </a:lnTo>
                  <a:lnTo>
                    <a:pt x="3357" y="63970"/>
                  </a:lnTo>
                  <a:lnTo>
                    <a:pt x="3330" y="62283"/>
                  </a:lnTo>
                  <a:lnTo>
                    <a:pt x="3302" y="60577"/>
                  </a:lnTo>
                  <a:lnTo>
                    <a:pt x="3256" y="58862"/>
                  </a:lnTo>
                  <a:lnTo>
                    <a:pt x="3210" y="57137"/>
                  </a:lnTo>
                  <a:lnTo>
                    <a:pt x="3155" y="55376"/>
                  </a:lnTo>
                  <a:lnTo>
                    <a:pt x="3099" y="53605"/>
                  </a:lnTo>
                  <a:lnTo>
                    <a:pt x="2961" y="49963"/>
                  </a:lnTo>
                  <a:lnTo>
                    <a:pt x="2795" y="46191"/>
                  </a:lnTo>
                  <a:lnTo>
                    <a:pt x="2601" y="42263"/>
                  </a:lnTo>
                  <a:lnTo>
                    <a:pt x="2389" y="38150"/>
                  </a:lnTo>
                  <a:lnTo>
                    <a:pt x="2140" y="33816"/>
                  </a:lnTo>
                  <a:lnTo>
                    <a:pt x="1873" y="29260"/>
                  </a:lnTo>
                  <a:lnTo>
                    <a:pt x="1578" y="24428"/>
                  </a:lnTo>
                  <a:lnTo>
                    <a:pt x="1255" y="19320"/>
                  </a:lnTo>
                  <a:lnTo>
                    <a:pt x="905" y="13888"/>
                  </a:lnTo>
                  <a:lnTo>
                    <a:pt x="130" y="1983"/>
                  </a:lnTo>
                  <a:lnTo>
                    <a:pt x="130" y="1983"/>
                  </a:lnTo>
                  <a:lnTo>
                    <a:pt x="65" y="996"/>
                  </a:lnTo>
                  <a:lnTo>
                    <a:pt x="1" y="1"/>
                  </a:lnTo>
                  <a:lnTo>
                    <a:pt x="1" y="1"/>
                  </a:lnTo>
                  <a:lnTo>
                    <a:pt x="969" y="1"/>
                  </a:lnTo>
                  <a:lnTo>
                    <a:pt x="1919" y="19"/>
                  </a:lnTo>
                  <a:lnTo>
                    <a:pt x="2860" y="47"/>
                  </a:lnTo>
                  <a:lnTo>
                    <a:pt x="3791" y="74"/>
                  </a:lnTo>
                  <a:lnTo>
                    <a:pt x="4695" y="120"/>
                  </a:lnTo>
                  <a:lnTo>
                    <a:pt x="5598" y="176"/>
                  </a:lnTo>
                  <a:lnTo>
                    <a:pt x="6474" y="240"/>
                  </a:lnTo>
                  <a:lnTo>
                    <a:pt x="7341" y="314"/>
                  </a:lnTo>
                  <a:lnTo>
                    <a:pt x="8190" y="397"/>
                  </a:lnTo>
                  <a:lnTo>
                    <a:pt x="9029" y="498"/>
                  </a:lnTo>
                  <a:lnTo>
                    <a:pt x="9859" y="600"/>
                  </a:lnTo>
                  <a:lnTo>
                    <a:pt x="10661" y="720"/>
                  </a:lnTo>
                  <a:lnTo>
                    <a:pt x="11463" y="849"/>
                  </a:lnTo>
                  <a:lnTo>
                    <a:pt x="12247" y="987"/>
                  </a:lnTo>
                  <a:lnTo>
                    <a:pt x="13012" y="1135"/>
                  </a:lnTo>
                  <a:lnTo>
                    <a:pt x="13769" y="1292"/>
                  </a:lnTo>
                  <a:lnTo>
                    <a:pt x="14506" y="1467"/>
                  </a:lnTo>
                  <a:lnTo>
                    <a:pt x="15235" y="1651"/>
                  </a:lnTo>
                  <a:lnTo>
                    <a:pt x="15954" y="1845"/>
                  </a:lnTo>
                  <a:lnTo>
                    <a:pt x="16655" y="2048"/>
                  </a:lnTo>
                  <a:lnTo>
                    <a:pt x="17347" y="2269"/>
                  </a:lnTo>
                  <a:lnTo>
                    <a:pt x="18020" y="2500"/>
                  </a:lnTo>
                  <a:lnTo>
                    <a:pt x="18693" y="2739"/>
                  </a:lnTo>
                  <a:lnTo>
                    <a:pt x="19338" y="2988"/>
                  </a:lnTo>
                  <a:lnTo>
                    <a:pt x="19984" y="3256"/>
                  </a:lnTo>
                  <a:lnTo>
                    <a:pt x="20611" y="3532"/>
                  </a:lnTo>
                  <a:lnTo>
                    <a:pt x="21220" y="3827"/>
                  </a:lnTo>
                  <a:lnTo>
                    <a:pt x="21828" y="4123"/>
                  </a:lnTo>
                  <a:lnTo>
                    <a:pt x="22418" y="4436"/>
                  </a:lnTo>
                  <a:lnTo>
                    <a:pt x="22999" y="4768"/>
                  </a:lnTo>
                  <a:lnTo>
                    <a:pt x="23562" y="5100"/>
                  </a:lnTo>
                  <a:lnTo>
                    <a:pt x="24115" y="5460"/>
                  </a:lnTo>
                  <a:lnTo>
                    <a:pt x="24659" y="5819"/>
                  </a:lnTo>
                  <a:lnTo>
                    <a:pt x="25194" y="6197"/>
                  </a:lnTo>
                  <a:lnTo>
                    <a:pt x="25720" y="6585"/>
                  </a:lnTo>
                  <a:lnTo>
                    <a:pt x="26227" y="6990"/>
                  </a:lnTo>
                  <a:lnTo>
                    <a:pt x="26725" y="7405"/>
                  </a:lnTo>
                  <a:lnTo>
                    <a:pt x="27214" y="7839"/>
                  </a:lnTo>
                  <a:lnTo>
                    <a:pt x="27693" y="8281"/>
                  </a:lnTo>
                  <a:lnTo>
                    <a:pt x="28163" y="8733"/>
                  </a:lnTo>
                  <a:lnTo>
                    <a:pt x="28624" y="9204"/>
                  </a:lnTo>
                  <a:lnTo>
                    <a:pt x="29067" y="9683"/>
                  </a:lnTo>
                  <a:lnTo>
                    <a:pt x="29501" y="10181"/>
                  </a:lnTo>
                  <a:lnTo>
                    <a:pt x="29934" y="10697"/>
                  </a:lnTo>
                  <a:lnTo>
                    <a:pt x="30349" y="11223"/>
                  </a:lnTo>
                  <a:lnTo>
                    <a:pt x="30755" y="11758"/>
                  </a:lnTo>
                  <a:lnTo>
                    <a:pt x="31151" y="12311"/>
                  </a:lnTo>
                  <a:lnTo>
                    <a:pt x="31538" y="12883"/>
                  </a:lnTo>
                  <a:lnTo>
                    <a:pt x="31917" y="13464"/>
                  </a:lnTo>
                  <a:lnTo>
                    <a:pt x="32285" y="14063"/>
                  </a:lnTo>
                  <a:lnTo>
                    <a:pt x="32645" y="14672"/>
                  </a:lnTo>
                  <a:lnTo>
                    <a:pt x="32986" y="15299"/>
                  </a:lnTo>
                  <a:lnTo>
                    <a:pt x="33327" y="15935"/>
                  </a:lnTo>
                  <a:lnTo>
                    <a:pt x="33659" y="16590"/>
                  </a:lnTo>
                  <a:lnTo>
                    <a:pt x="33982" y="17263"/>
                  </a:lnTo>
                  <a:lnTo>
                    <a:pt x="34296" y="17946"/>
                  </a:lnTo>
                  <a:lnTo>
                    <a:pt x="34600" y="18646"/>
                  </a:lnTo>
                  <a:lnTo>
                    <a:pt x="34904" y="19356"/>
                  </a:lnTo>
                  <a:lnTo>
                    <a:pt x="35190" y="20094"/>
                  </a:lnTo>
                  <a:lnTo>
                    <a:pt x="35467" y="20841"/>
                  </a:lnTo>
                  <a:lnTo>
                    <a:pt x="35744" y="21597"/>
                  </a:lnTo>
                  <a:lnTo>
                    <a:pt x="36002" y="22372"/>
                  </a:lnTo>
                  <a:lnTo>
                    <a:pt x="36260" y="23165"/>
                  </a:lnTo>
                  <a:lnTo>
                    <a:pt x="36509" y="23976"/>
                  </a:lnTo>
                  <a:lnTo>
                    <a:pt x="36749" y="24797"/>
                  </a:lnTo>
                  <a:lnTo>
                    <a:pt x="36988" y="25646"/>
                  </a:lnTo>
                  <a:lnTo>
                    <a:pt x="37210" y="26503"/>
                  </a:lnTo>
                  <a:lnTo>
                    <a:pt x="37431" y="27370"/>
                  </a:lnTo>
                  <a:lnTo>
                    <a:pt x="37643" y="28264"/>
                  </a:lnTo>
                  <a:lnTo>
                    <a:pt x="37846" y="29168"/>
                  </a:lnTo>
                  <a:lnTo>
                    <a:pt x="38040" y="30090"/>
                  </a:lnTo>
                  <a:lnTo>
                    <a:pt x="38233" y="31031"/>
                  </a:lnTo>
                  <a:lnTo>
                    <a:pt x="38418" y="31981"/>
                  </a:lnTo>
                  <a:lnTo>
                    <a:pt x="38593" y="32958"/>
                  </a:lnTo>
                  <a:lnTo>
                    <a:pt x="38768" y="33945"/>
                  </a:lnTo>
                  <a:lnTo>
                    <a:pt x="38934" y="34950"/>
                  </a:lnTo>
                  <a:lnTo>
                    <a:pt x="39091" y="35974"/>
                  </a:lnTo>
                  <a:lnTo>
                    <a:pt x="39238" y="37016"/>
                  </a:lnTo>
                  <a:lnTo>
                    <a:pt x="39386" y="38076"/>
                  </a:lnTo>
                  <a:lnTo>
                    <a:pt x="39534" y="39146"/>
                  </a:lnTo>
                  <a:lnTo>
                    <a:pt x="39663" y="40243"/>
                  </a:lnTo>
                  <a:lnTo>
                    <a:pt x="39792" y="41350"/>
                  </a:lnTo>
                  <a:lnTo>
                    <a:pt x="39921" y="42475"/>
                  </a:lnTo>
                  <a:lnTo>
                    <a:pt x="40041" y="43628"/>
                  </a:lnTo>
                  <a:lnTo>
                    <a:pt x="40151" y="44789"/>
                  </a:lnTo>
                  <a:lnTo>
                    <a:pt x="40262" y="45970"/>
                  </a:lnTo>
                  <a:lnTo>
                    <a:pt x="40363" y="47169"/>
                  </a:lnTo>
                  <a:lnTo>
                    <a:pt x="40456" y="48386"/>
                  </a:lnTo>
                  <a:lnTo>
                    <a:pt x="40548" y="49622"/>
                  </a:lnTo>
                  <a:lnTo>
                    <a:pt x="40640" y="50876"/>
                  </a:lnTo>
                  <a:lnTo>
                    <a:pt x="40723" y="52148"/>
                  </a:lnTo>
                  <a:lnTo>
                    <a:pt x="40806" y="53439"/>
                  </a:lnTo>
                  <a:lnTo>
                    <a:pt x="40954" y="56086"/>
                  </a:lnTo>
                  <a:lnTo>
                    <a:pt x="41083" y="58797"/>
                  </a:lnTo>
                  <a:lnTo>
                    <a:pt x="41193" y="61591"/>
                  </a:lnTo>
                  <a:lnTo>
                    <a:pt x="41295" y="64459"/>
                  </a:lnTo>
                  <a:lnTo>
                    <a:pt x="41387" y="67401"/>
                  </a:lnTo>
                  <a:lnTo>
                    <a:pt x="41461" y="70425"/>
                  </a:lnTo>
                  <a:lnTo>
                    <a:pt x="41525" y="73533"/>
                  </a:lnTo>
                  <a:lnTo>
                    <a:pt x="41581" y="76714"/>
                  </a:lnTo>
                  <a:lnTo>
                    <a:pt x="41618" y="79979"/>
                  </a:lnTo>
                  <a:lnTo>
                    <a:pt x="41655" y="83326"/>
                  </a:lnTo>
                  <a:lnTo>
                    <a:pt x="41682" y="86757"/>
                  </a:lnTo>
                  <a:lnTo>
                    <a:pt x="41701" y="90270"/>
                  </a:lnTo>
                  <a:lnTo>
                    <a:pt x="41728" y="97555"/>
                  </a:lnTo>
                  <a:lnTo>
                    <a:pt x="41737" y="105172"/>
                  </a:lnTo>
                  <a:lnTo>
                    <a:pt x="41737" y="113149"/>
                  </a:lnTo>
                  <a:lnTo>
                    <a:pt x="63113" y="132652"/>
                  </a:lnTo>
                  <a:lnTo>
                    <a:pt x="63122" y="132652"/>
                  </a:lnTo>
                  <a:lnTo>
                    <a:pt x="63122" y="132652"/>
                  </a:lnTo>
                  <a:lnTo>
                    <a:pt x="63703" y="132219"/>
                  </a:lnTo>
                  <a:lnTo>
                    <a:pt x="64284" y="131813"/>
                  </a:lnTo>
                  <a:lnTo>
                    <a:pt x="64856" y="131417"/>
                  </a:lnTo>
                  <a:lnTo>
                    <a:pt x="65437" y="131029"/>
                  </a:lnTo>
                  <a:lnTo>
                    <a:pt x="66009" y="130660"/>
                  </a:lnTo>
                  <a:lnTo>
                    <a:pt x="66590" y="130310"/>
                  </a:lnTo>
                  <a:lnTo>
                    <a:pt x="67161" y="129978"/>
                  </a:lnTo>
                  <a:lnTo>
                    <a:pt x="67733" y="129655"/>
                  </a:lnTo>
                  <a:lnTo>
                    <a:pt x="68305" y="129342"/>
                  </a:lnTo>
                  <a:lnTo>
                    <a:pt x="68876" y="129056"/>
                  </a:lnTo>
                  <a:lnTo>
                    <a:pt x="69457" y="128770"/>
                  </a:lnTo>
                  <a:lnTo>
                    <a:pt x="70029" y="128512"/>
                  </a:lnTo>
                  <a:lnTo>
                    <a:pt x="70601" y="128263"/>
                  </a:lnTo>
                  <a:lnTo>
                    <a:pt x="71173" y="128032"/>
                  </a:lnTo>
                  <a:lnTo>
                    <a:pt x="71744" y="127811"/>
                  </a:lnTo>
                  <a:lnTo>
                    <a:pt x="72316" y="127608"/>
                  </a:lnTo>
                  <a:lnTo>
                    <a:pt x="72888" y="127424"/>
                  </a:lnTo>
                  <a:lnTo>
                    <a:pt x="73469" y="127248"/>
                  </a:lnTo>
                  <a:lnTo>
                    <a:pt x="74041" y="127082"/>
                  </a:lnTo>
                  <a:lnTo>
                    <a:pt x="74621" y="126944"/>
                  </a:lnTo>
                  <a:lnTo>
                    <a:pt x="75193" y="126815"/>
                  </a:lnTo>
                  <a:lnTo>
                    <a:pt x="75774" y="126695"/>
                  </a:lnTo>
                  <a:lnTo>
                    <a:pt x="76355" y="126594"/>
                  </a:lnTo>
                  <a:lnTo>
                    <a:pt x="76936" y="126511"/>
                  </a:lnTo>
                  <a:lnTo>
                    <a:pt x="77526" y="126437"/>
                  </a:lnTo>
                  <a:lnTo>
                    <a:pt x="78107" y="126382"/>
                  </a:lnTo>
                  <a:lnTo>
                    <a:pt x="78697" y="126345"/>
                  </a:lnTo>
                  <a:lnTo>
                    <a:pt x="79288" y="126317"/>
                  </a:lnTo>
                  <a:lnTo>
                    <a:pt x="79878" y="126299"/>
                  </a:lnTo>
                  <a:lnTo>
                    <a:pt x="80477" y="126308"/>
                  </a:lnTo>
                  <a:lnTo>
                    <a:pt x="81077" y="126317"/>
                  </a:lnTo>
                  <a:lnTo>
                    <a:pt x="81676" y="126354"/>
                  </a:lnTo>
                  <a:lnTo>
                    <a:pt x="82275" y="126400"/>
                  </a:lnTo>
                  <a:lnTo>
                    <a:pt x="82884" y="126455"/>
                  </a:lnTo>
                  <a:lnTo>
                    <a:pt x="83493" y="126529"/>
                  </a:lnTo>
                  <a:lnTo>
                    <a:pt x="84110" y="126621"/>
                  </a:lnTo>
                  <a:lnTo>
                    <a:pt x="84728" y="126723"/>
                  </a:lnTo>
                  <a:lnTo>
                    <a:pt x="85346" y="126843"/>
                  </a:lnTo>
                  <a:lnTo>
                    <a:pt x="85973" y="126972"/>
                  </a:lnTo>
                  <a:lnTo>
                    <a:pt x="86600" y="127119"/>
                  </a:lnTo>
                  <a:lnTo>
                    <a:pt x="87237" y="127276"/>
                  </a:lnTo>
                  <a:lnTo>
                    <a:pt x="87873" y="127451"/>
                  </a:lnTo>
                  <a:lnTo>
                    <a:pt x="88509" y="127645"/>
                  </a:lnTo>
                  <a:lnTo>
                    <a:pt x="89155" y="127848"/>
                  </a:lnTo>
                  <a:lnTo>
                    <a:pt x="89809" y="128069"/>
                  </a:lnTo>
                  <a:lnTo>
                    <a:pt x="90464" y="128300"/>
                  </a:lnTo>
                  <a:lnTo>
                    <a:pt x="91119" y="128539"/>
                  </a:lnTo>
                  <a:lnTo>
                    <a:pt x="91783" y="128807"/>
                  </a:lnTo>
                  <a:lnTo>
                    <a:pt x="92456" y="129074"/>
                  </a:lnTo>
                  <a:lnTo>
                    <a:pt x="93129" y="129369"/>
                  </a:lnTo>
                  <a:lnTo>
                    <a:pt x="93811" y="129674"/>
                  </a:lnTo>
                  <a:lnTo>
                    <a:pt x="94503" y="129987"/>
                  </a:lnTo>
                  <a:lnTo>
                    <a:pt x="95195" y="130319"/>
                  </a:lnTo>
                  <a:lnTo>
                    <a:pt x="95896" y="130670"/>
                  </a:lnTo>
                  <a:lnTo>
                    <a:pt x="96596" y="131029"/>
                  </a:lnTo>
                  <a:lnTo>
                    <a:pt x="97306" y="131398"/>
                  </a:lnTo>
                  <a:lnTo>
                    <a:pt x="98026" y="131785"/>
                  </a:lnTo>
                  <a:lnTo>
                    <a:pt x="98745" y="132191"/>
                  </a:lnTo>
                  <a:lnTo>
                    <a:pt x="99483" y="132606"/>
                  </a:lnTo>
                  <a:lnTo>
                    <a:pt x="100211" y="133030"/>
                  </a:lnTo>
                  <a:lnTo>
                    <a:pt x="100958" y="133482"/>
                  </a:lnTo>
                  <a:lnTo>
                    <a:pt x="101714" y="133934"/>
                  </a:lnTo>
                  <a:lnTo>
                    <a:pt x="102470" y="134404"/>
                  </a:lnTo>
                  <a:lnTo>
                    <a:pt x="103236" y="134893"/>
                  </a:lnTo>
                  <a:lnTo>
                    <a:pt x="104010" y="135391"/>
                  </a:lnTo>
                  <a:lnTo>
                    <a:pt x="104794" y="135907"/>
                  </a:lnTo>
                  <a:lnTo>
                    <a:pt x="105578" y="136433"/>
                  </a:lnTo>
                  <a:lnTo>
                    <a:pt x="106380" y="136977"/>
                  </a:lnTo>
                  <a:lnTo>
                    <a:pt x="107183" y="137530"/>
                  </a:lnTo>
                  <a:lnTo>
                    <a:pt x="107994" y="138102"/>
                  </a:lnTo>
                  <a:lnTo>
                    <a:pt x="108815" y="138683"/>
                  </a:lnTo>
                  <a:lnTo>
                    <a:pt x="109645" y="139282"/>
                  </a:lnTo>
                  <a:lnTo>
                    <a:pt x="110484" y="139891"/>
                  </a:lnTo>
                  <a:lnTo>
                    <a:pt x="111332" y="140509"/>
                  </a:lnTo>
                  <a:lnTo>
                    <a:pt x="112190" y="141154"/>
                  </a:lnTo>
                  <a:lnTo>
                    <a:pt x="113057" y="141800"/>
                  </a:lnTo>
                  <a:lnTo>
                    <a:pt x="114818" y="143146"/>
                  </a:lnTo>
                  <a:lnTo>
                    <a:pt x="116616" y="144548"/>
                  </a:lnTo>
                  <a:lnTo>
                    <a:pt x="118451" y="145996"/>
                  </a:lnTo>
                  <a:lnTo>
                    <a:pt x="120333" y="147508"/>
                  </a:lnTo>
                  <a:lnTo>
                    <a:pt x="122251" y="149067"/>
                  </a:lnTo>
                  <a:lnTo>
                    <a:pt x="124215" y="150680"/>
                  </a:lnTo>
                  <a:lnTo>
                    <a:pt x="126216" y="152349"/>
                  </a:lnTo>
                  <a:lnTo>
                    <a:pt x="128272" y="154074"/>
                  </a:lnTo>
                  <a:lnTo>
                    <a:pt x="130366" y="155854"/>
                  </a:lnTo>
                  <a:lnTo>
                    <a:pt x="132514" y="157689"/>
                  </a:lnTo>
                  <a:lnTo>
                    <a:pt x="134709" y="159570"/>
                  </a:lnTo>
                  <a:lnTo>
                    <a:pt x="136950" y="161506"/>
                  </a:lnTo>
                  <a:lnTo>
                    <a:pt x="139246" y="163498"/>
                  </a:lnTo>
                  <a:lnTo>
                    <a:pt x="141588" y="165536"/>
                  </a:lnTo>
                  <a:lnTo>
                    <a:pt x="146448" y="169787"/>
                  </a:lnTo>
                  <a:lnTo>
                    <a:pt x="151520" y="174241"/>
                  </a:lnTo>
                  <a:lnTo>
                    <a:pt x="162374" y="183776"/>
                  </a:lnTo>
                  <a:lnTo>
                    <a:pt x="168165" y="188857"/>
                  </a:lnTo>
                  <a:lnTo>
                    <a:pt x="174223" y="194132"/>
                  </a:lnTo>
                  <a:lnTo>
                    <a:pt x="174223" y="194132"/>
                  </a:lnTo>
                  <a:lnTo>
                    <a:pt x="174269" y="194566"/>
                  </a:lnTo>
                  <a:lnTo>
                    <a:pt x="174380" y="195820"/>
                  </a:lnTo>
                  <a:lnTo>
                    <a:pt x="174546" y="197867"/>
                  </a:lnTo>
                  <a:lnTo>
                    <a:pt x="174647" y="199167"/>
                  </a:lnTo>
                  <a:lnTo>
                    <a:pt x="174758" y="200643"/>
                  </a:lnTo>
                  <a:lnTo>
                    <a:pt x="174878" y="202302"/>
                  </a:lnTo>
                  <a:lnTo>
                    <a:pt x="174998" y="204119"/>
                  </a:lnTo>
                  <a:lnTo>
                    <a:pt x="175118" y="206102"/>
                  </a:lnTo>
                  <a:lnTo>
                    <a:pt x="175247" y="208250"/>
                  </a:lnTo>
                  <a:lnTo>
                    <a:pt x="175367" y="210537"/>
                  </a:lnTo>
                  <a:lnTo>
                    <a:pt x="175477" y="212972"/>
                  </a:lnTo>
                  <a:lnTo>
                    <a:pt x="175588" y="215554"/>
                  </a:lnTo>
                  <a:lnTo>
                    <a:pt x="175699" y="218265"/>
                  </a:lnTo>
                  <a:lnTo>
                    <a:pt x="175791" y="221105"/>
                  </a:lnTo>
                  <a:lnTo>
                    <a:pt x="175874" y="224065"/>
                  </a:lnTo>
                  <a:lnTo>
                    <a:pt x="175938" y="227145"/>
                  </a:lnTo>
                  <a:lnTo>
                    <a:pt x="175994" y="230345"/>
                  </a:lnTo>
                  <a:lnTo>
                    <a:pt x="176021" y="233637"/>
                  </a:lnTo>
                  <a:lnTo>
                    <a:pt x="176040" y="237040"/>
                  </a:lnTo>
                  <a:lnTo>
                    <a:pt x="176040" y="238774"/>
                  </a:lnTo>
                  <a:lnTo>
                    <a:pt x="176031" y="240535"/>
                  </a:lnTo>
                  <a:lnTo>
                    <a:pt x="176021" y="242315"/>
                  </a:lnTo>
                  <a:lnTo>
                    <a:pt x="176003" y="244122"/>
                  </a:lnTo>
                  <a:lnTo>
                    <a:pt x="175975" y="245948"/>
                  </a:lnTo>
                  <a:lnTo>
                    <a:pt x="175948" y="247792"/>
                  </a:lnTo>
                  <a:lnTo>
                    <a:pt x="175901" y="249655"/>
                  </a:lnTo>
                  <a:lnTo>
                    <a:pt x="175855" y="251536"/>
                  </a:lnTo>
                  <a:lnTo>
                    <a:pt x="175809" y="253436"/>
                  </a:lnTo>
                  <a:lnTo>
                    <a:pt x="175745" y="255354"/>
                  </a:lnTo>
                  <a:lnTo>
                    <a:pt x="175680" y="257290"/>
                  </a:lnTo>
                  <a:lnTo>
                    <a:pt x="175597" y="259245"/>
                  </a:lnTo>
                  <a:lnTo>
                    <a:pt x="175514" y="261210"/>
                  </a:lnTo>
                  <a:lnTo>
                    <a:pt x="175422" y="263192"/>
                  </a:lnTo>
                  <a:lnTo>
                    <a:pt x="175321" y="265184"/>
                  </a:lnTo>
                  <a:lnTo>
                    <a:pt x="175201" y="267194"/>
                  </a:lnTo>
                  <a:lnTo>
                    <a:pt x="175081" y="269214"/>
                  </a:lnTo>
                  <a:lnTo>
                    <a:pt x="174952" y="271243"/>
                  </a:lnTo>
                  <a:lnTo>
                    <a:pt x="174813" y="273290"/>
                  </a:lnTo>
                  <a:lnTo>
                    <a:pt x="174657" y="275346"/>
                  </a:lnTo>
                  <a:lnTo>
                    <a:pt x="174657" y="2753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-4168250" y="9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-7210650" y="-3632625"/>
              <a:ext cx="3077000" cy="3726225"/>
            </a:xfrm>
            <a:custGeom>
              <a:avLst/>
              <a:gdLst/>
              <a:ahLst/>
              <a:cxnLst/>
              <a:rect l="l" t="t" r="r" b="b"/>
              <a:pathLst>
                <a:path w="123080" h="149049" extrusionOk="0">
                  <a:moveTo>
                    <a:pt x="26918" y="1"/>
                  </a:moveTo>
                  <a:lnTo>
                    <a:pt x="26328" y="10"/>
                  </a:lnTo>
                  <a:lnTo>
                    <a:pt x="25737" y="37"/>
                  </a:lnTo>
                  <a:lnTo>
                    <a:pt x="25147" y="84"/>
                  </a:lnTo>
                  <a:lnTo>
                    <a:pt x="24566" y="139"/>
                  </a:lnTo>
                  <a:lnTo>
                    <a:pt x="23976" y="213"/>
                  </a:lnTo>
                  <a:lnTo>
                    <a:pt x="23395" y="296"/>
                  </a:lnTo>
                  <a:lnTo>
                    <a:pt x="22814" y="397"/>
                  </a:lnTo>
                  <a:lnTo>
                    <a:pt x="22233" y="508"/>
                  </a:lnTo>
                  <a:lnTo>
                    <a:pt x="21661" y="646"/>
                  </a:lnTo>
                  <a:lnTo>
                    <a:pt x="21081" y="784"/>
                  </a:lnTo>
                  <a:lnTo>
                    <a:pt x="20509" y="941"/>
                  </a:lnTo>
                  <a:lnTo>
                    <a:pt x="19928" y="1116"/>
                  </a:lnTo>
                  <a:lnTo>
                    <a:pt x="19356" y="1310"/>
                  </a:lnTo>
                  <a:lnTo>
                    <a:pt x="18784" y="1513"/>
                  </a:lnTo>
                  <a:lnTo>
                    <a:pt x="18213" y="1725"/>
                  </a:lnTo>
                  <a:lnTo>
                    <a:pt x="17641" y="1965"/>
                  </a:lnTo>
                  <a:lnTo>
                    <a:pt x="17069" y="2214"/>
                  </a:lnTo>
                  <a:lnTo>
                    <a:pt x="16497" y="2472"/>
                  </a:lnTo>
                  <a:lnTo>
                    <a:pt x="15916" y="2749"/>
                  </a:lnTo>
                  <a:lnTo>
                    <a:pt x="15345" y="3044"/>
                  </a:lnTo>
                  <a:lnTo>
                    <a:pt x="14773" y="3348"/>
                  </a:lnTo>
                  <a:lnTo>
                    <a:pt x="14201" y="3671"/>
                  </a:lnTo>
                  <a:lnTo>
                    <a:pt x="13630" y="4012"/>
                  </a:lnTo>
                  <a:lnTo>
                    <a:pt x="13049" y="4362"/>
                  </a:lnTo>
                  <a:lnTo>
                    <a:pt x="12477" y="4731"/>
                  </a:lnTo>
                  <a:lnTo>
                    <a:pt x="11896" y="5109"/>
                  </a:lnTo>
                  <a:lnTo>
                    <a:pt x="11324" y="5506"/>
                  </a:lnTo>
                  <a:lnTo>
                    <a:pt x="10743" y="5921"/>
                  </a:lnTo>
                  <a:lnTo>
                    <a:pt x="10162" y="6345"/>
                  </a:lnTo>
                  <a:lnTo>
                    <a:pt x="10153" y="6345"/>
                  </a:lnTo>
                  <a:lnTo>
                    <a:pt x="0" y="15815"/>
                  </a:lnTo>
                  <a:lnTo>
                    <a:pt x="0" y="15815"/>
                  </a:lnTo>
                  <a:lnTo>
                    <a:pt x="729" y="15751"/>
                  </a:lnTo>
                  <a:lnTo>
                    <a:pt x="1457" y="15696"/>
                  </a:lnTo>
                  <a:lnTo>
                    <a:pt x="2176" y="15640"/>
                  </a:lnTo>
                  <a:lnTo>
                    <a:pt x="2896" y="15594"/>
                  </a:lnTo>
                  <a:lnTo>
                    <a:pt x="3615" y="15566"/>
                  </a:lnTo>
                  <a:lnTo>
                    <a:pt x="4334" y="15530"/>
                  </a:lnTo>
                  <a:lnTo>
                    <a:pt x="5053" y="15511"/>
                  </a:lnTo>
                  <a:lnTo>
                    <a:pt x="5764" y="15502"/>
                  </a:lnTo>
                  <a:lnTo>
                    <a:pt x="6483" y="15493"/>
                  </a:lnTo>
                  <a:lnTo>
                    <a:pt x="7193" y="15493"/>
                  </a:lnTo>
                  <a:lnTo>
                    <a:pt x="7903" y="15502"/>
                  </a:lnTo>
                  <a:lnTo>
                    <a:pt x="8613" y="15520"/>
                  </a:lnTo>
                  <a:lnTo>
                    <a:pt x="9314" y="15539"/>
                  </a:lnTo>
                  <a:lnTo>
                    <a:pt x="10024" y="15576"/>
                  </a:lnTo>
                  <a:lnTo>
                    <a:pt x="10725" y="15613"/>
                  </a:lnTo>
                  <a:lnTo>
                    <a:pt x="11435" y="15659"/>
                  </a:lnTo>
                  <a:lnTo>
                    <a:pt x="12136" y="15714"/>
                  </a:lnTo>
                  <a:lnTo>
                    <a:pt x="12836" y="15779"/>
                  </a:lnTo>
                  <a:lnTo>
                    <a:pt x="13537" y="15843"/>
                  </a:lnTo>
                  <a:lnTo>
                    <a:pt x="14238" y="15926"/>
                  </a:lnTo>
                  <a:lnTo>
                    <a:pt x="14939" y="16009"/>
                  </a:lnTo>
                  <a:lnTo>
                    <a:pt x="15640" y="16101"/>
                  </a:lnTo>
                  <a:lnTo>
                    <a:pt x="16331" y="16203"/>
                  </a:lnTo>
                  <a:lnTo>
                    <a:pt x="17032" y="16313"/>
                  </a:lnTo>
                  <a:lnTo>
                    <a:pt x="17724" y="16433"/>
                  </a:lnTo>
                  <a:lnTo>
                    <a:pt x="18425" y="16553"/>
                  </a:lnTo>
                  <a:lnTo>
                    <a:pt x="19126" y="16692"/>
                  </a:lnTo>
                  <a:lnTo>
                    <a:pt x="19817" y="16830"/>
                  </a:lnTo>
                  <a:lnTo>
                    <a:pt x="20509" y="16977"/>
                  </a:lnTo>
                  <a:lnTo>
                    <a:pt x="21210" y="17134"/>
                  </a:lnTo>
                  <a:lnTo>
                    <a:pt x="21901" y="17300"/>
                  </a:lnTo>
                  <a:lnTo>
                    <a:pt x="22602" y="17475"/>
                  </a:lnTo>
                  <a:lnTo>
                    <a:pt x="23294" y="17660"/>
                  </a:lnTo>
                  <a:lnTo>
                    <a:pt x="23985" y="17853"/>
                  </a:lnTo>
                  <a:lnTo>
                    <a:pt x="24686" y="18047"/>
                  </a:lnTo>
                  <a:lnTo>
                    <a:pt x="25378" y="18259"/>
                  </a:lnTo>
                  <a:lnTo>
                    <a:pt x="26079" y="18471"/>
                  </a:lnTo>
                  <a:lnTo>
                    <a:pt x="26770" y="18693"/>
                  </a:lnTo>
                  <a:lnTo>
                    <a:pt x="27471" y="18932"/>
                  </a:lnTo>
                  <a:lnTo>
                    <a:pt x="28163" y="19172"/>
                  </a:lnTo>
                  <a:lnTo>
                    <a:pt x="28863" y="19421"/>
                  </a:lnTo>
                  <a:lnTo>
                    <a:pt x="29555" y="19679"/>
                  </a:lnTo>
                  <a:lnTo>
                    <a:pt x="30256" y="19947"/>
                  </a:lnTo>
                  <a:lnTo>
                    <a:pt x="30957" y="20214"/>
                  </a:lnTo>
                  <a:lnTo>
                    <a:pt x="31658" y="20500"/>
                  </a:lnTo>
                  <a:lnTo>
                    <a:pt x="32358" y="20795"/>
                  </a:lnTo>
                  <a:lnTo>
                    <a:pt x="33059" y="21090"/>
                  </a:lnTo>
                  <a:lnTo>
                    <a:pt x="33760" y="21404"/>
                  </a:lnTo>
                  <a:lnTo>
                    <a:pt x="34461" y="21717"/>
                  </a:lnTo>
                  <a:lnTo>
                    <a:pt x="35162" y="22049"/>
                  </a:lnTo>
                  <a:lnTo>
                    <a:pt x="35872" y="22381"/>
                  </a:lnTo>
                  <a:lnTo>
                    <a:pt x="36582" y="22732"/>
                  </a:lnTo>
                  <a:lnTo>
                    <a:pt x="37283" y="23082"/>
                  </a:lnTo>
                  <a:lnTo>
                    <a:pt x="37993" y="23442"/>
                  </a:lnTo>
                  <a:lnTo>
                    <a:pt x="38703" y="23811"/>
                  </a:lnTo>
                  <a:lnTo>
                    <a:pt x="39413" y="24189"/>
                  </a:lnTo>
                  <a:lnTo>
                    <a:pt x="40132" y="24585"/>
                  </a:lnTo>
                  <a:lnTo>
                    <a:pt x="40842" y="24982"/>
                  </a:lnTo>
                  <a:lnTo>
                    <a:pt x="41562" y="25387"/>
                  </a:lnTo>
                  <a:lnTo>
                    <a:pt x="42281" y="25802"/>
                  </a:lnTo>
                  <a:lnTo>
                    <a:pt x="43000" y="26227"/>
                  </a:lnTo>
                  <a:lnTo>
                    <a:pt x="43719" y="26660"/>
                  </a:lnTo>
                  <a:lnTo>
                    <a:pt x="44439" y="27103"/>
                  </a:lnTo>
                  <a:lnTo>
                    <a:pt x="45167" y="27554"/>
                  </a:lnTo>
                  <a:lnTo>
                    <a:pt x="45896" y="28016"/>
                  </a:lnTo>
                  <a:lnTo>
                    <a:pt x="46624" y="28486"/>
                  </a:lnTo>
                  <a:lnTo>
                    <a:pt x="47353" y="28965"/>
                  </a:lnTo>
                  <a:lnTo>
                    <a:pt x="48090" y="29454"/>
                  </a:lnTo>
                  <a:lnTo>
                    <a:pt x="48828" y="29952"/>
                  </a:lnTo>
                  <a:lnTo>
                    <a:pt x="49566" y="30459"/>
                  </a:lnTo>
                  <a:lnTo>
                    <a:pt x="50304" y="30976"/>
                  </a:lnTo>
                  <a:lnTo>
                    <a:pt x="51041" y="31501"/>
                  </a:lnTo>
                  <a:lnTo>
                    <a:pt x="51788" y="32036"/>
                  </a:lnTo>
                  <a:lnTo>
                    <a:pt x="52535" y="32589"/>
                  </a:lnTo>
                  <a:lnTo>
                    <a:pt x="53291" y="33143"/>
                  </a:lnTo>
                  <a:lnTo>
                    <a:pt x="54038" y="33705"/>
                  </a:lnTo>
                  <a:lnTo>
                    <a:pt x="54794" y="34277"/>
                  </a:lnTo>
                  <a:lnTo>
                    <a:pt x="55560" y="34858"/>
                  </a:lnTo>
                  <a:lnTo>
                    <a:pt x="56316" y="35457"/>
                  </a:lnTo>
                  <a:lnTo>
                    <a:pt x="57081" y="36057"/>
                  </a:lnTo>
                  <a:lnTo>
                    <a:pt x="57847" y="36665"/>
                  </a:lnTo>
                  <a:lnTo>
                    <a:pt x="58621" y="37292"/>
                  </a:lnTo>
                  <a:lnTo>
                    <a:pt x="59387" y="37919"/>
                  </a:lnTo>
                  <a:lnTo>
                    <a:pt x="60171" y="38565"/>
                  </a:lnTo>
                  <a:lnTo>
                    <a:pt x="61729" y="39874"/>
                  </a:lnTo>
                  <a:lnTo>
                    <a:pt x="63306" y="41230"/>
                  </a:lnTo>
                  <a:lnTo>
                    <a:pt x="64892" y="42613"/>
                  </a:lnTo>
                  <a:lnTo>
                    <a:pt x="66497" y="44052"/>
                  </a:lnTo>
                  <a:lnTo>
                    <a:pt x="68120" y="45518"/>
                  </a:lnTo>
                  <a:lnTo>
                    <a:pt x="69752" y="47030"/>
                  </a:lnTo>
                  <a:lnTo>
                    <a:pt x="71402" y="48580"/>
                  </a:lnTo>
                  <a:lnTo>
                    <a:pt x="73071" y="50175"/>
                  </a:lnTo>
                  <a:lnTo>
                    <a:pt x="74750" y="51807"/>
                  </a:lnTo>
                  <a:lnTo>
                    <a:pt x="76456" y="53485"/>
                  </a:lnTo>
                  <a:lnTo>
                    <a:pt x="78171" y="55201"/>
                  </a:lnTo>
                  <a:lnTo>
                    <a:pt x="79905" y="56953"/>
                  </a:lnTo>
                  <a:lnTo>
                    <a:pt x="81666" y="58760"/>
                  </a:lnTo>
                  <a:lnTo>
                    <a:pt x="83436" y="60595"/>
                  </a:lnTo>
                  <a:lnTo>
                    <a:pt x="85235" y="62486"/>
                  </a:lnTo>
                  <a:lnTo>
                    <a:pt x="87051" y="64413"/>
                  </a:lnTo>
                  <a:lnTo>
                    <a:pt x="88886" y="66386"/>
                  </a:lnTo>
                  <a:lnTo>
                    <a:pt x="90740" y="68397"/>
                  </a:lnTo>
                  <a:lnTo>
                    <a:pt x="92621" y="70453"/>
                  </a:lnTo>
                  <a:lnTo>
                    <a:pt x="94521" y="72556"/>
                  </a:lnTo>
                  <a:lnTo>
                    <a:pt x="96448" y="74695"/>
                  </a:lnTo>
                  <a:lnTo>
                    <a:pt x="98394" y="76890"/>
                  </a:lnTo>
                  <a:lnTo>
                    <a:pt x="98532" y="78310"/>
                  </a:lnTo>
                  <a:lnTo>
                    <a:pt x="98689" y="80043"/>
                  </a:lnTo>
                  <a:lnTo>
                    <a:pt x="98883" y="82423"/>
                  </a:lnTo>
                  <a:lnTo>
                    <a:pt x="99104" y="85392"/>
                  </a:lnTo>
                  <a:lnTo>
                    <a:pt x="99224" y="87107"/>
                  </a:lnTo>
                  <a:lnTo>
                    <a:pt x="99344" y="88951"/>
                  </a:lnTo>
                  <a:lnTo>
                    <a:pt x="99473" y="90934"/>
                  </a:lnTo>
                  <a:lnTo>
                    <a:pt x="99602" y="93046"/>
                  </a:lnTo>
                  <a:lnTo>
                    <a:pt x="99722" y="95287"/>
                  </a:lnTo>
                  <a:lnTo>
                    <a:pt x="99851" y="97647"/>
                  </a:lnTo>
                  <a:lnTo>
                    <a:pt x="99961" y="100137"/>
                  </a:lnTo>
                  <a:lnTo>
                    <a:pt x="100081" y="102738"/>
                  </a:lnTo>
                  <a:lnTo>
                    <a:pt x="100192" y="105449"/>
                  </a:lnTo>
                  <a:lnTo>
                    <a:pt x="100284" y="108271"/>
                  </a:lnTo>
                  <a:lnTo>
                    <a:pt x="100376" y="111185"/>
                  </a:lnTo>
                  <a:lnTo>
                    <a:pt x="100459" y="114209"/>
                  </a:lnTo>
                  <a:lnTo>
                    <a:pt x="100524" y="117326"/>
                  </a:lnTo>
                  <a:lnTo>
                    <a:pt x="100579" y="120544"/>
                  </a:lnTo>
                  <a:lnTo>
                    <a:pt x="100616" y="123836"/>
                  </a:lnTo>
                  <a:lnTo>
                    <a:pt x="100644" y="127221"/>
                  </a:lnTo>
                  <a:lnTo>
                    <a:pt x="100644" y="130679"/>
                  </a:lnTo>
                  <a:lnTo>
                    <a:pt x="100635" y="134220"/>
                  </a:lnTo>
                  <a:lnTo>
                    <a:pt x="100598" y="137826"/>
                  </a:lnTo>
                  <a:lnTo>
                    <a:pt x="100542" y="141505"/>
                  </a:lnTo>
                  <a:lnTo>
                    <a:pt x="100506" y="143368"/>
                  </a:lnTo>
                  <a:lnTo>
                    <a:pt x="100469" y="145249"/>
                  </a:lnTo>
                  <a:lnTo>
                    <a:pt x="100413" y="147139"/>
                  </a:lnTo>
                  <a:lnTo>
                    <a:pt x="100358" y="149048"/>
                  </a:lnTo>
                  <a:lnTo>
                    <a:pt x="121697" y="149048"/>
                  </a:lnTo>
                  <a:lnTo>
                    <a:pt x="121853" y="146992"/>
                  </a:lnTo>
                  <a:lnTo>
                    <a:pt x="121992" y="144945"/>
                  </a:lnTo>
                  <a:lnTo>
                    <a:pt x="122121" y="142916"/>
                  </a:lnTo>
                  <a:lnTo>
                    <a:pt x="122241" y="140896"/>
                  </a:lnTo>
                  <a:lnTo>
                    <a:pt x="122361" y="138886"/>
                  </a:lnTo>
                  <a:lnTo>
                    <a:pt x="122462" y="136894"/>
                  </a:lnTo>
                  <a:lnTo>
                    <a:pt x="122554" y="134912"/>
                  </a:lnTo>
                  <a:lnTo>
                    <a:pt x="122637" y="132947"/>
                  </a:lnTo>
                  <a:lnTo>
                    <a:pt x="122720" y="130992"/>
                  </a:lnTo>
                  <a:lnTo>
                    <a:pt x="122785" y="129056"/>
                  </a:lnTo>
                  <a:lnTo>
                    <a:pt x="122849" y="127138"/>
                  </a:lnTo>
                  <a:lnTo>
                    <a:pt x="122895" y="125238"/>
                  </a:lnTo>
                  <a:lnTo>
                    <a:pt x="122941" y="123357"/>
                  </a:lnTo>
                  <a:lnTo>
                    <a:pt x="122988" y="121494"/>
                  </a:lnTo>
                  <a:lnTo>
                    <a:pt x="123015" y="119650"/>
                  </a:lnTo>
                  <a:lnTo>
                    <a:pt x="123043" y="117824"/>
                  </a:lnTo>
                  <a:lnTo>
                    <a:pt x="123061" y="116017"/>
                  </a:lnTo>
                  <a:lnTo>
                    <a:pt x="123071" y="114237"/>
                  </a:lnTo>
                  <a:lnTo>
                    <a:pt x="123080" y="112476"/>
                  </a:lnTo>
                  <a:lnTo>
                    <a:pt x="123080" y="110742"/>
                  </a:lnTo>
                  <a:lnTo>
                    <a:pt x="123061" y="107339"/>
                  </a:lnTo>
                  <a:lnTo>
                    <a:pt x="123034" y="104047"/>
                  </a:lnTo>
                  <a:lnTo>
                    <a:pt x="122978" y="100847"/>
                  </a:lnTo>
                  <a:lnTo>
                    <a:pt x="122914" y="97767"/>
                  </a:lnTo>
                  <a:lnTo>
                    <a:pt x="122831" y="94807"/>
                  </a:lnTo>
                  <a:lnTo>
                    <a:pt x="122739" y="91967"/>
                  </a:lnTo>
                  <a:lnTo>
                    <a:pt x="122628" y="89256"/>
                  </a:lnTo>
                  <a:lnTo>
                    <a:pt x="122517" y="86674"/>
                  </a:lnTo>
                  <a:lnTo>
                    <a:pt x="122407" y="84239"/>
                  </a:lnTo>
                  <a:lnTo>
                    <a:pt x="122287" y="81943"/>
                  </a:lnTo>
                  <a:lnTo>
                    <a:pt x="122158" y="79804"/>
                  </a:lnTo>
                  <a:lnTo>
                    <a:pt x="122038" y="77821"/>
                  </a:lnTo>
                  <a:lnTo>
                    <a:pt x="121918" y="76004"/>
                  </a:lnTo>
                  <a:lnTo>
                    <a:pt x="121798" y="74345"/>
                  </a:lnTo>
                  <a:lnTo>
                    <a:pt x="121687" y="72869"/>
                  </a:lnTo>
                  <a:lnTo>
                    <a:pt x="121586" y="71569"/>
                  </a:lnTo>
                  <a:lnTo>
                    <a:pt x="121420" y="69522"/>
                  </a:lnTo>
                  <a:lnTo>
                    <a:pt x="121309" y="68268"/>
                  </a:lnTo>
                  <a:lnTo>
                    <a:pt x="121263" y="67834"/>
                  </a:lnTo>
                  <a:lnTo>
                    <a:pt x="115205" y="62550"/>
                  </a:lnTo>
                  <a:lnTo>
                    <a:pt x="109414" y="57469"/>
                  </a:lnTo>
                  <a:lnTo>
                    <a:pt x="98560" y="47934"/>
                  </a:lnTo>
                  <a:lnTo>
                    <a:pt x="93488" y="43480"/>
                  </a:lnTo>
                  <a:lnTo>
                    <a:pt x="88628" y="39238"/>
                  </a:lnTo>
                  <a:lnTo>
                    <a:pt x="86286" y="37191"/>
                  </a:lnTo>
                  <a:lnTo>
                    <a:pt x="83990" y="35208"/>
                  </a:lnTo>
                  <a:lnTo>
                    <a:pt x="81749" y="33272"/>
                  </a:lnTo>
                  <a:lnTo>
                    <a:pt x="79554" y="31381"/>
                  </a:lnTo>
                  <a:lnTo>
                    <a:pt x="77406" y="29556"/>
                  </a:lnTo>
                  <a:lnTo>
                    <a:pt x="75312" y="27776"/>
                  </a:lnTo>
                  <a:lnTo>
                    <a:pt x="73256" y="26051"/>
                  </a:lnTo>
                  <a:lnTo>
                    <a:pt x="71255" y="24382"/>
                  </a:lnTo>
                  <a:lnTo>
                    <a:pt x="69291" y="22769"/>
                  </a:lnTo>
                  <a:lnTo>
                    <a:pt x="67373" y="21201"/>
                  </a:lnTo>
                  <a:lnTo>
                    <a:pt x="65491" y="19698"/>
                  </a:lnTo>
                  <a:lnTo>
                    <a:pt x="63656" y="18241"/>
                  </a:lnTo>
                  <a:lnTo>
                    <a:pt x="61858" y="16848"/>
                  </a:lnTo>
                  <a:lnTo>
                    <a:pt x="60097" y="15502"/>
                  </a:lnTo>
                  <a:lnTo>
                    <a:pt x="59230" y="14847"/>
                  </a:lnTo>
                  <a:lnTo>
                    <a:pt x="58372" y="14211"/>
                  </a:lnTo>
                  <a:lnTo>
                    <a:pt x="57524" y="13584"/>
                  </a:lnTo>
                  <a:lnTo>
                    <a:pt x="56685" y="12975"/>
                  </a:lnTo>
                  <a:lnTo>
                    <a:pt x="55855" y="12385"/>
                  </a:lnTo>
                  <a:lnTo>
                    <a:pt x="55034" y="11795"/>
                  </a:lnTo>
                  <a:lnTo>
                    <a:pt x="54223" y="11232"/>
                  </a:lnTo>
                  <a:lnTo>
                    <a:pt x="53420" y="10670"/>
                  </a:lnTo>
                  <a:lnTo>
                    <a:pt x="52618" y="10135"/>
                  </a:lnTo>
                  <a:lnTo>
                    <a:pt x="51834" y="9609"/>
                  </a:lnTo>
                  <a:lnTo>
                    <a:pt x="51050" y="9093"/>
                  </a:lnTo>
                  <a:lnTo>
                    <a:pt x="50276" y="8595"/>
                  </a:lnTo>
                  <a:lnTo>
                    <a:pt x="49510" y="8106"/>
                  </a:lnTo>
                  <a:lnTo>
                    <a:pt x="48754" y="7636"/>
                  </a:lnTo>
                  <a:lnTo>
                    <a:pt x="47998" y="7175"/>
                  </a:lnTo>
                  <a:lnTo>
                    <a:pt x="47251" y="6732"/>
                  </a:lnTo>
                  <a:lnTo>
                    <a:pt x="46523" y="6299"/>
                  </a:lnTo>
                  <a:lnTo>
                    <a:pt x="45785" y="5884"/>
                  </a:lnTo>
                  <a:lnTo>
                    <a:pt x="45066" y="5487"/>
                  </a:lnTo>
                  <a:lnTo>
                    <a:pt x="44346" y="5100"/>
                  </a:lnTo>
                  <a:lnTo>
                    <a:pt x="43636" y="4722"/>
                  </a:lnTo>
                  <a:lnTo>
                    <a:pt x="42936" y="4362"/>
                  </a:lnTo>
                  <a:lnTo>
                    <a:pt x="42235" y="4021"/>
                  </a:lnTo>
                  <a:lnTo>
                    <a:pt x="41543" y="3689"/>
                  </a:lnTo>
                  <a:lnTo>
                    <a:pt x="40851" y="3366"/>
                  </a:lnTo>
                  <a:lnTo>
                    <a:pt x="40169" y="3071"/>
                  </a:lnTo>
                  <a:lnTo>
                    <a:pt x="39496" y="2776"/>
                  </a:lnTo>
                  <a:lnTo>
                    <a:pt x="38823" y="2500"/>
                  </a:lnTo>
                  <a:lnTo>
                    <a:pt x="38159" y="2241"/>
                  </a:lnTo>
                  <a:lnTo>
                    <a:pt x="37504" y="1992"/>
                  </a:lnTo>
                  <a:lnTo>
                    <a:pt x="36849" y="1762"/>
                  </a:lnTo>
                  <a:lnTo>
                    <a:pt x="36195" y="1550"/>
                  </a:lnTo>
                  <a:lnTo>
                    <a:pt x="35549" y="1347"/>
                  </a:lnTo>
                  <a:lnTo>
                    <a:pt x="34913" y="1153"/>
                  </a:lnTo>
                  <a:lnTo>
                    <a:pt x="34277" y="978"/>
                  </a:lnTo>
                  <a:lnTo>
                    <a:pt x="33640" y="821"/>
                  </a:lnTo>
                  <a:lnTo>
                    <a:pt x="33013" y="674"/>
                  </a:lnTo>
                  <a:lnTo>
                    <a:pt x="32386" y="535"/>
                  </a:lnTo>
                  <a:lnTo>
                    <a:pt x="31768" y="425"/>
                  </a:lnTo>
                  <a:lnTo>
                    <a:pt x="31150" y="323"/>
                  </a:lnTo>
                  <a:lnTo>
                    <a:pt x="30533" y="231"/>
                  </a:lnTo>
                  <a:lnTo>
                    <a:pt x="29924" y="157"/>
                  </a:lnTo>
                  <a:lnTo>
                    <a:pt x="29315" y="93"/>
                  </a:lnTo>
                  <a:lnTo>
                    <a:pt x="28716" y="47"/>
                  </a:lnTo>
                  <a:lnTo>
                    <a:pt x="28117" y="19"/>
                  </a:lnTo>
                  <a:lnTo>
                    <a:pt x="275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-7210650" y="-3632625"/>
              <a:ext cx="3077000" cy="3726225"/>
            </a:xfrm>
            <a:custGeom>
              <a:avLst/>
              <a:gdLst/>
              <a:ahLst/>
              <a:cxnLst/>
              <a:rect l="l" t="t" r="r" b="b"/>
              <a:pathLst>
                <a:path w="123080" h="149049" fill="none" extrusionOk="0">
                  <a:moveTo>
                    <a:pt x="121697" y="149048"/>
                  </a:moveTo>
                  <a:lnTo>
                    <a:pt x="100358" y="149048"/>
                  </a:lnTo>
                  <a:lnTo>
                    <a:pt x="100358" y="149048"/>
                  </a:lnTo>
                  <a:lnTo>
                    <a:pt x="100413" y="147139"/>
                  </a:lnTo>
                  <a:lnTo>
                    <a:pt x="100469" y="145249"/>
                  </a:lnTo>
                  <a:lnTo>
                    <a:pt x="100506" y="143368"/>
                  </a:lnTo>
                  <a:lnTo>
                    <a:pt x="100542" y="141505"/>
                  </a:lnTo>
                  <a:lnTo>
                    <a:pt x="100598" y="137826"/>
                  </a:lnTo>
                  <a:lnTo>
                    <a:pt x="100635" y="134220"/>
                  </a:lnTo>
                  <a:lnTo>
                    <a:pt x="100644" y="130679"/>
                  </a:lnTo>
                  <a:lnTo>
                    <a:pt x="100644" y="127221"/>
                  </a:lnTo>
                  <a:lnTo>
                    <a:pt x="100616" y="123836"/>
                  </a:lnTo>
                  <a:lnTo>
                    <a:pt x="100579" y="120544"/>
                  </a:lnTo>
                  <a:lnTo>
                    <a:pt x="100524" y="117326"/>
                  </a:lnTo>
                  <a:lnTo>
                    <a:pt x="100459" y="114209"/>
                  </a:lnTo>
                  <a:lnTo>
                    <a:pt x="100376" y="111185"/>
                  </a:lnTo>
                  <a:lnTo>
                    <a:pt x="100284" y="108271"/>
                  </a:lnTo>
                  <a:lnTo>
                    <a:pt x="100192" y="105449"/>
                  </a:lnTo>
                  <a:lnTo>
                    <a:pt x="100081" y="102738"/>
                  </a:lnTo>
                  <a:lnTo>
                    <a:pt x="99961" y="100137"/>
                  </a:lnTo>
                  <a:lnTo>
                    <a:pt x="99851" y="97647"/>
                  </a:lnTo>
                  <a:lnTo>
                    <a:pt x="99722" y="95287"/>
                  </a:lnTo>
                  <a:lnTo>
                    <a:pt x="99602" y="93046"/>
                  </a:lnTo>
                  <a:lnTo>
                    <a:pt x="99473" y="90934"/>
                  </a:lnTo>
                  <a:lnTo>
                    <a:pt x="99344" y="88951"/>
                  </a:lnTo>
                  <a:lnTo>
                    <a:pt x="99224" y="87107"/>
                  </a:lnTo>
                  <a:lnTo>
                    <a:pt x="99104" y="85392"/>
                  </a:lnTo>
                  <a:lnTo>
                    <a:pt x="98883" y="82423"/>
                  </a:lnTo>
                  <a:lnTo>
                    <a:pt x="98689" y="80043"/>
                  </a:lnTo>
                  <a:lnTo>
                    <a:pt x="98532" y="78310"/>
                  </a:lnTo>
                  <a:lnTo>
                    <a:pt x="98394" y="76890"/>
                  </a:lnTo>
                  <a:lnTo>
                    <a:pt x="98394" y="76890"/>
                  </a:lnTo>
                  <a:lnTo>
                    <a:pt x="96448" y="74695"/>
                  </a:lnTo>
                  <a:lnTo>
                    <a:pt x="94521" y="72556"/>
                  </a:lnTo>
                  <a:lnTo>
                    <a:pt x="92621" y="70453"/>
                  </a:lnTo>
                  <a:lnTo>
                    <a:pt x="90740" y="68397"/>
                  </a:lnTo>
                  <a:lnTo>
                    <a:pt x="88886" y="66386"/>
                  </a:lnTo>
                  <a:lnTo>
                    <a:pt x="87051" y="64413"/>
                  </a:lnTo>
                  <a:lnTo>
                    <a:pt x="85235" y="62486"/>
                  </a:lnTo>
                  <a:lnTo>
                    <a:pt x="83436" y="60595"/>
                  </a:lnTo>
                  <a:lnTo>
                    <a:pt x="81666" y="58760"/>
                  </a:lnTo>
                  <a:lnTo>
                    <a:pt x="79905" y="56953"/>
                  </a:lnTo>
                  <a:lnTo>
                    <a:pt x="78171" y="55201"/>
                  </a:lnTo>
                  <a:lnTo>
                    <a:pt x="76456" y="53485"/>
                  </a:lnTo>
                  <a:lnTo>
                    <a:pt x="74750" y="51807"/>
                  </a:lnTo>
                  <a:lnTo>
                    <a:pt x="73071" y="50175"/>
                  </a:lnTo>
                  <a:lnTo>
                    <a:pt x="71402" y="48580"/>
                  </a:lnTo>
                  <a:lnTo>
                    <a:pt x="69752" y="47030"/>
                  </a:lnTo>
                  <a:lnTo>
                    <a:pt x="68120" y="45518"/>
                  </a:lnTo>
                  <a:lnTo>
                    <a:pt x="66497" y="44052"/>
                  </a:lnTo>
                  <a:lnTo>
                    <a:pt x="64892" y="42613"/>
                  </a:lnTo>
                  <a:lnTo>
                    <a:pt x="63306" y="41230"/>
                  </a:lnTo>
                  <a:lnTo>
                    <a:pt x="61729" y="39874"/>
                  </a:lnTo>
                  <a:lnTo>
                    <a:pt x="60171" y="38565"/>
                  </a:lnTo>
                  <a:lnTo>
                    <a:pt x="59387" y="37919"/>
                  </a:lnTo>
                  <a:lnTo>
                    <a:pt x="58621" y="37292"/>
                  </a:lnTo>
                  <a:lnTo>
                    <a:pt x="57847" y="36665"/>
                  </a:lnTo>
                  <a:lnTo>
                    <a:pt x="57081" y="36057"/>
                  </a:lnTo>
                  <a:lnTo>
                    <a:pt x="56316" y="35457"/>
                  </a:lnTo>
                  <a:lnTo>
                    <a:pt x="55560" y="34858"/>
                  </a:lnTo>
                  <a:lnTo>
                    <a:pt x="54794" y="34277"/>
                  </a:lnTo>
                  <a:lnTo>
                    <a:pt x="54038" y="33705"/>
                  </a:lnTo>
                  <a:lnTo>
                    <a:pt x="53291" y="33143"/>
                  </a:lnTo>
                  <a:lnTo>
                    <a:pt x="52535" y="32589"/>
                  </a:lnTo>
                  <a:lnTo>
                    <a:pt x="51788" y="32036"/>
                  </a:lnTo>
                  <a:lnTo>
                    <a:pt x="51041" y="31501"/>
                  </a:lnTo>
                  <a:lnTo>
                    <a:pt x="50304" y="30976"/>
                  </a:lnTo>
                  <a:lnTo>
                    <a:pt x="49566" y="30459"/>
                  </a:lnTo>
                  <a:lnTo>
                    <a:pt x="48828" y="29952"/>
                  </a:lnTo>
                  <a:lnTo>
                    <a:pt x="48090" y="29454"/>
                  </a:lnTo>
                  <a:lnTo>
                    <a:pt x="47353" y="28965"/>
                  </a:lnTo>
                  <a:lnTo>
                    <a:pt x="46624" y="28486"/>
                  </a:lnTo>
                  <a:lnTo>
                    <a:pt x="45896" y="28016"/>
                  </a:lnTo>
                  <a:lnTo>
                    <a:pt x="45167" y="27554"/>
                  </a:lnTo>
                  <a:lnTo>
                    <a:pt x="44439" y="27103"/>
                  </a:lnTo>
                  <a:lnTo>
                    <a:pt x="43719" y="26660"/>
                  </a:lnTo>
                  <a:lnTo>
                    <a:pt x="43000" y="26227"/>
                  </a:lnTo>
                  <a:lnTo>
                    <a:pt x="42281" y="25802"/>
                  </a:lnTo>
                  <a:lnTo>
                    <a:pt x="41562" y="25387"/>
                  </a:lnTo>
                  <a:lnTo>
                    <a:pt x="40842" y="24982"/>
                  </a:lnTo>
                  <a:lnTo>
                    <a:pt x="40132" y="24585"/>
                  </a:lnTo>
                  <a:lnTo>
                    <a:pt x="39413" y="24189"/>
                  </a:lnTo>
                  <a:lnTo>
                    <a:pt x="38703" y="23811"/>
                  </a:lnTo>
                  <a:lnTo>
                    <a:pt x="37993" y="23442"/>
                  </a:lnTo>
                  <a:lnTo>
                    <a:pt x="37283" y="23082"/>
                  </a:lnTo>
                  <a:lnTo>
                    <a:pt x="36582" y="22732"/>
                  </a:lnTo>
                  <a:lnTo>
                    <a:pt x="35872" y="22381"/>
                  </a:lnTo>
                  <a:lnTo>
                    <a:pt x="35162" y="22049"/>
                  </a:lnTo>
                  <a:lnTo>
                    <a:pt x="34461" y="21717"/>
                  </a:lnTo>
                  <a:lnTo>
                    <a:pt x="33760" y="21404"/>
                  </a:lnTo>
                  <a:lnTo>
                    <a:pt x="33059" y="21090"/>
                  </a:lnTo>
                  <a:lnTo>
                    <a:pt x="32358" y="20795"/>
                  </a:lnTo>
                  <a:lnTo>
                    <a:pt x="31658" y="20500"/>
                  </a:lnTo>
                  <a:lnTo>
                    <a:pt x="30957" y="20214"/>
                  </a:lnTo>
                  <a:lnTo>
                    <a:pt x="30256" y="19947"/>
                  </a:lnTo>
                  <a:lnTo>
                    <a:pt x="29555" y="19679"/>
                  </a:lnTo>
                  <a:lnTo>
                    <a:pt x="28863" y="19421"/>
                  </a:lnTo>
                  <a:lnTo>
                    <a:pt x="28163" y="19172"/>
                  </a:lnTo>
                  <a:lnTo>
                    <a:pt x="27471" y="18932"/>
                  </a:lnTo>
                  <a:lnTo>
                    <a:pt x="26770" y="18693"/>
                  </a:lnTo>
                  <a:lnTo>
                    <a:pt x="26079" y="18471"/>
                  </a:lnTo>
                  <a:lnTo>
                    <a:pt x="25378" y="18259"/>
                  </a:lnTo>
                  <a:lnTo>
                    <a:pt x="24686" y="18047"/>
                  </a:lnTo>
                  <a:lnTo>
                    <a:pt x="23985" y="17853"/>
                  </a:lnTo>
                  <a:lnTo>
                    <a:pt x="23294" y="17660"/>
                  </a:lnTo>
                  <a:lnTo>
                    <a:pt x="22602" y="17475"/>
                  </a:lnTo>
                  <a:lnTo>
                    <a:pt x="21901" y="17300"/>
                  </a:lnTo>
                  <a:lnTo>
                    <a:pt x="21210" y="17134"/>
                  </a:lnTo>
                  <a:lnTo>
                    <a:pt x="20509" y="16977"/>
                  </a:lnTo>
                  <a:lnTo>
                    <a:pt x="19817" y="16830"/>
                  </a:lnTo>
                  <a:lnTo>
                    <a:pt x="19126" y="16692"/>
                  </a:lnTo>
                  <a:lnTo>
                    <a:pt x="18425" y="16553"/>
                  </a:lnTo>
                  <a:lnTo>
                    <a:pt x="17724" y="16433"/>
                  </a:lnTo>
                  <a:lnTo>
                    <a:pt x="17032" y="16313"/>
                  </a:lnTo>
                  <a:lnTo>
                    <a:pt x="16331" y="16203"/>
                  </a:lnTo>
                  <a:lnTo>
                    <a:pt x="15640" y="16101"/>
                  </a:lnTo>
                  <a:lnTo>
                    <a:pt x="14939" y="16009"/>
                  </a:lnTo>
                  <a:lnTo>
                    <a:pt x="14238" y="15926"/>
                  </a:lnTo>
                  <a:lnTo>
                    <a:pt x="13537" y="15843"/>
                  </a:lnTo>
                  <a:lnTo>
                    <a:pt x="12836" y="15779"/>
                  </a:lnTo>
                  <a:lnTo>
                    <a:pt x="12136" y="15714"/>
                  </a:lnTo>
                  <a:lnTo>
                    <a:pt x="11435" y="15659"/>
                  </a:lnTo>
                  <a:lnTo>
                    <a:pt x="10725" y="15613"/>
                  </a:lnTo>
                  <a:lnTo>
                    <a:pt x="10024" y="15576"/>
                  </a:lnTo>
                  <a:lnTo>
                    <a:pt x="9314" y="15539"/>
                  </a:lnTo>
                  <a:lnTo>
                    <a:pt x="8613" y="15520"/>
                  </a:lnTo>
                  <a:lnTo>
                    <a:pt x="7903" y="15502"/>
                  </a:lnTo>
                  <a:lnTo>
                    <a:pt x="7193" y="15493"/>
                  </a:lnTo>
                  <a:lnTo>
                    <a:pt x="6483" y="15493"/>
                  </a:lnTo>
                  <a:lnTo>
                    <a:pt x="5764" y="15502"/>
                  </a:lnTo>
                  <a:lnTo>
                    <a:pt x="5053" y="15511"/>
                  </a:lnTo>
                  <a:lnTo>
                    <a:pt x="4334" y="15530"/>
                  </a:lnTo>
                  <a:lnTo>
                    <a:pt x="3615" y="15566"/>
                  </a:lnTo>
                  <a:lnTo>
                    <a:pt x="2896" y="15594"/>
                  </a:lnTo>
                  <a:lnTo>
                    <a:pt x="2176" y="15640"/>
                  </a:lnTo>
                  <a:lnTo>
                    <a:pt x="1457" y="15696"/>
                  </a:lnTo>
                  <a:lnTo>
                    <a:pt x="729" y="15751"/>
                  </a:lnTo>
                  <a:lnTo>
                    <a:pt x="0" y="15815"/>
                  </a:lnTo>
                  <a:lnTo>
                    <a:pt x="10153" y="6345"/>
                  </a:lnTo>
                  <a:lnTo>
                    <a:pt x="10162" y="6345"/>
                  </a:lnTo>
                  <a:lnTo>
                    <a:pt x="10162" y="6345"/>
                  </a:lnTo>
                  <a:lnTo>
                    <a:pt x="10743" y="5921"/>
                  </a:lnTo>
                  <a:lnTo>
                    <a:pt x="11324" y="5506"/>
                  </a:lnTo>
                  <a:lnTo>
                    <a:pt x="11896" y="5109"/>
                  </a:lnTo>
                  <a:lnTo>
                    <a:pt x="12477" y="4731"/>
                  </a:lnTo>
                  <a:lnTo>
                    <a:pt x="13049" y="4362"/>
                  </a:lnTo>
                  <a:lnTo>
                    <a:pt x="13630" y="4012"/>
                  </a:lnTo>
                  <a:lnTo>
                    <a:pt x="14201" y="3671"/>
                  </a:lnTo>
                  <a:lnTo>
                    <a:pt x="14773" y="3348"/>
                  </a:lnTo>
                  <a:lnTo>
                    <a:pt x="15345" y="3044"/>
                  </a:lnTo>
                  <a:lnTo>
                    <a:pt x="15916" y="2749"/>
                  </a:lnTo>
                  <a:lnTo>
                    <a:pt x="16497" y="2472"/>
                  </a:lnTo>
                  <a:lnTo>
                    <a:pt x="17069" y="2214"/>
                  </a:lnTo>
                  <a:lnTo>
                    <a:pt x="17641" y="1965"/>
                  </a:lnTo>
                  <a:lnTo>
                    <a:pt x="18213" y="1725"/>
                  </a:lnTo>
                  <a:lnTo>
                    <a:pt x="18784" y="1513"/>
                  </a:lnTo>
                  <a:lnTo>
                    <a:pt x="19356" y="1310"/>
                  </a:lnTo>
                  <a:lnTo>
                    <a:pt x="19928" y="1116"/>
                  </a:lnTo>
                  <a:lnTo>
                    <a:pt x="20509" y="941"/>
                  </a:lnTo>
                  <a:lnTo>
                    <a:pt x="21081" y="784"/>
                  </a:lnTo>
                  <a:lnTo>
                    <a:pt x="21661" y="646"/>
                  </a:lnTo>
                  <a:lnTo>
                    <a:pt x="22233" y="508"/>
                  </a:lnTo>
                  <a:lnTo>
                    <a:pt x="22814" y="397"/>
                  </a:lnTo>
                  <a:lnTo>
                    <a:pt x="23395" y="296"/>
                  </a:lnTo>
                  <a:lnTo>
                    <a:pt x="23976" y="213"/>
                  </a:lnTo>
                  <a:lnTo>
                    <a:pt x="24566" y="139"/>
                  </a:lnTo>
                  <a:lnTo>
                    <a:pt x="25147" y="84"/>
                  </a:lnTo>
                  <a:lnTo>
                    <a:pt x="25737" y="37"/>
                  </a:lnTo>
                  <a:lnTo>
                    <a:pt x="26328" y="10"/>
                  </a:lnTo>
                  <a:lnTo>
                    <a:pt x="26918" y="1"/>
                  </a:lnTo>
                  <a:lnTo>
                    <a:pt x="27517" y="1"/>
                  </a:lnTo>
                  <a:lnTo>
                    <a:pt x="28117" y="19"/>
                  </a:lnTo>
                  <a:lnTo>
                    <a:pt x="28716" y="47"/>
                  </a:lnTo>
                  <a:lnTo>
                    <a:pt x="29315" y="93"/>
                  </a:lnTo>
                  <a:lnTo>
                    <a:pt x="29924" y="157"/>
                  </a:lnTo>
                  <a:lnTo>
                    <a:pt x="30533" y="231"/>
                  </a:lnTo>
                  <a:lnTo>
                    <a:pt x="31150" y="323"/>
                  </a:lnTo>
                  <a:lnTo>
                    <a:pt x="31768" y="425"/>
                  </a:lnTo>
                  <a:lnTo>
                    <a:pt x="32386" y="535"/>
                  </a:lnTo>
                  <a:lnTo>
                    <a:pt x="33013" y="674"/>
                  </a:lnTo>
                  <a:lnTo>
                    <a:pt x="33640" y="821"/>
                  </a:lnTo>
                  <a:lnTo>
                    <a:pt x="34277" y="978"/>
                  </a:lnTo>
                  <a:lnTo>
                    <a:pt x="34913" y="1153"/>
                  </a:lnTo>
                  <a:lnTo>
                    <a:pt x="35549" y="1347"/>
                  </a:lnTo>
                  <a:lnTo>
                    <a:pt x="36195" y="1550"/>
                  </a:lnTo>
                  <a:lnTo>
                    <a:pt x="36849" y="1762"/>
                  </a:lnTo>
                  <a:lnTo>
                    <a:pt x="37504" y="1992"/>
                  </a:lnTo>
                  <a:lnTo>
                    <a:pt x="38159" y="2241"/>
                  </a:lnTo>
                  <a:lnTo>
                    <a:pt x="38823" y="2500"/>
                  </a:lnTo>
                  <a:lnTo>
                    <a:pt x="39496" y="2776"/>
                  </a:lnTo>
                  <a:lnTo>
                    <a:pt x="40169" y="3071"/>
                  </a:lnTo>
                  <a:lnTo>
                    <a:pt x="40851" y="3366"/>
                  </a:lnTo>
                  <a:lnTo>
                    <a:pt x="41543" y="3689"/>
                  </a:lnTo>
                  <a:lnTo>
                    <a:pt x="42235" y="4021"/>
                  </a:lnTo>
                  <a:lnTo>
                    <a:pt x="42936" y="4362"/>
                  </a:lnTo>
                  <a:lnTo>
                    <a:pt x="43636" y="4722"/>
                  </a:lnTo>
                  <a:lnTo>
                    <a:pt x="44346" y="5100"/>
                  </a:lnTo>
                  <a:lnTo>
                    <a:pt x="45066" y="5487"/>
                  </a:lnTo>
                  <a:lnTo>
                    <a:pt x="45785" y="5884"/>
                  </a:lnTo>
                  <a:lnTo>
                    <a:pt x="46523" y="6299"/>
                  </a:lnTo>
                  <a:lnTo>
                    <a:pt x="47251" y="6732"/>
                  </a:lnTo>
                  <a:lnTo>
                    <a:pt x="47998" y="7175"/>
                  </a:lnTo>
                  <a:lnTo>
                    <a:pt x="48754" y="7636"/>
                  </a:lnTo>
                  <a:lnTo>
                    <a:pt x="49510" y="8106"/>
                  </a:lnTo>
                  <a:lnTo>
                    <a:pt x="50276" y="8595"/>
                  </a:lnTo>
                  <a:lnTo>
                    <a:pt x="51050" y="9093"/>
                  </a:lnTo>
                  <a:lnTo>
                    <a:pt x="51834" y="9609"/>
                  </a:lnTo>
                  <a:lnTo>
                    <a:pt x="52618" y="10135"/>
                  </a:lnTo>
                  <a:lnTo>
                    <a:pt x="53420" y="10670"/>
                  </a:lnTo>
                  <a:lnTo>
                    <a:pt x="54223" y="11232"/>
                  </a:lnTo>
                  <a:lnTo>
                    <a:pt x="55034" y="11795"/>
                  </a:lnTo>
                  <a:lnTo>
                    <a:pt x="55855" y="12385"/>
                  </a:lnTo>
                  <a:lnTo>
                    <a:pt x="56685" y="12975"/>
                  </a:lnTo>
                  <a:lnTo>
                    <a:pt x="57524" y="13584"/>
                  </a:lnTo>
                  <a:lnTo>
                    <a:pt x="58372" y="14211"/>
                  </a:lnTo>
                  <a:lnTo>
                    <a:pt x="59230" y="14847"/>
                  </a:lnTo>
                  <a:lnTo>
                    <a:pt x="60097" y="15502"/>
                  </a:lnTo>
                  <a:lnTo>
                    <a:pt x="61858" y="16848"/>
                  </a:lnTo>
                  <a:lnTo>
                    <a:pt x="63656" y="18241"/>
                  </a:lnTo>
                  <a:lnTo>
                    <a:pt x="65491" y="19698"/>
                  </a:lnTo>
                  <a:lnTo>
                    <a:pt x="67373" y="21201"/>
                  </a:lnTo>
                  <a:lnTo>
                    <a:pt x="69291" y="22769"/>
                  </a:lnTo>
                  <a:lnTo>
                    <a:pt x="71255" y="24382"/>
                  </a:lnTo>
                  <a:lnTo>
                    <a:pt x="73256" y="26051"/>
                  </a:lnTo>
                  <a:lnTo>
                    <a:pt x="75312" y="27776"/>
                  </a:lnTo>
                  <a:lnTo>
                    <a:pt x="77406" y="29556"/>
                  </a:lnTo>
                  <a:lnTo>
                    <a:pt x="79554" y="31381"/>
                  </a:lnTo>
                  <a:lnTo>
                    <a:pt x="81749" y="33272"/>
                  </a:lnTo>
                  <a:lnTo>
                    <a:pt x="83990" y="35208"/>
                  </a:lnTo>
                  <a:lnTo>
                    <a:pt x="86286" y="37191"/>
                  </a:lnTo>
                  <a:lnTo>
                    <a:pt x="88628" y="39238"/>
                  </a:lnTo>
                  <a:lnTo>
                    <a:pt x="93488" y="43480"/>
                  </a:lnTo>
                  <a:lnTo>
                    <a:pt x="98560" y="47934"/>
                  </a:lnTo>
                  <a:lnTo>
                    <a:pt x="109414" y="57469"/>
                  </a:lnTo>
                  <a:lnTo>
                    <a:pt x="115205" y="62550"/>
                  </a:lnTo>
                  <a:lnTo>
                    <a:pt x="121263" y="67834"/>
                  </a:lnTo>
                  <a:lnTo>
                    <a:pt x="121263" y="67834"/>
                  </a:lnTo>
                  <a:lnTo>
                    <a:pt x="121309" y="68268"/>
                  </a:lnTo>
                  <a:lnTo>
                    <a:pt x="121420" y="69522"/>
                  </a:lnTo>
                  <a:lnTo>
                    <a:pt x="121586" y="71569"/>
                  </a:lnTo>
                  <a:lnTo>
                    <a:pt x="121687" y="72869"/>
                  </a:lnTo>
                  <a:lnTo>
                    <a:pt x="121798" y="74345"/>
                  </a:lnTo>
                  <a:lnTo>
                    <a:pt x="121918" y="76004"/>
                  </a:lnTo>
                  <a:lnTo>
                    <a:pt x="122038" y="77821"/>
                  </a:lnTo>
                  <a:lnTo>
                    <a:pt x="122158" y="79804"/>
                  </a:lnTo>
                  <a:lnTo>
                    <a:pt x="122287" y="81943"/>
                  </a:lnTo>
                  <a:lnTo>
                    <a:pt x="122407" y="84239"/>
                  </a:lnTo>
                  <a:lnTo>
                    <a:pt x="122517" y="86674"/>
                  </a:lnTo>
                  <a:lnTo>
                    <a:pt x="122628" y="89256"/>
                  </a:lnTo>
                  <a:lnTo>
                    <a:pt x="122739" y="91967"/>
                  </a:lnTo>
                  <a:lnTo>
                    <a:pt x="122831" y="94807"/>
                  </a:lnTo>
                  <a:lnTo>
                    <a:pt x="122914" y="97767"/>
                  </a:lnTo>
                  <a:lnTo>
                    <a:pt x="122978" y="100847"/>
                  </a:lnTo>
                  <a:lnTo>
                    <a:pt x="123034" y="104047"/>
                  </a:lnTo>
                  <a:lnTo>
                    <a:pt x="123061" y="107339"/>
                  </a:lnTo>
                  <a:lnTo>
                    <a:pt x="123080" y="110742"/>
                  </a:lnTo>
                  <a:lnTo>
                    <a:pt x="123080" y="112476"/>
                  </a:lnTo>
                  <a:lnTo>
                    <a:pt x="123071" y="114237"/>
                  </a:lnTo>
                  <a:lnTo>
                    <a:pt x="123061" y="116017"/>
                  </a:lnTo>
                  <a:lnTo>
                    <a:pt x="123043" y="117824"/>
                  </a:lnTo>
                  <a:lnTo>
                    <a:pt x="123015" y="119650"/>
                  </a:lnTo>
                  <a:lnTo>
                    <a:pt x="122988" y="121494"/>
                  </a:lnTo>
                  <a:lnTo>
                    <a:pt x="122941" y="123357"/>
                  </a:lnTo>
                  <a:lnTo>
                    <a:pt x="122895" y="125238"/>
                  </a:lnTo>
                  <a:lnTo>
                    <a:pt x="122849" y="127138"/>
                  </a:lnTo>
                  <a:lnTo>
                    <a:pt x="122785" y="129056"/>
                  </a:lnTo>
                  <a:lnTo>
                    <a:pt x="122720" y="130992"/>
                  </a:lnTo>
                  <a:lnTo>
                    <a:pt x="122637" y="132947"/>
                  </a:lnTo>
                  <a:lnTo>
                    <a:pt x="122554" y="134912"/>
                  </a:lnTo>
                  <a:lnTo>
                    <a:pt x="122462" y="136894"/>
                  </a:lnTo>
                  <a:lnTo>
                    <a:pt x="122361" y="138886"/>
                  </a:lnTo>
                  <a:lnTo>
                    <a:pt x="122241" y="140896"/>
                  </a:lnTo>
                  <a:lnTo>
                    <a:pt x="122121" y="142916"/>
                  </a:lnTo>
                  <a:lnTo>
                    <a:pt x="121992" y="144945"/>
                  </a:lnTo>
                  <a:lnTo>
                    <a:pt x="121853" y="146992"/>
                  </a:lnTo>
                  <a:lnTo>
                    <a:pt x="121697" y="149048"/>
                  </a:lnTo>
                  <a:lnTo>
                    <a:pt x="121697" y="1490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-4168250" y="9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-6799375" y="-3570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-8534650" y="-6790075"/>
              <a:ext cx="1577825" cy="3322550"/>
            </a:xfrm>
            <a:custGeom>
              <a:avLst/>
              <a:gdLst/>
              <a:ahLst/>
              <a:cxnLst/>
              <a:rect l="l" t="t" r="r" b="b"/>
              <a:pathLst>
                <a:path w="63113" h="132902" extrusionOk="0">
                  <a:moveTo>
                    <a:pt x="1" y="1"/>
                  </a:moveTo>
                  <a:lnTo>
                    <a:pt x="65" y="996"/>
                  </a:lnTo>
                  <a:lnTo>
                    <a:pt x="130" y="1983"/>
                  </a:lnTo>
                  <a:lnTo>
                    <a:pt x="517" y="2158"/>
                  </a:lnTo>
                  <a:lnTo>
                    <a:pt x="905" y="2334"/>
                  </a:lnTo>
                  <a:lnTo>
                    <a:pt x="1292" y="2518"/>
                  </a:lnTo>
                  <a:lnTo>
                    <a:pt x="1670" y="2712"/>
                  </a:lnTo>
                  <a:lnTo>
                    <a:pt x="2039" y="2905"/>
                  </a:lnTo>
                  <a:lnTo>
                    <a:pt x="2408" y="3108"/>
                  </a:lnTo>
                  <a:lnTo>
                    <a:pt x="2777" y="3311"/>
                  </a:lnTo>
                  <a:lnTo>
                    <a:pt x="3136" y="3523"/>
                  </a:lnTo>
                  <a:lnTo>
                    <a:pt x="3496" y="3744"/>
                  </a:lnTo>
                  <a:lnTo>
                    <a:pt x="3846" y="3966"/>
                  </a:lnTo>
                  <a:lnTo>
                    <a:pt x="4197" y="4196"/>
                  </a:lnTo>
                  <a:lnTo>
                    <a:pt x="4538" y="4427"/>
                  </a:lnTo>
                  <a:lnTo>
                    <a:pt x="4879" y="4667"/>
                  </a:lnTo>
                  <a:lnTo>
                    <a:pt x="5211" y="4916"/>
                  </a:lnTo>
                  <a:lnTo>
                    <a:pt x="5543" y="5165"/>
                  </a:lnTo>
                  <a:lnTo>
                    <a:pt x="5875" y="5423"/>
                  </a:lnTo>
                  <a:lnTo>
                    <a:pt x="6198" y="5690"/>
                  </a:lnTo>
                  <a:lnTo>
                    <a:pt x="6520" y="5958"/>
                  </a:lnTo>
                  <a:lnTo>
                    <a:pt x="6834" y="6234"/>
                  </a:lnTo>
                  <a:lnTo>
                    <a:pt x="7148" y="6520"/>
                  </a:lnTo>
                  <a:lnTo>
                    <a:pt x="7461" y="6806"/>
                  </a:lnTo>
                  <a:lnTo>
                    <a:pt x="7765" y="7101"/>
                  </a:lnTo>
                  <a:lnTo>
                    <a:pt x="8060" y="7396"/>
                  </a:lnTo>
                  <a:lnTo>
                    <a:pt x="8356" y="7700"/>
                  </a:lnTo>
                  <a:lnTo>
                    <a:pt x="8651" y="8014"/>
                  </a:lnTo>
                  <a:lnTo>
                    <a:pt x="8946" y="8337"/>
                  </a:lnTo>
                  <a:lnTo>
                    <a:pt x="9222" y="8660"/>
                  </a:lnTo>
                  <a:lnTo>
                    <a:pt x="9508" y="8982"/>
                  </a:lnTo>
                  <a:lnTo>
                    <a:pt x="9785" y="9323"/>
                  </a:lnTo>
                  <a:lnTo>
                    <a:pt x="10062" y="9665"/>
                  </a:lnTo>
                  <a:lnTo>
                    <a:pt x="10329" y="10015"/>
                  </a:lnTo>
                  <a:lnTo>
                    <a:pt x="10596" y="10366"/>
                  </a:lnTo>
                  <a:lnTo>
                    <a:pt x="10864" y="10725"/>
                  </a:lnTo>
                  <a:lnTo>
                    <a:pt x="11122" y="11094"/>
                  </a:lnTo>
                  <a:lnTo>
                    <a:pt x="11371" y="11463"/>
                  </a:lnTo>
                  <a:lnTo>
                    <a:pt x="11629" y="11850"/>
                  </a:lnTo>
                  <a:lnTo>
                    <a:pt x="11878" y="12228"/>
                  </a:lnTo>
                  <a:lnTo>
                    <a:pt x="12118" y="12625"/>
                  </a:lnTo>
                  <a:lnTo>
                    <a:pt x="12358" y="13021"/>
                  </a:lnTo>
                  <a:lnTo>
                    <a:pt x="12597" y="13427"/>
                  </a:lnTo>
                  <a:lnTo>
                    <a:pt x="12828" y="13842"/>
                  </a:lnTo>
                  <a:lnTo>
                    <a:pt x="13059" y="14257"/>
                  </a:lnTo>
                  <a:lnTo>
                    <a:pt x="13289" y="14681"/>
                  </a:lnTo>
                  <a:lnTo>
                    <a:pt x="13510" y="15115"/>
                  </a:lnTo>
                  <a:lnTo>
                    <a:pt x="13732" y="15548"/>
                  </a:lnTo>
                  <a:lnTo>
                    <a:pt x="13953" y="15991"/>
                  </a:lnTo>
                  <a:lnTo>
                    <a:pt x="14165" y="16442"/>
                  </a:lnTo>
                  <a:lnTo>
                    <a:pt x="14377" y="16894"/>
                  </a:lnTo>
                  <a:lnTo>
                    <a:pt x="14580" y="17365"/>
                  </a:lnTo>
                  <a:lnTo>
                    <a:pt x="14783" y="17835"/>
                  </a:lnTo>
                  <a:lnTo>
                    <a:pt x="14986" y="18305"/>
                  </a:lnTo>
                  <a:lnTo>
                    <a:pt x="15179" y="18794"/>
                  </a:lnTo>
                  <a:lnTo>
                    <a:pt x="15567" y="19781"/>
                  </a:lnTo>
                  <a:lnTo>
                    <a:pt x="15936" y="20786"/>
                  </a:lnTo>
                  <a:lnTo>
                    <a:pt x="16286" y="21828"/>
                  </a:lnTo>
                  <a:lnTo>
                    <a:pt x="16636" y="22898"/>
                  </a:lnTo>
                  <a:lnTo>
                    <a:pt x="16968" y="23995"/>
                  </a:lnTo>
                  <a:lnTo>
                    <a:pt x="17282" y="25120"/>
                  </a:lnTo>
                  <a:lnTo>
                    <a:pt x="17596" y="26263"/>
                  </a:lnTo>
                  <a:lnTo>
                    <a:pt x="17891" y="27444"/>
                  </a:lnTo>
                  <a:lnTo>
                    <a:pt x="18167" y="28652"/>
                  </a:lnTo>
                  <a:lnTo>
                    <a:pt x="18444" y="29887"/>
                  </a:lnTo>
                  <a:lnTo>
                    <a:pt x="18702" y="31151"/>
                  </a:lnTo>
                  <a:lnTo>
                    <a:pt x="18951" y="32442"/>
                  </a:lnTo>
                  <a:lnTo>
                    <a:pt x="19182" y="33761"/>
                  </a:lnTo>
                  <a:lnTo>
                    <a:pt x="19412" y="35116"/>
                  </a:lnTo>
                  <a:lnTo>
                    <a:pt x="19624" y="36490"/>
                  </a:lnTo>
                  <a:lnTo>
                    <a:pt x="19827" y="37901"/>
                  </a:lnTo>
                  <a:lnTo>
                    <a:pt x="20021" y="39340"/>
                  </a:lnTo>
                  <a:lnTo>
                    <a:pt x="20205" y="40806"/>
                  </a:lnTo>
                  <a:lnTo>
                    <a:pt x="20380" y="42309"/>
                  </a:lnTo>
                  <a:lnTo>
                    <a:pt x="20537" y="43830"/>
                  </a:lnTo>
                  <a:lnTo>
                    <a:pt x="20694" y="45389"/>
                  </a:lnTo>
                  <a:lnTo>
                    <a:pt x="20832" y="46984"/>
                  </a:lnTo>
                  <a:lnTo>
                    <a:pt x="20961" y="48607"/>
                  </a:lnTo>
                  <a:lnTo>
                    <a:pt x="21090" y="50258"/>
                  </a:lnTo>
                  <a:lnTo>
                    <a:pt x="21201" y="51936"/>
                  </a:lnTo>
                  <a:lnTo>
                    <a:pt x="21303" y="53651"/>
                  </a:lnTo>
                  <a:lnTo>
                    <a:pt x="21395" y="55394"/>
                  </a:lnTo>
                  <a:lnTo>
                    <a:pt x="21478" y="57174"/>
                  </a:lnTo>
                  <a:lnTo>
                    <a:pt x="21561" y="58981"/>
                  </a:lnTo>
                  <a:lnTo>
                    <a:pt x="21625" y="60816"/>
                  </a:lnTo>
                  <a:lnTo>
                    <a:pt x="21690" y="62688"/>
                  </a:lnTo>
                  <a:lnTo>
                    <a:pt x="21736" y="64597"/>
                  </a:lnTo>
                  <a:lnTo>
                    <a:pt x="21782" y="66534"/>
                  </a:lnTo>
                  <a:lnTo>
                    <a:pt x="21810" y="68507"/>
                  </a:lnTo>
                  <a:lnTo>
                    <a:pt x="21837" y="70508"/>
                  </a:lnTo>
                  <a:lnTo>
                    <a:pt x="21856" y="72546"/>
                  </a:lnTo>
                  <a:lnTo>
                    <a:pt x="21865" y="74612"/>
                  </a:lnTo>
                  <a:lnTo>
                    <a:pt x="21874" y="76714"/>
                  </a:lnTo>
                  <a:lnTo>
                    <a:pt x="21865" y="77830"/>
                  </a:lnTo>
                  <a:lnTo>
                    <a:pt x="21856" y="78964"/>
                  </a:lnTo>
                  <a:lnTo>
                    <a:pt x="21837" y="80117"/>
                  </a:lnTo>
                  <a:lnTo>
                    <a:pt x="21810" y="81279"/>
                  </a:lnTo>
                  <a:lnTo>
                    <a:pt x="21736" y="83649"/>
                  </a:lnTo>
                  <a:lnTo>
                    <a:pt x="21662" y="86065"/>
                  </a:lnTo>
                  <a:lnTo>
                    <a:pt x="21598" y="88509"/>
                  </a:lnTo>
                  <a:lnTo>
                    <a:pt x="21561" y="89735"/>
                  </a:lnTo>
                  <a:lnTo>
                    <a:pt x="21542" y="90971"/>
                  </a:lnTo>
                  <a:lnTo>
                    <a:pt x="21524" y="92216"/>
                  </a:lnTo>
                  <a:lnTo>
                    <a:pt x="21515" y="93461"/>
                  </a:lnTo>
                  <a:lnTo>
                    <a:pt x="21515" y="94706"/>
                  </a:lnTo>
                  <a:lnTo>
                    <a:pt x="21524" y="95951"/>
                  </a:lnTo>
                  <a:lnTo>
                    <a:pt x="21552" y="97186"/>
                  </a:lnTo>
                  <a:lnTo>
                    <a:pt x="21588" y="98431"/>
                  </a:lnTo>
                  <a:lnTo>
                    <a:pt x="21644" y="99667"/>
                  </a:lnTo>
                  <a:lnTo>
                    <a:pt x="21708" y="100902"/>
                  </a:lnTo>
                  <a:lnTo>
                    <a:pt x="21801" y="102129"/>
                  </a:lnTo>
                  <a:lnTo>
                    <a:pt x="21911" y="103346"/>
                  </a:lnTo>
                  <a:lnTo>
                    <a:pt x="21967" y="103955"/>
                  </a:lnTo>
                  <a:lnTo>
                    <a:pt x="22040" y="104563"/>
                  </a:lnTo>
                  <a:lnTo>
                    <a:pt x="22105" y="105163"/>
                  </a:lnTo>
                  <a:lnTo>
                    <a:pt x="22188" y="105762"/>
                  </a:lnTo>
                  <a:lnTo>
                    <a:pt x="22271" y="106362"/>
                  </a:lnTo>
                  <a:lnTo>
                    <a:pt x="22363" y="106961"/>
                  </a:lnTo>
                  <a:lnTo>
                    <a:pt x="22465" y="107551"/>
                  </a:lnTo>
                  <a:lnTo>
                    <a:pt x="22566" y="108141"/>
                  </a:lnTo>
                  <a:lnTo>
                    <a:pt x="22677" y="108722"/>
                  </a:lnTo>
                  <a:lnTo>
                    <a:pt x="22787" y="109303"/>
                  </a:lnTo>
                  <a:lnTo>
                    <a:pt x="22916" y="109884"/>
                  </a:lnTo>
                  <a:lnTo>
                    <a:pt x="23045" y="110456"/>
                  </a:lnTo>
                  <a:lnTo>
                    <a:pt x="23184" y="111028"/>
                  </a:lnTo>
                  <a:lnTo>
                    <a:pt x="23331" y="111599"/>
                  </a:lnTo>
                  <a:lnTo>
                    <a:pt x="23488" y="112162"/>
                  </a:lnTo>
                  <a:lnTo>
                    <a:pt x="23654" y="112724"/>
                  </a:lnTo>
                  <a:lnTo>
                    <a:pt x="23820" y="113278"/>
                  </a:lnTo>
                  <a:lnTo>
                    <a:pt x="23995" y="113822"/>
                  </a:lnTo>
                  <a:lnTo>
                    <a:pt x="24189" y="114366"/>
                  </a:lnTo>
                  <a:lnTo>
                    <a:pt x="24383" y="114910"/>
                  </a:lnTo>
                  <a:lnTo>
                    <a:pt x="24585" y="115445"/>
                  </a:lnTo>
                  <a:lnTo>
                    <a:pt x="24798" y="115980"/>
                  </a:lnTo>
                  <a:lnTo>
                    <a:pt x="25028" y="116505"/>
                  </a:lnTo>
                  <a:lnTo>
                    <a:pt x="25259" y="117022"/>
                  </a:lnTo>
                  <a:lnTo>
                    <a:pt x="25498" y="117538"/>
                  </a:lnTo>
                  <a:lnTo>
                    <a:pt x="25747" y="118045"/>
                  </a:lnTo>
                  <a:lnTo>
                    <a:pt x="26015" y="118543"/>
                  </a:lnTo>
                  <a:lnTo>
                    <a:pt x="26282" y="119041"/>
                  </a:lnTo>
                  <a:lnTo>
                    <a:pt x="26568" y="119530"/>
                  </a:lnTo>
                  <a:lnTo>
                    <a:pt x="26854" y="120019"/>
                  </a:lnTo>
                  <a:lnTo>
                    <a:pt x="27158" y="120489"/>
                  </a:lnTo>
                  <a:lnTo>
                    <a:pt x="27472" y="120959"/>
                  </a:lnTo>
                  <a:lnTo>
                    <a:pt x="27795" y="121430"/>
                  </a:lnTo>
                  <a:lnTo>
                    <a:pt x="28136" y="121881"/>
                  </a:lnTo>
                  <a:lnTo>
                    <a:pt x="28477" y="122333"/>
                  </a:lnTo>
                  <a:lnTo>
                    <a:pt x="28837" y="122776"/>
                  </a:lnTo>
                  <a:lnTo>
                    <a:pt x="29215" y="123209"/>
                  </a:lnTo>
                  <a:lnTo>
                    <a:pt x="29593" y="123643"/>
                  </a:lnTo>
                  <a:lnTo>
                    <a:pt x="29989" y="124058"/>
                  </a:lnTo>
                  <a:lnTo>
                    <a:pt x="30395" y="124473"/>
                  </a:lnTo>
                  <a:lnTo>
                    <a:pt x="30810" y="124878"/>
                  </a:lnTo>
                  <a:lnTo>
                    <a:pt x="31243" y="125275"/>
                  </a:lnTo>
                  <a:lnTo>
                    <a:pt x="31686" y="125662"/>
                  </a:lnTo>
                  <a:lnTo>
                    <a:pt x="32147" y="126040"/>
                  </a:lnTo>
                  <a:lnTo>
                    <a:pt x="32617" y="126409"/>
                  </a:lnTo>
                  <a:lnTo>
                    <a:pt x="33097" y="126778"/>
                  </a:lnTo>
                  <a:lnTo>
                    <a:pt x="33595" y="127128"/>
                  </a:lnTo>
                  <a:lnTo>
                    <a:pt x="34111" y="127470"/>
                  </a:lnTo>
                  <a:lnTo>
                    <a:pt x="34637" y="127811"/>
                  </a:lnTo>
                  <a:lnTo>
                    <a:pt x="35172" y="128134"/>
                  </a:lnTo>
                  <a:lnTo>
                    <a:pt x="35725" y="128456"/>
                  </a:lnTo>
                  <a:lnTo>
                    <a:pt x="36297" y="128761"/>
                  </a:lnTo>
                  <a:lnTo>
                    <a:pt x="36878" y="129056"/>
                  </a:lnTo>
                  <a:lnTo>
                    <a:pt x="37468" y="129342"/>
                  </a:lnTo>
                  <a:lnTo>
                    <a:pt x="38086" y="129618"/>
                  </a:lnTo>
                  <a:lnTo>
                    <a:pt x="38713" y="129886"/>
                  </a:lnTo>
                  <a:lnTo>
                    <a:pt x="39349" y="130144"/>
                  </a:lnTo>
                  <a:lnTo>
                    <a:pt x="40013" y="130393"/>
                  </a:lnTo>
                  <a:lnTo>
                    <a:pt x="40686" y="130633"/>
                  </a:lnTo>
                  <a:lnTo>
                    <a:pt x="41369" y="130854"/>
                  </a:lnTo>
                  <a:lnTo>
                    <a:pt x="42079" y="131066"/>
                  </a:lnTo>
                  <a:lnTo>
                    <a:pt x="42798" y="131269"/>
                  </a:lnTo>
                  <a:lnTo>
                    <a:pt x="43536" y="131463"/>
                  </a:lnTo>
                  <a:lnTo>
                    <a:pt x="44292" y="131647"/>
                  </a:lnTo>
                  <a:lnTo>
                    <a:pt x="45057" y="131813"/>
                  </a:lnTo>
                  <a:lnTo>
                    <a:pt x="45850" y="131970"/>
                  </a:lnTo>
                  <a:lnTo>
                    <a:pt x="46653" y="132117"/>
                  </a:lnTo>
                  <a:lnTo>
                    <a:pt x="47473" y="132256"/>
                  </a:lnTo>
                  <a:lnTo>
                    <a:pt x="48312" y="132376"/>
                  </a:lnTo>
                  <a:lnTo>
                    <a:pt x="49170" y="132486"/>
                  </a:lnTo>
                  <a:lnTo>
                    <a:pt x="50046" y="132578"/>
                  </a:lnTo>
                  <a:lnTo>
                    <a:pt x="50941" y="132661"/>
                  </a:lnTo>
                  <a:lnTo>
                    <a:pt x="51844" y="132735"/>
                  </a:lnTo>
                  <a:lnTo>
                    <a:pt x="52776" y="132800"/>
                  </a:lnTo>
                  <a:lnTo>
                    <a:pt x="53725" y="132846"/>
                  </a:lnTo>
                  <a:lnTo>
                    <a:pt x="54694" y="132874"/>
                  </a:lnTo>
                  <a:lnTo>
                    <a:pt x="55671" y="132892"/>
                  </a:lnTo>
                  <a:lnTo>
                    <a:pt x="56676" y="132901"/>
                  </a:lnTo>
                  <a:lnTo>
                    <a:pt x="57700" y="132892"/>
                  </a:lnTo>
                  <a:lnTo>
                    <a:pt x="58742" y="132874"/>
                  </a:lnTo>
                  <a:lnTo>
                    <a:pt x="59802" y="132837"/>
                  </a:lnTo>
                  <a:lnTo>
                    <a:pt x="60891" y="132791"/>
                  </a:lnTo>
                  <a:lnTo>
                    <a:pt x="61988" y="132726"/>
                  </a:lnTo>
                  <a:lnTo>
                    <a:pt x="63113" y="132652"/>
                  </a:lnTo>
                  <a:lnTo>
                    <a:pt x="41737" y="113149"/>
                  </a:lnTo>
                  <a:lnTo>
                    <a:pt x="41737" y="105172"/>
                  </a:lnTo>
                  <a:lnTo>
                    <a:pt x="41728" y="97555"/>
                  </a:lnTo>
                  <a:lnTo>
                    <a:pt x="41701" y="90270"/>
                  </a:lnTo>
                  <a:lnTo>
                    <a:pt x="41682" y="86757"/>
                  </a:lnTo>
                  <a:lnTo>
                    <a:pt x="41655" y="83326"/>
                  </a:lnTo>
                  <a:lnTo>
                    <a:pt x="41618" y="79979"/>
                  </a:lnTo>
                  <a:lnTo>
                    <a:pt x="41581" y="76714"/>
                  </a:lnTo>
                  <a:lnTo>
                    <a:pt x="41525" y="73533"/>
                  </a:lnTo>
                  <a:lnTo>
                    <a:pt x="41461" y="70425"/>
                  </a:lnTo>
                  <a:lnTo>
                    <a:pt x="41387" y="67401"/>
                  </a:lnTo>
                  <a:lnTo>
                    <a:pt x="41295" y="64459"/>
                  </a:lnTo>
                  <a:lnTo>
                    <a:pt x="41193" y="61591"/>
                  </a:lnTo>
                  <a:lnTo>
                    <a:pt x="41083" y="58797"/>
                  </a:lnTo>
                  <a:lnTo>
                    <a:pt x="40954" y="56086"/>
                  </a:lnTo>
                  <a:lnTo>
                    <a:pt x="40806" y="53439"/>
                  </a:lnTo>
                  <a:lnTo>
                    <a:pt x="40723" y="52148"/>
                  </a:lnTo>
                  <a:lnTo>
                    <a:pt x="40640" y="50876"/>
                  </a:lnTo>
                  <a:lnTo>
                    <a:pt x="40548" y="49622"/>
                  </a:lnTo>
                  <a:lnTo>
                    <a:pt x="40456" y="48386"/>
                  </a:lnTo>
                  <a:lnTo>
                    <a:pt x="40363" y="47169"/>
                  </a:lnTo>
                  <a:lnTo>
                    <a:pt x="40262" y="45970"/>
                  </a:lnTo>
                  <a:lnTo>
                    <a:pt x="40151" y="44789"/>
                  </a:lnTo>
                  <a:lnTo>
                    <a:pt x="40041" y="43628"/>
                  </a:lnTo>
                  <a:lnTo>
                    <a:pt x="39921" y="42475"/>
                  </a:lnTo>
                  <a:lnTo>
                    <a:pt x="39792" y="41350"/>
                  </a:lnTo>
                  <a:lnTo>
                    <a:pt x="39663" y="40243"/>
                  </a:lnTo>
                  <a:lnTo>
                    <a:pt x="39534" y="39146"/>
                  </a:lnTo>
                  <a:lnTo>
                    <a:pt x="39386" y="38076"/>
                  </a:lnTo>
                  <a:lnTo>
                    <a:pt x="39238" y="37016"/>
                  </a:lnTo>
                  <a:lnTo>
                    <a:pt x="39091" y="35974"/>
                  </a:lnTo>
                  <a:lnTo>
                    <a:pt x="38934" y="34950"/>
                  </a:lnTo>
                  <a:lnTo>
                    <a:pt x="38768" y="33945"/>
                  </a:lnTo>
                  <a:lnTo>
                    <a:pt x="38593" y="32958"/>
                  </a:lnTo>
                  <a:lnTo>
                    <a:pt x="38418" y="31981"/>
                  </a:lnTo>
                  <a:lnTo>
                    <a:pt x="38233" y="31031"/>
                  </a:lnTo>
                  <a:lnTo>
                    <a:pt x="38040" y="30090"/>
                  </a:lnTo>
                  <a:lnTo>
                    <a:pt x="37846" y="29168"/>
                  </a:lnTo>
                  <a:lnTo>
                    <a:pt x="37643" y="28264"/>
                  </a:lnTo>
                  <a:lnTo>
                    <a:pt x="37431" y="27370"/>
                  </a:lnTo>
                  <a:lnTo>
                    <a:pt x="37210" y="26503"/>
                  </a:lnTo>
                  <a:lnTo>
                    <a:pt x="36988" y="25646"/>
                  </a:lnTo>
                  <a:lnTo>
                    <a:pt x="36749" y="24797"/>
                  </a:lnTo>
                  <a:lnTo>
                    <a:pt x="36509" y="23976"/>
                  </a:lnTo>
                  <a:lnTo>
                    <a:pt x="36260" y="23165"/>
                  </a:lnTo>
                  <a:lnTo>
                    <a:pt x="36002" y="22372"/>
                  </a:lnTo>
                  <a:lnTo>
                    <a:pt x="35744" y="21597"/>
                  </a:lnTo>
                  <a:lnTo>
                    <a:pt x="35467" y="20841"/>
                  </a:lnTo>
                  <a:lnTo>
                    <a:pt x="35190" y="20094"/>
                  </a:lnTo>
                  <a:lnTo>
                    <a:pt x="34904" y="19356"/>
                  </a:lnTo>
                  <a:lnTo>
                    <a:pt x="34600" y="18646"/>
                  </a:lnTo>
                  <a:lnTo>
                    <a:pt x="34296" y="17946"/>
                  </a:lnTo>
                  <a:lnTo>
                    <a:pt x="33982" y="17263"/>
                  </a:lnTo>
                  <a:lnTo>
                    <a:pt x="33659" y="16590"/>
                  </a:lnTo>
                  <a:lnTo>
                    <a:pt x="33327" y="15935"/>
                  </a:lnTo>
                  <a:lnTo>
                    <a:pt x="32986" y="15299"/>
                  </a:lnTo>
                  <a:lnTo>
                    <a:pt x="32645" y="14672"/>
                  </a:lnTo>
                  <a:lnTo>
                    <a:pt x="32285" y="14063"/>
                  </a:lnTo>
                  <a:lnTo>
                    <a:pt x="31917" y="13464"/>
                  </a:lnTo>
                  <a:lnTo>
                    <a:pt x="31538" y="12883"/>
                  </a:lnTo>
                  <a:lnTo>
                    <a:pt x="31151" y="12311"/>
                  </a:lnTo>
                  <a:lnTo>
                    <a:pt x="30755" y="11758"/>
                  </a:lnTo>
                  <a:lnTo>
                    <a:pt x="30349" y="11223"/>
                  </a:lnTo>
                  <a:lnTo>
                    <a:pt x="29934" y="10697"/>
                  </a:lnTo>
                  <a:lnTo>
                    <a:pt x="29501" y="10181"/>
                  </a:lnTo>
                  <a:lnTo>
                    <a:pt x="29067" y="9683"/>
                  </a:lnTo>
                  <a:lnTo>
                    <a:pt x="28624" y="9204"/>
                  </a:lnTo>
                  <a:lnTo>
                    <a:pt x="28163" y="8733"/>
                  </a:lnTo>
                  <a:lnTo>
                    <a:pt x="27693" y="8281"/>
                  </a:lnTo>
                  <a:lnTo>
                    <a:pt x="27214" y="7839"/>
                  </a:lnTo>
                  <a:lnTo>
                    <a:pt x="26725" y="7405"/>
                  </a:lnTo>
                  <a:lnTo>
                    <a:pt x="26227" y="6990"/>
                  </a:lnTo>
                  <a:lnTo>
                    <a:pt x="25720" y="6585"/>
                  </a:lnTo>
                  <a:lnTo>
                    <a:pt x="25194" y="6197"/>
                  </a:lnTo>
                  <a:lnTo>
                    <a:pt x="24659" y="5819"/>
                  </a:lnTo>
                  <a:lnTo>
                    <a:pt x="24115" y="5460"/>
                  </a:lnTo>
                  <a:lnTo>
                    <a:pt x="23562" y="5100"/>
                  </a:lnTo>
                  <a:lnTo>
                    <a:pt x="22999" y="4768"/>
                  </a:lnTo>
                  <a:lnTo>
                    <a:pt x="22418" y="4436"/>
                  </a:lnTo>
                  <a:lnTo>
                    <a:pt x="21828" y="4123"/>
                  </a:lnTo>
                  <a:lnTo>
                    <a:pt x="21220" y="3827"/>
                  </a:lnTo>
                  <a:lnTo>
                    <a:pt x="20611" y="3532"/>
                  </a:lnTo>
                  <a:lnTo>
                    <a:pt x="19984" y="3256"/>
                  </a:lnTo>
                  <a:lnTo>
                    <a:pt x="19338" y="2988"/>
                  </a:lnTo>
                  <a:lnTo>
                    <a:pt x="18693" y="2739"/>
                  </a:lnTo>
                  <a:lnTo>
                    <a:pt x="18020" y="2500"/>
                  </a:lnTo>
                  <a:lnTo>
                    <a:pt x="17347" y="2269"/>
                  </a:lnTo>
                  <a:lnTo>
                    <a:pt x="16655" y="2048"/>
                  </a:lnTo>
                  <a:lnTo>
                    <a:pt x="15954" y="1845"/>
                  </a:lnTo>
                  <a:lnTo>
                    <a:pt x="15235" y="1651"/>
                  </a:lnTo>
                  <a:lnTo>
                    <a:pt x="14506" y="1467"/>
                  </a:lnTo>
                  <a:lnTo>
                    <a:pt x="13769" y="1292"/>
                  </a:lnTo>
                  <a:lnTo>
                    <a:pt x="13012" y="1135"/>
                  </a:lnTo>
                  <a:lnTo>
                    <a:pt x="12247" y="987"/>
                  </a:lnTo>
                  <a:lnTo>
                    <a:pt x="11463" y="849"/>
                  </a:lnTo>
                  <a:lnTo>
                    <a:pt x="10661" y="720"/>
                  </a:lnTo>
                  <a:lnTo>
                    <a:pt x="9859" y="600"/>
                  </a:lnTo>
                  <a:lnTo>
                    <a:pt x="9029" y="498"/>
                  </a:lnTo>
                  <a:lnTo>
                    <a:pt x="8190" y="397"/>
                  </a:lnTo>
                  <a:lnTo>
                    <a:pt x="7341" y="314"/>
                  </a:lnTo>
                  <a:lnTo>
                    <a:pt x="6474" y="240"/>
                  </a:lnTo>
                  <a:lnTo>
                    <a:pt x="5598" y="176"/>
                  </a:lnTo>
                  <a:lnTo>
                    <a:pt x="4695" y="120"/>
                  </a:lnTo>
                  <a:lnTo>
                    <a:pt x="3791" y="74"/>
                  </a:lnTo>
                  <a:lnTo>
                    <a:pt x="2860" y="47"/>
                  </a:lnTo>
                  <a:lnTo>
                    <a:pt x="1919" y="19"/>
                  </a:lnTo>
                  <a:lnTo>
                    <a:pt x="9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-8534650" y="-6790075"/>
              <a:ext cx="1577825" cy="3322550"/>
            </a:xfrm>
            <a:custGeom>
              <a:avLst/>
              <a:gdLst/>
              <a:ahLst/>
              <a:cxnLst/>
              <a:rect l="l" t="t" r="r" b="b"/>
              <a:pathLst>
                <a:path w="63113" h="132902" fill="none" extrusionOk="0">
                  <a:moveTo>
                    <a:pt x="63113" y="132652"/>
                  </a:moveTo>
                  <a:lnTo>
                    <a:pt x="63113" y="132652"/>
                  </a:lnTo>
                  <a:lnTo>
                    <a:pt x="61988" y="132726"/>
                  </a:lnTo>
                  <a:lnTo>
                    <a:pt x="60891" y="132791"/>
                  </a:lnTo>
                  <a:lnTo>
                    <a:pt x="59802" y="132837"/>
                  </a:lnTo>
                  <a:lnTo>
                    <a:pt x="58742" y="132874"/>
                  </a:lnTo>
                  <a:lnTo>
                    <a:pt x="57700" y="132892"/>
                  </a:lnTo>
                  <a:lnTo>
                    <a:pt x="56676" y="132901"/>
                  </a:lnTo>
                  <a:lnTo>
                    <a:pt x="55671" y="132892"/>
                  </a:lnTo>
                  <a:lnTo>
                    <a:pt x="54694" y="132874"/>
                  </a:lnTo>
                  <a:lnTo>
                    <a:pt x="53725" y="132846"/>
                  </a:lnTo>
                  <a:lnTo>
                    <a:pt x="52776" y="132800"/>
                  </a:lnTo>
                  <a:lnTo>
                    <a:pt x="51844" y="132735"/>
                  </a:lnTo>
                  <a:lnTo>
                    <a:pt x="50941" y="132661"/>
                  </a:lnTo>
                  <a:lnTo>
                    <a:pt x="50046" y="132578"/>
                  </a:lnTo>
                  <a:lnTo>
                    <a:pt x="49170" y="132486"/>
                  </a:lnTo>
                  <a:lnTo>
                    <a:pt x="48312" y="132376"/>
                  </a:lnTo>
                  <a:lnTo>
                    <a:pt x="47473" y="132256"/>
                  </a:lnTo>
                  <a:lnTo>
                    <a:pt x="46653" y="132117"/>
                  </a:lnTo>
                  <a:lnTo>
                    <a:pt x="45850" y="131970"/>
                  </a:lnTo>
                  <a:lnTo>
                    <a:pt x="45057" y="131813"/>
                  </a:lnTo>
                  <a:lnTo>
                    <a:pt x="44292" y="131647"/>
                  </a:lnTo>
                  <a:lnTo>
                    <a:pt x="43536" y="131463"/>
                  </a:lnTo>
                  <a:lnTo>
                    <a:pt x="42798" y="131269"/>
                  </a:lnTo>
                  <a:lnTo>
                    <a:pt x="42079" y="131066"/>
                  </a:lnTo>
                  <a:lnTo>
                    <a:pt x="41369" y="130854"/>
                  </a:lnTo>
                  <a:lnTo>
                    <a:pt x="40686" y="130633"/>
                  </a:lnTo>
                  <a:lnTo>
                    <a:pt x="40013" y="130393"/>
                  </a:lnTo>
                  <a:lnTo>
                    <a:pt x="39349" y="130144"/>
                  </a:lnTo>
                  <a:lnTo>
                    <a:pt x="38713" y="129886"/>
                  </a:lnTo>
                  <a:lnTo>
                    <a:pt x="38086" y="129618"/>
                  </a:lnTo>
                  <a:lnTo>
                    <a:pt x="37468" y="129342"/>
                  </a:lnTo>
                  <a:lnTo>
                    <a:pt x="36878" y="129056"/>
                  </a:lnTo>
                  <a:lnTo>
                    <a:pt x="36297" y="128761"/>
                  </a:lnTo>
                  <a:lnTo>
                    <a:pt x="35725" y="128456"/>
                  </a:lnTo>
                  <a:lnTo>
                    <a:pt x="35172" y="128134"/>
                  </a:lnTo>
                  <a:lnTo>
                    <a:pt x="34637" y="127811"/>
                  </a:lnTo>
                  <a:lnTo>
                    <a:pt x="34111" y="127470"/>
                  </a:lnTo>
                  <a:lnTo>
                    <a:pt x="33595" y="127128"/>
                  </a:lnTo>
                  <a:lnTo>
                    <a:pt x="33097" y="126778"/>
                  </a:lnTo>
                  <a:lnTo>
                    <a:pt x="32617" y="126409"/>
                  </a:lnTo>
                  <a:lnTo>
                    <a:pt x="32147" y="126040"/>
                  </a:lnTo>
                  <a:lnTo>
                    <a:pt x="31686" y="125662"/>
                  </a:lnTo>
                  <a:lnTo>
                    <a:pt x="31243" y="125275"/>
                  </a:lnTo>
                  <a:lnTo>
                    <a:pt x="30810" y="124878"/>
                  </a:lnTo>
                  <a:lnTo>
                    <a:pt x="30395" y="124473"/>
                  </a:lnTo>
                  <a:lnTo>
                    <a:pt x="29989" y="124058"/>
                  </a:lnTo>
                  <a:lnTo>
                    <a:pt x="29593" y="123643"/>
                  </a:lnTo>
                  <a:lnTo>
                    <a:pt x="29215" y="123209"/>
                  </a:lnTo>
                  <a:lnTo>
                    <a:pt x="28837" y="122776"/>
                  </a:lnTo>
                  <a:lnTo>
                    <a:pt x="28477" y="122333"/>
                  </a:lnTo>
                  <a:lnTo>
                    <a:pt x="28136" y="121881"/>
                  </a:lnTo>
                  <a:lnTo>
                    <a:pt x="27795" y="121430"/>
                  </a:lnTo>
                  <a:lnTo>
                    <a:pt x="27472" y="120959"/>
                  </a:lnTo>
                  <a:lnTo>
                    <a:pt x="27158" y="120489"/>
                  </a:lnTo>
                  <a:lnTo>
                    <a:pt x="26854" y="120019"/>
                  </a:lnTo>
                  <a:lnTo>
                    <a:pt x="26568" y="119530"/>
                  </a:lnTo>
                  <a:lnTo>
                    <a:pt x="26282" y="119041"/>
                  </a:lnTo>
                  <a:lnTo>
                    <a:pt x="26015" y="118543"/>
                  </a:lnTo>
                  <a:lnTo>
                    <a:pt x="25747" y="118045"/>
                  </a:lnTo>
                  <a:lnTo>
                    <a:pt x="25498" y="117538"/>
                  </a:lnTo>
                  <a:lnTo>
                    <a:pt x="25259" y="117022"/>
                  </a:lnTo>
                  <a:lnTo>
                    <a:pt x="25028" y="116505"/>
                  </a:lnTo>
                  <a:lnTo>
                    <a:pt x="24798" y="115980"/>
                  </a:lnTo>
                  <a:lnTo>
                    <a:pt x="24585" y="115445"/>
                  </a:lnTo>
                  <a:lnTo>
                    <a:pt x="24383" y="114910"/>
                  </a:lnTo>
                  <a:lnTo>
                    <a:pt x="24189" y="114366"/>
                  </a:lnTo>
                  <a:lnTo>
                    <a:pt x="23995" y="113822"/>
                  </a:lnTo>
                  <a:lnTo>
                    <a:pt x="23820" y="113278"/>
                  </a:lnTo>
                  <a:lnTo>
                    <a:pt x="23654" y="112724"/>
                  </a:lnTo>
                  <a:lnTo>
                    <a:pt x="23488" y="112162"/>
                  </a:lnTo>
                  <a:lnTo>
                    <a:pt x="23331" y="111599"/>
                  </a:lnTo>
                  <a:lnTo>
                    <a:pt x="23184" y="111028"/>
                  </a:lnTo>
                  <a:lnTo>
                    <a:pt x="23045" y="110456"/>
                  </a:lnTo>
                  <a:lnTo>
                    <a:pt x="22916" y="109884"/>
                  </a:lnTo>
                  <a:lnTo>
                    <a:pt x="22787" y="109303"/>
                  </a:lnTo>
                  <a:lnTo>
                    <a:pt x="22677" y="108722"/>
                  </a:lnTo>
                  <a:lnTo>
                    <a:pt x="22566" y="108141"/>
                  </a:lnTo>
                  <a:lnTo>
                    <a:pt x="22465" y="107551"/>
                  </a:lnTo>
                  <a:lnTo>
                    <a:pt x="22363" y="106961"/>
                  </a:lnTo>
                  <a:lnTo>
                    <a:pt x="22271" y="106362"/>
                  </a:lnTo>
                  <a:lnTo>
                    <a:pt x="22188" y="105762"/>
                  </a:lnTo>
                  <a:lnTo>
                    <a:pt x="22105" y="105163"/>
                  </a:lnTo>
                  <a:lnTo>
                    <a:pt x="22040" y="104563"/>
                  </a:lnTo>
                  <a:lnTo>
                    <a:pt x="21967" y="103955"/>
                  </a:lnTo>
                  <a:lnTo>
                    <a:pt x="21911" y="103346"/>
                  </a:lnTo>
                  <a:lnTo>
                    <a:pt x="21801" y="102129"/>
                  </a:lnTo>
                  <a:lnTo>
                    <a:pt x="21708" y="100902"/>
                  </a:lnTo>
                  <a:lnTo>
                    <a:pt x="21644" y="99667"/>
                  </a:lnTo>
                  <a:lnTo>
                    <a:pt x="21588" y="98431"/>
                  </a:lnTo>
                  <a:lnTo>
                    <a:pt x="21552" y="97186"/>
                  </a:lnTo>
                  <a:lnTo>
                    <a:pt x="21524" y="95951"/>
                  </a:lnTo>
                  <a:lnTo>
                    <a:pt x="21515" y="94706"/>
                  </a:lnTo>
                  <a:lnTo>
                    <a:pt x="21515" y="93461"/>
                  </a:lnTo>
                  <a:lnTo>
                    <a:pt x="21524" y="92216"/>
                  </a:lnTo>
                  <a:lnTo>
                    <a:pt x="21542" y="90971"/>
                  </a:lnTo>
                  <a:lnTo>
                    <a:pt x="21561" y="89735"/>
                  </a:lnTo>
                  <a:lnTo>
                    <a:pt x="21598" y="88509"/>
                  </a:lnTo>
                  <a:lnTo>
                    <a:pt x="21662" y="86065"/>
                  </a:lnTo>
                  <a:lnTo>
                    <a:pt x="21736" y="83649"/>
                  </a:lnTo>
                  <a:lnTo>
                    <a:pt x="21810" y="81279"/>
                  </a:lnTo>
                  <a:lnTo>
                    <a:pt x="21837" y="80117"/>
                  </a:lnTo>
                  <a:lnTo>
                    <a:pt x="21856" y="78964"/>
                  </a:lnTo>
                  <a:lnTo>
                    <a:pt x="21865" y="77830"/>
                  </a:lnTo>
                  <a:lnTo>
                    <a:pt x="21874" y="76714"/>
                  </a:lnTo>
                  <a:lnTo>
                    <a:pt x="21874" y="76714"/>
                  </a:lnTo>
                  <a:lnTo>
                    <a:pt x="21865" y="74612"/>
                  </a:lnTo>
                  <a:lnTo>
                    <a:pt x="21856" y="72546"/>
                  </a:lnTo>
                  <a:lnTo>
                    <a:pt x="21837" y="70508"/>
                  </a:lnTo>
                  <a:lnTo>
                    <a:pt x="21810" y="68507"/>
                  </a:lnTo>
                  <a:lnTo>
                    <a:pt x="21782" y="66534"/>
                  </a:lnTo>
                  <a:lnTo>
                    <a:pt x="21736" y="64597"/>
                  </a:lnTo>
                  <a:lnTo>
                    <a:pt x="21690" y="62688"/>
                  </a:lnTo>
                  <a:lnTo>
                    <a:pt x="21625" y="60816"/>
                  </a:lnTo>
                  <a:lnTo>
                    <a:pt x="21561" y="58981"/>
                  </a:lnTo>
                  <a:lnTo>
                    <a:pt x="21478" y="57174"/>
                  </a:lnTo>
                  <a:lnTo>
                    <a:pt x="21395" y="55394"/>
                  </a:lnTo>
                  <a:lnTo>
                    <a:pt x="21303" y="53651"/>
                  </a:lnTo>
                  <a:lnTo>
                    <a:pt x="21201" y="51936"/>
                  </a:lnTo>
                  <a:lnTo>
                    <a:pt x="21090" y="50258"/>
                  </a:lnTo>
                  <a:lnTo>
                    <a:pt x="20961" y="48607"/>
                  </a:lnTo>
                  <a:lnTo>
                    <a:pt x="20832" y="46984"/>
                  </a:lnTo>
                  <a:lnTo>
                    <a:pt x="20694" y="45389"/>
                  </a:lnTo>
                  <a:lnTo>
                    <a:pt x="20537" y="43830"/>
                  </a:lnTo>
                  <a:lnTo>
                    <a:pt x="20380" y="42309"/>
                  </a:lnTo>
                  <a:lnTo>
                    <a:pt x="20205" y="40806"/>
                  </a:lnTo>
                  <a:lnTo>
                    <a:pt x="20021" y="39340"/>
                  </a:lnTo>
                  <a:lnTo>
                    <a:pt x="19827" y="37901"/>
                  </a:lnTo>
                  <a:lnTo>
                    <a:pt x="19624" y="36490"/>
                  </a:lnTo>
                  <a:lnTo>
                    <a:pt x="19412" y="35116"/>
                  </a:lnTo>
                  <a:lnTo>
                    <a:pt x="19182" y="33761"/>
                  </a:lnTo>
                  <a:lnTo>
                    <a:pt x="18951" y="32442"/>
                  </a:lnTo>
                  <a:lnTo>
                    <a:pt x="18702" y="31151"/>
                  </a:lnTo>
                  <a:lnTo>
                    <a:pt x="18444" y="29887"/>
                  </a:lnTo>
                  <a:lnTo>
                    <a:pt x="18167" y="28652"/>
                  </a:lnTo>
                  <a:lnTo>
                    <a:pt x="17891" y="27444"/>
                  </a:lnTo>
                  <a:lnTo>
                    <a:pt x="17596" y="26263"/>
                  </a:lnTo>
                  <a:lnTo>
                    <a:pt x="17282" y="25120"/>
                  </a:lnTo>
                  <a:lnTo>
                    <a:pt x="16968" y="23995"/>
                  </a:lnTo>
                  <a:lnTo>
                    <a:pt x="16636" y="22898"/>
                  </a:lnTo>
                  <a:lnTo>
                    <a:pt x="16286" y="21828"/>
                  </a:lnTo>
                  <a:lnTo>
                    <a:pt x="15936" y="20786"/>
                  </a:lnTo>
                  <a:lnTo>
                    <a:pt x="15567" y="19781"/>
                  </a:lnTo>
                  <a:lnTo>
                    <a:pt x="15179" y="18794"/>
                  </a:lnTo>
                  <a:lnTo>
                    <a:pt x="14986" y="18305"/>
                  </a:lnTo>
                  <a:lnTo>
                    <a:pt x="14783" y="17835"/>
                  </a:lnTo>
                  <a:lnTo>
                    <a:pt x="14580" y="17365"/>
                  </a:lnTo>
                  <a:lnTo>
                    <a:pt x="14377" y="16894"/>
                  </a:lnTo>
                  <a:lnTo>
                    <a:pt x="14165" y="16442"/>
                  </a:lnTo>
                  <a:lnTo>
                    <a:pt x="13953" y="15991"/>
                  </a:lnTo>
                  <a:lnTo>
                    <a:pt x="13732" y="15548"/>
                  </a:lnTo>
                  <a:lnTo>
                    <a:pt x="13510" y="15115"/>
                  </a:lnTo>
                  <a:lnTo>
                    <a:pt x="13289" y="14681"/>
                  </a:lnTo>
                  <a:lnTo>
                    <a:pt x="13059" y="14257"/>
                  </a:lnTo>
                  <a:lnTo>
                    <a:pt x="12828" y="13842"/>
                  </a:lnTo>
                  <a:lnTo>
                    <a:pt x="12597" y="13427"/>
                  </a:lnTo>
                  <a:lnTo>
                    <a:pt x="12358" y="13021"/>
                  </a:lnTo>
                  <a:lnTo>
                    <a:pt x="12118" y="12625"/>
                  </a:lnTo>
                  <a:lnTo>
                    <a:pt x="11878" y="12228"/>
                  </a:lnTo>
                  <a:lnTo>
                    <a:pt x="11629" y="11850"/>
                  </a:lnTo>
                  <a:lnTo>
                    <a:pt x="11371" y="11463"/>
                  </a:lnTo>
                  <a:lnTo>
                    <a:pt x="11122" y="11094"/>
                  </a:lnTo>
                  <a:lnTo>
                    <a:pt x="10864" y="10725"/>
                  </a:lnTo>
                  <a:lnTo>
                    <a:pt x="10596" y="10366"/>
                  </a:lnTo>
                  <a:lnTo>
                    <a:pt x="10329" y="10015"/>
                  </a:lnTo>
                  <a:lnTo>
                    <a:pt x="10062" y="9665"/>
                  </a:lnTo>
                  <a:lnTo>
                    <a:pt x="9785" y="9323"/>
                  </a:lnTo>
                  <a:lnTo>
                    <a:pt x="9508" y="8982"/>
                  </a:lnTo>
                  <a:lnTo>
                    <a:pt x="9222" y="8660"/>
                  </a:lnTo>
                  <a:lnTo>
                    <a:pt x="8946" y="8337"/>
                  </a:lnTo>
                  <a:lnTo>
                    <a:pt x="8651" y="8014"/>
                  </a:lnTo>
                  <a:lnTo>
                    <a:pt x="8356" y="7700"/>
                  </a:lnTo>
                  <a:lnTo>
                    <a:pt x="8060" y="7396"/>
                  </a:lnTo>
                  <a:lnTo>
                    <a:pt x="7765" y="7101"/>
                  </a:lnTo>
                  <a:lnTo>
                    <a:pt x="7461" y="6806"/>
                  </a:lnTo>
                  <a:lnTo>
                    <a:pt x="7148" y="6520"/>
                  </a:lnTo>
                  <a:lnTo>
                    <a:pt x="6834" y="6234"/>
                  </a:lnTo>
                  <a:lnTo>
                    <a:pt x="6520" y="5958"/>
                  </a:lnTo>
                  <a:lnTo>
                    <a:pt x="6198" y="5690"/>
                  </a:lnTo>
                  <a:lnTo>
                    <a:pt x="5875" y="5423"/>
                  </a:lnTo>
                  <a:lnTo>
                    <a:pt x="5543" y="5165"/>
                  </a:lnTo>
                  <a:lnTo>
                    <a:pt x="5211" y="4916"/>
                  </a:lnTo>
                  <a:lnTo>
                    <a:pt x="4879" y="4667"/>
                  </a:lnTo>
                  <a:lnTo>
                    <a:pt x="4538" y="4427"/>
                  </a:lnTo>
                  <a:lnTo>
                    <a:pt x="4197" y="4196"/>
                  </a:lnTo>
                  <a:lnTo>
                    <a:pt x="3846" y="3966"/>
                  </a:lnTo>
                  <a:lnTo>
                    <a:pt x="3496" y="3744"/>
                  </a:lnTo>
                  <a:lnTo>
                    <a:pt x="3136" y="3523"/>
                  </a:lnTo>
                  <a:lnTo>
                    <a:pt x="2777" y="3311"/>
                  </a:lnTo>
                  <a:lnTo>
                    <a:pt x="2408" y="3108"/>
                  </a:lnTo>
                  <a:lnTo>
                    <a:pt x="2039" y="2905"/>
                  </a:lnTo>
                  <a:lnTo>
                    <a:pt x="1670" y="2712"/>
                  </a:lnTo>
                  <a:lnTo>
                    <a:pt x="1292" y="2518"/>
                  </a:lnTo>
                  <a:lnTo>
                    <a:pt x="905" y="2334"/>
                  </a:lnTo>
                  <a:lnTo>
                    <a:pt x="517" y="2158"/>
                  </a:lnTo>
                  <a:lnTo>
                    <a:pt x="130" y="1983"/>
                  </a:lnTo>
                  <a:lnTo>
                    <a:pt x="130" y="1983"/>
                  </a:lnTo>
                  <a:lnTo>
                    <a:pt x="65" y="996"/>
                  </a:lnTo>
                  <a:lnTo>
                    <a:pt x="1" y="1"/>
                  </a:lnTo>
                  <a:lnTo>
                    <a:pt x="1" y="1"/>
                  </a:lnTo>
                  <a:lnTo>
                    <a:pt x="969" y="1"/>
                  </a:lnTo>
                  <a:lnTo>
                    <a:pt x="1919" y="19"/>
                  </a:lnTo>
                  <a:lnTo>
                    <a:pt x="2860" y="47"/>
                  </a:lnTo>
                  <a:lnTo>
                    <a:pt x="3791" y="74"/>
                  </a:lnTo>
                  <a:lnTo>
                    <a:pt x="4695" y="120"/>
                  </a:lnTo>
                  <a:lnTo>
                    <a:pt x="5598" y="176"/>
                  </a:lnTo>
                  <a:lnTo>
                    <a:pt x="6474" y="240"/>
                  </a:lnTo>
                  <a:lnTo>
                    <a:pt x="7341" y="314"/>
                  </a:lnTo>
                  <a:lnTo>
                    <a:pt x="8190" y="397"/>
                  </a:lnTo>
                  <a:lnTo>
                    <a:pt x="9029" y="498"/>
                  </a:lnTo>
                  <a:lnTo>
                    <a:pt x="9859" y="600"/>
                  </a:lnTo>
                  <a:lnTo>
                    <a:pt x="10661" y="720"/>
                  </a:lnTo>
                  <a:lnTo>
                    <a:pt x="11463" y="849"/>
                  </a:lnTo>
                  <a:lnTo>
                    <a:pt x="12247" y="987"/>
                  </a:lnTo>
                  <a:lnTo>
                    <a:pt x="13012" y="1135"/>
                  </a:lnTo>
                  <a:lnTo>
                    <a:pt x="13769" y="1292"/>
                  </a:lnTo>
                  <a:lnTo>
                    <a:pt x="14506" y="1467"/>
                  </a:lnTo>
                  <a:lnTo>
                    <a:pt x="15235" y="1651"/>
                  </a:lnTo>
                  <a:lnTo>
                    <a:pt x="15954" y="1845"/>
                  </a:lnTo>
                  <a:lnTo>
                    <a:pt x="16655" y="2048"/>
                  </a:lnTo>
                  <a:lnTo>
                    <a:pt x="17347" y="2269"/>
                  </a:lnTo>
                  <a:lnTo>
                    <a:pt x="18020" y="2500"/>
                  </a:lnTo>
                  <a:lnTo>
                    <a:pt x="18693" y="2739"/>
                  </a:lnTo>
                  <a:lnTo>
                    <a:pt x="19338" y="2988"/>
                  </a:lnTo>
                  <a:lnTo>
                    <a:pt x="19984" y="3256"/>
                  </a:lnTo>
                  <a:lnTo>
                    <a:pt x="20611" y="3532"/>
                  </a:lnTo>
                  <a:lnTo>
                    <a:pt x="21220" y="3827"/>
                  </a:lnTo>
                  <a:lnTo>
                    <a:pt x="21828" y="4123"/>
                  </a:lnTo>
                  <a:lnTo>
                    <a:pt x="22418" y="4436"/>
                  </a:lnTo>
                  <a:lnTo>
                    <a:pt x="22999" y="4768"/>
                  </a:lnTo>
                  <a:lnTo>
                    <a:pt x="23562" y="5100"/>
                  </a:lnTo>
                  <a:lnTo>
                    <a:pt x="24115" y="5460"/>
                  </a:lnTo>
                  <a:lnTo>
                    <a:pt x="24659" y="5819"/>
                  </a:lnTo>
                  <a:lnTo>
                    <a:pt x="25194" y="6197"/>
                  </a:lnTo>
                  <a:lnTo>
                    <a:pt x="25720" y="6585"/>
                  </a:lnTo>
                  <a:lnTo>
                    <a:pt x="26227" y="6990"/>
                  </a:lnTo>
                  <a:lnTo>
                    <a:pt x="26725" y="7405"/>
                  </a:lnTo>
                  <a:lnTo>
                    <a:pt x="27214" y="7839"/>
                  </a:lnTo>
                  <a:lnTo>
                    <a:pt x="27693" y="8281"/>
                  </a:lnTo>
                  <a:lnTo>
                    <a:pt x="28163" y="8733"/>
                  </a:lnTo>
                  <a:lnTo>
                    <a:pt x="28624" y="9204"/>
                  </a:lnTo>
                  <a:lnTo>
                    <a:pt x="29067" y="9683"/>
                  </a:lnTo>
                  <a:lnTo>
                    <a:pt x="29501" y="10181"/>
                  </a:lnTo>
                  <a:lnTo>
                    <a:pt x="29934" y="10697"/>
                  </a:lnTo>
                  <a:lnTo>
                    <a:pt x="30349" y="11223"/>
                  </a:lnTo>
                  <a:lnTo>
                    <a:pt x="30755" y="11758"/>
                  </a:lnTo>
                  <a:lnTo>
                    <a:pt x="31151" y="12311"/>
                  </a:lnTo>
                  <a:lnTo>
                    <a:pt x="31538" y="12883"/>
                  </a:lnTo>
                  <a:lnTo>
                    <a:pt x="31917" y="13464"/>
                  </a:lnTo>
                  <a:lnTo>
                    <a:pt x="32285" y="14063"/>
                  </a:lnTo>
                  <a:lnTo>
                    <a:pt x="32645" y="14672"/>
                  </a:lnTo>
                  <a:lnTo>
                    <a:pt x="32986" y="15299"/>
                  </a:lnTo>
                  <a:lnTo>
                    <a:pt x="33327" y="15935"/>
                  </a:lnTo>
                  <a:lnTo>
                    <a:pt x="33659" y="16590"/>
                  </a:lnTo>
                  <a:lnTo>
                    <a:pt x="33982" y="17263"/>
                  </a:lnTo>
                  <a:lnTo>
                    <a:pt x="34296" y="17946"/>
                  </a:lnTo>
                  <a:lnTo>
                    <a:pt x="34600" y="18646"/>
                  </a:lnTo>
                  <a:lnTo>
                    <a:pt x="34904" y="19356"/>
                  </a:lnTo>
                  <a:lnTo>
                    <a:pt x="35190" y="20094"/>
                  </a:lnTo>
                  <a:lnTo>
                    <a:pt x="35467" y="20841"/>
                  </a:lnTo>
                  <a:lnTo>
                    <a:pt x="35744" y="21597"/>
                  </a:lnTo>
                  <a:lnTo>
                    <a:pt x="36002" y="22372"/>
                  </a:lnTo>
                  <a:lnTo>
                    <a:pt x="36260" y="23165"/>
                  </a:lnTo>
                  <a:lnTo>
                    <a:pt x="36509" y="23976"/>
                  </a:lnTo>
                  <a:lnTo>
                    <a:pt x="36749" y="24797"/>
                  </a:lnTo>
                  <a:lnTo>
                    <a:pt x="36988" y="25646"/>
                  </a:lnTo>
                  <a:lnTo>
                    <a:pt x="37210" y="26503"/>
                  </a:lnTo>
                  <a:lnTo>
                    <a:pt x="37431" y="27370"/>
                  </a:lnTo>
                  <a:lnTo>
                    <a:pt x="37643" y="28264"/>
                  </a:lnTo>
                  <a:lnTo>
                    <a:pt x="37846" y="29168"/>
                  </a:lnTo>
                  <a:lnTo>
                    <a:pt x="38040" y="30090"/>
                  </a:lnTo>
                  <a:lnTo>
                    <a:pt x="38233" y="31031"/>
                  </a:lnTo>
                  <a:lnTo>
                    <a:pt x="38418" y="31981"/>
                  </a:lnTo>
                  <a:lnTo>
                    <a:pt x="38593" y="32958"/>
                  </a:lnTo>
                  <a:lnTo>
                    <a:pt x="38768" y="33945"/>
                  </a:lnTo>
                  <a:lnTo>
                    <a:pt x="38934" y="34950"/>
                  </a:lnTo>
                  <a:lnTo>
                    <a:pt x="39091" y="35974"/>
                  </a:lnTo>
                  <a:lnTo>
                    <a:pt x="39238" y="37016"/>
                  </a:lnTo>
                  <a:lnTo>
                    <a:pt x="39386" y="38076"/>
                  </a:lnTo>
                  <a:lnTo>
                    <a:pt x="39534" y="39146"/>
                  </a:lnTo>
                  <a:lnTo>
                    <a:pt x="39663" y="40243"/>
                  </a:lnTo>
                  <a:lnTo>
                    <a:pt x="39792" y="41350"/>
                  </a:lnTo>
                  <a:lnTo>
                    <a:pt x="39921" y="42475"/>
                  </a:lnTo>
                  <a:lnTo>
                    <a:pt x="40041" y="43628"/>
                  </a:lnTo>
                  <a:lnTo>
                    <a:pt x="40151" y="44789"/>
                  </a:lnTo>
                  <a:lnTo>
                    <a:pt x="40262" y="45970"/>
                  </a:lnTo>
                  <a:lnTo>
                    <a:pt x="40363" y="47169"/>
                  </a:lnTo>
                  <a:lnTo>
                    <a:pt x="40456" y="48386"/>
                  </a:lnTo>
                  <a:lnTo>
                    <a:pt x="40548" y="49622"/>
                  </a:lnTo>
                  <a:lnTo>
                    <a:pt x="40640" y="50876"/>
                  </a:lnTo>
                  <a:lnTo>
                    <a:pt x="40723" y="52148"/>
                  </a:lnTo>
                  <a:lnTo>
                    <a:pt x="40806" y="53439"/>
                  </a:lnTo>
                  <a:lnTo>
                    <a:pt x="40954" y="56086"/>
                  </a:lnTo>
                  <a:lnTo>
                    <a:pt x="41083" y="58797"/>
                  </a:lnTo>
                  <a:lnTo>
                    <a:pt x="41193" y="61591"/>
                  </a:lnTo>
                  <a:lnTo>
                    <a:pt x="41295" y="64459"/>
                  </a:lnTo>
                  <a:lnTo>
                    <a:pt x="41387" y="67401"/>
                  </a:lnTo>
                  <a:lnTo>
                    <a:pt x="41461" y="70425"/>
                  </a:lnTo>
                  <a:lnTo>
                    <a:pt x="41525" y="73533"/>
                  </a:lnTo>
                  <a:lnTo>
                    <a:pt x="41581" y="76714"/>
                  </a:lnTo>
                  <a:lnTo>
                    <a:pt x="41618" y="79979"/>
                  </a:lnTo>
                  <a:lnTo>
                    <a:pt x="41655" y="83326"/>
                  </a:lnTo>
                  <a:lnTo>
                    <a:pt x="41682" y="86757"/>
                  </a:lnTo>
                  <a:lnTo>
                    <a:pt x="41701" y="90270"/>
                  </a:lnTo>
                  <a:lnTo>
                    <a:pt x="41728" y="97555"/>
                  </a:lnTo>
                  <a:lnTo>
                    <a:pt x="41737" y="105172"/>
                  </a:lnTo>
                  <a:lnTo>
                    <a:pt x="41737" y="113149"/>
                  </a:lnTo>
                  <a:lnTo>
                    <a:pt x="63113" y="1326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-6956850" y="-347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-3355150" y="-6790075"/>
              <a:ext cx="4401000" cy="6883675"/>
            </a:xfrm>
            <a:custGeom>
              <a:avLst/>
              <a:gdLst/>
              <a:ahLst/>
              <a:cxnLst/>
              <a:rect l="l" t="t" r="r" b="b"/>
              <a:pathLst>
                <a:path w="176040" h="275347" extrusionOk="0">
                  <a:moveTo>
                    <a:pt x="175072" y="1"/>
                  </a:moveTo>
                  <a:lnTo>
                    <a:pt x="174122" y="19"/>
                  </a:lnTo>
                  <a:lnTo>
                    <a:pt x="173181" y="47"/>
                  </a:lnTo>
                  <a:lnTo>
                    <a:pt x="172250" y="74"/>
                  </a:lnTo>
                  <a:lnTo>
                    <a:pt x="171346" y="120"/>
                  </a:lnTo>
                  <a:lnTo>
                    <a:pt x="170452" y="176"/>
                  </a:lnTo>
                  <a:lnTo>
                    <a:pt x="169566" y="240"/>
                  </a:lnTo>
                  <a:lnTo>
                    <a:pt x="168700" y="314"/>
                  </a:lnTo>
                  <a:lnTo>
                    <a:pt x="167851" y="397"/>
                  </a:lnTo>
                  <a:lnTo>
                    <a:pt x="167012" y="498"/>
                  </a:lnTo>
                  <a:lnTo>
                    <a:pt x="166182" y="600"/>
                  </a:lnTo>
                  <a:lnTo>
                    <a:pt x="165380" y="720"/>
                  </a:lnTo>
                  <a:lnTo>
                    <a:pt x="164578" y="849"/>
                  </a:lnTo>
                  <a:lnTo>
                    <a:pt x="163794" y="987"/>
                  </a:lnTo>
                  <a:lnTo>
                    <a:pt x="163028" y="1135"/>
                  </a:lnTo>
                  <a:lnTo>
                    <a:pt x="162272" y="1292"/>
                  </a:lnTo>
                  <a:lnTo>
                    <a:pt x="161534" y="1467"/>
                  </a:lnTo>
                  <a:lnTo>
                    <a:pt x="160806" y="1651"/>
                  </a:lnTo>
                  <a:lnTo>
                    <a:pt x="160087" y="1845"/>
                  </a:lnTo>
                  <a:lnTo>
                    <a:pt x="159386" y="2048"/>
                  </a:lnTo>
                  <a:lnTo>
                    <a:pt x="158694" y="2269"/>
                  </a:lnTo>
                  <a:lnTo>
                    <a:pt x="158021" y="2500"/>
                  </a:lnTo>
                  <a:lnTo>
                    <a:pt x="157357" y="2739"/>
                  </a:lnTo>
                  <a:lnTo>
                    <a:pt x="156702" y="2988"/>
                  </a:lnTo>
                  <a:lnTo>
                    <a:pt x="156066" y="3256"/>
                  </a:lnTo>
                  <a:lnTo>
                    <a:pt x="155439" y="3532"/>
                  </a:lnTo>
                  <a:lnTo>
                    <a:pt x="154821" y="3827"/>
                  </a:lnTo>
                  <a:lnTo>
                    <a:pt x="154213" y="4123"/>
                  </a:lnTo>
                  <a:lnTo>
                    <a:pt x="153622" y="4436"/>
                  </a:lnTo>
                  <a:lnTo>
                    <a:pt x="153051" y="4768"/>
                  </a:lnTo>
                  <a:lnTo>
                    <a:pt x="152479" y="5100"/>
                  </a:lnTo>
                  <a:lnTo>
                    <a:pt x="151926" y="5460"/>
                  </a:lnTo>
                  <a:lnTo>
                    <a:pt x="151382" y="5819"/>
                  </a:lnTo>
                  <a:lnTo>
                    <a:pt x="150847" y="6197"/>
                  </a:lnTo>
                  <a:lnTo>
                    <a:pt x="150321" y="6585"/>
                  </a:lnTo>
                  <a:lnTo>
                    <a:pt x="149814" y="6990"/>
                  </a:lnTo>
                  <a:lnTo>
                    <a:pt x="149316" y="7405"/>
                  </a:lnTo>
                  <a:lnTo>
                    <a:pt x="148827" y="7839"/>
                  </a:lnTo>
                  <a:lnTo>
                    <a:pt x="148348" y="8281"/>
                  </a:lnTo>
                  <a:lnTo>
                    <a:pt x="147877" y="8733"/>
                  </a:lnTo>
                  <a:lnTo>
                    <a:pt x="147425" y="9204"/>
                  </a:lnTo>
                  <a:lnTo>
                    <a:pt x="146974" y="9683"/>
                  </a:lnTo>
                  <a:lnTo>
                    <a:pt x="146540" y="10181"/>
                  </a:lnTo>
                  <a:lnTo>
                    <a:pt x="146116" y="10697"/>
                  </a:lnTo>
                  <a:lnTo>
                    <a:pt x="145692" y="11223"/>
                  </a:lnTo>
                  <a:lnTo>
                    <a:pt x="145286" y="11758"/>
                  </a:lnTo>
                  <a:lnTo>
                    <a:pt x="144890" y="12311"/>
                  </a:lnTo>
                  <a:lnTo>
                    <a:pt x="144502" y="12883"/>
                  </a:lnTo>
                  <a:lnTo>
                    <a:pt x="144124" y="13464"/>
                  </a:lnTo>
                  <a:lnTo>
                    <a:pt x="143755" y="14063"/>
                  </a:lnTo>
                  <a:lnTo>
                    <a:pt x="143405" y="14672"/>
                  </a:lnTo>
                  <a:lnTo>
                    <a:pt x="143054" y="15299"/>
                  </a:lnTo>
                  <a:lnTo>
                    <a:pt x="142713" y="15935"/>
                  </a:lnTo>
                  <a:lnTo>
                    <a:pt x="142381" y="16590"/>
                  </a:lnTo>
                  <a:lnTo>
                    <a:pt x="142059" y="17263"/>
                  </a:lnTo>
                  <a:lnTo>
                    <a:pt x="141745" y="17946"/>
                  </a:lnTo>
                  <a:lnTo>
                    <a:pt x="141441" y="18646"/>
                  </a:lnTo>
                  <a:lnTo>
                    <a:pt x="141136" y="19356"/>
                  </a:lnTo>
                  <a:lnTo>
                    <a:pt x="140851" y="20094"/>
                  </a:lnTo>
                  <a:lnTo>
                    <a:pt x="140574" y="20841"/>
                  </a:lnTo>
                  <a:lnTo>
                    <a:pt x="140297" y="21597"/>
                  </a:lnTo>
                  <a:lnTo>
                    <a:pt x="140039" y="22372"/>
                  </a:lnTo>
                  <a:lnTo>
                    <a:pt x="139781" y="23165"/>
                  </a:lnTo>
                  <a:lnTo>
                    <a:pt x="139532" y="23976"/>
                  </a:lnTo>
                  <a:lnTo>
                    <a:pt x="139292" y="24797"/>
                  </a:lnTo>
                  <a:lnTo>
                    <a:pt x="139052" y="25646"/>
                  </a:lnTo>
                  <a:lnTo>
                    <a:pt x="138831" y="26503"/>
                  </a:lnTo>
                  <a:lnTo>
                    <a:pt x="138610" y="27370"/>
                  </a:lnTo>
                  <a:lnTo>
                    <a:pt x="138398" y="28264"/>
                  </a:lnTo>
                  <a:lnTo>
                    <a:pt x="138195" y="29168"/>
                  </a:lnTo>
                  <a:lnTo>
                    <a:pt x="138001" y="30090"/>
                  </a:lnTo>
                  <a:lnTo>
                    <a:pt x="137807" y="31031"/>
                  </a:lnTo>
                  <a:lnTo>
                    <a:pt x="137623" y="31981"/>
                  </a:lnTo>
                  <a:lnTo>
                    <a:pt x="137448" y="32958"/>
                  </a:lnTo>
                  <a:lnTo>
                    <a:pt x="137273" y="33945"/>
                  </a:lnTo>
                  <a:lnTo>
                    <a:pt x="137107" y="34950"/>
                  </a:lnTo>
                  <a:lnTo>
                    <a:pt x="136950" y="35974"/>
                  </a:lnTo>
                  <a:lnTo>
                    <a:pt x="136802" y="37016"/>
                  </a:lnTo>
                  <a:lnTo>
                    <a:pt x="136655" y="38076"/>
                  </a:lnTo>
                  <a:lnTo>
                    <a:pt x="136507" y="39146"/>
                  </a:lnTo>
                  <a:lnTo>
                    <a:pt x="136378" y="40243"/>
                  </a:lnTo>
                  <a:lnTo>
                    <a:pt x="136249" y="41350"/>
                  </a:lnTo>
                  <a:lnTo>
                    <a:pt x="136120" y="42475"/>
                  </a:lnTo>
                  <a:lnTo>
                    <a:pt x="136009" y="43628"/>
                  </a:lnTo>
                  <a:lnTo>
                    <a:pt x="135889" y="44789"/>
                  </a:lnTo>
                  <a:lnTo>
                    <a:pt x="135788" y="45970"/>
                  </a:lnTo>
                  <a:lnTo>
                    <a:pt x="135677" y="47169"/>
                  </a:lnTo>
                  <a:lnTo>
                    <a:pt x="135585" y="48386"/>
                  </a:lnTo>
                  <a:lnTo>
                    <a:pt x="135493" y="49622"/>
                  </a:lnTo>
                  <a:lnTo>
                    <a:pt x="135401" y="50876"/>
                  </a:lnTo>
                  <a:lnTo>
                    <a:pt x="135318" y="52148"/>
                  </a:lnTo>
                  <a:lnTo>
                    <a:pt x="135235" y="53439"/>
                  </a:lnTo>
                  <a:lnTo>
                    <a:pt x="135087" y="56086"/>
                  </a:lnTo>
                  <a:lnTo>
                    <a:pt x="134958" y="58797"/>
                  </a:lnTo>
                  <a:lnTo>
                    <a:pt x="134847" y="61591"/>
                  </a:lnTo>
                  <a:lnTo>
                    <a:pt x="134746" y="64459"/>
                  </a:lnTo>
                  <a:lnTo>
                    <a:pt x="134654" y="67401"/>
                  </a:lnTo>
                  <a:lnTo>
                    <a:pt x="134580" y="70425"/>
                  </a:lnTo>
                  <a:lnTo>
                    <a:pt x="134515" y="73533"/>
                  </a:lnTo>
                  <a:lnTo>
                    <a:pt x="134469" y="76714"/>
                  </a:lnTo>
                  <a:lnTo>
                    <a:pt x="134423" y="79979"/>
                  </a:lnTo>
                  <a:lnTo>
                    <a:pt x="134386" y="83326"/>
                  </a:lnTo>
                  <a:lnTo>
                    <a:pt x="134359" y="86757"/>
                  </a:lnTo>
                  <a:lnTo>
                    <a:pt x="134340" y="90270"/>
                  </a:lnTo>
                  <a:lnTo>
                    <a:pt x="134312" y="97555"/>
                  </a:lnTo>
                  <a:lnTo>
                    <a:pt x="134303" y="105172"/>
                  </a:lnTo>
                  <a:lnTo>
                    <a:pt x="134303" y="113149"/>
                  </a:lnTo>
                  <a:lnTo>
                    <a:pt x="112928" y="132652"/>
                  </a:lnTo>
                  <a:lnTo>
                    <a:pt x="112347" y="132219"/>
                  </a:lnTo>
                  <a:lnTo>
                    <a:pt x="111766" y="131813"/>
                  </a:lnTo>
                  <a:lnTo>
                    <a:pt x="111185" y="131417"/>
                  </a:lnTo>
                  <a:lnTo>
                    <a:pt x="110604" y="131029"/>
                  </a:lnTo>
                  <a:lnTo>
                    <a:pt x="110032" y="130660"/>
                  </a:lnTo>
                  <a:lnTo>
                    <a:pt x="109460" y="130310"/>
                  </a:lnTo>
                  <a:lnTo>
                    <a:pt x="108879" y="129978"/>
                  </a:lnTo>
                  <a:lnTo>
                    <a:pt x="108308" y="129655"/>
                  </a:lnTo>
                  <a:lnTo>
                    <a:pt x="107736" y="129342"/>
                  </a:lnTo>
                  <a:lnTo>
                    <a:pt x="107164" y="129056"/>
                  </a:lnTo>
                  <a:lnTo>
                    <a:pt x="106593" y="128770"/>
                  </a:lnTo>
                  <a:lnTo>
                    <a:pt x="106021" y="128512"/>
                  </a:lnTo>
                  <a:lnTo>
                    <a:pt x="105449" y="128263"/>
                  </a:lnTo>
                  <a:lnTo>
                    <a:pt x="104868" y="128032"/>
                  </a:lnTo>
                  <a:lnTo>
                    <a:pt x="104296" y="127811"/>
                  </a:lnTo>
                  <a:lnTo>
                    <a:pt x="103725" y="127608"/>
                  </a:lnTo>
                  <a:lnTo>
                    <a:pt x="103153" y="127424"/>
                  </a:lnTo>
                  <a:lnTo>
                    <a:pt x="102581" y="127248"/>
                  </a:lnTo>
                  <a:lnTo>
                    <a:pt x="102000" y="127082"/>
                  </a:lnTo>
                  <a:lnTo>
                    <a:pt x="101429" y="126944"/>
                  </a:lnTo>
                  <a:lnTo>
                    <a:pt x="100848" y="126815"/>
                  </a:lnTo>
                  <a:lnTo>
                    <a:pt x="100267" y="126695"/>
                  </a:lnTo>
                  <a:lnTo>
                    <a:pt x="99686" y="126594"/>
                  </a:lnTo>
                  <a:lnTo>
                    <a:pt x="99105" y="126511"/>
                  </a:lnTo>
                  <a:lnTo>
                    <a:pt x="98515" y="126437"/>
                  </a:lnTo>
                  <a:lnTo>
                    <a:pt x="97934" y="126382"/>
                  </a:lnTo>
                  <a:lnTo>
                    <a:pt x="97343" y="126345"/>
                  </a:lnTo>
                  <a:lnTo>
                    <a:pt x="96753" y="126317"/>
                  </a:lnTo>
                  <a:lnTo>
                    <a:pt x="96163" y="126299"/>
                  </a:lnTo>
                  <a:lnTo>
                    <a:pt x="95564" y="126308"/>
                  </a:lnTo>
                  <a:lnTo>
                    <a:pt x="94964" y="126317"/>
                  </a:lnTo>
                  <a:lnTo>
                    <a:pt x="94365" y="126354"/>
                  </a:lnTo>
                  <a:lnTo>
                    <a:pt x="93765" y="126400"/>
                  </a:lnTo>
                  <a:lnTo>
                    <a:pt x="93157" y="126455"/>
                  </a:lnTo>
                  <a:lnTo>
                    <a:pt x="92548" y="126529"/>
                  </a:lnTo>
                  <a:lnTo>
                    <a:pt x="91930" y="126621"/>
                  </a:lnTo>
                  <a:lnTo>
                    <a:pt x="91312" y="126723"/>
                  </a:lnTo>
                  <a:lnTo>
                    <a:pt x="90695" y="126843"/>
                  </a:lnTo>
                  <a:lnTo>
                    <a:pt x="90068" y="126972"/>
                  </a:lnTo>
                  <a:lnTo>
                    <a:pt x="89441" y="127119"/>
                  </a:lnTo>
                  <a:lnTo>
                    <a:pt x="88813" y="127276"/>
                  </a:lnTo>
                  <a:lnTo>
                    <a:pt x="88177" y="127451"/>
                  </a:lnTo>
                  <a:lnTo>
                    <a:pt x="87532" y="127645"/>
                  </a:lnTo>
                  <a:lnTo>
                    <a:pt x="86886" y="127848"/>
                  </a:lnTo>
                  <a:lnTo>
                    <a:pt x="86241" y="128069"/>
                  </a:lnTo>
                  <a:lnTo>
                    <a:pt x="85577" y="128300"/>
                  </a:lnTo>
                  <a:lnTo>
                    <a:pt x="84922" y="128539"/>
                  </a:lnTo>
                  <a:lnTo>
                    <a:pt x="84258" y="128807"/>
                  </a:lnTo>
                  <a:lnTo>
                    <a:pt x="83585" y="129074"/>
                  </a:lnTo>
                  <a:lnTo>
                    <a:pt x="82912" y="129369"/>
                  </a:lnTo>
                  <a:lnTo>
                    <a:pt x="82229" y="129674"/>
                  </a:lnTo>
                  <a:lnTo>
                    <a:pt x="81547" y="129987"/>
                  </a:lnTo>
                  <a:lnTo>
                    <a:pt x="80846" y="130319"/>
                  </a:lnTo>
                  <a:lnTo>
                    <a:pt x="80154" y="130670"/>
                  </a:lnTo>
                  <a:lnTo>
                    <a:pt x="79444" y="131029"/>
                  </a:lnTo>
                  <a:lnTo>
                    <a:pt x="78734" y="131398"/>
                  </a:lnTo>
                  <a:lnTo>
                    <a:pt x="78015" y="131785"/>
                  </a:lnTo>
                  <a:lnTo>
                    <a:pt x="77296" y="132191"/>
                  </a:lnTo>
                  <a:lnTo>
                    <a:pt x="76567" y="132606"/>
                  </a:lnTo>
                  <a:lnTo>
                    <a:pt x="75830" y="133030"/>
                  </a:lnTo>
                  <a:lnTo>
                    <a:pt x="75083" y="133482"/>
                  </a:lnTo>
                  <a:lnTo>
                    <a:pt x="74326" y="133934"/>
                  </a:lnTo>
                  <a:lnTo>
                    <a:pt x="73570" y="134404"/>
                  </a:lnTo>
                  <a:lnTo>
                    <a:pt x="72805" y="134893"/>
                  </a:lnTo>
                  <a:lnTo>
                    <a:pt x="72030" y="135391"/>
                  </a:lnTo>
                  <a:lnTo>
                    <a:pt x="71256" y="135907"/>
                  </a:lnTo>
                  <a:lnTo>
                    <a:pt x="70463" y="136433"/>
                  </a:lnTo>
                  <a:lnTo>
                    <a:pt x="69670" y="136977"/>
                  </a:lnTo>
                  <a:lnTo>
                    <a:pt x="68858" y="137530"/>
                  </a:lnTo>
                  <a:lnTo>
                    <a:pt x="68047" y="138102"/>
                  </a:lnTo>
                  <a:lnTo>
                    <a:pt x="67226" y="138683"/>
                  </a:lnTo>
                  <a:lnTo>
                    <a:pt x="66396" y="139282"/>
                  </a:lnTo>
                  <a:lnTo>
                    <a:pt x="65557" y="139891"/>
                  </a:lnTo>
                  <a:lnTo>
                    <a:pt x="64708" y="140509"/>
                  </a:lnTo>
                  <a:lnTo>
                    <a:pt x="63851" y="141154"/>
                  </a:lnTo>
                  <a:lnTo>
                    <a:pt x="62984" y="141800"/>
                  </a:lnTo>
                  <a:lnTo>
                    <a:pt x="61223" y="143146"/>
                  </a:lnTo>
                  <a:lnTo>
                    <a:pt x="59424" y="144548"/>
                  </a:lnTo>
                  <a:lnTo>
                    <a:pt x="57589" y="145996"/>
                  </a:lnTo>
                  <a:lnTo>
                    <a:pt x="55708" y="147508"/>
                  </a:lnTo>
                  <a:lnTo>
                    <a:pt x="53790" y="149067"/>
                  </a:lnTo>
                  <a:lnTo>
                    <a:pt x="51826" y="150680"/>
                  </a:lnTo>
                  <a:lnTo>
                    <a:pt x="49825" y="152349"/>
                  </a:lnTo>
                  <a:lnTo>
                    <a:pt x="47768" y="154074"/>
                  </a:lnTo>
                  <a:lnTo>
                    <a:pt x="45675" y="155854"/>
                  </a:lnTo>
                  <a:lnTo>
                    <a:pt x="43527" y="157689"/>
                  </a:lnTo>
                  <a:lnTo>
                    <a:pt x="41332" y="159570"/>
                  </a:lnTo>
                  <a:lnTo>
                    <a:pt x="39091" y="161506"/>
                  </a:lnTo>
                  <a:lnTo>
                    <a:pt x="36795" y="163498"/>
                  </a:lnTo>
                  <a:lnTo>
                    <a:pt x="34453" y="165536"/>
                  </a:lnTo>
                  <a:lnTo>
                    <a:pt x="29593" y="169787"/>
                  </a:lnTo>
                  <a:lnTo>
                    <a:pt x="24521" y="174241"/>
                  </a:lnTo>
                  <a:lnTo>
                    <a:pt x="13667" y="183776"/>
                  </a:lnTo>
                  <a:lnTo>
                    <a:pt x="7876" y="188857"/>
                  </a:lnTo>
                  <a:lnTo>
                    <a:pt x="1818" y="194132"/>
                  </a:lnTo>
                  <a:lnTo>
                    <a:pt x="1781" y="194566"/>
                  </a:lnTo>
                  <a:lnTo>
                    <a:pt x="1661" y="195820"/>
                  </a:lnTo>
                  <a:lnTo>
                    <a:pt x="1495" y="197867"/>
                  </a:lnTo>
                  <a:lnTo>
                    <a:pt x="1393" y="199167"/>
                  </a:lnTo>
                  <a:lnTo>
                    <a:pt x="1283" y="200643"/>
                  </a:lnTo>
                  <a:lnTo>
                    <a:pt x="1163" y="202302"/>
                  </a:lnTo>
                  <a:lnTo>
                    <a:pt x="1043" y="204119"/>
                  </a:lnTo>
                  <a:lnTo>
                    <a:pt x="923" y="206102"/>
                  </a:lnTo>
                  <a:lnTo>
                    <a:pt x="803" y="208250"/>
                  </a:lnTo>
                  <a:lnTo>
                    <a:pt x="674" y="210537"/>
                  </a:lnTo>
                  <a:lnTo>
                    <a:pt x="563" y="212972"/>
                  </a:lnTo>
                  <a:lnTo>
                    <a:pt x="453" y="215554"/>
                  </a:lnTo>
                  <a:lnTo>
                    <a:pt x="351" y="218265"/>
                  </a:lnTo>
                  <a:lnTo>
                    <a:pt x="250" y="221105"/>
                  </a:lnTo>
                  <a:lnTo>
                    <a:pt x="176" y="224065"/>
                  </a:lnTo>
                  <a:lnTo>
                    <a:pt x="102" y="227145"/>
                  </a:lnTo>
                  <a:lnTo>
                    <a:pt x="47" y="230345"/>
                  </a:lnTo>
                  <a:lnTo>
                    <a:pt x="19" y="233637"/>
                  </a:lnTo>
                  <a:lnTo>
                    <a:pt x="1" y="237040"/>
                  </a:lnTo>
                  <a:lnTo>
                    <a:pt x="1" y="238774"/>
                  </a:lnTo>
                  <a:lnTo>
                    <a:pt x="10" y="240535"/>
                  </a:lnTo>
                  <a:lnTo>
                    <a:pt x="19" y="242315"/>
                  </a:lnTo>
                  <a:lnTo>
                    <a:pt x="38" y="244122"/>
                  </a:lnTo>
                  <a:lnTo>
                    <a:pt x="65" y="245948"/>
                  </a:lnTo>
                  <a:lnTo>
                    <a:pt x="93" y="247792"/>
                  </a:lnTo>
                  <a:lnTo>
                    <a:pt x="139" y="249655"/>
                  </a:lnTo>
                  <a:lnTo>
                    <a:pt x="185" y="251536"/>
                  </a:lnTo>
                  <a:lnTo>
                    <a:pt x="231" y="253436"/>
                  </a:lnTo>
                  <a:lnTo>
                    <a:pt x="296" y="255354"/>
                  </a:lnTo>
                  <a:lnTo>
                    <a:pt x="370" y="257290"/>
                  </a:lnTo>
                  <a:lnTo>
                    <a:pt x="444" y="259245"/>
                  </a:lnTo>
                  <a:lnTo>
                    <a:pt x="527" y="261210"/>
                  </a:lnTo>
                  <a:lnTo>
                    <a:pt x="619" y="263192"/>
                  </a:lnTo>
                  <a:lnTo>
                    <a:pt x="729" y="265184"/>
                  </a:lnTo>
                  <a:lnTo>
                    <a:pt x="840" y="267194"/>
                  </a:lnTo>
                  <a:lnTo>
                    <a:pt x="960" y="269214"/>
                  </a:lnTo>
                  <a:lnTo>
                    <a:pt x="1089" y="271243"/>
                  </a:lnTo>
                  <a:lnTo>
                    <a:pt x="1237" y="273290"/>
                  </a:lnTo>
                  <a:lnTo>
                    <a:pt x="1384" y="275346"/>
                  </a:lnTo>
                  <a:lnTo>
                    <a:pt x="71781" y="275346"/>
                  </a:lnTo>
                  <a:lnTo>
                    <a:pt x="71874" y="274498"/>
                  </a:lnTo>
                  <a:lnTo>
                    <a:pt x="71957" y="273640"/>
                  </a:lnTo>
                  <a:lnTo>
                    <a:pt x="72039" y="272792"/>
                  </a:lnTo>
                  <a:lnTo>
                    <a:pt x="72113" y="271934"/>
                  </a:lnTo>
                  <a:lnTo>
                    <a:pt x="72242" y="270219"/>
                  </a:lnTo>
                  <a:lnTo>
                    <a:pt x="72353" y="268504"/>
                  </a:lnTo>
                  <a:lnTo>
                    <a:pt x="72445" y="266789"/>
                  </a:lnTo>
                  <a:lnTo>
                    <a:pt x="72528" y="265083"/>
                  </a:lnTo>
                  <a:lnTo>
                    <a:pt x="72584" y="263386"/>
                  </a:lnTo>
                  <a:lnTo>
                    <a:pt x="72630" y="261717"/>
                  </a:lnTo>
                  <a:lnTo>
                    <a:pt x="72657" y="260057"/>
                  </a:lnTo>
                  <a:lnTo>
                    <a:pt x="72667" y="258425"/>
                  </a:lnTo>
                  <a:lnTo>
                    <a:pt x="72676" y="256820"/>
                  </a:lnTo>
                  <a:lnTo>
                    <a:pt x="72667" y="255243"/>
                  </a:lnTo>
                  <a:lnTo>
                    <a:pt x="72639" y="253712"/>
                  </a:lnTo>
                  <a:lnTo>
                    <a:pt x="72611" y="252219"/>
                  </a:lnTo>
                  <a:lnTo>
                    <a:pt x="72574" y="250762"/>
                  </a:lnTo>
                  <a:lnTo>
                    <a:pt x="72537" y="249360"/>
                  </a:lnTo>
                  <a:lnTo>
                    <a:pt x="72482" y="248014"/>
                  </a:lnTo>
                  <a:lnTo>
                    <a:pt x="72427" y="246722"/>
                  </a:lnTo>
                  <a:lnTo>
                    <a:pt x="72371" y="245496"/>
                  </a:lnTo>
                  <a:lnTo>
                    <a:pt x="72307" y="244325"/>
                  </a:lnTo>
                  <a:lnTo>
                    <a:pt x="72187" y="242213"/>
                  </a:lnTo>
                  <a:lnTo>
                    <a:pt x="72058" y="240406"/>
                  </a:lnTo>
                  <a:lnTo>
                    <a:pt x="71947" y="238940"/>
                  </a:lnTo>
                  <a:lnTo>
                    <a:pt x="71864" y="237861"/>
                  </a:lnTo>
                  <a:lnTo>
                    <a:pt x="71781" y="236948"/>
                  </a:lnTo>
                  <a:lnTo>
                    <a:pt x="73174" y="235961"/>
                  </a:lnTo>
                  <a:lnTo>
                    <a:pt x="74566" y="234974"/>
                  </a:lnTo>
                  <a:lnTo>
                    <a:pt x="77333" y="232982"/>
                  </a:lnTo>
                  <a:lnTo>
                    <a:pt x="80071" y="230991"/>
                  </a:lnTo>
                  <a:lnTo>
                    <a:pt x="82783" y="228980"/>
                  </a:lnTo>
                  <a:lnTo>
                    <a:pt x="85475" y="226970"/>
                  </a:lnTo>
                  <a:lnTo>
                    <a:pt x="88140" y="224950"/>
                  </a:lnTo>
                  <a:lnTo>
                    <a:pt x="90787" y="222931"/>
                  </a:lnTo>
                  <a:lnTo>
                    <a:pt x="93397" y="220902"/>
                  </a:lnTo>
                  <a:lnTo>
                    <a:pt x="95979" y="218883"/>
                  </a:lnTo>
                  <a:lnTo>
                    <a:pt x="98542" y="216854"/>
                  </a:lnTo>
                  <a:lnTo>
                    <a:pt x="101069" y="214834"/>
                  </a:lnTo>
                  <a:lnTo>
                    <a:pt x="103568" y="212815"/>
                  </a:lnTo>
                  <a:lnTo>
                    <a:pt x="106039" y="210795"/>
                  </a:lnTo>
                  <a:lnTo>
                    <a:pt x="108474" y="208785"/>
                  </a:lnTo>
                  <a:lnTo>
                    <a:pt x="110881" y="206784"/>
                  </a:lnTo>
                  <a:lnTo>
                    <a:pt x="113251" y="204783"/>
                  </a:lnTo>
                  <a:lnTo>
                    <a:pt x="115593" y="202800"/>
                  </a:lnTo>
                  <a:lnTo>
                    <a:pt x="117898" y="200827"/>
                  </a:lnTo>
                  <a:lnTo>
                    <a:pt x="120176" y="198863"/>
                  </a:lnTo>
                  <a:lnTo>
                    <a:pt x="122407" y="196908"/>
                  </a:lnTo>
                  <a:lnTo>
                    <a:pt x="124611" y="194980"/>
                  </a:lnTo>
                  <a:lnTo>
                    <a:pt x="126778" y="193053"/>
                  </a:lnTo>
                  <a:lnTo>
                    <a:pt x="128909" y="191154"/>
                  </a:lnTo>
                  <a:lnTo>
                    <a:pt x="131002" y="189272"/>
                  </a:lnTo>
                  <a:lnTo>
                    <a:pt x="133049" y="187410"/>
                  </a:lnTo>
                  <a:lnTo>
                    <a:pt x="135069" y="185575"/>
                  </a:lnTo>
                  <a:lnTo>
                    <a:pt x="137042" y="183749"/>
                  </a:lnTo>
                  <a:lnTo>
                    <a:pt x="138979" y="181960"/>
                  </a:lnTo>
                  <a:lnTo>
                    <a:pt x="140869" y="180189"/>
                  </a:lnTo>
                  <a:lnTo>
                    <a:pt x="142723" y="178446"/>
                  </a:lnTo>
                  <a:lnTo>
                    <a:pt x="144530" y="176731"/>
                  </a:lnTo>
                  <a:lnTo>
                    <a:pt x="146291" y="175053"/>
                  </a:lnTo>
                  <a:lnTo>
                    <a:pt x="148016" y="173393"/>
                  </a:lnTo>
                  <a:lnTo>
                    <a:pt x="149694" y="171779"/>
                  </a:lnTo>
                  <a:lnTo>
                    <a:pt x="151326" y="170184"/>
                  </a:lnTo>
                  <a:lnTo>
                    <a:pt x="152912" y="168635"/>
                  </a:lnTo>
                  <a:lnTo>
                    <a:pt x="154452" y="167122"/>
                  </a:lnTo>
                  <a:lnTo>
                    <a:pt x="155946" y="165638"/>
                  </a:lnTo>
                  <a:lnTo>
                    <a:pt x="157394" y="164199"/>
                  </a:lnTo>
                  <a:lnTo>
                    <a:pt x="158796" y="162797"/>
                  </a:lnTo>
                  <a:lnTo>
                    <a:pt x="161442" y="160123"/>
                  </a:lnTo>
                  <a:lnTo>
                    <a:pt x="163886" y="157624"/>
                  </a:lnTo>
                  <a:lnTo>
                    <a:pt x="166118" y="155319"/>
                  </a:lnTo>
                  <a:lnTo>
                    <a:pt x="168146" y="153207"/>
                  </a:lnTo>
                  <a:lnTo>
                    <a:pt x="169954" y="151298"/>
                  </a:lnTo>
                  <a:lnTo>
                    <a:pt x="171540" y="149611"/>
                  </a:lnTo>
                  <a:lnTo>
                    <a:pt x="172895" y="148163"/>
                  </a:lnTo>
                  <a:lnTo>
                    <a:pt x="174011" y="146946"/>
                  </a:lnTo>
                  <a:lnTo>
                    <a:pt x="174896" y="145977"/>
                  </a:lnTo>
                  <a:lnTo>
                    <a:pt x="175533" y="145276"/>
                  </a:lnTo>
                  <a:lnTo>
                    <a:pt x="176040" y="144705"/>
                  </a:lnTo>
                  <a:lnTo>
                    <a:pt x="175256" y="131555"/>
                  </a:lnTo>
                  <a:lnTo>
                    <a:pt x="174896" y="125570"/>
                  </a:lnTo>
                  <a:lnTo>
                    <a:pt x="174564" y="119936"/>
                  </a:lnTo>
                  <a:lnTo>
                    <a:pt x="174260" y="114633"/>
                  </a:lnTo>
                  <a:lnTo>
                    <a:pt x="173983" y="109635"/>
                  </a:lnTo>
                  <a:lnTo>
                    <a:pt x="173735" y="104914"/>
                  </a:lnTo>
                  <a:lnTo>
                    <a:pt x="173504" y="100441"/>
                  </a:lnTo>
                  <a:lnTo>
                    <a:pt x="173310" y="96199"/>
                  </a:lnTo>
                  <a:lnTo>
                    <a:pt x="173135" y="92160"/>
                  </a:lnTo>
                  <a:lnTo>
                    <a:pt x="172988" y="88287"/>
                  </a:lnTo>
                  <a:lnTo>
                    <a:pt x="172868" y="84571"/>
                  </a:lnTo>
                  <a:lnTo>
                    <a:pt x="172812" y="82764"/>
                  </a:lnTo>
                  <a:lnTo>
                    <a:pt x="172766" y="80984"/>
                  </a:lnTo>
                  <a:lnTo>
                    <a:pt x="172729" y="79223"/>
                  </a:lnTo>
                  <a:lnTo>
                    <a:pt x="172702" y="77489"/>
                  </a:lnTo>
                  <a:lnTo>
                    <a:pt x="172674" y="75765"/>
                  </a:lnTo>
                  <a:lnTo>
                    <a:pt x="172656" y="74059"/>
                  </a:lnTo>
                  <a:lnTo>
                    <a:pt x="172646" y="72371"/>
                  </a:lnTo>
                  <a:lnTo>
                    <a:pt x="172637" y="70684"/>
                  </a:lnTo>
                  <a:lnTo>
                    <a:pt x="172637" y="69005"/>
                  </a:lnTo>
                  <a:lnTo>
                    <a:pt x="172646" y="67327"/>
                  </a:lnTo>
                  <a:lnTo>
                    <a:pt x="172665" y="65658"/>
                  </a:lnTo>
                  <a:lnTo>
                    <a:pt x="172683" y="63970"/>
                  </a:lnTo>
                  <a:lnTo>
                    <a:pt x="172711" y="62283"/>
                  </a:lnTo>
                  <a:lnTo>
                    <a:pt x="172748" y="60577"/>
                  </a:lnTo>
                  <a:lnTo>
                    <a:pt x="172785" y="58862"/>
                  </a:lnTo>
                  <a:lnTo>
                    <a:pt x="172831" y="57137"/>
                  </a:lnTo>
                  <a:lnTo>
                    <a:pt x="172886" y="55376"/>
                  </a:lnTo>
                  <a:lnTo>
                    <a:pt x="172941" y="53605"/>
                  </a:lnTo>
                  <a:lnTo>
                    <a:pt x="173080" y="49963"/>
                  </a:lnTo>
                  <a:lnTo>
                    <a:pt x="173246" y="46191"/>
                  </a:lnTo>
                  <a:lnTo>
                    <a:pt x="173439" y="42263"/>
                  </a:lnTo>
                  <a:lnTo>
                    <a:pt x="173661" y="38150"/>
                  </a:lnTo>
                  <a:lnTo>
                    <a:pt x="173900" y="33816"/>
                  </a:lnTo>
                  <a:lnTo>
                    <a:pt x="174177" y="29260"/>
                  </a:lnTo>
                  <a:lnTo>
                    <a:pt x="174472" y="24428"/>
                  </a:lnTo>
                  <a:lnTo>
                    <a:pt x="174795" y="19320"/>
                  </a:lnTo>
                  <a:lnTo>
                    <a:pt x="175136" y="13888"/>
                  </a:lnTo>
                  <a:lnTo>
                    <a:pt x="175911" y="1983"/>
                  </a:lnTo>
                  <a:lnTo>
                    <a:pt x="1760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-3355150" y="-6790075"/>
              <a:ext cx="4401000" cy="6883675"/>
            </a:xfrm>
            <a:custGeom>
              <a:avLst/>
              <a:gdLst/>
              <a:ahLst/>
              <a:cxnLst/>
              <a:rect l="l" t="t" r="r" b="b"/>
              <a:pathLst>
                <a:path w="176040" h="275347" fill="none" extrusionOk="0">
                  <a:moveTo>
                    <a:pt x="1384" y="275346"/>
                  </a:moveTo>
                  <a:lnTo>
                    <a:pt x="71781" y="275346"/>
                  </a:lnTo>
                  <a:lnTo>
                    <a:pt x="71781" y="275346"/>
                  </a:lnTo>
                  <a:lnTo>
                    <a:pt x="71874" y="274498"/>
                  </a:lnTo>
                  <a:lnTo>
                    <a:pt x="71957" y="273640"/>
                  </a:lnTo>
                  <a:lnTo>
                    <a:pt x="72039" y="272792"/>
                  </a:lnTo>
                  <a:lnTo>
                    <a:pt x="72113" y="271934"/>
                  </a:lnTo>
                  <a:lnTo>
                    <a:pt x="72242" y="270219"/>
                  </a:lnTo>
                  <a:lnTo>
                    <a:pt x="72353" y="268504"/>
                  </a:lnTo>
                  <a:lnTo>
                    <a:pt x="72445" y="266789"/>
                  </a:lnTo>
                  <a:lnTo>
                    <a:pt x="72528" y="265083"/>
                  </a:lnTo>
                  <a:lnTo>
                    <a:pt x="72584" y="263386"/>
                  </a:lnTo>
                  <a:lnTo>
                    <a:pt x="72630" y="261717"/>
                  </a:lnTo>
                  <a:lnTo>
                    <a:pt x="72657" y="260057"/>
                  </a:lnTo>
                  <a:lnTo>
                    <a:pt x="72667" y="258425"/>
                  </a:lnTo>
                  <a:lnTo>
                    <a:pt x="72676" y="256820"/>
                  </a:lnTo>
                  <a:lnTo>
                    <a:pt x="72667" y="255243"/>
                  </a:lnTo>
                  <a:lnTo>
                    <a:pt x="72639" y="253712"/>
                  </a:lnTo>
                  <a:lnTo>
                    <a:pt x="72611" y="252219"/>
                  </a:lnTo>
                  <a:lnTo>
                    <a:pt x="72574" y="250762"/>
                  </a:lnTo>
                  <a:lnTo>
                    <a:pt x="72537" y="249360"/>
                  </a:lnTo>
                  <a:lnTo>
                    <a:pt x="72482" y="248014"/>
                  </a:lnTo>
                  <a:lnTo>
                    <a:pt x="72427" y="246722"/>
                  </a:lnTo>
                  <a:lnTo>
                    <a:pt x="72371" y="245496"/>
                  </a:lnTo>
                  <a:lnTo>
                    <a:pt x="72307" y="244325"/>
                  </a:lnTo>
                  <a:lnTo>
                    <a:pt x="72187" y="242213"/>
                  </a:lnTo>
                  <a:lnTo>
                    <a:pt x="72058" y="240406"/>
                  </a:lnTo>
                  <a:lnTo>
                    <a:pt x="71947" y="238940"/>
                  </a:lnTo>
                  <a:lnTo>
                    <a:pt x="71864" y="237861"/>
                  </a:lnTo>
                  <a:lnTo>
                    <a:pt x="71781" y="236948"/>
                  </a:lnTo>
                  <a:lnTo>
                    <a:pt x="71781" y="236948"/>
                  </a:lnTo>
                  <a:lnTo>
                    <a:pt x="73174" y="235961"/>
                  </a:lnTo>
                  <a:lnTo>
                    <a:pt x="74566" y="234974"/>
                  </a:lnTo>
                  <a:lnTo>
                    <a:pt x="77333" y="232982"/>
                  </a:lnTo>
                  <a:lnTo>
                    <a:pt x="80071" y="230991"/>
                  </a:lnTo>
                  <a:lnTo>
                    <a:pt x="82783" y="228980"/>
                  </a:lnTo>
                  <a:lnTo>
                    <a:pt x="85475" y="226970"/>
                  </a:lnTo>
                  <a:lnTo>
                    <a:pt x="88140" y="224950"/>
                  </a:lnTo>
                  <a:lnTo>
                    <a:pt x="90787" y="222931"/>
                  </a:lnTo>
                  <a:lnTo>
                    <a:pt x="93397" y="220902"/>
                  </a:lnTo>
                  <a:lnTo>
                    <a:pt x="95979" y="218883"/>
                  </a:lnTo>
                  <a:lnTo>
                    <a:pt x="98542" y="216854"/>
                  </a:lnTo>
                  <a:lnTo>
                    <a:pt x="101069" y="214834"/>
                  </a:lnTo>
                  <a:lnTo>
                    <a:pt x="103568" y="212815"/>
                  </a:lnTo>
                  <a:lnTo>
                    <a:pt x="106039" y="210795"/>
                  </a:lnTo>
                  <a:lnTo>
                    <a:pt x="108474" y="208785"/>
                  </a:lnTo>
                  <a:lnTo>
                    <a:pt x="110881" y="206784"/>
                  </a:lnTo>
                  <a:lnTo>
                    <a:pt x="113251" y="204783"/>
                  </a:lnTo>
                  <a:lnTo>
                    <a:pt x="115593" y="202800"/>
                  </a:lnTo>
                  <a:lnTo>
                    <a:pt x="117898" y="200827"/>
                  </a:lnTo>
                  <a:lnTo>
                    <a:pt x="120176" y="198863"/>
                  </a:lnTo>
                  <a:lnTo>
                    <a:pt x="122407" y="196908"/>
                  </a:lnTo>
                  <a:lnTo>
                    <a:pt x="124611" y="194980"/>
                  </a:lnTo>
                  <a:lnTo>
                    <a:pt x="126778" y="193053"/>
                  </a:lnTo>
                  <a:lnTo>
                    <a:pt x="128909" y="191154"/>
                  </a:lnTo>
                  <a:lnTo>
                    <a:pt x="131002" y="189272"/>
                  </a:lnTo>
                  <a:lnTo>
                    <a:pt x="133049" y="187410"/>
                  </a:lnTo>
                  <a:lnTo>
                    <a:pt x="135069" y="185575"/>
                  </a:lnTo>
                  <a:lnTo>
                    <a:pt x="137042" y="183749"/>
                  </a:lnTo>
                  <a:lnTo>
                    <a:pt x="138979" y="181960"/>
                  </a:lnTo>
                  <a:lnTo>
                    <a:pt x="140869" y="180189"/>
                  </a:lnTo>
                  <a:lnTo>
                    <a:pt x="142723" y="178446"/>
                  </a:lnTo>
                  <a:lnTo>
                    <a:pt x="144530" y="176731"/>
                  </a:lnTo>
                  <a:lnTo>
                    <a:pt x="146291" y="175053"/>
                  </a:lnTo>
                  <a:lnTo>
                    <a:pt x="148016" y="173393"/>
                  </a:lnTo>
                  <a:lnTo>
                    <a:pt x="149694" y="171779"/>
                  </a:lnTo>
                  <a:lnTo>
                    <a:pt x="151326" y="170184"/>
                  </a:lnTo>
                  <a:lnTo>
                    <a:pt x="152912" y="168635"/>
                  </a:lnTo>
                  <a:lnTo>
                    <a:pt x="154452" y="167122"/>
                  </a:lnTo>
                  <a:lnTo>
                    <a:pt x="155946" y="165638"/>
                  </a:lnTo>
                  <a:lnTo>
                    <a:pt x="157394" y="164199"/>
                  </a:lnTo>
                  <a:lnTo>
                    <a:pt x="158796" y="162797"/>
                  </a:lnTo>
                  <a:lnTo>
                    <a:pt x="161442" y="160123"/>
                  </a:lnTo>
                  <a:lnTo>
                    <a:pt x="163886" y="157624"/>
                  </a:lnTo>
                  <a:lnTo>
                    <a:pt x="166118" y="155319"/>
                  </a:lnTo>
                  <a:lnTo>
                    <a:pt x="168146" y="153207"/>
                  </a:lnTo>
                  <a:lnTo>
                    <a:pt x="169954" y="151298"/>
                  </a:lnTo>
                  <a:lnTo>
                    <a:pt x="171540" y="149611"/>
                  </a:lnTo>
                  <a:lnTo>
                    <a:pt x="172895" y="148163"/>
                  </a:lnTo>
                  <a:lnTo>
                    <a:pt x="174011" y="146946"/>
                  </a:lnTo>
                  <a:lnTo>
                    <a:pt x="174896" y="145977"/>
                  </a:lnTo>
                  <a:lnTo>
                    <a:pt x="175533" y="145276"/>
                  </a:lnTo>
                  <a:lnTo>
                    <a:pt x="176040" y="144705"/>
                  </a:lnTo>
                  <a:lnTo>
                    <a:pt x="176040" y="144705"/>
                  </a:lnTo>
                  <a:lnTo>
                    <a:pt x="175256" y="131555"/>
                  </a:lnTo>
                  <a:lnTo>
                    <a:pt x="174896" y="125570"/>
                  </a:lnTo>
                  <a:lnTo>
                    <a:pt x="174564" y="119936"/>
                  </a:lnTo>
                  <a:lnTo>
                    <a:pt x="174260" y="114633"/>
                  </a:lnTo>
                  <a:lnTo>
                    <a:pt x="173983" y="109635"/>
                  </a:lnTo>
                  <a:lnTo>
                    <a:pt x="173735" y="104914"/>
                  </a:lnTo>
                  <a:lnTo>
                    <a:pt x="173504" y="100441"/>
                  </a:lnTo>
                  <a:lnTo>
                    <a:pt x="173310" y="96199"/>
                  </a:lnTo>
                  <a:lnTo>
                    <a:pt x="173135" y="92160"/>
                  </a:lnTo>
                  <a:lnTo>
                    <a:pt x="172988" y="88287"/>
                  </a:lnTo>
                  <a:lnTo>
                    <a:pt x="172868" y="84571"/>
                  </a:lnTo>
                  <a:lnTo>
                    <a:pt x="172812" y="82764"/>
                  </a:lnTo>
                  <a:lnTo>
                    <a:pt x="172766" y="80984"/>
                  </a:lnTo>
                  <a:lnTo>
                    <a:pt x="172729" y="79223"/>
                  </a:lnTo>
                  <a:lnTo>
                    <a:pt x="172702" y="77489"/>
                  </a:lnTo>
                  <a:lnTo>
                    <a:pt x="172674" y="75765"/>
                  </a:lnTo>
                  <a:lnTo>
                    <a:pt x="172656" y="74059"/>
                  </a:lnTo>
                  <a:lnTo>
                    <a:pt x="172646" y="72371"/>
                  </a:lnTo>
                  <a:lnTo>
                    <a:pt x="172637" y="70684"/>
                  </a:lnTo>
                  <a:lnTo>
                    <a:pt x="172637" y="69005"/>
                  </a:lnTo>
                  <a:lnTo>
                    <a:pt x="172646" y="67327"/>
                  </a:lnTo>
                  <a:lnTo>
                    <a:pt x="172665" y="65658"/>
                  </a:lnTo>
                  <a:lnTo>
                    <a:pt x="172683" y="63970"/>
                  </a:lnTo>
                  <a:lnTo>
                    <a:pt x="172711" y="62283"/>
                  </a:lnTo>
                  <a:lnTo>
                    <a:pt x="172748" y="60577"/>
                  </a:lnTo>
                  <a:lnTo>
                    <a:pt x="172785" y="58862"/>
                  </a:lnTo>
                  <a:lnTo>
                    <a:pt x="172831" y="57137"/>
                  </a:lnTo>
                  <a:lnTo>
                    <a:pt x="172886" y="55376"/>
                  </a:lnTo>
                  <a:lnTo>
                    <a:pt x="172941" y="53605"/>
                  </a:lnTo>
                  <a:lnTo>
                    <a:pt x="173080" y="49963"/>
                  </a:lnTo>
                  <a:lnTo>
                    <a:pt x="173246" y="46191"/>
                  </a:lnTo>
                  <a:lnTo>
                    <a:pt x="173439" y="42263"/>
                  </a:lnTo>
                  <a:lnTo>
                    <a:pt x="173661" y="38150"/>
                  </a:lnTo>
                  <a:lnTo>
                    <a:pt x="173900" y="33816"/>
                  </a:lnTo>
                  <a:lnTo>
                    <a:pt x="174177" y="29260"/>
                  </a:lnTo>
                  <a:lnTo>
                    <a:pt x="174472" y="24428"/>
                  </a:lnTo>
                  <a:lnTo>
                    <a:pt x="174795" y="19320"/>
                  </a:lnTo>
                  <a:lnTo>
                    <a:pt x="175136" y="13888"/>
                  </a:lnTo>
                  <a:lnTo>
                    <a:pt x="175911" y="1983"/>
                  </a:lnTo>
                  <a:lnTo>
                    <a:pt x="175911" y="1983"/>
                  </a:lnTo>
                  <a:lnTo>
                    <a:pt x="176040" y="1"/>
                  </a:lnTo>
                  <a:lnTo>
                    <a:pt x="176040" y="1"/>
                  </a:lnTo>
                  <a:lnTo>
                    <a:pt x="175072" y="1"/>
                  </a:lnTo>
                  <a:lnTo>
                    <a:pt x="174122" y="19"/>
                  </a:lnTo>
                  <a:lnTo>
                    <a:pt x="173181" y="47"/>
                  </a:lnTo>
                  <a:lnTo>
                    <a:pt x="172250" y="74"/>
                  </a:lnTo>
                  <a:lnTo>
                    <a:pt x="171346" y="120"/>
                  </a:lnTo>
                  <a:lnTo>
                    <a:pt x="170452" y="176"/>
                  </a:lnTo>
                  <a:lnTo>
                    <a:pt x="169566" y="240"/>
                  </a:lnTo>
                  <a:lnTo>
                    <a:pt x="168700" y="314"/>
                  </a:lnTo>
                  <a:lnTo>
                    <a:pt x="167851" y="397"/>
                  </a:lnTo>
                  <a:lnTo>
                    <a:pt x="167012" y="498"/>
                  </a:lnTo>
                  <a:lnTo>
                    <a:pt x="166182" y="600"/>
                  </a:lnTo>
                  <a:lnTo>
                    <a:pt x="165380" y="720"/>
                  </a:lnTo>
                  <a:lnTo>
                    <a:pt x="164578" y="849"/>
                  </a:lnTo>
                  <a:lnTo>
                    <a:pt x="163794" y="987"/>
                  </a:lnTo>
                  <a:lnTo>
                    <a:pt x="163028" y="1135"/>
                  </a:lnTo>
                  <a:lnTo>
                    <a:pt x="162272" y="1292"/>
                  </a:lnTo>
                  <a:lnTo>
                    <a:pt x="161534" y="1467"/>
                  </a:lnTo>
                  <a:lnTo>
                    <a:pt x="160806" y="1651"/>
                  </a:lnTo>
                  <a:lnTo>
                    <a:pt x="160087" y="1845"/>
                  </a:lnTo>
                  <a:lnTo>
                    <a:pt x="159386" y="2048"/>
                  </a:lnTo>
                  <a:lnTo>
                    <a:pt x="158694" y="2269"/>
                  </a:lnTo>
                  <a:lnTo>
                    <a:pt x="158021" y="2500"/>
                  </a:lnTo>
                  <a:lnTo>
                    <a:pt x="157357" y="2739"/>
                  </a:lnTo>
                  <a:lnTo>
                    <a:pt x="156702" y="2988"/>
                  </a:lnTo>
                  <a:lnTo>
                    <a:pt x="156066" y="3256"/>
                  </a:lnTo>
                  <a:lnTo>
                    <a:pt x="155439" y="3532"/>
                  </a:lnTo>
                  <a:lnTo>
                    <a:pt x="154821" y="3827"/>
                  </a:lnTo>
                  <a:lnTo>
                    <a:pt x="154213" y="4123"/>
                  </a:lnTo>
                  <a:lnTo>
                    <a:pt x="153622" y="4436"/>
                  </a:lnTo>
                  <a:lnTo>
                    <a:pt x="153051" y="4768"/>
                  </a:lnTo>
                  <a:lnTo>
                    <a:pt x="152479" y="5100"/>
                  </a:lnTo>
                  <a:lnTo>
                    <a:pt x="151926" y="5460"/>
                  </a:lnTo>
                  <a:lnTo>
                    <a:pt x="151382" y="5819"/>
                  </a:lnTo>
                  <a:lnTo>
                    <a:pt x="150847" y="6197"/>
                  </a:lnTo>
                  <a:lnTo>
                    <a:pt x="150321" y="6585"/>
                  </a:lnTo>
                  <a:lnTo>
                    <a:pt x="149814" y="6990"/>
                  </a:lnTo>
                  <a:lnTo>
                    <a:pt x="149316" y="7405"/>
                  </a:lnTo>
                  <a:lnTo>
                    <a:pt x="148827" y="7839"/>
                  </a:lnTo>
                  <a:lnTo>
                    <a:pt x="148348" y="8281"/>
                  </a:lnTo>
                  <a:lnTo>
                    <a:pt x="147877" y="8733"/>
                  </a:lnTo>
                  <a:lnTo>
                    <a:pt x="147425" y="9204"/>
                  </a:lnTo>
                  <a:lnTo>
                    <a:pt x="146974" y="9683"/>
                  </a:lnTo>
                  <a:lnTo>
                    <a:pt x="146540" y="10181"/>
                  </a:lnTo>
                  <a:lnTo>
                    <a:pt x="146116" y="10697"/>
                  </a:lnTo>
                  <a:lnTo>
                    <a:pt x="145692" y="11223"/>
                  </a:lnTo>
                  <a:lnTo>
                    <a:pt x="145286" y="11758"/>
                  </a:lnTo>
                  <a:lnTo>
                    <a:pt x="144890" y="12311"/>
                  </a:lnTo>
                  <a:lnTo>
                    <a:pt x="144502" y="12883"/>
                  </a:lnTo>
                  <a:lnTo>
                    <a:pt x="144124" y="13464"/>
                  </a:lnTo>
                  <a:lnTo>
                    <a:pt x="143755" y="14063"/>
                  </a:lnTo>
                  <a:lnTo>
                    <a:pt x="143405" y="14672"/>
                  </a:lnTo>
                  <a:lnTo>
                    <a:pt x="143054" y="15299"/>
                  </a:lnTo>
                  <a:lnTo>
                    <a:pt x="142713" y="15935"/>
                  </a:lnTo>
                  <a:lnTo>
                    <a:pt x="142381" y="16590"/>
                  </a:lnTo>
                  <a:lnTo>
                    <a:pt x="142059" y="17263"/>
                  </a:lnTo>
                  <a:lnTo>
                    <a:pt x="141745" y="17946"/>
                  </a:lnTo>
                  <a:lnTo>
                    <a:pt x="141441" y="18646"/>
                  </a:lnTo>
                  <a:lnTo>
                    <a:pt x="141136" y="19356"/>
                  </a:lnTo>
                  <a:lnTo>
                    <a:pt x="140851" y="20094"/>
                  </a:lnTo>
                  <a:lnTo>
                    <a:pt x="140574" y="20841"/>
                  </a:lnTo>
                  <a:lnTo>
                    <a:pt x="140297" y="21597"/>
                  </a:lnTo>
                  <a:lnTo>
                    <a:pt x="140039" y="22372"/>
                  </a:lnTo>
                  <a:lnTo>
                    <a:pt x="139781" y="23165"/>
                  </a:lnTo>
                  <a:lnTo>
                    <a:pt x="139532" y="23976"/>
                  </a:lnTo>
                  <a:lnTo>
                    <a:pt x="139292" y="24797"/>
                  </a:lnTo>
                  <a:lnTo>
                    <a:pt x="139052" y="25646"/>
                  </a:lnTo>
                  <a:lnTo>
                    <a:pt x="138831" y="26503"/>
                  </a:lnTo>
                  <a:lnTo>
                    <a:pt x="138610" y="27370"/>
                  </a:lnTo>
                  <a:lnTo>
                    <a:pt x="138398" y="28264"/>
                  </a:lnTo>
                  <a:lnTo>
                    <a:pt x="138195" y="29168"/>
                  </a:lnTo>
                  <a:lnTo>
                    <a:pt x="138001" y="30090"/>
                  </a:lnTo>
                  <a:lnTo>
                    <a:pt x="137807" y="31031"/>
                  </a:lnTo>
                  <a:lnTo>
                    <a:pt x="137623" y="31981"/>
                  </a:lnTo>
                  <a:lnTo>
                    <a:pt x="137448" y="32958"/>
                  </a:lnTo>
                  <a:lnTo>
                    <a:pt x="137273" y="33945"/>
                  </a:lnTo>
                  <a:lnTo>
                    <a:pt x="137107" y="34950"/>
                  </a:lnTo>
                  <a:lnTo>
                    <a:pt x="136950" y="35974"/>
                  </a:lnTo>
                  <a:lnTo>
                    <a:pt x="136802" y="37016"/>
                  </a:lnTo>
                  <a:lnTo>
                    <a:pt x="136655" y="38076"/>
                  </a:lnTo>
                  <a:lnTo>
                    <a:pt x="136507" y="39146"/>
                  </a:lnTo>
                  <a:lnTo>
                    <a:pt x="136378" y="40243"/>
                  </a:lnTo>
                  <a:lnTo>
                    <a:pt x="136249" y="41350"/>
                  </a:lnTo>
                  <a:lnTo>
                    <a:pt x="136120" y="42475"/>
                  </a:lnTo>
                  <a:lnTo>
                    <a:pt x="136009" y="43628"/>
                  </a:lnTo>
                  <a:lnTo>
                    <a:pt x="135889" y="44789"/>
                  </a:lnTo>
                  <a:lnTo>
                    <a:pt x="135788" y="45970"/>
                  </a:lnTo>
                  <a:lnTo>
                    <a:pt x="135677" y="47169"/>
                  </a:lnTo>
                  <a:lnTo>
                    <a:pt x="135585" y="48386"/>
                  </a:lnTo>
                  <a:lnTo>
                    <a:pt x="135493" y="49622"/>
                  </a:lnTo>
                  <a:lnTo>
                    <a:pt x="135401" y="50876"/>
                  </a:lnTo>
                  <a:lnTo>
                    <a:pt x="135318" y="52148"/>
                  </a:lnTo>
                  <a:lnTo>
                    <a:pt x="135235" y="53439"/>
                  </a:lnTo>
                  <a:lnTo>
                    <a:pt x="135087" y="56086"/>
                  </a:lnTo>
                  <a:lnTo>
                    <a:pt x="134958" y="58797"/>
                  </a:lnTo>
                  <a:lnTo>
                    <a:pt x="134847" y="61591"/>
                  </a:lnTo>
                  <a:lnTo>
                    <a:pt x="134746" y="64459"/>
                  </a:lnTo>
                  <a:lnTo>
                    <a:pt x="134654" y="67401"/>
                  </a:lnTo>
                  <a:lnTo>
                    <a:pt x="134580" y="70425"/>
                  </a:lnTo>
                  <a:lnTo>
                    <a:pt x="134515" y="73533"/>
                  </a:lnTo>
                  <a:lnTo>
                    <a:pt x="134469" y="76714"/>
                  </a:lnTo>
                  <a:lnTo>
                    <a:pt x="134423" y="79979"/>
                  </a:lnTo>
                  <a:lnTo>
                    <a:pt x="134386" y="83326"/>
                  </a:lnTo>
                  <a:lnTo>
                    <a:pt x="134359" y="86757"/>
                  </a:lnTo>
                  <a:lnTo>
                    <a:pt x="134340" y="90270"/>
                  </a:lnTo>
                  <a:lnTo>
                    <a:pt x="134312" y="97555"/>
                  </a:lnTo>
                  <a:lnTo>
                    <a:pt x="134303" y="105172"/>
                  </a:lnTo>
                  <a:lnTo>
                    <a:pt x="134303" y="113149"/>
                  </a:lnTo>
                  <a:lnTo>
                    <a:pt x="112928" y="132652"/>
                  </a:lnTo>
                  <a:lnTo>
                    <a:pt x="112928" y="132652"/>
                  </a:lnTo>
                  <a:lnTo>
                    <a:pt x="112928" y="132652"/>
                  </a:lnTo>
                  <a:lnTo>
                    <a:pt x="112347" y="132219"/>
                  </a:lnTo>
                  <a:lnTo>
                    <a:pt x="111766" y="131813"/>
                  </a:lnTo>
                  <a:lnTo>
                    <a:pt x="111185" y="131417"/>
                  </a:lnTo>
                  <a:lnTo>
                    <a:pt x="110604" y="131029"/>
                  </a:lnTo>
                  <a:lnTo>
                    <a:pt x="110032" y="130660"/>
                  </a:lnTo>
                  <a:lnTo>
                    <a:pt x="109460" y="130310"/>
                  </a:lnTo>
                  <a:lnTo>
                    <a:pt x="108879" y="129978"/>
                  </a:lnTo>
                  <a:lnTo>
                    <a:pt x="108308" y="129655"/>
                  </a:lnTo>
                  <a:lnTo>
                    <a:pt x="107736" y="129342"/>
                  </a:lnTo>
                  <a:lnTo>
                    <a:pt x="107164" y="129056"/>
                  </a:lnTo>
                  <a:lnTo>
                    <a:pt x="106593" y="128770"/>
                  </a:lnTo>
                  <a:lnTo>
                    <a:pt x="106021" y="128512"/>
                  </a:lnTo>
                  <a:lnTo>
                    <a:pt x="105449" y="128263"/>
                  </a:lnTo>
                  <a:lnTo>
                    <a:pt x="104868" y="128032"/>
                  </a:lnTo>
                  <a:lnTo>
                    <a:pt x="104296" y="127811"/>
                  </a:lnTo>
                  <a:lnTo>
                    <a:pt x="103725" y="127608"/>
                  </a:lnTo>
                  <a:lnTo>
                    <a:pt x="103153" y="127424"/>
                  </a:lnTo>
                  <a:lnTo>
                    <a:pt x="102581" y="127248"/>
                  </a:lnTo>
                  <a:lnTo>
                    <a:pt x="102000" y="127082"/>
                  </a:lnTo>
                  <a:lnTo>
                    <a:pt x="101429" y="126944"/>
                  </a:lnTo>
                  <a:lnTo>
                    <a:pt x="100848" y="126815"/>
                  </a:lnTo>
                  <a:lnTo>
                    <a:pt x="100267" y="126695"/>
                  </a:lnTo>
                  <a:lnTo>
                    <a:pt x="99686" y="126594"/>
                  </a:lnTo>
                  <a:lnTo>
                    <a:pt x="99105" y="126511"/>
                  </a:lnTo>
                  <a:lnTo>
                    <a:pt x="98515" y="126437"/>
                  </a:lnTo>
                  <a:lnTo>
                    <a:pt x="97934" y="126382"/>
                  </a:lnTo>
                  <a:lnTo>
                    <a:pt x="97343" y="126345"/>
                  </a:lnTo>
                  <a:lnTo>
                    <a:pt x="96753" y="126317"/>
                  </a:lnTo>
                  <a:lnTo>
                    <a:pt x="96163" y="126299"/>
                  </a:lnTo>
                  <a:lnTo>
                    <a:pt x="95564" y="126308"/>
                  </a:lnTo>
                  <a:lnTo>
                    <a:pt x="94964" y="126317"/>
                  </a:lnTo>
                  <a:lnTo>
                    <a:pt x="94365" y="126354"/>
                  </a:lnTo>
                  <a:lnTo>
                    <a:pt x="93765" y="126400"/>
                  </a:lnTo>
                  <a:lnTo>
                    <a:pt x="93157" y="126455"/>
                  </a:lnTo>
                  <a:lnTo>
                    <a:pt x="92548" y="126529"/>
                  </a:lnTo>
                  <a:lnTo>
                    <a:pt x="91930" y="126621"/>
                  </a:lnTo>
                  <a:lnTo>
                    <a:pt x="91312" y="126723"/>
                  </a:lnTo>
                  <a:lnTo>
                    <a:pt x="90695" y="126843"/>
                  </a:lnTo>
                  <a:lnTo>
                    <a:pt x="90068" y="126972"/>
                  </a:lnTo>
                  <a:lnTo>
                    <a:pt x="89441" y="127119"/>
                  </a:lnTo>
                  <a:lnTo>
                    <a:pt x="88813" y="127276"/>
                  </a:lnTo>
                  <a:lnTo>
                    <a:pt x="88177" y="127451"/>
                  </a:lnTo>
                  <a:lnTo>
                    <a:pt x="87532" y="127645"/>
                  </a:lnTo>
                  <a:lnTo>
                    <a:pt x="86886" y="127848"/>
                  </a:lnTo>
                  <a:lnTo>
                    <a:pt x="86241" y="128069"/>
                  </a:lnTo>
                  <a:lnTo>
                    <a:pt x="85577" y="128300"/>
                  </a:lnTo>
                  <a:lnTo>
                    <a:pt x="84922" y="128539"/>
                  </a:lnTo>
                  <a:lnTo>
                    <a:pt x="84258" y="128807"/>
                  </a:lnTo>
                  <a:lnTo>
                    <a:pt x="83585" y="129074"/>
                  </a:lnTo>
                  <a:lnTo>
                    <a:pt x="82912" y="129369"/>
                  </a:lnTo>
                  <a:lnTo>
                    <a:pt x="82229" y="129674"/>
                  </a:lnTo>
                  <a:lnTo>
                    <a:pt x="81547" y="129987"/>
                  </a:lnTo>
                  <a:lnTo>
                    <a:pt x="80846" y="130319"/>
                  </a:lnTo>
                  <a:lnTo>
                    <a:pt x="80154" y="130670"/>
                  </a:lnTo>
                  <a:lnTo>
                    <a:pt x="79444" y="131029"/>
                  </a:lnTo>
                  <a:lnTo>
                    <a:pt x="78734" y="131398"/>
                  </a:lnTo>
                  <a:lnTo>
                    <a:pt x="78015" y="131785"/>
                  </a:lnTo>
                  <a:lnTo>
                    <a:pt x="77296" y="132191"/>
                  </a:lnTo>
                  <a:lnTo>
                    <a:pt x="76567" y="132606"/>
                  </a:lnTo>
                  <a:lnTo>
                    <a:pt x="75830" y="133030"/>
                  </a:lnTo>
                  <a:lnTo>
                    <a:pt x="75083" y="133482"/>
                  </a:lnTo>
                  <a:lnTo>
                    <a:pt x="74326" y="133934"/>
                  </a:lnTo>
                  <a:lnTo>
                    <a:pt x="73570" y="134404"/>
                  </a:lnTo>
                  <a:lnTo>
                    <a:pt x="72805" y="134893"/>
                  </a:lnTo>
                  <a:lnTo>
                    <a:pt x="72030" y="135391"/>
                  </a:lnTo>
                  <a:lnTo>
                    <a:pt x="71256" y="135907"/>
                  </a:lnTo>
                  <a:lnTo>
                    <a:pt x="70463" y="136433"/>
                  </a:lnTo>
                  <a:lnTo>
                    <a:pt x="69670" y="136977"/>
                  </a:lnTo>
                  <a:lnTo>
                    <a:pt x="68858" y="137530"/>
                  </a:lnTo>
                  <a:lnTo>
                    <a:pt x="68047" y="138102"/>
                  </a:lnTo>
                  <a:lnTo>
                    <a:pt x="67226" y="138683"/>
                  </a:lnTo>
                  <a:lnTo>
                    <a:pt x="66396" y="139282"/>
                  </a:lnTo>
                  <a:lnTo>
                    <a:pt x="65557" y="139891"/>
                  </a:lnTo>
                  <a:lnTo>
                    <a:pt x="64708" y="140509"/>
                  </a:lnTo>
                  <a:lnTo>
                    <a:pt x="63851" y="141154"/>
                  </a:lnTo>
                  <a:lnTo>
                    <a:pt x="62984" y="141800"/>
                  </a:lnTo>
                  <a:lnTo>
                    <a:pt x="61223" y="143146"/>
                  </a:lnTo>
                  <a:lnTo>
                    <a:pt x="59424" y="144548"/>
                  </a:lnTo>
                  <a:lnTo>
                    <a:pt x="57589" y="145996"/>
                  </a:lnTo>
                  <a:lnTo>
                    <a:pt x="55708" y="147508"/>
                  </a:lnTo>
                  <a:lnTo>
                    <a:pt x="53790" y="149067"/>
                  </a:lnTo>
                  <a:lnTo>
                    <a:pt x="51826" y="150680"/>
                  </a:lnTo>
                  <a:lnTo>
                    <a:pt x="49825" y="152349"/>
                  </a:lnTo>
                  <a:lnTo>
                    <a:pt x="47768" y="154074"/>
                  </a:lnTo>
                  <a:lnTo>
                    <a:pt x="45675" y="155854"/>
                  </a:lnTo>
                  <a:lnTo>
                    <a:pt x="43527" y="157689"/>
                  </a:lnTo>
                  <a:lnTo>
                    <a:pt x="41332" y="159570"/>
                  </a:lnTo>
                  <a:lnTo>
                    <a:pt x="39091" y="161506"/>
                  </a:lnTo>
                  <a:lnTo>
                    <a:pt x="36795" y="163498"/>
                  </a:lnTo>
                  <a:lnTo>
                    <a:pt x="34453" y="165536"/>
                  </a:lnTo>
                  <a:lnTo>
                    <a:pt x="29593" y="169787"/>
                  </a:lnTo>
                  <a:lnTo>
                    <a:pt x="24521" y="174241"/>
                  </a:lnTo>
                  <a:lnTo>
                    <a:pt x="13667" y="183776"/>
                  </a:lnTo>
                  <a:lnTo>
                    <a:pt x="7876" y="188857"/>
                  </a:lnTo>
                  <a:lnTo>
                    <a:pt x="1818" y="194132"/>
                  </a:lnTo>
                  <a:lnTo>
                    <a:pt x="1818" y="194132"/>
                  </a:lnTo>
                  <a:lnTo>
                    <a:pt x="1781" y="194566"/>
                  </a:lnTo>
                  <a:lnTo>
                    <a:pt x="1661" y="195820"/>
                  </a:lnTo>
                  <a:lnTo>
                    <a:pt x="1495" y="197867"/>
                  </a:lnTo>
                  <a:lnTo>
                    <a:pt x="1393" y="199167"/>
                  </a:lnTo>
                  <a:lnTo>
                    <a:pt x="1283" y="200643"/>
                  </a:lnTo>
                  <a:lnTo>
                    <a:pt x="1163" y="202302"/>
                  </a:lnTo>
                  <a:lnTo>
                    <a:pt x="1043" y="204119"/>
                  </a:lnTo>
                  <a:lnTo>
                    <a:pt x="923" y="206102"/>
                  </a:lnTo>
                  <a:lnTo>
                    <a:pt x="803" y="208250"/>
                  </a:lnTo>
                  <a:lnTo>
                    <a:pt x="674" y="210537"/>
                  </a:lnTo>
                  <a:lnTo>
                    <a:pt x="563" y="212972"/>
                  </a:lnTo>
                  <a:lnTo>
                    <a:pt x="453" y="215554"/>
                  </a:lnTo>
                  <a:lnTo>
                    <a:pt x="351" y="218265"/>
                  </a:lnTo>
                  <a:lnTo>
                    <a:pt x="250" y="221105"/>
                  </a:lnTo>
                  <a:lnTo>
                    <a:pt x="176" y="224065"/>
                  </a:lnTo>
                  <a:lnTo>
                    <a:pt x="102" y="227145"/>
                  </a:lnTo>
                  <a:lnTo>
                    <a:pt x="47" y="230345"/>
                  </a:lnTo>
                  <a:lnTo>
                    <a:pt x="19" y="233637"/>
                  </a:lnTo>
                  <a:lnTo>
                    <a:pt x="1" y="237040"/>
                  </a:lnTo>
                  <a:lnTo>
                    <a:pt x="1" y="238774"/>
                  </a:lnTo>
                  <a:lnTo>
                    <a:pt x="10" y="240535"/>
                  </a:lnTo>
                  <a:lnTo>
                    <a:pt x="19" y="242315"/>
                  </a:lnTo>
                  <a:lnTo>
                    <a:pt x="38" y="244122"/>
                  </a:lnTo>
                  <a:lnTo>
                    <a:pt x="65" y="245948"/>
                  </a:lnTo>
                  <a:lnTo>
                    <a:pt x="93" y="247792"/>
                  </a:lnTo>
                  <a:lnTo>
                    <a:pt x="139" y="249655"/>
                  </a:lnTo>
                  <a:lnTo>
                    <a:pt x="185" y="251536"/>
                  </a:lnTo>
                  <a:lnTo>
                    <a:pt x="231" y="253436"/>
                  </a:lnTo>
                  <a:lnTo>
                    <a:pt x="296" y="255354"/>
                  </a:lnTo>
                  <a:lnTo>
                    <a:pt x="370" y="257290"/>
                  </a:lnTo>
                  <a:lnTo>
                    <a:pt x="444" y="259245"/>
                  </a:lnTo>
                  <a:lnTo>
                    <a:pt x="527" y="261210"/>
                  </a:lnTo>
                  <a:lnTo>
                    <a:pt x="619" y="263192"/>
                  </a:lnTo>
                  <a:lnTo>
                    <a:pt x="729" y="265184"/>
                  </a:lnTo>
                  <a:lnTo>
                    <a:pt x="840" y="267194"/>
                  </a:lnTo>
                  <a:lnTo>
                    <a:pt x="960" y="269214"/>
                  </a:lnTo>
                  <a:lnTo>
                    <a:pt x="1089" y="271243"/>
                  </a:lnTo>
                  <a:lnTo>
                    <a:pt x="1237" y="273290"/>
                  </a:lnTo>
                  <a:lnTo>
                    <a:pt x="1384" y="275346"/>
                  </a:lnTo>
                  <a:lnTo>
                    <a:pt x="1384" y="2753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-3320550" y="9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-3355150" y="-3632625"/>
              <a:ext cx="3077025" cy="3726225"/>
            </a:xfrm>
            <a:custGeom>
              <a:avLst/>
              <a:gdLst/>
              <a:ahLst/>
              <a:cxnLst/>
              <a:rect l="l" t="t" r="r" b="b"/>
              <a:pathLst>
                <a:path w="123081" h="149049" extrusionOk="0">
                  <a:moveTo>
                    <a:pt x="95564" y="1"/>
                  </a:moveTo>
                  <a:lnTo>
                    <a:pt x="94964" y="19"/>
                  </a:lnTo>
                  <a:lnTo>
                    <a:pt x="94365" y="47"/>
                  </a:lnTo>
                  <a:lnTo>
                    <a:pt x="93765" y="93"/>
                  </a:lnTo>
                  <a:lnTo>
                    <a:pt x="93157" y="157"/>
                  </a:lnTo>
                  <a:lnTo>
                    <a:pt x="92548" y="231"/>
                  </a:lnTo>
                  <a:lnTo>
                    <a:pt x="91930" y="323"/>
                  </a:lnTo>
                  <a:lnTo>
                    <a:pt x="91312" y="425"/>
                  </a:lnTo>
                  <a:lnTo>
                    <a:pt x="90695" y="535"/>
                  </a:lnTo>
                  <a:lnTo>
                    <a:pt x="90068" y="674"/>
                  </a:lnTo>
                  <a:lnTo>
                    <a:pt x="89441" y="821"/>
                  </a:lnTo>
                  <a:lnTo>
                    <a:pt x="88813" y="978"/>
                  </a:lnTo>
                  <a:lnTo>
                    <a:pt x="88177" y="1153"/>
                  </a:lnTo>
                  <a:lnTo>
                    <a:pt x="87532" y="1347"/>
                  </a:lnTo>
                  <a:lnTo>
                    <a:pt x="86886" y="1550"/>
                  </a:lnTo>
                  <a:lnTo>
                    <a:pt x="86241" y="1762"/>
                  </a:lnTo>
                  <a:lnTo>
                    <a:pt x="85577" y="1992"/>
                  </a:lnTo>
                  <a:lnTo>
                    <a:pt x="84922" y="2241"/>
                  </a:lnTo>
                  <a:lnTo>
                    <a:pt x="84258" y="2500"/>
                  </a:lnTo>
                  <a:lnTo>
                    <a:pt x="83585" y="2776"/>
                  </a:lnTo>
                  <a:lnTo>
                    <a:pt x="82912" y="3071"/>
                  </a:lnTo>
                  <a:lnTo>
                    <a:pt x="82229" y="3366"/>
                  </a:lnTo>
                  <a:lnTo>
                    <a:pt x="81547" y="3689"/>
                  </a:lnTo>
                  <a:lnTo>
                    <a:pt x="80846" y="4021"/>
                  </a:lnTo>
                  <a:lnTo>
                    <a:pt x="80154" y="4362"/>
                  </a:lnTo>
                  <a:lnTo>
                    <a:pt x="79444" y="4722"/>
                  </a:lnTo>
                  <a:lnTo>
                    <a:pt x="78734" y="5100"/>
                  </a:lnTo>
                  <a:lnTo>
                    <a:pt x="78015" y="5487"/>
                  </a:lnTo>
                  <a:lnTo>
                    <a:pt x="77296" y="5884"/>
                  </a:lnTo>
                  <a:lnTo>
                    <a:pt x="76567" y="6299"/>
                  </a:lnTo>
                  <a:lnTo>
                    <a:pt x="75830" y="6732"/>
                  </a:lnTo>
                  <a:lnTo>
                    <a:pt x="75083" y="7175"/>
                  </a:lnTo>
                  <a:lnTo>
                    <a:pt x="74326" y="7636"/>
                  </a:lnTo>
                  <a:lnTo>
                    <a:pt x="73570" y="8106"/>
                  </a:lnTo>
                  <a:lnTo>
                    <a:pt x="72805" y="8595"/>
                  </a:lnTo>
                  <a:lnTo>
                    <a:pt x="72030" y="9093"/>
                  </a:lnTo>
                  <a:lnTo>
                    <a:pt x="71256" y="9609"/>
                  </a:lnTo>
                  <a:lnTo>
                    <a:pt x="70463" y="10135"/>
                  </a:lnTo>
                  <a:lnTo>
                    <a:pt x="69670" y="10670"/>
                  </a:lnTo>
                  <a:lnTo>
                    <a:pt x="68858" y="11232"/>
                  </a:lnTo>
                  <a:lnTo>
                    <a:pt x="68047" y="11795"/>
                  </a:lnTo>
                  <a:lnTo>
                    <a:pt x="67226" y="12385"/>
                  </a:lnTo>
                  <a:lnTo>
                    <a:pt x="66396" y="12975"/>
                  </a:lnTo>
                  <a:lnTo>
                    <a:pt x="65557" y="13584"/>
                  </a:lnTo>
                  <a:lnTo>
                    <a:pt x="64708" y="14211"/>
                  </a:lnTo>
                  <a:lnTo>
                    <a:pt x="63851" y="14847"/>
                  </a:lnTo>
                  <a:lnTo>
                    <a:pt x="62984" y="15502"/>
                  </a:lnTo>
                  <a:lnTo>
                    <a:pt x="61223" y="16848"/>
                  </a:lnTo>
                  <a:lnTo>
                    <a:pt x="59424" y="18241"/>
                  </a:lnTo>
                  <a:lnTo>
                    <a:pt x="57589" y="19698"/>
                  </a:lnTo>
                  <a:lnTo>
                    <a:pt x="55708" y="21201"/>
                  </a:lnTo>
                  <a:lnTo>
                    <a:pt x="53790" y="22769"/>
                  </a:lnTo>
                  <a:lnTo>
                    <a:pt x="51826" y="24382"/>
                  </a:lnTo>
                  <a:lnTo>
                    <a:pt x="49825" y="26051"/>
                  </a:lnTo>
                  <a:lnTo>
                    <a:pt x="47768" y="27776"/>
                  </a:lnTo>
                  <a:lnTo>
                    <a:pt x="45675" y="29556"/>
                  </a:lnTo>
                  <a:lnTo>
                    <a:pt x="43527" y="31381"/>
                  </a:lnTo>
                  <a:lnTo>
                    <a:pt x="41332" y="33272"/>
                  </a:lnTo>
                  <a:lnTo>
                    <a:pt x="39091" y="35208"/>
                  </a:lnTo>
                  <a:lnTo>
                    <a:pt x="36795" y="37191"/>
                  </a:lnTo>
                  <a:lnTo>
                    <a:pt x="34453" y="39238"/>
                  </a:lnTo>
                  <a:lnTo>
                    <a:pt x="29593" y="43480"/>
                  </a:lnTo>
                  <a:lnTo>
                    <a:pt x="24521" y="47934"/>
                  </a:lnTo>
                  <a:lnTo>
                    <a:pt x="13667" y="57469"/>
                  </a:lnTo>
                  <a:lnTo>
                    <a:pt x="7876" y="62550"/>
                  </a:lnTo>
                  <a:lnTo>
                    <a:pt x="1818" y="67834"/>
                  </a:lnTo>
                  <a:lnTo>
                    <a:pt x="1781" y="68268"/>
                  </a:lnTo>
                  <a:lnTo>
                    <a:pt x="1661" y="69522"/>
                  </a:lnTo>
                  <a:lnTo>
                    <a:pt x="1495" y="71569"/>
                  </a:lnTo>
                  <a:lnTo>
                    <a:pt x="1393" y="72869"/>
                  </a:lnTo>
                  <a:lnTo>
                    <a:pt x="1283" y="74345"/>
                  </a:lnTo>
                  <a:lnTo>
                    <a:pt x="1163" y="76004"/>
                  </a:lnTo>
                  <a:lnTo>
                    <a:pt x="1043" y="77821"/>
                  </a:lnTo>
                  <a:lnTo>
                    <a:pt x="923" y="79804"/>
                  </a:lnTo>
                  <a:lnTo>
                    <a:pt x="803" y="81943"/>
                  </a:lnTo>
                  <a:lnTo>
                    <a:pt x="674" y="84239"/>
                  </a:lnTo>
                  <a:lnTo>
                    <a:pt x="563" y="86674"/>
                  </a:lnTo>
                  <a:lnTo>
                    <a:pt x="453" y="89256"/>
                  </a:lnTo>
                  <a:lnTo>
                    <a:pt x="351" y="91967"/>
                  </a:lnTo>
                  <a:lnTo>
                    <a:pt x="250" y="94807"/>
                  </a:lnTo>
                  <a:lnTo>
                    <a:pt x="176" y="97767"/>
                  </a:lnTo>
                  <a:lnTo>
                    <a:pt x="102" y="100847"/>
                  </a:lnTo>
                  <a:lnTo>
                    <a:pt x="47" y="104047"/>
                  </a:lnTo>
                  <a:lnTo>
                    <a:pt x="19" y="107339"/>
                  </a:lnTo>
                  <a:lnTo>
                    <a:pt x="1" y="110742"/>
                  </a:lnTo>
                  <a:lnTo>
                    <a:pt x="1" y="112476"/>
                  </a:lnTo>
                  <a:lnTo>
                    <a:pt x="10" y="114237"/>
                  </a:lnTo>
                  <a:lnTo>
                    <a:pt x="19" y="116017"/>
                  </a:lnTo>
                  <a:lnTo>
                    <a:pt x="38" y="117824"/>
                  </a:lnTo>
                  <a:lnTo>
                    <a:pt x="65" y="119650"/>
                  </a:lnTo>
                  <a:lnTo>
                    <a:pt x="93" y="121494"/>
                  </a:lnTo>
                  <a:lnTo>
                    <a:pt x="139" y="123357"/>
                  </a:lnTo>
                  <a:lnTo>
                    <a:pt x="185" y="125238"/>
                  </a:lnTo>
                  <a:lnTo>
                    <a:pt x="231" y="127138"/>
                  </a:lnTo>
                  <a:lnTo>
                    <a:pt x="296" y="129056"/>
                  </a:lnTo>
                  <a:lnTo>
                    <a:pt x="370" y="130992"/>
                  </a:lnTo>
                  <a:lnTo>
                    <a:pt x="444" y="132947"/>
                  </a:lnTo>
                  <a:lnTo>
                    <a:pt x="527" y="134912"/>
                  </a:lnTo>
                  <a:lnTo>
                    <a:pt x="619" y="136894"/>
                  </a:lnTo>
                  <a:lnTo>
                    <a:pt x="729" y="138886"/>
                  </a:lnTo>
                  <a:lnTo>
                    <a:pt x="840" y="140896"/>
                  </a:lnTo>
                  <a:lnTo>
                    <a:pt x="960" y="142916"/>
                  </a:lnTo>
                  <a:lnTo>
                    <a:pt x="1089" y="144945"/>
                  </a:lnTo>
                  <a:lnTo>
                    <a:pt x="1237" y="146992"/>
                  </a:lnTo>
                  <a:lnTo>
                    <a:pt x="1384" y="149048"/>
                  </a:lnTo>
                  <a:lnTo>
                    <a:pt x="22723" y="149048"/>
                  </a:lnTo>
                  <a:lnTo>
                    <a:pt x="22667" y="147139"/>
                  </a:lnTo>
                  <a:lnTo>
                    <a:pt x="22621" y="145249"/>
                  </a:lnTo>
                  <a:lnTo>
                    <a:pt x="22575" y="143368"/>
                  </a:lnTo>
                  <a:lnTo>
                    <a:pt x="22538" y="141505"/>
                  </a:lnTo>
                  <a:lnTo>
                    <a:pt x="22483" y="137826"/>
                  </a:lnTo>
                  <a:lnTo>
                    <a:pt x="22446" y="134220"/>
                  </a:lnTo>
                  <a:lnTo>
                    <a:pt x="22437" y="130679"/>
                  </a:lnTo>
                  <a:lnTo>
                    <a:pt x="22437" y="127221"/>
                  </a:lnTo>
                  <a:lnTo>
                    <a:pt x="22465" y="123836"/>
                  </a:lnTo>
                  <a:lnTo>
                    <a:pt x="22501" y="120544"/>
                  </a:lnTo>
                  <a:lnTo>
                    <a:pt x="22557" y="117326"/>
                  </a:lnTo>
                  <a:lnTo>
                    <a:pt x="22621" y="114209"/>
                  </a:lnTo>
                  <a:lnTo>
                    <a:pt x="22704" y="111185"/>
                  </a:lnTo>
                  <a:lnTo>
                    <a:pt x="22797" y="108271"/>
                  </a:lnTo>
                  <a:lnTo>
                    <a:pt x="22898" y="105449"/>
                  </a:lnTo>
                  <a:lnTo>
                    <a:pt x="22999" y="102738"/>
                  </a:lnTo>
                  <a:lnTo>
                    <a:pt x="23119" y="100137"/>
                  </a:lnTo>
                  <a:lnTo>
                    <a:pt x="23239" y="97647"/>
                  </a:lnTo>
                  <a:lnTo>
                    <a:pt x="23359" y="95287"/>
                  </a:lnTo>
                  <a:lnTo>
                    <a:pt x="23488" y="93046"/>
                  </a:lnTo>
                  <a:lnTo>
                    <a:pt x="23608" y="90934"/>
                  </a:lnTo>
                  <a:lnTo>
                    <a:pt x="23737" y="88951"/>
                  </a:lnTo>
                  <a:lnTo>
                    <a:pt x="23857" y="87107"/>
                  </a:lnTo>
                  <a:lnTo>
                    <a:pt x="23986" y="85392"/>
                  </a:lnTo>
                  <a:lnTo>
                    <a:pt x="24207" y="82423"/>
                  </a:lnTo>
                  <a:lnTo>
                    <a:pt x="24401" y="80043"/>
                  </a:lnTo>
                  <a:lnTo>
                    <a:pt x="24558" y="78310"/>
                  </a:lnTo>
                  <a:lnTo>
                    <a:pt x="24687" y="76890"/>
                  </a:lnTo>
                  <a:lnTo>
                    <a:pt x="26633" y="74695"/>
                  </a:lnTo>
                  <a:lnTo>
                    <a:pt x="28560" y="72556"/>
                  </a:lnTo>
                  <a:lnTo>
                    <a:pt x="30460" y="70453"/>
                  </a:lnTo>
                  <a:lnTo>
                    <a:pt x="32341" y="68397"/>
                  </a:lnTo>
                  <a:lnTo>
                    <a:pt x="34204" y="66386"/>
                  </a:lnTo>
                  <a:lnTo>
                    <a:pt x="36039" y="64413"/>
                  </a:lnTo>
                  <a:lnTo>
                    <a:pt x="37846" y="62486"/>
                  </a:lnTo>
                  <a:lnTo>
                    <a:pt x="39644" y="60595"/>
                  </a:lnTo>
                  <a:lnTo>
                    <a:pt x="41424" y="58760"/>
                  </a:lnTo>
                  <a:lnTo>
                    <a:pt x="43176" y="56953"/>
                  </a:lnTo>
                  <a:lnTo>
                    <a:pt x="44910" y="55201"/>
                  </a:lnTo>
                  <a:lnTo>
                    <a:pt x="46634" y="53485"/>
                  </a:lnTo>
                  <a:lnTo>
                    <a:pt x="48331" y="51807"/>
                  </a:lnTo>
                  <a:lnTo>
                    <a:pt x="50018" y="50175"/>
                  </a:lnTo>
                  <a:lnTo>
                    <a:pt x="51678" y="48580"/>
                  </a:lnTo>
                  <a:lnTo>
                    <a:pt x="53329" y="47030"/>
                  </a:lnTo>
                  <a:lnTo>
                    <a:pt x="54961" y="45518"/>
                  </a:lnTo>
                  <a:lnTo>
                    <a:pt x="56584" y="44052"/>
                  </a:lnTo>
                  <a:lnTo>
                    <a:pt x="58189" y="42613"/>
                  </a:lnTo>
                  <a:lnTo>
                    <a:pt x="59775" y="41230"/>
                  </a:lnTo>
                  <a:lnTo>
                    <a:pt x="61352" y="39874"/>
                  </a:lnTo>
                  <a:lnTo>
                    <a:pt x="62919" y="38565"/>
                  </a:lnTo>
                  <a:lnTo>
                    <a:pt x="63694" y="37919"/>
                  </a:lnTo>
                  <a:lnTo>
                    <a:pt x="64469" y="37292"/>
                  </a:lnTo>
                  <a:lnTo>
                    <a:pt x="65234" y="36665"/>
                  </a:lnTo>
                  <a:lnTo>
                    <a:pt x="65999" y="36057"/>
                  </a:lnTo>
                  <a:lnTo>
                    <a:pt x="66765" y="35457"/>
                  </a:lnTo>
                  <a:lnTo>
                    <a:pt x="67530" y="34858"/>
                  </a:lnTo>
                  <a:lnTo>
                    <a:pt x="68286" y="34277"/>
                  </a:lnTo>
                  <a:lnTo>
                    <a:pt x="69042" y="33705"/>
                  </a:lnTo>
                  <a:lnTo>
                    <a:pt x="69799" y="33143"/>
                  </a:lnTo>
                  <a:lnTo>
                    <a:pt x="70546" y="32589"/>
                  </a:lnTo>
                  <a:lnTo>
                    <a:pt x="71293" y="32036"/>
                  </a:lnTo>
                  <a:lnTo>
                    <a:pt x="72039" y="31501"/>
                  </a:lnTo>
                  <a:lnTo>
                    <a:pt x="72777" y="30976"/>
                  </a:lnTo>
                  <a:lnTo>
                    <a:pt x="73524" y="30459"/>
                  </a:lnTo>
                  <a:lnTo>
                    <a:pt x="74262" y="29952"/>
                  </a:lnTo>
                  <a:lnTo>
                    <a:pt x="74990" y="29454"/>
                  </a:lnTo>
                  <a:lnTo>
                    <a:pt x="75728" y="28965"/>
                  </a:lnTo>
                  <a:lnTo>
                    <a:pt x="76457" y="28486"/>
                  </a:lnTo>
                  <a:lnTo>
                    <a:pt x="77185" y="28016"/>
                  </a:lnTo>
                  <a:lnTo>
                    <a:pt x="77914" y="27554"/>
                  </a:lnTo>
                  <a:lnTo>
                    <a:pt x="78642" y="27103"/>
                  </a:lnTo>
                  <a:lnTo>
                    <a:pt x="79361" y="26660"/>
                  </a:lnTo>
                  <a:lnTo>
                    <a:pt x="80081" y="26227"/>
                  </a:lnTo>
                  <a:lnTo>
                    <a:pt x="80800" y="25802"/>
                  </a:lnTo>
                  <a:lnTo>
                    <a:pt x="81519" y="25387"/>
                  </a:lnTo>
                  <a:lnTo>
                    <a:pt x="82239" y="24982"/>
                  </a:lnTo>
                  <a:lnTo>
                    <a:pt x="82949" y="24585"/>
                  </a:lnTo>
                  <a:lnTo>
                    <a:pt x="83668" y="24189"/>
                  </a:lnTo>
                  <a:lnTo>
                    <a:pt x="84378" y="23811"/>
                  </a:lnTo>
                  <a:lnTo>
                    <a:pt x="85088" y="23442"/>
                  </a:lnTo>
                  <a:lnTo>
                    <a:pt x="85798" y="23082"/>
                  </a:lnTo>
                  <a:lnTo>
                    <a:pt x="86508" y="22732"/>
                  </a:lnTo>
                  <a:lnTo>
                    <a:pt x="87209" y="22381"/>
                  </a:lnTo>
                  <a:lnTo>
                    <a:pt x="87919" y="22049"/>
                  </a:lnTo>
                  <a:lnTo>
                    <a:pt x="88620" y="21717"/>
                  </a:lnTo>
                  <a:lnTo>
                    <a:pt x="89321" y="21404"/>
                  </a:lnTo>
                  <a:lnTo>
                    <a:pt x="90021" y="21090"/>
                  </a:lnTo>
                  <a:lnTo>
                    <a:pt x="90722" y="20795"/>
                  </a:lnTo>
                  <a:lnTo>
                    <a:pt x="91423" y="20500"/>
                  </a:lnTo>
                  <a:lnTo>
                    <a:pt x="92124" y="20214"/>
                  </a:lnTo>
                  <a:lnTo>
                    <a:pt x="92825" y="19947"/>
                  </a:lnTo>
                  <a:lnTo>
                    <a:pt x="93526" y="19679"/>
                  </a:lnTo>
                  <a:lnTo>
                    <a:pt x="94217" y="19421"/>
                  </a:lnTo>
                  <a:lnTo>
                    <a:pt x="94918" y="19172"/>
                  </a:lnTo>
                  <a:lnTo>
                    <a:pt x="95619" y="18932"/>
                  </a:lnTo>
                  <a:lnTo>
                    <a:pt x="96311" y="18693"/>
                  </a:lnTo>
                  <a:lnTo>
                    <a:pt x="97011" y="18471"/>
                  </a:lnTo>
                  <a:lnTo>
                    <a:pt x="97703" y="18259"/>
                  </a:lnTo>
                  <a:lnTo>
                    <a:pt x="98395" y="18047"/>
                  </a:lnTo>
                  <a:lnTo>
                    <a:pt x="99095" y="17853"/>
                  </a:lnTo>
                  <a:lnTo>
                    <a:pt x="99787" y="17660"/>
                  </a:lnTo>
                  <a:lnTo>
                    <a:pt x="100488" y="17475"/>
                  </a:lnTo>
                  <a:lnTo>
                    <a:pt x="101180" y="17300"/>
                  </a:lnTo>
                  <a:lnTo>
                    <a:pt x="101871" y="17134"/>
                  </a:lnTo>
                  <a:lnTo>
                    <a:pt x="102572" y="16977"/>
                  </a:lnTo>
                  <a:lnTo>
                    <a:pt x="103264" y="16830"/>
                  </a:lnTo>
                  <a:lnTo>
                    <a:pt x="103964" y="16692"/>
                  </a:lnTo>
                  <a:lnTo>
                    <a:pt x="104656" y="16553"/>
                  </a:lnTo>
                  <a:lnTo>
                    <a:pt x="105357" y="16433"/>
                  </a:lnTo>
                  <a:lnTo>
                    <a:pt x="106048" y="16313"/>
                  </a:lnTo>
                  <a:lnTo>
                    <a:pt x="106749" y="16203"/>
                  </a:lnTo>
                  <a:lnTo>
                    <a:pt x="107450" y="16101"/>
                  </a:lnTo>
                  <a:lnTo>
                    <a:pt x="108142" y="16009"/>
                  </a:lnTo>
                  <a:lnTo>
                    <a:pt x="108843" y="15926"/>
                  </a:lnTo>
                  <a:lnTo>
                    <a:pt x="109543" y="15843"/>
                  </a:lnTo>
                  <a:lnTo>
                    <a:pt x="110244" y="15779"/>
                  </a:lnTo>
                  <a:lnTo>
                    <a:pt x="110945" y="15714"/>
                  </a:lnTo>
                  <a:lnTo>
                    <a:pt x="111655" y="15659"/>
                  </a:lnTo>
                  <a:lnTo>
                    <a:pt x="112356" y="15613"/>
                  </a:lnTo>
                  <a:lnTo>
                    <a:pt x="113057" y="15576"/>
                  </a:lnTo>
                  <a:lnTo>
                    <a:pt x="113767" y="15539"/>
                  </a:lnTo>
                  <a:lnTo>
                    <a:pt x="114477" y="15520"/>
                  </a:lnTo>
                  <a:lnTo>
                    <a:pt x="115178" y="15502"/>
                  </a:lnTo>
                  <a:lnTo>
                    <a:pt x="115888" y="15493"/>
                  </a:lnTo>
                  <a:lnTo>
                    <a:pt x="116607" y="15493"/>
                  </a:lnTo>
                  <a:lnTo>
                    <a:pt x="117317" y="15502"/>
                  </a:lnTo>
                  <a:lnTo>
                    <a:pt x="118027" y="15511"/>
                  </a:lnTo>
                  <a:lnTo>
                    <a:pt x="118747" y="15530"/>
                  </a:lnTo>
                  <a:lnTo>
                    <a:pt x="119466" y="15566"/>
                  </a:lnTo>
                  <a:lnTo>
                    <a:pt x="120185" y="15594"/>
                  </a:lnTo>
                  <a:lnTo>
                    <a:pt x="120904" y="15640"/>
                  </a:lnTo>
                  <a:lnTo>
                    <a:pt x="121624" y="15696"/>
                  </a:lnTo>
                  <a:lnTo>
                    <a:pt x="122352" y="15751"/>
                  </a:lnTo>
                  <a:lnTo>
                    <a:pt x="123081" y="15815"/>
                  </a:lnTo>
                  <a:lnTo>
                    <a:pt x="123081" y="15815"/>
                  </a:lnTo>
                  <a:lnTo>
                    <a:pt x="112928" y="6345"/>
                  </a:lnTo>
                  <a:lnTo>
                    <a:pt x="112347" y="5921"/>
                  </a:lnTo>
                  <a:lnTo>
                    <a:pt x="111766" y="5506"/>
                  </a:lnTo>
                  <a:lnTo>
                    <a:pt x="111185" y="5109"/>
                  </a:lnTo>
                  <a:lnTo>
                    <a:pt x="110604" y="4731"/>
                  </a:lnTo>
                  <a:lnTo>
                    <a:pt x="110032" y="4362"/>
                  </a:lnTo>
                  <a:lnTo>
                    <a:pt x="109460" y="4012"/>
                  </a:lnTo>
                  <a:lnTo>
                    <a:pt x="108879" y="3671"/>
                  </a:lnTo>
                  <a:lnTo>
                    <a:pt x="108308" y="3348"/>
                  </a:lnTo>
                  <a:lnTo>
                    <a:pt x="107736" y="3044"/>
                  </a:lnTo>
                  <a:lnTo>
                    <a:pt x="107164" y="2749"/>
                  </a:lnTo>
                  <a:lnTo>
                    <a:pt x="106593" y="2472"/>
                  </a:lnTo>
                  <a:lnTo>
                    <a:pt x="106021" y="2214"/>
                  </a:lnTo>
                  <a:lnTo>
                    <a:pt x="105449" y="1965"/>
                  </a:lnTo>
                  <a:lnTo>
                    <a:pt x="104868" y="1725"/>
                  </a:lnTo>
                  <a:lnTo>
                    <a:pt x="104296" y="1513"/>
                  </a:lnTo>
                  <a:lnTo>
                    <a:pt x="103725" y="1310"/>
                  </a:lnTo>
                  <a:lnTo>
                    <a:pt x="103153" y="1116"/>
                  </a:lnTo>
                  <a:lnTo>
                    <a:pt x="102581" y="941"/>
                  </a:lnTo>
                  <a:lnTo>
                    <a:pt x="102000" y="784"/>
                  </a:lnTo>
                  <a:lnTo>
                    <a:pt x="101429" y="646"/>
                  </a:lnTo>
                  <a:lnTo>
                    <a:pt x="100848" y="508"/>
                  </a:lnTo>
                  <a:lnTo>
                    <a:pt x="100267" y="397"/>
                  </a:lnTo>
                  <a:lnTo>
                    <a:pt x="99686" y="296"/>
                  </a:lnTo>
                  <a:lnTo>
                    <a:pt x="99105" y="213"/>
                  </a:lnTo>
                  <a:lnTo>
                    <a:pt x="98515" y="139"/>
                  </a:lnTo>
                  <a:lnTo>
                    <a:pt x="97934" y="84"/>
                  </a:lnTo>
                  <a:lnTo>
                    <a:pt x="97343" y="37"/>
                  </a:lnTo>
                  <a:lnTo>
                    <a:pt x="96753" y="10"/>
                  </a:lnTo>
                  <a:lnTo>
                    <a:pt x="961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-3355150" y="-3632625"/>
              <a:ext cx="3077025" cy="3726225"/>
            </a:xfrm>
            <a:custGeom>
              <a:avLst/>
              <a:gdLst/>
              <a:ahLst/>
              <a:cxnLst/>
              <a:rect l="l" t="t" r="r" b="b"/>
              <a:pathLst>
                <a:path w="123081" h="149049" fill="none" extrusionOk="0">
                  <a:moveTo>
                    <a:pt x="1384" y="149048"/>
                  </a:moveTo>
                  <a:lnTo>
                    <a:pt x="22723" y="149048"/>
                  </a:lnTo>
                  <a:lnTo>
                    <a:pt x="22723" y="149048"/>
                  </a:lnTo>
                  <a:lnTo>
                    <a:pt x="22667" y="147139"/>
                  </a:lnTo>
                  <a:lnTo>
                    <a:pt x="22621" y="145249"/>
                  </a:lnTo>
                  <a:lnTo>
                    <a:pt x="22575" y="143368"/>
                  </a:lnTo>
                  <a:lnTo>
                    <a:pt x="22538" y="141505"/>
                  </a:lnTo>
                  <a:lnTo>
                    <a:pt x="22483" y="137826"/>
                  </a:lnTo>
                  <a:lnTo>
                    <a:pt x="22446" y="134220"/>
                  </a:lnTo>
                  <a:lnTo>
                    <a:pt x="22437" y="130679"/>
                  </a:lnTo>
                  <a:lnTo>
                    <a:pt x="22437" y="127221"/>
                  </a:lnTo>
                  <a:lnTo>
                    <a:pt x="22465" y="123836"/>
                  </a:lnTo>
                  <a:lnTo>
                    <a:pt x="22501" y="120544"/>
                  </a:lnTo>
                  <a:lnTo>
                    <a:pt x="22557" y="117326"/>
                  </a:lnTo>
                  <a:lnTo>
                    <a:pt x="22621" y="114209"/>
                  </a:lnTo>
                  <a:lnTo>
                    <a:pt x="22704" y="111185"/>
                  </a:lnTo>
                  <a:lnTo>
                    <a:pt x="22797" y="108271"/>
                  </a:lnTo>
                  <a:lnTo>
                    <a:pt x="22898" y="105449"/>
                  </a:lnTo>
                  <a:lnTo>
                    <a:pt x="22999" y="102738"/>
                  </a:lnTo>
                  <a:lnTo>
                    <a:pt x="23119" y="100137"/>
                  </a:lnTo>
                  <a:lnTo>
                    <a:pt x="23239" y="97647"/>
                  </a:lnTo>
                  <a:lnTo>
                    <a:pt x="23359" y="95287"/>
                  </a:lnTo>
                  <a:lnTo>
                    <a:pt x="23488" y="93046"/>
                  </a:lnTo>
                  <a:lnTo>
                    <a:pt x="23608" y="90934"/>
                  </a:lnTo>
                  <a:lnTo>
                    <a:pt x="23737" y="88951"/>
                  </a:lnTo>
                  <a:lnTo>
                    <a:pt x="23857" y="87107"/>
                  </a:lnTo>
                  <a:lnTo>
                    <a:pt x="23986" y="85392"/>
                  </a:lnTo>
                  <a:lnTo>
                    <a:pt x="24207" y="82423"/>
                  </a:lnTo>
                  <a:lnTo>
                    <a:pt x="24401" y="80043"/>
                  </a:lnTo>
                  <a:lnTo>
                    <a:pt x="24558" y="78310"/>
                  </a:lnTo>
                  <a:lnTo>
                    <a:pt x="24687" y="76890"/>
                  </a:lnTo>
                  <a:lnTo>
                    <a:pt x="24687" y="76890"/>
                  </a:lnTo>
                  <a:lnTo>
                    <a:pt x="26633" y="74695"/>
                  </a:lnTo>
                  <a:lnTo>
                    <a:pt x="28560" y="72556"/>
                  </a:lnTo>
                  <a:lnTo>
                    <a:pt x="30460" y="70453"/>
                  </a:lnTo>
                  <a:lnTo>
                    <a:pt x="32341" y="68397"/>
                  </a:lnTo>
                  <a:lnTo>
                    <a:pt x="34204" y="66386"/>
                  </a:lnTo>
                  <a:lnTo>
                    <a:pt x="36039" y="64413"/>
                  </a:lnTo>
                  <a:lnTo>
                    <a:pt x="37846" y="62486"/>
                  </a:lnTo>
                  <a:lnTo>
                    <a:pt x="39644" y="60595"/>
                  </a:lnTo>
                  <a:lnTo>
                    <a:pt x="41424" y="58760"/>
                  </a:lnTo>
                  <a:lnTo>
                    <a:pt x="43176" y="56953"/>
                  </a:lnTo>
                  <a:lnTo>
                    <a:pt x="44910" y="55201"/>
                  </a:lnTo>
                  <a:lnTo>
                    <a:pt x="46634" y="53485"/>
                  </a:lnTo>
                  <a:lnTo>
                    <a:pt x="48331" y="51807"/>
                  </a:lnTo>
                  <a:lnTo>
                    <a:pt x="50018" y="50175"/>
                  </a:lnTo>
                  <a:lnTo>
                    <a:pt x="51678" y="48580"/>
                  </a:lnTo>
                  <a:lnTo>
                    <a:pt x="53329" y="47030"/>
                  </a:lnTo>
                  <a:lnTo>
                    <a:pt x="54961" y="45518"/>
                  </a:lnTo>
                  <a:lnTo>
                    <a:pt x="56584" y="44052"/>
                  </a:lnTo>
                  <a:lnTo>
                    <a:pt x="58189" y="42613"/>
                  </a:lnTo>
                  <a:lnTo>
                    <a:pt x="59775" y="41230"/>
                  </a:lnTo>
                  <a:lnTo>
                    <a:pt x="61352" y="39874"/>
                  </a:lnTo>
                  <a:lnTo>
                    <a:pt x="62919" y="38565"/>
                  </a:lnTo>
                  <a:lnTo>
                    <a:pt x="63694" y="37919"/>
                  </a:lnTo>
                  <a:lnTo>
                    <a:pt x="64469" y="37292"/>
                  </a:lnTo>
                  <a:lnTo>
                    <a:pt x="65234" y="36665"/>
                  </a:lnTo>
                  <a:lnTo>
                    <a:pt x="65999" y="36057"/>
                  </a:lnTo>
                  <a:lnTo>
                    <a:pt x="66765" y="35457"/>
                  </a:lnTo>
                  <a:lnTo>
                    <a:pt x="67530" y="34858"/>
                  </a:lnTo>
                  <a:lnTo>
                    <a:pt x="68286" y="34277"/>
                  </a:lnTo>
                  <a:lnTo>
                    <a:pt x="69042" y="33705"/>
                  </a:lnTo>
                  <a:lnTo>
                    <a:pt x="69799" y="33143"/>
                  </a:lnTo>
                  <a:lnTo>
                    <a:pt x="70546" y="32589"/>
                  </a:lnTo>
                  <a:lnTo>
                    <a:pt x="71293" y="32036"/>
                  </a:lnTo>
                  <a:lnTo>
                    <a:pt x="72039" y="31501"/>
                  </a:lnTo>
                  <a:lnTo>
                    <a:pt x="72777" y="30976"/>
                  </a:lnTo>
                  <a:lnTo>
                    <a:pt x="73524" y="30459"/>
                  </a:lnTo>
                  <a:lnTo>
                    <a:pt x="74262" y="29952"/>
                  </a:lnTo>
                  <a:lnTo>
                    <a:pt x="74990" y="29454"/>
                  </a:lnTo>
                  <a:lnTo>
                    <a:pt x="75728" y="28965"/>
                  </a:lnTo>
                  <a:lnTo>
                    <a:pt x="76457" y="28486"/>
                  </a:lnTo>
                  <a:lnTo>
                    <a:pt x="77185" y="28016"/>
                  </a:lnTo>
                  <a:lnTo>
                    <a:pt x="77914" y="27554"/>
                  </a:lnTo>
                  <a:lnTo>
                    <a:pt x="78642" y="27103"/>
                  </a:lnTo>
                  <a:lnTo>
                    <a:pt x="79361" y="26660"/>
                  </a:lnTo>
                  <a:lnTo>
                    <a:pt x="80081" y="26227"/>
                  </a:lnTo>
                  <a:lnTo>
                    <a:pt x="80800" y="25802"/>
                  </a:lnTo>
                  <a:lnTo>
                    <a:pt x="81519" y="25387"/>
                  </a:lnTo>
                  <a:lnTo>
                    <a:pt x="82239" y="24982"/>
                  </a:lnTo>
                  <a:lnTo>
                    <a:pt x="82949" y="24585"/>
                  </a:lnTo>
                  <a:lnTo>
                    <a:pt x="83668" y="24189"/>
                  </a:lnTo>
                  <a:lnTo>
                    <a:pt x="84378" y="23811"/>
                  </a:lnTo>
                  <a:lnTo>
                    <a:pt x="85088" y="23442"/>
                  </a:lnTo>
                  <a:lnTo>
                    <a:pt x="85798" y="23082"/>
                  </a:lnTo>
                  <a:lnTo>
                    <a:pt x="86508" y="22732"/>
                  </a:lnTo>
                  <a:lnTo>
                    <a:pt x="87209" y="22381"/>
                  </a:lnTo>
                  <a:lnTo>
                    <a:pt x="87919" y="22049"/>
                  </a:lnTo>
                  <a:lnTo>
                    <a:pt x="88620" y="21717"/>
                  </a:lnTo>
                  <a:lnTo>
                    <a:pt x="89321" y="21404"/>
                  </a:lnTo>
                  <a:lnTo>
                    <a:pt x="90021" y="21090"/>
                  </a:lnTo>
                  <a:lnTo>
                    <a:pt x="90722" y="20795"/>
                  </a:lnTo>
                  <a:lnTo>
                    <a:pt x="91423" y="20500"/>
                  </a:lnTo>
                  <a:lnTo>
                    <a:pt x="92124" y="20214"/>
                  </a:lnTo>
                  <a:lnTo>
                    <a:pt x="92825" y="19947"/>
                  </a:lnTo>
                  <a:lnTo>
                    <a:pt x="93526" y="19679"/>
                  </a:lnTo>
                  <a:lnTo>
                    <a:pt x="94217" y="19421"/>
                  </a:lnTo>
                  <a:lnTo>
                    <a:pt x="94918" y="19172"/>
                  </a:lnTo>
                  <a:lnTo>
                    <a:pt x="95619" y="18932"/>
                  </a:lnTo>
                  <a:lnTo>
                    <a:pt x="96311" y="18693"/>
                  </a:lnTo>
                  <a:lnTo>
                    <a:pt x="97011" y="18471"/>
                  </a:lnTo>
                  <a:lnTo>
                    <a:pt x="97703" y="18259"/>
                  </a:lnTo>
                  <a:lnTo>
                    <a:pt x="98395" y="18047"/>
                  </a:lnTo>
                  <a:lnTo>
                    <a:pt x="99095" y="17853"/>
                  </a:lnTo>
                  <a:lnTo>
                    <a:pt x="99787" y="17660"/>
                  </a:lnTo>
                  <a:lnTo>
                    <a:pt x="100488" y="17475"/>
                  </a:lnTo>
                  <a:lnTo>
                    <a:pt x="101180" y="17300"/>
                  </a:lnTo>
                  <a:lnTo>
                    <a:pt x="101871" y="17134"/>
                  </a:lnTo>
                  <a:lnTo>
                    <a:pt x="102572" y="16977"/>
                  </a:lnTo>
                  <a:lnTo>
                    <a:pt x="103264" y="16830"/>
                  </a:lnTo>
                  <a:lnTo>
                    <a:pt x="103964" y="16692"/>
                  </a:lnTo>
                  <a:lnTo>
                    <a:pt x="104656" y="16553"/>
                  </a:lnTo>
                  <a:lnTo>
                    <a:pt x="105357" y="16433"/>
                  </a:lnTo>
                  <a:lnTo>
                    <a:pt x="106048" y="16313"/>
                  </a:lnTo>
                  <a:lnTo>
                    <a:pt x="106749" y="16203"/>
                  </a:lnTo>
                  <a:lnTo>
                    <a:pt x="107450" y="16101"/>
                  </a:lnTo>
                  <a:lnTo>
                    <a:pt x="108142" y="16009"/>
                  </a:lnTo>
                  <a:lnTo>
                    <a:pt x="108843" y="15926"/>
                  </a:lnTo>
                  <a:lnTo>
                    <a:pt x="109543" y="15843"/>
                  </a:lnTo>
                  <a:lnTo>
                    <a:pt x="110244" y="15779"/>
                  </a:lnTo>
                  <a:lnTo>
                    <a:pt x="110945" y="15714"/>
                  </a:lnTo>
                  <a:lnTo>
                    <a:pt x="111655" y="15659"/>
                  </a:lnTo>
                  <a:lnTo>
                    <a:pt x="112356" y="15613"/>
                  </a:lnTo>
                  <a:lnTo>
                    <a:pt x="113057" y="15576"/>
                  </a:lnTo>
                  <a:lnTo>
                    <a:pt x="113767" y="15539"/>
                  </a:lnTo>
                  <a:lnTo>
                    <a:pt x="114477" y="15520"/>
                  </a:lnTo>
                  <a:lnTo>
                    <a:pt x="115178" y="15502"/>
                  </a:lnTo>
                  <a:lnTo>
                    <a:pt x="115888" y="15493"/>
                  </a:lnTo>
                  <a:lnTo>
                    <a:pt x="116607" y="15493"/>
                  </a:lnTo>
                  <a:lnTo>
                    <a:pt x="117317" y="15502"/>
                  </a:lnTo>
                  <a:lnTo>
                    <a:pt x="118027" y="15511"/>
                  </a:lnTo>
                  <a:lnTo>
                    <a:pt x="118747" y="15530"/>
                  </a:lnTo>
                  <a:lnTo>
                    <a:pt x="119466" y="15566"/>
                  </a:lnTo>
                  <a:lnTo>
                    <a:pt x="120185" y="15594"/>
                  </a:lnTo>
                  <a:lnTo>
                    <a:pt x="120904" y="15640"/>
                  </a:lnTo>
                  <a:lnTo>
                    <a:pt x="121624" y="15696"/>
                  </a:lnTo>
                  <a:lnTo>
                    <a:pt x="122352" y="15751"/>
                  </a:lnTo>
                  <a:lnTo>
                    <a:pt x="123081" y="15815"/>
                  </a:lnTo>
                  <a:lnTo>
                    <a:pt x="112928" y="6345"/>
                  </a:lnTo>
                  <a:lnTo>
                    <a:pt x="112928" y="6345"/>
                  </a:lnTo>
                  <a:lnTo>
                    <a:pt x="112928" y="6345"/>
                  </a:lnTo>
                  <a:lnTo>
                    <a:pt x="112347" y="5921"/>
                  </a:lnTo>
                  <a:lnTo>
                    <a:pt x="111766" y="5506"/>
                  </a:lnTo>
                  <a:lnTo>
                    <a:pt x="111185" y="5109"/>
                  </a:lnTo>
                  <a:lnTo>
                    <a:pt x="110604" y="4731"/>
                  </a:lnTo>
                  <a:lnTo>
                    <a:pt x="110032" y="4362"/>
                  </a:lnTo>
                  <a:lnTo>
                    <a:pt x="109460" y="4012"/>
                  </a:lnTo>
                  <a:lnTo>
                    <a:pt x="108879" y="3671"/>
                  </a:lnTo>
                  <a:lnTo>
                    <a:pt x="108308" y="3348"/>
                  </a:lnTo>
                  <a:lnTo>
                    <a:pt x="107736" y="3044"/>
                  </a:lnTo>
                  <a:lnTo>
                    <a:pt x="107164" y="2749"/>
                  </a:lnTo>
                  <a:lnTo>
                    <a:pt x="106593" y="2472"/>
                  </a:lnTo>
                  <a:lnTo>
                    <a:pt x="106021" y="2214"/>
                  </a:lnTo>
                  <a:lnTo>
                    <a:pt x="105449" y="1965"/>
                  </a:lnTo>
                  <a:lnTo>
                    <a:pt x="104868" y="1725"/>
                  </a:lnTo>
                  <a:lnTo>
                    <a:pt x="104296" y="1513"/>
                  </a:lnTo>
                  <a:lnTo>
                    <a:pt x="103725" y="1310"/>
                  </a:lnTo>
                  <a:lnTo>
                    <a:pt x="103153" y="1116"/>
                  </a:lnTo>
                  <a:lnTo>
                    <a:pt x="102581" y="941"/>
                  </a:lnTo>
                  <a:lnTo>
                    <a:pt x="102000" y="784"/>
                  </a:lnTo>
                  <a:lnTo>
                    <a:pt x="101429" y="646"/>
                  </a:lnTo>
                  <a:lnTo>
                    <a:pt x="100848" y="508"/>
                  </a:lnTo>
                  <a:lnTo>
                    <a:pt x="100267" y="397"/>
                  </a:lnTo>
                  <a:lnTo>
                    <a:pt x="99686" y="296"/>
                  </a:lnTo>
                  <a:lnTo>
                    <a:pt x="99105" y="213"/>
                  </a:lnTo>
                  <a:lnTo>
                    <a:pt x="98515" y="139"/>
                  </a:lnTo>
                  <a:lnTo>
                    <a:pt x="97934" y="84"/>
                  </a:lnTo>
                  <a:lnTo>
                    <a:pt x="97343" y="37"/>
                  </a:lnTo>
                  <a:lnTo>
                    <a:pt x="96753" y="10"/>
                  </a:lnTo>
                  <a:lnTo>
                    <a:pt x="96163" y="1"/>
                  </a:lnTo>
                  <a:lnTo>
                    <a:pt x="95564" y="1"/>
                  </a:lnTo>
                  <a:lnTo>
                    <a:pt x="94964" y="19"/>
                  </a:lnTo>
                  <a:lnTo>
                    <a:pt x="94365" y="47"/>
                  </a:lnTo>
                  <a:lnTo>
                    <a:pt x="93765" y="93"/>
                  </a:lnTo>
                  <a:lnTo>
                    <a:pt x="93157" y="157"/>
                  </a:lnTo>
                  <a:lnTo>
                    <a:pt x="92548" y="231"/>
                  </a:lnTo>
                  <a:lnTo>
                    <a:pt x="91930" y="323"/>
                  </a:lnTo>
                  <a:lnTo>
                    <a:pt x="91312" y="425"/>
                  </a:lnTo>
                  <a:lnTo>
                    <a:pt x="90695" y="535"/>
                  </a:lnTo>
                  <a:lnTo>
                    <a:pt x="90068" y="674"/>
                  </a:lnTo>
                  <a:lnTo>
                    <a:pt x="89441" y="821"/>
                  </a:lnTo>
                  <a:lnTo>
                    <a:pt x="88813" y="978"/>
                  </a:lnTo>
                  <a:lnTo>
                    <a:pt x="88177" y="1153"/>
                  </a:lnTo>
                  <a:lnTo>
                    <a:pt x="87532" y="1347"/>
                  </a:lnTo>
                  <a:lnTo>
                    <a:pt x="86886" y="1550"/>
                  </a:lnTo>
                  <a:lnTo>
                    <a:pt x="86241" y="1762"/>
                  </a:lnTo>
                  <a:lnTo>
                    <a:pt x="85577" y="1992"/>
                  </a:lnTo>
                  <a:lnTo>
                    <a:pt x="84922" y="2241"/>
                  </a:lnTo>
                  <a:lnTo>
                    <a:pt x="84258" y="2500"/>
                  </a:lnTo>
                  <a:lnTo>
                    <a:pt x="83585" y="2776"/>
                  </a:lnTo>
                  <a:lnTo>
                    <a:pt x="82912" y="3071"/>
                  </a:lnTo>
                  <a:lnTo>
                    <a:pt x="82229" y="3366"/>
                  </a:lnTo>
                  <a:lnTo>
                    <a:pt x="81547" y="3689"/>
                  </a:lnTo>
                  <a:lnTo>
                    <a:pt x="80846" y="4021"/>
                  </a:lnTo>
                  <a:lnTo>
                    <a:pt x="80154" y="4362"/>
                  </a:lnTo>
                  <a:lnTo>
                    <a:pt x="79444" y="4722"/>
                  </a:lnTo>
                  <a:lnTo>
                    <a:pt x="78734" y="5100"/>
                  </a:lnTo>
                  <a:lnTo>
                    <a:pt x="78015" y="5487"/>
                  </a:lnTo>
                  <a:lnTo>
                    <a:pt x="77296" y="5884"/>
                  </a:lnTo>
                  <a:lnTo>
                    <a:pt x="76567" y="6299"/>
                  </a:lnTo>
                  <a:lnTo>
                    <a:pt x="75830" y="6732"/>
                  </a:lnTo>
                  <a:lnTo>
                    <a:pt x="75083" y="7175"/>
                  </a:lnTo>
                  <a:lnTo>
                    <a:pt x="74326" y="7636"/>
                  </a:lnTo>
                  <a:lnTo>
                    <a:pt x="73570" y="8106"/>
                  </a:lnTo>
                  <a:lnTo>
                    <a:pt x="72805" y="8595"/>
                  </a:lnTo>
                  <a:lnTo>
                    <a:pt x="72030" y="9093"/>
                  </a:lnTo>
                  <a:lnTo>
                    <a:pt x="71256" y="9609"/>
                  </a:lnTo>
                  <a:lnTo>
                    <a:pt x="70463" y="10135"/>
                  </a:lnTo>
                  <a:lnTo>
                    <a:pt x="69670" y="10670"/>
                  </a:lnTo>
                  <a:lnTo>
                    <a:pt x="68858" y="11232"/>
                  </a:lnTo>
                  <a:lnTo>
                    <a:pt x="68047" y="11795"/>
                  </a:lnTo>
                  <a:lnTo>
                    <a:pt x="67226" y="12385"/>
                  </a:lnTo>
                  <a:lnTo>
                    <a:pt x="66396" y="12975"/>
                  </a:lnTo>
                  <a:lnTo>
                    <a:pt x="65557" y="13584"/>
                  </a:lnTo>
                  <a:lnTo>
                    <a:pt x="64708" y="14211"/>
                  </a:lnTo>
                  <a:lnTo>
                    <a:pt x="63851" y="14847"/>
                  </a:lnTo>
                  <a:lnTo>
                    <a:pt x="62984" y="15502"/>
                  </a:lnTo>
                  <a:lnTo>
                    <a:pt x="61223" y="16848"/>
                  </a:lnTo>
                  <a:lnTo>
                    <a:pt x="59424" y="18241"/>
                  </a:lnTo>
                  <a:lnTo>
                    <a:pt x="57589" y="19698"/>
                  </a:lnTo>
                  <a:lnTo>
                    <a:pt x="55708" y="21201"/>
                  </a:lnTo>
                  <a:lnTo>
                    <a:pt x="53790" y="22769"/>
                  </a:lnTo>
                  <a:lnTo>
                    <a:pt x="51826" y="24382"/>
                  </a:lnTo>
                  <a:lnTo>
                    <a:pt x="49825" y="26051"/>
                  </a:lnTo>
                  <a:lnTo>
                    <a:pt x="47768" y="27776"/>
                  </a:lnTo>
                  <a:lnTo>
                    <a:pt x="45675" y="29556"/>
                  </a:lnTo>
                  <a:lnTo>
                    <a:pt x="43527" y="31381"/>
                  </a:lnTo>
                  <a:lnTo>
                    <a:pt x="41332" y="33272"/>
                  </a:lnTo>
                  <a:lnTo>
                    <a:pt x="39091" y="35208"/>
                  </a:lnTo>
                  <a:lnTo>
                    <a:pt x="36795" y="37191"/>
                  </a:lnTo>
                  <a:lnTo>
                    <a:pt x="34453" y="39238"/>
                  </a:lnTo>
                  <a:lnTo>
                    <a:pt x="29593" y="43480"/>
                  </a:lnTo>
                  <a:lnTo>
                    <a:pt x="24521" y="47934"/>
                  </a:lnTo>
                  <a:lnTo>
                    <a:pt x="13667" y="57469"/>
                  </a:lnTo>
                  <a:lnTo>
                    <a:pt x="7876" y="62550"/>
                  </a:lnTo>
                  <a:lnTo>
                    <a:pt x="1818" y="67834"/>
                  </a:lnTo>
                  <a:lnTo>
                    <a:pt x="1818" y="67834"/>
                  </a:lnTo>
                  <a:lnTo>
                    <a:pt x="1781" y="68268"/>
                  </a:lnTo>
                  <a:lnTo>
                    <a:pt x="1661" y="69522"/>
                  </a:lnTo>
                  <a:lnTo>
                    <a:pt x="1495" y="71569"/>
                  </a:lnTo>
                  <a:lnTo>
                    <a:pt x="1393" y="72869"/>
                  </a:lnTo>
                  <a:lnTo>
                    <a:pt x="1283" y="74345"/>
                  </a:lnTo>
                  <a:lnTo>
                    <a:pt x="1163" y="76004"/>
                  </a:lnTo>
                  <a:lnTo>
                    <a:pt x="1043" y="77821"/>
                  </a:lnTo>
                  <a:lnTo>
                    <a:pt x="923" y="79804"/>
                  </a:lnTo>
                  <a:lnTo>
                    <a:pt x="803" y="81943"/>
                  </a:lnTo>
                  <a:lnTo>
                    <a:pt x="674" y="84239"/>
                  </a:lnTo>
                  <a:lnTo>
                    <a:pt x="563" y="86674"/>
                  </a:lnTo>
                  <a:lnTo>
                    <a:pt x="453" y="89256"/>
                  </a:lnTo>
                  <a:lnTo>
                    <a:pt x="351" y="91967"/>
                  </a:lnTo>
                  <a:lnTo>
                    <a:pt x="250" y="94807"/>
                  </a:lnTo>
                  <a:lnTo>
                    <a:pt x="176" y="97767"/>
                  </a:lnTo>
                  <a:lnTo>
                    <a:pt x="102" y="100847"/>
                  </a:lnTo>
                  <a:lnTo>
                    <a:pt x="47" y="104047"/>
                  </a:lnTo>
                  <a:lnTo>
                    <a:pt x="19" y="107339"/>
                  </a:lnTo>
                  <a:lnTo>
                    <a:pt x="1" y="110742"/>
                  </a:lnTo>
                  <a:lnTo>
                    <a:pt x="1" y="112476"/>
                  </a:lnTo>
                  <a:lnTo>
                    <a:pt x="10" y="114237"/>
                  </a:lnTo>
                  <a:lnTo>
                    <a:pt x="19" y="116017"/>
                  </a:lnTo>
                  <a:lnTo>
                    <a:pt x="38" y="117824"/>
                  </a:lnTo>
                  <a:lnTo>
                    <a:pt x="65" y="119650"/>
                  </a:lnTo>
                  <a:lnTo>
                    <a:pt x="93" y="121494"/>
                  </a:lnTo>
                  <a:lnTo>
                    <a:pt x="139" y="123357"/>
                  </a:lnTo>
                  <a:lnTo>
                    <a:pt x="185" y="125238"/>
                  </a:lnTo>
                  <a:lnTo>
                    <a:pt x="231" y="127138"/>
                  </a:lnTo>
                  <a:lnTo>
                    <a:pt x="296" y="129056"/>
                  </a:lnTo>
                  <a:lnTo>
                    <a:pt x="370" y="130992"/>
                  </a:lnTo>
                  <a:lnTo>
                    <a:pt x="444" y="132947"/>
                  </a:lnTo>
                  <a:lnTo>
                    <a:pt x="527" y="134912"/>
                  </a:lnTo>
                  <a:lnTo>
                    <a:pt x="619" y="136894"/>
                  </a:lnTo>
                  <a:lnTo>
                    <a:pt x="729" y="138886"/>
                  </a:lnTo>
                  <a:lnTo>
                    <a:pt x="840" y="140896"/>
                  </a:lnTo>
                  <a:lnTo>
                    <a:pt x="960" y="142916"/>
                  </a:lnTo>
                  <a:lnTo>
                    <a:pt x="1089" y="144945"/>
                  </a:lnTo>
                  <a:lnTo>
                    <a:pt x="1237" y="146992"/>
                  </a:lnTo>
                  <a:lnTo>
                    <a:pt x="1384" y="149048"/>
                  </a:lnTo>
                  <a:lnTo>
                    <a:pt x="1384" y="1490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-3320550" y="9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-689425" y="-3570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-531975" y="-6790075"/>
              <a:ext cx="1577825" cy="3322550"/>
            </a:xfrm>
            <a:custGeom>
              <a:avLst/>
              <a:gdLst/>
              <a:ahLst/>
              <a:cxnLst/>
              <a:rect l="l" t="t" r="r" b="b"/>
              <a:pathLst>
                <a:path w="63113" h="132902" extrusionOk="0">
                  <a:moveTo>
                    <a:pt x="62145" y="1"/>
                  </a:moveTo>
                  <a:lnTo>
                    <a:pt x="61195" y="19"/>
                  </a:lnTo>
                  <a:lnTo>
                    <a:pt x="60254" y="47"/>
                  </a:lnTo>
                  <a:lnTo>
                    <a:pt x="59323" y="74"/>
                  </a:lnTo>
                  <a:lnTo>
                    <a:pt x="58419" y="120"/>
                  </a:lnTo>
                  <a:lnTo>
                    <a:pt x="57525" y="176"/>
                  </a:lnTo>
                  <a:lnTo>
                    <a:pt x="56639" y="240"/>
                  </a:lnTo>
                  <a:lnTo>
                    <a:pt x="55773" y="314"/>
                  </a:lnTo>
                  <a:lnTo>
                    <a:pt x="54924" y="397"/>
                  </a:lnTo>
                  <a:lnTo>
                    <a:pt x="54085" y="498"/>
                  </a:lnTo>
                  <a:lnTo>
                    <a:pt x="53255" y="600"/>
                  </a:lnTo>
                  <a:lnTo>
                    <a:pt x="52453" y="720"/>
                  </a:lnTo>
                  <a:lnTo>
                    <a:pt x="51651" y="849"/>
                  </a:lnTo>
                  <a:lnTo>
                    <a:pt x="50867" y="987"/>
                  </a:lnTo>
                  <a:lnTo>
                    <a:pt x="50101" y="1135"/>
                  </a:lnTo>
                  <a:lnTo>
                    <a:pt x="49345" y="1292"/>
                  </a:lnTo>
                  <a:lnTo>
                    <a:pt x="48607" y="1467"/>
                  </a:lnTo>
                  <a:lnTo>
                    <a:pt x="47879" y="1651"/>
                  </a:lnTo>
                  <a:lnTo>
                    <a:pt x="47160" y="1845"/>
                  </a:lnTo>
                  <a:lnTo>
                    <a:pt x="46459" y="2048"/>
                  </a:lnTo>
                  <a:lnTo>
                    <a:pt x="45767" y="2269"/>
                  </a:lnTo>
                  <a:lnTo>
                    <a:pt x="45094" y="2500"/>
                  </a:lnTo>
                  <a:lnTo>
                    <a:pt x="44430" y="2739"/>
                  </a:lnTo>
                  <a:lnTo>
                    <a:pt x="43775" y="2988"/>
                  </a:lnTo>
                  <a:lnTo>
                    <a:pt x="43139" y="3256"/>
                  </a:lnTo>
                  <a:lnTo>
                    <a:pt x="42512" y="3532"/>
                  </a:lnTo>
                  <a:lnTo>
                    <a:pt x="41894" y="3827"/>
                  </a:lnTo>
                  <a:lnTo>
                    <a:pt x="41286" y="4123"/>
                  </a:lnTo>
                  <a:lnTo>
                    <a:pt x="40695" y="4436"/>
                  </a:lnTo>
                  <a:lnTo>
                    <a:pt x="40124" y="4768"/>
                  </a:lnTo>
                  <a:lnTo>
                    <a:pt x="39552" y="5100"/>
                  </a:lnTo>
                  <a:lnTo>
                    <a:pt x="38999" y="5460"/>
                  </a:lnTo>
                  <a:lnTo>
                    <a:pt x="38455" y="5819"/>
                  </a:lnTo>
                  <a:lnTo>
                    <a:pt x="37920" y="6197"/>
                  </a:lnTo>
                  <a:lnTo>
                    <a:pt x="37394" y="6585"/>
                  </a:lnTo>
                  <a:lnTo>
                    <a:pt x="36887" y="6990"/>
                  </a:lnTo>
                  <a:lnTo>
                    <a:pt x="36389" y="7405"/>
                  </a:lnTo>
                  <a:lnTo>
                    <a:pt x="35900" y="7839"/>
                  </a:lnTo>
                  <a:lnTo>
                    <a:pt x="35421" y="8281"/>
                  </a:lnTo>
                  <a:lnTo>
                    <a:pt x="34950" y="8733"/>
                  </a:lnTo>
                  <a:lnTo>
                    <a:pt x="34498" y="9204"/>
                  </a:lnTo>
                  <a:lnTo>
                    <a:pt x="34047" y="9683"/>
                  </a:lnTo>
                  <a:lnTo>
                    <a:pt x="33613" y="10181"/>
                  </a:lnTo>
                  <a:lnTo>
                    <a:pt x="33189" y="10697"/>
                  </a:lnTo>
                  <a:lnTo>
                    <a:pt x="32765" y="11223"/>
                  </a:lnTo>
                  <a:lnTo>
                    <a:pt x="32359" y="11758"/>
                  </a:lnTo>
                  <a:lnTo>
                    <a:pt x="31963" y="12311"/>
                  </a:lnTo>
                  <a:lnTo>
                    <a:pt x="31575" y="12883"/>
                  </a:lnTo>
                  <a:lnTo>
                    <a:pt x="31197" y="13464"/>
                  </a:lnTo>
                  <a:lnTo>
                    <a:pt x="30828" y="14063"/>
                  </a:lnTo>
                  <a:lnTo>
                    <a:pt x="30478" y="14672"/>
                  </a:lnTo>
                  <a:lnTo>
                    <a:pt x="30127" y="15299"/>
                  </a:lnTo>
                  <a:lnTo>
                    <a:pt x="29786" y="15935"/>
                  </a:lnTo>
                  <a:lnTo>
                    <a:pt x="29454" y="16590"/>
                  </a:lnTo>
                  <a:lnTo>
                    <a:pt x="29132" y="17263"/>
                  </a:lnTo>
                  <a:lnTo>
                    <a:pt x="28818" y="17946"/>
                  </a:lnTo>
                  <a:lnTo>
                    <a:pt x="28514" y="18646"/>
                  </a:lnTo>
                  <a:lnTo>
                    <a:pt x="28209" y="19356"/>
                  </a:lnTo>
                  <a:lnTo>
                    <a:pt x="27924" y="20094"/>
                  </a:lnTo>
                  <a:lnTo>
                    <a:pt x="27647" y="20841"/>
                  </a:lnTo>
                  <a:lnTo>
                    <a:pt x="27370" y="21597"/>
                  </a:lnTo>
                  <a:lnTo>
                    <a:pt x="27112" y="22372"/>
                  </a:lnTo>
                  <a:lnTo>
                    <a:pt x="26854" y="23165"/>
                  </a:lnTo>
                  <a:lnTo>
                    <a:pt x="26605" y="23976"/>
                  </a:lnTo>
                  <a:lnTo>
                    <a:pt x="26365" y="24797"/>
                  </a:lnTo>
                  <a:lnTo>
                    <a:pt x="26125" y="25646"/>
                  </a:lnTo>
                  <a:lnTo>
                    <a:pt x="25904" y="26503"/>
                  </a:lnTo>
                  <a:lnTo>
                    <a:pt x="25683" y="27370"/>
                  </a:lnTo>
                  <a:lnTo>
                    <a:pt x="25471" y="28264"/>
                  </a:lnTo>
                  <a:lnTo>
                    <a:pt x="25268" y="29168"/>
                  </a:lnTo>
                  <a:lnTo>
                    <a:pt x="25074" y="30090"/>
                  </a:lnTo>
                  <a:lnTo>
                    <a:pt x="24880" y="31031"/>
                  </a:lnTo>
                  <a:lnTo>
                    <a:pt x="24696" y="31981"/>
                  </a:lnTo>
                  <a:lnTo>
                    <a:pt x="24521" y="32958"/>
                  </a:lnTo>
                  <a:lnTo>
                    <a:pt x="24346" y="33945"/>
                  </a:lnTo>
                  <a:lnTo>
                    <a:pt x="24180" y="34950"/>
                  </a:lnTo>
                  <a:lnTo>
                    <a:pt x="24023" y="35974"/>
                  </a:lnTo>
                  <a:lnTo>
                    <a:pt x="23875" y="37016"/>
                  </a:lnTo>
                  <a:lnTo>
                    <a:pt x="23728" y="38076"/>
                  </a:lnTo>
                  <a:lnTo>
                    <a:pt x="23580" y="39146"/>
                  </a:lnTo>
                  <a:lnTo>
                    <a:pt x="23451" y="40243"/>
                  </a:lnTo>
                  <a:lnTo>
                    <a:pt x="23322" y="41350"/>
                  </a:lnTo>
                  <a:lnTo>
                    <a:pt x="23193" y="42475"/>
                  </a:lnTo>
                  <a:lnTo>
                    <a:pt x="23082" y="43628"/>
                  </a:lnTo>
                  <a:lnTo>
                    <a:pt x="22962" y="44789"/>
                  </a:lnTo>
                  <a:lnTo>
                    <a:pt x="22861" y="45970"/>
                  </a:lnTo>
                  <a:lnTo>
                    <a:pt x="22750" y="47169"/>
                  </a:lnTo>
                  <a:lnTo>
                    <a:pt x="22658" y="48386"/>
                  </a:lnTo>
                  <a:lnTo>
                    <a:pt x="22566" y="49622"/>
                  </a:lnTo>
                  <a:lnTo>
                    <a:pt x="22474" y="50876"/>
                  </a:lnTo>
                  <a:lnTo>
                    <a:pt x="22391" y="52148"/>
                  </a:lnTo>
                  <a:lnTo>
                    <a:pt x="22308" y="53439"/>
                  </a:lnTo>
                  <a:lnTo>
                    <a:pt x="22160" y="56086"/>
                  </a:lnTo>
                  <a:lnTo>
                    <a:pt x="22031" y="58797"/>
                  </a:lnTo>
                  <a:lnTo>
                    <a:pt x="21920" y="61591"/>
                  </a:lnTo>
                  <a:lnTo>
                    <a:pt x="21819" y="64459"/>
                  </a:lnTo>
                  <a:lnTo>
                    <a:pt x="21727" y="67401"/>
                  </a:lnTo>
                  <a:lnTo>
                    <a:pt x="21653" y="70425"/>
                  </a:lnTo>
                  <a:lnTo>
                    <a:pt x="21588" y="73533"/>
                  </a:lnTo>
                  <a:lnTo>
                    <a:pt x="21542" y="76714"/>
                  </a:lnTo>
                  <a:lnTo>
                    <a:pt x="21496" y="79979"/>
                  </a:lnTo>
                  <a:lnTo>
                    <a:pt x="21459" y="83326"/>
                  </a:lnTo>
                  <a:lnTo>
                    <a:pt x="21432" y="86757"/>
                  </a:lnTo>
                  <a:lnTo>
                    <a:pt x="21413" y="90270"/>
                  </a:lnTo>
                  <a:lnTo>
                    <a:pt x="21385" y="97555"/>
                  </a:lnTo>
                  <a:lnTo>
                    <a:pt x="21376" y="105172"/>
                  </a:lnTo>
                  <a:lnTo>
                    <a:pt x="21376" y="113149"/>
                  </a:lnTo>
                  <a:lnTo>
                    <a:pt x="1" y="132652"/>
                  </a:lnTo>
                  <a:lnTo>
                    <a:pt x="1126" y="132726"/>
                  </a:lnTo>
                  <a:lnTo>
                    <a:pt x="2223" y="132791"/>
                  </a:lnTo>
                  <a:lnTo>
                    <a:pt x="3311" y="132837"/>
                  </a:lnTo>
                  <a:lnTo>
                    <a:pt x="4372" y="132874"/>
                  </a:lnTo>
                  <a:lnTo>
                    <a:pt x="5414" y="132892"/>
                  </a:lnTo>
                  <a:lnTo>
                    <a:pt x="6437" y="132901"/>
                  </a:lnTo>
                  <a:lnTo>
                    <a:pt x="7443" y="132892"/>
                  </a:lnTo>
                  <a:lnTo>
                    <a:pt x="8429" y="132874"/>
                  </a:lnTo>
                  <a:lnTo>
                    <a:pt x="9388" y="132846"/>
                  </a:lnTo>
                  <a:lnTo>
                    <a:pt x="10338" y="132800"/>
                  </a:lnTo>
                  <a:lnTo>
                    <a:pt x="11269" y="132735"/>
                  </a:lnTo>
                  <a:lnTo>
                    <a:pt x="12182" y="132661"/>
                  </a:lnTo>
                  <a:lnTo>
                    <a:pt x="13068" y="132578"/>
                  </a:lnTo>
                  <a:lnTo>
                    <a:pt x="13944" y="132486"/>
                  </a:lnTo>
                  <a:lnTo>
                    <a:pt x="14801" y="132376"/>
                  </a:lnTo>
                  <a:lnTo>
                    <a:pt x="15640" y="132256"/>
                  </a:lnTo>
                  <a:lnTo>
                    <a:pt x="16461" y="132117"/>
                  </a:lnTo>
                  <a:lnTo>
                    <a:pt x="17263" y="131970"/>
                  </a:lnTo>
                  <a:lnTo>
                    <a:pt x="18056" y="131813"/>
                  </a:lnTo>
                  <a:lnTo>
                    <a:pt x="18822" y="131647"/>
                  </a:lnTo>
                  <a:lnTo>
                    <a:pt x="19578" y="131463"/>
                  </a:lnTo>
                  <a:lnTo>
                    <a:pt x="20316" y="131269"/>
                  </a:lnTo>
                  <a:lnTo>
                    <a:pt x="21035" y="131066"/>
                  </a:lnTo>
                  <a:lnTo>
                    <a:pt x="21745" y="130854"/>
                  </a:lnTo>
                  <a:lnTo>
                    <a:pt x="22428" y="130633"/>
                  </a:lnTo>
                  <a:lnTo>
                    <a:pt x="23101" y="130393"/>
                  </a:lnTo>
                  <a:lnTo>
                    <a:pt x="23765" y="130144"/>
                  </a:lnTo>
                  <a:lnTo>
                    <a:pt x="24401" y="129886"/>
                  </a:lnTo>
                  <a:lnTo>
                    <a:pt x="25028" y="129618"/>
                  </a:lnTo>
                  <a:lnTo>
                    <a:pt x="25646" y="129342"/>
                  </a:lnTo>
                  <a:lnTo>
                    <a:pt x="26236" y="129056"/>
                  </a:lnTo>
                  <a:lnTo>
                    <a:pt x="26817" y="128761"/>
                  </a:lnTo>
                  <a:lnTo>
                    <a:pt x="27389" y="128456"/>
                  </a:lnTo>
                  <a:lnTo>
                    <a:pt x="27942" y="128134"/>
                  </a:lnTo>
                  <a:lnTo>
                    <a:pt x="28477" y="127811"/>
                  </a:lnTo>
                  <a:lnTo>
                    <a:pt x="29002" y="127470"/>
                  </a:lnTo>
                  <a:lnTo>
                    <a:pt x="29519" y="127128"/>
                  </a:lnTo>
                  <a:lnTo>
                    <a:pt x="30017" y="126778"/>
                  </a:lnTo>
                  <a:lnTo>
                    <a:pt x="30496" y="126409"/>
                  </a:lnTo>
                  <a:lnTo>
                    <a:pt x="30967" y="126040"/>
                  </a:lnTo>
                  <a:lnTo>
                    <a:pt x="31428" y="125662"/>
                  </a:lnTo>
                  <a:lnTo>
                    <a:pt x="31870" y="125275"/>
                  </a:lnTo>
                  <a:lnTo>
                    <a:pt x="32304" y="124878"/>
                  </a:lnTo>
                  <a:lnTo>
                    <a:pt x="32719" y="124473"/>
                  </a:lnTo>
                  <a:lnTo>
                    <a:pt x="33124" y="124058"/>
                  </a:lnTo>
                  <a:lnTo>
                    <a:pt x="33521" y="123643"/>
                  </a:lnTo>
                  <a:lnTo>
                    <a:pt x="33908" y="123209"/>
                  </a:lnTo>
                  <a:lnTo>
                    <a:pt x="34277" y="122776"/>
                  </a:lnTo>
                  <a:lnTo>
                    <a:pt x="34637" y="122333"/>
                  </a:lnTo>
                  <a:lnTo>
                    <a:pt x="34978" y="121881"/>
                  </a:lnTo>
                  <a:lnTo>
                    <a:pt x="35319" y="121430"/>
                  </a:lnTo>
                  <a:lnTo>
                    <a:pt x="35642" y="120959"/>
                  </a:lnTo>
                  <a:lnTo>
                    <a:pt x="35955" y="120489"/>
                  </a:lnTo>
                  <a:lnTo>
                    <a:pt x="36260" y="120019"/>
                  </a:lnTo>
                  <a:lnTo>
                    <a:pt x="36555" y="119530"/>
                  </a:lnTo>
                  <a:lnTo>
                    <a:pt x="36832" y="119041"/>
                  </a:lnTo>
                  <a:lnTo>
                    <a:pt x="37108" y="118543"/>
                  </a:lnTo>
                  <a:lnTo>
                    <a:pt x="37366" y="118045"/>
                  </a:lnTo>
                  <a:lnTo>
                    <a:pt x="37615" y="117538"/>
                  </a:lnTo>
                  <a:lnTo>
                    <a:pt x="37855" y="117022"/>
                  </a:lnTo>
                  <a:lnTo>
                    <a:pt x="38095" y="116505"/>
                  </a:lnTo>
                  <a:lnTo>
                    <a:pt x="38316" y="115980"/>
                  </a:lnTo>
                  <a:lnTo>
                    <a:pt x="38528" y="115445"/>
                  </a:lnTo>
                  <a:lnTo>
                    <a:pt x="38731" y="114910"/>
                  </a:lnTo>
                  <a:lnTo>
                    <a:pt x="38925" y="114366"/>
                  </a:lnTo>
                  <a:lnTo>
                    <a:pt x="39118" y="113822"/>
                  </a:lnTo>
                  <a:lnTo>
                    <a:pt x="39294" y="113278"/>
                  </a:lnTo>
                  <a:lnTo>
                    <a:pt x="39469" y="112724"/>
                  </a:lnTo>
                  <a:lnTo>
                    <a:pt x="39626" y="112162"/>
                  </a:lnTo>
                  <a:lnTo>
                    <a:pt x="39782" y="111599"/>
                  </a:lnTo>
                  <a:lnTo>
                    <a:pt x="39930" y="111028"/>
                  </a:lnTo>
                  <a:lnTo>
                    <a:pt x="40068" y="110456"/>
                  </a:lnTo>
                  <a:lnTo>
                    <a:pt x="40197" y="109884"/>
                  </a:lnTo>
                  <a:lnTo>
                    <a:pt x="40326" y="109303"/>
                  </a:lnTo>
                  <a:lnTo>
                    <a:pt x="40437" y="108722"/>
                  </a:lnTo>
                  <a:lnTo>
                    <a:pt x="40548" y="108141"/>
                  </a:lnTo>
                  <a:lnTo>
                    <a:pt x="40658" y="107551"/>
                  </a:lnTo>
                  <a:lnTo>
                    <a:pt x="40751" y="106961"/>
                  </a:lnTo>
                  <a:lnTo>
                    <a:pt x="40843" y="106362"/>
                  </a:lnTo>
                  <a:lnTo>
                    <a:pt x="40926" y="105762"/>
                  </a:lnTo>
                  <a:lnTo>
                    <a:pt x="41009" y="105163"/>
                  </a:lnTo>
                  <a:lnTo>
                    <a:pt x="41083" y="104563"/>
                  </a:lnTo>
                  <a:lnTo>
                    <a:pt x="41147" y="103955"/>
                  </a:lnTo>
                  <a:lnTo>
                    <a:pt x="41212" y="103346"/>
                  </a:lnTo>
                  <a:lnTo>
                    <a:pt x="41313" y="102129"/>
                  </a:lnTo>
                  <a:lnTo>
                    <a:pt x="41405" y="100902"/>
                  </a:lnTo>
                  <a:lnTo>
                    <a:pt x="41470" y="99667"/>
                  </a:lnTo>
                  <a:lnTo>
                    <a:pt x="41525" y="98431"/>
                  </a:lnTo>
                  <a:lnTo>
                    <a:pt x="41562" y="97186"/>
                  </a:lnTo>
                  <a:lnTo>
                    <a:pt x="41590" y="95951"/>
                  </a:lnTo>
                  <a:lnTo>
                    <a:pt x="41599" y="94706"/>
                  </a:lnTo>
                  <a:lnTo>
                    <a:pt x="41599" y="93461"/>
                  </a:lnTo>
                  <a:lnTo>
                    <a:pt x="41590" y="92216"/>
                  </a:lnTo>
                  <a:lnTo>
                    <a:pt x="41571" y="90971"/>
                  </a:lnTo>
                  <a:lnTo>
                    <a:pt x="41553" y="89735"/>
                  </a:lnTo>
                  <a:lnTo>
                    <a:pt x="41516" y="88509"/>
                  </a:lnTo>
                  <a:lnTo>
                    <a:pt x="41452" y="86065"/>
                  </a:lnTo>
                  <a:lnTo>
                    <a:pt x="41378" y="83649"/>
                  </a:lnTo>
                  <a:lnTo>
                    <a:pt x="41313" y="81279"/>
                  </a:lnTo>
                  <a:lnTo>
                    <a:pt x="41286" y="80117"/>
                  </a:lnTo>
                  <a:lnTo>
                    <a:pt x="41258" y="78964"/>
                  </a:lnTo>
                  <a:lnTo>
                    <a:pt x="41249" y="77830"/>
                  </a:lnTo>
                  <a:lnTo>
                    <a:pt x="41239" y="76714"/>
                  </a:lnTo>
                  <a:lnTo>
                    <a:pt x="41249" y="74612"/>
                  </a:lnTo>
                  <a:lnTo>
                    <a:pt x="41258" y="72546"/>
                  </a:lnTo>
                  <a:lnTo>
                    <a:pt x="41276" y="70508"/>
                  </a:lnTo>
                  <a:lnTo>
                    <a:pt x="41304" y="68507"/>
                  </a:lnTo>
                  <a:lnTo>
                    <a:pt x="41332" y="66534"/>
                  </a:lnTo>
                  <a:lnTo>
                    <a:pt x="41378" y="64597"/>
                  </a:lnTo>
                  <a:lnTo>
                    <a:pt x="41433" y="62688"/>
                  </a:lnTo>
                  <a:lnTo>
                    <a:pt x="41488" y="60816"/>
                  </a:lnTo>
                  <a:lnTo>
                    <a:pt x="41553" y="58981"/>
                  </a:lnTo>
                  <a:lnTo>
                    <a:pt x="41636" y="57174"/>
                  </a:lnTo>
                  <a:lnTo>
                    <a:pt x="41719" y="55394"/>
                  </a:lnTo>
                  <a:lnTo>
                    <a:pt x="41811" y="53651"/>
                  </a:lnTo>
                  <a:lnTo>
                    <a:pt x="41913" y="51936"/>
                  </a:lnTo>
                  <a:lnTo>
                    <a:pt x="42032" y="50258"/>
                  </a:lnTo>
                  <a:lnTo>
                    <a:pt x="42152" y="48607"/>
                  </a:lnTo>
                  <a:lnTo>
                    <a:pt x="42281" y="46984"/>
                  </a:lnTo>
                  <a:lnTo>
                    <a:pt x="42420" y="45389"/>
                  </a:lnTo>
                  <a:lnTo>
                    <a:pt x="42577" y="43830"/>
                  </a:lnTo>
                  <a:lnTo>
                    <a:pt x="42733" y="42309"/>
                  </a:lnTo>
                  <a:lnTo>
                    <a:pt x="42909" y="40806"/>
                  </a:lnTo>
                  <a:lnTo>
                    <a:pt x="43093" y="39340"/>
                  </a:lnTo>
                  <a:lnTo>
                    <a:pt x="43287" y="37901"/>
                  </a:lnTo>
                  <a:lnTo>
                    <a:pt x="43489" y="36490"/>
                  </a:lnTo>
                  <a:lnTo>
                    <a:pt x="43702" y="35116"/>
                  </a:lnTo>
                  <a:lnTo>
                    <a:pt x="43932" y="33761"/>
                  </a:lnTo>
                  <a:lnTo>
                    <a:pt x="44163" y="32442"/>
                  </a:lnTo>
                  <a:lnTo>
                    <a:pt x="44412" y="31151"/>
                  </a:lnTo>
                  <a:lnTo>
                    <a:pt x="44670" y="29887"/>
                  </a:lnTo>
                  <a:lnTo>
                    <a:pt x="44946" y="28652"/>
                  </a:lnTo>
                  <a:lnTo>
                    <a:pt x="45232" y="27444"/>
                  </a:lnTo>
                  <a:lnTo>
                    <a:pt x="45518" y="26263"/>
                  </a:lnTo>
                  <a:lnTo>
                    <a:pt x="45832" y="25120"/>
                  </a:lnTo>
                  <a:lnTo>
                    <a:pt x="46145" y="23995"/>
                  </a:lnTo>
                  <a:lnTo>
                    <a:pt x="46477" y="22898"/>
                  </a:lnTo>
                  <a:lnTo>
                    <a:pt x="46828" y="21828"/>
                  </a:lnTo>
                  <a:lnTo>
                    <a:pt x="47187" y="20786"/>
                  </a:lnTo>
                  <a:lnTo>
                    <a:pt x="47556" y="19781"/>
                  </a:lnTo>
                  <a:lnTo>
                    <a:pt x="47934" y="18794"/>
                  </a:lnTo>
                  <a:lnTo>
                    <a:pt x="48137" y="18305"/>
                  </a:lnTo>
                  <a:lnTo>
                    <a:pt x="48331" y="17835"/>
                  </a:lnTo>
                  <a:lnTo>
                    <a:pt x="48534" y="17365"/>
                  </a:lnTo>
                  <a:lnTo>
                    <a:pt x="48746" y="16894"/>
                  </a:lnTo>
                  <a:lnTo>
                    <a:pt x="48949" y="16442"/>
                  </a:lnTo>
                  <a:lnTo>
                    <a:pt x="49170" y="15991"/>
                  </a:lnTo>
                  <a:lnTo>
                    <a:pt x="49382" y="15548"/>
                  </a:lnTo>
                  <a:lnTo>
                    <a:pt x="49603" y="15115"/>
                  </a:lnTo>
                  <a:lnTo>
                    <a:pt x="49825" y="14681"/>
                  </a:lnTo>
                  <a:lnTo>
                    <a:pt x="50055" y="14257"/>
                  </a:lnTo>
                  <a:lnTo>
                    <a:pt x="50286" y="13842"/>
                  </a:lnTo>
                  <a:lnTo>
                    <a:pt x="50516" y="13427"/>
                  </a:lnTo>
                  <a:lnTo>
                    <a:pt x="50756" y="13021"/>
                  </a:lnTo>
                  <a:lnTo>
                    <a:pt x="50996" y="12625"/>
                  </a:lnTo>
                  <a:lnTo>
                    <a:pt x="51245" y="12228"/>
                  </a:lnTo>
                  <a:lnTo>
                    <a:pt x="51494" y="11850"/>
                  </a:lnTo>
                  <a:lnTo>
                    <a:pt x="51743" y="11463"/>
                  </a:lnTo>
                  <a:lnTo>
                    <a:pt x="52001" y="11094"/>
                  </a:lnTo>
                  <a:lnTo>
                    <a:pt x="52259" y="10725"/>
                  </a:lnTo>
                  <a:lnTo>
                    <a:pt x="52517" y="10366"/>
                  </a:lnTo>
                  <a:lnTo>
                    <a:pt x="52785" y="10015"/>
                  </a:lnTo>
                  <a:lnTo>
                    <a:pt x="53052" y="9665"/>
                  </a:lnTo>
                  <a:lnTo>
                    <a:pt x="53329" y="9323"/>
                  </a:lnTo>
                  <a:lnTo>
                    <a:pt x="53605" y="8982"/>
                  </a:lnTo>
                  <a:lnTo>
                    <a:pt x="53891" y="8660"/>
                  </a:lnTo>
                  <a:lnTo>
                    <a:pt x="54177" y="8337"/>
                  </a:lnTo>
                  <a:lnTo>
                    <a:pt x="54463" y="8014"/>
                  </a:lnTo>
                  <a:lnTo>
                    <a:pt x="54758" y="7700"/>
                  </a:lnTo>
                  <a:lnTo>
                    <a:pt x="55053" y="7396"/>
                  </a:lnTo>
                  <a:lnTo>
                    <a:pt x="55358" y="7101"/>
                  </a:lnTo>
                  <a:lnTo>
                    <a:pt x="55662" y="6806"/>
                  </a:lnTo>
                  <a:lnTo>
                    <a:pt x="55966" y="6520"/>
                  </a:lnTo>
                  <a:lnTo>
                    <a:pt x="56280" y="6234"/>
                  </a:lnTo>
                  <a:lnTo>
                    <a:pt x="56593" y="5958"/>
                  </a:lnTo>
                  <a:lnTo>
                    <a:pt x="56916" y="5690"/>
                  </a:lnTo>
                  <a:lnTo>
                    <a:pt x="57239" y="5423"/>
                  </a:lnTo>
                  <a:lnTo>
                    <a:pt x="57571" y="5165"/>
                  </a:lnTo>
                  <a:lnTo>
                    <a:pt x="57903" y="4916"/>
                  </a:lnTo>
                  <a:lnTo>
                    <a:pt x="58235" y="4667"/>
                  </a:lnTo>
                  <a:lnTo>
                    <a:pt x="58576" y="4427"/>
                  </a:lnTo>
                  <a:lnTo>
                    <a:pt x="58926" y="4196"/>
                  </a:lnTo>
                  <a:lnTo>
                    <a:pt x="59277" y="3966"/>
                  </a:lnTo>
                  <a:lnTo>
                    <a:pt x="59627" y="3744"/>
                  </a:lnTo>
                  <a:lnTo>
                    <a:pt x="59978" y="3523"/>
                  </a:lnTo>
                  <a:lnTo>
                    <a:pt x="60346" y="3311"/>
                  </a:lnTo>
                  <a:lnTo>
                    <a:pt x="60706" y="3108"/>
                  </a:lnTo>
                  <a:lnTo>
                    <a:pt x="61075" y="2905"/>
                  </a:lnTo>
                  <a:lnTo>
                    <a:pt x="61453" y="2712"/>
                  </a:lnTo>
                  <a:lnTo>
                    <a:pt x="61831" y="2518"/>
                  </a:lnTo>
                  <a:lnTo>
                    <a:pt x="62209" y="2334"/>
                  </a:lnTo>
                  <a:lnTo>
                    <a:pt x="62596" y="2158"/>
                  </a:lnTo>
                  <a:lnTo>
                    <a:pt x="62984" y="1983"/>
                  </a:lnTo>
                  <a:lnTo>
                    <a:pt x="63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-531975" y="-6790075"/>
              <a:ext cx="1577825" cy="3322550"/>
            </a:xfrm>
            <a:custGeom>
              <a:avLst/>
              <a:gdLst/>
              <a:ahLst/>
              <a:cxnLst/>
              <a:rect l="l" t="t" r="r" b="b"/>
              <a:pathLst>
                <a:path w="63113" h="132902" fill="none" extrusionOk="0">
                  <a:moveTo>
                    <a:pt x="1" y="132652"/>
                  </a:moveTo>
                  <a:lnTo>
                    <a:pt x="1" y="132652"/>
                  </a:lnTo>
                  <a:lnTo>
                    <a:pt x="1126" y="132726"/>
                  </a:lnTo>
                  <a:lnTo>
                    <a:pt x="2223" y="132791"/>
                  </a:lnTo>
                  <a:lnTo>
                    <a:pt x="3311" y="132837"/>
                  </a:lnTo>
                  <a:lnTo>
                    <a:pt x="4372" y="132874"/>
                  </a:lnTo>
                  <a:lnTo>
                    <a:pt x="5414" y="132892"/>
                  </a:lnTo>
                  <a:lnTo>
                    <a:pt x="6437" y="132901"/>
                  </a:lnTo>
                  <a:lnTo>
                    <a:pt x="7443" y="132892"/>
                  </a:lnTo>
                  <a:lnTo>
                    <a:pt x="8429" y="132874"/>
                  </a:lnTo>
                  <a:lnTo>
                    <a:pt x="9388" y="132846"/>
                  </a:lnTo>
                  <a:lnTo>
                    <a:pt x="10338" y="132800"/>
                  </a:lnTo>
                  <a:lnTo>
                    <a:pt x="11269" y="132735"/>
                  </a:lnTo>
                  <a:lnTo>
                    <a:pt x="12182" y="132661"/>
                  </a:lnTo>
                  <a:lnTo>
                    <a:pt x="13068" y="132578"/>
                  </a:lnTo>
                  <a:lnTo>
                    <a:pt x="13944" y="132486"/>
                  </a:lnTo>
                  <a:lnTo>
                    <a:pt x="14801" y="132376"/>
                  </a:lnTo>
                  <a:lnTo>
                    <a:pt x="15640" y="132256"/>
                  </a:lnTo>
                  <a:lnTo>
                    <a:pt x="16461" y="132117"/>
                  </a:lnTo>
                  <a:lnTo>
                    <a:pt x="17263" y="131970"/>
                  </a:lnTo>
                  <a:lnTo>
                    <a:pt x="18056" y="131813"/>
                  </a:lnTo>
                  <a:lnTo>
                    <a:pt x="18822" y="131647"/>
                  </a:lnTo>
                  <a:lnTo>
                    <a:pt x="19578" y="131463"/>
                  </a:lnTo>
                  <a:lnTo>
                    <a:pt x="20316" y="131269"/>
                  </a:lnTo>
                  <a:lnTo>
                    <a:pt x="21035" y="131066"/>
                  </a:lnTo>
                  <a:lnTo>
                    <a:pt x="21745" y="130854"/>
                  </a:lnTo>
                  <a:lnTo>
                    <a:pt x="22428" y="130633"/>
                  </a:lnTo>
                  <a:lnTo>
                    <a:pt x="23101" y="130393"/>
                  </a:lnTo>
                  <a:lnTo>
                    <a:pt x="23765" y="130144"/>
                  </a:lnTo>
                  <a:lnTo>
                    <a:pt x="24401" y="129886"/>
                  </a:lnTo>
                  <a:lnTo>
                    <a:pt x="25028" y="129618"/>
                  </a:lnTo>
                  <a:lnTo>
                    <a:pt x="25646" y="129342"/>
                  </a:lnTo>
                  <a:lnTo>
                    <a:pt x="26236" y="129056"/>
                  </a:lnTo>
                  <a:lnTo>
                    <a:pt x="26817" y="128761"/>
                  </a:lnTo>
                  <a:lnTo>
                    <a:pt x="27389" y="128456"/>
                  </a:lnTo>
                  <a:lnTo>
                    <a:pt x="27942" y="128134"/>
                  </a:lnTo>
                  <a:lnTo>
                    <a:pt x="28477" y="127811"/>
                  </a:lnTo>
                  <a:lnTo>
                    <a:pt x="29002" y="127470"/>
                  </a:lnTo>
                  <a:lnTo>
                    <a:pt x="29519" y="127128"/>
                  </a:lnTo>
                  <a:lnTo>
                    <a:pt x="30017" y="126778"/>
                  </a:lnTo>
                  <a:lnTo>
                    <a:pt x="30496" y="126409"/>
                  </a:lnTo>
                  <a:lnTo>
                    <a:pt x="30967" y="126040"/>
                  </a:lnTo>
                  <a:lnTo>
                    <a:pt x="31428" y="125662"/>
                  </a:lnTo>
                  <a:lnTo>
                    <a:pt x="31870" y="125275"/>
                  </a:lnTo>
                  <a:lnTo>
                    <a:pt x="32304" y="124878"/>
                  </a:lnTo>
                  <a:lnTo>
                    <a:pt x="32719" y="124473"/>
                  </a:lnTo>
                  <a:lnTo>
                    <a:pt x="33124" y="124058"/>
                  </a:lnTo>
                  <a:lnTo>
                    <a:pt x="33521" y="123643"/>
                  </a:lnTo>
                  <a:lnTo>
                    <a:pt x="33908" y="123209"/>
                  </a:lnTo>
                  <a:lnTo>
                    <a:pt x="34277" y="122776"/>
                  </a:lnTo>
                  <a:lnTo>
                    <a:pt x="34637" y="122333"/>
                  </a:lnTo>
                  <a:lnTo>
                    <a:pt x="34978" y="121881"/>
                  </a:lnTo>
                  <a:lnTo>
                    <a:pt x="35319" y="121430"/>
                  </a:lnTo>
                  <a:lnTo>
                    <a:pt x="35642" y="120959"/>
                  </a:lnTo>
                  <a:lnTo>
                    <a:pt x="35955" y="120489"/>
                  </a:lnTo>
                  <a:lnTo>
                    <a:pt x="36260" y="120019"/>
                  </a:lnTo>
                  <a:lnTo>
                    <a:pt x="36555" y="119530"/>
                  </a:lnTo>
                  <a:lnTo>
                    <a:pt x="36832" y="119041"/>
                  </a:lnTo>
                  <a:lnTo>
                    <a:pt x="37108" y="118543"/>
                  </a:lnTo>
                  <a:lnTo>
                    <a:pt x="37366" y="118045"/>
                  </a:lnTo>
                  <a:lnTo>
                    <a:pt x="37615" y="117538"/>
                  </a:lnTo>
                  <a:lnTo>
                    <a:pt x="37855" y="117022"/>
                  </a:lnTo>
                  <a:lnTo>
                    <a:pt x="38095" y="116505"/>
                  </a:lnTo>
                  <a:lnTo>
                    <a:pt x="38316" y="115980"/>
                  </a:lnTo>
                  <a:lnTo>
                    <a:pt x="38528" y="115445"/>
                  </a:lnTo>
                  <a:lnTo>
                    <a:pt x="38731" y="114910"/>
                  </a:lnTo>
                  <a:lnTo>
                    <a:pt x="38925" y="114366"/>
                  </a:lnTo>
                  <a:lnTo>
                    <a:pt x="39118" y="113822"/>
                  </a:lnTo>
                  <a:lnTo>
                    <a:pt x="39294" y="113278"/>
                  </a:lnTo>
                  <a:lnTo>
                    <a:pt x="39469" y="112724"/>
                  </a:lnTo>
                  <a:lnTo>
                    <a:pt x="39626" y="112162"/>
                  </a:lnTo>
                  <a:lnTo>
                    <a:pt x="39782" y="111599"/>
                  </a:lnTo>
                  <a:lnTo>
                    <a:pt x="39930" y="111028"/>
                  </a:lnTo>
                  <a:lnTo>
                    <a:pt x="40068" y="110456"/>
                  </a:lnTo>
                  <a:lnTo>
                    <a:pt x="40197" y="109884"/>
                  </a:lnTo>
                  <a:lnTo>
                    <a:pt x="40326" y="109303"/>
                  </a:lnTo>
                  <a:lnTo>
                    <a:pt x="40437" y="108722"/>
                  </a:lnTo>
                  <a:lnTo>
                    <a:pt x="40548" y="108141"/>
                  </a:lnTo>
                  <a:lnTo>
                    <a:pt x="40658" y="107551"/>
                  </a:lnTo>
                  <a:lnTo>
                    <a:pt x="40751" y="106961"/>
                  </a:lnTo>
                  <a:lnTo>
                    <a:pt x="40843" y="106362"/>
                  </a:lnTo>
                  <a:lnTo>
                    <a:pt x="40926" y="105762"/>
                  </a:lnTo>
                  <a:lnTo>
                    <a:pt x="41009" y="105163"/>
                  </a:lnTo>
                  <a:lnTo>
                    <a:pt x="41083" y="104563"/>
                  </a:lnTo>
                  <a:lnTo>
                    <a:pt x="41147" y="103955"/>
                  </a:lnTo>
                  <a:lnTo>
                    <a:pt x="41212" y="103346"/>
                  </a:lnTo>
                  <a:lnTo>
                    <a:pt x="41313" y="102129"/>
                  </a:lnTo>
                  <a:lnTo>
                    <a:pt x="41405" y="100902"/>
                  </a:lnTo>
                  <a:lnTo>
                    <a:pt x="41470" y="99667"/>
                  </a:lnTo>
                  <a:lnTo>
                    <a:pt x="41525" y="98431"/>
                  </a:lnTo>
                  <a:lnTo>
                    <a:pt x="41562" y="97186"/>
                  </a:lnTo>
                  <a:lnTo>
                    <a:pt x="41590" y="95951"/>
                  </a:lnTo>
                  <a:lnTo>
                    <a:pt x="41599" y="94706"/>
                  </a:lnTo>
                  <a:lnTo>
                    <a:pt x="41599" y="93461"/>
                  </a:lnTo>
                  <a:lnTo>
                    <a:pt x="41590" y="92216"/>
                  </a:lnTo>
                  <a:lnTo>
                    <a:pt x="41571" y="90971"/>
                  </a:lnTo>
                  <a:lnTo>
                    <a:pt x="41553" y="89735"/>
                  </a:lnTo>
                  <a:lnTo>
                    <a:pt x="41516" y="88509"/>
                  </a:lnTo>
                  <a:lnTo>
                    <a:pt x="41452" y="86065"/>
                  </a:lnTo>
                  <a:lnTo>
                    <a:pt x="41378" y="83649"/>
                  </a:lnTo>
                  <a:lnTo>
                    <a:pt x="41313" y="81279"/>
                  </a:lnTo>
                  <a:lnTo>
                    <a:pt x="41286" y="80117"/>
                  </a:lnTo>
                  <a:lnTo>
                    <a:pt x="41258" y="78964"/>
                  </a:lnTo>
                  <a:lnTo>
                    <a:pt x="41249" y="77830"/>
                  </a:lnTo>
                  <a:lnTo>
                    <a:pt x="41239" y="76714"/>
                  </a:lnTo>
                  <a:lnTo>
                    <a:pt x="41239" y="76714"/>
                  </a:lnTo>
                  <a:lnTo>
                    <a:pt x="41249" y="74612"/>
                  </a:lnTo>
                  <a:lnTo>
                    <a:pt x="41258" y="72546"/>
                  </a:lnTo>
                  <a:lnTo>
                    <a:pt x="41276" y="70508"/>
                  </a:lnTo>
                  <a:lnTo>
                    <a:pt x="41304" y="68507"/>
                  </a:lnTo>
                  <a:lnTo>
                    <a:pt x="41332" y="66534"/>
                  </a:lnTo>
                  <a:lnTo>
                    <a:pt x="41378" y="64597"/>
                  </a:lnTo>
                  <a:lnTo>
                    <a:pt x="41433" y="62688"/>
                  </a:lnTo>
                  <a:lnTo>
                    <a:pt x="41488" y="60816"/>
                  </a:lnTo>
                  <a:lnTo>
                    <a:pt x="41553" y="58981"/>
                  </a:lnTo>
                  <a:lnTo>
                    <a:pt x="41636" y="57174"/>
                  </a:lnTo>
                  <a:lnTo>
                    <a:pt x="41719" y="55394"/>
                  </a:lnTo>
                  <a:lnTo>
                    <a:pt x="41811" y="53651"/>
                  </a:lnTo>
                  <a:lnTo>
                    <a:pt x="41913" y="51936"/>
                  </a:lnTo>
                  <a:lnTo>
                    <a:pt x="42032" y="50258"/>
                  </a:lnTo>
                  <a:lnTo>
                    <a:pt x="42152" y="48607"/>
                  </a:lnTo>
                  <a:lnTo>
                    <a:pt x="42281" y="46984"/>
                  </a:lnTo>
                  <a:lnTo>
                    <a:pt x="42420" y="45389"/>
                  </a:lnTo>
                  <a:lnTo>
                    <a:pt x="42577" y="43830"/>
                  </a:lnTo>
                  <a:lnTo>
                    <a:pt x="42733" y="42309"/>
                  </a:lnTo>
                  <a:lnTo>
                    <a:pt x="42909" y="40806"/>
                  </a:lnTo>
                  <a:lnTo>
                    <a:pt x="43093" y="39340"/>
                  </a:lnTo>
                  <a:lnTo>
                    <a:pt x="43287" y="37901"/>
                  </a:lnTo>
                  <a:lnTo>
                    <a:pt x="43489" y="36490"/>
                  </a:lnTo>
                  <a:lnTo>
                    <a:pt x="43702" y="35116"/>
                  </a:lnTo>
                  <a:lnTo>
                    <a:pt x="43932" y="33761"/>
                  </a:lnTo>
                  <a:lnTo>
                    <a:pt x="44163" y="32442"/>
                  </a:lnTo>
                  <a:lnTo>
                    <a:pt x="44412" y="31151"/>
                  </a:lnTo>
                  <a:lnTo>
                    <a:pt x="44670" y="29887"/>
                  </a:lnTo>
                  <a:lnTo>
                    <a:pt x="44946" y="28652"/>
                  </a:lnTo>
                  <a:lnTo>
                    <a:pt x="45232" y="27444"/>
                  </a:lnTo>
                  <a:lnTo>
                    <a:pt x="45518" y="26263"/>
                  </a:lnTo>
                  <a:lnTo>
                    <a:pt x="45832" y="25120"/>
                  </a:lnTo>
                  <a:lnTo>
                    <a:pt x="46145" y="23995"/>
                  </a:lnTo>
                  <a:lnTo>
                    <a:pt x="46477" y="22898"/>
                  </a:lnTo>
                  <a:lnTo>
                    <a:pt x="46828" y="21828"/>
                  </a:lnTo>
                  <a:lnTo>
                    <a:pt x="47187" y="20786"/>
                  </a:lnTo>
                  <a:lnTo>
                    <a:pt x="47556" y="19781"/>
                  </a:lnTo>
                  <a:lnTo>
                    <a:pt x="47934" y="18794"/>
                  </a:lnTo>
                  <a:lnTo>
                    <a:pt x="48137" y="18305"/>
                  </a:lnTo>
                  <a:lnTo>
                    <a:pt x="48331" y="17835"/>
                  </a:lnTo>
                  <a:lnTo>
                    <a:pt x="48534" y="17365"/>
                  </a:lnTo>
                  <a:lnTo>
                    <a:pt x="48746" y="16894"/>
                  </a:lnTo>
                  <a:lnTo>
                    <a:pt x="48949" y="16442"/>
                  </a:lnTo>
                  <a:lnTo>
                    <a:pt x="49170" y="15991"/>
                  </a:lnTo>
                  <a:lnTo>
                    <a:pt x="49382" y="15548"/>
                  </a:lnTo>
                  <a:lnTo>
                    <a:pt x="49603" y="15115"/>
                  </a:lnTo>
                  <a:lnTo>
                    <a:pt x="49825" y="14681"/>
                  </a:lnTo>
                  <a:lnTo>
                    <a:pt x="50055" y="14257"/>
                  </a:lnTo>
                  <a:lnTo>
                    <a:pt x="50286" y="13842"/>
                  </a:lnTo>
                  <a:lnTo>
                    <a:pt x="50516" y="13427"/>
                  </a:lnTo>
                  <a:lnTo>
                    <a:pt x="50756" y="13021"/>
                  </a:lnTo>
                  <a:lnTo>
                    <a:pt x="50996" y="12625"/>
                  </a:lnTo>
                  <a:lnTo>
                    <a:pt x="51245" y="12228"/>
                  </a:lnTo>
                  <a:lnTo>
                    <a:pt x="51494" y="11850"/>
                  </a:lnTo>
                  <a:lnTo>
                    <a:pt x="51743" y="11463"/>
                  </a:lnTo>
                  <a:lnTo>
                    <a:pt x="52001" y="11094"/>
                  </a:lnTo>
                  <a:lnTo>
                    <a:pt x="52259" y="10725"/>
                  </a:lnTo>
                  <a:lnTo>
                    <a:pt x="52517" y="10366"/>
                  </a:lnTo>
                  <a:lnTo>
                    <a:pt x="52785" y="10015"/>
                  </a:lnTo>
                  <a:lnTo>
                    <a:pt x="53052" y="9665"/>
                  </a:lnTo>
                  <a:lnTo>
                    <a:pt x="53329" y="9323"/>
                  </a:lnTo>
                  <a:lnTo>
                    <a:pt x="53605" y="8982"/>
                  </a:lnTo>
                  <a:lnTo>
                    <a:pt x="53891" y="8660"/>
                  </a:lnTo>
                  <a:lnTo>
                    <a:pt x="54177" y="8337"/>
                  </a:lnTo>
                  <a:lnTo>
                    <a:pt x="54463" y="8014"/>
                  </a:lnTo>
                  <a:lnTo>
                    <a:pt x="54758" y="7700"/>
                  </a:lnTo>
                  <a:lnTo>
                    <a:pt x="55053" y="7396"/>
                  </a:lnTo>
                  <a:lnTo>
                    <a:pt x="55358" y="7101"/>
                  </a:lnTo>
                  <a:lnTo>
                    <a:pt x="55662" y="6806"/>
                  </a:lnTo>
                  <a:lnTo>
                    <a:pt x="55966" y="6520"/>
                  </a:lnTo>
                  <a:lnTo>
                    <a:pt x="56280" y="6234"/>
                  </a:lnTo>
                  <a:lnTo>
                    <a:pt x="56593" y="5958"/>
                  </a:lnTo>
                  <a:lnTo>
                    <a:pt x="56916" y="5690"/>
                  </a:lnTo>
                  <a:lnTo>
                    <a:pt x="57239" y="5423"/>
                  </a:lnTo>
                  <a:lnTo>
                    <a:pt x="57571" y="5165"/>
                  </a:lnTo>
                  <a:lnTo>
                    <a:pt x="57903" y="4916"/>
                  </a:lnTo>
                  <a:lnTo>
                    <a:pt x="58235" y="4667"/>
                  </a:lnTo>
                  <a:lnTo>
                    <a:pt x="58576" y="4427"/>
                  </a:lnTo>
                  <a:lnTo>
                    <a:pt x="58926" y="4196"/>
                  </a:lnTo>
                  <a:lnTo>
                    <a:pt x="59277" y="3966"/>
                  </a:lnTo>
                  <a:lnTo>
                    <a:pt x="59627" y="3744"/>
                  </a:lnTo>
                  <a:lnTo>
                    <a:pt x="59978" y="3523"/>
                  </a:lnTo>
                  <a:lnTo>
                    <a:pt x="60346" y="3311"/>
                  </a:lnTo>
                  <a:lnTo>
                    <a:pt x="60706" y="3108"/>
                  </a:lnTo>
                  <a:lnTo>
                    <a:pt x="61075" y="2905"/>
                  </a:lnTo>
                  <a:lnTo>
                    <a:pt x="61453" y="2712"/>
                  </a:lnTo>
                  <a:lnTo>
                    <a:pt x="61831" y="2518"/>
                  </a:lnTo>
                  <a:lnTo>
                    <a:pt x="62209" y="2334"/>
                  </a:lnTo>
                  <a:lnTo>
                    <a:pt x="62596" y="2158"/>
                  </a:lnTo>
                  <a:lnTo>
                    <a:pt x="62984" y="1983"/>
                  </a:lnTo>
                  <a:lnTo>
                    <a:pt x="62984" y="1983"/>
                  </a:lnTo>
                  <a:lnTo>
                    <a:pt x="63113" y="1"/>
                  </a:lnTo>
                  <a:lnTo>
                    <a:pt x="63113" y="1"/>
                  </a:lnTo>
                  <a:lnTo>
                    <a:pt x="62145" y="1"/>
                  </a:lnTo>
                  <a:lnTo>
                    <a:pt x="61195" y="19"/>
                  </a:lnTo>
                  <a:lnTo>
                    <a:pt x="60254" y="47"/>
                  </a:lnTo>
                  <a:lnTo>
                    <a:pt x="59323" y="74"/>
                  </a:lnTo>
                  <a:lnTo>
                    <a:pt x="58419" y="120"/>
                  </a:lnTo>
                  <a:lnTo>
                    <a:pt x="57525" y="176"/>
                  </a:lnTo>
                  <a:lnTo>
                    <a:pt x="56639" y="240"/>
                  </a:lnTo>
                  <a:lnTo>
                    <a:pt x="55773" y="314"/>
                  </a:lnTo>
                  <a:lnTo>
                    <a:pt x="54924" y="397"/>
                  </a:lnTo>
                  <a:lnTo>
                    <a:pt x="54085" y="498"/>
                  </a:lnTo>
                  <a:lnTo>
                    <a:pt x="53255" y="600"/>
                  </a:lnTo>
                  <a:lnTo>
                    <a:pt x="52453" y="720"/>
                  </a:lnTo>
                  <a:lnTo>
                    <a:pt x="51651" y="849"/>
                  </a:lnTo>
                  <a:lnTo>
                    <a:pt x="50867" y="987"/>
                  </a:lnTo>
                  <a:lnTo>
                    <a:pt x="50101" y="1135"/>
                  </a:lnTo>
                  <a:lnTo>
                    <a:pt x="49345" y="1292"/>
                  </a:lnTo>
                  <a:lnTo>
                    <a:pt x="48607" y="1467"/>
                  </a:lnTo>
                  <a:lnTo>
                    <a:pt x="47879" y="1651"/>
                  </a:lnTo>
                  <a:lnTo>
                    <a:pt x="47160" y="1845"/>
                  </a:lnTo>
                  <a:lnTo>
                    <a:pt x="46459" y="2048"/>
                  </a:lnTo>
                  <a:lnTo>
                    <a:pt x="45767" y="2269"/>
                  </a:lnTo>
                  <a:lnTo>
                    <a:pt x="45094" y="2500"/>
                  </a:lnTo>
                  <a:lnTo>
                    <a:pt x="44430" y="2739"/>
                  </a:lnTo>
                  <a:lnTo>
                    <a:pt x="43775" y="2988"/>
                  </a:lnTo>
                  <a:lnTo>
                    <a:pt x="43139" y="3256"/>
                  </a:lnTo>
                  <a:lnTo>
                    <a:pt x="42512" y="3532"/>
                  </a:lnTo>
                  <a:lnTo>
                    <a:pt x="41894" y="3827"/>
                  </a:lnTo>
                  <a:lnTo>
                    <a:pt x="41286" y="4123"/>
                  </a:lnTo>
                  <a:lnTo>
                    <a:pt x="40695" y="4436"/>
                  </a:lnTo>
                  <a:lnTo>
                    <a:pt x="40124" y="4768"/>
                  </a:lnTo>
                  <a:lnTo>
                    <a:pt x="39552" y="5100"/>
                  </a:lnTo>
                  <a:lnTo>
                    <a:pt x="38999" y="5460"/>
                  </a:lnTo>
                  <a:lnTo>
                    <a:pt x="38455" y="5819"/>
                  </a:lnTo>
                  <a:lnTo>
                    <a:pt x="37920" y="6197"/>
                  </a:lnTo>
                  <a:lnTo>
                    <a:pt x="37394" y="6585"/>
                  </a:lnTo>
                  <a:lnTo>
                    <a:pt x="36887" y="6990"/>
                  </a:lnTo>
                  <a:lnTo>
                    <a:pt x="36389" y="7405"/>
                  </a:lnTo>
                  <a:lnTo>
                    <a:pt x="35900" y="7839"/>
                  </a:lnTo>
                  <a:lnTo>
                    <a:pt x="35421" y="8281"/>
                  </a:lnTo>
                  <a:lnTo>
                    <a:pt x="34950" y="8733"/>
                  </a:lnTo>
                  <a:lnTo>
                    <a:pt x="34498" y="9204"/>
                  </a:lnTo>
                  <a:lnTo>
                    <a:pt x="34047" y="9683"/>
                  </a:lnTo>
                  <a:lnTo>
                    <a:pt x="33613" y="10181"/>
                  </a:lnTo>
                  <a:lnTo>
                    <a:pt x="33189" y="10697"/>
                  </a:lnTo>
                  <a:lnTo>
                    <a:pt x="32765" y="11223"/>
                  </a:lnTo>
                  <a:lnTo>
                    <a:pt x="32359" y="11758"/>
                  </a:lnTo>
                  <a:lnTo>
                    <a:pt x="31963" y="12311"/>
                  </a:lnTo>
                  <a:lnTo>
                    <a:pt x="31575" y="12883"/>
                  </a:lnTo>
                  <a:lnTo>
                    <a:pt x="31197" y="13464"/>
                  </a:lnTo>
                  <a:lnTo>
                    <a:pt x="30828" y="14063"/>
                  </a:lnTo>
                  <a:lnTo>
                    <a:pt x="30478" y="14672"/>
                  </a:lnTo>
                  <a:lnTo>
                    <a:pt x="30127" y="15299"/>
                  </a:lnTo>
                  <a:lnTo>
                    <a:pt x="29786" y="15935"/>
                  </a:lnTo>
                  <a:lnTo>
                    <a:pt x="29454" y="16590"/>
                  </a:lnTo>
                  <a:lnTo>
                    <a:pt x="29132" y="17263"/>
                  </a:lnTo>
                  <a:lnTo>
                    <a:pt x="28818" y="17946"/>
                  </a:lnTo>
                  <a:lnTo>
                    <a:pt x="28514" y="18646"/>
                  </a:lnTo>
                  <a:lnTo>
                    <a:pt x="28209" y="19356"/>
                  </a:lnTo>
                  <a:lnTo>
                    <a:pt x="27924" y="20094"/>
                  </a:lnTo>
                  <a:lnTo>
                    <a:pt x="27647" y="20841"/>
                  </a:lnTo>
                  <a:lnTo>
                    <a:pt x="27370" y="21597"/>
                  </a:lnTo>
                  <a:lnTo>
                    <a:pt x="27112" y="22372"/>
                  </a:lnTo>
                  <a:lnTo>
                    <a:pt x="26854" y="23165"/>
                  </a:lnTo>
                  <a:lnTo>
                    <a:pt x="26605" y="23976"/>
                  </a:lnTo>
                  <a:lnTo>
                    <a:pt x="26365" y="24797"/>
                  </a:lnTo>
                  <a:lnTo>
                    <a:pt x="26125" y="25646"/>
                  </a:lnTo>
                  <a:lnTo>
                    <a:pt x="25904" y="26503"/>
                  </a:lnTo>
                  <a:lnTo>
                    <a:pt x="25683" y="27370"/>
                  </a:lnTo>
                  <a:lnTo>
                    <a:pt x="25471" y="28264"/>
                  </a:lnTo>
                  <a:lnTo>
                    <a:pt x="25268" y="29168"/>
                  </a:lnTo>
                  <a:lnTo>
                    <a:pt x="25074" y="30090"/>
                  </a:lnTo>
                  <a:lnTo>
                    <a:pt x="24880" y="31031"/>
                  </a:lnTo>
                  <a:lnTo>
                    <a:pt x="24696" y="31981"/>
                  </a:lnTo>
                  <a:lnTo>
                    <a:pt x="24521" y="32958"/>
                  </a:lnTo>
                  <a:lnTo>
                    <a:pt x="24346" y="33945"/>
                  </a:lnTo>
                  <a:lnTo>
                    <a:pt x="24180" y="34950"/>
                  </a:lnTo>
                  <a:lnTo>
                    <a:pt x="24023" y="35974"/>
                  </a:lnTo>
                  <a:lnTo>
                    <a:pt x="23875" y="37016"/>
                  </a:lnTo>
                  <a:lnTo>
                    <a:pt x="23728" y="38076"/>
                  </a:lnTo>
                  <a:lnTo>
                    <a:pt x="23580" y="39146"/>
                  </a:lnTo>
                  <a:lnTo>
                    <a:pt x="23451" y="40243"/>
                  </a:lnTo>
                  <a:lnTo>
                    <a:pt x="23322" y="41350"/>
                  </a:lnTo>
                  <a:lnTo>
                    <a:pt x="23193" y="42475"/>
                  </a:lnTo>
                  <a:lnTo>
                    <a:pt x="23082" y="43628"/>
                  </a:lnTo>
                  <a:lnTo>
                    <a:pt x="22962" y="44789"/>
                  </a:lnTo>
                  <a:lnTo>
                    <a:pt x="22861" y="45970"/>
                  </a:lnTo>
                  <a:lnTo>
                    <a:pt x="22750" y="47169"/>
                  </a:lnTo>
                  <a:lnTo>
                    <a:pt x="22658" y="48386"/>
                  </a:lnTo>
                  <a:lnTo>
                    <a:pt x="22566" y="49622"/>
                  </a:lnTo>
                  <a:lnTo>
                    <a:pt x="22474" y="50876"/>
                  </a:lnTo>
                  <a:lnTo>
                    <a:pt x="22391" y="52148"/>
                  </a:lnTo>
                  <a:lnTo>
                    <a:pt x="22308" y="53439"/>
                  </a:lnTo>
                  <a:lnTo>
                    <a:pt x="22160" y="56086"/>
                  </a:lnTo>
                  <a:lnTo>
                    <a:pt x="22031" y="58797"/>
                  </a:lnTo>
                  <a:lnTo>
                    <a:pt x="21920" y="61591"/>
                  </a:lnTo>
                  <a:lnTo>
                    <a:pt x="21819" y="64459"/>
                  </a:lnTo>
                  <a:lnTo>
                    <a:pt x="21727" y="67401"/>
                  </a:lnTo>
                  <a:lnTo>
                    <a:pt x="21653" y="70425"/>
                  </a:lnTo>
                  <a:lnTo>
                    <a:pt x="21588" y="73533"/>
                  </a:lnTo>
                  <a:lnTo>
                    <a:pt x="21542" y="76714"/>
                  </a:lnTo>
                  <a:lnTo>
                    <a:pt x="21496" y="79979"/>
                  </a:lnTo>
                  <a:lnTo>
                    <a:pt x="21459" y="83326"/>
                  </a:lnTo>
                  <a:lnTo>
                    <a:pt x="21432" y="86757"/>
                  </a:lnTo>
                  <a:lnTo>
                    <a:pt x="21413" y="90270"/>
                  </a:lnTo>
                  <a:lnTo>
                    <a:pt x="21385" y="97555"/>
                  </a:lnTo>
                  <a:lnTo>
                    <a:pt x="21376" y="105172"/>
                  </a:lnTo>
                  <a:lnTo>
                    <a:pt x="21376" y="113149"/>
                  </a:lnTo>
                  <a:lnTo>
                    <a:pt x="1" y="1326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-531975" y="-347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-5669500" y="-8844400"/>
              <a:ext cx="3844475" cy="3844700"/>
            </a:xfrm>
            <a:custGeom>
              <a:avLst/>
              <a:gdLst/>
              <a:ahLst/>
              <a:cxnLst/>
              <a:rect l="l" t="t" r="r" b="b"/>
              <a:pathLst>
                <a:path w="153779" h="153788" extrusionOk="0">
                  <a:moveTo>
                    <a:pt x="76502" y="0"/>
                  </a:moveTo>
                  <a:lnTo>
                    <a:pt x="73809" y="10"/>
                  </a:lnTo>
                  <a:lnTo>
                    <a:pt x="71163" y="28"/>
                  </a:lnTo>
                  <a:lnTo>
                    <a:pt x="68544" y="65"/>
                  </a:lnTo>
                  <a:lnTo>
                    <a:pt x="65971" y="102"/>
                  </a:lnTo>
                  <a:lnTo>
                    <a:pt x="63426" y="157"/>
                  </a:lnTo>
                  <a:lnTo>
                    <a:pt x="60927" y="213"/>
                  </a:lnTo>
                  <a:lnTo>
                    <a:pt x="58455" y="277"/>
                  </a:lnTo>
                  <a:lnTo>
                    <a:pt x="56039" y="351"/>
                  </a:lnTo>
                  <a:lnTo>
                    <a:pt x="53660" y="434"/>
                  </a:lnTo>
                  <a:lnTo>
                    <a:pt x="51318" y="526"/>
                  </a:lnTo>
                  <a:lnTo>
                    <a:pt x="49031" y="618"/>
                  </a:lnTo>
                  <a:lnTo>
                    <a:pt x="46781" y="720"/>
                  </a:lnTo>
                  <a:lnTo>
                    <a:pt x="44577" y="821"/>
                  </a:lnTo>
                  <a:lnTo>
                    <a:pt x="42419" y="941"/>
                  </a:lnTo>
                  <a:lnTo>
                    <a:pt x="40317" y="1052"/>
                  </a:lnTo>
                  <a:lnTo>
                    <a:pt x="38251" y="1172"/>
                  </a:lnTo>
                  <a:lnTo>
                    <a:pt x="36250" y="1291"/>
                  </a:lnTo>
                  <a:lnTo>
                    <a:pt x="34286" y="1421"/>
                  </a:lnTo>
                  <a:lnTo>
                    <a:pt x="32386" y="1550"/>
                  </a:lnTo>
                  <a:lnTo>
                    <a:pt x="28734" y="1808"/>
                  </a:lnTo>
                  <a:lnTo>
                    <a:pt x="25295" y="2075"/>
                  </a:lnTo>
                  <a:lnTo>
                    <a:pt x="22095" y="2343"/>
                  </a:lnTo>
                  <a:lnTo>
                    <a:pt x="19125" y="2601"/>
                  </a:lnTo>
                  <a:lnTo>
                    <a:pt x="16405" y="2859"/>
                  </a:lnTo>
                  <a:lnTo>
                    <a:pt x="13934" y="3108"/>
                  </a:lnTo>
                  <a:lnTo>
                    <a:pt x="11721" y="3339"/>
                  </a:lnTo>
                  <a:lnTo>
                    <a:pt x="9784" y="3551"/>
                  </a:lnTo>
                  <a:lnTo>
                    <a:pt x="8115" y="3735"/>
                  </a:lnTo>
                  <a:lnTo>
                    <a:pt x="6732" y="3901"/>
                  </a:lnTo>
                  <a:lnTo>
                    <a:pt x="4860" y="4132"/>
                  </a:lnTo>
                  <a:lnTo>
                    <a:pt x="4223" y="4224"/>
                  </a:lnTo>
                  <a:lnTo>
                    <a:pt x="4113" y="5008"/>
                  </a:lnTo>
                  <a:lnTo>
                    <a:pt x="3993" y="5985"/>
                  </a:lnTo>
                  <a:lnTo>
                    <a:pt x="3827" y="7322"/>
                  </a:lnTo>
                  <a:lnTo>
                    <a:pt x="3633" y="9019"/>
                  </a:lnTo>
                  <a:lnTo>
                    <a:pt x="3403" y="11066"/>
                  </a:lnTo>
                  <a:lnTo>
                    <a:pt x="3154" y="13455"/>
                  </a:lnTo>
                  <a:lnTo>
                    <a:pt x="2886" y="16157"/>
                  </a:lnTo>
                  <a:lnTo>
                    <a:pt x="2600" y="19181"/>
                  </a:lnTo>
                  <a:lnTo>
                    <a:pt x="2305" y="22501"/>
                  </a:lnTo>
                  <a:lnTo>
                    <a:pt x="2158" y="24272"/>
                  </a:lnTo>
                  <a:lnTo>
                    <a:pt x="2010" y="26116"/>
                  </a:lnTo>
                  <a:lnTo>
                    <a:pt x="1863" y="28034"/>
                  </a:lnTo>
                  <a:lnTo>
                    <a:pt x="1715" y="30017"/>
                  </a:lnTo>
                  <a:lnTo>
                    <a:pt x="1568" y="32064"/>
                  </a:lnTo>
                  <a:lnTo>
                    <a:pt x="1429" y="34175"/>
                  </a:lnTo>
                  <a:lnTo>
                    <a:pt x="1282" y="36361"/>
                  </a:lnTo>
                  <a:lnTo>
                    <a:pt x="1153" y="38602"/>
                  </a:lnTo>
                  <a:lnTo>
                    <a:pt x="1014" y="40907"/>
                  </a:lnTo>
                  <a:lnTo>
                    <a:pt x="894" y="43268"/>
                  </a:lnTo>
                  <a:lnTo>
                    <a:pt x="765" y="45693"/>
                  </a:lnTo>
                  <a:lnTo>
                    <a:pt x="655" y="48174"/>
                  </a:lnTo>
                  <a:lnTo>
                    <a:pt x="544" y="50710"/>
                  </a:lnTo>
                  <a:lnTo>
                    <a:pt x="443" y="53301"/>
                  </a:lnTo>
                  <a:lnTo>
                    <a:pt x="350" y="55947"/>
                  </a:lnTo>
                  <a:lnTo>
                    <a:pt x="267" y="58640"/>
                  </a:lnTo>
                  <a:lnTo>
                    <a:pt x="203" y="61388"/>
                  </a:lnTo>
                  <a:lnTo>
                    <a:pt x="138" y="64182"/>
                  </a:lnTo>
                  <a:lnTo>
                    <a:pt x="83" y="67032"/>
                  </a:lnTo>
                  <a:lnTo>
                    <a:pt x="46" y="69918"/>
                  </a:lnTo>
                  <a:lnTo>
                    <a:pt x="9" y="72851"/>
                  </a:lnTo>
                  <a:lnTo>
                    <a:pt x="0" y="75829"/>
                  </a:lnTo>
                  <a:lnTo>
                    <a:pt x="0" y="78854"/>
                  </a:lnTo>
                  <a:lnTo>
                    <a:pt x="9" y="81915"/>
                  </a:lnTo>
                  <a:lnTo>
                    <a:pt x="37" y="85014"/>
                  </a:lnTo>
                  <a:lnTo>
                    <a:pt x="74" y="88158"/>
                  </a:lnTo>
                  <a:lnTo>
                    <a:pt x="138" y="91330"/>
                  </a:lnTo>
                  <a:lnTo>
                    <a:pt x="212" y="94540"/>
                  </a:lnTo>
                  <a:lnTo>
                    <a:pt x="304" y="97786"/>
                  </a:lnTo>
                  <a:lnTo>
                    <a:pt x="415" y="101059"/>
                  </a:lnTo>
                  <a:lnTo>
                    <a:pt x="544" y="104370"/>
                  </a:lnTo>
                  <a:lnTo>
                    <a:pt x="692" y="107708"/>
                  </a:lnTo>
                  <a:lnTo>
                    <a:pt x="858" y="111074"/>
                  </a:lnTo>
                  <a:lnTo>
                    <a:pt x="1051" y="114467"/>
                  </a:lnTo>
                  <a:lnTo>
                    <a:pt x="1254" y="117888"/>
                  </a:lnTo>
                  <a:lnTo>
                    <a:pt x="1494" y="121328"/>
                  </a:lnTo>
                  <a:lnTo>
                    <a:pt x="1743" y="124795"/>
                  </a:lnTo>
                  <a:lnTo>
                    <a:pt x="2020" y="128281"/>
                  </a:lnTo>
                  <a:lnTo>
                    <a:pt x="2176" y="130024"/>
                  </a:lnTo>
                  <a:lnTo>
                    <a:pt x="2324" y="131785"/>
                  </a:lnTo>
                  <a:lnTo>
                    <a:pt x="2490" y="133537"/>
                  </a:lnTo>
                  <a:lnTo>
                    <a:pt x="2656" y="135308"/>
                  </a:lnTo>
                  <a:lnTo>
                    <a:pt x="2822" y="137078"/>
                  </a:lnTo>
                  <a:lnTo>
                    <a:pt x="3006" y="138849"/>
                  </a:lnTo>
                  <a:lnTo>
                    <a:pt x="3191" y="140620"/>
                  </a:lnTo>
                  <a:lnTo>
                    <a:pt x="3384" y="142399"/>
                  </a:lnTo>
                  <a:lnTo>
                    <a:pt x="3578" y="144188"/>
                  </a:lnTo>
                  <a:lnTo>
                    <a:pt x="3790" y="145977"/>
                  </a:lnTo>
                  <a:lnTo>
                    <a:pt x="4002" y="147766"/>
                  </a:lnTo>
                  <a:lnTo>
                    <a:pt x="4223" y="149555"/>
                  </a:lnTo>
                  <a:lnTo>
                    <a:pt x="6538" y="149841"/>
                  </a:lnTo>
                  <a:lnTo>
                    <a:pt x="8843" y="150109"/>
                  </a:lnTo>
                  <a:lnTo>
                    <a:pt x="11158" y="150367"/>
                  </a:lnTo>
                  <a:lnTo>
                    <a:pt x="13454" y="150616"/>
                  </a:lnTo>
                  <a:lnTo>
                    <a:pt x="15750" y="150855"/>
                  </a:lnTo>
                  <a:lnTo>
                    <a:pt x="18037" y="151086"/>
                  </a:lnTo>
                  <a:lnTo>
                    <a:pt x="20315" y="151298"/>
                  </a:lnTo>
                  <a:lnTo>
                    <a:pt x="22584" y="151501"/>
                  </a:lnTo>
                  <a:lnTo>
                    <a:pt x="24852" y="151704"/>
                  </a:lnTo>
                  <a:lnTo>
                    <a:pt x="27111" y="151888"/>
                  </a:lnTo>
                  <a:lnTo>
                    <a:pt x="29361" y="152063"/>
                  </a:lnTo>
                  <a:lnTo>
                    <a:pt x="31593" y="152229"/>
                  </a:lnTo>
                  <a:lnTo>
                    <a:pt x="33825" y="152386"/>
                  </a:lnTo>
                  <a:lnTo>
                    <a:pt x="36047" y="152534"/>
                  </a:lnTo>
                  <a:lnTo>
                    <a:pt x="38260" y="152672"/>
                  </a:lnTo>
                  <a:lnTo>
                    <a:pt x="40455" y="152801"/>
                  </a:lnTo>
                  <a:lnTo>
                    <a:pt x="42650" y="152921"/>
                  </a:lnTo>
                  <a:lnTo>
                    <a:pt x="44826" y="153032"/>
                  </a:lnTo>
                  <a:lnTo>
                    <a:pt x="46993" y="153133"/>
                  </a:lnTo>
                  <a:lnTo>
                    <a:pt x="49142" y="153225"/>
                  </a:lnTo>
                  <a:lnTo>
                    <a:pt x="51290" y="153308"/>
                  </a:lnTo>
                  <a:lnTo>
                    <a:pt x="53411" y="153391"/>
                  </a:lnTo>
                  <a:lnTo>
                    <a:pt x="55532" y="153465"/>
                  </a:lnTo>
                  <a:lnTo>
                    <a:pt x="57635" y="153530"/>
                  </a:lnTo>
                  <a:lnTo>
                    <a:pt x="59728" y="153585"/>
                  </a:lnTo>
                  <a:lnTo>
                    <a:pt x="61803" y="153631"/>
                  </a:lnTo>
                  <a:lnTo>
                    <a:pt x="63859" y="153668"/>
                  </a:lnTo>
                  <a:lnTo>
                    <a:pt x="65906" y="153705"/>
                  </a:lnTo>
                  <a:lnTo>
                    <a:pt x="67935" y="153733"/>
                  </a:lnTo>
                  <a:lnTo>
                    <a:pt x="69945" y="153760"/>
                  </a:lnTo>
                  <a:lnTo>
                    <a:pt x="71946" y="153769"/>
                  </a:lnTo>
                  <a:lnTo>
                    <a:pt x="73929" y="153779"/>
                  </a:lnTo>
                  <a:lnTo>
                    <a:pt x="75893" y="153788"/>
                  </a:lnTo>
                  <a:lnTo>
                    <a:pt x="77839" y="153779"/>
                  </a:lnTo>
                  <a:lnTo>
                    <a:pt x="79775" y="153769"/>
                  </a:lnTo>
                  <a:lnTo>
                    <a:pt x="81684" y="153760"/>
                  </a:lnTo>
                  <a:lnTo>
                    <a:pt x="85456" y="153714"/>
                  </a:lnTo>
                  <a:lnTo>
                    <a:pt x="89145" y="153650"/>
                  </a:lnTo>
                  <a:lnTo>
                    <a:pt x="92759" y="153567"/>
                  </a:lnTo>
                  <a:lnTo>
                    <a:pt x="96291" y="153474"/>
                  </a:lnTo>
                  <a:lnTo>
                    <a:pt x="99740" y="153354"/>
                  </a:lnTo>
                  <a:lnTo>
                    <a:pt x="103097" y="153235"/>
                  </a:lnTo>
                  <a:lnTo>
                    <a:pt x="106361" y="153087"/>
                  </a:lnTo>
                  <a:lnTo>
                    <a:pt x="109533" y="152940"/>
                  </a:lnTo>
                  <a:lnTo>
                    <a:pt x="112613" y="152774"/>
                  </a:lnTo>
                  <a:lnTo>
                    <a:pt x="115583" y="152608"/>
                  </a:lnTo>
                  <a:lnTo>
                    <a:pt x="118460" y="152432"/>
                  </a:lnTo>
                  <a:lnTo>
                    <a:pt x="121217" y="152248"/>
                  </a:lnTo>
                  <a:lnTo>
                    <a:pt x="123873" y="152063"/>
                  </a:lnTo>
                  <a:lnTo>
                    <a:pt x="126418" y="151870"/>
                  </a:lnTo>
                  <a:lnTo>
                    <a:pt x="129074" y="151658"/>
                  </a:lnTo>
                  <a:lnTo>
                    <a:pt x="131582" y="151446"/>
                  </a:lnTo>
                  <a:lnTo>
                    <a:pt x="133943" y="151243"/>
                  </a:lnTo>
                  <a:lnTo>
                    <a:pt x="136156" y="151031"/>
                  </a:lnTo>
                  <a:lnTo>
                    <a:pt x="138221" y="150837"/>
                  </a:lnTo>
                  <a:lnTo>
                    <a:pt x="140121" y="150643"/>
                  </a:lnTo>
                  <a:lnTo>
                    <a:pt x="141855" y="150459"/>
                  </a:lnTo>
                  <a:lnTo>
                    <a:pt x="143432" y="150293"/>
                  </a:lnTo>
                  <a:lnTo>
                    <a:pt x="146060" y="149989"/>
                  </a:lnTo>
                  <a:lnTo>
                    <a:pt x="147978" y="149758"/>
                  </a:lnTo>
                  <a:lnTo>
                    <a:pt x="149158" y="149611"/>
                  </a:lnTo>
                  <a:lnTo>
                    <a:pt x="149555" y="149555"/>
                  </a:lnTo>
                  <a:lnTo>
                    <a:pt x="149656" y="148771"/>
                  </a:lnTo>
                  <a:lnTo>
                    <a:pt x="149776" y="147794"/>
                  </a:lnTo>
                  <a:lnTo>
                    <a:pt x="149942" y="146457"/>
                  </a:lnTo>
                  <a:lnTo>
                    <a:pt x="150136" y="144751"/>
                  </a:lnTo>
                  <a:lnTo>
                    <a:pt x="150366" y="142704"/>
                  </a:lnTo>
                  <a:lnTo>
                    <a:pt x="150615" y="140324"/>
                  </a:lnTo>
                  <a:lnTo>
                    <a:pt x="150892" y="137613"/>
                  </a:lnTo>
                  <a:lnTo>
                    <a:pt x="151178" y="134598"/>
                  </a:lnTo>
                  <a:lnTo>
                    <a:pt x="151464" y="131269"/>
                  </a:lnTo>
                  <a:lnTo>
                    <a:pt x="151620" y="129498"/>
                  </a:lnTo>
                  <a:lnTo>
                    <a:pt x="151768" y="127663"/>
                  </a:lnTo>
                  <a:lnTo>
                    <a:pt x="151915" y="125745"/>
                  </a:lnTo>
                  <a:lnTo>
                    <a:pt x="152063" y="123763"/>
                  </a:lnTo>
                  <a:lnTo>
                    <a:pt x="152201" y="121715"/>
                  </a:lnTo>
                  <a:lnTo>
                    <a:pt x="152349" y="119604"/>
                  </a:lnTo>
                  <a:lnTo>
                    <a:pt x="152487" y="117418"/>
                  </a:lnTo>
                  <a:lnTo>
                    <a:pt x="152626" y="115177"/>
                  </a:lnTo>
                  <a:lnTo>
                    <a:pt x="152755" y="112872"/>
                  </a:lnTo>
                  <a:lnTo>
                    <a:pt x="152884" y="110511"/>
                  </a:lnTo>
                  <a:lnTo>
                    <a:pt x="153004" y="108086"/>
                  </a:lnTo>
                  <a:lnTo>
                    <a:pt x="153114" y="105605"/>
                  </a:lnTo>
                  <a:lnTo>
                    <a:pt x="153225" y="103069"/>
                  </a:lnTo>
                  <a:lnTo>
                    <a:pt x="153326" y="100478"/>
                  </a:lnTo>
                  <a:lnTo>
                    <a:pt x="153419" y="97832"/>
                  </a:lnTo>
                  <a:lnTo>
                    <a:pt x="153502" y="95139"/>
                  </a:lnTo>
                  <a:lnTo>
                    <a:pt x="153575" y="92391"/>
                  </a:lnTo>
                  <a:lnTo>
                    <a:pt x="153640" y="89597"/>
                  </a:lnTo>
                  <a:lnTo>
                    <a:pt x="153686" y="86747"/>
                  </a:lnTo>
                  <a:lnTo>
                    <a:pt x="153732" y="83861"/>
                  </a:lnTo>
                  <a:lnTo>
                    <a:pt x="153760" y="80919"/>
                  </a:lnTo>
                  <a:lnTo>
                    <a:pt x="153778" y="77941"/>
                  </a:lnTo>
                  <a:lnTo>
                    <a:pt x="153778" y="74925"/>
                  </a:lnTo>
                  <a:lnTo>
                    <a:pt x="153769" y="71864"/>
                  </a:lnTo>
                  <a:lnTo>
                    <a:pt x="153741" y="68765"/>
                  </a:lnTo>
                  <a:lnTo>
                    <a:pt x="153695" y="65621"/>
                  </a:lnTo>
                  <a:lnTo>
                    <a:pt x="153640" y="62449"/>
                  </a:lnTo>
                  <a:lnTo>
                    <a:pt x="153566" y="59240"/>
                  </a:lnTo>
                  <a:lnTo>
                    <a:pt x="153474" y="55994"/>
                  </a:lnTo>
                  <a:lnTo>
                    <a:pt x="153363" y="52711"/>
                  </a:lnTo>
                  <a:lnTo>
                    <a:pt x="153234" y="49409"/>
                  </a:lnTo>
                  <a:lnTo>
                    <a:pt x="153087" y="46071"/>
                  </a:lnTo>
                  <a:lnTo>
                    <a:pt x="152911" y="42705"/>
                  </a:lnTo>
                  <a:lnTo>
                    <a:pt x="152727" y="39312"/>
                  </a:lnTo>
                  <a:lnTo>
                    <a:pt x="152515" y="35891"/>
                  </a:lnTo>
                  <a:lnTo>
                    <a:pt x="152284" y="32451"/>
                  </a:lnTo>
                  <a:lnTo>
                    <a:pt x="152026" y="28984"/>
                  </a:lnTo>
                  <a:lnTo>
                    <a:pt x="151749" y="25498"/>
                  </a:lnTo>
                  <a:lnTo>
                    <a:pt x="151602" y="23755"/>
                  </a:lnTo>
                  <a:lnTo>
                    <a:pt x="151445" y="21994"/>
                  </a:lnTo>
                  <a:lnTo>
                    <a:pt x="151288" y="20233"/>
                  </a:lnTo>
                  <a:lnTo>
                    <a:pt x="151122" y="18471"/>
                  </a:lnTo>
                  <a:lnTo>
                    <a:pt x="150947" y="16701"/>
                  </a:lnTo>
                  <a:lnTo>
                    <a:pt x="150763" y="14930"/>
                  </a:lnTo>
                  <a:lnTo>
                    <a:pt x="150578" y="13150"/>
                  </a:lnTo>
                  <a:lnTo>
                    <a:pt x="150385" y="11371"/>
                  </a:lnTo>
                  <a:lnTo>
                    <a:pt x="150191" y="9591"/>
                  </a:lnTo>
                  <a:lnTo>
                    <a:pt x="149988" y="7802"/>
                  </a:lnTo>
                  <a:lnTo>
                    <a:pt x="149776" y="6013"/>
                  </a:lnTo>
                  <a:lnTo>
                    <a:pt x="149555" y="4224"/>
                  </a:lnTo>
                  <a:lnTo>
                    <a:pt x="146641" y="3864"/>
                  </a:lnTo>
                  <a:lnTo>
                    <a:pt x="143736" y="3532"/>
                  </a:lnTo>
                  <a:lnTo>
                    <a:pt x="140840" y="3219"/>
                  </a:lnTo>
                  <a:lnTo>
                    <a:pt x="137954" y="2914"/>
                  </a:lnTo>
                  <a:lnTo>
                    <a:pt x="135077" y="2638"/>
                  </a:lnTo>
                  <a:lnTo>
                    <a:pt x="132209" y="2370"/>
                  </a:lnTo>
                  <a:lnTo>
                    <a:pt x="129350" y="2121"/>
                  </a:lnTo>
                  <a:lnTo>
                    <a:pt x="126510" y="1891"/>
                  </a:lnTo>
                  <a:lnTo>
                    <a:pt x="123393" y="1642"/>
                  </a:lnTo>
                  <a:lnTo>
                    <a:pt x="120286" y="1421"/>
                  </a:lnTo>
                  <a:lnTo>
                    <a:pt x="117196" y="1218"/>
                  </a:lnTo>
                  <a:lnTo>
                    <a:pt x="114126" y="1033"/>
                  </a:lnTo>
                  <a:lnTo>
                    <a:pt x="111083" y="867"/>
                  </a:lnTo>
                  <a:lnTo>
                    <a:pt x="108058" y="711"/>
                  </a:lnTo>
                  <a:lnTo>
                    <a:pt x="105052" y="572"/>
                  </a:lnTo>
                  <a:lnTo>
                    <a:pt x="102073" y="452"/>
                  </a:lnTo>
                  <a:lnTo>
                    <a:pt x="99122" y="351"/>
                  </a:lnTo>
                  <a:lnTo>
                    <a:pt x="96199" y="259"/>
                  </a:lnTo>
                  <a:lnTo>
                    <a:pt x="93294" y="185"/>
                  </a:lnTo>
                  <a:lnTo>
                    <a:pt x="90417" y="120"/>
                  </a:lnTo>
                  <a:lnTo>
                    <a:pt x="87577" y="74"/>
                  </a:lnTo>
                  <a:lnTo>
                    <a:pt x="84755" y="37"/>
                  </a:lnTo>
                  <a:lnTo>
                    <a:pt x="81970" y="10"/>
                  </a:lnTo>
                  <a:lnTo>
                    <a:pt x="792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-5669500" y="-8844400"/>
              <a:ext cx="3844475" cy="3844700"/>
            </a:xfrm>
            <a:custGeom>
              <a:avLst/>
              <a:gdLst/>
              <a:ahLst/>
              <a:cxnLst/>
              <a:rect l="l" t="t" r="r" b="b"/>
              <a:pathLst>
                <a:path w="153779" h="153788" fill="none" extrusionOk="0">
                  <a:moveTo>
                    <a:pt x="149555" y="149555"/>
                  </a:moveTo>
                  <a:lnTo>
                    <a:pt x="149555" y="149555"/>
                  </a:lnTo>
                  <a:lnTo>
                    <a:pt x="149158" y="149611"/>
                  </a:lnTo>
                  <a:lnTo>
                    <a:pt x="147978" y="149758"/>
                  </a:lnTo>
                  <a:lnTo>
                    <a:pt x="146060" y="149989"/>
                  </a:lnTo>
                  <a:lnTo>
                    <a:pt x="143432" y="150293"/>
                  </a:lnTo>
                  <a:lnTo>
                    <a:pt x="141855" y="150459"/>
                  </a:lnTo>
                  <a:lnTo>
                    <a:pt x="140121" y="150643"/>
                  </a:lnTo>
                  <a:lnTo>
                    <a:pt x="138221" y="150837"/>
                  </a:lnTo>
                  <a:lnTo>
                    <a:pt x="136156" y="151031"/>
                  </a:lnTo>
                  <a:lnTo>
                    <a:pt x="133943" y="151243"/>
                  </a:lnTo>
                  <a:lnTo>
                    <a:pt x="131582" y="151446"/>
                  </a:lnTo>
                  <a:lnTo>
                    <a:pt x="129074" y="151658"/>
                  </a:lnTo>
                  <a:lnTo>
                    <a:pt x="126418" y="151870"/>
                  </a:lnTo>
                  <a:lnTo>
                    <a:pt x="126418" y="151870"/>
                  </a:lnTo>
                  <a:lnTo>
                    <a:pt x="123873" y="152063"/>
                  </a:lnTo>
                  <a:lnTo>
                    <a:pt x="121217" y="152248"/>
                  </a:lnTo>
                  <a:lnTo>
                    <a:pt x="118460" y="152432"/>
                  </a:lnTo>
                  <a:lnTo>
                    <a:pt x="115583" y="152608"/>
                  </a:lnTo>
                  <a:lnTo>
                    <a:pt x="112613" y="152774"/>
                  </a:lnTo>
                  <a:lnTo>
                    <a:pt x="109533" y="152940"/>
                  </a:lnTo>
                  <a:lnTo>
                    <a:pt x="106361" y="153087"/>
                  </a:lnTo>
                  <a:lnTo>
                    <a:pt x="103097" y="153235"/>
                  </a:lnTo>
                  <a:lnTo>
                    <a:pt x="99740" y="153354"/>
                  </a:lnTo>
                  <a:lnTo>
                    <a:pt x="96291" y="153474"/>
                  </a:lnTo>
                  <a:lnTo>
                    <a:pt x="92759" y="153567"/>
                  </a:lnTo>
                  <a:lnTo>
                    <a:pt x="89145" y="153650"/>
                  </a:lnTo>
                  <a:lnTo>
                    <a:pt x="85456" y="153714"/>
                  </a:lnTo>
                  <a:lnTo>
                    <a:pt x="81684" y="153760"/>
                  </a:lnTo>
                  <a:lnTo>
                    <a:pt x="79775" y="153769"/>
                  </a:lnTo>
                  <a:lnTo>
                    <a:pt x="77839" y="153779"/>
                  </a:lnTo>
                  <a:lnTo>
                    <a:pt x="75893" y="153788"/>
                  </a:lnTo>
                  <a:lnTo>
                    <a:pt x="73929" y="153779"/>
                  </a:lnTo>
                  <a:lnTo>
                    <a:pt x="71946" y="153769"/>
                  </a:lnTo>
                  <a:lnTo>
                    <a:pt x="69945" y="153760"/>
                  </a:lnTo>
                  <a:lnTo>
                    <a:pt x="67935" y="153733"/>
                  </a:lnTo>
                  <a:lnTo>
                    <a:pt x="65906" y="153705"/>
                  </a:lnTo>
                  <a:lnTo>
                    <a:pt x="63859" y="153668"/>
                  </a:lnTo>
                  <a:lnTo>
                    <a:pt x="61803" y="153631"/>
                  </a:lnTo>
                  <a:lnTo>
                    <a:pt x="59728" y="153585"/>
                  </a:lnTo>
                  <a:lnTo>
                    <a:pt x="57635" y="153530"/>
                  </a:lnTo>
                  <a:lnTo>
                    <a:pt x="55532" y="153465"/>
                  </a:lnTo>
                  <a:lnTo>
                    <a:pt x="53411" y="153391"/>
                  </a:lnTo>
                  <a:lnTo>
                    <a:pt x="51290" y="153308"/>
                  </a:lnTo>
                  <a:lnTo>
                    <a:pt x="49142" y="153225"/>
                  </a:lnTo>
                  <a:lnTo>
                    <a:pt x="46993" y="153133"/>
                  </a:lnTo>
                  <a:lnTo>
                    <a:pt x="44826" y="153032"/>
                  </a:lnTo>
                  <a:lnTo>
                    <a:pt x="42650" y="152921"/>
                  </a:lnTo>
                  <a:lnTo>
                    <a:pt x="40455" y="152801"/>
                  </a:lnTo>
                  <a:lnTo>
                    <a:pt x="38260" y="152672"/>
                  </a:lnTo>
                  <a:lnTo>
                    <a:pt x="36047" y="152534"/>
                  </a:lnTo>
                  <a:lnTo>
                    <a:pt x="33825" y="152386"/>
                  </a:lnTo>
                  <a:lnTo>
                    <a:pt x="31593" y="152229"/>
                  </a:lnTo>
                  <a:lnTo>
                    <a:pt x="29361" y="152063"/>
                  </a:lnTo>
                  <a:lnTo>
                    <a:pt x="27111" y="151888"/>
                  </a:lnTo>
                  <a:lnTo>
                    <a:pt x="24852" y="151704"/>
                  </a:lnTo>
                  <a:lnTo>
                    <a:pt x="22584" y="151501"/>
                  </a:lnTo>
                  <a:lnTo>
                    <a:pt x="20315" y="151298"/>
                  </a:lnTo>
                  <a:lnTo>
                    <a:pt x="18037" y="151086"/>
                  </a:lnTo>
                  <a:lnTo>
                    <a:pt x="15750" y="150855"/>
                  </a:lnTo>
                  <a:lnTo>
                    <a:pt x="13454" y="150616"/>
                  </a:lnTo>
                  <a:lnTo>
                    <a:pt x="11158" y="150367"/>
                  </a:lnTo>
                  <a:lnTo>
                    <a:pt x="8843" y="150109"/>
                  </a:lnTo>
                  <a:lnTo>
                    <a:pt x="6538" y="149841"/>
                  </a:lnTo>
                  <a:lnTo>
                    <a:pt x="4223" y="149555"/>
                  </a:lnTo>
                  <a:lnTo>
                    <a:pt x="4223" y="149555"/>
                  </a:lnTo>
                  <a:lnTo>
                    <a:pt x="4002" y="147766"/>
                  </a:lnTo>
                  <a:lnTo>
                    <a:pt x="3790" y="145977"/>
                  </a:lnTo>
                  <a:lnTo>
                    <a:pt x="3578" y="144188"/>
                  </a:lnTo>
                  <a:lnTo>
                    <a:pt x="3384" y="142399"/>
                  </a:lnTo>
                  <a:lnTo>
                    <a:pt x="3191" y="140620"/>
                  </a:lnTo>
                  <a:lnTo>
                    <a:pt x="3006" y="138849"/>
                  </a:lnTo>
                  <a:lnTo>
                    <a:pt x="2822" y="137078"/>
                  </a:lnTo>
                  <a:lnTo>
                    <a:pt x="2656" y="135308"/>
                  </a:lnTo>
                  <a:lnTo>
                    <a:pt x="2490" y="133537"/>
                  </a:lnTo>
                  <a:lnTo>
                    <a:pt x="2324" y="131785"/>
                  </a:lnTo>
                  <a:lnTo>
                    <a:pt x="2176" y="130024"/>
                  </a:lnTo>
                  <a:lnTo>
                    <a:pt x="2020" y="128281"/>
                  </a:lnTo>
                  <a:lnTo>
                    <a:pt x="1743" y="124795"/>
                  </a:lnTo>
                  <a:lnTo>
                    <a:pt x="1494" y="121328"/>
                  </a:lnTo>
                  <a:lnTo>
                    <a:pt x="1254" y="117888"/>
                  </a:lnTo>
                  <a:lnTo>
                    <a:pt x="1051" y="114467"/>
                  </a:lnTo>
                  <a:lnTo>
                    <a:pt x="858" y="111074"/>
                  </a:lnTo>
                  <a:lnTo>
                    <a:pt x="692" y="107708"/>
                  </a:lnTo>
                  <a:lnTo>
                    <a:pt x="544" y="104370"/>
                  </a:lnTo>
                  <a:lnTo>
                    <a:pt x="415" y="101059"/>
                  </a:lnTo>
                  <a:lnTo>
                    <a:pt x="304" y="97786"/>
                  </a:lnTo>
                  <a:lnTo>
                    <a:pt x="212" y="94540"/>
                  </a:lnTo>
                  <a:lnTo>
                    <a:pt x="138" y="91330"/>
                  </a:lnTo>
                  <a:lnTo>
                    <a:pt x="74" y="88158"/>
                  </a:lnTo>
                  <a:lnTo>
                    <a:pt x="37" y="85014"/>
                  </a:lnTo>
                  <a:lnTo>
                    <a:pt x="9" y="81915"/>
                  </a:lnTo>
                  <a:lnTo>
                    <a:pt x="0" y="78854"/>
                  </a:lnTo>
                  <a:lnTo>
                    <a:pt x="0" y="75829"/>
                  </a:lnTo>
                  <a:lnTo>
                    <a:pt x="9" y="72851"/>
                  </a:lnTo>
                  <a:lnTo>
                    <a:pt x="46" y="69918"/>
                  </a:lnTo>
                  <a:lnTo>
                    <a:pt x="83" y="67032"/>
                  </a:lnTo>
                  <a:lnTo>
                    <a:pt x="138" y="64182"/>
                  </a:lnTo>
                  <a:lnTo>
                    <a:pt x="203" y="61388"/>
                  </a:lnTo>
                  <a:lnTo>
                    <a:pt x="267" y="58640"/>
                  </a:lnTo>
                  <a:lnTo>
                    <a:pt x="350" y="55947"/>
                  </a:lnTo>
                  <a:lnTo>
                    <a:pt x="443" y="53301"/>
                  </a:lnTo>
                  <a:lnTo>
                    <a:pt x="544" y="50710"/>
                  </a:lnTo>
                  <a:lnTo>
                    <a:pt x="655" y="48174"/>
                  </a:lnTo>
                  <a:lnTo>
                    <a:pt x="765" y="45693"/>
                  </a:lnTo>
                  <a:lnTo>
                    <a:pt x="894" y="43268"/>
                  </a:lnTo>
                  <a:lnTo>
                    <a:pt x="1014" y="40907"/>
                  </a:lnTo>
                  <a:lnTo>
                    <a:pt x="1153" y="38602"/>
                  </a:lnTo>
                  <a:lnTo>
                    <a:pt x="1282" y="36361"/>
                  </a:lnTo>
                  <a:lnTo>
                    <a:pt x="1429" y="34175"/>
                  </a:lnTo>
                  <a:lnTo>
                    <a:pt x="1568" y="32064"/>
                  </a:lnTo>
                  <a:lnTo>
                    <a:pt x="1715" y="30017"/>
                  </a:lnTo>
                  <a:lnTo>
                    <a:pt x="1863" y="28034"/>
                  </a:lnTo>
                  <a:lnTo>
                    <a:pt x="2010" y="26116"/>
                  </a:lnTo>
                  <a:lnTo>
                    <a:pt x="2158" y="24272"/>
                  </a:lnTo>
                  <a:lnTo>
                    <a:pt x="2305" y="22501"/>
                  </a:lnTo>
                  <a:lnTo>
                    <a:pt x="2600" y="19181"/>
                  </a:lnTo>
                  <a:lnTo>
                    <a:pt x="2886" y="16157"/>
                  </a:lnTo>
                  <a:lnTo>
                    <a:pt x="3154" y="13455"/>
                  </a:lnTo>
                  <a:lnTo>
                    <a:pt x="3403" y="11066"/>
                  </a:lnTo>
                  <a:lnTo>
                    <a:pt x="3633" y="9019"/>
                  </a:lnTo>
                  <a:lnTo>
                    <a:pt x="3827" y="7322"/>
                  </a:lnTo>
                  <a:lnTo>
                    <a:pt x="3993" y="5985"/>
                  </a:lnTo>
                  <a:lnTo>
                    <a:pt x="4113" y="5008"/>
                  </a:lnTo>
                  <a:lnTo>
                    <a:pt x="4223" y="4224"/>
                  </a:lnTo>
                  <a:lnTo>
                    <a:pt x="4223" y="4224"/>
                  </a:lnTo>
                  <a:lnTo>
                    <a:pt x="4860" y="4132"/>
                  </a:lnTo>
                  <a:lnTo>
                    <a:pt x="6732" y="3901"/>
                  </a:lnTo>
                  <a:lnTo>
                    <a:pt x="8115" y="3735"/>
                  </a:lnTo>
                  <a:lnTo>
                    <a:pt x="9784" y="3551"/>
                  </a:lnTo>
                  <a:lnTo>
                    <a:pt x="11721" y="3339"/>
                  </a:lnTo>
                  <a:lnTo>
                    <a:pt x="13934" y="3108"/>
                  </a:lnTo>
                  <a:lnTo>
                    <a:pt x="16405" y="2859"/>
                  </a:lnTo>
                  <a:lnTo>
                    <a:pt x="19125" y="2601"/>
                  </a:lnTo>
                  <a:lnTo>
                    <a:pt x="22095" y="2343"/>
                  </a:lnTo>
                  <a:lnTo>
                    <a:pt x="25295" y="2075"/>
                  </a:lnTo>
                  <a:lnTo>
                    <a:pt x="28734" y="1808"/>
                  </a:lnTo>
                  <a:lnTo>
                    <a:pt x="32386" y="1550"/>
                  </a:lnTo>
                  <a:lnTo>
                    <a:pt x="34286" y="1421"/>
                  </a:lnTo>
                  <a:lnTo>
                    <a:pt x="36250" y="1291"/>
                  </a:lnTo>
                  <a:lnTo>
                    <a:pt x="38251" y="1172"/>
                  </a:lnTo>
                  <a:lnTo>
                    <a:pt x="40317" y="1052"/>
                  </a:lnTo>
                  <a:lnTo>
                    <a:pt x="42419" y="941"/>
                  </a:lnTo>
                  <a:lnTo>
                    <a:pt x="44577" y="821"/>
                  </a:lnTo>
                  <a:lnTo>
                    <a:pt x="46781" y="720"/>
                  </a:lnTo>
                  <a:lnTo>
                    <a:pt x="49031" y="618"/>
                  </a:lnTo>
                  <a:lnTo>
                    <a:pt x="51318" y="526"/>
                  </a:lnTo>
                  <a:lnTo>
                    <a:pt x="53660" y="434"/>
                  </a:lnTo>
                  <a:lnTo>
                    <a:pt x="56039" y="351"/>
                  </a:lnTo>
                  <a:lnTo>
                    <a:pt x="58455" y="277"/>
                  </a:lnTo>
                  <a:lnTo>
                    <a:pt x="60927" y="213"/>
                  </a:lnTo>
                  <a:lnTo>
                    <a:pt x="63426" y="157"/>
                  </a:lnTo>
                  <a:lnTo>
                    <a:pt x="65971" y="102"/>
                  </a:lnTo>
                  <a:lnTo>
                    <a:pt x="68544" y="65"/>
                  </a:lnTo>
                  <a:lnTo>
                    <a:pt x="71163" y="28"/>
                  </a:lnTo>
                  <a:lnTo>
                    <a:pt x="73809" y="10"/>
                  </a:lnTo>
                  <a:lnTo>
                    <a:pt x="76502" y="0"/>
                  </a:lnTo>
                  <a:lnTo>
                    <a:pt x="79222" y="0"/>
                  </a:lnTo>
                  <a:lnTo>
                    <a:pt x="81970" y="10"/>
                  </a:lnTo>
                  <a:lnTo>
                    <a:pt x="84755" y="37"/>
                  </a:lnTo>
                  <a:lnTo>
                    <a:pt x="87577" y="74"/>
                  </a:lnTo>
                  <a:lnTo>
                    <a:pt x="90417" y="120"/>
                  </a:lnTo>
                  <a:lnTo>
                    <a:pt x="93294" y="185"/>
                  </a:lnTo>
                  <a:lnTo>
                    <a:pt x="96199" y="259"/>
                  </a:lnTo>
                  <a:lnTo>
                    <a:pt x="99122" y="351"/>
                  </a:lnTo>
                  <a:lnTo>
                    <a:pt x="102073" y="452"/>
                  </a:lnTo>
                  <a:lnTo>
                    <a:pt x="105052" y="572"/>
                  </a:lnTo>
                  <a:lnTo>
                    <a:pt x="108058" y="711"/>
                  </a:lnTo>
                  <a:lnTo>
                    <a:pt x="111083" y="867"/>
                  </a:lnTo>
                  <a:lnTo>
                    <a:pt x="114126" y="1033"/>
                  </a:lnTo>
                  <a:lnTo>
                    <a:pt x="117196" y="1218"/>
                  </a:lnTo>
                  <a:lnTo>
                    <a:pt x="120286" y="1421"/>
                  </a:lnTo>
                  <a:lnTo>
                    <a:pt x="123393" y="1642"/>
                  </a:lnTo>
                  <a:lnTo>
                    <a:pt x="126510" y="1891"/>
                  </a:lnTo>
                  <a:lnTo>
                    <a:pt x="126510" y="1891"/>
                  </a:lnTo>
                  <a:lnTo>
                    <a:pt x="129350" y="2121"/>
                  </a:lnTo>
                  <a:lnTo>
                    <a:pt x="132209" y="2370"/>
                  </a:lnTo>
                  <a:lnTo>
                    <a:pt x="135077" y="2638"/>
                  </a:lnTo>
                  <a:lnTo>
                    <a:pt x="137954" y="2914"/>
                  </a:lnTo>
                  <a:lnTo>
                    <a:pt x="140840" y="3219"/>
                  </a:lnTo>
                  <a:lnTo>
                    <a:pt x="143736" y="3532"/>
                  </a:lnTo>
                  <a:lnTo>
                    <a:pt x="146641" y="3864"/>
                  </a:lnTo>
                  <a:lnTo>
                    <a:pt x="149555" y="4224"/>
                  </a:lnTo>
                  <a:lnTo>
                    <a:pt x="149555" y="4224"/>
                  </a:lnTo>
                  <a:lnTo>
                    <a:pt x="149776" y="6013"/>
                  </a:lnTo>
                  <a:lnTo>
                    <a:pt x="149988" y="7802"/>
                  </a:lnTo>
                  <a:lnTo>
                    <a:pt x="150191" y="9591"/>
                  </a:lnTo>
                  <a:lnTo>
                    <a:pt x="150385" y="11371"/>
                  </a:lnTo>
                  <a:lnTo>
                    <a:pt x="150578" y="13150"/>
                  </a:lnTo>
                  <a:lnTo>
                    <a:pt x="150763" y="14930"/>
                  </a:lnTo>
                  <a:lnTo>
                    <a:pt x="150947" y="16701"/>
                  </a:lnTo>
                  <a:lnTo>
                    <a:pt x="151122" y="18471"/>
                  </a:lnTo>
                  <a:lnTo>
                    <a:pt x="151288" y="20233"/>
                  </a:lnTo>
                  <a:lnTo>
                    <a:pt x="151445" y="21994"/>
                  </a:lnTo>
                  <a:lnTo>
                    <a:pt x="151602" y="23755"/>
                  </a:lnTo>
                  <a:lnTo>
                    <a:pt x="151749" y="25498"/>
                  </a:lnTo>
                  <a:lnTo>
                    <a:pt x="152026" y="28984"/>
                  </a:lnTo>
                  <a:lnTo>
                    <a:pt x="152284" y="32451"/>
                  </a:lnTo>
                  <a:lnTo>
                    <a:pt x="152515" y="35891"/>
                  </a:lnTo>
                  <a:lnTo>
                    <a:pt x="152727" y="39312"/>
                  </a:lnTo>
                  <a:lnTo>
                    <a:pt x="152911" y="42705"/>
                  </a:lnTo>
                  <a:lnTo>
                    <a:pt x="153087" y="46071"/>
                  </a:lnTo>
                  <a:lnTo>
                    <a:pt x="153234" y="49409"/>
                  </a:lnTo>
                  <a:lnTo>
                    <a:pt x="153363" y="52711"/>
                  </a:lnTo>
                  <a:lnTo>
                    <a:pt x="153474" y="55994"/>
                  </a:lnTo>
                  <a:lnTo>
                    <a:pt x="153566" y="59240"/>
                  </a:lnTo>
                  <a:lnTo>
                    <a:pt x="153640" y="62449"/>
                  </a:lnTo>
                  <a:lnTo>
                    <a:pt x="153695" y="65621"/>
                  </a:lnTo>
                  <a:lnTo>
                    <a:pt x="153741" y="68765"/>
                  </a:lnTo>
                  <a:lnTo>
                    <a:pt x="153769" y="71864"/>
                  </a:lnTo>
                  <a:lnTo>
                    <a:pt x="153778" y="74925"/>
                  </a:lnTo>
                  <a:lnTo>
                    <a:pt x="153778" y="77941"/>
                  </a:lnTo>
                  <a:lnTo>
                    <a:pt x="153760" y="80919"/>
                  </a:lnTo>
                  <a:lnTo>
                    <a:pt x="153732" y="83861"/>
                  </a:lnTo>
                  <a:lnTo>
                    <a:pt x="153686" y="86747"/>
                  </a:lnTo>
                  <a:lnTo>
                    <a:pt x="153640" y="89597"/>
                  </a:lnTo>
                  <a:lnTo>
                    <a:pt x="153575" y="92391"/>
                  </a:lnTo>
                  <a:lnTo>
                    <a:pt x="153502" y="95139"/>
                  </a:lnTo>
                  <a:lnTo>
                    <a:pt x="153419" y="97832"/>
                  </a:lnTo>
                  <a:lnTo>
                    <a:pt x="153326" y="100478"/>
                  </a:lnTo>
                  <a:lnTo>
                    <a:pt x="153225" y="103069"/>
                  </a:lnTo>
                  <a:lnTo>
                    <a:pt x="153114" y="105605"/>
                  </a:lnTo>
                  <a:lnTo>
                    <a:pt x="153004" y="108086"/>
                  </a:lnTo>
                  <a:lnTo>
                    <a:pt x="152884" y="110511"/>
                  </a:lnTo>
                  <a:lnTo>
                    <a:pt x="152755" y="112872"/>
                  </a:lnTo>
                  <a:lnTo>
                    <a:pt x="152626" y="115177"/>
                  </a:lnTo>
                  <a:lnTo>
                    <a:pt x="152487" y="117418"/>
                  </a:lnTo>
                  <a:lnTo>
                    <a:pt x="152349" y="119604"/>
                  </a:lnTo>
                  <a:lnTo>
                    <a:pt x="152201" y="121715"/>
                  </a:lnTo>
                  <a:lnTo>
                    <a:pt x="152063" y="123763"/>
                  </a:lnTo>
                  <a:lnTo>
                    <a:pt x="151915" y="125745"/>
                  </a:lnTo>
                  <a:lnTo>
                    <a:pt x="151768" y="127663"/>
                  </a:lnTo>
                  <a:lnTo>
                    <a:pt x="151620" y="129498"/>
                  </a:lnTo>
                  <a:lnTo>
                    <a:pt x="151464" y="131269"/>
                  </a:lnTo>
                  <a:lnTo>
                    <a:pt x="151178" y="134598"/>
                  </a:lnTo>
                  <a:lnTo>
                    <a:pt x="150892" y="137613"/>
                  </a:lnTo>
                  <a:lnTo>
                    <a:pt x="150615" y="140324"/>
                  </a:lnTo>
                  <a:lnTo>
                    <a:pt x="150366" y="142704"/>
                  </a:lnTo>
                  <a:lnTo>
                    <a:pt x="150136" y="144751"/>
                  </a:lnTo>
                  <a:lnTo>
                    <a:pt x="149942" y="146457"/>
                  </a:lnTo>
                  <a:lnTo>
                    <a:pt x="149776" y="147794"/>
                  </a:lnTo>
                  <a:lnTo>
                    <a:pt x="149656" y="148771"/>
                  </a:lnTo>
                  <a:lnTo>
                    <a:pt x="149555" y="149555"/>
                  </a:lnTo>
                  <a:lnTo>
                    <a:pt x="149555" y="1495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-1930650" y="-5105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-2509075" y="-8797150"/>
              <a:ext cx="684050" cy="3749500"/>
            </a:xfrm>
            <a:custGeom>
              <a:avLst/>
              <a:gdLst/>
              <a:ahLst/>
              <a:cxnLst/>
              <a:rect l="l" t="t" r="r" b="b"/>
              <a:pathLst>
                <a:path w="27362" h="149980" extrusionOk="0">
                  <a:moveTo>
                    <a:pt x="93" y="1"/>
                  </a:moveTo>
                  <a:lnTo>
                    <a:pt x="314" y="1781"/>
                  </a:lnTo>
                  <a:lnTo>
                    <a:pt x="517" y="3570"/>
                  </a:lnTo>
                  <a:lnTo>
                    <a:pt x="720" y="5359"/>
                  </a:lnTo>
                  <a:lnTo>
                    <a:pt x="914" y="7138"/>
                  </a:lnTo>
                  <a:lnTo>
                    <a:pt x="1108" y="8927"/>
                  </a:lnTo>
                  <a:lnTo>
                    <a:pt x="1292" y="10707"/>
                  </a:lnTo>
                  <a:lnTo>
                    <a:pt x="1467" y="12478"/>
                  </a:lnTo>
                  <a:lnTo>
                    <a:pt x="1633" y="14257"/>
                  </a:lnTo>
                  <a:lnTo>
                    <a:pt x="1799" y="16028"/>
                  </a:lnTo>
                  <a:lnTo>
                    <a:pt x="1956" y="17798"/>
                  </a:lnTo>
                  <a:lnTo>
                    <a:pt x="2113" y="19569"/>
                  </a:lnTo>
                  <a:lnTo>
                    <a:pt x="2251" y="21330"/>
                  </a:lnTo>
                  <a:lnTo>
                    <a:pt x="2389" y="23092"/>
                  </a:lnTo>
                  <a:lnTo>
                    <a:pt x="2528" y="24853"/>
                  </a:lnTo>
                  <a:lnTo>
                    <a:pt x="2777" y="28348"/>
                  </a:lnTo>
                  <a:lnTo>
                    <a:pt x="3007" y="31834"/>
                  </a:lnTo>
                  <a:lnTo>
                    <a:pt x="3210" y="35301"/>
                  </a:lnTo>
                  <a:lnTo>
                    <a:pt x="3394" y="38750"/>
                  </a:lnTo>
                  <a:lnTo>
                    <a:pt x="3560" y="42180"/>
                  </a:lnTo>
                  <a:lnTo>
                    <a:pt x="3708" y="45574"/>
                  </a:lnTo>
                  <a:lnTo>
                    <a:pt x="3828" y="48958"/>
                  </a:lnTo>
                  <a:lnTo>
                    <a:pt x="3939" y="52305"/>
                  </a:lnTo>
                  <a:lnTo>
                    <a:pt x="4031" y="55625"/>
                  </a:lnTo>
                  <a:lnTo>
                    <a:pt x="4095" y="58917"/>
                  </a:lnTo>
                  <a:lnTo>
                    <a:pt x="4151" y="62182"/>
                  </a:lnTo>
                  <a:lnTo>
                    <a:pt x="4197" y="65409"/>
                  </a:lnTo>
                  <a:lnTo>
                    <a:pt x="4215" y="68600"/>
                  </a:lnTo>
                  <a:lnTo>
                    <a:pt x="4224" y="71754"/>
                  </a:lnTo>
                  <a:lnTo>
                    <a:pt x="4224" y="74870"/>
                  </a:lnTo>
                  <a:lnTo>
                    <a:pt x="4206" y="77950"/>
                  </a:lnTo>
                  <a:lnTo>
                    <a:pt x="4178" y="80984"/>
                  </a:lnTo>
                  <a:lnTo>
                    <a:pt x="4132" y="83981"/>
                  </a:lnTo>
                  <a:lnTo>
                    <a:pt x="4077" y="86932"/>
                  </a:lnTo>
                  <a:lnTo>
                    <a:pt x="4012" y="89837"/>
                  </a:lnTo>
                  <a:lnTo>
                    <a:pt x="3939" y="92696"/>
                  </a:lnTo>
                  <a:lnTo>
                    <a:pt x="3856" y="95499"/>
                  </a:lnTo>
                  <a:lnTo>
                    <a:pt x="3763" y="98256"/>
                  </a:lnTo>
                  <a:lnTo>
                    <a:pt x="3662" y="100958"/>
                  </a:lnTo>
                  <a:lnTo>
                    <a:pt x="3560" y="103605"/>
                  </a:lnTo>
                  <a:lnTo>
                    <a:pt x="3441" y="106196"/>
                  </a:lnTo>
                  <a:lnTo>
                    <a:pt x="3321" y="108732"/>
                  </a:lnTo>
                  <a:lnTo>
                    <a:pt x="3192" y="111213"/>
                  </a:lnTo>
                  <a:lnTo>
                    <a:pt x="3062" y="113629"/>
                  </a:lnTo>
                  <a:lnTo>
                    <a:pt x="2924" y="115980"/>
                  </a:lnTo>
                  <a:lnTo>
                    <a:pt x="2786" y="118267"/>
                  </a:lnTo>
                  <a:lnTo>
                    <a:pt x="2648" y="120489"/>
                  </a:lnTo>
                  <a:lnTo>
                    <a:pt x="2500" y="122647"/>
                  </a:lnTo>
                  <a:lnTo>
                    <a:pt x="2352" y="124731"/>
                  </a:lnTo>
                  <a:lnTo>
                    <a:pt x="2205" y="126751"/>
                  </a:lnTo>
                  <a:lnTo>
                    <a:pt x="2057" y="128697"/>
                  </a:lnTo>
                  <a:lnTo>
                    <a:pt x="1910" y="130568"/>
                  </a:lnTo>
                  <a:lnTo>
                    <a:pt x="1615" y="134082"/>
                  </a:lnTo>
                  <a:lnTo>
                    <a:pt x="1329" y="137282"/>
                  </a:lnTo>
                  <a:lnTo>
                    <a:pt x="1061" y="140150"/>
                  </a:lnTo>
                  <a:lnTo>
                    <a:pt x="812" y="142676"/>
                  </a:lnTo>
                  <a:lnTo>
                    <a:pt x="591" y="144853"/>
                  </a:lnTo>
                  <a:lnTo>
                    <a:pt x="388" y="146669"/>
                  </a:lnTo>
                  <a:lnTo>
                    <a:pt x="231" y="148099"/>
                  </a:lnTo>
                  <a:lnTo>
                    <a:pt x="102" y="149131"/>
                  </a:lnTo>
                  <a:lnTo>
                    <a:pt x="1" y="149980"/>
                  </a:lnTo>
                  <a:lnTo>
                    <a:pt x="1" y="149980"/>
                  </a:lnTo>
                  <a:lnTo>
                    <a:pt x="2657" y="149768"/>
                  </a:lnTo>
                  <a:lnTo>
                    <a:pt x="5165" y="149556"/>
                  </a:lnTo>
                  <a:lnTo>
                    <a:pt x="7526" y="149353"/>
                  </a:lnTo>
                  <a:lnTo>
                    <a:pt x="9739" y="149141"/>
                  </a:lnTo>
                  <a:lnTo>
                    <a:pt x="11804" y="148947"/>
                  </a:lnTo>
                  <a:lnTo>
                    <a:pt x="13704" y="148753"/>
                  </a:lnTo>
                  <a:lnTo>
                    <a:pt x="15438" y="148569"/>
                  </a:lnTo>
                  <a:lnTo>
                    <a:pt x="17015" y="148403"/>
                  </a:lnTo>
                  <a:lnTo>
                    <a:pt x="19643" y="148099"/>
                  </a:lnTo>
                  <a:lnTo>
                    <a:pt x="21561" y="147868"/>
                  </a:lnTo>
                  <a:lnTo>
                    <a:pt x="22741" y="147721"/>
                  </a:lnTo>
                  <a:lnTo>
                    <a:pt x="23138" y="147665"/>
                  </a:lnTo>
                  <a:lnTo>
                    <a:pt x="23239" y="146881"/>
                  </a:lnTo>
                  <a:lnTo>
                    <a:pt x="23359" y="145904"/>
                  </a:lnTo>
                  <a:lnTo>
                    <a:pt x="23525" y="144567"/>
                  </a:lnTo>
                  <a:lnTo>
                    <a:pt x="23719" y="142861"/>
                  </a:lnTo>
                  <a:lnTo>
                    <a:pt x="23949" y="140814"/>
                  </a:lnTo>
                  <a:lnTo>
                    <a:pt x="24198" y="138434"/>
                  </a:lnTo>
                  <a:lnTo>
                    <a:pt x="24475" y="135723"/>
                  </a:lnTo>
                  <a:lnTo>
                    <a:pt x="24761" y="132708"/>
                  </a:lnTo>
                  <a:lnTo>
                    <a:pt x="25047" y="129379"/>
                  </a:lnTo>
                  <a:lnTo>
                    <a:pt x="25203" y="127608"/>
                  </a:lnTo>
                  <a:lnTo>
                    <a:pt x="25351" y="125773"/>
                  </a:lnTo>
                  <a:lnTo>
                    <a:pt x="25498" y="123855"/>
                  </a:lnTo>
                  <a:lnTo>
                    <a:pt x="25646" y="121873"/>
                  </a:lnTo>
                  <a:lnTo>
                    <a:pt x="25784" y="119825"/>
                  </a:lnTo>
                  <a:lnTo>
                    <a:pt x="25932" y="117714"/>
                  </a:lnTo>
                  <a:lnTo>
                    <a:pt x="26070" y="115528"/>
                  </a:lnTo>
                  <a:lnTo>
                    <a:pt x="26209" y="113287"/>
                  </a:lnTo>
                  <a:lnTo>
                    <a:pt x="26338" y="110982"/>
                  </a:lnTo>
                  <a:lnTo>
                    <a:pt x="26467" y="108621"/>
                  </a:lnTo>
                  <a:lnTo>
                    <a:pt x="26587" y="106196"/>
                  </a:lnTo>
                  <a:lnTo>
                    <a:pt x="26697" y="103715"/>
                  </a:lnTo>
                  <a:lnTo>
                    <a:pt x="26808" y="101179"/>
                  </a:lnTo>
                  <a:lnTo>
                    <a:pt x="26909" y="98588"/>
                  </a:lnTo>
                  <a:lnTo>
                    <a:pt x="27002" y="95942"/>
                  </a:lnTo>
                  <a:lnTo>
                    <a:pt x="27085" y="93249"/>
                  </a:lnTo>
                  <a:lnTo>
                    <a:pt x="27158" y="90501"/>
                  </a:lnTo>
                  <a:lnTo>
                    <a:pt x="27223" y="87707"/>
                  </a:lnTo>
                  <a:lnTo>
                    <a:pt x="27269" y="84857"/>
                  </a:lnTo>
                  <a:lnTo>
                    <a:pt x="27315" y="81971"/>
                  </a:lnTo>
                  <a:lnTo>
                    <a:pt x="27343" y="79029"/>
                  </a:lnTo>
                  <a:lnTo>
                    <a:pt x="27361" y="76051"/>
                  </a:lnTo>
                  <a:lnTo>
                    <a:pt x="27361" y="73035"/>
                  </a:lnTo>
                  <a:lnTo>
                    <a:pt x="27352" y="69974"/>
                  </a:lnTo>
                  <a:lnTo>
                    <a:pt x="27324" y="66875"/>
                  </a:lnTo>
                  <a:lnTo>
                    <a:pt x="27278" y="63731"/>
                  </a:lnTo>
                  <a:lnTo>
                    <a:pt x="27223" y="60559"/>
                  </a:lnTo>
                  <a:lnTo>
                    <a:pt x="27149" y="57350"/>
                  </a:lnTo>
                  <a:lnTo>
                    <a:pt x="27057" y="54104"/>
                  </a:lnTo>
                  <a:lnTo>
                    <a:pt x="26946" y="50821"/>
                  </a:lnTo>
                  <a:lnTo>
                    <a:pt x="26817" y="47519"/>
                  </a:lnTo>
                  <a:lnTo>
                    <a:pt x="26670" y="44181"/>
                  </a:lnTo>
                  <a:lnTo>
                    <a:pt x="26494" y="40815"/>
                  </a:lnTo>
                  <a:lnTo>
                    <a:pt x="26310" y="37422"/>
                  </a:lnTo>
                  <a:lnTo>
                    <a:pt x="26098" y="34001"/>
                  </a:lnTo>
                  <a:lnTo>
                    <a:pt x="25867" y="30561"/>
                  </a:lnTo>
                  <a:lnTo>
                    <a:pt x="25609" y="27094"/>
                  </a:lnTo>
                  <a:lnTo>
                    <a:pt x="25332" y="23608"/>
                  </a:lnTo>
                  <a:lnTo>
                    <a:pt x="25185" y="21865"/>
                  </a:lnTo>
                  <a:lnTo>
                    <a:pt x="25028" y="20104"/>
                  </a:lnTo>
                  <a:lnTo>
                    <a:pt x="24871" y="18343"/>
                  </a:lnTo>
                  <a:lnTo>
                    <a:pt x="24705" y="16581"/>
                  </a:lnTo>
                  <a:lnTo>
                    <a:pt x="24530" y="14811"/>
                  </a:lnTo>
                  <a:lnTo>
                    <a:pt x="24346" y="13040"/>
                  </a:lnTo>
                  <a:lnTo>
                    <a:pt x="24161" y="11260"/>
                  </a:lnTo>
                  <a:lnTo>
                    <a:pt x="23968" y="9481"/>
                  </a:lnTo>
                  <a:lnTo>
                    <a:pt x="23774" y="7701"/>
                  </a:lnTo>
                  <a:lnTo>
                    <a:pt x="23571" y="5912"/>
                  </a:lnTo>
                  <a:lnTo>
                    <a:pt x="23359" y="4123"/>
                  </a:lnTo>
                  <a:lnTo>
                    <a:pt x="23138" y="2334"/>
                  </a:lnTo>
                  <a:lnTo>
                    <a:pt x="20224" y="1974"/>
                  </a:lnTo>
                  <a:lnTo>
                    <a:pt x="17319" y="1642"/>
                  </a:lnTo>
                  <a:lnTo>
                    <a:pt x="14423" y="1329"/>
                  </a:lnTo>
                  <a:lnTo>
                    <a:pt x="11537" y="1024"/>
                  </a:lnTo>
                  <a:lnTo>
                    <a:pt x="8660" y="748"/>
                  </a:lnTo>
                  <a:lnTo>
                    <a:pt x="5792" y="480"/>
                  </a:lnTo>
                  <a:lnTo>
                    <a:pt x="2933" y="231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-2509075" y="-8797150"/>
              <a:ext cx="684050" cy="3749500"/>
            </a:xfrm>
            <a:custGeom>
              <a:avLst/>
              <a:gdLst/>
              <a:ahLst/>
              <a:cxnLst/>
              <a:rect l="l" t="t" r="r" b="b"/>
              <a:pathLst>
                <a:path w="27362" h="149980" fill="none" extrusionOk="0">
                  <a:moveTo>
                    <a:pt x="23138" y="147665"/>
                  </a:moveTo>
                  <a:lnTo>
                    <a:pt x="23138" y="147665"/>
                  </a:lnTo>
                  <a:lnTo>
                    <a:pt x="22741" y="147721"/>
                  </a:lnTo>
                  <a:lnTo>
                    <a:pt x="21561" y="147868"/>
                  </a:lnTo>
                  <a:lnTo>
                    <a:pt x="19643" y="148099"/>
                  </a:lnTo>
                  <a:lnTo>
                    <a:pt x="17015" y="148403"/>
                  </a:lnTo>
                  <a:lnTo>
                    <a:pt x="15438" y="148569"/>
                  </a:lnTo>
                  <a:lnTo>
                    <a:pt x="13704" y="148753"/>
                  </a:lnTo>
                  <a:lnTo>
                    <a:pt x="11804" y="148947"/>
                  </a:lnTo>
                  <a:lnTo>
                    <a:pt x="9739" y="149141"/>
                  </a:lnTo>
                  <a:lnTo>
                    <a:pt x="7526" y="149353"/>
                  </a:lnTo>
                  <a:lnTo>
                    <a:pt x="5165" y="149556"/>
                  </a:lnTo>
                  <a:lnTo>
                    <a:pt x="2657" y="149768"/>
                  </a:lnTo>
                  <a:lnTo>
                    <a:pt x="1" y="149980"/>
                  </a:lnTo>
                  <a:lnTo>
                    <a:pt x="1" y="149980"/>
                  </a:lnTo>
                  <a:lnTo>
                    <a:pt x="102" y="149131"/>
                  </a:lnTo>
                  <a:lnTo>
                    <a:pt x="231" y="148099"/>
                  </a:lnTo>
                  <a:lnTo>
                    <a:pt x="388" y="146669"/>
                  </a:lnTo>
                  <a:lnTo>
                    <a:pt x="591" y="144853"/>
                  </a:lnTo>
                  <a:lnTo>
                    <a:pt x="812" y="142676"/>
                  </a:lnTo>
                  <a:lnTo>
                    <a:pt x="1061" y="140150"/>
                  </a:lnTo>
                  <a:lnTo>
                    <a:pt x="1329" y="137282"/>
                  </a:lnTo>
                  <a:lnTo>
                    <a:pt x="1615" y="134082"/>
                  </a:lnTo>
                  <a:lnTo>
                    <a:pt x="1910" y="130568"/>
                  </a:lnTo>
                  <a:lnTo>
                    <a:pt x="2057" y="128697"/>
                  </a:lnTo>
                  <a:lnTo>
                    <a:pt x="2205" y="126751"/>
                  </a:lnTo>
                  <a:lnTo>
                    <a:pt x="2352" y="124731"/>
                  </a:lnTo>
                  <a:lnTo>
                    <a:pt x="2500" y="122647"/>
                  </a:lnTo>
                  <a:lnTo>
                    <a:pt x="2648" y="120489"/>
                  </a:lnTo>
                  <a:lnTo>
                    <a:pt x="2786" y="118267"/>
                  </a:lnTo>
                  <a:lnTo>
                    <a:pt x="2924" y="115980"/>
                  </a:lnTo>
                  <a:lnTo>
                    <a:pt x="3062" y="113629"/>
                  </a:lnTo>
                  <a:lnTo>
                    <a:pt x="3192" y="111213"/>
                  </a:lnTo>
                  <a:lnTo>
                    <a:pt x="3321" y="108732"/>
                  </a:lnTo>
                  <a:lnTo>
                    <a:pt x="3441" y="106196"/>
                  </a:lnTo>
                  <a:lnTo>
                    <a:pt x="3560" y="103605"/>
                  </a:lnTo>
                  <a:lnTo>
                    <a:pt x="3662" y="100958"/>
                  </a:lnTo>
                  <a:lnTo>
                    <a:pt x="3763" y="98256"/>
                  </a:lnTo>
                  <a:lnTo>
                    <a:pt x="3856" y="95499"/>
                  </a:lnTo>
                  <a:lnTo>
                    <a:pt x="3939" y="92696"/>
                  </a:lnTo>
                  <a:lnTo>
                    <a:pt x="4012" y="89837"/>
                  </a:lnTo>
                  <a:lnTo>
                    <a:pt x="4077" y="86932"/>
                  </a:lnTo>
                  <a:lnTo>
                    <a:pt x="4132" y="83981"/>
                  </a:lnTo>
                  <a:lnTo>
                    <a:pt x="4178" y="80984"/>
                  </a:lnTo>
                  <a:lnTo>
                    <a:pt x="4206" y="77950"/>
                  </a:lnTo>
                  <a:lnTo>
                    <a:pt x="4224" y="74870"/>
                  </a:lnTo>
                  <a:lnTo>
                    <a:pt x="4224" y="71754"/>
                  </a:lnTo>
                  <a:lnTo>
                    <a:pt x="4215" y="68600"/>
                  </a:lnTo>
                  <a:lnTo>
                    <a:pt x="4197" y="65409"/>
                  </a:lnTo>
                  <a:lnTo>
                    <a:pt x="4151" y="62182"/>
                  </a:lnTo>
                  <a:lnTo>
                    <a:pt x="4095" y="58917"/>
                  </a:lnTo>
                  <a:lnTo>
                    <a:pt x="4031" y="55625"/>
                  </a:lnTo>
                  <a:lnTo>
                    <a:pt x="3939" y="52305"/>
                  </a:lnTo>
                  <a:lnTo>
                    <a:pt x="3828" y="48958"/>
                  </a:lnTo>
                  <a:lnTo>
                    <a:pt x="3708" y="45574"/>
                  </a:lnTo>
                  <a:lnTo>
                    <a:pt x="3560" y="42180"/>
                  </a:lnTo>
                  <a:lnTo>
                    <a:pt x="3394" y="38750"/>
                  </a:lnTo>
                  <a:lnTo>
                    <a:pt x="3210" y="35301"/>
                  </a:lnTo>
                  <a:lnTo>
                    <a:pt x="3007" y="31834"/>
                  </a:lnTo>
                  <a:lnTo>
                    <a:pt x="2777" y="28348"/>
                  </a:lnTo>
                  <a:lnTo>
                    <a:pt x="2528" y="24853"/>
                  </a:lnTo>
                  <a:lnTo>
                    <a:pt x="2389" y="23092"/>
                  </a:lnTo>
                  <a:lnTo>
                    <a:pt x="2251" y="21330"/>
                  </a:lnTo>
                  <a:lnTo>
                    <a:pt x="2113" y="19569"/>
                  </a:lnTo>
                  <a:lnTo>
                    <a:pt x="1956" y="17798"/>
                  </a:lnTo>
                  <a:lnTo>
                    <a:pt x="1799" y="16028"/>
                  </a:lnTo>
                  <a:lnTo>
                    <a:pt x="1633" y="14257"/>
                  </a:lnTo>
                  <a:lnTo>
                    <a:pt x="1467" y="12478"/>
                  </a:lnTo>
                  <a:lnTo>
                    <a:pt x="1292" y="10707"/>
                  </a:lnTo>
                  <a:lnTo>
                    <a:pt x="1108" y="8927"/>
                  </a:lnTo>
                  <a:lnTo>
                    <a:pt x="914" y="7138"/>
                  </a:lnTo>
                  <a:lnTo>
                    <a:pt x="720" y="5359"/>
                  </a:lnTo>
                  <a:lnTo>
                    <a:pt x="517" y="3570"/>
                  </a:lnTo>
                  <a:lnTo>
                    <a:pt x="314" y="1781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2933" y="231"/>
                  </a:lnTo>
                  <a:lnTo>
                    <a:pt x="5792" y="480"/>
                  </a:lnTo>
                  <a:lnTo>
                    <a:pt x="8660" y="748"/>
                  </a:lnTo>
                  <a:lnTo>
                    <a:pt x="11537" y="1024"/>
                  </a:lnTo>
                  <a:lnTo>
                    <a:pt x="14423" y="1329"/>
                  </a:lnTo>
                  <a:lnTo>
                    <a:pt x="17319" y="1642"/>
                  </a:lnTo>
                  <a:lnTo>
                    <a:pt x="20224" y="1974"/>
                  </a:lnTo>
                  <a:lnTo>
                    <a:pt x="23138" y="2334"/>
                  </a:lnTo>
                  <a:lnTo>
                    <a:pt x="23138" y="2334"/>
                  </a:lnTo>
                  <a:lnTo>
                    <a:pt x="23359" y="4123"/>
                  </a:lnTo>
                  <a:lnTo>
                    <a:pt x="23571" y="5912"/>
                  </a:lnTo>
                  <a:lnTo>
                    <a:pt x="23774" y="7701"/>
                  </a:lnTo>
                  <a:lnTo>
                    <a:pt x="23968" y="9481"/>
                  </a:lnTo>
                  <a:lnTo>
                    <a:pt x="24161" y="11260"/>
                  </a:lnTo>
                  <a:lnTo>
                    <a:pt x="24346" y="13040"/>
                  </a:lnTo>
                  <a:lnTo>
                    <a:pt x="24530" y="14811"/>
                  </a:lnTo>
                  <a:lnTo>
                    <a:pt x="24705" y="16581"/>
                  </a:lnTo>
                  <a:lnTo>
                    <a:pt x="24871" y="18343"/>
                  </a:lnTo>
                  <a:lnTo>
                    <a:pt x="25028" y="20104"/>
                  </a:lnTo>
                  <a:lnTo>
                    <a:pt x="25185" y="21865"/>
                  </a:lnTo>
                  <a:lnTo>
                    <a:pt x="25332" y="23608"/>
                  </a:lnTo>
                  <a:lnTo>
                    <a:pt x="25609" y="27094"/>
                  </a:lnTo>
                  <a:lnTo>
                    <a:pt x="25867" y="30561"/>
                  </a:lnTo>
                  <a:lnTo>
                    <a:pt x="26098" y="34001"/>
                  </a:lnTo>
                  <a:lnTo>
                    <a:pt x="26310" y="37422"/>
                  </a:lnTo>
                  <a:lnTo>
                    <a:pt x="26494" y="40815"/>
                  </a:lnTo>
                  <a:lnTo>
                    <a:pt x="26670" y="44181"/>
                  </a:lnTo>
                  <a:lnTo>
                    <a:pt x="26817" y="47519"/>
                  </a:lnTo>
                  <a:lnTo>
                    <a:pt x="26946" y="50821"/>
                  </a:lnTo>
                  <a:lnTo>
                    <a:pt x="27057" y="54104"/>
                  </a:lnTo>
                  <a:lnTo>
                    <a:pt x="27149" y="57350"/>
                  </a:lnTo>
                  <a:lnTo>
                    <a:pt x="27223" y="60559"/>
                  </a:lnTo>
                  <a:lnTo>
                    <a:pt x="27278" y="63731"/>
                  </a:lnTo>
                  <a:lnTo>
                    <a:pt x="27324" y="66875"/>
                  </a:lnTo>
                  <a:lnTo>
                    <a:pt x="27352" y="69974"/>
                  </a:lnTo>
                  <a:lnTo>
                    <a:pt x="27361" y="73035"/>
                  </a:lnTo>
                  <a:lnTo>
                    <a:pt x="27361" y="76051"/>
                  </a:lnTo>
                  <a:lnTo>
                    <a:pt x="27343" y="79029"/>
                  </a:lnTo>
                  <a:lnTo>
                    <a:pt x="27315" y="81971"/>
                  </a:lnTo>
                  <a:lnTo>
                    <a:pt x="27269" y="84857"/>
                  </a:lnTo>
                  <a:lnTo>
                    <a:pt x="27223" y="87707"/>
                  </a:lnTo>
                  <a:lnTo>
                    <a:pt x="27158" y="90501"/>
                  </a:lnTo>
                  <a:lnTo>
                    <a:pt x="27085" y="93249"/>
                  </a:lnTo>
                  <a:lnTo>
                    <a:pt x="27002" y="95942"/>
                  </a:lnTo>
                  <a:lnTo>
                    <a:pt x="26909" y="98588"/>
                  </a:lnTo>
                  <a:lnTo>
                    <a:pt x="26808" y="101179"/>
                  </a:lnTo>
                  <a:lnTo>
                    <a:pt x="26697" y="103715"/>
                  </a:lnTo>
                  <a:lnTo>
                    <a:pt x="26587" y="106196"/>
                  </a:lnTo>
                  <a:lnTo>
                    <a:pt x="26467" y="108621"/>
                  </a:lnTo>
                  <a:lnTo>
                    <a:pt x="26338" y="110982"/>
                  </a:lnTo>
                  <a:lnTo>
                    <a:pt x="26209" y="113287"/>
                  </a:lnTo>
                  <a:lnTo>
                    <a:pt x="26070" y="115528"/>
                  </a:lnTo>
                  <a:lnTo>
                    <a:pt x="25932" y="117714"/>
                  </a:lnTo>
                  <a:lnTo>
                    <a:pt x="25784" y="119825"/>
                  </a:lnTo>
                  <a:lnTo>
                    <a:pt x="25646" y="121873"/>
                  </a:lnTo>
                  <a:lnTo>
                    <a:pt x="25498" y="123855"/>
                  </a:lnTo>
                  <a:lnTo>
                    <a:pt x="25351" y="125773"/>
                  </a:lnTo>
                  <a:lnTo>
                    <a:pt x="25203" y="127608"/>
                  </a:lnTo>
                  <a:lnTo>
                    <a:pt x="25047" y="129379"/>
                  </a:lnTo>
                  <a:lnTo>
                    <a:pt x="24761" y="132708"/>
                  </a:lnTo>
                  <a:lnTo>
                    <a:pt x="24475" y="135723"/>
                  </a:lnTo>
                  <a:lnTo>
                    <a:pt x="24198" y="138434"/>
                  </a:lnTo>
                  <a:lnTo>
                    <a:pt x="23949" y="140814"/>
                  </a:lnTo>
                  <a:lnTo>
                    <a:pt x="23719" y="142861"/>
                  </a:lnTo>
                  <a:lnTo>
                    <a:pt x="23525" y="144567"/>
                  </a:lnTo>
                  <a:lnTo>
                    <a:pt x="23359" y="145904"/>
                  </a:lnTo>
                  <a:lnTo>
                    <a:pt x="23239" y="146881"/>
                  </a:lnTo>
                  <a:lnTo>
                    <a:pt x="23138" y="147665"/>
                  </a:lnTo>
                  <a:lnTo>
                    <a:pt x="23138" y="1476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-1930650" y="-5105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-4705400" y="-7880300"/>
              <a:ext cx="1916250" cy="1916050"/>
            </a:xfrm>
            <a:custGeom>
              <a:avLst/>
              <a:gdLst/>
              <a:ahLst/>
              <a:cxnLst/>
              <a:rect l="l" t="t" r="r" b="b"/>
              <a:pathLst>
                <a:path w="76650" h="76642" extrusionOk="0">
                  <a:moveTo>
                    <a:pt x="38574" y="1"/>
                  </a:moveTo>
                  <a:lnTo>
                    <a:pt x="36656" y="10"/>
                  </a:lnTo>
                  <a:lnTo>
                    <a:pt x="34747" y="19"/>
                  </a:lnTo>
                  <a:lnTo>
                    <a:pt x="32857" y="38"/>
                  </a:lnTo>
                  <a:lnTo>
                    <a:pt x="30985" y="56"/>
                  </a:lnTo>
                  <a:lnTo>
                    <a:pt x="27305" y="121"/>
                  </a:lnTo>
                  <a:lnTo>
                    <a:pt x="23709" y="195"/>
                  </a:lnTo>
                  <a:lnTo>
                    <a:pt x="20196" y="296"/>
                  </a:lnTo>
                  <a:lnTo>
                    <a:pt x="16784" y="407"/>
                  </a:lnTo>
                  <a:lnTo>
                    <a:pt x="13455" y="536"/>
                  </a:lnTo>
                  <a:lnTo>
                    <a:pt x="10227" y="674"/>
                  </a:lnTo>
                  <a:lnTo>
                    <a:pt x="7101" y="831"/>
                  </a:lnTo>
                  <a:lnTo>
                    <a:pt x="4076" y="988"/>
                  </a:lnTo>
                  <a:lnTo>
                    <a:pt x="1153" y="1163"/>
                  </a:lnTo>
                  <a:lnTo>
                    <a:pt x="950" y="4805"/>
                  </a:lnTo>
                  <a:lnTo>
                    <a:pt x="849" y="6696"/>
                  </a:lnTo>
                  <a:lnTo>
                    <a:pt x="747" y="8623"/>
                  </a:lnTo>
                  <a:lnTo>
                    <a:pt x="655" y="10587"/>
                  </a:lnTo>
                  <a:lnTo>
                    <a:pt x="572" y="12588"/>
                  </a:lnTo>
                  <a:lnTo>
                    <a:pt x="489" y="14635"/>
                  </a:lnTo>
                  <a:lnTo>
                    <a:pt x="406" y="16720"/>
                  </a:lnTo>
                  <a:lnTo>
                    <a:pt x="332" y="18831"/>
                  </a:lnTo>
                  <a:lnTo>
                    <a:pt x="268" y="20980"/>
                  </a:lnTo>
                  <a:lnTo>
                    <a:pt x="213" y="23175"/>
                  </a:lnTo>
                  <a:lnTo>
                    <a:pt x="157" y="25388"/>
                  </a:lnTo>
                  <a:lnTo>
                    <a:pt x="111" y="27647"/>
                  </a:lnTo>
                  <a:lnTo>
                    <a:pt x="74" y="29934"/>
                  </a:lnTo>
                  <a:lnTo>
                    <a:pt x="37" y="32249"/>
                  </a:lnTo>
                  <a:lnTo>
                    <a:pt x="19" y="34591"/>
                  </a:lnTo>
                  <a:lnTo>
                    <a:pt x="0" y="36970"/>
                  </a:lnTo>
                  <a:lnTo>
                    <a:pt x="0" y="39377"/>
                  </a:lnTo>
                  <a:lnTo>
                    <a:pt x="0" y="41802"/>
                  </a:lnTo>
                  <a:lnTo>
                    <a:pt x="19" y="44264"/>
                  </a:lnTo>
                  <a:lnTo>
                    <a:pt x="37" y="46754"/>
                  </a:lnTo>
                  <a:lnTo>
                    <a:pt x="74" y="49262"/>
                  </a:lnTo>
                  <a:lnTo>
                    <a:pt x="120" y="51798"/>
                  </a:lnTo>
                  <a:lnTo>
                    <a:pt x="176" y="54353"/>
                  </a:lnTo>
                  <a:lnTo>
                    <a:pt x="249" y="56935"/>
                  </a:lnTo>
                  <a:lnTo>
                    <a:pt x="323" y="59535"/>
                  </a:lnTo>
                  <a:lnTo>
                    <a:pt x="415" y="62163"/>
                  </a:lnTo>
                  <a:lnTo>
                    <a:pt x="526" y="64801"/>
                  </a:lnTo>
                  <a:lnTo>
                    <a:pt x="646" y="67466"/>
                  </a:lnTo>
                  <a:lnTo>
                    <a:pt x="775" y="70149"/>
                  </a:lnTo>
                  <a:lnTo>
                    <a:pt x="923" y="72842"/>
                  </a:lnTo>
                  <a:lnTo>
                    <a:pt x="1089" y="75562"/>
                  </a:lnTo>
                  <a:lnTo>
                    <a:pt x="3071" y="75682"/>
                  </a:lnTo>
                  <a:lnTo>
                    <a:pt x="5054" y="75793"/>
                  </a:lnTo>
                  <a:lnTo>
                    <a:pt x="7027" y="75894"/>
                  </a:lnTo>
                  <a:lnTo>
                    <a:pt x="8982" y="75996"/>
                  </a:lnTo>
                  <a:lnTo>
                    <a:pt x="10937" y="76079"/>
                  </a:lnTo>
                  <a:lnTo>
                    <a:pt x="12874" y="76162"/>
                  </a:lnTo>
                  <a:lnTo>
                    <a:pt x="14810" y="76235"/>
                  </a:lnTo>
                  <a:lnTo>
                    <a:pt x="16728" y="76309"/>
                  </a:lnTo>
                  <a:lnTo>
                    <a:pt x="18637" y="76364"/>
                  </a:lnTo>
                  <a:lnTo>
                    <a:pt x="20528" y="76420"/>
                  </a:lnTo>
                  <a:lnTo>
                    <a:pt x="22418" y="76475"/>
                  </a:lnTo>
                  <a:lnTo>
                    <a:pt x="24290" y="76512"/>
                  </a:lnTo>
                  <a:lnTo>
                    <a:pt x="26153" y="76549"/>
                  </a:lnTo>
                  <a:lnTo>
                    <a:pt x="27997" y="76576"/>
                  </a:lnTo>
                  <a:lnTo>
                    <a:pt x="29832" y="76604"/>
                  </a:lnTo>
                  <a:lnTo>
                    <a:pt x="31658" y="76623"/>
                  </a:lnTo>
                  <a:lnTo>
                    <a:pt x="35254" y="76641"/>
                  </a:lnTo>
                  <a:lnTo>
                    <a:pt x="38795" y="76641"/>
                  </a:lnTo>
                  <a:lnTo>
                    <a:pt x="42281" y="76623"/>
                  </a:lnTo>
                  <a:lnTo>
                    <a:pt x="45702" y="76586"/>
                  </a:lnTo>
                  <a:lnTo>
                    <a:pt x="49059" y="76530"/>
                  </a:lnTo>
                  <a:lnTo>
                    <a:pt x="52342" y="76466"/>
                  </a:lnTo>
                  <a:lnTo>
                    <a:pt x="55551" y="76374"/>
                  </a:lnTo>
                  <a:lnTo>
                    <a:pt x="58695" y="76281"/>
                  </a:lnTo>
                  <a:lnTo>
                    <a:pt x="60955" y="76198"/>
                  </a:lnTo>
                  <a:lnTo>
                    <a:pt x="63159" y="76115"/>
                  </a:lnTo>
                  <a:lnTo>
                    <a:pt x="65335" y="76023"/>
                  </a:lnTo>
                  <a:lnTo>
                    <a:pt x="67456" y="75922"/>
                  </a:lnTo>
                  <a:lnTo>
                    <a:pt x="69531" y="75820"/>
                  </a:lnTo>
                  <a:lnTo>
                    <a:pt x="71569" y="75719"/>
                  </a:lnTo>
                  <a:lnTo>
                    <a:pt x="73551" y="75608"/>
                  </a:lnTo>
                  <a:lnTo>
                    <a:pt x="75488" y="75488"/>
                  </a:lnTo>
                  <a:lnTo>
                    <a:pt x="75700" y="71846"/>
                  </a:lnTo>
                  <a:lnTo>
                    <a:pt x="75801" y="69955"/>
                  </a:lnTo>
                  <a:lnTo>
                    <a:pt x="75894" y="68028"/>
                  </a:lnTo>
                  <a:lnTo>
                    <a:pt x="75986" y="66064"/>
                  </a:lnTo>
                  <a:lnTo>
                    <a:pt x="76078" y="64063"/>
                  </a:lnTo>
                  <a:lnTo>
                    <a:pt x="76161" y="62016"/>
                  </a:lnTo>
                  <a:lnTo>
                    <a:pt x="76235" y="59932"/>
                  </a:lnTo>
                  <a:lnTo>
                    <a:pt x="76309" y="57820"/>
                  </a:lnTo>
                  <a:lnTo>
                    <a:pt x="76373" y="55662"/>
                  </a:lnTo>
                  <a:lnTo>
                    <a:pt x="76438" y="53477"/>
                  </a:lnTo>
                  <a:lnTo>
                    <a:pt x="76484" y="51263"/>
                  </a:lnTo>
                  <a:lnTo>
                    <a:pt x="76530" y="49004"/>
                  </a:lnTo>
                  <a:lnTo>
                    <a:pt x="76576" y="46717"/>
                  </a:lnTo>
                  <a:lnTo>
                    <a:pt x="76604" y="44403"/>
                  </a:lnTo>
                  <a:lnTo>
                    <a:pt x="76631" y="42060"/>
                  </a:lnTo>
                  <a:lnTo>
                    <a:pt x="76641" y="39681"/>
                  </a:lnTo>
                  <a:lnTo>
                    <a:pt x="76650" y="37274"/>
                  </a:lnTo>
                  <a:lnTo>
                    <a:pt x="76641" y="34840"/>
                  </a:lnTo>
                  <a:lnTo>
                    <a:pt x="76631" y="32387"/>
                  </a:lnTo>
                  <a:lnTo>
                    <a:pt x="76604" y="29897"/>
                  </a:lnTo>
                  <a:lnTo>
                    <a:pt x="76567" y="27389"/>
                  </a:lnTo>
                  <a:lnTo>
                    <a:pt x="76521" y="24853"/>
                  </a:lnTo>
                  <a:lnTo>
                    <a:pt x="76465" y="22299"/>
                  </a:lnTo>
                  <a:lnTo>
                    <a:pt x="76401" y="19717"/>
                  </a:lnTo>
                  <a:lnTo>
                    <a:pt x="76318" y="17116"/>
                  </a:lnTo>
                  <a:lnTo>
                    <a:pt x="76226" y="14488"/>
                  </a:lnTo>
                  <a:lnTo>
                    <a:pt x="76115" y="11851"/>
                  </a:lnTo>
                  <a:lnTo>
                    <a:pt x="76004" y="9186"/>
                  </a:lnTo>
                  <a:lnTo>
                    <a:pt x="75866" y="6502"/>
                  </a:lnTo>
                  <a:lnTo>
                    <a:pt x="75718" y="3800"/>
                  </a:lnTo>
                  <a:lnTo>
                    <a:pt x="75562" y="1089"/>
                  </a:lnTo>
                  <a:lnTo>
                    <a:pt x="73422" y="960"/>
                  </a:lnTo>
                  <a:lnTo>
                    <a:pt x="71292" y="840"/>
                  </a:lnTo>
                  <a:lnTo>
                    <a:pt x="69180" y="729"/>
                  </a:lnTo>
                  <a:lnTo>
                    <a:pt x="67069" y="628"/>
                  </a:lnTo>
                  <a:lnTo>
                    <a:pt x="64975" y="536"/>
                  </a:lnTo>
                  <a:lnTo>
                    <a:pt x="62891" y="453"/>
                  </a:lnTo>
                  <a:lnTo>
                    <a:pt x="60826" y="379"/>
                  </a:lnTo>
                  <a:lnTo>
                    <a:pt x="58760" y="314"/>
                  </a:lnTo>
                  <a:lnTo>
                    <a:pt x="56676" y="250"/>
                  </a:lnTo>
                  <a:lnTo>
                    <a:pt x="54601" y="195"/>
                  </a:lnTo>
                  <a:lnTo>
                    <a:pt x="52545" y="139"/>
                  </a:lnTo>
                  <a:lnTo>
                    <a:pt x="50498" y="102"/>
                  </a:lnTo>
                  <a:lnTo>
                    <a:pt x="48469" y="65"/>
                  </a:lnTo>
                  <a:lnTo>
                    <a:pt x="46458" y="47"/>
                  </a:lnTo>
                  <a:lnTo>
                    <a:pt x="44467" y="19"/>
                  </a:lnTo>
                  <a:lnTo>
                    <a:pt x="42484" y="10"/>
                  </a:lnTo>
                  <a:lnTo>
                    <a:pt x="40520" y="1"/>
                  </a:lnTo>
                  <a:close/>
                </a:path>
              </a:pathLst>
            </a:custGeom>
            <a:solidFill>
              <a:srgbClr val="ED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-4705400" y="-7880300"/>
              <a:ext cx="1916250" cy="1916050"/>
            </a:xfrm>
            <a:custGeom>
              <a:avLst/>
              <a:gdLst/>
              <a:ahLst/>
              <a:cxnLst/>
              <a:rect l="l" t="t" r="r" b="b"/>
              <a:pathLst>
                <a:path w="76650" h="76642" fill="none" extrusionOk="0">
                  <a:moveTo>
                    <a:pt x="75562" y="1089"/>
                  </a:moveTo>
                  <a:lnTo>
                    <a:pt x="75562" y="1089"/>
                  </a:lnTo>
                  <a:lnTo>
                    <a:pt x="73422" y="960"/>
                  </a:lnTo>
                  <a:lnTo>
                    <a:pt x="71292" y="840"/>
                  </a:lnTo>
                  <a:lnTo>
                    <a:pt x="69180" y="729"/>
                  </a:lnTo>
                  <a:lnTo>
                    <a:pt x="67069" y="628"/>
                  </a:lnTo>
                  <a:lnTo>
                    <a:pt x="64975" y="536"/>
                  </a:lnTo>
                  <a:lnTo>
                    <a:pt x="62891" y="453"/>
                  </a:lnTo>
                  <a:lnTo>
                    <a:pt x="60826" y="379"/>
                  </a:lnTo>
                  <a:lnTo>
                    <a:pt x="58760" y="314"/>
                  </a:lnTo>
                  <a:lnTo>
                    <a:pt x="58760" y="314"/>
                  </a:lnTo>
                  <a:lnTo>
                    <a:pt x="56676" y="250"/>
                  </a:lnTo>
                  <a:lnTo>
                    <a:pt x="54601" y="195"/>
                  </a:lnTo>
                  <a:lnTo>
                    <a:pt x="52545" y="139"/>
                  </a:lnTo>
                  <a:lnTo>
                    <a:pt x="50498" y="102"/>
                  </a:lnTo>
                  <a:lnTo>
                    <a:pt x="48469" y="65"/>
                  </a:lnTo>
                  <a:lnTo>
                    <a:pt x="46458" y="47"/>
                  </a:lnTo>
                  <a:lnTo>
                    <a:pt x="44467" y="19"/>
                  </a:lnTo>
                  <a:lnTo>
                    <a:pt x="42484" y="10"/>
                  </a:lnTo>
                  <a:lnTo>
                    <a:pt x="40520" y="1"/>
                  </a:lnTo>
                  <a:lnTo>
                    <a:pt x="38574" y="1"/>
                  </a:lnTo>
                  <a:lnTo>
                    <a:pt x="36656" y="10"/>
                  </a:lnTo>
                  <a:lnTo>
                    <a:pt x="34747" y="19"/>
                  </a:lnTo>
                  <a:lnTo>
                    <a:pt x="32857" y="38"/>
                  </a:lnTo>
                  <a:lnTo>
                    <a:pt x="30985" y="56"/>
                  </a:lnTo>
                  <a:lnTo>
                    <a:pt x="27305" y="121"/>
                  </a:lnTo>
                  <a:lnTo>
                    <a:pt x="23709" y="195"/>
                  </a:lnTo>
                  <a:lnTo>
                    <a:pt x="20196" y="296"/>
                  </a:lnTo>
                  <a:lnTo>
                    <a:pt x="16784" y="407"/>
                  </a:lnTo>
                  <a:lnTo>
                    <a:pt x="13455" y="536"/>
                  </a:lnTo>
                  <a:lnTo>
                    <a:pt x="10227" y="674"/>
                  </a:lnTo>
                  <a:lnTo>
                    <a:pt x="7101" y="831"/>
                  </a:lnTo>
                  <a:lnTo>
                    <a:pt x="4076" y="988"/>
                  </a:lnTo>
                  <a:lnTo>
                    <a:pt x="1153" y="1163"/>
                  </a:lnTo>
                  <a:lnTo>
                    <a:pt x="1153" y="1163"/>
                  </a:lnTo>
                  <a:lnTo>
                    <a:pt x="950" y="4805"/>
                  </a:lnTo>
                  <a:lnTo>
                    <a:pt x="849" y="6696"/>
                  </a:lnTo>
                  <a:lnTo>
                    <a:pt x="747" y="8623"/>
                  </a:lnTo>
                  <a:lnTo>
                    <a:pt x="655" y="10587"/>
                  </a:lnTo>
                  <a:lnTo>
                    <a:pt x="572" y="12588"/>
                  </a:lnTo>
                  <a:lnTo>
                    <a:pt x="489" y="14635"/>
                  </a:lnTo>
                  <a:lnTo>
                    <a:pt x="406" y="16720"/>
                  </a:lnTo>
                  <a:lnTo>
                    <a:pt x="332" y="18831"/>
                  </a:lnTo>
                  <a:lnTo>
                    <a:pt x="268" y="20980"/>
                  </a:lnTo>
                  <a:lnTo>
                    <a:pt x="213" y="23175"/>
                  </a:lnTo>
                  <a:lnTo>
                    <a:pt x="157" y="25388"/>
                  </a:lnTo>
                  <a:lnTo>
                    <a:pt x="111" y="27647"/>
                  </a:lnTo>
                  <a:lnTo>
                    <a:pt x="74" y="29934"/>
                  </a:lnTo>
                  <a:lnTo>
                    <a:pt x="37" y="32249"/>
                  </a:lnTo>
                  <a:lnTo>
                    <a:pt x="19" y="34591"/>
                  </a:lnTo>
                  <a:lnTo>
                    <a:pt x="0" y="36970"/>
                  </a:lnTo>
                  <a:lnTo>
                    <a:pt x="0" y="39377"/>
                  </a:lnTo>
                  <a:lnTo>
                    <a:pt x="0" y="41802"/>
                  </a:lnTo>
                  <a:lnTo>
                    <a:pt x="19" y="44264"/>
                  </a:lnTo>
                  <a:lnTo>
                    <a:pt x="37" y="46754"/>
                  </a:lnTo>
                  <a:lnTo>
                    <a:pt x="74" y="49262"/>
                  </a:lnTo>
                  <a:lnTo>
                    <a:pt x="120" y="51798"/>
                  </a:lnTo>
                  <a:lnTo>
                    <a:pt x="176" y="54353"/>
                  </a:lnTo>
                  <a:lnTo>
                    <a:pt x="249" y="56935"/>
                  </a:lnTo>
                  <a:lnTo>
                    <a:pt x="323" y="59535"/>
                  </a:lnTo>
                  <a:lnTo>
                    <a:pt x="415" y="62163"/>
                  </a:lnTo>
                  <a:lnTo>
                    <a:pt x="526" y="64801"/>
                  </a:lnTo>
                  <a:lnTo>
                    <a:pt x="646" y="67466"/>
                  </a:lnTo>
                  <a:lnTo>
                    <a:pt x="775" y="70149"/>
                  </a:lnTo>
                  <a:lnTo>
                    <a:pt x="923" y="72842"/>
                  </a:lnTo>
                  <a:lnTo>
                    <a:pt x="1089" y="75562"/>
                  </a:lnTo>
                  <a:lnTo>
                    <a:pt x="1089" y="75562"/>
                  </a:lnTo>
                  <a:lnTo>
                    <a:pt x="3071" y="75682"/>
                  </a:lnTo>
                  <a:lnTo>
                    <a:pt x="5054" y="75793"/>
                  </a:lnTo>
                  <a:lnTo>
                    <a:pt x="7027" y="75894"/>
                  </a:lnTo>
                  <a:lnTo>
                    <a:pt x="8982" y="75996"/>
                  </a:lnTo>
                  <a:lnTo>
                    <a:pt x="10937" y="76079"/>
                  </a:lnTo>
                  <a:lnTo>
                    <a:pt x="12874" y="76162"/>
                  </a:lnTo>
                  <a:lnTo>
                    <a:pt x="14810" y="76235"/>
                  </a:lnTo>
                  <a:lnTo>
                    <a:pt x="16728" y="76309"/>
                  </a:lnTo>
                  <a:lnTo>
                    <a:pt x="18637" y="76364"/>
                  </a:lnTo>
                  <a:lnTo>
                    <a:pt x="20528" y="76420"/>
                  </a:lnTo>
                  <a:lnTo>
                    <a:pt x="22418" y="76475"/>
                  </a:lnTo>
                  <a:lnTo>
                    <a:pt x="24290" y="76512"/>
                  </a:lnTo>
                  <a:lnTo>
                    <a:pt x="26153" y="76549"/>
                  </a:lnTo>
                  <a:lnTo>
                    <a:pt x="27997" y="76576"/>
                  </a:lnTo>
                  <a:lnTo>
                    <a:pt x="29832" y="76604"/>
                  </a:lnTo>
                  <a:lnTo>
                    <a:pt x="31658" y="76623"/>
                  </a:lnTo>
                  <a:lnTo>
                    <a:pt x="35254" y="76641"/>
                  </a:lnTo>
                  <a:lnTo>
                    <a:pt x="38795" y="76641"/>
                  </a:lnTo>
                  <a:lnTo>
                    <a:pt x="42281" y="76623"/>
                  </a:lnTo>
                  <a:lnTo>
                    <a:pt x="45702" y="76586"/>
                  </a:lnTo>
                  <a:lnTo>
                    <a:pt x="49059" y="76530"/>
                  </a:lnTo>
                  <a:lnTo>
                    <a:pt x="52342" y="76466"/>
                  </a:lnTo>
                  <a:lnTo>
                    <a:pt x="55551" y="76374"/>
                  </a:lnTo>
                  <a:lnTo>
                    <a:pt x="58695" y="76281"/>
                  </a:lnTo>
                  <a:lnTo>
                    <a:pt x="58695" y="76281"/>
                  </a:lnTo>
                  <a:lnTo>
                    <a:pt x="60955" y="76198"/>
                  </a:lnTo>
                  <a:lnTo>
                    <a:pt x="63159" y="76115"/>
                  </a:lnTo>
                  <a:lnTo>
                    <a:pt x="65335" y="76023"/>
                  </a:lnTo>
                  <a:lnTo>
                    <a:pt x="67456" y="75922"/>
                  </a:lnTo>
                  <a:lnTo>
                    <a:pt x="69531" y="75820"/>
                  </a:lnTo>
                  <a:lnTo>
                    <a:pt x="71569" y="75719"/>
                  </a:lnTo>
                  <a:lnTo>
                    <a:pt x="73551" y="75608"/>
                  </a:lnTo>
                  <a:lnTo>
                    <a:pt x="75488" y="75488"/>
                  </a:lnTo>
                  <a:lnTo>
                    <a:pt x="75488" y="75488"/>
                  </a:lnTo>
                  <a:lnTo>
                    <a:pt x="75700" y="71846"/>
                  </a:lnTo>
                  <a:lnTo>
                    <a:pt x="75801" y="69955"/>
                  </a:lnTo>
                  <a:lnTo>
                    <a:pt x="75894" y="68028"/>
                  </a:lnTo>
                  <a:lnTo>
                    <a:pt x="75986" y="66064"/>
                  </a:lnTo>
                  <a:lnTo>
                    <a:pt x="76078" y="64063"/>
                  </a:lnTo>
                  <a:lnTo>
                    <a:pt x="76161" y="62016"/>
                  </a:lnTo>
                  <a:lnTo>
                    <a:pt x="76235" y="59932"/>
                  </a:lnTo>
                  <a:lnTo>
                    <a:pt x="76309" y="57820"/>
                  </a:lnTo>
                  <a:lnTo>
                    <a:pt x="76373" y="55662"/>
                  </a:lnTo>
                  <a:lnTo>
                    <a:pt x="76438" y="53477"/>
                  </a:lnTo>
                  <a:lnTo>
                    <a:pt x="76484" y="51263"/>
                  </a:lnTo>
                  <a:lnTo>
                    <a:pt x="76530" y="49004"/>
                  </a:lnTo>
                  <a:lnTo>
                    <a:pt x="76576" y="46717"/>
                  </a:lnTo>
                  <a:lnTo>
                    <a:pt x="76604" y="44403"/>
                  </a:lnTo>
                  <a:lnTo>
                    <a:pt x="76631" y="42060"/>
                  </a:lnTo>
                  <a:lnTo>
                    <a:pt x="76641" y="39681"/>
                  </a:lnTo>
                  <a:lnTo>
                    <a:pt x="76650" y="37274"/>
                  </a:lnTo>
                  <a:lnTo>
                    <a:pt x="76641" y="34840"/>
                  </a:lnTo>
                  <a:lnTo>
                    <a:pt x="76631" y="32387"/>
                  </a:lnTo>
                  <a:lnTo>
                    <a:pt x="76604" y="29897"/>
                  </a:lnTo>
                  <a:lnTo>
                    <a:pt x="76567" y="27389"/>
                  </a:lnTo>
                  <a:lnTo>
                    <a:pt x="76521" y="24853"/>
                  </a:lnTo>
                  <a:lnTo>
                    <a:pt x="76465" y="22299"/>
                  </a:lnTo>
                  <a:lnTo>
                    <a:pt x="76401" y="19717"/>
                  </a:lnTo>
                  <a:lnTo>
                    <a:pt x="76318" y="17116"/>
                  </a:lnTo>
                  <a:lnTo>
                    <a:pt x="76226" y="14488"/>
                  </a:lnTo>
                  <a:lnTo>
                    <a:pt x="76115" y="11851"/>
                  </a:lnTo>
                  <a:lnTo>
                    <a:pt x="76004" y="9186"/>
                  </a:lnTo>
                  <a:lnTo>
                    <a:pt x="75866" y="6502"/>
                  </a:lnTo>
                  <a:lnTo>
                    <a:pt x="75718" y="3800"/>
                  </a:lnTo>
                  <a:lnTo>
                    <a:pt x="75562" y="1089"/>
                  </a:lnTo>
                  <a:lnTo>
                    <a:pt x="75562" y="10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-2816375" y="-7853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-3238025" y="-7872450"/>
              <a:ext cx="448875" cy="1899200"/>
            </a:xfrm>
            <a:custGeom>
              <a:avLst/>
              <a:gdLst/>
              <a:ahLst/>
              <a:cxnLst/>
              <a:rect l="l" t="t" r="r" b="b"/>
              <a:pathLst>
                <a:path w="17955" h="75968" extrusionOk="0">
                  <a:moveTo>
                    <a:pt x="65" y="0"/>
                  </a:moveTo>
                  <a:lnTo>
                    <a:pt x="203" y="2739"/>
                  </a:lnTo>
                  <a:lnTo>
                    <a:pt x="323" y="5460"/>
                  </a:lnTo>
                  <a:lnTo>
                    <a:pt x="434" y="8161"/>
                  </a:lnTo>
                  <a:lnTo>
                    <a:pt x="535" y="10854"/>
                  </a:lnTo>
                  <a:lnTo>
                    <a:pt x="628" y="13519"/>
                  </a:lnTo>
                  <a:lnTo>
                    <a:pt x="701" y="16175"/>
                  </a:lnTo>
                  <a:lnTo>
                    <a:pt x="775" y="18803"/>
                  </a:lnTo>
                  <a:lnTo>
                    <a:pt x="830" y="21413"/>
                  </a:lnTo>
                  <a:lnTo>
                    <a:pt x="876" y="24004"/>
                  </a:lnTo>
                  <a:lnTo>
                    <a:pt x="923" y="26568"/>
                  </a:lnTo>
                  <a:lnTo>
                    <a:pt x="950" y="29113"/>
                  </a:lnTo>
                  <a:lnTo>
                    <a:pt x="969" y="31630"/>
                  </a:lnTo>
                  <a:lnTo>
                    <a:pt x="987" y="34129"/>
                  </a:lnTo>
                  <a:lnTo>
                    <a:pt x="987" y="36601"/>
                  </a:lnTo>
                  <a:lnTo>
                    <a:pt x="987" y="39044"/>
                  </a:lnTo>
                  <a:lnTo>
                    <a:pt x="978" y="41460"/>
                  </a:lnTo>
                  <a:lnTo>
                    <a:pt x="959" y="43858"/>
                  </a:lnTo>
                  <a:lnTo>
                    <a:pt x="932" y="46219"/>
                  </a:lnTo>
                  <a:lnTo>
                    <a:pt x="895" y="48552"/>
                  </a:lnTo>
                  <a:lnTo>
                    <a:pt x="858" y="50857"/>
                  </a:lnTo>
                  <a:lnTo>
                    <a:pt x="812" y="53135"/>
                  </a:lnTo>
                  <a:lnTo>
                    <a:pt x="766" y="55376"/>
                  </a:lnTo>
                  <a:lnTo>
                    <a:pt x="711" y="57589"/>
                  </a:lnTo>
                  <a:lnTo>
                    <a:pt x="646" y="59774"/>
                  </a:lnTo>
                  <a:lnTo>
                    <a:pt x="581" y="61923"/>
                  </a:lnTo>
                  <a:lnTo>
                    <a:pt x="508" y="64035"/>
                  </a:lnTo>
                  <a:lnTo>
                    <a:pt x="351" y="68157"/>
                  </a:lnTo>
                  <a:lnTo>
                    <a:pt x="185" y="72131"/>
                  </a:lnTo>
                  <a:lnTo>
                    <a:pt x="0" y="75967"/>
                  </a:lnTo>
                  <a:lnTo>
                    <a:pt x="2260" y="75884"/>
                  </a:lnTo>
                  <a:lnTo>
                    <a:pt x="4464" y="75801"/>
                  </a:lnTo>
                  <a:lnTo>
                    <a:pt x="6640" y="75709"/>
                  </a:lnTo>
                  <a:lnTo>
                    <a:pt x="8761" y="75608"/>
                  </a:lnTo>
                  <a:lnTo>
                    <a:pt x="10836" y="75506"/>
                  </a:lnTo>
                  <a:lnTo>
                    <a:pt x="12874" y="75405"/>
                  </a:lnTo>
                  <a:lnTo>
                    <a:pt x="14856" y="75294"/>
                  </a:lnTo>
                  <a:lnTo>
                    <a:pt x="16793" y="75174"/>
                  </a:lnTo>
                  <a:lnTo>
                    <a:pt x="17005" y="71532"/>
                  </a:lnTo>
                  <a:lnTo>
                    <a:pt x="17106" y="69641"/>
                  </a:lnTo>
                  <a:lnTo>
                    <a:pt x="17199" y="67714"/>
                  </a:lnTo>
                  <a:lnTo>
                    <a:pt x="17291" y="65750"/>
                  </a:lnTo>
                  <a:lnTo>
                    <a:pt x="17383" y="63749"/>
                  </a:lnTo>
                  <a:lnTo>
                    <a:pt x="17466" y="61702"/>
                  </a:lnTo>
                  <a:lnTo>
                    <a:pt x="17540" y="59618"/>
                  </a:lnTo>
                  <a:lnTo>
                    <a:pt x="17614" y="57506"/>
                  </a:lnTo>
                  <a:lnTo>
                    <a:pt x="17678" y="55348"/>
                  </a:lnTo>
                  <a:lnTo>
                    <a:pt x="17743" y="53163"/>
                  </a:lnTo>
                  <a:lnTo>
                    <a:pt x="17789" y="50949"/>
                  </a:lnTo>
                  <a:lnTo>
                    <a:pt x="17835" y="48690"/>
                  </a:lnTo>
                  <a:lnTo>
                    <a:pt x="17881" y="46403"/>
                  </a:lnTo>
                  <a:lnTo>
                    <a:pt x="17909" y="44089"/>
                  </a:lnTo>
                  <a:lnTo>
                    <a:pt x="17936" y="41746"/>
                  </a:lnTo>
                  <a:lnTo>
                    <a:pt x="17946" y="39367"/>
                  </a:lnTo>
                  <a:lnTo>
                    <a:pt x="17955" y="36960"/>
                  </a:lnTo>
                  <a:lnTo>
                    <a:pt x="17946" y="34526"/>
                  </a:lnTo>
                  <a:lnTo>
                    <a:pt x="17936" y="32073"/>
                  </a:lnTo>
                  <a:lnTo>
                    <a:pt x="17909" y="29583"/>
                  </a:lnTo>
                  <a:lnTo>
                    <a:pt x="17872" y="27075"/>
                  </a:lnTo>
                  <a:lnTo>
                    <a:pt x="17826" y="24539"/>
                  </a:lnTo>
                  <a:lnTo>
                    <a:pt x="17770" y="21985"/>
                  </a:lnTo>
                  <a:lnTo>
                    <a:pt x="17706" y="19403"/>
                  </a:lnTo>
                  <a:lnTo>
                    <a:pt x="17623" y="16802"/>
                  </a:lnTo>
                  <a:lnTo>
                    <a:pt x="17531" y="14174"/>
                  </a:lnTo>
                  <a:lnTo>
                    <a:pt x="17420" y="11537"/>
                  </a:lnTo>
                  <a:lnTo>
                    <a:pt x="17309" y="8872"/>
                  </a:lnTo>
                  <a:lnTo>
                    <a:pt x="17171" y="6188"/>
                  </a:lnTo>
                  <a:lnTo>
                    <a:pt x="17023" y="3486"/>
                  </a:lnTo>
                  <a:lnTo>
                    <a:pt x="16867" y="775"/>
                  </a:lnTo>
                  <a:lnTo>
                    <a:pt x="14727" y="646"/>
                  </a:lnTo>
                  <a:lnTo>
                    <a:pt x="12597" y="526"/>
                  </a:lnTo>
                  <a:lnTo>
                    <a:pt x="10485" y="415"/>
                  </a:lnTo>
                  <a:lnTo>
                    <a:pt x="8374" y="314"/>
                  </a:lnTo>
                  <a:lnTo>
                    <a:pt x="6280" y="222"/>
                  </a:lnTo>
                  <a:lnTo>
                    <a:pt x="4196" y="139"/>
                  </a:lnTo>
                  <a:lnTo>
                    <a:pt x="2131" y="6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DAEE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-3238025" y="-7872450"/>
              <a:ext cx="448875" cy="1899200"/>
            </a:xfrm>
            <a:custGeom>
              <a:avLst/>
              <a:gdLst/>
              <a:ahLst/>
              <a:cxnLst/>
              <a:rect l="l" t="t" r="r" b="b"/>
              <a:pathLst>
                <a:path w="17955" h="75968" fill="none" extrusionOk="0">
                  <a:moveTo>
                    <a:pt x="16867" y="775"/>
                  </a:moveTo>
                  <a:lnTo>
                    <a:pt x="16867" y="775"/>
                  </a:lnTo>
                  <a:lnTo>
                    <a:pt x="14727" y="646"/>
                  </a:lnTo>
                  <a:lnTo>
                    <a:pt x="12597" y="526"/>
                  </a:lnTo>
                  <a:lnTo>
                    <a:pt x="10485" y="415"/>
                  </a:lnTo>
                  <a:lnTo>
                    <a:pt x="8374" y="314"/>
                  </a:lnTo>
                  <a:lnTo>
                    <a:pt x="6280" y="222"/>
                  </a:lnTo>
                  <a:lnTo>
                    <a:pt x="4196" y="139"/>
                  </a:lnTo>
                  <a:lnTo>
                    <a:pt x="2131" y="65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203" y="2739"/>
                  </a:lnTo>
                  <a:lnTo>
                    <a:pt x="323" y="5460"/>
                  </a:lnTo>
                  <a:lnTo>
                    <a:pt x="434" y="8161"/>
                  </a:lnTo>
                  <a:lnTo>
                    <a:pt x="535" y="10854"/>
                  </a:lnTo>
                  <a:lnTo>
                    <a:pt x="628" y="13519"/>
                  </a:lnTo>
                  <a:lnTo>
                    <a:pt x="701" y="16175"/>
                  </a:lnTo>
                  <a:lnTo>
                    <a:pt x="775" y="18803"/>
                  </a:lnTo>
                  <a:lnTo>
                    <a:pt x="830" y="21413"/>
                  </a:lnTo>
                  <a:lnTo>
                    <a:pt x="876" y="24004"/>
                  </a:lnTo>
                  <a:lnTo>
                    <a:pt x="923" y="26568"/>
                  </a:lnTo>
                  <a:lnTo>
                    <a:pt x="950" y="29113"/>
                  </a:lnTo>
                  <a:lnTo>
                    <a:pt x="969" y="31630"/>
                  </a:lnTo>
                  <a:lnTo>
                    <a:pt x="987" y="34129"/>
                  </a:lnTo>
                  <a:lnTo>
                    <a:pt x="987" y="36601"/>
                  </a:lnTo>
                  <a:lnTo>
                    <a:pt x="987" y="39044"/>
                  </a:lnTo>
                  <a:lnTo>
                    <a:pt x="978" y="41460"/>
                  </a:lnTo>
                  <a:lnTo>
                    <a:pt x="959" y="43858"/>
                  </a:lnTo>
                  <a:lnTo>
                    <a:pt x="932" y="46219"/>
                  </a:lnTo>
                  <a:lnTo>
                    <a:pt x="895" y="48552"/>
                  </a:lnTo>
                  <a:lnTo>
                    <a:pt x="858" y="50857"/>
                  </a:lnTo>
                  <a:lnTo>
                    <a:pt x="812" y="53135"/>
                  </a:lnTo>
                  <a:lnTo>
                    <a:pt x="766" y="55376"/>
                  </a:lnTo>
                  <a:lnTo>
                    <a:pt x="711" y="57589"/>
                  </a:lnTo>
                  <a:lnTo>
                    <a:pt x="646" y="59774"/>
                  </a:lnTo>
                  <a:lnTo>
                    <a:pt x="581" y="61923"/>
                  </a:lnTo>
                  <a:lnTo>
                    <a:pt x="508" y="64035"/>
                  </a:lnTo>
                  <a:lnTo>
                    <a:pt x="351" y="68157"/>
                  </a:lnTo>
                  <a:lnTo>
                    <a:pt x="185" y="72131"/>
                  </a:lnTo>
                  <a:lnTo>
                    <a:pt x="0" y="75967"/>
                  </a:lnTo>
                  <a:lnTo>
                    <a:pt x="0" y="75967"/>
                  </a:lnTo>
                  <a:lnTo>
                    <a:pt x="2260" y="75884"/>
                  </a:lnTo>
                  <a:lnTo>
                    <a:pt x="4464" y="75801"/>
                  </a:lnTo>
                  <a:lnTo>
                    <a:pt x="6640" y="75709"/>
                  </a:lnTo>
                  <a:lnTo>
                    <a:pt x="8761" y="75608"/>
                  </a:lnTo>
                  <a:lnTo>
                    <a:pt x="10836" y="75506"/>
                  </a:lnTo>
                  <a:lnTo>
                    <a:pt x="12874" y="75405"/>
                  </a:lnTo>
                  <a:lnTo>
                    <a:pt x="14856" y="75294"/>
                  </a:lnTo>
                  <a:lnTo>
                    <a:pt x="16793" y="75174"/>
                  </a:lnTo>
                  <a:lnTo>
                    <a:pt x="16793" y="75174"/>
                  </a:lnTo>
                  <a:lnTo>
                    <a:pt x="17005" y="71532"/>
                  </a:lnTo>
                  <a:lnTo>
                    <a:pt x="17106" y="69641"/>
                  </a:lnTo>
                  <a:lnTo>
                    <a:pt x="17199" y="67714"/>
                  </a:lnTo>
                  <a:lnTo>
                    <a:pt x="17291" y="65750"/>
                  </a:lnTo>
                  <a:lnTo>
                    <a:pt x="17383" y="63749"/>
                  </a:lnTo>
                  <a:lnTo>
                    <a:pt x="17466" y="61702"/>
                  </a:lnTo>
                  <a:lnTo>
                    <a:pt x="17540" y="59618"/>
                  </a:lnTo>
                  <a:lnTo>
                    <a:pt x="17614" y="57506"/>
                  </a:lnTo>
                  <a:lnTo>
                    <a:pt x="17678" y="55348"/>
                  </a:lnTo>
                  <a:lnTo>
                    <a:pt x="17743" y="53163"/>
                  </a:lnTo>
                  <a:lnTo>
                    <a:pt x="17789" y="50949"/>
                  </a:lnTo>
                  <a:lnTo>
                    <a:pt x="17835" y="48690"/>
                  </a:lnTo>
                  <a:lnTo>
                    <a:pt x="17881" y="46403"/>
                  </a:lnTo>
                  <a:lnTo>
                    <a:pt x="17909" y="44089"/>
                  </a:lnTo>
                  <a:lnTo>
                    <a:pt x="17936" y="41746"/>
                  </a:lnTo>
                  <a:lnTo>
                    <a:pt x="17946" y="39367"/>
                  </a:lnTo>
                  <a:lnTo>
                    <a:pt x="17955" y="36960"/>
                  </a:lnTo>
                  <a:lnTo>
                    <a:pt x="17946" y="34526"/>
                  </a:lnTo>
                  <a:lnTo>
                    <a:pt x="17936" y="32073"/>
                  </a:lnTo>
                  <a:lnTo>
                    <a:pt x="17909" y="29583"/>
                  </a:lnTo>
                  <a:lnTo>
                    <a:pt x="17872" y="27075"/>
                  </a:lnTo>
                  <a:lnTo>
                    <a:pt x="17826" y="24539"/>
                  </a:lnTo>
                  <a:lnTo>
                    <a:pt x="17770" y="21985"/>
                  </a:lnTo>
                  <a:lnTo>
                    <a:pt x="17706" y="19403"/>
                  </a:lnTo>
                  <a:lnTo>
                    <a:pt x="17623" y="16802"/>
                  </a:lnTo>
                  <a:lnTo>
                    <a:pt x="17531" y="14174"/>
                  </a:lnTo>
                  <a:lnTo>
                    <a:pt x="17420" y="11537"/>
                  </a:lnTo>
                  <a:lnTo>
                    <a:pt x="17309" y="8872"/>
                  </a:lnTo>
                  <a:lnTo>
                    <a:pt x="17171" y="6188"/>
                  </a:lnTo>
                  <a:lnTo>
                    <a:pt x="17023" y="3486"/>
                  </a:lnTo>
                  <a:lnTo>
                    <a:pt x="16867" y="775"/>
                  </a:lnTo>
                  <a:lnTo>
                    <a:pt x="16867" y="7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-2816375" y="-7853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-1705175" y="-1410700"/>
              <a:ext cx="829500" cy="1648825"/>
            </a:xfrm>
            <a:custGeom>
              <a:avLst/>
              <a:gdLst/>
              <a:ahLst/>
              <a:cxnLst/>
              <a:rect l="l" t="t" r="r" b="b"/>
              <a:pathLst>
                <a:path w="33180" h="65953" extrusionOk="0">
                  <a:moveTo>
                    <a:pt x="27287" y="1"/>
                  </a:moveTo>
                  <a:lnTo>
                    <a:pt x="27010" y="19"/>
                  </a:lnTo>
                  <a:lnTo>
                    <a:pt x="26724" y="38"/>
                  </a:lnTo>
                  <a:lnTo>
                    <a:pt x="26448" y="84"/>
                  </a:lnTo>
                  <a:lnTo>
                    <a:pt x="26180" y="130"/>
                  </a:lnTo>
                  <a:lnTo>
                    <a:pt x="25904" y="194"/>
                  </a:lnTo>
                  <a:lnTo>
                    <a:pt x="25636" y="277"/>
                  </a:lnTo>
                  <a:lnTo>
                    <a:pt x="25369" y="369"/>
                  </a:lnTo>
                  <a:lnTo>
                    <a:pt x="25101" y="480"/>
                  </a:lnTo>
                  <a:lnTo>
                    <a:pt x="24843" y="600"/>
                  </a:lnTo>
                  <a:lnTo>
                    <a:pt x="24585" y="738"/>
                  </a:lnTo>
                  <a:lnTo>
                    <a:pt x="24336" y="886"/>
                  </a:lnTo>
                  <a:lnTo>
                    <a:pt x="24087" y="1043"/>
                  </a:lnTo>
                  <a:lnTo>
                    <a:pt x="23847" y="1218"/>
                  </a:lnTo>
                  <a:lnTo>
                    <a:pt x="21164" y="3302"/>
                  </a:lnTo>
                  <a:lnTo>
                    <a:pt x="18471" y="5349"/>
                  </a:lnTo>
                  <a:lnTo>
                    <a:pt x="15788" y="7378"/>
                  </a:lnTo>
                  <a:lnTo>
                    <a:pt x="13104" y="9388"/>
                  </a:lnTo>
                  <a:lnTo>
                    <a:pt x="10430" y="11352"/>
                  </a:lnTo>
                  <a:lnTo>
                    <a:pt x="7756" y="13298"/>
                  </a:lnTo>
                  <a:lnTo>
                    <a:pt x="5100" y="15207"/>
                  </a:lnTo>
                  <a:lnTo>
                    <a:pt x="2453" y="17088"/>
                  </a:lnTo>
                  <a:lnTo>
                    <a:pt x="2297" y="17199"/>
                  </a:lnTo>
                  <a:lnTo>
                    <a:pt x="2140" y="17319"/>
                  </a:lnTo>
                  <a:lnTo>
                    <a:pt x="1992" y="17448"/>
                  </a:lnTo>
                  <a:lnTo>
                    <a:pt x="1845" y="17577"/>
                  </a:lnTo>
                  <a:lnTo>
                    <a:pt x="1706" y="17706"/>
                  </a:lnTo>
                  <a:lnTo>
                    <a:pt x="1577" y="17844"/>
                  </a:lnTo>
                  <a:lnTo>
                    <a:pt x="1448" y="17983"/>
                  </a:lnTo>
                  <a:lnTo>
                    <a:pt x="1319" y="18130"/>
                  </a:lnTo>
                  <a:lnTo>
                    <a:pt x="1199" y="18278"/>
                  </a:lnTo>
                  <a:lnTo>
                    <a:pt x="1089" y="18425"/>
                  </a:lnTo>
                  <a:lnTo>
                    <a:pt x="978" y="18582"/>
                  </a:lnTo>
                  <a:lnTo>
                    <a:pt x="876" y="18748"/>
                  </a:lnTo>
                  <a:lnTo>
                    <a:pt x="784" y="18905"/>
                  </a:lnTo>
                  <a:lnTo>
                    <a:pt x="692" y="19071"/>
                  </a:lnTo>
                  <a:lnTo>
                    <a:pt x="600" y="19237"/>
                  </a:lnTo>
                  <a:lnTo>
                    <a:pt x="517" y="19412"/>
                  </a:lnTo>
                  <a:lnTo>
                    <a:pt x="443" y="19578"/>
                  </a:lnTo>
                  <a:lnTo>
                    <a:pt x="378" y="19753"/>
                  </a:lnTo>
                  <a:lnTo>
                    <a:pt x="314" y="19938"/>
                  </a:lnTo>
                  <a:lnTo>
                    <a:pt x="249" y="20113"/>
                  </a:lnTo>
                  <a:lnTo>
                    <a:pt x="203" y="20297"/>
                  </a:lnTo>
                  <a:lnTo>
                    <a:pt x="148" y="20482"/>
                  </a:lnTo>
                  <a:lnTo>
                    <a:pt x="111" y="20666"/>
                  </a:lnTo>
                  <a:lnTo>
                    <a:pt x="74" y="20851"/>
                  </a:lnTo>
                  <a:lnTo>
                    <a:pt x="46" y="21044"/>
                  </a:lnTo>
                  <a:lnTo>
                    <a:pt x="28" y="21229"/>
                  </a:lnTo>
                  <a:lnTo>
                    <a:pt x="10" y="21422"/>
                  </a:lnTo>
                  <a:lnTo>
                    <a:pt x="0" y="21616"/>
                  </a:lnTo>
                  <a:lnTo>
                    <a:pt x="0" y="21810"/>
                  </a:lnTo>
                  <a:lnTo>
                    <a:pt x="0" y="22003"/>
                  </a:lnTo>
                  <a:lnTo>
                    <a:pt x="10" y="22197"/>
                  </a:lnTo>
                  <a:lnTo>
                    <a:pt x="28" y="22391"/>
                  </a:lnTo>
                  <a:lnTo>
                    <a:pt x="111" y="23331"/>
                  </a:lnTo>
                  <a:lnTo>
                    <a:pt x="194" y="24410"/>
                  </a:lnTo>
                  <a:lnTo>
                    <a:pt x="305" y="25849"/>
                  </a:lnTo>
                  <a:lnTo>
                    <a:pt x="425" y="27610"/>
                  </a:lnTo>
                  <a:lnTo>
                    <a:pt x="544" y="29676"/>
                  </a:lnTo>
                  <a:lnTo>
                    <a:pt x="600" y="30810"/>
                  </a:lnTo>
                  <a:lnTo>
                    <a:pt x="655" y="31999"/>
                  </a:lnTo>
                  <a:lnTo>
                    <a:pt x="710" y="33253"/>
                  </a:lnTo>
                  <a:lnTo>
                    <a:pt x="757" y="34554"/>
                  </a:lnTo>
                  <a:lnTo>
                    <a:pt x="803" y="35918"/>
                  </a:lnTo>
                  <a:lnTo>
                    <a:pt x="830" y="37320"/>
                  </a:lnTo>
                  <a:lnTo>
                    <a:pt x="858" y="38759"/>
                  </a:lnTo>
                  <a:lnTo>
                    <a:pt x="876" y="40243"/>
                  </a:lnTo>
                  <a:lnTo>
                    <a:pt x="886" y="41756"/>
                  </a:lnTo>
                  <a:lnTo>
                    <a:pt x="886" y="43305"/>
                  </a:lnTo>
                  <a:lnTo>
                    <a:pt x="876" y="44873"/>
                  </a:lnTo>
                  <a:lnTo>
                    <a:pt x="849" y="46468"/>
                  </a:lnTo>
                  <a:lnTo>
                    <a:pt x="803" y="48082"/>
                  </a:lnTo>
                  <a:lnTo>
                    <a:pt x="747" y="49705"/>
                  </a:lnTo>
                  <a:lnTo>
                    <a:pt x="674" y="51346"/>
                  </a:lnTo>
                  <a:lnTo>
                    <a:pt x="581" y="52988"/>
                  </a:lnTo>
                  <a:lnTo>
                    <a:pt x="480" y="54629"/>
                  </a:lnTo>
                  <a:lnTo>
                    <a:pt x="351" y="56270"/>
                  </a:lnTo>
                  <a:lnTo>
                    <a:pt x="203" y="57903"/>
                  </a:lnTo>
                  <a:lnTo>
                    <a:pt x="120" y="58714"/>
                  </a:lnTo>
                  <a:lnTo>
                    <a:pt x="28" y="59526"/>
                  </a:lnTo>
                  <a:lnTo>
                    <a:pt x="10" y="59821"/>
                  </a:lnTo>
                  <a:lnTo>
                    <a:pt x="0" y="60116"/>
                  </a:lnTo>
                  <a:lnTo>
                    <a:pt x="0" y="60411"/>
                  </a:lnTo>
                  <a:lnTo>
                    <a:pt x="19" y="60697"/>
                  </a:lnTo>
                  <a:lnTo>
                    <a:pt x="56" y="60983"/>
                  </a:lnTo>
                  <a:lnTo>
                    <a:pt x="102" y="61268"/>
                  </a:lnTo>
                  <a:lnTo>
                    <a:pt x="157" y="61545"/>
                  </a:lnTo>
                  <a:lnTo>
                    <a:pt x="231" y="61813"/>
                  </a:lnTo>
                  <a:lnTo>
                    <a:pt x="323" y="62080"/>
                  </a:lnTo>
                  <a:lnTo>
                    <a:pt x="425" y="62347"/>
                  </a:lnTo>
                  <a:lnTo>
                    <a:pt x="535" y="62606"/>
                  </a:lnTo>
                  <a:lnTo>
                    <a:pt x="655" y="62855"/>
                  </a:lnTo>
                  <a:lnTo>
                    <a:pt x="793" y="63094"/>
                  </a:lnTo>
                  <a:lnTo>
                    <a:pt x="941" y="63334"/>
                  </a:lnTo>
                  <a:lnTo>
                    <a:pt x="1098" y="63555"/>
                  </a:lnTo>
                  <a:lnTo>
                    <a:pt x="1264" y="63777"/>
                  </a:lnTo>
                  <a:lnTo>
                    <a:pt x="1439" y="63989"/>
                  </a:lnTo>
                  <a:lnTo>
                    <a:pt x="1633" y="64201"/>
                  </a:lnTo>
                  <a:lnTo>
                    <a:pt x="1826" y="64395"/>
                  </a:lnTo>
                  <a:lnTo>
                    <a:pt x="2038" y="64579"/>
                  </a:lnTo>
                  <a:lnTo>
                    <a:pt x="2250" y="64754"/>
                  </a:lnTo>
                  <a:lnTo>
                    <a:pt x="2472" y="64920"/>
                  </a:lnTo>
                  <a:lnTo>
                    <a:pt x="2712" y="65077"/>
                  </a:lnTo>
                  <a:lnTo>
                    <a:pt x="2951" y="65215"/>
                  </a:lnTo>
                  <a:lnTo>
                    <a:pt x="3200" y="65344"/>
                  </a:lnTo>
                  <a:lnTo>
                    <a:pt x="3458" y="65464"/>
                  </a:lnTo>
                  <a:lnTo>
                    <a:pt x="3717" y="65575"/>
                  </a:lnTo>
                  <a:lnTo>
                    <a:pt x="3993" y="65667"/>
                  </a:lnTo>
                  <a:lnTo>
                    <a:pt x="4270" y="65750"/>
                  </a:lnTo>
                  <a:lnTo>
                    <a:pt x="4556" y="65824"/>
                  </a:lnTo>
                  <a:lnTo>
                    <a:pt x="4842" y="65879"/>
                  </a:lnTo>
                  <a:lnTo>
                    <a:pt x="5137" y="65916"/>
                  </a:lnTo>
                  <a:lnTo>
                    <a:pt x="5469" y="65944"/>
                  </a:lnTo>
                  <a:lnTo>
                    <a:pt x="5792" y="65953"/>
                  </a:lnTo>
                  <a:lnTo>
                    <a:pt x="6059" y="65944"/>
                  </a:lnTo>
                  <a:lnTo>
                    <a:pt x="6326" y="65925"/>
                  </a:lnTo>
                  <a:lnTo>
                    <a:pt x="6594" y="65898"/>
                  </a:lnTo>
                  <a:lnTo>
                    <a:pt x="6852" y="65852"/>
                  </a:lnTo>
                  <a:lnTo>
                    <a:pt x="7110" y="65796"/>
                  </a:lnTo>
                  <a:lnTo>
                    <a:pt x="7368" y="65732"/>
                  </a:lnTo>
                  <a:lnTo>
                    <a:pt x="7617" y="65658"/>
                  </a:lnTo>
                  <a:lnTo>
                    <a:pt x="7866" y="65566"/>
                  </a:lnTo>
                  <a:lnTo>
                    <a:pt x="8106" y="65464"/>
                  </a:lnTo>
                  <a:lnTo>
                    <a:pt x="8337" y="65354"/>
                  </a:lnTo>
                  <a:lnTo>
                    <a:pt x="8567" y="65234"/>
                  </a:lnTo>
                  <a:lnTo>
                    <a:pt x="8798" y="65105"/>
                  </a:lnTo>
                  <a:lnTo>
                    <a:pt x="9010" y="64966"/>
                  </a:lnTo>
                  <a:lnTo>
                    <a:pt x="9222" y="64819"/>
                  </a:lnTo>
                  <a:lnTo>
                    <a:pt x="9425" y="64653"/>
                  </a:lnTo>
                  <a:lnTo>
                    <a:pt x="9628" y="64487"/>
                  </a:lnTo>
                  <a:lnTo>
                    <a:pt x="9812" y="64312"/>
                  </a:lnTo>
                  <a:lnTo>
                    <a:pt x="9997" y="64127"/>
                  </a:lnTo>
                  <a:lnTo>
                    <a:pt x="10172" y="63933"/>
                  </a:lnTo>
                  <a:lnTo>
                    <a:pt x="10329" y="63731"/>
                  </a:lnTo>
                  <a:lnTo>
                    <a:pt x="10485" y="63528"/>
                  </a:lnTo>
                  <a:lnTo>
                    <a:pt x="10633" y="63316"/>
                  </a:lnTo>
                  <a:lnTo>
                    <a:pt x="10771" y="63085"/>
                  </a:lnTo>
                  <a:lnTo>
                    <a:pt x="10900" y="62855"/>
                  </a:lnTo>
                  <a:lnTo>
                    <a:pt x="11020" y="62624"/>
                  </a:lnTo>
                  <a:lnTo>
                    <a:pt x="11122" y="62384"/>
                  </a:lnTo>
                  <a:lnTo>
                    <a:pt x="11223" y="62135"/>
                  </a:lnTo>
                  <a:lnTo>
                    <a:pt x="11306" y="61877"/>
                  </a:lnTo>
                  <a:lnTo>
                    <a:pt x="11380" y="61619"/>
                  </a:lnTo>
                  <a:lnTo>
                    <a:pt x="11444" y="61351"/>
                  </a:lnTo>
                  <a:lnTo>
                    <a:pt x="11490" y="61084"/>
                  </a:lnTo>
                  <a:lnTo>
                    <a:pt x="11527" y="60807"/>
                  </a:lnTo>
                  <a:lnTo>
                    <a:pt x="11666" y="59470"/>
                  </a:lnTo>
                  <a:lnTo>
                    <a:pt x="11795" y="58133"/>
                  </a:lnTo>
                  <a:lnTo>
                    <a:pt x="11915" y="56787"/>
                  </a:lnTo>
                  <a:lnTo>
                    <a:pt x="12016" y="55440"/>
                  </a:lnTo>
                  <a:lnTo>
                    <a:pt x="12108" y="54094"/>
                  </a:lnTo>
                  <a:lnTo>
                    <a:pt x="12182" y="52757"/>
                  </a:lnTo>
                  <a:lnTo>
                    <a:pt x="12256" y="51420"/>
                  </a:lnTo>
                  <a:lnTo>
                    <a:pt x="12311" y="50083"/>
                  </a:lnTo>
                  <a:lnTo>
                    <a:pt x="12357" y="48764"/>
                  </a:lnTo>
                  <a:lnTo>
                    <a:pt x="12394" y="47445"/>
                  </a:lnTo>
                  <a:lnTo>
                    <a:pt x="12422" y="46145"/>
                  </a:lnTo>
                  <a:lnTo>
                    <a:pt x="12449" y="44854"/>
                  </a:lnTo>
                  <a:lnTo>
                    <a:pt x="12459" y="43582"/>
                  </a:lnTo>
                  <a:lnTo>
                    <a:pt x="12459" y="42327"/>
                  </a:lnTo>
                  <a:lnTo>
                    <a:pt x="12459" y="41092"/>
                  </a:lnTo>
                  <a:lnTo>
                    <a:pt x="12449" y="39875"/>
                  </a:lnTo>
                  <a:lnTo>
                    <a:pt x="12440" y="38676"/>
                  </a:lnTo>
                  <a:lnTo>
                    <a:pt x="12413" y="37505"/>
                  </a:lnTo>
                  <a:lnTo>
                    <a:pt x="12357" y="35245"/>
                  </a:lnTo>
                  <a:lnTo>
                    <a:pt x="12283" y="33097"/>
                  </a:lnTo>
                  <a:lnTo>
                    <a:pt x="12200" y="31086"/>
                  </a:lnTo>
                  <a:lnTo>
                    <a:pt x="12108" y="29214"/>
                  </a:lnTo>
                  <a:lnTo>
                    <a:pt x="12007" y="27508"/>
                  </a:lnTo>
                  <a:lnTo>
                    <a:pt x="11915" y="25968"/>
                  </a:lnTo>
                  <a:lnTo>
                    <a:pt x="11813" y="24622"/>
                  </a:lnTo>
                  <a:lnTo>
                    <a:pt x="14192" y="22916"/>
                  </a:lnTo>
                  <a:lnTo>
                    <a:pt x="16571" y="21192"/>
                  </a:lnTo>
                  <a:lnTo>
                    <a:pt x="18969" y="19430"/>
                  </a:lnTo>
                  <a:lnTo>
                    <a:pt x="21357" y="17660"/>
                  </a:lnTo>
                  <a:lnTo>
                    <a:pt x="23755" y="15862"/>
                  </a:lnTo>
                  <a:lnTo>
                    <a:pt x="26153" y="14045"/>
                  </a:lnTo>
                  <a:lnTo>
                    <a:pt x="28550" y="12201"/>
                  </a:lnTo>
                  <a:lnTo>
                    <a:pt x="30948" y="10347"/>
                  </a:lnTo>
                  <a:lnTo>
                    <a:pt x="31178" y="10163"/>
                  </a:lnTo>
                  <a:lnTo>
                    <a:pt x="31400" y="9960"/>
                  </a:lnTo>
                  <a:lnTo>
                    <a:pt x="31603" y="9757"/>
                  </a:lnTo>
                  <a:lnTo>
                    <a:pt x="31796" y="9545"/>
                  </a:lnTo>
                  <a:lnTo>
                    <a:pt x="31981" y="9314"/>
                  </a:lnTo>
                  <a:lnTo>
                    <a:pt x="32147" y="9093"/>
                  </a:lnTo>
                  <a:lnTo>
                    <a:pt x="32303" y="8853"/>
                  </a:lnTo>
                  <a:lnTo>
                    <a:pt x="32451" y="8604"/>
                  </a:lnTo>
                  <a:lnTo>
                    <a:pt x="32580" y="8355"/>
                  </a:lnTo>
                  <a:lnTo>
                    <a:pt x="32700" y="8106"/>
                  </a:lnTo>
                  <a:lnTo>
                    <a:pt x="32801" y="7848"/>
                  </a:lnTo>
                  <a:lnTo>
                    <a:pt x="32894" y="7581"/>
                  </a:lnTo>
                  <a:lnTo>
                    <a:pt x="32977" y="7323"/>
                  </a:lnTo>
                  <a:lnTo>
                    <a:pt x="33041" y="7046"/>
                  </a:lnTo>
                  <a:lnTo>
                    <a:pt x="33096" y="6778"/>
                  </a:lnTo>
                  <a:lnTo>
                    <a:pt x="33133" y="6502"/>
                  </a:lnTo>
                  <a:lnTo>
                    <a:pt x="33161" y="6225"/>
                  </a:lnTo>
                  <a:lnTo>
                    <a:pt x="33179" y="5949"/>
                  </a:lnTo>
                  <a:lnTo>
                    <a:pt x="33179" y="5672"/>
                  </a:lnTo>
                  <a:lnTo>
                    <a:pt x="33170" y="5395"/>
                  </a:lnTo>
                  <a:lnTo>
                    <a:pt x="33143" y="5119"/>
                  </a:lnTo>
                  <a:lnTo>
                    <a:pt x="33106" y="4842"/>
                  </a:lnTo>
                  <a:lnTo>
                    <a:pt x="33050" y="4565"/>
                  </a:lnTo>
                  <a:lnTo>
                    <a:pt x="32986" y="4289"/>
                  </a:lnTo>
                  <a:lnTo>
                    <a:pt x="32903" y="4021"/>
                  </a:lnTo>
                  <a:lnTo>
                    <a:pt x="32811" y="3754"/>
                  </a:lnTo>
                  <a:lnTo>
                    <a:pt x="32709" y="3486"/>
                  </a:lnTo>
                  <a:lnTo>
                    <a:pt x="32580" y="3228"/>
                  </a:lnTo>
                  <a:lnTo>
                    <a:pt x="32451" y="2970"/>
                  </a:lnTo>
                  <a:lnTo>
                    <a:pt x="32303" y="2721"/>
                  </a:lnTo>
                  <a:lnTo>
                    <a:pt x="32137" y="2472"/>
                  </a:lnTo>
                  <a:lnTo>
                    <a:pt x="31962" y="2232"/>
                  </a:lnTo>
                  <a:lnTo>
                    <a:pt x="31769" y="2002"/>
                  </a:lnTo>
                  <a:lnTo>
                    <a:pt x="31575" y="1790"/>
                  </a:lnTo>
                  <a:lnTo>
                    <a:pt x="31363" y="1578"/>
                  </a:lnTo>
                  <a:lnTo>
                    <a:pt x="31151" y="1384"/>
                  </a:lnTo>
                  <a:lnTo>
                    <a:pt x="30929" y="1209"/>
                  </a:lnTo>
                  <a:lnTo>
                    <a:pt x="30699" y="1033"/>
                  </a:lnTo>
                  <a:lnTo>
                    <a:pt x="30459" y="877"/>
                  </a:lnTo>
                  <a:lnTo>
                    <a:pt x="30219" y="738"/>
                  </a:lnTo>
                  <a:lnTo>
                    <a:pt x="29970" y="609"/>
                  </a:lnTo>
                  <a:lnTo>
                    <a:pt x="29721" y="489"/>
                  </a:lnTo>
                  <a:lnTo>
                    <a:pt x="29463" y="379"/>
                  </a:lnTo>
                  <a:lnTo>
                    <a:pt x="29196" y="287"/>
                  </a:lnTo>
                  <a:lnTo>
                    <a:pt x="28928" y="213"/>
                  </a:lnTo>
                  <a:lnTo>
                    <a:pt x="28661" y="139"/>
                  </a:lnTo>
                  <a:lnTo>
                    <a:pt x="28393" y="84"/>
                  </a:lnTo>
                  <a:lnTo>
                    <a:pt x="28117" y="47"/>
                  </a:lnTo>
                  <a:lnTo>
                    <a:pt x="27840" y="19"/>
                  </a:lnTo>
                  <a:lnTo>
                    <a:pt x="275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-1705175" y="-1410700"/>
              <a:ext cx="829500" cy="1648825"/>
            </a:xfrm>
            <a:custGeom>
              <a:avLst/>
              <a:gdLst/>
              <a:ahLst/>
              <a:cxnLst/>
              <a:rect l="l" t="t" r="r" b="b"/>
              <a:pathLst>
                <a:path w="33180" h="65953" fill="none" extrusionOk="0">
                  <a:moveTo>
                    <a:pt x="23847" y="1218"/>
                  </a:moveTo>
                  <a:lnTo>
                    <a:pt x="23847" y="1218"/>
                  </a:lnTo>
                  <a:lnTo>
                    <a:pt x="21164" y="3302"/>
                  </a:lnTo>
                  <a:lnTo>
                    <a:pt x="18471" y="5349"/>
                  </a:lnTo>
                  <a:lnTo>
                    <a:pt x="15788" y="7378"/>
                  </a:lnTo>
                  <a:lnTo>
                    <a:pt x="13104" y="9388"/>
                  </a:lnTo>
                  <a:lnTo>
                    <a:pt x="10430" y="11352"/>
                  </a:lnTo>
                  <a:lnTo>
                    <a:pt x="7756" y="13298"/>
                  </a:lnTo>
                  <a:lnTo>
                    <a:pt x="5100" y="15207"/>
                  </a:lnTo>
                  <a:lnTo>
                    <a:pt x="2453" y="17088"/>
                  </a:lnTo>
                  <a:lnTo>
                    <a:pt x="2453" y="17088"/>
                  </a:lnTo>
                  <a:lnTo>
                    <a:pt x="2297" y="17199"/>
                  </a:lnTo>
                  <a:lnTo>
                    <a:pt x="2140" y="17319"/>
                  </a:lnTo>
                  <a:lnTo>
                    <a:pt x="1992" y="17448"/>
                  </a:lnTo>
                  <a:lnTo>
                    <a:pt x="1845" y="17577"/>
                  </a:lnTo>
                  <a:lnTo>
                    <a:pt x="1706" y="17706"/>
                  </a:lnTo>
                  <a:lnTo>
                    <a:pt x="1577" y="17844"/>
                  </a:lnTo>
                  <a:lnTo>
                    <a:pt x="1448" y="17983"/>
                  </a:lnTo>
                  <a:lnTo>
                    <a:pt x="1319" y="18130"/>
                  </a:lnTo>
                  <a:lnTo>
                    <a:pt x="1199" y="18278"/>
                  </a:lnTo>
                  <a:lnTo>
                    <a:pt x="1089" y="18425"/>
                  </a:lnTo>
                  <a:lnTo>
                    <a:pt x="978" y="18582"/>
                  </a:lnTo>
                  <a:lnTo>
                    <a:pt x="876" y="18748"/>
                  </a:lnTo>
                  <a:lnTo>
                    <a:pt x="784" y="18905"/>
                  </a:lnTo>
                  <a:lnTo>
                    <a:pt x="692" y="19071"/>
                  </a:lnTo>
                  <a:lnTo>
                    <a:pt x="600" y="19237"/>
                  </a:lnTo>
                  <a:lnTo>
                    <a:pt x="517" y="19412"/>
                  </a:lnTo>
                  <a:lnTo>
                    <a:pt x="443" y="19578"/>
                  </a:lnTo>
                  <a:lnTo>
                    <a:pt x="378" y="19753"/>
                  </a:lnTo>
                  <a:lnTo>
                    <a:pt x="314" y="19938"/>
                  </a:lnTo>
                  <a:lnTo>
                    <a:pt x="249" y="20113"/>
                  </a:lnTo>
                  <a:lnTo>
                    <a:pt x="203" y="20297"/>
                  </a:lnTo>
                  <a:lnTo>
                    <a:pt x="148" y="20482"/>
                  </a:lnTo>
                  <a:lnTo>
                    <a:pt x="111" y="20666"/>
                  </a:lnTo>
                  <a:lnTo>
                    <a:pt x="74" y="20851"/>
                  </a:lnTo>
                  <a:lnTo>
                    <a:pt x="46" y="21044"/>
                  </a:lnTo>
                  <a:lnTo>
                    <a:pt x="28" y="21229"/>
                  </a:lnTo>
                  <a:lnTo>
                    <a:pt x="10" y="21422"/>
                  </a:lnTo>
                  <a:lnTo>
                    <a:pt x="0" y="21616"/>
                  </a:lnTo>
                  <a:lnTo>
                    <a:pt x="0" y="21810"/>
                  </a:lnTo>
                  <a:lnTo>
                    <a:pt x="0" y="22003"/>
                  </a:lnTo>
                  <a:lnTo>
                    <a:pt x="10" y="22197"/>
                  </a:lnTo>
                  <a:lnTo>
                    <a:pt x="28" y="22391"/>
                  </a:lnTo>
                  <a:lnTo>
                    <a:pt x="28" y="22391"/>
                  </a:lnTo>
                  <a:lnTo>
                    <a:pt x="111" y="23331"/>
                  </a:lnTo>
                  <a:lnTo>
                    <a:pt x="194" y="24410"/>
                  </a:lnTo>
                  <a:lnTo>
                    <a:pt x="305" y="25849"/>
                  </a:lnTo>
                  <a:lnTo>
                    <a:pt x="425" y="27610"/>
                  </a:lnTo>
                  <a:lnTo>
                    <a:pt x="544" y="29676"/>
                  </a:lnTo>
                  <a:lnTo>
                    <a:pt x="600" y="30810"/>
                  </a:lnTo>
                  <a:lnTo>
                    <a:pt x="655" y="31999"/>
                  </a:lnTo>
                  <a:lnTo>
                    <a:pt x="710" y="33253"/>
                  </a:lnTo>
                  <a:lnTo>
                    <a:pt x="757" y="34554"/>
                  </a:lnTo>
                  <a:lnTo>
                    <a:pt x="803" y="35918"/>
                  </a:lnTo>
                  <a:lnTo>
                    <a:pt x="830" y="37320"/>
                  </a:lnTo>
                  <a:lnTo>
                    <a:pt x="858" y="38759"/>
                  </a:lnTo>
                  <a:lnTo>
                    <a:pt x="876" y="40243"/>
                  </a:lnTo>
                  <a:lnTo>
                    <a:pt x="886" y="41756"/>
                  </a:lnTo>
                  <a:lnTo>
                    <a:pt x="886" y="43305"/>
                  </a:lnTo>
                  <a:lnTo>
                    <a:pt x="876" y="44873"/>
                  </a:lnTo>
                  <a:lnTo>
                    <a:pt x="849" y="46468"/>
                  </a:lnTo>
                  <a:lnTo>
                    <a:pt x="803" y="48082"/>
                  </a:lnTo>
                  <a:lnTo>
                    <a:pt x="747" y="49705"/>
                  </a:lnTo>
                  <a:lnTo>
                    <a:pt x="674" y="51346"/>
                  </a:lnTo>
                  <a:lnTo>
                    <a:pt x="581" y="52988"/>
                  </a:lnTo>
                  <a:lnTo>
                    <a:pt x="480" y="54629"/>
                  </a:lnTo>
                  <a:lnTo>
                    <a:pt x="351" y="56270"/>
                  </a:lnTo>
                  <a:lnTo>
                    <a:pt x="203" y="57903"/>
                  </a:lnTo>
                  <a:lnTo>
                    <a:pt x="120" y="58714"/>
                  </a:lnTo>
                  <a:lnTo>
                    <a:pt x="28" y="59526"/>
                  </a:lnTo>
                  <a:lnTo>
                    <a:pt x="28" y="59526"/>
                  </a:lnTo>
                  <a:lnTo>
                    <a:pt x="10" y="59821"/>
                  </a:lnTo>
                  <a:lnTo>
                    <a:pt x="0" y="60116"/>
                  </a:lnTo>
                  <a:lnTo>
                    <a:pt x="0" y="60411"/>
                  </a:lnTo>
                  <a:lnTo>
                    <a:pt x="19" y="60697"/>
                  </a:lnTo>
                  <a:lnTo>
                    <a:pt x="56" y="60983"/>
                  </a:lnTo>
                  <a:lnTo>
                    <a:pt x="102" y="61268"/>
                  </a:lnTo>
                  <a:lnTo>
                    <a:pt x="157" y="61545"/>
                  </a:lnTo>
                  <a:lnTo>
                    <a:pt x="231" y="61813"/>
                  </a:lnTo>
                  <a:lnTo>
                    <a:pt x="323" y="62080"/>
                  </a:lnTo>
                  <a:lnTo>
                    <a:pt x="425" y="62347"/>
                  </a:lnTo>
                  <a:lnTo>
                    <a:pt x="535" y="62606"/>
                  </a:lnTo>
                  <a:lnTo>
                    <a:pt x="655" y="62855"/>
                  </a:lnTo>
                  <a:lnTo>
                    <a:pt x="793" y="63094"/>
                  </a:lnTo>
                  <a:lnTo>
                    <a:pt x="941" y="63334"/>
                  </a:lnTo>
                  <a:lnTo>
                    <a:pt x="1098" y="63555"/>
                  </a:lnTo>
                  <a:lnTo>
                    <a:pt x="1264" y="63777"/>
                  </a:lnTo>
                  <a:lnTo>
                    <a:pt x="1439" y="63989"/>
                  </a:lnTo>
                  <a:lnTo>
                    <a:pt x="1633" y="64201"/>
                  </a:lnTo>
                  <a:lnTo>
                    <a:pt x="1826" y="64395"/>
                  </a:lnTo>
                  <a:lnTo>
                    <a:pt x="2038" y="64579"/>
                  </a:lnTo>
                  <a:lnTo>
                    <a:pt x="2250" y="64754"/>
                  </a:lnTo>
                  <a:lnTo>
                    <a:pt x="2472" y="64920"/>
                  </a:lnTo>
                  <a:lnTo>
                    <a:pt x="2712" y="65077"/>
                  </a:lnTo>
                  <a:lnTo>
                    <a:pt x="2951" y="65215"/>
                  </a:lnTo>
                  <a:lnTo>
                    <a:pt x="3200" y="65344"/>
                  </a:lnTo>
                  <a:lnTo>
                    <a:pt x="3458" y="65464"/>
                  </a:lnTo>
                  <a:lnTo>
                    <a:pt x="3717" y="65575"/>
                  </a:lnTo>
                  <a:lnTo>
                    <a:pt x="3993" y="65667"/>
                  </a:lnTo>
                  <a:lnTo>
                    <a:pt x="4270" y="65750"/>
                  </a:lnTo>
                  <a:lnTo>
                    <a:pt x="4556" y="65824"/>
                  </a:lnTo>
                  <a:lnTo>
                    <a:pt x="4842" y="65879"/>
                  </a:lnTo>
                  <a:lnTo>
                    <a:pt x="5137" y="65916"/>
                  </a:lnTo>
                  <a:lnTo>
                    <a:pt x="5137" y="65916"/>
                  </a:lnTo>
                  <a:lnTo>
                    <a:pt x="5469" y="65944"/>
                  </a:lnTo>
                  <a:lnTo>
                    <a:pt x="5792" y="65953"/>
                  </a:lnTo>
                  <a:lnTo>
                    <a:pt x="5792" y="65953"/>
                  </a:lnTo>
                  <a:lnTo>
                    <a:pt x="6059" y="65944"/>
                  </a:lnTo>
                  <a:lnTo>
                    <a:pt x="6326" y="65925"/>
                  </a:lnTo>
                  <a:lnTo>
                    <a:pt x="6594" y="65898"/>
                  </a:lnTo>
                  <a:lnTo>
                    <a:pt x="6852" y="65852"/>
                  </a:lnTo>
                  <a:lnTo>
                    <a:pt x="7110" y="65796"/>
                  </a:lnTo>
                  <a:lnTo>
                    <a:pt x="7368" y="65732"/>
                  </a:lnTo>
                  <a:lnTo>
                    <a:pt x="7617" y="65658"/>
                  </a:lnTo>
                  <a:lnTo>
                    <a:pt x="7866" y="65566"/>
                  </a:lnTo>
                  <a:lnTo>
                    <a:pt x="8106" y="65464"/>
                  </a:lnTo>
                  <a:lnTo>
                    <a:pt x="8337" y="65354"/>
                  </a:lnTo>
                  <a:lnTo>
                    <a:pt x="8567" y="65234"/>
                  </a:lnTo>
                  <a:lnTo>
                    <a:pt x="8798" y="65105"/>
                  </a:lnTo>
                  <a:lnTo>
                    <a:pt x="9010" y="64966"/>
                  </a:lnTo>
                  <a:lnTo>
                    <a:pt x="9222" y="64819"/>
                  </a:lnTo>
                  <a:lnTo>
                    <a:pt x="9425" y="64653"/>
                  </a:lnTo>
                  <a:lnTo>
                    <a:pt x="9628" y="64487"/>
                  </a:lnTo>
                  <a:lnTo>
                    <a:pt x="9812" y="64312"/>
                  </a:lnTo>
                  <a:lnTo>
                    <a:pt x="9997" y="64127"/>
                  </a:lnTo>
                  <a:lnTo>
                    <a:pt x="10172" y="63933"/>
                  </a:lnTo>
                  <a:lnTo>
                    <a:pt x="10329" y="63731"/>
                  </a:lnTo>
                  <a:lnTo>
                    <a:pt x="10485" y="63528"/>
                  </a:lnTo>
                  <a:lnTo>
                    <a:pt x="10633" y="63316"/>
                  </a:lnTo>
                  <a:lnTo>
                    <a:pt x="10771" y="63085"/>
                  </a:lnTo>
                  <a:lnTo>
                    <a:pt x="10900" y="62855"/>
                  </a:lnTo>
                  <a:lnTo>
                    <a:pt x="11020" y="62624"/>
                  </a:lnTo>
                  <a:lnTo>
                    <a:pt x="11122" y="62384"/>
                  </a:lnTo>
                  <a:lnTo>
                    <a:pt x="11223" y="62135"/>
                  </a:lnTo>
                  <a:lnTo>
                    <a:pt x="11306" y="61877"/>
                  </a:lnTo>
                  <a:lnTo>
                    <a:pt x="11380" y="61619"/>
                  </a:lnTo>
                  <a:lnTo>
                    <a:pt x="11444" y="61351"/>
                  </a:lnTo>
                  <a:lnTo>
                    <a:pt x="11490" y="61084"/>
                  </a:lnTo>
                  <a:lnTo>
                    <a:pt x="11527" y="60807"/>
                  </a:lnTo>
                  <a:lnTo>
                    <a:pt x="11527" y="60807"/>
                  </a:lnTo>
                  <a:lnTo>
                    <a:pt x="11666" y="59470"/>
                  </a:lnTo>
                  <a:lnTo>
                    <a:pt x="11795" y="58133"/>
                  </a:lnTo>
                  <a:lnTo>
                    <a:pt x="11915" y="56787"/>
                  </a:lnTo>
                  <a:lnTo>
                    <a:pt x="12016" y="55440"/>
                  </a:lnTo>
                  <a:lnTo>
                    <a:pt x="12108" y="54094"/>
                  </a:lnTo>
                  <a:lnTo>
                    <a:pt x="12182" y="52757"/>
                  </a:lnTo>
                  <a:lnTo>
                    <a:pt x="12256" y="51420"/>
                  </a:lnTo>
                  <a:lnTo>
                    <a:pt x="12311" y="50083"/>
                  </a:lnTo>
                  <a:lnTo>
                    <a:pt x="12357" y="48764"/>
                  </a:lnTo>
                  <a:lnTo>
                    <a:pt x="12394" y="47445"/>
                  </a:lnTo>
                  <a:lnTo>
                    <a:pt x="12422" y="46145"/>
                  </a:lnTo>
                  <a:lnTo>
                    <a:pt x="12449" y="44854"/>
                  </a:lnTo>
                  <a:lnTo>
                    <a:pt x="12459" y="43582"/>
                  </a:lnTo>
                  <a:lnTo>
                    <a:pt x="12459" y="42327"/>
                  </a:lnTo>
                  <a:lnTo>
                    <a:pt x="12459" y="41092"/>
                  </a:lnTo>
                  <a:lnTo>
                    <a:pt x="12449" y="39875"/>
                  </a:lnTo>
                  <a:lnTo>
                    <a:pt x="12440" y="38676"/>
                  </a:lnTo>
                  <a:lnTo>
                    <a:pt x="12413" y="37505"/>
                  </a:lnTo>
                  <a:lnTo>
                    <a:pt x="12357" y="35245"/>
                  </a:lnTo>
                  <a:lnTo>
                    <a:pt x="12283" y="33097"/>
                  </a:lnTo>
                  <a:lnTo>
                    <a:pt x="12200" y="31086"/>
                  </a:lnTo>
                  <a:lnTo>
                    <a:pt x="12108" y="29214"/>
                  </a:lnTo>
                  <a:lnTo>
                    <a:pt x="12007" y="27508"/>
                  </a:lnTo>
                  <a:lnTo>
                    <a:pt x="11915" y="25968"/>
                  </a:lnTo>
                  <a:lnTo>
                    <a:pt x="11813" y="24622"/>
                  </a:lnTo>
                  <a:lnTo>
                    <a:pt x="11813" y="24622"/>
                  </a:lnTo>
                  <a:lnTo>
                    <a:pt x="14192" y="22916"/>
                  </a:lnTo>
                  <a:lnTo>
                    <a:pt x="16571" y="21192"/>
                  </a:lnTo>
                  <a:lnTo>
                    <a:pt x="18969" y="19430"/>
                  </a:lnTo>
                  <a:lnTo>
                    <a:pt x="21357" y="17660"/>
                  </a:lnTo>
                  <a:lnTo>
                    <a:pt x="23755" y="15862"/>
                  </a:lnTo>
                  <a:lnTo>
                    <a:pt x="26153" y="14045"/>
                  </a:lnTo>
                  <a:lnTo>
                    <a:pt x="28550" y="12201"/>
                  </a:lnTo>
                  <a:lnTo>
                    <a:pt x="30948" y="10347"/>
                  </a:lnTo>
                  <a:lnTo>
                    <a:pt x="30948" y="10347"/>
                  </a:lnTo>
                  <a:lnTo>
                    <a:pt x="31178" y="10163"/>
                  </a:lnTo>
                  <a:lnTo>
                    <a:pt x="31400" y="9960"/>
                  </a:lnTo>
                  <a:lnTo>
                    <a:pt x="31603" y="9757"/>
                  </a:lnTo>
                  <a:lnTo>
                    <a:pt x="31796" y="9545"/>
                  </a:lnTo>
                  <a:lnTo>
                    <a:pt x="31981" y="9314"/>
                  </a:lnTo>
                  <a:lnTo>
                    <a:pt x="32147" y="9093"/>
                  </a:lnTo>
                  <a:lnTo>
                    <a:pt x="32303" y="8853"/>
                  </a:lnTo>
                  <a:lnTo>
                    <a:pt x="32451" y="8604"/>
                  </a:lnTo>
                  <a:lnTo>
                    <a:pt x="32580" y="8355"/>
                  </a:lnTo>
                  <a:lnTo>
                    <a:pt x="32700" y="8106"/>
                  </a:lnTo>
                  <a:lnTo>
                    <a:pt x="32801" y="7848"/>
                  </a:lnTo>
                  <a:lnTo>
                    <a:pt x="32894" y="7581"/>
                  </a:lnTo>
                  <a:lnTo>
                    <a:pt x="32977" y="7323"/>
                  </a:lnTo>
                  <a:lnTo>
                    <a:pt x="33041" y="7046"/>
                  </a:lnTo>
                  <a:lnTo>
                    <a:pt x="33096" y="6778"/>
                  </a:lnTo>
                  <a:lnTo>
                    <a:pt x="33133" y="6502"/>
                  </a:lnTo>
                  <a:lnTo>
                    <a:pt x="33161" y="6225"/>
                  </a:lnTo>
                  <a:lnTo>
                    <a:pt x="33179" y="5949"/>
                  </a:lnTo>
                  <a:lnTo>
                    <a:pt x="33179" y="5672"/>
                  </a:lnTo>
                  <a:lnTo>
                    <a:pt x="33170" y="5395"/>
                  </a:lnTo>
                  <a:lnTo>
                    <a:pt x="33143" y="5119"/>
                  </a:lnTo>
                  <a:lnTo>
                    <a:pt x="33106" y="4842"/>
                  </a:lnTo>
                  <a:lnTo>
                    <a:pt x="33050" y="4565"/>
                  </a:lnTo>
                  <a:lnTo>
                    <a:pt x="32986" y="4289"/>
                  </a:lnTo>
                  <a:lnTo>
                    <a:pt x="32903" y="4021"/>
                  </a:lnTo>
                  <a:lnTo>
                    <a:pt x="32811" y="3754"/>
                  </a:lnTo>
                  <a:lnTo>
                    <a:pt x="32709" y="3486"/>
                  </a:lnTo>
                  <a:lnTo>
                    <a:pt x="32580" y="3228"/>
                  </a:lnTo>
                  <a:lnTo>
                    <a:pt x="32451" y="2970"/>
                  </a:lnTo>
                  <a:lnTo>
                    <a:pt x="32303" y="2721"/>
                  </a:lnTo>
                  <a:lnTo>
                    <a:pt x="32137" y="2472"/>
                  </a:lnTo>
                  <a:lnTo>
                    <a:pt x="31962" y="2232"/>
                  </a:lnTo>
                  <a:lnTo>
                    <a:pt x="31962" y="2232"/>
                  </a:lnTo>
                  <a:lnTo>
                    <a:pt x="31769" y="2002"/>
                  </a:lnTo>
                  <a:lnTo>
                    <a:pt x="31575" y="1790"/>
                  </a:lnTo>
                  <a:lnTo>
                    <a:pt x="31363" y="1578"/>
                  </a:lnTo>
                  <a:lnTo>
                    <a:pt x="31151" y="1384"/>
                  </a:lnTo>
                  <a:lnTo>
                    <a:pt x="30929" y="1209"/>
                  </a:lnTo>
                  <a:lnTo>
                    <a:pt x="30699" y="1033"/>
                  </a:lnTo>
                  <a:lnTo>
                    <a:pt x="30459" y="877"/>
                  </a:lnTo>
                  <a:lnTo>
                    <a:pt x="30219" y="738"/>
                  </a:lnTo>
                  <a:lnTo>
                    <a:pt x="29970" y="609"/>
                  </a:lnTo>
                  <a:lnTo>
                    <a:pt x="29721" y="489"/>
                  </a:lnTo>
                  <a:lnTo>
                    <a:pt x="29463" y="379"/>
                  </a:lnTo>
                  <a:lnTo>
                    <a:pt x="29196" y="287"/>
                  </a:lnTo>
                  <a:lnTo>
                    <a:pt x="28928" y="213"/>
                  </a:lnTo>
                  <a:lnTo>
                    <a:pt x="28661" y="139"/>
                  </a:lnTo>
                  <a:lnTo>
                    <a:pt x="28393" y="84"/>
                  </a:lnTo>
                  <a:lnTo>
                    <a:pt x="28117" y="47"/>
                  </a:lnTo>
                  <a:lnTo>
                    <a:pt x="27840" y="19"/>
                  </a:lnTo>
                  <a:lnTo>
                    <a:pt x="27564" y="1"/>
                  </a:lnTo>
                  <a:lnTo>
                    <a:pt x="27287" y="1"/>
                  </a:lnTo>
                  <a:lnTo>
                    <a:pt x="27010" y="19"/>
                  </a:lnTo>
                  <a:lnTo>
                    <a:pt x="26724" y="38"/>
                  </a:lnTo>
                  <a:lnTo>
                    <a:pt x="26448" y="84"/>
                  </a:lnTo>
                  <a:lnTo>
                    <a:pt x="26180" y="130"/>
                  </a:lnTo>
                  <a:lnTo>
                    <a:pt x="25904" y="194"/>
                  </a:lnTo>
                  <a:lnTo>
                    <a:pt x="25636" y="277"/>
                  </a:lnTo>
                  <a:lnTo>
                    <a:pt x="25369" y="369"/>
                  </a:lnTo>
                  <a:lnTo>
                    <a:pt x="25101" y="480"/>
                  </a:lnTo>
                  <a:lnTo>
                    <a:pt x="24843" y="600"/>
                  </a:lnTo>
                  <a:lnTo>
                    <a:pt x="24585" y="738"/>
                  </a:lnTo>
                  <a:lnTo>
                    <a:pt x="24336" y="886"/>
                  </a:lnTo>
                  <a:lnTo>
                    <a:pt x="24087" y="1043"/>
                  </a:lnTo>
                  <a:lnTo>
                    <a:pt x="23847" y="1218"/>
                  </a:lnTo>
                  <a:lnTo>
                    <a:pt x="23847" y="1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-1109000" y="-1380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-3499925" y="-6927700"/>
              <a:ext cx="4690550" cy="7165825"/>
            </a:xfrm>
            <a:custGeom>
              <a:avLst/>
              <a:gdLst/>
              <a:ahLst/>
              <a:cxnLst/>
              <a:rect l="l" t="t" r="r" b="b"/>
              <a:pathLst>
                <a:path w="187622" h="286633" extrusionOk="0">
                  <a:moveTo>
                    <a:pt x="137614" y="37311"/>
                  </a:moveTo>
                  <a:lnTo>
                    <a:pt x="137466" y="38150"/>
                  </a:lnTo>
                  <a:lnTo>
                    <a:pt x="137328" y="39007"/>
                  </a:lnTo>
                  <a:lnTo>
                    <a:pt x="137180" y="39865"/>
                  </a:lnTo>
                  <a:lnTo>
                    <a:pt x="137051" y="40741"/>
                  </a:lnTo>
                  <a:lnTo>
                    <a:pt x="136913" y="41635"/>
                  </a:lnTo>
                  <a:lnTo>
                    <a:pt x="136793" y="42530"/>
                  </a:lnTo>
                  <a:lnTo>
                    <a:pt x="136664" y="43443"/>
                  </a:lnTo>
                  <a:lnTo>
                    <a:pt x="136544" y="44365"/>
                  </a:lnTo>
                  <a:lnTo>
                    <a:pt x="136323" y="46246"/>
                  </a:lnTo>
                  <a:lnTo>
                    <a:pt x="136111" y="48174"/>
                  </a:lnTo>
                  <a:lnTo>
                    <a:pt x="135917" y="50147"/>
                  </a:lnTo>
                  <a:lnTo>
                    <a:pt x="135742" y="52176"/>
                  </a:lnTo>
                  <a:lnTo>
                    <a:pt x="135576" y="54251"/>
                  </a:lnTo>
                  <a:lnTo>
                    <a:pt x="135419" y="56362"/>
                  </a:lnTo>
                  <a:lnTo>
                    <a:pt x="135281" y="58539"/>
                  </a:lnTo>
                  <a:lnTo>
                    <a:pt x="135152" y="60752"/>
                  </a:lnTo>
                  <a:lnTo>
                    <a:pt x="135041" y="63029"/>
                  </a:lnTo>
                  <a:lnTo>
                    <a:pt x="134930" y="65344"/>
                  </a:lnTo>
                  <a:lnTo>
                    <a:pt x="134838" y="67714"/>
                  </a:lnTo>
                  <a:lnTo>
                    <a:pt x="134755" y="70139"/>
                  </a:lnTo>
                  <a:lnTo>
                    <a:pt x="134681" y="72620"/>
                  </a:lnTo>
                  <a:lnTo>
                    <a:pt x="134617" y="75146"/>
                  </a:lnTo>
                  <a:lnTo>
                    <a:pt x="134552" y="77719"/>
                  </a:lnTo>
                  <a:lnTo>
                    <a:pt x="134506" y="80357"/>
                  </a:lnTo>
                  <a:lnTo>
                    <a:pt x="134460" y="83040"/>
                  </a:lnTo>
                  <a:lnTo>
                    <a:pt x="134432" y="85788"/>
                  </a:lnTo>
                  <a:lnTo>
                    <a:pt x="134395" y="88582"/>
                  </a:lnTo>
                  <a:lnTo>
                    <a:pt x="134377" y="91432"/>
                  </a:lnTo>
                  <a:lnTo>
                    <a:pt x="134340" y="97297"/>
                  </a:lnTo>
                  <a:lnTo>
                    <a:pt x="134322" y="103392"/>
                  </a:lnTo>
                  <a:lnTo>
                    <a:pt x="134312" y="109718"/>
                  </a:lnTo>
                  <a:lnTo>
                    <a:pt x="134312" y="116265"/>
                  </a:lnTo>
                  <a:lnTo>
                    <a:pt x="118193" y="130992"/>
                  </a:lnTo>
                  <a:lnTo>
                    <a:pt x="117806" y="130762"/>
                  </a:lnTo>
                  <a:lnTo>
                    <a:pt x="117575" y="126805"/>
                  </a:lnTo>
                  <a:lnTo>
                    <a:pt x="117326" y="122794"/>
                  </a:lnTo>
                  <a:lnTo>
                    <a:pt x="116976" y="117040"/>
                  </a:lnTo>
                  <a:lnTo>
                    <a:pt x="116810" y="114135"/>
                  </a:lnTo>
                  <a:lnTo>
                    <a:pt x="116644" y="111221"/>
                  </a:lnTo>
                  <a:lnTo>
                    <a:pt x="116487" y="108298"/>
                  </a:lnTo>
                  <a:lnTo>
                    <a:pt x="116349" y="105375"/>
                  </a:lnTo>
                  <a:lnTo>
                    <a:pt x="116229" y="102461"/>
                  </a:lnTo>
                  <a:lnTo>
                    <a:pt x="116118" y="99547"/>
                  </a:lnTo>
                  <a:lnTo>
                    <a:pt x="116081" y="98099"/>
                  </a:lnTo>
                  <a:lnTo>
                    <a:pt x="116035" y="96651"/>
                  </a:lnTo>
                  <a:lnTo>
                    <a:pt x="116008" y="95203"/>
                  </a:lnTo>
                  <a:lnTo>
                    <a:pt x="115980" y="93765"/>
                  </a:lnTo>
                  <a:lnTo>
                    <a:pt x="115962" y="92326"/>
                  </a:lnTo>
                  <a:lnTo>
                    <a:pt x="115952" y="90906"/>
                  </a:lnTo>
                  <a:lnTo>
                    <a:pt x="115943" y="89477"/>
                  </a:lnTo>
                  <a:lnTo>
                    <a:pt x="115943" y="88066"/>
                  </a:lnTo>
                  <a:lnTo>
                    <a:pt x="115962" y="86655"/>
                  </a:lnTo>
                  <a:lnTo>
                    <a:pt x="115980" y="85253"/>
                  </a:lnTo>
                  <a:lnTo>
                    <a:pt x="116008" y="83870"/>
                  </a:lnTo>
                  <a:lnTo>
                    <a:pt x="116045" y="82487"/>
                  </a:lnTo>
                  <a:lnTo>
                    <a:pt x="116100" y="81113"/>
                  </a:lnTo>
                  <a:lnTo>
                    <a:pt x="116155" y="79748"/>
                  </a:lnTo>
                  <a:lnTo>
                    <a:pt x="116229" y="78392"/>
                  </a:lnTo>
                  <a:lnTo>
                    <a:pt x="116303" y="77055"/>
                  </a:lnTo>
                  <a:lnTo>
                    <a:pt x="116395" y="75727"/>
                  </a:lnTo>
                  <a:lnTo>
                    <a:pt x="116496" y="74409"/>
                  </a:lnTo>
                  <a:lnTo>
                    <a:pt x="116616" y="73109"/>
                  </a:lnTo>
                  <a:lnTo>
                    <a:pt x="116745" y="71818"/>
                  </a:lnTo>
                  <a:lnTo>
                    <a:pt x="116884" y="70545"/>
                  </a:lnTo>
                  <a:lnTo>
                    <a:pt x="117031" y="69282"/>
                  </a:lnTo>
                  <a:lnTo>
                    <a:pt x="117197" y="68037"/>
                  </a:lnTo>
                  <a:lnTo>
                    <a:pt x="117382" y="66810"/>
                  </a:lnTo>
                  <a:lnTo>
                    <a:pt x="117575" y="65593"/>
                  </a:lnTo>
                  <a:lnTo>
                    <a:pt x="117787" y="64394"/>
                  </a:lnTo>
                  <a:lnTo>
                    <a:pt x="118009" y="63214"/>
                  </a:lnTo>
                  <a:lnTo>
                    <a:pt x="118248" y="62052"/>
                  </a:lnTo>
                  <a:lnTo>
                    <a:pt x="118497" y="60918"/>
                  </a:lnTo>
                  <a:lnTo>
                    <a:pt x="118774" y="59793"/>
                  </a:lnTo>
                  <a:lnTo>
                    <a:pt x="119060" y="58686"/>
                  </a:lnTo>
                  <a:lnTo>
                    <a:pt x="119355" y="57598"/>
                  </a:lnTo>
                  <a:lnTo>
                    <a:pt x="119521" y="57063"/>
                  </a:lnTo>
                  <a:lnTo>
                    <a:pt x="119678" y="56537"/>
                  </a:lnTo>
                  <a:lnTo>
                    <a:pt x="119844" y="56012"/>
                  </a:lnTo>
                  <a:lnTo>
                    <a:pt x="120019" y="55495"/>
                  </a:lnTo>
                  <a:lnTo>
                    <a:pt x="120194" y="54988"/>
                  </a:lnTo>
                  <a:lnTo>
                    <a:pt x="120369" y="54481"/>
                  </a:lnTo>
                  <a:lnTo>
                    <a:pt x="120554" y="53974"/>
                  </a:lnTo>
                  <a:lnTo>
                    <a:pt x="120747" y="53476"/>
                  </a:lnTo>
                  <a:lnTo>
                    <a:pt x="120941" y="52987"/>
                  </a:lnTo>
                  <a:lnTo>
                    <a:pt x="121135" y="52508"/>
                  </a:lnTo>
                  <a:lnTo>
                    <a:pt x="121338" y="52028"/>
                  </a:lnTo>
                  <a:lnTo>
                    <a:pt x="121550" y="51558"/>
                  </a:lnTo>
                  <a:lnTo>
                    <a:pt x="121762" y="51088"/>
                  </a:lnTo>
                  <a:lnTo>
                    <a:pt x="121974" y="50626"/>
                  </a:lnTo>
                  <a:lnTo>
                    <a:pt x="122195" y="50175"/>
                  </a:lnTo>
                  <a:lnTo>
                    <a:pt x="122426" y="49723"/>
                  </a:lnTo>
                  <a:lnTo>
                    <a:pt x="122656" y="49280"/>
                  </a:lnTo>
                  <a:lnTo>
                    <a:pt x="122896" y="48847"/>
                  </a:lnTo>
                  <a:lnTo>
                    <a:pt x="123136" y="48422"/>
                  </a:lnTo>
                  <a:lnTo>
                    <a:pt x="123385" y="47998"/>
                  </a:lnTo>
                  <a:lnTo>
                    <a:pt x="123634" y="47583"/>
                  </a:lnTo>
                  <a:lnTo>
                    <a:pt x="123892" y="47168"/>
                  </a:lnTo>
                  <a:lnTo>
                    <a:pt x="124159" y="46772"/>
                  </a:lnTo>
                  <a:lnTo>
                    <a:pt x="124427" y="46375"/>
                  </a:lnTo>
                  <a:lnTo>
                    <a:pt x="124704" y="45988"/>
                  </a:lnTo>
                  <a:lnTo>
                    <a:pt x="124980" y="45601"/>
                  </a:lnTo>
                  <a:lnTo>
                    <a:pt x="125266" y="45232"/>
                  </a:lnTo>
                  <a:lnTo>
                    <a:pt x="125552" y="44863"/>
                  </a:lnTo>
                  <a:lnTo>
                    <a:pt x="125847" y="44503"/>
                  </a:lnTo>
                  <a:lnTo>
                    <a:pt x="126151" y="44144"/>
                  </a:lnTo>
                  <a:lnTo>
                    <a:pt x="126456" y="43803"/>
                  </a:lnTo>
                  <a:lnTo>
                    <a:pt x="126769" y="43461"/>
                  </a:lnTo>
                  <a:lnTo>
                    <a:pt x="127037" y="43175"/>
                  </a:lnTo>
                  <a:lnTo>
                    <a:pt x="127322" y="42899"/>
                  </a:lnTo>
                  <a:lnTo>
                    <a:pt x="127599" y="42622"/>
                  </a:lnTo>
                  <a:lnTo>
                    <a:pt x="127885" y="42355"/>
                  </a:lnTo>
                  <a:lnTo>
                    <a:pt x="128180" y="42097"/>
                  </a:lnTo>
                  <a:lnTo>
                    <a:pt x="128475" y="41838"/>
                  </a:lnTo>
                  <a:lnTo>
                    <a:pt x="128770" y="41589"/>
                  </a:lnTo>
                  <a:lnTo>
                    <a:pt x="129075" y="41350"/>
                  </a:lnTo>
                  <a:lnTo>
                    <a:pt x="129379" y="41110"/>
                  </a:lnTo>
                  <a:lnTo>
                    <a:pt x="129692" y="40879"/>
                  </a:lnTo>
                  <a:lnTo>
                    <a:pt x="130006" y="40649"/>
                  </a:lnTo>
                  <a:lnTo>
                    <a:pt x="130319" y="40437"/>
                  </a:lnTo>
                  <a:lnTo>
                    <a:pt x="130642" y="40225"/>
                  </a:lnTo>
                  <a:lnTo>
                    <a:pt x="130974" y="40012"/>
                  </a:lnTo>
                  <a:lnTo>
                    <a:pt x="131306" y="39810"/>
                  </a:lnTo>
                  <a:lnTo>
                    <a:pt x="131638" y="39616"/>
                  </a:lnTo>
                  <a:lnTo>
                    <a:pt x="131979" y="39432"/>
                  </a:lnTo>
                  <a:lnTo>
                    <a:pt x="132330" y="39247"/>
                  </a:lnTo>
                  <a:lnTo>
                    <a:pt x="132680" y="39072"/>
                  </a:lnTo>
                  <a:lnTo>
                    <a:pt x="133031" y="38897"/>
                  </a:lnTo>
                  <a:lnTo>
                    <a:pt x="133390" y="38731"/>
                  </a:lnTo>
                  <a:lnTo>
                    <a:pt x="133750" y="38574"/>
                  </a:lnTo>
                  <a:lnTo>
                    <a:pt x="134119" y="38417"/>
                  </a:lnTo>
                  <a:lnTo>
                    <a:pt x="134488" y="38270"/>
                  </a:lnTo>
                  <a:lnTo>
                    <a:pt x="134866" y="38131"/>
                  </a:lnTo>
                  <a:lnTo>
                    <a:pt x="135244" y="37993"/>
                  </a:lnTo>
                  <a:lnTo>
                    <a:pt x="135631" y="37864"/>
                  </a:lnTo>
                  <a:lnTo>
                    <a:pt x="136018" y="37744"/>
                  </a:lnTo>
                  <a:lnTo>
                    <a:pt x="136406" y="37624"/>
                  </a:lnTo>
                  <a:lnTo>
                    <a:pt x="136811" y="37513"/>
                  </a:lnTo>
                  <a:lnTo>
                    <a:pt x="137208" y="37403"/>
                  </a:lnTo>
                  <a:lnTo>
                    <a:pt x="137614" y="37311"/>
                  </a:lnTo>
                  <a:close/>
                  <a:moveTo>
                    <a:pt x="180798" y="0"/>
                  </a:moveTo>
                  <a:lnTo>
                    <a:pt x="179774" y="19"/>
                  </a:lnTo>
                  <a:lnTo>
                    <a:pt x="178760" y="46"/>
                  </a:lnTo>
                  <a:lnTo>
                    <a:pt x="177764" y="83"/>
                  </a:lnTo>
                  <a:lnTo>
                    <a:pt x="176777" y="139"/>
                  </a:lnTo>
                  <a:lnTo>
                    <a:pt x="175809" y="203"/>
                  </a:lnTo>
                  <a:lnTo>
                    <a:pt x="174850" y="277"/>
                  </a:lnTo>
                  <a:lnTo>
                    <a:pt x="173910" y="360"/>
                  </a:lnTo>
                  <a:lnTo>
                    <a:pt x="172978" y="452"/>
                  </a:lnTo>
                  <a:lnTo>
                    <a:pt x="172065" y="563"/>
                  </a:lnTo>
                  <a:lnTo>
                    <a:pt x="171171" y="683"/>
                  </a:lnTo>
                  <a:lnTo>
                    <a:pt x="170276" y="812"/>
                  </a:lnTo>
                  <a:lnTo>
                    <a:pt x="169409" y="950"/>
                  </a:lnTo>
                  <a:lnTo>
                    <a:pt x="168543" y="1107"/>
                  </a:lnTo>
                  <a:lnTo>
                    <a:pt x="167704" y="1273"/>
                  </a:lnTo>
                  <a:lnTo>
                    <a:pt x="166864" y="1457"/>
                  </a:lnTo>
                  <a:lnTo>
                    <a:pt x="166044" y="1642"/>
                  </a:lnTo>
                  <a:lnTo>
                    <a:pt x="165241" y="1845"/>
                  </a:lnTo>
                  <a:lnTo>
                    <a:pt x="164439" y="2057"/>
                  </a:lnTo>
                  <a:lnTo>
                    <a:pt x="163664" y="2287"/>
                  </a:lnTo>
                  <a:lnTo>
                    <a:pt x="162890" y="2527"/>
                  </a:lnTo>
                  <a:lnTo>
                    <a:pt x="162134" y="2776"/>
                  </a:lnTo>
                  <a:lnTo>
                    <a:pt x="161396" y="3043"/>
                  </a:lnTo>
                  <a:lnTo>
                    <a:pt x="160658" y="3320"/>
                  </a:lnTo>
                  <a:lnTo>
                    <a:pt x="159939" y="3606"/>
                  </a:lnTo>
                  <a:lnTo>
                    <a:pt x="159238" y="3901"/>
                  </a:lnTo>
                  <a:lnTo>
                    <a:pt x="158547" y="4215"/>
                  </a:lnTo>
                  <a:lnTo>
                    <a:pt x="157864" y="4546"/>
                  </a:lnTo>
                  <a:lnTo>
                    <a:pt x="157191" y="4878"/>
                  </a:lnTo>
                  <a:lnTo>
                    <a:pt x="156536" y="5229"/>
                  </a:lnTo>
                  <a:lnTo>
                    <a:pt x="155891" y="5598"/>
                  </a:lnTo>
                  <a:lnTo>
                    <a:pt x="155254" y="5976"/>
                  </a:lnTo>
                  <a:lnTo>
                    <a:pt x="154637" y="6363"/>
                  </a:lnTo>
                  <a:lnTo>
                    <a:pt x="154028" y="6769"/>
                  </a:lnTo>
                  <a:lnTo>
                    <a:pt x="153429" y="7184"/>
                  </a:lnTo>
                  <a:lnTo>
                    <a:pt x="152838" y="7608"/>
                  </a:lnTo>
                  <a:lnTo>
                    <a:pt x="152267" y="8051"/>
                  </a:lnTo>
                  <a:lnTo>
                    <a:pt x="151704" y="8503"/>
                  </a:lnTo>
                  <a:lnTo>
                    <a:pt x="151151" y="8973"/>
                  </a:lnTo>
                  <a:lnTo>
                    <a:pt x="150607" y="9452"/>
                  </a:lnTo>
                  <a:lnTo>
                    <a:pt x="150072" y="9950"/>
                  </a:lnTo>
                  <a:lnTo>
                    <a:pt x="149556" y="10457"/>
                  </a:lnTo>
                  <a:lnTo>
                    <a:pt x="149048" y="10983"/>
                  </a:lnTo>
                  <a:lnTo>
                    <a:pt x="148550" y="11518"/>
                  </a:lnTo>
                  <a:lnTo>
                    <a:pt x="148062" y="12062"/>
                  </a:lnTo>
                  <a:lnTo>
                    <a:pt x="147582" y="12625"/>
                  </a:lnTo>
                  <a:lnTo>
                    <a:pt x="147121" y="13196"/>
                  </a:lnTo>
                  <a:lnTo>
                    <a:pt x="146669" y="13786"/>
                  </a:lnTo>
                  <a:lnTo>
                    <a:pt x="146217" y="14395"/>
                  </a:lnTo>
                  <a:lnTo>
                    <a:pt x="145784" y="15013"/>
                  </a:lnTo>
                  <a:lnTo>
                    <a:pt x="145360" y="15640"/>
                  </a:lnTo>
                  <a:lnTo>
                    <a:pt x="144945" y="16285"/>
                  </a:lnTo>
                  <a:lnTo>
                    <a:pt x="144548" y="16940"/>
                  </a:lnTo>
                  <a:lnTo>
                    <a:pt x="144152" y="17613"/>
                  </a:lnTo>
                  <a:lnTo>
                    <a:pt x="143764" y="18305"/>
                  </a:lnTo>
                  <a:lnTo>
                    <a:pt x="143396" y="19006"/>
                  </a:lnTo>
                  <a:lnTo>
                    <a:pt x="143027" y="19716"/>
                  </a:lnTo>
                  <a:lnTo>
                    <a:pt x="142676" y="20454"/>
                  </a:lnTo>
                  <a:lnTo>
                    <a:pt x="142326" y="21191"/>
                  </a:lnTo>
                  <a:lnTo>
                    <a:pt x="141994" y="21947"/>
                  </a:lnTo>
                  <a:lnTo>
                    <a:pt x="141671" y="22722"/>
                  </a:lnTo>
                  <a:lnTo>
                    <a:pt x="141348" y="23515"/>
                  </a:lnTo>
                  <a:lnTo>
                    <a:pt x="141044" y="24317"/>
                  </a:lnTo>
                  <a:lnTo>
                    <a:pt x="140749" y="25129"/>
                  </a:lnTo>
                  <a:lnTo>
                    <a:pt x="139891" y="25212"/>
                  </a:lnTo>
                  <a:lnTo>
                    <a:pt x="139052" y="25313"/>
                  </a:lnTo>
                  <a:lnTo>
                    <a:pt x="138213" y="25433"/>
                  </a:lnTo>
                  <a:lnTo>
                    <a:pt x="137392" y="25562"/>
                  </a:lnTo>
                  <a:lnTo>
                    <a:pt x="136581" y="25710"/>
                  </a:lnTo>
                  <a:lnTo>
                    <a:pt x="135779" y="25876"/>
                  </a:lnTo>
                  <a:lnTo>
                    <a:pt x="134976" y="26051"/>
                  </a:lnTo>
                  <a:lnTo>
                    <a:pt x="134192" y="26245"/>
                  </a:lnTo>
                  <a:lnTo>
                    <a:pt x="133418" y="26457"/>
                  </a:lnTo>
                  <a:lnTo>
                    <a:pt x="132652" y="26678"/>
                  </a:lnTo>
                  <a:lnTo>
                    <a:pt x="131896" y="26918"/>
                  </a:lnTo>
                  <a:lnTo>
                    <a:pt x="131149" y="27176"/>
                  </a:lnTo>
                  <a:lnTo>
                    <a:pt x="130412" y="27444"/>
                  </a:lnTo>
                  <a:lnTo>
                    <a:pt x="129692" y="27739"/>
                  </a:lnTo>
                  <a:lnTo>
                    <a:pt x="128973" y="28034"/>
                  </a:lnTo>
                  <a:lnTo>
                    <a:pt x="128263" y="28356"/>
                  </a:lnTo>
                  <a:lnTo>
                    <a:pt x="127571" y="28688"/>
                  </a:lnTo>
                  <a:lnTo>
                    <a:pt x="126880" y="29039"/>
                  </a:lnTo>
                  <a:lnTo>
                    <a:pt x="126207" y="29398"/>
                  </a:lnTo>
                  <a:lnTo>
                    <a:pt x="125543" y="29786"/>
                  </a:lnTo>
                  <a:lnTo>
                    <a:pt x="124888" y="30173"/>
                  </a:lnTo>
                  <a:lnTo>
                    <a:pt x="124242" y="30588"/>
                  </a:lnTo>
                  <a:lnTo>
                    <a:pt x="123606" y="31012"/>
                  </a:lnTo>
                  <a:lnTo>
                    <a:pt x="122979" y="31455"/>
                  </a:lnTo>
                  <a:lnTo>
                    <a:pt x="122361" y="31916"/>
                  </a:lnTo>
                  <a:lnTo>
                    <a:pt x="121753" y="32386"/>
                  </a:lnTo>
                  <a:lnTo>
                    <a:pt x="121162" y="32875"/>
                  </a:lnTo>
                  <a:lnTo>
                    <a:pt x="120572" y="33373"/>
                  </a:lnTo>
                  <a:lnTo>
                    <a:pt x="120001" y="33889"/>
                  </a:lnTo>
                  <a:lnTo>
                    <a:pt x="119438" y="34424"/>
                  </a:lnTo>
                  <a:lnTo>
                    <a:pt x="118885" y="34978"/>
                  </a:lnTo>
                  <a:lnTo>
                    <a:pt x="118341" y="35540"/>
                  </a:lnTo>
                  <a:lnTo>
                    <a:pt x="117944" y="35964"/>
                  </a:lnTo>
                  <a:lnTo>
                    <a:pt x="117566" y="36398"/>
                  </a:lnTo>
                  <a:lnTo>
                    <a:pt x="117188" y="36831"/>
                  </a:lnTo>
                  <a:lnTo>
                    <a:pt x="116819" y="37274"/>
                  </a:lnTo>
                  <a:lnTo>
                    <a:pt x="116450" y="37726"/>
                  </a:lnTo>
                  <a:lnTo>
                    <a:pt x="116091" y="38187"/>
                  </a:lnTo>
                  <a:lnTo>
                    <a:pt x="115740" y="38648"/>
                  </a:lnTo>
                  <a:lnTo>
                    <a:pt x="115399" y="39127"/>
                  </a:lnTo>
                  <a:lnTo>
                    <a:pt x="115058" y="39597"/>
                  </a:lnTo>
                  <a:lnTo>
                    <a:pt x="114726" y="40086"/>
                  </a:lnTo>
                  <a:lnTo>
                    <a:pt x="114403" y="40575"/>
                  </a:lnTo>
                  <a:lnTo>
                    <a:pt x="114090" y="41073"/>
                  </a:lnTo>
                  <a:lnTo>
                    <a:pt x="113776" y="41580"/>
                  </a:lnTo>
                  <a:lnTo>
                    <a:pt x="113472" y="42087"/>
                  </a:lnTo>
                  <a:lnTo>
                    <a:pt x="113167" y="42604"/>
                  </a:lnTo>
                  <a:lnTo>
                    <a:pt x="112872" y="43120"/>
                  </a:lnTo>
                  <a:lnTo>
                    <a:pt x="112586" y="43655"/>
                  </a:lnTo>
                  <a:lnTo>
                    <a:pt x="112310" y="44181"/>
                  </a:lnTo>
                  <a:lnTo>
                    <a:pt x="112033" y="44725"/>
                  </a:lnTo>
                  <a:lnTo>
                    <a:pt x="111766" y="45269"/>
                  </a:lnTo>
                  <a:lnTo>
                    <a:pt x="111498" y="45822"/>
                  </a:lnTo>
                  <a:lnTo>
                    <a:pt x="111240" y="46375"/>
                  </a:lnTo>
                  <a:lnTo>
                    <a:pt x="110991" y="46938"/>
                  </a:lnTo>
                  <a:lnTo>
                    <a:pt x="110742" y="47510"/>
                  </a:lnTo>
                  <a:lnTo>
                    <a:pt x="110502" y="48081"/>
                  </a:lnTo>
                  <a:lnTo>
                    <a:pt x="110272" y="48653"/>
                  </a:lnTo>
                  <a:lnTo>
                    <a:pt x="110041" y="49243"/>
                  </a:lnTo>
                  <a:lnTo>
                    <a:pt x="109820" y="49833"/>
                  </a:lnTo>
                  <a:lnTo>
                    <a:pt x="109599" y="50424"/>
                  </a:lnTo>
                  <a:lnTo>
                    <a:pt x="109387" y="51023"/>
                  </a:lnTo>
                  <a:lnTo>
                    <a:pt x="109184" y="51622"/>
                  </a:lnTo>
                  <a:lnTo>
                    <a:pt x="108981" y="52231"/>
                  </a:lnTo>
                  <a:lnTo>
                    <a:pt x="108787" y="52849"/>
                  </a:lnTo>
                  <a:lnTo>
                    <a:pt x="108594" y="53467"/>
                  </a:lnTo>
                  <a:lnTo>
                    <a:pt x="108409" y="54094"/>
                  </a:lnTo>
                  <a:lnTo>
                    <a:pt x="108225" y="54721"/>
                  </a:lnTo>
                  <a:lnTo>
                    <a:pt x="108049" y="55357"/>
                  </a:lnTo>
                  <a:lnTo>
                    <a:pt x="107874" y="55993"/>
                  </a:lnTo>
                  <a:lnTo>
                    <a:pt x="107708" y="56630"/>
                  </a:lnTo>
                  <a:lnTo>
                    <a:pt x="107551" y="57275"/>
                  </a:lnTo>
                  <a:lnTo>
                    <a:pt x="107395" y="57930"/>
                  </a:lnTo>
                  <a:lnTo>
                    <a:pt x="107238" y="58585"/>
                  </a:lnTo>
                  <a:lnTo>
                    <a:pt x="106952" y="59903"/>
                  </a:lnTo>
                  <a:lnTo>
                    <a:pt x="106675" y="61250"/>
                  </a:lnTo>
                  <a:lnTo>
                    <a:pt x="106426" y="62596"/>
                  </a:lnTo>
                  <a:lnTo>
                    <a:pt x="106187" y="63970"/>
                  </a:lnTo>
                  <a:lnTo>
                    <a:pt x="105965" y="65353"/>
                  </a:lnTo>
                  <a:lnTo>
                    <a:pt x="105763" y="66755"/>
                  </a:lnTo>
                  <a:lnTo>
                    <a:pt x="105578" y="68166"/>
                  </a:lnTo>
                  <a:lnTo>
                    <a:pt x="105403" y="69586"/>
                  </a:lnTo>
                  <a:lnTo>
                    <a:pt x="105246" y="71024"/>
                  </a:lnTo>
                  <a:lnTo>
                    <a:pt x="105108" y="72481"/>
                  </a:lnTo>
                  <a:lnTo>
                    <a:pt x="104979" y="73938"/>
                  </a:lnTo>
                  <a:lnTo>
                    <a:pt x="104868" y="75414"/>
                  </a:lnTo>
                  <a:lnTo>
                    <a:pt x="104767" y="76899"/>
                  </a:lnTo>
                  <a:lnTo>
                    <a:pt x="104684" y="78383"/>
                  </a:lnTo>
                  <a:lnTo>
                    <a:pt x="104601" y="79886"/>
                  </a:lnTo>
                  <a:lnTo>
                    <a:pt x="104545" y="81399"/>
                  </a:lnTo>
                  <a:lnTo>
                    <a:pt x="104490" y="82920"/>
                  </a:lnTo>
                  <a:lnTo>
                    <a:pt x="104453" y="84442"/>
                  </a:lnTo>
                  <a:lnTo>
                    <a:pt x="104425" y="85973"/>
                  </a:lnTo>
                  <a:lnTo>
                    <a:pt x="104407" y="87513"/>
                  </a:lnTo>
                  <a:lnTo>
                    <a:pt x="104398" y="89062"/>
                  </a:lnTo>
                  <a:lnTo>
                    <a:pt x="104398" y="90611"/>
                  </a:lnTo>
                  <a:lnTo>
                    <a:pt x="104407" y="92169"/>
                  </a:lnTo>
                  <a:lnTo>
                    <a:pt x="104425" y="93728"/>
                  </a:lnTo>
                  <a:lnTo>
                    <a:pt x="104444" y="95296"/>
                  </a:lnTo>
                  <a:lnTo>
                    <a:pt x="104481" y="96863"/>
                  </a:lnTo>
                  <a:lnTo>
                    <a:pt x="104518" y="98431"/>
                  </a:lnTo>
                  <a:lnTo>
                    <a:pt x="104564" y="100008"/>
                  </a:lnTo>
                  <a:lnTo>
                    <a:pt x="104619" y="101585"/>
                  </a:lnTo>
                  <a:lnTo>
                    <a:pt x="104748" y="104738"/>
                  </a:lnTo>
                  <a:lnTo>
                    <a:pt x="104886" y="107883"/>
                  </a:lnTo>
                  <a:lnTo>
                    <a:pt x="105052" y="111037"/>
                  </a:lnTo>
                  <a:lnTo>
                    <a:pt x="105218" y="114172"/>
                  </a:lnTo>
                  <a:lnTo>
                    <a:pt x="105403" y="117307"/>
                  </a:lnTo>
                  <a:lnTo>
                    <a:pt x="105781" y="123504"/>
                  </a:lnTo>
                  <a:lnTo>
                    <a:pt x="105965" y="126427"/>
                  </a:lnTo>
                  <a:lnTo>
                    <a:pt x="105403" y="126354"/>
                  </a:lnTo>
                  <a:lnTo>
                    <a:pt x="104850" y="126289"/>
                  </a:lnTo>
                  <a:lnTo>
                    <a:pt x="104296" y="126234"/>
                  </a:lnTo>
                  <a:lnTo>
                    <a:pt x="103734" y="126188"/>
                  </a:lnTo>
                  <a:lnTo>
                    <a:pt x="103171" y="126160"/>
                  </a:lnTo>
                  <a:lnTo>
                    <a:pt x="102609" y="126142"/>
                  </a:lnTo>
                  <a:lnTo>
                    <a:pt x="102046" y="126123"/>
                  </a:lnTo>
                  <a:lnTo>
                    <a:pt x="101484" y="126123"/>
                  </a:lnTo>
                  <a:lnTo>
                    <a:pt x="100912" y="126142"/>
                  </a:lnTo>
                  <a:lnTo>
                    <a:pt x="100349" y="126160"/>
                  </a:lnTo>
                  <a:lnTo>
                    <a:pt x="99778" y="126197"/>
                  </a:lnTo>
                  <a:lnTo>
                    <a:pt x="99206" y="126234"/>
                  </a:lnTo>
                  <a:lnTo>
                    <a:pt x="98634" y="126289"/>
                  </a:lnTo>
                  <a:lnTo>
                    <a:pt x="98053" y="126354"/>
                  </a:lnTo>
                  <a:lnTo>
                    <a:pt x="97482" y="126427"/>
                  </a:lnTo>
                  <a:lnTo>
                    <a:pt x="96901" y="126520"/>
                  </a:lnTo>
                  <a:lnTo>
                    <a:pt x="96320" y="126612"/>
                  </a:lnTo>
                  <a:lnTo>
                    <a:pt x="95739" y="126722"/>
                  </a:lnTo>
                  <a:lnTo>
                    <a:pt x="95149" y="126842"/>
                  </a:lnTo>
                  <a:lnTo>
                    <a:pt x="94558" y="126971"/>
                  </a:lnTo>
                  <a:lnTo>
                    <a:pt x="93968" y="127110"/>
                  </a:lnTo>
                  <a:lnTo>
                    <a:pt x="93378" y="127257"/>
                  </a:lnTo>
                  <a:lnTo>
                    <a:pt x="92779" y="127414"/>
                  </a:lnTo>
                  <a:lnTo>
                    <a:pt x="92188" y="127589"/>
                  </a:lnTo>
                  <a:lnTo>
                    <a:pt x="91580" y="127774"/>
                  </a:lnTo>
                  <a:lnTo>
                    <a:pt x="90980" y="127958"/>
                  </a:lnTo>
                  <a:lnTo>
                    <a:pt x="90372" y="128161"/>
                  </a:lnTo>
                  <a:lnTo>
                    <a:pt x="89763" y="128373"/>
                  </a:lnTo>
                  <a:lnTo>
                    <a:pt x="89155" y="128594"/>
                  </a:lnTo>
                  <a:lnTo>
                    <a:pt x="88537" y="128834"/>
                  </a:lnTo>
                  <a:lnTo>
                    <a:pt x="87919" y="129074"/>
                  </a:lnTo>
                  <a:lnTo>
                    <a:pt x="87301" y="129323"/>
                  </a:lnTo>
                  <a:lnTo>
                    <a:pt x="86563" y="129636"/>
                  </a:lnTo>
                  <a:lnTo>
                    <a:pt x="85826" y="129959"/>
                  </a:lnTo>
                  <a:lnTo>
                    <a:pt x="85088" y="130300"/>
                  </a:lnTo>
                  <a:lnTo>
                    <a:pt x="84341" y="130651"/>
                  </a:lnTo>
                  <a:lnTo>
                    <a:pt x="83594" y="131020"/>
                  </a:lnTo>
                  <a:lnTo>
                    <a:pt x="82838" y="131398"/>
                  </a:lnTo>
                  <a:lnTo>
                    <a:pt x="82072" y="131794"/>
                  </a:lnTo>
                  <a:lnTo>
                    <a:pt x="81307" y="132200"/>
                  </a:lnTo>
                  <a:lnTo>
                    <a:pt x="80542" y="132624"/>
                  </a:lnTo>
                  <a:lnTo>
                    <a:pt x="79758" y="133058"/>
                  </a:lnTo>
                  <a:lnTo>
                    <a:pt x="78974" y="133510"/>
                  </a:lnTo>
                  <a:lnTo>
                    <a:pt x="78190" y="133980"/>
                  </a:lnTo>
                  <a:lnTo>
                    <a:pt x="77397" y="134459"/>
                  </a:lnTo>
                  <a:lnTo>
                    <a:pt x="76595" y="134948"/>
                  </a:lnTo>
                  <a:lnTo>
                    <a:pt x="75783" y="135455"/>
                  </a:lnTo>
                  <a:lnTo>
                    <a:pt x="74963" y="135981"/>
                  </a:lnTo>
                  <a:lnTo>
                    <a:pt x="74142" y="136516"/>
                  </a:lnTo>
                  <a:lnTo>
                    <a:pt x="73312" y="137069"/>
                  </a:lnTo>
                  <a:lnTo>
                    <a:pt x="72473" y="137632"/>
                  </a:lnTo>
                  <a:lnTo>
                    <a:pt x="71624" y="138213"/>
                  </a:lnTo>
                  <a:lnTo>
                    <a:pt x="70767" y="138812"/>
                  </a:lnTo>
                  <a:lnTo>
                    <a:pt x="69909" y="139421"/>
                  </a:lnTo>
                  <a:lnTo>
                    <a:pt x="69033" y="140038"/>
                  </a:lnTo>
                  <a:lnTo>
                    <a:pt x="68157" y="140675"/>
                  </a:lnTo>
                  <a:lnTo>
                    <a:pt x="67263" y="141329"/>
                  </a:lnTo>
                  <a:lnTo>
                    <a:pt x="66368" y="141993"/>
                  </a:lnTo>
                  <a:lnTo>
                    <a:pt x="65455" y="142676"/>
                  </a:lnTo>
                  <a:lnTo>
                    <a:pt x="64542" y="143377"/>
                  </a:lnTo>
                  <a:lnTo>
                    <a:pt x="62680" y="144806"/>
                  </a:lnTo>
                  <a:lnTo>
                    <a:pt x="60771" y="146300"/>
                  </a:lnTo>
                  <a:lnTo>
                    <a:pt x="58816" y="147858"/>
                  </a:lnTo>
                  <a:lnTo>
                    <a:pt x="56824" y="149472"/>
                  </a:lnTo>
                  <a:lnTo>
                    <a:pt x="54786" y="151141"/>
                  </a:lnTo>
                  <a:lnTo>
                    <a:pt x="52702" y="152875"/>
                  </a:lnTo>
                  <a:lnTo>
                    <a:pt x="50562" y="154664"/>
                  </a:lnTo>
                  <a:lnTo>
                    <a:pt x="48368" y="156508"/>
                  </a:lnTo>
                  <a:lnTo>
                    <a:pt x="46127" y="158417"/>
                  </a:lnTo>
                  <a:lnTo>
                    <a:pt x="43831" y="160390"/>
                  </a:lnTo>
                  <a:lnTo>
                    <a:pt x="41479" y="162419"/>
                  </a:lnTo>
                  <a:lnTo>
                    <a:pt x="39063" y="164503"/>
                  </a:lnTo>
                  <a:lnTo>
                    <a:pt x="36592" y="166661"/>
                  </a:lnTo>
                  <a:lnTo>
                    <a:pt x="34065" y="168865"/>
                  </a:lnTo>
                  <a:lnTo>
                    <a:pt x="28809" y="173476"/>
                  </a:lnTo>
                  <a:lnTo>
                    <a:pt x="23276" y="178326"/>
                  </a:lnTo>
                  <a:lnTo>
                    <a:pt x="18628" y="182402"/>
                  </a:lnTo>
                  <a:lnTo>
                    <a:pt x="13870" y="186589"/>
                  </a:lnTo>
                  <a:lnTo>
                    <a:pt x="8946" y="190895"/>
                  </a:lnTo>
                  <a:lnTo>
                    <a:pt x="3819" y="195358"/>
                  </a:lnTo>
                  <a:lnTo>
                    <a:pt x="3616" y="195543"/>
                  </a:lnTo>
                  <a:lnTo>
                    <a:pt x="3422" y="195736"/>
                  </a:lnTo>
                  <a:lnTo>
                    <a:pt x="3238" y="195939"/>
                  </a:lnTo>
                  <a:lnTo>
                    <a:pt x="3062" y="196151"/>
                  </a:lnTo>
                  <a:lnTo>
                    <a:pt x="2906" y="196363"/>
                  </a:lnTo>
                  <a:lnTo>
                    <a:pt x="2749" y="196594"/>
                  </a:lnTo>
                  <a:lnTo>
                    <a:pt x="2610" y="196825"/>
                  </a:lnTo>
                  <a:lnTo>
                    <a:pt x="2481" y="197055"/>
                  </a:lnTo>
                  <a:lnTo>
                    <a:pt x="2362" y="197304"/>
                  </a:lnTo>
                  <a:lnTo>
                    <a:pt x="2251" y="197553"/>
                  </a:lnTo>
                  <a:lnTo>
                    <a:pt x="2159" y="197802"/>
                  </a:lnTo>
                  <a:lnTo>
                    <a:pt x="2076" y="198060"/>
                  </a:lnTo>
                  <a:lnTo>
                    <a:pt x="2002" y="198328"/>
                  </a:lnTo>
                  <a:lnTo>
                    <a:pt x="1947" y="198595"/>
                  </a:lnTo>
                  <a:lnTo>
                    <a:pt x="1900" y="198863"/>
                  </a:lnTo>
                  <a:lnTo>
                    <a:pt x="1864" y="199139"/>
                  </a:lnTo>
                  <a:lnTo>
                    <a:pt x="1799" y="199831"/>
                  </a:lnTo>
                  <a:lnTo>
                    <a:pt x="1661" y="201306"/>
                  </a:lnTo>
                  <a:lnTo>
                    <a:pt x="1476" y="203529"/>
                  </a:lnTo>
                  <a:lnTo>
                    <a:pt x="1366" y="204903"/>
                  </a:lnTo>
                  <a:lnTo>
                    <a:pt x="1255" y="206452"/>
                  </a:lnTo>
                  <a:lnTo>
                    <a:pt x="1135" y="208158"/>
                  </a:lnTo>
                  <a:lnTo>
                    <a:pt x="1015" y="210030"/>
                  </a:lnTo>
                  <a:lnTo>
                    <a:pt x="895" y="212059"/>
                  </a:lnTo>
                  <a:lnTo>
                    <a:pt x="766" y="214235"/>
                  </a:lnTo>
                  <a:lnTo>
                    <a:pt x="646" y="216549"/>
                  </a:lnTo>
                  <a:lnTo>
                    <a:pt x="536" y="219012"/>
                  </a:lnTo>
                  <a:lnTo>
                    <a:pt x="425" y="221603"/>
                  </a:lnTo>
                  <a:lnTo>
                    <a:pt x="324" y="224323"/>
                  </a:lnTo>
                  <a:lnTo>
                    <a:pt x="231" y="227173"/>
                  </a:lnTo>
                  <a:lnTo>
                    <a:pt x="158" y="230142"/>
                  </a:lnTo>
                  <a:lnTo>
                    <a:pt x="93" y="233222"/>
                  </a:lnTo>
                  <a:lnTo>
                    <a:pt x="47" y="236413"/>
                  </a:lnTo>
                  <a:lnTo>
                    <a:pt x="19" y="239705"/>
                  </a:lnTo>
                  <a:lnTo>
                    <a:pt x="1" y="243089"/>
                  </a:lnTo>
                  <a:lnTo>
                    <a:pt x="10" y="244823"/>
                  </a:lnTo>
                  <a:lnTo>
                    <a:pt x="19" y="246575"/>
                  </a:lnTo>
                  <a:lnTo>
                    <a:pt x="28" y="248354"/>
                  </a:lnTo>
                  <a:lnTo>
                    <a:pt x="47" y="250153"/>
                  </a:lnTo>
                  <a:lnTo>
                    <a:pt x="75" y="251969"/>
                  </a:lnTo>
                  <a:lnTo>
                    <a:pt x="111" y="253804"/>
                  </a:lnTo>
                  <a:lnTo>
                    <a:pt x="148" y="255658"/>
                  </a:lnTo>
                  <a:lnTo>
                    <a:pt x="204" y="257539"/>
                  </a:lnTo>
                  <a:lnTo>
                    <a:pt x="259" y="259430"/>
                  </a:lnTo>
                  <a:lnTo>
                    <a:pt x="314" y="261348"/>
                  </a:lnTo>
                  <a:lnTo>
                    <a:pt x="388" y="263275"/>
                  </a:lnTo>
                  <a:lnTo>
                    <a:pt x="462" y="265221"/>
                  </a:lnTo>
                  <a:lnTo>
                    <a:pt x="554" y="267176"/>
                  </a:lnTo>
                  <a:lnTo>
                    <a:pt x="646" y="269158"/>
                  </a:lnTo>
                  <a:lnTo>
                    <a:pt x="757" y="271141"/>
                  </a:lnTo>
                  <a:lnTo>
                    <a:pt x="868" y="273151"/>
                  </a:lnTo>
                  <a:lnTo>
                    <a:pt x="988" y="275161"/>
                  </a:lnTo>
                  <a:lnTo>
                    <a:pt x="1117" y="277190"/>
                  </a:lnTo>
                  <a:lnTo>
                    <a:pt x="1264" y="279237"/>
                  </a:lnTo>
                  <a:lnTo>
                    <a:pt x="1412" y="281285"/>
                  </a:lnTo>
                  <a:lnTo>
                    <a:pt x="1439" y="281570"/>
                  </a:lnTo>
                  <a:lnTo>
                    <a:pt x="1485" y="281847"/>
                  </a:lnTo>
                  <a:lnTo>
                    <a:pt x="1541" y="282124"/>
                  </a:lnTo>
                  <a:lnTo>
                    <a:pt x="1605" y="282391"/>
                  </a:lnTo>
                  <a:lnTo>
                    <a:pt x="1679" y="282649"/>
                  </a:lnTo>
                  <a:lnTo>
                    <a:pt x="1771" y="282908"/>
                  </a:lnTo>
                  <a:lnTo>
                    <a:pt x="1873" y="283156"/>
                  </a:lnTo>
                  <a:lnTo>
                    <a:pt x="1993" y="283405"/>
                  </a:lnTo>
                  <a:lnTo>
                    <a:pt x="2113" y="283645"/>
                  </a:lnTo>
                  <a:lnTo>
                    <a:pt x="2251" y="283876"/>
                  </a:lnTo>
                  <a:lnTo>
                    <a:pt x="2389" y="284097"/>
                  </a:lnTo>
                  <a:lnTo>
                    <a:pt x="2546" y="284309"/>
                  </a:lnTo>
                  <a:lnTo>
                    <a:pt x="2712" y="284521"/>
                  </a:lnTo>
                  <a:lnTo>
                    <a:pt x="2887" y="284724"/>
                  </a:lnTo>
                  <a:lnTo>
                    <a:pt x="3072" y="284918"/>
                  </a:lnTo>
                  <a:lnTo>
                    <a:pt x="3256" y="285102"/>
                  </a:lnTo>
                  <a:lnTo>
                    <a:pt x="3459" y="285277"/>
                  </a:lnTo>
                  <a:lnTo>
                    <a:pt x="3662" y="285443"/>
                  </a:lnTo>
                  <a:lnTo>
                    <a:pt x="3874" y="285600"/>
                  </a:lnTo>
                  <a:lnTo>
                    <a:pt x="4095" y="285739"/>
                  </a:lnTo>
                  <a:lnTo>
                    <a:pt x="4326" y="285877"/>
                  </a:lnTo>
                  <a:lnTo>
                    <a:pt x="4556" y="286006"/>
                  </a:lnTo>
                  <a:lnTo>
                    <a:pt x="4796" y="286117"/>
                  </a:lnTo>
                  <a:lnTo>
                    <a:pt x="5045" y="286227"/>
                  </a:lnTo>
                  <a:lnTo>
                    <a:pt x="5294" y="286319"/>
                  </a:lnTo>
                  <a:lnTo>
                    <a:pt x="5552" y="286402"/>
                  </a:lnTo>
                  <a:lnTo>
                    <a:pt x="5810" y="286467"/>
                  </a:lnTo>
                  <a:lnTo>
                    <a:pt x="6078" y="286532"/>
                  </a:lnTo>
                  <a:lnTo>
                    <a:pt x="6345" y="286578"/>
                  </a:lnTo>
                  <a:lnTo>
                    <a:pt x="6622" y="286605"/>
                  </a:lnTo>
                  <a:lnTo>
                    <a:pt x="6899" y="286624"/>
                  </a:lnTo>
                  <a:lnTo>
                    <a:pt x="7175" y="286633"/>
                  </a:lnTo>
                  <a:lnTo>
                    <a:pt x="7396" y="286624"/>
                  </a:lnTo>
                  <a:lnTo>
                    <a:pt x="7618" y="286615"/>
                  </a:lnTo>
                  <a:lnTo>
                    <a:pt x="7922" y="286587"/>
                  </a:lnTo>
                  <a:lnTo>
                    <a:pt x="8208" y="286541"/>
                  </a:lnTo>
                  <a:lnTo>
                    <a:pt x="8494" y="286485"/>
                  </a:lnTo>
                  <a:lnTo>
                    <a:pt x="8770" y="286412"/>
                  </a:lnTo>
                  <a:lnTo>
                    <a:pt x="9047" y="286329"/>
                  </a:lnTo>
                  <a:lnTo>
                    <a:pt x="9315" y="286227"/>
                  </a:lnTo>
                  <a:lnTo>
                    <a:pt x="9582" y="286117"/>
                  </a:lnTo>
                  <a:lnTo>
                    <a:pt x="9831" y="285988"/>
                  </a:lnTo>
                  <a:lnTo>
                    <a:pt x="10080" y="285858"/>
                  </a:lnTo>
                  <a:lnTo>
                    <a:pt x="10320" y="285711"/>
                  </a:lnTo>
                  <a:lnTo>
                    <a:pt x="10550" y="285554"/>
                  </a:lnTo>
                  <a:lnTo>
                    <a:pt x="10772" y="285388"/>
                  </a:lnTo>
                  <a:lnTo>
                    <a:pt x="10984" y="285204"/>
                  </a:lnTo>
                  <a:lnTo>
                    <a:pt x="11187" y="285019"/>
                  </a:lnTo>
                  <a:lnTo>
                    <a:pt x="11389" y="284826"/>
                  </a:lnTo>
                  <a:lnTo>
                    <a:pt x="11574" y="284614"/>
                  </a:lnTo>
                  <a:lnTo>
                    <a:pt x="11749" y="284401"/>
                  </a:lnTo>
                  <a:lnTo>
                    <a:pt x="11915" y="284180"/>
                  </a:lnTo>
                  <a:lnTo>
                    <a:pt x="12063" y="283950"/>
                  </a:lnTo>
                  <a:lnTo>
                    <a:pt x="12210" y="283710"/>
                  </a:lnTo>
                  <a:lnTo>
                    <a:pt x="12339" y="283461"/>
                  </a:lnTo>
                  <a:lnTo>
                    <a:pt x="12459" y="283212"/>
                  </a:lnTo>
                  <a:lnTo>
                    <a:pt x="12570" y="282954"/>
                  </a:lnTo>
                  <a:lnTo>
                    <a:pt x="12662" y="282686"/>
                  </a:lnTo>
                  <a:lnTo>
                    <a:pt x="12745" y="282419"/>
                  </a:lnTo>
                  <a:lnTo>
                    <a:pt x="12819" y="282142"/>
                  </a:lnTo>
                  <a:lnTo>
                    <a:pt x="12874" y="281865"/>
                  </a:lnTo>
                  <a:lnTo>
                    <a:pt x="12920" y="281580"/>
                  </a:lnTo>
                  <a:lnTo>
                    <a:pt x="12948" y="281294"/>
                  </a:lnTo>
                  <a:lnTo>
                    <a:pt x="12966" y="281008"/>
                  </a:lnTo>
                  <a:lnTo>
                    <a:pt x="12966" y="280713"/>
                  </a:lnTo>
                  <a:lnTo>
                    <a:pt x="12948" y="280408"/>
                  </a:lnTo>
                  <a:lnTo>
                    <a:pt x="12819" y="278693"/>
                  </a:lnTo>
                  <a:lnTo>
                    <a:pt x="12699" y="276978"/>
                  </a:lnTo>
                  <a:lnTo>
                    <a:pt x="12588" y="275272"/>
                  </a:lnTo>
                  <a:lnTo>
                    <a:pt x="12478" y="273566"/>
                  </a:lnTo>
                  <a:lnTo>
                    <a:pt x="12376" y="271879"/>
                  </a:lnTo>
                  <a:lnTo>
                    <a:pt x="12284" y="270200"/>
                  </a:lnTo>
                  <a:lnTo>
                    <a:pt x="12201" y="268522"/>
                  </a:lnTo>
                  <a:lnTo>
                    <a:pt x="12118" y="266862"/>
                  </a:lnTo>
                  <a:lnTo>
                    <a:pt x="12044" y="265202"/>
                  </a:lnTo>
                  <a:lnTo>
                    <a:pt x="11980" y="263561"/>
                  </a:lnTo>
                  <a:lnTo>
                    <a:pt x="11860" y="260306"/>
                  </a:lnTo>
                  <a:lnTo>
                    <a:pt x="11767" y="257096"/>
                  </a:lnTo>
                  <a:lnTo>
                    <a:pt x="11694" y="253943"/>
                  </a:lnTo>
                  <a:lnTo>
                    <a:pt x="11648" y="250844"/>
                  </a:lnTo>
                  <a:lnTo>
                    <a:pt x="11611" y="247792"/>
                  </a:lnTo>
                  <a:lnTo>
                    <a:pt x="11592" y="244813"/>
                  </a:lnTo>
                  <a:lnTo>
                    <a:pt x="11592" y="241890"/>
                  </a:lnTo>
                  <a:lnTo>
                    <a:pt x="11611" y="239041"/>
                  </a:lnTo>
                  <a:lnTo>
                    <a:pt x="11638" y="236265"/>
                  </a:lnTo>
                  <a:lnTo>
                    <a:pt x="11675" y="233554"/>
                  </a:lnTo>
                  <a:lnTo>
                    <a:pt x="11731" y="230935"/>
                  </a:lnTo>
                  <a:lnTo>
                    <a:pt x="11795" y="228390"/>
                  </a:lnTo>
                  <a:lnTo>
                    <a:pt x="11869" y="225928"/>
                  </a:lnTo>
                  <a:lnTo>
                    <a:pt x="11952" y="223567"/>
                  </a:lnTo>
                  <a:lnTo>
                    <a:pt x="12035" y="221289"/>
                  </a:lnTo>
                  <a:lnTo>
                    <a:pt x="12136" y="219113"/>
                  </a:lnTo>
                  <a:lnTo>
                    <a:pt x="12229" y="217038"/>
                  </a:lnTo>
                  <a:lnTo>
                    <a:pt x="12330" y="215065"/>
                  </a:lnTo>
                  <a:lnTo>
                    <a:pt x="12431" y="213193"/>
                  </a:lnTo>
                  <a:lnTo>
                    <a:pt x="12533" y="211441"/>
                  </a:lnTo>
                  <a:lnTo>
                    <a:pt x="12634" y="209799"/>
                  </a:lnTo>
                  <a:lnTo>
                    <a:pt x="12837" y="206876"/>
                  </a:lnTo>
                  <a:lnTo>
                    <a:pt x="13012" y="204451"/>
                  </a:lnTo>
                  <a:lnTo>
                    <a:pt x="13169" y="202551"/>
                  </a:lnTo>
                  <a:lnTo>
                    <a:pt x="17808" y="198503"/>
                  </a:lnTo>
                  <a:lnTo>
                    <a:pt x="22298" y="194574"/>
                  </a:lnTo>
                  <a:lnTo>
                    <a:pt x="30911" y="187013"/>
                  </a:lnTo>
                  <a:lnTo>
                    <a:pt x="36075" y="182494"/>
                  </a:lnTo>
                  <a:lnTo>
                    <a:pt x="40981" y="178197"/>
                  </a:lnTo>
                  <a:lnTo>
                    <a:pt x="45657" y="174130"/>
                  </a:lnTo>
                  <a:lnTo>
                    <a:pt x="47907" y="172175"/>
                  </a:lnTo>
                  <a:lnTo>
                    <a:pt x="50101" y="170285"/>
                  </a:lnTo>
                  <a:lnTo>
                    <a:pt x="52241" y="168450"/>
                  </a:lnTo>
                  <a:lnTo>
                    <a:pt x="54334" y="166670"/>
                  </a:lnTo>
                  <a:lnTo>
                    <a:pt x="56372" y="164946"/>
                  </a:lnTo>
                  <a:lnTo>
                    <a:pt x="58355" y="163277"/>
                  </a:lnTo>
                  <a:lnTo>
                    <a:pt x="60291" y="161663"/>
                  </a:lnTo>
                  <a:lnTo>
                    <a:pt x="62172" y="160104"/>
                  </a:lnTo>
                  <a:lnTo>
                    <a:pt x="64017" y="158592"/>
                  </a:lnTo>
                  <a:lnTo>
                    <a:pt x="65806" y="157144"/>
                  </a:lnTo>
                  <a:lnTo>
                    <a:pt x="67558" y="155752"/>
                  </a:lnTo>
                  <a:lnTo>
                    <a:pt x="69254" y="154406"/>
                  </a:lnTo>
                  <a:lnTo>
                    <a:pt x="70924" y="153115"/>
                  </a:lnTo>
                  <a:lnTo>
                    <a:pt x="72537" y="151888"/>
                  </a:lnTo>
                  <a:lnTo>
                    <a:pt x="74114" y="150708"/>
                  </a:lnTo>
                  <a:lnTo>
                    <a:pt x="75663" y="149573"/>
                  </a:lnTo>
                  <a:lnTo>
                    <a:pt x="77157" y="148504"/>
                  </a:lnTo>
                  <a:lnTo>
                    <a:pt x="77895" y="147987"/>
                  </a:lnTo>
                  <a:lnTo>
                    <a:pt x="78624" y="147480"/>
                  </a:lnTo>
                  <a:lnTo>
                    <a:pt x="79343" y="146991"/>
                  </a:lnTo>
                  <a:lnTo>
                    <a:pt x="80053" y="146512"/>
                  </a:lnTo>
                  <a:lnTo>
                    <a:pt x="80763" y="146042"/>
                  </a:lnTo>
                  <a:lnTo>
                    <a:pt x="81455" y="145590"/>
                  </a:lnTo>
                  <a:lnTo>
                    <a:pt x="82137" y="145156"/>
                  </a:lnTo>
                  <a:lnTo>
                    <a:pt x="82810" y="144732"/>
                  </a:lnTo>
                  <a:lnTo>
                    <a:pt x="83483" y="144317"/>
                  </a:lnTo>
                  <a:lnTo>
                    <a:pt x="84147" y="143911"/>
                  </a:lnTo>
                  <a:lnTo>
                    <a:pt x="84793" y="143524"/>
                  </a:lnTo>
                  <a:lnTo>
                    <a:pt x="85438" y="143155"/>
                  </a:lnTo>
                  <a:lnTo>
                    <a:pt x="86084" y="142796"/>
                  </a:lnTo>
                  <a:lnTo>
                    <a:pt x="86711" y="142445"/>
                  </a:lnTo>
                  <a:lnTo>
                    <a:pt x="87338" y="142113"/>
                  </a:lnTo>
                  <a:lnTo>
                    <a:pt x="87956" y="141790"/>
                  </a:lnTo>
                  <a:lnTo>
                    <a:pt x="88564" y="141477"/>
                  </a:lnTo>
                  <a:lnTo>
                    <a:pt x="89164" y="141182"/>
                  </a:lnTo>
                  <a:lnTo>
                    <a:pt x="89763" y="140896"/>
                  </a:lnTo>
                  <a:lnTo>
                    <a:pt x="90353" y="140619"/>
                  </a:lnTo>
                  <a:lnTo>
                    <a:pt x="90934" y="140361"/>
                  </a:lnTo>
                  <a:lnTo>
                    <a:pt x="91515" y="140121"/>
                  </a:lnTo>
                  <a:lnTo>
                    <a:pt x="92087" y="139882"/>
                  </a:lnTo>
                  <a:lnTo>
                    <a:pt x="92649" y="139660"/>
                  </a:lnTo>
                  <a:lnTo>
                    <a:pt x="93212" y="139457"/>
                  </a:lnTo>
                  <a:lnTo>
                    <a:pt x="93765" y="139255"/>
                  </a:lnTo>
                  <a:lnTo>
                    <a:pt x="94319" y="139070"/>
                  </a:lnTo>
                  <a:lnTo>
                    <a:pt x="94863" y="138904"/>
                  </a:lnTo>
                  <a:lnTo>
                    <a:pt x="95398" y="138747"/>
                  </a:lnTo>
                  <a:lnTo>
                    <a:pt x="95932" y="138600"/>
                  </a:lnTo>
                  <a:lnTo>
                    <a:pt x="96467" y="138461"/>
                  </a:lnTo>
                  <a:lnTo>
                    <a:pt x="96993" y="138342"/>
                  </a:lnTo>
                  <a:lnTo>
                    <a:pt x="97509" y="138231"/>
                  </a:lnTo>
                  <a:lnTo>
                    <a:pt x="98026" y="138139"/>
                  </a:lnTo>
                  <a:lnTo>
                    <a:pt x="98542" y="138056"/>
                  </a:lnTo>
                  <a:lnTo>
                    <a:pt x="99049" y="137982"/>
                  </a:lnTo>
                  <a:lnTo>
                    <a:pt x="99547" y="137917"/>
                  </a:lnTo>
                  <a:lnTo>
                    <a:pt x="100045" y="137871"/>
                  </a:lnTo>
                  <a:lnTo>
                    <a:pt x="100543" y="137834"/>
                  </a:lnTo>
                  <a:lnTo>
                    <a:pt x="101041" y="137816"/>
                  </a:lnTo>
                  <a:lnTo>
                    <a:pt x="101530" y="137798"/>
                  </a:lnTo>
                  <a:lnTo>
                    <a:pt x="102019" y="137798"/>
                  </a:lnTo>
                  <a:lnTo>
                    <a:pt x="102498" y="137816"/>
                  </a:lnTo>
                  <a:lnTo>
                    <a:pt x="102978" y="137834"/>
                  </a:lnTo>
                  <a:lnTo>
                    <a:pt x="103457" y="137871"/>
                  </a:lnTo>
                  <a:lnTo>
                    <a:pt x="103927" y="137927"/>
                  </a:lnTo>
                  <a:lnTo>
                    <a:pt x="104407" y="137982"/>
                  </a:lnTo>
                  <a:lnTo>
                    <a:pt x="104877" y="138056"/>
                  </a:lnTo>
                  <a:lnTo>
                    <a:pt x="105338" y="138139"/>
                  </a:lnTo>
                  <a:lnTo>
                    <a:pt x="105809" y="138240"/>
                  </a:lnTo>
                  <a:lnTo>
                    <a:pt x="106270" y="138351"/>
                  </a:lnTo>
                  <a:lnTo>
                    <a:pt x="106740" y="138471"/>
                  </a:lnTo>
                  <a:lnTo>
                    <a:pt x="107201" y="138600"/>
                  </a:lnTo>
                  <a:lnTo>
                    <a:pt x="107653" y="138747"/>
                  </a:lnTo>
                  <a:lnTo>
                    <a:pt x="108114" y="138895"/>
                  </a:lnTo>
                  <a:lnTo>
                    <a:pt x="108575" y="139070"/>
                  </a:lnTo>
                  <a:lnTo>
                    <a:pt x="109027" y="139245"/>
                  </a:lnTo>
                  <a:lnTo>
                    <a:pt x="109488" y="139439"/>
                  </a:lnTo>
                  <a:lnTo>
                    <a:pt x="109940" y="139642"/>
                  </a:lnTo>
                  <a:lnTo>
                    <a:pt x="110392" y="139854"/>
                  </a:lnTo>
                  <a:lnTo>
                    <a:pt x="110844" y="140075"/>
                  </a:lnTo>
                  <a:lnTo>
                    <a:pt x="111305" y="140315"/>
                  </a:lnTo>
                  <a:lnTo>
                    <a:pt x="111756" y="140564"/>
                  </a:lnTo>
                  <a:lnTo>
                    <a:pt x="112208" y="140822"/>
                  </a:lnTo>
                  <a:lnTo>
                    <a:pt x="112660" y="141099"/>
                  </a:lnTo>
                  <a:lnTo>
                    <a:pt x="113112" y="141376"/>
                  </a:lnTo>
                  <a:lnTo>
                    <a:pt x="113573" y="141671"/>
                  </a:lnTo>
                  <a:lnTo>
                    <a:pt x="114025" y="141975"/>
                  </a:lnTo>
                  <a:lnTo>
                    <a:pt x="114486" y="142298"/>
                  </a:lnTo>
                  <a:lnTo>
                    <a:pt x="114938" y="142620"/>
                  </a:lnTo>
                  <a:lnTo>
                    <a:pt x="115399" y="142962"/>
                  </a:lnTo>
                  <a:lnTo>
                    <a:pt x="115860" y="143312"/>
                  </a:lnTo>
                  <a:lnTo>
                    <a:pt x="116321" y="143681"/>
                  </a:lnTo>
                  <a:lnTo>
                    <a:pt x="116782" y="144050"/>
                  </a:lnTo>
                  <a:lnTo>
                    <a:pt x="117243" y="144437"/>
                  </a:lnTo>
                  <a:lnTo>
                    <a:pt x="117714" y="144834"/>
                  </a:lnTo>
                  <a:lnTo>
                    <a:pt x="118175" y="145239"/>
                  </a:lnTo>
                  <a:lnTo>
                    <a:pt x="118645" y="145664"/>
                  </a:lnTo>
                  <a:lnTo>
                    <a:pt x="119115" y="146088"/>
                  </a:lnTo>
                  <a:lnTo>
                    <a:pt x="119595" y="146530"/>
                  </a:lnTo>
                  <a:lnTo>
                    <a:pt x="120074" y="146982"/>
                  </a:lnTo>
                  <a:lnTo>
                    <a:pt x="120554" y="147443"/>
                  </a:lnTo>
                  <a:lnTo>
                    <a:pt x="117087" y="150505"/>
                  </a:lnTo>
                  <a:lnTo>
                    <a:pt x="115039" y="152312"/>
                  </a:lnTo>
                  <a:lnTo>
                    <a:pt x="112789" y="154286"/>
                  </a:lnTo>
                  <a:lnTo>
                    <a:pt x="110346" y="156416"/>
                  </a:lnTo>
                  <a:lnTo>
                    <a:pt x="107727" y="158694"/>
                  </a:lnTo>
                  <a:lnTo>
                    <a:pt x="104942" y="161100"/>
                  </a:lnTo>
                  <a:lnTo>
                    <a:pt x="102000" y="163627"/>
                  </a:lnTo>
                  <a:lnTo>
                    <a:pt x="98920" y="166264"/>
                  </a:lnTo>
                  <a:lnTo>
                    <a:pt x="95702" y="169003"/>
                  </a:lnTo>
                  <a:lnTo>
                    <a:pt x="92354" y="171825"/>
                  </a:lnTo>
                  <a:lnTo>
                    <a:pt x="88906" y="174730"/>
                  </a:lnTo>
                  <a:lnTo>
                    <a:pt x="85346" y="177690"/>
                  </a:lnTo>
                  <a:lnTo>
                    <a:pt x="81704" y="180705"/>
                  </a:lnTo>
                  <a:lnTo>
                    <a:pt x="77978" y="183767"/>
                  </a:lnTo>
                  <a:lnTo>
                    <a:pt x="74188" y="186856"/>
                  </a:lnTo>
                  <a:lnTo>
                    <a:pt x="73967" y="187050"/>
                  </a:lnTo>
                  <a:lnTo>
                    <a:pt x="73755" y="187253"/>
                  </a:lnTo>
                  <a:lnTo>
                    <a:pt x="73552" y="187455"/>
                  </a:lnTo>
                  <a:lnTo>
                    <a:pt x="73358" y="187677"/>
                  </a:lnTo>
                  <a:lnTo>
                    <a:pt x="73183" y="187907"/>
                  </a:lnTo>
                  <a:lnTo>
                    <a:pt x="73017" y="188138"/>
                  </a:lnTo>
                  <a:lnTo>
                    <a:pt x="72869" y="188378"/>
                  </a:lnTo>
                  <a:lnTo>
                    <a:pt x="72731" y="188627"/>
                  </a:lnTo>
                  <a:lnTo>
                    <a:pt x="72602" y="188876"/>
                  </a:lnTo>
                  <a:lnTo>
                    <a:pt x="72491" y="189134"/>
                  </a:lnTo>
                  <a:lnTo>
                    <a:pt x="72390" y="189392"/>
                  </a:lnTo>
                  <a:lnTo>
                    <a:pt x="72307" y="189650"/>
                  </a:lnTo>
                  <a:lnTo>
                    <a:pt x="72224" y="189927"/>
                  </a:lnTo>
                  <a:lnTo>
                    <a:pt x="72168" y="190194"/>
                  </a:lnTo>
                  <a:lnTo>
                    <a:pt x="72122" y="190471"/>
                  </a:lnTo>
                  <a:lnTo>
                    <a:pt x="72085" y="190738"/>
                  </a:lnTo>
                  <a:lnTo>
                    <a:pt x="72058" y="191015"/>
                  </a:lnTo>
                  <a:lnTo>
                    <a:pt x="72049" y="191292"/>
                  </a:lnTo>
                  <a:lnTo>
                    <a:pt x="72058" y="191578"/>
                  </a:lnTo>
                  <a:lnTo>
                    <a:pt x="72076" y="191854"/>
                  </a:lnTo>
                  <a:lnTo>
                    <a:pt x="72104" y="192131"/>
                  </a:lnTo>
                  <a:lnTo>
                    <a:pt x="72150" y="192407"/>
                  </a:lnTo>
                  <a:lnTo>
                    <a:pt x="72205" y="192675"/>
                  </a:lnTo>
                  <a:lnTo>
                    <a:pt x="72279" y="192952"/>
                  </a:lnTo>
                  <a:lnTo>
                    <a:pt x="72362" y="193219"/>
                  </a:lnTo>
                  <a:lnTo>
                    <a:pt x="72464" y="193486"/>
                  </a:lnTo>
                  <a:lnTo>
                    <a:pt x="72574" y="193745"/>
                  </a:lnTo>
                  <a:lnTo>
                    <a:pt x="72703" y="194003"/>
                  </a:lnTo>
                  <a:lnTo>
                    <a:pt x="72842" y="194261"/>
                  </a:lnTo>
                  <a:lnTo>
                    <a:pt x="72998" y="194510"/>
                  </a:lnTo>
                  <a:lnTo>
                    <a:pt x="73164" y="194750"/>
                  </a:lnTo>
                  <a:lnTo>
                    <a:pt x="73349" y="194989"/>
                  </a:lnTo>
                  <a:lnTo>
                    <a:pt x="73533" y="195211"/>
                  </a:lnTo>
                  <a:lnTo>
                    <a:pt x="73736" y="195423"/>
                  </a:lnTo>
                  <a:lnTo>
                    <a:pt x="73948" y="195626"/>
                  </a:lnTo>
                  <a:lnTo>
                    <a:pt x="74170" y="195819"/>
                  </a:lnTo>
                  <a:lnTo>
                    <a:pt x="74391" y="195995"/>
                  </a:lnTo>
                  <a:lnTo>
                    <a:pt x="74631" y="196161"/>
                  </a:lnTo>
                  <a:lnTo>
                    <a:pt x="74870" y="196308"/>
                  </a:lnTo>
                  <a:lnTo>
                    <a:pt x="75110" y="196446"/>
                  </a:lnTo>
                  <a:lnTo>
                    <a:pt x="75368" y="196576"/>
                  </a:lnTo>
                  <a:lnTo>
                    <a:pt x="75617" y="196686"/>
                  </a:lnTo>
                  <a:lnTo>
                    <a:pt x="75885" y="196788"/>
                  </a:lnTo>
                  <a:lnTo>
                    <a:pt x="76143" y="196880"/>
                  </a:lnTo>
                  <a:lnTo>
                    <a:pt x="76410" y="196954"/>
                  </a:lnTo>
                  <a:lnTo>
                    <a:pt x="76687" y="197009"/>
                  </a:lnTo>
                  <a:lnTo>
                    <a:pt x="76954" y="197064"/>
                  </a:lnTo>
                  <a:lnTo>
                    <a:pt x="77231" y="197101"/>
                  </a:lnTo>
                  <a:lnTo>
                    <a:pt x="77508" y="197120"/>
                  </a:lnTo>
                  <a:lnTo>
                    <a:pt x="77784" y="197129"/>
                  </a:lnTo>
                  <a:lnTo>
                    <a:pt x="78061" y="197129"/>
                  </a:lnTo>
                  <a:lnTo>
                    <a:pt x="78347" y="197110"/>
                  </a:lnTo>
                  <a:lnTo>
                    <a:pt x="78624" y="197074"/>
                  </a:lnTo>
                  <a:lnTo>
                    <a:pt x="78900" y="197027"/>
                  </a:lnTo>
                  <a:lnTo>
                    <a:pt x="79168" y="196972"/>
                  </a:lnTo>
                  <a:lnTo>
                    <a:pt x="79444" y="196898"/>
                  </a:lnTo>
                  <a:lnTo>
                    <a:pt x="79712" y="196815"/>
                  </a:lnTo>
                  <a:lnTo>
                    <a:pt x="79979" y="196723"/>
                  </a:lnTo>
                  <a:lnTo>
                    <a:pt x="80237" y="196603"/>
                  </a:lnTo>
                  <a:lnTo>
                    <a:pt x="80496" y="196483"/>
                  </a:lnTo>
                  <a:lnTo>
                    <a:pt x="80754" y="196345"/>
                  </a:lnTo>
                  <a:lnTo>
                    <a:pt x="81003" y="196188"/>
                  </a:lnTo>
                  <a:lnTo>
                    <a:pt x="81242" y="196022"/>
                  </a:lnTo>
                  <a:lnTo>
                    <a:pt x="81473" y="195838"/>
                  </a:lnTo>
                  <a:lnTo>
                    <a:pt x="84064" y="193735"/>
                  </a:lnTo>
                  <a:lnTo>
                    <a:pt x="86619" y="191642"/>
                  </a:lnTo>
                  <a:lnTo>
                    <a:pt x="89145" y="189567"/>
                  </a:lnTo>
                  <a:lnTo>
                    <a:pt x="91635" y="187511"/>
                  </a:lnTo>
                  <a:lnTo>
                    <a:pt x="94079" y="185473"/>
                  </a:lnTo>
                  <a:lnTo>
                    <a:pt x="96486" y="183463"/>
                  </a:lnTo>
                  <a:lnTo>
                    <a:pt x="98846" y="181489"/>
                  </a:lnTo>
                  <a:lnTo>
                    <a:pt x="101152" y="179543"/>
                  </a:lnTo>
                  <a:lnTo>
                    <a:pt x="103411" y="177625"/>
                  </a:lnTo>
                  <a:lnTo>
                    <a:pt x="105606" y="175763"/>
                  </a:lnTo>
                  <a:lnTo>
                    <a:pt x="109820" y="172157"/>
                  </a:lnTo>
                  <a:lnTo>
                    <a:pt x="113776" y="168754"/>
                  </a:lnTo>
                  <a:lnTo>
                    <a:pt x="117428" y="165591"/>
                  </a:lnTo>
                  <a:lnTo>
                    <a:pt x="120757" y="162677"/>
                  </a:lnTo>
                  <a:lnTo>
                    <a:pt x="123744" y="160058"/>
                  </a:lnTo>
                  <a:lnTo>
                    <a:pt x="126345" y="157762"/>
                  </a:lnTo>
                  <a:lnTo>
                    <a:pt x="128549" y="155807"/>
                  </a:lnTo>
                  <a:lnTo>
                    <a:pt x="130319" y="154230"/>
                  </a:lnTo>
                  <a:lnTo>
                    <a:pt x="131629" y="153059"/>
                  </a:lnTo>
                  <a:lnTo>
                    <a:pt x="132763" y="152036"/>
                  </a:lnTo>
                  <a:lnTo>
                    <a:pt x="132966" y="151842"/>
                  </a:lnTo>
                  <a:lnTo>
                    <a:pt x="133160" y="151630"/>
                  </a:lnTo>
                  <a:lnTo>
                    <a:pt x="133353" y="151418"/>
                  </a:lnTo>
                  <a:lnTo>
                    <a:pt x="133529" y="151196"/>
                  </a:lnTo>
                  <a:lnTo>
                    <a:pt x="133685" y="150957"/>
                  </a:lnTo>
                  <a:lnTo>
                    <a:pt x="133842" y="150717"/>
                  </a:lnTo>
                  <a:lnTo>
                    <a:pt x="133980" y="150477"/>
                  </a:lnTo>
                  <a:lnTo>
                    <a:pt x="134100" y="150219"/>
                  </a:lnTo>
                  <a:lnTo>
                    <a:pt x="134220" y="149961"/>
                  </a:lnTo>
                  <a:lnTo>
                    <a:pt x="134322" y="149703"/>
                  </a:lnTo>
                  <a:lnTo>
                    <a:pt x="134405" y="149435"/>
                  </a:lnTo>
                  <a:lnTo>
                    <a:pt x="134488" y="149158"/>
                  </a:lnTo>
                  <a:lnTo>
                    <a:pt x="134543" y="148882"/>
                  </a:lnTo>
                  <a:lnTo>
                    <a:pt x="134598" y="148596"/>
                  </a:lnTo>
                  <a:lnTo>
                    <a:pt x="134626" y="148310"/>
                  </a:lnTo>
                  <a:lnTo>
                    <a:pt x="134654" y="148024"/>
                  </a:lnTo>
                  <a:lnTo>
                    <a:pt x="134654" y="147738"/>
                  </a:lnTo>
                  <a:lnTo>
                    <a:pt x="134654" y="147452"/>
                  </a:lnTo>
                  <a:lnTo>
                    <a:pt x="134626" y="147167"/>
                  </a:lnTo>
                  <a:lnTo>
                    <a:pt x="134589" y="146890"/>
                  </a:lnTo>
                  <a:lnTo>
                    <a:pt x="134543" y="146604"/>
                  </a:lnTo>
                  <a:lnTo>
                    <a:pt x="134478" y="146327"/>
                  </a:lnTo>
                  <a:lnTo>
                    <a:pt x="134405" y="146060"/>
                  </a:lnTo>
                  <a:lnTo>
                    <a:pt x="134312" y="145793"/>
                  </a:lnTo>
                  <a:lnTo>
                    <a:pt x="134211" y="145525"/>
                  </a:lnTo>
                  <a:lnTo>
                    <a:pt x="134100" y="145267"/>
                  </a:lnTo>
                  <a:lnTo>
                    <a:pt x="133971" y="145018"/>
                  </a:lnTo>
                  <a:lnTo>
                    <a:pt x="133833" y="144769"/>
                  </a:lnTo>
                  <a:lnTo>
                    <a:pt x="133676" y="144529"/>
                  </a:lnTo>
                  <a:lnTo>
                    <a:pt x="133510" y="144299"/>
                  </a:lnTo>
                  <a:lnTo>
                    <a:pt x="133335" y="144068"/>
                  </a:lnTo>
                  <a:lnTo>
                    <a:pt x="133141" y="143856"/>
                  </a:lnTo>
                  <a:lnTo>
                    <a:pt x="132431" y="143081"/>
                  </a:lnTo>
                  <a:lnTo>
                    <a:pt x="131721" y="142316"/>
                  </a:lnTo>
                  <a:lnTo>
                    <a:pt x="131011" y="141578"/>
                  </a:lnTo>
                  <a:lnTo>
                    <a:pt x="130301" y="140859"/>
                  </a:lnTo>
                  <a:lnTo>
                    <a:pt x="129600" y="140149"/>
                  </a:lnTo>
                  <a:lnTo>
                    <a:pt x="128899" y="139467"/>
                  </a:lnTo>
                  <a:lnTo>
                    <a:pt x="128208" y="138793"/>
                  </a:lnTo>
                  <a:lnTo>
                    <a:pt x="127507" y="138148"/>
                  </a:lnTo>
                  <a:lnTo>
                    <a:pt x="143995" y="123089"/>
                  </a:lnTo>
                  <a:lnTo>
                    <a:pt x="144216" y="122877"/>
                  </a:lnTo>
                  <a:lnTo>
                    <a:pt x="144419" y="122656"/>
                  </a:lnTo>
                  <a:lnTo>
                    <a:pt x="144613" y="122425"/>
                  </a:lnTo>
                  <a:lnTo>
                    <a:pt x="144797" y="122186"/>
                  </a:lnTo>
                  <a:lnTo>
                    <a:pt x="144963" y="121937"/>
                  </a:lnTo>
                  <a:lnTo>
                    <a:pt x="145120" y="121688"/>
                  </a:lnTo>
                  <a:lnTo>
                    <a:pt x="145258" y="121420"/>
                  </a:lnTo>
                  <a:lnTo>
                    <a:pt x="145387" y="121153"/>
                  </a:lnTo>
                  <a:lnTo>
                    <a:pt x="145498" y="120876"/>
                  </a:lnTo>
                  <a:lnTo>
                    <a:pt x="145600" y="120590"/>
                  </a:lnTo>
                  <a:lnTo>
                    <a:pt x="145682" y="120304"/>
                  </a:lnTo>
                  <a:lnTo>
                    <a:pt x="145756" y="120018"/>
                  </a:lnTo>
                  <a:lnTo>
                    <a:pt x="145812" y="119723"/>
                  </a:lnTo>
                  <a:lnTo>
                    <a:pt x="145848" y="119419"/>
                  </a:lnTo>
                  <a:lnTo>
                    <a:pt x="145867" y="119124"/>
                  </a:lnTo>
                  <a:lnTo>
                    <a:pt x="145876" y="118820"/>
                  </a:lnTo>
                  <a:lnTo>
                    <a:pt x="145876" y="110991"/>
                  </a:lnTo>
                  <a:lnTo>
                    <a:pt x="145885" y="103503"/>
                  </a:lnTo>
                  <a:lnTo>
                    <a:pt x="145913" y="96338"/>
                  </a:lnTo>
                  <a:lnTo>
                    <a:pt x="145931" y="92889"/>
                  </a:lnTo>
                  <a:lnTo>
                    <a:pt x="145959" y="89504"/>
                  </a:lnTo>
                  <a:lnTo>
                    <a:pt x="145987" y="86212"/>
                  </a:lnTo>
                  <a:lnTo>
                    <a:pt x="146033" y="82994"/>
                  </a:lnTo>
                  <a:lnTo>
                    <a:pt x="146079" y="79859"/>
                  </a:lnTo>
                  <a:lnTo>
                    <a:pt x="146144" y="76806"/>
                  </a:lnTo>
                  <a:lnTo>
                    <a:pt x="146208" y="73828"/>
                  </a:lnTo>
                  <a:lnTo>
                    <a:pt x="146291" y="70923"/>
                  </a:lnTo>
                  <a:lnTo>
                    <a:pt x="146393" y="68101"/>
                  </a:lnTo>
                  <a:lnTo>
                    <a:pt x="146503" y="65353"/>
                  </a:lnTo>
                  <a:lnTo>
                    <a:pt x="146623" y="62679"/>
                  </a:lnTo>
                  <a:lnTo>
                    <a:pt x="146761" y="60088"/>
                  </a:lnTo>
                  <a:lnTo>
                    <a:pt x="146918" y="57561"/>
                  </a:lnTo>
                  <a:lnTo>
                    <a:pt x="147010" y="56335"/>
                  </a:lnTo>
                  <a:lnTo>
                    <a:pt x="147093" y="55117"/>
                  </a:lnTo>
                  <a:lnTo>
                    <a:pt x="147186" y="53919"/>
                  </a:lnTo>
                  <a:lnTo>
                    <a:pt x="147287" y="52747"/>
                  </a:lnTo>
                  <a:lnTo>
                    <a:pt x="147388" y="51585"/>
                  </a:lnTo>
                  <a:lnTo>
                    <a:pt x="147499" y="50451"/>
                  </a:lnTo>
                  <a:lnTo>
                    <a:pt x="147610" y="49326"/>
                  </a:lnTo>
                  <a:lnTo>
                    <a:pt x="147730" y="48220"/>
                  </a:lnTo>
                  <a:lnTo>
                    <a:pt x="147850" y="47141"/>
                  </a:lnTo>
                  <a:lnTo>
                    <a:pt x="147979" y="46071"/>
                  </a:lnTo>
                  <a:lnTo>
                    <a:pt x="148117" y="45020"/>
                  </a:lnTo>
                  <a:lnTo>
                    <a:pt x="148255" y="43987"/>
                  </a:lnTo>
                  <a:lnTo>
                    <a:pt x="148403" y="42973"/>
                  </a:lnTo>
                  <a:lnTo>
                    <a:pt x="148550" y="41977"/>
                  </a:lnTo>
                  <a:lnTo>
                    <a:pt x="148707" y="40999"/>
                  </a:lnTo>
                  <a:lnTo>
                    <a:pt x="148873" y="40040"/>
                  </a:lnTo>
                  <a:lnTo>
                    <a:pt x="149039" y="39100"/>
                  </a:lnTo>
                  <a:lnTo>
                    <a:pt x="149214" y="38177"/>
                  </a:lnTo>
                  <a:lnTo>
                    <a:pt x="149399" y="37264"/>
                  </a:lnTo>
                  <a:lnTo>
                    <a:pt x="149592" y="36379"/>
                  </a:lnTo>
                  <a:lnTo>
                    <a:pt x="149786" y="35503"/>
                  </a:lnTo>
                  <a:lnTo>
                    <a:pt x="149989" y="34646"/>
                  </a:lnTo>
                  <a:lnTo>
                    <a:pt x="150192" y="33806"/>
                  </a:lnTo>
                  <a:lnTo>
                    <a:pt x="150413" y="32986"/>
                  </a:lnTo>
                  <a:lnTo>
                    <a:pt x="150634" y="32183"/>
                  </a:lnTo>
                  <a:lnTo>
                    <a:pt x="150865" y="31400"/>
                  </a:lnTo>
                  <a:lnTo>
                    <a:pt x="151049" y="30800"/>
                  </a:lnTo>
                  <a:lnTo>
                    <a:pt x="151234" y="30210"/>
                  </a:lnTo>
                  <a:lnTo>
                    <a:pt x="151428" y="29629"/>
                  </a:lnTo>
                  <a:lnTo>
                    <a:pt x="151621" y="29057"/>
                  </a:lnTo>
                  <a:lnTo>
                    <a:pt x="151824" y="28504"/>
                  </a:lnTo>
                  <a:lnTo>
                    <a:pt x="152036" y="27960"/>
                  </a:lnTo>
                  <a:lnTo>
                    <a:pt x="152248" y="27416"/>
                  </a:lnTo>
                  <a:lnTo>
                    <a:pt x="152460" y="26890"/>
                  </a:lnTo>
                  <a:lnTo>
                    <a:pt x="152682" y="26374"/>
                  </a:lnTo>
                  <a:lnTo>
                    <a:pt x="152912" y="25867"/>
                  </a:lnTo>
                  <a:lnTo>
                    <a:pt x="153143" y="25378"/>
                  </a:lnTo>
                  <a:lnTo>
                    <a:pt x="153373" y="24889"/>
                  </a:lnTo>
                  <a:lnTo>
                    <a:pt x="153622" y="24410"/>
                  </a:lnTo>
                  <a:lnTo>
                    <a:pt x="153871" y="23949"/>
                  </a:lnTo>
                  <a:lnTo>
                    <a:pt x="154120" y="23487"/>
                  </a:lnTo>
                  <a:lnTo>
                    <a:pt x="154378" y="23045"/>
                  </a:lnTo>
                  <a:lnTo>
                    <a:pt x="154646" y="22611"/>
                  </a:lnTo>
                  <a:lnTo>
                    <a:pt x="154922" y="22178"/>
                  </a:lnTo>
                  <a:lnTo>
                    <a:pt x="155199" y="21763"/>
                  </a:lnTo>
                  <a:lnTo>
                    <a:pt x="155485" y="21357"/>
                  </a:lnTo>
                  <a:lnTo>
                    <a:pt x="155771" y="20961"/>
                  </a:lnTo>
                  <a:lnTo>
                    <a:pt x="156066" y="20564"/>
                  </a:lnTo>
                  <a:lnTo>
                    <a:pt x="156370" y="20186"/>
                  </a:lnTo>
                  <a:lnTo>
                    <a:pt x="156684" y="19817"/>
                  </a:lnTo>
                  <a:lnTo>
                    <a:pt x="156997" y="19458"/>
                  </a:lnTo>
                  <a:lnTo>
                    <a:pt x="157320" y="19098"/>
                  </a:lnTo>
                  <a:lnTo>
                    <a:pt x="157652" y="18757"/>
                  </a:lnTo>
                  <a:lnTo>
                    <a:pt x="157984" y="18425"/>
                  </a:lnTo>
                  <a:lnTo>
                    <a:pt x="158334" y="18102"/>
                  </a:lnTo>
                  <a:lnTo>
                    <a:pt x="158685" y="17779"/>
                  </a:lnTo>
                  <a:lnTo>
                    <a:pt x="159044" y="17475"/>
                  </a:lnTo>
                  <a:lnTo>
                    <a:pt x="159413" y="17171"/>
                  </a:lnTo>
                  <a:lnTo>
                    <a:pt x="159782" y="16885"/>
                  </a:lnTo>
                  <a:lnTo>
                    <a:pt x="160170" y="16599"/>
                  </a:lnTo>
                  <a:lnTo>
                    <a:pt x="160557" y="16332"/>
                  </a:lnTo>
                  <a:lnTo>
                    <a:pt x="160953" y="16064"/>
                  </a:lnTo>
                  <a:lnTo>
                    <a:pt x="161359" y="15806"/>
                  </a:lnTo>
                  <a:lnTo>
                    <a:pt x="161774" y="15557"/>
                  </a:lnTo>
                  <a:lnTo>
                    <a:pt x="162198" y="15317"/>
                  </a:lnTo>
                  <a:lnTo>
                    <a:pt x="162622" y="15087"/>
                  </a:lnTo>
                  <a:lnTo>
                    <a:pt x="163065" y="14865"/>
                  </a:lnTo>
                  <a:lnTo>
                    <a:pt x="163508" y="14644"/>
                  </a:lnTo>
                  <a:lnTo>
                    <a:pt x="163969" y="14441"/>
                  </a:lnTo>
                  <a:lnTo>
                    <a:pt x="164430" y="14238"/>
                  </a:lnTo>
                  <a:lnTo>
                    <a:pt x="164900" y="14045"/>
                  </a:lnTo>
                  <a:lnTo>
                    <a:pt x="165389" y="13860"/>
                  </a:lnTo>
                  <a:lnTo>
                    <a:pt x="165878" y="13685"/>
                  </a:lnTo>
                  <a:lnTo>
                    <a:pt x="166376" y="13519"/>
                  </a:lnTo>
                  <a:lnTo>
                    <a:pt x="166883" y="13353"/>
                  </a:lnTo>
                  <a:lnTo>
                    <a:pt x="167408" y="13196"/>
                  </a:lnTo>
                  <a:lnTo>
                    <a:pt x="167934" y="13049"/>
                  </a:lnTo>
                  <a:lnTo>
                    <a:pt x="168469" y="12910"/>
                  </a:lnTo>
                  <a:lnTo>
                    <a:pt x="169022" y="12781"/>
                  </a:lnTo>
                  <a:lnTo>
                    <a:pt x="169575" y="12652"/>
                  </a:lnTo>
                  <a:lnTo>
                    <a:pt x="170147" y="12542"/>
                  </a:lnTo>
                  <a:lnTo>
                    <a:pt x="170719" y="12431"/>
                  </a:lnTo>
                  <a:lnTo>
                    <a:pt x="171309" y="12320"/>
                  </a:lnTo>
                  <a:lnTo>
                    <a:pt x="171909" y="12228"/>
                  </a:lnTo>
                  <a:lnTo>
                    <a:pt x="172517" y="12136"/>
                  </a:lnTo>
                  <a:lnTo>
                    <a:pt x="173135" y="12053"/>
                  </a:lnTo>
                  <a:lnTo>
                    <a:pt x="173762" y="11979"/>
                  </a:lnTo>
                  <a:lnTo>
                    <a:pt x="174398" y="11905"/>
                  </a:lnTo>
                  <a:lnTo>
                    <a:pt x="175053" y="11850"/>
                  </a:lnTo>
                  <a:lnTo>
                    <a:pt x="175708" y="11785"/>
                  </a:lnTo>
                  <a:lnTo>
                    <a:pt x="175514" y="15732"/>
                  </a:lnTo>
                  <a:lnTo>
                    <a:pt x="175302" y="20527"/>
                  </a:lnTo>
                  <a:lnTo>
                    <a:pt x="175182" y="23229"/>
                  </a:lnTo>
                  <a:lnTo>
                    <a:pt x="175072" y="26116"/>
                  </a:lnTo>
                  <a:lnTo>
                    <a:pt x="174952" y="29196"/>
                  </a:lnTo>
                  <a:lnTo>
                    <a:pt x="174841" y="32460"/>
                  </a:lnTo>
                  <a:lnTo>
                    <a:pt x="174730" y="35890"/>
                  </a:lnTo>
                  <a:lnTo>
                    <a:pt x="174620" y="39496"/>
                  </a:lnTo>
                  <a:lnTo>
                    <a:pt x="174518" y="43258"/>
                  </a:lnTo>
                  <a:lnTo>
                    <a:pt x="174426" y="47168"/>
                  </a:lnTo>
                  <a:lnTo>
                    <a:pt x="174343" y="51235"/>
                  </a:lnTo>
                  <a:lnTo>
                    <a:pt x="174260" y="55449"/>
                  </a:lnTo>
                  <a:lnTo>
                    <a:pt x="174195" y="59793"/>
                  </a:lnTo>
                  <a:lnTo>
                    <a:pt x="174140" y="64265"/>
                  </a:lnTo>
                  <a:lnTo>
                    <a:pt x="174094" y="68857"/>
                  </a:lnTo>
                  <a:lnTo>
                    <a:pt x="174066" y="73570"/>
                  </a:lnTo>
                  <a:lnTo>
                    <a:pt x="174048" y="78392"/>
                  </a:lnTo>
                  <a:lnTo>
                    <a:pt x="174057" y="83326"/>
                  </a:lnTo>
                  <a:lnTo>
                    <a:pt x="174076" y="88352"/>
                  </a:lnTo>
                  <a:lnTo>
                    <a:pt x="174122" y="93460"/>
                  </a:lnTo>
                  <a:lnTo>
                    <a:pt x="174186" y="98671"/>
                  </a:lnTo>
                  <a:lnTo>
                    <a:pt x="174269" y="103945"/>
                  </a:lnTo>
                  <a:lnTo>
                    <a:pt x="174325" y="106610"/>
                  </a:lnTo>
                  <a:lnTo>
                    <a:pt x="174380" y="109303"/>
                  </a:lnTo>
                  <a:lnTo>
                    <a:pt x="174444" y="111996"/>
                  </a:lnTo>
                  <a:lnTo>
                    <a:pt x="174518" y="114716"/>
                  </a:lnTo>
                  <a:lnTo>
                    <a:pt x="174592" y="117446"/>
                  </a:lnTo>
                  <a:lnTo>
                    <a:pt x="174675" y="120194"/>
                  </a:lnTo>
                  <a:lnTo>
                    <a:pt x="174767" y="122951"/>
                  </a:lnTo>
                  <a:lnTo>
                    <a:pt x="174869" y="125727"/>
                  </a:lnTo>
                  <a:lnTo>
                    <a:pt x="174970" y="128511"/>
                  </a:lnTo>
                  <a:lnTo>
                    <a:pt x="175081" y="131306"/>
                  </a:lnTo>
                  <a:lnTo>
                    <a:pt x="175201" y="134109"/>
                  </a:lnTo>
                  <a:lnTo>
                    <a:pt x="175330" y="136922"/>
                  </a:lnTo>
                  <a:lnTo>
                    <a:pt x="175468" y="139743"/>
                  </a:lnTo>
                  <a:lnTo>
                    <a:pt x="175606" y="142574"/>
                  </a:lnTo>
                  <a:lnTo>
                    <a:pt x="175763" y="145415"/>
                  </a:lnTo>
                  <a:lnTo>
                    <a:pt x="175920" y="148255"/>
                  </a:lnTo>
                  <a:lnTo>
                    <a:pt x="174620" y="149675"/>
                  </a:lnTo>
                  <a:lnTo>
                    <a:pt x="172941" y="151473"/>
                  </a:lnTo>
                  <a:lnTo>
                    <a:pt x="170903" y="153631"/>
                  </a:lnTo>
                  <a:lnTo>
                    <a:pt x="169751" y="154839"/>
                  </a:lnTo>
                  <a:lnTo>
                    <a:pt x="168515" y="156121"/>
                  </a:lnTo>
                  <a:lnTo>
                    <a:pt x="167196" y="157495"/>
                  </a:lnTo>
                  <a:lnTo>
                    <a:pt x="165795" y="158933"/>
                  </a:lnTo>
                  <a:lnTo>
                    <a:pt x="164310" y="160455"/>
                  </a:lnTo>
                  <a:lnTo>
                    <a:pt x="162752" y="162050"/>
                  </a:lnTo>
                  <a:lnTo>
                    <a:pt x="161110" y="163701"/>
                  </a:lnTo>
                  <a:lnTo>
                    <a:pt x="159386" y="165425"/>
                  </a:lnTo>
                  <a:lnTo>
                    <a:pt x="157597" y="167214"/>
                  </a:lnTo>
                  <a:lnTo>
                    <a:pt x="155725" y="169059"/>
                  </a:lnTo>
                  <a:lnTo>
                    <a:pt x="153779" y="170967"/>
                  </a:lnTo>
                  <a:lnTo>
                    <a:pt x="151769" y="172932"/>
                  </a:lnTo>
                  <a:lnTo>
                    <a:pt x="149685" y="174942"/>
                  </a:lnTo>
                  <a:lnTo>
                    <a:pt x="147527" y="176998"/>
                  </a:lnTo>
                  <a:lnTo>
                    <a:pt x="145314" y="179110"/>
                  </a:lnTo>
                  <a:lnTo>
                    <a:pt x="143027" y="181268"/>
                  </a:lnTo>
                  <a:lnTo>
                    <a:pt x="140675" y="183463"/>
                  </a:lnTo>
                  <a:lnTo>
                    <a:pt x="138259" y="185694"/>
                  </a:lnTo>
                  <a:lnTo>
                    <a:pt x="135788" y="187963"/>
                  </a:lnTo>
                  <a:lnTo>
                    <a:pt x="133252" y="190268"/>
                  </a:lnTo>
                  <a:lnTo>
                    <a:pt x="130651" y="192601"/>
                  </a:lnTo>
                  <a:lnTo>
                    <a:pt x="128005" y="194971"/>
                  </a:lnTo>
                  <a:lnTo>
                    <a:pt x="125294" y="197359"/>
                  </a:lnTo>
                  <a:lnTo>
                    <a:pt x="122527" y="199766"/>
                  </a:lnTo>
                  <a:lnTo>
                    <a:pt x="119715" y="202201"/>
                  </a:lnTo>
                  <a:lnTo>
                    <a:pt x="116847" y="204654"/>
                  </a:lnTo>
                  <a:lnTo>
                    <a:pt x="116616" y="204847"/>
                  </a:lnTo>
                  <a:lnTo>
                    <a:pt x="116413" y="205059"/>
                  </a:lnTo>
                  <a:lnTo>
                    <a:pt x="116210" y="205271"/>
                  </a:lnTo>
                  <a:lnTo>
                    <a:pt x="116026" y="205493"/>
                  </a:lnTo>
                  <a:lnTo>
                    <a:pt x="115860" y="205723"/>
                  </a:lnTo>
                  <a:lnTo>
                    <a:pt x="115703" y="205963"/>
                  </a:lnTo>
                  <a:lnTo>
                    <a:pt x="115556" y="206203"/>
                  </a:lnTo>
                  <a:lnTo>
                    <a:pt x="115417" y="206452"/>
                  </a:lnTo>
                  <a:lnTo>
                    <a:pt x="115298" y="206710"/>
                  </a:lnTo>
                  <a:lnTo>
                    <a:pt x="115196" y="206968"/>
                  </a:lnTo>
                  <a:lnTo>
                    <a:pt x="115095" y="207226"/>
                  </a:lnTo>
                  <a:lnTo>
                    <a:pt x="115021" y="207494"/>
                  </a:lnTo>
                  <a:lnTo>
                    <a:pt x="114947" y="207761"/>
                  </a:lnTo>
                  <a:lnTo>
                    <a:pt x="114892" y="208038"/>
                  </a:lnTo>
                  <a:lnTo>
                    <a:pt x="114855" y="208315"/>
                  </a:lnTo>
                  <a:lnTo>
                    <a:pt x="114818" y="208582"/>
                  </a:lnTo>
                  <a:lnTo>
                    <a:pt x="114809" y="208859"/>
                  </a:lnTo>
                  <a:lnTo>
                    <a:pt x="114800" y="209145"/>
                  </a:lnTo>
                  <a:lnTo>
                    <a:pt x="114818" y="209421"/>
                  </a:lnTo>
                  <a:lnTo>
                    <a:pt x="114836" y="209698"/>
                  </a:lnTo>
                  <a:lnTo>
                    <a:pt x="114873" y="209974"/>
                  </a:lnTo>
                  <a:lnTo>
                    <a:pt x="114929" y="210242"/>
                  </a:lnTo>
                  <a:lnTo>
                    <a:pt x="114993" y="210519"/>
                  </a:lnTo>
                  <a:lnTo>
                    <a:pt x="115067" y="210786"/>
                  </a:lnTo>
                  <a:lnTo>
                    <a:pt x="115159" y="211053"/>
                  </a:lnTo>
                  <a:lnTo>
                    <a:pt x="115261" y="211321"/>
                  </a:lnTo>
                  <a:lnTo>
                    <a:pt x="115381" y="211579"/>
                  </a:lnTo>
                  <a:lnTo>
                    <a:pt x="115510" y="211837"/>
                  </a:lnTo>
                  <a:lnTo>
                    <a:pt x="115657" y="212086"/>
                  </a:lnTo>
                  <a:lnTo>
                    <a:pt x="115814" y="212326"/>
                  </a:lnTo>
                  <a:lnTo>
                    <a:pt x="115989" y="212566"/>
                  </a:lnTo>
                  <a:lnTo>
                    <a:pt x="116174" y="212796"/>
                  </a:lnTo>
                  <a:lnTo>
                    <a:pt x="116395" y="213045"/>
                  </a:lnTo>
                  <a:lnTo>
                    <a:pt x="116625" y="213276"/>
                  </a:lnTo>
                  <a:lnTo>
                    <a:pt x="116865" y="213488"/>
                  </a:lnTo>
                  <a:lnTo>
                    <a:pt x="117114" y="213682"/>
                  </a:lnTo>
                  <a:lnTo>
                    <a:pt x="117372" y="213866"/>
                  </a:lnTo>
                  <a:lnTo>
                    <a:pt x="117640" y="214032"/>
                  </a:lnTo>
                  <a:lnTo>
                    <a:pt x="117916" y="214189"/>
                  </a:lnTo>
                  <a:lnTo>
                    <a:pt x="118193" y="214327"/>
                  </a:lnTo>
                  <a:lnTo>
                    <a:pt x="118488" y="214447"/>
                  </a:lnTo>
                  <a:lnTo>
                    <a:pt x="118774" y="214548"/>
                  </a:lnTo>
                  <a:lnTo>
                    <a:pt x="119069" y="214641"/>
                  </a:lnTo>
                  <a:lnTo>
                    <a:pt x="119373" y="214705"/>
                  </a:lnTo>
                  <a:lnTo>
                    <a:pt x="119669" y="214770"/>
                  </a:lnTo>
                  <a:lnTo>
                    <a:pt x="119973" y="214807"/>
                  </a:lnTo>
                  <a:lnTo>
                    <a:pt x="120286" y="214834"/>
                  </a:lnTo>
                  <a:lnTo>
                    <a:pt x="120840" y="214834"/>
                  </a:lnTo>
                  <a:lnTo>
                    <a:pt x="121089" y="214816"/>
                  </a:lnTo>
                  <a:lnTo>
                    <a:pt x="121328" y="214788"/>
                  </a:lnTo>
                  <a:lnTo>
                    <a:pt x="121577" y="214751"/>
                  </a:lnTo>
                  <a:lnTo>
                    <a:pt x="121826" y="214705"/>
                  </a:lnTo>
                  <a:lnTo>
                    <a:pt x="122066" y="214650"/>
                  </a:lnTo>
                  <a:lnTo>
                    <a:pt x="122306" y="214576"/>
                  </a:lnTo>
                  <a:lnTo>
                    <a:pt x="122546" y="214493"/>
                  </a:lnTo>
                  <a:lnTo>
                    <a:pt x="122785" y="214410"/>
                  </a:lnTo>
                  <a:lnTo>
                    <a:pt x="123016" y="214309"/>
                  </a:lnTo>
                  <a:lnTo>
                    <a:pt x="123247" y="214189"/>
                  </a:lnTo>
                  <a:lnTo>
                    <a:pt x="123468" y="214069"/>
                  </a:lnTo>
                  <a:lnTo>
                    <a:pt x="123689" y="213930"/>
                  </a:lnTo>
                  <a:lnTo>
                    <a:pt x="123910" y="213792"/>
                  </a:lnTo>
                  <a:lnTo>
                    <a:pt x="124123" y="213635"/>
                  </a:lnTo>
                  <a:lnTo>
                    <a:pt x="124325" y="213460"/>
                  </a:lnTo>
                  <a:lnTo>
                    <a:pt x="126041" y="212003"/>
                  </a:lnTo>
                  <a:lnTo>
                    <a:pt x="127737" y="210546"/>
                  </a:lnTo>
                  <a:lnTo>
                    <a:pt x="129416" y="209098"/>
                  </a:lnTo>
                  <a:lnTo>
                    <a:pt x="131076" y="207660"/>
                  </a:lnTo>
                  <a:lnTo>
                    <a:pt x="132717" y="206231"/>
                  </a:lnTo>
                  <a:lnTo>
                    <a:pt x="134340" y="204801"/>
                  </a:lnTo>
                  <a:lnTo>
                    <a:pt x="135945" y="203381"/>
                  </a:lnTo>
                  <a:lnTo>
                    <a:pt x="137521" y="201970"/>
                  </a:lnTo>
                  <a:lnTo>
                    <a:pt x="139089" y="200568"/>
                  </a:lnTo>
                  <a:lnTo>
                    <a:pt x="140629" y="199185"/>
                  </a:lnTo>
                  <a:lnTo>
                    <a:pt x="142160" y="197802"/>
                  </a:lnTo>
                  <a:lnTo>
                    <a:pt x="143654" y="196437"/>
                  </a:lnTo>
                  <a:lnTo>
                    <a:pt x="146605" y="193735"/>
                  </a:lnTo>
                  <a:lnTo>
                    <a:pt x="149454" y="191080"/>
                  </a:lnTo>
                  <a:lnTo>
                    <a:pt x="152221" y="188488"/>
                  </a:lnTo>
                  <a:lnTo>
                    <a:pt x="154904" y="185952"/>
                  </a:lnTo>
                  <a:lnTo>
                    <a:pt x="157486" y="183481"/>
                  </a:lnTo>
                  <a:lnTo>
                    <a:pt x="159976" y="181074"/>
                  </a:lnTo>
                  <a:lnTo>
                    <a:pt x="162364" y="178741"/>
                  </a:lnTo>
                  <a:lnTo>
                    <a:pt x="164660" y="176491"/>
                  </a:lnTo>
                  <a:lnTo>
                    <a:pt x="166846" y="174315"/>
                  </a:lnTo>
                  <a:lnTo>
                    <a:pt x="168930" y="172231"/>
                  </a:lnTo>
                  <a:lnTo>
                    <a:pt x="170913" y="170239"/>
                  </a:lnTo>
                  <a:lnTo>
                    <a:pt x="172775" y="168339"/>
                  </a:lnTo>
                  <a:lnTo>
                    <a:pt x="174537" y="166532"/>
                  </a:lnTo>
                  <a:lnTo>
                    <a:pt x="176178" y="164835"/>
                  </a:lnTo>
                  <a:lnTo>
                    <a:pt x="177700" y="163249"/>
                  </a:lnTo>
                  <a:lnTo>
                    <a:pt x="179111" y="161774"/>
                  </a:lnTo>
                  <a:lnTo>
                    <a:pt x="180402" y="160418"/>
                  </a:lnTo>
                  <a:lnTo>
                    <a:pt x="181563" y="159182"/>
                  </a:lnTo>
                  <a:lnTo>
                    <a:pt x="183509" y="157089"/>
                  </a:lnTo>
                  <a:lnTo>
                    <a:pt x="184939" y="155531"/>
                  </a:lnTo>
                  <a:lnTo>
                    <a:pt x="185833" y="154553"/>
                  </a:lnTo>
                  <a:lnTo>
                    <a:pt x="186156" y="154184"/>
                  </a:lnTo>
                  <a:lnTo>
                    <a:pt x="186349" y="153972"/>
                  </a:lnTo>
                  <a:lnTo>
                    <a:pt x="186525" y="153742"/>
                  </a:lnTo>
                  <a:lnTo>
                    <a:pt x="186681" y="153502"/>
                  </a:lnTo>
                  <a:lnTo>
                    <a:pt x="186829" y="153262"/>
                  </a:lnTo>
                  <a:lnTo>
                    <a:pt x="186967" y="153013"/>
                  </a:lnTo>
                  <a:lnTo>
                    <a:pt x="187096" y="152764"/>
                  </a:lnTo>
                  <a:lnTo>
                    <a:pt x="187207" y="152497"/>
                  </a:lnTo>
                  <a:lnTo>
                    <a:pt x="187308" y="152238"/>
                  </a:lnTo>
                  <a:lnTo>
                    <a:pt x="187391" y="151962"/>
                  </a:lnTo>
                  <a:lnTo>
                    <a:pt x="187465" y="151694"/>
                  </a:lnTo>
                  <a:lnTo>
                    <a:pt x="187521" y="151418"/>
                  </a:lnTo>
                  <a:lnTo>
                    <a:pt x="187567" y="151132"/>
                  </a:lnTo>
                  <a:lnTo>
                    <a:pt x="187604" y="150855"/>
                  </a:lnTo>
                  <a:lnTo>
                    <a:pt x="187622" y="150569"/>
                  </a:lnTo>
                  <a:lnTo>
                    <a:pt x="187622" y="150284"/>
                  </a:lnTo>
                  <a:lnTo>
                    <a:pt x="187613" y="149998"/>
                  </a:lnTo>
                  <a:lnTo>
                    <a:pt x="187410" y="146530"/>
                  </a:lnTo>
                  <a:lnTo>
                    <a:pt x="187216" y="143081"/>
                  </a:lnTo>
                  <a:lnTo>
                    <a:pt x="187041" y="139633"/>
                  </a:lnTo>
                  <a:lnTo>
                    <a:pt x="186875" y="136202"/>
                  </a:lnTo>
                  <a:lnTo>
                    <a:pt x="186718" y="132781"/>
                  </a:lnTo>
                  <a:lnTo>
                    <a:pt x="186580" y="129378"/>
                  </a:lnTo>
                  <a:lnTo>
                    <a:pt x="186451" y="125985"/>
                  </a:lnTo>
                  <a:lnTo>
                    <a:pt x="186331" y="122610"/>
                  </a:lnTo>
                  <a:lnTo>
                    <a:pt x="186220" y="119262"/>
                  </a:lnTo>
                  <a:lnTo>
                    <a:pt x="186119" y="115924"/>
                  </a:lnTo>
                  <a:lnTo>
                    <a:pt x="186027" y="112614"/>
                  </a:lnTo>
                  <a:lnTo>
                    <a:pt x="185953" y="109321"/>
                  </a:lnTo>
                  <a:lnTo>
                    <a:pt x="185879" y="106057"/>
                  </a:lnTo>
                  <a:lnTo>
                    <a:pt x="185815" y="102820"/>
                  </a:lnTo>
                  <a:lnTo>
                    <a:pt x="185768" y="99602"/>
                  </a:lnTo>
                  <a:lnTo>
                    <a:pt x="185722" y="96421"/>
                  </a:lnTo>
                  <a:lnTo>
                    <a:pt x="185685" y="93267"/>
                  </a:lnTo>
                  <a:lnTo>
                    <a:pt x="185658" y="90150"/>
                  </a:lnTo>
                  <a:lnTo>
                    <a:pt x="185639" y="87061"/>
                  </a:lnTo>
                  <a:lnTo>
                    <a:pt x="185621" y="84008"/>
                  </a:lnTo>
                  <a:lnTo>
                    <a:pt x="185621" y="80993"/>
                  </a:lnTo>
                  <a:lnTo>
                    <a:pt x="185621" y="78014"/>
                  </a:lnTo>
                  <a:lnTo>
                    <a:pt x="185621" y="75073"/>
                  </a:lnTo>
                  <a:lnTo>
                    <a:pt x="185639" y="72168"/>
                  </a:lnTo>
                  <a:lnTo>
                    <a:pt x="185658" y="69309"/>
                  </a:lnTo>
                  <a:lnTo>
                    <a:pt x="185676" y="66497"/>
                  </a:lnTo>
                  <a:lnTo>
                    <a:pt x="185741" y="61010"/>
                  </a:lnTo>
                  <a:lnTo>
                    <a:pt x="185824" y="55708"/>
                  </a:lnTo>
                  <a:lnTo>
                    <a:pt x="185916" y="50608"/>
                  </a:lnTo>
                  <a:lnTo>
                    <a:pt x="186027" y="45721"/>
                  </a:lnTo>
                  <a:lnTo>
                    <a:pt x="186147" y="41064"/>
                  </a:lnTo>
                  <a:lnTo>
                    <a:pt x="186276" y="36647"/>
                  </a:lnTo>
                  <a:lnTo>
                    <a:pt x="186414" y="32478"/>
                  </a:lnTo>
                  <a:lnTo>
                    <a:pt x="186552" y="28569"/>
                  </a:lnTo>
                  <a:lnTo>
                    <a:pt x="186691" y="24935"/>
                  </a:lnTo>
                  <a:lnTo>
                    <a:pt x="186829" y="21579"/>
                  </a:lnTo>
                  <a:lnTo>
                    <a:pt x="186967" y="18526"/>
                  </a:lnTo>
                  <a:lnTo>
                    <a:pt x="187087" y="15778"/>
                  </a:lnTo>
                  <a:lnTo>
                    <a:pt x="187207" y="13353"/>
                  </a:lnTo>
                  <a:lnTo>
                    <a:pt x="187410" y="9508"/>
                  </a:lnTo>
                  <a:lnTo>
                    <a:pt x="187557" y="7073"/>
                  </a:lnTo>
                  <a:lnTo>
                    <a:pt x="187613" y="6160"/>
                  </a:lnTo>
                  <a:lnTo>
                    <a:pt x="187622" y="5856"/>
                  </a:lnTo>
                  <a:lnTo>
                    <a:pt x="187622" y="5561"/>
                  </a:lnTo>
                  <a:lnTo>
                    <a:pt x="187604" y="5266"/>
                  </a:lnTo>
                  <a:lnTo>
                    <a:pt x="187567" y="4971"/>
                  </a:lnTo>
                  <a:lnTo>
                    <a:pt x="187521" y="4685"/>
                  </a:lnTo>
                  <a:lnTo>
                    <a:pt x="187456" y="4390"/>
                  </a:lnTo>
                  <a:lnTo>
                    <a:pt x="187373" y="4113"/>
                  </a:lnTo>
                  <a:lnTo>
                    <a:pt x="187281" y="3827"/>
                  </a:lnTo>
                  <a:lnTo>
                    <a:pt x="187179" y="3560"/>
                  </a:lnTo>
                  <a:lnTo>
                    <a:pt x="187059" y="3292"/>
                  </a:lnTo>
                  <a:lnTo>
                    <a:pt x="186921" y="3025"/>
                  </a:lnTo>
                  <a:lnTo>
                    <a:pt x="186774" y="2767"/>
                  </a:lnTo>
                  <a:lnTo>
                    <a:pt x="186617" y="2518"/>
                  </a:lnTo>
                  <a:lnTo>
                    <a:pt x="186442" y="2278"/>
                  </a:lnTo>
                  <a:lnTo>
                    <a:pt x="186257" y="2047"/>
                  </a:lnTo>
                  <a:lnTo>
                    <a:pt x="186064" y="1826"/>
                  </a:lnTo>
                  <a:lnTo>
                    <a:pt x="185851" y="1614"/>
                  </a:lnTo>
                  <a:lnTo>
                    <a:pt x="185630" y="1411"/>
                  </a:lnTo>
                  <a:lnTo>
                    <a:pt x="185400" y="1227"/>
                  </a:lnTo>
                  <a:lnTo>
                    <a:pt x="185160" y="1052"/>
                  </a:lnTo>
                  <a:lnTo>
                    <a:pt x="184920" y="886"/>
                  </a:lnTo>
                  <a:lnTo>
                    <a:pt x="184662" y="738"/>
                  </a:lnTo>
                  <a:lnTo>
                    <a:pt x="184404" y="600"/>
                  </a:lnTo>
                  <a:lnTo>
                    <a:pt x="184136" y="471"/>
                  </a:lnTo>
                  <a:lnTo>
                    <a:pt x="183869" y="369"/>
                  </a:lnTo>
                  <a:lnTo>
                    <a:pt x="183592" y="268"/>
                  </a:lnTo>
                  <a:lnTo>
                    <a:pt x="183306" y="185"/>
                  </a:lnTo>
                  <a:lnTo>
                    <a:pt x="183020" y="120"/>
                  </a:lnTo>
                  <a:lnTo>
                    <a:pt x="182725" y="65"/>
                  </a:lnTo>
                  <a:lnTo>
                    <a:pt x="182430" y="28"/>
                  </a:lnTo>
                  <a:lnTo>
                    <a:pt x="182135" y="9"/>
                  </a:lnTo>
                  <a:lnTo>
                    <a:pt x="1818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-3499925" y="-6927700"/>
              <a:ext cx="4690550" cy="7165825"/>
            </a:xfrm>
            <a:custGeom>
              <a:avLst/>
              <a:gdLst/>
              <a:ahLst/>
              <a:cxnLst/>
              <a:rect l="l" t="t" r="r" b="b"/>
              <a:pathLst>
                <a:path w="187622" h="286633" fill="none" extrusionOk="0">
                  <a:moveTo>
                    <a:pt x="187613" y="6160"/>
                  </a:moveTo>
                  <a:lnTo>
                    <a:pt x="187613" y="6160"/>
                  </a:lnTo>
                  <a:lnTo>
                    <a:pt x="187622" y="5856"/>
                  </a:lnTo>
                  <a:lnTo>
                    <a:pt x="187622" y="5561"/>
                  </a:lnTo>
                  <a:lnTo>
                    <a:pt x="187604" y="5266"/>
                  </a:lnTo>
                  <a:lnTo>
                    <a:pt x="187567" y="4971"/>
                  </a:lnTo>
                  <a:lnTo>
                    <a:pt x="187521" y="4685"/>
                  </a:lnTo>
                  <a:lnTo>
                    <a:pt x="187456" y="4390"/>
                  </a:lnTo>
                  <a:lnTo>
                    <a:pt x="187373" y="4113"/>
                  </a:lnTo>
                  <a:lnTo>
                    <a:pt x="187281" y="3827"/>
                  </a:lnTo>
                  <a:lnTo>
                    <a:pt x="187179" y="3560"/>
                  </a:lnTo>
                  <a:lnTo>
                    <a:pt x="187059" y="3292"/>
                  </a:lnTo>
                  <a:lnTo>
                    <a:pt x="186921" y="3025"/>
                  </a:lnTo>
                  <a:lnTo>
                    <a:pt x="186774" y="2767"/>
                  </a:lnTo>
                  <a:lnTo>
                    <a:pt x="186617" y="2518"/>
                  </a:lnTo>
                  <a:lnTo>
                    <a:pt x="186442" y="2278"/>
                  </a:lnTo>
                  <a:lnTo>
                    <a:pt x="186257" y="2047"/>
                  </a:lnTo>
                  <a:lnTo>
                    <a:pt x="186064" y="1826"/>
                  </a:lnTo>
                  <a:lnTo>
                    <a:pt x="186064" y="1826"/>
                  </a:lnTo>
                  <a:lnTo>
                    <a:pt x="185851" y="1614"/>
                  </a:lnTo>
                  <a:lnTo>
                    <a:pt x="185630" y="1411"/>
                  </a:lnTo>
                  <a:lnTo>
                    <a:pt x="185400" y="1227"/>
                  </a:lnTo>
                  <a:lnTo>
                    <a:pt x="185160" y="1052"/>
                  </a:lnTo>
                  <a:lnTo>
                    <a:pt x="184920" y="886"/>
                  </a:lnTo>
                  <a:lnTo>
                    <a:pt x="184662" y="738"/>
                  </a:lnTo>
                  <a:lnTo>
                    <a:pt x="184404" y="600"/>
                  </a:lnTo>
                  <a:lnTo>
                    <a:pt x="184136" y="471"/>
                  </a:lnTo>
                  <a:lnTo>
                    <a:pt x="183869" y="369"/>
                  </a:lnTo>
                  <a:lnTo>
                    <a:pt x="183592" y="268"/>
                  </a:lnTo>
                  <a:lnTo>
                    <a:pt x="183306" y="185"/>
                  </a:lnTo>
                  <a:lnTo>
                    <a:pt x="183020" y="120"/>
                  </a:lnTo>
                  <a:lnTo>
                    <a:pt x="182725" y="65"/>
                  </a:lnTo>
                  <a:lnTo>
                    <a:pt x="182430" y="28"/>
                  </a:lnTo>
                  <a:lnTo>
                    <a:pt x="182135" y="9"/>
                  </a:lnTo>
                  <a:lnTo>
                    <a:pt x="181840" y="0"/>
                  </a:lnTo>
                  <a:lnTo>
                    <a:pt x="181840" y="0"/>
                  </a:lnTo>
                  <a:lnTo>
                    <a:pt x="180798" y="0"/>
                  </a:lnTo>
                  <a:lnTo>
                    <a:pt x="179774" y="19"/>
                  </a:lnTo>
                  <a:lnTo>
                    <a:pt x="178760" y="46"/>
                  </a:lnTo>
                  <a:lnTo>
                    <a:pt x="177764" y="83"/>
                  </a:lnTo>
                  <a:lnTo>
                    <a:pt x="176777" y="139"/>
                  </a:lnTo>
                  <a:lnTo>
                    <a:pt x="175809" y="203"/>
                  </a:lnTo>
                  <a:lnTo>
                    <a:pt x="174850" y="277"/>
                  </a:lnTo>
                  <a:lnTo>
                    <a:pt x="173910" y="360"/>
                  </a:lnTo>
                  <a:lnTo>
                    <a:pt x="172978" y="452"/>
                  </a:lnTo>
                  <a:lnTo>
                    <a:pt x="172065" y="563"/>
                  </a:lnTo>
                  <a:lnTo>
                    <a:pt x="171171" y="683"/>
                  </a:lnTo>
                  <a:lnTo>
                    <a:pt x="170276" y="812"/>
                  </a:lnTo>
                  <a:lnTo>
                    <a:pt x="169409" y="950"/>
                  </a:lnTo>
                  <a:lnTo>
                    <a:pt x="168543" y="1107"/>
                  </a:lnTo>
                  <a:lnTo>
                    <a:pt x="167704" y="1273"/>
                  </a:lnTo>
                  <a:lnTo>
                    <a:pt x="166864" y="1457"/>
                  </a:lnTo>
                  <a:lnTo>
                    <a:pt x="166044" y="1642"/>
                  </a:lnTo>
                  <a:lnTo>
                    <a:pt x="165241" y="1845"/>
                  </a:lnTo>
                  <a:lnTo>
                    <a:pt x="164439" y="2057"/>
                  </a:lnTo>
                  <a:lnTo>
                    <a:pt x="163664" y="2287"/>
                  </a:lnTo>
                  <a:lnTo>
                    <a:pt x="162890" y="2527"/>
                  </a:lnTo>
                  <a:lnTo>
                    <a:pt x="162134" y="2776"/>
                  </a:lnTo>
                  <a:lnTo>
                    <a:pt x="161396" y="3043"/>
                  </a:lnTo>
                  <a:lnTo>
                    <a:pt x="160658" y="3320"/>
                  </a:lnTo>
                  <a:lnTo>
                    <a:pt x="159939" y="3606"/>
                  </a:lnTo>
                  <a:lnTo>
                    <a:pt x="159238" y="3901"/>
                  </a:lnTo>
                  <a:lnTo>
                    <a:pt x="158547" y="4215"/>
                  </a:lnTo>
                  <a:lnTo>
                    <a:pt x="157864" y="4546"/>
                  </a:lnTo>
                  <a:lnTo>
                    <a:pt x="157191" y="4878"/>
                  </a:lnTo>
                  <a:lnTo>
                    <a:pt x="156536" y="5229"/>
                  </a:lnTo>
                  <a:lnTo>
                    <a:pt x="155891" y="5598"/>
                  </a:lnTo>
                  <a:lnTo>
                    <a:pt x="155254" y="5976"/>
                  </a:lnTo>
                  <a:lnTo>
                    <a:pt x="154637" y="6363"/>
                  </a:lnTo>
                  <a:lnTo>
                    <a:pt x="154028" y="6769"/>
                  </a:lnTo>
                  <a:lnTo>
                    <a:pt x="153429" y="7184"/>
                  </a:lnTo>
                  <a:lnTo>
                    <a:pt x="152838" y="7608"/>
                  </a:lnTo>
                  <a:lnTo>
                    <a:pt x="152267" y="8051"/>
                  </a:lnTo>
                  <a:lnTo>
                    <a:pt x="151704" y="8503"/>
                  </a:lnTo>
                  <a:lnTo>
                    <a:pt x="151151" y="8973"/>
                  </a:lnTo>
                  <a:lnTo>
                    <a:pt x="150607" y="9452"/>
                  </a:lnTo>
                  <a:lnTo>
                    <a:pt x="150072" y="9950"/>
                  </a:lnTo>
                  <a:lnTo>
                    <a:pt x="149556" y="10457"/>
                  </a:lnTo>
                  <a:lnTo>
                    <a:pt x="149048" y="10983"/>
                  </a:lnTo>
                  <a:lnTo>
                    <a:pt x="148550" y="11518"/>
                  </a:lnTo>
                  <a:lnTo>
                    <a:pt x="148062" y="12062"/>
                  </a:lnTo>
                  <a:lnTo>
                    <a:pt x="147582" y="12625"/>
                  </a:lnTo>
                  <a:lnTo>
                    <a:pt x="147121" y="13196"/>
                  </a:lnTo>
                  <a:lnTo>
                    <a:pt x="146669" y="13786"/>
                  </a:lnTo>
                  <a:lnTo>
                    <a:pt x="146217" y="14395"/>
                  </a:lnTo>
                  <a:lnTo>
                    <a:pt x="145784" y="15013"/>
                  </a:lnTo>
                  <a:lnTo>
                    <a:pt x="145360" y="15640"/>
                  </a:lnTo>
                  <a:lnTo>
                    <a:pt x="144945" y="16285"/>
                  </a:lnTo>
                  <a:lnTo>
                    <a:pt x="144548" y="16940"/>
                  </a:lnTo>
                  <a:lnTo>
                    <a:pt x="144152" y="17613"/>
                  </a:lnTo>
                  <a:lnTo>
                    <a:pt x="143764" y="18305"/>
                  </a:lnTo>
                  <a:lnTo>
                    <a:pt x="143396" y="19006"/>
                  </a:lnTo>
                  <a:lnTo>
                    <a:pt x="143027" y="19716"/>
                  </a:lnTo>
                  <a:lnTo>
                    <a:pt x="142676" y="20454"/>
                  </a:lnTo>
                  <a:lnTo>
                    <a:pt x="142326" y="21191"/>
                  </a:lnTo>
                  <a:lnTo>
                    <a:pt x="141994" y="21947"/>
                  </a:lnTo>
                  <a:lnTo>
                    <a:pt x="141671" y="22722"/>
                  </a:lnTo>
                  <a:lnTo>
                    <a:pt x="141348" y="23515"/>
                  </a:lnTo>
                  <a:lnTo>
                    <a:pt x="141044" y="24317"/>
                  </a:lnTo>
                  <a:lnTo>
                    <a:pt x="140749" y="25129"/>
                  </a:lnTo>
                  <a:lnTo>
                    <a:pt x="140749" y="25129"/>
                  </a:lnTo>
                  <a:lnTo>
                    <a:pt x="139891" y="25212"/>
                  </a:lnTo>
                  <a:lnTo>
                    <a:pt x="139052" y="25313"/>
                  </a:lnTo>
                  <a:lnTo>
                    <a:pt x="138213" y="25433"/>
                  </a:lnTo>
                  <a:lnTo>
                    <a:pt x="137392" y="25562"/>
                  </a:lnTo>
                  <a:lnTo>
                    <a:pt x="136581" y="25710"/>
                  </a:lnTo>
                  <a:lnTo>
                    <a:pt x="135779" y="25876"/>
                  </a:lnTo>
                  <a:lnTo>
                    <a:pt x="134976" y="26051"/>
                  </a:lnTo>
                  <a:lnTo>
                    <a:pt x="134192" y="26245"/>
                  </a:lnTo>
                  <a:lnTo>
                    <a:pt x="133418" y="26457"/>
                  </a:lnTo>
                  <a:lnTo>
                    <a:pt x="132652" y="26678"/>
                  </a:lnTo>
                  <a:lnTo>
                    <a:pt x="131896" y="26918"/>
                  </a:lnTo>
                  <a:lnTo>
                    <a:pt x="131149" y="27176"/>
                  </a:lnTo>
                  <a:lnTo>
                    <a:pt x="130412" y="27444"/>
                  </a:lnTo>
                  <a:lnTo>
                    <a:pt x="129692" y="27739"/>
                  </a:lnTo>
                  <a:lnTo>
                    <a:pt x="128973" y="28034"/>
                  </a:lnTo>
                  <a:lnTo>
                    <a:pt x="128263" y="28356"/>
                  </a:lnTo>
                  <a:lnTo>
                    <a:pt x="127571" y="28688"/>
                  </a:lnTo>
                  <a:lnTo>
                    <a:pt x="126880" y="29039"/>
                  </a:lnTo>
                  <a:lnTo>
                    <a:pt x="126207" y="29398"/>
                  </a:lnTo>
                  <a:lnTo>
                    <a:pt x="125543" y="29786"/>
                  </a:lnTo>
                  <a:lnTo>
                    <a:pt x="124888" y="30173"/>
                  </a:lnTo>
                  <a:lnTo>
                    <a:pt x="124242" y="30588"/>
                  </a:lnTo>
                  <a:lnTo>
                    <a:pt x="123606" y="31012"/>
                  </a:lnTo>
                  <a:lnTo>
                    <a:pt x="122979" y="31455"/>
                  </a:lnTo>
                  <a:lnTo>
                    <a:pt x="122361" y="31916"/>
                  </a:lnTo>
                  <a:lnTo>
                    <a:pt x="121753" y="32386"/>
                  </a:lnTo>
                  <a:lnTo>
                    <a:pt x="121162" y="32875"/>
                  </a:lnTo>
                  <a:lnTo>
                    <a:pt x="120572" y="33373"/>
                  </a:lnTo>
                  <a:lnTo>
                    <a:pt x="120001" y="33889"/>
                  </a:lnTo>
                  <a:lnTo>
                    <a:pt x="119438" y="34424"/>
                  </a:lnTo>
                  <a:lnTo>
                    <a:pt x="118885" y="34978"/>
                  </a:lnTo>
                  <a:lnTo>
                    <a:pt x="118341" y="35540"/>
                  </a:lnTo>
                  <a:lnTo>
                    <a:pt x="118341" y="35540"/>
                  </a:lnTo>
                  <a:lnTo>
                    <a:pt x="117944" y="35964"/>
                  </a:lnTo>
                  <a:lnTo>
                    <a:pt x="117566" y="36398"/>
                  </a:lnTo>
                  <a:lnTo>
                    <a:pt x="117188" y="36831"/>
                  </a:lnTo>
                  <a:lnTo>
                    <a:pt x="116819" y="37274"/>
                  </a:lnTo>
                  <a:lnTo>
                    <a:pt x="116450" y="37726"/>
                  </a:lnTo>
                  <a:lnTo>
                    <a:pt x="116091" y="38187"/>
                  </a:lnTo>
                  <a:lnTo>
                    <a:pt x="115740" y="38648"/>
                  </a:lnTo>
                  <a:lnTo>
                    <a:pt x="115399" y="39127"/>
                  </a:lnTo>
                  <a:lnTo>
                    <a:pt x="115058" y="39597"/>
                  </a:lnTo>
                  <a:lnTo>
                    <a:pt x="114726" y="40086"/>
                  </a:lnTo>
                  <a:lnTo>
                    <a:pt x="114403" y="40575"/>
                  </a:lnTo>
                  <a:lnTo>
                    <a:pt x="114090" y="41073"/>
                  </a:lnTo>
                  <a:lnTo>
                    <a:pt x="113776" y="41580"/>
                  </a:lnTo>
                  <a:lnTo>
                    <a:pt x="113472" y="42087"/>
                  </a:lnTo>
                  <a:lnTo>
                    <a:pt x="113167" y="42604"/>
                  </a:lnTo>
                  <a:lnTo>
                    <a:pt x="112872" y="43120"/>
                  </a:lnTo>
                  <a:lnTo>
                    <a:pt x="112586" y="43655"/>
                  </a:lnTo>
                  <a:lnTo>
                    <a:pt x="112310" y="44181"/>
                  </a:lnTo>
                  <a:lnTo>
                    <a:pt x="112033" y="44725"/>
                  </a:lnTo>
                  <a:lnTo>
                    <a:pt x="111766" y="45269"/>
                  </a:lnTo>
                  <a:lnTo>
                    <a:pt x="111498" y="45822"/>
                  </a:lnTo>
                  <a:lnTo>
                    <a:pt x="111240" y="46375"/>
                  </a:lnTo>
                  <a:lnTo>
                    <a:pt x="110991" y="46938"/>
                  </a:lnTo>
                  <a:lnTo>
                    <a:pt x="110742" y="47510"/>
                  </a:lnTo>
                  <a:lnTo>
                    <a:pt x="110502" y="48081"/>
                  </a:lnTo>
                  <a:lnTo>
                    <a:pt x="110272" y="48653"/>
                  </a:lnTo>
                  <a:lnTo>
                    <a:pt x="110041" y="49243"/>
                  </a:lnTo>
                  <a:lnTo>
                    <a:pt x="109820" y="49833"/>
                  </a:lnTo>
                  <a:lnTo>
                    <a:pt x="109599" y="50424"/>
                  </a:lnTo>
                  <a:lnTo>
                    <a:pt x="109387" y="51023"/>
                  </a:lnTo>
                  <a:lnTo>
                    <a:pt x="109184" y="51622"/>
                  </a:lnTo>
                  <a:lnTo>
                    <a:pt x="108981" y="52231"/>
                  </a:lnTo>
                  <a:lnTo>
                    <a:pt x="108787" y="52849"/>
                  </a:lnTo>
                  <a:lnTo>
                    <a:pt x="108594" y="53467"/>
                  </a:lnTo>
                  <a:lnTo>
                    <a:pt x="108409" y="54094"/>
                  </a:lnTo>
                  <a:lnTo>
                    <a:pt x="108225" y="54721"/>
                  </a:lnTo>
                  <a:lnTo>
                    <a:pt x="108049" y="55357"/>
                  </a:lnTo>
                  <a:lnTo>
                    <a:pt x="107874" y="55993"/>
                  </a:lnTo>
                  <a:lnTo>
                    <a:pt x="107708" y="56630"/>
                  </a:lnTo>
                  <a:lnTo>
                    <a:pt x="107551" y="57275"/>
                  </a:lnTo>
                  <a:lnTo>
                    <a:pt x="107395" y="57930"/>
                  </a:lnTo>
                  <a:lnTo>
                    <a:pt x="107238" y="58585"/>
                  </a:lnTo>
                  <a:lnTo>
                    <a:pt x="106952" y="59903"/>
                  </a:lnTo>
                  <a:lnTo>
                    <a:pt x="106675" y="61250"/>
                  </a:lnTo>
                  <a:lnTo>
                    <a:pt x="106426" y="62596"/>
                  </a:lnTo>
                  <a:lnTo>
                    <a:pt x="106187" y="63970"/>
                  </a:lnTo>
                  <a:lnTo>
                    <a:pt x="105965" y="65353"/>
                  </a:lnTo>
                  <a:lnTo>
                    <a:pt x="105763" y="66755"/>
                  </a:lnTo>
                  <a:lnTo>
                    <a:pt x="105578" y="68166"/>
                  </a:lnTo>
                  <a:lnTo>
                    <a:pt x="105403" y="69586"/>
                  </a:lnTo>
                  <a:lnTo>
                    <a:pt x="105246" y="71024"/>
                  </a:lnTo>
                  <a:lnTo>
                    <a:pt x="105108" y="72481"/>
                  </a:lnTo>
                  <a:lnTo>
                    <a:pt x="104979" y="73938"/>
                  </a:lnTo>
                  <a:lnTo>
                    <a:pt x="104868" y="75414"/>
                  </a:lnTo>
                  <a:lnTo>
                    <a:pt x="104767" y="76899"/>
                  </a:lnTo>
                  <a:lnTo>
                    <a:pt x="104684" y="78383"/>
                  </a:lnTo>
                  <a:lnTo>
                    <a:pt x="104601" y="79886"/>
                  </a:lnTo>
                  <a:lnTo>
                    <a:pt x="104545" y="81399"/>
                  </a:lnTo>
                  <a:lnTo>
                    <a:pt x="104490" y="82920"/>
                  </a:lnTo>
                  <a:lnTo>
                    <a:pt x="104453" y="84442"/>
                  </a:lnTo>
                  <a:lnTo>
                    <a:pt x="104425" y="85973"/>
                  </a:lnTo>
                  <a:lnTo>
                    <a:pt x="104407" y="87513"/>
                  </a:lnTo>
                  <a:lnTo>
                    <a:pt x="104398" y="89062"/>
                  </a:lnTo>
                  <a:lnTo>
                    <a:pt x="104398" y="90611"/>
                  </a:lnTo>
                  <a:lnTo>
                    <a:pt x="104407" y="92169"/>
                  </a:lnTo>
                  <a:lnTo>
                    <a:pt x="104425" y="93728"/>
                  </a:lnTo>
                  <a:lnTo>
                    <a:pt x="104444" y="95296"/>
                  </a:lnTo>
                  <a:lnTo>
                    <a:pt x="104481" y="96863"/>
                  </a:lnTo>
                  <a:lnTo>
                    <a:pt x="104518" y="98431"/>
                  </a:lnTo>
                  <a:lnTo>
                    <a:pt x="104564" y="100008"/>
                  </a:lnTo>
                  <a:lnTo>
                    <a:pt x="104619" y="101585"/>
                  </a:lnTo>
                  <a:lnTo>
                    <a:pt x="104748" y="104738"/>
                  </a:lnTo>
                  <a:lnTo>
                    <a:pt x="104886" y="107883"/>
                  </a:lnTo>
                  <a:lnTo>
                    <a:pt x="105052" y="111037"/>
                  </a:lnTo>
                  <a:lnTo>
                    <a:pt x="105218" y="114172"/>
                  </a:lnTo>
                  <a:lnTo>
                    <a:pt x="105403" y="117307"/>
                  </a:lnTo>
                  <a:lnTo>
                    <a:pt x="105781" y="123504"/>
                  </a:lnTo>
                  <a:lnTo>
                    <a:pt x="105781" y="123504"/>
                  </a:lnTo>
                  <a:lnTo>
                    <a:pt x="105965" y="126427"/>
                  </a:lnTo>
                  <a:lnTo>
                    <a:pt x="105965" y="126427"/>
                  </a:lnTo>
                  <a:lnTo>
                    <a:pt x="105403" y="126354"/>
                  </a:lnTo>
                  <a:lnTo>
                    <a:pt x="104850" y="126289"/>
                  </a:lnTo>
                  <a:lnTo>
                    <a:pt x="104296" y="126234"/>
                  </a:lnTo>
                  <a:lnTo>
                    <a:pt x="103734" y="126188"/>
                  </a:lnTo>
                  <a:lnTo>
                    <a:pt x="103171" y="126160"/>
                  </a:lnTo>
                  <a:lnTo>
                    <a:pt x="102609" y="126142"/>
                  </a:lnTo>
                  <a:lnTo>
                    <a:pt x="102046" y="126123"/>
                  </a:lnTo>
                  <a:lnTo>
                    <a:pt x="101484" y="126123"/>
                  </a:lnTo>
                  <a:lnTo>
                    <a:pt x="100912" y="126142"/>
                  </a:lnTo>
                  <a:lnTo>
                    <a:pt x="100349" y="126160"/>
                  </a:lnTo>
                  <a:lnTo>
                    <a:pt x="99778" y="126197"/>
                  </a:lnTo>
                  <a:lnTo>
                    <a:pt x="99206" y="126234"/>
                  </a:lnTo>
                  <a:lnTo>
                    <a:pt x="98634" y="126289"/>
                  </a:lnTo>
                  <a:lnTo>
                    <a:pt x="98053" y="126354"/>
                  </a:lnTo>
                  <a:lnTo>
                    <a:pt x="97482" y="126427"/>
                  </a:lnTo>
                  <a:lnTo>
                    <a:pt x="96901" y="126520"/>
                  </a:lnTo>
                  <a:lnTo>
                    <a:pt x="96320" y="126612"/>
                  </a:lnTo>
                  <a:lnTo>
                    <a:pt x="95739" y="126722"/>
                  </a:lnTo>
                  <a:lnTo>
                    <a:pt x="95149" y="126842"/>
                  </a:lnTo>
                  <a:lnTo>
                    <a:pt x="94558" y="126971"/>
                  </a:lnTo>
                  <a:lnTo>
                    <a:pt x="93968" y="127110"/>
                  </a:lnTo>
                  <a:lnTo>
                    <a:pt x="93378" y="127257"/>
                  </a:lnTo>
                  <a:lnTo>
                    <a:pt x="92779" y="127414"/>
                  </a:lnTo>
                  <a:lnTo>
                    <a:pt x="92188" y="127589"/>
                  </a:lnTo>
                  <a:lnTo>
                    <a:pt x="91580" y="127774"/>
                  </a:lnTo>
                  <a:lnTo>
                    <a:pt x="90980" y="127958"/>
                  </a:lnTo>
                  <a:lnTo>
                    <a:pt x="90372" y="128161"/>
                  </a:lnTo>
                  <a:lnTo>
                    <a:pt x="89763" y="128373"/>
                  </a:lnTo>
                  <a:lnTo>
                    <a:pt x="89155" y="128594"/>
                  </a:lnTo>
                  <a:lnTo>
                    <a:pt x="88537" y="128834"/>
                  </a:lnTo>
                  <a:lnTo>
                    <a:pt x="87919" y="129074"/>
                  </a:lnTo>
                  <a:lnTo>
                    <a:pt x="87301" y="129323"/>
                  </a:lnTo>
                  <a:lnTo>
                    <a:pt x="87301" y="129323"/>
                  </a:lnTo>
                  <a:lnTo>
                    <a:pt x="86563" y="129636"/>
                  </a:lnTo>
                  <a:lnTo>
                    <a:pt x="85826" y="129959"/>
                  </a:lnTo>
                  <a:lnTo>
                    <a:pt x="85088" y="130300"/>
                  </a:lnTo>
                  <a:lnTo>
                    <a:pt x="84341" y="130651"/>
                  </a:lnTo>
                  <a:lnTo>
                    <a:pt x="83594" y="131020"/>
                  </a:lnTo>
                  <a:lnTo>
                    <a:pt x="82838" y="131398"/>
                  </a:lnTo>
                  <a:lnTo>
                    <a:pt x="82072" y="131794"/>
                  </a:lnTo>
                  <a:lnTo>
                    <a:pt x="81307" y="132200"/>
                  </a:lnTo>
                  <a:lnTo>
                    <a:pt x="80542" y="132624"/>
                  </a:lnTo>
                  <a:lnTo>
                    <a:pt x="79758" y="133058"/>
                  </a:lnTo>
                  <a:lnTo>
                    <a:pt x="78974" y="133510"/>
                  </a:lnTo>
                  <a:lnTo>
                    <a:pt x="78190" y="133980"/>
                  </a:lnTo>
                  <a:lnTo>
                    <a:pt x="77397" y="134459"/>
                  </a:lnTo>
                  <a:lnTo>
                    <a:pt x="76595" y="134948"/>
                  </a:lnTo>
                  <a:lnTo>
                    <a:pt x="75783" y="135455"/>
                  </a:lnTo>
                  <a:lnTo>
                    <a:pt x="74963" y="135981"/>
                  </a:lnTo>
                  <a:lnTo>
                    <a:pt x="74142" y="136516"/>
                  </a:lnTo>
                  <a:lnTo>
                    <a:pt x="73312" y="137069"/>
                  </a:lnTo>
                  <a:lnTo>
                    <a:pt x="72473" y="137632"/>
                  </a:lnTo>
                  <a:lnTo>
                    <a:pt x="71624" y="138213"/>
                  </a:lnTo>
                  <a:lnTo>
                    <a:pt x="70767" y="138812"/>
                  </a:lnTo>
                  <a:lnTo>
                    <a:pt x="69909" y="139421"/>
                  </a:lnTo>
                  <a:lnTo>
                    <a:pt x="69033" y="140038"/>
                  </a:lnTo>
                  <a:lnTo>
                    <a:pt x="68157" y="140675"/>
                  </a:lnTo>
                  <a:lnTo>
                    <a:pt x="67263" y="141329"/>
                  </a:lnTo>
                  <a:lnTo>
                    <a:pt x="66368" y="141993"/>
                  </a:lnTo>
                  <a:lnTo>
                    <a:pt x="65455" y="142676"/>
                  </a:lnTo>
                  <a:lnTo>
                    <a:pt x="64542" y="143377"/>
                  </a:lnTo>
                  <a:lnTo>
                    <a:pt x="62680" y="144806"/>
                  </a:lnTo>
                  <a:lnTo>
                    <a:pt x="60771" y="146300"/>
                  </a:lnTo>
                  <a:lnTo>
                    <a:pt x="58816" y="147858"/>
                  </a:lnTo>
                  <a:lnTo>
                    <a:pt x="56824" y="149472"/>
                  </a:lnTo>
                  <a:lnTo>
                    <a:pt x="54786" y="151141"/>
                  </a:lnTo>
                  <a:lnTo>
                    <a:pt x="52702" y="152875"/>
                  </a:lnTo>
                  <a:lnTo>
                    <a:pt x="50562" y="154664"/>
                  </a:lnTo>
                  <a:lnTo>
                    <a:pt x="48368" y="156508"/>
                  </a:lnTo>
                  <a:lnTo>
                    <a:pt x="46127" y="158417"/>
                  </a:lnTo>
                  <a:lnTo>
                    <a:pt x="43831" y="160390"/>
                  </a:lnTo>
                  <a:lnTo>
                    <a:pt x="41479" y="162419"/>
                  </a:lnTo>
                  <a:lnTo>
                    <a:pt x="39063" y="164503"/>
                  </a:lnTo>
                  <a:lnTo>
                    <a:pt x="36592" y="166661"/>
                  </a:lnTo>
                  <a:lnTo>
                    <a:pt x="34065" y="168865"/>
                  </a:lnTo>
                  <a:lnTo>
                    <a:pt x="28809" y="173476"/>
                  </a:lnTo>
                  <a:lnTo>
                    <a:pt x="23276" y="178326"/>
                  </a:lnTo>
                  <a:lnTo>
                    <a:pt x="23276" y="178326"/>
                  </a:lnTo>
                  <a:lnTo>
                    <a:pt x="18628" y="182402"/>
                  </a:lnTo>
                  <a:lnTo>
                    <a:pt x="13870" y="186589"/>
                  </a:lnTo>
                  <a:lnTo>
                    <a:pt x="8946" y="190895"/>
                  </a:lnTo>
                  <a:lnTo>
                    <a:pt x="3819" y="195358"/>
                  </a:lnTo>
                  <a:lnTo>
                    <a:pt x="3819" y="195358"/>
                  </a:lnTo>
                  <a:lnTo>
                    <a:pt x="3616" y="195543"/>
                  </a:lnTo>
                  <a:lnTo>
                    <a:pt x="3422" y="195736"/>
                  </a:lnTo>
                  <a:lnTo>
                    <a:pt x="3238" y="195939"/>
                  </a:lnTo>
                  <a:lnTo>
                    <a:pt x="3062" y="196151"/>
                  </a:lnTo>
                  <a:lnTo>
                    <a:pt x="2906" y="196363"/>
                  </a:lnTo>
                  <a:lnTo>
                    <a:pt x="2749" y="196594"/>
                  </a:lnTo>
                  <a:lnTo>
                    <a:pt x="2610" y="196825"/>
                  </a:lnTo>
                  <a:lnTo>
                    <a:pt x="2481" y="197055"/>
                  </a:lnTo>
                  <a:lnTo>
                    <a:pt x="2362" y="197304"/>
                  </a:lnTo>
                  <a:lnTo>
                    <a:pt x="2251" y="197553"/>
                  </a:lnTo>
                  <a:lnTo>
                    <a:pt x="2159" y="197802"/>
                  </a:lnTo>
                  <a:lnTo>
                    <a:pt x="2076" y="198060"/>
                  </a:lnTo>
                  <a:lnTo>
                    <a:pt x="2002" y="198328"/>
                  </a:lnTo>
                  <a:lnTo>
                    <a:pt x="1947" y="198595"/>
                  </a:lnTo>
                  <a:lnTo>
                    <a:pt x="1900" y="198863"/>
                  </a:lnTo>
                  <a:lnTo>
                    <a:pt x="1864" y="199139"/>
                  </a:lnTo>
                  <a:lnTo>
                    <a:pt x="1864" y="199139"/>
                  </a:lnTo>
                  <a:lnTo>
                    <a:pt x="1799" y="199831"/>
                  </a:lnTo>
                  <a:lnTo>
                    <a:pt x="1661" y="201306"/>
                  </a:lnTo>
                  <a:lnTo>
                    <a:pt x="1476" y="203529"/>
                  </a:lnTo>
                  <a:lnTo>
                    <a:pt x="1366" y="204903"/>
                  </a:lnTo>
                  <a:lnTo>
                    <a:pt x="1255" y="206452"/>
                  </a:lnTo>
                  <a:lnTo>
                    <a:pt x="1135" y="208158"/>
                  </a:lnTo>
                  <a:lnTo>
                    <a:pt x="1015" y="210030"/>
                  </a:lnTo>
                  <a:lnTo>
                    <a:pt x="895" y="212059"/>
                  </a:lnTo>
                  <a:lnTo>
                    <a:pt x="766" y="214235"/>
                  </a:lnTo>
                  <a:lnTo>
                    <a:pt x="646" y="216549"/>
                  </a:lnTo>
                  <a:lnTo>
                    <a:pt x="536" y="219012"/>
                  </a:lnTo>
                  <a:lnTo>
                    <a:pt x="425" y="221603"/>
                  </a:lnTo>
                  <a:lnTo>
                    <a:pt x="324" y="224323"/>
                  </a:lnTo>
                  <a:lnTo>
                    <a:pt x="231" y="227173"/>
                  </a:lnTo>
                  <a:lnTo>
                    <a:pt x="158" y="230142"/>
                  </a:lnTo>
                  <a:lnTo>
                    <a:pt x="93" y="233222"/>
                  </a:lnTo>
                  <a:lnTo>
                    <a:pt x="47" y="236413"/>
                  </a:lnTo>
                  <a:lnTo>
                    <a:pt x="19" y="239705"/>
                  </a:lnTo>
                  <a:lnTo>
                    <a:pt x="1" y="243089"/>
                  </a:lnTo>
                  <a:lnTo>
                    <a:pt x="10" y="244823"/>
                  </a:lnTo>
                  <a:lnTo>
                    <a:pt x="19" y="246575"/>
                  </a:lnTo>
                  <a:lnTo>
                    <a:pt x="28" y="248354"/>
                  </a:lnTo>
                  <a:lnTo>
                    <a:pt x="47" y="250153"/>
                  </a:lnTo>
                  <a:lnTo>
                    <a:pt x="75" y="251969"/>
                  </a:lnTo>
                  <a:lnTo>
                    <a:pt x="111" y="253804"/>
                  </a:lnTo>
                  <a:lnTo>
                    <a:pt x="148" y="255658"/>
                  </a:lnTo>
                  <a:lnTo>
                    <a:pt x="204" y="257539"/>
                  </a:lnTo>
                  <a:lnTo>
                    <a:pt x="259" y="259430"/>
                  </a:lnTo>
                  <a:lnTo>
                    <a:pt x="314" y="261348"/>
                  </a:lnTo>
                  <a:lnTo>
                    <a:pt x="388" y="263275"/>
                  </a:lnTo>
                  <a:lnTo>
                    <a:pt x="462" y="265221"/>
                  </a:lnTo>
                  <a:lnTo>
                    <a:pt x="554" y="267176"/>
                  </a:lnTo>
                  <a:lnTo>
                    <a:pt x="646" y="269158"/>
                  </a:lnTo>
                  <a:lnTo>
                    <a:pt x="757" y="271141"/>
                  </a:lnTo>
                  <a:lnTo>
                    <a:pt x="868" y="273151"/>
                  </a:lnTo>
                  <a:lnTo>
                    <a:pt x="988" y="275161"/>
                  </a:lnTo>
                  <a:lnTo>
                    <a:pt x="1117" y="277190"/>
                  </a:lnTo>
                  <a:lnTo>
                    <a:pt x="1264" y="279237"/>
                  </a:lnTo>
                  <a:lnTo>
                    <a:pt x="1412" y="281285"/>
                  </a:lnTo>
                  <a:lnTo>
                    <a:pt x="1412" y="281285"/>
                  </a:lnTo>
                  <a:lnTo>
                    <a:pt x="1439" y="281570"/>
                  </a:lnTo>
                  <a:lnTo>
                    <a:pt x="1485" y="281847"/>
                  </a:lnTo>
                  <a:lnTo>
                    <a:pt x="1541" y="282124"/>
                  </a:lnTo>
                  <a:lnTo>
                    <a:pt x="1605" y="282391"/>
                  </a:lnTo>
                  <a:lnTo>
                    <a:pt x="1679" y="282649"/>
                  </a:lnTo>
                  <a:lnTo>
                    <a:pt x="1771" y="282908"/>
                  </a:lnTo>
                  <a:lnTo>
                    <a:pt x="1873" y="283156"/>
                  </a:lnTo>
                  <a:lnTo>
                    <a:pt x="1993" y="283405"/>
                  </a:lnTo>
                  <a:lnTo>
                    <a:pt x="2113" y="283645"/>
                  </a:lnTo>
                  <a:lnTo>
                    <a:pt x="2251" y="283876"/>
                  </a:lnTo>
                  <a:lnTo>
                    <a:pt x="2389" y="284097"/>
                  </a:lnTo>
                  <a:lnTo>
                    <a:pt x="2546" y="284309"/>
                  </a:lnTo>
                  <a:lnTo>
                    <a:pt x="2712" y="284521"/>
                  </a:lnTo>
                  <a:lnTo>
                    <a:pt x="2887" y="284724"/>
                  </a:lnTo>
                  <a:lnTo>
                    <a:pt x="3072" y="284918"/>
                  </a:lnTo>
                  <a:lnTo>
                    <a:pt x="3256" y="285102"/>
                  </a:lnTo>
                  <a:lnTo>
                    <a:pt x="3459" y="285277"/>
                  </a:lnTo>
                  <a:lnTo>
                    <a:pt x="3662" y="285443"/>
                  </a:lnTo>
                  <a:lnTo>
                    <a:pt x="3874" y="285600"/>
                  </a:lnTo>
                  <a:lnTo>
                    <a:pt x="4095" y="285739"/>
                  </a:lnTo>
                  <a:lnTo>
                    <a:pt x="4326" y="285877"/>
                  </a:lnTo>
                  <a:lnTo>
                    <a:pt x="4556" y="286006"/>
                  </a:lnTo>
                  <a:lnTo>
                    <a:pt x="4796" y="286117"/>
                  </a:lnTo>
                  <a:lnTo>
                    <a:pt x="5045" y="286227"/>
                  </a:lnTo>
                  <a:lnTo>
                    <a:pt x="5294" y="286319"/>
                  </a:lnTo>
                  <a:lnTo>
                    <a:pt x="5552" y="286402"/>
                  </a:lnTo>
                  <a:lnTo>
                    <a:pt x="5810" y="286467"/>
                  </a:lnTo>
                  <a:lnTo>
                    <a:pt x="6078" y="286532"/>
                  </a:lnTo>
                  <a:lnTo>
                    <a:pt x="6345" y="286578"/>
                  </a:lnTo>
                  <a:lnTo>
                    <a:pt x="6622" y="286605"/>
                  </a:lnTo>
                  <a:lnTo>
                    <a:pt x="6899" y="286624"/>
                  </a:lnTo>
                  <a:lnTo>
                    <a:pt x="7175" y="286633"/>
                  </a:lnTo>
                  <a:lnTo>
                    <a:pt x="7175" y="286633"/>
                  </a:lnTo>
                  <a:lnTo>
                    <a:pt x="7396" y="286624"/>
                  </a:lnTo>
                  <a:lnTo>
                    <a:pt x="7618" y="286615"/>
                  </a:lnTo>
                  <a:lnTo>
                    <a:pt x="7618" y="286615"/>
                  </a:lnTo>
                  <a:lnTo>
                    <a:pt x="7922" y="286587"/>
                  </a:lnTo>
                  <a:lnTo>
                    <a:pt x="8208" y="286541"/>
                  </a:lnTo>
                  <a:lnTo>
                    <a:pt x="8494" y="286485"/>
                  </a:lnTo>
                  <a:lnTo>
                    <a:pt x="8770" y="286412"/>
                  </a:lnTo>
                  <a:lnTo>
                    <a:pt x="9047" y="286329"/>
                  </a:lnTo>
                  <a:lnTo>
                    <a:pt x="9315" y="286227"/>
                  </a:lnTo>
                  <a:lnTo>
                    <a:pt x="9582" y="286117"/>
                  </a:lnTo>
                  <a:lnTo>
                    <a:pt x="9831" y="285988"/>
                  </a:lnTo>
                  <a:lnTo>
                    <a:pt x="10080" y="285858"/>
                  </a:lnTo>
                  <a:lnTo>
                    <a:pt x="10320" y="285711"/>
                  </a:lnTo>
                  <a:lnTo>
                    <a:pt x="10550" y="285554"/>
                  </a:lnTo>
                  <a:lnTo>
                    <a:pt x="10772" y="285388"/>
                  </a:lnTo>
                  <a:lnTo>
                    <a:pt x="10984" y="285204"/>
                  </a:lnTo>
                  <a:lnTo>
                    <a:pt x="11187" y="285019"/>
                  </a:lnTo>
                  <a:lnTo>
                    <a:pt x="11389" y="284826"/>
                  </a:lnTo>
                  <a:lnTo>
                    <a:pt x="11574" y="284614"/>
                  </a:lnTo>
                  <a:lnTo>
                    <a:pt x="11749" y="284401"/>
                  </a:lnTo>
                  <a:lnTo>
                    <a:pt x="11915" y="284180"/>
                  </a:lnTo>
                  <a:lnTo>
                    <a:pt x="12063" y="283950"/>
                  </a:lnTo>
                  <a:lnTo>
                    <a:pt x="12210" y="283710"/>
                  </a:lnTo>
                  <a:lnTo>
                    <a:pt x="12339" y="283461"/>
                  </a:lnTo>
                  <a:lnTo>
                    <a:pt x="12459" y="283212"/>
                  </a:lnTo>
                  <a:lnTo>
                    <a:pt x="12570" y="282954"/>
                  </a:lnTo>
                  <a:lnTo>
                    <a:pt x="12662" y="282686"/>
                  </a:lnTo>
                  <a:lnTo>
                    <a:pt x="12745" y="282419"/>
                  </a:lnTo>
                  <a:lnTo>
                    <a:pt x="12819" y="282142"/>
                  </a:lnTo>
                  <a:lnTo>
                    <a:pt x="12874" y="281865"/>
                  </a:lnTo>
                  <a:lnTo>
                    <a:pt x="12920" y="281580"/>
                  </a:lnTo>
                  <a:lnTo>
                    <a:pt x="12948" y="281294"/>
                  </a:lnTo>
                  <a:lnTo>
                    <a:pt x="12966" y="281008"/>
                  </a:lnTo>
                  <a:lnTo>
                    <a:pt x="12966" y="280713"/>
                  </a:lnTo>
                  <a:lnTo>
                    <a:pt x="12948" y="280408"/>
                  </a:lnTo>
                  <a:lnTo>
                    <a:pt x="12948" y="280408"/>
                  </a:lnTo>
                  <a:lnTo>
                    <a:pt x="12819" y="278693"/>
                  </a:lnTo>
                  <a:lnTo>
                    <a:pt x="12699" y="276978"/>
                  </a:lnTo>
                  <a:lnTo>
                    <a:pt x="12588" y="275272"/>
                  </a:lnTo>
                  <a:lnTo>
                    <a:pt x="12478" y="273566"/>
                  </a:lnTo>
                  <a:lnTo>
                    <a:pt x="12376" y="271879"/>
                  </a:lnTo>
                  <a:lnTo>
                    <a:pt x="12284" y="270200"/>
                  </a:lnTo>
                  <a:lnTo>
                    <a:pt x="12201" y="268522"/>
                  </a:lnTo>
                  <a:lnTo>
                    <a:pt x="12118" y="266862"/>
                  </a:lnTo>
                  <a:lnTo>
                    <a:pt x="12044" y="265202"/>
                  </a:lnTo>
                  <a:lnTo>
                    <a:pt x="11980" y="263561"/>
                  </a:lnTo>
                  <a:lnTo>
                    <a:pt x="11860" y="260306"/>
                  </a:lnTo>
                  <a:lnTo>
                    <a:pt x="11767" y="257096"/>
                  </a:lnTo>
                  <a:lnTo>
                    <a:pt x="11694" y="253943"/>
                  </a:lnTo>
                  <a:lnTo>
                    <a:pt x="11648" y="250844"/>
                  </a:lnTo>
                  <a:lnTo>
                    <a:pt x="11611" y="247792"/>
                  </a:lnTo>
                  <a:lnTo>
                    <a:pt x="11592" y="244813"/>
                  </a:lnTo>
                  <a:lnTo>
                    <a:pt x="11592" y="241890"/>
                  </a:lnTo>
                  <a:lnTo>
                    <a:pt x="11611" y="239041"/>
                  </a:lnTo>
                  <a:lnTo>
                    <a:pt x="11638" y="236265"/>
                  </a:lnTo>
                  <a:lnTo>
                    <a:pt x="11675" y="233554"/>
                  </a:lnTo>
                  <a:lnTo>
                    <a:pt x="11731" y="230935"/>
                  </a:lnTo>
                  <a:lnTo>
                    <a:pt x="11795" y="228390"/>
                  </a:lnTo>
                  <a:lnTo>
                    <a:pt x="11869" y="225928"/>
                  </a:lnTo>
                  <a:lnTo>
                    <a:pt x="11952" y="223567"/>
                  </a:lnTo>
                  <a:lnTo>
                    <a:pt x="12035" y="221289"/>
                  </a:lnTo>
                  <a:lnTo>
                    <a:pt x="12136" y="219113"/>
                  </a:lnTo>
                  <a:lnTo>
                    <a:pt x="12229" y="217038"/>
                  </a:lnTo>
                  <a:lnTo>
                    <a:pt x="12330" y="215065"/>
                  </a:lnTo>
                  <a:lnTo>
                    <a:pt x="12431" y="213193"/>
                  </a:lnTo>
                  <a:lnTo>
                    <a:pt x="12533" y="211441"/>
                  </a:lnTo>
                  <a:lnTo>
                    <a:pt x="12634" y="209799"/>
                  </a:lnTo>
                  <a:lnTo>
                    <a:pt x="12837" y="206876"/>
                  </a:lnTo>
                  <a:lnTo>
                    <a:pt x="13012" y="204451"/>
                  </a:lnTo>
                  <a:lnTo>
                    <a:pt x="13169" y="202551"/>
                  </a:lnTo>
                  <a:lnTo>
                    <a:pt x="13169" y="202551"/>
                  </a:lnTo>
                  <a:lnTo>
                    <a:pt x="17808" y="198503"/>
                  </a:lnTo>
                  <a:lnTo>
                    <a:pt x="22298" y="194574"/>
                  </a:lnTo>
                  <a:lnTo>
                    <a:pt x="30911" y="187013"/>
                  </a:lnTo>
                  <a:lnTo>
                    <a:pt x="30911" y="187013"/>
                  </a:lnTo>
                  <a:lnTo>
                    <a:pt x="36075" y="182494"/>
                  </a:lnTo>
                  <a:lnTo>
                    <a:pt x="40981" y="178197"/>
                  </a:lnTo>
                  <a:lnTo>
                    <a:pt x="45657" y="174130"/>
                  </a:lnTo>
                  <a:lnTo>
                    <a:pt x="47907" y="172175"/>
                  </a:lnTo>
                  <a:lnTo>
                    <a:pt x="50101" y="170285"/>
                  </a:lnTo>
                  <a:lnTo>
                    <a:pt x="52241" y="168450"/>
                  </a:lnTo>
                  <a:lnTo>
                    <a:pt x="54334" y="166670"/>
                  </a:lnTo>
                  <a:lnTo>
                    <a:pt x="56372" y="164946"/>
                  </a:lnTo>
                  <a:lnTo>
                    <a:pt x="58355" y="163277"/>
                  </a:lnTo>
                  <a:lnTo>
                    <a:pt x="60291" y="161663"/>
                  </a:lnTo>
                  <a:lnTo>
                    <a:pt x="62172" y="160104"/>
                  </a:lnTo>
                  <a:lnTo>
                    <a:pt x="64017" y="158592"/>
                  </a:lnTo>
                  <a:lnTo>
                    <a:pt x="65806" y="157144"/>
                  </a:lnTo>
                  <a:lnTo>
                    <a:pt x="67558" y="155752"/>
                  </a:lnTo>
                  <a:lnTo>
                    <a:pt x="69254" y="154406"/>
                  </a:lnTo>
                  <a:lnTo>
                    <a:pt x="70924" y="153115"/>
                  </a:lnTo>
                  <a:lnTo>
                    <a:pt x="72537" y="151888"/>
                  </a:lnTo>
                  <a:lnTo>
                    <a:pt x="74114" y="150708"/>
                  </a:lnTo>
                  <a:lnTo>
                    <a:pt x="75663" y="149573"/>
                  </a:lnTo>
                  <a:lnTo>
                    <a:pt x="77157" y="148504"/>
                  </a:lnTo>
                  <a:lnTo>
                    <a:pt x="77895" y="147987"/>
                  </a:lnTo>
                  <a:lnTo>
                    <a:pt x="78624" y="147480"/>
                  </a:lnTo>
                  <a:lnTo>
                    <a:pt x="79343" y="146991"/>
                  </a:lnTo>
                  <a:lnTo>
                    <a:pt x="80053" y="146512"/>
                  </a:lnTo>
                  <a:lnTo>
                    <a:pt x="80763" y="146042"/>
                  </a:lnTo>
                  <a:lnTo>
                    <a:pt x="81455" y="145590"/>
                  </a:lnTo>
                  <a:lnTo>
                    <a:pt x="82137" y="145156"/>
                  </a:lnTo>
                  <a:lnTo>
                    <a:pt x="82810" y="144732"/>
                  </a:lnTo>
                  <a:lnTo>
                    <a:pt x="83483" y="144317"/>
                  </a:lnTo>
                  <a:lnTo>
                    <a:pt x="84147" y="143911"/>
                  </a:lnTo>
                  <a:lnTo>
                    <a:pt x="84793" y="143524"/>
                  </a:lnTo>
                  <a:lnTo>
                    <a:pt x="85438" y="143155"/>
                  </a:lnTo>
                  <a:lnTo>
                    <a:pt x="86084" y="142796"/>
                  </a:lnTo>
                  <a:lnTo>
                    <a:pt x="86711" y="142445"/>
                  </a:lnTo>
                  <a:lnTo>
                    <a:pt x="87338" y="142113"/>
                  </a:lnTo>
                  <a:lnTo>
                    <a:pt x="87956" y="141790"/>
                  </a:lnTo>
                  <a:lnTo>
                    <a:pt x="88564" y="141477"/>
                  </a:lnTo>
                  <a:lnTo>
                    <a:pt x="89164" y="141182"/>
                  </a:lnTo>
                  <a:lnTo>
                    <a:pt x="89763" y="140896"/>
                  </a:lnTo>
                  <a:lnTo>
                    <a:pt x="90353" y="140619"/>
                  </a:lnTo>
                  <a:lnTo>
                    <a:pt x="90934" y="140361"/>
                  </a:lnTo>
                  <a:lnTo>
                    <a:pt x="91515" y="140121"/>
                  </a:lnTo>
                  <a:lnTo>
                    <a:pt x="92087" y="139882"/>
                  </a:lnTo>
                  <a:lnTo>
                    <a:pt x="92649" y="139660"/>
                  </a:lnTo>
                  <a:lnTo>
                    <a:pt x="93212" y="139457"/>
                  </a:lnTo>
                  <a:lnTo>
                    <a:pt x="93765" y="139255"/>
                  </a:lnTo>
                  <a:lnTo>
                    <a:pt x="94319" y="139070"/>
                  </a:lnTo>
                  <a:lnTo>
                    <a:pt x="94863" y="138904"/>
                  </a:lnTo>
                  <a:lnTo>
                    <a:pt x="95398" y="138747"/>
                  </a:lnTo>
                  <a:lnTo>
                    <a:pt x="95932" y="138600"/>
                  </a:lnTo>
                  <a:lnTo>
                    <a:pt x="96467" y="138461"/>
                  </a:lnTo>
                  <a:lnTo>
                    <a:pt x="96993" y="138342"/>
                  </a:lnTo>
                  <a:lnTo>
                    <a:pt x="97509" y="138231"/>
                  </a:lnTo>
                  <a:lnTo>
                    <a:pt x="98026" y="138139"/>
                  </a:lnTo>
                  <a:lnTo>
                    <a:pt x="98542" y="138056"/>
                  </a:lnTo>
                  <a:lnTo>
                    <a:pt x="99049" y="137982"/>
                  </a:lnTo>
                  <a:lnTo>
                    <a:pt x="99547" y="137917"/>
                  </a:lnTo>
                  <a:lnTo>
                    <a:pt x="100045" y="137871"/>
                  </a:lnTo>
                  <a:lnTo>
                    <a:pt x="100543" y="137834"/>
                  </a:lnTo>
                  <a:lnTo>
                    <a:pt x="101041" y="137816"/>
                  </a:lnTo>
                  <a:lnTo>
                    <a:pt x="101530" y="137798"/>
                  </a:lnTo>
                  <a:lnTo>
                    <a:pt x="102019" y="137798"/>
                  </a:lnTo>
                  <a:lnTo>
                    <a:pt x="102498" y="137816"/>
                  </a:lnTo>
                  <a:lnTo>
                    <a:pt x="102978" y="137834"/>
                  </a:lnTo>
                  <a:lnTo>
                    <a:pt x="103457" y="137871"/>
                  </a:lnTo>
                  <a:lnTo>
                    <a:pt x="103927" y="137927"/>
                  </a:lnTo>
                  <a:lnTo>
                    <a:pt x="104407" y="137982"/>
                  </a:lnTo>
                  <a:lnTo>
                    <a:pt x="104877" y="138056"/>
                  </a:lnTo>
                  <a:lnTo>
                    <a:pt x="105338" y="138139"/>
                  </a:lnTo>
                  <a:lnTo>
                    <a:pt x="105809" y="138240"/>
                  </a:lnTo>
                  <a:lnTo>
                    <a:pt x="106270" y="138351"/>
                  </a:lnTo>
                  <a:lnTo>
                    <a:pt x="106740" y="138471"/>
                  </a:lnTo>
                  <a:lnTo>
                    <a:pt x="107201" y="138600"/>
                  </a:lnTo>
                  <a:lnTo>
                    <a:pt x="107653" y="138747"/>
                  </a:lnTo>
                  <a:lnTo>
                    <a:pt x="108114" y="138895"/>
                  </a:lnTo>
                  <a:lnTo>
                    <a:pt x="108575" y="139070"/>
                  </a:lnTo>
                  <a:lnTo>
                    <a:pt x="109027" y="139245"/>
                  </a:lnTo>
                  <a:lnTo>
                    <a:pt x="109488" y="139439"/>
                  </a:lnTo>
                  <a:lnTo>
                    <a:pt x="109940" y="139642"/>
                  </a:lnTo>
                  <a:lnTo>
                    <a:pt x="110392" y="139854"/>
                  </a:lnTo>
                  <a:lnTo>
                    <a:pt x="110844" y="140075"/>
                  </a:lnTo>
                  <a:lnTo>
                    <a:pt x="111305" y="140315"/>
                  </a:lnTo>
                  <a:lnTo>
                    <a:pt x="111756" y="140564"/>
                  </a:lnTo>
                  <a:lnTo>
                    <a:pt x="112208" y="140822"/>
                  </a:lnTo>
                  <a:lnTo>
                    <a:pt x="112660" y="141099"/>
                  </a:lnTo>
                  <a:lnTo>
                    <a:pt x="113112" y="141376"/>
                  </a:lnTo>
                  <a:lnTo>
                    <a:pt x="113573" y="141671"/>
                  </a:lnTo>
                  <a:lnTo>
                    <a:pt x="114025" y="141975"/>
                  </a:lnTo>
                  <a:lnTo>
                    <a:pt x="114486" y="142298"/>
                  </a:lnTo>
                  <a:lnTo>
                    <a:pt x="114938" y="142620"/>
                  </a:lnTo>
                  <a:lnTo>
                    <a:pt x="115399" y="142962"/>
                  </a:lnTo>
                  <a:lnTo>
                    <a:pt x="115860" y="143312"/>
                  </a:lnTo>
                  <a:lnTo>
                    <a:pt x="116321" y="143681"/>
                  </a:lnTo>
                  <a:lnTo>
                    <a:pt x="116782" y="144050"/>
                  </a:lnTo>
                  <a:lnTo>
                    <a:pt x="117243" y="144437"/>
                  </a:lnTo>
                  <a:lnTo>
                    <a:pt x="117714" y="144834"/>
                  </a:lnTo>
                  <a:lnTo>
                    <a:pt x="118175" y="145239"/>
                  </a:lnTo>
                  <a:lnTo>
                    <a:pt x="118645" y="145664"/>
                  </a:lnTo>
                  <a:lnTo>
                    <a:pt x="119115" y="146088"/>
                  </a:lnTo>
                  <a:lnTo>
                    <a:pt x="119595" y="146530"/>
                  </a:lnTo>
                  <a:lnTo>
                    <a:pt x="120074" y="146982"/>
                  </a:lnTo>
                  <a:lnTo>
                    <a:pt x="120554" y="147443"/>
                  </a:lnTo>
                  <a:lnTo>
                    <a:pt x="120554" y="147443"/>
                  </a:lnTo>
                  <a:lnTo>
                    <a:pt x="117087" y="150505"/>
                  </a:lnTo>
                  <a:lnTo>
                    <a:pt x="115039" y="152312"/>
                  </a:lnTo>
                  <a:lnTo>
                    <a:pt x="112789" y="154286"/>
                  </a:lnTo>
                  <a:lnTo>
                    <a:pt x="110346" y="156416"/>
                  </a:lnTo>
                  <a:lnTo>
                    <a:pt x="107727" y="158694"/>
                  </a:lnTo>
                  <a:lnTo>
                    <a:pt x="104942" y="161100"/>
                  </a:lnTo>
                  <a:lnTo>
                    <a:pt x="102000" y="163627"/>
                  </a:lnTo>
                  <a:lnTo>
                    <a:pt x="98920" y="166264"/>
                  </a:lnTo>
                  <a:lnTo>
                    <a:pt x="95702" y="169003"/>
                  </a:lnTo>
                  <a:lnTo>
                    <a:pt x="92354" y="171825"/>
                  </a:lnTo>
                  <a:lnTo>
                    <a:pt x="88906" y="174730"/>
                  </a:lnTo>
                  <a:lnTo>
                    <a:pt x="85346" y="177690"/>
                  </a:lnTo>
                  <a:lnTo>
                    <a:pt x="81704" y="180705"/>
                  </a:lnTo>
                  <a:lnTo>
                    <a:pt x="77978" y="183767"/>
                  </a:lnTo>
                  <a:lnTo>
                    <a:pt x="74188" y="186856"/>
                  </a:lnTo>
                  <a:lnTo>
                    <a:pt x="74188" y="186856"/>
                  </a:lnTo>
                  <a:lnTo>
                    <a:pt x="73967" y="187050"/>
                  </a:lnTo>
                  <a:lnTo>
                    <a:pt x="73755" y="187253"/>
                  </a:lnTo>
                  <a:lnTo>
                    <a:pt x="73552" y="187455"/>
                  </a:lnTo>
                  <a:lnTo>
                    <a:pt x="73358" y="187677"/>
                  </a:lnTo>
                  <a:lnTo>
                    <a:pt x="73183" y="187907"/>
                  </a:lnTo>
                  <a:lnTo>
                    <a:pt x="73017" y="188138"/>
                  </a:lnTo>
                  <a:lnTo>
                    <a:pt x="72869" y="188378"/>
                  </a:lnTo>
                  <a:lnTo>
                    <a:pt x="72731" y="188627"/>
                  </a:lnTo>
                  <a:lnTo>
                    <a:pt x="72602" y="188876"/>
                  </a:lnTo>
                  <a:lnTo>
                    <a:pt x="72491" y="189134"/>
                  </a:lnTo>
                  <a:lnTo>
                    <a:pt x="72390" y="189392"/>
                  </a:lnTo>
                  <a:lnTo>
                    <a:pt x="72307" y="189650"/>
                  </a:lnTo>
                  <a:lnTo>
                    <a:pt x="72224" y="189927"/>
                  </a:lnTo>
                  <a:lnTo>
                    <a:pt x="72168" y="190194"/>
                  </a:lnTo>
                  <a:lnTo>
                    <a:pt x="72122" y="190471"/>
                  </a:lnTo>
                  <a:lnTo>
                    <a:pt x="72085" y="190738"/>
                  </a:lnTo>
                  <a:lnTo>
                    <a:pt x="72058" y="191015"/>
                  </a:lnTo>
                  <a:lnTo>
                    <a:pt x="72049" y="191292"/>
                  </a:lnTo>
                  <a:lnTo>
                    <a:pt x="72058" y="191578"/>
                  </a:lnTo>
                  <a:lnTo>
                    <a:pt x="72076" y="191854"/>
                  </a:lnTo>
                  <a:lnTo>
                    <a:pt x="72104" y="192131"/>
                  </a:lnTo>
                  <a:lnTo>
                    <a:pt x="72150" y="192407"/>
                  </a:lnTo>
                  <a:lnTo>
                    <a:pt x="72205" y="192675"/>
                  </a:lnTo>
                  <a:lnTo>
                    <a:pt x="72279" y="192952"/>
                  </a:lnTo>
                  <a:lnTo>
                    <a:pt x="72362" y="193219"/>
                  </a:lnTo>
                  <a:lnTo>
                    <a:pt x="72464" y="193486"/>
                  </a:lnTo>
                  <a:lnTo>
                    <a:pt x="72574" y="193745"/>
                  </a:lnTo>
                  <a:lnTo>
                    <a:pt x="72703" y="194003"/>
                  </a:lnTo>
                  <a:lnTo>
                    <a:pt x="72842" y="194261"/>
                  </a:lnTo>
                  <a:lnTo>
                    <a:pt x="72998" y="194510"/>
                  </a:lnTo>
                  <a:lnTo>
                    <a:pt x="73164" y="194750"/>
                  </a:lnTo>
                  <a:lnTo>
                    <a:pt x="73349" y="194989"/>
                  </a:lnTo>
                  <a:lnTo>
                    <a:pt x="73349" y="194989"/>
                  </a:lnTo>
                  <a:lnTo>
                    <a:pt x="73533" y="195211"/>
                  </a:lnTo>
                  <a:lnTo>
                    <a:pt x="73736" y="195423"/>
                  </a:lnTo>
                  <a:lnTo>
                    <a:pt x="73948" y="195626"/>
                  </a:lnTo>
                  <a:lnTo>
                    <a:pt x="74170" y="195819"/>
                  </a:lnTo>
                  <a:lnTo>
                    <a:pt x="74391" y="195995"/>
                  </a:lnTo>
                  <a:lnTo>
                    <a:pt x="74631" y="196161"/>
                  </a:lnTo>
                  <a:lnTo>
                    <a:pt x="74870" y="196308"/>
                  </a:lnTo>
                  <a:lnTo>
                    <a:pt x="75110" y="196446"/>
                  </a:lnTo>
                  <a:lnTo>
                    <a:pt x="75368" y="196576"/>
                  </a:lnTo>
                  <a:lnTo>
                    <a:pt x="75617" y="196686"/>
                  </a:lnTo>
                  <a:lnTo>
                    <a:pt x="75885" y="196788"/>
                  </a:lnTo>
                  <a:lnTo>
                    <a:pt x="76143" y="196880"/>
                  </a:lnTo>
                  <a:lnTo>
                    <a:pt x="76410" y="196954"/>
                  </a:lnTo>
                  <a:lnTo>
                    <a:pt x="76687" y="197009"/>
                  </a:lnTo>
                  <a:lnTo>
                    <a:pt x="76954" y="197064"/>
                  </a:lnTo>
                  <a:lnTo>
                    <a:pt x="77231" y="197101"/>
                  </a:lnTo>
                  <a:lnTo>
                    <a:pt x="77508" y="197120"/>
                  </a:lnTo>
                  <a:lnTo>
                    <a:pt x="77784" y="197129"/>
                  </a:lnTo>
                  <a:lnTo>
                    <a:pt x="78061" y="197129"/>
                  </a:lnTo>
                  <a:lnTo>
                    <a:pt x="78347" y="197110"/>
                  </a:lnTo>
                  <a:lnTo>
                    <a:pt x="78624" y="197074"/>
                  </a:lnTo>
                  <a:lnTo>
                    <a:pt x="78900" y="197027"/>
                  </a:lnTo>
                  <a:lnTo>
                    <a:pt x="79168" y="196972"/>
                  </a:lnTo>
                  <a:lnTo>
                    <a:pt x="79444" y="196898"/>
                  </a:lnTo>
                  <a:lnTo>
                    <a:pt x="79712" y="196815"/>
                  </a:lnTo>
                  <a:lnTo>
                    <a:pt x="79979" y="196723"/>
                  </a:lnTo>
                  <a:lnTo>
                    <a:pt x="80237" y="196603"/>
                  </a:lnTo>
                  <a:lnTo>
                    <a:pt x="80496" y="196483"/>
                  </a:lnTo>
                  <a:lnTo>
                    <a:pt x="80754" y="196345"/>
                  </a:lnTo>
                  <a:lnTo>
                    <a:pt x="81003" y="196188"/>
                  </a:lnTo>
                  <a:lnTo>
                    <a:pt x="81242" y="196022"/>
                  </a:lnTo>
                  <a:lnTo>
                    <a:pt x="81473" y="195838"/>
                  </a:lnTo>
                  <a:lnTo>
                    <a:pt x="81473" y="195838"/>
                  </a:lnTo>
                  <a:lnTo>
                    <a:pt x="84064" y="193735"/>
                  </a:lnTo>
                  <a:lnTo>
                    <a:pt x="86619" y="191642"/>
                  </a:lnTo>
                  <a:lnTo>
                    <a:pt x="89145" y="189567"/>
                  </a:lnTo>
                  <a:lnTo>
                    <a:pt x="91635" y="187511"/>
                  </a:lnTo>
                  <a:lnTo>
                    <a:pt x="94079" y="185473"/>
                  </a:lnTo>
                  <a:lnTo>
                    <a:pt x="96486" y="183463"/>
                  </a:lnTo>
                  <a:lnTo>
                    <a:pt x="98846" y="181489"/>
                  </a:lnTo>
                  <a:lnTo>
                    <a:pt x="101152" y="179543"/>
                  </a:lnTo>
                  <a:lnTo>
                    <a:pt x="103411" y="177625"/>
                  </a:lnTo>
                  <a:lnTo>
                    <a:pt x="105606" y="175763"/>
                  </a:lnTo>
                  <a:lnTo>
                    <a:pt x="109820" y="172157"/>
                  </a:lnTo>
                  <a:lnTo>
                    <a:pt x="113776" y="168754"/>
                  </a:lnTo>
                  <a:lnTo>
                    <a:pt x="117428" y="165591"/>
                  </a:lnTo>
                  <a:lnTo>
                    <a:pt x="120757" y="162677"/>
                  </a:lnTo>
                  <a:lnTo>
                    <a:pt x="123744" y="160058"/>
                  </a:lnTo>
                  <a:lnTo>
                    <a:pt x="126345" y="157762"/>
                  </a:lnTo>
                  <a:lnTo>
                    <a:pt x="128549" y="155807"/>
                  </a:lnTo>
                  <a:lnTo>
                    <a:pt x="130319" y="154230"/>
                  </a:lnTo>
                  <a:lnTo>
                    <a:pt x="131629" y="153059"/>
                  </a:lnTo>
                  <a:lnTo>
                    <a:pt x="132763" y="152036"/>
                  </a:lnTo>
                  <a:lnTo>
                    <a:pt x="132763" y="152036"/>
                  </a:lnTo>
                  <a:lnTo>
                    <a:pt x="132966" y="151842"/>
                  </a:lnTo>
                  <a:lnTo>
                    <a:pt x="133160" y="151630"/>
                  </a:lnTo>
                  <a:lnTo>
                    <a:pt x="133353" y="151418"/>
                  </a:lnTo>
                  <a:lnTo>
                    <a:pt x="133529" y="151196"/>
                  </a:lnTo>
                  <a:lnTo>
                    <a:pt x="133685" y="150957"/>
                  </a:lnTo>
                  <a:lnTo>
                    <a:pt x="133842" y="150717"/>
                  </a:lnTo>
                  <a:lnTo>
                    <a:pt x="133980" y="150477"/>
                  </a:lnTo>
                  <a:lnTo>
                    <a:pt x="134100" y="150219"/>
                  </a:lnTo>
                  <a:lnTo>
                    <a:pt x="134220" y="149961"/>
                  </a:lnTo>
                  <a:lnTo>
                    <a:pt x="134322" y="149703"/>
                  </a:lnTo>
                  <a:lnTo>
                    <a:pt x="134405" y="149435"/>
                  </a:lnTo>
                  <a:lnTo>
                    <a:pt x="134488" y="149158"/>
                  </a:lnTo>
                  <a:lnTo>
                    <a:pt x="134543" y="148882"/>
                  </a:lnTo>
                  <a:lnTo>
                    <a:pt x="134598" y="148596"/>
                  </a:lnTo>
                  <a:lnTo>
                    <a:pt x="134626" y="148310"/>
                  </a:lnTo>
                  <a:lnTo>
                    <a:pt x="134654" y="148024"/>
                  </a:lnTo>
                  <a:lnTo>
                    <a:pt x="134654" y="148024"/>
                  </a:lnTo>
                  <a:lnTo>
                    <a:pt x="134654" y="147738"/>
                  </a:lnTo>
                  <a:lnTo>
                    <a:pt x="134654" y="147452"/>
                  </a:lnTo>
                  <a:lnTo>
                    <a:pt x="134626" y="147167"/>
                  </a:lnTo>
                  <a:lnTo>
                    <a:pt x="134589" y="146890"/>
                  </a:lnTo>
                  <a:lnTo>
                    <a:pt x="134543" y="146604"/>
                  </a:lnTo>
                  <a:lnTo>
                    <a:pt x="134478" y="146327"/>
                  </a:lnTo>
                  <a:lnTo>
                    <a:pt x="134405" y="146060"/>
                  </a:lnTo>
                  <a:lnTo>
                    <a:pt x="134312" y="145793"/>
                  </a:lnTo>
                  <a:lnTo>
                    <a:pt x="134211" y="145525"/>
                  </a:lnTo>
                  <a:lnTo>
                    <a:pt x="134100" y="145267"/>
                  </a:lnTo>
                  <a:lnTo>
                    <a:pt x="133971" y="145018"/>
                  </a:lnTo>
                  <a:lnTo>
                    <a:pt x="133833" y="144769"/>
                  </a:lnTo>
                  <a:lnTo>
                    <a:pt x="133676" y="144529"/>
                  </a:lnTo>
                  <a:lnTo>
                    <a:pt x="133510" y="144299"/>
                  </a:lnTo>
                  <a:lnTo>
                    <a:pt x="133335" y="144068"/>
                  </a:lnTo>
                  <a:lnTo>
                    <a:pt x="133141" y="143856"/>
                  </a:lnTo>
                  <a:lnTo>
                    <a:pt x="133141" y="143856"/>
                  </a:lnTo>
                  <a:lnTo>
                    <a:pt x="132431" y="143081"/>
                  </a:lnTo>
                  <a:lnTo>
                    <a:pt x="131721" y="142316"/>
                  </a:lnTo>
                  <a:lnTo>
                    <a:pt x="131011" y="141578"/>
                  </a:lnTo>
                  <a:lnTo>
                    <a:pt x="130301" y="140859"/>
                  </a:lnTo>
                  <a:lnTo>
                    <a:pt x="129600" y="140149"/>
                  </a:lnTo>
                  <a:lnTo>
                    <a:pt x="128899" y="139467"/>
                  </a:lnTo>
                  <a:lnTo>
                    <a:pt x="128208" y="138793"/>
                  </a:lnTo>
                  <a:lnTo>
                    <a:pt x="127507" y="138148"/>
                  </a:lnTo>
                  <a:lnTo>
                    <a:pt x="143995" y="123089"/>
                  </a:lnTo>
                  <a:lnTo>
                    <a:pt x="143995" y="123089"/>
                  </a:lnTo>
                  <a:lnTo>
                    <a:pt x="144216" y="122877"/>
                  </a:lnTo>
                  <a:lnTo>
                    <a:pt x="144419" y="122656"/>
                  </a:lnTo>
                  <a:lnTo>
                    <a:pt x="144613" y="122425"/>
                  </a:lnTo>
                  <a:lnTo>
                    <a:pt x="144797" y="122186"/>
                  </a:lnTo>
                  <a:lnTo>
                    <a:pt x="144963" y="121937"/>
                  </a:lnTo>
                  <a:lnTo>
                    <a:pt x="145120" y="121688"/>
                  </a:lnTo>
                  <a:lnTo>
                    <a:pt x="145258" y="121420"/>
                  </a:lnTo>
                  <a:lnTo>
                    <a:pt x="145387" y="121153"/>
                  </a:lnTo>
                  <a:lnTo>
                    <a:pt x="145498" y="120876"/>
                  </a:lnTo>
                  <a:lnTo>
                    <a:pt x="145600" y="120590"/>
                  </a:lnTo>
                  <a:lnTo>
                    <a:pt x="145682" y="120304"/>
                  </a:lnTo>
                  <a:lnTo>
                    <a:pt x="145756" y="120018"/>
                  </a:lnTo>
                  <a:lnTo>
                    <a:pt x="145812" y="119723"/>
                  </a:lnTo>
                  <a:lnTo>
                    <a:pt x="145848" y="119419"/>
                  </a:lnTo>
                  <a:lnTo>
                    <a:pt x="145867" y="119124"/>
                  </a:lnTo>
                  <a:lnTo>
                    <a:pt x="145876" y="118820"/>
                  </a:lnTo>
                  <a:lnTo>
                    <a:pt x="145876" y="118820"/>
                  </a:lnTo>
                  <a:lnTo>
                    <a:pt x="145876" y="110991"/>
                  </a:lnTo>
                  <a:lnTo>
                    <a:pt x="145885" y="103503"/>
                  </a:lnTo>
                  <a:lnTo>
                    <a:pt x="145913" y="96338"/>
                  </a:lnTo>
                  <a:lnTo>
                    <a:pt x="145931" y="92889"/>
                  </a:lnTo>
                  <a:lnTo>
                    <a:pt x="145959" y="89504"/>
                  </a:lnTo>
                  <a:lnTo>
                    <a:pt x="145987" y="86212"/>
                  </a:lnTo>
                  <a:lnTo>
                    <a:pt x="146033" y="82994"/>
                  </a:lnTo>
                  <a:lnTo>
                    <a:pt x="146079" y="79859"/>
                  </a:lnTo>
                  <a:lnTo>
                    <a:pt x="146144" y="76806"/>
                  </a:lnTo>
                  <a:lnTo>
                    <a:pt x="146208" y="73828"/>
                  </a:lnTo>
                  <a:lnTo>
                    <a:pt x="146291" y="70923"/>
                  </a:lnTo>
                  <a:lnTo>
                    <a:pt x="146393" y="68101"/>
                  </a:lnTo>
                  <a:lnTo>
                    <a:pt x="146503" y="65353"/>
                  </a:lnTo>
                  <a:lnTo>
                    <a:pt x="146623" y="62679"/>
                  </a:lnTo>
                  <a:lnTo>
                    <a:pt x="146761" y="60088"/>
                  </a:lnTo>
                  <a:lnTo>
                    <a:pt x="146918" y="57561"/>
                  </a:lnTo>
                  <a:lnTo>
                    <a:pt x="147010" y="56335"/>
                  </a:lnTo>
                  <a:lnTo>
                    <a:pt x="147093" y="55117"/>
                  </a:lnTo>
                  <a:lnTo>
                    <a:pt x="147186" y="53919"/>
                  </a:lnTo>
                  <a:lnTo>
                    <a:pt x="147287" y="52747"/>
                  </a:lnTo>
                  <a:lnTo>
                    <a:pt x="147388" y="51585"/>
                  </a:lnTo>
                  <a:lnTo>
                    <a:pt x="147499" y="50451"/>
                  </a:lnTo>
                  <a:lnTo>
                    <a:pt x="147610" y="49326"/>
                  </a:lnTo>
                  <a:lnTo>
                    <a:pt x="147730" y="48220"/>
                  </a:lnTo>
                  <a:lnTo>
                    <a:pt x="147850" y="47141"/>
                  </a:lnTo>
                  <a:lnTo>
                    <a:pt x="147979" y="46071"/>
                  </a:lnTo>
                  <a:lnTo>
                    <a:pt x="148117" y="45020"/>
                  </a:lnTo>
                  <a:lnTo>
                    <a:pt x="148255" y="43987"/>
                  </a:lnTo>
                  <a:lnTo>
                    <a:pt x="148403" y="42973"/>
                  </a:lnTo>
                  <a:lnTo>
                    <a:pt x="148550" y="41977"/>
                  </a:lnTo>
                  <a:lnTo>
                    <a:pt x="148707" y="40999"/>
                  </a:lnTo>
                  <a:lnTo>
                    <a:pt x="148873" y="40040"/>
                  </a:lnTo>
                  <a:lnTo>
                    <a:pt x="149039" y="39100"/>
                  </a:lnTo>
                  <a:lnTo>
                    <a:pt x="149214" y="38177"/>
                  </a:lnTo>
                  <a:lnTo>
                    <a:pt x="149399" y="37264"/>
                  </a:lnTo>
                  <a:lnTo>
                    <a:pt x="149592" y="36379"/>
                  </a:lnTo>
                  <a:lnTo>
                    <a:pt x="149786" y="35503"/>
                  </a:lnTo>
                  <a:lnTo>
                    <a:pt x="149989" y="34646"/>
                  </a:lnTo>
                  <a:lnTo>
                    <a:pt x="150192" y="33806"/>
                  </a:lnTo>
                  <a:lnTo>
                    <a:pt x="150413" y="32986"/>
                  </a:lnTo>
                  <a:lnTo>
                    <a:pt x="150634" y="32183"/>
                  </a:lnTo>
                  <a:lnTo>
                    <a:pt x="150865" y="31400"/>
                  </a:lnTo>
                  <a:lnTo>
                    <a:pt x="150865" y="31400"/>
                  </a:lnTo>
                  <a:lnTo>
                    <a:pt x="151049" y="30800"/>
                  </a:lnTo>
                  <a:lnTo>
                    <a:pt x="151234" y="30210"/>
                  </a:lnTo>
                  <a:lnTo>
                    <a:pt x="151428" y="29629"/>
                  </a:lnTo>
                  <a:lnTo>
                    <a:pt x="151621" y="29057"/>
                  </a:lnTo>
                  <a:lnTo>
                    <a:pt x="151824" y="28504"/>
                  </a:lnTo>
                  <a:lnTo>
                    <a:pt x="152036" y="27960"/>
                  </a:lnTo>
                  <a:lnTo>
                    <a:pt x="152248" y="27416"/>
                  </a:lnTo>
                  <a:lnTo>
                    <a:pt x="152460" y="26890"/>
                  </a:lnTo>
                  <a:lnTo>
                    <a:pt x="152682" y="26374"/>
                  </a:lnTo>
                  <a:lnTo>
                    <a:pt x="152912" y="25867"/>
                  </a:lnTo>
                  <a:lnTo>
                    <a:pt x="153143" y="25378"/>
                  </a:lnTo>
                  <a:lnTo>
                    <a:pt x="153373" y="24889"/>
                  </a:lnTo>
                  <a:lnTo>
                    <a:pt x="153622" y="24410"/>
                  </a:lnTo>
                  <a:lnTo>
                    <a:pt x="153871" y="23949"/>
                  </a:lnTo>
                  <a:lnTo>
                    <a:pt x="154120" y="23487"/>
                  </a:lnTo>
                  <a:lnTo>
                    <a:pt x="154378" y="23045"/>
                  </a:lnTo>
                  <a:lnTo>
                    <a:pt x="154646" y="22611"/>
                  </a:lnTo>
                  <a:lnTo>
                    <a:pt x="154922" y="22178"/>
                  </a:lnTo>
                  <a:lnTo>
                    <a:pt x="155199" y="21763"/>
                  </a:lnTo>
                  <a:lnTo>
                    <a:pt x="155485" y="21357"/>
                  </a:lnTo>
                  <a:lnTo>
                    <a:pt x="155771" y="20961"/>
                  </a:lnTo>
                  <a:lnTo>
                    <a:pt x="156066" y="20564"/>
                  </a:lnTo>
                  <a:lnTo>
                    <a:pt x="156370" y="20186"/>
                  </a:lnTo>
                  <a:lnTo>
                    <a:pt x="156684" y="19817"/>
                  </a:lnTo>
                  <a:lnTo>
                    <a:pt x="156997" y="19458"/>
                  </a:lnTo>
                  <a:lnTo>
                    <a:pt x="157320" y="19098"/>
                  </a:lnTo>
                  <a:lnTo>
                    <a:pt x="157652" y="18757"/>
                  </a:lnTo>
                  <a:lnTo>
                    <a:pt x="157984" y="18425"/>
                  </a:lnTo>
                  <a:lnTo>
                    <a:pt x="158334" y="18102"/>
                  </a:lnTo>
                  <a:lnTo>
                    <a:pt x="158685" y="17779"/>
                  </a:lnTo>
                  <a:lnTo>
                    <a:pt x="159044" y="17475"/>
                  </a:lnTo>
                  <a:lnTo>
                    <a:pt x="159413" y="17171"/>
                  </a:lnTo>
                  <a:lnTo>
                    <a:pt x="159782" y="16885"/>
                  </a:lnTo>
                  <a:lnTo>
                    <a:pt x="160170" y="16599"/>
                  </a:lnTo>
                  <a:lnTo>
                    <a:pt x="160557" y="16332"/>
                  </a:lnTo>
                  <a:lnTo>
                    <a:pt x="160953" y="16064"/>
                  </a:lnTo>
                  <a:lnTo>
                    <a:pt x="161359" y="15806"/>
                  </a:lnTo>
                  <a:lnTo>
                    <a:pt x="161774" y="15557"/>
                  </a:lnTo>
                  <a:lnTo>
                    <a:pt x="162198" y="15317"/>
                  </a:lnTo>
                  <a:lnTo>
                    <a:pt x="162622" y="15087"/>
                  </a:lnTo>
                  <a:lnTo>
                    <a:pt x="163065" y="14865"/>
                  </a:lnTo>
                  <a:lnTo>
                    <a:pt x="163508" y="14644"/>
                  </a:lnTo>
                  <a:lnTo>
                    <a:pt x="163969" y="14441"/>
                  </a:lnTo>
                  <a:lnTo>
                    <a:pt x="164430" y="14238"/>
                  </a:lnTo>
                  <a:lnTo>
                    <a:pt x="164900" y="14045"/>
                  </a:lnTo>
                  <a:lnTo>
                    <a:pt x="165389" y="13860"/>
                  </a:lnTo>
                  <a:lnTo>
                    <a:pt x="165878" y="13685"/>
                  </a:lnTo>
                  <a:lnTo>
                    <a:pt x="166376" y="13519"/>
                  </a:lnTo>
                  <a:lnTo>
                    <a:pt x="166883" y="13353"/>
                  </a:lnTo>
                  <a:lnTo>
                    <a:pt x="167408" y="13196"/>
                  </a:lnTo>
                  <a:lnTo>
                    <a:pt x="167934" y="13049"/>
                  </a:lnTo>
                  <a:lnTo>
                    <a:pt x="168469" y="12910"/>
                  </a:lnTo>
                  <a:lnTo>
                    <a:pt x="169022" y="12781"/>
                  </a:lnTo>
                  <a:lnTo>
                    <a:pt x="169575" y="12652"/>
                  </a:lnTo>
                  <a:lnTo>
                    <a:pt x="170147" y="12542"/>
                  </a:lnTo>
                  <a:lnTo>
                    <a:pt x="170719" y="12431"/>
                  </a:lnTo>
                  <a:lnTo>
                    <a:pt x="171309" y="12320"/>
                  </a:lnTo>
                  <a:lnTo>
                    <a:pt x="171909" y="12228"/>
                  </a:lnTo>
                  <a:lnTo>
                    <a:pt x="172517" y="12136"/>
                  </a:lnTo>
                  <a:lnTo>
                    <a:pt x="173135" y="12053"/>
                  </a:lnTo>
                  <a:lnTo>
                    <a:pt x="173762" y="11979"/>
                  </a:lnTo>
                  <a:lnTo>
                    <a:pt x="174398" y="11905"/>
                  </a:lnTo>
                  <a:lnTo>
                    <a:pt x="175053" y="11850"/>
                  </a:lnTo>
                  <a:lnTo>
                    <a:pt x="175708" y="11785"/>
                  </a:lnTo>
                  <a:lnTo>
                    <a:pt x="175708" y="11785"/>
                  </a:lnTo>
                  <a:lnTo>
                    <a:pt x="175514" y="15732"/>
                  </a:lnTo>
                  <a:lnTo>
                    <a:pt x="175302" y="20527"/>
                  </a:lnTo>
                  <a:lnTo>
                    <a:pt x="175182" y="23229"/>
                  </a:lnTo>
                  <a:lnTo>
                    <a:pt x="175072" y="26116"/>
                  </a:lnTo>
                  <a:lnTo>
                    <a:pt x="174952" y="29196"/>
                  </a:lnTo>
                  <a:lnTo>
                    <a:pt x="174841" y="32460"/>
                  </a:lnTo>
                  <a:lnTo>
                    <a:pt x="174730" y="35890"/>
                  </a:lnTo>
                  <a:lnTo>
                    <a:pt x="174620" y="39496"/>
                  </a:lnTo>
                  <a:lnTo>
                    <a:pt x="174518" y="43258"/>
                  </a:lnTo>
                  <a:lnTo>
                    <a:pt x="174426" y="47168"/>
                  </a:lnTo>
                  <a:lnTo>
                    <a:pt x="174343" y="51235"/>
                  </a:lnTo>
                  <a:lnTo>
                    <a:pt x="174260" y="55449"/>
                  </a:lnTo>
                  <a:lnTo>
                    <a:pt x="174195" y="59793"/>
                  </a:lnTo>
                  <a:lnTo>
                    <a:pt x="174140" y="64265"/>
                  </a:lnTo>
                  <a:lnTo>
                    <a:pt x="174094" y="68857"/>
                  </a:lnTo>
                  <a:lnTo>
                    <a:pt x="174066" y="73570"/>
                  </a:lnTo>
                  <a:lnTo>
                    <a:pt x="174048" y="78392"/>
                  </a:lnTo>
                  <a:lnTo>
                    <a:pt x="174057" y="83326"/>
                  </a:lnTo>
                  <a:lnTo>
                    <a:pt x="174076" y="88352"/>
                  </a:lnTo>
                  <a:lnTo>
                    <a:pt x="174122" y="93460"/>
                  </a:lnTo>
                  <a:lnTo>
                    <a:pt x="174186" y="98671"/>
                  </a:lnTo>
                  <a:lnTo>
                    <a:pt x="174269" y="103945"/>
                  </a:lnTo>
                  <a:lnTo>
                    <a:pt x="174325" y="106610"/>
                  </a:lnTo>
                  <a:lnTo>
                    <a:pt x="174380" y="109303"/>
                  </a:lnTo>
                  <a:lnTo>
                    <a:pt x="174444" y="111996"/>
                  </a:lnTo>
                  <a:lnTo>
                    <a:pt x="174518" y="114716"/>
                  </a:lnTo>
                  <a:lnTo>
                    <a:pt x="174592" y="117446"/>
                  </a:lnTo>
                  <a:lnTo>
                    <a:pt x="174675" y="120194"/>
                  </a:lnTo>
                  <a:lnTo>
                    <a:pt x="174767" y="122951"/>
                  </a:lnTo>
                  <a:lnTo>
                    <a:pt x="174869" y="125727"/>
                  </a:lnTo>
                  <a:lnTo>
                    <a:pt x="174970" y="128511"/>
                  </a:lnTo>
                  <a:lnTo>
                    <a:pt x="175081" y="131306"/>
                  </a:lnTo>
                  <a:lnTo>
                    <a:pt x="175201" y="134109"/>
                  </a:lnTo>
                  <a:lnTo>
                    <a:pt x="175330" y="136922"/>
                  </a:lnTo>
                  <a:lnTo>
                    <a:pt x="175468" y="139743"/>
                  </a:lnTo>
                  <a:lnTo>
                    <a:pt x="175606" y="142574"/>
                  </a:lnTo>
                  <a:lnTo>
                    <a:pt x="175763" y="145415"/>
                  </a:lnTo>
                  <a:lnTo>
                    <a:pt x="175920" y="148255"/>
                  </a:lnTo>
                  <a:lnTo>
                    <a:pt x="175920" y="148255"/>
                  </a:lnTo>
                  <a:lnTo>
                    <a:pt x="174620" y="149675"/>
                  </a:lnTo>
                  <a:lnTo>
                    <a:pt x="172941" y="151473"/>
                  </a:lnTo>
                  <a:lnTo>
                    <a:pt x="170903" y="153631"/>
                  </a:lnTo>
                  <a:lnTo>
                    <a:pt x="169751" y="154839"/>
                  </a:lnTo>
                  <a:lnTo>
                    <a:pt x="168515" y="156121"/>
                  </a:lnTo>
                  <a:lnTo>
                    <a:pt x="167196" y="157495"/>
                  </a:lnTo>
                  <a:lnTo>
                    <a:pt x="165795" y="158933"/>
                  </a:lnTo>
                  <a:lnTo>
                    <a:pt x="164310" y="160455"/>
                  </a:lnTo>
                  <a:lnTo>
                    <a:pt x="162752" y="162050"/>
                  </a:lnTo>
                  <a:lnTo>
                    <a:pt x="161110" y="163701"/>
                  </a:lnTo>
                  <a:lnTo>
                    <a:pt x="159386" y="165425"/>
                  </a:lnTo>
                  <a:lnTo>
                    <a:pt x="157597" y="167214"/>
                  </a:lnTo>
                  <a:lnTo>
                    <a:pt x="155725" y="169059"/>
                  </a:lnTo>
                  <a:lnTo>
                    <a:pt x="153779" y="170967"/>
                  </a:lnTo>
                  <a:lnTo>
                    <a:pt x="151769" y="172932"/>
                  </a:lnTo>
                  <a:lnTo>
                    <a:pt x="149685" y="174942"/>
                  </a:lnTo>
                  <a:lnTo>
                    <a:pt x="147527" y="176998"/>
                  </a:lnTo>
                  <a:lnTo>
                    <a:pt x="145314" y="179110"/>
                  </a:lnTo>
                  <a:lnTo>
                    <a:pt x="143027" y="181268"/>
                  </a:lnTo>
                  <a:lnTo>
                    <a:pt x="140675" y="183463"/>
                  </a:lnTo>
                  <a:lnTo>
                    <a:pt x="138259" y="185694"/>
                  </a:lnTo>
                  <a:lnTo>
                    <a:pt x="135788" y="187963"/>
                  </a:lnTo>
                  <a:lnTo>
                    <a:pt x="133252" y="190268"/>
                  </a:lnTo>
                  <a:lnTo>
                    <a:pt x="130651" y="192601"/>
                  </a:lnTo>
                  <a:lnTo>
                    <a:pt x="128005" y="194971"/>
                  </a:lnTo>
                  <a:lnTo>
                    <a:pt x="125294" y="197359"/>
                  </a:lnTo>
                  <a:lnTo>
                    <a:pt x="122527" y="199766"/>
                  </a:lnTo>
                  <a:lnTo>
                    <a:pt x="119715" y="202201"/>
                  </a:lnTo>
                  <a:lnTo>
                    <a:pt x="116847" y="204654"/>
                  </a:lnTo>
                  <a:lnTo>
                    <a:pt x="116847" y="204654"/>
                  </a:lnTo>
                  <a:lnTo>
                    <a:pt x="116616" y="204847"/>
                  </a:lnTo>
                  <a:lnTo>
                    <a:pt x="116413" y="205059"/>
                  </a:lnTo>
                  <a:lnTo>
                    <a:pt x="116210" y="205271"/>
                  </a:lnTo>
                  <a:lnTo>
                    <a:pt x="116026" y="205493"/>
                  </a:lnTo>
                  <a:lnTo>
                    <a:pt x="115860" y="205723"/>
                  </a:lnTo>
                  <a:lnTo>
                    <a:pt x="115703" y="205963"/>
                  </a:lnTo>
                  <a:lnTo>
                    <a:pt x="115556" y="206203"/>
                  </a:lnTo>
                  <a:lnTo>
                    <a:pt x="115417" y="206452"/>
                  </a:lnTo>
                  <a:lnTo>
                    <a:pt x="115298" y="206710"/>
                  </a:lnTo>
                  <a:lnTo>
                    <a:pt x="115196" y="206968"/>
                  </a:lnTo>
                  <a:lnTo>
                    <a:pt x="115095" y="207226"/>
                  </a:lnTo>
                  <a:lnTo>
                    <a:pt x="115021" y="207494"/>
                  </a:lnTo>
                  <a:lnTo>
                    <a:pt x="114947" y="207761"/>
                  </a:lnTo>
                  <a:lnTo>
                    <a:pt x="114892" y="208038"/>
                  </a:lnTo>
                  <a:lnTo>
                    <a:pt x="114855" y="208315"/>
                  </a:lnTo>
                  <a:lnTo>
                    <a:pt x="114818" y="208582"/>
                  </a:lnTo>
                  <a:lnTo>
                    <a:pt x="114809" y="208859"/>
                  </a:lnTo>
                  <a:lnTo>
                    <a:pt x="114800" y="209145"/>
                  </a:lnTo>
                  <a:lnTo>
                    <a:pt x="114818" y="209421"/>
                  </a:lnTo>
                  <a:lnTo>
                    <a:pt x="114836" y="209698"/>
                  </a:lnTo>
                  <a:lnTo>
                    <a:pt x="114873" y="209974"/>
                  </a:lnTo>
                  <a:lnTo>
                    <a:pt x="114929" y="210242"/>
                  </a:lnTo>
                  <a:lnTo>
                    <a:pt x="114993" y="210519"/>
                  </a:lnTo>
                  <a:lnTo>
                    <a:pt x="115067" y="210786"/>
                  </a:lnTo>
                  <a:lnTo>
                    <a:pt x="115159" y="211053"/>
                  </a:lnTo>
                  <a:lnTo>
                    <a:pt x="115261" y="211321"/>
                  </a:lnTo>
                  <a:lnTo>
                    <a:pt x="115381" y="211579"/>
                  </a:lnTo>
                  <a:lnTo>
                    <a:pt x="115510" y="211837"/>
                  </a:lnTo>
                  <a:lnTo>
                    <a:pt x="115657" y="212086"/>
                  </a:lnTo>
                  <a:lnTo>
                    <a:pt x="115814" y="212326"/>
                  </a:lnTo>
                  <a:lnTo>
                    <a:pt x="115989" y="212566"/>
                  </a:lnTo>
                  <a:lnTo>
                    <a:pt x="116174" y="212796"/>
                  </a:lnTo>
                  <a:lnTo>
                    <a:pt x="116174" y="212796"/>
                  </a:lnTo>
                  <a:lnTo>
                    <a:pt x="116395" y="213045"/>
                  </a:lnTo>
                  <a:lnTo>
                    <a:pt x="116625" y="213276"/>
                  </a:lnTo>
                  <a:lnTo>
                    <a:pt x="116865" y="213488"/>
                  </a:lnTo>
                  <a:lnTo>
                    <a:pt x="117114" y="213682"/>
                  </a:lnTo>
                  <a:lnTo>
                    <a:pt x="117372" y="213866"/>
                  </a:lnTo>
                  <a:lnTo>
                    <a:pt x="117640" y="214032"/>
                  </a:lnTo>
                  <a:lnTo>
                    <a:pt x="117916" y="214189"/>
                  </a:lnTo>
                  <a:lnTo>
                    <a:pt x="118193" y="214327"/>
                  </a:lnTo>
                  <a:lnTo>
                    <a:pt x="118488" y="214447"/>
                  </a:lnTo>
                  <a:lnTo>
                    <a:pt x="118774" y="214548"/>
                  </a:lnTo>
                  <a:lnTo>
                    <a:pt x="119069" y="214641"/>
                  </a:lnTo>
                  <a:lnTo>
                    <a:pt x="119373" y="214705"/>
                  </a:lnTo>
                  <a:lnTo>
                    <a:pt x="119669" y="214770"/>
                  </a:lnTo>
                  <a:lnTo>
                    <a:pt x="119973" y="214807"/>
                  </a:lnTo>
                  <a:lnTo>
                    <a:pt x="120286" y="214834"/>
                  </a:lnTo>
                  <a:lnTo>
                    <a:pt x="120591" y="214834"/>
                  </a:lnTo>
                  <a:lnTo>
                    <a:pt x="120591" y="214834"/>
                  </a:lnTo>
                  <a:lnTo>
                    <a:pt x="120840" y="214834"/>
                  </a:lnTo>
                  <a:lnTo>
                    <a:pt x="121089" y="214816"/>
                  </a:lnTo>
                  <a:lnTo>
                    <a:pt x="121328" y="214788"/>
                  </a:lnTo>
                  <a:lnTo>
                    <a:pt x="121577" y="214751"/>
                  </a:lnTo>
                  <a:lnTo>
                    <a:pt x="121826" y="214705"/>
                  </a:lnTo>
                  <a:lnTo>
                    <a:pt x="122066" y="214650"/>
                  </a:lnTo>
                  <a:lnTo>
                    <a:pt x="122306" y="214576"/>
                  </a:lnTo>
                  <a:lnTo>
                    <a:pt x="122546" y="214493"/>
                  </a:lnTo>
                  <a:lnTo>
                    <a:pt x="122785" y="214410"/>
                  </a:lnTo>
                  <a:lnTo>
                    <a:pt x="123016" y="214309"/>
                  </a:lnTo>
                  <a:lnTo>
                    <a:pt x="123247" y="214189"/>
                  </a:lnTo>
                  <a:lnTo>
                    <a:pt x="123468" y="214069"/>
                  </a:lnTo>
                  <a:lnTo>
                    <a:pt x="123689" y="213930"/>
                  </a:lnTo>
                  <a:lnTo>
                    <a:pt x="123910" y="213792"/>
                  </a:lnTo>
                  <a:lnTo>
                    <a:pt x="124123" y="213635"/>
                  </a:lnTo>
                  <a:lnTo>
                    <a:pt x="124325" y="213460"/>
                  </a:lnTo>
                  <a:lnTo>
                    <a:pt x="124325" y="213460"/>
                  </a:lnTo>
                  <a:lnTo>
                    <a:pt x="126041" y="212003"/>
                  </a:lnTo>
                  <a:lnTo>
                    <a:pt x="127737" y="210546"/>
                  </a:lnTo>
                  <a:lnTo>
                    <a:pt x="129416" y="209098"/>
                  </a:lnTo>
                  <a:lnTo>
                    <a:pt x="131076" y="207660"/>
                  </a:lnTo>
                  <a:lnTo>
                    <a:pt x="132717" y="206231"/>
                  </a:lnTo>
                  <a:lnTo>
                    <a:pt x="134340" y="204801"/>
                  </a:lnTo>
                  <a:lnTo>
                    <a:pt x="135945" y="203381"/>
                  </a:lnTo>
                  <a:lnTo>
                    <a:pt x="137521" y="201970"/>
                  </a:lnTo>
                  <a:lnTo>
                    <a:pt x="139089" y="200568"/>
                  </a:lnTo>
                  <a:lnTo>
                    <a:pt x="140629" y="199185"/>
                  </a:lnTo>
                  <a:lnTo>
                    <a:pt x="142160" y="197802"/>
                  </a:lnTo>
                  <a:lnTo>
                    <a:pt x="143654" y="196437"/>
                  </a:lnTo>
                  <a:lnTo>
                    <a:pt x="146605" y="193735"/>
                  </a:lnTo>
                  <a:lnTo>
                    <a:pt x="149454" y="191080"/>
                  </a:lnTo>
                  <a:lnTo>
                    <a:pt x="152221" y="188488"/>
                  </a:lnTo>
                  <a:lnTo>
                    <a:pt x="154904" y="185952"/>
                  </a:lnTo>
                  <a:lnTo>
                    <a:pt x="157486" y="183481"/>
                  </a:lnTo>
                  <a:lnTo>
                    <a:pt x="159976" y="181074"/>
                  </a:lnTo>
                  <a:lnTo>
                    <a:pt x="162364" y="178741"/>
                  </a:lnTo>
                  <a:lnTo>
                    <a:pt x="164660" y="176491"/>
                  </a:lnTo>
                  <a:lnTo>
                    <a:pt x="166846" y="174315"/>
                  </a:lnTo>
                  <a:lnTo>
                    <a:pt x="168930" y="172231"/>
                  </a:lnTo>
                  <a:lnTo>
                    <a:pt x="170913" y="170239"/>
                  </a:lnTo>
                  <a:lnTo>
                    <a:pt x="172775" y="168339"/>
                  </a:lnTo>
                  <a:lnTo>
                    <a:pt x="174537" y="166532"/>
                  </a:lnTo>
                  <a:lnTo>
                    <a:pt x="176178" y="164835"/>
                  </a:lnTo>
                  <a:lnTo>
                    <a:pt x="177700" y="163249"/>
                  </a:lnTo>
                  <a:lnTo>
                    <a:pt x="179111" y="161774"/>
                  </a:lnTo>
                  <a:lnTo>
                    <a:pt x="180402" y="160418"/>
                  </a:lnTo>
                  <a:lnTo>
                    <a:pt x="181563" y="159182"/>
                  </a:lnTo>
                  <a:lnTo>
                    <a:pt x="183509" y="157089"/>
                  </a:lnTo>
                  <a:lnTo>
                    <a:pt x="184939" y="155531"/>
                  </a:lnTo>
                  <a:lnTo>
                    <a:pt x="185833" y="154553"/>
                  </a:lnTo>
                  <a:lnTo>
                    <a:pt x="186156" y="154184"/>
                  </a:lnTo>
                  <a:lnTo>
                    <a:pt x="186156" y="154184"/>
                  </a:lnTo>
                  <a:lnTo>
                    <a:pt x="186349" y="153972"/>
                  </a:lnTo>
                  <a:lnTo>
                    <a:pt x="186525" y="153742"/>
                  </a:lnTo>
                  <a:lnTo>
                    <a:pt x="186681" y="153502"/>
                  </a:lnTo>
                  <a:lnTo>
                    <a:pt x="186829" y="153262"/>
                  </a:lnTo>
                  <a:lnTo>
                    <a:pt x="186967" y="153013"/>
                  </a:lnTo>
                  <a:lnTo>
                    <a:pt x="187096" y="152764"/>
                  </a:lnTo>
                  <a:lnTo>
                    <a:pt x="187207" y="152497"/>
                  </a:lnTo>
                  <a:lnTo>
                    <a:pt x="187308" y="152238"/>
                  </a:lnTo>
                  <a:lnTo>
                    <a:pt x="187391" y="151962"/>
                  </a:lnTo>
                  <a:lnTo>
                    <a:pt x="187465" y="151694"/>
                  </a:lnTo>
                  <a:lnTo>
                    <a:pt x="187521" y="151418"/>
                  </a:lnTo>
                  <a:lnTo>
                    <a:pt x="187567" y="151132"/>
                  </a:lnTo>
                  <a:lnTo>
                    <a:pt x="187604" y="150855"/>
                  </a:lnTo>
                  <a:lnTo>
                    <a:pt x="187622" y="150569"/>
                  </a:lnTo>
                  <a:lnTo>
                    <a:pt x="187622" y="150284"/>
                  </a:lnTo>
                  <a:lnTo>
                    <a:pt x="187613" y="149998"/>
                  </a:lnTo>
                  <a:lnTo>
                    <a:pt x="187613" y="149998"/>
                  </a:lnTo>
                  <a:lnTo>
                    <a:pt x="187410" y="146530"/>
                  </a:lnTo>
                  <a:lnTo>
                    <a:pt x="187216" y="143081"/>
                  </a:lnTo>
                  <a:lnTo>
                    <a:pt x="187041" y="139633"/>
                  </a:lnTo>
                  <a:lnTo>
                    <a:pt x="186875" y="136202"/>
                  </a:lnTo>
                  <a:lnTo>
                    <a:pt x="186718" y="132781"/>
                  </a:lnTo>
                  <a:lnTo>
                    <a:pt x="186580" y="129378"/>
                  </a:lnTo>
                  <a:lnTo>
                    <a:pt x="186451" y="125985"/>
                  </a:lnTo>
                  <a:lnTo>
                    <a:pt x="186331" y="122610"/>
                  </a:lnTo>
                  <a:lnTo>
                    <a:pt x="186220" y="119262"/>
                  </a:lnTo>
                  <a:lnTo>
                    <a:pt x="186119" y="115924"/>
                  </a:lnTo>
                  <a:lnTo>
                    <a:pt x="186027" y="112614"/>
                  </a:lnTo>
                  <a:lnTo>
                    <a:pt x="185953" y="109321"/>
                  </a:lnTo>
                  <a:lnTo>
                    <a:pt x="185879" y="106057"/>
                  </a:lnTo>
                  <a:lnTo>
                    <a:pt x="185815" y="102820"/>
                  </a:lnTo>
                  <a:lnTo>
                    <a:pt x="185768" y="99602"/>
                  </a:lnTo>
                  <a:lnTo>
                    <a:pt x="185722" y="96421"/>
                  </a:lnTo>
                  <a:lnTo>
                    <a:pt x="185685" y="93267"/>
                  </a:lnTo>
                  <a:lnTo>
                    <a:pt x="185658" y="90150"/>
                  </a:lnTo>
                  <a:lnTo>
                    <a:pt x="185639" y="87061"/>
                  </a:lnTo>
                  <a:lnTo>
                    <a:pt x="185621" y="84008"/>
                  </a:lnTo>
                  <a:lnTo>
                    <a:pt x="185621" y="80993"/>
                  </a:lnTo>
                  <a:lnTo>
                    <a:pt x="185621" y="78014"/>
                  </a:lnTo>
                  <a:lnTo>
                    <a:pt x="185621" y="75073"/>
                  </a:lnTo>
                  <a:lnTo>
                    <a:pt x="185639" y="72168"/>
                  </a:lnTo>
                  <a:lnTo>
                    <a:pt x="185658" y="69309"/>
                  </a:lnTo>
                  <a:lnTo>
                    <a:pt x="185676" y="66497"/>
                  </a:lnTo>
                  <a:lnTo>
                    <a:pt x="185741" y="61010"/>
                  </a:lnTo>
                  <a:lnTo>
                    <a:pt x="185824" y="55708"/>
                  </a:lnTo>
                  <a:lnTo>
                    <a:pt x="185916" y="50608"/>
                  </a:lnTo>
                  <a:lnTo>
                    <a:pt x="186027" y="45721"/>
                  </a:lnTo>
                  <a:lnTo>
                    <a:pt x="186147" y="41064"/>
                  </a:lnTo>
                  <a:lnTo>
                    <a:pt x="186276" y="36647"/>
                  </a:lnTo>
                  <a:lnTo>
                    <a:pt x="186414" y="32478"/>
                  </a:lnTo>
                  <a:lnTo>
                    <a:pt x="186552" y="28569"/>
                  </a:lnTo>
                  <a:lnTo>
                    <a:pt x="186691" y="24935"/>
                  </a:lnTo>
                  <a:lnTo>
                    <a:pt x="186829" y="21579"/>
                  </a:lnTo>
                  <a:lnTo>
                    <a:pt x="186967" y="18526"/>
                  </a:lnTo>
                  <a:lnTo>
                    <a:pt x="187087" y="15778"/>
                  </a:lnTo>
                  <a:lnTo>
                    <a:pt x="187207" y="13353"/>
                  </a:lnTo>
                  <a:lnTo>
                    <a:pt x="187410" y="9508"/>
                  </a:lnTo>
                  <a:lnTo>
                    <a:pt x="187557" y="7073"/>
                  </a:lnTo>
                  <a:lnTo>
                    <a:pt x="187613" y="6160"/>
                  </a:lnTo>
                  <a:lnTo>
                    <a:pt x="187613" y="61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-142125" y="-4021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-5341450" y="-2968450"/>
              <a:ext cx="1352575" cy="3206575"/>
            </a:xfrm>
            <a:custGeom>
              <a:avLst/>
              <a:gdLst/>
              <a:ahLst/>
              <a:cxnLst/>
              <a:rect l="l" t="t" r="r" b="b"/>
              <a:pathLst>
                <a:path w="54103" h="128263" extrusionOk="0">
                  <a:moveTo>
                    <a:pt x="5893" y="1"/>
                  </a:moveTo>
                  <a:lnTo>
                    <a:pt x="5616" y="10"/>
                  </a:lnTo>
                  <a:lnTo>
                    <a:pt x="5340" y="19"/>
                  </a:lnTo>
                  <a:lnTo>
                    <a:pt x="5063" y="47"/>
                  </a:lnTo>
                  <a:lnTo>
                    <a:pt x="4786" y="93"/>
                  </a:lnTo>
                  <a:lnTo>
                    <a:pt x="4519" y="139"/>
                  </a:lnTo>
                  <a:lnTo>
                    <a:pt x="4242" y="213"/>
                  </a:lnTo>
                  <a:lnTo>
                    <a:pt x="3975" y="287"/>
                  </a:lnTo>
                  <a:lnTo>
                    <a:pt x="3717" y="388"/>
                  </a:lnTo>
                  <a:lnTo>
                    <a:pt x="3458" y="490"/>
                  </a:lnTo>
                  <a:lnTo>
                    <a:pt x="3200" y="609"/>
                  </a:lnTo>
                  <a:lnTo>
                    <a:pt x="2951" y="738"/>
                  </a:lnTo>
                  <a:lnTo>
                    <a:pt x="2711" y="886"/>
                  </a:lnTo>
                  <a:lnTo>
                    <a:pt x="2472" y="1043"/>
                  </a:lnTo>
                  <a:lnTo>
                    <a:pt x="2241" y="1218"/>
                  </a:lnTo>
                  <a:lnTo>
                    <a:pt x="2011" y="1393"/>
                  </a:lnTo>
                  <a:lnTo>
                    <a:pt x="1798" y="1596"/>
                  </a:lnTo>
                  <a:lnTo>
                    <a:pt x="1586" y="1799"/>
                  </a:lnTo>
                  <a:lnTo>
                    <a:pt x="1393" y="2020"/>
                  </a:lnTo>
                  <a:lnTo>
                    <a:pt x="1199" y="2251"/>
                  </a:lnTo>
                  <a:lnTo>
                    <a:pt x="1033" y="2491"/>
                  </a:lnTo>
                  <a:lnTo>
                    <a:pt x="867" y="2730"/>
                  </a:lnTo>
                  <a:lnTo>
                    <a:pt x="720" y="2979"/>
                  </a:lnTo>
                  <a:lnTo>
                    <a:pt x="590" y="3238"/>
                  </a:lnTo>
                  <a:lnTo>
                    <a:pt x="471" y="3496"/>
                  </a:lnTo>
                  <a:lnTo>
                    <a:pt x="360" y="3754"/>
                  </a:lnTo>
                  <a:lnTo>
                    <a:pt x="268" y="4021"/>
                  </a:lnTo>
                  <a:lnTo>
                    <a:pt x="194" y="4298"/>
                  </a:lnTo>
                  <a:lnTo>
                    <a:pt x="129" y="4565"/>
                  </a:lnTo>
                  <a:lnTo>
                    <a:pt x="74" y="4842"/>
                  </a:lnTo>
                  <a:lnTo>
                    <a:pt x="37" y="5119"/>
                  </a:lnTo>
                  <a:lnTo>
                    <a:pt x="9" y="5395"/>
                  </a:lnTo>
                  <a:lnTo>
                    <a:pt x="0" y="5672"/>
                  </a:lnTo>
                  <a:lnTo>
                    <a:pt x="0" y="5949"/>
                  </a:lnTo>
                  <a:lnTo>
                    <a:pt x="19" y="6225"/>
                  </a:lnTo>
                  <a:lnTo>
                    <a:pt x="46" y="6502"/>
                  </a:lnTo>
                  <a:lnTo>
                    <a:pt x="83" y="6779"/>
                  </a:lnTo>
                  <a:lnTo>
                    <a:pt x="139" y="7046"/>
                  </a:lnTo>
                  <a:lnTo>
                    <a:pt x="203" y="7323"/>
                  </a:lnTo>
                  <a:lnTo>
                    <a:pt x="286" y="7590"/>
                  </a:lnTo>
                  <a:lnTo>
                    <a:pt x="378" y="7848"/>
                  </a:lnTo>
                  <a:lnTo>
                    <a:pt x="480" y="8106"/>
                  </a:lnTo>
                  <a:lnTo>
                    <a:pt x="600" y="8365"/>
                  </a:lnTo>
                  <a:lnTo>
                    <a:pt x="738" y="8614"/>
                  </a:lnTo>
                  <a:lnTo>
                    <a:pt x="876" y="8853"/>
                  </a:lnTo>
                  <a:lnTo>
                    <a:pt x="1042" y="9093"/>
                  </a:lnTo>
                  <a:lnTo>
                    <a:pt x="1208" y="9324"/>
                  </a:lnTo>
                  <a:lnTo>
                    <a:pt x="1393" y="9554"/>
                  </a:lnTo>
                  <a:lnTo>
                    <a:pt x="1586" y="9766"/>
                  </a:lnTo>
                  <a:lnTo>
                    <a:pt x="1798" y="9978"/>
                  </a:lnTo>
                  <a:lnTo>
                    <a:pt x="2020" y="10172"/>
                  </a:lnTo>
                  <a:lnTo>
                    <a:pt x="4436" y="12256"/>
                  </a:lnTo>
                  <a:lnTo>
                    <a:pt x="6898" y="14386"/>
                  </a:lnTo>
                  <a:lnTo>
                    <a:pt x="9425" y="16581"/>
                  </a:lnTo>
                  <a:lnTo>
                    <a:pt x="12016" y="18850"/>
                  </a:lnTo>
                  <a:lnTo>
                    <a:pt x="17429" y="23580"/>
                  </a:lnTo>
                  <a:lnTo>
                    <a:pt x="23192" y="28643"/>
                  </a:lnTo>
                  <a:lnTo>
                    <a:pt x="31805" y="36204"/>
                  </a:lnTo>
                  <a:lnTo>
                    <a:pt x="36296" y="40133"/>
                  </a:lnTo>
                  <a:lnTo>
                    <a:pt x="40944" y="44181"/>
                  </a:lnTo>
                  <a:lnTo>
                    <a:pt x="41091" y="46081"/>
                  </a:lnTo>
                  <a:lnTo>
                    <a:pt x="41276" y="48497"/>
                  </a:lnTo>
                  <a:lnTo>
                    <a:pt x="41469" y="51420"/>
                  </a:lnTo>
                  <a:lnTo>
                    <a:pt x="41571" y="53061"/>
                  </a:lnTo>
                  <a:lnTo>
                    <a:pt x="41672" y="54814"/>
                  </a:lnTo>
                  <a:lnTo>
                    <a:pt x="41783" y="56676"/>
                  </a:lnTo>
                  <a:lnTo>
                    <a:pt x="41875" y="58650"/>
                  </a:lnTo>
                  <a:lnTo>
                    <a:pt x="41977" y="60725"/>
                  </a:lnTo>
                  <a:lnTo>
                    <a:pt x="42069" y="62901"/>
                  </a:lnTo>
                  <a:lnTo>
                    <a:pt x="42161" y="65179"/>
                  </a:lnTo>
                  <a:lnTo>
                    <a:pt x="42235" y="67539"/>
                  </a:lnTo>
                  <a:lnTo>
                    <a:pt x="42309" y="70001"/>
                  </a:lnTo>
                  <a:lnTo>
                    <a:pt x="42373" y="72537"/>
                  </a:lnTo>
                  <a:lnTo>
                    <a:pt x="42428" y="75165"/>
                  </a:lnTo>
                  <a:lnTo>
                    <a:pt x="42475" y="77867"/>
                  </a:lnTo>
                  <a:lnTo>
                    <a:pt x="42502" y="80643"/>
                  </a:lnTo>
                  <a:lnTo>
                    <a:pt x="42511" y="83502"/>
                  </a:lnTo>
                  <a:lnTo>
                    <a:pt x="42511" y="86416"/>
                  </a:lnTo>
                  <a:lnTo>
                    <a:pt x="42502" y="89403"/>
                  </a:lnTo>
                  <a:lnTo>
                    <a:pt x="42465" y="92447"/>
                  </a:lnTo>
                  <a:lnTo>
                    <a:pt x="42410" y="95554"/>
                  </a:lnTo>
                  <a:lnTo>
                    <a:pt x="42336" y="98708"/>
                  </a:lnTo>
                  <a:lnTo>
                    <a:pt x="42244" y="101917"/>
                  </a:lnTo>
                  <a:lnTo>
                    <a:pt x="42124" y="105172"/>
                  </a:lnTo>
                  <a:lnTo>
                    <a:pt x="42060" y="106814"/>
                  </a:lnTo>
                  <a:lnTo>
                    <a:pt x="41986" y="108474"/>
                  </a:lnTo>
                  <a:lnTo>
                    <a:pt x="41903" y="110133"/>
                  </a:lnTo>
                  <a:lnTo>
                    <a:pt x="41820" y="111812"/>
                  </a:lnTo>
                  <a:lnTo>
                    <a:pt x="41728" y="113499"/>
                  </a:lnTo>
                  <a:lnTo>
                    <a:pt x="41626" y="115187"/>
                  </a:lnTo>
                  <a:lnTo>
                    <a:pt x="41525" y="116893"/>
                  </a:lnTo>
                  <a:lnTo>
                    <a:pt x="41414" y="118599"/>
                  </a:lnTo>
                  <a:lnTo>
                    <a:pt x="41285" y="120314"/>
                  </a:lnTo>
                  <a:lnTo>
                    <a:pt x="41165" y="122038"/>
                  </a:lnTo>
                  <a:lnTo>
                    <a:pt x="41147" y="122334"/>
                  </a:lnTo>
                  <a:lnTo>
                    <a:pt x="41147" y="122629"/>
                  </a:lnTo>
                  <a:lnTo>
                    <a:pt x="41165" y="122924"/>
                  </a:lnTo>
                  <a:lnTo>
                    <a:pt x="41193" y="123210"/>
                  </a:lnTo>
                  <a:lnTo>
                    <a:pt x="41230" y="123495"/>
                  </a:lnTo>
                  <a:lnTo>
                    <a:pt x="41285" y="123772"/>
                  </a:lnTo>
                  <a:lnTo>
                    <a:pt x="41359" y="124049"/>
                  </a:lnTo>
                  <a:lnTo>
                    <a:pt x="41442" y="124316"/>
                  </a:lnTo>
                  <a:lnTo>
                    <a:pt x="41534" y="124584"/>
                  </a:lnTo>
                  <a:lnTo>
                    <a:pt x="41645" y="124842"/>
                  </a:lnTo>
                  <a:lnTo>
                    <a:pt x="41765" y="125091"/>
                  </a:lnTo>
                  <a:lnTo>
                    <a:pt x="41903" y="125340"/>
                  </a:lnTo>
                  <a:lnTo>
                    <a:pt x="42041" y="125580"/>
                  </a:lnTo>
                  <a:lnTo>
                    <a:pt x="42198" y="125810"/>
                  </a:lnTo>
                  <a:lnTo>
                    <a:pt x="42364" y="126031"/>
                  </a:lnTo>
                  <a:lnTo>
                    <a:pt x="42539" y="126243"/>
                  </a:lnTo>
                  <a:lnTo>
                    <a:pt x="42724" y="126456"/>
                  </a:lnTo>
                  <a:lnTo>
                    <a:pt x="42917" y="126649"/>
                  </a:lnTo>
                  <a:lnTo>
                    <a:pt x="43120" y="126834"/>
                  </a:lnTo>
                  <a:lnTo>
                    <a:pt x="43341" y="127018"/>
                  </a:lnTo>
                  <a:lnTo>
                    <a:pt x="43563" y="127184"/>
                  </a:lnTo>
                  <a:lnTo>
                    <a:pt x="43793" y="127341"/>
                  </a:lnTo>
                  <a:lnTo>
                    <a:pt x="44033" y="127488"/>
                  </a:lnTo>
                  <a:lnTo>
                    <a:pt x="44273" y="127617"/>
                  </a:lnTo>
                  <a:lnTo>
                    <a:pt x="44531" y="127747"/>
                  </a:lnTo>
                  <a:lnTo>
                    <a:pt x="44789" y="127857"/>
                  </a:lnTo>
                  <a:lnTo>
                    <a:pt x="45057" y="127959"/>
                  </a:lnTo>
                  <a:lnTo>
                    <a:pt x="45333" y="128042"/>
                  </a:lnTo>
                  <a:lnTo>
                    <a:pt x="45610" y="128115"/>
                  </a:lnTo>
                  <a:lnTo>
                    <a:pt x="45896" y="128171"/>
                  </a:lnTo>
                  <a:lnTo>
                    <a:pt x="46191" y="128217"/>
                  </a:lnTo>
                  <a:lnTo>
                    <a:pt x="46486" y="128245"/>
                  </a:lnTo>
                  <a:lnTo>
                    <a:pt x="46707" y="128254"/>
                  </a:lnTo>
                  <a:lnTo>
                    <a:pt x="46938" y="128263"/>
                  </a:lnTo>
                  <a:lnTo>
                    <a:pt x="47214" y="128254"/>
                  </a:lnTo>
                  <a:lnTo>
                    <a:pt x="47491" y="128235"/>
                  </a:lnTo>
                  <a:lnTo>
                    <a:pt x="47759" y="128208"/>
                  </a:lnTo>
                  <a:lnTo>
                    <a:pt x="48035" y="128162"/>
                  </a:lnTo>
                  <a:lnTo>
                    <a:pt x="48293" y="128097"/>
                  </a:lnTo>
                  <a:lnTo>
                    <a:pt x="48561" y="128032"/>
                  </a:lnTo>
                  <a:lnTo>
                    <a:pt x="48810" y="127949"/>
                  </a:lnTo>
                  <a:lnTo>
                    <a:pt x="49068" y="127857"/>
                  </a:lnTo>
                  <a:lnTo>
                    <a:pt x="49308" y="127747"/>
                  </a:lnTo>
                  <a:lnTo>
                    <a:pt x="49548" y="127636"/>
                  </a:lnTo>
                  <a:lnTo>
                    <a:pt x="49787" y="127507"/>
                  </a:lnTo>
                  <a:lnTo>
                    <a:pt x="50009" y="127369"/>
                  </a:lnTo>
                  <a:lnTo>
                    <a:pt x="50230" y="127230"/>
                  </a:lnTo>
                  <a:lnTo>
                    <a:pt x="50442" y="127073"/>
                  </a:lnTo>
                  <a:lnTo>
                    <a:pt x="50654" y="126907"/>
                  </a:lnTo>
                  <a:lnTo>
                    <a:pt x="50848" y="126732"/>
                  </a:lnTo>
                  <a:lnTo>
                    <a:pt x="51041" y="126548"/>
                  </a:lnTo>
                  <a:lnTo>
                    <a:pt x="51226" y="126354"/>
                  </a:lnTo>
                  <a:lnTo>
                    <a:pt x="51392" y="126151"/>
                  </a:lnTo>
                  <a:lnTo>
                    <a:pt x="51558" y="125939"/>
                  </a:lnTo>
                  <a:lnTo>
                    <a:pt x="51715" y="125727"/>
                  </a:lnTo>
                  <a:lnTo>
                    <a:pt x="51862" y="125506"/>
                  </a:lnTo>
                  <a:lnTo>
                    <a:pt x="51991" y="125275"/>
                  </a:lnTo>
                  <a:lnTo>
                    <a:pt x="52120" y="125035"/>
                  </a:lnTo>
                  <a:lnTo>
                    <a:pt x="52231" y="124786"/>
                  </a:lnTo>
                  <a:lnTo>
                    <a:pt x="52332" y="124538"/>
                  </a:lnTo>
                  <a:lnTo>
                    <a:pt x="52425" y="124279"/>
                  </a:lnTo>
                  <a:lnTo>
                    <a:pt x="52498" y="124021"/>
                  </a:lnTo>
                  <a:lnTo>
                    <a:pt x="52572" y="123754"/>
                  </a:lnTo>
                  <a:lnTo>
                    <a:pt x="52618" y="123477"/>
                  </a:lnTo>
                  <a:lnTo>
                    <a:pt x="52664" y="123200"/>
                  </a:lnTo>
                  <a:lnTo>
                    <a:pt x="52692" y="122915"/>
                  </a:lnTo>
                  <a:lnTo>
                    <a:pt x="52840" y="120867"/>
                  </a:lnTo>
                  <a:lnTo>
                    <a:pt x="52987" y="118820"/>
                  </a:lnTo>
                  <a:lnTo>
                    <a:pt x="53116" y="116791"/>
                  </a:lnTo>
                  <a:lnTo>
                    <a:pt x="53236" y="114781"/>
                  </a:lnTo>
                  <a:lnTo>
                    <a:pt x="53356" y="112771"/>
                  </a:lnTo>
                  <a:lnTo>
                    <a:pt x="53457" y="110788"/>
                  </a:lnTo>
                  <a:lnTo>
                    <a:pt x="53550" y="108806"/>
                  </a:lnTo>
                  <a:lnTo>
                    <a:pt x="53642" y="106851"/>
                  </a:lnTo>
                  <a:lnTo>
                    <a:pt x="53716" y="104905"/>
                  </a:lnTo>
                  <a:lnTo>
                    <a:pt x="53789" y="102978"/>
                  </a:lnTo>
                  <a:lnTo>
                    <a:pt x="53854" y="101059"/>
                  </a:lnTo>
                  <a:lnTo>
                    <a:pt x="53909" y="99169"/>
                  </a:lnTo>
                  <a:lnTo>
                    <a:pt x="53955" y="97288"/>
                  </a:lnTo>
                  <a:lnTo>
                    <a:pt x="53992" y="95434"/>
                  </a:lnTo>
                  <a:lnTo>
                    <a:pt x="54029" y="93599"/>
                  </a:lnTo>
                  <a:lnTo>
                    <a:pt x="54057" y="91783"/>
                  </a:lnTo>
                  <a:lnTo>
                    <a:pt x="54075" y="89984"/>
                  </a:lnTo>
                  <a:lnTo>
                    <a:pt x="54094" y="88205"/>
                  </a:lnTo>
                  <a:lnTo>
                    <a:pt x="54103" y="86453"/>
                  </a:lnTo>
                  <a:lnTo>
                    <a:pt x="54103" y="84719"/>
                  </a:lnTo>
                  <a:lnTo>
                    <a:pt x="54094" y="81335"/>
                  </a:lnTo>
                  <a:lnTo>
                    <a:pt x="54066" y="78043"/>
                  </a:lnTo>
                  <a:lnTo>
                    <a:pt x="54011" y="74852"/>
                  </a:lnTo>
                  <a:lnTo>
                    <a:pt x="53946" y="71772"/>
                  </a:lnTo>
                  <a:lnTo>
                    <a:pt x="53872" y="68803"/>
                  </a:lnTo>
                  <a:lnTo>
                    <a:pt x="53780" y="65953"/>
                  </a:lnTo>
                  <a:lnTo>
                    <a:pt x="53679" y="63233"/>
                  </a:lnTo>
                  <a:lnTo>
                    <a:pt x="53577" y="60642"/>
                  </a:lnTo>
                  <a:lnTo>
                    <a:pt x="53457" y="58179"/>
                  </a:lnTo>
                  <a:lnTo>
                    <a:pt x="53338" y="55865"/>
                  </a:lnTo>
                  <a:lnTo>
                    <a:pt x="53218" y="53689"/>
                  </a:lnTo>
                  <a:lnTo>
                    <a:pt x="53089" y="51660"/>
                  </a:lnTo>
                  <a:lnTo>
                    <a:pt x="52969" y="49788"/>
                  </a:lnTo>
                  <a:lnTo>
                    <a:pt x="52849" y="48082"/>
                  </a:lnTo>
                  <a:lnTo>
                    <a:pt x="52738" y="46533"/>
                  </a:lnTo>
                  <a:lnTo>
                    <a:pt x="52637" y="45159"/>
                  </a:lnTo>
                  <a:lnTo>
                    <a:pt x="52452" y="42936"/>
                  </a:lnTo>
                  <a:lnTo>
                    <a:pt x="52314" y="41461"/>
                  </a:lnTo>
                  <a:lnTo>
                    <a:pt x="52249" y="40769"/>
                  </a:lnTo>
                  <a:lnTo>
                    <a:pt x="52213" y="40493"/>
                  </a:lnTo>
                  <a:lnTo>
                    <a:pt x="52166" y="40225"/>
                  </a:lnTo>
                  <a:lnTo>
                    <a:pt x="52102" y="39958"/>
                  </a:lnTo>
                  <a:lnTo>
                    <a:pt x="52037" y="39690"/>
                  </a:lnTo>
                  <a:lnTo>
                    <a:pt x="51954" y="39432"/>
                  </a:lnTo>
                  <a:lnTo>
                    <a:pt x="51853" y="39183"/>
                  </a:lnTo>
                  <a:lnTo>
                    <a:pt x="51751" y="38934"/>
                  </a:lnTo>
                  <a:lnTo>
                    <a:pt x="51632" y="38685"/>
                  </a:lnTo>
                  <a:lnTo>
                    <a:pt x="51502" y="38455"/>
                  </a:lnTo>
                  <a:lnTo>
                    <a:pt x="51355" y="38224"/>
                  </a:lnTo>
                  <a:lnTo>
                    <a:pt x="51207" y="37993"/>
                  </a:lnTo>
                  <a:lnTo>
                    <a:pt x="51041" y="37781"/>
                  </a:lnTo>
                  <a:lnTo>
                    <a:pt x="50866" y="37569"/>
                  </a:lnTo>
                  <a:lnTo>
                    <a:pt x="50682" y="37366"/>
                  </a:lnTo>
                  <a:lnTo>
                    <a:pt x="50497" y="37173"/>
                  </a:lnTo>
                  <a:lnTo>
                    <a:pt x="50294" y="36988"/>
                  </a:lnTo>
                  <a:lnTo>
                    <a:pt x="45167" y="32525"/>
                  </a:lnTo>
                  <a:lnTo>
                    <a:pt x="40243" y="28209"/>
                  </a:lnTo>
                  <a:lnTo>
                    <a:pt x="30819" y="19947"/>
                  </a:lnTo>
                  <a:lnTo>
                    <a:pt x="25184" y="14995"/>
                  </a:lnTo>
                  <a:lnTo>
                    <a:pt x="19734" y="10227"/>
                  </a:lnTo>
                  <a:lnTo>
                    <a:pt x="17088" y="7922"/>
                  </a:lnTo>
                  <a:lnTo>
                    <a:pt x="14506" y="5681"/>
                  </a:lnTo>
                  <a:lnTo>
                    <a:pt x="11997" y="3505"/>
                  </a:lnTo>
                  <a:lnTo>
                    <a:pt x="9545" y="1393"/>
                  </a:lnTo>
                  <a:lnTo>
                    <a:pt x="9314" y="1209"/>
                  </a:lnTo>
                  <a:lnTo>
                    <a:pt x="9074" y="1034"/>
                  </a:lnTo>
                  <a:lnTo>
                    <a:pt x="8834" y="877"/>
                  </a:lnTo>
                  <a:lnTo>
                    <a:pt x="8585" y="729"/>
                  </a:lnTo>
                  <a:lnTo>
                    <a:pt x="8327" y="591"/>
                  </a:lnTo>
                  <a:lnTo>
                    <a:pt x="8069" y="471"/>
                  </a:lnTo>
                  <a:lnTo>
                    <a:pt x="7811" y="370"/>
                  </a:lnTo>
                  <a:lnTo>
                    <a:pt x="7543" y="277"/>
                  </a:lnTo>
                  <a:lnTo>
                    <a:pt x="7276" y="194"/>
                  </a:lnTo>
                  <a:lnTo>
                    <a:pt x="6999" y="130"/>
                  </a:lnTo>
                  <a:lnTo>
                    <a:pt x="6723" y="84"/>
                  </a:lnTo>
                  <a:lnTo>
                    <a:pt x="6446" y="38"/>
                  </a:lnTo>
                  <a:lnTo>
                    <a:pt x="6169" y="19"/>
                  </a:lnTo>
                  <a:lnTo>
                    <a:pt x="58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-5341450" y="-2968450"/>
              <a:ext cx="1352575" cy="3206575"/>
            </a:xfrm>
            <a:custGeom>
              <a:avLst/>
              <a:gdLst/>
              <a:ahLst/>
              <a:cxnLst/>
              <a:rect l="l" t="t" r="r" b="b"/>
              <a:pathLst>
                <a:path w="54103" h="128263" fill="none" extrusionOk="0">
                  <a:moveTo>
                    <a:pt x="50294" y="36988"/>
                  </a:moveTo>
                  <a:lnTo>
                    <a:pt x="50294" y="36988"/>
                  </a:lnTo>
                  <a:lnTo>
                    <a:pt x="45167" y="32525"/>
                  </a:lnTo>
                  <a:lnTo>
                    <a:pt x="40243" y="28209"/>
                  </a:lnTo>
                  <a:lnTo>
                    <a:pt x="30819" y="19947"/>
                  </a:lnTo>
                  <a:lnTo>
                    <a:pt x="30819" y="19947"/>
                  </a:lnTo>
                  <a:lnTo>
                    <a:pt x="25184" y="14995"/>
                  </a:lnTo>
                  <a:lnTo>
                    <a:pt x="19734" y="10227"/>
                  </a:lnTo>
                  <a:lnTo>
                    <a:pt x="17088" y="7922"/>
                  </a:lnTo>
                  <a:lnTo>
                    <a:pt x="14506" y="5681"/>
                  </a:lnTo>
                  <a:lnTo>
                    <a:pt x="11997" y="3505"/>
                  </a:lnTo>
                  <a:lnTo>
                    <a:pt x="9545" y="1393"/>
                  </a:lnTo>
                  <a:lnTo>
                    <a:pt x="9545" y="1393"/>
                  </a:lnTo>
                  <a:lnTo>
                    <a:pt x="9314" y="1209"/>
                  </a:lnTo>
                  <a:lnTo>
                    <a:pt x="9074" y="1034"/>
                  </a:lnTo>
                  <a:lnTo>
                    <a:pt x="8834" y="877"/>
                  </a:lnTo>
                  <a:lnTo>
                    <a:pt x="8585" y="729"/>
                  </a:lnTo>
                  <a:lnTo>
                    <a:pt x="8327" y="591"/>
                  </a:lnTo>
                  <a:lnTo>
                    <a:pt x="8069" y="471"/>
                  </a:lnTo>
                  <a:lnTo>
                    <a:pt x="7811" y="370"/>
                  </a:lnTo>
                  <a:lnTo>
                    <a:pt x="7543" y="277"/>
                  </a:lnTo>
                  <a:lnTo>
                    <a:pt x="7276" y="194"/>
                  </a:lnTo>
                  <a:lnTo>
                    <a:pt x="6999" y="130"/>
                  </a:lnTo>
                  <a:lnTo>
                    <a:pt x="6723" y="84"/>
                  </a:lnTo>
                  <a:lnTo>
                    <a:pt x="6446" y="38"/>
                  </a:lnTo>
                  <a:lnTo>
                    <a:pt x="6169" y="19"/>
                  </a:lnTo>
                  <a:lnTo>
                    <a:pt x="5893" y="1"/>
                  </a:lnTo>
                  <a:lnTo>
                    <a:pt x="5616" y="10"/>
                  </a:lnTo>
                  <a:lnTo>
                    <a:pt x="5340" y="19"/>
                  </a:lnTo>
                  <a:lnTo>
                    <a:pt x="5063" y="47"/>
                  </a:lnTo>
                  <a:lnTo>
                    <a:pt x="4786" y="93"/>
                  </a:lnTo>
                  <a:lnTo>
                    <a:pt x="4519" y="139"/>
                  </a:lnTo>
                  <a:lnTo>
                    <a:pt x="4242" y="213"/>
                  </a:lnTo>
                  <a:lnTo>
                    <a:pt x="3975" y="287"/>
                  </a:lnTo>
                  <a:lnTo>
                    <a:pt x="3717" y="388"/>
                  </a:lnTo>
                  <a:lnTo>
                    <a:pt x="3458" y="490"/>
                  </a:lnTo>
                  <a:lnTo>
                    <a:pt x="3200" y="609"/>
                  </a:lnTo>
                  <a:lnTo>
                    <a:pt x="2951" y="738"/>
                  </a:lnTo>
                  <a:lnTo>
                    <a:pt x="2711" y="886"/>
                  </a:lnTo>
                  <a:lnTo>
                    <a:pt x="2472" y="1043"/>
                  </a:lnTo>
                  <a:lnTo>
                    <a:pt x="2241" y="1218"/>
                  </a:lnTo>
                  <a:lnTo>
                    <a:pt x="2011" y="1393"/>
                  </a:lnTo>
                  <a:lnTo>
                    <a:pt x="1798" y="1596"/>
                  </a:lnTo>
                  <a:lnTo>
                    <a:pt x="1586" y="1799"/>
                  </a:lnTo>
                  <a:lnTo>
                    <a:pt x="1393" y="2020"/>
                  </a:lnTo>
                  <a:lnTo>
                    <a:pt x="1393" y="2020"/>
                  </a:lnTo>
                  <a:lnTo>
                    <a:pt x="1199" y="2251"/>
                  </a:lnTo>
                  <a:lnTo>
                    <a:pt x="1033" y="2491"/>
                  </a:lnTo>
                  <a:lnTo>
                    <a:pt x="867" y="2730"/>
                  </a:lnTo>
                  <a:lnTo>
                    <a:pt x="720" y="2979"/>
                  </a:lnTo>
                  <a:lnTo>
                    <a:pt x="590" y="3238"/>
                  </a:lnTo>
                  <a:lnTo>
                    <a:pt x="471" y="3496"/>
                  </a:lnTo>
                  <a:lnTo>
                    <a:pt x="360" y="3754"/>
                  </a:lnTo>
                  <a:lnTo>
                    <a:pt x="268" y="4021"/>
                  </a:lnTo>
                  <a:lnTo>
                    <a:pt x="194" y="4298"/>
                  </a:lnTo>
                  <a:lnTo>
                    <a:pt x="129" y="4565"/>
                  </a:lnTo>
                  <a:lnTo>
                    <a:pt x="74" y="4842"/>
                  </a:lnTo>
                  <a:lnTo>
                    <a:pt x="37" y="5119"/>
                  </a:lnTo>
                  <a:lnTo>
                    <a:pt x="9" y="5395"/>
                  </a:lnTo>
                  <a:lnTo>
                    <a:pt x="0" y="5672"/>
                  </a:lnTo>
                  <a:lnTo>
                    <a:pt x="0" y="5949"/>
                  </a:lnTo>
                  <a:lnTo>
                    <a:pt x="19" y="6225"/>
                  </a:lnTo>
                  <a:lnTo>
                    <a:pt x="46" y="6502"/>
                  </a:lnTo>
                  <a:lnTo>
                    <a:pt x="83" y="6779"/>
                  </a:lnTo>
                  <a:lnTo>
                    <a:pt x="139" y="7046"/>
                  </a:lnTo>
                  <a:lnTo>
                    <a:pt x="203" y="7323"/>
                  </a:lnTo>
                  <a:lnTo>
                    <a:pt x="286" y="7590"/>
                  </a:lnTo>
                  <a:lnTo>
                    <a:pt x="378" y="7848"/>
                  </a:lnTo>
                  <a:lnTo>
                    <a:pt x="480" y="8106"/>
                  </a:lnTo>
                  <a:lnTo>
                    <a:pt x="600" y="8365"/>
                  </a:lnTo>
                  <a:lnTo>
                    <a:pt x="738" y="8614"/>
                  </a:lnTo>
                  <a:lnTo>
                    <a:pt x="876" y="8853"/>
                  </a:lnTo>
                  <a:lnTo>
                    <a:pt x="1042" y="9093"/>
                  </a:lnTo>
                  <a:lnTo>
                    <a:pt x="1208" y="9324"/>
                  </a:lnTo>
                  <a:lnTo>
                    <a:pt x="1393" y="9554"/>
                  </a:lnTo>
                  <a:lnTo>
                    <a:pt x="1586" y="9766"/>
                  </a:lnTo>
                  <a:lnTo>
                    <a:pt x="1798" y="9978"/>
                  </a:lnTo>
                  <a:lnTo>
                    <a:pt x="2020" y="10172"/>
                  </a:lnTo>
                  <a:lnTo>
                    <a:pt x="2020" y="10172"/>
                  </a:lnTo>
                  <a:lnTo>
                    <a:pt x="4436" y="12256"/>
                  </a:lnTo>
                  <a:lnTo>
                    <a:pt x="6898" y="14386"/>
                  </a:lnTo>
                  <a:lnTo>
                    <a:pt x="9425" y="16581"/>
                  </a:lnTo>
                  <a:lnTo>
                    <a:pt x="12016" y="18850"/>
                  </a:lnTo>
                  <a:lnTo>
                    <a:pt x="17429" y="23580"/>
                  </a:lnTo>
                  <a:lnTo>
                    <a:pt x="23192" y="28643"/>
                  </a:lnTo>
                  <a:lnTo>
                    <a:pt x="23192" y="28643"/>
                  </a:lnTo>
                  <a:lnTo>
                    <a:pt x="31805" y="36204"/>
                  </a:lnTo>
                  <a:lnTo>
                    <a:pt x="36296" y="40133"/>
                  </a:lnTo>
                  <a:lnTo>
                    <a:pt x="40944" y="44181"/>
                  </a:lnTo>
                  <a:lnTo>
                    <a:pt x="40944" y="44181"/>
                  </a:lnTo>
                  <a:lnTo>
                    <a:pt x="41091" y="46081"/>
                  </a:lnTo>
                  <a:lnTo>
                    <a:pt x="41276" y="48497"/>
                  </a:lnTo>
                  <a:lnTo>
                    <a:pt x="41469" y="51420"/>
                  </a:lnTo>
                  <a:lnTo>
                    <a:pt x="41571" y="53061"/>
                  </a:lnTo>
                  <a:lnTo>
                    <a:pt x="41672" y="54814"/>
                  </a:lnTo>
                  <a:lnTo>
                    <a:pt x="41783" y="56676"/>
                  </a:lnTo>
                  <a:lnTo>
                    <a:pt x="41875" y="58650"/>
                  </a:lnTo>
                  <a:lnTo>
                    <a:pt x="41977" y="60725"/>
                  </a:lnTo>
                  <a:lnTo>
                    <a:pt x="42069" y="62901"/>
                  </a:lnTo>
                  <a:lnTo>
                    <a:pt x="42161" y="65179"/>
                  </a:lnTo>
                  <a:lnTo>
                    <a:pt x="42235" y="67539"/>
                  </a:lnTo>
                  <a:lnTo>
                    <a:pt x="42309" y="70001"/>
                  </a:lnTo>
                  <a:lnTo>
                    <a:pt x="42373" y="72537"/>
                  </a:lnTo>
                  <a:lnTo>
                    <a:pt x="42428" y="75165"/>
                  </a:lnTo>
                  <a:lnTo>
                    <a:pt x="42475" y="77867"/>
                  </a:lnTo>
                  <a:lnTo>
                    <a:pt x="42502" y="80643"/>
                  </a:lnTo>
                  <a:lnTo>
                    <a:pt x="42511" y="83502"/>
                  </a:lnTo>
                  <a:lnTo>
                    <a:pt x="42511" y="86416"/>
                  </a:lnTo>
                  <a:lnTo>
                    <a:pt x="42502" y="89403"/>
                  </a:lnTo>
                  <a:lnTo>
                    <a:pt x="42465" y="92447"/>
                  </a:lnTo>
                  <a:lnTo>
                    <a:pt x="42410" y="95554"/>
                  </a:lnTo>
                  <a:lnTo>
                    <a:pt x="42336" y="98708"/>
                  </a:lnTo>
                  <a:lnTo>
                    <a:pt x="42244" y="101917"/>
                  </a:lnTo>
                  <a:lnTo>
                    <a:pt x="42124" y="105172"/>
                  </a:lnTo>
                  <a:lnTo>
                    <a:pt x="42060" y="106814"/>
                  </a:lnTo>
                  <a:lnTo>
                    <a:pt x="41986" y="108474"/>
                  </a:lnTo>
                  <a:lnTo>
                    <a:pt x="41903" y="110133"/>
                  </a:lnTo>
                  <a:lnTo>
                    <a:pt x="41820" y="111812"/>
                  </a:lnTo>
                  <a:lnTo>
                    <a:pt x="41728" y="113499"/>
                  </a:lnTo>
                  <a:lnTo>
                    <a:pt x="41626" y="115187"/>
                  </a:lnTo>
                  <a:lnTo>
                    <a:pt x="41525" y="116893"/>
                  </a:lnTo>
                  <a:lnTo>
                    <a:pt x="41414" y="118599"/>
                  </a:lnTo>
                  <a:lnTo>
                    <a:pt x="41285" y="120314"/>
                  </a:lnTo>
                  <a:lnTo>
                    <a:pt x="41165" y="122038"/>
                  </a:lnTo>
                  <a:lnTo>
                    <a:pt x="41165" y="122038"/>
                  </a:lnTo>
                  <a:lnTo>
                    <a:pt x="41147" y="122334"/>
                  </a:lnTo>
                  <a:lnTo>
                    <a:pt x="41147" y="122629"/>
                  </a:lnTo>
                  <a:lnTo>
                    <a:pt x="41165" y="122924"/>
                  </a:lnTo>
                  <a:lnTo>
                    <a:pt x="41193" y="123210"/>
                  </a:lnTo>
                  <a:lnTo>
                    <a:pt x="41230" y="123495"/>
                  </a:lnTo>
                  <a:lnTo>
                    <a:pt x="41285" y="123772"/>
                  </a:lnTo>
                  <a:lnTo>
                    <a:pt x="41359" y="124049"/>
                  </a:lnTo>
                  <a:lnTo>
                    <a:pt x="41442" y="124316"/>
                  </a:lnTo>
                  <a:lnTo>
                    <a:pt x="41534" y="124584"/>
                  </a:lnTo>
                  <a:lnTo>
                    <a:pt x="41645" y="124842"/>
                  </a:lnTo>
                  <a:lnTo>
                    <a:pt x="41765" y="125091"/>
                  </a:lnTo>
                  <a:lnTo>
                    <a:pt x="41903" y="125340"/>
                  </a:lnTo>
                  <a:lnTo>
                    <a:pt x="42041" y="125580"/>
                  </a:lnTo>
                  <a:lnTo>
                    <a:pt x="42198" y="125810"/>
                  </a:lnTo>
                  <a:lnTo>
                    <a:pt x="42364" y="126031"/>
                  </a:lnTo>
                  <a:lnTo>
                    <a:pt x="42539" y="126243"/>
                  </a:lnTo>
                  <a:lnTo>
                    <a:pt x="42724" y="126456"/>
                  </a:lnTo>
                  <a:lnTo>
                    <a:pt x="42917" y="126649"/>
                  </a:lnTo>
                  <a:lnTo>
                    <a:pt x="43120" y="126834"/>
                  </a:lnTo>
                  <a:lnTo>
                    <a:pt x="43341" y="127018"/>
                  </a:lnTo>
                  <a:lnTo>
                    <a:pt x="43563" y="127184"/>
                  </a:lnTo>
                  <a:lnTo>
                    <a:pt x="43793" y="127341"/>
                  </a:lnTo>
                  <a:lnTo>
                    <a:pt x="44033" y="127488"/>
                  </a:lnTo>
                  <a:lnTo>
                    <a:pt x="44273" y="127617"/>
                  </a:lnTo>
                  <a:lnTo>
                    <a:pt x="44531" y="127747"/>
                  </a:lnTo>
                  <a:lnTo>
                    <a:pt x="44789" y="127857"/>
                  </a:lnTo>
                  <a:lnTo>
                    <a:pt x="45057" y="127959"/>
                  </a:lnTo>
                  <a:lnTo>
                    <a:pt x="45333" y="128042"/>
                  </a:lnTo>
                  <a:lnTo>
                    <a:pt x="45610" y="128115"/>
                  </a:lnTo>
                  <a:lnTo>
                    <a:pt x="45896" y="128171"/>
                  </a:lnTo>
                  <a:lnTo>
                    <a:pt x="46191" y="128217"/>
                  </a:lnTo>
                  <a:lnTo>
                    <a:pt x="46486" y="128245"/>
                  </a:lnTo>
                  <a:lnTo>
                    <a:pt x="46486" y="128245"/>
                  </a:lnTo>
                  <a:lnTo>
                    <a:pt x="46707" y="128254"/>
                  </a:lnTo>
                  <a:lnTo>
                    <a:pt x="46938" y="128263"/>
                  </a:lnTo>
                  <a:lnTo>
                    <a:pt x="46938" y="128263"/>
                  </a:lnTo>
                  <a:lnTo>
                    <a:pt x="47214" y="128254"/>
                  </a:lnTo>
                  <a:lnTo>
                    <a:pt x="47491" y="128235"/>
                  </a:lnTo>
                  <a:lnTo>
                    <a:pt x="47759" y="128208"/>
                  </a:lnTo>
                  <a:lnTo>
                    <a:pt x="48035" y="128162"/>
                  </a:lnTo>
                  <a:lnTo>
                    <a:pt x="48293" y="128097"/>
                  </a:lnTo>
                  <a:lnTo>
                    <a:pt x="48561" y="128032"/>
                  </a:lnTo>
                  <a:lnTo>
                    <a:pt x="48810" y="127949"/>
                  </a:lnTo>
                  <a:lnTo>
                    <a:pt x="49068" y="127857"/>
                  </a:lnTo>
                  <a:lnTo>
                    <a:pt x="49308" y="127747"/>
                  </a:lnTo>
                  <a:lnTo>
                    <a:pt x="49548" y="127636"/>
                  </a:lnTo>
                  <a:lnTo>
                    <a:pt x="49787" y="127507"/>
                  </a:lnTo>
                  <a:lnTo>
                    <a:pt x="50009" y="127369"/>
                  </a:lnTo>
                  <a:lnTo>
                    <a:pt x="50230" y="127230"/>
                  </a:lnTo>
                  <a:lnTo>
                    <a:pt x="50442" y="127073"/>
                  </a:lnTo>
                  <a:lnTo>
                    <a:pt x="50654" y="126907"/>
                  </a:lnTo>
                  <a:lnTo>
                    <a:pt x="50848" y="126732"/>
                  </a:lnTo>
                  <a:lnTo>
                    <a:pt x="51041" y="126548"/>
                  </a:lnTo>
                  <a:lnTo>
                    <a:pt x="51226" y="126354"/>
                  </a:lnTo>
                  <a:lnTo>
                    <a:pt x="51392" y="126151"/>
                  </a:lnTo>
                  <a:lnTo>
                    <a:pt x="51558" y="125939"/>
                  </a:lnTo>
                  <a:lnTo>
                    <a:pt x="51715" y="125727"/>
                  </a:lnTo>
                  <a:lnTo>
                    <a:pt x="51862" y="125506"/>
                  </a:lnTo>
                  <a:lnTo>
                    <a:pt x="51991" y="125275"/>
                  </a:lnTo>
                  <a:lnTo>
                    <a:pt x="52120" y="125035"/>
                  </a:lnTo>
                  <a:lnTo>
                    <a:pt x="52231" y="124786"/>
                  </a:lnTo>
                  <a:lnTo>
                    <a:pt x="52332" y="124538"/>
                  </a:lnTo>
                  <a:lnTo>
                    <a:pt x="52425" y="124279"/>
                  </a:lnTo>
                  <a:lnTo>
                    <a:pt x="52498" y="124021"/>
                  </a:lnTo>
                  <a:lnTo>
                    <a:pt x="52572" y="123754"/>
                  </a:lnTo>
                  <a:lnTo>
                    <a:pt x="52618" y="123477"/>
                  </a:lnTo>
                  <a:lnTo>
                    <a:pt x="52664" y="123200"/>
                  </a:lnTo>
                  <a:lnTo>
                    <a:pt x="52692" y="122915"/>
                  </a:lnTo>
                  <a:lnTo>
                    <a:pt x="52692" y="122915"/>
                  </a:lnTo>
                  <a:lnTo>
                    <a:pt x="52840" y="120867"/>
                  </a:lnTo>
                  <a:lnTo>
                    <a:pt x="52987" y="118820"/>
                  </a:lnTo>
                  <a:lnTo>
                    <a:pt x="53116" y="116791"/>
                  </a:lnTo>
                  <a:lnTo>
                    <a:pt x="53236" y="114781"/>
                  </a:lnTo>
                  <a:lnTo>
                    <a:pt x="53356" y="112771"/>
                  </a:lnTo>
                  <a:lnTo>
                    <a:pt x="53457" y="110788"/>
                  </a:lnTo>
                  <a:lnTo>
                    <a:pt x="53550" y="108806"/>
                  </a:lnTo>
                  <a:lnTo>
                    <a:pt x="53642" y="106851"/>
                  </a:lnTo>
                  <a:lnTo>
                    <a:pt x="53716" y="104905"/>
                  </a:lnTo>
                  <a:lnTo>
                    <a:pt x="53789" y="102978"/>
                  </a:lnTo>
                  <a:lnTo>
                    <a:pt x="53854" y="101059"/>
                  </a:lnTo>
                  <a:lnTo>
                    <a:pt x="53909" y="99169"/>
                  </a:lnTo>
                  <a:lnTo>
                    <a:pt x="53955" y="97288"/>
                  </a:lnTo>
                  <a:lnTo>
                    <a:pt x="53992" y="95434"/>
                  </a:lnTo>
                  <a:lnTo>
                    <a:pt x="54029" y="93599"/>
                  </a:lnTo>
                  <a:lnTo>
                    <a:pt x="54057" y="91783"/>
                  </a:lnTo>
                  <a:lnTo>
                    <a:pt x="54075" y="89984"/>
                  </a:lnTo>
                  <a:lnTo>
                    <a:pt x="54094" y="88205"/>
                  </a:lnTo>
                  <a:lnTo>
                    <a:pt x="54103" y="86453"/>
                  </a:lnTo>
                  <a:lnTo>
                    <a:pt x="54103" y="84719"/>
                  </a:lnTo>
                  <a:lnTo>
                    <a:pt x="54094" y="81335"/>
                  </a:lnTo>
                  <a:lnTo>
                    <a:pt x="54066" y="78043"/>
                  </a:lnTo>
                  <a:lnTo>
                    <a:pt x="54011" y="74852"/>
                  </a:lnTo>
                  <a:lnTo>
                    <a:pt x="53946" y="71772"/>
                  </a:lnTo>
                  <a:lnTo>
                    <a:pt x="53872" y="68803"/>
                  </a:lnTo>
                  <a:lnTo>
                    <a:pt x="53780" y="65953"/>
                  </a:lnTo>
                  <a:lnTo>
                    <a:pt x="53679" y="63233"/>
                  </a:lnTo>
                  <a:lnTo>
                    <a:pt x="53577" y="60642"/>
                  </a:lnTo>
                  <a:lnTo>
                    <a:pt x="53457" y="58179"/>
                  </a:lnTo>
                  <a:lnTo>
                    <a:pt x="53338" y="55865"/>
                  </a:lnTo>
                  <a:lnTo>
                    <a:pt x="53218" y="53689"/>
                  </a:lnTo>
                  <a:lnTo>
                    <a:pt x="53089" y="51660"/>
                  </a:lnTo>
                  <a:lnTo>
                    <a:pt x="52969" y="49788"/>
                  </a:lnTo>
                  <a:lnTo>
                    <a:pt x="52849" y="48082"/>
                  </a:lnTo>
                  <a:lnTo>
                    <a:pt x="52738" y="46533"/>
                  </a:lnTo>
                  <a:lnTo>
                    <a:pt x="52637" y="45159"/>
                  </a:lnTo>
                  <a:lnTo>
                    <a:pt x="52452" y="42936"/>
                  </a:lnTo>
                  <a:lnTo>
                    <a:pt x="52314" y="41461"/>
                  </a:lnTo>
                  <a:lnTo>
                    <a:pt x="52249" y="40769"/>
                  </a:lnTo>
                  <a:lnTo>
                    <a:pt x="52249" y="40769"/>
                  </a:lnTo>
                  <a:lnTo>
                    <a:pt x="52213" y="40493"/>
                  </a:lnTo>
                  <a:lnTo>
                    <a:pt x="52166" y="40225"/>
                  </a:lnTo>
                  <a:lnTo>
                    <a:pt x="52102" y="39958"/>
                  </a:lnTo>
                  <a:lnTo>
                    <a:pt x="52037" y="39690"/>
                  </a:lnTo>
                  <a:lnTo>
                    <a:pt x="51954" y="39432"/>
                  </a:lnTo>
                  <a:lnTo>
                    <a:pt x="51853" y="39183"/>
                  </a:lnTo>
                  <a:lnTo>
                    <a:pt x="51751" y="38934"/>
                  </a:lnTo>
                  <a:lnTo>
                    <a:pt x="51632" y="38685"/>
                  </a:lnTo>
                  <a:lnTo>
                    <a:pt x="51502" y="38455"/>
                  </a:lnTo>
                  <a:lnTo>
                    <a:pt x="51355" y="38224"/>
                  </a:lnTo>
                  <a:lnTo>
                    <a:pt x="51207" y="37993"/>
                  </a:lnTo>
                  <a:lnTo>
                    <a:pt x="51041" y="37781"/>
                  </a:lnTo>
                  <a:lnTo>
                    <a:pt x="50866" y="37569"/>
                  </a:lnTo>
                  <a:lnTo>
                    <a:pt x="50682" y="37366"/>
                  </a:lnTo>
                  <a:lnTo>
                    <a:pt x="50497" y="37173"/>
                  </a:lnTo>
                  <a:lnTo>
                    <a:pt x="50294" y="36988"/>
                  </a:lnTo>
                  <a:lnTo>
                    <a:pt x="50294" y="369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-4084100" y="-2043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-8679200" y="-6927700"/>
              <a:ext cx="3065725" cy="7165825"/>
            </a:xfrm>
            <a:custGeom>
              <a:avLst/>
              <a:gdLst/>
              <a:ahLst/>
              <a:cxnLst/>
              <a:rect l="l" t="t" r="r" b="b"/>
              <a:pathLst>
                <a:path w="122629" h="286633" extrusionOk="0">
                  <a:moveTo>
                    <a:pt x="50000" y="37320"/>
                  </a:moveTo>
                  <a:lnTo>
                    <a:pt x="50406" y="37412"/>
                  </a:lnTo>
                  <a:lnTo>
                    <a:pt x="50802" y="37523"/>
                  </a:lnTo>
                  <a:lnTo>
                    <a:pt x="51199" y="37633"/>
                  </a:lnTo>
                  <a:lnTo>
                    <a:pt x="51586" y="37744"/>
                  </a:lnTo>
                  <a:lnTo>
                    <a:pt x="51973" y="37873"/>
                  </a:lnTo>
                  <a:lnTo>
                    <a:pt x="52352" y="38002"/>
                  </a:lnTo>
                  <a:lnTo>
                    <a:pt x="52730" y="38131"/>
                  </a:lnTo>
                  <a:lnTo>
                    <a:pt x="53108" y="38279"/>
                  </a:lnTo>
                  <a:lnTo>
                    <a:pt x="53477" y="38417"/>
                  </a:lnTo>
                  <a:lnTo>
                    <a:pt x="53836" y="38574"/>
                  </a:lnTo>
                  <a:lnTo>
                    <a:pt x="54196" y="38731"/>
                  </a:lnTo>
                  <a:lnTo>
                    <a:pt x="54556" y="38897"/>
                  </a:lnTo>
                  <a:lnTo>
                    <a:pt x="54906" y="39063"/>
                  </a:lnTo>
                  <a:lnTo>
                    <a:pt x="55247" y="39238"/>
                  </a:lnTo>
                  <a:lnTo>
                    <a:pt x="55588" y="39422"/>
                  </a:lnTo>
                  <a:lnTo>
                    <a:pt x="55930" y="39616"/>
                  </a:lnTo>
                  <a:lnTo>
                    <a:pt x="56262" y="39810"/>
                  </a:lnTo>
                  <a:lnTo>
                    <a:pt x="56593" y="40003"/>
                  </a:lnTo>
                  <a:lnTo>
                    <a:pt x="56916" y="40215"/>
                  </a:lnTo>
                  <a:lnTo>
                    <a:pt x="57239" y="40427"/>
                  </a:lnTo>
                  <a:lnTo>
                    <a:pt x="57553" y="40640"/>
                  </a:lnTo>
                  <a:lnTo>
                    <a:pt x="57866" y="40861"/>
                  </a:lnTo>
                  <a:lnTo>
                    <a:pt x="58170" y="41091"/>
                  </a:lnTo>
                  <a:lnTo>
                    <a:pt x="58475" y="41331"/>
                  </a:lnTo>
                  <a:lnTo>
                    <a:pt x="58779" y="41571"/>
                  </a:lnTo>
                  <a:lnTo>
                    <a:pt x="59074" y="41820"/>
                  </a:lnTo>
                  <a:lnTo>
                    <a:pt x="59369" y="42069"/>
                  </a:lnTo>
                  <a:lnTo>
                    <a:pt x="59655" y="42336"/>
                  </a:lnTo>
                  <a:lnTo>
                    <a:pt x="59941" y="42594"/>
                  </a:lnTo>
                  <a:lnTo>
                    <a:pt x="60218" y="42871"/>
                  </a:lnTo>
                  <a:lnTo>
                    <a:pt x="60494" y="43148"/>
                  </a:lnTo>
                  <a:lnTo>
                    <a:pt x="60762" y="43434"/>
                  </a:lnTo>
                  <a:lnTo>
                    <a:pt x="61075" y="43766"/>
                  </a:lnTo>
                  <a:lnTo>
                    <a:pt x="61379" y="44116"/>
                  </a:lnTo>
                  <a:lnTo>
                    <a:pt x="61675" y="44466"/>
                  </a:lnTo>
                  <a:lnTo>
                    <a:pt x="61970" y="44826"/>
                  </a:lnTo>
                  <a:lnTo>
                    <a:pt x="62265" y="45195"/>
                  </a:lnTo>
                  <a:lnTo>
                    <a:pt x="62541" y="45564"/>
                  </a:lnTo>
                  <a:lnTo>
                    <a:pt x="62818" y="45942"/>
                  </a:lnTo>
                  <a:lnTo>
                    <a:pt x="63095" y="46329"/>
                  </a:lnTo>
                  <a:lnTo>
                    <a:pt x="63362" y="46726"/>
                  </a:lnTo>
                  <a:lnTo>
                    <a:pt x="63620" y="47122"/>
                  </a:lnTo>
                  <a:lnTo>
                    <a:pt x="63878" y="47537"/>
                  </a:lnTo>
                  <a:lnTo>
                    <a:pt x="64127" y="47952"/>
                  </a:lnTo>
                  <a:lnTo>
                    <a:pt x="64376" y="48367"/>
                  </a:lnTo>
                  <a:lnTo>
                    <a:pt x="64616" y="48791"/>
                  </a:lnTo>
                  <a:lnTo>
                    <a:pt x="64856" y="49225"/>
                  </a:lnTo>
                  <a:lnTo>
                    <a:pt x="65087" y="49667"/>
                  </a:lnTo>
                  <a:lnTo>
                    <a:pt x="65308" y="50119"/>
                  </a:lnTo>
                  <a:lnTo>
                    <a:pt x="65529" y="50571"/>
                  </a:lnTo>
                  <a:lnTo>
                    <a:pt x="65741" y="51023"/>
                  </a:lnTo>
                  <a:lnTo>
                    <a:pt x="65953" y="51493"/>
                  </a:lnTo>
                  <a:lnTo>
                    <a:pt x="66165" y="51964"/>
                  </a:lnTo>
                  <a:lnTo>
                    <a:pt x="66368" y="52443"/>
                  </a:lnTo>
                  <a:lnTo>
                    <a:pt x="66562" y="52923"/>
                  </a:lnTo>
                  <a:lnTo>
                    <a:pt x="66756" y="53411"/>
                  </a:lnTo>
                  <a:lnTo>
                    <a:pt x="66940" y="53900"/>
                  </a:lnTo>
                  <a:lnTo>
                    <a:pt x="67124" y="54407"/>
                  </a:lnTo>
                  <a:lnTo>
                    <a:pt x="67300" y="54905"/>
                  </a:lnTo>
                  <a:lnTo>
                    <a:pt x="67475" y="55422"/>
                  </a:lnTo>
                  <a:lnTo>
                    <a:pt x="67650" y="55938"/>
                  </a:lnTo>
                  <a:lnTo>
                    <a:pt x="67816" y="56454"/>
                  </a:lnTo>
                  <a:lnTo>
                    <a:pt x="67973" y="56989"/>
                  </a:lnTo>
                  <a:lnTo>
                    <a:pt x="68130" y="57515"/>
                  </a:lnTo>
                  <a:lnTo>
                    <a:pt x="68434" y="58594"/>
                  </a:lnTo>
                  <a:lnTo>
                    <a:pt x="68720" y="59700"/>
                  </a:lnTo>
                  <a:lnTo>
                    <a:pt x="68987" y="60816"/>
                  </a:lnTo>
                  <a:lnTo>
                    <a:pt x="69236" y="61960"/>
                  </a:lnTo>
                  <a:lnTo>
                    <a:pt x="69476" y="63112"/>
                  </a:lnTo>
                  <a:lnTo>
                    <a:pt x="69697" y="64293"/>
                  </a:lnTo>
                  <a:lnTo>
                    <a:pt x="69900" y="65482"/>
                  </a:lnTo>
                  <a:lnTo>
                    <a:pt x="70094" y="66690"/>
                  </a:lnTo>
                  <a:lnTo>
                    <a:pt x="70278" y="67917"/>
                  </a:lnTo>
                  <a:lnTo>
                    <a:pt x="70435" y="69162"/>
                  </a:lnTo>
                  <a:lnTo>
                    <a:pt x="70592" y="70416"/>
                  </a:lnTo>
                  <a:lnTo>
                    <a:pt x="70730" y="71688"/>
                  </a:lnTo>
                  <a:lnTo>
                    <a:pt x="70850" y="72970"/>
                  </a:lnTo>
                  <a:lnTo>
                    <a:pt x="70970" y="74270"/>
                  </a:lnTo>
                  <a:lnTo>
                    <a:pt x="71071" y="75589"/>
                  </a:lnTo>
                  <a:lnTo>
                    <a:pt x="71163" y="76908"/>
                  </a:lnTo>
                  <a:lnTo>
                    <a:pt x="71237" y="78245"/>
                  </a:lnTo>
                  <a:lnTo>
                    <a:pt x="71311" y="79591"/>
                  </a:lnTo>
                  <a:lnTo>
                    <a:pt x="71366" y="80956"/>
                  </a:lnTo>
                  <a:lnTo>
                    <a:pt x="71412" y="82321"/>
                  </a:lnTo>
                  <a:lnTo>
                    <a:pt x="71449" y="83695"/>
                  </a:lnTo>
                  <a:lnTo>
                    <a:pt x="71477" y="85087"/>
                  </a:lnTo>
                  <a:lnTo>
                    <a:pt x="71495" y="86480"/>
                  </a:lnTo>
                  <a:lnTo>
                    <a:pt x="71505" y="87881"/>
                  </a:lnTo>
                  <a:lnTo>
                    <a:pt x="71514" y="89292"/>
                  </a:lnTo>
                  <a:lnTo>
                    <a:pt x="71505" y="90712"/>
                  </a:lnTo>
                  <a:lnTo>
                    <a:pt x="71495" y="92142"/>
                  </a:lnTo>
                  <a:lnTo>
                    <a:pt x="71468" y="93571"/>
                  </a:lnTo>
                  <a:lnTo>
                    <a:pt x="71440" y="95000"/>
                  </a:lnTo>
                  <a:lnTo>
                    <a:pt x="71412" y="96439"/>
                  </a:lnTo>
                  <a:lnTo>
                    <a:pt x="71376" y="97887"/>
                  </a:lnTo>
                  <a:lnTo>
                    <a:pt x="71329" y="99335"/>
                  </a:lnTo>
                  <a:lnTo>
                    <a:pt x="71219" y="102239"/>
                  </a:lnTo>
                  <a:lnTo>
                    <a:pt x="71090" y="105144"/>
                  </a:lnTo>
                  <a:lnTo>
                    <a:pt x="70951" y="108058"/>
                  </a:lnTo>
                  <a:lnTo>
                    <a:pt x="70795" y="110972"/>
                  </a:lnTo>
                  <a:lnTo>
                    <a:pt x="70638" y="113877"/>
                  </a:lnTo>
                  <a:lnTo>
                    <a:pt x="70463" y="116772"/>
                  </a:lnTo>
                  <a:lnTo>
                    <a:pt x="70112" y="122508"/>
                  </a:lnTo>
                  <a:lnTo>
                    <a:pt x="69845" y="126713"/>
                  </a:lnTo>
                  <a:lnTo>
                    <a:pt x="69596" y="130863"/>
                  </a:lnTo>
                  <a:lnTo>
                    <a:pt x="69504" y="130918"/>
                  </a:lnTo>
                  <a:lnTo>
                    <a:pt x="69411" y="130983"/>
                  </a:lnTo>
                  <a:lnTo>
                    <a:pt x="53311" y="116265"/>
                  </a:lnTo>
                  <a:lnTo>
                    <a:pt x="53301" y="109718"/>
                  </a:lnTo>
                  <a:lnTo>
                    <a:pt x="53301" y="103392"/>
                  </a:lnTo>
                  <a:lnTo>
                    <a:pt x="53283" y="97297"/>
                  </a:lnTo>
                  <a:lnTo>
                    <a:pt x="53246" y="91432"/>
                  </a:lnTo>
                  <a:lnTo>
                    <a:pt x="53218" y="88582"/>
                  </a:lnTo>
                  <a:lnTo>
                    <a:pt x="53191" y="85788"/>
                  </a:lnTo>
                  <a:lnTo>
                    <a:pt x="53154" y="83049"/>
                  </a:lnTo>
                  <a:lnTo>
                    <a:pt x="53108" y="80357"/>
                  </a:lnTo>
                  <a:lnTo>
                    <a:pt x="53062" y="77729"/>
                  </a:lnTo>
                  <a:lnTo>
                    <a:pt x="53006" y="75146"/>
                  </a:lnTo>
                  <a:lnTo>
                    <a:pt x="52942" y="72620"/>
                  </a:lnTo>
                  <a:lnTo>
                    <a:pt x="52868" y="70148"/>
                  </a:lnTo>
                  <a:lnTo>
                    <a:pt x="52785" y="67723"/>
                  </a:lnTo>
                  <a:lnTo>
                    <a:pt x="52684" y="65353"/>
                  </a:lnTo>
                  <a:lnTo>
                    <a:pt x="52582" y="63029"/>
                  </a:lnTo>
                  <a:lnTo>
                    <a:pt x="52462" y="60761"/>
                  </a:lnTo>
                  <a:lnTo>
                    <a:pt x="52342" y="58539"/>
                  </a:lnTo>
                  <a:lnTo>
                    <a:pt x="52195" y="56371"/>
                  </a:lnTo>
                  <a:lnTo>
                    <a:pt x="52047" y="54251"/>
                  </a:lnTo>
                  <a:lnTo>
                    <a:pt x="51881" y="52176"/>
                  </a:lnTo>
                  <a:lnTo>
                    <a:pt x="51697" y="50156"/>
                  </a:lnTo>
                  <a:lnTo>
                    <a:pt x="51503" y="48183"/>
                  </a:lnTo>
                  <a:lnTo>
                    <a:pt x="51291" y="46255"/>
                  </a:lnTo>
                  <a:lnTo>
                    <a:pt x="51070" y="44374"/>
                  </a:lnTo>
                  <a:lnTo>
                    <a:pt x="50950" y="43452"/>
                  </a:lnTo>
                  <a:lnTo>
                    <a:pt x="50830" y="42539"/>
                  </a:lnTo>
                  <a:lnTo>
                    <a:pt x="50701" y="41645"/>
                  </a:lnTo>
                  <a:lnTo>
                    <a:pt x="50572" y="40750"/>
                  </a:lnTo>
                  <a:lnTo>
                    <a:pt x="50433" y="39874"/>
                  </a:lnTo>
                  <a:lnTo>
                    <a:pt x="50295" y="39007"/>
                  </a:lnTo>
                  <a:lnTo>
                    <a:pt x="50148" y="38159"/>
                  </a:lnTo>
                  <a:lnTo>
                    <a:pt x="50000" y="37320"/>
                  </a:lnTo>
                  <a:close/>
                  <a:moveTo>
                    <a:pt x="5783" y="0"/>
                  </a:moveTo>
                  <a:lnTo>
                    <a:pt x="5479" y="9"/>
                  </a:lnTo>
                  <a:lnTo>
                    <a:pt x="5183" y="28"/>
                  </a:lnTo>
                  <a:lnTo>
                    <a:pt x="4888" y="65"/>
                  </a:lnTo>
                  <a:lnTo>
                    <a:pt x="4603" y="120"/>
                  </a:lnTo>
                  <a:lnTo>
                    <a:pt x="4317" y="185"/>
                  </a:lnTo>
                  <a:lnTo>
                    <a:pt x="4031" y="268"/>
                  </a:lnTo>
                  <a:lnTo>
                    <a:pt x="3754" y="369"/>
                  </a:lnTo>
                  <a:lnTo>
                    <a:pt x="3477" y="480"/>
                  </a:lnTo>
                  <a:lnTo>
                    <a:pt x="3210" y="600"/>
                  </a:lnTo>
                  <a:lnTo>
                    <a:pt x="2952" y="738"/>
                  </a:lnTo>
                  <a:lnTo>
                    <a:pt x="2703" y="886"/>
                  </a:lnTo>
                  <a:lnTo>
                    <a:pt x="2454" y="1052"/>
                  </a:lnTo>
                  <a:lnTo>
                    <a:pt x="2214" y="1227"/>
                  </a:lnTo>
                  <a:lnTo>
                    <a:pt x="1993" y="1420"/>
                  </a:lnTo>
                  <a:lnTo>
                    <a:pt x="1771" y="1623"/>
                  </a:lnTo>
                  <a:lnTo>
                    <a:pt x="1559" y="1835"/>
                  </a:lnTo>
                  <a:lnTo>
                    <a:pt x="1357" y="2057"/>
                  </a:lnTo>
                  <a:lnTo>
                    <a:pt x="1172" y="2287"/>
                  </a:lnTo>
                  <a:lnTo>
                    <a:pt x="1006" y="2527"/>
                  </a:lnTo>
                  <a:lnTo>
                    <a:pt x="840" y="2776"/>
                  </a:lnTo>
                  <a:lnTo>
                    <a:pt x="693" y="3034"/>
                  </a:lnTo>
                  <a:lnTo>
                    <a:pt x="563" y="3302"/>
                  </a:lnTo>
                  <a:lnTo>
                    <a:pt x="444" y="3569"/>
                  </a:lnTo>
                  <a:lnTo>
                    <a:pt x="333" y="3836"/>
                  </a:lnTo>
                  <a:lnTo>
                    <a:pt x="241" y="4122"/>
                  </a:lnTo>
                  <a:lnTo>
                    <a:pt x="167" y="4408"/>
                  </a:lnTo>
                  <a:lnTo>
                    <a:pt x="102" y="4694"/>
                  </a:lnTo>
                  <a:lnTo>
                    <a:pt x="56" y="4980"/>
                  </a:lnTo>
                  <a:lnTo>
                    <a:pt x="19" y="5275"/>
                  </a:lnTo>
                  <a:lnTo>
                    <a:pt x="1" y="5570"/>
                  </a:lnTo>
                  <a:lnTo>
                    <a:pt x="1" y="5874"/>
                  </a:lnTo>
                  <a:lnTo>
                    <a:pt x="10" y="6169"/>
                  </a:lnTo>
                  <a:lnTo>
                    <a:pt x="803" y="18333"/>
                  </a:lnTo>
                  <a:lnTo>
                    <a:pt x="1163" y="23875"/>
                  </a:lnTo>
                  <a:lnTo>
                    <a:pt x="1495" y="29085"/>
                  </a:lnTo>
                  <a:lnTo>
                    <a:pt x="1799" y="34009"/>
                  </a:lnTo>
                  <a:lnTo>
                    <a:pt x="2076" y="38648"/>
                  </a:lnTo>
                  <a:lnTo>
                    <a:pt x="2325" y="43046"/>
                  </a:lnTo>
                  <a:lnTo>
                    <a:pt x="2546" y="47224"/>
                  </a:lnTo>
                  <a:lnTo>
                    <a:pt x="2749" y="51207"/>
                  </a:lnTo>
                  <a:lnTo>
                    <a:pt x="2924" y="55025"/>
                  </a:lnTo>
                  <a:lnTo>
                    <a:pt x="3063" y="58705"/>
                  </a:lnTo>
                  <a:lnTo>
                    <a:pt x="3127" y="60493"/>
                  </a:lnTo>
                  <a:lnTo>
                    <a:pt x="3182" y="62264"/>
                  </a:lnTo>
                  <a:lnTo>
                    <a:pt x="3238" y="64007"/>
                  </a:lnTo>
                  <a:lnTo>
                    <a:pt x="3275" y="65741"/>
                  </a:lnTo>
                  <a:lnTo>
                    <a:pt x="3311" y="67447"/>
                  </a:lnTo>
                  <a:lnTo>
                    <a:pt x="3348" y="69143"/>
                  </a:lnTo>
                  <a:lnTo>
                    <a:pt x="3367" y="70840"/>
                  </a:lnTo>
                  <a:lnTo>
                    <a:pt x="3385" y="72528"/>
                  </a:lnTo>
                  <a:lnTo>
                    <a:pt x="3394" y="74206"/>
                  </a:lnTo>
                  <a:lnTo>
                    <a:pt x="3394" y="75893"/>
                  </a:lnTo>
                  <a:lnTo>
                    <a:pt x="3394" y="77581"/>
                  </a:lnTo>
                  <a:lnTo>
                    <a:pt x="3385" y="79278"/>
                  </a:lnTo>
                  <a:lnTo>
                    <a:pt x="3367" y="80984"/>
                  </a:lnTo>
                  <a:lnTo>
                    <a:pt x="3348" y="82699"/>
                  </a:lnTo>
                  <a:lnTo>
                    <a:pt x="3311" y="84442"/>
                  </a:lnTo>
                  <a:lnTo>
                    <a:pt x="3275" y="86194"/>
                  </a:lnTo>
                  <a:lnTo>
                    <a:pt x="3238" y="87983"/>
                  </a:lnTo>
                  <a:lnTo>
                    <a:pt x="3182" y="89790"/>
                  </a:lnTo>
                  <a:lnTo>
                    <a:pt x="3127" y="91635"/>
                  </a:lnTo>
                  <a:lnTo>
                    <a:pt x="3063" y="93507"/>
                  </a:lnTo>
                  <a:lnTo>
                    <a:pt x="2924" y="97370"/>
                  </a:lnTo>
                  <a:lnTo>
                    <a:pt x="2749" y="101409"/>
                  </a:lnTo>
                  <a:lnTo>
                    <a:pt x="2546" y="105651"/>
                  </a:lnTo>
                  <a:lnTo>
                    <a:pt x="2325" y="110124"/>
                  </a:lnTo>
                  <a:lnTo>
                    <a:pt x="2076" y="114845"/>
                  </a:lnTo>
                  <a:lnTo>
                    <a:pt x="1799" y="119852"/>
                  </a:lnTo>
                  <a:lnTo>
                    <a:pt x="1495" y="125155"/>
                  </a:lnTo>
                  <a:lnTo>
                    <a:pt x="1163" y="130798"/>
                  </a:lnTo>
                  <a:lnTo>
                    <a:pt x="803" y="136802"/>
                  </a:lnTo>
                  <a:lnTo>
                    <a:pt x="10" y="149998"/>
                  </a:lnTo>
                  <a:lnTo>
                    <a:pt x="1" y="150284"/>
                  </a:lnTo>
                  <a:lnTo>
                    <a:pt x="1" y="150569"/>
                  </a:lnTo>
                  <a:lnTo>
                    <a:pt x="19" y="150855"/>
                  </a:lnTo>
                  <a:lnTo>
                    <a:pt x="56" y="151132"/>
                  </a:lnTo>
                  <a:lnTo>
                    <a:pt x="102" y="151418"/>
                  </a:lnTo>
                  <a:lnTo>
                    <a:pt x="158" y="151694"/>
                  </a:lnTo>
                  <a:lnTo>
                    <a:pt x="232" y="151962"/>
                  </a:lnTo>
                  <a:lnTo>
                    <a:pt x="314" y="152238"/>
                  </a:lnTo>
                  <a:lnTo>
                    <a:pt x="416" y="152497"/>
                  </a:lnTo>
                  <a:lnTo>
                    <a:pt x="527" y="152764"/>
                  </a:lnTo>
                  <a:lnTo>
                    <a:pt x="656" y="153013"/>
                  </a:lnTo>
                  <a:lnTo>
                    <a:pt x="785" y="153262"/>
                  </a:lnTo>
                  <a:lnTo>
                    <a:pt x="942" y="153502"/>
                  </a:lnTo>
                  <a:lnTo>
                    <a:pt x="1098" y="153742"/>
                  </a:lnTo>
                  <a:lnTo>
                    <a:pt x="1274" y="153972"/>
                  </a:lnTo>
                  <a:lnTo>
                    <a:pt x="1458" y="154184"/>
                  </a:lnTo>
                  <a:lnTo>
                    <a:pt x="2048" y="154839"/>
                  </a:lnTo>
                  <a:lnTo>
                    <a:pt x="2703" y="155558"/>
                  </a:lnTo>
                  <a:lnTo>
                    <a:pt x="3607" y="156545"/>
                  </a:lnTo>
                  <a:lnTo>
                    <a:pt x="4741" y="157762"/>
                  </a:lnTo>
                  <a:lnTo>
                    <a:pt x="6096" y="159219"/>
                  </a:lnTo>
                  <a:lnTo>
                    <a:pt x="7682" y="160897"/>
                  </a:lnTo>
                  <a:lnTo>
                    <a:pt x="9481" y="162788"/>
                  </a:lnTo>
                  <a:lnTo>
                    <a:pt x="11500" y="164890"/>
                  </a:lnTo>
                  <a:lnTo>
                    <a:pt x="13713" y="167168"/>
                  </a:lnTo>
                  <a:lnTo>
                    <a:pt x="16139" y="169639"/>
                  </a:lnTo>
                  <a:lnTo>
                    <a:pt x="18748" y="172277"/>
                  </a:lnTo>
                  <a:lnTo>
                    <a:pt x="20132" y="173660"/>
                  </a:lnTo>
                  <a:lnTo>
                    <a:pt x="21561" y="175080"/>
                  </a:lnTo>
                  <a:lnTo>
                    <a:pt x="23036" y="176537"/>
                  </a:lnTo>
                  <a:lnTo>
                    <a:pt x="24549" y="178031"/>
                  </a:lnTo>
                  <a:lnTo>
                    <a:pt x="26116" y="179562"/>
                  </a:lnTo>
                  <a:lnTo>
                    <a:pt x="27721" y="181130"/>
                  </a:lnTo>
                  <a:lnTo>
                    <a:pt x="29381" y="182725"/>
                  </a:lnTo>
                  <a:lnTo>
                    <a:pt x="31068" y="184348"/>
                  </a:lnTo>
                  <a:lnTo>
                    <a:pt x="32811" y="186008"/>
                  </a:lnTo>
                  <a:lnTo>
                    <a:pt x="34591" y="187695"/>
                  </a:lnTo>
                  <a:lnTo>
                    <a:pt x="36408" y="189410"/>
                  </a:lnTo>
                  <a:lnTo>
                    <a:pt x="38270" y="191153"/>
                  </a:lnTo>
                  <a:lnTo>
                    <a:pt x="40170" y="192915"/>
                  </a:lnTo>
                  <a:lnTo>
                    <a:pt x="42106" y="194704"/>
                  </a:lnTo>
                  <a:lnTo>
                    <a:pt x="44080" y="196511"/>
                  </a:lnTo>
                  <a:lnTo>
                    <a:pt x="46099" y="198346"/>
                  </a:lnTo>
                  <a:lnTo>
                    <a:pt x="48147" y="200200"/>
                  </a:lnTo>
                  <a:lnTo>
                    <a:pt x="50240" y="202072"/>
                  </a:lnTo>
                  <a:lnTo>
                    <a:pt x="52361" y="203962"/>
                  </a:lnTo>
                  <a:lnTo>
                    <a:pt x="54519" y="205862"/>
                  </a:lnTo>
                  <a:lnTo>
                    <a:pt x="56713" y="207780"/>
                  </a:lnTo>
                  <a:lnTo>
                    <a:pt x="58936" y="209707"/>
                  </a:lnTo>
                  <a:lnTo>
                    <a:pt x="61195" y="211653"/>
                  </a:lnTo>
                  <a:lnTo>
                    <a:pt x="63491" y="213608"/>
                  </a:lnTo>
                  <a:lnTo>
                    <a:pt x="65815" y="215572"/>
                  </a:lnTo>
                  <a:lnTo>
                    <a:pt x="68166" y="217545"/>
                  </a:lnTo>
                  <a:lnTo>
                    <a:pt x="70555" y="219528"/>
                  </a:lnTo>
                  <a:lnTo>
                    <a:pt x="72971" y="221511"/>
                  </a:lnTo>
                  <a:lnTo>
                    <a:pt x="75415" y="223502"/>
                  </a:lnTo>
                  <a:lnTo>
                    <a:pt x="77886" y="225494"/>
                  </a:lnTo>
                  <a:lnTo>
                    <a:pt x="80385" y="227486"/>
                  </a:lnTo>
                  <a:lnTo>
                    <a:pt x="82912" y="229478"/>
                  </a:lnTo>
                  <a:lnTo>
                    <a:pt x="85457" y="231479"/>
                  </a:lnTo>
                  <a:lnTo>
                    <a:pt x="88039" y="233471"/>
                  </a:lnTo>
                  <a:lnTo>
                    <a:pt x="90639" y="235454"/>
                  </a:lnTo>
                  <a:lnTo>
                    <a:pt x="93267" y="237436"/>
                  </a:lnTo>
                  <a:lnTo>
                    <a:pt x="95923" y="239419"/>
                  </a:lnTo>
                  <a:lnTo>
                    <a:pt x="98598" y="241392"/>
                  </a:lnTo>
                  <a:lnTo>
                    <a:pt x="101290" y="243347"/>
                  </a:lnTo>
                  <a:lnTo>
                    <a:pt x="104011" y="245302"/>
                  </a:lnTo>
                  <a:lnTo>
                    <a:pt x="103918" y="246648"/>
                  </a:lnTo>
                  <a:lnTo>
                    <a:pt x="103817" y="248188"/>
                  </a:lnTo>
                  <a:lnTo>
                    <a:pt x="103715" y="249894"/>
                  </a:lnTo>
                  <a:lnTo>
                    <a:pt x="103623" y="251766"/>
                  </a:lnTo>
                  <a:lnTo>
                    <a:pt x="103540" y="253777"/>
                  </a:lnTo>
                  <a:lnTo>
                    <a:pt x="103466" y="255925"/>
                  </a:lnTo>
                  <a:lnTo>
                    <a:pt x="103411" y="258185"/>
                  </a:lnTo>
                  <a:lnTo>
                    <a:pt x="103393" y="259356"/>
                  </a:lnTo>
                  <a:lnTo>
                    <a:pt x="103374" y="260555"/>
                  </a:lnTo>
                  <a:lnTo>
                    <a:pt x="103365" y="261772"/>
                  </a:lnTo>
                  <a:lnTo>
                    <a:pt x="103365" y="263007"/>
                  </a:lnTo>
                  <a:lnTo>
                    <a:pt x="103365" y="264262"/>
                  </a:lnTo>
                  <a:lnTo>
                    <a:pt x="103384" y="265543"/>
                  </a:lnTo>
                  <a:lnTo>
                    <a:pt x="103402" y="266825"/>
                  </a:lnTo>
                  <a:lnTo>
                    <a:pt x="103430" y="268125"/>
                  </a:lnTo>
                  <a:lnTo>
                    <a:pt x="103466" y="269444"/>
                  </a:lnTo>
                  <a:lnTo>
                    <a:pt x="103513" y="270763"/>
                  </a:lnTo>
                  <a:lnTo>
                    <a:pt x="103577" y="272100"/>
                  </a:lnTo>
                  <a:lnTo>
                    <a:pt x="103642" y="273437"/>
                  </a:lnTo>
                  <a:lnTo>
                    <a:pt x="103725" y="274774"/>
                  </a:lnTo>
                  <a:lnTo>
                    <a:pt x="103817" y="276120"/>
                  </a:lnTo>
                  <a:lnTo>
                    <a:pt x="103918" y="277467"/>
                  </a:lnTo>
                  <a:lnTo>
                    <a:pt x="104029" y="278813"/>
                  </a:lnTo>
                  <a:lnTo>
                    <a:pt x="104158" y="280150"/>
                  </a:lnTo>
                  <a:lnTo>
                    <a:pt x="104306" y="281497"/>
                  </a:lnTo>
                  <a:lnTo>
                    <a:pt x="104343" y="281764"/>
                  </a:lnTo>
                  <a:lnTo>
                    <a:pt x="104389" y="282041"/>
                  </a:lnTo>
                  <a:lnTo>
                    <a:pt x="104453" y="282299"/>
                  </a:lnTo>
                  <a:lnTo>
                    <a:pt x="104527" y="282566"/>
                  </a:lnTo>
                  <a:lnTo>
                    <a:pt x="104610" y="282815"/>
                  </a:lnTo>
                  <a:lnTo>
                    <a:pt x="104702" y="283064"/>
                  </a:lnTo>
                  <a:lnTo>
                    <a:pt x="104813" y="283304"/>
                  </a:lnTo>
                  <a:lnTo>
                    <a:pt x="104933" y="283544"/>
                  </a:lnTo>
                  <a:lnTo>
                    <a:pt x="105053" y="283774"/>
                  </a:lnTo>
                  <a:lnTo>
                    <a:pt x="105191" y="283996"/>
                  </a:lnTo>
                  <a:lnTo>
                    <a:pt x="105338" y="284208"/>
                  </a:lnTo>
                  <a:lnTo>
                    <a:pt x="105495" y="284420"/>
                  </a:lnTo>
                  <a:lnTo>
                    <a:pt x="105661" y="284623"/>
                  </a:lnTo>
                  <a:lnTo>
                    <a:pt x="105836" y="284807"/>
                  </a:lnTo>
                  <a:lnTo>
                    <a:pt x="106012" y="284992"/>
                  </a:lnTo>
                  <a:lnTo>
                    <a:pt x="106205" y="285167"/>
                  </a:lnTo>
                  <a:lnTo>
                    <a:pt x="106399" y="285342"/>
                  </a:lnTo>
                  <a:lnTo>
                    <a:pt x="106602" y="285499"/>
                  </a:lnTo>
                  <a:lnTo>
                    <a:pt x="106814" y="285646"/>
                  </a:lnTo>
                  <a:lnTo>
                    <a:pt x="107035" y="285785"/>
                  </a:lnTo>
                  <a:lnTo>
                    <a:pt x="107257" y="285914"/>
                  </a:lnTo>
                  <a:lnTo>
                    <a:pt x="107487" y="286034"/>
                  </a:lnTo>
                  <a:lnTo>
                    <a:pt x="107727" y="286144"/>
                  </a:lnTo>
                  <a:lnTo>
                    <a:pt x="107967" y="286246"/>
                  </a:lnTo>
                  <a:lnTo>
                    <a:pt x="108206" y="286338"/>
                  </a:lnTo>
                  <a:lnTo>
                    <a:pt x="108465" y="286412"/>
                  </a:lnTo>
                  <a:lnTo>
                    <a:pt x="108714" y="286476"/>
                  </a:lnTo>
                  <a:lnTo>
                    <a:pt x="108972" y="286532"/>
                  </a:lnTo>
                  <a:lnTo>
                    <a:pt x="109239" y="286578"/>
                  </a:lnTo>
                  <a:lnTo>
                    <a:pt x="109497" y="286605"/>
                  </a:lnTo>
                  <a:lnTo>
                    <a:pt x="109774" y="286624"/>
                  </a:lnTo>
                  <a:lnTo>
                    <a:pt x="110041" y="286633"/>
                  </a:lnTo>
                  <a:lnTo>
                    <a:pt x="110364" y="286624"/>
                  </a:lnTo>
                  <a:lnTo>
                    <a:pt x="110696" y="286596"/>
                  </a:lnTo>
                  <a:lnTo>
                    <a:pt x="110991" y="286559"/>
                  </a:lnTo>
                  <a:lnTo>
                    <a:pt x="111277" y="286504"/>
                  </a:lnTo>
                  <a:lnTo>
                    <a:pt x="111563" y="286430"/>
                  </a:lnTo>
                  <a:lnTo>
                    <a:pt x="111840" y="286347"/>
                  </a:lnTo>
                  <a:lnTo>
                    <a:pt x="112107" y="286255"/>
                  </a:lnTo>
                  <a:lnTo>
                    <a:pt x="112374" y="286144"/>
                  </a:lnTo>
                  <a:lnTo>
                    <a:pt x="112633" y="286024"/>
                  </a:lnTo>
                  <a:lnTo>
                    <a:pt x="112882" y="285895"/>
                  </a:lnTo>
                  <a:lnTo>
                    <a:pt x="113121" y="285757"/>
                  </a:lnTo>
                  <a:lnTo>
                    <a:pt x="113352" y="285600"/>
                  </a:lnTo>
                  <a:lnTo>
                    <a:pt x="113583" y="285434"/>
                  </a:lnTo>
                  <a:lnTo>
                    <a:pt x="113795" y="285259"/>
                  </a:lnTo>
                  <a:lnTo>
                    <a:pt x="113997" y="285075"/>
                  </a:lnTo>
                  <a:lnTo>
                    <a:pt x="114200" y="284881"/>
                  </a:lnTo>
                  <a:lnTo>
                    <a:pt x="114385" y="284669"/>
                  </a:lnTo>
                  <a:lnTo>
                    <a:pt x="114569" y="284457"/>
                  </a:lnTo>
                  <a:lnTo>
                    <a:pt x="114735" y="284235"/>
                  </a:lnTo>
                  <a:lnTo>
                    <a:pt x="114892" y="284014"/>
                  </a:lnTo>
                  <a:lnTo>
                    <a:pt x="115040" y="283774"/>
                  </a:lnTo>
                  <a:lnTo>
                    <a:pt x="115178" y="283535"/>
                  </a:lnTo>
                  <a:lnTo>
                    <a:pt x="115298" y="283286"/>
                  </a:lnTo>
                  <a:lnTo>
                    <a:pt x="115408" y="283027"/>
                  </a:lnTo>
                  <a:lnTo>
                    <a:pt x="115510" y="282760"/>
                  </a:lnTo>
                  <a:lnTo>
                    <a:pt x="115593" y="282493"/>
                  </a:lnTo>
                  <a:lnTo>
                    <a:pt x="115667" y="282225"/>
                  </a:lnTo>
                  <a:lnTo>
                    <a:pt x="115731" y="281948"/>
                  </a:lnTo>
                  <a:lnTo>
                    <a:pt x="115777" y="281663"/>
                  </a:lnTo>
                  <a:lnTo>
                    <a:pt x="115805" y="281377"/>
                  </a:lnTo>
                  <a:lnTo>
                    <a:pt x="115823" y="281091"/>
                  </a:lnTo>
                  <a:lnTo>
                    <a:pt x="115833" y="280796"/>
                  </a:lnTo>
                  <a:lnTo>
                    <a:pt x="115823" y="280501"/>
                  </a:lnTo>
                  <a:lnTo>
                    <a:pt x="115796" y="280206"/>
                  </a:lnTo>
                  <a:lnTo>
                    <a:pt x="115713" y="279394"/>
                  </a:lnTo>
                  <a:lnTo>
                    <a:pt x="115630" y="278583"/>
                  </a:lnTo>
                  <a:lnTo>
                    <a:pt x="115482" y="276950"/>
                  </a:lnTo>
                  <a:lnTo>
                    <a:pt x="115353" y="275318"/>
                  </a:lnTo>
                  <a:lnTo>
                    <a:pt x="115242" y="273677"/>
                  </a:lnTo>
                  <a:lnTo>
                    <a:pt x="115159" y="272035"/>
                  </a:lnTo>
                  <a:lnTo>
                    <a:pt x="115086" y="270403"/>
                  </a:lnTo>
                  <a:lnTo>
                    <a:pt x="115030" y="268780"/>
                  </a:lnTo>
                  <a:lnTo>
                    <a:pt x="114984" y="267166"/>
                  </a:lnTo>
                  <a:lnTo>
                    <a:pt x="114957" y="265571"/>
                  </a:lnTo>
                  <a:lnTo>
                    <a:pt x="114947" y="264003"/>
                  </a:lnTo>
                  <a:lnTo>
                    <a:pt x="114938" y="262454"/>
                  </a:lnTo>
                  <a:lnTo>
                    <a:pt x="114947" y="260942"/>
                  </a:lnTo>
                  <a:lnTo>
                    <a:pt x="114966" y="259457"/>
                  </a:lnTo>
                  <a:lnTo>
                    <a:pt x="114993" y="258009"/>
                  </a:lnTo>
                  <a:lnTo>
                    <a:pt x="115030" y="256608"/>
                  </a:lnTo>
                  <a:lnTo>
                    <a:pt x="115076" y="255252"/>
                  </a:lnTo>
                  <a:lnTo>
                    <a:pt x="115123" y="253943"/>
                  </a:lnTo>
                  <a:lnTo>
                    <a:pt x="115169" y="252689"/>
                  </a:lnTo>
                  <a:lnTo>
                    <a:pt x="115233" y="251499"/>
                  </a:lnTo>
                  <a:lnTo>
                    <a:pt x="115288" y="250365"/>
                  </a:lnTo>
                  <a:lnTo>
                    <a:pt x="115408" y="248299"/>
                  </a:lnTo>
                  <a:lnTo>
                    <a:pt x="115528" y="246529"/>
                  </a:lnTo>
                  <a:lnTo>
                    <a:pt x="115630" y="245090"/>
                  </a:lnTo>
                  <a:lnTo>
                    <a:pt x="115722" y="244011"/>
                  </a:lnTo>
                  <a:lnTo>
                    <a:pt x="115805" y="243071"/>
                  </a:lnTo>
                  <a:lnTo>
                    <a:pt x="115823" y="242877"/>
                  </a:lnTo>
                  <a:lnTo>
                    <a:pt x="115833" y="242683"/>
                  </a:lnTo>
                  <a:lnTo>
                    <a:pt x="115833" y="242490"/>
                  </a:lnTo>
                  <a:lnTo>
                    <a:pt x="115833" y="242296"/>
                  </a:lnTo>
                  <a:lnTo>
                    <a:pt x="115823" y="242102"/>
                  </a:lnTo>
                  <a:lnTo>
                    <a:pt x="115805" y="241909"/>
                  </a:lnTo>
                  <a:lnTo>
                    <a:pt x="115777" y="241724"/>
                  </a:lnTo>
                  <a:lnTo>
                    <a:pt x="115750" y="241531"/>
                  </a:lnTo>
                  <a:lnTo>
                    <a:pt x="115713" y="241346"/>
                  </a:lnTo>
                  <a:lnTo>
                    <a:pt x="115676" y="241162"/>
                  </a:lnTo>
                  <a:lnTo>
                    <a:pt x="115630" y="240977"/>
                  </a:lnTo>
                  <a:lnTo>
                    <a:pt x="115574" y="240793"/>
                  </a:lnTo>
                  <a:lnTo>
                    <a:pt x="115519" y="240618"/>
                  </a:lnTo>
                  <a:lnTo>
                    <a:pt x="115454" y="240442"/>
                  </a:lnTo>
                  <a:lnTo>
                    <a:pt x="115381" y="240267"/>
                  </a:lnTo>
                  <a:lnTo>
                    <a:pt x="115307" y="240092"/>
                  </a:lnTo>
                  <a:lnTo>
                    <a:pt x="115224" y="239917"/>
                  </a:lnTo>
                  <a:lnTo>
                    <a:pt x="115141" y="239751"/>
                  </a:lnTo>
                  <a:lnTo>
                    <a:pt x="115049" y="239585"/>
                  </a:lnTo>
                  <a:lnTo>
                    <a:pt x="114947" y="239428"/>
                  </a:lnTo>
                  <a:lnTo>
                    <a:pt x="114846" y="239262"/>
                  </a:lnTo>
                  <a:lnTo>
                    <a:pt x="114735" y="239114"/>
                  </a:lnTo>
                  <a:lnTo>
                    <a:pt x="114625" y="238958"/>
                  </a:lnTo>
                  <a:lnTo>
                    <a:pt x="114505" y="238810"/>
                  </a:lnTo>
                  <a:lnTo>
                    <a:pt x="114385" y="238663"/>
                  </a:lnTo>
                  <a:lnTo>
                    <a:pt x="114256" y="238524"/>
                  </a:lnTo>
                  <a:lnTo>
                    <a:pt x="114117" y="238386"/>
                  </a:lnTo>
                  <a:lnTo>
                    <a:pt x="113979" y="238257"/>
                  </a:lnTo>
                  <a:lnTo>
                    <a:pt x="113841" y="238128"/>
                  </a:lnTo>
                  <a:lnTo>
                    <a:pt x="113693" y="238008"/>
                  </a:lnTo>
                  <a:lnTo>
                    <a:pt x="113536" y="237888"/>
                  </a:lnTo>
                  <a:lnTo>
                    <a:pt x="113380" y="237768"/>
                  </a:lnTo>
                  <a:lnTo>
                    <a:pt x="110936" y="236044"/>
                  </a:lnTo>
                  <a:lnTo>
                    <a:pt x="108520" y="234301"/>
                  </a:lnTo>
                  <a:lnTo>
                    <a:pt x="106113" y="232558"/>
                  </a:lnTo>
                  <a:lnTo>
                    <a:pt x="103725" y="230806"/>
                  </a:lnTo>
                  <a:lnTo>
                    <a:pt x="101355" y="229045"/>
                  </a:lnTo>
                  <a:lnTo>
                    <a:pt x="99013" y="227283"/>
                  </a:lnTo>
                  <a:lnTo>
                    <a:pt x="96679" y="225522"/>
                  </a:lnTo>
                  <a:lnTo>
                    <a:pt x="94365" y="223742"/>
                  </a:lnTo>
                  <a:lnTo>
                    <a:pt x="92078" y="221972"/>
                  </a:lnTo>
                  <a:lnTo>
                    <a:pt x="89809" y="220201"/>
                  </a:lnTo>
                  <a:lnTo>
                    <a:pt x="87559" y="218421"/>
                  </a:lnTo>
                  <a:lnTo>
                    <a:pt x="85337" y="216651"/>
                  </a:lnTo>
                  <a:lnTo>
                    <a:pt x="83133" y="214871"/>
                  </a:lnTo>
                  <a:lnTo>
                    <a:pt x="80948" y="213101"/>
                  </a:lnTo>
                  <a:lnTo>
                    <a:pt x="78790" y="211330"/>
                  </a:lnTo>
                  <a:lnTo>
                    <a:pt x="76660" y="209569"/>
                  </a:lnTo>
                  <a:lnTo>
                    <a:pt x="74548" y="207807"/>
                  </a:lnTo>
                  <a:lnTo>
                    <a:pt x="72464" y="206055"/>
                  </a:lnTo>
                  <a:lnTo>
                    <a:pt x="70407" y="204312"/>
                  </a:lnTo>
                  <a:lnTo>
                    <a:pt x="68369" y="202570"/>
                  </a:lnTo>
                  <a:lnTo>
                    <a:pt x="66359" y="200845"/>
                  </a:lnTo>
                  <a:lnTo>
                    <a:pt x="64376" y="199121"/>
                  </a:lnTo>
                  <a:lnTo>
                    <a:pt x="62421" y="197415"/>
                  </a:lnTo>
                  <a:lnTo>
                    <a:pt x="60494" y="195718"/>
                  </a:lnTo>
                  <a:lnTo>
                    <a:pt x="58595" y="194040"/>
                  </a:lnTo>
                  <a:lnTo>
                    <a:pt x="56732" y="192361"/>
                  </a:lnTo>
                  <a:lnTo>
                    <a:pt x="54887" y="190711"/>
                  </a:lnTo>
                  <a:lnTo>
                    <a:pt x="53080" y="189069"/>
                  </a:lnTo>
                  <a:lnTo>
                    <a:pt x="51291" y="187446"/>
                  </a:lnTo>
                  <a:lnTo>
                    <a:pt x="49539" y="185842"/>
                  </a:lnTo>
                  <a:lnTo>
                    <a:pt x="47824" y="184246"/>
                  </a:lnTo>
                  <a:lnTo>
                    <a:pt x="46136" y="182679"/>
                  </a:lnTo>
                  <a:lnTo>
                    <a:pt x="44476" y="181130"/>
                  </a:lnTo>
                  <a:lnTo>
                    <a:pt x="42853" y="179599"/>
                  </a:lnTo>
                  <a:lnTo>
                    <a:pt x="41267" y="178096"/>
                  </a:lnTo>
                  <a:lnTo>
                    <a:pt x="39709" y="176611"/>
                  </a:lnTo>
                  <a:lnTo>
                    <a:pt x="38187" y="175154"/>
                  </a:lnTo>
                  <a:lnTo>
                    <a:pt x="36693" y="173725"/>
                  </a:lnTo>
                  <a:lnTo>
                    <a:pt x="35246" y="172314"/>
                  </a:lnTo>
                  <a:lnTo>
                    <a:pt x="33826" y="170931"/>
                  </a:lnTo>
                  <a:lnTo>
                    <a:pt x="31096" y="168256"/>
                  </a:lnTo>
                  <a:lnTo>
                    <a:pt x="28514" y="165693"/>
                  </a:lnTo>
                  <a:lnTo>
                    <a:pt x="26089" y="163258"/>
                  </a:lnTo>
                  <a:lnTo>
                    <a:pt x="23811" y="160962"/>
                  </a:lnTo>
                  <a:lnTo>
                    <a:pt x="21699" y="158795"/>
                  </a:lnTo>
                  <a:lnTo>
                    <a:pt x="19753" y="156785"/>
                  </a:lnTo>
                  <a:lnTo>
                    <a:pt x="17964" y="154931"/>
                  </a:lnTo>
                  <a:lnTo>
                    <a:pt x="16360" y="153244"/>
                  </a:lnTo>
                  <a:lnTo>
                    <a:pt x="14921" y="151722"/>
                  </a:lnTo>
                  <a:lnTo>
                    <a:pt x="13658" y="150376"/>
                  </a:lnTo>
                  <a:lnTo>
                    <a:pt x="12588" y="149223"/>
                  </a:lnTo>
                  <a:lnTo>
                    <a:pt x="11703" y="148255"/>
                  </a:lnTo>
                  <a:lnTo>
                    <a:pt x="12450" y="135750"/>
                  </a:lnTo>
                  <a:lnTo>
                    <a:pt x="12791" y="130033"/>
                  </a:lnTo>
                  <a:lnTo>
                    <a:pt x="13105" y="124638"/>
                  </a:lnTo>
                  <a:lnTo>
                    <a:pt x="13400" y="119548"/>
                  </a:lnTo>
                  <a:lnTo>
                    <a:pt x="13667" y="114744"/>
                  </a:lnTo>
                  <a:lnTo>
                    <a:pt x="13907" y="110198"/>
                  </a:lnTo>
                  <a:lnTo>
                    <a:pt x="14119" y="105882"/>
                  </a:lnTo>
                  <a:lnTo>
                    <a:pt x="14313" y="101778"/>
                  </a:lnTo>
                  <a:lnTo>
                    <a:pt x="14479" y="97868"/>
                  </a:lnTo>
                  <a:lnTo>
                    <a:pt x="14626" y="94115"/>
                  </a:lnTo>
                  <a:lnTo>
                    <a:pt x="14746" y="90500"/>
                  </a:lnTo>
                  <a:lnTo>
                    <a:pt x="14838" y="87005"/>
                  </a:lnTo>
                  <a:lnTo>
                    <a:pt x="14875" y="85299"/>
                  </a:lnTo>
                  <a:lnTo>
                    <a:pt x="14912" y="83603"/>
                  </a:lnTo>
                  <a:lnTo>
                    <a:pt x="14931" y="81934"/>
                  </a:lnTo>
                  <a:lnTo>
                    <a:pt x="14958" y="80274"/>
                  </a:lnTo>
                  <a:lnTo>
                    <a:pt x="14968" y="78632"/>
                  </a:lnTo>
                  <a:lnTo>
                    <a:pt x="14977" y="76991"/>
                  </a:lnTo>
                  <a:lnTo>
                    <a:pt x="14977" y="75359"/>
                  </a:lnTo>
                  <a:lnTo>
                    <a:pt x="14968" y="73736"/>
                  </a:lnTo>
                  <a:lnTo>
                    <a:pt x="14958" y="72103"/>
                  </a:lnTo>
                  <a:lnTo>
                    <a:pt x="14940" y="70471"/>
                  </a:lnTo>
                  <a:lnTo>
                    <a:pt x="14921" y="68839"/>
                  </a:lnTo>
                  <a:lnTo>
                    <a:pt x="14894" y="67188"/>
                  </a:lnTo>
                  <a:lnTo>
                    <a:pt x="14857" y="65538"/>
                  </a:lnTo>
                  <a:lnTo>
                    <a:pt x="14811" y="63859"/>
                  </a:lnTo>
                  <a:lnTo>
                    <a:pt x="14765" y="62172"/>
                  </a:lnTo>
                  <a:lnTo>
                    <a:pt x="14709" y="60466"/>
                  </a:lnTo>
                  <a:lnTo>
                    <a:pt x="14580" y="56971"/>
                  </a:lnTo>
                  <a:lnTo>
                    <a:pt x="14433" y="53365"/>
                  </a:lnTo>
                  <a:lnTo>
                    <a:pt x="14257" y="49621"/>
                  </a:lnTo>
                  <a:lnTo>
                    <a:pt x="14055" y="45702"/>
                  </a:lnTo>
                  <a:lnTo>
                    <a:pt x="13833" y="41608"/>
                  </a:lnTo>
                  <a:lnTo>
                    <a:pt x="13584" y="37301"/>
                  </a:lnTo>
                  <a:lnTo>
                    <a:pt x="13308" y="32755"/>
                  </a:lnTo>
                  <a:lnTo>
                    <a:pt x="13013" y="27960"/>
                  </a:lnTo>
                  <a:lnTo>
                    <a:pt x="12690" y="22879"/>
                  </a:lnTo>
                  <a:lnTo>
                    <a:pt x="11971" y="11795"/>
                  </a:lnTo>
                  <a:lnTo>
                    <a:pt x="11971" y="11795"/>
                  </a:lnTo>
                  <a:lnTo>
                    <a:pt x="12625" y="11850"/>
                  </a:lnTo>
                  <a:lnTo>
                    <a:pt x="13280" y="11914"/>
                  </a:lnTo>
                  <a:lnTo>
                    <a:pt x="13916" y="11988"/>
                  </a:lnTo>
                  <a:lnTo>
                    <a:pt x="14543" y="12062"/>
                  </a:lnTo>
                  <a:lnTo>
                    <a:pt x="15161" y="12145"/>
                  </a:lnTo>
                  <a:lnTo>
                    <a:pt x="15761" y="12237"/>
                  </a:lnTo>
                  <a:lnTo>
                    <a:pt x="16360" y="12329"/>
                  </a:lnTo>
                  <a:lnTo>
                    <a:pt x="16941" y="12431"/>
                  </a:lnTo>
                  <a:lnTo>
                    <a:pt x="17522" y="12551"/>
                  </a:lnTo>
                  <a:lnTo>
                    <a:pt x="18084" y="12661"/>
                  </a:lnTo>
                  <a:lnTo>
                    <a:pt x="18638" y="12791"/>
                  </a:lnTo>
                  <a:lnTo>
                    <a:pt x="19191" y="12920"/>
                  </a:lnTo>
                  <a:lnTo>
                    <a:pt x="19726" y="13058"/>
                  </a:lnTo>
                  <a:lnTo>
                    <a:pt x="20251" y="13205"/>
                  </a:lnTo>
                  <a:lnTo>
                    <a:pt x="20768" y="13362"/>
                  </a:lnTo>
                  <a:lnTo>
                    <a:pt x="21275" y="13528"/>
                  </a:lnTo>
                  <a:lnTo>
                    <a:pt x="21773" y="13694"/>
                  </a:lnTo>
                  <a:lnTo>
                    <a:pt x="22271" y="13869"/>
                  </a:lnTo>
                  <a:lnTo>
                    <a:pt x="22750" y="14054"/>
                  </a:lnTo>
                  <a:lnTo>
                    <a:pt x="23221" y="14248"/>
                  </a:lnTo>
                  <a:lnTo>
                    <a:pt x="23682" y="14450"/>
                  </a:lnTo>
                  <a:lnTo>
                    <a:pt x="24134" y="14662"/>
                  </a:lnTo>
                  <a:lnTo>
                    <a:pt x="24586" y="14875"/>
                  </a:lnTo>
                  <a:lnTo>
                    <a:pt x="25019" y="15096"/>
                  </a:lnTo>
                  <a:lnTo>
                    <a:pt x="25452" y="15326"/>
                  </a:lnTo>
                  <a:lnTo>
                    <a:pt x="25867" y="15575"/>
                  </a:lnTo>
                  <a:lnTo>
                    <a:pt x="26282" y="15815"/>
                  </a:lnTo>
                  <a:lnTo>
                    <a:pt x="26688" y="16073"/>
                  </a:lnTo>
                  <a:lnTo>
                    <a:pt x="27085" y="16341"/>
                  </a:lnTo>
                  <a:lnTo>
                    <a:pt x="27472" y="16617"/>
                  </a:lnTo>
                  <a:lnTo>
                    <a:pt x="27850" y="16894"/>
                  </a:lnTo>
                  <a:lnTo>
                    <a:pt x="28228" y="17189"/>
                  </a:lnTo>
                  <a:lnTo>
                    <a:pt x="28597" y="17484"/>
                  </a:lnTo>
                  <a:lnTo>
                    <a:pt x="28947" y="17798"/>
                  </a:lnTo>
                  <a:lnTo>
                    <a:pt x="29298" y="18111"/>
                  </a:lnTo>
                  <a:lnTo>
                    <a:pt x="29648" y="18434"/>
                  </a:lnTo>
                  <a:lnTo>
                    <a:pt x="29980" y="18775"/>
                  </a:lnTo>
                  <a:lnTo>
                    <a:pt x="30312" y="19116"/>
                  </a:lnTo>
                  <a:lnTo>
                    <a:pt x="30635" y="19467"/>
                  </a:lnTo>
                  <a:lnTo>
                    <a:pt x="30948" y="19827"/>
                  </a:lnTo>
                  <a:lnTo>
                    <a:pt x="31262" y="20195"/>
                  </a:lnTo>
                  <a:lnTo>
                    <a:pt x="31566" y="20573"/>
                  </a:lnTo>
                  <a:lnTo>
                    <a:pt x="31861" y="20970"/>
                  </a:lnTo>
                  <a:lnTo>
                    <a:pt x="32147" y="21367"/>
                  </a:lnTo>
                  <a:lnTo>
                    <a:pt x="32433" y="21772"/>
                  </a:lnTo>
                  <a:lnTo>
                    <a:pt x="32710" y="22187"/>
                  </a:lnTo>
                  <a:lnTo>
                    <a:pt x="32977" y="22621"/>
                  </a:lnTo>
                  <a:lnTo>
                    <a:pt x="33245" y="23054"/>
                  </a:lnTo>
                  <a:lnTo>
                    <a:pt x="33503" y="23497"/>
                  </a:lnTo>
                  <a:lnTo>
                    <a:pt x="33761" y="23958"/>
                  </a:lnTo>
                  <a:lnTo>
                    <a:pt x="34001" y="24419"/>
                  </a:lnTo>
                  <a:lnTo>
                    <a:pt x="34250" y="24898"/>
                  </a:lnTo>
                  <a:lnTo>
                    <a:pt x="34480" y="25378"/>
                  </a:lnTo>
                  <a:lnTo>
                    <a:pt x="34711" y="25876"/>
                  </a:lnTo>
                  <a:lnTo>
                    <a:pt x="34941" y="26383"/>
                  </a:lnTo>
                  <a:lnTo>
                    <a:pt x="35163" y="26899"/>
                  </a:lnTo>
                  <a:lnTo>
                    <a:pt x="35375" y="27425"/>
                  </a:lnTo>
                  <a:lnTo>
                    <a:pt x="35587" y="27960"/>
                  </a:lnTo>
                  <a:lnTo>
                    <a:pt x="35799" y="28504"/>
                  </a:lnTo>
                  <a:lnTo>
                    <a:pt x="35993" y="29067"/>
                  </a:lnTo>
                  <a:lnTo>
                    <a:pt x="36195" y="29629"/>
                  </a:lnTo>
                  <a:lnTo>
                    <a:pt x="36389" y="30210"/>
                  </a:lnTo>
                  <a:lnTo>
                    <a:pt x="36574" y="30800"/>
                  </a:lnTo>
                  <a:lnTo>
                    <a:pt x="36758" y="31400"/>
                  </a:lnTo>
                  <a:lnTo>
                    <a:pt x="36989" y="32183"/>
                  </a:lnTo>
                  <a:lnTo>
                    <a:pt x="37210" y="32986"/>
                  </a:lnTo>
                  <a:lnTo>
                    <a:pt x="37422" y="33806"/>
                  </a:lnTo>
                  <a:lnTo>
                    <a:pt x="37634" y="34646"/>
                  </a:lnTo>
                  <a:lnTo>
                    <a:pt x="37837" y="35503"/>
                  </a:lnTo>
                  <a:lnTo>
                    <a:pt x="38031" y="36379"/>
                  </a:lnTo>
                  <a:lnTo>
                    <a:pt x="38215" y="37264"/>
                  </a:lnTo>
                  <a:lnTo>
                    <a:pt x="38399" y="38177"/>
                  </a:lnTo>
                  <a:lnTo>
                    <a:pt x="38575" y="39100"/>
                  </a:lnTo>
                  <a:lnTo>
                    <a:pt x="38750" y="40040"/>
                  </a:lnTo>
                  <a:lnTo>
                    <a:pt x="38907" y="40999"/>
                  </a:lnTo>
                  <a:lnTo>
                    <a:pt x="39063" y="41977"/>
                  </a:lnTo>
                  <a:lnTo>
                    <a:pt x="39220" y="42973"/>
                  </a:lnTo>
                  <a:lnTo>
                    <a:pt x="39368" y="43987"/>
                  </a:lnTo>
                  <a:lnTo>
                    <a:pt x="39506" y="45020"/>
                  </a:lnTo>
                  <a:lnTo>
                    <a:pt x="39635" y="46071"/>
                  </a:lnTo>
                  <a:lnTo>
                    <a:pt x="39764" y="47141"/>
                  </a:lnTo>
                  <a:lnTo>
                    <a:pt x="39893" y="48220"/>
                  </a:lnTo>
                  <a:lnTo>
                    <a:pt x="40004" y="49326"/>
                  </a:lnTo>
                  <a:lnTo>
                    <a:pt x="40124" y="50451"/>
                  </a:lnTo>
                  <a:lnTo>
                    <a:pt x="40225" y="51585"/>
                  </a:lnTo>
                  <a:lnTo>
                    <a:pt x="40336" y="52747"/>
                  </a:lnTo>
                  <a:lnTo>
                    <a:pt x="40428" y="53919"/>
                  </a:lnTo>
                  <a:lnTo>
                    <a:pt x="40520" y="55117"/>
                  </a:lnTo>
                  <a:lnTo>
                    <a:pt x="40613" y="56335"/>
                  </a:lnTo>
                  <a:lnTo>
                    <a:pt x="40696" y="57561"/>
                  </a:lnTo>
                  <a:lnTo>
                    <a:pt x="40852" y="60079"/>
                  </a:lnTo>
                  <a:lnTo>
                    <a:pt x="40991" y="62679"/>
                  </a:lnTo>
                  <a:lnTo>
                    <a:pt x="41120" y="65353"/>
                  </a:lnTo>
                  <a:lnTo>
                    <a:pt x="41230" y="68092"/>
                  </a:lnTo>
                  <a:lnTo>
                    <a:pt x="41323" y="70923"/>
                  </a:lnTo>
                  <a:lnTo>
                    <a:pt x="41406" y="73819"/>
                  </a:lnTo>
                  <a:lnTo>
                    <a:pt x="41479" y="76797"/>
                  </a:lnTo>
                  <a:lnTo>
                    <a:pt x="41535" y="79859"/>
                  </a:lnTo>
                  <a:lnTo>
                    <a:pt x="41590" y="82994"/>
                  </a:lnTo>
                  <a:lnTo>
                    <a:pt x="41627" y="86212"/>
                  </a:lnTo>
                  <a:lnTo>
                    <a:pt x="41664" y="89504"/>
                  </a:lnTo>
                  <a:lnTo>
                    <a:pt x="41691" y="92879"/>
                  </a:lnTo>
                  <a:lnTo>
                    <a:pt x="41710" y="96338"/>
                  </a:lnTo>
                  <a:lnTo>
                    <a:pt x="41728" y="103503"/>
                  </a:lnTo>
                  <a:lnTo>
                    <a:pt x="41738" y="110991"/>
                  </a:lnTo>
                  <a:lnTo>
                    <a:pt x="41738" y="118820"/>
                  </a:lnTo>
                  <a:lnTo>
                    <a:pt x="41747" y="119124"/>
                  </a:lnTo>
                  <a:lnTo>
                    <a:pt x="41774" y="119419"/>
                  </a:lnTo>
                  <a:lnTo>
                    <a:pt x="41811" y="119723"/>
                  </a:lnTo>
                  <a:lnTo>
                    <a:pt x="41867" y="120018"/>
                  </a:lnTo>
                  <a:lnTo>
                    <a:pt x="41931" y="120304"/>
                  </a:lnTo>
                  <a:lnTo>
                    <a:pt x="42023" y="120590"/>
                  </a:lnTo>
                  <a:lnTo>
                    <a:pt x="42116" y="120876"/>
                  </a:lnTo>
                  <a:lnTo>
                    <a:pt x="42236" y="121153"/>
                  </a:lnTo>
                  <a:lnTo>
                    <a:pt x="42355" y="121420"/>
                  </a:lnTo>
                  <a:lnTo>
                    <a:pt x="42503" y="121678"/>
                  </a:lnTo>
                  <a:lnTo>
                    <a:pt x="42651" y="121937"/>
                  </a:lnTo>
                  <a:lnTo>
                    <a:pt x="42826" y="122186"/>
                  </a:lnTo>
                  <a:lnTo>
                    <a:pt x="43001" y="122425"/>
                  </a:lnTo>
                  <a:lnTo>
                    <a:pt x="43195" y="122656"/>
                  </a:lnTo>
                  <a:lnTo>
                    <a:pt x="43407" y="122877"/>
                  </a:lnTo>
                  <a:lnTo>
                    <a:pt x="43628" y="123089"/>
                  </a:lnTo>
                  <a:lnTo>
                    <a:pt x="60107" y="138139"/>
                  </a:lnTo>
                  <a:lnTo>
                    <a:pt x="59415" y="138793"/>
                  </a:lnTo>
                  <a:lnTo>
                    <a:pt x="58714" y="139467"/>
                  </a:lnTo>
                  <a:lnTo>
                    <a:pt x="58014" y="140158"/>
                  </a:lnTo>
                  <a:lnTo>
                    <a:pt x="57313" y="140859"/>
                  </a:lnTo>
                  <a:lnTo>
                    <a:pt x="56612" y="141578"/>
                  </a:lnTo>
                  <a:lnTo>
                    <a:pt x="55902" y="142325"/>
                  </a:lnTo>
                  <a:lnTo>
                    <a:pt x="55192" y="143081"/>
                  </a:lnTo>
                  <a:lnTo>
                    <a:pt x="54473" y="143856"/>
                  </a:lnTo>
                  <a:lnTo>
                    <a:pt x="54288" y="144068"/>
                  </a:lnTo>
                  <a:lnTo>
                    <a:pt x="54113" y="144299"/>
                  </a:lnTo>
                  <a:lnTo>
                    <a:pt x="53947" y="144529"/>
                  </a:lnTo>
                  <a:lnTo>
                    <a:pt x="53790" y="144769"/>
                  </a:lnTo>
                  <a:lnTo>
                    <a:pt x="53652" y="145018"/>
                  </a:lnTo>
                  <a:lnTo>
                    <a:pt x="53523" y="145267"/>
                  </a:lnTo>
                  <a:lnTo>
                    <a:pt x="53412" y="145525"/>
                  </a:lnTo>
                  <a:lnTo>
                    <a:pt x="53301" y="145793"/>
                  </a:lnTo>
                  <a:lnTo>
                    <a:pt x="53218" y="146060"/>
                  </a:lnTo>
                  <a:lnTo>
                    <a:pt x="53145" y="146327"/>
                  </a:lnTo>
                  <a:lnTo>
                    <a:pt x="53080" y="146604"/>
                  </a:lnTo>
                  <a:lnTo>
                    <a:pt x="53025" y="146890"/>
                  </a:lnTo>
                  <a:lnTo>
                    <a:pt x="52988" y="147167"/>
                  </a:lnTo>
                  <a:lnTo>
                    <a:pt x="52969" y="147452"/>
                  </a:lnTo>
                  <a:lnTo>
                    <a:pt x="52960" y="147738"/>
                  </a:lnTo>
                  <a:lnTo>
                    <a:pt x="52969" y="148024"/>
                  </a:lnTo>
                  <a:lnTo>
                    <a:pt x="52988" y="148310"/>
                  </a:lnTo>
                  <a:lnTo>
                    <a:pt x="53025" y="148596"/>
                  </a:lnTo>
                  <a:lnTo>
                    <a:pt x="53071" y="148882"/>
                  </a:lnTo>
                  <a:lnTo>
                    <a:pt x="53135" y="149158"/>
                  </a:lnTo>
                  <a:lnTo>
                    <a:pt x="53209" y="149435"/>
                  </a:lnTo>
                  <a:lnTo>
                    <a:pt x="53301" y="149703"/>
                  </a:lnTo>
                  <a:lnTo>
                    <a:pt x="53403" y="149961"/>
                  </a:lnTo>
                  <a:lnTo>
                    <a:pt x="53513" y="150219"/>
                  </a:lnTo>
                  <a:lnTo>
                    <a:pt x="53643" y="150477"/>
                  </a:lnTo>
                  <a:lnTo>
                    <a:pt x="53781" y="150717"/>
                  </a:lnTo>
                  <a:lnTo>
                    <a:pt x="53928" y="150957"/>
                  </a:lnTo>
                  <a:lnTo>
                    <a:pt x="54094" y="151196"/>
                  </a:lnTo>
                  <a:lnTo>
                    <a:pt x="54270" y="151418"/>
                  </a:lnTo>
                  <a:lnTo>
                    <a:pt x="54454" y="151630"/>
                  </a:lnTo>
                  <a:lnTo>
                    <a:pt x="54648" y="151842"/>
                  </a:lnTo>
                  <a:lnTo>
                    <a:pt x="54860" y="152036"/>
                  </a:lnTo>
                  <a:lnTo>
                    <a:pt x="55994" y="153059"/>
                  </a:lnTo>
                  <a:lnTo>
                    <a:pt x="57304" y="154230"/>
                  </a:lnTo>
                  <a:lnTo>
                    <a:pt x="59074" y="155807"/>
                  </a:lnTo>
                  <a:lnTo>
                    <a:pt x="61278" y="157762"/>
                  </a:lnTo>
                  <a:lnTo>
                    <a:pt x="63878" y="160058"/>
                  </a:lnTo>
                  <a:lnTo>
                    <a:pt x="66857" y="162677"/>
                  </a:lnTo>
                  <a:lnTo>
                    <a:pt x="70195" y="165582"/>
                  </a:lnTo>
                  <a:lnTo>
                    <a:pt x="73847" y="168754"/>
                  </a:lnTo>
                  <a:lnTo>
                    <a:pt x="77794" y="172157"/>
                  </a:lnTo>
                  <a:lnTo>
                    <a:pt x="82008" y="175763"/>
                  </a:lnTo>
                  <a:lnTo>
                    <a:pt x="84212" y="177625"/>
                  </a:lnTo>
                  <a:lnTo>
                    <a:pt x="86462" y="179534"/>
                  </a:lnTo>
                  <a:lnTo>
                    <a:pt x="88777" y="181480"/>
                  </a:lnTo>
                  <a:lnTo>
                    <a:pt x="91137" y="183463"/>
                  </a:lnTo>
                  <a:lnTo>
                    <a:pt x="93544" y="185473"/>
                  </a:lnTo>
                  <a:lnTo>
                    <a:pt x="95988" y="187511"/>
                  </a:lnTo>
                  <a:lnTo>
                    <a:pt x="98478" y="189567"/>
                  </a:lnTo>
                  <a:lnTo>
                    <a:pt x="100995" y="191642"/>
                  </a:lnTo>
                  <a:lnTo>
                    <a:pt x="103559" y="193735"/>
                  </a:lnTo>
                  <a:lnTo>
                    <a:pt x="106141" y="195838"/>
                  </a:lnTo>
                  <a:lnTo>
                    <a:pt x="106344" y="195995"/>
                  </a:lnTo>
                  <a:lnTo>
                    <a:pt x="106556" y="196142"/>
                  </a:lnTo>
                  <a:lnTo>
                    <a:pt x="106768" y="196280"/>
                  </a:lnTo>
                  <a:lnTo>
                    <a:pt x="106980" y="196400"/>
                  </a:lnTo>
                  <a:lnTo>
                    <a:pt x="107201" y="196520"/>
                  </a:lnTo>
                  <a:lnTo>
                    <a:pt x="107432" y="196622"/>
                  </a:lnTo>
                  <a:lnTo>
                    <a:pt x="107653" y="196723"/>
                  </a:lnTo>
                  <a:lnTo>
                    <a:pt x="107884" y="196806"/>
                  </a:lnTo>
                  <a:lnTo>
                    <a:pt x="108114" y="196880"/>
                  </a:lnTo>
                  <a:lnTo>
                    <a:pt x="108354" y="196944"/>
                  </a:lnTo>
                  <a:lnTo>
                    <a:pt x="108584" y="197000"/>
                  </a:lnTo>
                  <a:lnTo>
                    <a:pt x="108824" y="197046"/>
                  </a:lnTo>
                  <a:lnTo>
                    <a:pt x="109064" y="197083"/>
                  </a:lnTo>
                  <a:lnTo>
                    <a:pt x="109304" y="197110"/>
                  </a:lnTo>
                  <a:lnTo>
                    <a:pt x="109543" y="197120"/>
                  </a:lnTo>
                  <a:lnTo>
                    <a:pt x="109783" y="197129"/>
                  </a:lnTo>
                  <a:lnTo>
                    <a:pt x="110097" y="197120"/>
                  </a:lnTo>
                  <a:lnTo>
                    <a:pt x="110410" y="197092"/>
                  </a:lnTo>
                  <a:lnTo>
                    <a:pt x="110724" y="197046"/>
                  </a:lnTo>
                  <a:lnTo>
                    <a:pt x="111028" y="196991"/>
                  </a:lnTo>
                  <a:lnTo>
                    <a:pt x="111342" y="196917"/>
                  </a:lnTo>
                  <a:lnTo>
                    <a:pt x="111637" y="196825"/>
                  </a:lnTo>
                  <a:lnTo>
                    <a:pt x="111941" y="196714"/>
                  </a:lnTo>
                  <a:lnTo>
                    <a:pt x="112227" y="196585"/>
                  </a:lnTo>
                  <a:lnTo>
                    <a:pt x="112513" y="196446"/>
                  </a:lnTo>
                  <a:lnTo>
                    <a:pt x="112799" y="196280"/>
                  </a:lnTo>
                  <a:lnTo>
                    <a:pt x="113066" y="196105"/>
                  </a:lnTo>
                  <a:lnTo>
                    <a:pt x="113334" y="195912"/>
                  </a:lnTo>
                  <a:lnTo>
                    <a:pt x="113583" y="195709"/>
                  </a:lnTo>
                  <a:lnTo>
                    <a:pt x="113822" y="195478"/>
                  </a:lnTo>
                  <a:lnTo>
                    <a:pt x="114062" y="195238"/>
                  </a:lnTo>
                  <a:lnTo>
                    <a:pt x="114274" y="194989"/>
                  </a:lnTo>
                  <a:lnTo>
                    <a:pt x="114459" y="194750"/>
                  </a:lnTo>
                  <a:lnTo>
                    <a:pt x="114625" y="194510"/>
                  </a:lnTo>
                  <a:lnTo>
                    <a:pt x="114781" y="194261"/>
                  </a:lnTo>
                  <a:lnTo>
                    <a:pt x="114920" y="194003"/>
                  </a:lnTo>
                  <a:lnTo>
                    <a:pt x="115049" y="193745"/>
                  </a:lnTo>
                  <a:lnTo>
                    <a:pt x="115159" y="193486"/>
                  </a:lnTo>
                  <a:lnTo>
                    <a:pt x="115261" y="193219"/>
                  </a:lnTo>
                  <a:lnTo>
                    <a:pt x="115344" y="192952"/>
                  </a:lnTo>
                  <a:lnTo>
                    <a:pt x="115418" y="192675"/>
                  </a:lnTo>
                  <a:lnTo>
                    <a:pt x="115473" y="192407"/>
                  </a:lnTo>
                  <a:lnTo>
                    <a:pt x="115519" y="192131"/>
                  </a:lnTo>
                  <a:lnTo>
                    <a:pt x="115547" y="191854"/>
                  </a:lnTo>
                  <a:lnTo>
                    <a:pt x="115565" y="191578"/>
                  </a:lnTo>
                  <a:lnTo>
                    <a:pt x="115565" y="191301"/>
                  </a:lnTo>
                  <a:lnTo>
                    <a:pt x="115556" y="191024"/>
                  </a:lnTo>
                  <a:lnTo>
                    <a:pt x="115537" y="190748"/>
                  </a:lnTo>
                  <a:lnTo>
                    <a:pt x="115501" y="190471"/>
                  </a:lnTo>
                  <a:lnTo>
                    <a:pt x="115454" y="190194"/>
                  </a:lnTo>
                  <a:lnTo>
                    <a:pt x="115390" y="189927"/>
                  </a:lnTo>
                  <a:lnTo>
                    <a:pt x="115316" y="189659"/>
                  </a:lnTo>
                  <a:lnTo>
                    <a:pt x="115233" y="189392"/>
                  </a:lnTo>
                  <a:lnTo>
                    <a:pt x="115132" y="189134"/>
                  </a:lnTo>
                  <a:lnTo>
                    <a:pt x="115012" y="188876"/>
                  </a:lnTo>
                  <a:lnTo>
                    <a:pt x="114892" y="188627"/>
                  </a:lnTo>
                  <a:lnTo>
                    <a:pt x="114754" y="188378"/>
                  </a:lnTo>
                  <a:lnTo>
                    <a:pt x="114597" y="188138"/>
                  </a:lnTo>
                  <a:lnTo>
                    <a:pt x="114431" y="187907"/>
                  </a:lnTo>
                  <a:lnTo>
                    <a:pt x="114256" y="187677"/>
                  </a:lnTo>
                  <a:lnTo>
                    <a:pt x="114071" y="187455"/>
                  </a:lnTo>
                  <a:lnTo>
                    <a:pt x="113868" y="187253"/>
                  </a:lnTo>
                  <a:lnTo>
                    <a:pt x="113656" y="187050"/>
                  </a:lnTo>
                  <a:lnTo>
                    <a:pt x="113426" y="186856"/>
                  </a:lnTo>
                  <a:lnTo>
                    <a:pt x="109636" y="183767"/>
                  </a:lnTo>
                  <a:lnTo>
                    <a:pt x="105919" y="180715"/>
                  </a:lnTo>
                  <a:lnTo>
                    <a:pt x="102277" y="177699"/>
                  </a:lnTo>
                  <a:lnTo>
                    <a:pt x="98727" y="174739"/>
                  </a:lnTo>
                  <a:lnTo>
                    <a:pt x="95278" y="171834"/>
                  </a:lnTo>
                  <a:lnTo>
                    <a:pt x="91930" y="169012"/>
                  </a:lnTo>
                  <a:lnTo>
                    <a:pt x="88712" y="166274"/>
                  </a:lnTo>
                  <a:lnTo>
                    <a:pt x="85632" y="163636"/>
                  </a:lnTo>
                  <a:lnTo>
                    <a:pt x="82690" y="161110"/>
                  </a:lnTo>
                  <a:lnTo>
                    <a:pt x="79906" y="158703"/>
                  </a:lnTo>
                  <a:lnTo>
                    <a:pt x="77287" y="156425"/>
                  </a:lnTo>
                  <a:lnTo>
                    <a:pt x="74843" y="154295"/>
                  </a:lnTo>
                  <a:lnTo>
                    <a:pt x="72593" y="152321"/>
                  </a:lnTo>
                  <a:lnTo>
                    <a:pt x="70546" y="150514"/>
                  </a:lnTo>
                  <a:lnTo>
                    <a:pt x="67078" y="147452"/>
                  </a:lnTo>
                  <a:lnTo>
                    <a:pt x="67724" y="146844"/>
                  </a:lnTo>
                  <a:lnTo>
                    <a:pt x="68351" y="146254"/>
                  </a:lnTo>
                  <a:lnTo>
                    <a:pt x="68978" y="145682"/>
                  </a:lnTo>
                  <a:lnTo>
                    <a:pt x="69596" y="145138"/>
                  </a:lnTo>
                  <a:lnTo>
                    <a:pt x="70214" y="144612"/>
                  </a:lnTo>
                  <a:lnTo>
                    <a:pt x="70822" y="144105"/>
                  </a:lnTo>
                  <a:lnTo>
                    <a:pt x="71422" y="143626"/>
                  </a:lnTo>
                  <a:lnTo>
                    <a:pt x="72021" y="143155"/>
                  </a:lnTo>
                  <a:lnTo>
                    <a:pt x="72611" y="142713"/>
                  </a:lnTo>
                  <a:lnTo>
                    <a:pt x="73201" y="142288"/>
                  </a:lnTo>
                  <a:lnTo>
                    <a:pt x="73782" y="141883"/>
                  </a:lnTo>
                  <a:lnTo>
                    <a:pt x="74363" y="141505"/>
                  </a:lnTo>
                  <a:lnTo>
                    <a:pt x="74944" y="141136"/>
                  </a:lnTo>
                  <a:lnTo>
                    <a:pt x="75516" y="140795"/>
                  </a:lnTo>
                  <a:lnTo>
                    <a:pt x="76079" y="140463"/>
                  </a:lnTo>
                  <a:lnTo>
                    <a:pt x="76641" y="140158"/>
                  </a:lnTo>
                  <a:lnTo>
                    <a:pt x="77204" y="139872"/>
                  </a:lnTo>
                  <a:lnTo>
                    <a:pt x="77766" y="139605"/>
                  </a:lnTo>
                  <a:lnTo>
                    <a:pt x="78319" y="139356"/>
                  </a:lnTo>
                  <a:lnTo>
                    <a:pt x="78882" y="139125"/>
                  </a:lnTo>
                  <a:lnTo>
                    <a:pt x="79426" y="138904"/>
                  </a:lnTo>
                  <a:lnTo>
                    <a:pt x="79979" y="138710"/>
                  </a:lnTo>
                  <a:lnTo>
                    <a:pt x="80533" y="138535"/>
                  </a:lnTo>
                  <a:lnTo>
                    <a:pt x="81077" y="138379"/>
                  </a:lnTo>
                  <a:lnTo>
                    <a:pt x="81630" y="138240"/>
                  </a:lnTo>
                  <a:lnTo>
                    <a:pt x="82174" y="138111"/>
                  </a:lnTo>
                  <a:lnTo>
                    <a:pt x="82718" y="138010"/>
                  </a:lnTo>
                  <a:lnTo>
                    <a:pt x="83262" y="137917"/>
                  </a:lnTo>
                  <a:lnTo>
                    <a:pt x="83815" y="137844"/>
                  </a:lnTo>
                  <a:lnTo>
                    <a:pt x="84360" y="137788"/>
                  </a:lnTo>
                  <a:lnTo>
                    <a:pt x="84904" y="137751"/>
                  </a:lnTo>
                  <a:lnTo>
                    <a:pt x="85457" y="137733"/>
                  </a:lnTo>
                  <a:lnTo>
                    <a:pt x="86121" y="137733"/>
                  </a:lnTo>
                  <a:lnTo>
                    <a:pt x="86453" y="137742"/>
                  </a:lnTo>
                  <a:lnTo>
                    <a:pt x="86794" y="137751"/>
                  </a:lnTo>
                  <a:lnTo>
                    <a:pt x="87135" y="137779"/>
                  </a:lnTo>
                  <a:lnTo>
                    <a:pt x="87476" y="137798"/>
                  </a:lnTo>
                  <a:lnTo>
                    <a:pt x="87818" y="137834"/>
                  </a:lnTo>
                  <a:lnTo>
                    <a:pt x="88168" y="137871"/>
                  </a:lnTo>
                  <a:lnTo>
                    <a:pt x="88518" y="137917"/>
                  </a:lnTo>
                  <a:lnTo>
                    <a:pt x="88878" y="137973"/>
                  </a:lnTo>
                  <a:lnTo>
                    <a:pt x="89228" y="138028"/>
                  </a:lnTo>
                  <a:lnTo>
                    <a:pt x="89588" y="138093"/>
                  </a:lnTo>
                  <a:lnTo>
                    <a:pt x="89957" y="138157"/>
                  </a:lnTo>
                  <a:lnTo>
                    <a:pt x="90317" y="138240"/>
                  </a:lnTo>
                  <a:lnTo>
                    <a:pt x="91064" y="138406"/>
                  </a:lnTo>
                  <a:lnTo>
                    <a:pt x="91810" y="138609"/>
                  </a:lnTo>
                  <a:lnTo>
                    <a:pt x="92576" y="138830"/>
                  </a:lnTo>
                  <a:lnTo>
                    <a:pt x="93360" y="139079"/>
                  </a:lnTo>
                  <a:lnTo>
                    <a:pt x="94144" y="139356"/>
                  </a:lnTo>
                  <a:lnTo>
                    <a:pt x="94955" y="139651"/>
                  </a:lnTo>
                  <a:lnTo>
                    <a:pt x="95776" y="139983"/>
                  </a:lnTo>
                  <a:lnTo>
                    <a:pt x="96606" y="140333"/>
                  </a:lnTo>
                  <a:lnTo>
                    <a:pt x="97463" y="140712"/>
                  </a:lnTo>
                  <a:lnTo>
                    <a:pt x="98321" y="141127"/>
                  </a:lnTo>
                  <a:lnTo>
                    <a:pt x="99206" y="141560"/>
                  </a:lnTo>
                  <a:lnTo>
                    <a:pt x="100101" y="142021"/>
                  </a:lnTo>
                  <a:lnTo>
                    <a:pt x="101014" y="142510"/>
                  </a:lnTo>
                  <a:lnTo>
                    <a:pt x="101945" y="143026"/>
                  </a:lnTo>
                  <a:lnTo>
                    <a:pt x="102895" y="143570"/>
                  </a:lnTo>
                  <a:lnTo>
                    <a:pt x="103863" y="144151"/>
                  </a:lnTo>
                  <a:lnTo>
                    <a:pt x="104850" y="144751"/>
                  </a:lnTo>
                  <a:lnTo>
                    <a:pt x="105855" y="145378"/>
                  </a:lnTo>
                  <a:lnTo>
                    <a:pt x="106869" y="146042"/>
                  </a:lnTo>
                  <a:lnTo>
                    <a:pt x="107911" y="146724"/>
                  </a:lnTo>
                  <a:lnTo>
                    <a:pt x="108972" y="147443"/>
                  </a:lnTo>
                  <a:lnTo>
                    <a:pt x="110051" y="148190"/>
                  </a:lnTo>
                  <a:lnTo>
                    <a:pt x="111157" y="148965"/>
                  </a:lnTo>
                  <a:lnTo>
                    <a:pt x="112273" y="149767"/>
                  </a:lnTo>
                  <a:lnTo>
                    <a:pt x="113417" y="150606"/>
                  </a:lnTo>
                  <a:lnTo>
                    <a:pt x="113666" y="150772"/>
                  </a:lnTo>
                  <a:lnTo>
                    <a:pt x="113914" y="150929"/>
                  </a:lnTo>
                  <a:lnTo>
                    <a:pt x="114163" y="151077"/>
                  </a:lnTo>
                  <a:lnTo>
                    <a:pt x="114422" y="151196"/>
                  </a:lnTo>
                  <a:lnTo>
                    <a:pt x="114689" y="151316"/>
                  </a:lnTo>
                  <a:lnTo>
                    <a:pt x="114957" y="151418"/>
                  </a:lnTo>
                  <a:lnTo>
                    <a:pt x="115224" y="151501"/>
                  </a:lnTo>
                  <a:lnTo>
                    <a:pt x="115501" y="151575"/>
                  </a:lnTo>
                  <a:lnTo>
                    <a:pt x="115777" y="151630"/>
                  </a:lnTo>
                  <a:lnTo>
                    <a:pt x="116054" y="151676"/>
                  </a:lnTo>
                  <a:lnTo>
                    <a:pt x="116331" y="151704"/>
                  </a:lnTo>
                  <a:lnTo>
                    <a:pt x="116607" y="151722"/>
                  </a:lnTo>
                  <a:lnTo>
                    <a:pt x="116884" y="151731"/>
                  </a:lnTo>
                  <a:lnTo>
                    <a:pt x="117160" y="151722"/>
                  </a:lnTo>
                  <a:lnTo>
                    <a:pt x="117437" y="151704"/>
                  </a:lnTo>
                  <a:lnTo>
                    <a:pt x="117714" y="151667"/>
                  </a:lnTo>
                  <a:lnTo>
                    <a:pt x="117990" y="151621"/>
                  </a:lnTo>
                  <a:lnTo>
                    <a:pt x="118258" y="151556"/>
                  </a:lnTo>
                  <a:lnTo>
                    <a:pt x="118525" y="151482"/>
                  </a:lnTo>
                  <a:lnTo>
                    <a:pt x="118793" y="151399"/>
                  </a:lnTo>
                  <a:lnTo>
                    <a:pt x="119051" y="151298"/>
                  </a:lnTo>
                  <a:lnTo>
                    <a:pt x="119309" y="151187"/>
                  </a:lnTo>
                  <a:lnTo>
                    <a:pt x="119558" y="151058"/>
                  </a:lnTo>
                  <a:lnTo>
                    <a:pt x="119798" y="150920"/>
                  </a:lnTo>
                  <a:lnTo>
                    <a:pt x="120038" y="150772"/>
                  </a:lnTo>
                  <a:lnTo>
                    <a:pt x="120277" y="150606"/>
                  </a:lnTo>
                  <a:lnTo>
                    <a:pt x="120499" y="150431"/>
                  </a:lnTo>
                  <a:lnTo>
                    <a:pt x="120720" y="150247"/>
                  </a:lnTo>
                  <a:lnTo>
                    <a:pt x="120923" y="150053"/>
                  </a:lnTo>
                  <a:lnTo>
                    <a:pt x="121126" y="149841"/>
                  </a:lnTo>
                  <a:lnTo>
                    <a:pt x="121319" y="149610"/>
                  </a:lnTo>
                  <a:lnTo>
                    <a:pt x="121504" y="149380"/>
                  </a:lnTo>
                  <a:lnTo>
                    <a:pt x="121670" y="149140"/>
                  </a:lnTo>
                  <a:lnTo>
                    <a:pt x="121827" y="148882"/>
                  </a:lnTo>
                  <a:lnTo>
                    <a:pt x="121974" y="148633"/>
                  </a:lnTo>
                  <a:lnTo>
                    <a:pt x="122103" y="148375"/>
                  </a:lnTo>
                  <a:lnTo>
                    <a:pt x="122214" y="148107"/>
                  </a:lnTo>
                  <a:lnTo>
                    <a:pt x="122315" y="147840"/>
                  </a:lnTo>
                  <a:lnTo>
                    <a:pt x="122398" y="147572"/>
                  </a:lnTo>
                  <a:lnTo>
                    <a:pt x="122472" y="147296"/>
                  </a:lnTo>
                  <a:lnTo>
                    <a:pt x="122537" y="147019"/>
                  </a:lnTo>
                  <a:lnTo>
                    <a:pt x="122574" y="146742"/>
                  </a:lnTo>
                  <a:lnTo>
                    <a:pt x="122610" y="146466"/>
                  </a:lnTo>
                  <a:lnTo>
                    <a:pt x="122629" y="146189"/>
                  </a:lnTo>
                  <a:lnTo>
                    <a:pt x="122629" y="145912"/>
                  </a:lnTo>
                  <a:lnTo>
                    <a:pt x="122620" y="145636"/>
                  </a:lnTo>
                  <a:lnTo>
                    <a:pt x="122601" y="145359"/>
                  </a:lnTo>
                  <a:lnTo>
                    <a:pt x="122564" y="145083"/>
                  </a:lnTo>
                  <a:lnTo>
                    <a:pt x="122518" y="144806"/>
                  </a:lnTo>
                  <a:lnTo>
                    <a:pt x="122454" y="144538"/>
                  </a:lnTo>
                  <a:lnTo>
                    <a:pt x="122380" y="144271"/>
                  </a:lnTo>
                  <a:lnTo>
                    <a:pt x="122297" y="144004"/>
                  </a:lnTo>
                  <a:lnTo>
                    <a:pt x="122195" y="143745"/>
                  </a:lnTo>
                  <a:lnTo>
                    <a:pt x="122085" y="143487"/>
                  </a:lnTo>
                  <a:lnTo>
                    <a:pt x="121956" y="143238"/>
                  </a:lnTo>
                  <a:lnTo>
                    <a:pt x="121827" y="142989"/>
                  </a:lnTo>
                  <a:lnTo>
                    <a:pt x="121670" y="142759"/>
                  </a:lnTo>
                  <a:lnTo>
                    <a:pt x="121513" y="142519"/>
                  </a:lnTo>
                  <a:lnTo>
                    <a:pt x="121338" y="142298"/>
                  </a:lnTo>
                  <a:lnTo>
                    <a:pt x="121144" y="142076"/>
                  </a:lnTo>
                  <a:lnTo>
                    <a:pt x="120951" y="141864"/>
                  </a:lnTo>
                  <a:lnTo>
                    <a:pt x="120738" y="141671"/>
                  </a:lnTo>
                  <a:lnTo>
                    <a:pt x="120517" y="141477"/>
                  </a:lnTo>
                  <a:lnTo>
                    <a:pt x="120277" y="141293"/>
                  </a:lnTo>
                  <a:lnTo>
                    <a:pt x="118820" y="140232"/>
                  </a:lnTo>
                  <a:lnTo>
                    <a:pt x="117391" y="139208"/>
                  </a:lnTo>
                  <a:lnTo>
                    <a:pt x="115980" y="138231"/>
                  </a:lnTo>
                  <a:lnTo>
                    <a:pt x="114588" y="137281"/>
                  </a:lnTo>
                  <a:lnTo>
                    <a:pt x="113214" y="136377"/>
                  </a:lnTo>
                  <a:lnTo>
                    <a:pt x="112531" y="135935"/>
                  </a:lnTo>
                  <a:lnTo>
                    <a:pt x="111849" y="135511"/>
                  </a:lnTo>
                  <a:lnTo>
                    <a:pt x="111185" y="135086"/>
                  </a:lnTo>
                  <a:lnTo>
                    <a:pt x="110512" y="134681"/>
                  </a:lnTo>
                  <a:lnTo>
                    <a:pt x="109848" y="134275"/>
                  </a:lnTo>
                  <a:lnTo>
                    <a:pt x="109193" y="133888"/>
                  </a:lnTo>
                  <a:lnTo>
                    <a:pt x="108538" y="133500"/>
                  </a:lnTo>
                  <a:lnTo>
                    <a:pt x="107893" y="133131"/>
                  </a:lnTo>
                  <a:lnTo>
                    <a:pt x="107247" y="132772"/>
                  </a:lnTo>
                  <a:lnTo>
                    <a:pt x="106602" y="132421"/>
                  </a:lnTo>
                  <a:lnTo>
                    <a:pt x="105966" y="132080"/>
                  </a:lnTo>
                  <a:lnTo>
                    <a:pt x="105329" y="131739"/>
                  </a:lnTo>
                  <a:lnTo>
                    <a:pt x="104702" y="131416"/>
                  </a:lnTo>
                  <a:lnTo>
                    <a:pt x="104075" y="131103"/>
                  </a:lnTo>
                  <a:lnTo>
                    <a:pt x="103448" y="130798"/>
                  </a:lnTo>
                  <a:lnTo>
                    <a:pt x="102830" y="130503"/>
                  </a:lnTo>
                  <a:lnTo>
                    <a:pt x="102212" y="130217"/>
                  </a:lnTo>
                  <a:lnTo>
                    <a:pt x="101604" y="129950"/>
                  </a:lnTo>
                  <a:lnTo>
                    <a:pt x="100995" y="129683"/>
                  </a:lnTo>
                  <a:lnTo>
                    <a:pt x="100396" y="129424"/>
                  </a:lnTo>
                  <a:lnTo>
                    <a:pt x="99787" y="129175"/>
                  </a:lnTo>
                  <a:lnTo>
                    <a:pt x="99197" y="128945"/>
                  </a:lnTo>
                  <a:lnTo>
                    <a:pt x="98598" y="128714"/>
                  </a:lnTo>
                  <a:lnTo>
                    <a:pt x="98007" y="128493"/>
                  </a:lnTo>
                  <a:lnTo>
                    <a:pt x="97417" y="128290"/>
                  </a:lnTo>
                  <a:lnTo>
                    <a:pt x="96836" y="128087"/>
                  </a:lnTo>
                  <a:lnTo>
                    <a:pt x="96255" y="127903"/>
                  </a:lnTo>
                  <a:lnTo>
                    <a:pt x="95674" y="127718"/>
                  </a:lnTo>
                  <a:lnTo>
                    <a:pt x="95093" y="127552"/>
                  </a:lnTo>
                  <a:lnTo>
                    <a:pt x="94522" y="127396"/>
                  </a:lnTo>
                  <a:lnTo>
                    <a:pt x="93950" y="127239"/>
                  </a:lnTo>
                  <a:lnTo>
                    <a:pt x="93387" y="127101"/>
                  </a:lnTo>
                  <a:lnTo>
                    <a:pt x="92816" y="126971"/>
                  </a:lnTo>
                  <a:lnTo>
                    <a:pt x="92253" y="126852"/>
                  </a:lnTo>
                  <a:lnTo>
                    <a:pt x="91691" y="126741"/>
                  </a:lnTo>
                  <a:lnTo>
                    <a:pt x="91137" y="126639"/>
                  </a:lnTo>
                  <a:lnTo>
                    <a:pt x="90584" y="126547"/>
                  </a:lnTo>
                  <a:lnTo>
                    <a:pt x="90031" y="126464"/>
                  </a:lnTo>
                  <a:lnTo>
                    <a:pt x="89477" y="126391"/>
                  </a:lnTo>
                  <a:lnTo>
                    <a:pt x="88933" y="126326"/>
                  </a:lnTo>
                  <a:lnTo>
                    <a:pt x="88380" y="126280"/>
                  </a:lnTo>
                  <a:lnTo>
                    <a:pt x="87836" y="126234"/>
                  </a:lnTo>
                  <a:lnTo>
                    <a:pt x="87301" y="126197"/>
                  </a:lnTo>
                  <a:lnTo>
                    <a:pt x="86757" y="126178"/>
                  </a:lnTo>
                  <a:lnTo>
                    <a:pt x="86222" y="126160"/>
                  </a:lnTo>
                  <a:lnTo>
                    <a:pt x="85143" y="126160"/>
                  </a:lnTo>
                  <a:lnTo>
                    <a:pt x="84618" y="126178"/>
                  </a:lnTo>
                  <a:lnTo>
                    <a:pt x="84083" y="126197"/>
                  </a:lnTo>
                  <a:lnTo>
                    <a:pt x="83557" y="126234"/>
                  </a:lnTo>
                  <a:lnTo>
                    <a:pt x="83022" y="126280"/>
                  </a:lnTo>
                  <a:lnTo>
                    <a:pt x="82497" y="126335"/>
                  </a:lnTo>
                  <a:lnTo>
                    <a:pt x="81971" y="126400"/>
                  </a:lnTo>
                  <a:lnTo>
                    <a:pt x="81455" y="126464"/>
                  </a:lnTo>
                  <a:lnTo>
                    <a:pt x="81648" y="123228"/>
                  </a:lnTo>
                  <a:lnTo>
                    <a:pt x="82036" y="117049"/>
                  </a:lnTo>
                  <a:lnTo>
                    <a:pt x="82220" y="113932"/>
                  </a:lnTo>
                  <a:lnTo>
                    <a:pt x="82386" y="110797"/>
                  </a:lnTo>
                  <a:lnTo>
                    <a:pt x="82552" y="107652"/>
                  </a:lnTo>
                  <a:lnTo>
                    <a:pt x="82700" y="104508"/>
                  </a:lnTo>
                  <a:lnTo>
                    <a:pt x="82820" y="101373"/>
                  </a:lnTo>
                  <a:lnTo>
                    <a:pt x="82875" y="99796"/>
                  </a:lnTo>
                  <a:lnTo>
                    <a:pt x="82930" y="98228"/>
                  </a:lnTo>
                  <a:lnTo>
                    <a:pt x="82967" y="96660"/>
                  </a:lnTo>
                  <a:lnTo>
                    <a:pt x="83004" y="95102"/>
                  </a:lnTo>
                  <a:lnTo>
                    <a:pt x="83032" y="93534"/>
                  </a:lnTo>
                  <a:lnTo>
                    <a:pt x="83050" y="91985"/>
                  </a:lnTo>
                  <a:lnTo>
                    <a:pt x="83059" y="90427"/>
                  </a:lnTo>
                  <a:lnTo>
                    <a:pt x="83059" y="88887"/>
                  </a:lnTo>
                  <a:lnTo>
                    <a:pt x="83050" y="87337"/>
                  </a:lnTo>
                  <a:lnTo>
                    <a:pt x="83032" y="85807"/>
                  </a:lnTo>
                  <a:lnTo>
                    <a:pt x="83004" y="84276"/>
                  </a:lnTo>
                  <a:lnTo>
                    <a:pt x="82967" y="82754"/>
                  </a:lnTo>
                  <a:lnTo>
                    <a:pt x="82921" y="81242"/>
                  </a:lnTo>
                  <a:lnTo>
                    <a:pt x="82856" y="79730"/>
                  </a:lnTo>
                  <a:lnTo>
                    <a:pt x="82783" y="78236"/>
                  </a:lnTo>
                  <a:lnTo>
                    <a:pt x="82700" y="76751"/>
                  </a:lnTo>
                  <a:lnTo>
                    <a:pt x="82598" y="75266"/>
                  </a:lnTo>
                  <a:lnTo>
                    <a:pt x="82488" y="73800"/>
                  </a:lnTo>
                  <a:lnTo>
                    <a:pt x="82358" y="72343"/>
                  </a:lnTo>
                  <a:lnTo>
                    <a:pt x="82220" y="70895"/>
                  </a:lnTo>
                  <a:lnTo>
                    <a:pt x="82063" y="69466"/>
                  </a:lnTo>
                  <a:lnTo>
                    <a:pt x="81897" y="68046"/>
                  </a:lnTo>
                  <a:lnTo>
                    <a:pt x="81713" y="66635"/>
                  </a:lnTo>
                  <a:lnTo>
                    <a:pt x="81510" y="65243"/>
                  </a:lnTo>
                  <a:lnTo>
                    <a:pt x="81289" y="63859"/>
                  </a:lnTo>
                  <a:lnTo>
                    <a:pt x="81058" y="62495"/>
                  </a:lnTo>
                  <a:lnTo>
                    <a:pt x="80800" y="61139"/>
                  </a:lnTo>
                  <a:lnTo>
                    <a:pt x="80533" y="59811"/>
                  </a:lnTo>
                  <a:lnTo>
                    <a:pt x="80247" y="58492"/>
                  </a:lnTo>
                  <a:lnTo>
                    <a:pt x="80090" y="57838"/>
                  </a:lnTo>
                  <a:lnTo>
                    <a:pt x="79933" y="57183"/>
                  </a:lnTo>
                  <a:lnTo>
                    <a:pt x="79776" y="56547"/>
                  </a:lnTo>
                  <a:lnTo>
                    <a:pt x="79610" y="55901"/>
                  </a:lnTo>
                  <a:lnTo>
                    <a:pt x="79435" y="55265"/>
                  </a:lnTo>
                  <a:lnTo>
                    <a:pt x="79260" y="54638"/>
                  </a:lnTo>
                  <a:lnTo>
                    <a:pt x="79085" y="54011"/>
                  </a:lnTo>
                  <a:lnTo>
                    <a:pt x="78900" y="53384"/>
                  </a:lnTo>
                  <a:lnTo>
                    <a:pt x="78707" y="52766"/>
                  </a:lnTo>
                  <a:lnTo>
                    <a:pt x="78513" y="52157"/>
                  </a:lnTo>
                  <a:lnTo>
                    <a:pt x="78310" y="51549"/>
                  </a:lnTo>
                  <a:lnTo>
                    <a:pt x="78107" y="50949"/>
                  </a:lnTo>
                  <a:lnTo>
                    <a:pt x="77895" y="50350"/>
                  </a:lnTo>
                  <a:lnTo>
                    <a:pt x="77674" y="49760"/>
                  </a:lnTo>
                  <a:lnTo>
                    <a:pt x="77453" y="49169"/>
                  </a:lnTo>
                  <a:lnTo>
                    <a:pt x="77231" y="48588"/>
                  </a:lnTo>
                  <a:lnTo>
                    <a:pt x="76991" y="48017"/>
                  </a:lnTo>
                  <a:lnTo>
                    <a:pt x="76752" y="47445"/>
                  </a:lnTo>
                  <a:lnTo>
                    <a:pt x="76512" y="46873"/>
                  </a:lnTo>
                  <a:lnTo>
                    <a:pt x="76263" y="46311"/>
                  </a:lnTo>
                  <a:lnTo>
                    <a:pt x="76005" y="45757"/>
                  </a:lnTo>
                  <a:lnTo>
                    <a:pt x="75737" y="45213"/>
                  </a:lnTo>
                  <a:lnTo>
                    <a:pt x="75470" y="44669"/>
                  </a:lnTo>
                  <a:lnTo>
                    <a:pt x="75203" y="44134"/>
                  </a:lnTo>
                  <a:lnTo>
                    <a:pt x="74917" y="43600"/>
                  </a:lnTo>
                  <a:lnTo>
                    <a:pt x="74631" y="43074"/>
                  </a:lnTo>
                  <a:lnTo>
                    <a:pt x="74345" y="42548"/>
                  </a:lnTo>
                  <a:lnTo>
                    <a:pt x="74041" y="42041"/>
                  </a:lnTo>
                  <a:lnTo>
                    <a:pt x="73736" y="41534"/>
                  </a:lnTo>
                  <a:lnTo>
                    <a:pt x="73432" y="41027"/>
                  </a:lnTo>
                  <a:lnTo>
                    <a:pt x="73109" y="40529"/>
                  </a:lnTo>
                  <a:lnTo>
                    <a:pt x="72786" y="40040"/>
                  </a:lnTo>
                  <a:lnTo>
                    <a:pt x="72455" y="39561"/>
                  </a:lnTo>
                  <a:lnTo>
                    <a:pt x="72123" y="39081"/>
                  </a:lnTo>
                  <a:lnTo>
                    <a:pt x="71781" y="38611"/>
                  </a:lnTo>
                  <a:lnTo>
                    <a:pt x="71431" y="38150"/>
                  </a:lnTo>
                  <a:lnTo>
                    <a:pt x="71071" y="37698"/>
                  </a:lnTo>
                  <a:lnTo>
                    <a:pt x="70712" y="37246"/>
                  </a:lnTo>
                  <a:lnTo>
                    <a:pt x="70343" y="36803"/>
                  </a:lnTo>
                  <a:lnTo>
                    <a:pt x="69965" y="36361"/>
                  </a:lnTo>
                  <a:lnTo>
                    <a:pt x="69577" y="35937"/>
                  </a:lnTo>
                  <a:lnTo>
                    <a:pt x="69190" y="35512"/>
                  </a:lnTo>
                  <a:lnTo>
                    <a:pt x="68646" y="34950"/>
                  </a:lnTo>
                  <a:lnTo>
                    <a:pt x="68102" y="34406"/>
                  </a:lnTo>
                  <a:lnTo>
                    <a:pt x="67539" y="33871"/>
                  </a:lnTo>
                  <a:lnTo>
                    <a:pt x="66968" y="33355"/>
                  </a:lnTo>
                  <a:lnTo>
                    <a:pt x="66378" y="32857"/>
                  </a:lnTo>
                  <a:lnTo>
                    <a:pt x="65787" y="32368"/>
                  </a:lnTo>
                  <a:lnTo>
                    <a:pt x="65188" y="31898"/>
                  </a:lnTo>
                  <a:lnTo>
                    <a:pt x="64570" y="31436"/>
                  </a:lnTo>
                  <a:lnTo>
                    <a:pt x="63952" y="31003"/>
                  </a:lnTo>
                  <a:lnTo>
                    <a:pt x="63316" y="30579"/>
                  </a:lnTo>
                  <a:lnTo>
                    <a:pt x="62670" y="30164"/>
                  </a:lnTo>
                  <a:lnTo>
                    <a:pt x="62016" y="29767"/>
                  </a:lnTo>
                  <a:lnTo>
                    <a:pt x="61352" y="29389"/>
                  </a:lnTo>
                  <a:lnTo>
                    <a:pt x="60679" y="29030"/>
                  </a:lnTo>
                  <a:lnTo>
                    <a:pt x="59996" y="28679"/>
                  </a:lnTo>
                  <a:lnTo>
                    <a:pt x="59305" y="28347"/>
                  </a:lnTo>
                  <a:lnTo>
                    <a:pt x="58604" y="28034"/>
                  </a:lnTo>
                  <a:lnTo>
                    <a:pt x="57884" y="27729"/>
                  </a:lnTo>
                  <a:lnTo>
                    <a:pt x="57165" y="27444"/>
                  </a:lnTo>
                  <a:lnTo>
                    <a:pt x="56427" y="27176"/>
                  </a:lnTo>
                  <a:lnTo>
                    <a:pt x="55690" y="26918"/>
                  </a:lnTo>
                  <a:lnTo>
                    <a:pt x="54934" y="26678"/>
                  </a:lnTo>
                  <a:lnTo>
                    <a:pt x="54168" y="26457"/>
                  </a:lnTo>
                  <a:lnTo>
                    <a:pt x="53403" y="26245"/>
                  </a:lnTo>
                  <a:lnTo>
                    <a:pt x="52619" y="26051"/>
                  </a:lnTo>
                  <a:lnTo>
                    <a:pt x="51826" y="25876"/>
                  </a:lnTo>
                  <a:lnTo>
                    <a:pt x="51024" y="25710"/>
                  </a:lnTo>
                  <a:lnTo>
                    <a:pt x="50212" y="25562"/>
                  </a:lnTo>
                  <a:lnTo>
                    <a:pt x="49391" y="25433"/>
                  </a:lnTo>
                  <a:lnTo>
                    <a:pt x="48562" y="25323"/>
                  </a:lnTo>
                  <a:lnTo>
                    <a:pt x="47722" y="25221"/>
                  </a:lnTo>
                  <a:lnTo>
                    <a:pt x="46874" y="25138"/>
                  </a:lnTo>
                  <a:lnTo>
                    <a:pt x="46579" y="24317"/>
                  </a:lnTo>
                  <a:lnTo>
                    <a:pt x="46265" y="23515"/>
                  </a:lnTo>
                  <a:lnTo>
                    <a:pt x="45952" y="22731"/>
                  </a:lnTo>
                  <a:lnTo>
                    <a:pt x="45629" y="21957"/>
                  </a:lnTo>
                  <a:lnTo>
                    <a:pt x="45288" y="21201"/>
                  </a:lnTo>
                  <a:lnTo>
                    <a:pt x="44947" y="20454"/>
                  </a:lnTo>
                  <a:lnTo>
                    <a:pt x="44587" y="19725"/>
                  </a:lnTo>
                  <a:lnTo>
                    <a:pt x="44227" y="19006"/>
                  </a:lnTo>
                  <a:lnTo>
                    <a:pt x="43849" y="18305"/>
                  </a:lnTo>
                  <a:lnTo>
                    <a:pt x="43471" y="17623"/>
                  </a:lnTo>
                  <a:lnTo>
                    <a:pt x="43075" y="16949"/>
                  </a:lnTo>
                  <a:lnTo>
                    <a:pt x="42669" y="16285"/>
                  </a:lnTo>
                  <a:lnTo>
                    <a:pt x="42254" y="15640"/>
                  </a:lnTo>
                  <a:lnTo>
                    <a:pt x="41830" y="15013"/>
                  </a:lnTo>
                  <a:lnTo>
                    <a:pt x="41396" y="14395"/>
                  </a:lnTo>
                  <a:lnTo>
                    <a:pt x="40954" y="13796"/>
                  </a:lnTo>
                  <a:lnTo>
                    <a:pt x="40502" y="13205"/>
                  </a:lnTo>
                  <a:lnTo>
                    <a:pt x="40032" y="12625"/>
                  </a:lnTo>
                  <a:lnTo>
                    <a:pt x="39561" y="12062"/>
                  </a:lnTo>
                  <a:lnTo>
                    <a:pt x="39073" y="11518"/>
                  </a:lnTo>
                  <a:lnTo>
                    <a:pt x="38575" y="10983"/>
                  </a:lnTo>
                  <a:lnTo>
                    <a:pt x="38067" y="10457"/>
                  </a:lnTo>
                  <a:lnTo>
                    <a:pt x="37542" y="9950"/>
                  </a:lnTo>
                  <a:lnTo>
                    <a:pt x="37016" y="9452"/>
                  </a:lnTo>
                  <a:lnTo>
                    <a:pt x="36472" y="8973"/>
                  </a:lnTo>
                  <a:lnTo>
                    <a:pt x="35919" y="8503"/>
                  </a:lnTo>
                  <a:lnTo>
                    <a:pt x="35356" y="8051"/>
                  </a:lnTo>
                  <a:lnTo>
                    <a:pt x="34785" y="7608"/>
                  </a:lnTo>
                  <a:lnTo>
                    <a:pt x="34194" y="7184"/>
                  </a:lnTo>
                  <a:lnTo>
                    <a:pt x="33595" y="6769"/>
                  </a:lnTo>
                  <a:lnTo>
                    <a:pt x="32986" y="6363"/>
                  </a:lnTo>
                  <a:lnTo>
                    <a:pt x="32369" y="5976"/>
                  </a:lnTo>
                  <a:lnTo>
                    <a:pt x="31732" y="5598"/>
                  </a:lnTo>
                  <a:lnTo>
                    <a:pt x="31087" y="5238"/>
                  </a:lnTo>
                  <a:lnTo>
                    <a:pt x="30432" y="4878"/>
                  </a:lnTo>
                  <a:lnTo>
                    <a:pt x="29759" y="4546"/>
                  </a:lnTo>
                  <a:lnTo>
                    <a:pt x="29076" y="4215"/>
                  </a:lnTo>
                  <a:lnTo>
                    <a:pt x="28385" y="3901"/>
                  </a:lnTo>
                  <a:lnTo>
                    <a:pt x="27675" y="3606"/>
                  </a:lnTo>
                  <a:lnTo>
                    <a:pt x="26955" y="3320"/>
                  </a:lnTo>
                  <a:lnTo>
                    <a:pt x="26227" y="3043"/>
                  </a:lnTo>
                  <a:lnTo>
                    <a:pt x="25480" y="2776"/>
                  </a:lnTo>
                  <a:lnTo>
                    <a:pt x="24724" y="2527"/>
                  </a:lnTo>
                  <a:lnTo>
                    <a:pt x="23958" y="2287"/>
                  </a:lnTo>
                  <a:lnTo>
                    <a:pt x="23175" y="2057"/>
                  </a:lnTo>
                  <a:lnTo>
                    <a:pt x="22382" y="1845"/>
                  </a:lnTo>
                  <a:lnTo>
                    <a:pt x="21579" y="1642"/>
                  </a:lnTo>
                  <a:lnTo>
                    <a:pt x="20759" y="1457"/>
                  </a:lnTo>
                  <a:lnTo>
                    <a:pt x="19919" y="1273"/>
                  </a:lnTo>
                  <a:lnTo>
                    <a:pt x="19071" y="1107"/>
                  </a:lnTo>
                  <a:lnTo>
                    <a:pt x="18213" y="950"/>
                  </a:lnTo>
                  <a:lnTo>
                    <a:pt x="17337" y="812"/>
                  </a:lnTo>
                  <a:lnTo>
                    <a:pt x="16452" y="683"/>
                  </a:lnTo>
                  <a:lnTo>
                    <a:pt x="15548" y="563"/>
                  </a:lnTo>
                  <a:lnTo>
                    <a:pt x="14636" y="452"/>
                  </a:lnTo>
                  <a:lnTo>
                    <a:pt x="13713" y="360"/>
                  </a:lnTo>
                  <a:lnTo>
                    <a:pt x="12764" y="277"/>
                  </a:lnTo>
                  <a:lnTo>
                    <a:pt x="11814" y="203"/>
                  </a:lnTo>
                  <a:lnTo>
                    <a:pt x="10845" y="139"/>
                  </a:lnTo>
                  <a:lnTo>
                    <a:pt x="9859" y="83"/>
                  </a:lnTo>
                  <a:lnTo>
                    <a:pt x="8863" y="46"/>
                  </a:lnTo>
                  <a:lnTo>
                    <a:pt x="7848" y="19"/>
                  </a:lnTo>
                  <a:lnTo>
                    <a:pt x="68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-8679200" y="-6927700"/>
              <a:ext cx="3065725" cy="7165825"/>
            </a:xfrm>
            <a:custGeom>
              <a:avLst/>
              <a:gdLst/>
              <a:ahLst/>
              <a:cxnLst/>
              <a:rect l="l" t="t" r="r" b="b"/>
              <a:pathLst>
                <a:path w="122629" h="286633" fill="none" extrusionOk="0">
                  <a:moveTo>
                    <a:pt x="120277" y="141293"/>
                  </a:moveTo>
                  <a:lnTo>
                    <a:pt x="120277" y="141293"/>
                  </a:lnTo>
                  <a:lnTo>
                    <a:pt x="118820" y="140232"/>
                  </a:lnTo>
                  <a:lnTo>
                    <a:pt x="117391" y="139208"/>
                  </a:lnTo>
                  <a:lnTo>
                    <a:pt x="115980" y="138231"/>
                  </a:lnTo>
                  <a:lnTo>
                    <a:pt x="114588" y="137281"/>
                  </a:lnTo>
                  <a:lnTo>
                    <a:pt x="113214" y="136377"/>
                  </a:lnTo>
                  <a:lnTo>
                    <a:pt x="112531" y="135935"/>
                  </a:lnTo>
                  <a:lnTo>
                    <a:pt x="111849" y="135511"/>
                  </a:lnTo>
                  <a:lnTo>
                    <a:pt x="111185" y="135086"/>
                  </a:lnTo>
                  <a:lnTo>
                    <a:pt x="110512" y="134681"/>
                  </a:lnTo>
                  <a:lnTo>
                    <a:pt x="109848" y="134275"/>
                  </a:lnTo>
                  <a:lnTo>
                    <a:pt x="109193" y="133888"/>
                  </a:lnTo>
                  <a:lnTo>
                    <a:pt x="108538" y="133500"/>
                  </a:lnTo>
                  <a:lnTo>
                    <a:pt x="107893" y="133131"/>
                  </a:lnTo>
                  <a:lnTo>
                    <a:pt x="107247" y="132772"/>
                  </a:lnTo>
                  <a:lnTo>
                    <a:pt x="106602" y="132421"/>
                  </a:lnTo>
                  <a:lnTo>
                    <a:pt x="105966" y="132080"/>
                  </a:lnTo>
                  <a:lnTo>
                    <a:pt x="105329" y="131739"/>
                  </a:lnTo>
                  <a:lnTo>
                    <a:pt x="104702" y="131416"/>
                  </a:lnTo>
                  <a:lnTo>
                    <a:pt x="104075" y="131103"/>
                  </a:lnTo>
                  <a:lnTo>
                    <a:pt x="103448" y="130798"/>
                  </a:lnTo>
                  <a:lnTo>
                    <a:pt x="102830" y="130503"/>
                  </a:lnTo>
                  <a:lnTo>
                    <a:pt x="102212" y="130217"/>
                  </a:lnTo>
                  <a:lnTo>
                    <a:pt x="101604" y="129950"/>
                  </a:lnTo>
                  <a:lnTo>
                    <a:pt x="100995" y="129683"/>
                  </a:lnTo>
                  <a:lnTo>
                    <a:pt x="100396" y="129424"/>
                  </a:lnTo>
                  <a:lnTo>
                    <a:pt x="99787" y="129175"/>
                  </a:lnTo>
                  <a:lnTo>
                    <a:pt x="99197" y="128945"/>
                  </a:lnTo>
                  <a:lnTo>
                    <a:pt x="98598" y="128714"/>
                  </a:lnTo>
                  <a:lnTo>
                    <a:pt x="98007" y="128493"/>
                  </a:lnTo>
                  <a:lnTo>
                    <a:pt x="97417" y="128290"/>
                  </a:lnTo>
                  <a:lnTo>
                    <a:pt x="96836" y="128087"/>
                  </a:lnTo>
                  <a:lnTo>
                    <a:pt x="96255" y="127903"/>
                  </a:lnTo>
                  <a:lnTo>
                    <a:pt x="95674" y="127718"/>
                  </a:lnTo>
                  <a:lnTo>
                    <a:pt x="95093" y="127552"/>
                  </a:lnTo>
                  <a:lnTo>
                    <a:pt x="94522" y="127396"/>
                  </a:lnTo>
                  <a:lnTo>
                    <a:pt x="93950" y="127239"/>
                  </a:lnTo>
                  <a:lnTo>
                    <a:pt x="93387" y="127101"/>
                  </a:lnTo>
                  <a:lnTo>
                    <a:pt x="92816" y="126971"/>
                  </a:lnTo>
                  <a:lnTo>
                    <a:pt x="92253" y="126852"/>
                  </a:lnTo>
                  <a:lnTo>
                    <a:pt x="91691" y="126741"/>
                  </a:lnTo>
                  <a:lnTo>
                    <a:pt x="91137" y="126639"/>
                  </a:lnTo>
                  <a:lnTo>
                    <a:pt x="90584" y="126547"/>
                  </a:lnTo>
                  <a:lnTo>
                    <a:pt x="90031" y="126464"/>
                  </a:lnTo>
                  <a:lnTo>
                    <a:pt x="89477" y="126391"/>
                  </a:lnTo>
                  <a:lnTo>
                    <a:pt x="88933" y="126326"/>
                  </a:lnTo>
                  <a:lnTo>
                    <a:pt x="88380" y="126280"/>
                  </a:lnTo>
                  <a:lnTo>
                    <a:pt x="87836" y="126234"/>
                  </a:lnTo>
                  <a:lnTo>
                    <a:pt x="87301" y="126197"/>
                  </a:lnTo>
                  <a:lnTo>
                    <a:pt x="86757" y="126178"/>
                  </a:lnTo>
                  <a:lnTo>
                    <a:pt x="86222" y="126160"/>
                  </a:lnTo>
                  <a:lnTo>
                    <a:pt x="85678" y="126160"/>
                  </a:lnTo>
                  <a:lnTo>
                    <a:pt x="85143" y="126160"/>
                  </a:lnTo>
                  <a:lnTo>
                    <a:pt x="84618" y="126178"/>
                  </a:lnTo>
                  <a:lnTo>
                    <a:pt x="84083" y="126197"/>
                  </a:lnTo>
                  <a:lnTo>
                    <a:pt x="83557" y="126234"/>
                  </a:lnTo>
                  <a:lnTo>
                    <a:pt x="83022" y="126280"/>
                  </a:lnTo>
                  <a:lnTo>
                    <a:pt x="82497" y="126335"/>
                  </a:lnTo>
                  <a:lnTo>
                    <a:pt x="81971" y="126400"/>
                  </a:lnTo>
                  <a:lnTo>
                    <a:pt x="81455" y="126464"/>
                  </a:lnTo>
                  <a:lnTo>
                    <a:pt x="81455" y="126464"/>
                  </a:lnTo>
                  <a:lnTo>
                    <a:pt x="81648" y="123228"/>
                  </a:lnTo>
                  <a:lnTo>
                    <a:pt x="81648" y="123228"/>
                  </a:lnTo>
                  <a:lnTo>
                    <a:pt x="82036" y="117049"/>
                  </a:lnTo>
                  <a:lnTo>
                    <a:pt x="82220" y="113932"/>
                  </a:lnTo>
                  <a:lnTo>
                    <a:pt x="82386" y="110797"/>
                  </a:lnTo>
                  <a:lnTo>
                    <a:pt x="82552" y="107652"/>
                  </a:lnTo>
                  <a:lnTo>
                    <a:pt x="82700" y="104508"/>
                  </a:lnTo>
                  <a:lnTo>
                    <a:pt x="82820" y="101373"/>
                  </a:lnTo>
                  <a:lnTo>
                    <a:pt x="82875" y="99796"/>
                  </a:lnTo>
                  <a:lnTo>
                    <a:pt x="82930" y="98228"/>
                  </a:lnTo>
                  <a:lnTo>
                    <a:pt x="82967" y="96660"/>
                  </a:lnTo>
                  <a:lnTo>
                    <a:pt x="83004" y="95102"/>
                  </a:lnTo>
                  <a:lnTo>
                    <a:pt x="83032" y="93534"/>
                  </a:lnTo>
                  <a:lnTo>
                    <a:pt x="83050" y="91985"/>
                  </a:lnTo>
                  <a:lnTo>
                    <a:pt x="83059" y="90427"/>
                  </a:lnTo>
                  <a:lnTo>
                    <a:pt x="83059" y="88887"/>
                  </a:lnTo>
                  <a:lnTo>
                    <a:pt x="83050" y="87337"/>
                  </a:lnTo>
                  <a:lnTo>
                    <a:pt x="83032" y="85807"/>
                  </a:lnTo>
                  <a:lnTo>
                    <a:pt x="83004" y="84276"/>
                  </a:lnTo>
                  <a:lnTo>
                    <a:pt x="82967" y="82754"/>
                  </a:lnTo>
                  <a:lnTo>
                    <a:pt x="82921" y="81242"/>
                  </a:lnTo>
                  <a:lnTo>
                    <a:pt x="82856" y="79730"/>
                  </a:lnTo>
                  <a:lnTo>
                    <a:pt x="82783" y="78236"/>
                  </a:lnTo>
                  <a:lnTo>
                    <a:pt x="82700" y="76751"/>
                  </a:lnTo>
                  <a:lnTo>
                    <a:pt x="82598" y="75266"/>
                  </a:lnTo>
                  <a:lnTo>
                    <a:pt x="82488" y="73800"/>
                  </a:lnTo>
                  <a:lnTo>
                    <a:pt x="82358" y="72343"/>
                  </a:lnTo>
                  <a:lnTo>
                    <a:pt x="82220" y="70895"/>
                  </a:lnTo>
                  <a:lnTo>
                    <a:pt x="82063" y="69466"/>
                  </a:lnTo>
                  <a:lnTo>
                    <a:pt x="81897" y="68046"/>
                  </a:lnTo>
                  <a:lnTo>
                    <a:pt x="81713" y="66635"/>
                  </a:lnTo>
                  <a:lnTo>
                    <a:pt x="81510" y="65243"/>
                  </a:lnTo>
                  <a:lnTo>
                    <a:pt x="81289" y="63859"/>
                  </a:lnTo>
                  <a:lnTo>
                    <a:pt x="81058" y="62495"/>
                  </a:lnTo>
                  <a:lnTo>
                    <a:pt x="80800" y="61139"/>
                  </a:lnTo>
                  <a:lnTo>
                    <a:pt x="80533" y="59811"/>
                  </a:lnTo>
                  <a:lnTo>
                    <a:pt x="80247" y="58492"/>
                  </a:lnTo>
                  <a:lnTo>
                    <a:pt x="80090" y="57838"/>
                  </a:lnTo>
                  <a:lnTo>
                    <a:pt x="79933" y="57183"/>
                  </a:lnTo>
                  <a:lnTo>
                    <a:pt x="79776" y="56547"/>
                  </a:lnTo>
                  <a:lnTo>
                    <a:pt x="79610" y="55901"/>
                  </a:lnTo>
                  <a:lnTo>
                    <a:pt x="79435" y="55265"/>
                  </a:lnTo>
                  <a:lnTo>
                    <a:pt x="79260" y="54638"/>
                  </a:lnTo>
                  <a:lnTo>
                    <a:pt x="79085" y="54011"/>
                  </a:lnTo>
                  <a:lnTo>
                    <a:pt x="78900" y="53384"/>
                  </a:lnTo>
                  <a:lnTo>
                    <a:pt x="78707" y="52766"/>
                  </a:lnTo>
                  <a:lnTo>
                    <a:pt x="78513" y="52157"/>
                  </a:lnTo>
                  <a:lnTo>
                    <a:pt x="78310" y="51549"/>
                  </a:lnTo>
                  <a:lnTo>
                    <a:pt x="78107" y="50949"/>
                  </a:lnTo>
                  <a:lnTo>
                    <a:pt x="77895" y="50350"/>
                  </a:lnTo>
                  <a:lnTo>
                    <a:pt x="77674" y="49760"/>
                  </a:lnTo>
                  <a:lnTo>
                    <a:pt x="77453" y="49169"/>
                  </a:lnTo>
                  <a:lnTo>
                    <a:pt x="77231" y="48588"/>
                  </a:lnTo>
                  <a:lnTo>
                    <a:pt x="76991" y="48017"/>
                  </a:lnTo>
                  <a:lnTo>
                    <a:pt x="76752" y="47445"/>
                  </a:lnTo>
                  <a:lnTo>
                    <a:pt x="76512" y="46873"/>
                  </a:lnTo>
                  <a:lnTo>
                    <a:pt x="76263" y="46311"/>
                  </a:lnTo>
                  <a:lnTo>
                    <a:pt x="76005" y="45757"/>
                  </a:lnTo>
                  <a:lnTo>
                    <a:pt x="75737" y="45213"/>
                  </a:lnTo>
                  <a:lnTo>
                    <a:pt x="75470" y="44669"/>
                  </a:lnTo>
                  <a:lnTo>
                    <a:pt x="75203" y="44134"/>
                  </a:lnTo>
                  <a:lnTo>
                    <a:pt x="74917" y="43600"/>
                  </a:lnTo>
                  <a:lnTo>
                    <a:pt x="74631" y="43074"/>
                  </a:lnTo>
                  <a:lnTo>
                    <a:pt x="74345" y="42548"/>
                  </a:lnTo>
                  <a:lnTo>
                    <a:pt x="74041" y="42041"/>
                  </a:lnTo>
                  <a:lnTo>
                    <a:pt x="73736" y="41534"/>
                  </a:lnTo>
                  <a:lnTo>
                    <a:pt x="73432" y="41027"/>
                  </a:lnTo>
                  <a:lnTo>
                    <a:pt x="73109" y="40529"/>
                  </a:lnTo>
                  <a:lnTo>
                    <a:pt x="72786" y="40040"/>
                  </a:lnTo>
                  <a:lnTo>
                    <a:pt x="72455" y="39561"/>
                  </a:lnTo>
                  <a:lnTo>
                    <a:pt x="72123" y="39081"/>
                  </a:lnTo>
                  <a:lnTo>
                    <a:pt x="71781" y="38611"/>
                  </a:lnTo>
                  <a:lnTo>
                    <a:pt x="71431" y="38150"/>
                  </a:lnTo>
                  <a:lnTo>
                    <a:pt x="71071" y="37698"/>
                  </a:lnTo>
                  <a:lnTo>
                    <a:pt x="70712" y="37246"/>
                  </a:lnTo>
                  <a:lnTo>
                    <a:pt x="70343" y="36803"/>
                  </a:lnTo>
                  <a:lnTo>
                    <a:pt x="69965" y="36361"/>
                  </a:lnTo>
                  <a:lnTo>
                    <a:pt x="69577" y="35937"/>
                  </a:lnTo>
                  <a:lnTo>
                    <a:pt x="69190" y="35512"/>
                  </a:lnTo>
                  <a:lnTo>
                    <a:pt x="69190" y="35512"/>
                  </a:lnTo>
                  <a:lnTo>
                    <a:pt x="68646" y="34950"/>
                  </a:lnTo>
                  <a:lnTo>
                    <a:pt x="68102" y="34406"/>
                  </a:lnTo>
                  <a:lnTo>
                    <a:pt x="67539" y="33871"/>
                  </a:lnTo>
                  <a:lnTo>
                    <a:pt x="66968" y="33355"/>
                  </a:lnTo>
                  <a:lnTo>
                    <a:pt x="66378" y="32857"/>
                  </a:lnTo>
                  <a:lnTo>
                    <a:pt x="65787" y="32368"/>
                  </a:lnTo>
                  <a:lnTo>
                    <a:pt x="65188" y="31898"/>
                  </a:lnTo>
                  <a:lnTo>
                    <a:pt x="64570" y="31436"/>
                  </a:lnTo>
                  <a:lnTo>
                    <a:pt x="63952" y="31003"/>
                  </a:lnTo>
                  <a:lnTo>
                    <a:pt x="63316" y="30579"/>
                  </a:lnTo>
                  <a:lnTo>
                    <a:pt x="62670" y="30164"/>
                  </a:lnTo>
                  <a:lnTo>
                    <a:pt x="62016" y="29767"/>
                  </a:lnTo>
                  <a:lnTo>
                    <a:pt x="61352" y="29389"/>
                  </a:lnTo>
                  <a:lnTo>
                    <a:pt x="60679" y="29030"/>
                  </a:lnTo>
                  <a:lnTo>
                    <a:pt x="59996" y="28679"/>
                  </a:lnTo>
                  <a:lnTo>
                    <a:pt x="59305" y="28347"/>
                  </a:lnTo>
                  <a:lnTo>
                    <a:pt x="58604" y="28034"/>
                  </a:lnTo>
                  <a:lnTo>
                    <a:pt x="57884" y="27729"/>
                  </a:lnTo>
                  <a:lnTo>
                    <a:pt x="57165" y="27444"/>
                  </a:lnTo>
                  <a:lnTo>
                    <a:pt x="56427" y="27176"/>
                  </a:lnTo>
                  <a:lnTo>
                    <a:pt x="55690" y="26918"/>
                  </a:lnTo>
                  <a:lnTo>
                    <a:pt x="54934" y="26678"/>
                  </a:lnTo>
                  <a:lnTo>
                    <a:pt x="54168" y="26457"/>
                  </a:lnTo>
                  <a:lnTo>
                    <a:pt x="53403" y="26245"/>
                  </a:lnTo>
                  <a:lnTo>
                    <a:pt x="52619" y="26051"/>
                  </a:lnTo>
                  <a:lnTo>
                    <a:pt x="51826" y="25876"/>
                  </a:lnTo>
                  <a:lnTo>
                    <a:pt x="51024" y="25710"/>
                  </a:lnTo>
                  <a:lnTo>
                    <a:pt x="50212" y="25562"/>
                  </a:lnTo>
                  <a:lnTo>
                    <a:pt x="49391" y="25433"/>
                  </a:lnTo>
                  <a:lnTo>
                    <a:pt x="48562" y="25323"/>
                  </a:lnTo>
                  <a:lnTo>
                    <a:pt x="47722" y="25221"/>
                  </a:lnTo>
                  <a:lnTo>
                    <a:pt x="46874" y="25138"/>
                  </a:lnTo>
                  <a:lnTo>
                    <a:pt x="46874" y="25138"/>
                  </a:lnTo>
                  <a:lnTo>
                    <a:pt x="46579" y="24317"/>
                  </a:lnTo>
                  <a:lnTo>
                    <a:pt x="46265" y="23515"/>
                  </a:lnTo>
                  <a:lnTo>
                    <a:pt x="45952" y="22731"/>
                  </a:lnTo>
                  <a:lnTo>
                    <a:pt x="45629" y="21957"/>
                  </a:lnTo>
                  <a:lnTo>
                    <a:pt x="45288" y="21201"/>
                  </a:lnTo>
                  <a:lnTo>
                    <a:pt x="44947" y="20454"/>
                  </a:lnTo>
                  <a:lnTo>
                    <a:pt x="44587" y="19725"/>
                  </a:lnTo>
                  <a:lnTo>
                    <a:pt x="44227" y="19006"/>
                  </a:lnTo>
                  <a:lnTo>
                    <a:pt x="43849" y="18305"/>
                  </a:lnTo>
                  <a:lnTo>
                    <a:pt x="43471" y="17623"/>
                  </a:lnTo>
                  <a:lnTo>
                    <a:pt x="43075" y="16949"/>
                  </a:lnTo>
                  <a:lnTo>
                    <a:pt x="42669" y="16285"/>
                  </a:lnTo>
                  <a:lnTo>
                    <a:pt x="42254" y="15640"/>
                  </a:lnTo>
                  <a:lnTo>
                    <a:pt x="41830" y="15013"/>
                  </a:lnTo>
                  <a:lnTo>
                    <a:pt x="41396" y="14395"/>
                  </a:lnTo>
                  <a:lnTo>
                    <a:pt x="40954" y="13796"/>
                  </a:lnTo>
                  <a:lnTo>
                    <a:pt x="40502" y="13205"/>
                  </a:lnTo>
                  <a:lnTo>
                    <a:pt x="40032" y="12625"/>
                  </a:lnTo>
                  <a:lnTo>
                    <a:pt x="39561" y="12062"/>
                  </a:lnTo>
                  <a:lnTo>
                    <a:pt x="39073" y="11518"/>
                  </a:lnTo>
                  <a:lnTo>
                    <a:pt x="38575" y="10983"/>
                  </a:lnTo>
                  <a:lnTo>
                    <a:pt x="38067" y="10457"/>
                  </a:lnTo>
                  <a:lnTo>
                    <a:pt x="37542" y="9950"/>
                  </a:lnTo>
                  <a:lnTo>
                    <a:pt x="37016" y="9452"/>
                  </a:lnTo>
                  <a:lnTo>
                    <a:pt x="36472" y="8973"/>
                  </a:lnTo>
                  <a:lnTo>
                    <a:pt x="35919" y="8503"/>
                  </a:lnTo>
                  <a:lnTo>
                    <a:pt x="35356" y="8051"/>
                  </a:lnTo>
                  <a:lnTo>
                    <a:pt x="34785" y="7608"/>
                  </a:lnTo>
                  <a:lnTo>
                    <a:pt x="34194" y="7184"/>
                  </a:lnTo>
                  <a:lnTo>
                    <a:pt x="33595" y="6769"/>
                  </a:lnTo>
                  <a:lnTo>
                    <a:pt x="32986" y="6363"/>
                  </a:lnTo>
                  <a:lnTo>
                    <a:pt x="32369" y="5976"/>
                  </a:lnTo>
                  <a:lnTo>
                    <a:pt x="31732" y="5598"/>
                  </a:lnTo>
                  <a:lnTo>
                    <a:pt x="31087" y="5238"/>
                  </a:lnTo>
                  <a:lnTo>
                    <a:pt x="30432" y="4878"/>
                  </a:lnTo>
                  <a:lnTo>
                    <a:pt x="29759" y="4546"/>
                  </a:lnTo>
                  <a:lnTo>
                    <a:pt x="29076" y="4215"/>
                  </a:lnTo>
                  <a:lnTo>
                    <a:pt x="28385" y="3901"/>
                  </a:lnTo>
                  <a:lnTo>
                    <a:pt x="27675" y="3606"/>
                  </a:lnTo>
                  <a:lnTo>
                    <a:pt x="26955" y="3320"/>
                  </a:lnTo>
                  <a:lnTo>
                    <a:pt x="26227" y="3043"/>
                  </a:lnTo>
                  <a:lnTo>
                    <a:pt x="25480" y="2776"/>
                  </a:lnTo>
                  <a:lnTo>
                    <a:pt x="24724" y="2527"/>
                  </a:lnTo>
                  <a:lnTo>
                    <a:pt x="23958" y="2287"/>
                  </a:lnTo>
                  <a:lnTo>
                    <a:pt x="23175" y="2057"/>
                  </a:lnTo>
                  <a:lnTo>
                    <a:pt x="22382" y="1845"/>
                  </a:lnTo>
                  <a:lnTo>
                    <a:pt x="21579" y="1642"/>
                  </a:lnTo>
                  <a:lnTo>
                    <a:pt x="20759" y="1457"/>
                  </a:lnTo>
                  <a:lnTo>
                    <a:pt x="19919" y="1273"/>
                  </a:lnTo>
                  <a:lnTo>
                    <a:pt x="19071" y="1107"/>
                  </a:lnTo>
                  <a:lnTo>
                    <a:pt x="18213" y="950"/>
                  </a:lnTo>
                  <a:lnTo>
                    <a:pt x="17337" y="812"/>
                  </a:lnTo>
                  <a:lnTo>
                    <a:pt x="16452" y="683"/>
                  </a:lnTo>
                  <a:lnTo>
                    <a:pt x="15548" y="563"/>
                  </a:lnTo>
                  <a:lnTo>
                    <a:pt x="14636" y="452"/>
                  </a:lnTo>
                  <a:lnTo>
                    <a:pt x="13713" y="360"/>
                  </a:lnTo>
                  <a:lnTo>
                    <a:pt x="12764" y="277"/>
                  </a:lnTo>
                  <a:lnTo>
                    <a:pt x="11814" y="203"/>
                  </a:lnTo>
                  <a:lnTo>
                    <a:pt x="10845" y="139"/>
                  </a:lnTo>
                  <a:lnTo>
                    <a:pt x="9859" y="83"/>
                  </a:lnTo>
                  <a:lnTo>
                    <a:pt x="8863" y="46"/>
                  </a:lnTo>
                  <a:lnTo>
                    <a:pt x="7848" y="19"/>
                  </a:lnTo>
                  <a:lnTo>
                    <a:pt x="6825" y="0"/>
                  </a:lnTo>
                  <a:lnTo>
                    <a:pt x="5783" y="0"/>
                  </a:lnTo>
                  <a:lnTo>
                    <a:pt x="5783" y="0"/>
                  </a:lnTo>
                  <a:lnTo>
                    <a:pt x="5479" y="9"/>
                  </a:lnTo>
                  <a:lnTo>
                    <a:pt x="5183" y="28"/>
                  </a:lnTo>
                  <a:lnTo>
                    <a:pt x="4888" y="65"/>
                  </a:lnTo>
                  <a:lnTo>
                    <a:pt x="4603" y="120"/>
                  </a:lnTo>
                  <a:lnTo>
                    <a:pt x="4317" y="185"/>
                  </a:lnTo>
                  <a:lnTo>
                    <a:pt x="4031" y="268"/>
                  </a:lnTo>
                  <a:lnTo>
                    <a:pt x="3754" y="369"/>
                  </a:lnTo>
                  <a:lnTo>
                    <a:pt x="3477" y="480"/>
                  </a:lnTo>
                  <a:lnTo>
                    <a:pt x="3210" y="600"/>
                  </a:lnTo>
                  <a:lnTo>
                    <a:pt x="2952" y="738"/>
                  </a:lnTo>
                  <a:lnTo>
                    <a:pt x="2703" y="886"/>
                  </a:lnTo>
                  <a:lnTo>
                    <a:pt x="2454" y="1052"/>
                  </a:lnTo>
                  <a:lnTo>
                    <a:pt x="2214" y="1227"/>
                  </a:lnTo>
                  <a:lnTo>
                    <a:pt x="1993" y="1420"/>
                  </a:lnTo>
                  <a:lnTo>
                    <a:pt x="1771" y="1623"/>
                  </a:lnTo>
                  <a:lnTo>
                    <a:pt x="1559" y="1835"/>
                  </a:lnTo>
                  <a:lnTo>
                    <a:pt x="1559" y="1835"/>
                  </a:lnTo>
                  <a:lnTo>
                    <a:pt x="1357" y="2057"/>
                  </a:lnTo>
                  <a:lnTo>
                    <a:pt x="1172" y="2287"/>
                  </a:lnTo>
                  <a:lnTo>
                    <a:pt x="1006" y="2527"/>
                  </a:lnTo>
                  <a:lnTo>
                    <a:pt x="840" y="2776"/>
                  </a:lnTo>
                  <a:lnTo>
                    <a:pt x="693" y="3034"/>
                  </a:lnTo>
                  <a:lnTo>
                    <a:pt x="563" y="3302"/>
                  </a:lnTo>
                  <a:lnTo>
                    <a:pt x="444" y="3569"/>
                  </a:lnTo>
                  <a:lnTo>
                    <a:pt x="333" y="3836"/>
                  </a:lnTo>
                  <a:lnTo>
                    <a:pt x="241" y="4122"/>
                  </a:lnTo>
                  <a:lnTo>
                    <a:pt x="167" y="4408"/>
                  </a:lnTo>
                  <a:lnTo>
                    <a:pt x="102" y="4694"/>
                  </a:lnTo>
                  <a:lnTo>
                    <a:pt x="56" y="4980"/>
                  </a:lnTo>
                  <a:lnTo>
                    <a:pt x="19" y="5275"/>
                  </a:lnTo>
                  <a:lnTo>
                    <a:pt x="1" y="5570"/>
                  </a:lnTo>
                  <a:lnTo>
                    <a:pt x="1" y="5874"/>
                  </a:lnTo>
                  <a:lnTo>
                    <a:pt x="10" y="6169"/>
                  </a:lnTo>
                  <a:lnTo>
                    <a:pt x="10" y="6169"/>
                  </a:lnTo>
                  <a:lnTo>
                    <a:pt x="803" y="18333"/>
                  </a:lnTo>
                  <a:lnTo>
                    <a:pt x="1163" y="23875"/>
                  </a:lnTo>
                  <a:lnTo>
                    <a:pt x="1495" y="29085"/>
                  </a:lnTo>
                  <a:lnTo>
                    <a:pt x="1799" y="34009"/>
                  </a:lnTo>
                  <a:lnTo>
                    <a:pt x="2076" y="38648"/>
                  </a:lnTo>
                  <a:lnTo>
                    <a:pt x="2325" y="43046"/>
                  </a:lnTo>
                  <a:lnTo>
                    <a:pt x="2546" y="47224"/>
                  </a:lnTo>
                  <a:lnTo>
                    <a:pt x="2749" y="51207"/>
                  </a:lnTo>
                  <a:lnTo>
                    <a:pt x="2924" y="55025"/>
                  </a:lnTo>
                  <a:lnTo>
                    <a:pt x="3063" y="58705"/>
                  </a:lnTo>
                  <a:lnTo>
                    <a:pt x="3127" y="60493"/>
                  </a:lnTo>
                  <a:lnTo>
                    <a:pt x="3182" y="62264"/>
                  </a:lnTo>
                  <a:lnTo>
                    <a:pt x="3238" y="64007"/>
                  </a:lnTo>
                  <a:lnTo>
                    <a:pt x="3275" y="65741"/>
                  </a:lnTo>
                  <a:lnTo>
                    <a:pt x="3311" y="67447"/>
                  </a:lnTo>
                  <a:lnTo>
                    <a:pt x="3348" y="69143"/>
                  </a:lnTo>
                  <a:lnTo>
                    <a:pt x="3367" y="70840"/>
                  </a:lnTo>
                  <a:lnTo>
                    <a:pt x="3385" y="72528"/>
                  </a:lnTo>
                  <a:lnTo>
                    <a:pt x="3394" y="74206"/>
                  </a:lnTo>
                  <a:lnTo>
                    <a:pt x="3394" y="75893"/>
                  </a:lnTo>
                  <a:lnTo>
                    <a:pt x="3394" y="77581"/>
                  </a:lnTo>
                  <a:lnTo>
                    <a:pt x="3385" y="79278"/>
                  </a:lnTo>
                  <a:lnTo>
                    <a:pt x="3367" y="80984"/>
                  </a:lnTo>
                  <a:lnTo>
                    <a:pt x="3348" y="82699"/>
                  </a:lnTo>
                  <a:lnTo>
                    <a:pt x="3311" y="84442"/>
                  </a:lnTo>
                  <a:lnTo>
                    <a:pt x="3275" y="86194"/>
                  </a:lnTo>
                  <a:lnTo>
                    <a:pt x="3238" y="87983"/>
                  </a:lnTo>
                  <a:lnTo>
                    <a:pt x="3182" y="89790"/>
                  </a:lnTo>
                  <a:lnTo>
                    <a:pt x="3127" y="91635"/>
                  </a:lnTo>
                  <a:lnTo>
                    <a:pt x="3063" y="93507"/>
                  </a:lnTo>
                  <a:lnTo>
                    <a:pt x="2924" y="97370"/>
                  </a:lnTo>
                  <a:lnTo>
                    <a:pt x="2749" y="101409"/>
                  </a:lnTo>
                  <a:lnTo>
                    <a:pt x="2546" y="105651"/>
                  </a:lnTo>
                  <a:lnTo>
                    <a:pt x="2325" y="110124"/>
                  </a:lnTo>
                  <a:lnTo>
                    <a:pt x="2076" y="114845"/>
                  </a:lnTo>
                  <a:lnTo>
                    <a:pt x="1799" y="119852"/>
                  </a:lnTo>
                  <a:lnTo>
                    <a:pt x="1495" y="125155"/>
                  </a:lnTo>
                  <a:lnTo>
                    <a:pt x="1163" y="130798"/>
                  </a:lnTo>
                  <a:lnTo>
                    <a:pt x="803" y="136802"/>
                  </a:lnTo>
                  <a:lnTo>
                    <a:pt x="10" y="149998"/>
                  </a:lnTo>
                  <a:lnTo>
                    <a:pt x="10" y="149998"/>
                  </a:lnTo>
                  <a:lnTo>
                    <a:pt x="1" y="150284"/>
                  </a:lnTo>
                  <a:lnTo>
                    <a:pt x="1" y="150569"/>
                  </a:lnTo>
                  <a:lnTo>
                    <a:pt x="19" y="150855"/>
                  </a:lnTo>
                  <a:lnTo>
                    <a:pt x="56" y="151132"/>
                  </a:lnTo>
                  <a:lnTo>
                    <a:pt x="102" y="151418"/>
                  </a:lnTo>
                  <a:lnTo>
                    <a:pt x="158" y="151694"/>
                  </a:lnTo>
                  <a:lnTo>
                    <a:pt x="232" y="151962"/>
                  </a:lnTo>
                  <a:lnTo>
                    <a:pt x="314" y="152238"/>
                  </a:lnTo>
                  <a:lnTo>
                    <a:pt x="416" y="152497"/>
                  </a:lnTo>
                  <a:lnTo>
                    <a:pt x="527" y="152764"/>
                  </a:lnTo>
                  <a:lnTo>
                    <a:pt x="656" y="153013"/>
                  </a:lnTo>
                  <a:lnTo>
                    <a:pt x="785" y="153262"/>
                  </a:lnTo>
                  <a:lnTo>
                    <a:pt x="942" y="153502"/>
                  </a:lnTo>
                  <a:lnTo>
                    <a:pt x="1098" y="153742"/>
                  </a:lnTo>
                  <a:lnTo>
                    <a:pt x="1274" y="153972"/>
                  </a:lnTo>
                  <a:lnTo>
                    <a:pt x="1458" y="154184"/>
                  </a:lnTo>
                  <a:lnTo>
                    <a:pt x="1458" y="154184"/>
                  </a:lnTo>
                  <a:lnTo>
                    <a:pt x="2048" y="154839"/>
                  </a:lnTo>
                  <a:lnTo>
                    <a:pt x="2703" y="155558"/>
                  </a:lnTo>
                  <a:lnTo>
                    <a:pt x="3607" y="156545"/>
                  </a:lnTo>
                  <a:lnTo>
                    <a:pt x="4741" y="157762"/>
                  </a:lnTo>
                  <a:lnTo>
                    <a:pt x="6096" y="159219"/>
                  </a:lnTo>
                  <a:lnTo>
                    <a:pt x="7682" y="160897"/>
                  </a:lnTo>
                  <a:lnTo>
                    <a:pt x="9481" y="162788"/>
                  </a:lnTo>
                  <a:lnTo>
                    <a:pt x="11500" y="164890"/>
                  </a:lnTo>
                  <a:lnTo>
                    <a:pt x="13713" y="167168"/>
                  </a:lnTo>
                  <a:lnTo>
                    <a:pt x="16139" y="169639"/>
                  </a:lnTo>
                  <a:lnTo>
                    <a:pt x="18748" y="172277"/>
                  </a:lnTo>
                  <a:lnTo>
                    <a:pt x="20132" y="173660"/>
                  </a:lnTo>
                  <a:lnTo>
                    <a:pt x="21561" y="175080"/>
                  </a:lnTo>
                  <a:lnTo>
                    <a:pt x="23036" y="176537"/>
                  </a:lnTo>
                  <a:lnTo>
                    <a:pt x="24549" y="178031"/>
                  </a:lnTo>
                  <a:lnTo>
                    <a:pt x="26116" y="179562"/>
                  </a:lnTo>
                  <a:lnTo>
                    <a:pt x="27721" y="181130"/>
                  </a:lnTo>
                  <a:lnTo>
                    <a:pt x="29381" y="182725"/>
                  </a:lnTo>
                  <a:lnTo>
                    <a:pt x="31068" y="184348"/>
                  </a:lnTo>
                  <a:lnTo>
                    <a:pt x="32811" y="186008"/>
                  </a:lnTo>
                  <a:lnTo>
                    <a:pt x="34591" y="187695"/>
                  </a:lnTo>
                  <a:lnTo>
                    <a:pt x="36408" y="189410"/>
                  </a:lnTo>
                  <a:lnTo>
                    <a:pt x="38270" y="191153"/>
                  </a:lnTo>
                  <a:lnTo>
                    <a:pt x="40170" y="192915"/>
                  </a:lnTo>
                  <a:lnTo>
                    <a:pt x="42106" y="194704"/>
                  </a:lnTo>
                  <a:lnTo>
                    <a:pt x="44080" y="196511"/>
                  </a:lnTo>
                  <a:lnTo>
                    <a:pt x="46099" y="198346"/>
                  </a:lnTo>
                  <a:lnTo>
                    <a:pt x="48147" y="200200"/>
                  </a:lnTo>
                  <a:lnTo>
                    <a:pt x="50240" y="202072"/>
                  </a:lnTo>
                  <a:lnTo>
                    <a:pt x="52361" y="203962"/>
                  </a:lnTo>
                  <a:lnTo>
                    <a:pt x="54519" y="205862"/>
                  </a:lnTo>
                  <a:lnTo>
                    <a:pt x="56713" y="207780"/>
                  </a:lnTo>
                  <a:lnTo>
                    <a:pt x="58936" y="209707"/>
                  </a:lnTo>
                  <a:lnTo>
                    <a:pt x="61195" y="211653"/>
                  </a:lnTo>
                  <a:lnTo>
                    <a:pt x="63491" y="213608"/>
                  </a:lnTo>
                  <a:lnTo>
                    <a:pt x="65815" y="215572"/>
                  </a:lnTo>
                  <a:lnTo>
                    <a:pt x="68166" y="217545"/>
                  </a:lnTo>
                  <a:lnTo>
                    <a:pt x="70555" y="219528"/>
                  </a:lnTo>
                  <a:lnTo>
                    <a:pt x="72971" y="221511"/>
                  </a:lnTo>
                  <a:lnTo>
                    <a:pt x="75415" y="223502"/>
                  </a:lnTo>
                  <a:lnTo>
                    <a:pt x="77886" y="225494"/>
                  </a:lnTo>
                  <a:lnTo>
                    <a:pt x="80385" y="227486"/>
                  </a:lnTo>
                  <a:lnTo>
                    <a:pt x="82912" y="229478"/>
                  </a:lnTo>
                  <a:lnTo>
                    <a:pt x="85457" y="231479"/>
                  </a:lnTo>
                  <a:lnTo>
                    <a:pt x="88039" y="233471"/>
                  </a:lnTo>
                  <a:lnTo>
                    <a:pt x="90639" y="235454"/>
                  </a:lnTo>
                  <a:lnTo>
                    <a:pt x="93267" y="237436"/>
                  </a:lnTo>
                  <a:lnTo>
                    <a:pt x="95923" y="239419"/>
                  </a:lnTo>
                  <a:lnTo>
                    <a:pt x="98598" y="241392"/>
                  </a:lnTo>
                  <a:lnTo>
                    <a:pt x="101290" y="243347"/>
                  </a:lnTo>
                  <a:lnTo>
                    <a:pt x="104011" y="245302"/>
                  </a:lnTo>
                  <a:lnTo>
                    <a:pt x="104011" y="245302"/>
                  </a:lnTo>
                  <a:lnTo>
                    <a:pt x="103918" y="246648"/>
                  </a:lnTo>
                  <a:lnTo>
                    <a:pt x="103817" y="248188"/>
                  </a:lnTo>
                  <a:lnTo>
                    <a:pt x="103715" y="249894"/>
                  </a:lnTo>
                  <a:lnTo>
                    <a:pt x="103623" y="251766"/>
                  </a:lnTo>
                  <a:lnTo>
                    <a:pt x="103540" y="253777"/>
                  </a:lnTo>
                  <a:lnTo>
                    <a:pt x="103466" y="255925"/>
                  </a:lnTo>
                  <a:lnTo>
                    <a:pt x="103411" y="258185"/>
                  </a:lnTo>
                  <a:lnTo>
                    <a:pt x="103393" y="259356"/>
                  </a:lnTo>
                  <a:lnTo>
                    <a:pt x="103374" y="260555"/>
                  </a:lnTo>
                  <a:lnTo>
                    <a:pt x="103365" y="261772"/>
                  </a:lnTo>
                  <a:lnTo>
                    <a:pt x="103365" y="263007"/>
                  </a:lnTo>
                  <a:lnTo>
                    <a:pt x="103365" y="264262"/>
                  </a:lnTo>
                  <a:lnTo>
                    <a:pt x="103384" y="265543"/>
                  </a:lnTo>
                  <a:lnTo>
                    <a:pt x="103402" y="266825"/>
                  </a:lnTo>
                  <a:lnTo>
                    <a:pt x="103430" y="268125"/>
                  </a:lnTo>
                  <a:lnTo>
                    <a:pt x="103466" y="269444"/>
                  </a:lnTo>
                  <a:lnTo>
                    <a:pt x="103513" y="270763"/>
                  </a:lnTo>
                  <a:lnTo>
                    <a:pt x="103577" y="272100"/>
                  </a:lnTo>
                  <a:lnTo>
                    <a:pt x="103642" y="273437"/>
                  </a:lnTo>
                  <a:lnTo>
                    <a:pt x="103725" y="274774"/>
                  </a:lnTo>
                  <a:lnTo>
                    <a:pt x="103817" y="276120"/>
                  </a:lnTo>
                  <a:lnTo>
                    <a:pt x="103918" y="277467"/>
                  </a:lnTo>
                  <a:lnTo>
                    <a:pt x="104029" y="278813"/>
                  </a:lnTo>
                  <a:lnTo>
                    <a:pt x="104158" y="280150"/>
                  </a:lnTo>
                  <a:lnTo>
                    <a:pt x="104306" y="281497"/>
                  </a:lnTo>
                  <a:lnTo>
                    <a:pt x="104306" y="281497"/>
                  </a:lnTo>
                  <a:lnTo>
                    <a:pt x="104343" y="281764"/>
                  </a:lnTo>
                  <a:lnTo>
                    <a:pt x="104389" y="282041"/>
                  </a:lnTo>
                  <a:lnTo>
                    <a:pt x="104453" y="282299"/>
                  </a:lnTo>
                  <a:lnTo>
                    <a:pt x="104527" y="282566"/>
                  </a:lnTo>
                  <a:lnTo>
                    <a:pt x="104610" y="282815"/>
                  </a:lnTo>
                  <a:lnTo>
                    <a:pt x="104702" y="283064"/>
                  </a:lnTo>
                  <a:lnTo>
                    <a:pt x="104813" y="283304"/>
                  </a:lnTo>
                  <a:lnTo>
                    <a:pt x="104933" y="283544"/>
                  </a:lnTo>
                  <a:lnTo>
                    <a:pt x="105053" y="283774"/>
                  </a:lnTo>
                  <a:lnTo>
                    <a:pt x="105191" y="283996"/>
                  </a:lnTo>
                  <a:lnTo>
                    <a:pt x="105338" y="284208"/>
                  </a:lnTo>
                  <a:lnTo>
                    <a:pt x="105495" y="284420"/>
                  </a:lnTo>
                  <a:lnTo>
                    <a:pt x="105661" y="284623"/>
                  </a:lnTo>
                  <a:lnTo>
                    <a:pt x="105836" y="284807"/>
                  </a:lnTo>
                  <a:lnTo>
                    <a:pt x="106012" y="284992"/>
                  </a:lnTo>
                  <a:lnTo>
                    <a:pt x="106205" y="285167"/>
                  </a:lnTo>
                  <a:lnTo>
                    <a:pt x="106399" y="285342"/>
                  </a:lnTo>
                  <a:lnTo>
                    <a:pt x="106602" y="285499"/>
                  </a:lnTo>
                  <a:lnTo>
                    <a:pt x="106814" y="285646"/>
                  </a:lnTo>
                  <a:lnTo>
                    <a:pt x="107035" y="285785"/>
                  </a:lnTo>
                  <a:lnTo>
                    <a:pt x="107257" y="285914"/>
                  </a:lnTo>
                  <a:lnTo>
                    <a:pt x="107487" y="286034"/>
                  </a:lnTo>
                  <a:lnTo>
                    <a:pt x="107727" y="286144"/>
                  </a:lnTo>
                  <a:lnTo>
                    <a:pt x="107967" y="286246"/>
                  </a:lnTo>
                  <a:lnTo>
                    <a:pt x="108206" y="286338"/>
                  </a:lnTo>
                  <a:lnTo>
                    <a:pt x="108465" y="286412"/>
                  </a:lnTo>
                  <a:lnTo>
                    <a:pt x="108714" y="286476"/>
                  </a:lnTo>
                  <a:lnTo>
                    <a:pt x="108972" y="286532"/>
                  </a:lnTo>
                  <a:lnTo>
                    <a:pt x="109239" y="286578"/>
                  </a:lnTo>
                  <a:lnTo>
                    <a:pt x="109497" y="286605"/>
                  </a:lnTo>
                  <a:lnTo>
                    <a:pt x="109774" y="286624"/>
                  </a:lnTo>
                  <a:lnTo>
                    <a:pt x="110041" y="286633"/>
                  </a:lnTo>
                  <a:lnTo>
                    <a:pt x="110041" y="286633"/>
                  </a:lnTo>
                  <a:lnTo>
                    <a:pt x="110364" y="286624"/>
                  </a:lnTo>
                  <a:lnTo>
                    <a:pt x="110696" y="286596"/>
                  </a:lnTo>
                  <a:lnTo>
                    <a:pt x="110696" y="286596"/>
                  </a:lnTo>
                  <a:lnTo>
                    <a:pt x="110991" y="286559"/>
                  </a:lnTo>
                  <a:lnTo>
                    <a:pt x="111277" y="286504"/>
                  </a:lnTo>
                  <a:lnTo>
                    <a:pt x="111563" y="286430"/>
                  </a:lnTo>
                  <a:lnTo>
                    <a:pt x="111840" y="286347"/>
                  </a:lnTo>
                  <a:lnTo>
                    <a:pt x="112107" y="286255"/>
                  </a:lnTo>
                  <a:lnTo>
                    <a:pt x="112374" y="286144"/>
                  </a:lnTo>
                  <a:lnTo>
                    <a:pt x="112633" y="286024"/>
                  </a:lnTo>
                  <a:lnTo>
                    <a:pt x="112882" y="285895"/>
                  </a:lnTo>
                  <a:lnTo>
                    <a:pt x="113121" y="285757"/>
                  </a:lnTo>
                  <a:lnTo>
                    <a:pt x="113352" y="285600"/>
                  </a:lnTo>
                  <a:lnTo>
                    <a:pt x="113583" y="285434"/>
                  </a:lnTo>
                  <a:lnTo>
                    <a:pt x="113795" y="285259"/>
                  </a:lnTo>
                  <a:lnTo>
                    <a:pt x="113997" y="285075"/>
                  </a:lnTo>
                  <a:lnTo>
                    <a:pt x="114200" y="284881"/>
                  </a:lnTo>
                  <a:lnTo>
                    <a:pt x="114385" y="284669"/>
                  </a:lnTo>
                  <a:lnTo>
                    <a:pt x="114569" y="284457"/>
                  </a:lnTo>
                  <a:lnTo>
                    <a:pt x="114735" y="284235"/>
                  </a:lnTo>
                  <a:lnTo>
                    <a:pt x="114892" y="284014"/>
                  </a:lnTo>
                  <a:lnTo>
                    <a:pt x="115040" y="283774"/>
                  </a:lnTo>
                  <a:lnTo>
                    <a:pt x="115178" y="283535"/>
                  </a:lnTo>
                  <a:lnTo>
                    <a:pt x="115298" y="283286"/>
                  </a:lnTo>
                  <a:lnTo>
                    <a:pt x="115408" y="283027"/>
                  </a:lnTo>
                  <a:lnTo>
                    <a:pt x="115510" y="282760"/>
                  </a:lnTo>
                  <a:lnTo>
                    <a:pt x="115593" y="282493"/>
                  </a:lnTo>
                  <a:lnTo>
                    <a:pt x="115667" y="282225"/>
                  </a:lnTo>
                  <a:lnTo>
                    <a:pt x="115731" y="281948"/>
                  </a:lnTo>
                  <a:lnTo>
                    <a:pt x="115777" y="281663"/>
                  </a:lnTo>
                  <a:lnTo>
                    <a:pt x="115805" y="281377"/>
                  </a:lnTo>
                  <a:lnTo>
                    <a:pt x="115823" y="281091"/>
                  </a:lnTo>
                  <a:lnTo>
                    <a:pt x="115833" y="280796"/>
                  </a:lnTo>
                  <a:lnTo>
                    <a:pt x="115823" y="280501"/>
                  </a:lnTo>
                  <a:lnTo>
                    <a:pt x="115796" y="280206"/>
                  </a:lnTo>
                  <a:lnTo>
                    <a:pt x="115796" y="280206"/>
                  </a:lnTo>
                  <a:lnTo>
                    <a:pt x="115713" y="279394"/>
                  </a:lnTo>
                  <a:lnTo>
                    <a:pt x="115630" y="278583"/>
                  </a:lnTo>
                  <a:lnTo>
                    <a:pt x="115482" y="276950"/>
                  </a:lnTo>
                  <a:lnTo>
                    <a:pt x="115353" y="275318"/>
                  </a:lnTo>
                  <a:lnTo>
                    <a:pt x="115242" y="273677"/>
                  </a:lnTo>
                  <a:lnTo>
                    <a:pt x="115159" y="272035"/>
                  </a:lnTo>
                  <a:lnTo>
                    <a:pt x="115086" y="270403"/>
                  </a:lnTo>
                  <a:lnTo>
                    <a:pt x="115030" y="268780"/>
                  </a:lnTo>
                  <a:lnTo>
                    <a:pt x="114984" y="267166"/>
                  </a:lnTo>
                  <a:lnTo>
                    <a:pt x="114957" y="265571"/>
                  </a:lnTo>
                  <a:lnTo>
                    <a:pt x="114947" y="264003"/>
                  </a:lnTo>
                  <a:lnTo>
                    <a:pt x="114938" y="262454"/>
                  </a:lnTo>
                  <a:lnTo>
                    <a:pt x="114947" y="260942"/>
                  </a:lnTo>
                  <a:lnTo>
                    <a:pt x="114966" y="259457"/>
                  </a:lnTo>
                  <a:lnTo>
                    <a:pt x="114993" y="258009"/>
                  </a:lnTo>
                  <a:lnTo>
                    <a:pt x="115030" y="256608"/>
                  </a:lnTo>
                  <a:lnTo>
                    <a:pt x="115076" y="255252"/>
                  </a:lnTo>
                  <a:lnTo>
                    <a:pt x="115123" y="253943"/>
                  </a:lnTo>
                  <a:lnTo>
                    <a:pt x="115169" y="252689"/>
                  </a:lnTo>
                  <a:lnTo>
                    <a:pt x="115233" y="251499"/>
                  </a:lnTo>
                  <a:lnTo>
                    <a:pt x="115288" y="250365"/>
                  </a:lnTo>
                  <a:lnTo>
                    <a:pt x="115408" y="248299"/>
                  </a:lnTo>
                  <a:lnTo>
                    <a:pt x="115528" y="246529"/>
                  </a:lnTo>
                  <a:lnTo>
                    <a:pt x="115630" y="245090"/>
                  </a:lnTo>
                  <a:lnTo>
                    <a:pt x="115722" y="244011"/>
                  </a:lnTo>
                  <a:lnTo>
                    <a:pt x="115805" y="243071"/>
                  </a:lnTo>
                  <a:lnTo>
                    <a:pt x="115805" y="243071"/>
                  </a:lnTo>
                  <a:lnTo>
                    <a:pt x="115823" y="242877"/>
                  </a:lnTo>
                  <a:lnTo>
                    <a:pt x="115833" y="242683"/>
                  </a:lnTo>
                  <a:lnTo>
                    <a:pt x="115833" y="242490"/>
                  </a:lnTo>
                  <a:lnTo>
                    <a:pt x="115833" y="242296"/>
                  </a:lnTo>
                  <a:lnTo>
                    <a:pt x="115823" y="242102"/>
                  </a:lnTo>
                  <a:lnTo>
                    <a:pt x="115805" y="241909"/>
                  </a:lnTo>
                  <a:lnTo>
                    <a:pt x="115777" y="241724"/>
                  </a:lnTo>
                  <a:lnTo>
                    <a:pt x="115750" y="241531"/>
                  </a:lnTo>
                  <a:lnTo>
                    <a:pt x="115713" y="241346"/>
                  </a:lnTo>
                  <a:lnTo>
                    <a:pt x="115676" y="241162"/>
                  </a:lnTo>
                  <a:lnTo>
                    <a:pt x="115630" y="240977"/>
                  </a:lnTo>
                  <a:lnTo>
                    <a:pt x="115574" y="240793"/>
                  </a:lnTo>
                  <a:lnTo>
                    <a:pt x="115519" y="240618"/>
                  </a:lnTo>
                  <a:lnTo>
                    <a:pt x="115454" y="240442"/>
                  </a:lnTo>
                  <a:lnTo>
                    <a:pt x="115381" y="240267"/>
                  </a:lnTo>
                  <a:lnTo>
                    <a:pt x="115307" y="240092"/>
                  </a:lnTo>
                  <a:lnTo>
                    <a:pt x="115224" y="239917"/>
                  </a:lnTo>
                  <a:lnTo>
                    <a:pt x="115141" y="239751"/>
                  </a:lnTo>
                  <a:lnTo>
                    <a:pt x="115049" y="239585"/>
                  </a:lnTo>
                  <a:lnTo>
                    <a:pt x="114947" y="239428"/>
                  </a:lnTo>
                  <a:lnTo>
                    <a:pt x="114846" y="239262"/>
                  </a:lnTo>
                  <a:lnTo>
                    <a:pt x="114735" y="239114"/>
                  </a:lnTo>
                  <a:lnTo>
                    <a:pt x="114625" y="238958"/>
                  </a:lnTo>
                  <a:lnTo>
                    <a:pt x="114505" y="238810"/>
                  </a:lnTo>
                  <a:lnTo>
                    <a:pt x="114385" y="238663"/>
                  </a:lnTo>
                  <a:lnTo>
                    <a:pt x="114256" y="238524"/>
                  </a:lnTo>
                  <a:lnTo>
                    <a:pt x="114117" y="238386"/>
                  </a:lnTo>
                  <a:lnTo>
                    <a:pt x="113979" y="238257"/>
                  </a:lnTo>
                  <a:lnTo>
                    <a:pt x="113841" y="238128"/>
                  </a:lnTo>
                  <a:lnTo>
                    <a:pt x="113693" y="238008"/>
                  </a:lnTo>
                  <a:lnTo>
                    <a:pt x="113536" y="237888"/>
                  </a:lnTo>
                  <a:lnTo>
                    <a:pt x="113380" y="237768"/>
                  </a:lnTo>
                  <a:lnTo>
                    <a:pt x="113380" y="237768"/>
                  </a:lnTo>
                  <a:lnTo>
                    <a:pt x="110936" y="236044"/>
                  </a:lnTo>
                  <a:lnTo>
                    <a:pt x="108520" y="234301"/>
                  </a:lnTo>
                  <a:lnTo>
                    <a:pt x="106113" y="232558"/>
                  </a:lnTo>
                  <a:lnTo>
                    <a:pt x="103725" y="230806"/>
                  </a:lnTo>
                  <a:lnTo>
                    <a:pt x="101355" y="229045"/>
                  </a:lnTo>
                  <a:lnTo>
                    <a:pt x="99013" y="227283"/>
                  </a:lnTo>
                  <a:lnTo>
                    <a:pt x="96679" y="225522"/>
                  </a:lnTo>
                  <a:lnTo>
                    <a:pt x="94365" y="223742"/>
                  </a:lnTo>
                  <a:lnTo>
                    <a:pt x="92078" y="221972"/>
                  </a:lnTo>
                  <a:lnTo>
                    <a:pt x="89809" y="220201"/>
                  </a:lnTo>
                  <a:lnTo>
                    <a:pt x="87559" y="218421"/>
                  </a:lnTo>
                  <a:lnTo>
                    <a:pt x="85337" y="216651"/>
                  </a:lnTo>
                  <a:lnTo>
                    <a:pt x="83133" y="214871"/>
                  </a:lnTo>
                  <a:lnTo>
                    <a:pt x="80948" y="213101"/>
                  </a:lnTo>
                  <a:lnTo>
                    <a:pt x="78790" y="211330"/>
                  </a:lnTo>
                  <a:lnTo>
                    <a:pt x="76660" y="209569"/>
                  </a:lnTo>
                  <a:lnTo>
                    <a:pt x="74548" y="207807"/>
                  </a:lnTo>
                  <a:lnTo>
                    <a:pt x="72464" y="206055"/>
                  </a:lnTo>
                  <a:lnTo>
                    <a:pt x="70407" y="204312"/>
                  </a:lnTo>
                  <a:lnTo>
                    <a:pt x="68369" y="202570"/>
                  </a:lnTo>
                  <a:lnTo>
                    <a:pt x="66359" y="200845"/>
                  </a:lnTo>
                  <a:lnTo>
                    <a:pt x="64376" y="199121"/>
                  </a:lnTo>
                  <a:lnTo>
                    <a:pt x="62421" y="197415"/>
                  </a:lnTo>
                  <a:lnTo>
                    <a:pt x="60494" y="195718"/>
                  </a:lnTo>
                  <a:lnTo>
                    <a:pt x="58595" y="194040"/>
                  </a:lnTo>
                  <a:lnTo>
                    <a:pt x="56732" y="192361"/>
                  </a:lnTo>
                  <a:lnTo>
                    <a:pt x="54887" y="190711"/>
                  </a:lnTo>
                  <a:lnTo>
                    <a:pt x="53080" y="189069"/>
                  </a:lnTo>
                  <a:lnTo>
                    <a:pt x="51291" y="187446"/>
                  </a:lnTo>
                  <a:lnTo>
                    <a:pt x="49539" y="185842"/>
                  </a:lnTo>
                  <a:lnTo>
                    <a:pt x="47824" y="184246"/>
                  </a:lnTo>
                  <a:lnTo>
                    <a:pt x="46136" y="182679"/>
                  </a:lnTo>
                  <a:lnTo>
                    <a:pt x="44476" y="181130"/>
                  </a:lnTo>
                  <a:lnTo>
                    <a:pt x="42853" y="179599"/>
                  </a:lnTo>
                  <a:lnTo>
                    <a:pt x="41267" y="178096"/>
                  </a:lnTo>
                  <a:lnTo>
                    <a:pt x="39709" y="176611"/>
                  </a:lnTo>
                  <a:lnTo>
                    <a:pt x="38187" y="175154"/>
                  </a:lnTo>
                  <a:lnTo>
                    <a:pt x="36693" y="173725"/>
                  </a:lnTo>
                  <a:lnTo>
                    <a:pt x="35246" y="172314"/>
                  </a:lnTo>
                  <a:lnTo>
                    <a:pt x="33826" y="170931"/>
                  </a:lnTo>
                  <a:lnTo>
                    <a:pt x="31096" y="168256"/>
                  </a:lnTo>
                  <a:lnTo>
                    <a:pt x="28514" y="165693"/>
                  </a:lnTo>
                  <a:lnTo>
                    <a:pt x="26089" y="163258"/>
                  </a:lnTo>
                  <a:lnTo>
                    <a:pt x="23811" y="160962"/>
                  </a:lnTo>
                  <a:lnTo>
                    <a:pt x="21699" y="158795"/>
                  </a:lnTo>
                  <a:lnTo>
                    <a:pt x="19753" y="156785"/>
                  </a:lnTo>
                  <a:lnTo>
                    <a:pt x="17964" y="154931"/>
                  </a:lnTo>
                  <a:lnTo>
                    <a:pt x="16360" y="153244"/>
                  </a:lnTo>
                  <a:lnTo>
                    <a:pt x="14921" y="151722"/>
                  </a:lnTo>
                  <a:lnTo>
                    <a:pt x="13658" y="150376"/>
                  </a:lnTo>
                  <a:lnTo>
                    <a:pt x="12588" y="149223"/>
                  </a:lnTo>
                  <a:lnTo>
                    <a:pt x="11703" y="148255"/>
                  </a:lnTo>
                  <a:lnTo>
                    <a:pt x="11703" y="148255"/>
                  </a:lnTo>
                  <a:lnTo>
                    <a:pt x="12450" y="135750"/>
                  </a:lnTo>
                  <a:lnTo>
                    <a:pt x="12791" y="130033"/>
                  </a:lnTo>
                  <a:lnTo>
                    <a:pt x="13105" y="124638"/>
                  </a:lnTo>
                  <a:lnTo>
                    <a:pt x="13400" y="119548"/>
                  </a:lnTo>
                  <a:lnTo>
                    <a:pt x="13667" y="114744"/>
                  </a:lnTo>
                  <a:lnTo>
                    <a:pt x="13907" y="110198"/>
                  </a:lnTo>
                  <a:lnTo>
                    <a:pt x="14119" y="105882"/>
                  </a:lnTo>
                  <a:lnTo>
                    <a:pt x="14313" y="101778"/>
                  </a:lnTo>
                  <a:lnTo>
                    <a:pt x="14479" y="97868"/>
                  </a:lnTo>
                  <a:lnTo>
                    <a:pt x="14626" y="94115"/>
                  </a:lnTo>
                  <a:lnTo>
                    <a:pt x="14746" y="90500"/>
                  </a:lnTo>
                  <a:lnTo>
                    <a:pt x="14838" y="87005"/>
                  </a:lnTo>
                  <a:lnTo>
                    <a:pt x="14875" y="85299"/>
                  </a:lnTo>
                  <a:lnTo>
                    <a:pt x="14912" y="83603"/>
                  </a:lnTo>
                  <a:lnTo>
                    <a:pt x="14931" y="81934"/>
                  </a:lnTo>
                  <a:lnTo>
                    <a:pt x="14958" y="80274"/>
                  </a:lnTo>
                  <a:lnTo>
                    <a:pt x="14968" y="78632"/>
                  </a:lnTo>
                  <a:lnTo>
                    <a:pt x="14977" y="76991"/>
                  </a:lnTo>
                  <a:lnTo>
                    <a:pt x="14977" y="75359"/>
                  </a:lnTo>
                  <a:lnTo>
                    <a:pt x="14968" y="73736"/>
                  </a:lnTo>
                  <a:lnTo>
                    <a:pt x="14958" y="72103"/>
                  </a:lnTo>
                  <a:lnTo>
                    <a:pt x="14940" y="70471"/>
                  </a:lnTo>
                  <a:lnTo>
                    <a:pt x="14921" y="68839"/>
                  </a:lnTo>
                  <a:lnTo>
                    <a:pt x="14894" y="67188"/>
                  </a:lnTo>
                  <a:lnTo>
                    <a:pt x="14857" y="65538"/>
                  </a:lnTo>
                  <a:lnTo>
                    <a:pt x="14811" y="63859"/>
                  </a:lnTo>
                  <a:lnTo>
                    <a:pt x="14765" y="62172"/>
                  </a:lnTo>
                  <a:lnTo>
                    <a:pt x="14709" y="60466"/>
                  </a:lnTo>
                  <a:lnTo>
                    <a:pt x="14580" y="56971"/>
                  </a:lnTo>
                  <a:lnTo>
                    <a:pt x="14433" y="53365"/>
                  </a:lnTo>
                  <a:lnTo>
                    <a:pt x="14257" y="49621"/>
                  </a:lnTo>
                  <a:lnTo>
                    <a:pt x="14055" y="45702"/>
                  </a:lnTo>
                  <a:lnTo>
                    <a:pt x="13833" y="41608"/>
                  </a:lnTo>
                  <a:lnTo>
                    <a:pt x="13584" y="37301"/>
                  </a:lnTo>
                  <a:lnTo>
                    <a:pt x="13308" y="32755"/>
                  </a:lnTo>
                  <a:lnTo>
                    <a:pt x="13013" y="27960"/>
                  </a:lnTo>
                  <a:lnTo>
                    <a:pt x="12690" y="22879"/>
                  </a:lnTo>
                  <a:lnTo>
                    <a:pt x="11971" y="11795"/>
                  </a:lnTo>
                  <a:lnTo>
                    <a:pt x="11971" y="11795"/>
                  </a:lnTo>
                  <a:lnTo>
                    <a:pt x="12625" y="11850"/>
                  </a:lnTo>
                  <a:lnTo>
                    <a:pt x="13280" y="11914"/>
                  </a:lnTo>
                  <a:lnTo>
                    <a:pt x="13916" y="11988"/>
                  </a:lnTo>
                  <a:lnTo>
                    <a:pt x="14543" y="12062"/>
                  </a:lnTo>
                  <a:lnTo>
                    <a:pt x="15161" y="12145"/>
                  </a:lnTo>
                  <a:lnTo>
                    <a:pt x="15761" y="12237"/>
                  </a:lnTo>
                  <a:lnTo>
                    <a:pt x="16360" y="12329"/>
                  </a:lnTo>
                  <a:lnTo>
                    <a:pt x="16941" y="12431"/>
                  </a:lnTo>
                  <a:lnTo>
                    <a:pt x="17522" y="12551"/>
                  </a:lnTo>
                  <a:lnTo>
                    <a:pt x="18084" y="12661"/>
                  </a:lnTo>
                  <a:lnTo>
                    <a:pt x="18638" y="12791"/>
                  </a:lnTo>
                  <a:lnTo>
                    <a:pt x="19191" y="12920"/>
                  </a:lnTo>
                  <a:lnTo>
                    <a:pt x="19726" y="13058"/>
                  </a:lnTo>
                  <a:lnTo>
                    <a:pt x="20251" y="13205"/>
                  </a:lnTo>
                  <a:lnTo>
                    <a:pt x="20768" y="13362"/>
                  </a:lnTo>
                  <a:lnTo>
                    <a:pt x="21275" y="13528"/>
                  </a:lnTo>
                  <a:lnTo>
                    <a:pt x="21773" y="13694"/>
                  </a:lnTo>
                  <a:lnTo>
                    <a:pt x="22271" y="13869"/>
                  </a:lnTo>
                  <a:lnTo>
                    <a:pt x="22750" y="14054"/>
                  </a:lnTo>
                  <a:lnTo>
                    <a:pt x="23221" y="14248"/>
                  </a:lnTo>
                  <a:lnTo>
                    <a:pt x="23682" y="14450"/>
                  </a:lnTo>
                  <a:lnTo>
                    <a:pt x="24134" y="14662"/>
                  </a:lnTo>
                  <a:lnTo>
                    <a:pt x="24586" y="14875"/>
                  </a:lnTo>
                  <a:lnTo>
                    <a:pt x="25019" y="15096"/>
                  </a:lnTo>
                  <a:lnTo>
                    <a:pt x="25452" y="15326"/>
                  </a:lnTo>
                  <a:lnTo>
                    <a:pt x="25867" y="15575"/>
                  </a:lnTo>
                  <a:lnTo>
                    <a:pt x="26282" y="15815"/>
                  </a:lnTo>
                  <a:lnTo>
                    <a:pt x="26688" y="16073"/>
                  </a:lnTo>
                  <a:lnTo>
                    <a:pt x="27085" y="16341"/>
                  </a:lnTo>
                  <a:lnTo>
                    <a:pt x="27472" y="16617"/>
                  </a:lnTo>
                  <a:lnTo>
                    <a:pt x="27850" y="16894"/>
                  </a:lnTo>
                  <a:lnTo>
                    <a:pt x="28228" y="17189"/>
                  </a:lnTo>
                  <a:lnTo>
                    <a:pt x="28597" y="17484"/>
                  </a:lnTo>
                  <a:lnTo>
                    <a:pt x="28947" y="17798"/>
                  </a:lnTo>
                  <a:lnTo>
                    <a:pt x="29298" y="18111"/>
                  </a:lnTo>
                  <a:lnTo>
                    <a:pt x="29648" y="18434"/>
                  </a:lnTo>
                  <a:lnTo>
                    <a:pt x="29980" y="18775"/>
                  </a:lnTo>
                  <a:lnTo>
                    <a:pt x="30312" y="19116"/>
                  </a:lnTo>
                  <a:lnTo>
                    <a:pt x="30635" y="19467"/>
                  </a:lnTo>
                  <a:lnTo>
                    <a:pt x="30948" y="19827"/>
                  </a:lnTo>
                  <a:lnTo>
                    <a:pt x="31262" y="20195"/>
                  </a:lnTo>
                  <a:lnTo>
                    <a:pt x="31566" y="20573"/>
                  </a:lnTo>
                  <a:lnTo>
                    <a:pt x="31861" y="20970"/>
                  </a:lnTo>
                  <a:lnTo>
                    <a:pt x="32147" y="21367"/>
                  </a:lnTo>
                  <a:lnTo>
                    <a:pt x="32433" y="21772"/>
                  </a:lnTo>
                  <a:lnTo>
                    <a:pt x="32710" y="22187"/>
                  </a:lnTo>
                  <a:lnTo>
                    <a:pt x="32977" y="22621"/>
                  </a:lnTo>
                  <a:lnTo>
                    <a:pt x="33245" y="23054"/>
                  </a:lnTo>
                  <a:lnTo>
                    <a:pt x="33503" y="23497"/>
                  </a:lnTo>
                  <a:lnTo>
                    <a:pt x="33761" y="23958"/>
                  </a:lnTo>
                  <a:lnTo>
                    <a:pt x="34001" y="24419"/>
                  </a:lnTo>
                  <a:lnTo>
                    <a:pt x="34250" y="24898"/>
                  </a:lnTo>
                  <a:lnTo>
                    <a:pt x="34480" y="25378"/>
                  </a:lnTo>
                  <a:lnTo>
                    <a:pt x="34711" y="25876"/>
                  </a:lnTo>
                  <a:lnTo>
                    <a:pt x="34941" y="26383"/>
                  </a:lnTo>
                  <a:lnTo>
                    <a:pt x="35163" y="26899"/>
                  </a:lnTo>
                  <a:lnTo>
                    <a:pt x="35375" y="27425"/>
                  </a:lnTo>
                  <a:lnTo>
                    <a:pt x="35587" y="27960"/>
                  </a:lnTo>
                  <a:lnTo>
                    <a:pt x="35799" y="28504"/>
                  </a:lnTo>
                  <a:lnTo>
                    <a:pt x="35993" y="29067"/>
                  </a:lnTo>
                  <a:lnTo>
                    <a:pt x="36195" y="29629"/>
                  </a:lnTo>
                  <a:lnTo>
                    <a:pt x="36389" y="30210"/>
                  </a:lnTo>
                  <a:lnTo>
                    <a:pt x="36574" y="30800"/>
                  </a:lnTo>
                  <a:lnTo>
                    <a:pt x="36758" y="31400"/>
                  </a:lnTo>
                  <a:lnTo>
                    <a:pt x="36758" y="31400"/>
                  </a:lnTo>
                  <a:lnTo>
                    <a:pt x="36989" y="32183"/>
                  </a:lnTo>
                  <a:lnTo>
                    <a:pt x="37210" y="32986"/>
                  </a:lnTo>
                  <a:lnTo>
                    <a:pt x="37422" y="33806"/>
                  </a:lnTo>
                  <a:lnTo>
                    <a:pt x="37634" y="34646"/>
                  </a:lnTo>
                  <a:lnTo>
                    <a:pt x="37837" y="35503"/>
                  </a:lnTo>
                  <a:lnTo>
                    <a:pt x="38031" y="36379"/>
                  </a:lnTo>
                  <a:lnTo>
                    <a:pt x="38215" y="37264"/>
                  </a:lnTo>
                  <a:lnTo>
                    <a:pt x="38399" y="38177"/>
                  </a:lnTo>
                  <a:lnTo>
                    <a:pt x="38575" y="39100"/>
                  </a:lnTo>
                  <a:lnTo>
                    <a:pt x="38750" y="40040"/>
                  </a:lnTo>
                  <a:lnTo>
                    <a:pt x="38907" y="40999"/>
                  </a:lnTo>
                  <a:lnTo>
                    <a:pt x="39063" y="41977"/>
                  </a:lnTo>
                  <a:lnTo>
                    <a:pt x="39220" y="42973"/>
                  </a:lnTo>
                  <a:lnTo>
                    <a:pt x="39368" y="43987"/>
                  </a:lnTo>
                  <a:lnTo>
                    <a:pt x="39506" y="45020"/>
                  </a:lnTo>
                  <a:lnTo>
                    <a:pt x="39635" y="46071"/>
                  </a:lnTo>
                  <a:lnTo>
                    <a:pt x="39764" y="47141"/>
                  </a:lnTo>
                  <a:lnTo>
                    <a:pt x="39893" y="48220"/>
                  </a:lnTo>
                  <a:lnTo>
                    <a:pt x="40004" y="49326"/>
                  </a:lnTo>
                  <a:lnTo>
                    <a:pt x="40124" y="50451"/>
                  </a:lnTo>
                  <a:lnTo>
                    <a:pt x="40225" y="51585"/>
                  </a:lnTo>
                  <a:lnTo>
                    <a:pt x="40336" y="52747"/>
                  </a:lnTo>
                  <a:lnTo>
                    <a:pt x="40428" y="53919"/>
                  </a:lnTo>
                  <a:lnTo>
                    <a:pt x="40520" y="55117"/>
                  </a:lnTo>
                  <a:lnTo>
                    <a:pt x="40613" y="56335"/>
                  </a:lnTo>
                  <a:lnTo>
                    <a:pt x="40696" y="57561"/>
                  </a:lnTo>
                  <a:lnTo>
                    <a:pt x="40852" y="60079"/>
                  </a:lnTo>
                  <a:lnTo>
                    <a:pt x="40991" y="62679"/>
                  </a:lnTo>
                  <a:lnTo>
                    <a:pt x="41120" y="65353"/>
                  </a:lnTo>
                  <a:lnTo>
                    <a:pt x="41230" y="68092"/>
                  </a:lnTo>
                  <a:lnTo>
                    <a:pt x="41323" y="70923"/>
                  </a:lnTo>
                  <a:lnTo>
                    <a:pt x="41406" y="73819"/>
                  </a:lnTo>
                  <a:lnTo>
                    <a:pt x="41479" y="76797"/>
                  </a:lnTo>
                  <a:lnTo>
                    <a:pt x="41535" y="79859"/>
                  </a:lnTo>
                  <a:lnTo>
                    <a:pt x="41590" y="82994"/>
                  </a:lnTo>
                  <a:lnTo>
                    <a:pt x="41627" y="86212"/>
                  </a:lnTo>
                  <a:lnTo>
                    <a:pt x="41664" y="89504"/>
                  </a:lnTo>
                  <a:lnTo>
                    <a:pt x="41691" y="92879"/>
                  </a:lnTo>
                  <a:lnTo>
                    <a:pt x="41710" y="96338"/>
                  </a:lnTo>
                  <a:lnTo>
                    <a:pt x="41728" y="103503"/>
                  </a:lnTo>
                  <a:lnTo>
                    <a:pt x="41738" y="110991"/>
                  </a:lnTo>
                  <a:lnTo>
                    <a:pt x="41738" y="118820"/>
                  </a:lnTo>
                  <a:lnTo>
                    <a:pt x="41738" y="118820"/>
                  </a:lnTo>
                  <a:lnTo>
                    <a:pt x="41747" y="119124"/>
                  </a:lnTo>
                  <a:lnTo>
                    <a:pt x="41774" y="119419"/>
                  </a:lnTo>
                  <a:lnTo>
                    <a:pt x="41811" y="119723"/>
                  </a:lnTo>
                  <a:lnTo>
                    <a:pt x="41867" y="120018"/>
                  </a:lnTo>
                  <a:lnTo>
                    <a:pt x="41931" y="120304"/>
                  </a:lnTo>
                  <a:lnTo>
                    <a:pt x="42023" y="120590"/>
                  </a:lnTo>
                  <a:lnTo>
                    <a:pt x="42116" y="120876"/>
                  </a:lnTo>
                  <a:lnTo>
                    <a:pt x="42236" y="121153"/>
                  </a:lnTo>
                  <a:lnTo>
                    <a:pt x="42355" y="121420"/>
                  </a:lnTo>
                  <a:lnTo>
                    <a:pt x="42503" y="121678"/>
                  </a:lnTo>
                  <a:lnTo>
                    <a:pt x="42651" y="121937"/>
                  </a:lnTo>
                  <a:lnTo>
                    <a:pt x="42826" y="122186"/>
                  </a:lnTo>
                  <a:lnTo>
                    <a:pt x="43001" y="122425"/>
                  </a:lnTo>
                  <a:lnTo>
                    <a:pt x="43195" y="122656"/>
                  </a:lnTo>
                  <a:lnTo>
                    <a:pt x="43407" y="122877"/>
                  </a:lnTo>
                  <a:lnTo>
                    <a:pt x="43628" y="123089"/>
                  </a:lnTo>
                  <a:lnTo>
                    <a:pt x="60107" y="138139"/>
                  </a:lnTo>
                  <a:lnTo>
                    <a:pt x="60107" y="138139"/>
                  </a:lnTo>
                  <a:lnTo>
                    <a:pt x="59415" y="138793"/>
                  </a:lnTo>
                  <a:lnTo>
                    <a:pt x="58714" y="139467"/>
                  </a:lnTo>
                  <a:lnTo>
                    <a:pt x="58014" y="140158"/>
                  </a:lnTo>
                  <a:lnTo>
                    <a:pt x="57313" y="140859"/>
                  </a:lnTo>
                  <a:lnTo>
                    <a:pt x="56612" y="141578"/>
                  </a:lnTo>
                  <a:lnTo>
                    <a:pt x="55902" y="142325"/>
                  </a:lnTo>
                  <a:lnTo>
                    <a:pt x="55192" y="143081"/>
                  </a:lnTo>
                  <a:lnTo>
                    <a:pt x="54473" y="143856"/>
                  </a:lnTo>
                  <a:lnTo>
                    <a:pt x="54473" y="143856"/>
                  </a:lnTo>
                  <a:lnTo>
                    <a:pt x="54288" y="144068"/>
                  </a:lnTo>
                  <a:lnTo>
                    <a:pt x="54113" y="144299"/>
                  </a:lnTo>
                  <a:lnTo>
                    <a:pt x="53947" y="144529"/>
                  </a:lnTo>
                  <a:lnTo>
                    <a:pt x="53790" y="144769"/>
                  </a:lnTo>
                  <a:lnTo>
                    <a:pt x="53652" y="145018"/>
                  </a:lnTo>
                  <a:lnTo>
                    <a:pt x="53523" y="145267"/>
                  </a:lnTo>
                  <a:lnTo>
                    <a:pt x="53412" y="145525"/>
                  </a:lnTo>
                  <a:lnTo>
                    <a:pt x="53301" y="145793"/>
                  </a:lnTo>
                  <a:lnTo>
                    <a:pt x="53218" y="146060"/>
                  </a:lnTo>
                  <a:lnTo>
                    <a:pt x="53145" y="146327"/>
                  </a:lnTo>
                  <a:lnTo>
                    <a:pt x="53080" y="146604"/>
                  </a:lnTo>
                  <a:lnTo>
                    <a:pt x="53025" y="146890"/>
                  </a:lnTo>
                  <a:lnTo>
                    <a:pt x="52988" y="147167"/>
                  </a:lnTo>
                  <a:lnTo>
                    <a:pt x="52969" y="147452"/>
                  </a:lnTo>
                  <a:lnTo>
                    <a:pt x="52960" y="147738"/>
                  </a:lnTo>
                  <a:lnTo>
                    <a:pt x="52969" y="148024"/>
                  </a:lnTo>
                  <a:lnTo>
                    <a:pt x="52969" y="148024"/>
                  </a:lnTo>
                  <a:lnTo>
                    <a:pt x="52988" y="148310"/>
                  </a:lnTo>
                  <a:lnTo>
                    <a:pt x="53025" y="148596"/>
                  </a:lnTo>
                  <a:lnTo>
                    <a:pt x="53071" y="148882"/>
                  </a:lnTo>
                  <a:lnTo>
                    <a:pt x="53135" y="149158"/>
                  </a:lnTo>
                  <a:lnTo>
                    <a:pt x="53209" y="149435"/>
                  </a:lnTo>
                  <a:lnTo>
                    <a:pt x="53301" y="149703"/>
                  </a:lnTo>
                  <a:lnTo>
                    <a:pt x="53403" y="149961"/>
                  </a:lnTo>
                  <a:lnTo>
                    <a:pt x="53513" y="150219"/>
                  </a:lnTo>
                  <a:lnTo>
                    <a:pt x="53643" y="150477"/>
                  </a:lnTo>
                  <a:lnTo>
                    <a:pt x="53781" y="150717"/>
                  </a:lnTo>
                  <a:lnTo>
                    <a:pt x="53928" y="150957"/>
                  </a:lnTo>
                  <a:lnTo>
                    <a:pt x="54094" y="151196"/>
                  </a:lnTo>
                  <a:lnTo>
                    <a:pt x="54270" y="151418"/>
                  </a:lnTo>
                  <a:lnTo>
                    <a:pt x="54454" y="151630"/>
                  </a:lnTo>
                  <a:lnTo>
                    <a:pt x="54648" y="151842"/>
                  </a:lnTo>
                  <a:lnTo>
                    <a:pt x="54860" y="152036"/>
                  </a:lnTo>
                  <a:lnTo>
                    <a:pt x="54860" y="152036"/>
                  </a:lnTo>
                  <a:lnTo>
                    <a:pt x="55994" y="153059"/>
                  </a:lnTo>
                  <a:lnTo>
                    <a:pt x="57304" y="154230"/>
                  </a:lnTo>
                  <a:lnTo>
                    <a:pt x="59074" y="155807"/>
                  </a:lnTo>
                  <a:lnTo>
                    <a:pt x="61278" y="157762"/>
                  </a:lnTo>
                  <a:lnTo>
                    <a:pt x="63878" y="160058"/>
                  </a:lnTo>
                  <a:lnTo>
                    <a:pt x="66857" y="162677"/>
                  </a:lnTo>
                  <a:lnTo>
                    <a:pt x="70195" y="165582"/>
                  </a:lnTo>
                  <a:lnTo>
                    <a:pt x="73847" y="168754"/>
                  </a:lnTo>
                  <a:lnTo>
                    <a:pt x="77794" y="172157"/>
                  </a:lnTo>
                  <a:lnTo>
                    <a:pt x="82008" y="175763"/>
                  </a:lnTo>
                  <a:lnTo>
                    <a:pt x="84212" y="177625"/>
                  </a:lnTo>
                  <a:lnTo>
                    <a:pt x="86462" y="179534"/>
                  </a:lnTo>
                  <a:lnTo>
                    <a:pt x="88777" y="181480"/>
                  </a:lnTo>
                  <a:lnTo>
                    <a:pt x="91137" y="183463"/>
                  </a:lnTo>
                  <a:lnTo>
                    <a:pt x="93544" y="185473"/>
                  </a:lnTo>
                  <a:lnTo>
                    <a:pt x="95988" y="187511"/>
                  </a:lnTo>
                  <a:lnTo>
                    <a:pt x="98478" y="189567"/>
                  </a:lnTo>
                  <a:lnTo>
                    <a:pt x="100995" y="191642"/>
                  </a:lnTo>
                  <a:lnTo>
                    <a:pt x="103559" y="193735"/>
                  </a:lnTo>
                  <a:lnTo>
                    <a:pt x="106141" y="195838"/>
                  </a:lnTo>
                  <a:lnTo>
                    <a:pt x="106141" y="195838"/>
                  </a:lnTo>
                  <a:lnTo>
                    <a:pt x="106344" y="195995"/>
                  </a:lnTo>
                  <a:lnTo>
                    <a:pt x="106556" y="196142"/>
                  </a:lnTo>
                  <a:lnTo>
                    <a:pt x="106768" y="196280"/>
                  </a:lnTo>
                  <a:lnTo>
                    <a:pt x="106980" y="196400"/>
                  </a:lnTo>
                  <a:lnTo>
                    <a:pt x="107201" y="196520"/>
                  </a:lnTo>
                  <a:lnTo>
                    <a:pt x="107432" y="196622"/>
                  </a:lnTo>
                  <a:lnTo>
                    <a:pt x="107653" y="196723"/>
                  </a:lnTo>
                  <a:lnTo>
                    <a:pt x="107884" y="196806"/>
                  </a:lnTo>
                  <a:lnTo>
                    <a:pt x="108114" y="196880"/>
                  </a:lnTo>
                  <a:lnTo>
                    <a:pt x="108354" y="196944"/>
                  </a:lnTo>
                  <a:lnTo>
                    <a:pt x="108584" y="197000"/>
                  </a:lnTo>
                  <a:lnTo>
                    <a:pt x="108824" y="197046"/>
                  </a:lnTo>
                  <a:lnTo>
                    <a:pt x="109064" y="197083"/>
                  </a:lnTo>
                  <a:lnTo>
                    <a:pt x="109304" y="197110"/>
                  </a:lnTo>
                  <a:lnTo>
                    <a:pt x="109543" y="197120"/>
                  </a:lnTo>
                  <a:lnTo>
                    <a:pt x="109783" y="197129"/>
                  </a:lnTo>
                  <a:lnTo>
                    <a:pt x="109783" y="197129"/>
                  </a:lnTo>
                  <a:lnTo>
                    <a:pt x="110097" y="197120"/>
                  </a:lnTo>
                  <a:lnTo>
                    <a:pt x="110410" y="197092"/>
                  </a:lnTo>
                  <a:lnTo>
                    <a:pt x="110724" y="197046"/>
                  </a:lnTo>
                  <a:lnTo>
                    <a:pt x="111028" y="196991"/>
                  </a:lnTo>
                  <a:lnTo>
                    <a:pt x="111342" y="196917"/>
                  </a:lnTo>
                  <a:lnTo>
                    <a:pt x="111637" y="196825"/>
                  </a:lnTo>
                  <a:lnTo>
                    <a:pt x="111941" y="196714"/>
                  </a:lnTo>
                  <a:lnTo>
                    <a:pt x="112227" y="196585"/>
                  </a:lnTo>
                  <a:lnTo>
                    <a:pt x="112513" y="196446"/>
                  </a:lnTo>
                  <a:lnTo>
                    <a:pt x="112799" y="196280"/>
                  </a:lnTo>
                  <a:lnTo>
                    <a:pt x="113066" y="196105"/>
                  </a:lnTo>
                  <a:lnTo>
                    <a:pt x="113334" y="195912"/>
                  </a:lnTo>
                  <a:lnTo>
                    <a:pt x="113583" y="195709"/>
                  </a:lnTo>
                  <a:lnTo>
                    <a:pt x="113822" y="195478"/>
                  </a:lnTo>
                  <a:lnTo>
                    <a:pt x="114062" y="195238"/>
                  </a:lnTo>
                  <a:lnTo>
                    <a:pt x="114274" y="194989"/>
                  </a:lnTo>
                  <a:lnTo>
                    <a:pt x="114274" y="194989"/>
                  </a:lnTo>
                  <a:lnTo>
                    <a:pt x="114459" y="194750"/>
                  </a:lnTo>
                  <a:lnTo>
                    <a:pt x="114625" y="194510"/>
                  </a:lnTo>
                  <a:lnTo>
                    <a:pt x="114781" y="194261"/>
                  </a:lnTo>
                  <a:lnTo>
                    <a:pt x="114920" y="194003"/>
                  </a:lnTo>
                  <a:lnTo>
                    <a:pt x="115049" y="193745"/>
                  </a:lnTo>
                  <a:lnTo>
                    <a:pt x="115159" y="193486"/>
                  </a:lnTo>
                  <a:lnTo>
                    <a:pt x="115261" y="193219"/>
                  </a:lnTo>
                  <a:lnTo>
                    <a:pt x="115344" y="192952"/>
                  </a:lnTo>
                  <a:lnTo>
                    <a:pt x="115418" y="192675"/>
                  </a:lnTo>
                  <a:lnTo>
                    <a:pt x="115473" y="192407"/>
                  </a:lnTo>
                  <a:lnTo>
                    <a:pt x="115519" y="192131"/>
                  </a:lnTo>
                  <a:lnTo>
                    <a:pt x="115547" y="191854"/>
                  </a:lnTo>
                  <a:lnTo>
                    <a:pt x="115565" y="191578"/>
                  </a:lnTo>
                  <a:lnTo>
                    <a:pt x="115565" y="191301"/>
                  </a:lnTo>
                  <a:lnTo>
                    <a:pt x="115556" y="191024"/>
                  </a:lnTo>
                  <a:lnTo>
                    <a:pt x="115537" y="190748"/>
                  </a:lnTo>
                  <a:lnTo>
                    <a:pt x="115501" y="190471"/>
                  </a:lnTo>
                  <a:lnTo>
                    <a:pt x="115454" y="190194"/>
                  </a:lnTo>
                  <a:lnTo>
                    <a:pt x="115390" y="189927"/>
                  </a:lnTo>
                  <a:lnTo>
                    <a:pt x="115316" y="189659"/>
                  </a:lnTo>
                  <a:lnTo>
                    <a:pt x="115233" y="189392"/>
                  </a:lnTo>
                  <a:lnTo>
                    <a:pt x="115132" y="189134"/>
                  </a:lnTo>
                  <a:lnTo>
                    <a:pt x="115012" y="188876"/>
                  </a:lnTo>
                  <a:lnTo>
                    <a:pt x="114892" y="188627"/>
                  </a:lnTo>
                  <a:lnTo>
                    <a:pt x="114754" y="188378"/>
                  </a:lnTo>
                  <a:lnTo>
                    <a:pt x="114597" y="188138"/>
                  </a:lnTo>
                  <a:lnTo>
                    <a:pt x="114431" y="187907"/>
                  </a:lnTo>
                  <a:lnTo>
                    <a:pt x="114256" y="187677"/>
                  </a:lnTo>
                  <a:lnTo>
                    <a:pt x="114071" y="187455"/>
                  </a:lnTo>
                  <a:lnTo>
                    <a:pt x="113868" y="187253"/>
                  </a:lnTo>
                  <a:lnTo>
                    <a:pt x="113656" y="187050"/>
                  </a:lnTo>
                  <a:lnTo>
                    <a:pt x="113426" y="186856"/>
                  </a:lnTo>
                  <a:lnTo>
                    <a:pt x="113426" y="186856"/>
                  </a:lnTo>
                  <a:lnTo>
                    <a:pt x="109636" y="183767"/>
                  </a:lnTo>
                  <a:lnTo>
                    <a:pt x="105919" y="180715"/>
                  </a:lnTo>
                  <a:lnTo>
                    <a:pt x="102277" y="177699"/>
                  </a:lnTo>
                  <a:lnTo>
                    <a:pt x="98727" y="174739"/>
                  </a:lnTo>
                  <a:lnTo>
                    <a:pt x="95278" y="171834"/>
                  </a:lnTo>
                  <a:lnTo>
                    <a:pt x="91930" y="169012"/>
                  </a:lnTo>
                  <a:lnTo>
                    <a:pt x="88712" y="166274"/>
                  </a:lnTo>
                  <a:lnTo>
                    <a:pt x="85632" y="163636"/>
                  </a:lnTo>
                  <a:lnTo>
                    <a:pt x="82690" y="161110"/>
                  </a:lnTo>
                  <a:lnTo>
                    <a:pt x="79906" y="158703"/>
                  </a:lnTo>
                  <a:lnTo>
                    <a:pt x="77287" y="156425"/>
                  </a:lnTo>
                  <a:lnTo>
                    <a:pt x="74843" y="154295"/>
                  </a:lnTo>
                  <a:lnTo>
                    <a:pt x="72593" y="152321"/>
                  </a:lnTo>
                  <a:lnTo>
                    <a:pt x="70546" y="150514"/>
                  </a:lnTo>
                  <a:lnTo>
                    <a:pt x="67078" y="147452"/>
                  </a:lnTo>
                  <a:lnTo>
                    <a:pt x="67078" y="147452"/>
                  </a:lnTo>
                  <a:lnTo>
                    <a:pt x="67724" y="146844"/>
                  </a:lnTo>
                  <a:lnTo>
                    <a:pt x="68351" y="146254"/>
                  </a:lnTo>
                  <a:lnTo>
                    <a:pt x="68978" y="145682"/>
                  </a:lnTo>
                  <a:lnTo>
                    <a:pt x="69596" y="145138"/>
                  </a:lnTo>
                  <a:lnTo>
                    <a:pt x="70214" y="144612"/>
                  </a:lnTo>
                  <a:lnTo>
                    <a:pt x="70822" y="144105"/>
                  </a:lnTo>
                  <a:lnTo>
                    <a:pt x="71422" y="143626"/>
                  </a:lnTo>
                  <a:lnTo>
                    <a:pt x="72021" y="143155"/>
                  </a:lnTo>
                  <a:lnTo>
                    <a:pt x="72611" y="142713"/>
                  </a:lnTo>
                  <a:lnTo>
                    <a:pt x="73201" y="142288"/>
                  </a:lnTo>
                  <a:lnTo>
                    <a:pt x="73782" y="141883"/>
                  </a:lnTo>
                  <a:lnTo>
                    <a:pt x="74363" y="141505"/>
                  </a:lnTo>
                  <a:lnTo>
                    <a:pt x="74944" y="141136"/>
                  </a:lnTo>
                  <a:lnTo>
                    <a:pt x="75516" y="140795"/>
                  </a:lnTo>
                  <a:lnTo>
                    <a:pt x="76079" y="140463"/>
                  </a:lnTo>
                  <a:lnTo>
                    <a:pt x="76641" y="140158"/>
                  </a:lnTo>
                  <a:lnTo>
                    <a:pt x="77204" y="139872"/>
                  </a:lnTo>
                  <a:lnTo>
                    <a:pt x="77766" y="139605"/>
                  </a:lnTo>
                  <a:lnTo>
                    <a:pt x="78319" y="139356"/>
                  </a:lnTo>
                  <a:lnTo>
                    <a:pt x="78882" y="139125"/>
                  </a:lnTo>
                  <a:lnTo>
                    <a:pt x="79426" y="138904"/>
                  </a:lnTo>
                  <a:lnTo>
                    <a:pt x="79979" y="138710"/>
                  </a:lnTo>
                  <a:lnTo>
                    <a:pt x="80533" y="138535"/>
                  </a:lnTo>
                  <a:lnTo>
                    <a:pt x="81077" y="138379"/>
                  </a:lnTo>
                  <a:lnTo>
                    <a:pt x="81630" y="138240"/>
                  </a:lnTo>
                  <a:lnTo>
                    <a:pt x="82174" y="138111"/>
                  </a:lnTo>
                  <a:lnTo>
                    <a:pt x="82718" y="138010"/>
                  </a:lnTo>
                  <a:lnTo>
                    <a:pt x="83262" y="137917"/>
                  </a:lnTo>
                  <a:lnTo>
                    <a:pt x="83815" y="137844"/>
                  </a:lnTo>
                  <a:lnTo>
                    <a:pt x="84360" y="137788"/>
                  </a:lnTo>
                  <a:lnTo>
                    <a:pt x="84904" y="137751"/>
                  </a:lnTo>
                  <a:lnTo>
                    <a:pt x="85457" y="137733"/>
                  </a:lnTo>
                  <a:lnTo>
                    <a:pt x="85457" y="137733"/>
                  </a:lnTo>
                  <a:lnTo>
                    <a:pt x="85789" y="137733"/>
                  </a:lnTo>
                  <a:lnTo>
                    <a:pt x="86121" y="137733"/>
                  </a:lnTo>
                  <a:lnTo>
                    <a:pt x="86453" y="137742"/>
                  </a:lnTo>
                  <a:lnTo>
                    <a:pt x="86794" y="137751"/>
                  </a:lnTo>
                  <a:lnTo>
                    <a:pt x="87135" y="137779"/>
                  </a:lnTo>
                  <a:lnTo>
                    <a:pt x="87476" y="137798"/>
                  </a:lnTo>
                  <a:lnTo>
                    <a:pt x="87818" y="137834"/>
                  </a:lnTo>
                  <a:lnTo>
                    <a:pt x="88168" y="137871"/>
                  </a:lnTo>
                  <a:lnTo>
                    <a:pt x="88518" y="137917"/>
                  </a:lnTo>
                  <a:lnTo>
                    <a:pt x="88878" y="137973"/>
                  </a:lnTo>
                  <a:lnTo>
                    <a:pt x="89228" y="138028"/>
                  </a:lnTo>
                  <a:lnTo>
                    <a:pt x="89588" y="138093"/>
                  </a:lnTo>
                  <a:lnTo>
                    <a:pt x="89957" y="138157"/>
                  </a:lnTo>
                  <a:lnTo>
                    <a:pt x="90317" y="138240"/>
                  </a:lnTo>
                  <a:lnTo>
                    <a:pt x="91064" y="138406"/>
                  </a:lnTo>
                  <a:lnTo>
                    <a:pt x="91810" y="138609"/>
                  </a:lnTo>
                  <a:lnTo>
                    <a:pt x="92576" y="138830"/>
                  </a:lnTo>
                  <a:lnTo>
                    <a:pt x="93360" y="139079"/>
                  </a:lnTo>
                  <a:lnTo>
                    <a:pt x="94144" y="139356"/>
                  </a:lnTo>
                  <a:lnTo>
                    <a:pt x="94955" y="139651"/>
                  </a:lnTo>
                  <a:lnTo>
                    <a:pt x="95776" y="139983"/>
                  </a:lnTo>
                  <a:lnTo>
                    <a:pt x="96606" y="140333"/>
                  </a:lnTo>
                  <a:lnTo>
                    <a:pt x="97463" y="140712"/>
                  </a:lnTo>
                  <a:lnTo>
                    <a:pt x="98321" y="141127"/>
                  </a:lnTo>
                  <a:lnTo>
                    <a:pt x="99206" y="141560"/>
                  </a:lnTo>
                  <a:lnTo>
                    <a:pt x="100101" y="142021"/>
                  </a:lnTo>
                  <a:lnTo>
                    <a:pt x="101014" y="142510"/>
                  </a:lnTo>
                  <a:lnTo>
                    <a:pt x="101945" y="143026"/>
                  </a:lnTo>
                  <a:lnTo>
                    <a:pt x="102895" y="143570"/>
                  </a:lnTo>
                  <a:lnTo>
                    <a:pt x="103863" y="144151"/>
                  </a:lnTo>
                  <a:lnTo>
                    <a:pt x="104850" y="144751"/>
                  </a:lnTo>
                  <a:lnTo>
                    <a:pt x="105855" y="145378"/>
                  </a:lnTo>
                  <a:lnTo>
                    <a:pt x="106869" y="146042"/>
                  </a:lnTo>
                  <a:lnTo>
                    <a:pt x="107911" y="146724"/>
                  </a:lnTo>
                  <a:lnTo>
                    <a:pt x="108972" y="147443"/>
                  </a:lnTo>
                  <a:lnTo>
                    <a:pt x="110051" y="148190"/>
                  </a:lnTo>
                  <a:lnTo>
                    <a:pt x="111157" y="148965"/>
                  </a:lnTo>
                  <a:lnTo>
                    <a:pt x="112273" y="149767"/>
                  </a:lnTo>
                  <a:lnTo>
                    <a:pt x="113417" y="150606"/>
                  </a:lnTo>
                  <a:lnTo>
                    <a:pt x="113417" y="150606"/>
                  </a:lnTo>
                  <a:lnTo>
                    <a:pt x="113666" y="150772"/>
                  </a:lnTo>
                  <a:lnTo>
                    <a:pt x="113914" y="150929"/>
                  </a:lnTo>
                  <a:lnTo>
                    <a:pt x="114163" y="151077"/>
                  </a:lnTo>
                  <a:lnTo>
                    <a:pt x="114422" y="151196"/>
                  </a:lnTo>
                  <a:lnTo>
                    <a:pt x="114689" y="151316"/>
                  </a:lnTo>
                  <a:lnTo>
                    <a:pt x="114957" y="151418"/>
                  </a:lnTo>
                  <a:lnTo>
                    <a:pt x="115224" y="151501"/>
                  </a:lnTo>
                  <a:lnTo>
                    <a:pt x="115501" y="151575"/>
                  </a:lnTo>
                  <a:lnTo>
                    <a:pt x="115777" y="151630"/>
                  </a:lnTo>
                  <a:lnTo>
                    <a:pt x="116054" y="151676"/>
                  </a:lnTo>
                  <a:lnTo>
                    <a:pt x="116331" y="151704"/>
                  </a:lnTo>
                  <a:lnTo>
                    <a:pt x="116607" y="151722"/>
                  </a:lnTo>
                  <a:lnTo>
                    <a:pt x="116884" y="151731"/>
                  </a:lnTo>
                  <a:lnTo>
                    <a:pt x="117160" y="151722"/>
                  </a:lnTo>
                  <a:lnTo>
                    <a:pt x="117437" y="151704"/>
                  </a:lnTo>
                  <a:lnTo>
                    <a:pt x="117714" y="151667"/>
                  </a:lnTo>
                  <a:lnTo>
                    <a:pt x="117990" y="151621"/>
                  </a:lnTo>
                  <a:lnTo>
                    <a:pt x="118258" y="151556"/>
                  </a:lnTo>
                  <a:lnTo>
                    <a:pt x="118525" y="151482"/>
                  </a:lnTo>
                  <a:lnTo>
                    <a:pt x="118793" y="151399"/>
                  </a:lnTo>
                  <a:lnTo>
                    <a:pt x="119051" y="151298"/>
                  </a:lnTo>
                  <a:lnTo>
                    <a:pt x="119309" y="151187"/>
                  </a:lnTo>
                  <a:lnTo>
                    <a:pt x="119558" y="151058"/>
                  </a:lnTo>
                  <a:lnTo>
                    <a:pt x="119798" y="150920"/>
                  </a:lnTo>
                  <a:lnTo>
                    <a:pt x="120038" y="150772"/>
                  </a:lnTo>
                  <a:lnTo>
                    <a:pt x="120277" y="150606"/>
                  </a:lnTo>
                  <a:lnTo>
                    <a:pt x="120499" y="150431"/>
                  </a:lnTo>
                  <a:lnTo>
                    <a:pt x="120720" y="150247"/>
                  </a:lnTo>
                  <a:lnTo>
                    <a:pt x="120923" y="150053"/>
                  </a:lnTo>
                  <a:lnTo>
                    <a:pt x="121126" y="149841"/>
                  </a:lnTo>
                  <a:lnTo>
                    <a:pt x="121319" y="149610"/>
                  </a:lnTo>
                  <a:lnTo>
                    <a:pt x="121504" y="149380"/>
                  </a:lnTo>
                  <a:lnTo>
                    <a:pt x="121504" y="149380"/>
                  </a:lnTo>
                  <a:lnTo>
                    <a:pt x="121670" y="149140"/>
                  </a:lnTo>
                  <a:lnTo>
                    <a:pt x="121827" y="148882"/>
                  </a:lnTo>
                  <a:lnTo>
                    <a:pt x="121974" y="148633"/>
                  </a:lnTo>
                  <a:lnTo>
                    <a:pt x="122103" y="148375"/>
                  </a:lnTo>
                  <a:lnTo>
                    <a:pt x="122214" y="148107"/>
                  </a:lnTo>
                  <a:lnTo>
                    <a:pt x="122315" y="147840"/>
                  </a:lnTo>
                  <a:lnTo>
                    <a:pt x="122398" y="147572"/>
                  </a:lnTo>
                  <a:lnTo>
                    <a:pt x="122472" y="147296"/>
                  </a:lnTo>
                  <a:lnTo>
                    <a:pt x="122537" y="147019"/>
                  </a:lnTo>
                  <a:lnTo>
                    <a:pt x="122574" y="146742"/>
                  </a:lnTo>
                  <a:lnTo>
                    <a:pt x="122610" y="146466"/>
                  </a:lnTo>
                  <a:lnTo>
                    <a:pt x="122629" y="146189"/>
                  </a:lnTo>
                  <a:lnTo>
                    <a:pt x="122629" y="145912"/>
                  </a:lnTo>
                  <a:lnTo>
                    <a:pt x="122620" y="145636"/>
                  </a:lnTo>
                  <a:lnTo>
                    <a:pt x="122601" y="145359"/>
                  </a:lnTo>
                  <a:lnTo>
                    <a:pt x="122564" y="145083"/>
                  </a:lnTo>
                  <a:lnTo>
                    <a:pt x="122518" y="144806"/>
                  </a:lnTo>
                  <a:lnTo>
                    <a:pt x="122454" y="144538"/>
                  </a:lnTo>
                  <a:lnTo>
                    <a:pt x="122380" y="144271"/>
                  </a:lnTo>
                  <a:lnTo>
                    <a:pt x="122297" y="144004"/>
                  </a:lnTo>
                  <a:lnTo>
                    <a:pt x="122195" y="143745"/>
                  </a:lnTo>
                  <a:lnTo>
                    <a:pt x="122085" y="143487"/>
                  </a:lnTo>
                  <a:lnTo>
                    <a:pt x="121956" y="143238"/>
                  </a:lnTo>
                  <a:lnTo>
                    <a:pt x="121827" y="142989"/>
                  </a:lnTo>
                  <a:lnTo>
                    <a:pt x="121670" y="142759"/>
                  </a:lnTo>
                  <a:lnTo>
                    <a:pt x="121513" y="142519"/>
                  </a:lnTo>
                  <a:lnTo>
                    <a:pt x="121338" y="142298"/>
                  </a:lnTo>
                  <a:lnTo>
                    <a:pt x="121144" y="142076"/>
                  </a:lnTo>
                  <a:lnTo>
                    <a:pt x="120951" y="141864"/>
                  </a:lnTo>
                  <a:lnTo>
                    <a:pt x="120738" y="141671"/>
                  </a:lnTo>
                  <a:lnTo>
                    <a:pt x="120517" y="141477"/>
                  </a:lnTo>
                  <a:lnTo>
                    <a:pt x="120277" y="141293"/>
                  </a:lnTo>
                  <a:lnTo>
                    <a:pt x="120277" y="1412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-7429200" y="-5994725"/>
              <a:ext cx="537850" cy="2341600"/>
            </a:xfrm>
            <a:custGeom>
              <a:avLst/>
              <a:gdLst/>
              <a:ahLst/>
              <a:cxnLst/>
              <a:rect l="l" t="t" r="r" b="b"/>
              <a:pathLst>
                <a:path w="21514" h="93664" fill="none" extrusionOk="0">
                  <a:moveTo>
                    <a:pt x="20112" y="85189"/>
                  </a:moveTo>
                  <a:lnTo>
                    <a:pt x="20112" y="85189"/>
                  </a:lnTo>
                  <a:lnTo>
                    <a:pt x="19845" y="89394"/>
                  </a:lnTo>
                  <a:lnTo>
                    <a:pt x="19596" y="93544"/>
                  </a:lnTo>
                  <a:lnTo>
                    <a:pt x="19596" y="93544"/>
                  </a:lnTo>
                  <a:lnTo>
                    <a:pt x="19504" y="93599"/>
                  </a:lnTo>
                  <a:lnTo>
                    <a:pt x="19411" y="93664"/>
                  </a:lnTo>
                  <a:lnTo>
                    <a:pt x="3311" y="78946"/>
                  </a:lnTo>
                  <a:lnTo>
                    <a:pt x="3311" y="78946"/>
                  </a:lnTo>
                  <a:lnTo>
                    <a:pt x="3301" y="72399"/>
                  </a:lnTo>
                  <a:lnTo>
                    <a:pt x="3301" y="66073"/>
                  </a:lnTo>
                  <a:lnTo>
                    <a:pt x="3283" y="59978"/>
                  </a:lnTo>
                  <a:lnTo>
                    <a:pt x="3246" y="54113"/>
                  </a:lnTo>
                  <a:lnTo>
                    <a:pt x="3218" y="51263"/>
                  </a:lnTo>
                  <a:lnTo>
                    <a:pt x="3191" y="48469"/>
                  </a:lnTo>
                  <a:lnTo>
                    <a:pt x="3154" y="45730"/>
                  </a:lnTo>
                  <a:lnTo>
                    <a:pt x="3108" y="43038"/>
                  </a:lnTo>
                  <a:lnTo>
                    <a:pt x="3062" y="40410"/>
                  </a:lnTo>
                  <a:lnTo>
                    <a:pt x="3006" y="37827"/>
                  </a:lnTo>
                  <a:lnTo>
                    <a:pt x="2942" y="35301"/>
                  </a:lnTo>
                  <a:lnTo>
                    <a:pt x="2868" y="32829"/>
                  </a:lnTo>
                  <a:lnTo>
                    <a:pt x="2785" y="30404"/>
                  </a:lnTo>
                  <a:lnTo>
                    <a:pt x="2684" y="28034"/>
                  </a:lnTo>
                  <a:lnTo>
                    <a:pt x="2582" y="25710"/>
                  </a:lnTo>
                  <a:lnTo>
                    <a:pt x="2462" y="23442"/>
                  </a:lnTo>
                  <a:lnTo>
                    <a:pt x="2342" y="21220"/>
                  </a:lnTo>
                  <a:lnTo>
                    <a:pt x="2195" y="19052"/>
                  </a:lnTo>
                  <a:lnTo>
                    <a:pt x="2047" y="16932"/>
                  </a:lnTo>
                  <a:lnTo>
                    <a:pt x="1881" y="14857"/>
                  </a:lnTo>
                  <a:lnTo>
                    <a:pt x="1697" y="12837"/>
                  </a:lnTo>
                  <a:lnTo>
                    <a:pt x="1503" y="10864"/>
                  </a:lnTo>
                  <a:lnTo>
                    <a:pt x="1291" y="8936"/>
                  </a:lnTo>
                  <a:lnTo>
                    <a:pt x="1070" y="7055"/>
                  </a:lnTo>
                  <a:lnTo>
                    <a:pt x="950" y="6133"/>
                  </a:lnTo>
                  <a:lnTo>
                    <a:pt x="830" y="5220"/>
                  </a:lnTo>
                  <a:lnTo>
                    <a:pt x="701" y="4326"/>
                  </a:lnTo>
                  <a:lnTo>
                    <a:pt x="572" y="3431"/>
                  </a:lnTo>
                  <a:lnTo>
                    <a:pt x="433" y="2555"/>
                  </a:lnTo>
                  <a:lnTo>
                    <a:pt x="295" y="1688"/>
                  </a:lnTo>
                  <a:lnTo>
                    <a:pt x="148" y="840"/>
                  </a:lnTo>
                  <a:lnTo>
                    <a:pt x="0" y="1"/>
                  </a:lnTo>
                  <a:lnTo>
                    <a:pt x="0" y="1"/>
                  </a:lnTo>
                  <a:lnTo>
                    <a:pt x="406" y="93"/>
                  </a:lnTo>
                  <a:lnTo>
                    <a:pt x="802" y="204"/>
                  </a:lnTo>
                  <a:lnTo>
                    <a:pt x="1199" y="314"/>
                  </a:lnTo>
                  <a:lnTo>
                    <a:pt x="1586" y="425"/>
                  </a:lnTo>
                  <a:lnTo>
                    <a:pt x="1973" y="554"/>
                  </a:lnTo>
                  <a:lnTo>
                    <a:pt x="2352" y="683"/>
                  </a:lnTo>
                  <a:lnTo>
                    <a:pt x="2730" y="812"/>
                  </a:lnTo>
                  <a:lnTo>
                    <a:pt x="3108" y="960"/>
                  </a:lnTo>
                  <a:lnTo>
                    <a:pt x="3477" y="1098"/>
                  </a:lnTo>
                  <a:lnTo>
                    <a:pt x="3836" y="1255"/>
                  </a:lnTo>
                  <a:lnTo>
                    <a:pt x="4196" y="1412"/>
                  </a:lnTo>
                  <a:lnTo>
                    <a:pt x="4556" y="1578"/>
                  </a:lnTo>
                  <a:lnTo>
                    <a:pt x="4906" y="1744"/>
                  </a:lnTo>
                  <a:lnTo>
                    <a:pt x="5247" y="1919"/>
                  </a:lnTo>
                  <a:lnTo>
                    <a:pt x="5588" y="2103"/>
                  </a:lnTo>
                  <a:lnTo>
                    <a:pt x="5930" y="2297"/>
                  </a:lnTo>
                  <a:lnTo>
                    <a:pt x="6262" y="2491"/>
                  </a:lnTo>
                  <a:lnTo>
                    <a:pt x="6593" y="2684"/>
                  </a:lnTo>
                  <a:lnTo>
                    <a:pt x="6916" y="2896"/>
                  </a:lnTo>
                  <a:lnTo>
                    <a:pt x="7239" y="3108"/>
                  </a:lnTo>
                  <a:lnTo>
                    <a:pt x="7553" y="3321"/>
                  </a:lnTo>
                  <a:lnTo>
                    <a:pt x="7866" y="3542"/>
                  </a:lnTo>
                  <a:lnTo>
                    <a:pt x="8170" y="3772"/>
                  </a:lnTo>
                  <a:lnTo>
                    <a:pt x="8475" y="4012"/>
                  </a:lnTo>
                  <a:lnTo>
                    <a:pt x="8779" y="4252"/>
                  </a:lnTo>
                  <a:lnTo>
                    <a:pt x="9074" y="4501"/>
                  </a:lnTo>
                  <a:lnTo>
                    <a:pt x="9369" y="4750"/>
                  </a:lnTo>
                  <a:lnTo>
                    <a:pt x="9655" y="5017"/>
                  </a:lnTo>
                  <a:lnTo>
                    <a:pt x="9941" y="5275"/>
                  </a:lnTo>
                  <a:lnTo>
                    <a:pt x="10218" y="5552"/>
                  </a:lnTo>
                  <a:lnTo>
                    <a:pt x="10494" y="5829"/>
                  </a:lnTo>
                  <a:lnTo>
                    <a:pt x="10762" y="6115"/>
                  </a:lnTo>
                  <a:lnTo>
                    <a:pt x="10762" y="6115"/>
                  </a:lnTo>
                  <a:lnTo>
                    <a:pt x="11075" y="6447"/>
                  </a:lnTo>
                  <a:lnTo>
                    <a:pt x="11379" y="6797"/>
                  </a:lnTo>
                  <a:lnTo>
                    <a:pt x="11675" y="7147"/>
                  </a:lnTo>
                  <a:lnTo>
                    <a:pt x="11970" y="7507"/>
                  </a:lnTo>
                  <a:lnTo>
                    <a:pt x="12265" y="7876"/>
                  </a:lnTo>
                  <a:lnTo>
                    <a:pt x="12541" y="8245"/>
                  </a:lnTo>
                  <a:lnTo>
                    <a:pt x="12818" y="8623"/>
                  </a:lnTo>
                  <a:lnTo>
                    <a:pt x="13095" y="9010"/>
                  </a:lnTo>
                  <a:lnTo>
                    <a:pt x="13362" y="9407"/>
                  </a:lnTo>
                  <a:lnTo>
                    <a:pt x="13620" y="9803"/>
                  </a:lnTo>
                  <a:lnTo>
                    <a:pt x="13878" y="10218"/>
                  </a:lnTo>
                  <a:lnTo>
                    <a:pt x="14127" y="10633"/>
                  </a:lnTo>
                  <a:lnTo>
                    <a:pt x="14376" y="11048"/>
                  </a:lnTo>
                  <a:lnTo>
                    <a:pt x="14616" y="11472"/>
                  </a:lnTo>
                  <a:lnTo>
                    <a:pt x="14856" y="11906"/>
                  </a:lnTo>
                  <a:lnTo>
                    <a:pt x="15087" y="12348"/>
                  </a:lnTo>
                  <a:lnTo>
                    <a:pt x="15308" y="12800"/>
                  </a:lnTo>
                  <a:lnTo>
                    <a:pt x="15529" y="13252"/>
                  </a:lnTo>
                  <a:lnTo>
                    <a:pt x="15741" y="13704"/>
                  </a:lnTo>
                  <a:lnTo>
                    <a:pt x="15953" y="14174"/>
                  </a:lnTo>
                  <a:lnTo>
                    <a:pt x="16165" y="14645"/>
                  </a:lnTo>
                  <a:lnTo>
                    <a:pt x="16368" y="15124"/>
                  </a:lnTo>
                  <a:lnTo>
                    <a:pt x="16562" y="15604"/>
                  </a:lnTo>
                  <a:lnTo>
                    <a:pt x="16756" y="16092"/>
                  </a:lnTo>
                  <a:lnTo>
                    <a:pt x="16940" y="16581"/>
                  </a:lnTo>
                  <a:lnTo>
                    <a:pt x="17124" y="17088"/>
                  </a:lnTo>
                  <a:lnTo>
                    <a:pt x="17300" y="17586"/>
                  </a:lnTo>
                  <a:lnTo>
                    <a:pt x="17475" y="18103"/>
                  </a:lnTo>
                  <a:lnTo>
                    <a:pt x="17650" y="18619"/>
                  </a:lnTo>
                  <a:lnTo>
                    <a:pt x="17816" y="19135"/>
                  </a:lnTo>
                  <a:lnTo>
                    <a:pt x="17973" y="19670"/>
                  </a:lnTo>
                  <a:lnTo>
                    <a:pt x="18130" y="20196"/>
                  </a:lnTo>
                  <a:lnTo>
                    <a:pt x="18434" y="21275"/>
                  </a:lnTo>
                  <a:lnTo>
                    <a:pt x="18720" y="22381"/>
                  </a:lnTo>
                  <a:lnTo>
                    <a:pt x="18987" y="23497"/>
                  </a:lnTo>
                  <a:lnTo>
                    <a:pt x="19236" y="24641"/>
                  </a:lnTo>
                  <a:lnTo>
                    <a:pt x="19476" y="25793"/>
                  </a:lnTo>
                  <a:lnTo>
                    <a:pt x="19697" y="26974"/>
                  </a:lnTo>
                  <a:lnTo>
                    <a:pt x="19900" y="28163"/>
                  </a:lnTo>
                  <a:lnTo>
                    <a:pt x="20094" y="29371"/>
                  </a:lnTo>
                  <a:lnTo>
                    <a:pt x="20278" y="30598"/>
                  </a:lnTo>
                  <a:lnTo>
                    <a:pt x="20435" y="31843"/>
                  </a:lnTo>
                  <a:lnTo>
                    <a:pt x="20592" y="33097"/>
                  </a:lnTo>
                  <a:lnTo>
                    <a:pt x="20730" y="34369"/>
                  </a:lnTo>
                  <a:lnTo>
                    <a:pt x="20850" y="35651"/>
                  </a:lnTo>
                  <a:lnTo>
                    <a:pt x="20970" y="36951"/>
                  </a:lnTo>
                  <a:lnTo>
                    <a:pt x="21071" y="38270"/>
                  </a:lnTo>
                  <a:lnTo>
                    <a:pt x="21163" y="39589"/>
                  </a:lnTo>
                  <a:lnTo>
                    <a:pt x="21237" y="40926"/>
                  </a:lnTo>
                  <a:lnTo>
                    <a:pt x="21311" y="42272"/>
                  </a:lnTo>
                  <a:lnTo>
                    <a:pt x="21366" y="43637"/>
                  </a:lnTo>
                  <a:lnTo>
                    <a:pt x="21412" y="45002"/>
                  </a:lnTo>
                  <a:lnTo>
                    <a:pt x="21449" y="46376"/>
                  </a:lnTo>
                  <a:lnTo>
                    <a:pt x="21477" y="47768"/>
                  </a:lnTo>
                  <a:lnTo>
                    <a:pt x="21495" y="49161"/>
                  </a:lnTo>
                  <a:lnTo>
                    <a:pt x="21505" y="50562"/>
                  </a:lnTo>
                  <a:lnTo>
                    <a:pt x="21514" y="51973"/>
                  </a:lnTo>
                  <a:lnTo>
                    <a:pt x="21505" y="53393"/>
                  </a:lnTo>
                  <a:lnTo>
                    <a:pt x="21495" y="54823"/>
                  </a:lnTo>
                  <a:lnTo>
                    <a:pt x="21468" y="56252"/>
                  </a:lnTo>
                  <a:lnTo>
                    <a:pt x="21440" y="57681"/>
                  </a:lnTo>
                  <a:lnTo>
                    <a:pt x="21412" y="59120"/>
                  </a:lnTo>
                  <a:lnTo>
                    <a:pt x="21376" y="60568"/>
                  </a:lnTo>
                  <a:lnTo>
                    <a:pt x="21329" y="62016"/>
                  </a:lnTo>
                  <a:lnTo>
                    <a:pt x="21219" y="64920"/>
                  </a:lnTo>
                  <a:lnTo>
                    <a:pt x="21090" y="67825"/>
                  </a:lnTo>
                  <a:lnTo>
                    <a:pt x="20951" y="70739"/>
                  </a:lnTo>
                  <a:lnTo>
                    <a:pt x="20795" y="73653"/>
                  </a:lnTo>
                  <a:lnTo>
                    <a:pt x="20638" y="76558"/>
                  </a:lnTo>
                  <a:lnTo>
                    <a:pt x="20463" y="79453"/>
                  </a:lnTo>
                  <a:lnTo>
                    <a:pt x="20112" y="85189"/>
                  </a:lnTo>
                  <a:lnTo>
                    <a:pt x="20112" y="851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-6926400" y="-3865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-4849950" y="-8023450"/>
              <a:ext cx="2204900" cy="2203725"/>
            </a:xfrm>
            <a:custGeom>
              <a:avLst/>
              <a:gdLst/>
              <a:ahLst/>
              <a:cxnLst/>
              <a:rect l="l" t="t" r="r" b="b"/>
              <a:pathLst>
                <a:path w="88196" h="88149" extrusionOk="0">
                  <a:moveTo>
                    <a:pt x="51042" y="0"/>
                  </a:moveTo>
                  <a:lnTo>
                    <a:pt x="50747" y="28"/>
                  </a:lnTo>
                  <a:lnTo>
                    <a:pt x="50461" y="56"/>
                  </a:lnTo>
                  <a:lnTo>
                    <a:pt x="50175" y="111"/>
                  </a:lnTo>
                  <a:lnTo>
                    <a:pt x="49898" y="176"/>
                  </a:lnTo>
                  <a:lnTo>
                    <a:pt x="49631" y="249"/>
                  </a:lnTo>
                  <a:lnTo>
                    <a:pt x="49354" y="332"/>
                  </a:lnTo>
                  <a:lnTo>
                    <a:pt x="49096" y="434"/>
                  </a:lnTo>
                  <a:lnTo>
                    <a:pt x="48838" y="554"/>
                  </a:lnTo>
                  <a:lnTo>
                    <a:pt x="48589" y="674"/>
                  </a:lnTo>
                  <a:lnTo>
                    <a:pt x="48340" y="812"/>
                  </a:lnTo>
                  <a:lnTo>
                    <a:pt x="48109" y="959"/>
                  </a:lnTo>
                  <a:lnTo>
                    <a:pt x="47879" y="1116"/>
                  </a:lnTo>
                  <a:lnTo>
                    <a:pt x="47657" y="1291"/>
                  </a:lnTo>
                  <a:lnTo>
                    <a:pt x="47445" y="1467"/>
                  </a:lnTo>
                  <a:lnTo>
                    <a:pt x="47242" y="1660"/>
                  </a:lnTo>
                  <a:lnTo>
                    <a:pt x="47049" y="1854"/>
                  </a:lnTo>
                  <a:lnTo>
                    <a:pt x="46864" y="2066"/>
                  </a:lnTo>
                  <a:lnTo>
                    <a:pt x="46689" y="2278"/>
                  </a:lnTo>
                  <a:lnTo>
                    <a:pt x="46523" y="2509"/>
                  </a:lnTo>
                  <a:lnTo>
                    <a:pt x="46376" y="2739"/>
                  </a:lnTo>
                  <a:lnTo>
                    <a:pt x="46228" y="2979"/>
                  </a:lnTo>
                  <a:lnTo>
                    <a:pt x="46099" y="3228"/>
                  </a:lnTo>
                  <a:lnTo>
                    <a:pt x="45979" y="3477"/>
                  </a:lnTo>
                  <a:lnTo>
                    <a:pt x="45868" y="3744"/>
                  </a:lnTo>
                  <a:lnTo>
                    <a:pt x="45776" y="4012"/>
                  </a:lnTo>
                  <a:lnTo>
                    <a:pt x="45693" y="4279"/>
                  </a:lnTo>
                  <a:lnTo>
                    <a:pt x="45629" y="4556"/>
                  </a:lnTo>
                  <a:lnTo>
                    <a:pt x="45573" y="4842"/>
                  </a:lnTo>
                  <a:lnTo>
                    <a:pt x="45536" y="5137"/>
                  </a:lnTo>
                  <a:lnTo>
                    <a:pt x="45509" y="5423"/>
                  </a:lnTo>
                  <a:lnTo>
                    <a:pt x="45500" y="5727"/>
                  </a:lnTo>
                  <a:lnTo>
                    <a:pt x="45500" y="6022"/>
                  </a:lnTo>
                  <a:lnTo>
                    <a:pt x="45518" y="6317"/>
                  </a:lnTo>
                  <a:lnTo>
                    <a:pt x="45555" y="6603"/>
                  </a:lnTo>
                  <a:lnTo>
                    <a:pt x="45601" y="6889"/>
                  </a:lnTo>
                  <a:lnTo>
                    <a:pt x="45666" y="7175"/>
                  </a:lnTo>
                  <a:lnTo>
                    <a:pt x="45739" y="7442"/>
                  </a:lnTo>
                  <a:lnTo>
                    <a:pt x="45832" y="7719"/>
                  </a:lnTo>
                  <a:lnTo>
                    <a:pt x="45933" y="7977"/>
                  </a:lnTo>
                  <a:lnTo>
                    <a:pt x="46044" y="8235"/>
                  </a:lnTo>
                  <a:lnTo>
                    <a:pt x="46164" y="8484"/>
                  </a:lnTo>
                  <a:lnTo>
                    <a:pt x="46302" y="8733"/>
                  </a:lnTo>
                  <a:lnTo>
                    <a:pt x="46449" y="8964"/>
                  </a:lnTo>
                  <a:lnTo>
                    <a:pt x="46615" y="9194"/>
                  </a:lnTo>
                  <a:lnTo>
                    <a:pt x="46781" y="9416"/>
                  </a:lnTo>
                  <a:lnTo>
                    <a:pt x="46957" y="9628"/>
                  </a:lnTo>
                  <a:lnTo>
                    <a:pt x="47150" y="9830"/>
                  </a:lnTo>
                  <a:lnTo>
                    <a:pt x="47353" y="10024"/>
                  </a:lnTo>
                  <a:lnTo>
                    <a:pt x="47556" y="10209"/>
                  </a:lnTo>
                  <a:lnTo>
                    <a:pt x="47777" y="10384"/>
                  </a:lnTo>
                  <a:lnTo>
                    <a:pt x="47999" y="10541"/>
                  </a:lnTo>
                  <a:lnTo>
                    <a:pt x="48229" y="10697"/>
                  </a:lnTo>
                  <a:lnTo>
                    <a:pt x="48478" y="10836"/>
                  </a:lnTo>
                  <a:lnTo>
                    <a:pt x="48718" y="10965"/>
                  </a:lnTo>
                  <a:lnTo>
                    <a:pt x="48976" y="11085"/>
                  </a:lnTo>
                  <a:lnTo>
                    <a:pt x="49234" y="11195"/>
                  </a:lnTo>
                  <a:lnTo>
                    <a:pt x="49511" y="11287"/>
                  </a:lnTo>
                  <a:lnTo>
                    <a:pt x="49778" y="11370"/>
                  </a:lnTo>
                  <a:lnTo>
                    <a:pt x="50064" y="11435"/>
                  </a:lnTo>
                  <a:lnTo>
                    <a:pt x="50341" y="11490"/>
                  </a:lnTo>
                  <a:lnTo>
                    <a:pt x="50636" y="11527"/>
                  </a:lnTo>
                  <a:lnTo>
                    <a:pt x="50931" y="11555"/>
                  </a:lnTo>
                  <a:lnTo>
                    <a:pt x="51226" y="11564"/>
                  </a:lnTo>
                  <a:lnTo>
                    <a:pt x="54343" y="11601"/>
                  </a:lnTo>
                  <a:lnTo>
                    <a:pt x="57451" y="11656"/>
                  </a:lnTo>
                  <a:lnTo>
                    <a:pt x="60549" y="11730"/>
                  </a:lnTo>
                  <a:lnTo>
                    <a:pt x="63638" y="11813"/>
                  </a:lnTo>
                  <a:lnTo>
                    <a:pt x="66718" y="11915"/>
                  </a:lnTo>
                  <a:lnTo>
                    <a:pt x="69780" y="12034"/>
                  </a:lnTo>
                  <a:lnTo>
                    <a:pt x="72823" y="12164"/>
                  </a:lnTo>
                  <a:lnTo>
                    <a:pt x="75857" y="12320"/>
                  </a:lnTo>
                  <a:lnTo>
                    <a:pt x="75967" y="14635"/>
                  </a:lnTo>
                  <a:lnTo>
                    <a:pt x="76078" y="16950"/>
                  </a:lnTo>
                  <a:lnTo>
                    <a:pt x="76170" y="19236"/>
                  </a:lnTo>
                  <a:lnTo>
                    <a:pt x="76253" y="21514"/>
                  </a:lnTo>
                  <a:lnTo>
                    <a:pt x="76336" y="23773"/>
                  </a:lnTo>
                  <a:lnTo>
                    <a:pt x="76401" y="26014"/>
                  </a:lnTo>
                  <a:lnTo>
                    <a:pt x="76456" y="28237"/>
                  </a:lnTo>
                  <a:lnTo>
                    <a:pt x="76502" y="30441"/>
                  </a:lnTo>
                  <a:lnTo>
                    <a:pt x="76548" y="32626"/>
                  </a:lnTo>
                  <a:lnTo>
                    <a:pt x="76576" y="34793"/>
                  </a:lnTo>
                  <a:lnTo>
                    <a:pt x="76604" y="36933"/>
                  </a:lnTo>
                  <a:lnTo>
                    <a:pt x="76622" y="39054"/>
                  </a:lnTo>
                  <a:lnTo>
                    <a:pt x="76631" y="41156"/>
                  </a:lnTo>
                  <a:lnTo>
                    <a:pt x="76631" y="43231"/>
                  </a:lnTo>
                  <a:lnTo>
                    <a:pt x="76622" y="45278"/>
                  </a:lnTo>
                  <a:lnTo>
                    <a:pt x="76613" y="47307"/>
                  </a:lnTo>
                  <a:lnTo>
                    <a:pt x="76595" y="49308"/>
                  </a:lnTo>
                  <a:lnTo>
                    <a:pt x="76576" y="51281"/>
                  </a:lnTo>
                  <a:lnTo>
                    <a:pt x="76548" y="53227"/>
                  </a:lnTo>
                  <a:lnTo>
                    <a:pt x="76512" y="55145"/>
                  </a:lnTo>
                  <a:lnTo>
                    <a:pt x="76475" y="57035"/>
                  </a:lnTo>
                  <a:lnTo>
                    <a:pt x="76429" y="58898"/>
                  </a:lnTo>
                  <a:lnTo>
                    <a:pt x="76327" y="62532"/>
                  </a:lnTo>
                  <a:lnTo>
                    <a:pt x="76207" y="66036"/>
                  </a:lnTo>
                  <a:lnTo>
                    <a:pt x="76078" y="69402"/>
                  </a:lnTo>
                  <a:lnTo>
                    <a:pt x="75931" y="72638"/>
                  </a:lnTo>
                  <a:lnTo>
                    <a:pt x="75783" y="75728"/>
                  </a:lnTo>
                  <a:lnTo>
                    <a:pt x="72685" y="75884"/>
                  </a:lnTo>
                  <a:lnTo>
                    <a:pt x="69457" y="76032"/>
                  </a:lnTo>
                  <a:lnTo>
                    <a:pt x="66082" y="76161"/>
                  </a:lnTo>
                  <a:lnTo>
                    <a:pt x="62578" y="76281"/>
                  </a:lnTo>
                  <a:lnTo>
                    <a:pt x="58945" y="76382"/>
                  </a:lnTo>
                  <a:lnTo>
                    <a:pt x="57082" y="76428"/>
                  </a:lnTo>
                  <a:lnTo>
                    <a:pt x="55191" y="76465"/>
                  </a:lnTo>
                  <a:lnTo>
                    <a:pt x="53273" y="76502"/>
                  </a:lnTo>
                  <a:lnTo>
                    <a:pt x="51328" y="76530"/>
                  </a:lnTo>
                  <a:lnTo>
                    <a:pt x="49345" y="76548"/>
                  </a:lnTo>
                  <a:lnTo>
                    <a:pt x="47344" y="76567"/>
                  </a:lnTo>
                  <a:lnTo>
                    <a:pt x="45324" y="76576"/>
                  </a:lnTo>
                  <a:lnTo>
                    <a:pt x="43268" y="76585"/>
                  </a:lnTo>
                  <a:lnTo>
                    <a:pt x="41193" y="76585"/>
                  </a:lnTo>
                  <a:lnTo>
                    <a:pt x="39091" y="76576"/>
                  </a:lnTo>
                  <a:lnTo>
                    <a:pt x="36970" y="76557"/>
                  </a:lnTo>
                  <a:lnTo>
                    <a:pt x="34830" y="76530"/>
                  </a:lnTo>
                  <a:lnTo>
                    <a:pt x="32663" y="76502"/>
                  </a:lnTo>
                  <a:lnTo>
                    <a:pt x="30478" y="76456"/>
                  </a:lnTo>
                  <a:lnTo>
                    <a:pt x="28274" y="76410"/>
                  </a:lnTo>
                  <a:lnTo>
                    <a:pt x="26051" y="76355"/>
                  </a:lnTo>
                  <a:lnTo>
                    <a:pt x="23811" y="76290"/>
                  </a:lnTo>
                  <a:lnTo>
                    <a:pt x="21542" y="76207"/>
                  </a:lnTo>
                  <a:lnTo>
                    <a:pt x="19274" y="76124"/>
                  </a:lnTo>
                  <a:lnTo>
                    <a:pt x="16977" y="76032"/>
                  </a:lnTo>
                  <a:lnTo>
                    <a:pt x="14672" y="75921"/>
                  </a:lnTo>
                  <a:lnTo>
                    <a:pt x="12348" y="75811"/>
                  </a:lnTo>
                  <a:lnTo>
                    <a:pt x="12228" y="73487"/>
                  </a:lnTo>
                  <a:lnTo>
                    <a:pt x="12127" y="71181"/>
                  </a:lnTo>
                  <a:lnTo>
                    <a:pt x="12025" y="68885"/>
                  </a:lnTo>
                  <a:lnTo>
                    <a:pt x="11942" y="66607"/>
                  </a:lnTo>
                  <a:lnTo>
                    <a:pt x="11869" y="64348"/>
                  </a:lnTo>
                  <a:lnTo>
                    <a:pt x="11804" y="62107"/>
                  </a:lnTo>
                  <a:lnTo>
                    <a:pt x="11740" y="59885"/>
                  </a:lnTo>
                  <a:lnTo>
                    <a:pt x="11693" y="57681"/>
                  </a:lnTo>
                  <a:lnTo>
                    <a:pt x="11657" y="55495"/>
                  </a:lnTo>
                  <a:lnTo>
                    <a:pt x="11620" y="53328"/>
                  </a:lnTo>
                  <a:lnTo>
                    <a:pt x="11592" y="51189"/>
                  </a:lnTo>
                  <a:lnTo>
                    <a:pt x="11583" y="49068"/>
                  </a:lnTo>
                  <a:lnTo>
                    <a:pt x="11574" y="46966"/>
                  </a:lnTo>
                  <a:lnTo>
                    <a:pt x="11564" y="44891"/>
                  </a:lnTo>
                  <a:lnTo>
                    <a:pt x="11574" y="42844"/>
                  </a:lnTo>
                  <a:lnTo>
                    <a:pt x="11583" y="40815"/>
                  </a:lnTo>
                  <a:lnTo>
                    <a:pt x="11601" y="38814"/>
                  </a:lnTo>
                  <a:lnTo>
                    <a:pt x="11620" y="36840"/>
                  </a:lnTo>
                  <a:lnTo>
                    <a:pt x="11657" y="34895"/>
                  </a:lnTo>
                  <a:lnTo>
                    <a:pt x="11684" y="32977"/>
                  </a:lnTo>
                  <a:lnTo>
                    <a:pt x="11730" y="31086"/>
                  </a:lnTo>
                  <a:lnTo>
                    <a:pt x="11767" y="29223"/>
                  </a:lnTo>
                  <a:lnTo>
                    <a:pt x="11878" y="25599"/>
                  </a:lnTo>
                  <a:lnTo>
                    <a:pt x="11989" y="22086"/>
                  </a:lnTo>
                  <a:lnTo>
                    <a:pt x="12127" y="18720"/>
                  </a:lnTo>
                  <a:lnTo>
                    <a:pt x="12265" y="15483"/>
                  </a:lnTo>
                  <a:lnTo>
                    <a:pt x="12422" y="12394"/>
                  </a:lnTo>
                  <a:lnTo>
                    <a:pt x="15096" y="12256"/>
                  </a:lnTo>
                  <a:lnTo>
                    <a:pt x="17789" y="12136"/>
                  </a:lnTo>
                  <a:lnTo>
                    <a:pt x="20482" y="12025"/>
                  </a:lnTo>
                  <a:lnTo>
                    <a:pt x="23174" y="11924"/>
                  </a:lnTo>
                  <a:lnTo>
                    <a:pt x="23469" y="11905"/>
                  </a:lnTo>
                  <a:lnTo>
                    <a:pt x="23764" y="11878"/>
                  </a:lnTo>
                  <a:lnTo>
                    <a:pt x="24050" y="11822"/>
                  </a:lnTo>
                  <a:lnTo>
                    <a:pt x="24336" y="11767"/>
                  </a:lnTo>
                  <a:lnTo>
                    <a:pt x="24613" y="11693"/>
                  </a:lnTo>
                  <a:lnTo>
                    <a:pt x="24880" y="11601"/>
                  </a:lnTo>
                  <a:lnTo>
                    <a:pt x="25148" y="11500"/>
                  </a:lnTo>
                  <a:lnTo>
                    <a:pt x="25406" y="11389"/>
                  </a:lnTo>
                  <a:lnTo>
                    <a:pt x="25655" y="11269"/>
                  </a:lnTo>
                  <a:lnTo>
                    <a:pt x="25904" y="11131"/>
                  </a:lnTo>
                  <a:lnTo>
                    <a:pt x="26144" y="10983"/>
                  </a:lnTo>
                  <a:lnTo>
                    <a:pt x="26365" y="10826"/>
                  </a:lnTo>
                  <a:lnTo>
                    <a:pt x="26586" y="10651"/>
                  </a:lnTo>
                  <a:lnTo>
                    <a:pt x="26798" y="10476"/>
                  </a:lnTo>
                  <a:lnTo>
                    <a:pt x="27001" y="10282"/>
                  </a:lnTo>
                  <a:lnTo>
                    <a:pt x="27195" y="10089"/>
                  </a:lnTo>
                  <a:lnTo>
                    <a:pt x="27379" y="9877"/>
                  </a:lnTo>
                  <a:lnTo>
                    <a:pt x="27554" y="9665"/>
                  </a:lnTo>
                  <a:lnTo>
                    <a:pt x="27720" y="9443"/>
                  </a:lnTo>
                  <a:lnTo>
                    <a:pt x="27877" y="9203"/>
                  </a:lnTo>
                  <a:lnTo>
                    <a:pt x="28016" y="8964"/>
                  </a:lnTo>
                  <a:lnTo>
                    <a:pt x="28145" y="8724"/>
                  </a:lnTo>
                  <a:lnTo>
                    <a:pt x="28265" y="8466"/>
                  </a:lnTo>
                  <a:lnTo>
                    <a:pt x="28375" y="8208"/>
                  </a:lnTo>
                  <a:lnTo>
                    <a:pt x="28467" y="7940"/>
                  </a:lnTo>
                  <a:lnTo>
                    <a:pt x="28550" y="7673"/>
                  </a:lnTo>
                  <a:lnTo>
                    <a:pt x="28615" y="7396"/>
                  </a:lnTo>
                  <a:lnTo>
                    <a:pt x="28670" y="7110"/>
                  </a:lnTo>
                  <a:lnTo>
                    <a:pt x="28707" y="6824"/>
                  </a:lnTo>
                  <a:lnTo>
                    <a:pt x="28735" y="6529"/>
                  </a:lnTo>
                  <a:lnTo>
                    <a:pt x="28753" y="6234"/>
                  </a:lnTo>
                  <a:lnTo>
                    <a:pt x="28744" y="5939"/>
                  </a:lnTo>
                  <a:lnTo>
                    <a:pt x="28726" y="5644"/>
                  </a:lnTo>
                  <a:lnTo>
                    <a:pt x="28698" y="5349"/>
                  </a:lnTo>
                  <a:lnTo>
                    <a:pt x="28652" y="5063"/>
                  </a:lnTo>
                  <a:lnTo>
                    <a:pt x="28587" y="4777"/>
                  </a:lnTo>
                  <a:lnTo>
                    <a:pt x="28513" y="4500"/>
                  </a:lnTo>
                  <a:lnTo>
                    <a:pt x="28421" y="4233"/>
                  </a:lnTo>
                  <a:lnTo>
                    <a:pt x="28320" y="3966"/>
                  </a:lnTo>
                  <a:lnTo>
                    <a:pt x="28209" y="3707"/>
                  </a:lnTo>
                  <a:lnTo>
                    <a:pt x="28080" y="3458"/>
                  </a:lnTo>
                  <a:lnTo>
                    <a:pt x="27942" y="3209"/>
                  </a:lnTo>
                  <a:lnTo>
                    <a:pt x="27794" y="2979"/>
                  </a:lnTo>
                  <a:lnTo>
                    <a:pt x="27637" y="2748"/>
                  </a:lnTo>
                  <a:lnTo>
                    <a:pt x="27462" y="2527"/>
                  </a:lnTo>
                  <a:lnTo>
                    <a:pt x="27287" y="2315"/>
                  </a:lnTo>
                  <a:lnTo>
                    <a:pt x="27093" y="2112"/>
                  </a:lnTo>
                  <a:lnTo>
                    <a:pt x="26900" y="1918"/>
                  </a:lnTo>
                  <a:lnTo>
                    <a:pt x="26688" y="1734"/>
                  </a:lnTo>
                  <a:lnTo>
                    <a:pt x="26476" y="1559"/>
                  </a:lnTo>
                  <a:lnTo>
                    <a:pt x="26245" y="1393"/>
                  </a:lnTo>
                  <a:lnTo>
                    <a:pt x="26014" y="1245"/>
                  </a:lnTo>
                  <a:lnTo>
                    <a:pt x="25775" y="1098"/>
                  </a:lnTo>
                  <a:lnTo>
                    <a:pt x="25526" y="969"/>
                  </a:lnTo>
                  <a:lnTo>
                    <a:pt x="25277" y="849"/>
                  </a:lnTo>
                  <a:lnTo>
                    <a:pt x="25009" y="747"/>
                  </a:lnTo>
                  <a:lnTo>
                    <a:pt x="24751" y="646"/>
                  </a:lnTo>
                  <a:lnTo>
                    <a:pt x="24474" y="572"/>
                  </a:lnTo>
                  <a:lnTo>
                    <a:pt x="24198" y="498"/>
                  </a:lnTo>
                  <a:lnTo>
                    <a:pt x="23921" y="443"/>
                  </a:lnTo>
                  <a:lnTo>
                    <a:pt x="23635" y="406"/>
                  </a:lnTo>
                  <a:lnTo>
                    <a:pt x="23349" y="378"/>
                  </a:lnTo>
                  <a:lnTo>
                    <a:pt x="23054" y="360"/>
                  </a:lnTo>
                  <a:lnTo>
                    <a:pt x="22759" y="369"/>
                  </a:lnTo>
                  <a:lnTo>
                    <a:pt x="20731" y="443"/>
                  </a:lnTo>
                  <a:lnTo>
                    <a:pt x="18702" y="517"/>
                  </a:lnTo>
                  <a:lnTo>
                    <a:pt x="16664" y="609"/>
                  </a:lnTo>
                  <a:lnTo>
                    <a:pt x="14635" y="701"/>
                  </a:lnTo>
                  <a:lnTo>
                    <a:pt x="12616" y="803"/>
                  </a:lnTo>
                  <a:lnTo>
                    <a:pt x="10596" y="904"/>
                  </a:lnTo>
                  <a:lnTo>
                    <a:pt x="8586" y="1024"/>
                  </a:lnTo>
                  <a:lnTo>
                    <a:pt x="6585" y="1135"/>
                  </a:lnTo>
                  <a:lnTo>
                    <a:pt x="6317" y="1162"/>
                  </a:lnTo>
                  <a:lnTo>
                    <a:pt x="6050" y="1199"/>
                  </a:lnTo>
                  <a:lnTo>
                    <a:pt x="5782" y="1245"/>
                  </a:lnTo>
                  <a:lnTo>
                    <a:pt x="5524" y="1301"/>
                  </a:lnTo>
                  <a:lnTo>
                    <a:pt x="5266" y="1374"/>
                  </a:lnTo>
                  <a:lnTo>
                    <a:pt x="5017" y="1457"/>
                  </a:lnTo>
                  <a:lnTo>
                    <a:pt x="4768" y="1550"/>
                  </a:lnTo>
                  <a:lnTo>
                    <a:pt x="4528" y="1651"/>
                  </a:lnTo>
                  <a:lnTo>
                    <a:pt x="4298" y="1762"/>
                  </a:lnTo>
                  <a:lnTo>
                    <a:pt x="4067" y="1882"/>
                  </a:lnTo>
                  <a:lnTo>
                    <a:pt x="3846" y="2020"/>
                  </a:lnTo>
                  <a:lnTo>
                    <a:pt x="3634" y="2158"/>
                  </a:lnTo>
                  <a:lnTo>
                    <a:pt x="3431" y="2315"/>
                  </a:lnTo>
                  <a:lnTo>
                    <a:pt x="3228" y="2472"/>
                  </a:lnTo>
                  <a:lnTo>
                    <a:pt x="3034" y="2647"/>
                  </a:lnTo>
                  <a:lnTo>
                    <a:pt x="2850" y="2822"/>
                  </a:lnTo>
                  <a:lnTo>
                    <a:pt x="2666" y="3007"/>
                  </a:lnTo>
                  <a:lnTo>
                    <a:pt x="2500" y="3200"/>
                  </a:lnTo>
                  <a:lnTo>
                    <a:pt x="2343" y="3403"/>
                  </a:lnTo>
                  <a:lnTo>
                    <a:pt x="2186" y="3606"/>
                  </a:lnTo>
                  <a:lnTo>
                    <a:pt x="2048" y="3827"/>
                  </a:lnTo>
                  <a:lnTo>
                    <a:pt x="1909" y="4049"/>
                  </a:lnTo>
                  <a:lnTo>
                    <a:pt x="1790" y="4270"/>
                  </a:lnTo>
                  <a:lnTo>
                    <a:pt x="1679" y="4510"/>
                  </a:lnTo>
                  <a:lnTo>
                    <a:pt x="1568" y="4749"/>
                  </a:lnTo>
                  <a:lnTo>
                    <a:pt x="1476" y="4989"/>
                  </a:lnTo>
                  <a:lnTo>
                    <a:pt x="1402" y="5238"/>
                  </a:lnTo>
                  <a:lnTo>
                    <a:pt x="1328" y="5496"/>
                  </a:lnTo>
                  <a:lnTo>
                    <a:pt x="1273" y="5755"/>
                  </a:lnTo>
                  <a:lnTo>
                    <a:pt x="1218" y="6022"/>
                  </a:lnTo>
                  <a:lnTo>
                    <a:pt x="1190" y="6289"/>
                  </a:lnTo>
                  <a:lnTo>
                    <a:pt x="1162" y="6557"/>
                  </a:lnTo>
                  <a:lnTo>
                    <a:pt x="969" y="9960"/>
                  </a:lnTo>
                  <a:lnTo>
                    <a:pt x="775" y="13584"/>
                  </a:lnTo>
                  <a:lnTo>
                    <a:pt x="692" y="15474"/>
                  </a:lnTo>
                  <a:lnTo>
                    <a:pt x="600" y="17420"/>
                  </a:lnTo>
                  <a:lnTo>
                    <a:pt x="517" y="19412"/>
                  </a:lnTo>
                  <a:lnTo>
                    <a:pt x="443" y="21450"/>
                  </a:lnTo>
                  <a:lnTo>
                    <a:pt x="369" y="23534"/>
                  </a:lnTo>
                  <a:lnTo>
                    <a:pt x="296" y="25664"/>
                  </a:lnTo>
                  <a:lnTo>
                    <a:pt x="240" y="27840"/>
                  </a:lnTo>
                  <a:lnTo>
                    <a:pt x="185" y="30063"/>
                  </a:lnTo>
                  <a:lnTo>
                    <a:pt x="130" y="32322"/>
                  </a:lnTo>
                  <a:lnTo>
                    <a:pt x="93" y="34627"/>
                  </a:lnTo>
                  <a:lnTo>
                    <a:pt x="56" y="36969"/>
                  </a:lnTo>
                  <a:lnTo>
                    <a:pt x="28" y="39349"/>
                  </a:lnTo>
                  <a:lnTo>
                    <a:pt x="10" y="41765"/>
                  </a:lnTo>
                  <a:lnTo>
                    <a:pt x="1" y="44218"/>
                  </a:lnTo>
                  <a:lnTo>
                    <a:pt x="1" y="46707"/>
                  </a:lnTo>
                  <a:lnTo>
                    <a:pt x="10" y="49225"/>
                  </a:lnTo>
                  <a:lnTo>
                    <a:pt x="37" y="51779"/>
                  </a:lnTo>
                  <a:lnTo>
                    <a:pt x="65" y="54361"/>
                  </a:lnTo>
                  <a:lnTo>
                    <a:pt x="111" y="56980"/>
                  </a:lnTo>
                  <a:lnTo>
                    <a:pt x="167" y="59627"/>
                  </a:lnTo>
                  <a:lnTo>
                    <a:pt x="231" y="62292"/>
                  </a:lnTo>
                  <a:lnTo>
                    <a:pt x="314" y="64994"/>
                  </a:lnTo>
                  <a:lnTo>
                    <a:pt x="406" y="67714"/>
                  </a:lnTo>
                  <a:lnTo>
                    <a:pt x="517" y="70453"/>
                  </a:lnTo>
                  <a:lnTo>
                    <a:pt x="637" y="73219"/>
                  </a:lnTo>
                  <a:lnTo>
                    <a:pt x="775" y="76013"/>
                  </a:lnTo>
                  <a:lnTo>
                    <a:pt x="923" y="78817"/>
                  </a:lnTo>
                  <a:lnTo>
                    <a:pt x="1089" y="81639"/>
                  </a:lnTo>
                  <a:lnTo>
                    <a:pt x="1116" y="81915"/>
                  </a:lnTo>
                  <a:lnTo>
                    <a:pt x="1153" y="82183"/>
                  </a:lnTo>
                  <a:lnTo>
                    <a:pt x="1199" y="82441"/>
                  </a:lnTo>
                  <a:lnTo>
                    <a:pt x="1255" y="82708"/>
                  </a:lnTo>
                  <a:lnTo>
                    <a:pt x="1328" y="82957"/>
                  </a:lnTo>
                  <a:lnTo>
                    <a:pt x="1411" y="83206"/>
                  </a:lnTo>
                  <a:lnTo>
                    <a:pt x="1504" y="83455"/>
                  </a:lnTo>
                  <a:lnTo>
                    <a:pt x="1605" y="83695"/>
                  </a:lnTo>
                  <a:lnTo>
                    <a:pt x="1716" y="83925"/>
                  </a:lnTo>
                  <a:lnTo>
                    <a:pt x="1845" y="84156"/>
                  </a:lnTo>
                  <a:lnTo>
                    <a:pt x="1974" y="84377"/>
                  </a:lnTo>
                  <a:lnTo>
                    <a:pt x="2121" y="84589"/>
                  </a:lnTo>
                  <a:lnTo>
                    <a:pt x="2269" y="84792"/>
                  </a:lnTo>
                  <a:lnTo>
                    <a:pt x="2435" y="84995"/>
                  </a:lnTo>
                  <a:lnTo>
                    <a:pt x="2601" y="85189"/>
                  </a:lnTo>
                  <a:lnTo>
                    <a:pt x="2776" y="85373"/>
                  </a:lnTo>
                  <a:lnTo>
                    <a:pt x="2961" y="85548"/>
                  </a:lnTo>
                  <a:lnTo>
                    <a:pt x="3154" y="85724"/>
                  </a:lnTo>
                  <a:lnTo>
                    <a:pt x="3357" y="85880"/>
                  </a:lnTo>
                  <a:lnTo>
                    <a:pt x="3560" y="86037"/>
                  </a:lnTo>
                  <a:lnTo>
                    <a:pt x="3781" y="86176"/>
                  </a:lnTo>
                  <a:lnTo>
                    <a:pt x="4003" y="86314"/>
                  </a:lnTo>
                  <a:lnTo>
                    <a:pt x="4224" y="86434"/>
                  </a:lnTo>
                  <a:lnTo>
                    <a:pt x="4464" y="86544"/>
                  </a:lnTo>
                  <a:lnTo>
                    <a:pt x="4704" y="86646"/>
                  </a:lnTo>
                  <a:lnTo>
                    <a:pt x="4943" y="86738"/>
                  </a:lnTo>
                  <a:lnTo>
                    <a:pt x="5192" y="86821"/>
                  </a:lnTo>
                  <a:lnTo>
                    <a:pt x="5450" y="86895"/>
                  </a:lnTo>
                  <a:lnTo>
                    <a:pt x="5709" y="86950"/>
                  </a:lnTo>
                  <a:lnTo>
                    <a:pt x="5967" y="86996"/>
                  </a:lnTo>
                  <a:lnTo>
                    <a:pt x="6234" y="87033"/>
                  </a:lnTo>
                  <a:lnTo>
                    <a:pt x="6511" y="87061"/>
                  </a:lnTo>
                  <a:lnTo>
                    <a:pt x="8909" y="87199"/>
                  </a:lnTo>
                  <a:lnTo>
                    <a:pt x="11297" y="87328"/>
                  </a:lnTo>
                  <a:lnTo>
                    <a:pt x="13676" y="87457"/>
                  </a:lnTo>
                  <a:lnTo>
                    <a:pt x="16028" y="87568"/>
                  </a:lnTo>
                  <a:lnTo>
                    <a:pt x="18379" y="87660"/>
                  </a:lnTo>
                  <a:lnTo>
                    <a:pt x="20703" y="87752"/>
                  </a:lnTo>
                  <a:lnTo>
                    <a:pt x="23008" y="87835"/>
                  </a:lnTo>
                  <a:lnTo>
                    <a:pt x="25304" y="87900"/>
                  </a:lnTo>
                  <a:lnTo>
                    <a:pt x="27582" y="87964"/>
                  </a:lnTo>
                  <a:lnTo>
                    <a:pt x="29832" y="88020"/>
                  </a:lnTo>
                  <a:lnTo>
                    <a:pt x="32064" y="88057"/>
                  </a:lnTo>
                  <a:lnTo>
                    <a:pt x="34277" y="88094"/>
                  </a:lnTo>
                  <a:lnTo>
                    <a:pt x="36472" y="88121"/>
                  </a:lnTo>
                  <a:lnTo>
                    <a:pt x="38639" y="88140"/>
                  </a:lnTo>
                  <a:lnTo>
                    <a:pt x="40787" y="88149"/>
                  </a:lnTo>
                  <a:lnTo>
                    <a:pt x="45749" y="88149"/>
                  </a:lnTo>
                  <a:lnTo>
                    <a:pt x="48543" y="88130"/>
                  </a:lnTo>
                  <a:lnTo>
                    <a:pt x="51281" y="88094"/>
                  </a:lnTo>
                  <a:lnTo>
                    <a:pt x="53974" y="88057"/>
                  </a:lnTo>
                  <a:lnTo>
                    <a:pt x="56611" y="88011"/>
                  </a:lnTo>
                  <a:lnTo>
                    <a:pt x="59194" y="87946"/>
                  </a:lnTo>
                  <a:lnTo>
                    <a:pt x="61720" y="87881"/>
                  </a:lnTo>
                  <a:lnTo>
                    <a:pt x="64192" y="87799"/>
                  </a:lnTo>
                  <a:lnTo>
                    <a:pt x="66598" y="87716"/>
                  </a:lnTo>
                  <a:lnTo>
                    <a:pt x="68950" y="87623"/>
                  </a:lnTo>
                  <a:lnTo>
                    <a:pt x="71228" y="87531"/>
                  </a:lnTo>
                  <a:lnTo>
                    <a:pt x="73441" y="87430"/>
                  </a:lnTo>
                  <a:lnTo>
                    <a:pt x="75589" y="87328"/>
                  </a:lnTo>
                  <a:lnTo>
                    <a:pt x="77673" y="87218"/>
                  </a:lnTo>
                  <a:lnTo>
                    <a:pt x="79675" y="87107"/>
                  </a:lnTo>
                  <a:lnTo>
                    <a:pt x="81611" y="86987"/>
                  </a:lnTo>
                  <a:lnTo>
                    <a:pt x="81878" y="86969"/>
                  </a:lnTo>
                  <a:lnTo>
                    <a:pt x="82146" y="86932"/>
                  </a:lnTo>
                  <a:lnTo>
                    <a:pt x="82413" y="86886"/>
                  </a:lnTo>
                  <a:lnTo>
                    <a:pt x="82672" y="86821"/>
                  </a:lnTo>
                  <a:lnTo>
                    <a:pt x="82930" y="86756"/>
                  </a:lnTo>
                  <a:lnTo>
                    <a:pt x="83179" y="86673"/>
                  </a:lnTo>
                  <a:lnTo>
                    <a:pt x="83428" y="86581"/>
                  </a:lnTo>
                  <a:lnTo>
                    <a:pt x="83667" y="86480"/>
                  </a:lnTo>
                  <a:lnTo>
                    <a:pt x="83898" y="86369"/>
                  </a:lnTo>
                  <a:lnTo>
                    <a:pt x="84129" y="86240"/>
                  </a:lnTo>
                  <a:lnTo>
                    <a:pt x="84350" y="86111"/>
                  </a:lnTo>
                  <a:lnTo>
                    <a:pt x="84562" y="85963"/>
                  </a:lnTo>
                  <a:lnTo>
                    <a:pt x="84774" y="85816"/>
                  </a:lnTo>
                  <a:lnTo>
                    <a:pt x="84977" y="85650"/>
                  </a:lnTo>
                  <a:lnTo>
                    <a:pt x="85171" y="85484"/>
                  </a:lnTo>
                  <a:lnTo>
                    <a:pt x="85355" y="85309"/>
                  </a:lnTo>
                  <a:lnTo>
                    <a:pt x="85530" y="85124"/>
                  </a:lnTo>
                  <a:lnTo>
                    <a:pt x="85696" y="84931"/>
                  </a:lnTo>
                  <a:lnTo>
                    <a:pt x="85862" y="84728"/>
                  </a:lnTo>
                  <a:lnTo>
                    <a:pt x="86010" y="84516"/>
                  </a:lnTo>
                  <a:lnTo>
                    <a:pt x="86157" y="84304"/>
                  </a:lnTo>
                  <a:lnTo>
                    <a:pt x="86286" y="84082"/>
                  </a:lnTo>
                  <a:lnTo>
                    <a:pt x="86415" y="83852"/>
                  </a:lnTo>
                  <a:lnTo>
                    <a:pt x="86526" y="83621"/>
                  </a:lnTo>
                  <a:lnTo>
                    <a:pt x="86628" y="83381"/>
                  </a:lnTo>
                  <a:lnTo>
                    <a:pt x="86720" y="83132"/>
                  </a:lnTo>
                  <a:lnTo>
                    <a:pt x="86803" y="82883"/>
                  </a:lnTo>
                  <a:lnTo>
                    <a:pt x="86877" y="82634"/>
                  </a:lnTo>
                  <a:lnTo>
                    <a:pt x="86932" y="82367"/>
                  </a:lnTo>
                  <a:lnTo>
                    <a:pt x="86978" y="82109"/>
                  </a:lnTo>
                  <a:lnTo>
                    <a:pt x="87015" y="81841"/>
                  </a:lnTo>
                  <a:lnTo>
                    <a:pt x="87033" y="81565"/>
                  </a:lnTo>
                  <a:lnTo>
                    <a:pt x="87236" y="78162"/>
                  </a:lnTo>
                  <a:lnTo>
                    <a:pt x="87421" y="74538"/>
                  </a:lnTo>
                  <a:lnTo>
                    <a:pt x="87513" y="72648"/>
                  </a:lnTo>
                  <a:lnTo>
                    <a:pt x="87596" y="70702"/>
                  </a:lnTo>
                  <a:lnTo>
                    <a:pt x="87679" y="68719"/>
                  </a:lnTo>
                  <a:lnTo>
                    <a:pt x="87753" y="66672"/>
                  </a:lnTo>
                  <a:lnTo>
                    <a:pt x="87826" y="64588"/>
                  </a:lnTo>
                  <a:lnTo>
                    <a:pt x="87900" y="62458"/>
                  </a:lnTo>
                  <a:lnTo>
                    <a:pt x="87965" y="60281"/>
                  </a:lnTo>
                  <a:lnTo>
                    <a:pt x="88020" y="58059"/>
                  </a:lnTo>
                  <a:lnTo>
                    <a:pt x="88066" y="55800"/>
                  </a:lnTo>
                  <a:lnTo>
                    <a:pt x="88103" y="53494"/>
                  </a:lnTo>
                  <a:lnTo>
                    <a:pt x="88140" y="51152"/>
                  </a:lnTo>
                  <a:lnTo>
                    <a:pt x="88168" y="48773"/>
                  </a:lnTo>
                  <a:lnTo>
                    <a:pt x="88186" y="46357"/>
                  </a:lnTo>
                  <a:lnTo>
                    <a:pt x="88195" y="43904"/>
                  </a:lnTo>
                  <a:lnTo>
                    <a:pt x="88195" y="41414"/>
                  </a:lnTo>
                  <a:lnTo>
                    <a:pt x="88186" y="38897"/>
                  </a:lnTo>
                  <a:lnTo>
                    <a:pt x="88158" y="36342"/>
                  </a:lnTo>
                  <a:lnTo>
                    <a:pt x="88131" y="33760"/>
                  </a:lnTo>
                  <a:lnTo>
                    <a:pt x="88085" y="31141"/>
                  </a:lnTo>
                  <a:lnTo>
                    <a:pt x="88029" y="28504"/>
                  </a:lnTo>
                  <a:lnTo>
                    <a:pt x="87965" y="25830"/>
                  </a:lnTo>
                  <a:lnTo>
                    <a:pt x="87882" y="23137"/>
                  </a:lnTo>
                  <a:lnTo>
                    <a:pt x="87789" y="20417"/>
                  </a:lnTo>
                  <a:lnTo>
                    <a:pt x="87679" y="17669"/>
                  </a:lnTo>
                  <a:lnTo>
                    <a:pt x="87559" y="14902"/>
                  </a:lnTo>
                  <a:lnTo>
                    <a:pt x="87421" y="12117"/>
                  </a:lnTo>
                  <a:lnTo>
                    <a:pt x="87273" y="9305"/>
                  </a:lnTo>
                  <a:lnTo>
                    <a:pt x="87107" y="6483"/>
                  </a:lnTo>
                  <a:lnTo>
                    <a:pt x="87079" y="6216"/>
                  </a:lnTo>
                  <a:lnTo>
                    <a:pt x="87043" y="5948"/>
                  </a:lnTo>
                  <a:lnTo>
                    <a:pt x="86996" y="5681"/>
                  </a:lnTo>
                  <a:lnTo>
                    <a:pt x="86941" y="5423"/>
                  </a:lnTo>
                  <a:lnTo>
                    <a:pt x="86867" y="5164"/>
                  </a:lnTo>
                  <a:lnTo>
                    <a:pt x="86784" y="4915"/>
                  </a:lnTo>
                  <a:lnTo>
                    <a:pt x="86692" y="4676"/>
                  </a:lnTo>
                  <a:lnTo>
                    <a:pt x="86591" y="4436"/>
                  </a:lnTo>
                  <a:lnTo>
                    <a:pt x="86480" y="4196"/>
                  </a:lnTo>
                  <a:lnTo>
                    <a:pt x="86351" y="3975"/>
                  </a:lnTo>
                  <a:lnTo>
                    <a:pt x="86222" y="3754"/>
                  </a:lnTo>
                  <a:lnTo>
                    <a:pt x="86083" y="3541"/>
                  </a:lnTo>
                  <a:lnTo>
                    <a:pt x="85927" y="3329"/>
                  </a:lnTo>
                  <a:lnTo>
                    <a:pt x="85770" y="3126"/>
                  </a:lnTo>
                  <a:lnTo>
                    <a:pt x="85595" y="2933"/>
                  </a:lnTo>
                  <a:lnTo>
                    <a:pt x="85420" y="2748"/>
                  </a:lnTo>
                  <a:lnTo>
                    <a:pt x="85235" y="2573"/>
                  </a:lnTo>
                  <a:lnTo>
                    <a:pt x="85041" y="2407"/>
                  </a:lnTo>
                  <a:lnTo>
                    <a:pt x="84839" y="2241"/>
                  </a:lnTo>
                  <a:lnTo>
                    <a:pt x="84636" y="2094"/>
                  </a:lnTo>
                  <a:lnTo>
                    <a:pt x="84424" y="1955"/>
                  </a:lnTo>
                  <a:lnTo>
                    <a:pt x="84202" y="1817"/>
                  </a:lnTo>
                  <a:lnTo>
                    <a:pt x="83972" y="1697"/>
                  </a:lnTo>
                  <a:lnTo>
                    <a:pt x="83741" y="1577"/>
                  </a:lnTo>
                  <a:lnTo>
                    <a:pt x="83501" y="1476"/>
                  </a:lnTo>
                  <a:lnTo>
                    <a:pt x="83252" y="1384"/>
                  </a:lnTo>
                  <a:lnTo>
                    <a:pt x="83004" y="1301"/>
                  </a:lnTo>
                  <a:lnTo>
                    <a:pt x="82755" y="1236"/>
                  </a:lnTo>
                  <a:lnTo>
                    <a:pt x="82496" y="1171"/>
                  </a:lnTo>
                  <a:lnTo>
                    <a:pt x="82229" y="1125"/>
                  </a:lnTo>
                  <a:lnTo>
                    <a:pt x="81961" y="1088"/>
                  </a:lnTo>
                  <a:lnTo>
                    <a:pt x="81694" y="1070"/>
                  </a:lnTo>
                  <a:lnTo>
                    <a:pt x="79841" y="959"/>
                  </a:lnTo>
                  <a:lnTo>
                    <a:pt x="77978" y="849"/>
                  </a:lnTo>
                  <a:lnTo>
                    <a:pt x="76115" y="747"/>
                  </a:lnTo>
                  <a:lnTo>
                    <a:pt x="74234" y="655"/>
                  </a:lnTo>
                  <a:lnTo>
                    <a:pt x="72353" y="572"/>
                  </a:lnTo>
                  <a:lnTo>
                    <a:pt x="70471" y="489"/>
                  </a:lnTo>
                  <a:lnTo>
                    <a:pt x="68572" y="415"/>
                  </a:lnTo>
                  <a:lnTo>
                    <a:pt x="66672" y="342"/>
                  </a:lnTo>
                  <a:lnTo>
                    <a:pt x="64773" y="277"/>
                  </a:lnTo>
                  <a:lnTo>
                    <a:pt x="62864" y="222"/>
                  </a:lnTo>
                  <a:lnTo>
                    <a:pt x="60946" y="166"/>
                  </a:lnTo>
                  <a:lnTo>
                    <a:pt x="59037" y="120"/>
                  </a:lnTo>
                  <a:lnTo>
                    <a:pt x="57109" y="83"/>
                  </a:lnTo>
                  <a:lnTo>
                    <a:pt x="55191" y="46"/>
                  </a:lnTo>
                  <a:lnTo>
                    <a:pt x="53264" y="19"/>
                  </a:lnTo>
                  <a:lnTo>
                    <a:pt x="51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-4849950" y="-8023450"/>
              <a:ext cx="2204900" cy="2203725"/>
            </a:xfrm>
            <a:custGeom>
              <a:avLst/>
              <a:gdLst/>
              <a:ahLst/>
              <a:cxnLst/>
              <a:rect l="l" t="t" r="r" b="b"/>
              <a:pathLst>
                <a:path w="88196" h="88149" fill="none" extrusionOk="0">
                  <a:moveTo>
                    <a:pt x="81694" y="1070"/>
                  </a:moveTo>
                  <a:lnTo>
                    <a:pt x="81694" y="1070"/>
                  </a:lnTo>
                  <a:lnTo>
                    <a:pt x="79841" y="959"/>
                  </a:lnTo>
                  <a:lnTo>
                    <a:pt x="77978" y="849"/>
                  </a:lnTo>
                  <a:lnTo>
                    <a:pt x="76115" y="747"/>
                  </a:lnTo>
                  <a:lnTo>
                    <a:pt x="74234" y="655"/>
                  </a:lnTo>
                  <a:lnTo>
                    <a:pt x="72353" y="572"/>
                  </a:lnTo>
                  <a:lnTo>
                    <a:pt x="70471" y="489"/>
                  </a:lnTo>
                  <a:lnTo>
                    <a:pt x="68572" y="415"/>
                  </a:lnTo>
                  <a:lnTo>
                    <a:pt x="66672" y="342"/>
                  </a:lnTo>
                  <a:lnTo>
                    <a:pt x="64773" y="277"/>
                  </a:lnTo>
                  <a:lnTo>
                    <a:pt x="62864" y="222"/>
                  </a:lnTo>
                  <a:lnTo>
                    <a:pt x="60946" y="166"/>
                  </a:lnTo>
                  <a:lnTo>
                    <a:pt x="59037" y="120"/>
                  </a:lnTo>
                  <a:lnTo>
                    <a:pt x="57109" y="83"/>
                  </a:lnTo>
                  <a:lnTo>
                    <a:pt x="55191" y="46"/>
                  </a:lnTo>
                  <a:lnTo>
                    <a:pt x="53264" y="19"/>
                  </a:lnTo>
                  <a:lnTo>
                    <a:pt x="51337" y="0"/>
                  </a:lnTo>
                  <a:lnTo>
                    <a:pt x="51337" y="0"/>
                  </a:lnTo>
                  <a:lnTo>
                    <a:pt x="51042" y="0"/>
                  </a:lnTo>
                  <a:lnTo>
                    <a:pt x="50747" y="28"/>
                  </a:lnTo>
                  <a:lnTo>
                    <a:pt x="50461" y="56"/>
                  </a:lnTo>
                  <a:lnTo>
                    <a:pt x="50175" y="111"/>
                  </a:lnTo>
                  <a:lnTo>
                    <a:pt x="49898" y="176"/>
                  </a:lnTo>
                  <a:lnTo>
                    <a:pt x="49631" y="249"/>
                  </a:lnTo>
                  <a:lnTo>
                    <a:pt x="49354" y="332"/>
                  </a:lnTo>
                  <a:lnTo>
                    <a:pt x="49096" y="434"/>
                  </a:lnTo>
                  <a:lnTo>
                    <a:pt x="48838" y="554"/>
                  </a:lnTo>
                  <a:lnTo>
                    <a:pt x="48589" y="674"/>
                  </a:lnTo>
                  <a:lnTo>
                    <a:pt x="48340" y="812"/>
                  </a:lnTo>
                  <a:lnTo>
                    <a:pt x="48109" y="959"/>
                  </a:lnTo>
                  <a:lnTo>
                    <a:pt x="47879" y="1116"/>
                  </a:lnTo>
                  <a:lnTo>
                    <a:pt x="47657" y="1291"/>
                  </a:lnTo>
                  <a:lnTo>
                    <a:pt x="47445" y="1467"/>
                  </a:lnTo>
                  <a:lnTo>
                    <a:pt x="47242" y="1660"/>
                  </a:lnTo>
                  <a:lnTo>
                    <a:pt x="47049" y="1854"/>
                  </a:lnTo>
                  <a:lnTo>
                    <a:pt x="46864" y="2066"/>
                  </a:lnTo>
                  <a:lnTo>
                    <a:pt x="46689" y="2278"/>
                  </a:lnTo>
                  <a:lnTo>
                    <a:pt x="46523" y="2509"/>
                  </a:lnTo>
                  <a:lnTo>
                    <a:pt x="46376" y="2739"/>
                  </a:lnTo>
                  <a:lnTo>
                    <a:pt x="46228" y="2979"/>
                  </a:lnTo>
                  <a:lnTo>
                    <a:pt x="46099" y="3228"/>
                  </a:lnTo>
                  <a:lnTo>
                    <a:pt x="45979" y="3477"/>
                  </a:lnTo>
                  <a:lnTo>
                    <a:pt x="45868" y="3744"/>
                  </a:lnTo>
                  <a:lnTo>
                    <a:pt x="45776" y="4012"/>
                  </a:lnTo>
                  <a:lnTo>
                    <a:pt x="45693" y="4279"/>
                  </a:lnTo>
                  <a:lnTo>
                    <a:pt x="45629" y="4556"/>
                  </a:lnTo>
                  <a:lnTo>
                    <a:pt x="45573" y="4842"/>
                  </a:lnTo>
                  <a:lnTo>
                    <a:pt x="45536" y="5137"/>
                  </a:lnTo>
                  <a:lnTo>
                    <a:pt x="45509" y="5423"/>
                  </a:lnTo>
                  <a:lnTo>
                    <a:pt x="45500" y="5727"/>
                  </a:lnTo>
                  <a:lnTo>
                    <a:pt x="45500" y="5727"/>
                  </a:lnTo>
                  <a:lnTo>
                    <a:pt x="45500" y="6022"/>
                  </a:lnTo>
                  <a:lnTo>
                    <a:pt x="45518" y="6317"/>
                  </a:lnTo>
                  <a:lnTo>
                    <a:pt x="45555" y="6603"/>
                  </a:lnTo>
                  <a:lnTo>
                    <a:pt x="45601" y="6889"/>
                  </a:lnTo>
                  <a:lnTo>
                    <a:pt x="45666" y="7175"/>
                  </a:lnTo>
                  <a:lnTo>
                    <a:pt x="45739" y="7442"/>
                  </a:lnTo>
                  <a:lnTo>
                    <a:pt x="45832" y="7719"/>
                  </a:lnTo>
                  <a:lnTo>
                    <a:pt x="45933" y="7977"/>
                  </a:lnTo>
                  <a:lnTo>
                    <a:pt x="46044" y="8235"/>
                  </a:lnTo>
                  <a:lnTo>
                    <a:pt x="46164" y="8484"/>
                  </a:lnTo>
                  <a:lnTo>
                    <a:pt x="46302" y="8733"/>
                  </a:lnTo>
                  <a:lnTo>
                    <a:pt x="46449" y="8964"/>
                  </a:lnTo>
                  <a:lnTo>
                    <a:pt x="46615" y="9194"/>
                  </a:lnTo>
                  <a:lnTo>
                    <a:pt x="46781" y="9416"/>
                  </a:lnTo>
                  <a:lnTo>
                    <a:pt x="46957" y="9628"/>
                  </a:lnTo>
                  <a:lnTo>
                    <a:pt x="47150" y="9830"/>
                  </a:lnTo>
                  <a:lnTo>
                    <a:pt x="47353" y="10024"/>
                  </a:lnTo>
                  <a:lnTo>
                    <a:pt x="47556" y="10209"/>
                  </a:lnTo>
                  <a:lnTo>
                    <a:pt x="47777" y="10384"/>
                  </a:lnTo>
                  <a:lnTo>
                    <a:pt x="47999" y="10541"/>
                  </a:lnTo>
                  <a:lnTo>
                    <a:pt x="48229" y="10697"/>
                  </a:lnTo>
                  <a:lnTo>
                    <a:pt x="48478" y="10836"/>
                  </a:lnTo>
                  <a:lnTo>
                    <a:pt x="48718" y="10965"/>
                  </a:lnTo>
                  <a:lnTo>
                    <a:pt x="48976" y="11085"/>
                  </a:lnTo>
                  <a:lnTo>
                    <a:pt x="49234" y="11195"/>
                  </a:lnTo>
                  <a:lnTo>
                    <a:pt x="49511" y="11287"/>
                  </a:lnTo>
                  <a:lnTo>
                    <a:pt x="49778" y="11370"/>
                  </a:lnTo>
                  <a:lnTo>
                    <a:pt x="50064" y="11435"/>
                  </a:lnTo>
                  <a:lnTo>
                    <a:pt x="50341" y="11490"/>
                  </a:lnTo>
                  <a:lnTo>
                    <a:pt x="50636" y="11527"/>
                  </a:lnTo>
                  <a:lnTo>
                    <a:pt x="50931" y="11555"/>
                  </a:lnTo>
                  <a:lnTo>
                    <a:pt x="51226" y="11564"/>
                  </a:lnTo>
                  <a:lnTo>
                    <a:pt x="51226" y="11564"/>
                  </a:lnTo>
                  <a:lnTo>
                    <a:pt x="54343" y="11601"/>
                  </a:lnTo>
                  <a:lnTo>
                    <a:pt x="57451" y="11656"/>
                  </a:lnTo>
                  <a:lnTo>
                    <a:pt x="60549" y="11730"/>
                  </a:lnTo>
                  <a:lnTo>
                    <a:pt x="63638" y="11813"/>
                  </a:lnTo>
                  <a:lnTo>
                    <a:pt x="66718" y="11915"/>
                  </a:lnTo>
                  <a:lnTo>
                    <a:pt x="69780" y="12034"/>
                  </a:lnTo>
                  <a:lnTo>
                    <a:pt x="72823" y="12164"/>
                  </a:lnTo>
                  <a:lnTo>
                    <a:pt x="75857" y="12320"/>
                  </a:lnTo>
                  <a:lnTo>
                    <a:pt x="75857" y="12320"/>
                  </a:lnTo>
                  <a:lnTo>
                    <a:pt x="75967" y="14635"/>
                  </a:lnTo>
                  <a:lnTo>
                    <a:pt x="76078" y="16950"/>
                  </a:lnTo>
                  <a:lnTo>
                    <a:pt x="76170" y="19236"/>
                  </a:lnTo>
                  <a:lnTo>
                    <a:pt x="76253" y="21514"/>
                  </a:lnTo>
                  <a:lnTo>
                    <a:pt x="76336" y="23773"/>
                  </a:lnTo>
                  <a:lnTo>
                    <a:pt x="76401" y="26014"/>
                  </a:lnTo>
                  <a:lnTo>
                    <a:pt x="76456" y="28237"/>
                  </a:lnTo>
                  <a:lnTo>
                    <a:pt x="76502" y="30441"/>
                  </a:lnTo>
                  <a:lnTo>
                    <a:pt x="76548" y="32626"/>
                  </a:lnTo>
                  <a:lnTo>
                    <a:pt x="76576" y="34793"/>
                  </a:lnTo>
                  <a:lnTo>
                    <a:pt x="76604" y="36933"/>
                  </a:lnTo>
                  <a:lnTo>
                    <a:pt x="76622" y="39054"/>
                  </a:lnTo>
                  <a:lnTo>
                    <a:pt x="76631" y="41156"/>
                  </a:lnTo>
                  <a:lnTo>
                    <a:pt x="76631" y="43231"/>
                  </a:lnTo>
                  <a:lnTo>
                    <a:pt x="76622" y="45278"/>
                  </a:lnTo>
                  <a:lnTo>
                    <a:pt x="76613" y="47307"/>
                  </a:lnTo>
                  <a:lnTo>
                    <a:pt x="76595" y="49308"/>
                  </a:lnTo>
                  <a:lnTo>
                    <a:pt x="76576" y="51281"/>
                  </a:lnTo>
                  <a:lnTo>
                    <a:pt x="76548" y="53227"/>
                  </a:lnTo>
                  <a:lnTo>
                    <a:pt x="76512" y="55145"/>
                  </a:lnTo>
                  <a:lnTo>
                    <a:pt x="76475" y="57035"/>
                  </a:lnTo>
                  <a:lnTo>
                    <a:pt x="76429" y="58898"/>
                  </a:lnTo>
                  <a:lnTo>
                    <a:pt x="76327" y="62532"/>
                  </a:lnTo>
                  <a:lnTo>
                    <a:pt x="76207" y="66036"/>
                  </a:lnTo>
                  <a:lnTo>
                    <a:pt x="76078" y="69402"/>
                  </a:lnTo>
                  <a:lnTo>
                    <a:pt x="75931" y="72638"/>
                  </a:lnTo>
                  <a:lnTo>
                    <a:pt x="75783" y="75728"/>
                  </a:lnTo>
                  <a:lnTo>
                    <a:pt x="75783" y="75728"/>
                  </a:lnTo>
                  <a:lnTo>
                    <a:pt x="72685" y="75884"/>
                  </a:lnTo>
                  <a:lnTo>
                    <a:pt x="69457" y="76032"/>
                  </a:lnTo>
                  <a:lnTo>
                    <a:pt x="66082" y="76161"/>
                  </a:lnTo>
                  <a:lnTo>
                    <a:pt x="62578" y="76281"/>
                  </a:lnTo>
                  <a:lnTo>
                    <a:pt x="58945" y="76382"/>
                  </a:lnTo>
                  <a:lnTo>
                    <a:pt x="57082" y="76428"/>
                  </a:lnTo>
                  <a:lnTo>
                    <a:pt x="55191" y="76465"/>
                  </a:lnTo>
                  <a:lnTo>
                    <a:pt x="53273" y="76502"/>
                  </a:lnTo>
                  <a:lnTo>
                    <a:pt x="51328" y="76530"/>
                  </a:lnTo>
                  <a:lnTo>
                    <a:pt x="49345" y="76548"/>
                  </a:lnTo>
                  <a:lnTo>
                    <a:pt x="47344" y="76567"/>
                  </a:lnTo>
                  <a:lnTo>
                    <a:pt x="45324" y="76576"/>
                  </a:lnTo>
                  <a:lnTo>
                    <a:pt x="43268" y="76585"/>
                  </a:lnTo>
                  <a:lnTo>
                    <a:pt x="41193" y="76585"/>
                  </a:lnTo>
                  <a:lnTo>
                    <a:pt x="39091" y="76576"/>
                  </a:lnTo>
                  <a:lnTo>
                    <a:pt x="36970" y="76557"/>
                  </a:lnTo>
                  <a:lnTo>
                    <a:pt x="34830" y="76530"/>
                  </a:lnTo>
                  <a:lnTo>
                    <a:pt x="32663" y="76502"/>
                  </a:lnTo>
                  <a:lnTo>
                    <a:pt x="30478" y="76456"/>
                  </a:lnTo>
                  <a:lnTo>
                    <a:pt x="28274" y="76410"/>
                  </a:lnTo>
                  <a:lnTo>
                    <a:pt x="26051" y="76355"/>
                  </a:lnTo>
                  <a:lnTo>
                    <a:pt x="23811" y="76290"/>
                  </a:lnTo>
                  <a:lnTo>
                    <a:pt x="21542" y="76207"/>
                  </a:lnTo>
                  <a:lnTo>
                    <a:pt x="19274" y="76124"/>
                  </a:lnTo>
                  <a:lnTo>
                    <a:pt x="16977" y="76032"/>
                  </a:lnTo>
                  <a:lnTo>
                    <a:pt x="14672" y="75921"/>
                  </a:lnTo>
                  <a:lnTo>
                    <a:pt x="12348" y="75811"/>
                  </a:lnTo>
                  <a:lnTo>
                    <a:pt x="12348" y="75811"/>
                  </a:lnTo>
                  <a:lnTo>
                    <a:pt x="12228" y="73487"/>
                  </a:lnTo>
                  <a:lnTo>
                    <a:pt x="12127" y="71181"/>
                  </a:lnTo>
                  <a:lnTo>
                    <a:pt x="12025" y="68885"/>
                  </a:lnTo>
                  <a:lnTo>
                    <a:pt x="11942" y="66607"/>
                  </a:lnTo>
                  <a:lnTo>
                    <a:pt x="11869" y="64348"/>
                  </a:lnTo>
                  <a:lnTo>
                    <a:pt x="11804" y="62107"/>
                  </a:lnTo>
                  <a:lnTo>
                    <a:pt x="11740" y="59885"/>
                  </a:lnTo>
                  <a:lnTo>
                    <a:pt x="11693" y="57681"/>
                  </a:lnTo>
                  <a:lnTo>
                    <a:pt x="11657" y="55495"/>
                  </a:lnTo>
                  <a:lnTo>
                    <a:pt x="11620" y="53328"/>
                  </a:lnTo>
                  <a:lnTo>
                    <a:pt x="11592" y="51189"/>
                  </a:lnTo>
                  <a:lnTo>
                    <a:pt x="11583" y="49068"/>
                  </a:lnTo>
                  <a:lnTo>
                    <a:pt x="11574" y="46966"/>
                  </a:lnTo>
                  <a:lnTo>
                    <a:pt x="11564" y="44891"/>
                  </a:lnTo>
                  <a:lnTo>
                    <a:pt x="11574" y="42844"/>
                  </a:lnTo>
                  <a:lnTo>
                    <a:pt x="11583" y="40815"/>
                  </a:lnTo>
                  <a:lnTo>
                    <a:pt x="11601" y="38814"/>
                  </a:lnTo>
                  <a:lnTo>
                    <a:pt x="11620" y="36840"/>
                  </a:lnTo>
                  <a:lnTo>
                    <a:pt x="11657" y="34895"/>
                  </a:lnTo>
                  <a:lnTo>
                    <a:pt x="11684" y="32977"/>
                  </a:lnTo>
                  <a:lnTo>
                    <a:pt x="11730" y="31086"/>
                  </a:lnTo>
                  <a:lnTo>
                    <a:pt x="11767" y="29223"/>
                  </a:lnTo>
                  <a:lnTo>
                    <a:pt x="11878" y="25599"/>
                  </a:lnTo>
                  <a:lnTo>
                    <a:pt x="11989" y="22086"/>
                  </a:lnTo>
                  <a:lnTo>
                    <a:pt x="12127" y="18720"/>
                  </a:lnTo>
                  <a:lnTo>
                    <a:pt x="12265" y="15483"/>
                  </a:lnTo>
                  <a:lnTo>
                    <a:pt x="12422" y="12394"/>
                  </a:lnTo>
                  <a:lnTo>
                    <a:pt x="12422" y="12394"/>
                  </a:lnTo>
                  <a:lnTo>
                    <a:pt x="15096" y="12256"/>
                  </a:lnTo>
                  <a:lnTo>
                    <a:pt x="17789" y="12136"/>
                  </a:lnTo>
                  <a:lnTo>
                    <a:pt x="20482" y="12025"/>
                  </a:lnTo>
                  <a:lnTo>
                    <a:pt x="23174" y="11924"/>
                  </a:lnTo>
                  <a:lnTo>
                    <a:pt x="23174" y="11924"/>
                  </a:lnTo>
                  <a:lnTo>
                    <a:pt x="23469" y="11905"/>
                  </a:lnTo>
                  <a:lnTo>
                    <a:pt x="23764" y="11878"/>
                  </a:lnTo>
                  <a:lnTo>
                    <a:pt x="24050" y="11822"/>
                  </a:lnTo>
                  <a:lnTo>
                    <a:pt x="24336" y="11767"/>
                  </a:lnTo>
                  <a:lnTo>
                    <a:pt x="24613" y="11693"/>
                  </a:lnTo>
                  <a:lnTo>
                    <a:pt x="24880" y="11601"/>
                  </a:lnTo>
                  <a:lnTo>
                    <a:pt x="25148" y="11500"/>
                  </a:lnTo>
                  <a:lnTo>
                    <a:pt x="25406" y="11389"/>
                  </a:lnTo>
                  <a:lnTo>
                    <a:pt x="25655" y="11269"/>
                  </a:lnTo>
                  <a:lnTo>
                    <a:pt x="25904" y="11131"/>
                  </a:lnTo>
                  <a:lnTo>
                    <a:pt x="26144" y="10983"/>
                  </a:lnTo>
                  <a:lnTo>
                    <a:pt x="26365" y="10826"/>
                  </a:lnTo>
                  <a:lnTo>
                    <a:pt x="26586" y="10651"/>
                  </a:lnTo>
                  <a:lnTo>
                    <a:pt x="26798" y="10476"/>
                  </a:lnTo>
                  <a:lnTo>
                    <a:pt x="27001" y="10282"/>
                  </a:lnTo>
                  <a:lnTo>
                    <a:pt x="27195" y="10089"/>
                  </a:lnTo>
                  <a:lnTo>
                    <a:pt x="27379" y="9877"/>
                  </a:lnTo>
                  <a:lnTo>
                    <a:pt x="27554" y="9665"/>
                  </a:lnTo>
                  <a:lnTo>
                    <a:pt x="27720" y="9443"/>
                  </a:lnTo>
                  <a:lnTo>
                    <a:pt x="27877" y="9203"/>
                  </a:lnTo>
                  <a:lnTo>
                    <a:pt x="28016" y="8964"/>
                  </a:lnTo>
                  <a:lnTo>
                    <a:pt x="28145" y="8724"/>
                  </a:lnTo>
                  <a:lnTo>
                    <a:pt x="28265" y="8466"/>
                  </a:lnTo>
                  <a:lnTo>
                    <a:pt x="28375" y="8208"/>
                  </a:lnTo>
                  <a:lnTo>
                    <a:pt x="28467" y="7940"/>
                  </a:lnTo>
                  <a:lnTo>
                    <a:pt x="28550" y="7673"/>
                  </a:lnTo>
                  <a:lnTo>
                    <a:pt x="28615" y="7396"/>
                  </a:lnTo>
                  <a:lnTo>
                    <a:pt x="28670" y="7110"/>
                  </a:lnTo>
                  <a:lnTo>
                    <a:pt x="28707" y="6824"/>
                  </a:lnTo>
                  <a:lnTo>
                    <a:pt x="28735" y="6529"/>
                  </a:lnTo>
                  <a:lnTo>
                    <a:pt x="28753" y="6234"/>
                  </a:lnTo>
                  <a:lnTo>
                    <a:pt x="28744" y="5939"/>
                  </a:lnTo>
                  <a:lnTo>
                    <a:pt x="28744" y="5939"/>
                  </a:lnTo>
                  <a:lnTo>
                    <a:pt x="28726" y="5644"/>
                  </a:lnTo>
                  <a:lnTo>
                    <a:pt x="28698" y="5349"/>
                  </a:lnTo>
                  <a:lnTo>
                    <a:pt x="28652" y="5063"/>
                  </a:lnTo>
                  <a:lnTo>
                    <a:pt x="28587" y="4777"/>
                  </a:lnTo>
                  <a:lnTo>
                    <a:pt x="28513" y="4500"/>
                  </a:lnTo>
                  <a:lnTo>
                    <a:pt x="28421" y="4233"/>
                  </a:lnTo>
                  <a:lnTo>
                    <a:pt x="28320" y="3966"/>
                  </a:lnTo>
                  <a:lnTo>
                    <a:pt x="28209" y="3707"/>
                  </a:lnTo>
                  <a:lnTo>
                    <a:pt x="28080" y="3458"/>
                  </a:lnTo>
                  <a:lnTo>
                    <a:pt x="27942" y="3209"/>
                  </a:lnTo>
                  <a:lnTo>
                    <a:pt x="27794" y="2979"/>
                  </a:lnTo>
                  <a:lnTo>
                    <a:pt x="27637" y="2748"/>
                  </a:lnTo>
                  <a:lnTo>
                    <a:pt x="27462" y="2527"/>
                  </a:lnTo>
                  <a:lnTo>
                    <a:pt x="27287" y="2315"/>
                  </a:lnTo>
                  <a:lnTo>
                    <a:pt x="27093" y="2112"/>
                  </a:lnTo>
                  <a:lnTo>
                    <a:pt x="26900" y="1918"/>
                  </a:lnTo>
                  <a:lnTo>
                    <a:pt x="26688" y="1734"/>
                  </a:lnTo>
                  <a:lnTo>
                    <a:pt x="26476" y="1559"/>
                  </a:lnTo>
                  <a:lnTo>
                    <a:pt x="26245" y="1393"/>
                  </a:lnTo>
                  <a:lnTo>
                    <a:pt x="26014" y="1245"/>
                  </a:lnTo>
                  <a:lnTo>
                    <a:pt x="25775" y="1098"/>
                  </a:lnTo>
                  <a:lnTo>
                    <a:pt x="25526" y="969"/>
                  </a:lnTo>
                  <a:lnTo>
                    <a:pt x="25277" y="849"/>
                  </a:lnTo>
                  <a:lnTo>
                    <a:pt x="25009" y="747"/>
                  </a:lnTo>
                  <a:lnTo>
                    <a:pt x="24751" y="646"/>
                  </a:lnTo>
                  <a:lnTo>
                    <a:pt x="24474" y="572"/>
                  </a:lnTo>
                  <a:lnTo>
                    <a:pt x="24198" y="498"/>
                  </a:lnTo>
                  <a:lnTo>
                    <a:pt x="23921" y="443"/>
                  </a:lnTo>
                  <a:lnTo>
                    <a:pt x="23635" y="406"/>
                  </a:lnTo>
                  <a:lnTo>
                    <a:pt x="23349" y="378"/>
                  </a:lnTo>
                  <a:lnTo>
                    <a:pt x="23054" y="360"/>
                  </a:lnTo>
                  <a:lnTo>
                    <a:pt x="22759" y="369"/>
                  </a:lnTo>
                  <a:lnTo>
                    <a:pt x="22759" y="369"/>
                  </a:lnTo>
                  <a:lnTo>
                    <a:pt x="20731" y="443"/>
                  </a:lnTo>
                  <a:lnTo>
                    <a:pt x="18702" y="517"/>
                  </a:lnTo>
                  <a:lnTo>
                    <a:pt x="16664" y="609"/>
                  </a:lnTo>
                  <a:lnTo>
                    <a:pt x="14635" y="701"/>
                  </a:lnTo>
                  <a:lnTo>
                    <a:pt x="12616" y="803"/>
                  </a:lnTo>
                  <a:lnTo>
                    <a:pt x="10596" y="904"/>
                  </a:lnTo>
                  <a:lnTo>
                    <a:pt x="8586" y="1024"/>
                  </a:lnTo>
                  <a:lnTo>
                    <a:pt x="6585" y="1135"/>
                  </a:lnTo>
                  <a:lnTo>
                    <a:pt x="6585" y="1135"/>
                  </a:lnTo>
                  <a:lnTo>
                    <a:pt x="6317" y="1162"/>
                  </a:lnTo>
                  <a:lnTo>
                    <a:pt x="6050" y="1199"/>
                  </a:lnTo>
                  <a:lnTo>
                    <a:pt x="5782" y="1245"/>
                  </a:lnTo>
                  <a:lnTo>
                    <a:pt x="5524" y="1301"/>
                  </a:lnTo>
                  <a:lnTo>
                    <a:pt x="5266" y="1374"/>
                  </a:lnTo>
                  <a:lnTo>
                    <a:pt x="5017" y="1457"/>
                  </a:lnTo>
                  <a:lnTo>
                    <a:pt x="4768" y="1550"/>
                  </a:lnTo>
                  <a:lnTo>
                    <a:pt x="4528" y="1651"/>
                  </a:lnTo>
                  <a:lnTo>
                    <a:pt x="4298" y="1762"/>
                  </a:lnTo>
                  <a:lnTo>
                    <a:pt x="4067" y="1882"/>
                  </a:lnTo>
                  <a:lnTo>
                    <a:pt x="3846" y="2020"/>
                  </a:lnTo>
                  <a:lnTo>
                    <a:pt x="3634" y="2158"/>
                  </a:lnTo>
                  <a:lnTo>
                    <a:pt x="3431" y="2315"/>
                  </a:lnTo>
                  <a:lnTo>
                    <a:pt x="3228" y="2472"/>
                  </a:lnTo>
                  <a:lnTo>
                    <a:pt x="3034" y="2647"/>
                  </a:lnTo>
                  <a:lnTo>
                    <a:pt x="2850" y="2822"/>
                  </a:lnTo>
                  <a:lnTo>
                    <a:pt x="2666" y="3007"/>
                  </a:lnTo>
                  <a:lnTo>
                    <a:pt x="2500" y="3200"/>
                  </a:lnTo>
                  <a:lnTo>
                    <a:pt x="2343" y="3403"/>
                  </a:lnTo>
                  <a:lnTo>
                    <a:pt x="2186" y="3606"/>
                  </a:lnTo>
                  <a:lnTo>
                    <a:pt x="2048" y="3827"/>
                  </a:lnTo>
                  <a:lnTo>
                    <a:pt x="1909" y="4049"/>
                  </a:lnTo>
                  <a:lnTo>
                    <a:pt x="1790" y="4270"/>
                  </a:lnTo>
                  <a:lnTo>
                    <a:pt x="1679" y="4510"/>
                  </a:lnTo>
                  <a:lnTo>
                    <a:pt x="1568" y="4749"/>
                  </a:lnTo>
                  <a:lnTo>
                    <a:pt x="1476" y="4989"/>
                  </a:lnTo>
                  <a:lnTo>
                    <a:pt x="1402" y="5238"/>
                  </a:lnTo>
                  <a:lnTo>
                    <a:pt x="1328" y="5496"/>
                  </a:lnTo>
                  <a:lnTo>
                    <a:pt x="1273" y="5755"/>
                  </a:lnTo>
                  <a:lnTo>
                    <a:pt x="1218" y="6022"/>
                  </a:lnTo>
                  <a:lnTo>
                    <a:pt x="1190" y="6289"/>
                  </a:lnTo>
                  <a:lnTo>
                    <a:pt x="1162" y="6557"/>
                  </a:lnTo>
                  <a:lnTo>
                    <a:pt x="1162" y="6557"/>
                  </a:lnTo>
                  <a:lnTo>
                    <a:pt x="969" y="9960"/>
                  </a:lnTo>
                  <a:lnTo>
                    <a:pt x="775" y="13584"/>
                  </a:lnTo>
                  <a:lnTo>
                    <a:pt x="692" y="15474"/>
                  </a:lnTo>
                  <a:lnTo>
                    <a:pt x="600" y="17420"/>
                  </a:lnTo>
                  <a:lnTo>
                    <a:pt x="517" y="19412"/>
                  </a:lnTo>
                  <a:lnTo>
                    <a:pt x="443" y="21450"/>
                  </a:lnTo>
                  <a:lnTo>
                    <a:pt x="369" y="23534"/>
                  </a:lnTo>
                  <a:lnTo>
                    <a:pt x="296" y="25664"/>
                  </a:lnTo>
                  <a:lnTo>
                    <a:pt x="240" y="27840"/>
                  </a:lnTo>
                  <a:lnTo>
                    <a:pt x="185" y="30063"/>
                  </a:lnTo>
                  <a:lnTo>
                    <a:pt x="130" y="32322"/>
                  </a:lnTo>
                  <a:lnTo>
                    <a:pt x="93" y="34627"/>
                  </a:lnTo>
                  <a:lnTo>
                    <a:pt x="56" y="36969"/>
                  </a:lnTo>
                  <a:lnTo>
                    <a:pt x="28" y="39349"/>
                  </a:lnTo>
                  <a:lnTo>
                    <a:pt x="10" y="41765"/>
                  </a:lnTo>
                  <a:lnTo>
                    <a:pt x="1" y="44218"/>
                  </a:lnTo>
                  <a:lnTo>
                    <a:pt x="1" y="46707"/>
                  </a:lnTo>
                  <a:lnTo>
                    <a:pt x="10" y="49225"/>
                  </a:lnTo>
                  <a:lnTo>
                    <a:pt x="37" y="51779"/>
                  </a:lnTo>
                  <a:lnTo>
                    <a:pt x="65" y="54361"/>
                  </a:lnTo>
                  <a:lnTo>
                    <a:pt x="111" y="56980"/>
                  </a:lnTo>
                  <a:lnTo>
                    <a:pt x="167" y="59627"/>
                  </a:lnTo>
                  <a:lnTo>
                    <a:pt x="231" y="62292"/>
                  </a:lnTo>
                  <a:lnTo>
                    <a:pt x="314" y="64994"/>
                  </a:lnTo>
                  <a:lnTo>
                    <a:pt x="406" y="67714"/>
                  </a:lnTo>
                  <a:lnTo>
                    <a:pt x="517" y="70453"/>
                  </a:lnTo>
                  <a:lnTo>
                    <a:pt x="637" y="73219"/>
                  </a:lnTo>
                  <a:lnTo>
                    <a:pt x="775" y="76013"/>
                  </a:lnTo>
                  <a:lnTo>
                    <a:pt x="923" y="78817"/>
                  </a:lnTo>
                  <a:lnTo>
                    <a:pt x="1089" y="81639"/>
                  </a:lnTo>
                  <a:lnTo>
                    <a:pt x="1089" y="81639"/>
                  </a:lnTo>
                  <a:lnTo>
                    <a:pt x="1116" y="81915"/>
                  </a:lnTo>
                  <a:lnTo>
                    <a:pt x="1153" y="82183"/>
                  </a:lnTo>
                  <a:lnTo>
                    <a:pt x="1199" y="82441"/>
                  </a:lnTo>
                  <a:lnTo>
                    <a:pt x="1255" y="82708"/>
                  </a:lnTo>
                  <a:lnTo>
                    <a:pt x="1328" y="82957"/>
                  </a:lnTo>
                  <a:lnTo>
                    <a:pt x="1411" y="83206"/>
                  </a:lnTo>
                  <a:lnTo>
                    <a:pt x="1504" y="83455"/>
                  </a:lnTo>
                  <a:lnTo>
                    <a:pt x="1605" y="83695"/>
                  </a:lnTo>
                  <a:lnTo>
                    <a:pt x="1716" y="83925"/>
                  </a:lnTo>
                  <a:lnTo>
                    <a:pt x="1845" y="84156"/>
                  </a:lnTo>
                  <a:lnTo>
                    <a:pt x="1974" y="84377"/>
                  </a:lnTo>
                  <a:lnTo>
                    <a:pt x="2121" y="84589"/>
                  </a:lnTo>
                  <a:lnTo>
                    <a:pt x="2269" y="84792"/>
                  </a:lnTo>
                  <a:lnTo>
                    <a:pt x="2435" y="84995"/>
                  </a:lnTo>
                  <a:lnTo>
                    <a:pt x="2601" y="85189"/>
                  </a:lnTo>
                  <a:lnTo>
                    <a:pt x="2776" y="85373"/>
                  </a:lnTo>
                  <a:lnTo>
                    <a:pt x="2961" y="85548"/>
                  </a:lnTo>
                  <a:lnTo>
                    <a:pt x="3154" y="85724"/>
                  </a:lnTo>
                  <a:lnTo>
                    <a:pt x="3357" y="85880"/>
                  </a:lnTo>
                  <a:lnTo>
                    <a:pt x="3560" y="86037"/>
                  </a:lnTo>
                  <a:lnTo>
                    <a:pt x="3781" y="86176"/>
                  </a:lnTo>
                  <a:lnTo>
                    <a:pt x="4003" y="86314"/>
                  </a:lnTo>
                  <a:lnTo>
                    <a:pt x="4224" y="86434"/>
                  </a:lnTo>
                  <a:lnTo>
                    <a:pt x="4464" y="86544"/>
                  </a:lnTo>
                  <a:lnTo>
                    <a:pt x="4704" y="86646"/>
                  </a:lnTo>
                  <a:lnTo>
                    <a:pt x="4943" y="86738"/>
                  </a:lnTo>
                  <a:lnTo>
                    <a:pt x="5192" y="86821"/>
                  </a:lnTo>
                  <a:lnTo>
                    <a:pt x="5450" y="86895"/>
                  </a:lnTo>
                  <a:lnTo>
                    <a:pt x="5709" y="86950"/>
                  </a:lnTo>
                  <a:lnTo>
                    <a:pt x="5967" y="86996"/>
                  </a:lnTo>
                  <a:lnTo>
                    <a:pt x="6234" y="87033"/>
                  </a:lnTo>
                  <a:lnTo>
                    <a:pt x="6511" y="87061"/>
                  </a:lnTo>
                  <a:lnTo>
                    <a:pt x="6511" y="87061"/>
                  </a:lnTo>
                  <a:lnTo>
                    <a:pt x="8909" y="87199"/>
                  </a:lnTo>
                  <a:lnTo>
                    <a:pt x="11297" y="87328"/>
                  </a:lnTo>
                  <a:lnTo>
                    <a:pt x="13676" y="87457"/>
                  </a:lnTo>
                  <a:lnTo>
                    <a:pt x="16028" y="87568"/>
                  </a:lnTo>
                  <a:lnTo>
                    <a:pt x="18379" y="87660"/>
                  </a:lnTo>
                  <a:lnTo>
                    <a:pt x="20703" y="87752"/>
                  </a:lnTo>
                  <a:lnTo>
                    <a:pt x="23008" y="87835"/>
                  </a:lnTo>
                  <a:lnTo>
                    <a:pt x="25304" y="87900"/>
                  </a:lnTo>
                  <a:lnTo>
                    <a:pt x="27582" y="87964"/>
                  </a:lnTo>
                  <a:lnTo>
                    <a:pt x="29832" y="88020"/>
                  </a:lnTo>
                  <a:lnTo>
                    <a:pt x="32064" y="88057"/>
                  </a:lnTo>
                  <a:lnTo>
                    <a:pt x="34277" y="88094"/>
                  </a:lnTo>
                  <a:lnTo>
                    <a:pt x="36472" y="88121"/>
                  </a:lnTo>
                  <a:lnTo>
                    <a:pt x="38639" y="88140"/>
                  </a:lnTo>
                  <a:lnTo>
                    <a:pt x="40787" y="88149"/>
                  </a:lnTo>
                  <a:lnTo>
                    <a:pt x="42908" y="88149"/>
                  </a:lnTo>
                  <a:lnTo>
                    <a:pt x="42908" y="88149"/>
                  </a:lnTo>
                  <a:lnTo>
                    <a:pt x="45749" y="88149"/>
                  </a:lnTo>
                  <a:lnTo>
                    <a:pt x="48543" y="88130"/>
                  </a:lnTo>
                  <a:lnTo>
                    <a:pt x="51281" y="88094"/>
                  </a:lnTo>
                  <a:lnTo>
                    <a:pt x="53974" y="88057"/>
                  </a:lnTo>
                  <a:lnTo>
                    <a:pt x="56611" y="88011"/>
                  </a:lnTo>
                  <a:lnTo>
                    <a:pt x="59194" y="87946"/>
                  </a:lnTo>
                  <a:lnTo>
                    <a:pt x="61720" y="87881"/>
                  </a:lnTo>
                  <a:lnTo>
                    <a:pt x="64192" y="87799"/>
                  </a:lnTo>
                  <a:lnTo>
                    <a:pt x="66598" y="87716"/>
                  </a:lnTo>
                  <a:lnTo>
                    <a:pt x="68950" y="87623"/>
                  </a:lnTo>
                  <a:lnTo>
                    <a:pt x="71228" y="87531"/>
                  </a:lnTo>
                  <a:lnTo>
                    <a:pt x="73441" y="87430"/>
                  </a:lnTo>
                  <a:lnTo>
                    <a:pt x="75589" y="87328"/>
                  </a:lnTo>
                  <a:lnTo>
                    <a:pt x="77673" y="87218"/>
                  </a:lnTo>
                  <a:lnTo>
                    <a:pt x="79675" y="87107"/>
                  </a:lnTo>
                  <a:lnTo>
                    <a:pt x="81611" y="86987"/>
                  </a:lnTo>
                  <a:lnTo>
                    <a:pt x="81611" y="86987"/>
                  </a:lnTo>
                  <a:lnTo>
                    <a:pt x="81878" y="86969"/>
                  </a:lnTo>
                  <a:lnTo>
                    <a:pt x="82146" y="86932"/>
                  </a:lnTo>
                  <a:lnTo>
                    <a:pt x="82413" y="86886"/>
                  </a:lnTo>
                  <a:lnTo>
                    <a:pt x="82672" y="86821"/>
                  </a:lnTo>
                  <a:lnTo>
                    <a:pt x="82930" y="86756"/>
                  </a:lnTo>
                  <a:lnTo>
                    <a:pt x="83179" y="86673"/>
                  </a:lnTo>
                  <a:lnTo>
                    <a:pt x="83428" y="86581"/>
                  </a:lnTo>
                  <a:lnTo>
                    <a:pt x="83667" y="86480"/>
                  </a:lnTo>
                  <a:lnTo>
                    <a:pt x="83898" y="86369"/>
                  </a:lnTo>
                  <a:lnTo>
                    <a:pt x="84129" y="86240"/>
                  </a:lnTo>
                  <a:lnTo>
                    <a:pt x="84350" y="86111"/>
                  </a:lnTo>
                  <a:lnTo>
                    <a:pt x="84562" y="85963"/>
                  </a:lnTo>
                  <a:lnTo>
                    <a:pt x="84774" y="85816"/>
                  </a:lnTo>
                  <a:lnTo>
                    <a:pt x="84977" y="85650"/>
                  </a:lnTo>
                  <a:lnTo>
                    <a:pt x="85171" y="85484"/>
                  </a:lnTo>
                  <a:lnTo>
                    <a:pt x="85355" y="85309"/>
                  </a:lnTo>
                  <a:lnTo>
                    <a:pt x="85530" y="85124"/>
                  </a:lnTo>
                  <a:lnTo>
                    <a:pt x="85696" y="84931"/>
                  </a:lnTo>
                  <a:lnTo>
                    <a:pt x="85862" y="84728"/>
                  </a:lnTo>
                  <a:lnTo>
                    <a:pt x="86010" y="84516"/>
                  </a:lnTo>
                  <a:lnTo>
                    <a:pt x="86157" y="84304"/>
                  </a:lnTo>
                  <a:lnTo>
                    <a:pt x="86286" y="84082"/>
                  </a:lnTo>
                  <a:lnTo>
                    <a:pt x="86415" y="83852"/>
                  </a:lnTo>
                  <a:lnTo>
                    <a:pt x="86526" y="83621"/>
                  </a:lnTo>
                  <a:lnTo>
                    <a:pt x="86628" y="83381"/>
                  </a:lnTo>
                  <a:lnTo>
                    <a:pt x="86720" y="83132"/>
                  </a:lnTo>
                  <a:lnTo>
                    <a:pt x="86803" y="82883"/>
                  </a:lnTo>
                  <a:lnTo>
                    <a:pt x="86877" y="82634"/>
                  </a:lnTo>
                  <a:lnTo>
                    <a:pt x="86932" y="82367"/>
                  </a:lnTo>
                  <a:lnTo>
                    <a:pt x="86978" y="82109"/>
                  </a:lnTo>
                  <a:lnTo>
                    <a:pt x="87015" y="81841"/>
                  </a:lnTo>
                  <a:lnTo>
                    <a:pt x="87033" y="81565"/>
                  </a:lnTo>
                  <a:lnTo>
                    <a:pt x="87033" y="81565"/>
                  </a:lnTo>
                  <a:lnTo>
                    <a:pt x="87236" y="78162"/>
                  </a:lnTo>
                  <a:lnTo>
                    <a:pt x="87421" y="74538"/>
                  </a:lnTo>
                  <a:lnTo>
                    <a:pt x="87513" y="72648"/>
                  </a:lnTo>
                  <a:lnTo>
                    <a:pt x="87596" y="70702"/>
                  </a:lnTo>
                  <a:lnTo>
                    <a:pt x="87679" y="68719"/>
                  </a:lnTo>
                  <a:lnTo>
                    <a:pt x="87753" y="66672"/>
                  </a:lnTo>
                  <a:lnTo>
                    <a:pt x="87826" y="64588"/>
                  </a:lnTo>
                  <a:lnTo>
                    <a:pt x="87900" y="62458"/>
                  </a:lnTo>
                  <a:lnTo>
                    <a:pt x="87965" y="60281"/>
                  </a:lnTo>
                  <a:lnTo>
                    <a:pt x="88020" y="58059"/>
                  </a:lnTo>
                  <a:lnTo>
                    <a:pt x="88066" y="55800"/>
                  </a:lnTo>
                  <a:lnTo>
                    <a:pt x="88103" y="53494"/>
                  </a:lnTo>
                  <a:lnTo>
                    <a:pt x="88140" y="51152"/>
                  </a:lnTo>
                  <a:lnTo>
                    <a:pt x="88168" y="48773"/>
                  </a:lnTo>
                  <a:lnTo>
                    <a:pt x="88186" y="46357"/>
                  </a:lnTo>
                  <a:lnTo>
                    <a:pt x="88195" y="43904"/>
                  </a:lnTo>
                  <a:lnTo>
                    <a:pt x="88195" y="41414"/>
                  </a:lnTo>
                  <a:lnTo>
                    <a:pt x="88186" y="38897"/>
                  </a:lnTo>
                  <a:lnTo>
                    <a:pt x="88158" y="36342"/>
                  </a:lnTo>
                  <a:lnTo>
                    <a:pt x="88131" y="33760"/>
                  </a:lnTo>
                  <a:lnTo>
                    <a:pt x="88085" y="31141"/>
                  </a:lnTo>
                  <a:lnTo>
                    <a:pt x="88029" y="28504"/>
                  </a:lnTo>
                  <a:lnTo>
                    <a:pt x="87965" y="25830"/>
                  </a:lnTo>
                  <a:lnTo>
                    <a:pt x="87882" y="23137"/>
                  </a:lnTo>
                  <a:lnTo>
                    <a:pt x="87789" y="20417"/>
                  </a:lnTo>
                  <a:lnTo>
                    <a:pt x="87679" y="17669"/>
                  </a:lnTo>
                  <a:lnTo>
                    <a:pt x="87559" y="14902"/>
                  </a:lnTo>
                  <a:lnTo>
                    <a:pt x="87421" y="12117"/>
                  </a:lnTo>
                  <a:lnTo>
                    <a:pt x="87273" y="9305"/>
                  </a:lnTo>
                  <a:lnTo>
                    <a:pt x="87107" y="6483"/>
                  </a:lnTo>
                  <a:lnTo>
                    <a:pt x="87107" y="6483"/>
                  </a:lnTo>
                  <a:lnTo>
                    <a:pt x="87079" y="6216"/>
                  </a:lnTo>
                  <a:lnTo>
                    <a:pt x="87043" y="5948"/>
                  </a:lnTo>
                  <a:lnTo>
                    <a:pt x="86996" y="5681"/>
                  </a:lnTo>
                  <a:lnTo>
                    <a:pt x="86941" y="5423"/>
                  </a:lnTo>
                  <a:lnTo>
                    <a:pt x="86867" y="5164"/>
                  </a:lnTo>
                  <a:lnTo>
                    <a:pt x="86784" y="4915"/>
                  </a:lnTo>
                  <a:lnTo>
                    <a:pt x="86692" y="4676"/>
                  </a:lnTo>
                  <a:lnTo>
                    <a:pt x="86591" y="4436"/>
                  </a:lnTo>
                  <a:lnTo>
                    <a:pt x="86480" y="4196"/>
                  </a:lnTo>
                  <a:lnTo>
                    <a:pt x="86351" y="3975"/>
                  </a:lnTo>
                  <a:lnTo>
                    <a:pt x="86222" y="3754"/>
                  </a:lnTo>
                  <a:lnTo>
                    <a:pt x="86083" y="3541"/>
                  </a:lnTo>
                  <a:lnTo>
                    <a:pt x="85927" y="3329"/>
                  </a:lnTo>
                  <a:lnTo>
                    <a:pt x="85770" y="3126"/>
                  </a:lnTo>
                  <a:lnTo>
                    <a:pt x="85595" y="2933"/>
                  </a:lnTo>
                  <a:lnTo>
                    <a:pt x="85420" y="2748"/>
                  </a:lnTo>
                  <a:lnTo>
                    <a:pt x="85235" y="2573"/>
                  </a:lnTo>
                  <a:lnTo>
                    <a:pt x="85041" y="2407"/>
                  </a:lnTo>
                  <a:lnTo>
                    <a:pt x="84839" y="2241"/>
                  </a:lnTo>
                  <a:lnTo>
                    <a:pt x="84636" y="2094"/>
                  </a:lnTo>
                  <a:lnTo>
                    <a:pt x="84424" y="1955"/>
                  </a:lnTo>
                  <a:lnTo>
                    <a:pt x="84202" y="1817"/>
                  </a:lnTo>
                  <a:lnTo>
                    <a:pt x="83972" y="1697"/>
                  </a:lnTo>
                  <a:lnTo>
                    <a:pt x="83741" y="1577"/>
                  </a:lnTo>
                  <a:lnTo>
                    <a:pt x="83501" y="1476"/>
                  </a:lnTo>
                  <a:lnTo>
                    <a:pt x="83252" y="1384"/>
                  </a:lnTo>
                  <a:lnTo>
                    <a:pt x="83004" y="1301"/>
                  </a:lnTo>
                  <a:lnTo>
                    <a:pt x="82755" y="1236"/>
                  </a:lnTo>
                  <a:lnTo>
                    <a:pt x="82496" y="1171"/>
                  </a:lnTo>
                  <a:lnTo>
                    <a:pt x="82229" y="1125"/>
                  </a:lnTo>
                  <a:lnTo>
                    <a:pt x="81961" y="1088"/>
                  </a:lnTo>
                  <a:lnTo>
                    <a:pt x="81694" y="1070"/>
                  </a:lnTo>
                  <a:lnTo>
                    <a:pt x="81694" y="10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-2807600" y="-7996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-6454950" y="-9631700"/>
              <a:ext cx="5421125" cy="5419750"/>
            </a:xfrm>
            <a:custGeom>
              <a:avLst/>
              <a:gdLst/>
              <a:ahLst/>
              <a:cxnLst/>
              <a:rect l="l" t="t" r="r" b="b"/>
              <a:pathLst>
                <a:path w="216845" h="216790" extrusionOk="0">
                  <a:moveTo>
                    <a:pt x="112411" y="37330"/>
                  </a:moveTo>
                  <a:lnTo>
                    <a:pt x="114947" y="37348"/>
                  </a:lnTo>
                  <a:lnTo>
                    <a:pt x="117510" y="37376"/>
                  </a:lnTo>
                  <a:lnTo>
                    <a:pt x="120092" y="37413"/>
                  </a:lnTo>
                  <a:lnTo>
                    <a:pt x="122702" y="37459"/>
                  </a:lnTo>
                  <a:lnTo>
                    <a:pt x="125330" y="37523"/>
                  </a:lnTo>
                  <a:lnTo>
                    <a:pt x="127986" y="37588"/>
                  </a:lnTo>
                  <a:lnTo>
                    <a:pt x="130660" y="37671"/>
                  </a:lnTo>
                  <a:lnTo>
                    <a:pt x="133353" y="37772"/>
                  </a:lnTo>
                  <a:lnTo>
                    <a:pt x="136073" y="37883"/>
                  </a:lnTo>
                  <a:lnTo>
                    <a:pt x="138812" y="38003"/>
                  </a:lnTo>
                  <a:lnTo>
                    <a:pt x="141560" y="38132"/>
                  </a:lnTo>
                  <a:lnTo>
                    <a:pt x="144336" y="38289"/>
                  </a:lnTo>
                  <a:lnTo>
                    <a:pt x="147121" y="38446"/>
                  </a:lnTo>
                  <a:lnTo>
                    <a:pt x="149933" y="38630"/>
                  </a:lnTo>
                  <a:lnTo>
                    <a:pt x="152755" y="38814"/>
                  </a:lnTo>
                  <a:lnTo>
                    <a:pt x="155586" y="39026"/>
                  </a:lnTo>
                  <a:lnTo>
                    <a:pt x="158435" y="39248"/>
                  </a:lnTo>
                  <a:lnTo>
                    <a:pt x="161294" y="39488"/>
                  </a:lnTo>
                  <a:lnTo>
                    <a:pt x="164171" y="39746"/>
                  </a:lnTo>
                  <a:lnTo>
                    <a:pt x="167057" y="40022"/>
                  </a:lnTo>
                  <a:lnTo>
                    <a:pt x="169953" y="40308"/>
                  </a:lnTo>
                  <a:lnTo>
                    <a:pt x="172858" y="40622"/>
                  </a:lnTo>
                  <a:lnTo>
                    <a:pt x="175772" y="40945"/>
                  </a:lnTo>
                  <a:lnTo>
                    <a:pt x="176095" y="43859"/>
                  </a:lnTo>
                  <a:lnTo>
                    <a:pt x="176408" y="46763"/>
                  </a:lnTo>
                  <a:lnTo>
                    <a:pt x="176694" y="49659"/>
                  </a:lnTo>
                  <a:lnTo>
                    <a:pt x="176971" y="52536"/>
                  </a:lnTo>
                  <a:lnTo>
                    <a:pt x="177220" y="55413"/>
                  </a:lnTo>
                  <a:lnTo>
                    <a:pt x="177459" y="58272"/>
                  </a:lnTo>
                  <a:lnTo>
                    <a:pt x="177690" y="61121"/>
                  </a:lnTo>
                  <a:lnTo>
                    <a:pt x="177893" y="63952"/>
                  </a:lnTo>
                  <a:lnTo>
                    <a:pt x="178086" y="66774"/>
                  </a:lnTo>
                  <a:lnTo>
                    <a:pt x="178271" y="69577"/>
                  </a:lnTo>
                  <a:lnTo>
                    <a:pt x="178428" y="72372"/>
                  </a:lnTo>
                  <a:lnTo>
                    <a:pt x="178575" y="75138"/>
                  </a:lnTo>
                  <a:lnTo>
                    <a:pt x="178713" y="77895"/>
                  </a:lnTo>
                  <a:lnTo>
                    <a:pt x="178833" y="80625"/>
                  </a:lnTo>
                  <a:lnTo>
                    <a:pt x="178944" y="83345"/>
                  </a:lnTo>
                  <a:lnTo>
                    <a:pt x="179036" y="86038"/>
                  </a:lnTo>
                  <a:lnTo>
                    <a:pt x="179119" y="88712"/>
                  </a:lnTo>
                  <a:lnTo>
                    <a:pt x="179193" y="91368"/>
                  </a:lnTo>
                  <a:lnTo>
                    <a:pt x="179248" y="93996"/>
                  </a:lnTo>
                  <a:lnTo>
                    <a:pt x="179304" y="96606"/>
                  </a:lnTo>
                  <a:lnTo>
                    <a:pt x="179341" y="99188"/>
                  </a:lnTo>
                  <a:lnTo>
                    <a:pt x="179368" y="101742"/>
                  </a:lnTo>
                  <a:lnTo>
                    <a:pt x="179377" y="104278"/>
                  </a:lnTo>
                  <a:lnTo>
                    <a:pt x="179387" y="106786"/>
                  </a:lnTo>
                  <a:lnTo>
                    <a:pt x="179387" y="109258"/>
                  </a:lnTo>
                  <a:lnTo>
                    <a:pt x="179368" y="111711"/>
                  </a:lnTo>
                  <a:lnTo>
                    <a:pt x="179350" y="114127"/>
                  </a:lnTo>
                  <a:lnTo>
                    <a:pt x="179322" y="116524"/>
                  </a:lnTo>
                  <a:lnTo>
                    <a:pt x="179285" y="118885"/>
                  </a:lnTo>
                  <a:lnTo>
                    <a:pt x="179239" y="121209"/>
                  </a:lnTo>
                  <a:lnTo>
                    <a:pt x="179184" y="123505"/>
                  </a:lnTo>
                  <a:lnTo>
                    <a:pt x="179128" y="125773"/>
                  </a:lnTo>
                  <a:lnTo>
                    <a:pt x="179064" y="127996"/>
                  </a:lnTo>
                  <a:lnTo>
                    <a:pt x="178990" y="130190"/>
                  </a:lnTo>
                  <a:lnTo>
                    <a:pt x="178916" y="132348"/>
                  </a:lnTo>
                  <a:lnTo>
                    <a:pt x="178833" y="134478"/>
                  </a:lnTo>
                  <a:lnTo>
                    <a:pt x="178741" y="136563"/>
                  </a:lnTo>
                  <a:lnTo>
                    <a:pt x="178649" y="138610"/>
                  </a:lnTo>
                  <a:lnTo>
                    <a:pt x="178547" y="140611"/>
                  </a:lnTo>
                  <a:lnTo>
                    <a:pt x="178446" y="142584"/>
                  </a:lnTo>
                  <a:lnTo>
                    <a:pt x="178345" y="144512"/>
                  </a:lnTo>
                  <a:lnTo>
                    <a:pt x="178234" y="146402"/>
                  </a:lnTo>
                  <a:lnTo>
                    <a:pt x="178013" y="150044"/>
                  </a:lnTo>
                  <a:lnTo>
                    <a:pt x="177782" y="153521"/>
                  </a:lnTo>
                  <a:lnTo>
                    <a:pt x="177542" y="156813"/>
                  </a:lnTo>
                  <a:lnTo>
                    <a:pt x="177293" y="159921"/>
                  </a:lnTo>
                  <a:lnTo>
                    <a:pt x="177054" y="162825"/>
                  </a:lnTo>
                  <a:lnTo>
                    <a:pt x="176814" y="165537"/>
                  </a:lnTo>
                  <a:lnTo>
                    <a:pt x="176583" y="168045"/>
                  </a:lnTo>
                  <a:lnTo>
                    <a:pt x="176362" y="170332"/>
                  </a:lnTo>
                  <a:lnTo>
                    <a:pt x="176150" y="172397"/>
                  </a:lnTo>
                  <a:lnTo>
                    <a:pt x="175956" y="174242"/>
                  </a:lnTo>
                  <a:lnTo>
                    <a:pt x="175772" y="175855"/>
                  </a:lnTo>
                  <a:lnTo>
                    <a:pt x="174167" y="176031"/>
                  </a:lnTo>
                  <a:lnTo>
                    <a:pt x="172323" y="176224"/>
                  </a:lnTo>
                  <a:lnTo>
                    <a:pt x="170257" y="176436"/>
                  </a:lnTo>
                  <a:lnTo>
                    <a:pt x="167961" y="176658"/>
                  </a:lnTo>
                  <a:lnTo>
                    <a:pt x="165462" y="176898"/>
                  </a:lnTo>
                  <a:lnTo>
                    <a:pt x="162751" y="177128"/>
                  </a:lnTo>
                  <a:lnTo>
                    <a:pt x="159837" y="177377"/>
                  </a:lnTo>
                  <a:lnTo>
                    <a:pt x="156739" y="177617"/>
                  </a:lnTo>
                  <a:lnTo>
                    <a:pt x="153446" y="177857"/>
                  </a:lnTo>
                  <a:lnTo>
                    <a:pt x="149970" y="178087"/>
                  </a:lnTo>
                  <a:lnTo>
                    <a:pt x="146318" y="178308"/>
                  </a:lnTo>
                  <a:lnTo>
                    <a:pt x="144437" y="178419"/>
                  </a:lnTo>
                  <a:lnTo>
                    <a:pt x="142501" y="178521"/>
                  </a:lnTo>
                  <a:lnTo>
                    <a:pt x="140536" y="178622"/>
                  </a:lnTo>
                  <a:lnTo>
                    <a:pt x="138526" y="178723"/>
                  </a:lnTo>
                  <a:lnTo>
                    <a:pt x="136479" y="178816"/>
                  </a:lnTo>
                  <a:lnTo>
                    <a:pt x="134395" y="178908"/>
                  </a:lnTo>
                  <a:lnTo>
                    <a:pt x="132274" y="178991"/>
                  </a:lnTo>
                  <a:lnTo>
                    <a:pt x="130107" y="179065"/>
                  </a:lnTo>
                  <a:lnTo>
                    <a:pt x="127912" y="179138"/>
                  </a:lnTo>
                  <a:lnTo>
                    <a:pt x="125690" y="179203"/>
                  </a:lnTo>
                  <a:lnTo>
                    <a:pt x="123421" y="179258"/>
                  </a:lnTo>
                  <a:lnTo>
                    <a:pt x="121125" y="179314"/>
                  </a:lnTo>
                  <a:lnTo>
                    <a:pt x="118792" y="179360"/>
                  </a:lnTo>
                  <a:lnTo>
                    <a:pt x="116431" y="179397"/>
                  </a:lnTo>
                  <a:lnTo>
                    <a:pt x="114043" y="179424"/>
                  </a:lnTo>
                  <a:lnTo>
                    <a:pt x="111618" y="179443"/>
                  </a:lnTo>
                  <a:lnTo>
                    <a:pt x="109174" y="179461"/>
                  </a:lnTo>
                  <a:lnTo>
                    <a:pt x="106693" y="179461"/>
                  </a:lnTo>
                  <a:lnTo>
                    <a:pt x="104185" y="179452"/>
                  </a:lnTo>
                  <a:lnTo>
                    <a:pt x="101658" y="179443"/>
                  </a:lnTo>
                  <a:lnTo>
                    <a:pt x="99095" y="179415"/>
                  </a:lnTo>
                  <a:lnTo>
                    <a:pt x="96513" y="179378"/>
                  </a:lnTo>
                  <a:lnTo>
                    <a:pt x="93903" y="179323"/>
                  </a:lnTo>
                  <a:lnTo>
                    <a:pt x="91275" y="179267"/>
                  </a:lnTo>
                  <a:lnTo>
                    <a:pt x="88619" y="179194"/>
                  </a:lnTo>
                  <a:lnTo>
                    <a:pt x="85945" y="179111"/>
                  </a:lnTo>
                  <a:lnTo>
                    <a:pt x="83243" y="179018"/>
                  </a:lnTo>
                  <a:lnTo>
                    <a:pt x="80532" y="178908"/>
                  </a:lnTo>
                  <a:lnTo>
                    <a:pt x="77793" y="178788"/>
                  </a:lnTo>
                  <a:lnTo>
                    <a:pt x="75036" y="178650"/>
                  </a:lnTo>
                  <a:lnTo>
                    <a:pt x="72269" y="178502"/>
                  </a:lnTo>
                  <a:lnTo>
                    <a:pt x="69475" y="178336"/>
                  </a:lnTo>
                  <a:lnTo>
                    <a:pt x="66672" y="178161"/>
                  </a:lnTo>
                  <a:lnTo>
                    <a:pt x="63850" y="177967"/>
                  </a:lnTo>
                  <a:lnTo>
                    <a:pt x="61019" y="177764"/>
                  </a:lnTo>
                  <a:lnTo>
                    <a:pt x="58170" y="177534"/>
                  </a:lnTo>
                  <a:lnTo>
                    <a:pt x="55302" y="177294"/>
                  </a:lnTo>
                  <a:lnTo>
                    <a:pt x="52434" y="177045"/>
                  </a:lnTo>
                  <a:lnTo>
                    <a:pt x="49548" y="176768"/>
                  </a:lnTo>
                  <a:lnTo>
                    <a:pt x="46652" y="176483"/>
                  </a:lnTo>
                  <a:lnTo>
                    <a:pt x="43747" y="176169"/>
                  </a:lnTo>
                  <a:lnTo>
                    <a:pt x="40833" y="175846"/>
                  </a:lnTo>
                  <a:lnTo>
                    <a:pt x="40501" y="172932"/>
                  </a:lnTo>
                  <a:lnTo>
                    <a:pt x="40197" y="170027"/>
                  </a:lnTo>
                  <a:lnTo>
                    <a:pt x="39911" y="167132"/>
                  </a:lnTo>
                  <a:lnTo>
                    <a:pt x="39634" y="164246"/>
                  </a:lnTo>
                  <a:lnTo>
                    <a:pt x="39376" y="161378"/>
                  </a:lnTo>
                  <a:lnTo>
                    <a:pt x="39136" y="158519"/>
                  </a:lnTo>
                  <a:lnTo>
                    <a:pt x="38915" y="155670"/>
                  </a:lnTo>
                  <a:lnTo>
                    <a:pt x="38703" y="152829"/>
                  </a:lnTo>
                  <a:lnTo>
                    <a:pt x="38509" y="150017"/>
                  </a:lnTo>
                  <a:lnTo>
                    <a:pt x="38334" y="147204"/>
                  </a:lnTo>
                  <a:lnTo>
                    <a:pt x="38168" y="144419"/>
                  </a:lnTo>
                  <a:lnTo>
                    <a:pt x="38021" y="141644"/>
                  </a:lnTo>
                  <a:lnTo>
                    <a:pt x="37892" y="138896"/>
                  </a:lnTo>
                  <a:lnTo>
                    <a:pt x="37762" y="136157"/>
                  </a:lnTo>
                  <a:lnTo>
                    <a:pt x="37661" y="133446"/>
                  </a:lnTo>
                  <a:lnTo>
                    <a:pt x="37560" y="130744"/>
                  </a:lnTo>
                  <a:lnTo>
                    <a:pt x="37477" y="128070"/>
                  </a:lnTo>
                  <a:lnTo>
                    <a:pt x="37412" y="125423"/>
                  </a:lnTo>
                  <a:lnTo>
                    <a:pt x="37347" y="122786"/>
                  </a:lnTo>
                  <a:lnTo>
                    <a:pt x="37301" y="120185"/>
                  </a:lnTo>
                  <a:lnTo>
                    <a:pt x="37264" y="117603"/>
                  </a:lnTo>
                  <a:lnTo>
                    <a:pt x="37237" y="115040"/>
                  </a:lnTo>
                  <a:lnTo>
                    <a:pt x="37218" y="112513"/>
                  </a:lnTo>
                  <a:lnTo>
                    <a:pt x="37218" y="110005"/>
                  </a:lnTo>
                  <a:lnTo>
                    <a:pt x="37218" y="107524"/>
                  </a:lnTo>
                  <a:lnTo>
                    <a:pt x="37228" y="105080"/>
                  </a:lnTo>
                  <a:lnTo>
                    <a:pt x="37246" y="102655"/>
                  </a:lnTo>
                  <a:lnTo>
                    <a:pt x="37283" y="100267"/>
                  </a:lnTo>
                  <a:lnTo>
                    <a:pt x="37320" y="97906"/>
                  </a:lnTo>
                  <a:lnTo>
                    <a:pt x="37357" y="95573"/>
                  </a:lnTo>
                  <a:lnTo>
                    <a:pt x="37412" y="93277"/>
                  </a:lnTo>
                  <a:lnTo>
                    <a:pt x="37477" y="91017"/>
                  </a:lnTo>
                  <a:lnTo>
                    <a:pt x="37541" y="88786"/>
                  </a:lnTo>
                  <a:lnTo>
                    <a:pt x="37606" y="86591"/>
                  </a:lnTo>
                  <a:lnTo>
                    <a:pt x="37689" y="84433"/>
                  </a:lnTo>
                  <a:lnTo>
                    <a:pt x="37772" y="82312"/>
                  </a:lnTo>
                  <a:lnTo>
                    <a:pt x="37855" y="80228"/>
                  </a:lnTo>
                  <a:lnTo>
                    <a:pt x="37956" y="78181"/>
                  </a:lnTo>
                  <a:lnTo>
                    <a:pt x="38048" y="76171"/>
                  </a:lnTo>
                  <a:lnTo>
                    <a:pt x="38150" y="74207"/>
                  </a:lnTo>
                  <a:lnTo>
                    <a:pt x="38251" y="72270"/>
                  </a:lnTo>
                  <a:lnTo>
                    <a:pt x="38362" y="70389"/>
                  </a:lnTo>
                  <a:lnTo>
                    <a:pt x="38592" y="66737"/>
                  </a:lnTo>
                  <a:lnTo>
                    <a:pt x="38823" y="63270"/>
                  </a:lnTo>
                  <a:lnTo>
                    <a:pt x="39063" y="59978"/>
                  </a:lnTo>
                  <a:lnTo>
                    <a:pt x="39302" y="56870"/>
                  </a:lnTo>
                  <a:lnTo>
                    <a:pt x="39542" y="53956"/>
                  </a:lnTo>
                  <a:lnTo>
                    <a:pt x="39782" y="51254"/>
                  </a:lnTo>
                  <a:lnTo>
                    <a:pt x="40012" y="48746"/>
                  </a:lnTo>
                  <a:lnTo>
                    <a:pt x="40234" y="46459"/>
                  </a:lnTo>
                  <a:lnTo>
                    <a:pt x="40446" y="44393"/>
                  </a:lnTo>
                  <a:lnTo>
                    <a:pt x="40640" y="42549"/>
                  </a:lnTo>
                  <a:lnTo>
                    <a:pt x="40824" y="40935"/>
                  </a:lnTo>
                  <a:lnTo>
                    <a:pt x="42429" y="40760"/>
                  </a:lnTo>
                  <a:lnTo>
                    <a:pt x="44273" y="40557"/>
                  </a:lnTo>
                  <a:lnTo>
                    <a:pt x="46348" y="40354"/>
                  </a:lnTo>
                  <a:lnTo>
                    <a:pt x="48635" y="40124"/>
                  </a:lnTo>
                  <a:lnTo>
                    <a:pt x="51134" y="39893"/>
                  </a:lnTo>
                  <a:lnTo>
                    <a:pt x="53845" y="39654"/>
                  </a:lnTo>
                  <a:lnTo>
                    <a:pt x="56759" y="39414"/>
                  </a:lnTo>
                  <a:lnTo>
                    <a:pt x="59866" y="39174"/>
                  </a:lnTo>
                  <a:lnTo>
                    <a:pt x="63159" y="38934"/>
                  </a:lnTo>
                  <a:lnTo>
                    <a:pt x="66635" y="38704"/>
                  </a:lnTo>
                  <a:lnTo>
                    <a:pt x="70278" y="38473"/>
                  </a:lnTo>
                  <a:lnTo>
                    <a:pt x="72168" y="38372"/>
                  </a:lnTo>
                  <a:lnTo>
                    <a:pt x="74095" y="38261"/>
                  </a:lnTo>
                  <a:lnTo>
                    <a:pt x="76069" y="38160"/>
                  </a:lnTo>
                  <a:lnTo>
                    <a:pt x="78079" y="38067"/>
                  </a:lnTo>
                  <a:lnTo>
                    <a:pt x="80126" y="37975"/>
                  </a:lnTo>
                  <a:lnTo>
                    <a:pt x="82210" y="37883"/>
                  </a:lnTo>
                  <a:lnTo>
                    <a:pt x="84331" y="37800"/>
                  </a:lnTo>
                  <a:lnTo>
                    <a:pt x="86489" y="37726"/>
                  </a:lnTo>
                  <a:lnTo>
                    <a:pt x="88684" y="37652"/>
                  </a:lnTo>
                  <a:lnTo>
                    <a:pt x="90915" y="37588"/>
                  </a:lnTo>
                  <a:lnTo>
                    <a:pt x="93184" y="37523"/>
                  </a:lnTo>
                  <a:lnTo>
                    <a:pt x="95480" y="37477"/>
                  </a:lnTo>
                  <a:lnTo>
                    <a:pt x="97804" y="37431"/>
                  </a:lnTo>
                  <a:lnTo>
                    <a:pt x="100164" y="37394"/>
                  </a:lnTo>
                  <a:lnTo>
                    <a:pt x="102562" y="37367"/>
                  </a:lnTo>
                  <a:lnTo>
                    <a:pt x="104978" y="37339"/>
                  </a:lnTo>
                  <a:lnTo>
                    <a:pt x="107431" y="37330"/>
                  </a:lnTo>
                  <a:close/>
                  <a:moveTo>
                    <a:pt x="80753" y="1"/>
                  </a:moveTo>
                  <a:lnTo>
                    <a:pt x="80458" y="29"/>
                  </a:lnTo>
                  <a:lnTo>
                    <a:pt x="80172" y="66"/>
                  </a:lnTo>
                  <a:lnTo>
                    <a:pt x="79886" y="112"/>
                  </a:lnTo>
                  <a:lnTo>
                    <a:pt x="79610" y="176"/>
                  </a:lnTo>
                  <a:lnTo>
                    <a:pt x="79333" y="259"/>
                  </a:lnTo>
                  <a:lnTo>
                    <a:pt x="79066" y="351"/>
                  </a:lnTo>
                  <a:lnTo>
                    <a:pt x="78798" y="453"/>
                  </a:lnTo>
                  <a:lnTo>
                    <a:pt x="78549" y="563"/>
                  </a:lnTo>
                  <a:lnTo>
                    <a:pt x="78291" y="693"/>
                  </a:lnTo>
                  <a:lnTo>
                    <a:pt x="78051" y="831"/>
                  </a:lnTo>
                  <a:lnTo>
                    <a:pt x="77821" y="988"/>
                  </a:lnTo>
                  <a:lnTo>
                    <a:pt x="77590" y="1144"/>
                  </a:lnTo>
                  <a:lnTo>
                    <a:pt x="77369" y="1320"/>
                  </a:lnTo>
                  <a:lnTo>
                    <a:pt x="77166" y="1504"/>
                  </a:lnTo>
                  <a:lnTo>
                    <a:pt x="76963" y="1689"/>
                  </a:lnTo>
                  <a:lnTo>
                    <a:pt x="76769" y="1891"/>
                  </a:lnTo>
                  <a:lnTo>
                    <a:pt x="76585" y="2103"/>
                  </a:lnTo>
                  <a:lnTo>
                    <a:pt x="76419" y="2325"/>
                  </a:lnTo>
                  <a:lnTo>
                    <a:pt x="76253" y="2546"/>
                  </a:lnTo>
                  <a:lnTo>
                    <a:pt x="76106" y="2786"/>
                  </a:lnTo>
                  <a:lnTo>
                    <a:pt x="75967" y="3026"/>
                  </a:lnTo>
                  <a:lnTo>
                    <a:pt x="75838" y="3275"/>
                  </a:lnTo>
                  <a:lnTo>
                    <a:pt x="75727" y="3533"/>
                  </a:lnTo>
                  <a:lnTo>
                    <a:pt x="75617" y="3791"/>
                  </a:lnTo>
                  <a:lnTo>
                    <a:pt x="75525" y="4058"/>
                  </a:lnTo>
                  <a:lnTo>
                    <a:pt x="75451" y="4335"/>
                  </a:lnTo>
                  <a:lnTo>
                    <a:pt x="75386" y="4612"/>
                  </a:lnTo>
                  <a:lnTo>
                    <a:pt x="75331" y="4898"/>
                  </a:lnTo>
                  <a:lnTo>
                    <a:pt x="75294" y="5193"/>
                  </a:lnTo>
                  <a:lnTo>
                    <a:pt x="75276" y="5479"/>
                  </a:lnTo>
                  <a:lnTo>
                    <a:pt x="75266" y="5783"/>
                  </a:lnTo>
                  <a:lnTo>
                    <a:pt x="75266" y="26624"/>
                  </a:lnTo>
                  <a:lnTo>
                    <a:pt x="72998" y="26743"/>
                  </a:lnTo>
                  <a:lnTo>
                    <a:pt x="70785" y="26863"/>
                  </a:lnTo>
                  <a:lnTo>
                    <a:pt x="68627" y="26992"/>
                  </a:lnTo>
                  <a:lnTo>
                    <a:pt x="66524" y="27121"/>
                  </a:lnTo>
                  <a:lnTo>
                    <a:pt x="64477" y="27260"/>
                  </a:lnTo>
                  <a:lnTo>
                    <a:pt x="62485" y="27389"/>
                  </a:lnTo>
                  <a:lnTo>
                    <a:pt x="60549" y="27527"/>
                  </a:lnTo>
                  <a:lnTo>
                    <a:pt x="58677" y="27666"/>
                  </a:lnTo>
                  <a:lnTo>
                    <a:pt x="55117" y="27951"/>
                  </a:lnTo>
                  <a:lnTo>
                    <a:pt x="51816" y="28228"/>
                  </a:lnTo>
                  <a:lnTo>
                    <a:pt x="48773" y="28495"/>
                  </a:lnTo>
                  <a:lnTo>
                    <a:pt x="46006" y="28763"/>
                  </a:lnTo>
                  <a:lnTo>
                    <a:pt x="43517" y="29012"/>
                  </a:lnTo>
                  <a:lnTo>
                    <a:pt x="41322" y="29242"/>
                  </a:lnTo>
                  <a:lnTo>
                    <a:pt x="39432" y="29455"/>
                  </a:lnTo>
                  <a:lnTo>
                    <a:pt x="37855" y="29639"/>
                  </a:lnTo>
                  <a:lnTo>
                    <a:pt x="36591" y="29786"/>
                  </a:lnTo>
                  <a:lnTo>
                    <a:pt x="35669" y="29906"/>
                  </a:lnTo>
                  <a:lnTo>
                    <a:pt x="34839" y="30017"/>
                  </a:lnTo>
                  <a:lnTo>
                    <a:pt x="34599" y="30054"/>
                  </a:lnTo>
                  <a:lnTo>
                    <a:pt x="34360" y="30100"/>
                  </a:lnTo>
                  <a:lnTo>
                    <a:pt x="34129" y="30155"/>
                  </a:lnTo>
                  <a:lnTo>
                    <a:pt x="33908" y="30220"/>
                  </a:lnTo>
                  <a:lnTo>
                    <a:pt x="33677" y="30294"/>
                  </a:lnTo>
                  <a:lnTo>
                    <a:pt x="33456" y="30377"/>
                  </a:lnTo>
                  <a:lnTo>
                    <a:pt x="33244" y="30469"/>
                  </a:lnTo>
                  <a:lnTo>
                    <a:pt x="33032" y="30570"/>
                  </a:lnTo>
                  <a:lnTo>
                    <a:pt x="32829" y="30681"/>
                  </a:lnTo>
                  <a:lnTo>
                    <a:pt x="32626" y="30801"/>
                  </a:lnTo>
                  <a:lnTo>
                    <a:pt x="32432" y="30921"/>
                  </a:lnTo>
                  <a:lnTo>
                    <a:pt x="32239" y="31050"/>
                  </a:lnTo>
                  <a:lnTo>
                    <a:pt x="32054" y="31188"/>
                  </a:lnTo>
                  <a:lnTo>
                    <a:pt x="31879" y="31336"/>
                  </a:lnTo>
                  <a:lnTo>
                    <a:pt x="31704" y="31492"/>
                  </a:lnTo>
                  <a:lnTo>
                    <a:pt x="31538" y="31649"/>
                  </a:lnTo>
                  <a:lnTo>
                    <a:pt x="31381" y="31815"/>
                  </a:lnTo>
                  <a:lnTo>
                    <a:pt x="31224" y="31990"/>
                  </a:lnTo>
                  <a:lnTo>
                    <a:pt x="31086" y="32166"/>
                  </a:lnTo>
                  <a:lnTo>
                    <a:pt x="30948" y="32350"/>
                  </a:lnTo>
                  <a:lnTo>
                    <a:pt x="30809" y="32544"/>
                  </a:lnTo>
                  <a:lnTo>
                    <a:pt x="30690" y="32737"/>
                  </a:lnTo>
                  <a:lnTo>
                    <a:pt x="30570" y="32940"/>
                  </a:lnTo>
                  <a:lnTo>
                    <a:pt x="30459" y="33143"/>
                  </a:lnTo>
                  <a:lnTo>
                    <a:pt x="30358" y="33355"/>
                  </a:lnTo>
                  <a:lnTo>
                    <a:pt x="30265" y="33567"/>
                  </a:lnTo>
                  <a:lnTo>
                    <a:pt x="30182" y="33789"/>
                  </a:lnTo>
                  <a:lnTo>
                    <a:pt x="30109" y="34019"/>
                  </a:lnTo>
                  <a:lnTo>
                    <a:pt x="30044" y="34240"/>
                  </a:lnTo>
                  <a:lnTo>
                    <a:pt x="29989" y="34471"/>
                  </a:lnTo>
                  <a:lnTo>
                    <a:pt x="29943" y="34711"/>
                  </a:lnTo>
                  <a:lnTo>
                    <a:pt x="29906" y="34951"/>
                  </a:lnTo>
                  <a:lnTo>
                    <a:pt x="29795" y="35771"/>
                  </a:lnTo>
                  <a:lnTo>
                    <a:pt x="29675" y="36703"/>
                  </a:lnTo>
                  <a:lnTo>
                    <a:pt x="29528" y="37957"/>
                  </a:lnTo>
                  <a:lnTo>
                    <a:pt x="29343" y="39524"/>
                  </a:lnTo>
                  <a:lnTo>
                    <a:pt x="29140" y="41415"/>
                  </a:lnTo>
                  <a:lnTo>
                    <a:pt x="28910" y="43600"/>
                  </a:lnTo>
                  <a:lnTo>
                    <a:pt x="28652" y="46072"/>
                  </a:lnTo>
                  <a:lnTo>
                    <a:pt x="28393" y="48838"/>
                  </a:lnTo>
                  <a:lnTo>
                    <a:pt x="28117" y="51863"/>
                  </a:lnTo>
                  <a:lnTo>
                    <a:pt x="27840" y="55164"/>
                  </a:lnTo>
                  <a:lnTo>
                    <a:pt x="27563" y="58705"/>
                  </a:lnTo>
                  <a:lnTo>
                    <a:pt x="27425" y="60577"/>
                  </a:lnTo>
                  <a:lnTo>
                    <a:pt x="27287" y="62495"/>
                  </a:lnTo>
                  <a:lnTo>
                    <a:pt x="27148" y="64487"/>
                  </a:lnTo>
                  <a:lnTo>
                    <a:pt x="27019" y="66525"/>
                  </a:lnTo>
                  <a:lnTo>
                    <a:pt x="26890" y="68628"/>
                  </a:lnTo>
                  <a:lnTo>
                    <a:pt x="26761" y="70776"/>
                  </a:lnTo>
                  <a:lnTo>
                    <a:pt x="26641" y="72980"/>
                  </a:lnTo>
                  <a:lnTo>
                    <a:pt x="26521" y="75239"/>
                  </a:lnTo>
                  <a:lnTo>
                    <a:pt x="5782" y="75239"/>
                  </a:lnTo>
                  <a:lnTo>
                    <a:pt x="5487" y="75249"/>
                  </a:lnTo>
                  <a:lnTo>
                    <a:pt x="5192" y="75276"/>
                  </a:lnTo>
                  <a:lnTo>
                    <a:pt x="4906" y="75313"/>
                  </a:lnTo>
                  <a:lnTo>
                    <a:pt x="4620" y="75359"/>
                  </a:lnTo>
                  <a:lnTo>
                    <a:pt x="4344" y="75424"/>
                  </a:lnTo>
                  <a:lnTo>
                    <a:pt x="4067" y="75507"/>
                  </a:lnTo>
                  <a:lnTo>
                    <a:pt x="3800" y="75590"/>
                  </a:lnTo>
                  <a:lnTo>
                    <a:pt x="3532" y="75700"/>
                  </a:lnTo>
                  <a:lnTo>
                    <a:pt x="3283" y="75811"/>
                  </a:lnTo>
                  <a:lnTo>
                    <a:pt x="3034" y="75940"/>
                  </a:lnTo>
                  <a:lnTo>
                    <a:pt x="2785" y="76079"/>
                  </a:lnTo>
                  <a:lnTo>
                    <a:pt x="2555" y="76226"/>
                  </a:lnTo>
                  <a:lnTo>
                    <a:pt x="2324" y="76392"/>
                  </a:lnTo>
                  <a:lnTo>
                    <a:pt x="2112" y="76567"/>
                  </a:lnTo>
                  <a:lnTo>
                    <a:pt x="1900" y="76743"/>
                  </a:lnTo>
                  <a:lnTo>
                    <a:pt x="1697" y="76936"/>
                  </a:lnTo>
                  <a:lnTo>
                    <a:pt x="1503" y="77139"/>
                  </a:lnTo>
                  <a:lnTo>
                    <a:pt x="1328" y="77351"/>
                  </a:lnTo>
                  <a:lnTo>
                    <a:pt x="1153" y="77563"/>
                  </a:lnTo>
                  <a:lnTo>
                    <a:pt x="987" y="77794"/>
                  </a:lnTo>
                  <a:lnTo>
                    <a:pt x="839" y="78024"/>
                  </a:lnTo>
                  <a:lnTo>
                    <a:pt x="701" y="78273"/>
                  </a:lnTo>
                  <a:lnTo>
                    <a:pt x="572" y="78522"/>
                  </a:lnTo>
                  <a:lnTo>
                    <a:pt x="461" y="78771"/>
                  </a:lnTo>
                  <a:lnTo>
                    <a:pt x="351" y="79039"/>
                  </a:lnTo>
                  <a:lnTo>
                    <a:pt x="268" y="79306"/>
                  </a:lnTo>
                  <a:lnTo>
                    <a:pt x="185" y="79583"/>
                  </a:lnTo>
                  <a:lnTo>
                    <a:pt x="120" y="79859"/>
                  </a:lnTo>
                  <a:lnTo>
                    <a:pt x="74" y="80145"/>
                  </a:lnTo>
                  <a:lnTo>
                    <a:pt x="37" y="80431"/>
                  </a:lnTo>
                  <a:lnTo>
                    <a:pt x="9" y="80726"/>
                  </a:lnTo>
                  <a:lnTo>
                    <a:pt x="0" y="81021"/>
                  </a:lnTo>
                  <a:lnTo>
                    <a:pt x="9" y="81326"/>
                  </a:lnTo>
                  <a:lnTo>
                    <a:pt x="37" y="81621"/>
                  </a:lnTo>
                  <a:lnTo>
                    <a:pt x="74" y="81907"/>
                  </a:lnTo>
                  <a:lnTo>
                    <a:pt x="120" y="82192"/>
                  </a:lnTo>
                  <a:lnTo>
                    <a:pt x="185" y="82469"/>
                  </a:lnTo>
                  <a:lnTo>
                    <a:pt x="268" y="82746"/>
                  </a:lnTo>
                  <a:lnTo>
                    <a:pt x="351" y="83013"/>
                  </a:lnTo>
                  <a:lnTo>
                    <a:pt x="461" y="83281"/>
                  </a:lnTo>
                  <a:lnTo>
                    <a:pt x="572" y="83530"/>
                  </a:lnTo>
                  <a:lnTo>
                    <a:pt x="701" y="83788"/>
                  </a:lnTo>
                  <a:lnTo>
                    <a:pt x="839" y="84028"/>
                  </a:lnTo>
                  <a:lnTo>
                    <a:pt x="987" y="84258"/>
                  </a:lnTo>
                  <a:lnTo>
                    <a:pt x="1153" y="84489"/>
                  </a:lnTo>
                  <a:lnTo>
                    <a:pt x="1328" y="84710"/>
                  </a:lnTo>
                  <a:lnTo>
                    <a:pt x="1503" y="84913"/>
                  </a:lnTo>
                  <a:lnTo>
                    <a:pt x="1697" y="85116"/>
                  </a:lnTo>
                  <a:lnTo>
                    <a:pt x="1900" y="85309"/>
                  </a:lnTo>
                  <a:lnTo>
                    <a:pt x="2112" y="85494"/>
                  </a:lnTo>
                  <a:lnTo>
                    <a:pt x="2324" y="85660"/>
                  </a:lnTo>
                  <a:lnTo>
                    <a:pt x="2555" y="85826"/>
                  </a:lnTo>
                  <a:lnTo>
                    <a:pt x="2785" y="85973"/>
                  </a:lnTo>
                  <a:lnTo>
                    <a:pt x="3034" y="86112"/>
                  </a:lnTo>
                  <a:lnTo>
                    <a:pt x="3283" y="86241"/>
                  </a:lnTo>
                  <a:lnTo>
                    <a:pt x="3532" y="86351"/>
                  </a:lnTo>
                  <a:lnTo>
                    <a:pt x="3800" y="86462"/>
                  </a:lnTo>
                  <a:lnTo>
                    <a:pt x="4067" y="86545"/>
                  </a:lnTo>
                  <a:lnTo>
                    <a:pt x="4344" y="86628"/>
                  </a:lnTo>
                  <a:lnTo>
                    <a:pt x="4620" y="86693"/>
                  </a:lnTo>
                  <a:lnTo>
                    <a:pt x="4906" y="86739"/>
                  </a:lnTo>
                  <a:lnTo>
                    <a:pt x="5192" y="86776"/>
                  </a:lnTo>
                  <a:lnTo>
                    <a:pt x="5487" y="86803"/>
                  </a:lnTo>
                  <a:lnTo>
                    <a:pt x="5782" y="86812"/>
                  </a:lnTo>
                  <a:lnTo>
                    <a:pt x="26042" y="86812"/>
                  </a:lnTo>
                  <a:lnTo>
                    <a:pt x="25959" y="89238"/>
                  </a:lnTo>
                  <a:lnTo>
                    <a:pt x="25894" y="91709"/>
                  </a:lnTo>
                  <a:lnTo>
                    <a:pt x="25830" y="94217"/>
                  </a:lnTo>
                  <a:lnTo>
                    <a:pt x="25774" y="96762"/>
                  </a:lnTo>
                  <a:lnTo>
                    <a:pt x="25738" y="99354"/>
                  </a:lnTo>
                  <a:lnTo>
                    <a:pt x="25701" y="101973"/>
                  </a:lnTo>
                  <a:lnTo>
                    <a:pt x="25673" y="104628"/>
                  </a:lnTo>
                  <a:lnTo>
                    <a:pt x="25664" y="107321"/>
                  </a:lnTo>
                  <a:lnTo>
                    <a:pt x="25655" y="110051"/>
                  </a:lnTo>
                  <a:lnTo>
                    <a:pt x="25664" y="112808"/>
                  </a:lnTo>
                  <a:lnTo>
                    <a:pt x="25682" y="115593"/>
                  </a:lnTo>
                  <a:lnTo>
                    <a:pt x="25710" y="118415"/>
                  </a:lnTo>
                  <a:lnTo>
                    <a:pt x="25756" y="121264"/>
                  </a:lnTo>
                  <a:lnTo>
                    <a:pt x="25811" y="124141"/>
                  </a:lnTo>
                  <a:lnTo>
                    <a:pt x="25885" y="127046"/>
                  </a:lnTo>
                  <a:lnTo>
                    <a:pt x="25968" y="129978"/>
                  </a:lnTo>
                  <a:lnTo>
                    <a:pt x="5782" y="129978"/>
                  </a:lnTo>
                  <a:lnTo>
                    <a:pt x="5487" y="129988"/>
                  </a:lnTo>
                  <a:lnTo>
                    <a:pt x="5192" y="130006"/>
                  </a:lnTo>
                  <a:lnTo>
                    <a:pt x="4906" y="130043"/>
                  </a:lnTo>
                  <a:lnTo>
                    <a:pt x="4620" y="130098"/>
                  </a:lnTo>
                  <a:lnTo>
                    <a:pt x="4344" y="130163"/>
                  </a:lnTo>
                  <a:lnTo>
                    <a:pt x="4067" y="130237"/>
                  </a:lnTo>
                  <a:lnTo>
                    <a:pt x="3800" y="130329"/>
                  </a:lnTo>
                  <a:lnTo>
                    <a:pt x="3532" y="130430"/>
                  </a:lnTo>
                  <a:lnTo>
                    <a:pt x="3283" y="130550"/>
                  </a:lnTo>
                  <a:lnTo>
                    <a:pt x="3034" y="130679"/>
                  </a:lnTo>
                  <a:lnTo>
                    <a:pt x="2785" y="130818"/>
                  </a:lnTo>
                  <a:lnTo>
                    <a:pt x="2555" y="130965"/>
                  </a:lnTo>
                  <a:lnTo>
                    <a:pt x="2324" y="131131"/>
                  </a:lnTo>
                  <a:lnTo>
                    <a:pt x="2112" y="131297"/>
                  </a:lnTo>
                  <a:lnTo>
                    <a:pt x="1900" y="131482"/>
                  </a:lnTo>
                  <a:lnTo>
                    <a:pt x="1697" y="131675"/>
                  </a:lnTo>
                  <a:lnTo>
                    <a:pt x="1503" y="131869"/>
                  </a:lnTo>
                  <a:lnTo>
                    <a:pt x="1328" y="132081"/>
                  </a:lnTo>
                  <a:lnTo>
                    <a:pt x="1153" y="132302"/>
                  </a:lnTo>
                  <a:lnTo>
                    <a:pt x="987" y="132524"/>
                  </a:lnTo>
                  <a:lnTo>
                    <a:pt x="839" y="132763"/>
                  </a:lnTo>
                  <a:lnTo>
                    <a:pt x="701" y="133003"/>
                  </a:lnTo>
                  <a:lnTo>
                    <a:pt x="572" y="133252"/>
                  </a:lnTo>
                  <a:lnTo>
                    <a:pt x="461" y="133510"/>
                  </a:lnTo>
                  <a:lnTo>
                    <a:pt x="351" y="133768"/>
                  </a:lnTo>
                  <a:lnTo>
                    <a:pt x="268" y="134045"/>
                  </a:lnTo>
                  <a:lnTo>
                    <a:pt x="185" y="134313"/>
                  </a:lnTo>
                  <a:lnTo>
                    <a:pt x="120" y="134598"/>
                  </a:lnTo>
                  <a:lnTo>
                    <a:pt x="74" y="134884"/>
                  </a:lnTo>
                  <a:lnTo>
                    <a:pt x="37" y="135170"/>
                  </a:lnTo>
                  <a:lnTo>
                    <a:pt x="9" y="135465"/>
                  </a:lnTo>
                  <a:lnTo>
                    <a:pt x="0" y="135760"/>
                  </a:lnTo>
                  <a:lnTo>
                    <a:pt x="9" y="136055"/>
                  </a:lnTo>
                  <a:lnTo>
                    <a:pt x="37" y="136350"/>
                  </a:lnTo>
                  <a:lnTo>
                    <a:pt x="74" y="136646"/>
                  </a:lnTo>
                  <a:lnTo>
                    <a:pt x="120" y="136922"/>
                  </a:lnTo>
                  <a:lnTo>
                    <a:pt x="185" y="137208"/>
                  </a:lnTo>
                  <a:lnTo>
                    <a:pt x="268" y="137475"/>
                  </a:lnTo>
                  <a:lnTo>
                    <a:pt x="351" y="137752"/>
                  </a:lnTo>
                  <a:lnTo>
                    <a:pt x="461" y="138010"/>
                  </a:lnTo>
                  <a:lnTo>
                    <a:pt x="572" y="138269"/>
                  </a:lnTo>
                  <a:lnTo>
                    <a:pt x="701" y="138518"/>
                  </a:lnTo>
                  <a:lnTo>
                    <a:pt x="839" y="138757"/>
                  </a:lnTo>
                  <a:lnTo>
                    <a:pt x="987" y="138997"/>
                  </a:lnTo>
                  <a:lnTo>
                    <a:pt x="1153" y="139218"/>
                  </a:lnTo>
                  <a:lnTo>
                    <a:pt x="1328" y="139440"/>
                  </a:lnTo>
                  <a:lnTo>
                    <a:pt x="1503" y="139652"/>
                  </a:lnTo>
                  <a:lnTo>
                    <a:pt x="1697" y="139845"/>
                  </a:lnTo>
                  <a:lnTo>
                    <a:pt x="1900" y="140039"/>
                  </a:lnTo>
                  <a:lnTo>
                    <a:pt x="2112" y="140224"/>
                  </a:lnTo>
                  <a:lnTo>
                    <a:pt x="2324" y="140399"/>
                  </a:lnTo>
                  <a:lnTo>
                    <a:pt x="2555" y="140555"/>
                  </a:lnTo>
                  <a:lnTo>
                    <a:pt x="2785" y="140703"/>
                  </a:lnTo>
                  <a:lnTo>
                    <a:pt x="3034" y="140841"/>
                  </a:lnTo>
                  <a:lnTo>
                    <a:pt x="3283" y="140970"/>
                  </a:lnTo>
                  <a:lnTo>
                    <a:pt x="3532" y="141090"/>
                  </a:lnTo>
                  <a:lnTo>
                    <a:pt x="3800" y="141192"/>
                  </a:lnTo>
                  <a:lnTo>
                    <a:pt x="4067" y="141284"/>
                  </a:lnTo>
                  <a:lnTo>
                    <a:pt x="4344" y="141358"/>
                  </a:lnTo>
                  <a:lnTo>
                    <a:pt x="4620" y="141422"/>
                  </a:lnTo>
                  <a:lnTo>
                    <a:pt x="4906" y="141478"/>
                  </a:lnTo>
                  <a:lnTo>
                    <a:pt x="5192" y="141515"/>
                  </a:lnTo>
                  <a:lnTo>
                    <a:pt x="5487" y="141533"/>
                  </a:lnTo>
                  <a:lnTo>
                    <a:pt x="5782" y="141542"/>
                  </a:lnTo>
                  <a:lnTo>
                    <a:pt x="26438" y="141542"/>
                  </a:lnTo>
                  <a:lnTo>
                    <a:pt x="26567" y="143977"/>
                  </a:lnTo>
                  <a:lnTo>
                    <a:pt x="26706" y="146420"/>
                  </a:lnTo>
                  <a:lnTo>
                    <a:pt x="26853" y="148883"/>
                  </a:lnTo>
                  <a:lnTo>
                    <a:pt x="27010" y="151354"/>
                  </a:lnTo>
                  <a:lnTo>
                    <a:pt x="27185" y="153834"/>
                  </a:lnTo>
                  <a:lnTo>
                    <a:pt x="27370" y="156334"/>
                  </a:lnTo>
                  <a:lnTo>
                    <a:pt x="27563" y="158833"/>
                  </a:lnTo>
                  <a:lnTo>
                    <a:pt x="27766" y="161350"/>
                  </a:lnTo>
                  <a:lnTo>
                    <a:pt x="27988" y="163877"/>
                  </a:lnTo>
                  <a:lnTo>
                    <a:pt x="28218" y="166403"/>
                  </a:lnTo>
                  <a:lnTo>
                    <a:pt x="28467" y="168949"/>
                  </a:lnTo>
                  <a:lnTo>
                    <a:pt x="28725" y="171494"/>
                  </a:lnTo>
                  <a:lnTo>
                    <a:pt x="28993" y="174057"/>
                  </a:lnTo>
                  <a:lnTo>
                    <a:pt x="29279" y="176621"/>
                  </a:lnTo>
                  <a:lnTo>
                    <a:pt x="29574" y="179184"/>
                  </a:lnTo>
                  <a:lnTo>
                    <a:pt x="29887" y="181757"/>
                  </a:lnTo>
                  <a:lnTo>
                    <a:pt x="29924" y="182006"/>
                  </a:lnTo>
                  <a:lnTo>
                    <a:pt x="29970" y="182246"/>
                  </a:lnTo>
                  <a:lnTo>
                    <a:pt x="30026" y="182486"/>
                  </a:lnTo>
                  <a:lnTo>
                    <a:pt x="30090" y="182716"/>
                  </a:lnTo>
                  <a:lnTo>
                    <a:pt x="30164" y="182947"/>
                  </a:lnTo>
                  <a:lnTo>
                    <a:pt x="30247" y="183168"/>
                  </a:lnTo>
                  <a:lnTo>
                    <a:pt x="30339" y="183389"/>
                  </a:lnTo>
                  <a:lnTo>
                    <a:pt x="30441" y="183611"/>
                  </a:lnTo>
                  <a:lnTo>
                    <a:pt x="30551" y="183823"/>
                  </a:lnTo>
                  <a:lnTo>
                    <a:pt x="30671" y="184026"/>
                  </a:lnTo>
                  <a:lnTo>
                    <a:pt x="30800" y="184229"/>
                  </a:lnTo>
                  <a:lnTo>
                    <a:pt x="30929" y="184422"/>
                  </a:lnTo>
                  <a:lnTo>
                    <a:pt x="31077" y="184607"/>
                  </a:lnTo>
                  <a:lnTo>
                    <a:pt x="31224" y="184791"/>
                  </a:lnTo>
                  <a:lnTo>
                    <a:pt x="31381" y="184966"/>
                  </a:lnTo>
                  <a:lnTo>
                    <a:pt x="31538" y="185132"/>
                  </a:lnTo>
                  <a:lnTo>
                    <a:pt x="31713" y="185298"/>
                  </a:lnTo>
                  <a:lnTo>
                    <a:pt x="31888" y="185455"/>
                  </a:lnTo>
                  <a:lnTo>
                    <a:pt x="32073" y="185603"/>
                  </a:lnTo>
                  <a:lnTo>
                    <a:pt x="32257" y="185741"/>
                  </a:lnTo>
                  <a:lnTo>
                    <a:pt x="32451" y="185879"/>
                  </a:lnTo>
                  <a:lnTo>
                    <a:pt x="32654" y="186008"/>
                  </a:lnTo>
                  <a:lnTo>
                    <a:pt x="32857" y="186119"/>
                  </a:lnTo>
                  <a:lnTo>
                    <a:pt x="33069" y="186230"/>
                  </a:lnTo>
                  <a:lnTo>
                    <a:pt x="33281" y="186331"/>
                  </a:lnTo>
                  <a:lnTo>
                    <a:pt x="33502" y="186423"/>
                  </a:lnTo>
                  <a:lnTo>
                    <a:pt x="33733" y="186506"/>
                  </a:lnTo>
                  <a:lnTo>
                    <a:pt x="33963" y="186580"/>
                  </a:lnTo>
                  <a:lnTo>
                    <a:pt x="34194" y="186645"/>
                  </a:lnTo>
                  <a:lnTo>
                    <a:pt x="34433" y="186700"/>
                  </a:lnTo>
                  <a:lnTo>
                    <a:pt x="34673" y="186746"/>
                  </a:lnTo>
                  <a:lnTo>
                    <a:pt x="34922" y="186783"/>
                  </a:lnTo>
                  <a:lnTo>
                    <a:pt x="37504" y="187097"/>
                  </a:lnTo>
                  <a:lnTo>
                    <a:pt x="40077" y="187401"/>
                  </a:lnTo>
                  <a:lnTo>
                    <a:pt x="42650" y="187687"/>
                  </a:lnTo>
                  <a:lnTo>
                    <a:pt x="45213" y="187954"/>
                  </a:lnTo>
                  <a:lnTo>
                    <a:pt x="47768" y="188212"/>
                  </a:lnTo>
                  <a:lnTo>
                    <a:pt x="50322" y="188461"/>
                  </a:lnTo>
                  <a:lnTo>
                    <a:pt x="52858" y="188692"/>
                  </a:lnTo>
                  <a:lnTo>
                    <a:pt x="55394" y="188913"/>
                  </a:lnTo>
                  <a:lnTo>
                    <a:pt x="57921" y="189116"/>
                  </a:lnTo>
                  <a:lnTo>
                    <a:pt x="60429" y="189310"/>
                  </a:lnTo>
                  <a:lnTo>
                    <a:pt x="62928" y="189494"/>
                  </a:lnTo>
                  <a:lnTo>
                    <a:pt x="65427" y="189669"/>
                  </a:lnTo>
                  <a:lnTo>
                    <a:pt x="67908" y="189826"/>
                  </a:lnTo>
                  <a:lnTo>
                    <a:pt x="70370" y="189974"/>
                  </a:lnTo>
                  <a:lnTo>
                    <a:pt x="72823" y="190112"/>
                  </a:lnTo>
                  <a:lnTo>
                    <a:pt x="75266" y="190241"/>
                  </a:lnTo>
                  <a:lnTo>
                    <a:pt x="75266" y="211008"/>
                  </a:lnTo>
                  <a:lnTo>
                    <a:pt x="75276" y="211303"/>
                  </a:lnTo>
                  <a:lnTo>
                    <a:pt x="75294" y="211598"/>
                  </a:lnTo>
                  <a:lnTo>
                    <a:pt x="75331" y="211884"/>
                  </a:lnTo>
                  <a:lnTo>
                    <a:pt x="75386" y="212170"/>
                  </a:lnTo>
                  <a:lnTo>
                    <a:pt x="75451" y="212456"/>
                  </a:lnTo>
                  <a:lnTo>
                    <a:pt x="75525" y="212723"/>
                  </a:lnTo>
                  <a:lnTo>
                    <a:pt x="75617" y="212991"/>
                  </a:lnTo>
                  <a:lnTo>
                    <a:pt x="75727" y="213258"/>
                  </a:lnTo>
                  <a:lnTo>
                    <a:pt x="75838" y="213516"/>
                  </a:lnTo>
                  <a:lnTo>
                    <a:pt x="75967" y="213765"/>
                  </a:lnTo>
                  <a:lnTo>
                    <a:pt x="76106" y="214005"/>
                  </a:lnTo>
                  <a:lnTo>
                    <a:pt x="76253" y="214245"/>
                  </a:lnTo>
                  <a:lnTo>
                    <a:pt x="76419" y="214466"/>
                  </a:lnTo>
                  <a:lnTo>
                    <a:pt x="76585" y="214687"/>
                  </a:lnTo>
                  <a:lnTo>
                    <a:pt x="76769" y="214899"/>
                  </a:lnTo>
                  <a:lnTo>
                    <a:pt x="76963" y="215093"/>
                  </a:lnTo>
                  <a:lnTo>
                    <a:pt x="77166" y="215287"/>
                  </a:lnTo>
                  <a:lnTo>
                    <a:pt x="77369" y="215471"/>
                  </a:lnTo>
                  <a:lnTo>
                    <a:pt x="77590" y="215637"/>
                  </a:lnTo>
                  <a:lnTo>
                    <a:pt x="77821" y="215803"/>
                  </a:lnTo>
                  <a:lnTo>
                    <a:pt x="78051" y="215951"/>
                  </a:lnTo>
                  <a:lnTo>
                    <a:pt x="78291" y="216089"/>
                  </a:lnTo>
                  <a:lnTo>
                    <a:pt x="78549" y="216218"/>
                  </a:lnTo>
                  <a:lnTo>
                    <a:pt x="78798" y="216338"/>
                  </a:lnTo>
                  <a:lnTo>
                    <a:pt x="79066" y="216439"/>
                  </a:lnTo>
                  <a:lnTo>
                    <a:pt x="79333" y="216532"/>
                  </a:lnTo>
                  <a:lnTo>
                    <a:pt x="79610" y="216605"/>
                  </a:lnTo>
                  <a:lnTo>
                    <a:pt x="79886" y="216670"/>
                  </a:lnTo>
                  <a:lnTo>
                    <a:pt x="80172" y="216725"/>
                  </a:lnTo>
                  <a:lnTo>
                    <a:pt x="80458" y="216762"/>
                  </a:lnTo>
                  <a:lnTo>
                    <a:pt x="80753" y="216781"/>
                  </a:lnTo>
                  <a:lnTo>
                    <a:pt x="81048" y="216790"/>
                  </a:lnTo>
                  <a:lnTo>
                    <a:pt x="81353" y="216781"/>
                  </a:lnTo>
                  <a:lnTo>
                    <a:pt x="81638" y="216762"/>
                  </a:lnTo>
                  <a:lnTo>
                    <a:pt x="81934" y="216725"/>
                  </a:lnTo>
                  <a:lnTo>
                    <a:pt x="82219" y="216670"/>
                  </a:lnTo>
                  <a:lnTo>
                    <a:pt x="82496" y="216605"/>
                  </a:lnTo>
                  <a:lnTo>
                    <a:pt x="82773" y="216532"/>
                  </a:lnTo>
                  <a:lnTo>
                    <a:pt x="83040" y="216439"/>
                  </a:lnTo>
                  <a:lnTo>
                    <a:pt x="83298" y="216338"/>
                  </a:lnTo>
                  <a:lnTo>
                    <a:pt x="83557" y="216218"/>
                  </a:lnTo>
                  <a:lnTo>
                    <a:pt x="83806" y="216089"/>
                  </a:lnTo>
                  <a:lnTo>
                    <a:pt x="84045" y="215951"/>
                  </a:lnTo>
                  <a:lnTo>
                    <a:pt x="84285" y="215803"/>
                  </a:lnTo>
                  <a:lnTo>
                    <a:pt x="84506" y="215637"/>
                  </a:lnTo>
                  <a:lnTo>
                    <a:pt x="84728" y="215471"/>
                  </a:lnTo>
                  <a:lnTo>
                    <a:pt x="84940" y="215287"/>
                  </a:lnTo>
                  <a:lnTo>
                    <a:pt x="85143" y="215093"/>
                  </a:lnTo>
                  <a:lnTo>
                    <a:pt x="85327" y="214899"/>
                  </a:lnTo>
                  <a:lnTo>
                    <a:pt x="85511" y="214687"/>
                  </a:lnTo>
                  <a:lnTo>
                    <a:pt x="85687" y="214466"/>
                  </a:lnTo>
                  <a:lnTo>
                    <a:pt x="85843" y="214245"/>
                  </a:lnTo>
                  <a:lnTo>
                    <a:pt x="86000" y="214005"/>
                  </a:lnTo>
                  <a:lnTo>
                    <a:pt x="86139" y="213765"/>
                  </a:lnTo>
                  <a:lnTo>
                    <a:pt x="86268" y="213516"/>
                  </a:lnTo>
                  <a:lnTo>
                    <a:pt x="86378" y="213258"/>
                  </a:lnTo>
                  <a:lnTo>
                    <a:pt x="86480" y="212991"/>
                  </a:lnTo>
                  <a:lnTo>
                    <a:pt x="86572" y="212723"/>
                  </a:lnTo>
                  <a:lnTo>
                    <a:pt x="86655" y="212456"/>
                  </a:lnTo>
                  <a:lnTo>
                    <a:pt x="86720" y="212170"/>
                  </a:lnTo>
                  <a:lnTo>
                    <a:pt x="86766" y="211884"/>
                  </a:lnTo>
                  <a:lnTo>
                    <a:pt x="86802" y="211598"/>
                  </a:lnTo>
                  <a:lnTo>
                    <a:pt x="86830" y="211303"/>
                  </a:lnTo>
                  <a:lnTo>
                    <a:pt x="86830" y="211008"/>
                  </a:lnTo>
                  <a:lnTo>
                    <a:pt x="86830" y="190711"/>
                  </a:lnTo>
                  <a:lnTo>
                    <a:pt x="89449" y="190785"/>
                  </a:lnTo>
                  <a:lnTo>
                    <a:pt x="92031" y="190850"/>
                  </a:lnTo>
                  <a:lnTo>
                    <a:pt x="94604" y="190905"/>
                  </a:lnTo>
                  <a:lnTo>
                    <a:pt x="97149" y="190942"/>
                  </a:lnTo>
                  <a:lnTo>
                    <a:pt x="99676" y="190979"/>
                  </a:lnTo>
                  <a:lnTo>
                    <a:pt x="102175" y="190997"/>
                  </a:lnTo>
                  <a:lnTo>
                    <a:pt x="104646" y="191016"/>
                  </a:lnTo>
                  <a:lnTo>
                    <a:pt x="107099" y="191016"/>
                  </a:lnTo>
                  <a:lnTo>
                    <a:pt x="110115" y="191006"/>
                  </a:lnTo>
                  <a:lnTo>
                    <a:pt x="113093" y="190988"/>
                  </a:lnTo>
                  <a:lnTo>
                    <a:pt x="116035" y="190960"/>
                  </a:lnTo>
                  <a:lnTo>
                    <a:pt x="118921" y="190914"/>
                  </a:lnTo>
                  <a:lnTo>
                    <a:pt x="121771" y="190859"/>
                  </a:lnTo>
                  <a:lnTo>
                    <a:pt x="124565" y="190794"/>
                  </a:lnTo>
                  <a:lnTo>
                    <a:pt x="127313" y="190721"/>
                  </a:lnTo>
                  <a:lnTo>
                    <a:pt x="130015" y="190628"/>
                  </a:lnTo>
                  <a:lnTo>
                    <a:pt x="130015" y="211008"/>
                  </a:lnTo>
                  <a:lnTo>
                    <a:pt x="130024" y="211303"/>
                  </a:lnTo>
                  <a:lnTo>
                    <a:pt x="130042" y="211598"/>
                  </a:lnTo>
                  <a:lnTo>
                    <a:pt x="130079" y="211884"/>
                  </a:lnTo>
                  <a:lnTo>
                    <a:pt x="130134" y="212170"/>
                  </a:lnTo>
                  <a:lnTo>
                    <a:pt x="130199" y="212456"/>
                  </a:lnTo>
                  <a:lnTo>
                    <a:pt x="130273" y="212723"/>
                  </a:lnTo>
                  <a:lnTo>
                    <a:pt x="130365" y="212991"/>
                  </a:lnTo>
                  <a:lnTo>
                    <a:pt x="130466" y="213258"/>
                  </a:lnTo>
                  <a:lnTo>
                    <a:pt x="130586" y="213516"/>
                  </a:lnTo>
                  <a:lnTo>
                    <a:pt x="130715" y="213765"/>
                  </a:lnTo>
                  <a:lnTo>
                    <a:pt x="130854" y="214005"/>
                  </a:lnTo>
                  <a:lnTo>
                    <a:pt x="131001" y="214245"/>
                  </a:lnTo>
                  <a:lnTo>
                    <a:pt x="131167" y="214466"/>
                  </a:lnTo>
                  <a:lnTo>
                    <a:pt x="131333" y="214687"/>
                  </a:lnTo>
                  <a:lnTo>
                    <a:pt x="131518" y="214899"/>
                  </a:lnTo>
                  <a:lnTo>
                    <a:pt x="131711" y="215093"/>
                  </a:lnTo>
                  <a:lnTo>
                    <a:pt x="131905" y="215287"/>
                  </a:lnTo>
                  <a:lnTo>
                    <a:pt x="132117" y="215471"/>
                  </a:lnTo>
                  <a:lnTo>
                    <a:pt x="132338" y="215637"/>
                  </a:lnTo>
                  <a:lnTo>
                    <a:pt x="132560" y="215803"/>
                  </a:lnTo>
                  <a:lnTo>
                    <a:pt x="132799" y="215951"/>
                  </a:lnTo>
                  <a:lnTo>
                    <a:pt x="133039" y="216089"/>
                  </a:lnTo>
                  <a:lnTo>
                    <a:pt x="133288" y="216218"/>
                  </a:lnTo>
                  <a:lnTo>
                    <a:pt x="133546" y="216338"/>
                  </a:lnTo>
                  <a:lnTo>
                    <a:pt x="133805" y="216439"/>
                  </a:lnTo>
                  <a:lnTo>
                    <a:pt x="134081" y="216532"/>
                  </a:lnTo>
                  <a:lnTo>
                    <a:pt x="134349" y="216605"/>
                  </a:lnTo>
                  <a:lnTo>
                    <a:pt x="134635" y="216670"/>
                  </a:lnTo>
                  <a:lnTo>
                    <a:pt x="134920" y="216725"/>
                  </a:lnTo>
                  <a:lnTo>
                    <a:pt x="135206" y="216762"/>
                  </a:lnTo>
                  <a:lnTo>
                    <a:pt x="135501" y="216781"/>
                  </a:lnTo>
                  <a:lnTo>
                    <a:pt x="135796" y="216790"/>
                  </a:lnTo>
                  <a:lnTo>
                    <a:pt x="136092" y="216781"/>
                  </a:lnTo>
                  <a:lnTo>
                    <a:pt x="136387" y="216762"/>
                  </a:lnTo>
                  <a:lnTo>
                    <a:pt x="136682" y="216725"/>
                  </a:lnTo>
                  <a:lnTo>
                    <a:pt x="136968" y="216670"/>
                  </a:lnTo>
                  <a:lnTo>
                    <a:pt x="137244" y="216605"/>
                  </a:lnTo>
                  <a:lnTo>
                    <a:pt x="137521" y="216532"/>
                  </a:lnTo>
                  <a:lnTo>
                    <a:pt x="137788" y="216439"/>
                  </a:lnTo>
                  <a:lnTo>
                    <a:pt x="138047" y="216338"/>
                  </a:lnTo>
                  <a:lnTo>
                    <a:pt x="138305" y="216218"/>
                  </a:lnTo>
                  <a:lnTo>
                    <a:pt x="138554" y="216089"/>
                  </a:lnTo>
                  <a:lnTo>
                    <a:pt x="138793" y="215951"/>
                  </a:lnTo>
                  <a:lnTo>
                    <a:pt x="139033" y="215803"/>
                  </a:lnTo>
                  <a:lnTo>
                    <a:pt x="139255" y="215637"/>
                  </a:lnTo>
                  <a:lnTo>
                    <a:pt x="139476" y="215471"/>
                  </a:lnTo>
                  <a:lnTo>
                    <a:pt x="139688" y="215287"/>
                  </a:lnTo>
                  <a:lnTo>
                    <a:pt x="139891" y="215093"/>
                  </a:lnTo>
                  <a:lnTo>
                    <a:pt x="140075" y="214899"/>
                  </a:lnTo>
                  <a:lnTo>
                    <a:pt x="140260" y="214687"/>
                  </a:lnTo>
                  <a:lnTo>
                    <a:pt x="140435" y="214466"/>
                  </a:lnTo>
                  <a:lnTo>
                    <a:pt x="140592" y="214245"/>
                  </a:lnTo>
                  <a:lnTo>
                    <a:pt x="140748" y="214005"/>
                  </a:lnTo>
                  <a:lnTo>
                    <a:pt x="140887" y="213765"/>
                  </a:lnTo>
                  <a:lnTo>
                    <a:pt x="141007" y="213516"/>
                  </a:lnTo>
                  <a:lnTo>
                    <a:pt x="141127" y="213258"/>
                  </a:lnTo>
                  <a:lnTo>
                    <a:pt x="141228" y="212991"/>
                  </a:lnTo>
                  <a:lnTo>
                    <a:pt x="141320" y="212723"/>
                  </a:lnTo>
                  <a:lnTo>
                    <a:pt x="141403" y="212456"/>
                  </a:lnTo>
                  <a:lnTo>
                    <a:pt x="141468" y="212170"/>
                  </a:lnTo>
                  <a:lnTo>
                    <a:pt x="141514" y="211884"/>
                  </a:lnTo>
                  <a:lnTo>
                    <a:pt x="141551" y="211598"/>
                  </a:lnTo>
                  <a:lnTo>
                    <a:pt x="141578" y="211303"/>
                  </a:lnTo>
                  <a:lnTo>
                    <a:pt x="141578" y="211008"/>
                  </a:lnTo>
                  <a:lnTo>
                    <a:pt x="141578" y="190149"/>
                  </a:lnTo>
                  <a:lnTo>
                    <a:pt x="143838" y="190029"/>
                  </a:lnTo>
                  <a:lnTo>
                    <a:pt x="146032" y="189909"/>
                  </a:lnTo>
                  <a:lnTo>
                    <a:pt x="148181" y="189780"/>
                  </a:lnTo>
                  <a:lnTo>
                    <a:pt x="150274" y="189651"/>
                  </a:lnTo>
                  <a:lnTo>
                    <a:pt x="152312" y="189522"/>
                  </a:lnTo>
                  <a:lnTo>
                    <a:pt x="154286" y="189383"/>
                  </a:lnTo>
                  <a:lnTo>
                    <a:pt x="156213" y="189245"/>
                  </a:lnTo>
                  <a:lnTo>
                    <a:pt x="158066" y="189107"/>
                  </a:lnTo>
                  <a:lnTo>
                    <a:pt x="161608" y="188830"/>
                  </a:lnTo>
                  <a:lnTo>
                    <a:pt x="164890" y="188554"/>
                  </a:lnTo>
                  <a:lnTo>
                    <a:pt x="167915" y="188277"/>
                  </a:lnTo>
                  <a:lnTo>
                    <a:pt x="170663" y="188019"/>
                  </a:lnTo>
                  <a:lnTo>
                    <a:pt x="173134" y="187770"/>
                  </a:lnTo>
                  <a:lnTo>
                    <a:pt x="175320" y="187539"/>
                  </a:lnTo>
                  <a:lnTo>
                    <a:pt x="177192" y="187327"/>
                  </a:lnTo>
                  <a:lnTo>
                    <a:pt x="178769" y="187152"/>
                  </a:lnTo>
                  <a:lnTo>
                    <a:pt x="180014" y="186995"/>
                  </a:lnTo>
                  <a:lnTo>
                    <a:pt x="180936" y="186884"/>
                  </a:lnTo>
                  <a:lnTo>
                    <a:pt x="181766" y="186774"/>
                  </a:lnTo>
                  <a:lnTo>
                    <a:pt x="182006" y="186737"/>
                  </a:lnTo>
                  <a:lnTo>
                    <a:pt x="182236" y="186691"/>
                  </a:lnTo>
                  <a:lnTo>
                    <a:pt x="182467" y="186635"/>
                  </a:lnTo>
                  <a:lnTo>
                    <a:pt x="182697" y="186571"/>
                  </a:lnTo>
                  <a:lnTo>
                    <a:pt x="182918" y="186488"/>
                  </a:lnTo>
                  <a:lnTo>
                    <a:pt x="183140" y="186405"/>
                  </a:lnTo>
                  <a:lnTo>
                    <a:pt x="183352" y="186313"/>
                  </a:lnTo>
                  <a:lnTo>
                    <a:pt x="183564" y="186211"/>
                  </a:lnTo>
                  <a:lnTo>
                    <a:pt x="183776" y="186110"/>
                  </a:lnTo>
                  <a:lnTo>
                    <a:pt x="183970" y="185990"/>
                  </a:lnTo>
                  <a:lnTo>
                    <a:pt x="184173" y="185861"/>
                  </a:lnTo>
                  <a:lnTo>
                    <a:pt x="184357" y="185732"/>
                  </a:lnTo>
                  <a:lnTo>
                    <a:pt x="184541" y="185593"/>
                  </a:lnTo>
                  <a:lnTo>
                    <a:pt x="184726" y="185446"/>
                  </a:lnTo>
                  <a:lnTo>
                    <a:pt x="184892" y="185298"/>
                  </a:lnTo>
                  <a:lnTo>
                    <a:pt x="185058" y="185132"/>
                  </a:lnTo>
                  <a:lnTo>
                    <a:pt x="185224" y="184966"/>
                  </a:lnTo>
                  <a:lnTo>
                    <a:pt x="185371" y="184800"/>
                  </a:lnTo>
                  <a:lnTo>
                    <a:pt x="185519" y="184616"/>
                  </a:lnTo>
                  <a:lnTo>
                    <a:pt x="185657" y="184432"/>
                  </a:lnTo>
                  <a:lnTo>
                    <a:pt x="185786" y="184247"/>
                  </a:lnTo>
                  <a:lnTo>
                    <a:pt x="185915" y="184044"/>
                  </a:lnTo>
                  <a:lnTo>
                    <a:pt x="186026" y="183851"/>
                  </a:lnTo>
                  <a:lnTo>
                    <a:pt x="186137" y="183638"/>
                  </a:lnTo>
                  <a:lnTo>
                    <a:pt x="186238" y="183436"/>
                  </a:lnTo>
                  <a:lnTo>
                    <a:pt x="186330" y="183214"/>
                  </a:lnTo>
                  <a:lnTo>
                    <a:pt x="186413" y="182993"/>
                  </a:lnTo>
                  <a:lnTo>
                    <a:pt x="186487" y="182772"/>
                  </a:lnTo>
                  <a:lnTo>
                    <a:pt x="186552" y="182550"/>
                  </a:lnTo>
                  <a:lnTo>
                    <a:pt x="186616" y="182311"/>
                  </a:lnTo>
                  <a:lnTo>
                    <a:pt x="186662" y="182080"/>
                  </a:lnTo>
                  <a:lnTo>
                    <a:pt x="186699" y="181840"/>
                  </a:lnTo>
                  <a:lnTo>
                    <a:pt x="186810" y="181010"/>
                  </a:lnTo>
                  <a:lnTo>
                    <a:pt x="186921" y="180088"/>
                  </a:lnTo>
                  <a:lnTo>
                    <a:pt x="187068" y="178834"/>
                  </a:lnTo>
                  <a:lnTo>
                    <a:pt x="187253" y="177257"/>
                  </a:lnTo>
                  <a:lnTo>
                    <a:pt x="187465" y="175376"/>
                  </a:lnTo>
                  <a:lnTo>
                    <a:pt x="187695" y="173190"/>
                  </a:lnTo>
                  <a:lnTo>
                    <a:pt x="187944" y="170710"/>
                  </a:lnTo>
                  <a:lnTo>
                    <a:pt x="188202" y="167953"/>
                  </a:lnTo>
                  <a:lnTo>
                    <a:pt x="188479" y="164919"/>
                  </a:lnTo>
                  <a:lnTo>
                    <a:pt x="188756" y="161627"/>
                  </a:lnTo>
                  <a:lnTo>
                    <a:pt x="189032" y="158076"/>
                  </a:lnTo>
                  <a:lnTo>
                    <a:pt x="189171" y="156214"/>
                  </a:lnTo>
                  <a:lnTo>
                    <a:pt x="189309" y="154286"/>
                  </a:lnTo>
                  <a:lnTo>
                    <a:pt x="189447" y="152304"/>
                  </a:lnTo>
                  <a:lnTo>
                    <a:pt x="189576" y="150257"/>
                  </a:lnTo>
                  <a:lnTo>
                    <a:pt x="189706" y="148163"/>
                  </a:lnTo>
                  <a:lnTo>
                    <a:pt x="189835" y="146015"/>
                  </a:lnTo>
                  <a:lnTo>
                    <a:pt x="189955" y="143801"/>
                  </a:lnTo>
                  <a:lnTo>
                    <a:pt x="190074" y="141542"/>
                  </a:lnTo>
                  <a:lnTo>
                    <a:pt x="211063" y="141542"/>
                  </a:lnTo>
                  <a:lnTo>
                    <a:pt x="211358" y="141533"/>
                  </a:lnTo>
                  <a:lnTo>
                    <a:pt x="211653" y="141515"/>
                  </a:lnTo>
                  <a:lnTo>
                    <a:pt x="211948" y="141478"/>
                  </a:lnTo>
                  <a:lnTo>
                    <a:pt x="212225" y="141422"/>
                  </a:lnTo>
                  <a:lnTo>
                    <a:pt x="212510" y="141358"/>
                  </a:lnTo>
                  <a:lnTo>
                    <a:pt x="212787" y="141284"/>
                  </a:lnTo>
                  <a:lnTo>
                    <a:pt x="213054" y="141192"/>
                  </a:lnTo>
                  <a:lnTo>
                    <a:pt x="213313" y="141090"/>
                  </a:lnTo>
                  <a:lnTo>
                    <a:pt x="213571" y="140970"/>
                  </a:lnTo>
                  <a:lnTo>
                    <a:pt x="213820" y="140841"/>
                  </a:lnTo>
                  <a:lnTo>
                    <a:pt x="214060" y="140703"/>
                  </a:lnTo>
                  <a:lnTo>
                    <a:pt x="214299" y="140555"/>
                  </a:lnTo>
                  <a:lnTo>
                    <a:pt x="214521" y="140399"/>
                  </a:lnTo>
                  <a:lnTo>
                    <a:pt x="214742" y="140224"/>
                  </a:lnTo>
                  <a:lnTo>
                    <a:pt x="214954" y="140039"/>
                  </a:lnTo>
                  <a:lnTo>
                    <a:pt x="215157" y="139845"/>
                  </a:lnTo>
                  <a:lnTo>
                    <a:pt x="215341" y="139652"/>
                  </a:lnTo>
                  <a:lnTo>
                    <a:pt x="215526" y="139440"/>
                  </a:lnTo>
                  <a:lnTo>
                    <a:pt x="215701" y="139218"/>
                  </a:lnTo>
                  <a:lnTo>
                    <a:pt x="215858" y="138997"/>
                  </a:lnTo>
                  <a:lnTo>
                    <a:pt x="216005" y="138757"/>
                  </a:lnTo>
                  <a:lnTo>
                    <a:pt x="216153" y="138518"/>
                  </a:lnTo>
                  <a:lnTo>
                    <a:pt x="216273" y="138269"/>
                  </a:lnTo>
                  <a:lnTo>
                    <a:pt x="216393" y="138010"/>
                  </a:lnTo>
                  <a:lnTo>
                    <a:pt x="216494" y="137752"/>
                  </a:lnTo>
                  <a:lnTo>
                    <a:pt x="216586" y="137475"/>
                  </a:lnTo>
                  <a:lnTo>
                    <a:pt x="216660" y="137208"/>
                  </a:lnTo>
                  <a:lnTo>
                    <a:pt x="216734" y="136922"/>
                  </a:lnTo>
                  <a:lnTo>
                    <a:pt x="216780" y="136646"/>
                  </a:lnTo>
                  <a:lnTo>
                    <a:pt x="216817" y="136350"/>
                  </a:lnTo>
                  <a:lnTo>
                    <a:pt x="216835" y="136055"/>
                  </a:lnTo>
                  <a:lnTo>
                    <a:pt x="216844" y="135760"/>
                  </a:lnTo>
                  <a:lnTo>
                    <a:pt x="216835" y="135465"/>
                  </a:lnTo>
                  <a:lnTo>
                    <a:pt x="216817" y="135170"/>
                  </a:lnTo>
                  <a:lnTo>
                    <a:pt x="216780" y="134884"/>
                  </a:lnTo>
                  <a:lnTo>
                    <a:pt x="216734" y="134598"/>
                  </a:lnTo>
                  <a:lnTo>
                    <a:pt x="216660" y="134313"/>
                  </a:lnTo>
                  <a:lnTo>
                    <a:pt x="216586" y="134045"/>
                  </a:lnTo>
                  <a:lnTo>
                    <a:pt x="216494" y="133768"/>
                  </a:lnTo>
                  <a:lnTo>
                    <a:pt x="216393" y="133510"/>
                  </a:lnTo>
                  <a:lnTo>
                    <a:pt x="216273" y="133252"/>
                  </a:lnTo>
                  <a:lnTo>
                    <a:pt x="216153" y="133003"/>
                  </a:lnTo>
                  <a:lnTo>
                    <a:pt x="216005" y="132763"/>
                  </a:lnTo>
                  <a:lnTo>
                    <a:pt x="215858" y="132524"/>
                  </a:lnTo>
                  <a:lnTo>
                    <a:pt x="215701" y="132302"/>
                  </a:lnTo>
                  <a:lnTo>
                    <a:pt x="215526" y="132081"/>
                  </a:lnTo>
                  <a:lnTo>
                    <a:pt x="215341" y="131869"/>
                  </a:lnTo>
                  <a:lnTo>
                    <a:pt x="215157" y="131675"/>
                  </a:lnTo>
                  <a:lnTo>
                    <a:pt x="214954" y="131482"/>
                  </a:lnTo>
                  <a:lnTo>
                    <a:pt x="214742" y="131297"/>
                  </a:lnTo>
                  <a:lnTo>
                    <a:pt x="214521" y="131131"/>
                  </a:lnTo>
                  <a:lnTo>
                    <a:pt x="214299" y="130965"/>
                  </a:lnTo>
                  <a:lnTo>
                    <a:pt x="214060" y="130818"/>
                  </a:lnTo>
                  <a:lnTo>
                    <a:pt x="213820" y="130679"/>
                  </a:lnTo>
                  <a:lnTo>
                    <a:pt x="213571" y="130550"/>
                  </a:lnTo>
                  <a:lnTo>
                    <a:pt x="213313" y="130430"/>
                  </a:lnTo>
                  <a:lnTo>
                    <a:pt x="213054" y="130329"/>
                  </a:lnTo>
                  <a:lnTo>
                    <a:pt x="212787" y="130237"/>
                  </a:lnTo>
                  <a:lnTo>
                    <a:pt x="212510" y="130163"/>
                  </a:lnTo>
                  <a:lnTo>
                    <a:pt x="212225" y="130098"/>
                  </a:lnTo>
                  <a:lnTo>
                    <a:pt x="211948" y="130043"/>
                  </a:lnTo>
                  <a:lnTo>
                    <a:pt x="211653" y="130006"/>
                  </a:lnTo>
                  <a:lnTo>
                    <a:pt x="211358" y="129988"/>
                  </a:lnTo>
                  <a:lnTo>
                    <a:pt x="211063" y="129978"/>
                  </a:lnTo>
                  <a:lnTo>
                    <a:pt x="190563" y="129978"/>
                  </a:lnTo>
                  <a:lnTo>
                    <a:pt x="190637" y="127553"/>
                  </a:lnTo>
                  <a:lnTo>
                    <a:pt x="190711" y="125082"/>
                  </a:lnTo>
                  <a:lnTo>
                    <a:pt x="190766" y="122574"/>
                  </a:lnTo>
                  <a:lnTo>
                    <a:pt x="190821" y="120028"/>
                  </a:lnTo>
                  <a:lnTo>
                    <a:pt x="190867" y="117437"/>
                  </a:lnTo>
                  <a:lnTo>
                    <a:pt x="190904" y="114818"/>
                  </a:lnTo>
                  <a:lnTo>
                    <a:pt x="190923" y="112162"/>
                  </a:lnTo>
                  <a:lnTo>
                    <a:pt x="190941" y="109470"/>
                  </a:lnTo>
                  <a:lnTo>
                    <a:pt x="190941" y="106740"/>
                  </a:lnTo>
                  <a:lnTo>
                    <a:pt x="190941" y="103983"/>
                  </a:lnTo>
                  <a:lnTo>
                    <a:pt x="190914" y="101189"/>
                  </a:lnTo>
                  <a:lnTo>
                    <a:pt x="190886" y="98376"/>
                  </a:lnTo>
                  <a:lnTo>
                    <a:pt x="190840" y="95527"/>
                  </a:lnTo>
                  <a:lnTo>
                    <a:pt x="190784" y="92650"/>
                  </a:lnTo>
                  <a:lnTo>
                    <a:pt x="190711" y="89745"/>
                  </a:lnTo>
                  <a:lnTo>
                    <a:pt x="190628" y="86812"/>
                  </a:lnTo>
                  <a:lnTo>
                    <a:pt x="211063" y="86812"/>
                  </a:lnTo>
                  <a:lnTo>
                    <a:pt x="211358" y="86803"/>
                  </a:lnTo>
                  <a:lnTo>
                    <a:pt x="211653" y="86776"/>
                  </a:lnTo>
                  <a:lnTo>
                    <a:pt x="211948" y="86739"/>
                  </a:lnTo>
                  <a:lnTo>
                    <a:pt x="212225" y="86693"/>
                  </a:lnTo>
                  <a:lnTo>
                    <a:pt x="212510" y="86628"/>
                  </a:lnTo>
                  <a:lnTo>
                    <a:pt x="212787" y="86545"/>
                  </a:lnTo>
                  <a:lnTo>
                    <a:pt x="213054" y="86462"/>
                  </a:lnTo>
                  <a:lnTo>
                    <a:pt x="213313" y="86351"/>
                  </a:lnTo>
                  <a:lnTo>
                    <a:pt x="213571" y="86241"/>
                  </a:lnTo>
                  <a:lnTo>
                    <a:pt x="213820" y="86112"/>
                  </a:lnTo>
                  <a:lnTo>
                    <a:pt x="214060" y="85973"/>
                  </a:lnTo>
                  <a:lnTo>
                    <a:pt x="214299" y="85826"/>
                  </a:lnTo>
                  <a:lnTo>
                    <a:pt x="214521" y="85660"/>
                  </a:lnTo>
                  <a:lnTo>
                    <a:pt x="214742" y="85494"/>
                  </a:lnTo>
                  <a:lnTo>
                    <a:pt x="214954" y="85309"/>
                  </a:lnTo>
                  <a:lnTo>
                    <a:pt x="215157" y="85116"/>
                  </a:lnTo>
                  <a:lnTo>
                    <a:pt x="215341" y="84913"/>
                  </a:lnTo>
                  <a:lnTo>
                    <a:pt x="215526" y="84710"/>
                  </a:lnTo>
                  <a:lnTo>
                    <a:pt x="215701" y="84489"/>
                  </a:lnTo>
                  <a:lnTo>
                    <a:pt x="215858" y="84258"/>
                  </a:lnTo>
                  <a:lnTo>
                    <a:pt x="216005" y="84028"/>
                  </a:lnTo>
                  <a:lnTo>
                    <a:pt x="216153" y="83788"/>
                  </a:lnTo>
                  <a:lnTo>
                    <a:pt x="216273" y="83530"/>
                  </a:lnTo>
                  <a:lnTo>
                    <a:pt x="216393" y="83281"/>
                  </a:lnTo>
                  <a:lnTo>
                    <a:pt x="216494" y="83013"/>
                  </a:lnTo>
                  <a:lnTo>
                    <a:pt x="216586" y="82746"/>
                  </a:lnTo>
                  <a:lnTo>
                    <a:pt x="216660" y="82469"/>
                  </a:lnTo>
                  <a:lnTo>
                    <a:pt x="216734" y="82192"/>
                  </a:lnTo>
                  <a:lnTo>
                    <a:pt x="216780" y="81907"/>
                  </a:lnTo>
                  <a:lnTo>
                    <a:pt x="216817" y="81621"/>
                  </a:lnTo>
                  <a:lnTo>
                    <a:pt x="216835" y="81326"/>
                  </a:lnTo>
                  <a:lnTo>
                    <a:pt x="216844" y="81021"/>
                  </a:lnTo>
                  <a:lnTo>
                    <a:pt x="216835" y="80726"/>
                  </a:lnTo>
                  <a:lnTo>
                    <a:pt x="216817" y="80431"/>
                  </a:lnTo>
                  <a:lnTo>
                    <a:pt x="216780" y="80145"/>
                  </a:lnTo>
                  <a:lnTo>
                    <a:pt x="216734" y="79859"/>
                  </a:lnTo>
                  <a:lnTo>
                    <a:pt x="216660" y="79583"/>
                  </a:lnTo>
                  <a:lnTo>
                    <a:pt x="216586" y="79306"/>
                  </a:lnTo>
                  <a:lnTo>
                    <a:pt x="216494" y="79039"/>
                  </a:lnTo>
                  <a:lnTo>
                    <a:pt x="216393" y="78771"/>
                  </a:lnTo>
                  <a:lnTo>
                    <a:pt x="216273" y="78522"/>
                  </a:lnTo>
                  <a:lnTo>
                    <a:pt x="216153" y="78273"/>
                  </a:lnTo>
                  <a:lnTo>
                    <a:pt x="216005" y="78024"/>
                  </a:lnTo>
                  <a:lnTo>
                    <a:pt x="215858" y="77794"/>
                  </a:lnTo>
                  <a:lnTo>
                    <a:pt x="215701" y="77563"/>
                  </a:lnTo>
                  <a:lnTo>
                    <a:pt x="215526" y="77351"/>
                  </a:lnTo>
                  <a:lnTo>
                    <a:pt x="215341" y="77139"/>
                  </a:lnTo>
                  <a:lnTo>
                    <a:pt x="215157" y="76936"/>
                  </a:lnTo>
                  <a:lnTo>
                    <a:pt x="214954" y="76743"/>
                  </a:lnTo>
                  <a:lnTo>
                    <a:pt x="214742" y="76567"/>
                  </a:lnTo>
                  <a:lnTo>
                    <a:pt x="214521" y="76392"/>
                  </a:lnTo>
                  <a:lnTo>
                    <a:pt x="214299" y="76226"/>
                  </a:lnTo>
                  <a:lnTo>
                    <a:pt x="214060" y="76079"/>
                  </a:lnTo>
                  <a:lnTo>
                    <a:pt x="213820" y="75940"/>
                  </a:lnTo>
                  <a:lnTo>
                    <a:pt x="213571" y="75811"/>
                  </a:lnTo>
                  <a:lnTo>
                    <a:pt x="213313" y="75700"/>
                  </a:lnTo>
                  <a:lnTo>
                    <a:pt x="213054" y="75590"/>
                  </a:lnTo>
                  <a:lnTo>
                    <a:pt x="212787" y="75507"/>
                  </a:lnTo>
                  <a:lnTo>
                    <a:pt x="212510" y="75424"/>
                  </a:lnTo>
                  <a:lnTo>
                    <a:pt x="212225" y="75359"/>
                  </a:lnTo>
                  <a:lnTo>
                    <a:pt x="211948" y="75313"/>
                  </a:lnTo>
                  <a:lnTo>
                    <a:pt x="211653" y="75276"/>
                  </a:lnTo>
                  <a:lnTo>
                    <a:pt x="211358" y="75249"/>
                  </a:lnTo>
                  <a:lnTo>
                    <a:pt x="211063" y="75239"/>
                  </a:lnTo>
                  <a:lnTo>
                    <a:pt x="190157" y="75239"/>
                  </a:lnTo>
                  <a:lnTo>
                    <a:pt x="190028" y="72805"/>
                  </a:lnTo>
                  <a:lnTo>
                    <a:pt x="189899" y="70361"/>
                  </a:lnTo>
                  <a:lnTo>
                    <a:pt x="189742" y="67899"/>
                  </a:lnTo>
                  <a:lnTo>
                    <a:pt x="189586" y="65428"/>
                  </a:lnTo>
                  <a:lnTo>
                    <a:pt x="189420" y="62947"/>
                  </a:lnTo>
                  <a:lnTo>
                    <a:pt x="189235" y="60457"/>
                  </a:lnTo>
                  <a:lnTo>
                    <a:pt x="189042" y="57949"/>
                  </a:lnTo>
                  <a:lnTo>
                    <a:pt x="188829" y="55432"/>
                  </a:lnTo>
                  <a:lnTo>
                    <a:pt x="188608" y="52914"/>
                  </a:lnTo>
                  <a:lnTo>
                    <a:pt x="188378" y="50378"/>
                  </a:lnTo>
                  <a:lnTo>
                    <a:pt x="188138" y="47842"/>
                  </a:lnTo>
                  <a:lnTo>
                    <a:pt x="187880" y="45288"/>
                  </a:lnTo>
                  <a:lnTo>
                    <a:pt x="187603" y="42734"/>
                  </a:lnTo>
                  <a:lnTo>
                    <a:pt x="187326" y="40170"/>
                  </a:lnTo>
                  <a:lnTo>
                    <a:pt x="187022" y="37606"/>
                  </a:lnTo>
                  <a:lnTo>
                    <a:pt x="186709" y="35034"/>
                  </a:lnTo>
                  <a:lnTo>
                    <a:pt x="186672" y="34785"/>
                  </a:lnTo>
                  <a:lnTo>
                    <a:pt x="186626" y="34545"/>
                  </a:lnTo>
                  <a:lnTo>
                    <a:pt x="186570" y="34305"/>
                  </a:lnTo>
                  <a:lnTo>
                    <a:pt x="186506" y="34075"/>
                  </a:lnTo>
                  <a:lnTo>
                    <a:pt x="186432" y="33844"/>
                  </a:lnTo>
                  <a:lnTo>
                    <a:pt x="186349" y="33613"/>
                  </a:lnTo>
                  <a:lnTo>
                    <a:pt x="186257" y="33392"/>
                  </a:lnTo>
                  <a:lnTo>
                    <a:pt x="186155" y="33180"/>
                  </a:lnTo>
                  <a:lnTo>
                    <a:pt x="186045" y="32968"/>
                  </a:lnTo>
                  <a:lnTo>
                    <a:pt x="185934" y="32765"/>
                  </a:lnTo>
                  <a:lnTo>
                    <a:pt x="185805" y="32562"/>
                  </a:lnTo>
                  <a:lnTo>
                    <a:pt x="185667" y="32369"/>
                  </a:lnTo>
                  <a:lnTo>
                    <a:pt x="185528" y="32184"/>
                  </a:lnTo>
                  <a:lnTo>
                    <a:pt x="185381" y="32000"/>
                  </a:lnTo>
                  <a:lnTo>
                    <a:pt x="185224" y="31824"/>
                  </a:lnTo>
                  <a:lnTo>
                    <a:pt x="185058" y="31649"/>
                  </a:lnTo>
                  <a:lnTo>
                    <a:pt x="184892" y="31492"/>
                  </a:lnTo>
                  <a:lnTo>
                    <a:pt x="184717" y="31336"/>
                  </a:lnTo>
                  <a:lnTo>
                    <a:pt x="184532" y="31179"/>
                  </a:lnTo>
                  <a:lnTo>
                    <a:pt x="184339" y="31041"/>
                  </a:lnTo>
                  <a:lnTo>
                    <a:pt x="184145" y="30912"/>
                  </a:lnTo>
                  <a:lnTo>
                    <a:pt x="183951" y="30782"/>
                  </a:lnTo>
                  <a:lnTo>
                    <a:pt x="183739" y="30663"/>
                  </a:lnTo>
                  <a:lnTo>
                    <a:pt x="183527" y="30552"/>
                  </a:lnTo>
                  <a:lnTo>
                    <a:pt x="183315" y="30450"/>
                  </a:lnTo>
                  <a:lnTo>
                    <a:pt x="183094" y="30358"/>
                  </a:lnTo>
                  <a:lnTo>
                    <a:pt x="182872" y="30275"/>
                  </a:lnTo>
                  <a:lnTo>
                    <a:pt x="182642" y="30201"/>
                  </a:lnTo>
                  <a:lnTo>
                    <a:pt x="182402" y="30137"/>
                  </a:lnTo>
                  <a:lnTo>
                    <a:pt x="182172" y="30082"/>
                  </a:lnTo>
                  <a:lnTo>
                    <a:pt x="181923" y="30035"/>
                  </a:lnTo>
                  <a:lnTo>
                    <a:pt x="181683" y="29999"/>
                  </a:lnTo>
                  <a:lnTo>
                    <a:pt x="179119" y="29694"/>
                  </a:lnTo>
                  <a:lnTo>
                    <a:pt x="176556" y="29390"/>
                  </a:lnTo>
                  <a:lnTo>
                    <a:pt x="174001" y="29104"/>
                  </a:lnTo>
                  <a:lnTo>
                    <a:pt x="171447" y="28837"/>
                  </a:lnTo>
                  <a:lnTo>
                    <a:pt x="168911" y="28578"/>
                  </a:lnTo>
                  <a:lnTo>
                    <a:pt x="166375" y="28339"/>
                  </a:lnTo>
                  <a:lnTo>
                    <a:pt x="163848" y="28108"/>
                  </a:lnTo>
                  <a:lnTo>
                    <a:pt x="161331" y="27887"/>
                  </a:lnTo>
                  <a:lnTo>
                    <a:pt x="158832" y="27675"/>
                  </a:lnTo>
                  <a:lnTo>
                    <a:pt x="156333" y="27481"/>
                  </a:lnTo>
                  <a:lnTo>
                    <a:pt x="153843" y="27306"/>
                  </a:lnTo>
                  <a:lnTo>
                    <a:pt x="151372" y="27131"/>
                  </a:lnTo>
                  <a:lnTo>
                    <a:pt x="148900" y="26974"/>
                  </a:lnTo>
                  <a:lnTo>
                    <a:pt x="146447" y="26826"/>
                  </a:lnTo>
                  <a:lnTo>
                    <a:pt x="144013" y="26688"/>
                  </a:lnTo>
                  <a:lnTo>
                    <a:pt x="141578" y="26559"/>
                  </a:lnTo>
                  <a:lnTo>
                    <a:pt x="141578" y="5783"/>
                  </a:lnTo>
                  <a:lnTo>
                    <a:pt x="141578" y="5479"/>
                  </a:lnTo>
                  <a:lnTo>
                    <a:pt x="141551" y="5193"/>
                  </a:lnTo>
                  <a:lnTo>
                    <a:pt x="141514" y="4898"/>
                  </a:lnTo>
                  <a:lnTo>
                    <a:pt x="141468" y="4612"/>
                  </a:lnTo>
                  <a:lnTo>
                    <a:pt x="141403" y="4335"/>
                  </a:lnTo>
                  <a:lnTo>
                    <a:pt x="141320" y="4058"/>
                  </a:lnTo>
                  <a:lnTo>
                    <a:pt x="141228" y="3791"/>
                  </a:lnTo>
                  <a:lnTo>
                    <a:pt x="141127" y="3533"/>
                  </a:lnTo>
                  <a:lnTo>
                    <a:pt x="141007" y="3275"/>
                  </a:lnTo>
                  <a:lnTo>
                    <a:pt x="140887" y="3026"/>
                  </a:lnTo>
                  <a:lnTo>
                    <a:pt x="140748" y="2786"/>
                  </a:lnTo>
                  <a:lnTo>
                    <a:pt x="140592" y="2546"/>
                  </a:lnTo>
                  <a:lnTo>
                    <a:pt x="140435" y="2325"/>
                  </a:lnTo>
                  <a:lnTo>
                    <a:pt x="140260" y="2103"/>
                  </a:lnTo>
                  <a:lnTo>
                    <a:pt x="140075" y="1891"/>
                  </a:lnTo>
                  <a:lnTo>
                    <a:pt x="139891" y="1689"/>
                  </a:lnTo>
                  <a:lnTo>
                    <a:pt x="139688" y="1504"/>
                  </a:lnTo>
                  <a:lnTo>
                    <a:pt x="139476" y="1320"/>
                  </a:lnTo>
                  <a:lnTo>
                    <a:pt x="139255" y="1144"/>
                  </a:lnTo>
                  <a:lnTo>
                    <a:pt x="139033" y="988"/>
                  </a:lnTo>
                  <a:lnTo>
                    <a:pt x="138793" y="831"/>
                  </a:lnTo>
                  <a:lnTo>
                    <a:pt x="138554" y="693"/>
                  </a:lnTo>
                  <a:lnTo>
                    <a:pt x="138305" y="563"/>
                  </a:lnTo>
                  <a:lnTo>
                    <a:pt x="138047" y="453"/>
                  </a:lnTo>
                  <a:lnTo>
                    <a:pt x="137788" y="351"/>
                  </a:lnTo>
                  <a:lnTo>
                    <a:pt x="137521" y="259"/>
                  </a:lnTo>
                  <a:lnTo>
                    <a:pt x="137244" y="176"/>
                  </a:lnTo>
                  <a:lnTo>
                    <a:pt x="136968" y="112"/>
                  </a:lnTo>
                  <a:lnTo>
                    <a:pt x="136682" y="66"/>
                  </a:lnTo>
                  <a:lnTo>
                    <a:pt x="136387" y="29"/>
                  </a:lnTo>
                  <a:lnTo>
                    <a:pt x="136092" y="1"/>
                  </a:lnTo>
                  <a:lnTo>
                    <a:pt x="135501" y="1"/>
                  </a:lnTo>
                  <a:lnTo>
                    <a:pt x="135206" y="29"/>
                  </a:lnTo>
                  <a:lnTo>
                    <a:pt x="134920" y="66"/>
                  </a:lnTo>
                  <a:lnTo>
                    <a:pt x="134635" y="112"/>
                  </a:lnTo>
                  <a:lnTo>
                    <a:pt x="134349" y="176"/>
                  </a:lnTo>
                  <a:lnTo>
                    <a:pt x="134081" y="259"/>
                  </a:lnTo>
                  <a:lnTo>
                    <a:pt x="133805" y="351"/>
                  </a:lnTo>
                  <a:lnTo>
                    <a:pt x="133546" y="453"/>
                  </a:lnTo>
                  <a:lnTo>
                    <a:pt x="133288" y="563"/>
                  </a:lnTo>
                  <a:lnTo>
                    <a:pt x="133039" y="693"/>
                  </a:lnTo>
                  <a:lnTo>
                    <a:pt x="132799" y="831"/>
                  </a:lnTo>
                  <a:lnTo>
                    <a:pt x="132560" y="988"/>
                  </a:lnTo>
                  <a:lnTo>
                    <a:pt x="132338" y="1144"/>
                  </a:lnTo>
                  <a:lnTo>
                    <a:pt x="132117" y="1320"/>
                  </a:lnTo>
                  <a:lnTo>
                    <a:pt x="131905" y="1504"/>
                  </a:lnTo>
                  <a:lnTo>
                    <a:pt x="131711" y="1689"/>
                  </a:lnTo>
                  <a:lnTo>
                    <a:pt x="131518" y="1891"/>
                  </a:lnTo>
                  <a:lnTo>
                    <a:pt x="131333" y="2103"/>
                  </a:lnTo>
                  <a:lnTo>
                    <a:pt x="131167" y="2325"/>
                  </a:lnTo>
                  <a:lnTo>
                    <a:pt x="131001" y="2546"/>
                  </a:lnTo>
                  <a:lnTo>
                    <a:pt x="130854" y="2786"/>
                  </a:lnTo>
                  <a:lnTo>
                    <a:pt x="130715" y="3026"/>
                  </a:lnTo>
                  <a:lnTo>
                    <a:pt x="130586" y="3275"/>
                  </a:lnTo>
                  <a:lnTo>
                    <a:pt x="130466" y="3533"/>
                  </a:lnTo>
                  <a:lnTo>
                    <a:pt x="130365" y="3791"/>
                  </a:lnTo>
                  <a:lnTo>
                    <a:pt x="130273" y="4058"/>
                  </a:lnTo>
                  <a:lnTo>
                    <a:pt x="130199" y="4335"/>
                  </a:lnTo>
                  <a:lnTo>
                    <a:pt x="130134" y="4612"/>
                  </a:lnTo>
                  <a:lnTo>
                    <a:pt x="130079" y="4898"/>
                  </a:lnTo>
                  <a:lnTo>
                    <a:pt x="130042" y="5193"/>
                  </a:lnTo>
                  <a:lnTo>
                    <a:pt x="130024" y="5479"/>
                  </a:lnTo>
                  <a:lnTo>
                    <a:pt x="130015" y="5783"/>
                  </a:lnTo>
                  <a:lnTo>
                    <a:pt x="130015" y="26089"/>
                  </a:lnTo>
                  <a:lnTo>
                    <a:pt x="127082" y="25996"/>
                  </a:lnTo>
                  <a:lnTo>
                    <a:pt x="124177" y="25932"/>
                  </a:lnTo>
                  <a:lnTo>
                    <a:pt x="121300" y="25867"/>
                  </a:lnTo>
                  <a:lnTo>
                    <a:pt x="118451" y="25830"/>
                  </a:lnTo>
                  <a:lnTo>
                    <a:pt x="115629" y="25794"/>
                  </a:lnTo>
                  <a:lnTo>
                    <a:pt x="112844" y="25775"/>
                  </a:lnTo>
                  <a:lnTo>
                    <a:pt x="110078" y="25766"/>
                  </a:lnTo>
                  <a:lnTo>
                    <a:pt x="107357" y="25775"/>
                  </a:lnTo>
                  <a:lnTo>
                    <a:pt x="104665" y="25784"/>
                  </a:lnTo>
                  <a:lnTo>
                    <a:pt x="102000" y="25812"/>
                  </a:lnTo>
                  <a:lnTo>
                    <a:pt x="99381" y="25840"/>
                  </a:lnTo>
                  <a:lnTo>
                    <a:pt x="96789" y="25886"/>
                  </a:lnTo>
                  <a:lnTo>
                    <a:pt x="94244" y="25941"/>
                  </a:lnTo>
                  <a:lnTo>
                    <a:pt x="91736" y="26006"/>
                  </a:lnTo>
                  <a:lnTo>
                    <a:pt x="89265" y="26070"/>
                  </a:lnTo>
                  <a:lnTo>
                    <a:pt x="86830" y="26144"/>
                  </a:lnTo>
                  <a:lnTo>
                    <a:pt x="86830" y="5783"/>
                  </a:lnTo>
                  <a:lnTo>
                    <a:pt x="86830" y="5479"/>
                  </a:lnTo>
                  <a:lnTo>
                    <a:pt x="86802" y="5193"/>
                  </a:lnTo>
                  <a:lnTo>
                    <a:pt x="86766" y="4898"/>
                  </a:lnTo>
                  <a:lnTo>
                    <a:pt x="86720" y="4612"/>
                  </a:lnTo>
                  <a:lnTo>
                    <a:pt x="86655" y="4335"/>
                  </a:lnTo>
                  <a:lnTo>
                    <a:pt x="86572" y="4058"/>
                  </a:lnTo>
                  <a:lnTo>
                    <a:pt x="86480" y="3791"/>
                  </a:lnTo>
                  <a:lnTo>
                    <a:pt x="86378" y="3533"/>
                  </a:lnTo>
                  <a:lnTo>
                    <a:pt x="86268" y="3275"/>
                  </a:lnTo>
                  <a:lnTo>
                    <a:pt x="86139" y="3026"/>
                  </a:lnTo>
                  <a:lnTo>
                    <a:pt x="86000" y="2786"/>
                  </a:lnTo>
                  <a:lnTo>
                    <a:pt x="85843" y="2546"/>
                  </a:lnTo>
                  <a:lnTo>
                    <a:pt x="85687" y="2325"/>
                  </a:lnTo>
                  <a:lnTo>
                    <a:pt x="85511" y="2103"/>
                  </a:lnTo>
                  <a:lnTo>
                    <a:pt x="85327" y="1891"/>
                  </a:lnTo>
                  <a:lnTo>
                    <a:pt x="85143" y="1689"/>
                  </a:lnTo>
                  <a:lnTo>
                    <a:pt x="84940" y="1504"/>
                  </a:lnTo>
                  <a:lnTo>
                    <a:pt x="84728" y="1320"/>
                  </a:lnTo>
                  <a:lnTo>
                    <a:pt x="84506" y="1144"/>
                  </a:lnTo>
                  <a:lnTo>
                    <a:pt x="84285" y="988"/>
                  </a:lnTo>
                  <a:lnTo>
                    <a:pt x="84045" y="831"/>
                  </a:lnTo>
                  <a:lnTo>
                    <a:pt x="83806" y="693"/>
                  </a:lnTo>
                  <a:lnTo>
                    <a:pt x="83557" y="563"/>
                  </a:lnTo>
                  <a:lnTo>
                    <a:pt x="83298" y="453"/>
                  </a:lnTo>
                  <a:lnTo>
                    <a:pt x="83040" y="351"/>
                  </a:lnTo>
                  <a:lnTo>
                    <a:pt x="82773" y="259"/>
                  </a:lnTo>
                  <a:lnTo>
                    <a:pt x="82496" y="176"/>
                  </a:lnTo>
                  <a:lnTo>
                    <a:pt x="82219" y="112"/>
                  </a:lnTo>
                  <a:lnTo>
                    <a:pt x="81934" y="66"/>
                  </a:lnTo>
                  <a:lnTo>
                    <a:pt x="81638" y="29"/>
                  </a:lnTo>
                  <a:lnTo>
                    <a:pt x="813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-6454950" y="-9631700"/>
              <a:ext cx="5421125" cy="5419750"/>
            </a:xfrm>
            <a:custGeom>
              <a:avLst/>
              <a:gdLst/>
              <a:ahLst/>
              <a:cxnLst/>
              <a:rect l="l" t="t" r="r" b="b"/>
              <a:pathLst>
                <a:path w="216845" h="216790" fill="none" extrusionOk="0">
                  <a:moveTo>
                    <a:pt x="130015" y="211008"/>
                  </a:moveTo>
                  <a:lnTo>
                    <a:pt x="130015" y="211008"/>
                  </a:lnTo>
                  <a:lnTo>
                    <a:pt x="130024" y="211303"/>
                  </a:lnTo>
                  <a:lnTo>
                    <a:pt x="130042" y="211598"/>
                  </a:lnTo>
                  <a:lnTo>
                    <a:pt x="130079" y="211884"/>
                  </a:lnTo>
                  <a:lnTo>
                    <a:pt x="130134" y="212170"/>
                  </a:lnTo>
                  <a:lnTo>
                    <a:pt x="130199" y="212456"/>
                  </a:lnTo>
                  <a:lnTo>
                    <a:pt x="130273" y="212723"/>
                  </a:lnTo>
                  <a:lnTo>
                    <a:pt x="130365" y="212991"/>
                  </a:lnTo>
                  <a:lnTo>
                    <a:pt x="130466" y="213258"/>
                  </a:lnTo>
                  <a:lnTo>
                    <a:pt x="130586" y="213516"/>
                  </a:lnTo>
                  <a:lnTo>
                    <a:pt x="130715" y="213765"/>
                  </a:lnTo>
                  <a:lnTo>
                    <a:pt x="130854" y="214005"/>
                  </a:lnTo>
                  <a:lnTo>
                    <a:pt x="131001" y="214245"/>
                  </a:lnTo>
                  <a:lnTo>
                    <a:pt x="131167" y="214466"/>
                  </a:lnTo>
                  <a:lnTo>
                    <a:pt x="131333" y="214687"/>
                  </a:lnTo>
                  <a:lnTo>
                    <a:pt x="131518" y="214899"/>
                  </a:lnTo>
                  <a:lnTo>
                    <a:pt x="131711" y="215093"/>
                  </a:lnTo>
                  <a:lnTo>
                    <a:pt x="131905" y="215287"/>
                  </a:lnTo>
                  <a:lnTo>
                    <a:pt x="132117" y="215471"/>
                  </a:lnTo>
                  <a:lnTo>
                    <a:pt x="132338" y="215637"/>
                  </a:lnTo>
                  <a:lnTo>
                    <a:pt x="132560" y="215803"/>
                  </a:lnTo>
                  <a:lnTo>
                    <a:pt x="132799" y="215951"/>
                  </a:lnTo>
                  <a:lnTo>
                    <a:pt x="133039" y="216089"/>
                  </a:lnTo>
                  <a:lnTo>
                    <a:pt x="133288" y="216218"/>
                  </a:lnTo>
                  <a:lnTo>
                    <a:pt x="133546" y="216338"/>
                  </a:lnTo>
                  <a:lnTo>
                    <a:pt x="133805" y="216439"/>
                  </a:lnTo>
                  <a:lnTo>
                    <a:pt x="134081" y="216532"/>
                  </a:lnTo>
                  <a:lnTo>
                    <a:pt x="134349" y="216605"/>
                  </a:lnTo>
                  <a:lnTo>
                    <a:pt x="134635" y="216670"/>
                  </a:lnTo>
                  <a:lnTo>
                    <a:pt x="134920" y="216725"/>
                  </a:lnTo>
                  <a:lnTo>
                    <a:pt x="135206" y="216762"/>
                  </a:lnTo>
                  <a:lnTo>
                    <a:pt x="135501" y="216781"/>
                  </a:lnTo>
                  <a:lnTo>
                    <a:pt x="135796" y="216790"/>
                  </a:lnTo>
                  <a:lnTo>
                    <a:pt x="135796" y="216790"/>
                  </a:lnTo>
                  <a:lnTo>
                    <a:pt x="136092" y="216781"/>
                  </a:lnTo>
                  <a:lnTo>
                    <a:pt x="136387" y="216762"/>
                  </a:lnTo>
                  <a:lnTo>
                    <a:pt x="136682" y="216725"/>
                  </a:lnTo>
                  <a:lnTo>
                    <a:pt x="136968" y="216670"/>
                  </a:lnTo>
                  <a:lnTo>
                    <a:pt x="137244" y="216605"/>
                  </a:lnTo>
                  <a:lnTo>
                    <a:pt x="137521" y="216532"/>
                  </a:lnTo>
                  <a:lnTo>
                    <a:pt x="137788" y="216439"/>
                  </a:lnTo>
                  <a:lnTo>
                    <a:pt x="138047" y="216338"/>
                  </a:lnTo>
                  <a:lnTo>
                    <a:pt x="138305" y="216218"/>
                  </a:lnTo>
                  <a:lnTo>
                    <a:pt x="138554" y="216089"/>
                  </a:lnTo>
                  <a:lnTo>
                    <a:pt x="138793" y="215951"/>
                  </a:lnTo>
                  <a:lnTo>
                    <a:pt x="139033" y="215803"/>
                  </a:lnTo>
                  <a:lnTo>
                    <a:pt x="139255" y="215637"/>
                  </a:lnTo>
                  <a:lnTo>
                    <a:pt x="139476" y="215471"/>
                  </a:lnTo>
                  <a:lnTo>
                    <a:pt x="139688" y="215287"/>
                  </a:lnTo>
                  <a:lnTo>
                    <a:pt x="139891" y="215093"/>
                  </a:lnTo>
                  <a:lnTo>
                    <a:pt x="140075" y="214899"/>
                  </a:lnTo>
                  <a:lnTo>
                    <a:pt x="140260" y="214687"/>
                  </a:lnTo>
                  <a:lnTo>
                    <a:pt x="140435" y="214466"/>
                  </a:lnTo>
                  <a:lnTo>
                    <a:pt x="140592" y="214245"/>
                  </a:lnTo>
                  <a:lnTo>
                    <a:pt x="140748" y="214005"/>
                  </a:lnTo>
                  <a:lnTo>
                    <a:pt x="140887" y="213765"/>
                  </a:lnTo>
                  <a:lnTo>
                    <a:pt x="141007" y="213516"/>
                  </a:lnTo>
                  <a:lnTo>
                    <a:pt x="141127" y="213258"/>
                  </a:lnTo>
                  <a:lnTo>
                    <a:pt x="141228" y="212991"/>
                  </a:lnTo>
                  <a:lnTo>
                    <a:pt x="141320" y="212723"/>
                  </a:lnTo>
                  <a:lnTo>
                    <a:pt x="141403" y="212456"/>
                  </a:lnTo>
                  <a:lnTo>
                    <a:pt x="141468" y="212170"/>
                  </a:lnTo>
                  <a:lnTo>
                    <a:pt x="141514" y="211884"/>
                  </a:lnTo>
                  <a:lnTo>
                    <a:pt x="141551" y="211598"/>
                  </a:lnTo>
                  <a:lnTo>
                    <a:pt x="141578" y="211303"/>
                  </a:lnTo>
                  <a:lnTo>
                    <a:pt x="141578" y="211008"/>
                  </a:lnTo>
                  <a:lnTo>
                    <a:pt x="141578" y="190149"/>
                  </a:lnTo>
                  <a:lnTo>
                    <a:pt x="141578" y="190149"/>
                  </a:lnTo>
                  <a:lnTo>
                    <a:pt x="143838" y="190029"/>
                  </a:lnTo>
                  <a:lnTo>
                    <a:pt x="146032" y="189909"/>
                  </a:lnTo>
                  <a:lnTo>
                    <a:pt x="148181" y="189780"/>
                  </a:lnTo>
                  <a:lnTo>
                    <a:pt x="150274" y="189651"/>
                  </a:lnTo>
                  <a:lnTo>
                    <a:pt x="152312" y="189522"/>
                  </a:lnTo>
                  <a:lnTo>
                    <a:pt x="154286" y="189383"/>
                  </a:lnTo>
                  <a:lnTo>
                    <a:pt x="156213" y="189245"/>
                  </a:lnTo>
                  <a:lnTo>
                    <a:pt x="158066" y="189107"/>
                  </a:lnTo>
                  <a:lnTo>
                    <a:pt x="161608" y="188830"/>
                  </a:lnTo>
                  <a:lnTo>
                    <a:pt x="164890" y="188554"/>
                  </a:lnTo>
                  <a:lnTo>
                    <a:pt x="167915" y="188277"/>
                  </a:lnTo>
                  <a:lnTo>
                    <a:pt x="170663" y="188019"/>
                  </a:lnTo>
                  <a:lnTo>
                    <a:pt x="173134" y="187770"/>
                  </a:lnTo>
                  <a:lnTo>
                    <a:pt x="175320" y="187539"/>
                  </a:lnTo>
                  <a:lnTo>
                    <a:pt x="177192" y="187327"/>
                  </a:lnTo>
                  <a:lnTo>
                    <a:pt x="178769" y="187152"/>
                  </a:lnTo>
                  <a:lnTo>
                    <a:pt x="180014" y="186995"/>
                  </a:lnTo>
                  <a:lnTo>
                    <a:pt x="180936" y="186884"/>
                  </a:lnTo>
                  <a:lnTo>
                    <a:pt x="181766" y="186774"/>
                  </a:lnTo>
                  <a:lnTo>
                    <a:pt x="181766" y="186774"/>
                  </a:lnTo>
                  <a:lnTo>
                    <a:pt x="182006" y="186737"/>
                  </a:lnTo>
                  <a:lnTo>
                    <a:pt x="182236" y="186691"/>
                  </a:lnTo>
                  <a:lnTo>
                    <a:pt x="182467" y="186635"/>
                  </a:lnTo>
                  <a:lnTo>
                    <a:pt x="182697" y="186571"/>
                  </a:lnTo>
                  <a:lnTo>
                    <a:pt x="182918" y="186488"/>
                  </a:lnTo>
                  <a:lnTo>
                    <a:pt x="183140" y="186405"/>
                  </a:lnTo>
                  <a:lnTo>
                    <a:pt x="183352" y="186313"/>
                  </a:lnTo>
                  <a:lnTo>
                    <a:pt x="183564" y="186211"/>
                  </a:lnTo>
                  <a:lnTo>
                    <a:pt x="183776" y="186110"/>
                  </a:lnTo>
                  <a:lnTo>
                    <a:pt x="183970" y="185990"/>
                  </a:lnTo>
                  <a:lnTo>
                    <a:pt x="184173" y="185861"/>
                  </a:lnTo>
                  <a:lnTo>
                    <a:pt x="184357" y="185732"/>
                  </a:lnTo>
                  <a:lnTo>
                    <a:pt x="184541" y="185593"/>
                  </a:lnTo>
                  <a:lnTo>
                    <a:pt x="184726" y="185446"/>
                  </a:lnTo>
                  <a:lnTo>
                    <a:pt x="184892" y="185298"/>
                  </a:lnTo>
                  <a:lnTo>
                    <a:pt x="185058" y="185132"/>
                  </a:lnTo>
                  <a:lnTo>
                    <a:pt x="185224" y="184966"/>
                  </a:lnTo>
                  <a:lnTo>
                    <a:pt x="185371" y="184800"/>
                  </a:lnTo>
                  <a:lnTo>
                    <a:pt x="185519" y="184616"/>
                  </a:lnTo>
                  <a:lnTo>
                    <a:pt x="185657" y="184432"/>
                  </a:lnTo>
                  <a:lnTo>
                    <a:pt x="185786" y="184247"/>
                  </a:lnTo>
                  <a:lnTo>
                    <a:pt x="185915" y="184044"/>
                  </a:lnTo>
                  <a:lnTo>
                    <a:pt x="186026" y="183851"/>
                  </a:lnTo>
                  <a:lnTo>
                    <a:pt x="186137" y="183638"/>
                  </a:lnTo>
                  <a:lnTo>
                    <a:pt x="186238" y="183436"/>
                  </a:lnTo>
                  <a:lnTo>
                    <a:pt x="186330" y="183214"/>
                  </a:lnTo>
                  <a:lnTo>
                    <a:pt x="186413" y="182993"/>
                  </a:lnTo>
                  <a:lnTo>
                    <a:pt x="186487" y="182772"/>
                  </a:lnTo>
                  <a:lnTo>
                    <a:pt x="186552" y="182550"/>
                  </a:lnTo>
                  <a:lnTo>
                    <a:pt x="186616" y="182311"/>
                  </a:lnTo>
                  <a:lnTo>
                    <a:pt x="186662" y="182080"/>
                  </a:lnTo>
                  <a:lnTo>
                    <a:pt x="186699" y="181840"/>
                  </a:lnTo>
                  <a:lnTo>
                    <a:pt x="186699" y="181840"/>
                  </a:lnTo>
                  <a:lnTo>
                    <a:pt x="186810" y="181010"/>
                  </a:lnTo>
                  <a:lnTo>
                    <a:pt x="186921" y="180088"/>
                  </a:lnTo>
                  <a:lnTo>
                    <a:pt x="187068" y="178834"/>
                  </a:lnTo>
                  <a:lnTo>
                    <a:pt x="187253" y="177257"/>
                  </a:lnTo>
                  <a:lnTo>
                    <a:pt x="187465" y="175376"/>
                  </a:lnTo>
                  <a:lnTo>
                    <a:pt x="187695" y="173190"/>
                  </a:lnTo>
                  <a:lnTo>
                    <a:pt x="187944" y="170710"/>
                  </a:lnTo>
                  <a:lnTo>
                    <a:pt x="188202" y="167953"/>
                  </a:lnTo>
                  <a:lnTo>
                    <a:pt x="188479" y="164919"/>
                  </a:lnTo>
                  <a:lnTo>
                    <a:pt x="188756" y="161627"/>
                  </a:lnTo>
                  <a:lnTo>
                    <a:pt x="189032" y="158076"/>
                  </a:lnTo>
                  <a:lnTo>
                    <a:pt x="189171" y="156214"/>
                  </a:lnTo>
                  <a:lnTo>
                    <a:pt x="189309" y="154286"/>
                  </a:lnTo>
                  <a:lnTo>
                    <a:pt x="189447" y="152304"/>
                  </a:lnTo>
                  <a:lnTo>
                    <a:pt x="189576" y="150257"/>
                  </a:lnTo>
                  <a:lnTo>
                    <a:pt x="189706" y="148163"/>
                  </a:lnTo>
                  <a:lnTo>
                    <a:pt x="189835" y="146015"/>
                  </a:lnTo>
                  <a:lnTo>
                    <a:pt x="189955" y="143801"/>
                  </a:lnTo>
                  <a:lnTo>
                    <a:pt x="190074" y="141542"/>
                  </a:lnTo>
                  <a:lnTo>
                    <a:pt x="211063" y="141542"/>
                  </a:lnTo>
                  <a:lnTo>
                    <a:pt x="211063" y="141542"/>
                  </a:lnTo>
                  <a:lnTo>
                    <a:pt x="211358" y="141533"/>
                  </a:lnTo>
                  <a:lnTo>
                    <a:pt x="211653" y="141515"/>
                  </a:lnTo>
                  <a:lnTo>
                    <a:pt x="211948" y="141478"/>
                  </a:lnTo>
                  <a:lnTo>
                    <a:pt x="212225" y="141422"/>
                  </a:lnTo>
                  <a:lnTo>
                    <a:pt x="212510" y="141358"/>
                  </a:lnTo>
                  <a:lnTo>
                    <a:pt x="212787" y="141284"/>
                  </a:lnTo>
                  <a:lnTo>
                    <a:pt x="213054" y="141192"/>
                  </a:lnTo>
                  <a:lnTo>
                    <a:pt x="213313" y="141090"/>
                  </a:lnTo>
                  <a:lnTo>
                    <a:pt x="213571" y="140970"/>
                  </a:lnTo>
                  <a:lnTo>
                    <a:pt x="213820" y="140841"/>
                  </a:lnTo>
                  <a:lnTo>
                    <a:pt x="214060" y="140703"/>
                  </a:lnTo>
                  <a:lnTo>
                    <a:pt x="214299" y="140555"/>
                  </a:lnTo>
                  <a:lnTo>
                    <a:pt x="214521" y="140399"/>
                  </a:lnTo>
                  <a:lnTo>
                    <a:pt x="214742" y="140224"/>
                  </a:lnTo>
                  <a:lnTo>
                    <a:pt x="214954" y="140039"/>
                  </a:lnTo>
                  <a:lnTo>
                    <a:pt x="215157" y="139845"/>
                  </a:lnTo>
                  <a:lnTo>
                    <a:pt x="215341" y="139652"/>
                  </a:lnTo>
                  <a:lnTo>
                    <a:pt x="215526" y="139440"/>
                  </a:lnTo>
                  <a:lnTo>
                    <a:pt x="215701" y="139218"/>
                  </a:lnTo>
                  <a:lnTo>
                    <a:pt x="215858" y="138997"/>
                  </a:lnTo>
                  <a:lnTo>
                    <a:pt x="216005" y="138757"/>
                  </a:lnTo>
                  <a:lnTo>
                    <a:pt x="216153" y="138518"/>
                  </a:lnTo>
                  <a:lnTo>
                    <a:pt x="216273" y="138269"/>
                  </a:lnTo>
                  <a:lnTo>
                    <a:pt x="216393" y="138010"/>
                  </a:lnTo>
                  <a:lnTo>
                    <a:pt x="216494" y="137752"/>
                  </a:lnTo>
                  <a:lnTo>
                    <a:pt x="216586" y="137475"/>
                  </a:lnTo>
                  <a:lnTo>
                    <a:pt x="216660" y="137208"/>
                  </a:lnTo>
                  <a:lnTo>
                    <a:pt x="216734" y="136922"/>
                  </a:lnTo>
                  <a:lnTo>
                    <a:pt x="216780" y="136646"/>
                  </a:lnTo>
                  <a:lnTo>
                    <a:pt x="216817" y="136350"/>
                  </a:lnTo>
                  <a:lnTo>
                    <a:pt x="216835" y="136055"/>
                  </a:lnTo>
                  <a:lnTo>
                    <a:pt x="216844" y="135760"/>
                  </a:lnTo>
                  <a:lnTo>
                    <a:pt x="216844" y="135760"/>
                  </a:lnTo>
                  <a:lnTo>
                    <a:pt x="216835" y="135465"/>
                  </a:lnTo>
                  <a:lnTo>
                    <a:pt x="216817" y="135170"/>
                  </a:lnTo>
                  <a:lnTo>
                    <a:pt x="216780" y="134884"/>
                  </a:lnTo>
                  <a:lnTo>
                    <a:pt x="216734" y="134598"/>
                  </a:lnTo>
                  <a:lnTo>
                    <a:pt x="216660" y="134313"/>
                  </a:lnTo>
                  <a:lnTo>
                    <a:pt x="216586" y="134045"/>
                  </a:lnTo>
                  <a:lnTo>
                    <a:pt x="216494" y="133768"/>
                  </a:lnTo>
                  <a:lnTo>
                    <a:pt x="216393" y="133510"/>
                  </a:lnTo>
                  <a:lnTo>
                    <a:pt x="216273" y="133252"/>
                  </a:lnTo>
                  <a:lnTo>
                    <a:pt x="216153" y="133003"/>
                  </a:lnTo>
                  <a:lnTo>
                    <a:pt x="216005" y="132763"/>
                  </a:lnTo>
                  <a:lnTo>
                    <a:pt x="215858" y="132524"/>
                  </a:lnTo>
                  <a:lnTo>
                    <a:pt x="215701" y="132302"/>
                  </a:lnTo>
                  <a:lnTo>
                    <a:pt x="215526" y="132081"/>
                  </a:lnTo>
                  <a:lnTo>
                    <a:pt x="215341" y="131869"/>
                  </a:lnTo>
                  <a:lnTo>
                    <a:pt x="215157" y="131675"/>
                  </a:lnTo>
                  <a:lnTo>
                    <a:pt x="214954" y="131482"/>
                  </a:lnTo>
                  <a:lnTo>
                    <a:pt x="214742" y="131297"/>
                  </a:lnTo>
                  <a:lnTo>
                    <a:pt x="214521" y="131131"/>
                  </a:lnTo>
                  <a:lnTo>
                    <a:pt x="214299" y="130965"/>
                  </a:lnTo>
                  <a:lnTo>
                    <a:pt x="214060" y="130818"/>
                  </a:lnTo>
                  <a:lnTo>
                    <a:pt x="213820" y="130679"/>
                  </a:lnTo>
                  <a:lnTo>
                    <a:pt x="213571" y="130550"/>
                  </a:lnTo>
                  <a:lnTo>
                    <a:pt x="213313" y="130430"/>
                  </a:lnTo>
                  <a:lnTo>
                    <a:pt x="213054" y="130329"/>
                  </a:lnTo>
                  <a:lnTo>
                    <a:pt x="212787" y="130237"/>
                  </a:lnTo>
                  <a:lnTo>
                    <a:pt x="212510" y="130163"/>
                  </a:lnTo>
                  <a:lnTo>
                    <a:pt x="212225" y="130098"/>
                  </a:lnTo>
                  <a:lnTo>
                    <a:pt x="211948" y="130043"/>
                  </a:lnTo>
                  <a:lnTo>
                    <a:pt x="211653" y="130006"/>
                  </a:lnTo>
                  <a:lnTo>
                    <a:pt x="211358" y="129988"/>
                  </a:lnTo>
                  <a:lnTo>
                    <a:pt x="211063" y="129978"/>
                  </a:lnTo>
                  <a:lnTo>
                    <a:pt x="190563" y="129978"/>
                  </a:lnTo>
                  <a:lnTo>
                    <a:pt x="190563" y="129978"/>
                  </a:lnTo>
                  <a:lnTo>
                    <a:pt x="190637" y="127553"/>
                  </a:lnTo>
                  <a:lnTo>
                    <a:pt x="190711" y="125082"/>
                  </a:lnTo>
                  <a:lnTo>
                    <a:pt x="190766" y="122574"/>
                  </a:lnTo>
                  <a:lnTo>
                    <a:pt x="190821" y="120028"/>
                  </a:lnTo>
                  <a:lnTo>
                    <a:pt x="190867" y="117437"/>
                  </a:lnTo>
                  <a:lnTo>
                    <a:pt x="190904" y="114818"/>
                  </a:lnTo>
                  <a:lnTo>
                    <a:pt x="190923" y="112162"/>
                  </a:lnTo>
                  <a:lnTo>
                    <a:pt x="190941" y="109470"/>
                  </a:lnTo>
                  <a:lnTo>
                    <a:pt x="190941" y="106740"/>
                  </a:lnTo>
                  <a:lnTo>
                    <a:pt x="190941" y="103983"/>
                  </a:lnTo>
                  <a:lnTo>
                    <a:pt x="190914" y="101189"/>
                  </a:lnTo>
                  <a:lnTo>
                    <a:pt x="190886" y="98376"/>
                  </a:lnTo>
                  <a:lnTo>
                    <a:pt x="190840" y="95527"/>
                  </a:lnTo>
                  <a:lnTo>
                    <a:pt x="190784" y="92650"/>
                  </a:lnTo>
                  <a:lnTo>
                    <a:pt x="190711" y="89745"/>
                  </a:lnTo>
                  <a:lnTo>
                    <a:pt x="190628" y="86812"/>
                  </a:lnTo>
                  <a:lnTo>
                    <a:pt x="211063" y="86812"/>
                  </a:lnTo>
                  <a:lnTo>
                    <a:pt x="211063" y="86812"/>
                  </a:lnTo>
                  <a:lnTo>
                    <a:pt x="211358" y="86803"/>
                  </a:lnTo>
                  <a:lnTo>
                    <a:pt x="211653" y="86776"/>
                  </a:lnTo>
                  <a:lnTo>
                    <a:pt x="211948" y="86739"/>
                  </a:lnTo>
                  <a:lnTo>
                    <a:pt x="212225" y="86693"/>
                  </a:lnTo>
                  <a:lnTo>
                    <a:pt x="212510" y="86628"/>
                  </a:lnTo>
                  <a:lnTo>
                    <a:pt x="212787" y="86545"/>
                  </a:lnTo>
                  <a:lnTo>
                    <a:pt x="213054" y="86462"/>
                  </a:lnTo>
                  <a:lnTo>
                    <a:pt x="213313" y="86351"/>
                  </a:lnTo>
                  <a:lnTo>
                    <a:pt x="213571" y="86241"/>
                  </a:lnTo>
                  <a:lnTo>
                    <a:pt x="213820" y="86112"/>
                  </a:lnTo>
                  <a:lnTo>
                    <a:pt x="214060" y="85973"/>
                  </a:lnTo>
                  <a:lnTo>
                    <a:pt x="214299" y="85826"/>
                  </a:lnTo>
                  <a:lnTo>
                    <a:pt x="214521" y="85660"/>
                  </a:lnTo>
                  <a:lnTo>
                    <a:pt x="214742" y="85494"/>
                  </a:lnTo>
                  <a:lnTo>
                    <a:pt x="214954" y="85309"/>
                  </a:lnTo>
                  <a:lnTo>
                    <a:pt x="215157" y="85116"/>
                  </a:lnTo>
                  <a:lnTo>
                    <a:pt x="215341" y="84913"/>
                  </a:lnTo>
                  <a:lnTo>
                    <a:pt x="215526" y="84710"/>
                  </a:lnTo>
                  <a:lnTo>
                    <a:pt x="215701" y="84489"/>
                  </a:lnTo>
                  <a:lnTo>
                    <a:pt x="215858" y="84258"/>
                  </a:lnTo>
                  <a:lnTo>
                    <a:pt x="216005" y="84028"/>
                  </a:lnTo>
                  <a:lnTo>
                    <a:pt x="216153" y="83788"/>
                  </a:lnTo>
                  <a:lnTo>
                    <a:pt x="216273" y="83530"/>
                  </a:lnTo>
                  <a:lnTo>
                    <a:pt x="216393" y="83281"/>
                  </a:lnTo>
                  <a:lnTo>
                    <a:pt x="216494" y="83013"/>
                  </a:lnTo>
                  <a:lnTo>
                    <a:pt x="216586" y="82746"/>
                  </a:lnTo>
                  <a:lnTo>
                    <a:pt x="216660" y="82469"/>
                  </a:lnTo>
                  <a:lnTo>
                    <a:pt x="216734" y="82192"/>
                  </a:lnTo>
                  <a:lnTo>
                    <a:pt x="216780" y="81907"/>
                  </a:lnTo>
                  <a:lnTo>
                    <a:pt x="216817" y="81621"/>
                  </a:lnTo>
                  <a:lnTo>
                    <a:pt x="216835" y="81326"/>
                  </a:lnTo>
                  <a:lnTo>
                    <a:pt x="216844" y="81021"/>
                  </a:lnTo>
                  <a:lnTo>
                    <a:pt x="216844" y="81021"/>
                  </a:lnTo>
                  <a:lnTo>
                    <a:pt x="216835" y="80726"/>
                  </a:lnTo>
                  <a:lnTo>
                    <a:pt x="216817" y="80431"/>
                  </a:lnTo>
                  <a:lnTo>
                    <a:pt x="216780" y="80145"/>
                  </a:lnTo>
                  <a:lnTo>
                    <a:pt x="216734" y="79859"/>
                  </a:lnTo>
                  <a:lnTo>
                    <a:pt x="216660" y="79583"/>
                  </a:lnTo>
                  <a:lnTo>
                    <a:pt x="216586" y="79306"/>
                  </a:lnTo>
                  <a:lnTo>
                    <a:pt x="216494" y="79039"/>
                  </a:lnTo>
                  <a:lnTo>
                    <a:pt x="216393" y="78771"/>
                  </a:lnTo>
                  <a:lnTo>
                    <a:pt x="216273" y="78522"/>
                  </a:lnTo>
                  <a:lnTo>
                    <a:pt x="216153" y="78273"/>
                  </a:lnTo>
                  <a:lnTo>
                    <a:pt x="216005" y="78024"/>
                  </a:lnTo>
                  <a:lnTo>
                    <a:pt x="215858" y="77794"/>
                  </a:lnTo>
                  <a:lnTo>
                    <a:pt x="215701" y="77563"/>
                  </a:lnTo>
                  <a:lnTo>
                    <a:pt x="215526" y="77351"/>
                  </a:lnTo>
                  <a:lnTo>
                    <a:pt x="215341" y="77139"/>
                  </a:lnTo>
                  <a:lnTo>
                    <a:pt x="215157" y="76936"/>
                  </a:lnTo>
                  <a:lnTo>
                    <a:pt x="214954" y="76743"/>
                  </a:lnTo>
                  <a:lnTo>
                    <a:pt x="214742" y="76567"/>
                  </a:lnTo>
                  <a:lnTo>
                    <a:pt x="214521" y="76392"/>
                  </a:lnTo>
                  <a:lnTo>
                    <a:pt x="214299" y="76226"/>
                  </a:lnTo>
                  <a:lnTo>
                    <a:pt x="214060" y="76079"/>
                  </a:lnTo>
                  <a:lnTo>
                    <a:pt x="213820" y="75940"/>
                  </a:lnTo>
                  <a:lnTo>
                    <a:pt x="213571" y="75811"/>
                  </a:lnTo>
                  <a:lnTo>
                    <a:pt x="213313" y="75700"/>
                  </a:lnTo>
                  <a:lnTo>
                    <a:pt x="213054" y="75590"/>
                  </a:lnTo>
                  <a:lnTo>
                    <a:pt x="212787" y="75507"/>
                  </a:lnTo>
                  <a:lnTo>
                    <a:pt x="212510" y="75424"/>
                  </a:lnTo>
                  <a:lnTo>
                    <a:pt x="212225" y="75359"/>
                  </a:lnTo>
                  <a:lnTo>
                    <a:pt x="211948" y="75313"/>
                  </a:lnTo>
                  <a:lnTo>
                    <a:pt x="211653" y="75276"/>
                  </a:lnTo>
                  <a:lnTo>
                    <a:pt x="211358" y="75249"/>
                  </a:lnTo>
                  <a:lnTo>
                    <a:pt x="211063" y="75239"/>
                  </a:lnTo>
                  <a:lnTo>
                    <a:pt x="190157" y="75239"/>
                  </a:lnTo>
                  <a:lnTo>
                    <a:pt x="190157" y="75239"/>
                  </a:lnTo>
                  <a:lnTo>
                    <a:pt x="190028" y="72805"/>
                  </a:lnTo>
                  <a:lnTo>
                    <a:pt x="189899" y="70361"/>
                  </a:lnTo>
                  <a:lnTo>
                    <a:pt x="189742" y="67899"/>
                  </a:lnTo>
                  <a:lnTo>
                    <a:pt x="189586" y="65428"/>
                  </a:lnTo>
                  <a:lnTo>
                    <a:pt x="189420" y="62947"/>
                  </a:lnTo>
                  <a:lnTo>
                    <a:pt x="189235" y="60457"/>
                  </a:lnTo>
                  <a:lnTo>
                    <a:pt x="189042" y="57949"/>
                  </a:lnTo>
                  <a:lnTo>
                    <a:pt x="188829" y="55432"/>
                  </a:lnTo>
                  <a:lnTo>
                    <a:pt x="188608" y="52914"/>
                  </a:lnTo>
                  <a:lnTo>
                    <a:pt x="188378" y="50378"/>
                  </a:lnTo>
                  <a:lnTo>
                    <a:pt x="188138" y="47842"/>
                  </a:lnTo>
                  <a:lnTo>
                    <a:pt x="187880" y="45288"/>
                  </a:lnTo>
                  <a:lnTo>
                    <a:pt x="187603" y="42734"/>
                  </a:lnTo>
                  <a:lnTo>
                    <a:pt x="187326" y="40170"/>
                  </a:lnTo>
                  <a:lnTo>
                    <a:pt x="187022" y="37606"/>
                  </a:lnTo>
                  <a:lnTo>
                    <a:pt x="186709" y="35034"/>
                  </a:lnTo>
                  <a:lnTo>
                    <a:pt x="186709" y="35034"/>
                  </a:lnTo>
                  <a:lnTo>
                    <a:pt x="186672" y="34785"/>
                  </a:lnTo>
                  <a:lnTo>
                    <a:pt x="186626" y="34545"/>
                  </a:lnTo>
                  <a:lnTo>
                    <a:pt x="186570" y="34305"/>
                  </a:lnTo>
                  <a:lnTo>
                    <a:pt x="186506" y="34075"/>
                  </a:lnTo>
                  <a:lnTo>
                    <a:pt x="186432" y="33844"/>
                  </a:lnTo>
                  <a:lnTo>
                    <a:pt x="186349" y="33613"/>
                  </a:lnTo>
                  <a:lnTo>
                    <a:pt x="186257" y="33392"/>
                  </a:lnTo>
                  <a:lnTo>
                    <a:pt x="186155" y="33180"/>
                  </a:lnTo>
                  <a:lnTo>
                    <a:pt x="186045" y="32968"/>
                  </a:lnTo>
                  <a:lnTo>
                    <a:pt x="185934" y="32765"/>
                  </a:lnTo>
                  <a:lnTo>
                    <a:pt x="185805" y="32562"/>
                  </a:lnTo>
                  <a:lnTo>
                    <a:pt x="185667" y="32369"/>
                  </a:lnTo>
                  <a:lnTo>
                    <a:pt x="185528" y="32184"/>
                  </a:lnTo>
                  <a:lnTo>
                    <a:pt x="185381" y="32000"/>
                  </a:lnTo>
                  <a:lnTo>
                    <a:pt x="185224" y="31824"/>
                  </a:lnTo>
                  <a:lnTo>
                    <a:pt x="185058" y="31649"/>
                  </a:lnTo>
                  <a:lnTo>
                    <a:pt x="184892" y="31492"/>
                  </a:lnTo>
                  <a:lnTo>
                    <a:pt x="184717" y="31336"/>
                  </a:lnTo>
                  <a:lnTo>
                    <a:pt x="184532" y="31179"/>
                  </a:lnTo>
                  <a:lnTo>
                    <a:pt x="184339" y="31041"/>
                  </a:lnTo>
                  <a:lnTo>
                    <a:pt x="184145" y="30912"/>
                  </a:lnTo>
                  <a:lnTo>
                    <a:pt x="183951" y="30782"/>
                  </a:lnTo>
                  <a:lnTo>
                    <a:pt x="183739" y="30663"/>
                  </a:lnTo>
                  <a:lnTo>
                    <a:pt x="183527" y="30552"/>
                  </a:lnTo>
                  <a:lnTo>
                    <a:pt x="183315" y="30450"/>
                  </a:lnTo>
                  <a:lnTo>
                    <a:pt x="183094" y="30358"/>
                  </a:lnTo>
                  <a:lnTo>
                    <a:pt x="182872" y="30275"/>
                  </a:lnTo>
                  <a:lnTo>
                    <a:pt x="182642" y="30201"/>
                  </a:lnTo>
                  <a:lnTo>
                    <a:pt x="182402" y="30137"/>
                  </a:lnTo>
                  <a:lnTo>
                    <a:pt x="182172" y="30082"/>
                  </a:lnTo>
                  <a:lnTo>
                    <a:pt x="181923" y="30035"/>
                  </a:lnTo>
                  <a:lnTo>
                    <a:pt x="181683" y="29999"/>
                  </a:lnTo>
                  <a:lnTo>
                    <a:pt x="181683" y="29999"/>
                  </a:lnTo>
                  <a:lnTo>
                    <a:pt x="179119" y="29694"/>
                  </a:lnTo>
                  <a:lnTo>
                    <a:pt x="176556" y="29390"/>
                  </a:lnTo>
                  <a:lnTo>
                    <a:pt x="174001" y="29104"/>
                  </a:lnTo>
                  <a:lnTo>
                    <a:pt x="171447" y="28837"/>
                  </a:lnTo>
                  <a:lnTo>
                    <a:pt x="168911" y="28578"/>
                  </a:lnTo>
                  <a:lnTo>
                    <a:pt x="166375" y="28339"/>
                  </a:lnTo>
                  <a:lnTo>
                    <a:pt x="163848" y="28108"/>
                  </a:lnTo>
                  <a:lnTo>
                    <a:pt x="161331" y="27887"/>
                  </a:lnTo>
                  <a:lnTo>
                    <a:pt x="158832" y="27675"/>
                  </a:lnTo>
                  <a:lnTo>
                    <a:pt x="156333" y="27481"/>
                  </a:lnTo>
                  <a:lnTo>
                    <a:pt x="153843" y="27306"/>
                  </a:lnTo>
                  <a:lnTo>
                    <a:pt x="151372" y="27131"/>
                  </a:lnTo>
                  <a:lnTo>
                    <a:pt x="148900" y="26974"/>
                  </a:lnTo>
                  <a:lnTo>
                    <a:pt x="146447" y="26826"/>
                  </a:lnTo>
                  <a:lnTo>
                    <a:pt x="144013" y="26688"/>
                  </a:lnTo>
                  <a:lnTo>
                    <a:pt x="141578" y="26559"/>
                  </a:lnTo>
                  <a:lnTo>
                    <a:pt x="141578" y="5783"/>
                  </a:lnTo>
                  <a:lnTo>
                    <a:pt x="141578" y="5783"/>
                  </a:lnTo>
                  <a:lnTo>
                    <a:pt x="141578" y="5479"/>
                  </a:lnTo>
                  <a:lnTo>
                    <a:pt x="141551" y="5193"/>
                  </a:lnTo>
                  <a:lnTo>
                    <a:pt x="141514" y="4898"/>
                  </a:lnTo>
                  <a:lnTo>
                    <a:pt x="141468" y="4612"/>
                  </a:lnTo>
                  <a:lnTo>
                    <a:pt x="141403" y="4335"/>
                  </a:lnTo>
                  <a:lnTo>
                    <a:pt x="141320" y="4058"/>
                  </a:lnTo>
                  <a:lnTo>
                    <a:pt x="141228" y="3791"/>
                  </a:lnTo>
                  <a:lnTo>
                    <a:pt x="141127" y="3533"/>
                  </a:lnTo>
                  <a:lnTo>
                    <a:pt x="141007" y="3275"/>
                  </a:lnTo>
                  <a:lnTo>
                    <a:pt x="140887" y="3026"/>
                  </a:lnTo>
                  <a:lnTo>
                    <a:pt x="140748" y="2786"/>
                  </a:lnTo>
                  <a:lnTo>
                    <a:pt x="140592" y="2546"/>
                  </a:lnTo>
                  <a:lnTo>
                    <a:pt x="140435" y="2325"/>
                  </a:lnTo>
                  <a:lnTo>
                    <a:pt x="140260" y="2103"/>
                  </a:lnTo>
                  <a:lnTo>
                    <a:pt x="140075" y="1891"/>
                  </a:lnTo>
                  <a:lnTo>
                    <a:pt x="139891" y="1689"/>
                  </a:lnTo>
                  <a:lnTo>
                    <a:pt x="139688" y="1504"/>
                  </a:lnTo>
                  <a:lnTo>
                    <a:pt x="139476" y="1320"/>
                  </a:lnTo>
                  <a:lnTo>
                    <a:pt x="139255" y="1144"/>
                  </a:lnTo>
                  <a:lnTo>
                    <a:pt x="139033" y="988"/>
                  </a:lnTo>
                  <a:lnTo>
                    <a:pt x="138793" y="831"/>
                  </a:lnTo>
                  <a:lnTo>
                    <a:pt x="138554" y="693"/>
                  </a:lnTo>
                  <a:lnTo>
                    <a:pt x="138305" y="563"/>
                  </a:lnTo>
                  <a:lnTo>
                    <a:pt x="138047" y="453"/>
                  </a:lnTo>
                  <a:lnTo>
                    <a:pt x="137788" y="351"/>
                  </a:lnTo>
                  <a:lnTo>
                    <a:pt x="137521" y="259"/>
                  </a:lnTo>
                  <a:lnTo>
                    <a:pt x="137244" y="176"/>
                  </a:lnTo>
                  <a:lnTo>
                    <a:pt x="136968" y="112"/>
                  </a:lnTo>
                  <a:lnTo>
                    <a:pt x="136682" y="66"/>
                  </a:lnTo>
                  <a:lnTo>
                    <a:pt x="136387" y="29"/>
                  </a:lnTo>
                  <a:lnTo>
                    <a:pt x="136092" y="1"/>
                  </a:lnTo>
                  <a:lnTo>
                    <a:pt x="135796" y="1"/>
                  </a:lnTo>
                  <a:lnTo>
                    <a:pt x="135796" y="1"/>
                  </a:lnTo>
                  <a:lnTo>
                    <a:pt x="135501" y="1"/>
                  </a:lnTo>
                  <a:lnTo>
                    <a:pt x="135206" y="29"/>
                  </a:lnTo>
                  <a:lnTo>
                    <a:pt x="134920" y="66"/>
                  </a:lnTo>
                  <a:lnTo>
                    <a:pt x="134635" y="112"/>
                  </a:lnTo>
                  <a:lnTo>
                    <a:pt x="134349" y="176"/>
                  </a:lnTo>
                  <a:lnTo>
                    <a:pt x="134081" y="259"/>
                  </a:lnTo>
                  <a:lnTo>
                    <a:pt x="133805" y="351"/>
                  </a:lnTo>
                  <a:lnTo>
                    <a:pt x="133546" y="453"/>
                  </a:lnTo>
                  <a:lnTo>
                    <a:pt x="133288" y="563"/>
                  </a:lnTo>
                  <a:lnTo>
                    <a:pt x="133039" y="693"/>
                  </a:lnTo>
                  <a:lnTo>
                    <a:pt x="132799" y="831"/>
                  </a:lnTo>
                  <a:lnTo>
                    <a:pt x="132560" y="988"/>
                  </a:lnTo>
                  <a:lnTo>
                    <a:pt x="132338" y="1144"/>
                  </a:lnTo>
                  <a:lnTo>
                    <a:pt x="132117" y="1320"/>
                  </a:lnTo>
                  <a:lnTo>
                    <a:pt x="131905" y="1504"/>
                  </a:lnTo>
                  <a:lnTo>
                    <a:pt x="131711" y="1689"/>
                  </a:lnTo>
                  <a:lnTo>
                    <a:pt x="131518" y="1891"/>
                  </a:lnTo>
                  <a:lnTo>
                    <a:pt x="131333" y="2103"/>
                  </a:lnTo>
                  <a:lnTo>
                    <a:pt x="131167" y="2325"/>
                  </a:lnTo>
                  <a:lnTo>
                    <a:pt x="131001" y="2546"/>
                  </a:lnTo>
                  <a:lnTo>
                    <a:pt x="130854" y="2786"/>
                  </a:lnTo>
                  <a:lnTo>
                    <a:pt x="130715" y="3026"/>
                  </a:lnTo>
                  <a:lnTo>
                    <a:pt x="130586" y="3275"/>
                  </a:lnTo>
                  <a:lnTo>
                    <a:pt x="130466" y="3533"/>
                  </a:lnTo>
                  <a:lnTo>
                    <a:pt x="130365" y="3791"/>
                  </a:lnTo>
                  <a:lnTo>
                    <a:pt x="130273" y="4058"/>
                  </a:lnTo>
                  <a:lnTo>
                    <a:pt x="130199" y="4335"/>
                  </a:lnTo>
                  <a:lnTo>
                    <a:pt x="130134" y="4612"/>
                  </a:lnTo>
                  <a:lnTo>
                    <a:pt x="130079" y="4898"/>
                  </a:lnTo>
                  <a:lnTo>
                    <a:pt x="130042" y="5193"/>
                  </a:lnTo>
                  <a:lnTo>
                    <a:pt x="130024" y="5479"/>
                  </a:lnTo>
                  <a:lnTo>
                    <a:pt x="130015" y="5783"/>
                  </a:lnTo>
                  <a:lnTo>
                    <a:pt x="130015" y="26089"/>
                  </a:lnTo>
                  <a:lnTo>
                    <a:pt x="130015" y="26089"/>
                  </a:lnTo>
                  <a:lnTo>
                    <a:pt x="127082" y="25996"/>
                  </a:lnTo>
                  <a:lnTo>
                    <a:pt x="124177" y="25932"/>
                  </a:lnTo>
                  <a:lnTo>
                    <a:pt x="121300" y="25867"/>
                  </a:lnTo>
                  <a:lnTo>
                    <a:pt x="118451" y="25830"/>
                  </a:lnTo>
                  <a:lnTo>
                    <a:pt x="115629" y="25794"/>
                  </a:lnTo>
                  <a:lnTo>
                    <a:pt x="112844" y="25775"/>
                  </a:lnTo>
                  <a:lnTo>
                    <a:pt x="110078" y="25766"/>
                  </a:lnTo>
                  <a:lnTo>
                    <a:pt x="107357" y="25775"/>
                  </a:lnTo>
                  <a:lnTo>
                    <a:pt x="104665" y="25784"/>
                  </a:lnTo>
                  <a:lnTo>
                    <a:pt x="102000" y="25812"/>
                  </a:lnTo>
                  <a:lnTo>
                    <a:pt x="99381" y="25840"/>
                  </a:lnTo>
                  <a:lnTo>
                    <a:pt x="96789" y="25886"/>
                  </a:lnTo>
                  <a:lnTo>
                    <a:pt x="94244" y="25941"/>
                  </a:lnTo>
                  <a:lnTo>
                    <a:pt x="91736" y="26006"/>
                  </a:lnTo>
                  <a:lnTo>
                    <a:pt x="89265" y="26070"/>
                  </a:lnTo>
                  <a:lnTo>
                    <a:pt x="86830" y="26144"/>
                  </a:lnTo>
                  <a:lnTo>
                    <a:pt x="86830" y="5783"/>
                  </a:lnTo>
                  <a:lnTo>
                    <a:pt x="86830" y="5783"/>
                  </a:lnTo>
                  <a:lnTo>
                    <a:pt x="86830" y="5479"/>
                  </a:lnTo>
                  <a:lnTo>
                    <a:pt x="86802" y="5193"/>
                  </a:lnTo>
                  <a:lnTo>
                    <a:pt x="86766" y="4898"/>
                  </a:lnTo>
                  <a:lnTo>
                    <a:pt x="86720" y="4612"/>
                  </a:lnTo>
                  <a:lnTo>
                    <a:pt x="86655" y="4335"/>
                  </a:lnTo>
                  <a:lnTo>
                    <a:pt x="86572" y="4058"/>
                  </a:lnTo>
                  <a:lnTo>
                    <a:pt x="86480" y="3791"/>
                  </a:lnTo>
                  <a:lnTo>
                    <a:pt x="86378" y="3533"/>
                  </a:lnTo>
                  <a:lnTo>
                    <a:pt x="86268" y="3275"/>
                  </a:lnTo>
                  <a:lnTo>
                    <a:pt x="86139" y="3026"/>
                  </a:lnTo>
                  <a:lnTo>
                    <a:pt x="86000" y="2786"/>
                  </a:lnTo>
                  <a:lnTo>
                    <a:pt x="85843" y="2546"/>
                  </a:lnTo>
                  <a:lnTo>
                    <a:pt x="85687" y="2325"/>
                  </a:lnTo>
                  <a:lnTo>
                    <a:pt x="85511" y="2103"/>
                  </a:lnTo>
                  <a:lnTo>
                    <a:pt x="85327" y="1891"/>
                  </a:lnTo>
                  <a:lnTo>
                    <a:pt x="85143" y="1689"/>
                  </a:lnTo>
                  <a:lnTo>
                    <a:pt x="84940" y="1504"/>
                  </a:lnTo>
                  <a:lnTo>
                    <a:pt x="84728" y="1320"/>
                  </a:lnTo>
                  <a:lnTo>
                    <a:pt x="84506" y="1144"/>
                  </a:lnTo>
                  <a:lnTo>
                    <a:pt x="84285" y="988"/>
                  </a:lnTo>
                  <a:lnTo>
                    <a:pt x="84045" y="831"/>
                  </a:lnTo>
                  <a:lnTo>
                    <a:pt x="83806" y="693"/>
                  </a:lnTo>
                  <a:lnTo>
                    <a:pt x="83557" y="563"/>
                  </a:lnTo>
                  <a:lnTo>
                    <a:pt x="83298" y="453"/>
                  </a:lnTo>
                  <a:lnTo>
                    <a:pt x="83040" y="351"/>
                  </a:lnTo>
                  <a:lnTo>
                    <a:pt x="82773" y="259"/>
                  </a:lnTo>
                  <a:lnTo>
                    <a:pt x="82496" y="176"/>
                  </a:lnTo>
                  <a:lnTo>
                    <a:pt x="82219" y="112"/>
                  </a:lnTo>
                  <a:lnTo>
                    <a:pt x="81934" y="66"/>
                  </a:lnTo>
                  <a:lnTo>
                    <a:pt x="81638" y="29"/>
                  </a:lnTo>
                  <a:lnTo>
                    <a:pt x="81353" y="1"/>
                  </a:lnTo>
                  <a:lnTo>
                    <a:pt x="81048" y="1"/>
                  </a:lnTo>
                  <a:lnTo>
                    <a:pt x="81048" y="1"/>
                  </a:lnTo>
                  <a:lnTo>
                    <a:pt x="80753" y="1"/>
                  </a:lnTo>
                  <a:lnTo>
                    <a:pt x="80458" y="29"/>
                  </a:lnTo>
                  <a:lnTo>
                    <a:pt x="80172" y="66"/>
                  </a:lnTo>
                  <a:lnTo>
                    <a:pt x="79886" y="112"/>
                  </a:lnTo>
                  <a:lnTo>
                    <a:pt x="79610" y="176"/>
                  </a:lnTo>
                  <a:lnTo>
                    <a:pt x="79333" y="259"/>
                  </a:lnTo>
                  <a:lnTo>
                    <a:pt x="79066" y="351"/>
                  </a:lnTo>
                  <a:lnTo>
                    <a:pt x="78798" y="453"/>
                  </a:lnTo>
                  <a:lnTo>
                    <a:pt x="78549" y="563"/>
                  </a:lnTo>
                  <a:lnTo>
                    <a:pt x="78291" y="693"/>
                  </a:lnTo>
                  <a:lnTo>
                    <a:pt x="78051" y="831"/>
                  </a:lnTo>
                  <a:lnTo>
                    <a:pt x="77821" y="988"/>
                  </a:lnTo>
                  <a:lnTo>
                    <a:pt x="77590" y="1144"/>
                  </a:lnTo>
                  <a:lnTo>
                    <a:pt x="77369" y="1320"/>
                  </a:lnTo>
                  <a:lnTo>
                    <a:pt x="77166" y="1504"/>
                  </a:lnTo>
                  <a:lnTo>
                    <a:pt x="76963" y="1689"/>
                  </a:lnTo>
                  <a:lnTo>
                    <a:pt x="76769" y="1891"/>
                  </a:lnTo>
                  <a:lnTo>
                    <a:pt x="76585" y="2103"/>
                  </a:lnTo>
                  <a:lnTo>
                    <a:pt x="76419" y="2325"/>
                  </a:lnTo>
                  <a:lnTo>
                    <a:pt x="76253" y="2546"/>
                  </a:lnTo>
                  <a:lnTo>
                    <a:pt x="76106" y="2786"/>
                  </a:lnTo>
                  <a:lnTo>
                    <a:pt x="75967" y="3026"/>
                  </a:lnTo>
                  <a:lnTo>
                    <a:pt x="75838" y="3275"/>
                  </a:lnTo>
                  <a:lnTo>
                    <a:pt x="75727" y="3533"/>
                  </a:lnTo>
                  <a:lnTo>
                    <a:pt x="75617" y="3791"/>
                  </a:lnTo>
                  <a:lnTo>
                    <a:pt x="75525" y="4058"/>
                  </a:lnTo>
                  <a:lnTo>
                    <a:pt x="75451" y="4335"/>
                  </a:lnTo>
                  <a:lnTo>
                    <a:pt x="75386" y="4612"/>
                  </a:lnTo>
                  <a:lnTo>
                    <a:pt x="75331" y="4898"/>
                  </a:lnTo>
                  <a:lnTo>
                    <a:pt x="75294" y="5193"/>
                  </a:lnTo>
                  <a:lnTo>
                    <a:pt x="75276" y="5479"/>
                  </a:lnTo>
                  <a:lnTo>
                    <a:pt x="75266" y="5783"/>
                  </a:lnTo>
                  <a:lnTo>
                    <a:pt x="75266" y="26624"/>
                  </a:lnTo>
                  <a:lnTo>
                    <a:pt x="75266" y="26624"/>
                  </a:lnTo>
                  <a:lnTo>
                    <a:pt x="72998" y="26743"/>
                  </a:lnTo>
                  <a:lnTo>
                    <a:pt x="70785" y="26863"/>
                  </a:lnTo>
                  <a:lnTo>
                    <a:pt x="68627" y="26992"/>
                  </a:lnTo>
                  <a:lnTo>
                    <a:pt x="66524" y="27121"/>
                  </a:lnTo>
                  <a:lnTo>
                    <a:pt x="64477" y="27260"/>
                  </a:lnTo>
                  <a:lnTo>
                    <a:pt x="62485" y="27389"/>
                  </a:lnTo>
                  <a:lnTo>
                    <a:pt x="60549" y="27527"/>
                  </a:lnTo>
                  <a:lnTo>
                    <a:pt x="58677" y="27666"/>
                  </a:lnTo>
                  <a:lnTo>
                    <a:pt x="55117" y="27951"/>
                  </a:lnTo>
                  <a:lnTo>
                    <a:pt x="51816" y="28228"/>
                  </a:lnTo>
                  <a:lnTo>
                    <a:pt x="48773" y="28495"/>
                  </a:lnTo>
                  <a:lnTo>
                    <a:pt x="46006" y="28763"/>
                  </a:lnTo>
                  <a:lnTo>
                    <a:pt x="43517" y="29012"/>
                  </a:lnTo>
                  <a:lnTo>
                    <a:pt x="41322" y="29242"/>
                  </a:lnTo>
                  <a:lnTo>
                    <a:pt x="39432" y="29455"/>
                  </a:lnTo>
                  <a:lnTo>
                    <a:pt x="37855" y="29639"/>
                  </a:lnTo>
                  <a:lnTo>
                    <a:pt x="36591" y="29786"/>
                  </a:lnTo>
                  <a:lnTo>
                    <a:pt x="35669" y="29906"/>
                  </a:lnTo>
                  <a:lnTo>
                    <a:pt x="34839" y="30017"/>
                  </a:lnTo>
                  <a:lnTo>
                    <a:pt x="34839" y="30017"/>
                  </a:lnTo>
                  <a:lnTo>
                    <a:pt x="34599" y="30054"/>
                  </a:lnTo>
                  <a:lnTo>
                    <a:pt x="34360" y="30100"/>
                  </a:lnTo>
                  <a:lnTo>
                    <a:pt x="34129" y="30155"/>
                  </a:lnTo>
                  <a:lnTo>
                    <a:pt x="33908" y="30220"/>
                  </a:lnTo>
                  <a:lnTo>
                    <a:pt x="33677" y="30294"/>
                  </a:lnTo>
                  <a:lnTo>
                    <a:pt x="33456" y="30377"/>
                  </a:lnTo>
                  <a:lnTo>
                    <a:pt x="33244" y="30469"/>
                  </a:lnTo>
                  <a:lnTo>
                    <a:pt x="33032" y="30570"/>
                  </a:lnTo>
                  <a:lnTo>
                    <a:pt x="32829" y="30681"/>
                  </a:lnTo>
                  <a:lnTo>
                    <a:pt x="32626" y="30801"/>
                  </a:lnTo>
                  <a:lnTo>
                    <a:pt x="32432" y="30921"/>
                  </a:lnTo>
                  <a:lnTo>
                    <a:pt x="32239" y="31050"/>
                  </a:lnTo>
                  <a:lnTo>
                    <a:pt x="32054" y="31188"/>
                  </a:lnTo>
                  <a:lnTo>
                    <a:pt x="31879" y="31336"/>
                  </a:lnTo>
                  <a:lnTo>
                    <a:pt x="31704" y="31492"/>
                  </a:lnTo>
                  <a:lnTo>
                    <a:pt x="31538" y="31649"/>
                  </a:lnTo>
                  <a:lnTo>
                    <a:pt x="31381" y="31815"/>
                  </a:lnTo>
                  <a:lnTo>
                    <a:pt x="31224" y="31990"/>
                  </a:lnTo>
                  <a:lnTo>
                    <a:pt x="31086" y="32166"/>
                  </a:lnTo>
                  <a:lnTo>
                    <a:pt x="30948" y="32350"/>
                  </a:lnTo>
                  <a:lnTo>
                    <a:pt x="30809" y="32544"/>
                  </a:lnTo>
                  <a:lnTo>
                    <a:pt x="30690" y="32737"/>
                  </a:lnTo>
                  <a:lnTo>
                    <a:pt x="30570" y="32940"/>
                  </a:lnTo>
                  <a:lnTo>
                    <a:pt x="30459" y="33143"/>
                  </a:lnTo>
                  <a:lnTo>
                    <a:pt x="30358" y="33355"/>
                  </a:lnTo>
                  <a:lnTo>
                    <a:pt x="30265" y="33567"/>
                  </a:lnTo>
                  <a:lnTo>
                    <a:pt x="30182" y="33789"/>
                  </a:lnTo>
                  <a:lnTo>
                    <a:pt x="30109" y="34019"/>
                  </a:lnTo>
                  <a:lnTo>
                    <a:pt x="30044" y="34240"/>
                  </a:lnTo>
                  <a:lnTo>
                    <a:pt x="29989" y="34471"/>
                  </a:lnTo>
                  <a:lnTo>
                    <a:pt x="29943" y="34711"/>
                  </a:lnTo>
                  <a:lnTo>
                    <a:pt x="29906" y="34951"/>
                  </a:lnTo>
                  <a:lnTo>
                    <a:pt x="29906" y="34951"/>
                  </a:lnTo>
                  <a:lnTo>
                    <a:pt x="29795" y="35771"/>
                  </a:lnTo>
                  <a:lnTo>
                    <a:pt x="29675" y="36703"/>
                  </a:lnTo>
                  <a:lnTo>
                    <a:pt x="29528" y="37957"/>
                  </a:lnTo>
                  <a:lnTo>
                    <a:pt x="29343" y="39524"/>
                  </a:lnTo>
                  <a:lnTo>
                    <a:pt x="29140" y="41415"/>
                  </a:lnTo>
                  <a:lnTo>
                    <a:pt x="28910" y="43600"/>
                  </a:lnTo>
                  <a:lnTo>
                    <a:pt x="28652" y="46072"/>
                  </a:lnTo>
                  <a:lnTo>
                    <a:pt x="28393" y="48838"/>
                  </a:lnTo>
                  <a:lnTo>
                    <a:pt x="28117" y="51863"/>
                  </a:lnTo>
                  <a:lnTo>
                    <a:pt x="27840" y="55164"/>
                  </a:lnTo>
                  <a:lnTo>
                    <a:pt x="27563" y="58705"/>
                  </a:lnTo>
                  <a:lnTo>
                    <a:pt x="27425" y="60577"/>
                  </a:lnTo>
                  <a:lnTo>
                    <a:pt x="27287" y="62495"/>
                  </a:lnTo>
                  <a:lnTo>
                    <a:pt x="27148" y="64487"/>
                  </a:lnTo>
                  <a:lnTo>
                    <a:pt x="27019" y="66525"/>
                  </a:lnTo>
                  <a:lnTo>
                    <a:pt x="26890" y="68628"/>
                  </a:lnTo>
                  <a:lnTo>
                    <a:pt x="26761" y="70776"/>
                  </a:lnTo>
                  <a:lnTo>
                    <a:pt x="26641" y="72980"/>
                  </a:lnTo>
                  <a:lnTo>
                    <a:pt x="26521" y="75239"/>
                  </a:lnTo>
                  <a:lnTo>
                    <a:pt x="5782" y="75239"/>
                  </a:lnTo>
                  <a:lnTo>
                    <a:pt x="5782" y="75239"/>
                  </a:lnTo>
                  <a:lnTo>
                    <a:pt x="5487" y="75249"/>
                  </a:lnTo>
                  <a:lnTo>
                    <a:pt x="5192" y="75276"/>
                  </a:lnTo>
                  <a:lnTo>
                    <a:pt x="4906" y="75313"/>
                  </a:lnTo>
                  <a:lnTo>
                    <a:pt x="4620" y="75359"/>
                  </a:lnTo>
                  <a:lnTo>
                    <a:pt x="4344" y="75424"/>
                  </a:lnTo>
                  <a:lnTo>
                    <a:pt x="4067" y="75507"/>
                  </a:lnTo>
                  <a:lnTo>
                    <a:pt x="3800" y="75590"/>
                  </a:lnTo>
                  <a:lnTo>
                    <a:pt x="3532" y="75700"/>
                  </a:lnTo>
                  <a:lnTo>
                    <a:pt x="3283" y="75811"/>
                  </a:lnTo>
                  <a:lnTo>
                    <a:pt x="3034" y="75940"/>
                  </a:lnTo>
                  <a:lnTo>
                    <a:pt x="2785" y="76079"/>
                  </a:lnTo>
                  <a:lnTo>
                    <a:pt x="2555" y="76226"/>
                  </a:lnTo>
                  <a:lnTo>
                    <a:pt x="2324" y="76392"/>
                  </a:lnTo>
                  <a:lnTo>
                    <a:pt x="2112" y="76567"/>
                  </a:lnTo>
                  <a:lnTo>
                    <a:pt x="1900" y="76743"/>
                  </a:lnTo>
                  <a:lnTo>
                    <a:pt x="1697" y="76936"/>
                  </a:lnTo>
                  <a:lnTo>
                    <a:pt x="1503" y="77139"/>
                  </a:lnTo>
                  <a:lnTo>
                    <a:pt x="1328" y="77351"/>
                  </a:lnTo>
                  <a:lnTo>
                    <a:pt x="1153" y="77563"/>
                  </a:lnTo>
                  <a:lnTo>
                    <a:pt x="987" y="77794"/>
                  </a:lnTo>
                  <a:lnTo>
                    <a:pt x="839" y="78024"/>
                  </a:lnTo>
                  <a:lnTo>
                    <a:pt x="701" y="78273"/>
                  </a:lnTo>
                  <a:lnTo>
                    <a:pt x="572" y="78522"/>
                  </a:lnTo>
                  <a:lnTo>
                    <a:pt x="461" y="78771"/>
                  </a:lnTo>
                  <a:lnTo>
                    <a:pt x="351" y="79039"/>
                  </a:lnTo>
                  <a:lnTo>
                    <a:pt x="268" y="79306"/>
                  </a:lnTo>
                  <a:lnTo>
                    <a:pt x="185" y="79583"/>
                  </a:lnTo>
                  <a:lnTo>
                    <a:pt x="120" y="79859"/>
                  </a:lnTo>
                  <a:lnTo>
                    <a:pt x="74" y="80145"/>
                  </a:lnTo>
                  <a:lnTo>
                    <a:pt x="37" y="80431"/>
                  </a:lnTo>
                  <a:lnTo>
                    <a:pt x="9" y="80726"/>
                  </a:lnTo>
                  <a:lnTo>
                    <a:pt x="0" y="81021"/>
                  </a:lnTo>
                  <a:lnTo>
                    <a:pt x="0" y="81021"/>
                  </a:lnTo>
                  <a:lnTo>
                    <a:pt x="9" y="81326"/>
                  </a:lnTo>
                  <a:lnTo>
                    <a:pt x="37" y="81621"/>
                  </a:lnTo>
                  <a:lnTo>
                    <a:pt x="74" y="81907"/>
                  </a:lnTo>
                  <a:lnTo>
                    <a:pt x="120" y="82192"/>
                  </a:lnTo>
                  <a:lnTo>
                    <a:pt x="185" y="82469"/>
                  </a:lnTo>
                  <a:lnTo>
                    <a:pt x="268" y="82746"/>
                  </a:lnTo>
                  <a:lnTo>
                    <a:pt x="351" y="83013"/>
                  </a:lnTo>
                  <a:lnTo>
                    <a:pt x="461" y="83281"/>
                  </a:lnTo>
                  <a:lnTo>
                    <a:pt x="572" y="83530"/>
                  </a:lnTo>
                  <a:lnTo>
                    <a:pt x="701" y="83788"/>
                  </a:lnTo>
                  <a:lnTo>
                    <a:pt x="839" y="84028"/>
                  </a:lnTo>
                  <a:lnTo>
                    <a:pt x="987" y="84258"/>
                  </a:lnTo>
                  <a:lnTo>
                    <a:pt x="1153" y="84489"/>
                  </a:lnTo>
                  <a:lnTo>
                    <a:pt x="1328" y="84710"/>
                  </a:lnTo>
                  <a:lnTo>
                    <a:pt x="1503" y="84913"/>
                  </a:lnTo>
                  <a:lnTo>
                    <a:pt x="1697" y="85116"/>
                  </a:lnTo>
                  <a:lnTo>
                    <a:pt x="1900" y="85309"/>
                  </a:lnTo>
                  <a:lnTo>
                    <a:pt x="2112" y="85494"/>
                  </a:lnTo>
                  <a:lnTo>
                    <a:pt x="2324" y="85660"/>
                  </a:lnTo>
                  <a:lnTo>
                    <a:pt x="2555" y="85826"/>
                  </a:lnTo>
                  <a:lnTo>
                    <a:pt x="2785" y="85973"/>
                  </a:lnTo>
                  <a:lnTo>
                    <a:pt x="3034" y="86112"/>
                  </a:lnTo>
                  <a:lnTo>
                    <a:pt x="3283" y="86241"/>
                  </a:lnTo>
                  <a:lnTo>
                    <a:pt x="3532" y="86351"/>
                  </a:lnTo>
                  <a:lnTo>
                    <a:pt x="3800" y="86462"/>
                  </a:lnTo>
                  <a:lnTo>
                    <a:pt x="4067" y="86545"/>
                  </a:lnTo>
                  <a:lnTo>
                    <a:pt x="4344" y="86628"/>
                  </a:lnTo>
                  <a:lnTo>
                    <a:pt x="4620" y="86693"/>
                  </a:lnTo>
                  <a:lnTo>
                    <a:pt x="4906" y="86739"/>
                  </a:lnTo>
                  <a:lnTo>
                    <a:pt x="5192" y="86776"/>
                  </a:lnTo>
                  <a:lnTo>
                    <a:pt x="5487" y="86803"/>
                  </a:lnTo>
                  <a:lnTo>
                    <a:pt x="5782" y="86812"/>
                  </a:lnTo>
                  <a:lnTo>
                    <a:pt x="26042" y="86812"/>
                  </a:lnTo>
                  <a:lnTo>
                    <a:pt x="26042" y="86812"/>
                  </a:lnTo>
                  <a:lnTo>
                    <a:pt x="25959" y="89238"/>
                  </a:lnTo>
                  <a:lnTo>
                    <a:pt x="25894" y="91709"/>
                  </a:lnTo>
                  <a:lnTo>
                    <a:pt x="25830" y="94217"/>
                  </a:lnTo>
                  <a:lnTo>
                    <a:pt x="25774" y="96762"/>
                  </a:lnTo>
                  <a:lnTo>
                    <a:pt x="25738" y="99354"/>
                  </a:lnTo>
                  <a:lnTo>
                    <a:pt x="25701" y="101973"/>
                  </a:lnTo>
                  <a:lnTo>
                    <a:pt x="25673" y="104628"/>
                  </a:lnTo>
                  <a:lnTo>
                    <a:pt x="25664" y="107321"/>
                  </a:lnTo>
                  <a:lnTo>
                    <a:pt x="25655" y="110051"/>
                  </a:lnTo>
                  <a:lnTo>
                    <a:pt x="25664" y="112808"/>
                  </a:lnTo>
                  <a:lnTo>
                    <a:pt x="25682" y="115593"/>
                  </a:lnTo>
                  <a:lnTo>
                    <a:pt x="25710" y="118415"/>
                  </a:lnTo>
                  <a:lnTo>
                    <a:pt x="25756" y="121264"/>
                  </a:lnTo>
                  <a:lnTo>
                    <a:pt x="25811" y="124141"/>
                  </a:lnTo>
                  <a:lnTo>
                    <a:pt x="25885" y="127046"/>
                  </a:lnTo>
                  <a:lnTo>
                    <a:pt x="25968" y="129978"/>
                  </a:lnTo>
                  <a:lnTo>
                    <a:pt x="5782" y="129978"/>
                  </a:lnTo>
                  <a:lnTo>
                    <a:pt x="5782" y="129978"/>
                  </a:lnTo>
                  <a:lnTo>
                    <a:pt x="5487" y="129988"/>
                  </a:lnTo>
                  <a:lnTo>
                    <a:pt x="5192" y="130006"/>
                  </a:lnTo>
                  <a:lnTo>
                    <a:pt x="4906" y="130043"/>
                  </a:lnTo>
                  <a:lnTo>
                    <a:pt x="4620" y="130098"/>
                  </a:lnTo>
                  <a:lnTo>
                    <a:pt x="4344" y="130163"/>
                  </a:lnTo>
                  <a:lnTo>
                    <a:pt x="4067" y="130237"/>
                  </a:lnTo>
                  <a:lnTo>
                    <a:pt x="3800" y="130329"/>
                  </a:lnTo>
                  <a:lnTo>
                    <a:pt x="3532" y="130430"/>
                  </a:lnTo>
                  <a:lnTo>
                    <a:pt x="3283" y="130550"/>
                  </a:lnTo>
                  <a:lnTo>
                    <a:pt x="3034" y="130679"/>
                  </a:lnTo>
                  <a:lnTo>
                    <a:pt x="2785" y="130818"/>
                  </a:lnTo>
                  <a:lnTo>
                    <a:pt x="2555" y="130965"/>
                  </a:lnTo>
                  <a:lnTo>
                    <a:pt x="2324" y="131131"/>
                  </a:lnTo>
                  <a:lnTo>
                    <a:pt x="2112" y="131297"/>
                  </a:lnTo>
                  <a:lnTo>
                    <a:pt x="1900" y="131482"/>
                  </a:lnTo>
                  <a:lnTo>
                    <a:pt x="1697" y="131675"/>
                  </a:lnTo>
                  <a:lnTo>
                    <a:pt x="1503" y="131869"/>
                  </a:lnTo>
                  <a:lnTo>
                    <a:pt x="1328" y="132081"/>
                  </a:lnTo>
                  <a:lnTo>
                    <a:pt x="1153" y="132302"/>
                  </a:lnTo>
                  <a:lnTo>
                    <a:pt x="987" y="132524"/>
                  </a:lnTo>
                  <a:lnTo>
                    <a:pt x="839" y="132763"/>
                  </a:lnTo>
                  <a:lnTo>
                    <a:pt x="701" y="133003"/>
                  </a:lnTo>
                  <a:lnTo>
                    <a:pt x="572" y="133252"/>
                  </a:lnTo>
                  <a:lnTo>
                    <a:pt x="461" y="133510"/>
                  </a:lnTo>
                  <a:lnTo>
                    <a:pt x="351" y="133768"/>
                  </a:lnTo>
                  <a:lnTo>
                    <a:pt x="268" y="134045"/>
                  </a:lnTo>
                  <a:lnTo>
                    <a:pt x="185" y="134313"/>
                  </a:lnTo>
                  <a:lnTo>
                    <a:pt x="120" y="134598"/>
                  </a:lnTo>
                  <a:lnTo>
                    <a:pt x="74" y="134884"/>
                  </a:lnTo>
                  <a:lnTo>
                    <a:pt x="37" y="135170"/>
                  </a:lnTo>
                  <a:lnTo>
                    <a:pt x="9" y="135465"/>
                  </a:lnTo>
                  <a:lnTo>
                    <a:pt x="0" y="135760"/>
                  </a:lnTo>
                  <a:lnTo>
                    <a:pt x="0" y="135760"/>
                  </a:lnTo>
                  <a:lnTo>
                    <a:pt x="9" y="136055"/>
                  </a:lnTo>
                  <a:lnTo>
                    <a:pt x="37" y="136350"/>
                  </a:lnTo>
                  <a:lnTo>
                    <a:pt x="74" y="136646"/>
                  </a:lnTo>
                  <a:lnTo>
                    <a:pt x="120" y="136922"/>
                  </a:lnTo>
                  <a:lnTo>
                    <a:pt x="185" y="137208"/>
                  </a:lnTo>
                  <a:lnTo>
                    <a:pt x="268" y="137475"/>
                  </a:lnTo>
                  <a:lnTo>
                    <a:pt x="351" y="137752"/>
                  </a:lnTo>
                  <a:lnTo>
                    <a:pt x="461" y="138010"/>
                  </a:lnTo>
                  <a:lnTo>
                    <a:pt x="572" y="138269"/>
                  </a:lnTo>
                  <a:lnTo>
                    <a:pt x="701" y="138518"/>
                  </a:lnTo>
                  <a:lnTo>
                    <a:pt x="839" y="138757"/>
                  </a:lnTo>
                  <a:lnTo>
                    <a:pt x="987" y="138997"/>
                  </a:lnTo>
                  <a:lnTo>
                    <a:pt x="1153" y="139218"/>
                  </a:lnTo>
                  <a:lnTo>
                    <a:pt x="1328" y="139440"/>
                  </a:lnTo>
                  <a:lnTo>
                    <a:pt x="1503" y="139652"/>
                  </a:lnTo>
                  <a:lnTo>
                    <a:pt x="1697" y="139845"/>
                  </a:lnTo>
                  <a:lnTo>
                    <a:pt x="1900" y="140039"/>
                  </a:lnTo>
                  <a:lnTo>
                    <a:pt x="2112" y="140224"/>
                  </a:lnTo>
                  <a:lnTo>
                    <a:pt x="2324" y="140399"/>
                  </a:lnTo>
                  <a:lnTo>
                    <a:pt x="2555" y="140555"/>
                  </a:lnTo>
                  <a:lnTo>
                    <a:pt x="2785" y="140703"/>
                  </a:lnTo>
                  <a:lnTo>
                    <a:pt x="3034" y="140841"/>
                  </a:lnTo>
                  <a:lnTo>
                    <a:pt x="3283" y="140970"/>
                  </a:lnTo>
                  <a:lnTo>
                    <a:pt x="3532" y="141090"/>
                  </a:lnTo>
                  <a:lnTo>
                    <a:pt x="3800" y="141192"/>
                  </a:lnTo>
                  <a:lnTo>
                    <a:pt x="4067" y="141284"/>
                  </a:lnTo>
                  <a:lnTo>
                    <a:pt x="4344" y="141358"/>
                  </a:lnTo>
                  <a:lnTo>
                    <a:pt x="4620" y="141422"/>
                  </a:lnTo>
                  <a:lnTo>
                    <a:pt x="4906" y="141478"/>
                  </a:lnTo>
                  <a:lnTo>
                    <a:pt x="5192" y="141515"/>
                  </a:lnTo>
                  <a:lnTo>
                    <a:pt x="5487" y="141533"/>
                  </a:lnTo>
                  <a:lnTo>
                    <a:pt x="5782" y="141542"/>
                  </a:lnTo>
                  <a:lnTo>
                    <a:pt x="26438" y="141542"/>
                  </a:lnTo>
                  <a:lnTo>
                    <a:pt x="26438" y="141542"/>
                  </a:lnTo>
                  <a:lnTo>
                    <a:pt x="26567" y="143977"/>
                  </a:lnTo>
                  <a:lnTo>
                    <a:pt x="26706" y="146420"/>
                  </a:lnTo>
                  <a:lnTo>
                    <a:pt x="26853" y="148883"/>
                  </a:lnTo>
                  <a:lnTo>
                    <a:pt x="27010" y="151354"/>
                  </a:lnTo>
                  <a:lnTo>
                    <a:pt x="27185" y="153834"/>
                  </a:lnTo>
                  <a:lnTo>
                    <a:pt x="27370" y="156334"/>
                  </a:lnTo>
                  <a:lnTo>
                    <a:pt x="27563" y="158833"/>
                  </a:lnTo>
                  <a:lnTo>
                    <a:pt x="27766" y="161350"/>
                  </a:lnTo>
                  <a:lnTo>
                    <a:pt x="27988" y="163877"/>
                  </a:lnTo>
                  <a:lnTo>
                    <a:pt x="28218" y="166403"/>
                  </a:lnTo>
                  <a:lnTo>
                    <a:pt x="28467" y="168949"/>
                  </a:lnTo>
                  <a:lnTo>
                    <a:pt x="28725" y="171494"/>
                  </a:lnTo>
                  <a:lnTo>
                    <a:pt x="28993" y="174057"/>
                  </a:lnTo>
                  <a:lnTo>
                    <a:pt x="29279" y="176621"/>
                  </a:lnTo>
                  <a:lnTo>
                    <a:pt x="29574" y="179184"/>
                  </a:lnTo>
                  <a:lnTo>
                    <a:pt x="29887" y="181757"/>
                  </a:lnTo>
                  <a:lnTo>
                    <a:pt x="29887" y="181757"/>
                  </a:lnTo>
                  <a:lnTo>
                    <a:pt x="29924" y="182006"/>
                  </a:lnTo>
                  <a:lnTo>
                    <a:pt x="29970" y="182246"/>
                  </a:lnTo>
                  <a:lnTo>
                    <a:pt x="30026" y="182486"/>
                  </a:lnTo>
                  <a:lnTo>
                    <a:pt x="30090" y="182716"/>
                  </a:lnTo>
                  <a:lnTo>
                    <a:pt x="30164" y="182947"/>
                  </a:lnTo>
                  <a:lnTo>
                    <a:pt x="30247" y="183168"/>
                  </a:lnTo>
                  <a:lnTo>
                    <a:pt x="30339" y="183389"/>
                  </a:lnTo>
                  <a:lnTo>
                    <a:pt x="30441" y="183611"/>
                  </a:lnTo>
                  <a:lnTo>
                    <a:pt x="30551" y="183823"/>
                  </a:lnTo>
                  <a:lnTo>
                    <a:pt x="30671" y="184026"/>
                  </a:lnTo>
                  <a:lnTo>
                    <a:pt x="30800" y="184229"/>
                  </a:lnTo>
                  <a:lnTo>
                    <a:pt x="30929" y="184422"/>
                  </a:lnTo>
                  <a:lnTo>
                    <a:pt x="31077" y="184607"/>
                  </a:lnTo>
                  <a:lnTo>
                    <a:pt x="31224" y="184791"/>
                  </a:lnTo>
                  <a:lnTo>
                    <a:pt x="31381" y="184966"/>
                  </a:lnTo>
                  <a:lnTo>
                    <a:pt x="31538" y="185132"/>
                  </a:lnTo>
                  <a:lnTo>
                    <a:pt x="31713" y="185298"/>
                  </a:lnTo>
                  <a:lnTo>
                    <a:pt x="31888" y="185455"/>
                  </a:lnTo>
                  <a:lnTo>
                    <a:pt x="32073" y="185603"/>
                  </a:lnTo>
                  <a:lnTo>
                    <a:pt x="32257" y="185741"/>
                  </a:lnTo>
                  <a:lnTo>
                    <a:pt x="32451" y="185879"/>
                  </a:lnTo>
                  <a:lnTo>
                    <a:pt x="32654" y="186008"/>
                  </a:lnTo>
                  <a:lnTo>
                    <a:pt x="32857" y="186119"/>
                  </a:lnTo>
                  <a:lnTo>
                    <a:pt x="33069" y="186230"/>
                  </a:lnTo>
                  <a:lnTo>
                    <a:pt x="33281" y="186331"/>
                  </a:lnTo>
                  <a:lnTo>
                    <a:pt x="33502" y="186423"/>
                  </a:lnTo>
                  <a:lnTo>
                    <a:pt x="33733" y="186506"/>
                  </a:lnTo>
                  <a:lnTo>
                    <a:pt x="33963" y="186580"/>
                  </a:lnTo>
                  <a:lnTo>
                    <a:pt x="34194" y="186645"/>
                  </a:lnTo>
                  <a:lnTo>
                    <a:pt x="34433" y="186700"/>
                  </a:lnTo>
                  <a:lnTo>
                    <a:pt x="34673" y="186746"/>
                  </a:lnTo>
                  <a:lnTo>
                    <a:pt x="34922" y="186783"/>
                  </a:lnTo>
                  <a:lnTo>
                    <a:pt x="34922" y="186783"/>
                  </a:lnTo>
                  <a:lnTo>
                    <a:pt x="37504" y="187097"/>
                  </a:lnTo>
                  <a:lnTo>
                    <a:pt x="40077" y="187401"/>
                  </a:lnTo>
                  <a:lnTo>
                    <a:pt x="42650" y="187687"/>
                  </a:lnTo>
                  <a:lnTo>
                    <a:pt x="45213" y="187954"/>
                  </a:lnTo>
                  <a:lnTo>
                    <a:pt x="47768" y="188212"/>
                  </a:lnTo>
                  <a:lnTo>
                    <a:pt x="50322" y="188461"/>
                  </a:lnTo>
                  <a:lnTo>
                    <a:pt x="52858" y="188692"/>
                  </a:lnTo>
                  <a:lnTo>
                    <a:pt x="55394" y="188913"/>
                  </a:lnTo>
                  <a:lnTo>
                    <a:pt x="57921" y="189116"/>
                  </a:lnTo>
                  <a:lnTo>
                    <a:pt x="60429" y="189310"/>
                  </a:lnTo>
                  <a:lnTo>
                    <a:pt x="62928" y="189494"/>
                  </a:lnTo>
                  <a:lnTo>
                    <a:pt x="65427" y="189669"/>
                  </a:lnTo>
                  <a:lnTo>
                    <a:pt x="67908" y="189826"/>
                  </a:lnTo>
                  <a:lnTo>
                    <a:pt x="70370" y="189974"/>
                  </a:lnTo>
                  <a:lnTo>
                    <a:pt x="72823" y="190112"/>
                  </a:lnTo>
                  <a:lnTo>
                    <a:pt x="75266" y="190241"/>
                  </a:lnTo>
                  <a:lnTo>
                    <a:pt x="75266" y="211008"/>
                  </a:lnTo>
                  <a:lnTo>
                    <a:pt x="75266" y="211008"/>
                  </a:lnTo>
                  <a:lnTo>
                    <a:pt x="75276" y="211303"/>
                  </a:lnTo>
                  <a:lnTo>
                    <a:pt x="75294" y="211598"/>
                  </a:lnTo>
                  <a:lnTo>
                    <a:pt x="75331" y="211884"/>
                  </a:lnTo>
                  <a:lnTo>
                    <a:pt x="75386" y="212170"/>
                  </a:lnTo>
                  <a:lnTo>
                    <a:pt x="75451" y="212456"/>
                  </a:lnTo>
                  <a:lnTo>
                    <a:pt x="75525" y="212723"/>
                  </a:lnTo>
                  <a:lnTo>
                    <a:pt x="75617" y="212991"/>
                  </a:lnTo>
                  <a:lnTo>
                    <a:pt x="75727" y="213258"/>
                  </a:lnTo>
                  <a:lnTo>
                    <a:pt x="75838" y="213516"/>
                  </a:lnTo>
                  <a:lnTo>
                    <a:pt x="75967" y="213765"/>
                  </a:lnTo>
                  <a:lnTo>
                    <a:pt x="76106" y="214005"/>
                  </a:lnTo>
                  <a:lnTo>
                    <a:pt x="76253" y="214245"/>
                  </a:lnTo>
                  <a:lnTo>
                    <a:pt x="76419" y="214466"/>
                  </a:lnTo>
                  <a:lnTo>
                    <a:pt x="76585" y="214687"/>
                  </a:lnTo>
                  <a:lnTo>
                    <a:pt x="76769" y="214899"/>
                  </a:lnTo>
                  <a:lnTo>
                    <a:pt x="76963" y="215093"/>
                  </a:lnTo>
                  <a:lnTo>
                    <a:pt x="77166" y="215287"/>
                  </a:lnTo>
                  <a:lnTo>
                    <a:pt x="77369" y="215471"/>
                  </a:lnTo>
                  <a:lnTo>
                    <a:pt x="77590" y="215637"/>
                  </a:lnTo>
                  <a:lnTo>
                    <a:pt x="77821" y="215803"/>
                  </a:lnTo>
                  <a:lnTo>
                    <a:pt x="78051" y="215951"/>
                  </a:lnTo>
                  <a:lnTo>
                    <a:pt x="78291" y="216089"/>
                  </a:lnTo>
                  <a:lnTo>
                    <a:pt x="78549" y="216218"/>
                  </a:lnTo>
                  <a:lnTo>
                    <a:pt x="78798" y="216338"/>
                  </a:lnTo>
                  <a:lnTo>
                    <a:pt x="79066" y="216439"/>
                  </a:lnTo>
                  <a:lnTo>
                    <a:pt x="79333" y="216532"/>
                  </a:lnTo>
                  <a:lnTo>
                    <a:pt x="79610" y="216605"/>
                  </a:lnTo>
                  <a:lnTo>
                    <a:pt x="79886" y="216670"/>
                  </a:lnTo>
                  <a:lnTo>
                    <a:pt x="80172" y="216725"/>
                  </a:lnTo>
                  <a:lnTo>
                    <a:pt x="80458" y="216762"/>
                  </a:lnTo>
                  <a:lnTo>
                    <a:pt x="80753" y="216781"/>
                  </a:lnTo>
                  <a:lnTo>
                    <a:pt x="81048" y="216790"/>
                  </a:lnTo>
                  <a:lnTo>
                    <a:pt x="81048" y="216790"/>
                  </a:lnTo>
                  <a:lnTo>
                    <a:pt x="81353" y="216781"/>
                  </a:lnTo>
                  <a:lnTo>
                    <a:pt x="81638" y="216762"/>
                  </a:lnTo>
                  <a:lnTo>
                    <a:pt x="81934" y="216725"/>
                  </a:lnTo>
                  <a:lnTo>
                    <a:pt x="82219" y="216670"/>
                  </a:lnTo>
                  <a:lnTo>
                    <a:pt x="82496" y="216605"/>
                  </a:lnTo>
                  <a:lnTo>
                    <a:pt x="82773" y="216532"/>
                  </a:lnTo>
                  <a:lnTo>
                    <a:pt x="83040" y="216439"/>
                  </a:lnTo>
                  <a:lnTo>
                    <a:pt x="83298" y="216338"/>
                  </a:lnTo>
                  <a:lnTo>
                    <a:pt x="83557" y="216218"/>
                  </a:lnTo>
                  <a:lnTo>
                    <a:pt x="83806" y="216089"/>
                  </a:lnTo>
                  <a:lnTo>
                    <a:pt x="84045" y="215951"/>
                  </a:lnTo>
                  <a:lnTo>
                    <a:pt x="84285" y="215803"/>
                  </a:lnTo>
                  <a:lnTo>
                    <a:pt x="84506" y="215637"/>
                  </a:lnTo>
                  <a:lnTo>
                    <a:pt x="84728" y="215471"/>
                  </a:lnTo>
                  <a:lnTo>
                    <a:pt x="84940" y="215287"/>
                  </a:lnTo>
                  <a:lnTo>
                    <a:pt x="85143" y="215093"/>
                  </a:lnTo>
                  <a:lnTo>
                    <a:pt x="85327" y="214899"/>
                  </a:lnTo>
                  <a:lnTo>
                    <a:pt x="85511" y="214687"/>
                  </a:lnTo>
                  <a:lnTo>
                    <a:pt x="85687" y="214466"/>
                  </a:lnTo>
                  <a:lnTo>
                    <a:pt x="85843" y="214245"/>
                  </a:lnTo>
                  <a:lnTo>
                    <a:pt x="86000" y="214005"/>
                  </a:lnTo>
                  <a:lnTo>
                    <a:pt x="86139" y="213765"/>
                  </a:lnTo>
                  <a:lnTo>
                    <a:pt x="86268" y="213516"/>
                  </a:lnTo>
                  <a:lnTo>
                    <a:pt x="86378" y="213258"/>
                  </a:lnTo>
                  <a:lnTo>
                    <a:pt x="86480" y="212991"/>
                  </a:lnTo>
                  <a:lnTo>
                    <a:pt x="86572" y="212723"/>
                  </a:lnTo>
                  <a:lnTo>
                    <a:pt x="86655" y="212456"/>
                  </a:lnTo>
                  <a:lnTo>
                    <a:pt x="86720" y="212170"/>
                  </a:lnTo>
                  <a:lnTo>
                    <a:pt x="86766" y="211884"/>
                  </a:lnTo>
                  <a:lnTo>
                    <a:pt x="86802" y="211598"/>
                  </a:lnTo>
                  <a:lnTo>
                    <a:pt x="86830" y="211303"/>
                  </a:lnTo>
                  <a:lnTo>
                    <a:pt x="86830" y="211008"/>
                  </a:lnTo>
                  <a:lnTo>
                    <a:pt x="86830" y="190711"/>
                  </a:lnTo>
                  <a:lnTo>
                    <a:pt x="86830" y="190711"/>
                  </a:lnTo>
                  <a:lnTo>
                    <a:pt x="89449" y="190785"/>
                  </a:lnTo>
                  <a:lnTo>
                    <a:pt x="92031" y="190850"/>
                  </a:lnTo>
                  <a:lnTo>
                    <a:pt x="94604" y="190905"/>
                  </a:lnTo>
                  <a:lnTo>
                    <a:pt x="97149" y="190942"/>
                  </a:lnTo>
                  <a:lnTo>
                    <a:pt x="99676" y="190979"/>
                  </a:lnTo>
                  <a:lnTo>
                    <a:pt x="102175" y="190997"/>
                  </a:lnTo>
                  <a:lnTo>
                    <a:pt x="104646" y="191016"/>
                  </a:lnTo>
                  <a:lnTo>
                    <a:pt x="107099" y="191016"/>
                  </a:lnTo>
                  <a:lnTo>
                    <a:pt x="107099" y="191016"/>
                  </a:lnTo>
                  <a:lnTo>
                    <a:pt x="110115" y="191006"/>
                  </a:lnTo>
                  <a:lnTo>
                    <a:pt x="113093" y="190988"/>
                  </a:lnTo>
                  <a:lnTo>
                    <a:pt x="116035" y="190960"/>
                  </a:lnTo>
                  <a:lnTo>
                    <a:pt x="118921" y="190914"/>
                  </a:lnTo>
                  <a:lnTo>
                    <a:pt x="121771" y="190859"/>
                  </a:lnTo>
                  <a:lnTo>
                    <a:pt x="124565" y="190794"/>
                  </a:lnTo>
                  <a:lnTo>
                    <a:pt x="127313" y="190721"/>
                  </a:lnTo>
                  <a:lnTo>
                    <a:pt x="130015" y="190628"/>
                  </a:lnTo>
                  <a:lnTo>
                    <a:pt x="130015" y="2110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-5524500" y="-8698475"/>
              <a:ext cx="3554225" cy="3553325"/>
            </a:xfrm>
            <a:custGeom>
              <a:avLst/>
              <a:gdLst/>
              <a:ahLst/>
              <a:cxnLst/>
              <a:rect l="l" t="t" r="r" b="b"/>
              <a:pathLst>
                <a:path w="142169" h="142133" fill="none" extrusionOk="0">
                  <a:moveTo>
                    <a:pt x="3615" y="138517"/>
                  </a:moveTo>
                  <a:lnTo>
                    <a:pt x="3615" y="138517"/>
                  </a:lnTo>
                  <a:lnTo>
                    <a:pt x="3283" y="135603"/>
                  </a:lnTo>
                  <a:lnTo>
                    <a:pt x="2979" y="132698"/>
                  </a:lnTo>
                  <a:lnTo>
                    <a:pt x="2693" y="129803"/>
                  </a:lnTo>
                  <a:lnTo>
                    <a:pt x="2416" y="126917"/>
                  </a:lnTo>
                  <a:lnTo>
                    <a:pt x="2158" y="124049"/>
                  </a:lnTo>
                  <a:lnTo>
                    <a:pt x="1918" y="121190"/>
                  </a:lnTo>
                  <a:lnTo>
                    <a:pt x="1697" y="118341"/>
                  </a:lnTo>
                  <a:lnTo>
                    <a:pt x="1485" y="115500"/>
                  </a:lnTo>
                  <a:lnTo>
                    <a:pt x="1291" y="112688"/>
                  </a:lnTo>
                  <a:lnTo>
                    <a:pt x="1116" y="109875"/>
                  </a:lnTo>
                  <a:lnTo>
                    <a:pt x="950" y="107090"/>
                  </a:lnTo>
                  <a:lnTo>
                    <a:pt x="803" y="104315"/>
                  </a:lnTo>
                  <a:lnTo>
                    <a:pt x="674" y="101567"/>
                  </a:lnTo>
                  <a:lnTo>
                    <a:pt x="544" y="98828"/>
                  </a:lnTo>
                  <a:lnTo>
                    <a:pt x="443" y="96117"/>
                  </a:lnTo>
                  <a:lnTo>
                    <a:pt x="342" y="93415"/>
                  </a:lnTo>
                  <a:lnTo>
                    <a:pt x="259" y="90741"/>
                  </a:lnTo>
                  <a:lnTo>
                    <a:pt x="194" y="88094"/>
                  </a:lnTo>
                  <a:lnTo>
                    <a:pt x="129" y="85457"/>
                  </a:lnTo>
                  <a:lnTo>
                    <a:pt x="83" y="82856"/>
                  </a:lnTo>
                  <a:lnTo>
                    <a:pt x="46" y="80274"/>
                  </a:lnTo>
                  <a:lnTo>
                    <a:pt x="19" y="77711"/>
                  </a:lnTo>
                  <a:lnTo>
                    <a:pt x="0" y="75184"/>
                  </a:lnTo>
                  <a:lnTo>
                    <a:pt x="0" y="72676"/>
                  </a:lnTo>
                  <a:lnTo>
                    <a:pt x="0" y="70195"/>
                  </a:lnTo>
                  <a:lnTo>
                    <a:pt x="10" y="67751"/>
                  </a:lnTo>
                  <a:lnTo>
                    <a:pt x="28" y="65326"/>
                  </a:lnTo>
                  <a:lnTo>
                    <a:pt x="65" y="62938"/>
                  </a:lnTo>
                  <a:lnTo>
                    <a:pt x="102" y="60577"/>
                  </a:lnTo>
                  <a:lnTo>
                    <a:pt x="139" y="58244"/>
                  </a:lnTo>
                  <a:lnTo>
                    <a:pt x="194" y="55948"/>
                  </a:lnTo>
                  <a:lnTo>
                    <a:pt x="259" y="53688"/>
                  </a:lnTo>
                  <a:lnTo>
                    <a:pt x="323" y="51457"/>
                  </a:lnTo>
                  <a:lnTo>
                    <a:pt x="388" y="49262"/>
                  </a:lnTo>
                  <a:lnTo>
                    <a:pt x="471" y="47104"/>
                  </a:lnTo>
                  <a:lnTo>
                    <a:pt x="554" y="44983"/>
                  </a:lnTo>
                  <a:lnTo>
                    <a:pt x="637" y="42899"/>
                  </a:lnTo>
                  <a:lnTo>
                    <a:pt x="738" y="40852"/>
                  </a:lnTo>
                  <a:lnTo>
                    <a:pt x="830" y="38842"/>
                  </a:lnTo>
                  <a:lnTo>
                    <a:pt x="932" y="36878"/>
                  </a:lnTo>
                  <a:lnTo>
                    <a:pt x="1033" y="34941"/>
                  </a:lnTo>
                  <a:lnTo>
                    <a:pt x="1144" y="33060"/>
                  </a:lnTo>
                  <a:lnTo>
                    <a:pt x="1374" y="29408"/>
                  </a:lnTo>
                  <a:lnTo>
                    <a:pt x="1605" y="25941"/>
                  </a:lnTo>
                  <a:lnTo>
                    <a:pt x="1845" y="22649"/>
                  </a:lnTo>
                  <a:lnTo>
                    <a:pt x="2084" y="19541"/>
                  </a:lnTo>
                  <a:lnTo>
                    <a:pt x="2324" y="16627"/>
                  </a:lnTo>
                  <a:lnTo>
                    <a:pt x="2564" y="13925"/>
                  </a:lnTo>
                  <a:lnTo>
                    <a:pt x="2794" y="11417"/>
                  </a:lnTo>
                  <a:lnTo>
                    <a:pt x="3016" y="9130"/>
                  </a:lnTo>
                  <a:lnTo>
                    <a:pt x="3228" y="7064"/>
                  </a:lnTo>
                  <a:lnTo>
                    <a:pt x="3422" y="5220"/>
                  </a:lnTo>
                  <a:lnTo>
                    <a:pt x="3606" y="3606"/>
                  </a:lnTo>
                  <a:lnTo>
                    <a:pt x="3606" y="3606"/>
                  </a:lnTo>
                  <a:lnTo>
                    <a:pt x="5211" y="3431"/>
                  </a:lnTo>
                  <a:lnTo>
                    <a:pt x="7055" y="3228"/>
                  </a:lnTo>
                  <a:lnTo>
                    <a:pt x="9130" y="3025"/>
                  </a:lnTo>
                  <a:lnTo>
                    <a:pt x="11417" y="2795"/>
                  </a:lnTo>
                  <a:lnTo>
                    <a:pt x="13916" y="2564"/>
                  </a:lnTo>
                  <a:lnTo>
                    <a:pt x="16627" y="2325"/>
                  </a:lnTo>
                  <a:lnTo>
                    <a:pt x="19541" y="2085"/>
                  </a:lnTo>
                  <a:lnTo>
                    <a:pt x="22648" y="1845"/>
                  </a:lnTo>
                  <a:lnTo>
                    <a:pt x="25941" y="1605"/>
                  </a:lnTo>
                  <a:lnTo>
                    <a:pt x="29417" y="1375"/>
                  </a:lnTo>
                  <a:lnTo>
                    <a:pt x="33060" y="1144"/>
                  </a:lnTo>
                  <a:lnTo>
                    <a:pt x="34950" y="1043"/>
                  </a:lnTo>
                  <a:lnTo>
                    <a:pt x="36877" y="932"/>
                  </a:lnTo>
                  <a:lnTo>
                    <a:pt x="38851" y="831"/>
                  </a:lnTo>
                  <a:lnTo>
                    <a:pt x="40861" y="738"/>
                  </a:lnTo>
                  <a:lnTo>
                    <a:pt x="42908" y="646"/>
                  </a:lnTo>
                  <a:lnTo>
                    <a:pt x="44992" y="554"/>
                  </a:lnTo>
                  <a:lnTo>
                    <a:pt x="47113" y="471"/>
                  </a:lnTo>
                  <a:lnTo>
                    <a:pt x="49271" y="397"/>
                  </a:lnTo>
                  <a:lnTo>
                    <a:pt x="51466" y="323"/>
                  </a:lnTo>
                  <a:lnTo>
                    <a:pt x="53697" y="259"/>
                  </a:lnTo>
                  <a:lnTo>
                    <a:pt x="55966" y="194"/>
                  </a:lnTo>
                  <a:lnTo>
                    <a:pt x="58262" y="148"/>
                  </a:lnTo>
                  <a:lnTo>
                    <a:pt x="60586" y="102"/>
                  </a:lnTo>
                  <a:lnTo>
                    <a:pt x="62946" y="65"/>
                  </a:lnTo>
                  <a:lnTo>
                    <a:pt x="65344" y="38"/>
                  </a:lnTo>
                  <a:lnTo>
                    <a:pt x="67760" y="10"/>
                  </a:lnTo>
                  <a:lnTo>
                    <a:pt x="70213" y="1"/>
                  </a:lnTo>
                  <a:lnTo>
                    <a:pt x="72694" y="1"/>
                  </a:lnTo>
                  <a:lnTo>
                    <a:pt x="75193" y="1"/>
                  </a:lnTo>
                  <a:lnTo>
                    <a:pt x="77729" y="19"/>
                  </a:lnTo>
                  <a:lnTo>
                    <a:pt x="80292" y="47"/>
                  </a:lnTo>
                  <a:lnTo>
                    <a:pt x="82874" y="84"/>
                  </a:lnTo>
                  <a:lnTo>
                    <a:pt x="85484" y="130"/>
                  </a:lnTo>
                  <a:lnTo>
                    <a:pt x="88112" y="194"/>
                  </a:lnTo>
                  <a:lnTo>
                    <a:pt x="90768" y="259"/>
                  </a:lnTo>
                  <a:lnTo>
                    <a:pt x="93442" y="342"/>
                  </a:lnTo>
                  <a:lnTo>
                    <a:pt x="96135" y="443"/>
                  </a:lnTo>
                  <a:lnTo>
                    <a:pt x="98855" y="554"/>
                  </a:lnTo>
                  <a:lnTo>
                    <a:pt x="101594" y="674"/>
                  </a:lnTo>
                  <a:lnTo>
                    <a:pt x="104342" y="803"/>
                  </a:lnTo>
                  <a:lnTo>
                    <a:pt x="107118" y="960"/>
                  </a:lnTo>
                  <a:lnTo>
                    <a:pt x="109903" y="1117"/>
                  </a:lnTo>
                  <a:lnTo>
                    <a:pt x="112715" y="1301"/>
                  </a:lnTo>
                  <a:lnTo>
                    <a:pt x="115537" y="1485"/>
                  </a:lnTo>
                  <a:lnTo>
                    <a:pt x="118368" y="1697"/>
                  </a:lnTo>
                  <a:lnTo>
                    <a:pt x="121217" y="1919"/>
                  </a:lnTo>
                  <a:lnTo>
                    <a:pt x="124076" y="2159"/>
                  </a:lnTo>
                  <a:lnTo>
                    <a:pt x="126953" y="2417"/>
                  </a:lnTo>
                  <a:lnTo>
                    <a:pt x="129839" y="2693"/>
                  </a:lnTo>
                  <a:lnTo>
                    <a:pt x="132735" y="2979"/>
                  </a:lnTo>
                  <a:lnTo>
                    <a:pt x="135640" y="3293"/>
                  </a:lnTo>
                  <a:lnTo>
                    <a:pt x="138554" y="3616"/>
                  </a:lnTo>
                  <a:lnTo>
                    <a:pt x="138554" y="3616"/>
                  </a:lnTo>
                  <a:lnTo>
                    <a:pt x="138877" y="6530"/>
                  </a:lnTo>
                  <a:lnTo>
                    <a:pt x="139190" y="9434"/>
                  </a:lnTo>
                  <a:lnTo>
                    <a:pt x="139476" y="12330"/>
                  </a:lnTo>
                  <a:lnTo>
                    <a:pt x="139753" y="15207"/>
                  </a:lnTo>
                  <a:lnTo>
                    <a:pt x="140002" y="18084"/>
                  </a:lnTo>
                  <a:lnTo>
                    <a:pt x="140241" y="20943"/>
                  </a:lnTo>
                  <a:lnTo>
                    <a:pt x="140472" y="23792"/>
                  </a:lnTo>
                  <a:lnTo>
                    <a:pt x="140675" y="26623"/>
                  </a:lnTo>
                  <a:lnTo>
                    <a:pt x="140868" y="29445"/>
                  </a:lnTo>
                  <a:lnTo>
                    <a:pt x="141053" y="32248"/>
                  </a:lnTo>
                  <a:lnTo>
                    <a:pt x="141210" y="35043"/>
                  </a:lnTo>
                  <a:lnTo>
                    <a:pt x="141357" y="37809"/>
                  </a:lnTo>
                  <a:lnTo>
                    <a:pt x="141495" y="40566"/>
                  </a:lnTo>
                  <a:lnTo>
                    <a:pt x="141615" y="43296"/>
                  </a:lnTo>
                  <a:lnTo>
                    <a:pt x="141726" y="46016"/>
                  </a:lnTo>
                  <a:lnTo>
                    <a:pt x="141818" y="48709"/>
                  </a:lnTo>
                  <a:lnTo>
                    <a:pt x="141901" y="51383"/>
                  </a:lnTo>
                  <a:lnTo>
                    <a:pt x="141975" y="54039"/>
                  </a:lnTo>
                  <a:lnTo>
                    <a:pt x="142030" y="56667"/>
                  </a:lnTo>
                  <a:lnTo>
                    <a:pt x="142086" y="59277"/>
                  </a:lnTo>
                  <a:lnTo>
                    <a:pt x="142123" y="61859"/>
                  </a:lnTo>
                  <a:lnTo>
                    <a:pt x="142150" y="64413"/>
                  </a:lnTo>
                  <a:lnTo>
                    <a:pt x="142159" y="66949"/>
                  </a:lnTo>
                  <a:lnTo>
                    <a:pt x="142169" y="69457"/>
                  </a:lnTo>
                  <a:lnTo>
                    <a:pt x="142169" y="71929"/>
                  </a:lnTo>
                  <a:lnTo>
                    <a:pt x="142150" y="74382"/>
                  </a:lnTo>
                  <a:lnTo>
                    <a:pt x="142132" y="76798"/>
                  </a:lnTo>
                  <a:lnTo>
                    <a:pt x="142104" y="79195"/>
                  </a:lnTo>
                  <a:lnTo>
                    <a:pt x="142067" y="81556"/>
                  </a:lnTo>
                  <a:lnTo>
                    <a:pt x="142021" y="83880"/>
                  </a:lnTo>
                  <a:lnTo>
                    <a:pt x="141966" y="86176"/>
                  </a:lnTo>
                  <a:lnTo>
                    <a:pt x="141910" y="88444"/>
                  </a:lnTo>
                  <a:lnTo>
                    <a:pt x="141846" y="90667"/>
                  </a:lnTo>
                  <a:lnTo>
                    <a:pt x="141772" y="92861"/>
                  </a:lnTo>
                  <a:lnTo>
                    <a:pt x="141698" y="95019"/>
                  </a:lnTo>
                  <a:lnTo>
                    <a:pt x="141615" y="97149"/>
                  </a:lnTo>
                  <a:lnTo>
                    <a:pt x="141523" y="99234"/>
                  </a:lnTo>
                  <a:lnTo>
                    <a:pt x="141431" y="101281"/>
                  </a:lnTo>
                  <a:lnTo>
                    <a:pt x="141329" y="103282"/>
                  </a:lnTo>
                  <a:lnTo>
                    <a:pt x="141228" y="105255"/>
                  </a:lnTo>
                  <a:lnTo>
                    <a:pt x="141127" y="107183"/>
                  </a:lnTo>
                  <a:lnTo>
                    <a:pt x="141016" y="109073"/>
                  </a:lnTo>
                  <a:lnTo>
                    <a:pt x="140795" y="112715"/>
                  </a:lnTo>
                  <a:lnTo>
                    <a:pt x="140564" y="116192"/>
                  </a:lnTo>
                  <a:lnTo>
                    <a:pt x="140324" y="119484"/>
                  </a:lnTo>
                  <a:lnTo>
                    <a:pt x="140075" y="122592"/>
                  </a:lnTo>
                  <a:lnTo>
                    <a:pt x="139836" y="125496"/>
                  </a:lnTo>
                  <a:lnTo>
                    <a:pt x="139596" y="128208"/>
                  </a:lnTo>
                  <a:lnTo>
                    <a:pt x="139365" y="130716"/>
                  </a:lnTo>
                  <a:lnTo>
                    <a:pt x="139144" y="133003"/>
                  </a:lnTo>
                  <a:lnTo>
                    <a:pt x="138932" y="135068"/>
                  </a:lnTo>
                  <a:lnTo>
                    <a:pt x="138738" y="136913"/>
                  </a:lnTo>
                  <a:lnTo>
                    <a:pt x="138554" y="138526"/>
                  </a:lnTo>
                  <a:lnTo>
                    <a:pt x="138554" y="138526"/>
                  </a:lnTo>
                  <a:lnTo>
                    <a:pt x="136949" y="138702"/>
                  </a:lnTo>
                  <a:lnTo>
                    <a:pt x="135105" y="138895"/>
                  </a:lnTo>
                  <a:lnTo>
                    <a:pt x="133039" y="139107"/>
                  </a:lnTo>
                  <a:lnTo>
                    <a:pt x="130743" y="139329"/>
                  </a:lnTo>
                  <a:lnTo>
                    <a:pt x="128244" y="139569"/>
                  </a:lnTo>
                  <a:lnTo>
                    <a:pt x="125533" y="139799"/>
                  </a:lnTo>
                  <a:lnTo>
                    <a:pt x="122619" y="140048"/>
                  </a:lnTo>
                  <a:lnTo>
                    <a:pt x="119521" y="140288"/>
                  </a:lnTo>
                  <a:lnTo>
                    <a:pt x="116228" y="140528"/>
                  </a:lnTo>
                  <a:lnTo>
                    <a:pt x="112752" y="140758"/>
                  </a:lnTo>
                  <a:lnTo>
                    <a:pt x="109100" y="140979"/>
                  </a:lnTo>
                  <a:lnTo>
                    <a:pt x="107219" y="141090"/>
                  </a:lnTo>
                  <a:lnTo>
                    <a:pt x="105283" y="141192"/>
                  </a:lnTo>
                  <a:lnTo>
                    <a:pt x="103318" y="141293"/>
                  </a:lnTo>
                  <a:lnTo>
                    <a:pt x="101308" y="141394"/>
                  </a:lnTo>
                  <a:lnTo>
                    <a:pt x="99261" y="141487"/>
                  </a:lnTo>
                  <a:lnTo>
                    <a:pt x="97177" y="141579"/>
                  </a:lnTo>
                  <a:lnTo>
                    <a:pt x="95056" y="141662"/>
                  </a:lnTo>
                  <a:lnTo>
                    <a:pt x="92889" y="141736"/>
                  </a:lnTo>
                  <a:lnTo>
                    <a:pt x="90694" y="141809"/>
                  </a:lnTo>
                  <a:lnTo>
                    <a:pt x="88472" y="141874"/>
                  </a:lnTo>
                  <a:lnTo>
                    <a:pt x="86203" y="141929"/>
                  </a:lnTo>
                  <a:lnTo>
                    <a:pt x="83907" y="141985"/>
                  </a:lnTo>
                  <a:lnTo>
                    <a:pt x="81574" y="142031"/>
                  </a:lnTo>
                  <a:lnTo>
                    <a:pt x="79213" y="142068"/>
                  </a:lnTo>
                  <a:lnTo>
                    <a:pt x="76825" y="142095"/>
                  </a:lnTo>
                  <a:lnTo>
                    <a:pt x="74400" y="142114"/>
                  </a:lnTo>
                  <a:lnTo>
                    <a:pt x="71956" y="142132"/>
                  </a:lnTo>
                  <a:lnTo>
                    <a:pt x="69475" y="142132"/>
                  </a:lnTo>
                  <a:lnTo>
                    <a:pt x="66967" y="142123"/>
                  </a:lnTo>
                  <a:lnTo>
                    <a:pt x="64440" y="142114"/>
                  </a:lnTo>
                  <a:lnTo>
                    <a:pt x="61877" y="142086"/>
                  </a:lnTo>
                  <a:lnTo>
                    <a:pt x="59295" y="142049"/>
                  </a:lnTo>
                  <a:lnTo>
                    <a:pt x="56685" y="141994"/>
                  </a:lnTo>
                  <a:lnTo>
                    <a:pt x="54057" y="141938"/>
                  </a:lnTo>
                  <a:lnTo>
                    <a:pt x="51401" y="141865"/>
                  </a:lnTo>
                  <a:lnTo>
                    <a:pt x="48727" y="141782"/>
                  </a:lnTo>
                  <a:lnTo>
                    <a:pt x="46025" y="141689"/>
                  </a:lnTo>
                  <a:lnTo>
                    <a:pt x="43314" y="141579"/>
                  </a:lnTo>
                  <a:lnTo>
                    <a:pt x="40575" y="141459"/>
                  </a:lnTo>
                  <a:lnTo>
                    <a:pt x="37818" y="141321"/>
                  </a:lnTo>
                  <a:lnTo>
                    <a:pt x="35051" y="141173"/>
                  </a:lnTo>
                  <a:lnTo>
                    <a:pt x="32257" y="141007"/>
                  </a:lnTo>
                  <a:lnTo>
                    <a:pt x="29454" y="140832"/>
                  </a:lnTo>
                  <a:lnTo>
                    <a:pt x="26632" y="140638"/>
                  </a:lnTo>
                  <a:lnTo>
                    <a:pt x="23801" y="140435"/>
                  </a:lnTo>
                  <a:lnTo>
                    <a:pt x="20952" y="140205"/>
                  </a:lnTo>
                  <a:lnTo>
                    <a:pt x="18084" y="139965"/>
                  </a:lnTo>
                  <a:lnTo>
                    <a:pt x="15216" y="139716"/>
                  </a:lnTo>
                  <a:lnTo>
                    <a:pt x="12330" y="139439"/>
                  </a:lnTo>
                  <a:lnTo>
                    <a:pt x="9434" y="139154"/>
                  </a:lnTo>
                  <a:lnTo>
                    <a:pt x="6529" y="138840"/>
                  </a:lnTo>
                  <a:lnTo>
                    <a:pt x="3615" y="138517"/>
                  </a:lnTo>
                  <a:lnTo>
                    <a:pt x="3615" y="1385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-5434125" y="-523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-4229350" y="-7384400"/>
              <a:ext cx="289125" cy="289125"/>
            </a:xfrm>
            <a:custGeom>
              <a:avLst/>
              <a:gdLst/>
              <a:ahLst/>
              <a:cxnLst/>
              <a:rect l="l" t="t" r="r" b="b"/>
              <a:pathLst>
                <a:path w="11565" h="11565" extrusionOk="0">
                  <a:moveTo>
                    <a:pt x="5488" y="0"/>
                  </a:moveTo>
                  <a:lnTo>
                    <a:pt x="5193" y="28"/>
                  </a:lnTo>
                  <a:lnTo>
                    <a:pt x="4898" y="65"/>
                  </a:lnTo>
                  <a:lnTo>
                    <a:pt x="4621" y="111"/>
                  </a:lnTo>
                  <a:lnTo>
                    <a:pt x="4335" y="176"/>
                  </a:lnTo>
                  <a:lnTo>
                    <a:pt x="4068" y="259"/>
                  </a:lnTo>
                  <a:lnTo>
                    <a:pt x="3791" y="351"/>
                  </a:lnTo>
                  <a:lnTo>
                    <a:pt x="3533" y="452"/>
                  </a:lnTo>
                  <a:lnTo>
                    <a:pt x="3275" y="572"/>
                  </a:lnTo>
                  <a:lnTo>
                    <a:pt x="3026" y="692"/>
                  </a:lnTo>
                  <a:lnTo>
                    <a:pt x="2786" y="830"/>
                  </a:lnTo>
                  <a:lnTo>
                    <a:pt x="2546" y="987"/>
                  </a:lnTo>
                  <a:lnTo>
                    <a:pt x="2325" y="1144"/>
                  </a:lnTo>
                  <a:lnTo>
                    <a:pt x="2103" y="1319"/>
                  </a:lnTo>
                  <a:lnTo>
                    <a:pt x="1891" y="1504"/>
                  </a:lnTo>
                  <a:lnTo>
                    <a:pt x="1698" y="1688"/>
                  </a:lnTo>
                  <a:lnTo>
                    <a:pt x="1504" y="1891"/>
                  </a:lnTo>
                  <a:lnTo>
                    <a:pt x="1320" y="2103"/>
                  </a:lnTo>
                  <a:lnTo>
                    <a:pt x="1144" y="2324"/>
                  </a:lnTo>
                  <a:lnTo>
                    <a:pt x="988" y="2546"/>
                  </a:lnTo>
                  <a:lnTo>
                    <a:pt x="840" y="2785"/>
                  </a:lnTo>
                  <a:lnTo>
                    <a:pt x="702" y="3025"/>
                  </a:lnTo>
                  <a:lnTo>
                    <a:pt x="573" y="3274"/>
                  </a:lnTo>
                  <a:lnTo>
                    <a:pt x="453" y="3532"/>
                  </a:lnTo>
                  <a:lnTo>
                    <a:pt x="351" y="3790"/>
                  </a:lnTo>
                  <a:lnTo>
                    <a:pt x="259" y="4058"/>
                  </a:lnTo>
                  <a:lnTo>
                    <a:pt x="185" y="4335"/>
                  </a:lnTo>
                  <a:lnTo>
                    <a:pt x="121" y="4611"/>
                  </a:lnTo>
                  <a:lnTo>
                    <a:pt x="65" y="4897"/>
                  </a:lnTo>
                  <a:lnTo>
                    <a:pt x="29" y="5192"/>
                  </a:lnTo>
                  <a:lnTo>
                    <a:pt x="10" y="5487"/>
                  </a:lnTo>
                  <a:lnTo>
                    <a:pt x="1" y="5782"/>
                  </a:lnTo>
                  <a:lnTo>
                    <a:pt x="10" y="6077"/>
                  </a:lnTo>
                  <a:lnTo>
                    <a:pt x="29" y="6372"/>
                  </a:lnTo>
                  <a:lnTo>
                    <a:pt x="65" y="6658"/>
                  </a:lnTo>
                  <a:lnTo>
                    <a:pt x="121" y="6944"/>
                  </a:lnTo>
                  <a:lnTo>
                    <a:pt x="185" y="7221"/>
                  </a:lnTo>
                  <a:lnTo>
                    <a:pt x="259" y="7498"/>
                  </a:lnTo>
                  <a:lnTo>
                    <a:pt x="351" y="7765"/>
                  </a:lnTo>
                  <a:lnTo>
                    <a:pt x="453" y="8032"/>
                  </a:lnTo>
                  <a:lnTo>
                    <a:pt x="573" y="8291"/>
                  </a:lnTo>
                  <a:lnTo>
                    <a:pt x="702" y="8540"/>
                  </a:lnTo>
                  <a:lnTo>
                    <a:pt x="840" y="8779"/>
                  </a:lnTo>
                  <a:lnTo>
                    <a:pt x="988" y="9010"/>
                  </a:lnTo>
                  <a:lnTo>
                    <a:pt x="1144" y="9240"/>
                  </a:lnTo>
                  <a:lnTo>
                    <a:pt x="1320" y="9462"/>
                  </a:lnTo>
                  <a:lnTo>
                    <a:pt x="1504" y="9665"/>
                  </a:lnTo>
                  <a:lnTo>
                    <a:pt x="1698" y="9867"/>
                  </a:lnTo>
                  <a:lnTo>
                    <a:pt x="1891" y="10061"/>
                  </a:lnTo>
                  <a:lnTo>
                    <a:pt x="2103" y="10246"/>
                  </a:lnTo>
                  <a:lnTo>
                    <a:pt x="2325" y="10412"/>
                  </a:lnTo>
                  <a:lnTo>
                    <a:pt x="2546" y="10578"/>
                  </a:lnTo>
                  <a:lnTo>
                    <a:pt x="2786" y="10725"/>
                  </a:lnTo>
                  <a:lnTo>
                    <a:pt x="3026" y="10863"/>
                  </a:lnTo>
                  <a:lnTo>
                    <a:pt x="3275" y="10992"/>
                  </a:lnTo>
                  <a:lnTo>
                    <a:pt x="3533" y="11112"/>
                  </a:lnTo>
                  <a:lnTo>
                    <a:pt x="3791" y="11214"/>
                  </a:lnTo>
                  <a:lnTo>
                    <a:pt x="4068" y="11306"/>
                  </a:lnTo>
                  <a:lnTo>
                    <a:pt x="4335" y="11380"/>
                  </a:lnTo>
                  <a:lnTo>
                    <a:pt x="4621" y="11444"/>
                  </a:lnTo>
                  <a:lnTo>
                    <a:pt x="4898" y="11500"/>
                  </a:lnTo>
                  <a:lnTo>
                    <a:pt x="5193" y="11537"/>
                  </a:lnTo>
                  <a:lnTo>
                    <a:pt x="5488" y="11555"/>
                  </a:lnTo>
                  <a:lnTo>
                    <a:pt x="5783" y="11564"/>
                  </a:lnTo>
                  <a:lnTo>
                    <a:pt x="6078" y="11555"/>
                  </a:lnTo>
                  <a:lnTo>
                    <a:pt x="6373" y="11537"/>
                  </a:lnTo>
                  <a:lnTo>
                    <a:pt x="6659" y="11500"/>
                  </a:lnTo>
                  <a:lnTo>
                    <a:pt x="6945" y="11444"/>
                  </a:lnTo>
                  <a:lnTo>
                    <a:pt x="7231" y="11380"/>
                  </a:lnTo>
                  <a:lnTo>
                    <a:pt x="7498" y="11306"/>
                  </a:lnTo>
                  <a:lnTo>
                    <a:pt x="7775" y="11214"/>
                  </a:lnTo>
                  <a:lnTo>
                    <a:pt x="8033" y="11112"/>
                  </a:lnTo>
                  <a:lnTo>
                    <a:pt x="8291" y="10992"/>
                  </a:lnTo>
                  <a:lnTo>
                    <a:pt x="8540" y="10863"/>
                  </a:lnTo>
                  <a:lnTo>
                    <a:pt x="8780" y="10725"/>
                  </a:lnTo>
                  <a:lnTo>
                    <a:pt x="9020" y="10578"/>
                  </a:lnTo>
                  <a:lnTo>
                    <a:pt x="9241" y="10412"/>
                  </a:lnTo>
                  <a:lnTo>
                    <a:pt x="9462" y="10246"/>
                  </a:lnTo>
                  <a:lnTo>
                    <a:pt x="9674" y="10061"/>
                  </a:lnTo>
                  <a:lnTo>
                    <a:pt x="9868" y="9867"/>
                  </a:lnTo>
                  <a:lnTo>
                    <a:pt x="10062" y="9665"/>
                  </a:lnTo>
                  <a:lnTo>
                    <a:pt x="10246" y="9462"/>
                  </a:lnTo>
                  <a:lnTo>
                    <a:pt x="10412" y="9240"/>
                  </a:lnTo>
                  <a:lnTo>
                    <a:pt x="10578" y="9010"/>
                  </a:lnTo>
                  <a:lnTo>
                    <a:pt x="10726" y="8779"/>
                  </a:lnTo>
                  <a:lnTo>
                    <a:pt x="10864" y="8540"/>
                  </a:lnTo>
                  <a:lnTo>
                    <a:pt x="10993" y="8291"/>
                  </a:lnTo>
                  <a:lnTo>
                    <a:pt x="11113" y="8032"/>
                  </a:lnTo>
                  <a:lnTo>
                    <a:pt x="11214" y="7765"/>
                  </a:lnTo>
                  <a:lnTo>
                    <a:pt x="11306" y="7498"/>
                  </a:lnTo>
                  <a:lnTo>
                    <a:pt x="11380" y="7221"/>
                  </a:lnTo>
                  <a:lnTo>
                    <a:pt x="11445" y="6944"/>
                  </a:lnTo>
                  <a:lnTo>
                    <a:pt x="11500" y="6658"/>
                  </a:lnTo>
                  <a:lnTo>
                    <a:pt x="11537" y="6372"/>
                  </a:lnTo>
                  <a:lnTo>
                    <a:pt x="11555" y="6077"/>
                  </a:lnTo>
                  <a:lnTo>
                    <a:pt x="11565" y="5782"/>
                  </a:lnTo>
                  <a:lnTo>
                    <a:pt x="11555" y="5487"/>
                  </a:lnTo>
                  <a:lnTo>
                    <a:pt x="11537" y="5192"/>
                  </a:lnTo>
                  <a:lnTo>
                    <a:pt x="11500" y="4897"/>
                  </a:lnTo>
                  <a:lnTo>
                    <a:pt x="11445" y="4611"/>
                  </a:lnTo>
                  <a:lnTo>
                    <a:pt x="11380" y="4335"/>
                  </a:lnTo>
                  <a:lnTo>
                    <a:pt x="11306" y="4058"/>
                  </a:lnTo>
                  <a:lnTo>
                    <a:pt x="11214" y="3790"/>
                  </a:lnTo>
                  <a:lnTo>
                    <a:pt x="11113" y="3532"/>
                  </a:lnTo>
                  <a:lnTo>
                    <a:pt x="10993" y="3274"/>
                  </a:lnTo>
                  <a:lnTo>
                    <a:pt x="10864" y="3025"/>
                  </a:lnTo>
                  <a:lnTo>
                    <a:pt x="10726" y="2785"/>
                  </a:lnTo>
                  <a:lnTo>
                    <a:pt x="10578" y="2546"/>
                  </a:lnTo>
                  <a:lnTo>
                    <a:pt x="10412" y="2324"/>
                  </a:lnTo>
                  <a:lnTo>
                    <a:pt x="10246" y="2103"/>
                  </a:lnTo>
                  <a:lnTo>
                    <a:pt x="10062" y="1891"/>
                  </a:lnTo>
                  <a:lnTo>
                    <a:pt x="9868" y="1688"/>
                  </a:lnTo>
                  <a:lnTo>
                    <a:pt x="9674" y="1504"/>
                  </a:lnTo>
                  <a:lnTo>
                    <a:pt x="9462" y="1319"/>
                  </a:lnTo>
                  <a:lnTo>
                    <a:pt x="9241" y="1144"/>
                  </a:lnTo>
                  <a:lnTo>
                    <a:pt x="9020" y="987"/>
                  </a:lnTo>
                  <a:lnTo>
                    <a:pt x="8780" y="830"/>
                  </a:lnTo>
                  <a:lnTo>
                    <a:pt x="8540" y="692"/>
                  </a:lnTo>
                  <a:lnTo>
                    <a:pt x="8291" y="572"/>
                  </a:lnTo>
                  <a:lnTo>
                    <a:pt x="8033" y="452"/>
                  </a:lnTo>
                  <a:lnTo>
                    <a:pt x="7775" y="351"/>
                  </a:lnTo>
                  <a:lnTo>
                    <a:pt x="7498" y="259"/>
                  </a:lnTo>
                  <a:lnTo>
                    <a:pt x="7231" y="176"/>
                  </a:lnTo>
                  <a:lnTo>
                    <a:pt x="6945" y="111"/>
                  </a:lnTo>
                  <a:lnTo>
                    <a:pt x="6659" y="65"/>
                  </a:lnTo>
                  <a:lnTo>
                    <a:pt x="6373" y="28"/>
                  </a:lnTo>
                  <a:lnTo>
                    <a:pt x="60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-4229350" y="-7384400"/>
              <a:ext cx="289125" cy="289125"/>
            </a:xfrm>
            <a:custGeom>
              <a:avLst/>
              <a:gdLst/>
              <a:ahLst/>
              <a:cxnLst/>
              <a:rect l="l" t="t" r="r" b="b"/>
              <a:pathLst>
                <a:path w="11565" h="11565" fill="none" extrusionOk="0">
                  <a:moveTo>
                    <a:pt x="11565" y="5782"/>
                  </a:moveTo>
                  <a:lnTo>
                    <a:pt x="11565" y="5782"/>
                  </a:lnTo>
                  <a:lnTo>
                    <a:pt x="11555" y="6077"/>
                  </a:lnTo>
                  <a:lnTo>
                    <a:pt x="11537" y="6372"/>
                  </a:lnTo>
                  <a:lnTo>
                    <a:pt x="11500" y="6658"/>
                  </a:lnTo>
                  <a:lnTo>
                    <a:pt x="11445" y="6944"/>
                  </a:lnTo>
                  <a:lnTo>
                    <a:pt x="11380" y="7221"/>
                  </a:lnTo>
                  <a:lnTo>
                    <a:pt x="11306" y="7498"/>
                  </a:lnTo>
                  <a:lnTo>
                    <a:pt x="11214" y="7765"/>
                  </a:lnTo>
                  <a:lnTo>
                    <a:pt x="11113" y="8032"/>
                  </a:lnTo>
                  <a:lnTo>
                    <a:pt x="10993" y="8291"/>
                  </a:lnTo>
                  <a:lnTo>
                    <a:pt x="10864" y="8540"/>
                  </a:lnTo>
                  <a:lnTo>
                    <a:pt x="10726" y="8779"/>
                  </a:lnTo>
                  <a:lnTo>
                    <a:pt x="10578" y="9010"/>
                  </a:lnTo>
                  <a:lnTo>
                    <a:pt x="10412" y="9240"/>
                  </a:lnTo>
                  <a:lnTo>
                    <a:pt x="10246" y="9462"/>
                  </a:lnTo>
                  <a:lnTo>
                    <a:pt x="10062" y="9665"/>
                  </a:lnTo>
                  <a:lnTo>
                    <a:pt x="9868" y="9867"/>
                  </a:lnTo>
                  <a:lnTo>
                    <a:pt x="9674" y="10061"/>
                  </a:lnTo>
                  <a:lnTo>
                    <a:pt x="9462" y="10246"/>
                  </a:lnTo>
                  <a:lnTo>
                    <a:pt x="9241" y="10412"/>
                  </a:lnTo>
                  <a:lnTo>
                    <a:pt x="9020" y="10578"/>
                  </a:lnTo>
                  <a:lnTo>
                    <a:pt x="8780" y="10725"/>
                  </a:lnTo>
                  <a:lnTo>
                    <a:pt x="8540" y="10863"/>
                  </a:lnTo>
                  <a:lnTo>
                    <a:pt x="8291" y="10992"/>
                  </a:lnTo>
                  <a:lnTo>
                    <a:pt x="8033" y="11112"/>
                  </a:lnTo>
                  <a:lnTo>
                    <a:pt x="7775" y="11214"/>
                  </a:lnTo>
                  <a:lnTo>
                    <a:pt x="7498" y="11306"/>
                  </a:lnTo>
                  <a:lnTo>
                    <a:pt x="7231" y="11380"/>
                  </a:lnTo>
                  <a:lnTo>
                    <a:pt x="6945" y="11444"/>
                  </a:lnTo>
                  <a:lnTo>
                    <a:pt x="6659" y="11500"/>
                  </a:lnTo>
                  <a:lnTo>
                    <a:pt x="6373" y="11537"/>
                  </a:lnTo>
                  <a:lnTo>
                    <a:pt x="6078" y="11555"/>
                  </a:lnTo>
                  <a:lnTo>
                    <a:pt x="5783" y="11564"/>
                  </a:lnTo>
                  <a:lnTo>
                    <a:pt x="5783" y="11564"/>
                  </a:lnTo>
                  <a:lnTo>
                    <a:pt x="5488" y="11555"/>
                  </a:lnTo>
                  <a:lnTo>
                    <a:pt x="5193" y="11537"/>
                  </a:lnTo>
                  <a:lnTo>
                    <a:pt x="4898" y="11500"/>
                  </a:lnTo>
                  <a:lnTo>
                    <a:pt x="4621" y="11444"/>
                  </a:lnTo>
                  <a:lnTo>
                    <a:pt x="4335" y="11380"/>
                  </a:lnTo>
                  <a:lnTo>
                    <a:pt x="4068" y="11306"/>
                  </a:lnTo>
                  <a:lnTo>
                    <a:pt x="3791" y="11214"/>
                  </a:lnTo>
                  <a:lnTo>
                    <a:pt x="3533" y="11112"/>
                  </a:lnTo>
                  <a:lnTo>
                    <a:pt x="3275" y="10992"/>
                  </a:lnTo>
                  <a:lnTo>
                    <a:pt x="3026" y="10863"/>
                  </a:lnTo>
                  <a:lnTo>
                    <a:pt x="2786" y="10725"/>
                  </a:lnTo>
                  <a:lnTo>
                    <a:pt x="2546" y="10578"/>
                  </a:lnTo>
                  <a:lnTo>
                    <a:pt x="2325" y="10412"/>
                  </a:lnTo>
                  <a:lnTo>
                    <a:pt x="2103" y="10246"/>
                  </a:lnTo>
                  <a:lnTo>
                    <a:pt x="1891" y="10061"/>
                  </a:lnTo>
                  <a:lnTo>
                    <a:pt x="1698" y="9867"/>
                  </a:lnTo>
                  <a:lnTo>
                    <a:pt x="1504" y="9665"/>
                  </a:lnTo>
                  <a:lnTo>
                    <a:pt x="1320" y="9462"/>
                  </a:lnTo>
                  <a:lnTo>
                    <a:pt x="1144" y="9240"/>
                  </a:lnTo>
                  <a:lnTo>
                    <a:pt x="988" y="9010"/>
                  </a:lnTo>
                  <a:lnTo>
                    <a:pt x="840" y="8779"/>
                  </a:lnTo>
                  <a:lnTo>
                    <a:pt x="702" y="8540"/>
                  </a:lnTo>
                  <a:lnTo>
                    <a:pt x="573" y="8291"/>
                  </a:lnTo>
                  <a:lnTo>
                    <a:pt x="453" y="8032"/>
                  </a:lnTo>
                  <a:lnTo>
                    <a:pt x="351" y="7765"/>
                  </a:lnTo>
                  <a:lnTo>
                    <a:pt x="259" y="7498"/>
                  </a:lnTo>
                  <a:lnTo>
                    <a:pt x="185" y="7221"/>
                  </a:lnTo>
                  <a:lnTo>
                    <a:pt x="121" y="6944"/>
                  </a:lnTo>
                  <a:lnTo>
                    <a:pt x="65" y="6658"/>
                  </a:lnTo>
                  <a:lnTo>
                    <a:pt x="29" y="6372"/>
                  </a:lnTo>
                  <a:lnTo>
                    <a:pt x="10" y="6077"/>
                  </a:lnTo>
                  <a:lnTo>
                    <a:pt x="1" y="5782"/>
                  </a:lnTo>
                  <a:lnTo>
                    <a:pt x="1" y="5782"/>
                  </a:lnTo>
                  <a:lnTo>
                    <a:pt x="10" y="5487"/>
                  </a:lnTo>
                  <a:lnTo>
                    <a:pt x="29" y="5192"/>
                  </a:lnTo>
                  <a:lnTo>
                    <a:pt x="65" y="4897"/>
                  </a:lnTo>
                  <a:lnTo>
                    <a:pt x="121" y="4611"/>
                  </a:lnTo>
                  <a:lnTo>
                    <a:pt x="185" y="4335"/>
                  </a:lnTo>
                  <a:lnTo>
                    <a:pt x="259" y="4058"/>
                  </a:lnTo>
                  <a:lnTo>
                    <a:pt x="351" y="3790"/>
                  </a:lnTo>
                  <a:lnTo>
                    <a:pt x="453" y="3532"/>
                  </a:lnTo>
                  <a:lnTo>
                    <a:pt x="573" y="3274"/>
                  </a:lnTo>
                  <a:lnTo>
                    <a:pt x="702" y="3025"/>
                  </a:lnTo>
                  <a:lnTo>
                    <a:pt x="840" y="2785"/>
                  </a:lnTo>
                  <a:lnTo>
                    <a:pt x="988" y="2546"/>
                  </a:lnTo>
                  <a:lnTo>
                    <a:pt x="1144" y="2324"/>
                  </a:lnTo>
                  <a:lnTo>
                    <a:pt x="1320" y="2103"/>
                  </a:lnTo>
                  <a:lnTo>
                    <a:pt x="1504" y="1891"/>
                  </a:lnTo>
                  <a:lnTo>
                    <a:pt x="1698" y="1688"/>
                  </a:lnTo>
                  <a:lnTo>
                    <a:pt x="1891" y="1504"/>
                  </a:lnTo>
                  <a:lnTo>
                    <a:pt x="2103" y="1319"/>
                  </a:lnTo>
                  <a:lnTo>
                    <a:pt x="2325" y="1144"/>
                  </a:lnTo>
                  <a:lnTo>
                    <a:pt x="2546" y="987"/>
                  </a:lnTo>
                  <a:lnTo>
                    <a:pt x="2786" y="830"/>
                  </a:lnTo>
                  <a:lnTo>
                    <a:pt x="3026" y="692"/>
                  </a:lnTo>
                  <a:lnTo>
                    <a:pt x="3275" y="572"/>
                  </a:lnTo>
                  <a:lnTo>
                    <a:pt x="3533" y="452"/>
                  </a:lnTo>
                  <a:lnTo>
                    <a:pt x="3791" y="351"/>
                  </a:lnTo>
                  <a:lnTo>
                    <a:pt x="4068" y="259"/>
                  </a:lnTo>
                  <a:lnTo>
                    <a:pt x="4335" y="176"/>
                  </a:lnTo>
                  <a:lnTo>
                    <a:pt x="4621" y="111"/>
                  </a:lnTo>
                  <a:lnTo>
                    <a:pt x="4898" y="65"/>
                  </a:lnTo>
                  <a:lnTo>
                    <a:pt x="5193" y="28"/>
                  </a:lnTo>
                  <a:lnTo>
                    <a:pt x="5488" y="0"/>
                  </a:lnTo>
                  <a:lnTo>
                    <a:pt x="5783" y="0"/>
                  </a:lnTo>
                  <a:lnTo>
                    <a:pt x="5783" y="0"/>
                  </a:lnTo>
                  <a:lnTo>
                    <a:pt x="6078" y="0"/>
                  </a:lnTo>
                  <a:lnTo>
                    <a:pt x="6373" y="28"/>
                  </a:lnTo>
                  <a:lnTo>
                    <a:pt x="6659" y="65"/>
                  </a:lnTo>
                  <a:lnTo>
                    <a:pt x="6945" y="111"/>
                  </a:lnTo>
                  <a:lnTo>
                    <a:pt x="7231" y="176"/>
                  </a:lnTo>
                  <a:lnTo>
                    <a:pt x="7498" y="259"/>
                  </a:lnTo>
                  <a:lnTo>
                    <a:pt x="7775" y="351"/>
                  </a:lnTo>
                  <a:lnTo>
                    <a:pt x="8033" y="452"/>
                  </a:lnTo>
                  <a:lnTo>
                    <a:pt x="8291" y="572"/>
                  </a:lnTo>
                  <a:lnTo>
                    <a:pt x="8540" y="692"/>
                  </a:lnTo>
                  <a:lnTo>
                    <a:pt x="8780" y="830"/>
                  </a:lnTo>
                  <a:lnTo>
                    <a:pt x="9020" y="987"/>
                  </a:lnTo>
                  <a:lnTo>
                    <a:pt x="9241" y="1144"/>
                  </a:lnTo>
                  <a:lnTo>
                    <a:pt x="9462" y="1319"/>
                  </a:lnTo>
                  <a:lnTo>
                    <a:pt x="9674" y="1504"/>
                  </a:lnTo>
                  <a:lnTo>
                    <a:pt x="9868" y="1688"/>
                  </a:lnTo>
                  <a:lnTo>
                    <a:pt x="10062" y="1891"/>
                  </a:lnTo>
                  <a:lnTo>
                    <a:pt x="10246" y="2103"/>
                  </a:lnTo>
                  <a:lnTo>
                    <a:pt x="10412" y="2324"/>
                  </a:lnTo>
                  <a:lnTo>
                    <a:pt x="10578" y="2546"/>
                  </a:lnTo>
                  <a:lnTo>
                    <a:pt x="10726" y="2785"/>
                  </a:lnTo>
                  <a:lnTo>
                    <a:pt x="10864" y="3025"/>
                  </a:lnTo>
                  <a:lnTo>
                    <a:pt x="10993" y="3274"/>
                  </a:lnTo>
                  <a:lnTo>
                    <a:pt x="11113" y="3532"/>
                  </a:lnTo>
                  <a:lnTo>
                    <a:pt x="11214" y="3790"/>
                  </a:lnTo>
                  <a:lnTo>
                    <a:pt x="11306" y="4058"/>
                  </a:lnTo>
                  <a:lnTo>
                    <a:pt x="11380" y="4335"/>
                  </a:lnTo>
                  <a:lnTo>
                    <a:pt x="11445" y="4611"/>
                  </a:lnTo>
                  <a:lnTo>
                    <a:pt x="11500" y="4897"/>
                  </a:lnTo>
                  <a:lnTo>
                    <a:pt x="11537" y="5192"/>
                  </a:lnTo>
                  <a:lnTo>
                    <a:pt x="11555" y="5487"/>
                  </a:lnTo>
                  <a:lnTo>
                    <a:pt x="11565" y="5782"/>
                  </a:lnTo>
                  <a:lnTo>
                    <a:pt x="11565" y="57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-3940250" y="-7239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-4229350" y="-6748350"/>
              <a:ext cx="289125" cy="289125"/>
            </a:xfrm>
            <a:custGeom>
              <a:avLst/>
              <a:gdLst/>
              <a:ahLst/>
              <a:cxnLst/>
              <a:rect l="l" t="t" r="r" b="b"/>
              <a:pathLst>
                <a:path w="11565" h="11565" extrusionOk="0">
                  <a:moveTo>
                    <a:pt x="5783" y="1"/>
                  </a:moveTo>
                  <a:lnTo>
                    <a:pt x="5488" y="10"/>
                  </a:lnTo>
                  <a:lnTo>
                    <a:pt x="5193" y="28"/>
                  </a:lnTo>
                  <a:lnTo>
                    <a:pt x="4898" y="65"/>
                  </a:lnTo>
                  <a:lnTo>
                    <a:pt x="4621" y="120"/>
                  </a:lnTo>
                  <a:lnTo>
                    <a:pt x="4335" y="185"/>
                  </a:lnTo>
                  <a:lnTo>
                    <a:pt x="4068" y="259"/>
                  </a:lnTo>
                  <a:lnTo>
                    <a:pt x="3791" y="351"/>
                  </a:lnTo>
                  <a:lnTo>
                    <a:pt x="3533" y="452"/>
                  </a:lnTo>
                  <a:lnTo>
                    <a:pt x="3275" y="572"/>
                  </a:lnTo>
                  <a:lnTo>
                    <a:pt x="3026" y="701"/>
                  </a:lnTo>
                  <a:lnTo>
                    <a:pt x="2786" y="840"/>
                  </a:lnTo>
                  <a:lnTo>
                    <a:pt x="2546" y="987"/>
                  </a:lnTo>
                  <a:lnTo>
                    <a:pt x="2325" y="1153"/>
                  </a:lnTo>
                  <a:lnTo>
                    <a:pt x="2103" y="1319"/>
                  </a:lnTo>
                  <a:lnTo>
                    <a:pt x="1891" y="1504"/>
                  </a:lnTo>
                  <a:lnTo>
                    <a:pt x="1698" y="1697"/>
                  </a:lnTo>
                  <a:lnTo>
                    <a:pt x="1504" y="1900"/>
                  </a:lnTo>
                  <a:lnTo>
                    <a:pt x="1320" y="2103"/>
                  </a:lnTo>
                  <a:lnTo>
                    <a:pt x="1144" y="2324"/>
                  </a:lnTo>
                  <a:lnTo>
                    <a:pt x="988" y="2555"/>
                  </a:lnTo>
                  <a:lnTo>
                    <a:pt x="840" y="2786"/>
                  </a:lnTo>
                  <a:lnTo>
                    <a:pt x="702" y="3025"/>
                  </a:lnTo>
                  <a:lnTo>
                    <a:pt x="573" y="3274"/>
                  </a:lnTo>
                  <a:lnTo>
                    <a:pt x="453" y="3532"/>
                  </a:lnTo>
                  <a:lnTo>
                    <a:pt x="351" y="3800"/>
                  </a:lnTo>
                  <a:lnTo>
                    <a:pt x="259" y="4067"/>
                  </a:lnTo>
                  <a:lnTo>
                    <a:pt x="185" y="4335"/>
                  </a:lnTo>
                  <a:lnTo>
                    <a:pt x="121" y="4621"/>
                  </a:lnTo>
                  <a:lnTo>
                    <a:pt x="65" y="4906"/>
                  </a:lnTo>
                  <a:lnTo>
                    <a:pt x="29" y="5192"/>
                  </a:lnTo>
                  <a:lnTo>
                    <a:pt x="10" y="5487"/>
                  </a:lnTo>
                  <a:lnTo>
                    <a:pt x="1" y="5783"/>
                  </a:lnTo>
                  <a:lnTo>
                    <a:pt x="10" y="6078"/>
                  </a:lnTo>
                  <a:lnTo>
                    <a:pt x="29" y="6373"/>
                  </a:lnTo>
                  <a:lnTo>
                    <a:pt x="65" y="6668"/>
                  </a:lnTo>
                  <a:lnTo>
                    <a:pt x="121" y="6954"/>
                  </a:lnTo>
                  <a:lnTo>
                    <a:pt x="185" y="7230"/>
                  </a:lnTo>
                  <a:lnTo>
                    <a:pt x="259" y="7507"/>
                  </a:lnTo>
                  <a:lnTo>
                    <a:pt x="351" y="7774"/>
                  </a:lnTo>
                  <a:lnTo>
                    <a:pt x="453" y="8033"/>
                  </a:lnTo>
                  <a:lnTo>
                    <a:pt x="573" y="8291"/>
                  </a:lnTo>
                  <a:lnTo>
                    <a:pt x="702" y="8540"/>
                  </a:lnTo>
                  <a:lnTo>
                    <a:pt x="840" y="8779"/>
                  </a:lnTo>
                  <a:lnTo>
                    <a:pt x="988" y="9019"/>
                  </a:lnTo>
                  <a:lnTo>
                    <a:pt x="1144" y="9241"/>
                  </a:lnTo>
                  <a:lnTo>
                    <a:pt x="1320" y="9462"/>
                  </a:lnTo>
                  <a:lnTo>
                    <a:pt x="1504" y="9674"/>
                  </a:lnTo>
                  <a:lnTo>
                    <a:pt x="1698" y="9877"/>
                  </a:lnTo>
                  <a:lnTo>
                    <a:pt x="1891" y="10061"/>
                  </a:lnTo>
                  <a:lnTo>
                    <a:pt x="2103" y="10246"/>
                  </a:lnTo>
                  <a:lnTo>
                    <a:pt x="2325" y="10421"/>
                  </a:lnTo>
                  <a:lnTo>
                    <a:pt x="2546" y="10578"/>
                  </a:lnTo>
                  <a:lnTo>
                    <a:pt x="2786" y="10725"/>
                  </a:lnTo>
                  <a:lnTo>
                    <a:pt x="3026" y="10873"/>
                  </a:lnTo>
                  <a:lnTo>
                    <a:pt x="3275" y="10993"/>
                  </a:lnTo>
                  <a:lnTo>
                    <a:pt x="3533" y="11113"/>
                  </a:lnTo>
                  <a:lnTo>
                    <a:pt x="3791" y="11214"/>
                  </a:lnTo>
                  <a:lnTo>
                    <a:pt x="4068" y="11306"/>
                  </a:lnTo>
                  <a:lnTo>
                    <a:pt x="4335" y="11389"/>
                  </a:lnTo>
                  <a:lnTo>
                    <a:pt x="4621" y="11454"/>
                  </a:lnTo>
                  <a:lnTo>
                    <a:pt x="4898" y="11500"/>
                  </a:lnTo>
                  <a:lnTo>
                    <a:pt x="5193" y="11537"/>
                  </a:lnTo>
                  <a:lnTo>
                    <a:pt x="5488" y="11564"/>
                  </a:lnTo>
                  <a:lnTo>
                    <a:pt x="6078" y="11564"/>
                  </a:lnTo>
                  <a:lnTo>
                    <a:pt x="6373" y="11537"/>
                  </a:lnTo>
                  <a:lnTo>
                    <a:pt x="6659" y="11500"/>
                  </a:lnTo>
                  <a:lnTo>
                    <a:pt x="6945" y="11454"/>
                  </a:lnTo>
                  <a:lnTo>
                    <a:pt x="7231" y="11389"/>
                  </a:lnTo>
                  <a:lnTo>
                    <a:pt x="7498" y="11306"/>
                  </a:lnTo>
                  <a:lnTo>
                    <a:pt x="7775" y="11214"/>
                  </a:lnTo>
                  <a:lnTo>
                    <a:pt x="8033" y="11113"/>
                  </a:lnTo>
                  <a:lnTo>
                    <a:pt x="8291" y="10993"/>
                  </a:lnTo>
                  <a:lnTo>
                    <a:pt x="8540" y="10873"/>
                  </a:lnTo>
                  <a:lnTo>
                    <a:pt x="8780" y="10725"/>
                  </a:lnTo>
                  <a:lnTo>
                    <a:pt x="9020" y="10578"/>
                  </a:lnTo>
                  <a:lnTo>
                    <a:pt x="9241" y="10421"/>
                  </a:lnTo>
                  <a:lnTo>
                    <a:pt x="9462" y="10246"/>
                  </a:lnTo>
                  <a:lnTo>
                    <a:pt x="9674" y="10061"/>
                  </a:lnTo>
                  <a:lnTo>
                    <a:pt x="9868" y="9877"/>
                  </a:lnTo>
                  <a:lnTo>
                    <a:pt x="10062" y="9674"/>
                  </a:lnTo>
                  <a:lnTo>
                    <a:pt x="10246" y="9462"/>
                  </a:lnTo>
                  <a:lnTo>
                    <a:pt x="10412" y="9241"/>
                  </a:lnTo>
                  <a:lnTo>
                    <a:pt x="10578" y="9019"/>
                  </a:lnTo>
                  <a:lnTo>
                    <a:pt x="10726" y="8779"/>
                  </a:lnTo>
                  <a:lnTo>
                    <a:pt x="10864" y="8540"/>
                  </a:lnTo>
                  <a:lnTo>
                    <a:pt x="10993" y="8291"/>
                  </a:lnTo>
                  <a:lnTo>
                    <a:pt x="11113" y="8033"/>
                  </a:lnTo>
                  <a:lnTo>
                    <a:pt x="11214" y="7774"/>
                  </a:lnTo>
                  <a:lnTo>
                    <a:pt x="11306" y="7507"/>
                  </a:lnTo>
                  <a:lnTo>
                    <a:pt x="11380" y="7230"/>
                  </a:lnTo>
                  <a:lnTo>
                    <a:pt x="11445" y="6954"/>
                  </a:lnTo>
                  <a:lnTo>
                    <a:pt x="11500" y="6668"/>
                  </a:lnTo>
                  <a:lnTo>
                    <a:pt x="11537" y="6373"/>
                  </a:lnTo>
                  <a:lnTo>
                    <a:pt x="11555" y="6078"/>
                  </a:lnTo>
                  <a:lnTo>
                    <a:pt x="11565" y="5783"/>
                  </a:lnTo>
                  <a:lnTo>
                    <a:pt x="11555" y="5487"/>
                  </a:lnTo>
                  <a:lnTo>
                    <a:pt x="11537" y="5192"/>
                  </a:lnTo>
                  <a:lnTo>
                    <a:pt x="11500" y="4906"/>
                  </a:lnTo>
                  <a:lnTo>
                    <a:pt x="11445" y="4621"/>
                  </a:lnTo>
                  <a:lnTo>
                    <a:pt x="11380" y="4335"/>
                  </a:lnTo>
                  <a:lnTo>
                    <a:pt x="11306" y="4067"/>
                  </a:lnTo>
                  <a:lnTo>
                    <a:pt x="11214" y="3800"/>
                  </a:lnTo>
                  <a:lnTo>
                    <a:pt x="11113" y="3532"/>
                  </a:lnTo>
                  <a:lnTo>
                    <a:pt x="10993" y="3274"/>
                  </a:lnTo>
                  <a:lnTo>
                    <a:pt x="10864" y="3025"/>
                  </a:lnTo>
                  <a:lnTo>
                    <a:pt x="10726" y="2786"/>
                  </a:lnTo>
                  <a:lnTo>
                    <a:pt x="10578" y="2555"/>
                  </a:lnTo>
                  <a:lnTo>
                    <a:pt x="10412" y="2324"/>
                  </a:lnTo>
                  <a:lnTo>
                    <a:pt x="10246" y="2103"/>
                  </a:lnTo>
                  <a:lnTo>
                    <a:pt x="10062" y="1900"/>
                  </a:lnTo>
                  <a:lnTo>
                    <a:pt x="9868" y="1697"/>
                  </a:lnTo>
                  <a:lnTo>
                    <a:pt x="9674" y="1504"/>
                  </a:lnTo>
                  <a:lnTo>
                    <a:pt x="9462" y="1319"/>
                  </a:lnTo>
                  <a:lnTo>
                    <a:pt x="9241" y="1153"/>
                  </a:lnTo>
                  <a:lnTo>
                    <a:pt x="9020" y="987"/>
                  </a:lnTo>
                  <a:lnTo>
                    <a:pt x="8780" y="840"/>
                  </a:lnTo>
                  <a:lnTo>
                    <a:pt x="8540" y="701"/>
                  </a:lnTo>
                  <a:lnTo>
                    <a:pt x="8291" y="572"/>
                  </a:lnTo>
                  <a:lnTo>
                    <a:pt x="8033" y="452"/>
                  </a:lnTo>
                  <a:lnTo>
                    <a:pt x="7775" y="351"/>
                  </a:lnTo>
                  <a:lnTo>
                    <a:pt x="7498" y="259"/>
                  </a:lnTo>
                  <a:lnTo>
                    <a:pt x="7231" y="185"/>
                  </a:lnTo>
                  <a:lnTo>
                    <a:pt x="6945" y="120"/>
                  </a:lnTo>
                  <a:lnTo>
                    <a:pt x="6659" y="65"/>
                  </a:lnTo>
                  <a:lnTo>
                    <a:pt x="6373" y="28"/>
                  </a:lnTo>
                  <a:lnTo>
                    <a:pt x="6078" y="10"/>
                  </a:lnTo>
                  <a:lnTo>
                    <a:pt x="57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-4229350" y="-6748350"/>
              <a:ext cx="289125" cy="289125"/>
            </a:xfrm>
            <a:custGeom>
              <a:avLst/>
              <a:gdLst/>
              <a:ahLst/>
              <a:cxnLst/>
              <a:rect l="l" t="t" r="r" b="b"/>
              <a:pathLst>
                <a:path w="11565" h="11565" fill="none" extrusionOk="0">
                  <a:moveTo>
                    <a:pt x="5783" y="1"/>
                  </a:moveTo>
                  <a:lnTo>
                    <a:pt x="5783" y="1"/>
                  </a:lnTo>
                  <a:lnTo>
                    <a:pt x="5488" y="10"/>
                  </a:lnTo>
                  <a:lnTo>
                    <a:pt x="5193" y="28"/>
                  </a:lnTo>
                  <a:lnTo>
                    <a:pt x="4898" y="65"/>
                  </a:lnTo>
                  <a:lnTo>
                    <a:pt x="4621" y="120"/>
                  </a:lnTo>
                  <a:lnTo>
                    <a:pt x="4335" y="185"/>
                  </a:lnTo>
                  <a:lnTo>
                    <a:pt x="4068" y="259"/>
                  </a:lnTo>
                  <a:lnTo>
                    <a:pt x="3791" y="351"/>
                  </a:lnTo>
                  <a:lnTo>
                    <a:pt x="3533" y="452"/>
                  </a:lnTo>
                  <a:lnTo>
                    <a:pt x="3275" y="572"/>
                  </a:lnTo>
                  <a:lnTo>
                    <a:pt x="3026" y="701"/>
                  </a:lnTo>
                  <a:lnTo>
                    <a:pt x="2786" y="840"/>
                  </a:lnTo>
                  <a:lnTo>
                    <a:pt x="2546" y="987"/>
                  </a:lnTo>
                  <a:lnTo>
                    <a:pt x="2325" y="1153"/>
                  </a:lnTo>
                  <a:lnTo>
                    <a:pt x="2103" y="1319"/>
                  </a:lnTo>
                  <a:lnTo>
                    <a:pt x="1891" y="1504"/>
                  </a:lnTo>
                  <a:lnTo>
                    <a:pt x="1698" y="1697"/>
                  </a:lnTo>
                  <a:lnTo>
                    <a:pt x="1504" y="1900"/>
                  </a:lnTo>
                  <a:lnTo>
                    <a:pt x="1320" y="2103"/>
                  </a:lnTo>
                  <a:lnTo>
                    <a:pt x="1144" y="2324"/>
                  </a:lnTo>
                  <a:lnTo>
                    <a:pt x="988" y="2555"/>
                  </a:lnTo>
                  <a:lnTo>
                    <a:pt x="840" y="2786"/>
                  </a:lnTo>
                  <a:lnTo>
                    <a:pt x="702" y="3025"/>
                  </a:lnTo>
                  <a:lnTo>
                    <a:pt x="573" y="3274"/>
                  </a:lnTo>
                  <a:lnTo>
                    <a:pt x="453" y="3532"/>
                  </a:lnTo>
                  <a:lnTo>
                    <a:pt x="351" y="3800"/>
                  </a:lnTo>
                  <a:lnTo>
                    <a:pt x="259" y="4067"/>
                  </a:lnTo>
                  <a:lnTo>
                    <a:pt x="185" y="4335"/>
                  </a:lnTo>
                  <a:lnTo>
                    <a:pt x="121" y="4621"/>
                  </a:lnTo>
                  <a:lnTo>
                    <a:pt x="65" y="4906"/>
                  </a:lnTo>
                  <a:lnTo>
                    <a:pt x="29" y="5192"/>
                  </a:lnTo>
                  <a:lnTo>
                    <a:pt x="10" y="5487"/>
                  </a:lnTo>
                  <a:lnTo>
                    <a:pt x="1" y="5783"/>
                  </a:lnTo>
                  <a:lnTo>
                    <a:pt x="1" y="5783"/>
                  </a:lnTo>
                  <a:lnTo>
                    <a:pt x="10" y="6078"/>
                  </a:lnTo>
                  <a:lnTo>
                    <a:pt x="29" y="6373"/>
                  </a:lnTo>
                  <a:lnTo>
                    <a:pt x="65" y="6668"/>
                  </a:lnTo>
                  <a:lnTo>
                    <a:pt x="121" y="6954"/>
                  </a:lnTo>
                  <a:lnTo>
                    <a:pt x="185" y="7230"/>
                  </a:lnTo>
                  <a:lnTo>
                    <a:pt x="259" y="7507"/>
                  </a:lnTo>
                  <a:lnTo>
                    <a:pt x="351" y="7774"/>
                  </a:lnTo>
                  <a:lnTo>
                    <a:pt x="453" y="8033"/>
                  </a:lnTo>
                  <a:lnTo>
                    <a:pt x="573" y="8291"/>
                  </a:lnTo>
                  <a:lnTo>
                    <a:pt x="702" y="8540"/>
                  </a:lnTo>
                  <a:lnTo>
                    <a:pt x="840" y="8779"/>
                  </a:lnTo>
                  <a:lnTo>
                    <a:pt x="988" y="9019"/>
                  </a:lnTo>
                  <a:lnTo>
                    <a:pt x="1144" y="9241"/>
                  </a:lnTo>
                  <a:lnTo>
                    <a:pt x="1320" y="9462"/>
                  </a:lnTo>
                  <a:lnTo>
                    <a:pt x="1504" y="9674"/>
                  </a:lnTo>
                  <a:lnTo>
                    <a:pt x="1698" y="9877"/>
                  </a:lnTo>
                  <a:lnTo>
                    <a:pt x="1891" y="10061"/>
                  </a:lnTo>
                  <a:lnTo>
                    <a:pt x="2103" y="10246"/>
                  </a:lnTo>
                  <a:lnTo>
                    <a:pt x="2325" y="10421"/>
                  </a:lnTo>
                  <a:lnTo>
                    <a:pt x="2546" y="10578"/>
                  </a:lnTo>
                  <a:lnTo>
                    <a:pt x="2786" y="10725"/>
                  </a:lnTo>
                  <a:lnTo>
                    <a:pt x="3026" y="10873"/>
                  </a:lnTo>
                  <a:lnTo>
                    <a:pt x="3275" y="10993"/>
                  </a:lnTo>
                  <a:lnTo>
                    <a:pt x="3533" y="11113"/>
                  </a:lnTo>
                  <a:lnTo>
                    <a:pt x="3791" y="11214"/>
                  </a:lnTo>
                  <a:lnTo>
                    <a:pt x="4068" y="11306"/>
                  </a:lnTo>
                  <a:lnTo>
                    <a:pt x="4335" y="11389"/>
                  </a:lnTo>
                  <a:lnTo>
                    <a:pt x="4621" y="11454"/>
                  </a:lnTo>
                  <a:lnTo>
                    <a:pt x="4898" y="11500"/>
                  </a:lnTo>
                  <a:lnTo>
                    <a:pt x="5193" y="11537"/>
                  </a:lnTo>
                  <a:lnTo>
                    <a:pt x="5488" y="11564"/>
                  </a:lnTo>
                  <a:lnTo>
                    <a:pt x="5783" y="11564"/>
                  </a:lnTo>
                  <a:lnTo>
                    <a:pt x="5783" y="11564"/>
                  </a:lnTo>
                  <a:lnTo>
                    <a:pt x="6078" y="11564"/>
                  </a:lnTo>
                  <a:lnTo>
                    <a:pt x="6373" y="11537"/>
                  </a:lnTo>
                  <a:lnTo>
                    <a:pt x="6659" y="11500"/>
                  </a:lnTo>
                  <a:lnTo>
                    <a:pt x="6945" y="11454"/>
                  </a:lnTo>
                  <a:lnTo>
                    <a:pt x="7231" y="11389"/>
                  </a:lnTo>
                  <a:lnTo>
                    <a:pt x="7498" y="11306"/>
                  </a:lnTo>
                  <a:lnTo>
                    <a:pt x="7775" y="11214"/>
                  </a:lnTo>
                  <a:lnTo>
                    <a:pt x="8033" y="11113"/>
                  </a:lnTo>
                  <a:lnTo>
                    <a:pt x="8291" y="10993"/>
                  </a:lnTo>
                  <a:lnTo>
                    <a:pt x="8540" y="10873"/>
                  </a:lnTo>
                  <a:lnTo>
                    <a:pt x="8780" y="10725"/>
                  </a:lnTo>
                  <a:lnTo>
                    <a:pt x="9020" y="10578"/>
                  </a:lnTo>
                  <a:lnTo>
                    <a:pt x="9241" y="10421"/>
                  </a:lnTo>
                  <a:lnTo>
                    <a:pt x="9462" y="10246"/>
                  </a:lnTo>
                  <a:lnTo>
                    <a:pt x="9674" y="10061"/>
                  </a:lnTo>
                  <a:lnTo>
                    <a:pt x="9868" y="9877"/>
                  </a:lnTo>
                  <a:lnTo>
                    <a:pt x="10062" y="9674"/>
                  </a:lnTo>
                  <a:lnTo>
                    <a:pt x="10246" y="9462"/>
                  </a:lnTo>
                  <a:lnTo>
                    <a:pt x="10412" y="9241"/>
                  </a:lnTo>
                  <a:lnTo>
                    <a:pt x="10578" y="9019"/>
                  </a:lnTo>
                  <a:lnTo>
                    <a:pt x="10726" y="8779"/>
                  </a:lnTo>
                  <a:lnTo>
                    <a:pt x="10864" y="8540"/>
                  </a:lnTo>
                  <a:lnTo>
                    <a:pt x="10993" y="8291"/>
                  </a:lnTo>
                  <a:lnTo>
                    <a:pt x="11113" y="8033"/>
                  </a:lnTo>
                  <a:lnTo>
                    <a:pt x="11214" y="7774"/>
                  </a:lnTo>
                  <a:lnTo>
                    <a:pt x="11306" y="7507"/>
                  </a:lnTo>
                  <a:lnTo>
                    <a:pt x="11380" y="7230"/>
                  </a:lnTo>
                  <a:lnTo>
                    <a:pt x="11445" y="6954"/>
                  </a:lnTo>
                  <a:lnTo>
                    <a:pt x="11500" y="6668"/>
                  </a:lnTo>
                  <a:lnTo>
                    <a:pt x="11537" y="6373"/>
                  </a:lnTo>
                  <a:lnTo>
                    <a:pt x="11555" y="6078"/>
                  </a:lnTo>
                  <a:lnTo>
                    <a:pt x="11565" y="5783"/>
                  </a:lnTo>
                  <a:lnTo>
                    <a:pt x="11565" y="5783"/>
                  </a:lnTo>
                  <a:lnTo>
                    <a:pt x="11555" y="5487"/>
                  </a:lnTo>
                  <a:lnTo>
                    <a:pt x="11537" y="5192"/>
                  </a:lnTo>
                  <a:lnTo>
                    <a:pt x="11500" y="4906"/>
                  </a:lnTo>
                  <a:lnTo>
                    <a:pt x="11445" y="4621"/>
                  </a:lnTo>
                  <a:lnTo>
                    <a:pt x="11380" y="4335"/>
                  </a:lnTo>
                  <a:lnTo>
                    <a:pt x="11306" y="4067"/>
                  </a:lnTo>
                  <a:lnTo>
                    <a:pt x="11214" y="3800"/>
                  </a:lnTo>
                  <a:lnTo>
                    <a:pt x="11113" y="3532"/>
                  </a:lnTo>
                  <a:lnTo>
                    <a:pt x="10993" y="3274"/>
                  </a:lnTo>
                  <a:lnTo>
                    <a:pt x="10864" y="3025"/>
                  </a:lnTo>
                  <a:lnTo>
                    <a:pt x="10726" y="2786"/>
                  </a:lnTo>
                  <a:lnTo>
                    <a:pt x="10578" y="2555"/>
                  </a:lnTo>
                  <a:lnTo>
                    <a:pt x="10412" y="2324"/>
                  </a:lnTo>
                  <a:lnTo>
                    <a:pt x="10246" y="2103"/>
                  </a:lnTo>
                  <a:lnTo>
                    <a:pt x="10062" y="1900"/>
                  </a:lnTo>
                  <a:lnTo>
                    <a:pt x="9868" y="1697"/>
                  </a:lnTo>
                  <a:lnTo>
                    <a:pt x="9674" y="1504"/>
                  </a:lnTo>
                  <a:lnTo>
                    <a:pt x="9462" y="1319"/>
                  </a:lnTo>
                  <a:lnTo>
                    <a:pt x="9241" y="1153"/>
                  </a:lnTo>
                  <a:lnTo>
                    <a:pt x="9020" y="987"/>
                  </a:lnTo>
                  <a:lnTo>
                    <a:pt x="8780" y="840"/>
                  </a:lnTo>
                  <a:lnTo>
                    <a:pt x="8540" y="701"/>
                  </a:lnTo>
                  <a:lnTo>
                    <a:pt x="8291" y="572"/>
                  </a:lnTo>
                  <a:lnTo>
                    <a:pt x="8033" y="452"/>
                  </a:lnTo>
                  <a:lnTo>
                    <a:pt x="7775" y="351"/>
                  </a:lnTo>
                  <a:lnTo>
                    <a:pt x="7498" y="259"/>
                  </a:lnTo>
                  <a:lnTo>
                    <a:pt x="7231" y="185"/>
                  </a:lnTo>
                  <a:lnTo>
                    <a:pt x="6945" y="120"/>
                  </a:lnTo>
                  <a:lnTo>
                    <a:pt x="6659" y="65"/>
                  </a:lnTo>
                  <a:lnTo>
                    <a:pt x="6373" y="28"/>
                  </a:lnTo>
                  <a:lnTo>
                    <a:pt x="6078" y="10"/>
                  </a:lnTo>
                  <a:lnTo>
                    <a:pt x="5783" y="1"/>
                  </a:lnTo>
                  <a:lnTo>
                    <a:pt x="57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-4084800" y="-6748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-3556850" y="-7385775"/>
              <a:ext cx="289350" cy="289100"/>
            </a:xfrm>
            <a:custGeom>
              <a:avLst/>
              <a:gdLst/>
              <a:ahLst/>
              <a:cxnLst/>
              <a:rect l="l" t="t" r="r" b="b"/>
              <a:pathLst>
                <a:path w="11574" h="11564" extrusionOk="0">
                  <a:moveTo>
                    <a:pt x="5837" y="0"/>
                  </a:moveTo>
                  <a:lnTo>
                    <a:pt x="5533" y="9"/>
                  </a:lnTo>
                  <a:lnTo>
                    <a:pt x="5247" y="28"/>
                  </a:lnTo>
                  <a:lnTo>
                    <a:pt x="4952" y="55"/>
                  </a:lnTo>
                  <a:lnTo>
                    <a:pt x="4666" y="111"/>
                  </a:lnTo>
                  <a:lnTo>
                    <a:pt x="4390" y="166"/>
                  </a:lnTo>
                  <a:lnTo>
                    <a:pt x="4113" y="249"/>
                  </a:lnTo>
                  <a:lnTo>
                    <a:pt x="3845" y="332"/>
                  </a:lnTo>
                  <a:lnTo>
                    <a:pt x="3578" y="433"/>
                  </a:lnTo>
                  <a:lnTo>
                    <a:pt x="3320" y="544"/>
                  </a:lnTo>
                  <a:lnTo>
                    <a:pt x="3071" y="673"/>
                  </a:lnTo>
                  <a:lnTo>
                    <a:pt x="2831" y="812"/>
                  </a:lnTo>
                  <a:lnTo>
                    <a:pt x="2591" y="959"/>
                  </a:lnTo>
                  <a:lnTo>
                    <a:pt x="2361" y="1116"/>
                  </a:lnTo>
                  <a:lnTo>
                    <a:pt x="2139" y="1291"/>
                  </a:lnTo>
                  <a:lnTo>
                    <a:pt x="1937" y="1466"/>
                  </a:lnTo>
                  <a:lnTo>
                    <a:pt x="1734" y="1660"/>
                  </a:lnTo>
                  <a:lnTo>
                    <a:pt x="1540" y="1854"/>
                  </a:lnTo>
                  <a:lnTo>
                    <a:pt x="1356" y="2066"/>
                  </a:lnTo>
                  <a:lnTo>
                    <a:pt x="1180" y="2278"/>
                  </a:lnTo>
                  <a:lnTo>
                    <a:pt x="1014" y="2508"/>
                  </a:lnTo>
                  <a:lnTo>
                    <a:pt x="867" y="2739"/>
                  </a:lnTo>
                  <a:lnTo>
                    <a:pt x="719" y="2979"/>
                  </a:lnTo>
                  <a:lnTo>
                    <a:pt x="590" y="3228"/>
                  </a:lnTo>
                  <a:lnTo>
                    <a:pt x="470" y="3486"/>
                  </a:lnTo>
                  <a:lnTo>
                    <a:pt x="369" y="3744"/>
                  </a:lnTo>
                  <a:lnTo>
                    <a:pt x="277" y="4011"/>
                  </a:lnTo>
                  <a:lnTo>
                    <a:pt x="194" y="4288"/>
                  </a:lnTo>
                  <a:lnTo>
                    <a:pt x="129" y="4565"/>
                  </a:lnTo>
                  <a:lnTo>
                    <a:pt x="74" y="4851"/>
                  </a:lnTo>
                  <a:lnTo>
                    <a:pt x="37" y="5136"/>
                  </a:lnTo>
                  <a:lnTo>
                    <a:pt x="9" y="5432"/>
                  </a:lnTo>
                  <a:lnTo>
                    <a:pt x="0" y="5727"/>
                  </a:lnTo>
                  <a:lnTo>
                    <a:pt x="0" y="6031"/>
                  </a:lnTo>
                  <a:lnTo>
                    <a:pt x="28" y="6326"/>
                  </a:lnTo>
                  <a:lnTo>
                    <a:pt x="55" y="6612"/>
                  </a:lnTo>
                  <a:lnTo>
                    <a:pt x="111" y="6898"/>
                  </a:lnTo>
                  <a:lnTo>
                    <a:pt x="166" y="7174"/>
                  </a:lnTo>
                  <a:lnTo>
                    <a:pt x="240" y="7451"/>
                  </a:lnTo>
                  <a:lnTo>
                    <a:pt x="332" y="7728"/>
                  </a:lnTo>
                  <a:lnTo>
                    <a:pt x="433" y="7986"/>
                  </a:lnTo>
                  <a:lnTo>
                    <a:pt x="544" y="8244"/>
                  </a:lnTo>
                  <a:lnTo>
                    <a:pt x="673" y="8493"/>
                  </a:lnTo>
                  <a:lnTo>
                    <a:pt x="812" y="8742"/>
                  </a:lnTo>
                  <a:lnTo>
                    <a:pt x="959" y="8973"/>
                  </a:lnTo>
                  <a:lnTo>
                    <a:pt x="1116" y="9203"/>
                  </a:lnTo>
                  <a:lnTo>
                    <a:pt x="1291" y="9424"/>
                  </a:lnTo>
                  <a:lnTo>
                    <a:pt x="1466" y="9637"/>
                  </a:lnTo>
                  <a:lnTo>
                    <a:pt x="1660" y="9839"/>
                  </a:lnTo>
                  <a:lnTo>
                    <a:pt x="1854" y="10033"/>
                  </a:lnTo>
                  <a:lnTo>
                    <a:pt x="2066" y="10218"/>
                  </a:lnTo>
                  <a:lnTo>
                    <a:pt x="2278" y="10384"/>
                  </a:lnTo>
                  <a:lnTo>
                    <a:pt x="2508" y="10550"/>
                  </a:lnTo>
                  <a:lnTo>
                    <a:pt x="2739" y="10706"/>
                  </a:lnTo>
                  <a:lnTo>
                    <a:pt x="2979" y="10845"/>
                  </a:lnTo>
                  <a:lnTo>
                    <a:pt x="3228" y="10974"/>
                  </a:lnTo>
                  <a:lnTo>
                    <a:pt x="3486" y="11094"/>
                  </a:lnTo>
                  <a:lnTo>
                    <a:pt x="3744" y="11195"/>
                  </a:lnTo>
                  <a:lnTo>
                    <a:pt x="4011" y="11287"/>
                  </a:lnTo>
                  <a:lnTo>
                    <a:pt x="4288" y="11370"/>
                  </a:lnTo>
                  <a:lnTo>
                    <a:pt x="4565" y="11435"/>
                  </a:lnTo>
                  <a:lnTo>
                    <a:pt x="4851" y="11490"/>
                  </a:lnTo>
                  <a:lnTo>
                    <a:pt x="5146" y="11527"/>
                  </a:lnTo>
                  <a:lnTo>
                    <a:pt x="5432" y="11555"/>
                  </a:lnTo>
                  <a:lnTo>
                    <a:pt x="5736" y="11564"/>
                  </a:lnTo>
                  <a:lnTo>
                    <a:pt x="6031" y="11564"/>
                  </a:lnTo>
                  <a:lnTo>
                    <a:pt x="6326" y="11545"/>
                  </a:lnTo>
                  <a:lnTo>
                    <a:pt x="6612" y="11509"/>
                  </a:lnTo>
                  <a:lnTo>
                    <a:pt x="6898" y="11462"/>
                  </a:lnTo>
                  <a:lnTo>
                    <a:pt x="7184" y="11398"/>
                  </a:lnTo>
                  <a:lnTo>
                    <a:pt x="7460" y="11324"/>
                  </a:lnTo>
                  <a:lnTo>
                    <a:pt x="7728" y="11232"/>
                  </a:lnTo>
                  <a:lnTo>
                    <a:pt x="7986" y="11130"/>
                  </a:lnTo>
                  <a:lnTo>
                    <a:pt x="8244" y="11020"/>
                  </a:lnTo>
                  <a:lnTo>
                    <a:pt x="8493" y="10891"/>
                  </a:lnTo>
                  <a:lnTo>
                    <a:pt x="8742" y="10762"/>
                  </a:lnTo>
                  <a:lnTo>
                    <a:pt x="8973" y="10614"/>
                  </a:lnTo>
                  <a:lnTo>
                    <a:pt x="9203" y="10448"/>
                  </a:lnTo>
                  <a:lnTo>
                    <a:pt x="9424" y="10282"/>
                  </a:lnTo>
                  <a:lnTo>
                    <a:pt x="9637" y="10098"/>
                  </a:lnTo>
                  <a:lnTo>
                    <a:pt x="9839" y="9913"/>
                  </a:lnTo>
                  <a:lnTo>
                    <a:pt x="10033" y="9710"/>
                  </a:lnTo>
                  <a:lnTo>
                    <a:pt x="10218" y="9507"/>
                  </a:lnTo>
                  <a:lnTo>
                    <a:pt x="10393" y="9286"/>
                  </a:lnTo>
                  <a:lnTo>
                    <a:pt x="10550" y="9065"/>
                  </a:lnTo>
                  <a:lnTo>
                    <a:pt x="10706" y="8825"/>
                  </a:lnTo>
                  <a:lnTo>
                    <a:pt x="10845" y="8585"/>
                  </a:lnTo>
                  <a:lnTo>
                    <a:pt x="10974" y="8336"/>
                  </a:lnTo>
                  <a:lnTo>
                    <a:pt x="11094" y="8087"/>
                  </a:lnTo>
                  <a:lnTo>
                    <a:pt x="11204" y="7820"/>
                  </a:lnTo>
                  <a:lnTo>
                    <a:pt x="11296" y="7553"/>
                  </a:lnTo>
                  <a:lnTo>
                    <a:pt x="11370" y="7276"/>
                  </a:lnTo>
                  <a:lnTo>
                    <a:pt x="11444" y="6999"/>
                  </a:lnTo>
                  <a:lnTo>
                    <a:pt x="11499" y="6713"/>
                  </a:lnTo>
                  <a:lnTo>
                    <a:pt x="11536" y="6427"/>
                  </a:lnTo>
                  <a:lnTo>
                    <a:pt x="11555" y="6132"/>
                  </a:lnTo>
                  <a:lnTo>
                    <a:pt x="11573" y="5837"/>
                  </a:lnTo>
                  <a:lnTo>
                    <a:pt x="11564" y="5542"/>
                  </a:lnTo>
                  <a:lnTo>
                    <a:pt x="11545" y="5247"/>
                  </a:lnTo>
                  <a:lnTo>
                    <a:pt x="11509" y="4952"/>
                  </a:lnTo>
                  <a:lnTo>
                    <a:pt x="11462" y="4666"/>
                  </a:lnTo>
                  <a:lnTo>
                    <a:pt x="11398" y="4390"/>
                  </a:lnTo>
                  <a:lnTo>
                    <a:pt x="11324" y="4113"/>
                  </a:lnTo>
                  <a:lnTo>
                    <a:pt x="11232" y="3845"/>
                  </a:lnTo>
                  <a:lnTo>
                    <a:pt x="11130" y="3578"/>
                  </a:lnTo>
                  <a:lnTo>
                    <a:pt x="11020" y="3320"/>
                  </a:lnTo>
                  <a:lnTo>
                    <a:pt x="10900" y="3071"/>
                  </a:lnTo>
                  <a:lnTo>
                    <a:pt x="10762" y="2831"/>
                  </a:lnTo>
                  <a:lnTo>
                    <a:pt x="10614" y="2591"/>
                  </a:lnTo>
                  <a:lnTo>
                    <a:pt x="10448" y="2370"/>
                  </a:lnTo>
                  <a:lnTo>
                    <a:pt x="10282" y="2149"/>
                  </a:lnTo>
                  <a:lnTo>
                    <a:pt x="10098" y="1937"/>
                  </a:lnTo>
                  <a:lnTo>
                    <a:pt x="9913" y="1734"/>
                  </a:lnTo>
                  <a:lnTo>
                    <a:pt x="9710" y="1540"/>
                  </a:lnTo>
                  <a:lnTo>
                    <a:pt x="9507" y="1356"/>
                  </a:lnTo>
                  <a:lnTo>
                    <a:pt x="9286" y="1180"/>
                  </a:lnTo>
                  <a:lnTo>
                    <a:pt x="9065" y="1014"/>
                  </a:lnTo>
                  <a:lnTo>
                    <a:pt x="8825" y="867"/>
                  </a:lnTo>
                  <a:lnTo>
                    <a:pt x="8585" y="729"/>
                  </a:lnTo>
                  <a:lnTo>
                    <a:pt x="8336" y="590"/>
                  </a:lnTo>
                  <a:lnTo>
                    <a:pt x="8087" y="480"/>
                  </a:lnTo>
                  <a:lnTo>
                    <a:pt x="7820" y="369"/>
                  </a:lnTo>
                  <a:lnTo>
                    <a:pt x="7553" y="277"/>
                  </a:lnTo>
                  <a:lnTo>
                    <a:pt x="7276" y="194"/>
                  </a:lnTo>
                  <a:lnTo>
                    <a:pt x="6999" y="129"/>
                  </a:lnTo>
                  <a:lnTo>
                    <a:pt x="6713" y="74"/>
                  </a:lnTo>
                  <a:lnTo>
                    <a:pt x="6427" y="37"/>
                  </a:lnTo>
                  <a:lnTo>
                    <a:pt x="6132" y="9"/>
                  </a:lnTo>
                  <a:lnTo>
                    <a:pt x="5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-3556850" y="-7385775"/>
              <a:ext cx="289350" cy="289100"/>
            </a:xfrm>
            <a:custGeom>
              <a:avLst/>
              <a:gdLst/>
              <a:ahLst/>
              <a:cxnLst/>
              <a:rect l="l" t="t" r="r" b="b"/>
              <a:pathLst>
                <a:path w="11574" h="11564" fill="none" extrusionOk="0">
                  <a:moveTo>
                    <a:pt x="5837" y="0"/>
                  </a:moveTo>
                  <a:lnTo>
                    <a:pt x="5837" y="0"/>
                  </a:lnTo>
                  <a:lnTo>
                    <a:pt x="6132" y="9"/>
                  </a:lnTo>
                  <a:lnTo>
                    <a:pt x="6427" y="37"/>
                  </a:lnTo>
                  <a:lnTo>
                    <a:pt x="6713" y="74"/>
                  </a:lnTo>
                  <a:lnTo>
                    <a:pt x="6999" y="129"/>
                  </a:lnTo>
                  <a:lnTo>
                    <a:pt x="7276" y="194"/>
                  </a:lnTo>
                  <a:lnTo>
                    <a:pt x="7553" y="277"/>
                  </a:lnTo>
                  <a:lnTo>
                    <a:pt x="7820" y="369"/>
                  </a:lnTo>
                  <a:lnTo>
                    <a:pt x="8087" y="480"/>
                  </a:lnTo>
                  <a:lnTo>
                    <a:pt x="8336" y="590"/>
                  </a:lnTo>
                  <a:lnTo>
                    <a:pt x="8585" y="729"/>
                  </a:lnTo>
                  <a:lnTo>
                    <a:pt x="8825" y="867"/>
                  </a:lnTo>
                  <a:lnTo>
                    <a:pt x="9065" y="1014"/>
                  </a:lnTo>
                  <a:lnTo>
                    <a:pt x="9286" y="1180"/>
                  </a:lnTo>
                  <a:lnTo>
                    <a:pt x="9507" y="1356"/>
                  </a:lnTo>
                  <a:lnTo>
                    <a:pt x="9710" y="1540"/>
                  </a:lnTo>
                  <a:lnTo>
                    <a:pt x="9913" y="1734"/>
                  </a:lnTo>
                  <a:lnTo>
                    <a:pt x="10098" y="1937"/>
                  </a:lnTo>
                  <a:lnTo>
                    <a:pt x="10282" y="2149"/>
                  </a:lnTo>
                  <a:lnTo>
                    <a:pt x="10448" y="2370"/>
                  </a:lnTo>
                  <a:lnTo>
                    <a:pt x="10614" y="2591"/>
                  </a:lnTo>
                  <a:lnTo>
                    <a:pt x="10762" y="2831"/>
                  </a:lnTo>
                  <a:lnTo>
                    <a:pt x="10900" y="3071"/>
                  </a:lnTo>
                  <a:lnTo>
                    <a:pt x="11020" y="3320"/>
                  </a:lnTo>
                  <a:lnTo>
                    <a:pt x="11130" y="3578"/>
                  </a:lnTo>
                  <a:lnTo>
                    <a:pt x="11232" y="3845"/>
                  </a:lnTo>
                  <a:lnTo>
                    <a:pt x="11324" y="4113"/>
                  </a:lnTo>
                  <a:lnTo>
                    <a:pt x="11398" y="4390"/>
                  </a:lnTo>
                  <a:lnTo>
                    <a:pt x="11462" y="4666"/>
                  </a:lnTo>
                  <a:lnTo>
                    <a:pt x="11509" y="4952"/>
                  </a:lnTo>
                  <a:lnTo>
                    <a:pt x="11545" y="5247"/>
                  </a:lnTo>
                  <a:lnTo>
                    <a:pt x="11564" y="5542"/>
                  </a:lnTo>
                  <a:lnTo>
                    <a:pt x="11573" y="5837"/>
                  </a:lnTo>
                  <a:lnTo>
                    <a:pt x="11573" y="5837"/>
                  </a:lnTo>
                  <a:lnTo>
                    <a:pt x="11555" y="6132"/>
                  </a:lnTo>
                  <a:lnTo>
                    <a:pt x="11536" y="6427"/>
                  </a:lnTo>
                  <a:lnTo>
                    <a:pt x="11499" y="6713"/>
                  </a:lnTo>
                  <a:lnTo>
                    <a:pt x="11444" y="6999"/>
                  </a:lnTo>
                  <a:lnTo>
                    <a:pt x="11370" y="7276"/>
                  </a:lnTo>
                  <a:lnTo>
                    <a:pt x="11296" y="7553"/>
                  </a:lnTo>
                  <a:lnTo>
                    <a:pt x="11204" y="7820"/>
                  </a:lnTo>
                  <a:lnTo>
                    <a:pt x="11094" y="8087"/>
                  </a:lnTo>
                  <a:lnTo>
                    <a:pt x="10974" y="8336"/>
                  </a:lnTo>
                  <a:lnTo>
                    <a:pt x="10845" y="8585"/>
                  </a:lnTo>
                  <a:lnTo>
                    <a:pt x="10706" y="8825"/>
                  </a:lnTo>
                  <a:lnTo>
                    <a:pt x="10550" y="9065"/>
                  </a:lnTo>
                  <a:lnTo>
                    <a:pt x="10393" y="9286"/>
                  </a:lnTo>
                  <a:lnTo>
                    <a:pt x="10218" y="9507"/>
                  </a:lnTo>
                  <a:lnTo>
                    <a:pt x="10033" y="9710"/>
                  </a:lnTo>
                  <a:lnTo>
                    <a:pt x="9839" y="9913"/>
                  </a:lnTo>
                  <a:lnTo>
                    <a:pt x="9637" y="10098"/>
                  </a:lnTo>
                  <a:lnTo>
                    <a:pt x="9424" y="10282"/>
                  </a:lnTo>
                  <a:lnTo>
                    <a:pt x="9203" y="10448"/>
                  </a:lnTo>
                  <a:lnTo>
                    <a:pt x="8973" y="10614"/>
                  </a:lnTo>
                  <a:lnTo>
                    <a:pt x="8742" y="10762"/>
                  </a:lnTo>
                  <a:lnTo>
                    <a:pt x="8493" y="10891"/>
                  </a:lnTo>
                  <a:lnTo>
                    <a:pt x="8244" y="11020"/>
                  </a:lnTo>
                  <a:lnTo>
                    <a:pt x="7986" y="11130"/>
                  </a:lnTo>
                  <a:lnTo>
                    <a:pt x="7728" y="11232"/>
                  </a:lnTo>
                  <a:lnTo>
                    <a:pt x="7460" y="11324"/>
                  </a:lnTo>
                  <a:lnTo>
                    <a:pt x="7184" y="11398"/>
                  </a:lnTo>
                  <a:lnTo>
                    <a:pt x="6898" y="11462"/>
                  </a:lnTo>
                  <a:lnTo>
                    <a:pt x="6612" y="11509"/>
                  </a:lnTo>
                  <a:lnTo>
                    <a:pt x="6326" y="11545"/>
                  </a:lnTo>
                  <a:lnTo>
                    <a:pt x="6031" y="11564"/>
                  </a:lnTo>
                  <a:lnTo>
                    <a:pt x="5736" y="11564"/>
                  </a:lnTo>
                  <a:lnTo>
                    <a:pt x="5736" y="11564"/>
                  </a:lnTo>
                  <a:lnTo>
                    <a:pt x="5432" y="11555"/>
                  </a:lnTo>
                  <a:lnTo>
                    <a:pt x="5146" y="11527"/>
                  </a:lnTo>
                  <a:lnTo>
                    <a:pt x="4851" y="11490"/>
                  </a:lnTo>
                  <a:lnTo>
                    <a:pt x="4565" y="11435"/>
                  </a:lnTo>
                  <a:lnTo>
                    <a:pt x="4288" y="11370"/>
                  </a:lnTo>
                  <a:lnTo>
                    <a:pt x="4011" y="11287"/>
                  </a:lnTo>
                  <a:lnTo>
                    <a:pt x="3744" y="11195"/>
                  </a:lnTo>
                  <a:lnTo>
                    <a:pt x="3486" y="11094"/>
                  </a:lnTo>
                  <a:lnTo>
                    <a:pt x="3228" y="10974"/>
                  </a:lnTo>
                  <a:lnTo>
                    <a:pt x="2979" y="10845"/>
                  </a:lnTo>
                  <a:lnTo>
                    <a:pt x="2739" y="10706"/>
                  </a:lnTo>
                  <a:lnTo>
                    <a:pt x="2508" y="10550"/>
                  </a:lnTo>
                  <a:lnTo>
                    <a:pt x="2278" y="10384"/>
                  </a:lnTo>
                  <a:lnTo>
                    <a:pt x="2066" y="10218"/>
                  </a:lnTo>
                  <a:lnTo>
                    <a:pt x="1854" y="10033"/>
                  </a:lnTo>
                  <a:lnTo>
                    <a:pt x="1660" y="9839"/>
                  </a:lnTo>
                  <a:lnTo>
                    <a:pt x="1466" y="9637"/>
                  </a:lnTo>
                  <a:lnTo>
                    <a:pt x="1291" y="9424"/>
                  </a:lnTo>
                  <a:lnTo>
                    <a:pt x="1116" y="9203"/>
                  </a:lnTo>
                  <a:lnTo>
                    <a:pt x="959" y="8973"/>
                  </a:lnTo>
                  <a:lnTo>
                    <a:pt x="812" y="8742"/>
                  </a:lnTo>
                  <a:lnTo>
                    <a:pt x="673" y="8493"/>
                  </a:lnTo>
                  <a:lnTo>
                    <a:pt x="544" y="8244"/>
                  </a:lnTo>
                  <a:lnTo>
                    <a:pt x="433" y="7986"/>
                  </a:lnTo>
                  <a:lnTo>
                    <a:pt x="332" y="7728"/>
                  </a:lnTo>
                  <a:lnTo>
                    <a:pt x="240" y="7451"/>
                  </a:lnTo>
                  <a:lnTo>
                    <a:pt x="166" y="7174"/>
                  </a:lnTo>
                  <a:lnTo>
                    <a:pt x="111" y="6898"/>
                  </a:lnTo>
                  <a:lnTo>
                    <a:pt x="55" y="6612"/>
                  </a:lnTo>
                  <a:lnTo>
                    <a:pt x="28" y="6326"/>
                  </a:lnTo>
                  <a:lnTo>
                    <a:pt x="0" y="6031"/>
                  </a:lnTo>
                  <a:lnTo>
                    <a:pt x="0" y="5727"/>
                  </a:lnTo>
                  <a:lnTo>
                    <a:pt x="0" y="5727"/>
                  </a:lnTo>
                  <a:lnTo>
                    <a:pt x="9" y="5432"/>
                  </a:lnTo>
                  <a:lnTo>
                    <a:pt x="37" y="5136"/>
                  </a:lnTo>
                  <a:lnTo>
                    <a:pt x="74" y="4851"/>
                  </a:lnTo>
                  <a:lnTo>
                    <a:pt x="129" y="4565"/>
                  </a:lnTo>
                  <a:lnTo>
                    <a:pt x="194" y="4288"/>
                  </a:lnTo>
                  <a:lnTo>
                    <a:pt x="277" y="4011"/>
                  </a:lnTo>
                  <a:lnTo>
                    <a:pt x="369" y="3744"/>
                  </a:lnTo>
                  <a:lnTo>
                    <a:pt x="470" y="3486"/>
                  </a:lnTo>
                  <a:lnTo>
                    <a:pt x="590" y="3228"/>
                  </a:lnTo>
                  <a:lnTo>
                    <a:pt x="719" y="2979"/>
                  </a:lnTo>
                  <a:lnTo>
                    <a:pt x="867" y="2739"/>
                  </a:lnTo>
                  <a:lnTo>
                    <a:pt x="1014" y="2508"/>
                  </a:lnTo>
                  <a:lnTo>
                    <a:pt x="1180" y="2278"/>
                  </a:lnTo>
                  <a:lnTo>
                    <a:pt x="1356" y="2066"/>
                  </a:lnTo>
                  <a:lnTo>
                    <a:pt x="1540" y="1854"/>
                  </a:lnTo>
                  <a:lnTo>
                    <a:pt x="1734" y="1660"/>
                  </a:lnTo>
                  <a:lnTo>
                    <a:pt x="1937" y="1466"/>
                  </a:lnTo>
                  <a:lnTo>
                    <a:pt x="2139" y="1291"/>
                  </a:lnTo>
                  <a:lnTo>
                    <a:pt x="2361" y="1116"/>
                  </a:lnTo>
                  <a:lnTo>
                    <a:pt x="2591" y="959"/>
                  </a:lnTo>
                  <a:lnTo>
                    <a:pt x="2831" y="812"/>
                  </a:lnTo>
                  <a:lnTo>
                    <a:pt x="3071" y="673"/>
                  </a:lnTo>
                  <a:lnTo>
                    <a:pt x="3320" y="544"/>
                  </a:lnTo>
                  <a:lnTo>
                    <a:pt x="3578" y="433"/>
                  </a:lnTo>
                  <a:lnTo>
                    <a:pt x="3845" y="332"/>
                  </a:lnTo>
                  <a:lnTo>
                    <a:pt x="4113" y="249"/>
                  </a:lnTo>
                  <a:lnTo>
                    <a:pt x="4390" y="166"/>
                  </a:lnTo>
                  <a:lnTo>
                    <a:pt x="4666" y="111"/>
                  </a:lnTo>
                  <a:lnTo>
                    <a:pt x="4952" y="55"/>
                  </a:lnTo>
                  <a:lnTo>
                    <a:pt x="5247" y="28"/>
                  </a:lnTo>
                  <a:lnTo>
                    <a:pt x="5533" y="9"/>
                  </a:lnTo>
                  <a:lnTo>
                    <a:pt x="5837" y="0"/>
                  </a:lnTo>
                  <a:lnTo>
                    <a:pt x="58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-3410925" y="-7385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-3554775" y="-6748350"/>
              <a:ext cx="289350" cy="289125"/>
            </a:xfrm>
            <a:custGeom>
              <a:avLst/>
              <a:gdLst/>
              <a:ahLst/>
              <a:cxnLst/>
              <a:rect l="l" t="t" r="r" b="b"/>
              <a:pathLst>
                <a:path w="11574" h="11565" extrusionOk="0">
                  <a:moveTo>
                    <a:pt x="5791" y="1"/>
                  </a:moveTo>
                  <a:lnTo>
                    <a:pt x="5487" y="10"/>
                  </a:lnTo>
                  <a:lnTo>
                    <a:pt x="5192" y="28"/>
                  </a:lnTo>
                  <a:lnTo>
                    <a:pt x="4906" y="65"/>
                  </a:lnTo>
                  <a:lnTo>
                    <a:pt x="4620" y="120"/>
                  </a:lnTo>
                  <a:lnTo>
                    <a:pt x="4343" y="185"/>
                  </a:lnTo>
                  <a:lnTo>
                    <a:pt x="4067" y="259"/>
                  </a:lnTo>
                  <a:lnTo>
                    <a:pt x="3799" y="351"/>
                  </a:lnTo>
                  <a:lnTo>
                    <a:pt x="3541" y="452"/>
                  </a:lnTo>
                  <a:lnTo>
                    <a:pt x="3283" y="572"/>
                  </a:lnTo>
                  <a:lnTo>
                    <a:pt x="3034" y="701"/>
                  </a:lnTo>
                  <a:lnTo>
                    <a:pt x="2785" y="840"/>
                  </a:lnTo>
                  <a:lnTo>
                    <a:pt x="2554" y="987"/>
                  </a:lnTo>
                  <a:lnTo>
                    <a:pt x="2324" y="1153"/>
                  </a:lnTo>
                  <a:lnTo>
                    <a:pt x="2112" y="1319"/>
                  </a:lnTo>
                  <a:lnTo>
                    <a:pt x="1900" y="1504"/>
                  </a:lnTo>
                  <a:lnTo>
                    <a:pt x="1697" y="1697"/>
                  </a:lnTo>
                  <a:lnTo>
                    <a:pt x="1503" y="1900"/>
                  </a:lnTo>
                  <a:lnTo>
                    <a:pt x="1328" y="2103"/>
                  </a:lnTo>
                  <a:lnTo>
                    <a:pt x="1153" y="2324"/>
                  </a:lnTo>
                  <a:lnTo>
                    <a:pt x="996" y="2555"/>
                  </a:lnTo>
                  <a:lnTo>
                    <a:pt x="839" y="2786"/>
                  </a:lnTo>
                  <a:lnTo>
                    <a:pt x="701" y="3025"/>
                  </a:lnTo>
                  <a:lnTo>
                    <a:pt x="572" y="3274"/>
                  </a:lnTo>
                  <a:lnTo>
                    <a:pt x="461" y="3532"/>
                  </a:lnTo>
                  <a:lnTo>
                    <a:pt x="360" y="3800"/>
                  </a:lnTo>
                  <a:lnTo>
                    <a:pt x="268" y="4067"/>
                  </a:lnTo>
                  <a:lnTo>
                    <a:pt x="185" y="4335"/>
                  </a:lnTo>
                  <a:lnTo>
                    <a:pt x="120" y="4621"/>
                  </a:lnTo>
                  <a:lnTo>
                    <a:pt x="74" y="4906"/>
                  </a:lnTo>
                  <a:lnTo>
                    <a:pt x="37" y="5192"/>
                  </a:lnTo>
                  <a:lnTo>
                    <a:pt x="9" y="5487"/>
                  </a:lnTo>
                  <a:lnTo>
                    <a:pt x="0" y="5783"/>
                  </a:lnTo>
                  <a:lnTo>
                    <a:pt x="9" y="6078"/>
                  </a:lnTo>
                  <a:lnTo>
                    <a:pt x="37" y="6373"/>
                  </a:lnTo>
                  <a:lnTo>
                    <a:pt x="74" y="6668"/>
                  </a:lnTo>
                  <a:lnTo>
                    <a:pt x="120" y="6954"/>
                  </a:lnTo>
                  <a:lnTo>
                    <a:pt x="185" y="7230"/>
                  </a:lnTo>
                  <a:lnTo>
                    <a:pt x="268" y="7507"/>
                  </a:lnTo>
                  <a:lnTo>
                    <a:pt x="360" y="7774"/>
                  </a:lnTo>
                  <a:lnTo>
                    <a:pt x="461" y="8033"/>
                  </a:lnTo>
                  <a:lnTo>
                    <a:pt x="572" y="8291"/>
                  </a:lnTo>
                  <a:lnTo>
                    <a:pt x="701" y="8540"/>
                  </a:lnTo>
                  <a:lnTo>
                    <a:pt x="839" y="8779"/>
                  </a:lnTo>
                  <a:lnTo>
                    <a:pt x="996" y="9019"/>
                  </a:lnTo>
                  <a:lnTo>
                    <a:pt x="1153" y="9241"/>
                  </a:lnTo>
                  <a:lnTo>
                    <a:pt x="1328" y="9462"/>
                  </a:lnTo>
                  <a:lnTo>
                    <a:pt x="1503" y="9674"/>
                  </a:lnTo>
                  <a:lnTo>
                    <a:pt x="1697" y="9877"/>
                  </a:lnTo>
                  <a:lnTo>
                    <a:pt x="1900" y="10061"/>
                  </a:lnTo>
                  <a:lnTo>
                    <a:pt x="2112" y="10246"/>
                  </a:lnTo>
                  <a:lnTo>
                    <a:pt x="2324" y="10421"/>
                  </a:lnTo>
                  <a:lnTo>
                    <a:pt x="2554" y="10578"/>
                  </a:lnTo>
                  <a:lnTo>
                    <a:pt x="2785" y="10725"/>
                  </a:lnTo>
                  <a:lnTo>
                    <a:pt x="3034" y="10873"/>
                  </a:lnTo>
                  <a:lnTo>
                    <a:pt x="3283" y="10993"/>
                  </a:lnTo>
                  <a:lnTo>
                    <a:pt x="3541" y="11113"/>
                  </a:lnTo>
                  <a:lnTo>
                    <a:pt x="3799" y="11214"/>
                  </a:lnTo>
                  <a:lnTo>
                    <a:pt x="4067" y="11306"/>
                  </a:lnTo>
                  <a:lnTo>
                    <a:pt x="4343" y="11389"/>
                  </a:lnTo>
                  <a:lnTo>
                    <a:pt x="4620" y="11454"/>
                  </a:lnTo>
                  <a:lnTo>
                    <a:pt x="4906" y="11500"/>
                  </a:lnTo>
                  <a:lnTo>
                    <a:pt x="5192" y="11537"/>
                  </a:lnTo>
                  <a:lnTo>
                    <a:pt x="5487" y="11564"/>
                  </a:lnTo>
                  <a:lnTo>
                    <a:pt x="6086" y="11564"/>
                  </a:lnTo>
                  <a:lnTo>
                    <a:pt x="6381" y="11537"/>
                  </a:lnTo>
                  <a:lnTo>
                    <a:pt x="6667" y="11500"/>
                  </a:lnTo>
                  <a:lnTo>
                    <a:pt x="6953" y="11454"/>
                  </a:lnTo>
                  <a:lnTo>
                    <a:pt x="7230" y="11389"/>
                  </a:lnTo>
                  <a:lnTo>
                    <a:pt x="7506" y="11306"/>
                  </a:lnTo>
                  <a:lnTo>
                    <a:pt x="7774" y="11214"/>
                  </a:lnTo>
                  <a:lnTo>
                    <a:pt x="8041" y="11113"/>
                  </a:lnTo>
                  <a:lnTo>
                    <a:pt x="8290" y="10993"/>
                  </a:lnTo>
                  <a:lnTo>
                    <a:pt x="8539" y="10873"/>
                  </a:lnTo>
                  <a:lnTo>
                    <a:pt x="8788" y="10725"/>
                  </a:lnTo>
                  <a:lnTo>
                    <a:pt x="9019" y="10578"/>
                  </a:lnTo>
                  <a:lnTo>
                    <a:pt x="9249" y="10421"/>
                  </a:lnTo>
                  <a:lnTo>
                    <a:pt x="9461" y="10246"/>
                  </a:lnTo>
                  <a:lnTo>
                    <a:pt x="9673" y="10061"/>
                  </a:lnTo>
                  <a:lnTo>
                    <a:pt x="9876" y="9877"/>
                  </a:lnTo>
                  <a:lnTo>
                    <a:pt x="10070" y="9674"/>
                  </a:lnTo>
                  <a:lnTo>
                    <a:pt x="10245" y="9462"/>
                  </a:lnTo>
                  <a:lnTo>
                    <a:pt x="10420" y="9241"/>
                  </a:lnTo>
                  <a:lnTo>
                    <a:pt x="10586" y="9019"/>
                  </a:lnTo>
                  <a:lnTo>
                    <a:pt x="10734" y="8779"/>
                  </a:lnTo>
                  <a:lnTo>
                    <a:pt x="10872" y="8540"/>
                  </a:lnTo>
                  <a:lnTo>
                    <a:pt x="11001" y="8291"/>
                  </a:lnTo>
                  <a:lnTo>
                    <a:pt x="11112" y="8033"/>
                  </a:lnTo>
                  <a:lnTo>
                    <a:pt x="11223" y="7774"/>
                  </a:lnTo>
                  <a:lnTo>
                    <a:pt x="11315" y="7507"/>
                  </a:lnTo>
                  <a:lnTo>
                    <a:pt x="11389" y="7230"/>
                  </a:lnTo>
                  <a:lnTo>
                    <a:pt x="11453" y="6954"/>
                  </a:lnTo>
                  <a:lnTo>
                    <a:pt x="11509" y="6668"/>
                  </a:lnTo>
                  <a:lnTo>
                    <a:pt x="11536" y="6373"/>
                  </a:lnTo>
                  <a:lnTo>
                    <a:pt x="11564" y="6078"/>
                  </a:lnTo>
                  <a:lnTo>
                    <a:pt x="11573" y="5783"/>
                  </a:lnTo>
                  <a:lnTo>
                    <a:pt x="11564" y="5487"/>
                  </a:lnTo>
                  <a:lnTo>
                    <a:pt x="11536" y="5192"/>
                  </a:lnTo>
                  <a:lnTo>
                    <a:pt x="11509" y="4906"/>
                  </a:lnTo>
                  <a:lnTo>
                    <a:pt x="11453" y="4621"/>
                  </a:lnTo>
                  <a:lnTo>
                    <a:pt x="11389" y="4335"/>
                  </a:lnTo>
                  <a:lnTo>
                    <a:pt x="11315" y="4067"/>
                  </a:lnTo>
                  <a:lnTo>
                    <a:pt x="11223" y="3800"/>
                  </a:lnTo>
                  <a:lnTo>
                    <a:pt x="11112" y="3532"/>
                  </a:lnTo>
                  <a:lnTo>
                    <a:pt x="11001" y="3274"/>
                  </a:lnTo>
                  <a:lnTo>
                    <a:pt x="10872" y="3025"/>
                  </a:lnTo>
                  <a:lnTo>
                    <a:pt x="10734" y="2786"/>
                  </a:lnTo>
                  <a:lnTo>
                    <a:pt x="10586" y="2555"/>
                  </a:lnTo>
                  <a:lnTo>
                    <a:pt x="10420" y="2324"/>
                  </a:lnTo>
                  <a:lnTo>
                    <a:pt x="10245" y="2103"/>
                  </a:lnTo>
                  <a:lnTo>
                    <a:pt x="10070" y="1900"/>
                  </a:lnTo>
                  <a:lnTo>
                    <a:pt x="9876" y="1697"/>
                  </a:lnTo>
                  <a:lnTo>
                    <a:pt x="9673" y="1504"/>
                  </a:lnTo>
                  <a:lnTo>
                    <a:pt x="9461" y="1319"/>
                  </a:lnTo>
                  <a:lnTo>
                    <a:pt x="9249" y="1153"/>
                  </a:lnTo>
                  <a:lnTo>
                    <a:pt x="9019" y="987"/>
                  </a:lnTo>
                  <a:lnTo>
                    <a:pt x="8788" y="840"/>
                  </a:lnTo>
                  <a:lnTo>
                    <a:pt x="8539" y="701"/>
                  </a:lnTo>
                  <a:lnTo>
                    <a:pt x="8290" y="572"/>
                  </a:lnTo>
                  <a:lnTo>
                    <a:pt x="8041" y="452"/>
                  </a:lnTo>
                  <a:lnTo>
                    <a:pt x="7774" y="351"/>
                  </a:lnTo>
                  <a:lnTo>
                    <a:pt x="7506" y="259"/>
                  </a:lnTo>
                  <a:lnTo>
                    <a:pt x="7230" y="185"/>
                  </a:lnTo>
                  <a:lnTo>
                    <a:pt x="6953" y="120"/>
                  </a:lnTo>
                  <a:lnTo>
                    <a:pt x="6667" y="65"/>
                  </a:lnTo>
                  <a:lnTo>
                    <a:pt x="6381" y="28"/>
                  </a:lnTo>
                  <a:lnTo>
                    <a:pt x="6086" y="10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-3554775" y="-6748350"/>
              <a:ext cx="289350" cy="289125"/>
            </a:xfrm>
            <a:custGeom>
              <a:avLst/>
              <a:gdLst/>
              <a:ahLst/>
              <a:cxnLst/>
              <a:rect l="l" t="t" r="r" b="b"/>
              <a:pathLst>
                <a:path w="11574" h="11565" fill="none" extrusionOk="0">
                  <a:moveTo>
                    <a:pt x="5791" y="11564"/>
                  </a:moveTo>
                  <a:lnTo>
                    <a:pt x="5791" y="11564"/>
                  </a:lnTo>
                  <a:lnTo>
                    <a:pt x="6086" y="11564"/>
                  </a:lnTo>
                  <a:lnTo>
                    <a:pt x="6381" y="11537"/>
                  </a:lnTo>
                  <a:lnTo>
                    <a:pt x="6667" y="11500"/>
                  </a:lnTo>
                  <a:lnTo>
                    <a:pt x="6953" y="11454"/>
                  </a:lnTo>
                  <a:lnTo>
                    <a:pt x="7230" y="11389"/>
                  </a:lnTo>
                  <a:lnTo>
                    <a:pt x="7506" y="11306"/>
                  </a:lnTo>
                  <a:lnTo>
                    <a:pt x="7774" y="11214"/>
                  </a:lnTo>
                  <a:lnTo>
                    <a:pt x="8041" y="11113"/>
                  </a:lnTo>
                  <a:lnTo>
                    <a:pt x="8290" y="10993"/>
                  </a:lnTo>
                  <a:lnTo>
                    <a:pt x="8539" y="10873"/>
                  </a:lnTo>
                  <a:lnTo>
                    <a:pt x="8788" y="10725"/>
                  </a:lnTo>
                  <a:lnTo>
                    <a:pt x="9019" y="10578"/>
                  </a:lnTo>
                  <a:lnTo>
                    <a:pt x="9249" y="10421"/>
                  </a:lnTo>
                  <a:lnTo>
                    <a:pt x="9461" y="10246"/>
                  </a:lnTo>
                  <a:lnTo>
                    <a:pt x="9673" y="10061"/>
                  </a:lnTo>
                  <a:lnTo>
                    <a:pt x="9876" y="9877"/>
                  </a:lnTo>
                  <a:lnTo>
                    <a:pt x="10070" y="9674"/>
                  </a:lnTo>
                  <a:lnTo>
                    <a:pt x="10245" y="9462"/>
                  </a:lnTo>
                  <a:lnTo>
                    <a:pt x="10420" y="9241"/>
                  </a:lnTo>
                  <a:lnTo>
                    <a:pt x="10586" y="9019"/>
                  </a:lnTo>
                  <a:lnTo>
                    <a:pt x="10734" y="8779"/>
                  </a:lnTo>
                  <a:lnTo>
                    <a:pt x="10872" y="8540"/>
                  </a:lnTo>
                  <a:lnTo>
                    <a:pt x="11001" y="8291"/>
                  </a:lnTo>
                  <a:lnTo>
                    <a:pt x="11112" y="8033"/>
                  </a:lnTo>
                  <a:lnTo>
                    <a:pt x="11223" y="7774"/>
                  </a:lnTo>
                  <a:lnTo>
                    <a:pt x="11315" y="7507"/>
                  </a:lnTo>
                  <a:lnTo>
                    <a:pt x="11389" y="7230"/>
                  </a:lnTo>
                  <a:lnTo>
                    <a:pt x="11453" y="6954"/>
                  </a:lnTo>
                  <a:lnTo>
                    <a:pt x="11509" y="6668"/>
                  </a:lnTo>
                  <a:lnTo>
                    <a:pt x="11536" y="6373"/>
                  </a:lnTo>
                  <a:lnTo>
                    <a:pt x="11564" y="6078"/>
                  </a:lnTo>
                  <a:lnTo>
                    <a:pt x="11573" y="5783"/>
                  </a:lnTo>
                  <a:lnTo>
                    <a:pt x="11573" y="5783"/>
                  </a:lnTo>
                  <a:lnTo>
                    <a:pt x="11564" y="5487"/>
                  </a:lnTo>
                  <a:lnTo>
                    <a:pt x="11536" y="5192"/>
                  </a:lnTo>
                  <a:lnTo>
                    <a:pt x="11509" y="4906"/>
                  </a:lnTo>
                  <a:lnTo>
                    <a:pt x="11453" y="4621"/>
                  </a:lnTo>
                  <a:lnTo>
                    <a:pt x="11389" y="4335"/>
                  </a:lnTo>
                  <a:lnTo>
                    <a:pt x="11315" y="4067"/>
                  </a:lnTo>
                  <a:lnTo>
                    <a:pt x="11223" y="3800"/>
                  </a:lnTo>
                  <a:lnTo>
                    <a:pt x="11112" y="3532"/>
                  </a:lnTo>
                  <a:lnTo>
                    <a:pt x="11001" y="3274"/>
                  </a:lnTo>
                  <a:lnTo>
                    <a:pt x="10872" y="3025"/>
                  </a:lnTo>
                  <a:lnTo>
                    <a:pt x="10734" y="2786"/>
                  </a:lnTo>
                  <a:lnTo>
                    <a:pt x="10586" y="2555"/>
                  </a:lnTo>
                  <a:lnTo>
                    <a:pt x="10420" y="2324"/>
                  </a:lnTo>
                  <a:lnTo>
                    <a:pt x="10245" y="2103"/>
                  </a:lnTo>
                  <a:lnTo>
                    <a:pt x="10070" y="1900"/>
                  </a:lnTo>
                  <a:lnTo>
                    <a:pt x="9876" y="1697"/>
                  </a:lnTo>
                  <a:lnTo>
                    <a:pt x="9673" y="1504"/>
                  </a:lnTo>
                  <a:lnTo>
                    <a:pt x="9461" y="1319"/>
                  </a:lnTo>
                  <a:lnTo>
                    <a:pt x="9249" y="1153"/>
                  </a:lnTo>
                  <a:lnTo>
                    <a:pt x="9019" y="987"/>
                  </a:lnTo>
                  <a:lnTo>
                    <a:pt x="8788" y="840"/>
                  </a:lnTo>
                  <a:lnTo>
                    <a:pt x="8539" y="701"/>
                  </a:lnTo>
                  <a:lnTo>
                    <a:pt x="8290" y="572"/>
                  </a:lnTo>
                  <a:lnTo>
                    <a:pt x="8041" y="452"/>
                  </a:lnTo>
                  <a:lnTo>
                    <a:pt x="7774" y="351"/>
                  </a:lnTo>
                  <a:lnTo>
                    <a:pt x="7506" y="259"/>
                  </a:lnTo>
                  <a:lnTo>
                    <a:pt x="7230" y="185"/>
                  </a:lnTo>
                  <a:lnTo>
                    <a:pt x="6953" y="120"/>
                  </a:lnTo>
                  <a:lnTo>
                    <a:pt x="6667" y="65"/>
                  </a:lnTo>
                  <a:lnTo>
                    <a:pt x="6381" y="28"/>
                  </a:lnTo>
                  <a:lnTo>
                    <a:pt x="6086" y="10"/>
                  </a:lnTo>
                  <a:lnTo>
                    <a:pt x="5791" y="1"/>
                  </a:lnTo>
                  <a:lnTo>
                    <a:pt x="5791" y="1"/>
                  </a:lnTo>
                  <a:lnTo>
                    <a:pt x="5487" y="10"/>
                  </a:lnTo>
                  <a:lnTo>
                    <a:pt x="5192" y="28"/>
                  </a:lnTo>
                  <a:lnTo>
                    <a:pt x="4906" y="65"/>
                  </a:lnTo>
                  <a:lnTo>
                    <a:pt x="4620" y="120"/>
                  </a:lnTo>
                  <a:lnTo>
                    <a:pt x="4343" y="185"/>
                  </a:lnTo>
                  <a:lnTo>
                    <a:pt x="4067" y="259"/>
                  </a:lnTo>
                  <a:lnTo>
                    <a:pt x="3799" y="351"/>
                  </a:lnTo>
                  <a:lnTo>
                    <a:pt x="3541" y="452"/>
                  </a:lnTo>
                  <a:lnTo>
                    <a:pt x="3283" y="572"/>
                  </a:lnTo>
                  <a:lnTo>
                    <a:pt x="3034" y="701"/>
                  </a:lnTo>
                  <a:lnTo>
                    <a:pt x="2785" y="840"/>
                  </a:lnTo>
                  <a:lnTo>
                    <a:pt x="2554" y="987"/>
                  </a:lnTo>
                  <a:lnTo>
                    <a:pt x="2324" y="1153"/>
                  </a:lnTo>
                  <a:lnTo>
                    <a:pt x="2112" y="1319"/>
                  </a:lnTo>
                  <a:lnTo>
                    <a:pt x="1900" y="1504"/>
                  </a:lnTo>
                  <a:lnTo>
                    <a:pt x="1697" y="1697"/>
                  </a:lnTo>
                  <a:lnTo>
                    <a:pt x="1503" y="1900"/>
                  </a:lnTo>
                  <a:lnTo>
                    <a:pt x="1328" y="2103"/>
                  </a:lnTo>
                  <a:lnTo>
                    <a:pt x="1153" y="2324"/>
                  </a:lnTo>
                  <a:lnTo>
                    <a:pt x="996" y="2555"/>
                  </a:lnTo>
                  <a:lnTo>
                    <a:pt x="839" y="2786"/>
                  </a:lnTo>
                  <a:lnTo>
                    <a:pt x="701" y="3025"/>
                  </a:lnTo>
                  <a:lnTo>
                    <a:pt x="572" y="3274"/>
                  </a:lnTo>
                  <a:lnTo>
                    <a:pt x="461" y="3532"/>
                  </a:lnTo>
                  <a:lnTo>
                    <a:pt x="360" y="3800"/>
                  </a:lnTo>
                  <a:lnTo>
                    <a:pt x="268" y="4067"/>
                  </a:lnTo>
                  <a:lnTo>
                    <a:pt x="185" y="4335"/>
                  </a:lnTo>
                  <a:lnTo>
                    <a:pt x="120" y="4621"/>
                  </a:lnTo>
                  <a:lnTo>
                    <a:pt x="74" y="4906"/>
                  </a:lnTo>
                  <a:lnTo>
                    <a:pt x="37" y="5192"/>
                  </a:lnTo>
                  <a:lnTo>
                    <a:pt x="9" y="5487"/>
                  </a:lnTo>
                  <a:lnTo>
                    <a:pt x="0" y="5783"/>
                  </a:lnTo>
                  <a:lnTo>
                    <a:pt x="0" y="5783"/>
                  </a:lnTo>
                  <a:lnTo>
                    <a:pt x="9" y="6078"/>
                  </a:lnTo>
                  <a:lnTo>
                    <a:pt x="37" y="6373"/>
                  </a:lnTo>
                  <a:lnTo>
                    <a:pt x="74" y="6668"/>
                  </a:lnTo>
                  <a:lnTo>
                    <a:pt x="120" y="6954"/>
                  </a:lnTo>
                  <a:lnTo>
                    <a:pt x="185" y="7230"/>
                  </a:lnTo>
                  <a:lnTo>
                    <a:pt x="268" y="7507"/>
                  </a:lnTo>
                  <a:lnTo>
                    <a:pt x="360" y="7774"/>
                  </a:lnTo>
                  <a:lnTo>
                    <a:pt x="461" y="8033"/>
                  </a:lnTo>
                  <a:lnTo>
                    <a:pt x="572" y="8291"/>
                  </a:lnTo>
                  <a:lnTo>
                    <a:pt x="701" y="8540"/>
                  </a:lnTo>
                  <a:lnTo>
                    <a:pt x="839" y="8779"/>
                  </a:lnTo>
                  <a:lnTo>
                    <a:pt x="996" y="9019"/>
                  </a:lnTo>
                  <a:lnTo>
                    <a:pt x="1153" y="9241"/>
                  </a:lnTo>
                  <a:lnTo>
                    <a:pt x="1328" y="9462"/>
                  </a:lnTo>
                  <a:lnTo>
                    <a:pt x="1503" y="9674"/>
                  </a:lnTo>
                  <a:lnTo>
                    <a:pt x="1697" y="9877"/>
                  </a:lnTo>
                  <a:lnTo>
                    <a:pt x="1900" y="10061"/>
                  </a:lnTo>
                  <a:lnTo>
                    <a:pt x="2112" y="10246"/>
                  </a:lnTo>
                  <a:lnTo>
                    <a:pt x="2324" y="10421"/>
                  </a:lnTo>
                  <a:lnTo>
                    <a:pt x="2554" y="10578"/>
                  </a:lnTo>
                  <a:lnTo>
                    <a:pt x="2785" y="10725"/>
                  </a:lnTo>
                  <a:lnTo>
                    <a:pt x="3034" y="10873"/>
                  </a:lnTo>
                  <a:lnTo>
                    <a:pt x="3283" y="10993"/>
                  </a:lnTo>
                  <a:lnTo>
                    <a:pt x="3541" y="11113"/>
                  </a:lnTo>
                  <a:lnTo>
                    <a:pt x="3799" y="11214"/>
                  </a:lnTo>
                  <a:lnTo>
                    <a:pt x="4067" y="11306"/>
                  </a:lnTo>
                  <a:lnTo>
                    <a:pt x="4343" y="11389"/>
                  </a:lnTo>
                  <a:lnTo>
                    <a:pt x="4620" y="11454"/>
                  </a:lnTo>
                  <a:lnTo>
                    <a:pt x="4906" y="11500"/>
                  </a:lnTo>
                  <a:lnTo>
                    <a:pt x="5192" y="11537"/>
                  </a:lnTo>
                  <a:lnTo>
                    <a:pt x="5487" y="11564"/>
                  </a:lnTo>
                  <a:lnTo>
                    <a:pt x="5791" y="11564"/>
                  </a:lnTo>
                  <a:lnTo>
                    <a:pt x="5791" y="115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-3410000" y="-6459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-741750" y="-6165775"/>
              <a:ext cx="1238225" cy="2595425"/>
            </a:xfrm>
            <a:custGeom>
              <a:avLst/>
              <a:gdLst/>
              <a:ahLst/>
              <a:cxnLst/>
              <a:rect l="l" t="t" r="r" b="b"/>
              <a:pathLst>
                <a:path w="49529" h="103817" fill="none" extrusionOk="0">
                  <a:moveTo>
                    <a:pt x="2093" y="103816"/>
                  </a:moveTo>
                  <a:lnTo>
                    <a:pt x="2093" y="103816"/>
                  </a:lnTo>
                  <a:lnTo>
                    <a:pt x="1983" y="101695"/>
                  </a:lnTo>
                  <a:lnTo>
                    <a:pt x="1854" y="99556"/>
                  </a:lnTo>
                  <a:lnTo>
                    <a:pt x="1595" y="95231"/>
                  </a:lnTo>
                  <a:lnTo>
                    <a:pt x="1319" y="90851"/>
                  </a:lnTo>
                  <a:lnTo>
                    <a:pt x="1051" y="86434"/>
                  </a:lnTo>
                  <a:lnTo>
                    <a:pt x="793" y="81980"/>
                  </a:lnTo>
                  <a:lnTo>
                    <a:pt x="664" y="79748"/>
                  </a:lnTo>
                  <a:lnTo>
                    <a:pt x="553" y="77517"/>
                  </a:lnTo>
                  <a:lnTo>
                    <a:pt x="443" y="75285"/>
                  </a:lnTo>
                  <a:lnTo>
                    <a:pt x="341" y="73053"/>
                  </a:lnTo>
                  <a:lnTo>
                    <a:pt x="249" y="70831"/>
                  </a:lnTo>
                  <a:lnTo>
                    <a:pt x="175" y="68599"/>
                  </a:lnTo>
                  <a:lnTo>
                    <a:pt x="111" y="66386"/>
                  </a:lnTo>
                  <a:lnTo>
                    <a:pt x="55" y="64173"/>
                  </a:lnTo>
                  <a:lnTo>
                    <a:pt x="19" y="61978"/>
                  </a:lnTo>
                  <a:lnTo>
                    <a:pt x="0" y="59793"/>
                  </a:lnTo>
                  <a:lnTo>
                    <a:pt x="0" y="57617"/>
                  </a:lnTo>
                  <a:lnTo>
                    <a:pt x="19" y="55459"/>
                  </a:lnTo>
                  <a:lnTo>
                    <a:pt x="55" y="53310"/>
                  </a:lnTo>
                  <a:lnTo>
                    <a:pt x="83" y="52250"/>
                  </a:lnTo>
                  <a:lnTo>
                    <a:pt x="111" y="51189"/>
                  </a:lnTo>
                  <a:lnTo>
                    <a:pt x="148" y="50129"/>
                  </a:lnTo>
                  <a:lnTo>
                    <a:pt x="194" y="49077"/>
                  </a:lnTo>
                  <a:lnTo>
                    <a:pt x="240" y="48035"/>
                  </a:lnTo>
                  <a:lnTo>
                    <a:pt x="295" y="46993"/>
                  </a:lnTo>
                  <a:lnTo>
                    <a:pt x="360" y="45961"/>
                  </a:lnTo>
                  <a:lnTo>
                    <a:pt x="434" y="44928"/>
                  </a:lnTo>
                  <a:lnTo>
                    <a:pt x="507" y="43913"/>
                  </a:lnTo>
                  <a:lnTo>
                    <a:pt x="590" y="42899"/>
                  </a:lnTo>
                  <a:lnTo>
                    <a:pt x="683" y="41885"/>
                  </a:lnTo>
                  <a:lnTo>
                    <a:pt x="775" y="40889"/>
                  </a:lnTo>
                  <a:lnTo>
                    <a:pt x="876" y="39893"/>
                  </a:lnTo>
                  <a:lnTo>
                    <a:pt x="987" y="38897"/>
                  </a:lnTo>
                  <a:lnTo>
                    <a:pt x="1107" y="37919"/>
                  </a:lnTo>
                  <a:lnTo>
                    <a:pt x="1236" y="36951"/>
                  </a:lnTo>
                  <a:lnTo>
                    <a:pt x="1374" y="35983"/>
                  </a:lnTo>
                  <a:lnTo>
                    <a:pt x="1512" y="35024"/>
                  </a:lnTo>
                  <a:lnTo>
                    <a:pt x="1660" y="34074"/>
                  </a:lnTo>
                  <a:lnTo>
                    <a:pt x="1826" y="33133"/>
                  </a:lnTo>
                  <a:lnTo>
                    <a:pt x="1992" y="32202"/>
                  </a:lnTo>
                  <a:lnTo>
                    <a:pt x="2167" y="31280"/>
                  </a:lnTo>
                  <a:lnTo>
                    <a:pt x="2352" y="30367"/>
                  </a:lnTo>
                  <a:lnTo>
                    <a:pt x="2545" y="29463"/>
                  </a:lnTo>
                  <a:lnTo>
                    <a:pt x="2748" y="28569"/>
                  </a:lnTo>
                  <a:lnTo>
                    <a:pt x="2969" y="27683"/>
                  </a:lnTo>
                  <a:lnTo>
                    <a:pt x="3191" y="26807"/>
                  </a:lnTo>
                  <a:lnTo>
                    <a:pt x="3421" y="25941"/>
                  </a:lnTo>
                  <a:lnTo>
                    <a:pt x="3661" y="25092"/>
                  </a:lnTo>
                  <a:lnTo>
                    <a:pt x="3919" y="24244"/>
                  </a:lnTo>
                  <a:lnTo>
                    <a:pt x="4178" y="23414"/>
                  </a:lnTo>
                  <a:lnTo>
                    <a:pt x="4454" y="22593"/>
                  </a:lnTo>
                  <a:lnTo>
                    <a:pt x="4731" y="21782"/>
                  </a:lnTo>
                  <a:lnTo>
                    <a:pt x="5026" y="20979"/>
                  </a:lnTo>
                  <a:lnTo>
                    <a:pt x="5330" y="20186"/>
                  </a:lnTo>
                  <a:lnTo>
                    <a:pt x="5644" y="19412"/>
                  </a:lnTo>
                  <a:lnTo>
                    <a:pt x="5976" y="18646"/>
                  </a:lnTo>
                  <a:lnTo>
                    <a:pt x="6308" y="17899"/>
                  </a:lnTo>
                  <a:lnTo>
                    <a:pt x="6658" y="17152"/>
                  </a:lnTo>
                  <a:lnTo>
                    <a:pt x="7018" y="16424"/>
                  </a:lnTo>
                  <a:lnTo>
                    <a:pt x="7396" y="15714"/>
                  </a:lnTo>
                  <a:lnTo>
                    <a:pt x="7774" y="15013"/>
                  </a:lnTo>
                  <a:lnTo>
                    <a:pt x="8170" y="14321"/>
                  </a:lnTo>
                  <a:lnTo>
                    <a:pt x="8585" y="13648"/>
                  </a:lnTo>
                  <a:lnTo>
                    <a:pt x="9000" y="12984"/>
                  </a:lnTo>
                  <a:lnTo>
                    <a:pt x="9434" y="12339"/>
                  </a:lnTo>
                  <a:lnTo>
                    <a:pt x="9886" y="11703"/>
                  </a:lnTo>
                  <a:lnTo>
                    <a:pt x="10337" y="11085"/>
                  </a:lnTo>
                  <a:lnTo>
                    <a:pt x="10817" y="10476"/>
                  </a:lnTo>
                  <a:lnTo>
                    <a:pt x="11297" y="9886"/>
                  </a:lnTo>
                  <a:lnTo>
                    <a:pt x="11794" y="9314"/>
                  </a:lnTo>
                  <a:lnTo>
                    <a:pt x="12311" y="8752"/>
                  </a:lnTo>
                  <a:lnTo>
                    <a:pt x="12837" y="8208"/>
                  </a:lnTo>
                  <a:lnTo>
                    <a:pt x="13371" y="7682"/>
                  </a:lnTo>
                  <a:lnTo>
                    <a:pt x="13925" y="7166"/>
                  </a:lnTo>
                  <a:lnTo>
                    <a:pt x="14496" y="6668"/>
                  </a:lnTo>
                  <a:lnTo>
                    <a:pt x="15077" y="6188"/>
                  </a:lnTo>
                  <a:lnTo>
                    <a:pt x="15677" y="5718"/>
                  </a:lnTo>
                  <a:lnTo>
                    <a:pt x="15972" y="5496"/>
                  </a:lnTo>
                  <a:lnTo>
                    <a:pt x="16285" y="5275"/>
                  </a:lnTo>
                  <a:lnTo>
                    <a:pt x="16590" y="5054"/>
                  </a:lnTo>
                  <a:lnTo>
                    <a:pt x="16912" y="4842"/>
                  </a:lnTo>
                  <a:lnTo>
                    <a:pt x="17226" y="4630"/>
                  </a:lnTo>
                  <a:lnTo>
                    <a:pt x="17549" y="4427"/>
                  </a:lnTo>
                  <a:lnTo>
                    <a:pt x="17871" y="4224"/>
                  </a:lnTo>
                  <a:lnTo>
                    <a:pt x="18203" y="4030"/>
                  </a:lnTo>
                  <a:lnTo>
                    <a:pt x="18535" y="3837"/>
                  </a:lnTo>
                  <a:lnTo>
                    <a:pt x="18877" y="3652"/>
                  </a:lnTo>
                  <a:lnTo>
                    <a:pt x="19218" y="3468"/>
                  </a:lnTo>
                  <a:lnTo>
                    <a:pt x="19559" y="3283"/>
                  </a:lnTo>
                  <a:lnTo>
                    <a:pt x="19909" y="3108"/>
                  </a:lnTo>
                  <a:lnTo>
                    <a:pt x="20260" y="2942"/>
                  </a:lnTo>
                  <a:lnTo>
                    <a:pt x="20619" y="2776"/>
                  </a:lnTo>
                  <a:lnTo>
                    <a:pt x="20979" y="2610"/>
                  </a:lnTo>
                  <a:lnTo>
                    <a:pt x="21339" y="2453"/>
                  </a:lnTo>
                  <a:lnTo>
                    <a:pt x="21708" y="2306"/>
                  </a:lnTo>
                  <a:lnTo>
                    <a:pt x="22086" y="2158"/>
                  </a:lnTo>
                  <a:lnTo>
                    <a:pt x="22464" y="2011"/>
                  </a:lnTo>
                  <a:lnTo>
                    <a:pt x="22842" y="1872"/>
                  </a:lnTo>
                  <a:lnTo>
                    <a:pt x="23229" y="1743"/>
                  </a:lnTo>
                  <a:lnTo>
                    <a:pt x="23616" y="1614"/>
                  </a:lnTo>
                  <a:lnTo>
                    <a:pt x="24004" y="1494"/>
                  </a:lnTo>
                  <a:lnTo>
                    <a:pt x="24400" y="1374"/>
                  </a:lnTo>
                  <a:lnTo>
                    <a:pt x="24806" y="1255"/>
                  </a:lnTo>
                  <a:lnTo>
                    <a:pt x="25212" y="1144"/>
                  </a:lnTo>
                  <a:lnTo>
                    <a:pt x="25618" y="1042"/>
                  </a:lnTo>
                  <a:lnTo>
                    <a:pt x="26033" y="941"/>
                  </a:lnTo>
                  <a:lnTo>
                    <a:pt x="26447" y="849"/>
                  </a:lnTo>
                  <a:lnTo>
                    <a:pt x="26872" y="757"/>
                  </a:lnTo>
                  <a:lnTo>
                    <a:pt x="27296" y="674"/>
                  </a:lnTo>
                  <a:lnTo>
                    <a:pt x="27729" y="591"/>
                  </a:lnTo>
                  <a:lnTo>
                    <a:pt x="28163" y="517"/>
                  </a:lnTo>
                  <a:lnTo>
                    <a:pt x="28605" y="443"/>
                  </a:lnTo>
                  <a:lnTo>
                    <a:pt x="29048" y="378"/>
                  </a:lnTo>
                  <a:lnTo>
                    <a:pt x="29491" y="323"/>
                  </a:lnTo>
                  <a:lnTo>
                    <a:pt x="29942" y="268"/>
                  </a:lnTo>
                  <a:lnTo>
                    <a:pt x="30404" y="213"/>
                  </a:lnTo>
                  <a:lnTo>
                    <a:pt x="30865" y="166"/>
                  </a:lnTo>
                  <a:lnTo>
                    <a:pt x="31326" y="130"/>
                  </a:lnTo>
                  <a:lnTo>
                    <a:pt x="31796" y="93"/>
                  </a:lnTo>
                  <a:lnTo>
                    <a:pt x="32755" y="47"/>
                  </a:lnTo>
                  <a:lnTo>
                    <a:pt x="33723" y="10"/>
                  </a:lnTo>
                  <a:lnTo>
                    <a:pt x="34710" y="0"/>
                  </a:lnTo>
                  <a:lnTo>
                    <a:pt x="49529" y="0"/>
                  </a:lnTo>
                  <a:lnTo>
                    <a:pt x="49529" y="103641"/>
                  </a:lnTo>
                  <a:lnTo>
                    <a:pt x="2093" y="1038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" name="Google Shape;764;p36"/>
          <p:cNvGrpSpPr/>
          <p:nvPr/>
        </p:nvGrpSpPr>
        <p:grpSpPr>
          <a:xfrm>
            <a:off x="536137" y="1154096"/>
            <a:ext cx="2936822" cy="3457112"/>
            <a:chOff x="415206" y="490652"/>
            <a:chExt cx="3535783" cy="4162187"/>
          </a:xfrm>
        </p:grpSpPr>
        <p:sp>
          <p:nvSpPr>
            <p:cNvPr id="765" name="Google Shape;765;p36"/>
            <p:cNvSpPr/>
            <p:nvPr/>
          </p:nvSpPr>
          <p:spPr>
            <a:xfrm>
              <a:off x="1005381" y="2015099"/>
              <a:ext cx="557183" cy="557183"/>
            </a:xfrm>
            <a:custGeom>
              <a:avLst/>
              <a:gdLst/>
              <a:ahLst/>
              <a:cxnLst/>
              <a:rect l="l" t="t" r="r" b="b"/>
              <a:pathLst>
                <a:path w="28052" h="28052" extrusionOk="0">
                  <a:moveTo>
                    <a:pt x="2736" y="11211"/>
                  </a:moveTo>
                  <a:lnTo>
                    <a:pt x="2736" y="11211"/>
                  </a:lnTo>
                  <a:lnTo>
                    <a:pt x="2950" y="10460"/>
                  </a:lnTo>
                  <a:lnTo>
                    <a:pt x="3219" y="9762"/>
                  </a:lnTo>
                  <a:lnTo>
                    <a:pt x="3487" y="9065"/>
                  </a:lnTo>
                  <a:lnTo>
                    <a:pt x="3862" y="8368"/>
                  </a:lnTo>
                  <a:lnTo>
                    <a:pt x="2307" y="5954"/>
                  </a:lnTo>
                  <a:lnTo>
                    <a:pt x="5578" y="2575"/>
                  </a:lnTo>
                  <a:lnTo>
                    <a:pt x="7992" y="4077"/>
                  </a:lnTo>
                  <a:lnTo>
                    <a:pt x="7992" y="4077"/>
                  </a:lnTo>
                  <a:lnTo>
                    <a:pt x="8689" y="3702"/>
                  </a:lnTo>
                  <a:lnTo>
                    <a:pt x="9386" y="3380"/>
                  </a:lnTo>
                  <a:lnTo>
                    <a:pt x="10084" y="3058"/>
                  </a:lnTo>
                  <a:lnTo>
                    <a:pt x="10835" y="2844"/>
                  </a:lnTo>
                  <a:lnTo>
                    <a:pt x="11425" y="55"/>
                  </a:lnTo>
                  <a:lnTo>
                    <a:pt x="16144" y="1"/>
                  </a:lnTo>
                  <a:lnTo>
                    <a:pt x="16788" y="2736"/>
                  </a:lnTo>
                  <a:lnTo>
                    <a:pt x="16788" y="2736"/>
                  </a:lnTo>
                  <a:lnTo>
                    <a:pt x="17539" y="2951"/>
                  </a:lnTo>
                  <a:lnTo>
                    <a:pt x="18290" y="3219"/>
                  </a:lnTo>
                  <a:lnTo>
                    <a:pt x="18987" y="3541"/>
                  </a:lnTo>
                  <a:lnTo>
                    <a:pt x="19684" y="3863"/>
                  </a:lnTo>
                  <a:lnTo>
                    <a:pt x="22044" y="2307"/>
                  </a:lnTo>
                  <a:lnTo>
                    <a:pt x="25423" y="5579"/>
                  </a:lnTo>
                  <a:lnTo>
                    <a:pt x="23975" y="8046"/>
                  </a:lnTo>
                  <a:lnTo>
                    <a:pt x="23975" y="8046"/>
                  </a:lnTo>
                  <a:lnTo>
                    <a:pt x="24350" y="8690"/>
                  </a:lnTo>
                  <a:lnTo>
                    <a:pt x="24672" y="9387"/>
                  </a:lnTo>
                  <a:lnTo>
                    <a:pt x="24940" y="10138"/>
                  </a:lnTo>
                  <a:lnTo>
                    <a:pt x="25209" y="10835"/>
                  </a:lnTo>
                  <a:lnTo>
                    <a:pt x="27944" y="11425"/>
                  </a:lnTo>
                  <a:lnTo>
                    <a:pt x="28051" y="16145"/>
                  </a:lnTo>
                  <a:lnTo>
                    <a:pt x="25262" y="16842"/>
                  </a:lnTo>
                  <a:lnTo>
                    <a:pt x="25262" y="16842"/>
                  </a:lnTo>
                  <a:lnTo>
                    <a:pt x="25048" y="17539"/>
                  </a:lnTo>
                  <a:lnTo>
                    <a:pt x="24833" y="18290"/>
                  </a:lnTo>
                  <a:lnTo>
                    <a:pt x="24511" y="18988"/>
                  </a:lnTo>
                  <a:lnTo>
                    <a:pt x="24136" y="19685"/>
                  </a:lnTo>
                  <a:lnTo>
                    <a:pt x="25691" y="22045"/>
                  </a:lnTo>
                  <a:lnTo>
                    <a:pt x="22420" y="25424"/>
                  </a:lnTo>
                  <a:lnTo>
                    <a:pt x="20006" y="23976"/>
                  </a:lnTo>
                  <a:lnTo>
                    <a:pt x="20006" y="23976"/>
                  </a:lnTo>
                  <a:lnTo>
                    <a:pt x="19309" y="24351"/>
                  </a:lnTo>
                  <a:lnTo>
                    <a:pt x="18612" y="24673"/>
                  </a:lnTo>
                  <a:lnTo>
                    <a:pt x="17914" y="24941"/>
                  </a:lnTo>
                  <a:lnTo>
                    <a:pt x="17163" y="25209"/>
                  </a:lnTo>
                  <a:lnTo>
                    <a:pt x="16573" y="27998"/>
                  </a:lnTo>
                  <a:lnTo>
                    <a:pt x="11854" y="28052"/>
                  </a:lnTo>
                  <a:lnTo>
                    <a:pt x="11210" y="25263"/>
                  </a:lnTo>
                  <a:lnTo>
                    <a:pt x="11210" y="25263"/>
                  </a:lnTo>
                  <a:lnTo>
                    <a:pt x="10459" y="25102"/>
                  </a:lnTo>
                  <a:lnTo>
                    <a:pt x="9762" y="24834"/>
                  </a:lnTo>
                  <a:lnTo>
                    <a:pt x="9011" y="24512"/>
                  </a:lnTo>
                  <a:lnTo>
                    <a:pt x="8367" y="24137"/>
                  </a:lnTo>
                  <a:lnTo>
                    <a:pt x="5954" y="25692"/>
                  </a:lnTo>
                  <a:lnTo>
                    <a:pt x="2575" y="22420"/>
                  </a:lnTo>
                  <a:lnTo>
                    <a:pt x="4077" y="20007"/>
                  </a:lnTo>
                  <a:lnTo>
                    <a:pt x="4077" y="20007"/>
                  </a:lnTo>
                  <a:lnTo>
                    <a:pt x="3701" y="19309"/>
                  </a:lnTo>
                  <a:lnTo>
                    <a:pt x="3379" y="18612"/>
                  </a:lnTo>
                  <a:lnTo>
                    <a:pt x="3058" y="17915"/>
                  </a:lnTo>
                  <a:lnTo>
                    <a:pt x="2843" y="17164"/>
                  </a:lnTo>
                  <a:lnTo>
                    <a:pt x="54" y="16574"/>
                  </a:lnTo>
                  <a:lnTo>
                    <a:pt x="0" y="11908"/>
                  </a:lnTo>
                  <a:lnTo>
                    <a:pt x="2736" y="11211"/>
                  </a:lnTo>
                  <a:lnTo>
                    <a:pt x="2736" y="11211"/>
                  </a:lnTo>
                  <a:close/>
                  <a:moveTo>
                    <a:pt x="8904" y="13892"/>
                  </a:moveTo>
                  <a:lnTo>
                    <a:pt x="8904" y="13892"/>
                  </a:lnTo>
                  <a:lnTo>
                    <a:pt x="8957" y="14429"/>
                  </a:lnTo>
                  <a:lnTo>
                    <a:pt x="9011" y="14911"/>
                  </a:lnTo>
                  <a:lnTo>
                    <a:pt x="9172" y="15394"/>
                  </a:lnTo>
                  <a:lnTo>
                    <a:pt x="9333" y="15823"/>
                  </a:lnTo>
                  <a:lnTo>
                    <a:pt x="9547" y="16306"/>
                  </a:lnTo>
                  <a:lnTo>
                    <a:pt x="9816" y="16681"/>
                  </a:lnTo>
                  <a:lnTo>
                    <a:pt x="10137" y="17110"/>
                  </a:lnTo>
                  <a:lnTo>
                    <a:pt x="10459" y="17432"/>
                  </a:lnTo>
                  <a:lnTo>
                    <a:pt x="10835" y="17754"/>
                  </a:lnTo>
                  <a:lnTo>
                    <a:pt x="11210" y="18022"/>
                  </a:lnTo>
                  <a:lnTo>
                    <a:pt x="11639" y="18290"/>
                  </a:lnTo>
                  <a:lnTo>
                    <a:pt x="12068" y="18505"/>
                  </a:lnTo>
                  <a:lnTo>
                    <a:pt x="12551" y="18666"/>
                  </a:lnTo>
                  <a:lnTo>
                    <a:pt x="13034" y="18773"/>
                  </a:lnTo>
                  <a:lnTo>
                    <a:pt x="13516" y="18827"/>
                  </a:lnTo>
                  <a:lnTo>
                    <a:pt x="14053" y="18880"/>
                  </a:lnTo>
                  <a:lnTo>
                    <a:pt x="14053" y="18880"/>
                  </a:lnTo>
                  <a:lnTo>
                    <a:pt x="14589" y="18827"/>
                  </a:lnTo>
                  <a:lnTo>
                    <a:pt x="15072" y="18719"/>
                  </a:lnTo>
                  <a:lnTo>
                    <a:pt x="15554" y="18612"/>
                  </a:lnTo>
                  <a:lnTo>
                    <a:pt x="16037" y="18451"/>
                  </a:lnTo>
                  <a:lnTo>
                    <a:pt x="16466" y="18237"/>
                  </a:lnTo>
                  <a:lnTo>
                    <a:pt x="16842" y="17969"/>
                  </a:lnTo>
                  <a:lnTo>
                    <a:pt x="17271" y="17647"/>
                  </a:lnTo>
                  <a:lnTo>
                    <a:pt x="17593" y="17325"/>
                  </a:lnTo>
                  <a:lnTo>
                    <a:pt x="17914" y="16949"/>
                  </a:lnTo>
                  <a:lnTo>
                    <a:pt x="18236" y="16574"/>
                  </a:lnTo>
                  <a:lnTo>
                    <a:pt x="18451" y="16145"/>
                  </a:lnTo>
                  <a:lnTo>
                    <a:pt x="18665" y="15716"/>
                  </a:lnTo>
                  <a:lnTo>
                    <a:pt x="18826" y="15233"/>
                  </a:lnTo>
                  <a:lnTo>
                    <a:pt x="18933" y="14750"/>
                  </a:lnTo>
                  <a:lnTo>
                    <a:pt x="18987" y="14214"/>
                  </a:lnTo>
                  <a:lnTo>
                    <a:pt x="19041" y="13731"/>
                  </a:lnTo>
                  <a:lnTo>
                    <a:pt x="19041" y="13731"/>
                  </a:lnTo>
                  <a:lnTo>
                    <a:pt x="18987" y="13195"/>
                  </a:lnTo>
                  <a:lnTo>
                    <a:pt x="18933" y="12712"/>
                  </a:lnTo>
                  <a:lnTo>
                    <a:pt x="18772" y="12230"/>
                  </a:lnTo>
                  <a:lnTo>
                    <a:pt x="18612" y="11747"/>
                  </a:lnTo>
                  <a:lnTo>
                    <a:pt x="18397" y="11318"/>
                  </a:lnTo>
                  <a:lnTo>
                    <a:pt x="18129" y="10889"/>
                  </a:lnTo>
                  <a:lnTo>
                    <a:pt x="17807" y="10513"/>
                  </a:lnTo>
                  <a:lnTo>
                    <a:pt x="17485" y="10192"/>
                  </a:lnTo>
                  <a:lnTo>
                    <a:pt x="17110" y="9870"/>
                  </a:lnTo>
                  <a:lnTo>
                    <a:pt x="16734" y="9548"/>
                  </a:lnTo>
                  <a:lnTo>
                    <a:pt x="16305" y="9333"/>
                  </a:lnTo>
                  <a:lnTo>
                    <a:pt x="15876" y="9119"/>
                  </a:lnTo>
                  <a:lnTo>
                    <a:pt x="15394" y="8958"/>
                  </a:lnTo>
                  <a:lnTo>
                    <a:pt x="14911" y="8851"/>
                  </a:lnTo>
                  <a:lnTo>
                    <a:pt x="14428" y="8743"/>
                  </a:lnTo>
                  <a:lnTo>
                    <a:pt x="13892" y="8743"/>
                  </a:lnTo>
                  <a:lnTo>
                    <a:pt x="13892" y="8743"/>
                  </a:lnTo>
                  <a:lnTo>
                    <a:pt x="13892" y="8743"/>
                  </a:lnTo>
                  <a:lnTo>
                    <a:pt x="13355" y="8797"/>
                  </a:lnTo>
                  <a:lnTo>
                    <a:pt x="12873" y="8851"/>
                  </a:lnTo>
                  <a:lnTo>
                    <a:pt x="12390" y="9012"/>
                  </a:lnTo>
                  <a:lnTo>
                    <a:pt x="11961" y="9172"/>
                  </a:lnTo>
                  <a:lnTo>
                    <a:pt x="11478" y="9387"/>
                  </a:lnTo>
                  <a:lnTo>
                    <a:pt x="11103" y="9655"/>
                  </a:lnTo>
                  <a:lnTo>
                    <a:pt x="10727" y="9977"/>
                  </a:lnTo>
                  <a:lnTo>
                    <a:pt x="10352" y="10299"/>
                  </a:lnTo>
                  <a:lnTo>
                    <a:pt x="10030" y="10674"/>
                  </a:lnTo>
                  <a:lnTo>
                    <a:pt x="9762" y="11050"/>
                  </a:lnTo>
                  <a:lnTo>
                    <a:pt x="9494" y="11479"/>
                  </a:lnTo>
                  <a:lnTo>
                    <a:pt x="9279" y="11908"/>
                  </a:lnTo>
                  <a:lnTo>
                    <a:pt x="9118" y="12391"/>
                  </a:lnTo>
                  <a:lnTo>
                    <a:pt x="9011" y="12873"/>
                  </a:lnTo>
                  <a:lnTo>
                    <a:pt x="8957" y="13356"/>
                  </a:lnTo>
                  <a:lnTo>
                    <a:pt x="8957" y="13892"/>
                  </a:lnTo>
                  <a:lnTo>
                    <a:pt x="8904" y="138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3200982" y="1932014"/>
              <a:ext cx="159834" cy="159814"/>
            </a:xfrm>
            <a:custGeom>
              <a:avLst/>
              <a:gdLst/>
              <a:ahLst/>
              <a:cxnLst/>
              <a:rect l="l" t="t" r="r" b="b"/>
              <a:pathLst>
                <a:path w="8047" h="8046" extrusionOk="0">
                  <a:moveTo>
                    <a:pt x="805" y="3219"/>
                  </a:moveTo>
                  <a:lnTo>
                    <a:pt x="805" y="3219"/>
                  </a:lnTo>
                  <a:lnTo>
                    <a:pt x="913" y="2789"/>
                  </a:lnTo>
                  <a:lnTo>
                    <a:pt x="1127" y="2360"/>
                  </a:lnTo>
                  <a:lnTo>
                    <a:pt x="645" y="1663"/>
                  </a:lnTo>
                  <a:lnTo>
                    <a:pt x="1610" y="698"/>
                  </a:lnTo>
                  <a:lnTo>
                    <a:pt x="2307" y="1127"/>
                  </a:lnTo>
                  <a:lnTo>
                    <a:pt x="2307" y="1127"/>
                  </a:lnTo>
                  <a:lnTo>
                    <a:pt x="2683" y="912"/>
                  </a:lnTo>
                  <a:lnTo>
                    <a:pt x="3112" y="805"/>
                  </a:lnTo>
                  <a:lnTo>
                    <a:pt x="3273" y="0"/>
                  </a:lnTo>
                  <a:lnTo>
                    <a:pt x="4667" y="0"/>
                  </a:lnTo>
                  <a:lnTo>
                    <a:pt x="4828" y="751"/>
                  </a:lnTo>
                  <a:lnTo>
                    <a:pt x="4828" y="751"/>
                  </a:lnTo>
                  <a:lnTo>
                    <a:pt x="5257" y="912"/>
                  </a:lnTo>
                  <a:lnTo>
                    <a:pt x="5686" y="1127"/>
                  </a:lnTo>
                  <a:lnTo>
                    <a:pt x="6383" y="644"/>
                  </a:lnTo>
                  <a:lnTo>
                    <a:pt x="7349" y="1610"/>
                  </a:lnTo>
                  <a:lnTo>
                    <a:pt x="6920" y="2307"/>
                  </a:lnTo>
                  <a:lnTo>
                    <a:pt x="6920" y="2307"/>
                  </a:lnTo>
                  <a:lnTo>
                    <a:pt x="7134" y="2682"/>
                  </a:lnTo>
                  <a:lnTo>
                    <a:pt x="7242" y="3111"/>
                  </a:lnTo>
                  <a:lnTo>
                    <a:pt x="8046" y="3272"/>
                  </a:lnTo>
                  <a:lnTo>
                    <a:pt x="8046" y="4667"/>
                  </a:lnTo>
                  <a:lnTo>
                    <a:pt x="7295" y="4828"/>
                  </a:lnTo>
                  <a:lnTo>
                    <a:pt x="7295" y="4828"/>
                  </a:lnTo>
                  <a:lnTo>
                    <a:pt x="7134" y="5257"/>
                  </a:lnTo>
                  <a:lnTo>
                    <a:pt x="6920" y="5686"/>
                  </a:lnTo>
                  <a:lnTo>
                    <a:pt x="7402" y="6383"/>
                  </a:lnTo>
                  <a:lnTo>
                    <a:pt x="6437" y="7295"/>
                  </a:lnTo>
                  <a:lnTo>
                    <a:pt x="5740" y="6866"/>
                  </a:lnTo>
                  <a:lnTo>
                    <a:pt x="5740" y="6866"/>
                  </a:lnTo>
                  <a:lnTo>
                    <a:pt x="5364" y="7080"/>
                  </a:lnTo>
                  <a:lnTo>
                    <a:pt x="4935" y="7241"/>
                  </a:lnTo>
                  <a:lnTo>
                    <a:pt x="4774" y="8046"/>
                  </a:lnTo>
                  <a:lnTo>
                    <a:pt x="3380" y="8046"/>
                  </a:lnTo>
                  <a:lnTo>
                    <a:pt x="3219" y="7295"/>
                  </a:lnTo>
                  <a:lnTo>
                    <a:pt x="3219" y="7295"/>
                  </a:lnTo>
                  <a:lnTo>
                    <a:pt x="2790" y="7134"/>
                  </a:lnTo>
                  <a:lnTo>
                    <a:pt x="2361" y="6973"/>
                  </a:lnTo>
                  <a:lnTo>
                    <a:pt x="1664" y="7402"/>
                  </a:lnTo>
                  <a:lnTo>
                    <a:pt x="698" y="6437"/>
                  </a:lnTo>
                  <a:lnTo>
                    <a:pt x="1127" y="5739"/>
                  </a:lnTo>
                  <a:lnTo>
                    <a:pt x="1127" y="5739"/>
                  </a:lnTo>
                  <a:lnTo>
                    <a:pt x="913" y="5364"/>
                  </a:lnTo>
                  <a:lnTo>
                    <a:pt x="805" y="4935"/>
                  </a:lnTo>
                  <a:lnTo>
                    <a:pt x="1" y="4774"/>
                  </a:lnTo>
                  <a:lnTo>
                    <a:pt x="1" y="3379"/>
                  </a:lnTo>
                  <a:lnTo>
                    <a:pt x="805" y="3219"/>
                  </a:lnTo>
                  <a:lnTo>
                    <a:pt x="805" y="3219"/>
                  </a:lnTo>
                  <a:close/>
                  <a:moveTo>
                    <a:pt x="2575" y="3969"/>
                  </a:moveTo>
                  <a:lnTo>
                    <a:pt x="2575" y="3969"/>
                  </a:lnTo>
                  <a:lnTo>
                    <a:pt x="2629" y="4291"/>
                  </a:lnTo>
                  <a:lnTo>
                    <a:pt x="2683" y="4559"/>
                  </a:lnTo>
                  <a:lnTo>
                    <a:pt x="2844" y="4774"/>
                  </a:lnTo>
                  <a:lnTo>
                    <a:pt x="3004" y="4988"/>
                  </a:lnTo>
                  <a:lnTo>
                    <a:pt x="3219" y="5203"/>
                  </a:lnTo>
                  <a:lnTo>
                    <a:pt x="3487" y="5310"/>
                  </a:lnTo>
                  <a:lnTo>
                    <a:pt x="3755" y="5364"/>
                  </a:lnTo>
                  <a:lnTo>
                    <a:pt x="4077" y="5418"/>
                  </a:lnTo>
                  <a:lnTo>
                    <a:pt x="4077" y="5418"/>
                  </a:lnTo>
                  <a:lnTo>
                    <a:pt x="4345" y="5364"/>
                  </a:lnTo>
                  <a:lnTo>
                    <a:pt x="4614" y="5310"/>
                  </a:lnTo>
                  <a:lnTo>
                    <a:pt x="4882" y="5149"/>
                  </a:lnTo>
                  <a:lnTo>
                    <a:pt x="5096" y="4988"/>
                  </a:lnTo>
                  <a:lnTo>
                    <a:pt x="5257" y="4774"/>
                  </a:lnTo>
                  <a:lnTo>
                    <a:pt x="5364" y="4506"/>
                  </a:lnTo>
                  <a:lnTo>
                    <a:pt x="5472" y="4238"/>
                  </a:lnTo>
                  <a:lnTo>
                    <a:pt x="5472" y="3916"/>
                  </a:lnTo>
                  <a:lnTo>
                    <a:pt x="5472" y="3916"/>
                  </a:lnTo>
                  <a:lnTo>
                    <a:pt x="5472" y="3648"/>
                  </a:lnTo>
                  <a:lnTo>
                    <a:pt x="5364" y="3379"/>
                  </a:lnTo>
                  <a:lnTo>
                    <a:pt x="5203" y="3111"/>
                  </a:lnTo>
                  <a:lnTo>
                    <a:pt x="5043" y="2897"/>
                  </a:lnTo>
                  <a:lnTo>
                    <a:pt x="4828" y="2736"/>
                  </a:lnTo>
                  <a:lnTo>
                    <a:pt x="4560" y="2575"/>
                  </a:lnTo>
                  <a:lnTo>
                    <a:pt x="4292" y="2521"/>
                  </a:lnTo>
                  <a:lnTo>
                    <a:pt x="4024" y="2468"/>
                  </a:lnTo>
                  <a:lnTo>
                    <a:pt x="4024" y="2468"/>
                  </a:lnTo>
                  <a:lnTo>
                    <a:pt x="4024" y="2468"/>
                  </a:lnTo>
                  <a:lnTo>
                    <a:pt x="3702" y="2521"/>
                  </a:lnTo>
                  <a:lnTo>
                    <a:pt x="3434" y="2629"/>
                  </a:lnTo>
                  <a:lnTo>
                    <a:pt x="3165" y="2736"/>
                  </a:lnTo>
                  <a:lnTo>
                    <a:pt x="2951" y="2950"/>
                  </a:lnTo>
                  <a:lnTo>
                    <a:pt x="2790" y="3165"/>
                  </a:lnTo>
                  <a:lnTo>
                    <a:pt x="2683" y="3433"/>
                  </a:lnTo>
                  <a:lnTo>
                    <a:pt x="2575" y="3701"/>
                  </a:lnTo>
                  <a:lnTo>
                    <a:pt x="2575" y="3969"/>
                  </a:lnTo>
                  <a:lnTo>
                    <a:pt x="2575" y="3969"/>
                  </a:lnTo>
                  <a:lnTo>
                    <a:pt x="2575" y="39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415206" y="2186631"/>
              <a:ext cx="222659" cy="222659"/>
            </a:xfrm>
            <a:custGeom>
              <a:avLst/>
              <a:gdLst/>
              <a:ahLst/>
              <a:cxnLst/>
              <a:rect l="l" t="t" r="r" b="b"/>
              <a:pathLst>
                <a:path w="11210" h="11210" extrusionOk="0">
                  <a:moveTo>
                    <a:pt x="1073" y="4505"/>
                  </a:moveTo>
                  <a:lnTo>
                    <a:pt x="1073" y="4505"/>
                  </a:lnTo>
                  <a:lnTo>
                    <a:pt x="1287" y="3915"/>
                  </a:lnTo>
                  <a:lnTo>
                    <a:pt x="1555" y="3325"/>
                  </a:lnTo>
                  <a:lnTo>
                    <a:pt x="965" y="2414"/>
                  </a:lnTo>
                  <a:lnTo>
                    <a:pt x="2253" y="1019"/>
                  </a:lnTo>
                  <a:lnTo>
                    <a:pt x="3218" y="1609"/>
                  </a:lnTo>
                  <a:lnTo>
                    <a:pt x="3218" y="1609"/>
                  </a:lnTo>
                  <a:lnTo>
                    <a:pt x="3754" y="1341"/>
                  </a:lnTo>
                  <a:lnTo>
                    <a:pt x="4344" y="1180"/>
                  </a:lnTo>
                  <a:lnTo>
                    <a:pt x="4559" y="54"/>
                  </a:lnTo>
                  <a:lnTo>
                    <a:pt x="6436" y="0"/>
                  </a:lnTo>
                  <a:lnTo>
                    <a:pt x="6758" y="1126"/>
                  </a:lnTo>
                  <a:lnTo>
                    <a:pt x="6758" y="1126"/>
                  </a:lnTo>
                  <a:lnTo>
                    <a:pt x="7294" y="1341"/>
                  </a:lnTo>
                  <a:lnTo>
                    <a:pt x="7884" y="1609"/>
                  </a:lnTo>
                  <a:lnTo>
                    <a:pt x="8850" y="966"/>
                  </a:lnTo>
                  <a:lnTo>
                    <a:pt x="10191" y="2253"/>
                  </a:lnTo>
                  <a:lnTo>
                    <a:pt x="9601" y="3218"/>
                  </a:lnTo>
                  <a:lnTo>
                    <a:pt x="9601" y="3218"/>
                  </a:lnTo>
                  <a:lnTo>
                    <a:pt x="9869" y="3755"/>
                  </a:lnTo>
                  <a:lnTo>
                    <a:pt x="10083" y="4345"/>
                  </a:lnTo>
                  <a:lnTo>
                    <a:pt x="11156" y="4613"/>
                  </a:lnTo>
                  <a:lnTo>
                    <a:pt x="11210" y="6490"/>
                  </a:lnTo>
                  <a:lnTo>
                    <a:pt x="10083" y="6758"/>
                  </a:lnTo>
                  <a:lnTo>
                    <a:pt x="10083" y="6758"/>
                  </a:lnTo>
                  <a:lnTo>
                    <a:pt x="9922" y="7348"/>
                  </a:lnTo>
                  <a:lnTo>
                    <a:pt x="9654" y="7884"/>
                  </a:lnTo>
                  <a:lnTo>
                    <a:pt x="10244" y="8850"/>
                  </a:lnTo>
                  <a:lnTo>
                    <a:pt x="8957" y="10191"/>
                  </a:lnTo>
                  <a:lnTo>
                    <a:pt x="7992" y="9601"/>
                  </a:lnTo>
                  <a:lnTo>
                    <a:pt x="7992" y="9601"/>
                  </a:lnTo>
                  <a:lnTo>
                    <a:pt x="7455" y="9869"/>
                  </a:lnTo>
                  <a:lnTo>
                    <a:pt x="6865" y="10083"/>
                  </a:lnTo>
                  <a:lnTo>
                    <a:pt x="6651" y="11210"/>
                  </a:lnTo>
                  <a:lnTo>
                    <a:pt x="4720" y="11210"/>
                  </a:lnTo>
                  <a:lnTo>
                    <a:pt x="4452" y="10137"/>
                  </a:lnTo>
                  <a:lnTo>
                    <a:pt x="4452" y="10137"/>
                  </a:lnTo>
                  <a:lnTo>
                    <a:pt x="3862" y="9923"/>
                  </a:lnTo>
                  <a:lnTo>
                    <a:pt x="3325" y="9654"/>
                  </a:lnTo>
                  <a:lnTo>
                    <a:pt x="2360" y="10298"/>
                  </a:lnTo>
                  <a:lnTo>
                    <a:pt x="1019" y="8957"/>
                  </a:lnTo>
                  <a:lnTo>
                    <a:pt x="1609" y="7992"/>
                  </a:lnTo>
                  <a:lnTo>
                    <a:pt x="1609" y="7992"/>
                  </a:lnTo>
                  <a:lnTo>
                    <a:pt x="1341" y="7455"/>
                  </a:lnTo>
                  <a:lnTo>
                    <a:pt x="1126" y="6865"/>
                  </a:lnTo>
                  <a:lnTo>
                    <a:pt x="54" y="6651"/>
                  </a:lnTo>
                  <a:lnTo>
                    <a:pt x="0" y="4774"/>
                  </a:lnTo>
                  <a:lnTo>
                    <a:pt x="1126" y="4505"/>
                  </a:lnTo>
                  <a:lnTo>
                    <a:pt x="1073" y="4505"/>
                  </a:lnTo>
                  <a:close/>
                  <a:moveTo>
                    <a:pt x="3594" y="5578"/>
                  </a:moveTo>
                  <a:lnTo>
                    <a:pt x="3594" y="5578"/>
                  </a:lnTo>
                  <a:lnTo>
                    <a:pt x="3647" y="5954"/>
                  </a:lnTo>
                  <a:lnTo>
                    <a:pt x="3754" y="6329"/>
                  </a:lnTo>
                  <a:lnTo>
                    <a:pt x="3969" y="6704"/>
                  </a:lnTo>
                  <a:lnTo>
                    <a:pt x="4183" y="6973"/>
                  </a:lnTo>
                  <a:lnTo>
                    <a:pt x="4505" y="7241"/>
                  </a:lnTo>
                  <a:lnTo>
                    <a:pt x="4827" y="7402"/>
                  </a:lnTo>
                  <a:lnTo>
                    <a:pt x="5203" y="7509"/>
                  </a:lnTo>
                  <a:lnTo>
                    <a:pt x="5632" y="7563"/>
                  </a:lnTo>
                  <a:lnTo>
                    <a:pt x="5632" y="7563"/>
                  </a:lnTo>
                  <a:lnTo>
                    <a:pt x="6061" y="7509"/>
                  </a:lnTo>
                  <a:lnTo>
                    <a:pt x="6436" y="7348"/>
                  </a:lnTo>
                  <a:lnTo>
                    <a:pt x="6758" y="7187"/>
                  </a:lnTo>
                  <a:lnTo>
                    <a:pt x="7026" y="6919"/>
                  </a:lnTo>
                  <a:lnTo>
                    <a:pt x="7294" y="6597"/>
                  </a:lnTo>
                  <a:lnTo>
                    <a:pt x="7455" y="6275"/>
                  </a:lnTo>
                  <a:lnTo>
                    <a:pt x="7562" y="5900"/>
                  </a:lnTo>
                  <a:lnTo>
                    <a:pt x="7616" y="5471"/>
                  </a:lnTo>
                  <a:lnTo>
                    <a:pt x="7616" y="5471"/>
                  </a:lnTo>
                  <a:lnTo>
                    <a:pt x="7562" y="5095"/>
                  </a:lnTo>
                  <a:lnTo>
                    <a:pt x="7455" y="4720"/>
                  </a:lnTo>
                  <a:lnTo>
                    <a:pt x="7241" y="4345"/>
                  </a:lnTo>
                  <a:lnTo>
                    <a:pt x="7026" y="4076"/>
                  </a:lnTo>
                  <a:lnTo>
                    <a:pt x="6704" y="3808"/>
                  </a:lnTo>
                  <a:lnTo>
                    <a:pt x="6382" y="3647"/>
                  </a:lnTo>
                  <a:lnTo>
                    <a:pt x="6007" y="3540"/>
                  </a:lnTo>
                  <a:lnTo>
                    <a:pt x="5578" y="3486"/>
                  </a:lnTo>
                  <a:lnTo>
                    <a:pt x="5578" y="3486"/>
                  </a:lnTo>
                  <a:lnTo>
                    <a:pt x="5149" y="3540"/>
                  </a:lnTo>
                  <a:lnTo>
                    <a:pt x="4773" y="3647"/>
                  </a:lnTo>
                  <a:lnTo>
                    <a:pt x="4452" y="3862"/>
                  </a:lnTo>
                  <a:lnTo>
                    <a:pt x="4183" y="4130"/>
                  </a:lnTo>
                  <a:lnTo>
                    <a:pt x="3915" y="4398"/>
                  </a:lnTo>
                  <a:lnTo>
                    <a:pt x="3754" y="4774"/>
                  </a:lnTo>
                  <a:lnTo>
                    <a:pt x="3594" y="5149"/>
                  </a:lnTo>
                  <a:lnTo>
                    <a:pt x="3594" y="5524"/>
                  </a:lnTo>
                  <a:lnTo>
                    <a:pt x="3594" y="55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527052" y="2915307"/>
              <a:ext cx="462359" cy="462359"/>
            </a:xfrm>
            <a:custGeom>
              <a:avLst/>
              <a:gdLst/>
              <a:ahLst/>
              <a:cxnLst/>
              <a:rect l="l" t="t" r="r" b="b"/>
              <a:pathLst>
                <a:path w="23278" h="23278" extrusionOk="0">
                  <a:moveTo>
                    <a:pt x="2307" y="9333"/>
                  </a:moveTo>
                  <a:lnTo>
                    <a:pt x="2307" y="9333"/>
                  </a:lnTo>
                  <a:lnTo>
                    <a:pt x="2468" y="8689"/>
                  </a:lnTo>
                  <a:lnTo>
                    <a:pt x="2682" y="8099"/>
                  </a:lnTo>
                  <a:lnTo>
                    <a:pt x="2951" y="7509"/>
                  </a:lnTo>
                  <a:lnTo>
                    <a:pt x="3272" y="6973"/>
                  </a:lnTo>
                  <a:lnTo>
                    <a:pt x="1985" y="4988"/>
                  </a:lnTo>
                  <a:lnTo>
                    <a:pt x="4667" y="2146"/>
                  </a:lnTo>
                  <a:lnTo>
                    <a:pt x="6705" y="3379"/>
                  </a:lnTo>
                  <a:lnTo>
                    <a:pt x="6705" y="3379"/>
                  </a:lnTo>
                  <a:lnTo>
                    <a:pt x="7241" y="3057"/>
                  </a:lnTo>
                  <a:lnTo>
                    <a:pt x="7831" y="2789"/>
                  </a:lnTo>
                  <a:lnTo>
                    <a:pt x="8421" y="2575"/>
                  </a:lnTo>
                  <a:lnTo>
                    <a:pt x="9011" y="2360"/>
                  </a:lnTo>
                  <a:lnTo>
                    <a:pt x="9494" y="54"/>
                  </a:lnTo>
                  <a:lnTo>
                    <a:pt x="13409" y="0"/>
                  </a:lnTo>
                  <a:lnTo>
                    <a:pt x="13946" y="2306"/>
                  </a:lnTo>
                  <a:lnTo>
                    <a:pt x="13946" y="2306"/>
                  </a:lnTo>
                  <a:lnTo>
                    <a:pt x="14589" y="2467"/>
                  </a:lnTo>
                  <a:lnTo>
                    <a:pt x="15179" y="2682"/>
                  </a:lnTo>
                  <a:lnTo>
                    <a:pt x="15769" y="2950"/>
                  </a:lnTo>
                  <a:lnTo>
                    <a:pt x="16359" y="3272"/>
                  </a:lnTo>
                  <a:lnTo>
                    <a:pt x="18290" y="1985"/>
                  </a:lnTo>
                  <a:lnTo>
                    <a:pt x="21133" y="4666"/>
                  </a:lnTo>
                  <a:lnTo>
                    <a:pt x="19899" y="6704"/>
                  </a:lnTo>
                  <a:lnTo>
                    <a:pt x="19899" y="6704"/>
                  </a:lnTo>
                  <a:lnTo>
                    <a:pt x="20221" y="7241"/>
                  </a:lnTo>
                  <a:lnTo>
                    <a:pt x="20489" y="7831"/>
                  </a:lnTo>
                  <a:lnTo>
                    <a:pt x="20703" y="8421"/>
                  </a:lnTo>
                  <a:lnTo>
                    <a:pt x="20918" y="9011"/>
                  </a:lnTo>
                  <a:lnTo>
                    <a:pt x="23224" y="9493"/>
                  </a:lnTo>
                  <a:lnTo>
                    <a:pt x="23278" y="13409"/>
                  </a:lnTo>
                  <a:lnTo>
                    <a:pt x="20972" y="13945"/>
                  </a:lnTo>
                  <a:lnTo>
                    <a:pt x="20972" y="13945"/>
                  </a:lnTo>
                  <a:lnTo>
                    <a:pt x="20811" y="14589"/>
                  </a:lnTo>
                  <a:lnTo>
                    <a:pt x="20596" y="15179"/>
                  </a:lnTo>
                  <a:lnTo>
                    <a:pt x="20328" y="15769"/>
                  </a:lnTo>
                  <a:lnTo>
                    <a:pt x="20060" y="16359"/>
                  </a:lnTo>
                  <a:lnTo>
                    <a:pt x="21347" y="18290"/>
                  </a:lnTo>
                  <a:lnTo>
                    <a:pt x="18612" y="21132"/>
                  </a:lnTo>
                  <a:lnTo>
                    <a:pt x="16627" y="19899"/>
                  </a:lnTo>
                  <a:lnTo>
                    <a:pt x="16627" y="19899"/>
                  </a:lnTo>
                  <a:lnTo>
                    <a:pt x="16037" y="20220"/>
                  </a:lnTo>
                  <a:lnTo>
                    <a:pt x="15501" y="20489"/>
                  </a:lnTo>
                  <a:lnTo>
                    <a:pt x="14911" y="20703"/>
                  </a:lnTo>
                  <a:lnTo>
                    <a:pt x="14267" y="20918"/>
                  </a:lnTo>
                  <a:lnTo>
                    <a:pt x="13785" y="23224"/>
                  </a:lnTo>
                  <a:lnTo>
                    <a:pt x="9869" y="23278"/>
                  </a:lnTo>
                  <a:lnTo>
                    <a:pt x="9279" y="20971"/>
                  </a:lnTo>
                  <a:lnTo>
                    <a:pt x="9279" y="20971"/>
                  </a:lnTo>
                  <a:lnTo>
                    <a:pt x="8689" y="20810"/>
                  </a:lnTo>
                  <a:lnTo>
                    <a:pt x="8099" y="20596"/>
                  </a:lnTo>
                  <a:lnTo>
                    <a:pt x="7509" y="20328"/>
                  </a:lnTo>
                  <a:lnTo>
                    <a:pt x="6919" y="20059"/>
                  </a:lnTo>
                  <a:lnTo>
                    <a:pt x="4935" y="21347"/>
                  </a:lnTo>
                  <a:lnTo>
                    <a:pt x="2146" y="18611"/>
                  </a:lnTo>
                  <a:lnTo>
                    <a:pt x="3380" y="16573"/>
                  </a:lnTo>
                  <a:lnTo>
                    <a:pt x="3380" y="16573"/>
                  </a:lnTo>
                  <a:lnTo>
                    <a:pt x="3058" y="16037"/>
                  </a:lnTo>
                  <a:lnTo>
                    <a:pt x="2790" y="15447"/>
                  </a:lnTo>
                  <a:lnTo>
                    <a:pt x="2521" y="14857"/>
                  </a:lnTo>
                  <a:lnTo>
                    <a:pt x="2361" y="14267"/>
                  </a:lnTo>
                  <a:lnTo>
                    <a:pt x="54" y="13784"/>
                  </a:lnTo>
                  <a:lnTo>
                    <a:pt x="1" y="9869"/>
                  </a:lnTo>
                  <a:lnTo>
                    <a:pt x="2253" y="9333"/>
                  </a:lnTo>
                  <a:lnTo>
                    <a:pt x="2307" y="9333"/>
                  </a:lnTo>
                  <a:close/>
                  <a:moveTo>
                    <a:pt x="7456" y="11532"/>
                  </a:moveTo>
                  <a:lnTo>
                    <a:pt x="7456" y="11532"/>
                  </a:lnTo>
                  <a:lnTo>
                    <a:pt x="7456" y="11961"/>
                  </a:lnTo>
                  <a:lnTo>
                    <a:pt x="7563" y="12390"/>
                  </a:lnTo>
                  <a:lnTo>
                    <a:pt x="7670" y="12765"/>
                  </a:lnTo>
                  <a:lnTo>
                    <a:pt x="7778" y="13141"/>
                  </a:lnTo>
                  <a:lnTo>
                    <a:pt x="7992" y="13516"/>
                  </a:lnTo>
                  <a:lnTo>
                    <a:pt x="8207" y="13891"/>
                  </a:lnTo>
                  <a:lnTo>
                    <a:pt x="8421" y="14213"/>
                  </a:lnTo>
                  <a:lnTo>
                    <a:pt x="8689" y="14481"/>
                  </a:lnTo>
                  <a:lnTo>
                    <a:pt x="9011" y="14750"/>
                  </a:lnTo>
                  <a:lnTo>
                    <a:pt x="9333" y="14964"/>
                  </a:lnTo>
                  <a:lnTo>
                    <a:pt x="9708" y="15179"/>
                  </a:lnTo>
                  <a:lnTo>
                    <a:pt x="10084" y="15340"/>
                  </a:lnTo>
                  <a:lnTo>
                    <a:pt x="10459" y="15501"/>
                  </a:lnTo>
                  <a:lnTo>
                    <a:pt x="10835" y="15608"/>
                  </a:lnTo>
                  <a:lnTo>
                    <a:pt x="11264" y="15661"/>
                  </a:lnTo>
                  <a:lnTo>
                    <a:pt x="11693" y="15661"/>
                  </a:lnTo>
                  <a:lnTo>
                    <a:pt x="11693" y="15661"/>
                  </a:lnTo>
                  <a:lnTo>
                    <a:pt x="12122" y="15661"/>
                  </a:lnTo>
                  <a:lnTo>
                    <a:pt x="12551" y="15554"/>
                  </a:lnTo>
                  <a:lnTo>
                    <a:pt x="12927" y="15447"/>
                  </a:lnTo>
                  <a:lnTo>
                    <a:pt x="13302" y="15286"/>
                  </a:lnTo>
                  <a:lnTo>
                    <a:pt x="13677" y="15125"/>
                  </a:lnTo>
                  <a:lnTo>
                    <a:pt x="14053" y="14911"/>
                  </a:lnTo>
                  <a:lnTo>
                    <a:pt x="14321" y="14642"/>
                  </a:lnTo>
                  <a:lnTo>
                    <a:pt x="14643" y="14374"/>
                  </a:lnTo>
                  <a:lnTo>
                    <a:pt x="14911" y="14106"/>
                  </a:lnTo>
                  <a:lnTo>
                    <a:pt x="15126" y="13784"/>
                  </a:lnTo>
                  <a:lnTo>
                    <a:pt x="15340" y="13409"/>
                  </a:lnTo>
                  <a:lnTo>
                    <a:pt x="15501" y="13033"/>
                  </a:lnTo>
                  <a:lnTo>
                    <a:pt x="15662" y="12658"/>
                  </a:lnTo>
                  <a:lnTo>
                    <a:pt x="15769" y="12282"/>
                  </a:lnTo>
                  <a:lnTo>
                    <a:pt x="15823" y="11853"/>
                  </a:lnTo>
                  <a:lnTo>
                    <a:pt x="15823" y="11424"/>
                  </a:lnTo>
                  <a:lnTo>
                    <a:pt x="15823" y="11424"/>
                  </a:lnTo>
                  <a:lnTo>
                    <a:pt x="15769" y="10995"/>
                  </a:lnTo>
                  <a:lnTo>
                    <a:pt x="15715" y="10566"/>
                  </a:lnTo>
                  <a:lnTo>
                    <a:pt x="15608" y="10191"/>
                  </a:lnTo>
                  <a:lnTo>
                    <a:pt x="15447" y="9762"/>
                  </a:lnTo>
                  <a:lnTo>
                    <a:pt x="15286" y="9440"/>
                  </a:lnTo>
                  <a:lnTo>
                    <a:pt x="15072" y="9064"/>
                  </a:lnTo>
                  <a:lnTo>
                    <a:pt x="14804" y="8743"/>
                  </a:lnTo>
                  <a:lnTo>
                    <a:pt x="14536" y="8474"/>
                  </a:lnTo>
                  <a:lnTo>
                    <a:pt x="14267" y="8206"/>
                  </a:lnTo>
                  <a:lnTo>
                    <a:pt x="13946" y="7992"/>
                  </a:lnTo>
                  <a:lnTo>
                    <a:pt x="13570" y="7777"/>
                  </a:lnTo>
                  <a:lnTo>
                    <a:pt x="13195" y="7616"/>
                  </a:lnTo>
                  <a:lnTo>
                    <a:pt x="12819" y="7455"/>
                  </a:lnTo>
                  <a:lnTo>
                    <a:pt x="12444" y="7348"/>
                  </a:lnTo>
                  <a:lnTo>
                    <a:pt x="12015" y="7294"/>
                  </a:lnTo>
                  <a:lnTo>
                    <a:pt x="11586" y="7294"/>
                  </a:lnTo>
                  <a:lnTo>
                    <a:pt x="11586" y="7294"/>
                  </a:lnTo>
                  <a:lnTo>
                    <a:pt x="11586" y="7294"/>
                  </a:lnTo>
                  <a:lnTo>
                    <a:pt x="11157" y="7294"/>
                  </a:lnTo>
                  <a:lnTo>
                    <a:pt x="10727" y="7402"/>
                  </a:lnTo>
                  <a:lnTo>
                    <a:pt x="10298" y="7509"/>
                  </a:lnTo>
                  <a:lnTo>
                    <a:pt x="9923" y="7616"/>
                  </a:lnTo>
                  <a:lnTo>
                    <a:pt x="9601" y="7831"/>
                  </a:lnTo>
                  <a:lnTo>
                    <a:pt x="9226" y="8045"/>
                  </a:lnTo>
                  <a:lnTo>
                    <a:pt x="8904" y="8260"/>
                  </a:lnTo>
                  <a:lnTo>
                    <a:pt x="8636" y="8582"/>
                  </a:lnTo>
                  <a:lnTo>
                    <a:pt x="8368" y="8850"/>
                  </a:lnTo>
                  <a:lnTo>
                    <a:pt x="8099" y="9172"/>
                  </a:lnTo>
                  <a:lnTo>
                    <a:pt x="7939" y="9547"/>
                  </a:lnTo>
                  <a:lnTo>
                    <a:pt x="7724" y="9923"/>
                  </a:lnTo>
                  <a:lnTo>
                    <a:pt x="7617" y="10298"/>
                  </a:lnTo>
                  <a:lnTo>
                    <a:pt x="7509" y="10673"/>
                  </a:lnTo>
                  <a:lnTo>
                    <a:pt x="7456" y="11102"/>
                  </a:lnTo>
                  <a:lnTo>
                    <a:pt x="7456" y="11532"/>
                  </a:lnTo>
                  <a:lnTo>
                    <a:pt x="7456" y="115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2179354" y="1416403"/>
              <a:ext cx="201366" cy="201366"/>
            </a:xfrm>
            <a:custGeom>
              <a:avLst/>
              <a:gdLst/>
              <a:ahLst/>
              <a:cxnLst/>
              <a:rect l="l" t="t" r="r" b="b"/>
              <a:pathLst>
                <a:path w="10138" h="10138" extrusionOk="0">
                  <a:moveTo>
                    <a:pt x="966" y="4077"/>
                  </a:moveTo>
                  <a:lnTo>
                    <a:pt x="966" y="4077"/>
                  </a:lnTo>
                  <a:lnTo>
                    <a:pt x="1181" y="3540"/>
                  </a:lnTo>
                  <a:lnTo>
                    <a:pt x="1395" y="3004"/>
                  </a:lnTo>
                  <a:lnTo>
                    <a:pt x="859" y="2146"/>
                  </a:lnTo>
                  <a:lnTo>
                    <a:pt x="2039" y="966"/>
                  </a:lnTo>
                  <a:lnTo>
                    <a:pt x="2897" y="1502"/>
                  </a:lnTo>
                  <a:lnTo>
                    <a:pt x="2897" y="1502"/>
                  </a:lnTo>
                  <a:lnTo>
                    <a:pt x="3380" y="1234"/>
                  </a:lnTo>
                  <a:lnTo>
                    <a:pt x="3916" y="1019"/>
                  </a:lnTo>
                  <a:lnTo>
                    <a:pt x="4130" y="54"/>
                  </a:lnTo>
                  <a:lnTo>
                    <a:pt x="5793" y="0"/>
                  </a:lnTo>
                  <a:lnTo>
                    <a:pt x="6061" y="1019"/>
                  </a:lnTo>
                  <a:lnTo>
                    <a:pt x="6061" y="1019"/>
                  </a:lnTo>
                  <a:lnTo>
                    <a:pt x="6598" y="1180"/>
                  </a:lnTo>
                  <a:lnTo>
                    <a:pt x="7080" y="1395"/>
                  </a:lnTo>
                  <a:lnTo>
                    <a:pt x="7938" y="859"/>
                  </a:lnTo>
                  <a:lnTo>
                    <a:pt x="9172" y="2038"/>
                  </a:lnTo>
                  <a:lnTo>
                    <a:pt x="8636" y="2897"/>
                  </a:lnTo>
                  <a:lnTo>
                    <a:pt x="8636" y="2897"/>
                  </a:lnTo>
                  <a:lnTo>
                    <a:pt x="8904" y="3379"/>
                  </a:lnTo>
                  <a:lnTo>
                    <a:pt x="9118" y="3916"/>
                  </a:lnTo>
                  <a:lnTo>
                    <a:pt x="10084" y="4130"/>
                  </a:lnTo>
                  <a:lnTo>
                    <a:pt x="10137" y="5847"/>
                  </a:lnTo>
                  <a:lnTo>
                    <a:pt x="9118" y="6061"/>
                  </a:lnTo>
                  <a:lnTo>
                    <a:pt x="9118" y="6061"/>
                  </a:lnTo>
                  <a:lnTo>
                    <a:pt x="8958" y="6597"/>
                  </a:lnTo>
                  <a:lnTo>
                    <a:pt x="8743" y="7134"/>
                  </a:lnTo>
                  <a:lnTo>
                    <a:pt x="9279" y="7992"/>
                  </a:lnTo>
                  <a:lnTo>
                    <a:pt x="8099" y="9172"/>
                  </a:lnTo>
                  <a:lnTo>
                    <a:pt x="7241" y="8636"/>
                  </a:lnTo>
                  <a:lnTo>
                    <a:pt x="7241" y="8636"/>
                  </a:lnTo>
                  <a:lnTo>
                    <a:pt x="6759" y="8904"/>
                  </a:lnTo>
                  <a:lnTo>
                    <a:pt x="6222" y="9118"/>
                  </a:lnTo>
                  <a:lnTo>
                    <a:pt x="6008" y="10084"/>
                  </a:lnTo>
                  <a:lnTo>
                    <a:pt x="4291" y="10137"/>
                  </a:lnTo>
                  <a:lnTo>
                    <a:pt x="4077" y="9118"/>
                  </a:lnTo>
                  <a:lnTo>
                    <a:pt x="4077" y="9118"/>
                  </a:lnTo>
                  <a:lnTo>
                    <a:pt x="3540" y="8957"/>
                  </a:lnTo>
                  <a:lnTo>
                    <a:pt x="3058" y="8743"/>
                  </a:lnTo>
                  <a:lnTo>
                    <a:pt x="2146" y="9279"/>
                  </a:lnTo>
                  <a:lnTo>
                    <a:pt x="966" y="8099"/>
                  </a:lnTo>
                  <a:lnTo>
                    <a:pt x="1502" y="7241"/>
                  </a:lnTo>
                  <a:lnTo>
                    <a:pt x="1502" y="7241"/>
                  </a:lnTo>
                  <a:lnTo>
                    <a:pt x="1234" y="6758"/>
                  </a:lnTo>
                  <a:lnTo>
                    <a:pt x="1020" y="6222"/>
                  </a:lnTo>
                  <a:lnTo>
                    <a:pt x="54" y="6007"/>
                  </a:lnTo>
                  <a:lnTo>
                    <a:pt x="1" y="4291"/>
                  </a:lnTo>
                  <a:lnTo>
                    <a:pt x="1020" y="4077"/>
                  </a:lnTo>
                  <a:lnTo>
                    <a:pt x="966" y="4077"/>
                  </a:lnTo>
                  <a:close/>
                  <a:moveTo>
                    <a:pt x="3219" y="4988"/>
                  </a:moveTo>
                  <a:lnTo>
                    <a:pt x="3219" y="4988"/>
                  </a:lnTo>
                  <a:lnTo>
                    <a:pt x="3272" y="5364"/>
                  </a:lnTo>
                  <a:lnTo>
                    <a:pt x="3380" y="5739"/>
                  </a:lnTo>
                  <a:lnTo>
                    <a:pt x="3540" y="6007"/>
                  </a:lnTo>
                  <a:lnTo>
                    <a:pt x="3809" y="6276"/>
                  </a:lnTo>
                  <a:lnTo>
                    <a:pt x="4077" y="6490"/>
                  </a:lnTo>
                  <a:lnTo>
                    <a:pt x="4345" y="6651"/>
                  </a:lnTo>
                  <a:lnTo>
                    <a:pt x="4720" y="6758"/>
                  </a:lnTo>
                  <a:lnTo>
                    <a:pt x="5096" y="6812"/>
                  </a:lnTo>
                  <a:lnTo>
                    <a:pt x="5096" y="6812"/>
                  </a:lnTo>
                  <a:lnTo>
                    <a:pt x="5471" y="6758"/>
                  </a:lnTo>
                  <a:lnTo>
                    <a:pt x="5793" y="6651"/>
                  </a:lnTo>
                  <a:lnTo>
                    <a:pt x="6115" y="6490"/>
                  </a:lnTo>
                  <a:lnTo>
                    <a:pt x="6383" y="6276"/>
                  </a:lnTo>
                  <a:lnTo>
                    <a:pt x="6598" y="5954"/>
                  </a:lnTo>
                  <a:lnTo>
                    <a:pt x="6759" y="5686"/>
                  </a:lnTo>
                  <a:lnTo>
                    <a:pt x="6866" y="5310"/>
                  </a:lnTo>
                  <a:lnTo>
                    <a:pt x="6866" y="4935"/>
                  </a:lnTo>
                  <a:lnTo>
                    <a:pt x="6866" y="4935"/>
                  </a:lnTo>
                  <a:lnTo>
                    <a:pt x="6812" y="4613"/>
                  </a:lnTo>
                  <a:lnTo>
                    <a:pt x="6705" y="4238"/>
                  </a:lnTo>
                  <a:lnTo>
                    <a:pt x="6544" y="3916"/>
                  </a:lnTo>
                  <a:lnTo>
                    <a:pt x="6329" y="3648"/>
                  </a:lnTo>
                  <a:lnTo>
                    <a:pt x="6061" y="3433"/>
                  </a:lnTo>
                  <a:lnTo>
                    <a:pt x="5739" y="3272"/>
                  </a:lnTo>
                  <a:lnTo>
                    <a:pt x="5418" y="3165"/>
                  </a:lnTo>
                  <a:lnTo>
                    <a:pt x="5042" y="3165"/>
                  </a:lnTo>
                  <a:lnTo>
                    <a:pt x="5042" y="3165"/>
                  </a:lnTo>
                  <a:lnTo>
                    <a:pt x="4667" y="3218"/>
                  </a:lnTo>
                  <a:lnTo>
                    <a:pt x="4291" y="3326"/>
                  </a:lnTo>
                  <a:lnTo>
                    <a:pt x="4023" y="3487"/>
                  </a:lnTo>
                  <a:lnTo>
                    <a:pt x="3755" y="3701"/>
                  </a:lnTo>
                  <a:lnTo>
                    <a:pt x="3540" y="3969"/>
                  </a:lnTo>
                  <a:lnTo>
                    <a:pt x="3380" y="4291"/>
                  </a:lnTo>
                  <a:lnTo>
                    <a:pt x="3272" y="4667"/>
                  </a:lnTo>
                  <a:lnTo>
                    <a:pt x="3219" y="5042"/>
                  </a:lnTo>
                  <a:lnTo>
                    <a:pt x="3219" y="5042"/>
                  </a:lnTo>
                  <a:lnTo>
                    <a:pt x="3219" y="49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615480" y="1760501"/>
              <a:ext cx="396316" cy="144897"/>
            </a:xfrm>
            <a:custGeom>
              <a:avLst/>
              <a:gdLst/>
              <a:ahLst/>
              <a:cxnLst/>
              <a:rect l="l" t="t" r="r" b="b"/>
              <a:pathLst>
                <a:path w="19953" h="7295" extrusionOk="0">
                  <a:moveTo>
                    <a:pt x="0" y="0"/>
                  </a:moveTo>
                  <a:lnTo>
                    <a:pt x="429" y="54"/>
                  </a:lnTo>
                  <a:lnTo>
                    <a:pt x="805" y="108"/>
                  </a:lnTo>
                  <a:lnTo>
                    <a:pt x="1824" y="161"/>
                  </a:lnTo>
                  <a:lnTo>
                    <a:pt x="3165" y="322"/>
                  </a:lnTo>
                  <a:lnTo>
                    <a:pt x="4827" y="537"/>
                  </a:lnTo>
                  <a:lnTo>
                    <a:pt x="6544" y="912"/>
                  </a:lnTo>
                  <a:lnTo>
                    <a:pt x="8582" y="1448"/>
                  </a:lnTo>
                  <a:lnTo>
                    <a:pt x="10566" y="2092"/>
                  </a:lnTo>
                  <a:lnTo>
                    <a:pt x="12497" y="2897"/>
                  </a:lnTo>
                  <a:lnTo>
                    <a:pt x="14374" y="3755"/>
                  </a:lnTo>
                  <a:lnTo>
                    <a:pt x="15983" y="4667"/>
                  </a:lnTo>
                  <a:lnTo>
                    <a:pt x="17378" y="5525"/>
                  </a:lnTo>
                  <a:lnTo>
                    <a:pt x="18451" y="6222"/>
                  </a:lnTo>
                  <a:lnTo>
                    <a:pt x="19255" y="6812"/>
                  </a:lnTo>
                  <a:lnTo>
                    <a:pt x="19630" y="7080"/>
                  </a:lnTo>
                  <a:lnTo>
                    <a:pt x="19952" y="7295"/>
                  </a:lnTo>
                  <a:lnTo>
                    <a:pt x="19952" y="7295"/>
                  </a:lnTo>
                  <a:lnTo>
                    <a:pt x="19309" y="6758"/>
                  </a:lnTo>
                  <a:lnTo>
                    <a:pt x="18558" y="6115"/>
                  </a:lnTo>
                  <a:lnTo>
                    <a:pt x="18021" y="5739"/>
                  </a:lnTo>
                  <a:lnTo>
                    <a:pt x="17485" y="5364"/>
                  </a:lnTo>
                  <a:lnTo>
                    <a:pt x="16037" y="4398"/>
                  </a:lnTo>
                  <a:lnTo>
                    <a:pt x="14482" y="3540"/>
                  </a:lnTo>
                  <a:lnTo>
                    <a:pt x="13570" y="3057"/>
                  </a:lnTo>
                  <a:lnTo>
                    <a:pt x="12604" y="2628"/>
                  </a:lnTo>
                  <a:lnTo>
                    <a:pt x="11639" y="2199"/>
                  </a:lnTo>
                  <a:lnTo>
                    <a:pt x="10620" y="1824"/>
                  </a:lnTo>
                  <a:lnTo>
                    <a:pt x="9654" y="1502"/>
                  </a:lnTo>
                  <a:lnTo>
                    <a:pt x="8635" y="1180"/>
                  </a:lnTo>
                  <a:lnTo>
                    <a:pt x="7616" y="912"/>
                  </a:lnTo>
                  <a:lnTo>
                    <a:pt x="6597" y="698"/>
                  </a:lnTo>
                  <a:lnTo>
                    <a:pt x="4881" y="376"/>
                  </a:lnTo>
                  <a:lnTo>
                    <a:pt x="3165" y="161"/>
                  </a:lnTo>
                  <a:lnTo>
                    <a:pt x="2467" y="108"/>
                  </a:lnTo>
                  <a:lnTo>
                    <a:pt x="1824" y="54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439697" y="2619137"/>
              <a:ext cx="610454" cy="194970"/>
            </a:xfrm>
            <a:custGeom>
              <a:avLst/>
              <a:gdLst/>
              <a:ahLst/>
              <a:cxnLst/>
              <a:rect l="l" t="t" r="r" b="b"/>
              <a:pathLst>
                <a:path w="30734" h="9816" extrusionOk="0">
                  <a:moveTo>
                    <a:pt x="27944" y="1"/>
                  </a:moveTo>
                  <a:lnTo>
                    <a:pt x="25906" y="108"/>
                  </a:lnTo>
                  <a:lnTo>
                    <a:pt x="24780" y="215"/>
                  </a:lnTo>
                  <a:lnTo>
                    <a:pt x="23492" y="323"/>
                  </a:lnTo>
                  <a:lnTo>
                    <a:pt x="22152" y="483"/>
                  </a:lnTo>
                  <a:lnTo>
                    <a:pt x="20757" y="698"/>
                  </a:lnTo>
                  <a:lnTo>
                    <a:pt x="19148" y="1020"/>
                  </a:lnTo>
                  <a:lnTo>
                    <a:pt x="17593" y="1395"/>
                  </a:lnTo>
                  <a:lnTo>
                    <a:pt x="16037" y="1771"/>
                  </a:lnTo>
                  <a:lnTo>
                    <a:pt x="14536" y="2253"/>
                  </a:lnTo>
                  <a:lnTo>
                    <a:pt x="12980" y="2736"/>
                  </a:lnTo>
                  <a:lnTo>
                    <a:pt x="11478" y="3326"/>
                  </a:lnTo>
                  <a:lnTo>
                    <a:pt x="10030" y="3916"/>
                  </a:lnTo>
                  <a:lnTo>
                    <a:pt x="8528" y="4560"/>
                  </a:lnTo>
                  <a:lnTo>
                    <a:pt x="6061" y="5847"/>
                  </a:lnTo>
                  <a:lnTo>
                    <a:pt x="4935" y="6491"/>
                  </a:lnTo>
                  <a:lnTo>
                    <a:pt x="3970" y="7080"/>
                  </a:lnTo>
                  <a:lnTo>
                    <a:pt x="3058" y="7617"/>
                  </a:lnTo>
                  <a:lnTo>
                    <a:pt x="2253" y="8153"/>
                  </a:lnTo>
                  <a:lnTo>
                    <a:pt x="1610" y="8636"/>
                  </a:lnTo>
                  <a:lnTo>
                    <a:pt x="1020" y="9065"/>
                  </a:lnTo>
                  <a:lnTo>
                    <a:pt x="269" y="9601"/>
                  </a:lnTo>
                  <a:lnTo>
                    <a:pt x="1" y="9816"/>
                  </a:lnTo>
                  <a:lnTo>
                    <a:pt x="1" y="9816"/>
                  </a:lnTo>
                  <a:lnTo>
                    <a:pt x="269" y="9655"/>
                  </a:lnTo>
                  <a:lnTo>
                    <a:pt x="1073" y="9119"/>
                  </a:lnTo>
                  <a:lnTo>
                    <a:pt x="2307" y="8314"/>
                  </a:lnTo>
                  <a:lnTo>
                    <a:pt x="4023" y="7241"/>
                  </a:lnTo>
                  <a:lnTo>
                    <a:pt x="6169" y="6061"/>
                  </a:lnTo>
                  <a:lnTo>
                    <a:pt x="7349" y="5418"/>
                  </a:lnTo>
                  <a:lnTo>
                    <a:pt x="8636" y="4774"/>
                  </a:lnTo>
                  <a:lnTo>
                    <a:pt x="10084" y="4131"/>
                  </a:lnTo>
                  <a:lnTo>
                    <a:pt x="11586" y="3541"/>
                  </a:lnTo>
                  <a:lnTo>
                    <a:pt x="13087" y="2951"/>
                  </a:lnTo>
                  <a:lnTo>
                    <a:pt x="14589" y="2414"/>
                  </a:lnTo>
                  <a:lnTo>
                    <a:pt x="16091" y="1985"/>
                  </a:lnTo>
                  <a:lnTo>
                    <a:pt x="17646" y="1556"/>
                  </a:lnTo>
                  <a:lnTo>
                    <a:pt x="19202" y="1234"/>
                  </a:lnTo>
                  <a:lnTo>
                    <a:pt x="20757" y="913"/>
                  </a:lnTo>
                  <a:lnTo>
                    <a:pt x="23546" y="483"/>
                  </a:lnTo>
                  <a:lnTo>
                    <a:pt x="24780" y="323"/>
                  </a:lnTo>
                  <a:lnTo>
                    <a:pt x="25960" y="215"/>
                  </a:lnTo>
                  <a:lnTo>
                    <a:pt x="26979" y="162"/>
                  </a:lnTo>
                  <a:lnTo>
                    <a:pt x="27944" y="108"/>
                  </a:lnTo>
                  <a:lnTo>
                    <a:pt x="30733" y="108"/>
                  </a:lnTo>
                  <a:lnTo>
                    <a:pt x="30411" y="54"/>
                  </a:lnTo>
                  <a:lnTo>
                    <a:pt x="2944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1119372" y="2874827"/>
              <a:ext cx="223731" cy="448515"/>
            </a:xfrm>
            <a:custGeom>
              <a:avLst/>
              <a:gdLst/>
              <a:ahLst/>
              <a:cxnLst/>
              <a:rect l="l" t="t" r="r" b="b"/>
              <a:pathLst>
                <a:path w="11264" h="22581" extrusionOk="0">
                  <a:moveTo>
                    <a:pt x="11264" y="0"/>
                  </a:moveTo>
                  <a:lnTo>
                    <a:pt x="11103" y="161"/>
                  </a:lnTo>
                  <a:lnTo>
                    <a:pt x="10620" y="751"/>
                  </a:lnTo>
                  <a:lnTo>
                    <a:pt x="10245" y="1126"/>
                  </a:lnTo>
                  <a:lnTo>
                    <a:pt x="9815" y="1609"/>
                  </a:lnTo>
                  <a:lnTo>
                    <a:pt x="9386" y="2199"/>
                  </a:lnTo>
                  <a:lnTo>
                    <a:pt x="8904" y="2843"/>
                  </a:lnTo>
                  <a:lnTo>
                    <a:pt x="7777" y="4398"/>
                  </a:lnTo>
                  <a:lnTo>
                    <a:pt x="6544" y="6168"/>
                  </a:lnTo>
                  <a:lnTo>
                    <a:pt x="5310" y="8260"/>
                  </a:lnTo>
                  <a:lnTo>
                    <a:pt x="4720" y="9332"/>
                  </a:lnTo>
                  <a:lnTo>
                    <a:pt x="4130" y="10512"/>
                  </a:lnTo>
                  <a:lnTo>
                    <a:pt x="3540" y="11692"/>
                  </a:lnTo>
                  <a:lnTo>
                    <a:pt x="3004" y="12819"/>
                  </a:lnTo>
                  <a:lnTo>
                    <a:pt x="2092" y="15071"/>
                  </a:lnTo>
                  <a:lnTo>
                    <a:pt x="1395" y="17109"/>
                  </a:lnTo>
                  <a:lnTo>
                    <a:pt x="858" y="18933"/>
                  </a:lnTo>
                  <a:lnTo>
                    <a:pt x="429" y="20435"/>
                  </a:lnTo>
                  <a:lnTo>
                    <a:pt x="215" y="21561"/>
                  </a:lnTo>
                  <a:lnTo>
                    <a:pt x="537" y="20435"/>
                  </a:lnTo>
                  <a:lnTo>
                    <a:pt x="966" y="18933"/>
                  </a:lnTo>
                  <a:lnTo>
                    <a:pt x="1502" y="17163"/>
                  </a:lnTo>
                  <a:lnTo>
                    <a:pt x="1878" y="16144"/>
                  </a:lnTo>
                  <a:lnTo>
                    <a:pt x="2253" y="15125"/>
                  </a:lnTo>
                  <a:lnTo>
                    <a:pt x="3165" y="12926"/>
                  </a:lnTo>
                  <a:lnTo>
                    <a:pt x="3701" y="11800"/>
                  </a:lnTo>
                  <a:lnTo>
                    <a:pt x="4237" y="10620"/>
                  </a:lnTo>
                  <a:lnTo>
                    <a:pt x="5471" y="8367"/>
                  </a:lnTo>
                  <a:lnTo>
                    <a:pt x="6061" y="7294"/>
                  </a:lnTo>
                  <a:lnTo>
                    <a:pt x="6705" y="6275"/>
                  </a:lnTo>
                  <a:lnTo>
                    <a:pt x="7885" y="4505"/>
                  </a:lnTo>
                  <a:lnTo>
                    <a:pt x="8957" y="2950"/>
                  </a:lnTo>
                  <a:lnTo>
                    <a:pt x="9923" y="1716"/>
                  </a:lnTo>
                  <a:lnTo>
                    <a:pt x="10620" y="805"/>
                  </a:lnTo>
                  <a:lnTo>
                    <a:pt x="11103" y="215"/>
                  </a:lnTo>
                  <a:lnTo>
                    <a:pt x="11264" y="0"/>
                  </a:lnTo>
                  <a:close/>
                  <a:moveTo>
                    <a:pt x="215" y="21561"/>
                  </a:moveTo>
                  <a:lnTo>
                    <a:pt x="0" y="22258"/>
                  </a:lnTo>
                  <a:lnTo>
                    <a:pt x="0" y="22580"/>
                  </a:lnTo>
                  <a:lnTo>
                    <a:pt x="54" y="22312"/>
                  </a:lnTo>
                  <a:lnTo>
                    <a:pt x="215" y="2156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2154844" y="727135"/>
              <a:ext cx="249314" cy="612579"/>
            </a:xfrm>
            <a:custGeom>
              <a:avLst/>
              <a:gdLst/>
              <a:ahLst/>
              <a:cxnLst/>
              <a:rect l="l" t="t" r="r" b="b"/>
              <a:pathLst>
                <a:path w="12552" h="30841" extrusionOk="0">
                  <a:moveTo>
                    <a:pt x="12551" y="1"/>
                  </a:moveTo>
                  <a:lnTo>
                    <a:pt x="12337" y="269"/>
                  </a:lnTo>
                  <a:lnTo>
                    <a:pt x="12069" y="591"/>
                  </a:lnTo>
                  <a:lnTo>
                    <a:pt x="11747" y="1020"/>
                  </a:lnTo>
                  <a:lnTo>
                    <a:pt x="11264" y="1610"/>
                  </a:lnTo>
                  <a:lnTo>
                    <a:pt x="10781" y="2254"/>
                  </a:lnTo>
                  <a:lnTo>
                    <a:pt x="9602" y="3970"/>
                  </a:lnTo>
                  <a:lnTo>
                    <a:pt x="8261" y="6062"/>
                  </a:lnTo>
                  <a:lnTo>
                    <a:pt x="7563" y="7295"/>
                  </a:lnTo>
                  <a:lnTo>
                    <a:pt x="6866" y="8582"/>
                  </a:lnTo>
                  <a:lnTo>
                    <a:pt x="6115" y="9977"/>
                  </a:lnTo>
                  <a:lnTo>
                    <a:pt x="5418" y="11425"/>
                  </a:lnTo>
                  <a:lnTo>
                    <a:pt x="4721" y="12927"/>
                  </a:lnTo>
                  <a:lnTo>
                    <a:pt x="4024" y="14536"/>
                  </a:lnTo>
                  <a:lnTo>
                    <a:pt x="3434" y="16145"/>
                  </a:lnTo>
                  <a:lnTo>
                    <a:pt x="2844" y="17700"/>
                  </a:lnTo>
                  <a:lnTo>
                    <a:pt x="2361" y="19256"/>
                  </a:lnTo>
                  <a:lnTo>
                    <a:pt x="1878" y="20757"/>
                  </a:lnTo>
                  <a:lnTo>
                    <a:pt x="1181" y="23546"/>
                  </a:lnTo>
                  <a:lnTo>
                    <a:pt x="913" y="24780"/>
                  </a:lnTo>
                  <a:lnTo>
                    <a:pt x="645" y="25960"/>
                  </a:lnTo>
                  <a:lnTo>
                    <a:pt x="484" y="27033"/>
                  </a:lnTo>
                  <a:lnTo>
                    <a:pt x="323" y="27998"/>
                  </a:lnTo>
                  <a:lnTo>
                    <a:pt x="162" y="28856"/>
                  </a:lnTo>
                  <a:lnTo>
                    <a:pt x="108" y="29553"/>
                  </a:lnTo>
                  <a:lnTo>
                    <a:pt x="1" y="30519"/>
                  </a:lnTo>
                  <a:lnTo>
                    <a:pt x="1" y="30841"/>
                  </a:lnTo>
                  <a:lnTo>
                    <a:pt x="55" y="30519"/>
                  </a:lnTo>
                  <a:lnTo>
                    <a:pt x="216" y="29553"/>
                  </a:lnTo>
                  <a:lnTo>
                    <a:pt x="484" y="28052"/>
                  </a:lnTo>
                  <a:lnTo>
                    <a:pt x="859" y="26014"/>
                  </a:lnTo>
                  <a:lnTo>
                    <a:pt x="1395" y="23600"/>
                  </a:lnTo>
                  <a:lnTo>
                    <a:pt x="1717" y="22206"/>
                  </a:lnTo>
                  <a:lnTo>
                    <a:pt x="2146" y="20811"/>
                  </a:lnTo>
                  <a:lnTo>
                    <a:pt x="2575" y="19309"/>
                  </a:lnTo>
                  <a:lnTo>
                    <a:pt x="3112" y="17808"/>
                  </a:lnTo>
                  <a:lnTo>
                    <a:pt x="3648" y="16198"/>
                  </a:lnTo>
                  <a:lnTo>
                    <a:pt x="4292" y="14643"/>
                  </a:lnTo>
                  <a:lnTo>
                    <a:pt x="4935" y="13034"/>
                  </a:lnTo>
                  <a:lnTo>
                    <a:pt x="5633" y="11532"/>
                  </a:lnTo>
                  <a:lnTo>
                    <a:pt x="6330" y="10084"/>
                  </a:lnTo>
                  <a:lnTo>
                    <a:pt x="7081" y="8690"/>
                  </a:lnTo>
                  <a:lnTo>
                    <a:pt x="7778" y="7402"/>
                  </a:lnTo>
                  <a:lnTo>
                    <a:pt x="8475" y="6169"/>
                  </a:lnTo>
                  <a:lnTo>
                    <a:pt x="9762" y="4077"/>
                  </a:lnTo>
                  <a:lnTo>
                    <a:pt x="10352" y="3165"/>
                  </a:lnTo>
                  <a:lnTo>
                    <a:pt x="10889" y="2361"/>
                  </a:lnTo>
                  <a:lnTo>
                    <a:pt x="11801" y="1074"/>
                  </a:lnTo>
                  <a:lnTo>
                    <a:pt x="12391" y="269"/>
                  </a:lnTo>
                  <a:lnTo>
                    <a:pt x="1255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2814279" y="1709355"/>
              <a:ext cx="442119" cy="311106"/>
            </a:xfrm>
            <a:custGeom>
              <a:avLst/>
              <a:gdLst/>
              <a:ahLst/>
              <a:cxnLst/>
              <a:rect l="l" t="t" r="r" b="b"/>
              <a:pathLst>
                <a:path w="22259" h="15663" extrusionOk="0">
                  <a:moveTo>
                    <a:pt x="21937" y="1"/>
                  </a:moveTo>
                  <a:lnTo>
                    <a:pt x="21133" y="55"/>
                  </a:lnTo>
                  <a:lnTo>
                    <a:pt x="20543" y="108"/>
                  </a:lnTo>
                  <a:lnTo>
                    <a:pt x="19792" y="215"/>
                  </a:lnTo>
                  <a:lnTo>
                    <a:pt x="18934" y="376"/>
                  </a:lnTo>
                  <a:lnTo>
                    <a:pt x="18075" y="537"/>
                  </a:lnTo>
                  <a:lnTo>
                    <a:pt x="17110" y="805"/>
                  </a:lnTo>
                  <a:lnTo>
                    <a:pt x="16037" y="1127"/>
                  </a:lnTo>
                  <a:lnTo>
                    <a:pt x="14911" y="1503"/>
                  </a:lnTo>
                  <a:lnTo>
                    <a:pt x="13785" y="1985"/>
                  </a:lnTo>
                  <a:lnTo>
                    <a:pt x="12497" y="2575"/>
                  </a:lnTo>
                  <a:lnTo>
                    <a:pt x="11264" y="3219"/>
                  </a:lnTo>
                  <a:lnTo>
                    <a:pt x="10084" y="3916"/>
                  </a:lnTo>
                  <a:lnTo>
                    <a:pt x="8904" y="4667"/>
                  </a:lnTo>
                  <a:lnTo>
                    <a:pt x="7778" y="5525"/>
                  </a:lnTo>
                  <a:lnTo>
                    <a:pt x="6705" y="6383"/>
                  </a:lnTo>
                  <a:lnTo>
                    <a:pt x="5686" y="7349"/>
                  </a:lnTo>
                  <a:lnTo>
                    <a:pt x="4720" y="8368"/>
                  </a:lnTo>
                  <a:lnTo>
                    <a:pt x="3862" y="9280"/>
                  </a:lnTo>
                  <a:lnTo>
                    <a:pt x="3111" y="10191"/>
                  </a:lnTo>
                  <a:lnTo>
                    <a:pt x="2468" y="11103"/>
                  </a:lnTo>
                  <a:lnTo>
                    <a:pt x="1932" y="11908"/>
                  </a:lnTo>
                  <a:lnTo>
                    <a:pt x="1449" y="12659"/>
                  </a:lnTo>
                  <a:lnTo>
                    <a:pt x="1020" y="13463"/>
                  </a:lnTo>
                  <a:lnTo>
                    <a:pt x="644" y="14053"/>
                  </a:lnTo>
                  <a:lnTo>
                    <a:pt x="430" y="14589"/>
                  </a:lnTo>
                  <a:lnTo>
                    <a:pt x="54" y="15394"/>
                  </a:lnTo>
                  <a:lnTo>
                    <a:pt x="1" y="15662"/>
                  </a:lnTo>
                  <a:lnTo>
                    <a:pt x="108" y="15394"/>
                  </a:lnTo>
                  <a:lnTo>
                    <a:pt x="483" y="14643"/>
                  </a:lnTo>
                  <a:lnTo>
                    <a:pt x="752" y="14107"/>
                  </a:lnTo>
                  <a:lnTo>
                    <a:pt x="1127" y="13517"/>
                  </a:lnTo>
                  <a:lnTo>
                    <a:pt x="1556" y="12820"/>
                  </a:lnTo>
                  <a:lnTo>
                    <a:pt x="2039" y="12015"/>
                  </a:lnTo>
                  <a:lnTo>
                    <a:pt x="2629" y="11210"/>
                  </a:lnTo>
                  <a:lnTo>
                    <a:pt x="2951" y="10781"/>
                  </a:lnTo>
                  <a:lnTo>
                    <a:pt x="3326" y="10352"/>
                  </a:lnTo>
                  <a:lnTo>
                    <a:pt x="4077" y="9441"/>
                  </a:lnTo>
                  <a:lnTo>
                    <a:pt x="4881" y="8475"/>
                  </a:lnTo>
                  <a:lnTo>
                    <a:pt x="5847" y="7510"/>
                  </a:lnTo>
                  <a:lnTo>
                    <a:pt x="6866" y="6598"/>
                  </a:lnTo>
                  <a:lnTo>
                    <a:pt x="7939" y="5686"/>
                  </a:lnTo>
                  <a:lnTo>
                    <a:pt x="9065" y="4882"/>
                  </a:lnTo>
                  <a:lnTo>
                    <a:pt x="10191" y="4131"/>
                  </a:lnTo>
                  <a:lnTo>
                    <a:pt x="11425" y="3433"/>
                  </a:lnTo>
                  <a:lnTo>
                    <a:pt x="12605" y="2790"/>
                  </a:lnTo>
                  <a:lnTo>
                    <a:pt x="13892" y="2200"/>
                  </a:lnTo>
                  <a:lnTo>
                    <a:pt x="15018" y="1717"/>
                  </a:lnTo>
                  <a:lnTo>
                    <a:pt x="16145" y="1342"/>
                  </a:lnTo>
                  <a:lnTo>
                    <a:pt x="17164" y="966"/>
                  </a:lnTo>
                  <a:lnTo>
                    <a:pt x="18129" y="752"/>
                  </a:lnTo>
                  <a:lnTo>
                    <a:pt x="19041" y="537"/>
                  </a:lnTo>
                  <a:lnTo>
                    <a:pt x="19845" y="376"/>
                  </a:lnTo>
                  <a:lnTo>
                    <a:pt x="20543" y="215"/>
                  </a:lnTo>
                  <a:lnTo>
                    <a:pt x="21133" y="162"/>
                  </a:lnTo>
                  <a:lnTo>
                    <a:pt x="21937" y="55"/>
                  </a:lnTo>
                  <a:lnTo>
                    <a:pt x="2225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2981541" y="2167444"/>
              <a:ext cx="969449" cy="104417"/>
            </a:xfrm>
            <a:custGeom>
              <a:avLst/>
              <a:gdLst/>
              <a:ahLst/>
              <a:cxnLst/>
              <a:rect l="l" t="t" r="r" b="b"/>
              <a:pathLst>
                <a:path w="48808" h="5257" extrusionOk="0">
                  <a:moveTo>
                    <a:pt x="22098" y="1"/>
                  </a:moveTo>
                  <a:lnTo>
                    <a:pt x="19684" y="54"/>
                  </a:lnTo>
                  <a:lnTo>
                    <a:pt x="17271" y="215"/>
                  </a:lnTo>
                  <a:lnTo>
                    <a:pt x="14857" y="430"/>
                  </a:lnTo>
                  <a:lnTo>
                    <a:pt x="12658" y="698"/>
                  </a:lnTo>
                  <a:lnTo>
                    <a:pt x="11639" y="859"/>
                  </a:lnTo>
                  <a:lnTo>
                    <a:pt x="10620" y="1020"/>
                  </a:lnTo>
                  <a:lnTo>
                    <a:pt x="9654" y="1181"/>
                  </a:lnTo>
                  <a:lnTo>
                    <a:pt x="8743" y="1342"/>
                  </a:lnTo>
                  <a:lnTo>
                    <a:pt x="6973" y="1717"/>
                  </a:lnTo>
                  <a:lnTo>
                    <a:pt x="5417" y="2092"/>
                  </a:lnTo>
                  <a:lnTo>
                    <a:pt x="4023" y="2468"/>
                  </a:lnTo>
                  <a:lnTo>
                    <a:pt x="2843" y="2790"/>
                  </a:lnTo>
                  <a:lnTo>
                    <a:pt x="1824" y="3112"/>
                  </a:lnTo>
                  <a:lnTo>
                    <a:pt x="429" y="3594"/>
                  </a:lnTo>
                  <a:lnTo>
                    <a:pt x="108" y="3701"/>
                  </a:lnTo>
                  <a:lnTo>
                    <a:pt x="0" y="3755"/>
                  </a:lnTo>
                  <a:lnTo>
                    <a:pt x="108" y="3755"/>
                  </a:lnTo>
                  <a:lnTo>
                    <a:pt x="483" y="3648"/>
                  </a:lnTo>
                  <a:lnTo>
                    <a:pt x="1877" y="3272"/>
                  </a:lnTo>
                  <a:lnTo>
                    <a:pt x="2897" y="2951"/>
                  </a:lnTo>
                  <a:lnTo>
                    <a:pt x="4076" y="2629"/>
                  </a:lnTo>
                  <a:lnTo>
                    <a:pt x="5471" y="2307"/>
                  </a:lnTo>
                  <a:lnTo>
                    <a:pt x="7026" y="1932"/>
                  </a:lnTo>
                  <a:lnTo>
                    <a:pt x="8743" y="1610"/>
                  </a:lnTo>
                  <a:lnTo>
                    <a:pt x="10674" y="1234"/>
                  </a:lnTo>
                  <a:lnTo>
                    <a:pt x="12712" y="966"/>
                  </a:lnTo>
                  <a:lnTo>
                    <a:pt x="14857" y="698"/>
                  </a:lnTo>
                  <a:lnTo>
                    <a:pt x="17271" y="483"/>
                  </a:lnTo>
                  <a:lnTo>
                    <a:pt x="19684" y="376"/>
                  </a:lnTo>
                  <a:lnTo>
                    <a:pt x="22098" y="323"/>
                  </a:lnTo>
                  <a:lnTo>
                    <a:pt x="24565" y="323"/>
                  </a:lnTo>
                  <a:lnTo>
                    <a:pt x="26978" y="430"/>
                  </a:lnTo>
                  <a:lnTo>
                    <a:pt x="29392" y="644"/>
                  </a:lnTo>
                  <a:lnTo>
                    <a:pt x="31805" y="912"/>
                  </a:lnTo>
                  <a:lnTo>
                    <a:pt x="34165" y="1288"/>
                  </a:lnTo>
                  <a:lnTo>
                    <a:pt x="36311" y="1663"/>
                  </a:lnTo>
                  <a:lnTo>
                    <a:pt x="37330" y="1878"/>
                  </a:lnTo>
                  <a:lnTo>
                    <a:pt x="38349" y="2092"/>
                  </a:lnTo>
                  <a:lnTo>
                    <a:pt x="39261" y="2307"/>
                  </a:lnTo>
                  <a:lnTo>
                    <a:pt x="40172" y="2522"/>
                  </a:lnTo>
                  <a:lnTo>
                    <a:pt x="41889" y="3004"/>
                  </a:lnTo>
                  <a:lnTo>
                    <a:pt x="43444" y="3487"/>
                  </a:lnTo>
                  <a:lnTo>
                    <a:pt x="44785" y="3916"/>
                  </a:lnTo>
                  <a:lnTo>
                    <a:pt x="46019" y="4291"/>
                  </a:lnTo>
                  <a:lnTo>
                    <a:pt x="46984" y="4667"/>
                  </a:lnTo>
                  <a:lnTo>
                    <a:pt x="48325" y="5096"/>
                  </a:lnTo>
                  <a:lnTo>
                    <a:pt x="48700" y="5257"/>
                  </a:lnTo>
                  <a:lnTo>
                    <a:pt x="48808" y="5257"/>
                  </a:lnTo>
                  <a:lnTo>
                    <a:pt x="48700" y="5203"/>
                  </a:lnTo>
                  <a:lnTo>
                    <a:pt x="48378" y="5042"/>
                  </a:lnTo>
                  <a:lnTo>
                    <a:pt x="47038" y="4506"/>
                  </a:lnTo>
                  <a:lnTo>
                    <a:pt x="46019" y="4131"/>
                  </a:lnTo>
                  <a:lnTo>
                    <a:pt x="44839" y="3755"/>
                  </a:lnTo>
                  <a:lnTo>
                    <a:pt x="43498" y="3272"/>
                  </a:lnTo>
                  <a:lnTo>
                    <a:pt x="41942" y="2790"/>
                  </a:lnTo>
                  <a:lnTo>
                    <a:pt x="40226" y="2361"/>
                  </a:lnTo>
                  <a:lnTo>
                    <a:pt x="39314" y="2092"/>
                  </a:lnTo>
                  <a:lnTo>
                    <a:pt x="38349" y="1878"/>
                  </a:lnTo>
                  <a:lnTo>
                    <a:pt x="37383" y="1610"/>
                  </a:lnTo>
                  <a:lnTo>
                    <a:pt x="36364" y="1395"/>
                  </a:lnTo>
                  <a:lnTo>
                    <a:pt x="34219" y="1020"/>
                  </a:lnTo>
                  <a:lnTo>
                    <a:pt x="31805" y="644"/>
                  </a:lnTo>
                  <a:lnTo>
                    <a:pt x="29392" y="376"/>
                  </a:lnTo>
                  <a:lnTo>
                    <a:pt x="26978" y="162"/>
                  </a:lnTo>
                  <a:lnTo>
                    <a:pt x="24565" y="54"/>
                  </a:lnTo>
                  <a:lnTo>
                    <a:pt x="2209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1556148" y="634456"/>
              <a:ext cx="258888" cy="259960"/>
            </a:xfrm>
            <a:custGeom>
              <a:avLst/>
              <a:gdLst/>
              <a:ahLst/>
              <a:cxnLst/>
              <a:rect l="l" t="t" r="r" b="b"/>
              <a:pathLst>
                <a:path w="13034" h="13088" extrusionOk="0">
                  <a:moveTo>
                    <a:pt x="5149" y="1"/>
                  </a:moveTo>
                  <a:lnTo>
                    <a:pt x="4506" y="54"/>
                  </a:lnTo>
                  <a:lnTo>
                    <a:pt x="3862" y="162"/>
                  </a:lnTo>
                  <a:lnTo>
                    <a:pt x="3272" y="269"/>
                  </a:lnTo>
                  <a:lnTo>
                    <a:pt x="2629" y="483"/>
                  </a:lnTo>
                  <a:lnTo>
                    <a:pt x="2039" y="752"/>
                  </a:lnTo>
                  <a:lnTo>
                    <a:pt x="1502" y="1127"/>
                  </a:lnTo>
                  <a:lnTo>
                    <a:pt x="966" y="1502"/>
                  </a:lnTo>
                  <a:lnTo>
                    <a:pt x="430" y="1932"/>
                  </a:lnTo>
                  <a:lnTo>
                    <a:pt x="0" y="2414"/>
                  </a:lnTo>
                  <a:lnTo>
                    <a:pt x="10620" y="13087"/>
                  </a:lnTo>
                  <a:lnTo>
                    <a:pt x="11049" y="12658"/>
                  </a:lnTo>
                  <a:lnTo>
                    <a:pt x="11532" y="12176"/>
                  </a:lnTo>
                  <a:lnTo>
                    <a:pt x="11907" y="11639"/>
                  </a:lnTo>
                  <a:lnTo>
                    <a:pt x="12283" y="11049"/>
                  </a:lnTo>
                  <a:lnTo>
                    <a:pt x="12551" y="10459"/>
                  </a:lnTo>
                  <a:lnTo>
                    <a:pt x="12765" y="9869"/>
                  </a:lnTo>
                  <a:lnTo>
                    <a:pt x="12926" y="9226"/>
                  </a:lnTo>
                  <a:lnTo>
                    <a:pt x="12980" y="8582"/>
                  </a:lnTo>
                  <a:lnTo>
                    <a:pt x="13034" y="7992"/>
                  </a:lnTo>
                  <a:lnTo>
                    <a:pt x="12980" y="7349"/>
                  </a:lnTo>
                  <a:lnTo>
                    <a:pt x="12926" y="6705"/>
                  </a:lnTo>
                  <a:lnTo>
                    <a:pt x="12765" y="6061"/>
                  </a:lnTo>
                  <a:lnTo>
                    <a:pt x="12551" y="5471"/>
                  </a:lnTo>
                  <a:lnTo>
                    <a:pt x="12283" y="4881"/>
                  </a:lnTo>
                  <a:lnTo>
                    <a:pt x="11961" y="4291"/>
                  </a:lnTo>
                  <a:lnTo>
                    <a:pt x="11532" y="3755"/>
                  </a:lnTo>
                  <a:lnTo>
                    <a:pt x="11103" y="3272"/>
                  </a:lnTo>
                  <a:lnTo>
                    <a:pt x="9816" y="1985"/>
                  </a:lnTo>
                  <a:lnTo>
                    <a:pt x="9333" y="1556"/>
                  </a:lnTo>
                  <a:lnTo>
                    <a:pt x="8796" y="1127"/>
                  </a:lnTo>
                  <a:lnTo>
                    <a:pt x="8207" y="805"/>
                  </a:lnTo>
                  <a:lnTo>
                    <a:pt x="7670" y="537"/>
                  </a:lnTo>
                  <a:lnTo>
                    <a:pt x="7027" y="322"/>
                  </a:lnTo>
                  <a:lnTo>
                    <a:pt x="6437" y="162"/>
                  </a:lnTo>
                  <a:lnTo>
                    <a:pt x="5793" y="54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1584909" y="634456"/>
              <a:ext cx="230127" cy="259960"/>
            </a:xfrm>
            <a:custGeom>
              <a:avLst/>
              <a:gdLst/>
              <a:ahLst/>
              <a:cxnLst/>
              <a:rect l="l" t="t" r="r" b="b"/>
              <a:pathLst>
                <a:path w="11586" h="13088" extrusionOk="0">
                  <a:moveTo>
                    <a:pt x="3648" y="1"/>
                  </a:moveTo>
                  <a:lnTo>
                    <a:pt x="3004" y="54"/>
                  </a:lnTo>
                  <a:lnTo>
                    <a:pt x="4345" y="54"/>
                  </a:lnTo>
                  <a:lnTo>
                    <a:pt x="3701" y="1"/>
                  </a:lnTo>
                  <a:close/>
                  <a:moveTo>
                    <a:pt x="1127" y="537"/>
                  </a:moveTo>
                  <a:lnTo>
                    <a:pt x="537" y="805"/>
                  </a:lnTo>
                  <a:lnTo>
                    <a:pt x="1" y="1127"/>
                  </a:lnTo>
                  <a:lnTo>
                    <a:pt x="591" y="805"/>
                  </a:lnTo>
                  <a:lnTo>
                    <a:pt x="1127" y="537"/>
                  </a:lnTo>
                  <a:close/>
                  <a:moveTo>
                    <a:pt x="6812" y="805"/>
                  </a:moveTo>
                  <a:lnTo>
                    <a:pt x="7348" y="1127"/>
                  </a:lnTo>
                  <a:lnTo>
                    <a:pt x="7885" y="1556"/>
                  </a:lnTo>
                  <a:lnTo>
                    <a:pt x="7402" y="1127"/>
                  </a:lnTo>
                  <a:lnTo>
                    <a:pt x="6812" y="805"/>
                  </a:lnTo>
                  <a:close/>
                  <a:moveTo>
                    <a:pt x="7885" y="1556"/>
                  </a:moveTo>
                  <a:lnTo>
                    <a:pt x="8368" y="1985"/>
                  </a:lnTo>
                  <a:lnTo>
                    <a:pt x="9655" y="3272"/>
                  </a:lnTo>
                  <a:lnTo>
                    <a:pt x="9655" y="3272"/>
                  </a:lnTo>
                  <a:lnTo>
                    <a:pt x="8421" y="1985"/>
                  </a:lnTo>
                  <a:lnTo>
                    <a:pt x="7885" y="1556"/>
                  </a:lnTo>
                  <a:close/>
                  <a:moveTo>
                    <a:pt x="9655" y="3272"/>
                  </a:moveTo>
                  <a:lnTo>
                    <a:pt x="10084" y="3755"/>
                  </a:lnTo>
                  <a:lnTo>
                    <a:pt x="10513" y="4291"/>
                  </a:lnTo>
                  <a:lnTo>
                    <a:pt x="10137" y="3755"/>
                  </a:lnTo>
                  <a:lnTo>
                    <a:pt x="9655" y="3272"/>
                  </a:lnTo>
                  <a:close/>
                  <a:moveTo>
                    <a:pt x="11317" y="6061"/>
                  </a:moveTo>
                  <a:lnTo>
                    <a:pt x="11425" y="6705"/>
                  </a:lnTo>
                  <a:lnTo>
                    <a:pt x="11532" y="7349"/>
                  </a:lnTo>
                  <a:lnTo>
                    <a:pt x="11586" y="7939"/>
                  </a:lnTo>
                  <a:lnTo>
                    <a:pt x="11586" y="7349"/>
                  </a:lnTo>
                  <a:lnTo>
                    <a:pt x="11478" y="6705"/>
                  </a:lnTo>
                  <a:lnTo>
                    <a:pt x="11317" y="6061"/>
                  </a:lnTo>
                  <a:close/>
                  <a:moveTo>
                    <a:pt x="11586" y="7939"/>
                  </a:moveTo>
                  <a:lnTo>
                    <a:pt x="11532" y="8582"/>
                  </a:lnTo>
                  <a:lnTo>
                    <a:pt x="11586" y="7992"/>
                  </a:lnTo>
                  <a:lnTo>
                    <a:pt x="11586" y="7939"/>
                  </a:lnTo>
                  <a:close/>
                  <a:moveTo>
                    <a:pt x="11532" y="8582"/>
                  </a:moveTo>
                  <a:lnTo>
                    <a:pt x="11425" y="9226"/>
                  </a:lnTo>
                  <a:lnTo>
                    <a:pt x="11264" y="9869"/>
                  </a:lnTo>
                  <a:lnTo>
                    <a:pt x="11049" y="10459"/>
                  </a:lnTo>
                  <a:lnTo>
                    <a:pt x="10781" y="11049"/>
                  </a:lnTo>
                  <a:lnTo>
                    <a:pt x="10459" y="11586"/>
                  </a:lnTo>
                  <a:lnTo>
                    <a:pt x="10084" y="12122"/>
                  </a:lnTo>
                  <a:lnTo>
                    <a:pt x="9601" y="12658"/>
                  </a:lnTo>
                  <a:lnTo>
                    <a:pt x="9172" y="13087"/>
                  </a:lnTo>
                  <a:lnTo>
                    <a:pt x="9655" y="12658"/>
                  </a:lnTo>
                  <a:lnTo>
                    <a:pt x="10084" y="12176"/>
                  </a:lnTo>
                  <a:lnTo>
                    <a:pt x="10459" y="11639"/>
                  </a:lnTo>
                  <a:lnTo>
                    <a:pt x="10835" y="11049"/>
                  </a:lnTo>
                  <a:lnTo>
                    <a:pt x="11103" y="10459"/>
                  </a:lnTo>
                  <a:lnTo>
                    <a:pt x="11317" y="9869"/>
                  </a:lnTo>
                  <a:lnTo>
                    <a:pt x="11478" y="9226"/>
                  </a:lnTo>
                  <a:lnTo>
                    <a:pt x="11532" y="858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875421" y="1299214"/>
              <a:ext cx="254617" cy="263158"/>
            </a:xfrm>
            <a:custGeom>
              <a:avLst/>
              <a:gdLst/>
              <a:ahLst/>
              <a:cxnLst/>
              <a:rect l="l" t="t" r="r" b="b"/>
              <a:pathLst>
                <a:path w="12819" h="13249" extrusionOk="0">
                  <a:moveTo>
                    <a:pt x="2575" y="1"/>
                  </a:moveTo>
                  <a:lnTo>
                    <a:pt x="2145" y="376"/>
                  </a:lnTo>
                  <a:lnTo>
                    <a:pt x="1663" y="859"/>
                  </a:lnTo>
                  <a:lnTo>
                    <a:pt x="1234" y="1395"/>
                  </a:lnTo>
                  <a:lnTo>
                    <a:pt x="858" y="1931"/>
                  </a:lnTo>
                  <a:lnTo>
                    <a:pt x="590" y="2521"/>
                  </a:lnTo>
                  <a:lnTo>
                    <a:pt x="322" y="3111"/>
                  </a:lnTo>
                  <a:lnTo>
                    <a:pt x="161" y="3755"/>
                  </a:lnTo>
                  <a:lnTo>
                    <a:pt x="54" y="4399"/>
                  </a:lnTo>
                  <a:lnTo>
                    <a:pt x="0" y="5042"/>
                  </a:lnTo>
                  <a:lnTo>
                    <a:pt x="0" y="5632"/>
                  </a:lnTo>
                  <a:lnTo>
                    <a:pt x="54" y="6276"/>
                  </a:lnTo>
                  <a:lnTo>
                    <a:pt x="161" y="6919"/>
                  </a:lnTo>
                  <a:lnTo>
                    <a:pt x="376" y="7563"/>
                  </a:lnTo>
                  <a:lnTo>
                    <a:pt x="644" y="8153"/>
                  </a:lnTo>
                  <a:lnTo>
                    <a:pt x="912" y="8743"/>
                  </a:lnTo>
                  <a:lnTo>
                    <a:pt x="1287" y="9279"/>
                  </a:lnTo>
                  <a:lnTo>
                    <a:pt x="1770" y="9816"/>
                  </a:lnTo>
                  <a:lnTo>
                    <a:pt x="2950" y="11103"/>
                  </a:lnTo>
                  <a:lnTo>
                    <a:pt x="3433" y="11586"/>
                  </a:lnTo>
                  <a:lnTo>
                    <a:pt x="3969" y="12015"/>
                  </a:lnTo>
                  <a:lnTo>
                    <a:pt x="4505" y="12390"/>
                  </a:lnTo>
                  <a:lnTo>
                    <a:pt x="5095" y="12658"/>
                  </a:lnTo>
                  <a:lnTo>
                    <a:pt x="5685" y="12927"/>
                  </a:lnTo>
                  <a:lnTo>
                    <a:pt x="6329" y="13087"/>
                  </a:lnTo>
                  <a:lnTo>
                    <a:pt x="6919" y="13195"/>
                  </a:lnTo>
                  <a:lnTo>
                    <a:pt x="7563" y="13248"/>
                  </a:lnTo>
                  <a:lnTo>
                    <a:pt x="8206" y="13248"/>
                  </a:lnTo>
                  <a:lnTo>
                    <a:pt x="8850" y="13195"/>
                  </a:lnTo>
                  <a:lnTo>
                    <a:pt x="9493" y="13034"/>
                  </a:lnTo>
                  <a:lnTo>
                    <a:pt x="10083" y="12873"/>
                  </a:lnTo>
                  <a:lnTo>
                    <a:pt x="10673" y="12605"/>
                  </a:lnTo>
                  <a:lnTo>
                    <a:pt x="11263" y="12283"/>
                  </a:lnTo>
                  <a:lnTo>
                    <a:pt x="11800" y="11961"/>
                  </a:lnTo>
                  <a:lnTo>
                    <a:pt x="12336" y="11478"/>
                  </a:lnTo>
                  <a:lnTo>
                    <a:pt x="12819" y="11049"/>
                  </a:lnTo>
                  <a:lnTo>
                    <a:pt x="257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875421" y="1299214"/>
              <a:ext cx="254617" cy="264211"/>
            </a:xfrm>
            <a:custGeom>
              <a:avLst/>
              <a:gdLst/>
              <a:ahLst/>
              <a:cxnLst/>
              <a:rect l="l" t="t" r="r" b="b"/>
              <a:pathLst>
                <a:path w="12819" h="13302" extrusionOk="0">
                  <a:moveTo>
                    <a:pt x="2575" y="1"/>
                  </a:moveTo>
                  <a:lnTo>
                    <a:pt x="2092" y="430"/>
                  </a:lnTo>
                  <a:lnTo>
                    <a:pt x="1663" y="912"/>
                  </a:lnTo>
                  <a:lnTo>
                    <a:pt x="2145" y="430"/>
                  </a:lnTo>
                  <a:lnTo>
                    <a:pt x="2626" y="56"/>
                  </a:lnTo>
                  <a:lnTo>
                    <a:pt x="2626" y="56"/>
                  </a:lnTo>
                  <a:lnTo>
                    <a:pt x="2575" y="1"/>
                  </a:lnTo>
                  <a:close/>
                  <a:moveTo>
                    <a:pt x="0" y="5632"/>
                  </a:moveTo>
                  <a:lnTo>
                    <a:pt x="0" y="5686"/>
                  </a:lnTo>
                  <a:lnTo>
                    <a:pt x="54" y="6329"/>
                  </a:lnTo>
                  <a:lnTo>
                    <a:pt x="161" y="6973"/>
                  </a:lnTo>
                  <a:lnTo>
                    <a:pt x="376" y="7563"/>
                  </a:lnTo>
                  <a:lnTo>
                    <a:pt x="161" y="6919"/>
                  </a:lnTo>
                  <a:lnTo>
                    <a:pt x="54" y="6276"/>
                  </a:lnTo>
                  <a:lnTo>
                    <a:pt x="0" y="5632"/>
                  </a:lnTo>
                  <a:close/>
                  <a:moveTo>
                    <a:pt x="376" y="7563"/>
                  </a:moveTo>
                  <a:lnTo>
                    <a:pt x="590" y="8153"/>
                  </a:lnTo>
                  <a:lnTo>
                    <a:pt x="811" y="8522"/>
                  </a:lnTo>
                  <a:lnTo>
                    <a:pt x="644" y="8153"/>
                  </a:lnTo>
                  <a:lnTo>
                    <a:pt x="376" y="7563"/>
                  </a:lnTo>
                  <a:close/>
                  <a:moveTo>
                    <a:pt x="811" y="8522"/>
                  </a:moveTo>
                  <a:lnTo>
                    <a:pt x="912" y="8743"/>
                  </a:lnTo>
                  <a:lnTo>
                    <a:pt x="1287" y="9279"/>
                  </a:lnTo>
                  <a:lnTo>
                    <a:pt x="912" y="8689"/>
                  </a:lnTo>
                  <a:lnTo>
                    <a:pt x="811" y="8522"/>
                  </a:lnTo>
                  <a:close/>
                  <a:moveTo>
                    <a:pt x="2628" y="54"/>
                  </a:moveTo>
                  <a:lnTo>
                    <a:pt x="2626" y="56"/>
                  </a:lnTo>
                  <a:lnTo>
                    <a:pt x="2626" y="56"/>
                  </a:lnTo>
                  <a:lnTo>
                    <a:pt x="12819" y="11103"/>
                  </a:lnTo>
                  <a:lnTo>
                    <a:pt x="2628" y="54"/>
                  </a:lnTo>
                  <a:close/>
                  <a:moveTo>
                    <a:pt x="1716" y="9816"/>
                  </a:moveTo>
                  <a:lnTo>
                    <a:pt x="2950" y="11157"/>
                  </a:lnTo>
                  <a:lnTo>
                    <a:pt x="1770" y="9816"/>
                  </a:lnTo>
                  <a:close/>
                  <a:moveTo>
                    <a:pt x="3433" y="11586"/>
                  </a:moveTo>
                  <a:lnTo>
                    <a:pt x="3915" y="12015"/>
                  </a:lnTo>
                  <a:lnTo>
                    <a:pt x="4452" y="12390"/>
                  </a:lnTo>
                  <a:lnTo>
                    <a:pt x="5042" y="12658"/>
                  </a:lnTo>
                  <a:lnTo>
                    <a:pt x="4505" y="12390"/>
                  </a:lnTo>
                  <a:lnTo>
                    <a:pt x="3969" y="12015"/>
                  </a:lnTo>
                  <a:lnTo>
                    <a:pt x="3433" y="11586"/>
                  </a:lnTo>
                  <a:close/>
                  <a:moveTo>
                    <a:pt x="5042" y="12658"/>
                  </a:moveTo>
                  <a:lnTo>
                    <a:pt x="5632" y="12927"/>
                  </a:lnTo>
                  <a:lnTo>
                    <a:pt x="6275" y="13087"/>
                  </a:lnTo>
                  <a:lnTo>
                    <a:pt x="5685" y="12927"/>
                  </a:lnTo>
                  <a:lnTo>
                    <a:pt x="5042" y="12658"/>
                  </a:lnTo>
                  <a:close/>
                  <a:moveTo>
                    <a:pt x="6919" y="13195"/>
                  </a:moveTo>
                  <a:lnTo>
                    <a:pt x="7563" y="13302"/>
                  </a:lnTo>
                  <a:lnTo>
                    <a:pt x="7831" y="13302"/>
                  </a:lnTo>
                  <a:lnTo>
                    <a:pt x="8474" y="13248"/>
                  </a:lnTo>
                  <a:lnTo>
                    <a:pt x="7563" y="13248"/>
                  </a:lnTo>
                  <a:lnTo>
                    <a:pt x="6919" y="1319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786993" y="1035023"/>
              <a:ext cx="167282" cy="140626"/>
            </a:xfrm>
            <a:custGeom>
              <a:avLst/>
              <a:gdLst/>
              <a:ahLst/>
              <a:cxnLst/>
              <a:rect l="l" t="t" r="r" b="b"/>
              <a:pathLst>
                <a:path w="8422" h="7080" extrusionOk="0">
                  <a:moveTo>
                    <a:pt x="751" y="0"/>
                  </a:moveTo>
                  <a:lnTo>
                    <a:pt x="0" y="912"/>
                  </a:lnTo>
                  <a:lnTo>
                    <a:pt x="7670" y="7080"/>
                  </a:lnTo>
                  <a:lnTo>
                    <a:pt x="8421" y="6168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733722" y="986022"/>
              <a:ext cx="95896" cy="95896"/>
            </a:xfrm>
            <a:custGeom>
              <a:avLst/>
              <a:gdLst/>
              <a:ahLst/>
              <a:cxnLst/>
              <a:rect l="l" t="t" r="r" b="b"/>
              <a:pathLst>
                <a:path w="4828" h="4828" extrusionOk="0">
                  <a:moveTo>
                    <a:pt x="2146" y="0"/>
                  </a:moveTo>
                  <a:lnTo>
                    <a:pt x="1717" y="54"/>
                  </a:lnTo>
                  <a:lnTo>
                    <a:pt x="1288" y="268"/>
                  </a:lnTo>
                  <a:lnTo>
                    <a:pt x="859" y="536"/>
                  </a:lnTo>
                  <a:lnTo>
                    <a:pt x="537" y="858"/>
                  </a:lnTo>
                  <a:lnTo>
                    <a:pt x="269" y="1287"/>
                  </a:lnTo>
                  <a:lnTo>
                    <a:pt x="54" y="1716"/>
                  </a:lnTo>
                  <a:lnTo>
                    <a:pt x="1" y="2199"/>
                  </a:lnTo>
                  <a:lnTo>
                    <a:pt x="1" y="2628"/>
                  </a:lnTo>
                  <a:lnTo>
                    <a:pt x="108" y="3111"/>
                  </a:lnTo>
                  <a:lnTo>
                    <a:pt x="269" y="3540"/>
                  </a:lnTo>
                  <a:lnTo>
                    <a:pt x="537" y="3915"/>
                  </a:lnTo>
                  <a:lnTo>
                    <a:pt x="912" y="4291"/>
                  </a:lnTo>
                  <a:lnTo>
                    <a:pt x="1288" y="4559"/>
                  </a:lnTo>
                  <a:lnTo>
                    <a:pt x="1717" y="4720"/>
                  </a:lnTo>
                  <a:lnTo>
                    <a:pt x="2200" y="4827"/>
                  </a:lnTo>
                  <a:lnTo>
                    <a:pt x="2682" y="4827"/>
                  </a:lnTo>
                  <a:lnTo>
                    <a:pt x="3111" y="4720"/>
                  </a:lnTo>
                  <a:lnTo>
                    <a:pt x="3541" y="4505"/>
                  </a:lnTo>
                  <a:lnTo>
                    <a:pt x="3970" y="4291"/>
                  </a:lnTo>
                  <a:lnTo>
                    <a:pt x="4291" y="3915"/>
                  </a:lnTo>
                  <a:lnTo>
                    <a:pt x="4560" y="3486"/>
                  </a:lnTo>
                  <a:lnTo>
                    <a:pt x="4721" y="3057"/>
                  </a:lnTo>
                  <a:lnTo>
                    <a:pt x="4828" y="2575"/>
                  </a:lnTo>
                  <a:lnTo>
                    <a:pt x="4828" y="2145"/>
                  </a:lnTo>
                  <a:lnTo>
                    <a:pt x="4721" y="1663"/>
                  </a:lnTo>
                  <a:lnTo>
                    <a:pt x="4560" y="1234"/>
                  </a:lnTo>
                  <a:lnTo>
                    <a:pt x="4291" y="858"/>
                  </a:lnTo>
                  <a:lnTo>
                    <a:pt x="3916" y="483"/>
                  </a:lnTo>
                  <a:lnTo>
                    <a:pt x="3541" y="215"/>
                  </a:lnTo>
                  <a:lnTo>
                    <a:pt x="3058" y="54"/>
                  </a:lnTo>
                  <a:lnTo>
                    <a:pt x="262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897786" y="668540"/>
              <a:ext cx="1035512" cy="1034459"/>
            </a:xfrm>
            <a:custGeom>
              <a:avLst/>
              <a:gdLst/>
              <a:ahLst/>
              <a:cxnLst/>
              <a:rect l="l" t="t" r="r" b="b"/>
              <a:pathLst>
                <a:path w="52134" h="52081" extrusionOk="0">
                  <a:moveTo>
                    <a:pt x="30250" y="1"/>
                  </a:moveTo>
                  <a:lnTo>
                    <a:pt x="29499" y="55"/>
                  </a:lnTo>
                  <a:lnTo>
                    <a:pt x="28748" y="162"/>
                  </a:lnTo>
                  <a:lnTo>
                    <a:pt x="28051" y="323"/>
                  </a:lnTo>
                  <a:lnTo>
                    <a:pt x="27300" y="591"/>
                  </a:lnTo>
                  <a:lnTo>
                    <a:pt x="26603" y="913"/>
                  </a:lnTo>
                  <a:lnTo>
                    <a:pt x="25959" y="1288"/>
                  </a:lnTo>
                  <a:lnTo>
                    <a:pt x="25316" y="1771"/>
                  </a:lnTo>
                  <a:lnTo>
                    <a:pt x="24726" y="2307"/>
                  </a:lnTo>
                  <a:lnTo>
                    <a:pt x="2360" y="24512"/>
                  </a:lnTo>
                  <a:lnTo>
                    <a:pt x="1824" y="25102"/>
                  </a:lnTo>
                  <a:lnTo>
                    <a:pt x="1341" y="25746"/>
                  </a:lnTo>
                  <a:lnTo>
                    <a:pt x="912" y="26389"/>
                  </a:lnTo>
                  <a:lnTo>
                    <a:pt x="590" y="27086"/>
                  </a:lnTo>
                  <a:lnTo>
                    <a:pt x="376" y="27784"/>
                  </a:lnTo>
                  <a:lnTo>
                    <a:pt x="161" y="28535"/>
                  </a:lnTo>
                  <a:lnTo>
                    <a:pt x="54" y="29285"/>
                  </a:lnTo>
                  <a:lnTo>
                    <a:pt x="0" y="30036"/>
                  </a:lnTo>
                  <a:lnTo>
                    <a:pt x="54" y="30787"/>
                  </a:lnTo>
                  <a:lnTo>
                    <a:pt x="161" y="31538"/>
                  </a:lnTo>
                  <a:lnTo>
                    <a:pt x="322" y="32289"/>
                  </a:lnTo>
                  <a:lnTo>
                    <a:pt x="590" y="32986"/>
                  </a:lnTo>
                  <a:lnTo>
                    <a:pt x="912" y="33683"/>
                  </a:lnTo>
                  <a:lnTo>
                    <a:pt x="1288" y="34381"/>
                  </a:lnTo>
                  <a:lnTo>
                    <a:pt x="1770" y="35024"/>
                  </a:lnTo>
                  <a:lnTo>
                    <a:pt x="2307" y="35614"/>
                  </a:lnTo>
                  <a:lnTo>
                    <a:pt x="16359" y="49720"/>
                  </a:lnTo>
                  <a:lnTo>
                    <a:pt x="16949" y="50256"/>
                  </a:lnTo>
                  <a:lnTo>
                    <a:pt x="17592" y="50739"/>
                  </a:lnTo>
                  <a:lnTo>
                    <a:pt x="18236" y="51168"/>
                  </a:lnTo>
                  <a:lnTo>
                    <a:pt x="18933" y="51490"/>
                  </a:lnTo>
                  <a:lnTo>
                    <a:pt x="19631" y="51705"/>
                  </a:lnTo>
                  <a:lnTo>
                    <a:pt x="20381" y="51919"/>
                  </a:lnTo>
                  <a:lnTo>
                    <a:pt x="21132" y="52026"/>
                  </a:lnTo>
                  <a:lnTo>
                    <a:pt x="21883" y="52080"/>
                  </a:lnTo>
                  <a:lnTo>
                    <a:pt x="22634" y="52026"/>
                  </a:lnTo>
                  <a:lnTo>
                    <a:pt x="23385" y="51919"/>
                  </a:lnTo>
                  <a:lnTo>
                    <a:pt x="24136" y="51758"/>
                  </a:lnTo>
                  <a:lnTo>
                    <a:pt x="24833" y="51490"/>
                  </a:lnTo>
                  <a:lnTo>
                    <a:pt x="25530" y="51168"/>
                  </a:lnTo>
                  <a:lnTo>
                    <a:pt x="26228" y="50793"/>
                  </a:lnTo>
                  <a:lnTo>
                    <a:pt x="26871" y="50310"/>
                  </a:lnTo>
                  <a:lnTo>
                    <a:pt x="27461" y="49774"/>
                  </a:lnTo>
                  <a:lnTo>
                    <a:pt x="49827" y="27569"/>
                  </a:lnTo>
                  <a:lnTo>
                    <a:pt x="50363" y="26979"/>
                  </a:lnTo>
                  <a:lnTo>
                    <a:pt x="50846" y="26336"/>
                  </a:lnTo>
                  <a:lnTo>
                    <a:pt x="51221" y="25692"/>
                  </a:lnTo>
                  <a:lnTo>
                    <a:pt x="51543" y="24995"/>
                  </a:lnTo>
                  <a:lnTo>
                    <a:pt x="51811" y="24244"/>
                  </a:lnTo>
                  <a:lnTo>
                    <a:pt x="51972" y="23547"/>
                  </a:lnTo>
                  <a:lnTo>
                    <a:pt x="52079" y="22796"/>
                  </a:lnTo>
                  <a:lnTo>
                    <a:pt x="52133" y="22045"/>
                  </a:lnTo>
                  <a:lnTo>
                    <a:pt x="52079" y="21294"/>
                  </a:lnTo>
                  <a:lnTo>
                    <a:pt x="51972" y="20543"/>
                  </a:lnTo>
                  <a:lnTo>
                    <a:pt x="51811" y="19792"/>
                  </a:lnTo>
                  <a:lnTo>
                    <a:pt x="51543" y="19041"/>
                  </a:lnTo>
                  <a:lnTo>
                    <a:pt x="51221" y="18344"/>
                  </a:lnTo>
                  <a:lnTo>
                    <a:pt x="50846" y="17700"/>
                  </a:lnTo>
                  <a:lnTo>
                    <a:pt x="50363" y="17057"/>
                  </a:lnTo>
                  <a:lnTo>
                    <a:pt x="49827" y="16467"/>
                  </a:lnTo>
                  <a:lnTo>
                    <a:pt x="35828" y="2307"/>
                  </a:lnTo>
                  <a:lnTo>
                    <a:pt x="35238" y="1771"/>
                  </a:lnTo>
                  <a:lnTo>
                    <a:pt x="34595" y="1288"/>
                  </a:lnTo>
                  <a:lnTo>
                    <a:pt x="33897" y="913"/>
                  </a:lnTo>
                  <a:lnTo>
                    <a:pt x="33200" y="591"/>
                  </a:lnTo>
                  <a:lnTo>
                    <a:pt x="32503" y="323"/>
                  </a:lnTo>
                  <a:lnTo>
                    <a:pt x="31752" y="162"/>
                  </a:lnTo>
                  <a:lnTo>
                    <a:pt x="31001" y="55"/>
                  </a:lnTo>
                  <a:lnTo>
                    <a:pt x="302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1310052" y="569466"/>
              <a:ext cx="106562" cy="132125"/>
            </a:xfrm>
            <a:custGeom>
              <a:avLst/>
              <a:gdLst/>
              <a:ahLst/>
              <a:cxnLst/>
              <a:rect l="l" t="t" r="r" b="b"/>
              <a:pathLst>
                <a:path w="5365" h="6652" extrusionOk="0">
                  <a:moveTo>
                    <a:pt x="913" y="1"/>
                  </a:moveTo>
                  <a:lnTo>
                    <a:pt x="1" y="215"/>
                  </a:lnTo>
                  <a:lnTo>
                    <a:pt x="805" y="3112"/>
                  </a:lnTo>
                  <a:lnTo>
                    <a:pt x="3541" y="2629"/>
                  </a:lnTo>
                  <a:lnTo>
                    <a:pt x="4560" y="6652"/>
                  </a:lnTo>
                  <a:lnTo>
                    <a:pt x="5364" y="5847"/>
                  </a:lnTo>
                  <a:lnTo>
                    <a:pt x="4238" y="1717"/>
                  </a:lnTo>
                  <a:lnTo>
                    <a:pt x="1503" y="2093"/>
                  </a:lnTo>
                  <a:lnTo>
                    <a:pt x="913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1009632" y="780406"/>
              <a:ext cx="665851" cy="662653"/>
            </a:xfrm>
            <a:custGeom>
              <a:avLst/>
              <a:gdLst/>
              <a:ahLst/>
              <a:cxnLst/>
              <a:rect l="l" t="t" r="r" b="b"/>
              <a:pathLst>
                <a:path w="33523" h="33362" extrusionOk="0">
                  <a:moveTo>
                    <a:pt x="26014" y="1"/>
                  </a:moveTo>
                  <a:lnTo>
                    <a:pt x="25370" y="54"/>
                  </a:lnTo>
                  <a:lnTo>
                    <a:pt x="24726" y="108"/>
                  </a:lnTo>
                  <a:lnTo>
                    <a:pt x="24136" y="269"/>
                  </a:lnTo>
                  <a:lnTo>
                    <a:pt x="23493" y="483"/>
                  </a:lnTo>
                  <a:lnTo>
                    <a:pt x="22903" y="751"/>
                  </a:lnTo>
                  <a:lnTo>
                    <a:pt x="22367" y="1073"/>
                  </a:lnTo>
                  <a:lnTo>
                    <a:pt x="21830" y="1502"/>
                  </a:lnTo>
                  <a:lnTo>
                    <a:pt x="21294" y="1931"/>
                  </a:lnTo>
                  <a:lnTo>
                    <a:pt x="1985" y="21133"/>
                  </a:lnTo>
                  <a:lnTo>
                    <a:pt x="1503" y="21615"/>
                  </a:lnTo>
                  <a:lnTo>
                    <a:pt x="1127" y="22152"/>
                  </a:lnTo>
                  <a:lnTo>
                    <a:pt x="806" y="22742"/>
                  </a:lnTo>
                  <a:lnTo>
                    <a:pt x="484" y="23332"/>
                  </a:lnTo>
                  <a:lnTo>
                    <a:pt x="269" y="23922"/>
                  </a:lnTo>
                  <a:lnTo>
                    <a:pt x="162" y="24565"/>
                  </a:lnTo>
                  <a:lnTo>
                    <a:pt x="55" y="25209"/>
                  </a:lnTo>
                  <a:lnTo>
                    <a:pt x="1" y="25799"/>
                  </a:lnTo>
                  <a:lnTo>
                    <a:pt x="55" y="26442"/>
                  </a:lnTo>
                  <a:lnTo>
                    <a:pt x="108" y="27086"/>
                  </a:lnTo>
                  <a:lnTo>
                    <a:pt x="269" y="27730"/>
                  </a:lnTo>
                  <a:lnTo>
                    <a:pt x="484" y="28320"/>
                  </a:lnTo>
                  <a:lnTo>
                    <a:pt x="752" y="28910"/>
                  </a:lnTo>
                  <a:lnTo>
                    <a:pt x="1074" y="29500"/>
                  </a:lnTo>
                  <a:lnTo>
                    <a:pt x="1503" y="30036"/>
                  </a:lnTo>
                  <a:lnTo>
                    <a:pt x="1932" y="30519"/>
                  </a:lnTo>
                  <a:lnTo>
                    <a:pt x="2844" y="31430"/>
                  </a:lnTo>
                  <a:lnTo>
                    <a:pt x="3326" y="31859"/>
                  </a:lnTo>
                  <a:lnTo>
                    <a:pt x="3863" y="32289"/>
                  </a:lnTo>
                  <a:lnTo>
                    <a:pt x="4453" y="32610"/>
                  </a:lnTo>
                  <a:lnTo>
                    <a:pt x="5043" y="32879"/>
                  </a:lnTo>
                  <a:lnTo>
                    <a:pt x="5633" y="33093"/>
                  </a:lnTo>
                  <a:lnTo>
                    <a:pt x="6276" y="33254"/>
                  </a:lnTo>
                  <a:lnTo>
                    <a:pt x="6866" y="33361"/>
                  </a:lnTo>
                  <a:lnTo>
                    <a:pt x="8153" y="33361"/>
                  </a:lnTo>
                  <a:lnTo>
                    <a:pt x="8797" y="33254"/>
                  </a:lnTo>
                  <a:lnTo>
                    <a:pt x="9441" y="33093"/>
                  </a:lnTo>
                  <a:lnTo>
                    <a:pt x="10031" y="32932"/>
                  </a:lnTo>
                  <a:lnTo>
                    <a:pt x="10621" y="32610"/>
                  </a:lnTo>
                  <a:lnTo>
                    <a:pt x="11211" y="32289"/>
                  </a:lnTo>
                  <a:lnTo>
                    <a:pt x="11747" y="31913"/>
                  </a:lnTo>
                  <a:lnTo>
                    <a:pt x="12230" y="31430"/>
                  </a:lnTo>
                  <a:lnTo>
                    <a:pt x="31538" y="12283"/>
                  </a:lnTo>
                  <a:lnTo>
                    <a:pt x="32021" y="11747"/>
                  </a:lnTo>
                  <a:lnTo>
                    <a:pt x="32396" y="11210"/>
                  </a:lnTo>
                  <a:lnTo>
                    <a:pt x="32772" y="10674"/>
                  </a:lnTo>
                  <a:lnTo>
                    <a:pt x="33040" y="10084"/>
                  </a:lnTo>
                  <a:lnTo>
                    <a:pt x="33254" y="9440"/>
                  </a:lnTo>
                  <a:lnTo>
                    <a:pt x="33415" y="8850"/>
                  </a:lnTo>
                  <a:lnTo>
                    <a:pt x="33469" y="8207"/>
                  </a:lnTo>
                  <a:lnTo>
                    <a:pt x="33522" y="7563"/>
                  </a:lnTo>
                  <a:lnTo>
                    <a:pt x="33522" y="6919"/>
                  </a:lnTo>
                  <a:lnTo>
                    <a:pt x="33415" y="6276"/>
                  </a:lnTo>
                  <a:lnTo>
                    <a:pt x="33254" y="5686"/>
                  </a:lnTo>
                  <a:lnTo>
                    <a:pt x="33040" y="5042"/>
                  </a:lnTo>
                  <a:lnTo>
                    <a:pt x="32772" y="4452"/>
                  </a:lnTo>
                  <a:lnTo>
                    <a:pt x="32450" y="3916"/>
                  </a:lnTo>
                  <a:lnTo>
                    <a:pt x="32074" y="3380"/>
                  </a:lnTo>
                  <a:lnTo>
                    <a:pt x="31592" y="2843"/>
                  </a:lnTo>
                  <a:lnTo>
                    <a:pt x="30680" y="1985"/>
                  </a:lnTo>
                  <a:lnTo>
                    <a:pt x="30197" y="1502"/>
                  </a:lnTo>
                  <a:lnTo>
                    <a:pt x="29661" y="1127"/>
                  </a:lnTo>
                  <a:lnTo>
                    <a:pt x="29124" y="751"/>
                  </a:lnTo>
                  <a:lnTo>
                    <a:pt x="28534" y="483"/>
                  </a:lnTo>
                  <a:lnTo>
                    <a:pt x="27891" y="269"/>
                  </a:lnTo>
                  <a:lnTo>
                    <a:pt x="27301" y="108"/>
                  </a:lnTo>
                  <a:lnTo>
                    <a:pt x="26657" y="54"/>
                  </a:lnTo>
                  <a:lnTo>
                    <a:pt x="2601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978745" y="750572"/>
              <a:ext cx="729768" cy="726570"/>
            </a:xfrm>
            <a:custGeom>
              <a:avLst/>
              <a:gdLst/>
              <a:ahLst/>
              <a:cxnLst/>
              <a:rect l="l" t="t" r="r" b="b"/>
              <a:pathLst>
                <a:path w="36741" h="36580" extrusionOk="0">
                  <a:moveTo>
                    <a:pt x="26925" y="1"/>
                  </a:moveTo>
                  <a:lnTo>
                    <a:pt x="26281" y="54"/>
                  </a:lnTo>
                  <a:lnTo>
                    <a:pt x="25638" y="108"/>
                  </a:lnTo>
                  <a:lnTo>
                    <a:pt x="24994" y="269"/>
                  </a:lnTo>
                  <a:lnTo>
                    <a:pt x="24404" y="484"/>
                  </a:lnTo>
                  <a:lnTo>
                    <a:pt x="23761" y="698"/>
                  </a:lnTo>
                  <a:lnTo>
                    <a:pt x="23171" y="966"/>
                  </a:lnTo>
                  <a:lnTo>
                    <a:pt x="22634" y="1342"/>
                  </a:lnTo>
                  <a:lnTo>
                    <a:pt x="21723" y="1985"/>
                  </a:lnTo>
                  <a:lnTo>
                    <a:pt x="20864" y="2790"/>
                  </a:lnTo>
                  <a:lnTo>
                    <a:pt x="17485" y="6115"/>
                  </a:lnTo>
                  <a:lnTo>
                    <a:pt x="2521" y="20972"/>
                  </a:lnTo>
                  <a:lnTo>
                    <a:pt x="2039" y="21508"/>
                  </a:lnTo>
                  <a:lnTo>
                    <a:pt x="1610" y="22045"/>
                  </a:lnTo>
                  <a:lnTo>
                    <a:pt x="1234" y="22635"/>
                  </a:lnTo>
                  <a:lnTo>
                    <a:pt x="859" y="23225"/>
                  </a:lnTo>
                  <a:lnTo>
                    <a:pt x="591" y="23868"/>
                  </a:lnTo>
                  <a:lnTo>
                    <a:pt x="376" y="24565"/>
                  </a:lnTo>
                  <a:lnTo>
                    <a:pt x="215" y="25209"/>
                  </a:lnTo>
                  <a:lnTo>
                    <a:pt x="54" y="25906"/>
                  </a:lnTo>
                  <a:lnTo>
                    <a:pt x="1" y="26604"/>
                  </a:lnTo>
                  <a:lnTo>
                    <a:pt x="1" y="27301"/>
                  </a:lnTo>
                  <a:lnTo>
                    <a:pt x="54" y="27998"/>
                  </a:lnTo>
                  <a:lnTo>
                    <a:pt x="162" y="28642"/>
                  </a:lnTo>
                  <a:lnTo>
                    <a:pt x="322" y="29339"/>
                  </a:lnTo>
                  <a:lnTo>
                    <a:pt x="537" y="29983"/>
                  </a:lnTo>
                  <a:lnTo>
                    <a:pt x="805" y="30572"/>
                  </a:lnTo>
                  <a:lnTo>
                    <a:pt x="1127" y="31216"/>
                  </a:lnTo>
                  <a:lnTo>
                    <a:pt x="1449" y="31752"/>
                  </a:lnTo>
                  <a:lnTo>
                    <a:pt x="1878" y="32289"/>
                  </a:lnTo>
                  <a:lnTo>
                    <a:pt x="2736" y="33254"/>
                  </a:lnTo>
                  <a:lnTo>
                    <a:pt x="3648" y="34166"/>
                  </a:lnTo>
                  <a:lnTo>
                    <a:pt x="4667" y="35024"/>
                  </a:lnTo>
                  <a:lnTo>
                    <a:pt x="5203" y="35346"/>
                  </a:lnTo>
                  <a:lnTo>
                    <a:pt x="5739" y="35668"/>
                  </a:lnTo>
                  <a:lnTo>
                    <a:pt x="6276" y="35936"/>
                  </a:lnTo>
                  <a:lnTo>
                    <a:pt x="6866" y="36150"/>
                  </a:lnTo>
                  <a:lnTo>
                    <a:pt x="7456" y="36311"/>
                  </a:lnTo>
                  <a:lnTo>
                    <a:pt x="8046" y="36472"/>
                  </a:lnTo>
                  <a:lnTo>
                    <a:pt x="8636" y="36526"/>
                  </a:lnTo>
                  <a:lnTo>
                    <a:pt x="9226" y="36580"/>
                  </a:lnTo>
                  <a:lnTo>
                    <a:pt x="10459" y="36580"/>
                  </a:lnTo>
                  <a:lnTo>
                    <a:pt x="11049" y="36472"/>
                  </a:lnTo>
                  <a:lnTo>
                    <a:pt x="11639" y="36365"/>
                  </a:lnTo>
                  <a:lnTo>
                    <a:pt x="12229" y="36204"/>
                  </a:lnTo>
                  <a:lnTo>
                    <a:pt x="12819" y="35990"/>
                  </a:lnTo>
                  <a:lnTo>
                    <a:pt x="13409" y="35721"/>
                  </a:lnTo>
                  <a:lnTo>
                    <a:pt x="13946" y="35400"/>
                  </a:lnTo>
                  <a:lnTo>
                    <a:pt x="14428" y="35078"/>
                  </a:lnTo>
                  <a:lnTo>
                    <a:pt x="14911" y="34756"/>
                  </a:lnTo>
                  <a:lnTo>
                    <a:pt x="15769" y="34005"/>
                  </a:lnTo>
                  <a:lnTo>
                    <a:pt x="17325" y="32450"/>
                  </a:lnTo>
                  <a:lnTo>
                    <a:pt x="23010" y="26764"/>
                  </a:lnTo>
                  <a:lnTo>
                    <a:pt x="31216" y="18558"/>
                  </a:lnTo>
                  <a:lnTo>
                    <a:pt x="33415" y="16306"/>
                  </a:lnTo>
                  <a:lnTo>
                    <a:pt x="31162" y="18451"/>
                  </a:lnTo>
                  <a:lnTo>
                    <a:pt x="22902" y="26604"/>
                  </a:lnTo>
                  <a:lnTo>
                    <a:pt x="17164" y="32235"/>
                  </a:lnTo>
                  <a:lnTo>
                    <a:pt x="15608" y="33791"/>
                  </a:lnTo>
                  <a:lnTo>
                    <a:pt x="15179" y="34166"/>
                  </a:lnTo>
                  <a:lnTo>
                    <a:pt x="14750" y="34541"/>
                  </a:lnTo>
                  <a:lnTo>
                    <a:pt x="14321" y="34863"/>
                  </a:lnTo>
                  <a:lnTo>
                    <a:pt x="13838" y="35185"/>
                  </a:lnTo>
                  <a:lnTo>
                    <a:pt x="13302" y="35453"/>
                  </a:lnTo>
                  <a:lnTo>
                    <a:pt x="12712" y="35721"/>
                  </a:lnTo>
                  <a:lnTo>
                    <a:pt x="12176" y="35936"/>
                  </a:lnTo>
                  <a:lnTo>
                    <a:pt x="11586" y="36097"/>
                  </a:lnTo>
                  <a:lnTo>
                    <a:pt x="10996" y="36204"/>
                  </a:lnTo>
                  <a:lnTo>
                    <a:pt x="10406" y="36311"/>
                  </a:lnTo>
                  <a:lnTo>
                    <a:pt x="9226" y="36311"/>
                  </a:lnTo>
                  <a:lnTo>
                    <a:pt x="8636" y="36258"/>
                  </a:lnTo>
                  <a:lnTo>
                    <a:pt x="8046" y="36204"/>
                  </a:lnTo>
                  <a:lnTo>
                    <a:pt x="7456" y="36043"/>
                  </a:lnTo>
                  <a:lnTo>
                    <a:pt x="6919" y="35882"/>
                  </a:lnTo>
                  <a:lnTo>
                    <a:pt x="6329" y="35668"/>
                  </a:lnTo>
                  <a:lnTo>
                    <a:pt x="5793" y="35400"/>
                  </a:lnTo>
                  <a:lnTo>
                    <a:pt x="5257" y="35131"/>
                  </a:lnTo>
                  <a:lnTo>
                    <a:pt x="4774" y="34756"/>
                  </a:lnTo>
                  <a:lnTo>
                    <a:pt x="3809" y="33951"/>
                  </a:lnTo>
                  <a:lnTo>
                    <a:pt x="2897" y="33040"/>
                  </a:lnTo>
                  <a:lnTo>
                    <a:pt x="2468" y="32557"/>
                  </a:lnTo>
                  <a:lnTo>
                    <a:pt x="2039" y="32074"/>
                  </a:lnTo>
                  <a:lnTo>
                    <a:pt x="1449" y="31270"/>
                  </a:lnTo>
                  <a:lnTo>
                    <a:pt x="1020" y="30412"/>
                  </a:lnTo>
                  <a:lnTo>
                    <a:pt x="644" y="29500"/>
                  </a:lnTo>
                  <a:lnTo>
                    <a:pt x="376" y="28588"/>
                  </a:lnTo>
                  <a:lnTo>
                    <a:pt x="269" y="27891"/>
                  </a:lnTo>
                  <a:lnTo>
                    <a:pt x="215" y="27247"/>
                  </a:lnTo>
                  <a:lnTo>
                    <a:pt x="215" y="26550"/>
                  </a:lnTo>
                  <a:lnTo>
                    <a:pt x="322" y="25906"/>
                  </a:lnTo>
                  <a:lnTo>
                    <a:pt x="430" y="25209"/>
                  </a:lnTo>
                  <a:lnTo>
                    <a:pt x="591" y="24565"/>
                  </a:lnTo>
                  <a:lnTo>
                    <a:pt x="805" y="23922"/>
                  </a:lnTo>
                  <a:lnTo>
                    <a:pt x="1073" y="23278"/>
                  </a:lnTo>
                  <a:lnTo>
                    <a:pt x="1395" y="22688"/>
                  </a:lnTo>
                  <a:lnTo>
                    <a:pt x="1771" y="22152"/>
                  </a:lnTo>
                  <a:lnTo>
                    <a:pt x="2200" y="21616"/>
                  </a:lnTo>
                  <a:lnTo>
                    <a:pt x="2682" y="21079"/>
                  </a:lnTo>
                  <a:lnTo>
                    <a:pt x="17646" y="6222"/>
                  </a:lnTo>
                  <a:lnTo>
                    <a:pt x="21025" y="2897"/>
                  </a:lnTo>
                  <a:lnTo>
                    <a:pt x="21830" y="2146"/>
                  </a:lnTo>
                  <a:lnTo>
                    <a:pt x="22742" y="1449"/>
                  </a:lnTo>
                  <a:lnTo>
                    <a:pt x="23171" y="1181"/>
                  </a:lnTo>
                  <a:lnTo>
                    <a:pt x="23653" y="913"/>
                  </a:lnTo>
                  <a:lnTo>
                    <a:pt x="24190" y="752"/>
                  </a:lnTo>
                  <a:lnTo>
                    <a:pt x="24672" y="537"/>
                  </a:lnTo>
                  <a:lnTo>
                    <a:pt x="25691" y="323"/>
                  </a:lnTo>
                  <a:lnTo>
                    <a:pt x="26711" y="162"/>
                  </a:lnTo>
                  <a:lnTo>
                    <a:pt x="27730" y="162"/>
                  </a:lnTo>
                  <a:lnTo>
                    <a:pt x="28749" y="323"/>
                  </a:lnTo>
                  <a:lnTo>
                    <a:pt x="29660" y="537"/>
                  </a:lnTo>
                  <a:lnTo>
                    <a:pt x="30572" y="913"/>
                  </a:lnTo>
                  <a:lnTo>
                    <a:pt x="31430" y="1342"/>
                  </a:lnTo>
                  <a:lnTo>
                    <a:pt x="32181" y="1878"/>
                  </a:lnTo>
                  <a:lnTo>
                    <a:pt x="32878" y="2468"/>
                  </a:lnTo>
                  <a:lnTo>
                    <a:pt x="33522" y="3112"/>
                  </a:lnTo>
                  <a:lnTo>
                    <a:pt x="34112" y="3702"/>
                  </a:lnTo>
                  <a:lnTo>
                    <a:pt x="34702" y="4345"/>
                  </a:lnTo>
                  <a:lnTo>
                    <a:pt x="35131" y="4935"/>
                  </a:lnTo>
                  <a:lnTo>
                    <a:pt x="35560" y="5579"/>
                  </a:lnTo>
                  <a:lnTo>
                    <a:pt x="35882" y="6276"/>
                  </a:lnTo>
                  <a:lnTo>
                    <a:pt x="36150" y="7027"/>
                  </a:lnTo>
                  <a:lnTo>
                    <a:pt x="36365" y="7671"/>
                  </a:lnTo>
                  <a:lnTo>
                    <a:pt x="36472" y="8314"/>
                  </a:lnTo>
                  <a:lnTo>
                    <a:pt x="36579" y="9011"/>
                  </a:lnTo>
                  <a:lnTo>
                    <a:pt x="36579" y="9655"/>
                  </a:lnTo>
                  <a:lnTo>
                    <a:pt x="36579" y="10245"/>
                  </a:lnTo>
                  <a:lnTo>
                    <a:pt x="36526" y="10781"/>
                  </a:lnTo>
                  <a:lnTo>
                    <a:pt x="36418" y="11371"/>
                  </a:lnTo>
                  <a:lnTo>
                    <a:pt x="36257" y="11908"/>
                  </a:lnTo>
                  <a:lnTo>
                    <a:pt x="36043" y="12659"/>
                  </a:lnTo>
                  <a:lnTo>
                    <a:pt x="35721" y="13356"/>
                  </a:lnTo>
                  <a:lnTo>
                    <a:pt x="35346" y="14053"/>
                  </a:lnTo>
                  <a:lnTo>
                    <a:pt x="34863" y="14697"/>
                  </a:lnTo>
                  <a:lnTo>
                    <a:pt x="34380" y="15340"/>
                  </a:lnTo>
                  <a:lnTo>
                    <a:pt x="34380" y="15340"/>
                  </a:lnTo>
                  <a:lnTo>
                    <a:pt x="34970" y="14750"/>
                  </a:lnTo>
                  <a:lnTo>
                    <a:pt x="35399" y="14107"/>
                  </a:lnTo>
                  <a:lnTo>
                    <a:pt x="35775" y="13409"/>
                  </a:lnTo>
                  <a:lnTo>
                    <a:pt x="36150" y="12659"/>
                  </a:lnTo>
                  <a:lnTo>
                    <a:pt x="36365" y="11908"/>
                  </a:lnTo>
                  <a:lnTo>
                    <a:pt x="36526" y="11371"/>
                  </a:lnTo>
                  <a:lnTo>
                    <a:pt x="36633" y="10835"/>
                  </a:lnTo>
                  <a:lnTo>
                    <a:pt x="36687" y="10245"/>
                  </a:lnTo>
                  <a:lnTo>
                    <a:pt x="36740" y="9655"/>
                  </a:lnTo>
                  <a:lnTo>
                    <a:pt x="36687" y="8958"/>
                  </a:lnTo>
                  <a:lnTo>
                    <a:pt x="36633" y="8314"/>
                  </a:lnTo>
                  <a:lnTo>
                    <a:pt x="36472" y="7617"/>
                  </a:lnTo>
                  <a:lnTo>
                    <a:pt x="36311" y="6973"/>
                  </a:lnTo>
                  <a:lnTo>
                    <a:pt x="36043" y="6222"/>
                  </a:lnTo>
                  <a:lnTo>
                    <a:pt x="35721" y="5525"/>
                  </a:lnTo>
                  <a:lnTo>
                    <a:pt x="35292" y="4828"/>
                  </a:lnTo>
                  <a:lnTo>
                    <a:pt x="34809" y="4184"/>
                  </a:lnTo>
                  <a:lnTo>
                    <a:pt x="34273" y="3594"/>
                  </a:lnTo>
                  <a:lnTo>
                    <a:pt x="33629" y="3004"/>
                  </a:lnTo>
                  <a:lnTo>
                    <a:pt x="32986" y="2361"/>
                  </a:lnTo>
                  <a:lnTo>
                    <a:pt x="32289" y="1771"/>
                  </a:lnTo>
                  <a:lnTo>
                    <a:pt x="31752" y="1395"/>
                  </a:lnTo>
                  <a:lnTo>
                    <a:pt x="31216" y="1020"/>
                  </a:lnTo>
                  <a:lnTo>
                    <a:pt x="30626" y="752"/>
                  </a:lnTo>
                  <a:lnTo>
                    <a:pt x="30036" y="484"/>
                  </a:lnTo>
                  <a:lnTo>
                    <a:pt x="29446" y="323"/>
                  </a:lnTo>
                  <a:lnTo>
                    <a:pt x="28802" y="162"/>
                  </a:lnTo>
                  <a:lnTo>
                    <a:pt x="28159" y="54"/>
                  </a:lnTo>
                  <a:lnTo>
                    <a:pt x="2751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1163049" y="1186296"/>
              <a:ext cx="5343" cy="170460"/>
            </a:xfrm>
            <a:custGeom>
              <a:avLst/>
              <a:gdLst/>
              <a:ahLst/>
              <a:cxnLst/>
              <a:rect l="l" t="t" r="r" b="b"/>
              <a:pathLst>
                <a:path w="269" h="8582" extrusionOk="0">
                  <a:moveTo>
                    <a:pt x="54" y="0"/>
                  </a:moveTo>
                  <a:lnTo>
                    <a:pt x="0" y="2146"/>
                  </a:lnTo>
                  <a:lnTo>
                    <a:pt x="0" y="4291"/>
                  </a:lnTo>
                  <a:lnTo>
                    <a:pt x="54" y="6436"/>
                  </a:lnTo>
                  <a:lnTo>
                    <a:pt x="215" y="8582"/>
                  </a:lnTo>
                  <a:lnTo>
                    <a:pt x="269" y="6436"/>
                  </a:lnTo>
                  <a:lnTo>
                    <a:pt x="269" y="4291"/>
                  </a:lnTo>
                  <a:lnTo>
                    <a:pt x="215" y="2146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1078892" y="1264058"/>
              <a:ext cx="170460" cy="8541"/>
            </a:xfrm>
            <a:custGeom>
              <a:avLst/>
              <a:gdLst/>
              <a:ahLst/>
              <a:cxnLst/>
              <a:rect l="l" t="t" r="r" b="b"/>
              <a:pathLst>
                <a:path w="8582" h="430" extrusionOk="0">
                  <a:moveTo>
                    <a:pt x="6436" y="1"/>
                  </a:moveTo>
                  <a:lnTo>
                    <a:pt x="4291" y="108"/>
                  </a:lnTo>
                  <a:lnTo>
                    <a:pt x="3218" y="162"/>
                  </a:lnTo>
                  <a:lnTo>
                    <a:pt x="2146" y="215"/>
                  </a:lnTo>
                  <a:lnTo>
                    <a:pt x="1073" y="322"/>
                  </a:lnTo>
                  <a:lnTo>
                    <a:pt x="0" y="430"/>
                  </a:lnTo>
                  <a:lnTo>
                    <a:pt x="2146" y="430"/>
                  </a:lnTo>
                  <a:lnTo>
                    <a:pt x="4291" y="376"/>
                  </a:lnTo>
                  <a:lnTo>
                    <a:pt x="5364" y="322"/>
                  </a:lnTo>
                  <a:lnTo>
                    <a:pt x="6436" y="269"/>
                  </a:lnTo>
                  <a:lnTo>
                    <a:pt x="7509" y="162"/>
                  </a:lnTo>
                  <a:lnTo>
                    <a:pt x="8582" y="54"/>
                  </a:lnTo>
                  <a:lnTo>
                    <a:pt x="64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1499679" y="843271"/>
              <a:ext cx="6416" cy="169387"/>
            </a:xfrm>
            <a:custGeom>
              <a:avLst/>
              <a:gdLst/>
              <a:ahLst/>
              <a:cxnLst/>
              <a:rect l="l" t="t" r="r" b="b"/>
              <a:pathLst>
                <a:path w="323" h="8528" extrusionOk="0">
                  <a:moveTo>
                    <a:pt x="108" y="0"/>
                  </a:moveTo>
                  <a:lnTo>
                    <a:pt x="1" y="2145"/>
                  </a:lnTo>
                  <a:lnTo>
                    <a:pt x="54" y="4291"/>
                  </a:lnTo>
                  <a:lnTo>
                    <a:pt x="54" y="6436"/>
                  </a:lnTo>
                  <a:lnTo>
                    <a:pt x="215" y="8528"/>
                  </a:lnTo>
                  <a:lnTo>
                    <a:pt x="323" y="6383"/>
                  </a:lnTo>
                  <a:lnTo>
                    <a:pt x="269" y="4291"/>
                  </a:lnTo>
                  <a:lnTo>
                    <a:pt x="269" y="214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1416594" y="921032"/>
              <a:ext cx="169407" cy="8541"/>
            </a:xfrm>
            <a:custGeom>
              <a:avLst/>
              <a:gdLst/>
              <a:ahLst/>
              <a:cxnLst/>
              <a:rect l="l" t="t" r="r" b="b"/>
              <a:pathLst>
                <a:path w="8529" h="430" extrusionOk="0">
                  <a:moveTo>
                    <a:pt x="6383" y="0"/>
                  </a:moveTo>
                  <a:lnTo>
                    <a:pt x="4237" y="108"/>
                  </a:lnTo>
                  <a:lnTo>
                    <a:pt x="2092" y="161"/>
                  </a:lnTo>
                  <a:lnTo>
                    <a:pt x="0" y="376"/>
                  </a:lnTo>
                  <a:lnTo>
                    <a:pt x="2146" y="429"/>
                  </a:lnTo>
                  <a:lnTo>
                    <a:pt x="4237" y="322"/>
                  </a:lnTo>
                  <a:lnTo>
                    <a:pt x="6383" y="215"/>
                  </a:lnTo>
                  <a:lnTo>
                    <a:pt x="85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1258926" y="490652"/>
              <a:ext cx="96969" cy="96949"/>
            </a:xfrm>
            <a:custGeom>
              <a:avLst/>
              <a:gdLst/>
              <a:ahLst/>
              <a:cxnLst/>
              <a:rect l="l" t="t" r="r" b="b"/>
              <a:pathLst>
                <a:path w="4882" h="4881" extrusionOk="0">
                  <a:moveTo>
                    <a:pt x="2414" y="0"/>
                  </a:moveTo>
                  <a:lnTo>
                    <a:pt x="1931" y="54"/>
                  </a:lnTo>
                  <a:lnTo>
                    <a:pt x="1449" y="215"/>
                  </a:lnTo>
                  <a:lnTo>
                    <a:pt x="1073" y="429"/>
                  </a:lnTo>
                  <a:lnTo>
                    <a:pt x="698" y="751"/>
                  </a:lnTo>
                  <a:lnTo>
                    <a:pt x="430" y="1126"/>
                  </a:lnTo>
                  <a:lnTo>
                    <a:pt x="215" y="1502"/>
                  </a:lnTo>
                  <a:lnTo>
                    <a:pt x="54" y="1984"/>
                  </a:lnTo>
                  <a:lnTo>
                    <a:pt x="0" y="2467"/>
                  </a:lnTo>
                  <a:lnTo>
                    <a:pt x="108" y="2950"/>
                  </a:lnTo>
                  <a:lnTo>
                    <a:pt x="215" y="3433"/>
                  </a:lnTo>
                  <a:lnTo>
                    <a:pt x="483" y="3808"/>
                  </a:lnTo>
                  <a:lnTo>
                    <a:pt x="751" y="4183"/>
                  </a:lnTo>
                  <a:lnTo>
                    <a:pt x="1127" y="4452"/>
                  </a:lnTo>
                  <a:lnTo>
                    <a:pt x="1556" y="4666"/>
                  </a:lnTo>
                  <a:lnTo>
                    <a:pt x="1985" y="4827"/>
                  </a:lnTo>
                  <a:lnTo>
                    <a:pt x="2468" y="4881"/>
                  </a:lnTo>
                  <a:lnTo>
                    <a:pt x="3004" y="4773"/>
                  </a:lnTo>
                  <a:lnTo>
                    <a:pt x="3433" y="4666"/>
                  </a:lnTo>
                  <a:lnTo>
                    <a:pt x="3862" y="4398"/>
                  </a:lnTo>
                  <a:lnTo>
                    <a:pt x="4184" y="4130"/>
                  </a:lnTo>
                  <a:lnTo>
                    <a:pt x="4506" y="3754"/>
                  </a:lnTo>
                  <a:lnTo>
                    <a:pt x="4720" y="3325"/>
                  </a:lnTo>
                  <a:lnTo>
                    <a:pt x="4828" y="2896"/>
                  </a:lnTo>
                  <a:lnTo>
                    <a:pt x="4881" y="2414"/>
                  </a:lnTo>
                  <a:lnTo>
                    <a:pt x="4828" y="1877"/>
                  </a:lnTo>
                  <a:lnTo>
                    <a:pt x="4667" y="1448"/>
                  </a:lnTo>
                  <a:lnTo>
                    <a:pt x="4452" y="1019"/>
                  </a:lnTo>
                  <a:lnTo>
                    <a:pt x="4130" y="697"/>
                  </a:lnTo>
                  <a:lnTo>
                    <a:pt x="3755" y="375"/>
                  </a:lnTo>
                  <a:lnTo>
                    <a:pt x="3379" y="161"/>
                  </a:lnTo>
                  <a:lnTo>
                    <a:pt x="2897" y="5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1264249" y="1449434"/>
              <a:ext cx="193918" cy="192825"/>
            </a:xfrm>
            <a:custGeom>
              <a:avLst/>
              <a:gdLst/>
              <a:ahLst/>
              <a:cxnLst/>
              <a:rect l="l" t="t" r="r" b="b"/>
              <a:pathLst>
                <a:path w="9763" h="9708" extrusionOk="0">
                  <a:moveTo>
                    <a:pt x="1" y="0"/>
                  </a:moveTo>
                  <a:lnTo>
                    <a:pt x="644" y="805"/>
                  </a:lnTo>
                  <a:lnTo>
                    <a:pt x="1341" y="1502"/>
                  </a:lnTo>
                  <a:lnTo>
                    <a:pt x="4774" y="4988"/>
                  </a:lnTo>
                  <a:lnTo>
                    <a:pt x="8260" y="8367"/>
                  </a:lnTo>
                  <a:lnTo>
                    <a:pt x="9333" y="9386"/>
                  </a:lnTo>
                  <a:lnTo>
                    <a:pt x="9762" y="9708"/>
                  </a:lnTo>
                  <a:lnTo>
                    <a:pt x="9601" y="9493"/>
                  </a:lnTo>
                  <a:lnTo>
                    <a:pt x="9387" y="9332"/>
                  </a:lnTo>
                  <a:lnTo>
                    <a:pt x="8368" y="8260"/>
                  </a:lnTo>
                  <a:lnTo>
                    <a:pt x="4935" y="4774"/>
                  </a:lnTo>
                  <a:lnTo>
                    <a:pt x="1449" y="1395"/>
                  </a:lnTo>
                  <a:lnTo>
                    <a:pt x="376" y="3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1673337" y="1037149"/>
              <a:ext cx="193898" cy="192845"/>
            </a:xfrm>
            <a:custGeom>
              <a:avLst/>
              <a:gdLst/>
              <a:ahLst/>
              <a:cxnLst/>
              <a:rect l="l" t="t" r="r" b="b"/>
              <a:pathLst>
                <a:path w="9762" h="9709" extrusionOk="0">
                  <a:moveTo>
                    <a:pt x="0" y="1"/>
                  </a:moveTo>
                  <a:lnTo>
                    <a:pt x="644" y="751"/>
                  </a:lnTo>
                  <a:lnTo>
                    <a:pt x="1341" y="1502"/>
                  </a:lnTo>
                  <a:lnTo>
                    <a:pt x="2896" y="3058"/>
                  </a:lnTo>
                  <a:lnTo>
                    <a:pt x="4774" y="4935"/>
                  </a:lnTo>
                  <a:lnTo>
                    <a:pt x="8260" y="8367"/>
                  </a:lnTo>
                  <a:lnTo>
                    <a:pt x="9333" y="9387"/>
                  </a:lnTo>
                  <a:lnTo>
                    <a:pt x="9547" y="9547"/>
                  </a:lnTo>
                  <a:lnTo>
                    <a:pt x="9762" y="9708"/>
                  </a:lnTo>
                  <a:lnTo>
                    <a:pt x="9762" y="9708"/>
                  </a:lnTo>
                  <a:lnTo>
                    <a:pt x="9601" y="9494"/>
                  </a:lnTo>
                  <a:lnTo>
                    <a:pt x="9440" y="9279"/>
                  </a:lnTo>
                  <a:lnTo>
                    <a:pt x="8421" y="8207"/>
                  </a:lnTo>
                  <a:lnTo>
                    <a:pt x="4935" y="4774"/>
                  </a:lnTo>
                  <a:lnTo>
                    <a:pt x="1502" y="1395"/>
                  </a:lnTo>
                  <a:lnTo>
                    <a:pt x="429" y="3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1326041" y="1095743"/>
              <a:ext cx="384598" cy="389921"/>
            </a:xfrm>
            <a:custGeom>
              <a:avLst/>
              <a:gdLst/>
              <a:ahLst/>
              <a:cxnLst/>
              <a:rect l="l" t="t" r="r" b="b"/>
              <a:pathLst>
                <a:path w="19363" h="19631" extrusionOk="0">
                  <a:moveTo>
                    <a:pt x="17378" y="0"/>
                  </a:moveTo>
                  <a:lnTo>
                    <a:pt x="0" y="17700"/>
                  </a:lnTo>
                  <a:lnTo>
                    <a:pt x="1931" y="19631"/>
                  </a:lnTo>
                  <a:lnTo>
                    <a:pt x="19362" y="1931"/>
                  </a:lnTo>
                  <a:lnTo>
                    <a:pt x="173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1257853" y="1500560"/>
              <a:ext cx="21332" cy="21332"/>
            </a:xfrm>
            <a:custGeom>
              <a:avLst/>
              <a:gdLst/>
              <a:ahLst/>
              <a:cxnLst/>
              <a:rect l="l" t="t" r="r" b="b"/>
              <a:pathLst>
                <a:path w="1074" h="1074" extrusionOk="0">
                  <a:moveTo>
                    <a:pt x="537" y="1"/>
                  </a:moveTo>
                  <a:lnTo>
                    <a:pt x="323" y="54"/>
                  </a:lnTo>
                  <a:lnTo>
                    <a:pt x="162" y="161"/>
                  </a:lnTo>
                  <a:lnTo>
                    <a:pt x="54" y="322"/>
                  </a:lnTo>
                  <a:lnTo>
                    <a:pt x="1" y="537"/>
                  </a:lnTo>
                  <a:lnTo>
                    <a:pt x="54" y="751"/>
                  </a:lnTo>
                  <a:lnTo>
                    <a:pt x="162" y="912"/>
                  </a:lnTo>
                  <a:lnTo>
                    <a:pt x="323" y="1020"/>
                  </a:lnTo>
                  <a:lnTo>
                    <a:pt x="537" y="1073"/>
                  </a:lnTo>
                  <a:lnTo>
                    <a:pt x="698" y="1020"/>
                  </a:lnTo>
                  <a:lnTo>
                    <a:pt x="913" y="912"/>
                  </a:lnTo>
                  <a:lnTo>
                    <a:pt x="1020" y="751"/>
                  </a:lnTo>
                  <a:lnTo>
                    <a:pt x="1073" y="537"/>
                  </a:lnTo>
                  <a:lnTo>
                    <a:pt x="1020" y="376"/>
                  </a:lnTo>
                  <a:lnTo>
                    <a:pt x="913" y="215"/>
                  </a:lnTo>
                  <a:lnTo>
                    <a:pt x="752" y="54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1336687" y="1584718"/>
              <a:ext cx="21332" cy="19207"/>
            </a:xfrm>
            <a:custGeom>
              <a:avLst/>
              <a:gdLst/>
              <a:ahLst/>
              <a:cxnLst/>
              <a:rect l="l" t="t" r="r" b="b"/>
              <a:pathLst>
                <a:path w="1074" h="967" extrusionOk="0">
                  <a:moveTo>
                    <a:pt x="591" y="1"/>
                  </a:moveTo>
                  <a:lnTo>
                    <a:pt x="376" y="54"/>
                  </a:lnTo>
                  <a:lnTo>
                    <a:pt x="215" y="108"/>
                  </a:lnTo>
                  <a:lnTo>
                    <a:pt x="108" y="269"/>
                  </a:lnTo>
                  <a:lnTo>
                    <a:pt x="1" y="483"/>
                  </a:lnTo>
                  <a:lnTo>
                    <a:pt x="54" y="644"/>
                  </a:lnTo>
                  <a:lnTo>
                    <a:pt x="162" y="805"/>
                  </a:lnTo>
                  <a:lnTo>
                    <a:pt x="323" y="912"/>
                  </a:lnTo>
                  <a:lnTo>
                    <a:pt x="483" y="966"/>
                  </a:lnTo>
                  <a:lnTo>
                    <a:pt x="698" y="966"/>
                  </a:lnTo>
                  <a:lnTo>
                    <a:pt x="859" y="859"/>
                  </a:lnTo>
                  <a:lnTo>
                    <a:pt x="1020" y="698"/>
                  </a:lnTo>
                  <a:lnTo>
                    <a:pt x="1073" y="537"/>
                  </a:lnTo>
                  <a:lnTo>
                    <a:pt x="1020" y="322"/>
                  </a:lnTo>
                  <a:lnTo>
                    <a:pt x="913" y="162"/>
                  </a:lnTo>
                  <a:lnTo>
                    <a:pt x="805" y="54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1721265" y="1028627"/>
              <a:ext cx="21332" cy="20260"/>
            </a:xfrm>
            <a:custGeom>
              <a:avLst/>
              <a:gdLst/>
              <a:ahLst/>
              <a:cxnLst/>
              <a:rect l="l" t="t" r="r" b="b"/>
              <a:pathLst>
                <a:path w="1074" h="1020" extrusionOk="0">
                  <a:moveTo>
                    <a:pt x="483" y="0"/>
                  </a:moveTo>
                  <a:lnTo>
                    <a:pt x="269" y="54"/>
                  </a:lnTo>
                  <a:lnTo>
                    <a:pt x="108" y="161"/>
                  </a:lnTo>
                  <a:lnTo>
                    <a:pt x="1" y="322"/>
                  </a:lnTo>
                  <a:lnTo>
                    <a:pt x="1" y="537"/>
                  </a:lnTo>
                  <a:lnTo>
                    <a:pt x="54" y="751"/>
                  </a:lnTo>
                  <a:lnTo>
                    <a:pt x="162" y="912"/>
                  </a:lnTo>
                  <a:lnTo>
                    <a:pt x="323" y="1019"/>
                  </a:lnTo>
                  <a:lnTo>
                    <a:pt x="752" y="1019"/>
                  </a:lnTo>
                  <a:lnTo>
                    <a:pt x="913" y="912"/>
                  </a:lnTo>
                  <a:lnTo>
                    <a:pt x="1020" y="751"/>
                  </a:lnTo>
                  <a:lnTo>
                    <a:pt x="1073" y="537"/>
                  </a:lnTo>
                  <a:lnTo>
                    <a:pt x="1020" y="322"/>
                  </a:lnTo>
                  <a:lnTo>
                    <a:pt x="913" y="161"/>
                  </a:lnTo>
                  <a:lnTo>
                    <a:pt x="752" y="54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1801172" y="1111712"/>
              <a:ext cx="20260" cy="21332"/>
            </a:xfrm>
            <a:custGeom>
              <a:avLst/>
              <a:gdLst/>
              <a:ahLst/>
              <a:cxnLst/>
              <a:rect l="l" t="t" r="r" b="b"/>
              <a:pathLst>
                <a:path w="1020" h="1074" extrusionOk="0">
                  <a:moveTo>
                    <a:pt x="537" y="1"/>
                  </a:moveTo>
                  <a:lnTo>
                    <a:pt x="322" y="55"/>
                  </a:lnTo>
                  <a:lnTo>
                    <a:pt x="161" y="162"/>
                  </a:lnTo>
                  <a:lnTo>
                    <a:pt x="54" y="323"/>
                  </a:lnTo>
                  <a:lnTo>
                    <a:pt x="0" y="537"/>
                  </a:lnTo>
                  <a:lnTo>
                    <a:pt x="54" y="698"/>
                  </a:lnTo>
                  <a:lnTo>
                    <a:pt x="161" y="913"/>
                  </a:lnTo>
                  <a:lnTo>
                    <a:pt x="269" y="1020"/>
                  </a:lnTo>
                  <a:lnTo>
                    <a:pt x="483" y="1074"/>
                  </a:lnTo>
                  <a:lnTo>
                    <a:pt x="698" y="1020"/>
                  </a:lnTo>
                  <a:lnTo>
                    <a:pt x="859" y="913"/>
                  </a:lnTo>
                  <a:lnTo>
                    <a:pt x="966" y="752"/>
                  </a:lnTo>
                  <a:lnTo>
                    <a:pt x="1019" y="537"/>
                  </a:lnTo>
                  <a:lnTo>
                    <a:pt x="1019" y="376"/>
                  </a:lnTo>
                  <a:lnTo>
                    <a:pt x="912" y="215"/>
                  </a:lnTo>
                  <a:lnTo>
                    <a:pt x="751" y="55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893515" y="1354611"/>
              <a:ext cx="80999" cy="168335"/>
            </a:xfrm>
            <a:custGeom>
              <a:avLst/>
              <a:gdLst/>
              <a:ahLst/>
              <a:cxnLst/>
              <a:rect l="l" t="t" r="r" b="b"/>
              <a:pathLst>
                <a:path w="4078" h="8475" extrusionOk="0">
                  <a:moveTo>
                    <a:pt x="752" y="1"/>
                  </a:moveTo>
                  <a:lnTo>
                    <a:pt x="537" y="322"/>
                  </a:lnTo>
                  <a:lnTo>
                    <a:pt x="323" y="805"/>
                  </a:lnTo>
                  <a:lnTo>
                    <a:pt x="162" y="1341"/>
                  </a:lnTo>
                  <a:lnTo>
                    <a:pt x="54" y="1771"/>
                  </a:lnTo>
                  <a:lnTo>
                    <a:pt x="1" y="2253"/>
                  </a:lnTo>
                  <a:lnTo>
                    <a:pt x="1" y="2682"/>
                  </a:lnTo>
                  <a:lnTo>
                    <a:pt x="1" y="3165"/>
                  </a:lnTo>
                  <a:lnTo>
                    <a:pt x="108" y="3594"/>
                  </a:lnTo>
                  <a:lnTo>
                    <a:pt x="215" y="4023"/>
                  </a:lnTo>
                  <a:lnTo>
                    <a:pt x="323" y="4506"/>
                  </a:lnTo>
                  <a:lnTo>
                    <a:pt x="537" y="4881"/>
                  </a:lnTo>
                  <a:lnTo>
                    <a:pt x="752" y="5364"/>
                  </a:lnTo>
                  <a:lnTo>
                    <a:pt x="1020" y="5739"/>
                  </a:lnTo>
                  <a:lnTo>
                    <a:pt x="1342" y="6169"/>
                  </a:lnTo>
                  <a:lnTo>
                    <a:pt x="1717" y="6490"/>
                  </a:lnTo>
                  <a:lnTo>
                    <a:pt x="2414" y="7027"/>
                  </a:lnTo>
                  <a:lnTo>
                    <a:pt x="3004" y="7509"/>
                  </a:lnTo>
                  <a:lnTo>
                    <a:pt x="3541" y="7938"/>
                  </a:lnTo>
                  <a:lnTo>
                    <a:pt x="4077" y="8475"/>
                  </a:lnTo>
                  <a:lnTo>
                    <a:pt x="3916" y="8153"/>
                  </a:lnTo>
                  <a:lnTo>
                    <a:pt x="3648" y="7831"/>
                  </a:lnTo>
                  <a:lnTo>
                    <a:pt x="3433" y="7563"/>
                  </a:lnTo>
                  <a:lnTo>
                    <a:pt x="3112" y="7349"/>
                  </a:lnTo>
                  <a:lnTo>
                    <a:pt x="2522" y="6866"/>
                  </a:lnTo>
                  <a:lnTo>
                    <a:pt x="1878" y="6329"/>
                  </a:lnTo>
                  <a:lnTo>
                    <a:pt x="1556" y="6008"/>
                  </a:lnTo>
                  <a:lnTo>
                    <a:pt x="1234" y="5632"/>
                  </a:lnTo>
                  <a:lnTo>
                    <a:pt x="966" y="5257"/>
                  </a:lnTo>
                  <a:lnTo>
                    <a:pt x="752" y="4774"/>
                  </a:lnTo>
                  <a:lnTo>
                    <a:pt x="537" y="4399"/>
                  </a:lnTo>
                  <a:lnTo>
                    <a:pt x="430" y="3970"/>
                  </a:lnTo>
                  <a:lnTo>
                    <a:pt x="323" y="3540"/>
                  </a:lnTo>
                  <a:lnTo>
                    <a:pt x="269" y="3111"/>
                  </a:lnTo>
                  <a:lnTo>
                    <a:pt x="215" y="2682"/>
                  </a:lnTo>
                  <a:lnTo>
                    <a:pt x="215" y="2253"/>
                  </a:lnTo>
                  <a:lnTo>
                    <a:pt x="215" y="1824"/>
                  </a:lnTo>
                  <a:lnTo>
                    <a:pt x="323" y="1395"/>
                  </a:lnTo>
                  <a:lnTo>
                    <a:pt x="484" y="698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938266" y="761239"/>
              <a:ext cx="447443" cy="435724"/>
            </a:xfrm>
            <a:custGeom>
              <a:avLst/>
              <a:gdLst/>
              <a:ahLst/>
              <a:cxnLst/>
              <a:rect l="l" t="t" r="r" b="b"/>
              <a:pathLst>
                <a:path w="22527" h="21937" extrusionOk="0">
                  <a:moveTo>
                    <a:pt x="22527" y="0"/>
                  </a:moveTo>
                  <a:lnTo>
                    <a:pt x="21615" y="858"/>
                  </a:lnTo>
                  <a:lnTo>
                    <a:pt x="19202" y="3165"/>
                  </a:lnTo>
                  <a:lnTo>
                    <a:pt x="11210" y="10888"/>
                  </a:lnTo>
                  <a:lnTo>
                    <a:pt x="3219" y="18665"/>
                  </a:lnTo>
                  <a:lnTo>
                    <a:pt x="859" y="21025"/>
                  </a:lnTo>
                  <a:lnTo>
                    <a:pt x="0" y="21937"/>
                  </a:lnTo>
                  <a:lnTo>
                    <a:pt x="912" y="21079"/>
                  </a:lnTo>
                  <a:lnTo>
                    <a:pt x="3379" y="18772"/>
                  </a:lnTo>
                  <a:lnTo>
                    <a:pt x="11371" y="11049"/>
                  </a:lnTo>
                  <a:lnTo>
                    <a:pt x="19309" y="3272"/>
                  </a:lnTo>
                  <a:lnTo>
                    <a:pt x="21669" y="912"/>
                  </a:lnTo>
                  <a:lnTo>
                    <a:pt x="225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742243" y="1001992"/>
              <a:ext cx="28781" cy="66063"/>
            </a:xfrm>
            <a:custGeom>
              <a:avLst/>
              <a:gdLst/>
              <a:ahLst/>
              <a:cxnLst/>
              <a:rect l="l" t="t" r="r" b="b"/>
              <a:pathLst>
                <a:path w="1449" h="3326" extrusionOk="0">
                  <a:moveTo>
                    <a:pt x="752" y="1"/>
                  </a:moveTo>
                  <a:lnTo>
                    <a:pt x="591" y="54"/>
                  </a:lnTo>
                  <a:lnTo>
                    <a:pt x="483" y="215"/>
                  </a:lnTo>
                  <a:lnTo>
                    <a:pt x="323" y="430"/>
                  </a:lnTo>
                  <a:lnTo>
                    <a:pt x="162" y="751"/>
                  </a:lnTo>
                  <a:lnTo>
                    <a:pt x="54" y="1127"/>
                  </a:lnTo>
                  <a:lnTo>
                    <a:pt x="1" y="1502"/>
                  </a:lnTo>
                  <a:lnTo>
                    <a:pt x="54" y="1878"/>
                  </a:lnTo>
                  <a:lnTo>
                    <a:pt x="162" y="2200"/>
                  </a:lnTo>
                  <a:lnTo>
                    <a:pt x="376" y="2575"/>
                  </a:lnTo>
                  <a:lnTo>
                    <a:pt x="591" y="2843"/>
                  </a:lnTo>
                  <a:lnTo>
                    <a:pt x="913" y="3111"/>
                  </a:lnTo>
                  <a:lnTo>
                    <a:pt x="1127" y="3219"/>
                  </a:lnTo>
                  <a:lnTo>
                    <a:pt x="1288" y="3272"/>
                  </a:lnTo>
                  <a:lnTo>
                    <a:pt x="1449" y="3326"/>
                  </a:lnTo>
                  <a:lnTo>
                    <a:pt x="1449" y="3272"/>
                  </a:lnTo>
                  <a:lnTo>
                    <a:pt x="1342" y="3219"/>
                  </a:lnTo>
                  <a:lnTo>
                    <a:pt x="1020" y="2950"/>
                  </a:lnTo>
                  <a:lnTo>
                    <a:pt x="752" y="2736"/>
                  </a:lnTo>
                  <a:lnTo>
                    <a:pt x="591" y="2414"/>
                  </a:lnTo>
                  <a:lnTo>
                    <a:pt x="430" y="2146"/>
                  </a:lnTo>
                  <a:lnTo>
                    <a:pt x="323" y="1824"/>
                  </a:lnTo>
                  <a:lnTo>
                    <a:pt x="269" y="1502"/>
                  </a:lnTo>
                  <a:lnTo>
                    <a:pt x="269" y="1127"/>
                  </a:lnTo>
                  <a:lnTo>
                    <a:pt x="376" y="805"/>
                  </a:lnTo>
                  <a:lnTo>
                    <a:pt x="483" y="483"/>
                  </a:lnTo>
                  <a:lnTo>
                    <a:pt x="698" y="161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1268519" y="504496"/>
              <a:ext cx="27708" cy="69261"/>
            </a:xfrm>
            <a:custGeom>
              <a:avLst/>
              <a:gdLst/>
              <a:ahLst/>
              <a:cxnLst/>
              <a:rect l="l" t="t" r="r" b="b"/>
              <a:pathLst>
                <a:path w="1395" h="3487" extrusionOk="0">
                  <a:moveTo>
                    <a:pt x="966" y="0"/>
                  </a:moveTo>
                  <a:lnTo>
                    <a:pt x="805" y="54"/>
                  </a:lnTo>
                  <a:lnTo>
                    <a:pt x="644" y="215"/>
                  </a:lnTo>
                  <a:lnTo>
                    <a:pt x="429" y="429"/>
                  </a:lnTo>
                  <a:lnTo>
                    <a:pt x="376" y="483"/>
                  </a:lnTo>
                  <a:lnTo>
                    <a:pt x="161" y="858"/>
                  </a:lnTo>
                  <a:lnTo>
                    <a:pt x="54" y="1234"/>
                  </a:lnTo>
                  <a:lnTo>
                    <a:pt x="0" y="1609"/>
                  </a:lnTo>
                  <a:lnTo>
                    <a:pt x="0" y="1985"/>
                  </a:lnTo>
                  <a:lnTo>
                    <a:pt x="107" y="2360"/>
                  </a:lnTo>
                  <a:lnTo>
                    <a:pt x="268" y="2682"/>
                  </a:lnTo>
                  <a:lnTo>
                    <a:pt x="483" y="3004"/>
                  </a:lnTo>
                  <a:lnTo>
                    <a:pt x="805" y="3272"/>
                  </a:lnTo>
                  <a:lnTo>
                    <a:pt x="1019" y="3379"/>
                  </a:lnTo>
                  <a:lnTo>
                    <a:pt x="1234" y="3486"/>
                  </a:lnTo>
                  <a:lnTo>
                    <a:pt x="1395" y="3486"/>
                  </a:lnTo>
                  <a:lnTo>
                    <a:pt x="1287" y="3379"/>
                  </a:lnTo>
                  <a:lnTo>
                    <a:pt x="912" y="3111"/>
                  </a:lnTo>
                  <a:lnTo>
                    <a:pt x="644" y="2843"/>
                  </a:lnTo>
                  <a:lnTo>
                    <a:pt x="429" y="2575"/>
                  </a:lnTo>
                  <a:lnTo>
                    <a:pt x="322" y="2199"/>
                  </a:lnTo>
                  <a:lnTo>
                    <a:pt x="215" y="1877"/>
                  </a:lnTo>
                  <a:lnTo>
                    <a:pt x="215" y="1502"/>
                  </a:lnTo>
                  <a:lnTo>
                    <a:pt x="268" y="1180"/>
                  </a:lnTo>
                  <a:lnTo>
                    <a:pt x="376" y="805"/>
                  </a:lnTo>
                  <a:lnTo>
                    <a:pt x="590" y="483"/>
                  </a:lnTo>
                  <a:lnTo>
                    <a:pt x="858" y="161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1581711" y="648300"/>
              <a:ext cx="72458" cy="30926"/>
            </a:xfrm>
            <a:custGeom>
              <a:avLst/>
              <a:gdLst/>
              <a:ahLst/>
              <a:cxnLst/>
              <a:rect l="l" t="t" r="r" b="b"/>
              <a:pathLst>
                <a:path w="3648" h="1557" extrusionOk="0">
                  <a:moveTo>
                    <a:pt x="2629" y="1"/>
                  </a:moveTo>
                  <a:lnTo>
                    <a:pt x="2092" y="108"/>
                  </a:lnTo>
                  <a:lnTo>
                    <a:pt x="1610" y="269"/>
                  </a:lnTo>
                  <a:lnTo>
                    <a:pt x="1127" y="484"/>
                  </a:lnTo>
                  <a:lnTo>
                    <a:pt x="698" y="805"/>
                  </a:lnTo>
                  <a:lnTo>
                    <a:pt x="322" y="1127"/>
                  </a:lnTo>
                  <a:lnTo>
                    <a:pt x="1" y="1556"/>
                  </a:lnTo>
                  <a:lnTo>
                    <a:pt x="805" y="1020"/>
                  </a:lnTo>
                  <a:lnTo>
                    <a:pt x="1717" y="537"/>
                  </a:lnTo>
                  <a:lnTo>
                    <a:pt x="2682" y="269"/>
                  </a:lnTo>
                  <a:lnTo>
                    <a:pt x="3648" y="55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1124695" y="1517603"/>
              <a:ext cx="137449" cy="141719"/>
            </a:xfrm>
            <a:custGeom>
              <a:avLst/>
              <a:gdLst/>
              <a:ahLst/>
              <a:cxnLst/>
              <a:rect l="l" t="t" r="r" b="b"/>
              <a:pathLst>
                <a:path w="6920" h="7135" extrusionOk="0">
                  <a:moveTo>
                    <a:pt x="1" y="1"/>
                  </a:moveTo>
                  <a:lnTo>
                    <a:pt x="215" y="269"/>
                  </a:lnTo>
                  <a:lnTo>
                    <a:pt x="912" y="1073"/>
                  </a:lnTo>
                  <a:lnTo>
                    <a:pt x="3379" y="3648"/>
                  </a:lnTo>
                  <a:lnTo>
                    <a:pt x="5096" y="5418"/>
                  </a:lnTo>
                  <a:lnTo>
                    <a:pt x="6919" y="7134"/>
                  </a:lnTo>
                  <a:lnTo>
                    <a:pt x="6919" y="7134"/>
                  </a:lnTo>
                  <a:lnTo>
                    <a:pt x="6651" y="6812"/>
                  </a:lnTo>
                  <a:lnTo>
                    <a:pt x="5954" y="6008"/>
                  </a:lnTo>
                  <a:lnTo>
                    <a:pt x="3540" y="3487"/>
                  </a:lnTo>
                  <a:lnTo>
                    <a:pt x="1073" y="966"/>
                  </a:lnTo>
                  <a:lnTo>
                    <a:pt x="269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1949247" y="3930539"/>
              <a:ext cx="404837" cy="574225"/>
            </a:xfrm>
            <a:custGeom>
              <a:avLst/>
              <a:gdLst/>
              <a:ahLst/>
              <a:cxnLst/>
              <a:rect l="l" t="t" r="r" b="b"/>
              <a:pathLst>
                <a:path w="20382" h="28910" extrusionOk="0">
                  <a:moveTo>
                    <a:pt x="1" y="1"/>
                  </a:moveTo>
                  <a:lnTo>
                    <a:pt x="1" y="28910"/>
                  </a:lnTo>
                  <a:lnTo>
                    <a:pt x="20382" y="28910"/>
                  </a:lnTo>
                  <a:lnTo>
                    <a:pt x="20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1898121" y="4495170"/>
              <a:ext cx="506037" cy="58594"/>
            </a:xfrm>
            <a:custGeom>
              <a:avLst/>
              <a:gdLst/>
              <a:ahLst/>
              <a:cxnLst/>
              <a:rect l="l" t="t" r="r" b="b"/>
              <a:pathLst>
                <a:path w="25477" h="2950" extrusionOk="0">
                  <a:moveTo>
                    <a:pt x="2682" y="0"/>
                  </a:moveTo>
                  <a:lnTo>
                    <a:pt x="2145" y="54"/>
                  </a:lnTo>
                  <a:lnTo>
                    <a:pt x="1663" y="161"/>
                  </a:lnTo>
                  <a:lnTo>
                    <a:pt x="1180" y="429"/>
                  </a:lnTo>
                  <a:lnTo>
                    <a:pt x="805" y="751"/>
                  </a:lnTo>
                  <a:lnTo>
                    <a:pt x="483" y="1180"/>
                  </a:lnTo>
                  <a:lnTo>
                    <a:pt x="215" y="1609"/>
                  </a:lnTo>
                  <a:lnTo>
                    <a:pt x="54" y="2145"/>
                  </a:lnTo>
                  <a:lnTo>
                    <a:pt x="0" y="2682"/>
                  </a:lnTo>
                  <a:lnTo>
                    <a:pt x="0" y="2950"/>
                  </a:lnTo>
                  <a:lnTo>
                    <a:pt x="25476" y="2950"/>
                  </a:lnTo>
                  <a:lnTo>
                    <a:pt x="25476" y="2682"/>
                  </a:lnTo>
                  <a:lnTo>
                    <a:pt x="25423" y="2145"/>
                  </a:lnTo>
                  <a:lnTo>
                    <a:pt x="25262" y="1609"/>
                  </a:lnTo>
                  <a:lnTo>
                    <a:pt x="25047" y="1180"/>
                  </a:lnTo>
                  <a:lnTo>
                    <a:pt x="24672" y="751"/>
                  </a:lnTo>
                  <a:lnTo>
                    <a:pt x="24296" y="429"/>
                  </a:lnTo>
                  <a:lnTo>
                    <a:pt x="23814" y="161"/>
                  </a:lnTo>
                  <a:lnTo>
                    <a:pt x="23331" y="54"/>
                  </a:lnTo>
                  <a:lnTo>
                    <a:pt x="2279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1852298" y="4553745"/>
              <a:ext cx="614705" cy="93771"/>
            </a:xfrm>
            <a:custGeom>
              <a:avLst/>
              <a:gdLst/>
              <a:ahLst/>
              <a:cxnLst/>
              <a:rect l="l" t="t" r="r" b="b"/>
              <a:pathLst>
                <a:path w="30948" h="4721" extrusionOk="0">
                  <a:moveTo>
                    <a:pt x="1" y="1"/>
                  </a:moveTo>
                  <a:lnTo>
                    <a:pt x="1" y="4721"/>
                  </a:lnTo>
                  <a:lnTo>
                    <a:pt x="30948" y="4721"/>
                  </a:lnTo>
                  <a:lnTo>
                    <a:pt x="309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1950320" y="4438701"/>
              <a:ext cx="400567" cy="5343"/>
            </a:xfrm>
            <a:custGeom>
              <a:avLst/>
              <a:gdLst/>
              <a:ahLst/>
              <a:cxnLst/>
              <a:rect l="l" t="t" r="r" b="b"/>
              <a:pathLst>
                <a:path w="20167" h="269" extrusionOk="0">
                  <a:moveTo>
                    <a:pt x="10083" y="0"/>
                  </a:moveTo>
                  <a:lnTo>
                    <a:pt x="2950" y="54"/>
                  </a:lnTo>
                  <a:lnTo>
                    <a:pt x="805" y="108"/>
                  </a:lnTo>
                  <a:lnTo>
                    <a:pt x="0" y="161"/>
                  </a:lnTo>
                  <a:lnTo>
                    <a:pt x="805" y="161"/>
                  </a:lnTo>
                  <a:lnTo>
                    <a:pt x="2950" y="215"/>
                  </a:lnTo>
                  <a:lnTo>
                    <a:pt x="10083" y="269"/>
                  </a:lnTo>
                  <a:lnTo>
                    <a:pt x="17217" y="215"/>
                  </a:lnTo>
                  <a:lnTo>
                    <a:pt x="19416" y="161"/>
                  </a:lnTo>
                  <a:lnTo>
                    <a:pt x="20167" y="161"/>
                  </a:lnTo>
                  <a:lnTo>
                    <a:pt x="19416" y="108"/>
                  </a:lnTo>
                  <a:lnTo>
                    <a:pt x="17217" y="54"/>
                  </a:lnTo>
                  <a:lnTo>
                    <a:pt x="1008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1950320" y="4370513"/>
              <a:ext cx="400567" cy="5363"/>
            </a:xfrm>
            <a:custGeom>
              <a:avLst/>
              <a:gdLst/>
              <a:ahLst/>
              <a:cxnLst/>
              <a:rect l="l" t="t" r="r" b="b"/>
              <a:pathLst>
                <a:path w="20167" h="270" extrusionOk="0">
                  <a:moveTo>
                    <a:pt x="10083" y="1"/>
                  </a:moveTo>
                  <a:lnTo>
                    <a:pt x="2950" y="54"/>
                  </a:lnTo>
                  <a:lnTo>
                    <a:pt x="805" y="108"/>
                  </a:lnTo>
                  <a:lnTo>
                    <a:pt x="0" y="162"/>
                  </a:lnTo>
                  <a:lnTo>
                    <a:pt x="805" y="162"/>
                  </a:lnTo>
                  <a:lnTo>
                    <a:pt x="2950" y="215"/>
                  </a:lnTo>
                  <a:lnTo>
                    <a:pt x="10083" y="269"/>
                  </a:lnTo>
                  <a:lnTo>
                    <a:pt x="17217" y="215"/>
                  </a:lnTo>
                  <a:lnTo>
                    <a:pt x="19416" y="162"/>
                  </a:lnTo>
                  <a:lnTo>
                    <a:pt x="20167" y="162"/>
                  </a:lnTo>
                  <a:lnTo>
                    <a:pt x="19416" y="108"/>
                  </a:lnTo>
                  <a:lnTo>
                    <a:pt x="17217" y="54"/>
                  </a:lnTo>
                  <a:lnTo>
                    <a:pt x="100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1950320" y="4303398"/>
              <a:ext cx="400567" cy="5363"/>
            </a:xfrm>
            <a:custGeom>
              <a:avLst/>
              <a:gdLst/>
              <a:ahLst/>
              <a:cxnLst/>
              <a:rect l="l" t="t" r="r" b="b"/>
              <a:pathLst>
                <a:path w="20167" h="270" extrusionOk="0">
                  <a:moveTo>
                    <a:pt x="10083" y="1"/>
                  </a:moveTo>
                  <a:lnTo>
                    <a:pt x="2950" y="55"/>
                  </a:lnTo>
                  <a:lnTo>
                    <a:pt x="805" y="108"/>
                  </a:lnTo>
                  <a:lnTo>
                    <a:pt x="0" y="162"/>
                  </a:lnTo>
                  <a:lnTo>
                    <a:pt x="805" y="215"/>
                  </a:lnTo>
                  <a:lnTo>
                    <a:pt x="2950" y="215"/>
                  </a:lnTo>
                  <a:lnTo>
                    <a:pt x="10083" y="269"/>
                  </a:lnTo>
                  <a:lnTo>
                    <a:pt x="17217" y="215"/>
                  </a:lnTo>
                  <a:lnTo>
                    <a:pt x="19416" y="215"/>
                  </a:lnTo>
                  <a:lnTo>
                    <a:pt x="20167" y="162"/>
                  </a:lnTo>
                  <a:lnTo>
                    <a:pt x="19416" y="108"/>
                  </a:lnTo>
                  <a:lnTo>
                    <a:pt x="17217" y="55"/>
                  </a:lnTo>
                  <a:lnTo>
                    <a:pt x="100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1950320" y="4235229"/>
              <a:ext cx="400567" cy="5343"/>
            </a:xfrm>
            <a:custGeom>
              <a:avLst/>
              <a:gdLst/>
              <a:ahLst/>
              <a:cxnLst/>
              <a:rect l="l" t="t" r="r" b="b"/>
              <a:pathLst>
                <a:path w="20167" h="269" extrusionOk="0">
                  <a:moveTo>
                    <a:pt x="10083" y="0"/>
                  </a:moveTo>
                  <a:lnTo>
                    <a:pt x="2950" y="54"/>
                  </a:lnTo>
                  <a:lnTo>
                    <a:pt x="805" y="108"/>
                  </a:lnTo>
                  <a:lnTo>
                    <a:pt x="0" y="161"/>
                  </a:lnTo>
                  <a:lnTo>
                    <a:pt x="805" y="215"/>
                  </a:lnTo>
                  <a:lnTo>
                    <a:pt x="2950" y="215"/>
                  </a:lnTo>
                  <a:lnTo>
                    <a:pt x="10083" y="268"/>
                  </a:lnTo>
                  <a:lnTo>
                    <a:pt x="17217" y="215"/>
                  </a:lnTo>
                  <a:lnTo>
                    <a:pt x="19416" y="215"/>
                  </a:lnTo>
                  <a:lnTo>
                    <a:pt x="20167" y="161"/>
                  </a:lnTo>
                  <a:lnTo>
                    <a:pt x="19416" y="108"/>
                  </a:lnTo>
                  <a:lnTo>
                    <a:pt x="17217" y="54"/>
                  </a:lnTo>
                  <a:lnTo>
                    <a:pt x="1008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1950320" y="4168114"/>
              <a:ext cx="400567" cy="5343"/>
            </a:xfrm>
            <a:custGeom>
              <a:avLst/>
              <a:gdLst/>
              <a:ahLst/>
              <a:cxnLst/>
              <a:rect l="l" t="t" r="r" b="b"/>
              <a:pathLst>
                <a:path w="20167" h="269" extrusionOk="0">
                  <a:moveTo>
                    <a:pt x="10083" y="0"/>
                  </a:moveTo>
                  <a:lnTo>
                    <a:pt x="2950" y="54"/>
                  </a:lnTo>
                  <a:lnTo>
                    <a:pt x="805" y="108"/>
                  </a:lnTo>
                  <a:lnTo>
                    <a:pt x="0" y="161"/>
                  </a:lnTo>
                  <a:lnTo>
                    <a:pt x="805" y="215"/>
                  </a:lnTo>
                  <a:lnTo>
                    <a:pt x="2950" y="215"/>
                  </a:lnTo>
                  <a:lnTo>
                    <a:pt x="10083" y="268"/>
                  </a:lnTo>
                  <a:lnTo>
                    <a:pt x="17217" y="215"/>
                  </a:lnTo>
                  <a:lnTo>
                    <a:pt x="19416" y="215"/>
                  </a:lnTo>
                  <a:lnTo>
                    <a:pt x="20167" y="161"/>
                  </a:lnTo>
                  <a:lnTo>
                    <a:pt x="19416" y="108"/>
                  </a:lnTo>
                  <a:lnTo>
                    <a:pt x="17217" y="54"/>
                  </a:lnTo>
                  <a:lnTo>
                    <a:pt x="1008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1950320" y="4099926"/>
              <a:ext cx="400567" cy="5343"/>
            </a:xfrm>
            <a:custGeom>
              <a:avLst/>
              <a:gdLst/>
              <a:ahLst/>
              <a:cxnLst/>
              <a:rect l="l" t="t" r="r" b="b"/>
              <a:pathLst>
                <a:path w="20167" h="269" extrusionOk="0">
                  <a:moveTo>
                    <a:pt x="10083" y="1"/>
                  </a:moveTo>
                  <a:lnTo>
                    <a:pt x="2950" y="54"/>
                  </a:lnTo>
                  <a:lnTo>
                    <a:pt x="805" y="108"/>
                  </a:lnTo>
                  <a:lnTo>
                    <a:pt x="0" y="162"/>
                  </a:lnTo>
                  <a:lnTo>
                    <a:pt x="805" y="215"/>
                  </a:lnTo>
                  <a:lnTo>
                    <a:pt x="2950" y="215"/>
                  </a:lnTo>
                  <a:lnTo>
                    <a:pt x="10083" y="269"/>
                  </a:lnTo>
                  <a:lnTo>
                    <a:pt x="17217" y="215"/>
                  </a:lnTo>
                  <a:lnTo>
                    <a:pt x="19416" y="215"/>
                  </a:lnTo>
                  <a:lnTo>
                    <a:pt x="20167" y="162"/>
                  </a:lnTo>
                  <a:lnTo>
                    <a:pt x="19416" y="108"/>
                  </a:lnTo>
                  <a:lnTo>
                    <a:pt x="17217" y="54"/>
                  </a:lnTo>
                  <a:lnTo>
                    <a:pt x="100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1950320" y="4033883"/>
              <a:ext cx="400567" cy="4270"/>
            </a:xfrm>
            <a:custGeom>
              <a:avLst/>
              <a:gdLst/>
              <a:ahLst/>
              <a:cxnLst/>
              <a:rect l="l" t="t" r="r" b="b"/>
              <a:pathLst>
                <a:path w="20167" h="215" extrusionOk="0">
                  <a:moveTo>
                    <a:pt x="2950" y="0"/>
                  </a:moveTo>
                  <a:lnTo>
                    <a:pt x="805" y="54"/>
                  </a:lnTo>
                  <a:lnTo>
                    <a:pt x="0" y="108"/>
                  </a:lnTo>
                  <a:lnTo>
                    <a:pt x="805" y="161"/>
                  </a:lnTo>
                  <a:lnTo>
                    <a:pt x="2950" y="161"/>
                  </a:lnTo>
                  <a:lnTo>
                    <a:pt x="10083" y="215"/>
                  </a:lnTo>
                  <a:lnTo>
                    <a:pt x="17217" y="161"/>
                  </a:lnTo>
                  <a:lnTo>
                    <a:pt x="19416" y="161"/>
                  </a:lnTo>
                  <a:lnTo>
                    <a:pt x="20167" y="108"/>
                  </a:lnTo>
                  <a:lnTo>
                    <a:pt x="19416" y="54"/>
                  </a:lnTo>
                  <a:lnTo>
                    <a:pt x="172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1950320" y="3965695"/>
              <a:ext cx="400567" cy="4290"/>
            </a:xfrm>
            <a:custGeom>
              <a:avLst/>
              <a:gdLst/>
              <a:ahLst/>
              <a:cxnLst/>
              <a:rect l="l" t="t" r="r" b="b"/>
              <a:pathLst>
                <a:path w="20167" h="216" extrusionOk="0">
                  <a:moveTo>
                    <a:pt x="2950" y="1"/>
                  </a:moveTo>
                  <a:lnTo>
                    <a:pt x="805" y="54"/>
                  </a:lnTo>
                  <a:lnTo>
                    <a:pt x="0" y="108"/>
                  </a:lnTo>
                  <a:lnTo>
                    <a:pt x="805" y="162"/>
                  </a:lnTo>
                  <a:lnTo>
                    <a:pt x="2950" y="162"/>
                  </a:lnTo>
                  <a:lnTo>
                    <a:pt x="10083" y="215"/>
                  </a:lnTo>
                  <a:lnTo>
                    <a:pt x="17217" y="162"/>
                  </a:lnTo>
                  <a:lnTo>
                    <a:pt x="19416" y="162"/>
                  </a:lnTo>
                  <a:lnTo>
                    <a:pt x="20167" y="108"/>
                  </a:lnTo>
                  <a:lnTo>
                    <a:pt x="19416" y="54"/>
                  </a:lnTo>
                  <a:lnTo>
                    <a:pt x="172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1950320" y="3965695"/>
              <a:ext cx="400567" cy="4290"/>
            </a:xfrm>
            <a:custGeom>
              <a:avLst/>
              <a:gdLst/>
              <a:ahLst/>
              <a:cxnLst/>
              <a:rect l="l" t="t" r="r" b="b"/>
              <a:pathLst>
                <a:path w="20167" h="216" fill="none" extrusionOk="0">
                  <a:moveTo>
                    <a:pt x="20167" y="108"/>
                  </a:moveTo>
                  <a:lnTo>
                    <a:pt x="20167" y="108"/>
                  </a:lnTo>
                  <a:lnTo>
                    <a:pt x="19416" y="162"/>
                  </a:lnTo>
                  <a:lnTo>
                    <a:pt x="17217" y="162"/>
                  </a:lnTo>
                  <a:lnTo>
                    <a:pt x="10083" y="215"/>
                  </a:lnTo>
                  <a:lnTo>
                    <a:pt x="10083" y="215"/>
                  </a:lnTo>
                  <a:lnTo>
                    <a:pt x="2950" y="162"/>
                  </a:lnTo>
                  <a:lnTo>
                    <a:pt x="805" y="162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805" y="54"/>
                  </a:lnTo>
                  <a:lnTo>
                    <a:pt x="2950" y="1"/>
                  </a:lnTo>
                  <a:lnTo>
                    <a:pt x="10083" y="1"/>
                  </a:lnTo>
                  <a:lnTo>
                    <a:pt x="10083" y="1"/>
                  </a:lnTo>
                  <a:lnTo>
                    <a:pt x="17217" y="1"/>
                  </a:lnTo>
                  <a:lnTo>
                    <a:pt x="19416" y="54"/>
                  </a:lnTo>
                  <a:lnTo>
                    <a:pt x="20167" y="1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1944977" y="3941205"/>
              <a:ext cx="4290" cy="69261"/>
            </a:xfrm>
            <a:custGeom>
              <a:avLst/>
              <a:gdLst/>
              <a:ahLst/>
              <a:cxnLst/>
              <a:rect l="l" t="t" r="r" b="b"/>
              <a:pathLst>
                <a:path w="216" h="3487" extrusionOk="0">
                  <a:moveTo>
                    <a:pt x="1" y="0"/>
                  </a:moveTo>
                  <a:lnTo>
                    <a:pt x="216" y="3486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1944977" y="3941205"/>
              <a:ext cx="4290" cy="69261"/>
            </a:xfrm>
            <a:custGeom>
              <a:avLst/>
              <a:gdLst/>
              <a:ahLst/>
              <a:cxnLst/>
              <a:rect l="l" t="t" r="r" b="b"/>
              <a:pathLst>
                <a:path w="216" h="3487" fill="none" extrusionOk="0">
                  <a:moveTo>
                    <a:pt x="216" y="0"/>
                  </a:moveTo>
                  <a:lnTo>
                    <a:pt x="1" y="0"/>
                  </a:lnTo>
                  <a:lnTo>
                    <a:pt x="216" y="3486"/>
                  </a:lnTo>
                  <a:lnTo>
                    <a:pt x="2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1949247" y="3941205"/>
              <a:ext cx="402712" cy="69261"/>
            </a:xfrm>
            <a:custGeom>
              <a:avLst/>
              <a:gdLst/>
              <a:ahLst/>
              <a:cxnLst/>
              <a:rect l="l" t="t" r="r" b="b"/>
              <a:pathLst>
                <a:path w="20275" h="3487" extrusionOk="0">
                  <a:moveTo>
                    <a:pt x="17271" y="1234"/>
                  </a:moveTo>
                  <a:lnTo>
                    <a:pt x="19470" y="1287"/>
                  </a:lnTo>
                  <a:lnTo>
                    <a:pt x="20221" y="1341"/>
                  </a:lnTo>
                  <a:lnTo>
                    <a:pt x="19470" y="1395"/>
                  </a:lnTo>
                  <a:lnTo>
                    <a:pt x="17271" y="1395"/>
                  </a:lnTo>
                  <a:lnTo>
                    <a:pt x="10137" y="1448"/>
                  </a:lnTo>
                  <a:lnTo>
                    <a:pt x="3004" y="1395"/>
                  </a:lnTo>
                  <a:lnTo>
                    <a:pt x="859" y="1395"/>
                  </a:lnTo>
                  <a:lnTo>
                    <a:pt x="54" y="1341"/>
                  </a:lnTo>
                  <a:lnTo>
                    <a:pt x="859" y="1287"/>
                  </a:lnTo>
                  <a:lnTo>
                    <a:pt x="3004" y="1234"/>
                  </a:lnTo>
                  <a:close/>
                  <a:moveTo>
                    <a:pt x="1" y="0"/>
                  </a:moveTo>
                  <a:lnTo>
                    <a:pt x="1" y="3486"/>
                  </a:lnTo>
                  <a:lnTo>
                    <a:pt x="20274" y="2950"/>
                  </a:lnTo>
                  <a:lnTo>
                    <a:pt x="20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1950320" y="3965695"/>
              <a:ext cx="400567" cy="4290"/>
            </a:xfrm>
            <a:custGeom>
              <a:avLst/>
              <a:gdLst/>
              <a:ahLst/>
              <a:cxnLst/>
              <a:rect l="l" t="t" r="r" b="b"/>
              <a:pathLst>
                <a:path w="20167" h="216" fill="none" extrusionOk="0">
                  <a:moveTo>
                    <a:pt x="10083" y="215"/>
                  </a:moveTo>
                  <a:lnTo>
                    <a:pt x="10083" y="215"/>
                  </a:lnTo>
                  <a:lnTo>
                    <a:pt x="2950" y="162"/>
                  </a:lnTo>
                  <a:lnTo>
                    <a:pt x="805" y="162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805" y="54"/>
                  </a:lnTo>
                  <a:lnTo>
                    <a:pt x="2950" y="1"/>
                  </a:lnTo>
                  <a:lnTo>
                    <a:pt x="10083" y="1"/>
                  </a:lnTo>
                  <a:lnTo>
                    <a:pt x="10083" y="1"/>
                  </a:lnTo>
                  <a:lnTo>
                    <a:pt x="17217" y="1"/>
                  </a:lnTo>
                  <a:lnTo>
                    <a:pt x="19416" y="54"/>
                  </a:lnTo>
                  <a:lnTo>
                    <a:pt x="20167" y="108"/>
                  </a:lnTo>
                  <a:lnTo>
                    <a:pt x="20167" y="108"/>
                  </a:lnTo>
                  <a:lnTo>
                    <a:pt x="19416" y="162"/>
                  </a:lnTo>
                  <a:lnTo>
                    <a:pt x="17217" y="162"/>
                  </a:lnTo>
                  <a:lnTo>
                    <a:pt x="10083" y="2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1950320" y="3965695"/>
              <a:ext cx="400567" cy="4290"/>
            </a:xfrm>
            <a:custGeom>
              <a:avLst/>
              <a:gdLst/>
              <a:ahLst/>
              <a:cxnLst/>
              <a:rect l="l" t="t" r="r" b="b"/>
              <a:pathLst>
                <a:path w="20167" h="216" extrusionOk="0">
                  <a:moveTo>
                    <a:pt x="2950" y="1"/>
                  </a:moveTo>
                  <a:lnTo>
                    <a:pt x="805" y="54"/>
                  </a:lnTo>
                  <a:lnTo>
                    <a:pt x="0" y="108"/>
                  </a:lnTo>
                  <a:lnTo>
                    <a:pt x="805" y="162"/>
                  </a:lnTo>
                  <a:lnTo>
                    <a:pt x="2950" y="162"/>
                  </a:lnTo>
                  <a:lnTo>
                    <a:pt x="10083" y="215"/>
                  </a:lnTo>
                  <a:lnTo>
                    <a:pt x="17217" y="162"/>
                  </a:lnTo>
                  <a:lnTo>
                    <a:pt x="19416" y="162"/>
                  </a:lnTo>
                  <a:lnTo>
                    <a:pt x="20167" y="108"/>
                  </a:lnTo>
                  <a:lnTo>
                    <a:pt x="19416" y="54"/>
                  </a:lnTo>
                  <a:lnTo>
                    <a:pt x="17217" y="1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2583119" y="3930539"/>
              <a:ext cx="404837" cy="574225"/>
            </a:xfrm>
            <a:custGeom>
              <a:avLst/>
              <a:gdLst/>
              <a:ahLst/>
              <a:cxnLst/>
              <a:rect l="l" t="t" r="r" b="b"/>
              <a:pathLst>
                <a:path w="20382" h="28910" extrusionOk="0">
                  <a:moveTo>
                    <a:pt x="0" y="1"/>
                  </a:moveTo>
                  <a:lnTo>
                    <a:pt x="0" y="28910"/>
                  </a:lnTo>
                  <a:lnTo>
                    <a:pt x="20381" y="28910"/>
                  </a:lnTo>
                  <a:lnTo>
                    <a:pt x="203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2583119" y="3930539"/>
              <a:ext cx="404837" cy="574225"/>
            </a:xfrm>
            <a:custGeom>
              <a:avLst/>
              <a:gdLst/>
              <a:ahLst/>
              <a:cxnLst/>
              <a:rect l="l" t="t" r="r" b="b"/>
              <a:pathLst>
                <a:path w="20382" h="28910" fill="none" extrusionOk="0">
                  <a:moveTo>
                    <a:pt x="0" y="1"/>
                  </a:moveTo>
                  <a:lnTo>
                    <a:pt x="20381" y="1"/>
                  </a:lnTo>
                  <a:lnTo>
                    <a:pt x="20381" y="28910"/>
                  </a:lnTo>
                  <a:lnTo>
                    <a:pt x="0" y="2891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2531973" y="4495170"/>
              <a:ext cx="506037" cy="58594"/>
            </a:xfrm>
            <a:custGeom>
              <a:avLst/>
              <a:gdLst/>
              <a:ahLst/>
              <a:cxnLst/>
              <a:rect l="l" t="t" r="r" b="b"/>
              <a:pathLst>
                <a:path w="25477" h="2950" extrusionOk="0">
                  <a:moveTo>
                    <a:pt x="2682" y="0"/>
                  </a:moveTo>
                  <a:lnTo>
                    <a:pt x="2146" y="54"/>
                  </a:lnTo>
                  <a:lnTo>
                    <a:pt x="1663" y="161"/>
                  </a:lnTo>
                  <a:lnTo>
                    <a:pt x="1181" y="429"/>
                  </a:lnTo>
                  <a:lnTo>
                    <a:pt x="805" y="751"/>
                  </a:lnTo>
                  <a:lnTo>
                    <a:pt x="430" y="1180"/>
                  </a:lnTo>
                  <a:lnTo>
                    <a:pt x="215" y="1609"/>
                  </a:lnTo>
                  <a:lnTo>
                    <a:pt x="54" y="2145"/>
                  </a:lnTo>
                  <a:lnTo>
                    <a:pt x="1" y="2682"/>
                  </a:lnTo>
                  <a:lnTo>
                    <a:pt x="1" y="2950"/>
                  </a:lnTo>
                  <a:lnTo>
                    <a:pt x="25477" y="2950"/>
                  </a:lnTo>
                  <a:lnTo>
                    <a:pt x="25477" y="2682"/>
                  </a:lnTo>
                  <a:lnTo>
                    <a:pt x="25423" y="2145"/>
                  </a:lnTo>
                  <a:lnTo>
                    <a:pt x="25262" y="1609"/>
                  </a:lnTo>
                  <a:lnTo>
                    <a:pt x="25048" y="1180"/>
                  </a:lnTo>
                  <a:lnTo>
                    <a:pt x="24672" y="751"/>
                  </a:lnTo>
                  <a:lnTo>
                    <a:pt x="24297" y="429"/>
                  </a:lnTo>
                  <a:lnTo>
                    <a:pt x="23814" y="161"/>
                  </a:lnTo>
                  <a:lnTo>
                    <a:pt x="23332" y="54"/>
                  </a:lnTo>
                  <a:lnTo>
                    <a:pt x="2279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2486170" y="4553745"/>
              <a:ext cx="614705" cy="93771"/>
            </a:xfrm>
            <a:custGeom>
              <a:avLst/>
              <a:gdLst/>
              <a:ahLst/>
              <a:cxnLst/>
              <a:rect l="l" t="t" r="r" b="b"/>
              <a:pathLst>
                <a:path w="30948" h="4721" extrusionOk="0">
                  <a:moveTo>
                    <a:pt x="0" y="1"/>
                  </a:moveTo>
                  <a:lnTo>
                    <a:pt x="0" y="4721"/>
                  </a:lnTo>
                  <a:lnTo>
                    <a:pt x="30947" y="4721"/>
                  </a:lnTo>
                  <a:lnTo>
                    <a:pt x="309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2584172" y="4438701"/>
              <a:ext cx="400587" cy="5343"/>
            </a:xfrm>
            <a:custGeom>
              <a:avLst/>
              <a:gdLst/>
              <a:ahLst/>
              <a:cxnLst/>
              <a:rect l="l" t="t" r="r" b="b"/>
              <a:pathLst>
                <a:path w="20168" h="269" extrusionOk="0">
                  <a:moveTo>
                    <a:pt x="10084" y="0"/>
                  </a:moveTo>
                  <a:lnTo>
                    <a:pt x="2951" y="54"/>
                  </a:lnTo>
                  <a:lnTo>
                    <a:pt x="805" y="108"/>
                  </a:lnTo>
                  <a:lnTo>
                    <a:pt x="1" y="161"/>
                  </a:lnTo>
                  <a:lnTo>
                    <a:pt x="805" y="161"/>
                  </a:lnTo>
                  <a:lnTo>
                    <a:pt x="2951" y="215"/>
                  </a:lnTo>
                  <a:lnTo>
                    <a:pt x="10084" y="269"/>
                  </a:lnTo>
                  <a:lnTo>
                    <a:pt x="17217" y="215"/>
                  </a:lnTo>
                  <a:lnTo>
                    <a:pt x="19416" y="161"/>
                  </a:lnTo>
                  <a:lnTo>
                    <a:pt x="20167" y="161"/>
                  </a:lnTo>
                  <a:lnTo>
                    <a:pt x="19416" y="108"/>
                  </a:lnTo>
                  <a:lnTo>
                    <a:pt x="17217" y="54"/>
                  </a:lnTo>
                  <a:lnTo>
                    <a:pt x="100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2584172" y="4370513"/>
              <a:ext cx="400587" cy="5363"/>
            </a:xfrm>
            <a:custGeom>
              <a:avLst/>
              <a:gdLst/>
              <a:ahLst/>
              <a:cxnLst/>
              <a:rect l="l" t="t" r="r" b="b"/>
              <a:pathLst>
                <a:path w="20168" h="270" extrusionOk="0">
                  <a:moveTo>
                    <a:pt x="10084" y="1"/>
                  </a:moveTo>
                  <a:lnTo>
                    <a:pt x="2951" y="54"/>
                  </a:lnTo>
                  <a:lnTo>
                    <a:pt x="805" y="108"/>
                  </a:lnTo>
                  <a:lnTo>
                    <a:pt x="1" y="162"/>
                  </a:lnTo>
                  <a:lnTo>
                    <a:pt x="805" y="162"/>
                  </a:lnTo>
                  <a:lnTo>
                    <a:pt x="2951" y="215"/>
                  </a:lnTo>
                  <a:lnTo>
                    <a:pt x="10084" y="269"/>
                  </a:lnTo>
                  <a:lnTo>
                    <a:pt x="17217" y="215"/>
                  </a:lnTo>
                  <a:lnTo>
                    <a:pt x="19416" y="162"/>
                  </a:lnTo>
                  <a:lnTo>
                    <a:pt x="20167" y="162"/>
                  </a:lnTo>
                  <a:lnTo>
                    <a:pt x="19416" y="108"/>
                  </a:lnTo>
                  <a:lnTo>
                    <a:pt x="17217" y="54"/>
                  </a:lnTo>
                  <a:lnTo>
                    <a:pt x="100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2584172" y="4303398"/>
              <a:ext cx="400587" cy="5363"/>
            </a:xfrm>
            <a:custGeom>
              <a:avLst/>
              <a:gdLst/>
              <a:ahLst/>
              <a:cxnLst/>
              <a:rect l="l" t="t" r="r" b="b"/>
              <a:pathLst>
                <a:path w="20168" h="270" extrusionOk="0">
                  <a:moveTo>
                    <a:pt x="10084" y="1"/>
                  </a:moveTo>
                  <a:lnTo>
                    <a:pt x="2951" y="55"/>
                  </a:lnTo>
                  <a:lnTo>
                    <a:pt x="805" y="108"/>
                  </a:lnTo>
                  <a:lnTo>
                    <a:pt x="1" y="162"/>
                  </a:lnTo>
                  <a:lnTo>
                    <a:pt x="805" y="215"/>
                  </a:lnTo>
                  <a:lnTo>
                    <a:pt x="2951" y="215"/>
                  </a:lnTo>
                  <a:lnTo>
                    <a:pt x="10084" y="269"/>
                  </a:lnTo>
                  <a:lnTo>
                    <a:pt x="17217" y="215"/>
                  </a:lnTo>
                  <a:lnTo>
                    <a:pt x="19416" y="215"/>
                  </a:lnTo>
                  <a:lnTo>
                    <a:pt x="20167" y="162"/>
                  </a:lnTo>
                  <a:lnTo>
                    <a:pt x="19416" y="108"/>
                  </a:lnTo>
                  <a:lnTo>
                    <a:pt x="17217" y="55"/>
                  </a:lnTo>
                  <a:lnTo>
                    <a:pt x="100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2584172" y="4235229"/>
              <a:ext cx="400587" cy="5343"/>
            </a:xfrm>
            <a:custGeom>
              <a:avLst/>
              <a:gdLst/>
              <a:ahLst/>
              <a:cxnLst/>
              <a:rect l="l" t="t" r="r" b="b"/>
              <a:pathLst>
                <a:path w="20168" h="269" extrusionOk="0">
                  <a:moveTo>
                    <a:pt x="10084" y="0"/>
                  </a:moveTo>
                  <a:lnTo>
                    <a:pt x="2951" y="54"/>
                  </a:lnTo>
                  <a:lnTo>
                    <a:pt x="805" y="108"/>
                  </a:lnTo>
                  <a:lnTo>
                    <a:pt x="1" y="161"/>
                  </a:lnTo>
                  <a:lnTo>
                    <a:pt x="805" y="215"/>
                  </a:lnTo>
                  <a:lnTo>
                    <a:pt x="2951" y="215"/>
                  </a:lnTo>
                  <a:lnTo>
                    <a:pt x="10084" y="268"/>
                  </a:lnTo>
                  <a:lnTo>
                    <a:pt x="17217" y="215"/>
                  </a:lnTo>
                  <a:lnTo>
                    <a:pt x="19416" y="215"/>
                  </a:lnTo>
                  <a:lnTo>
                    <a:pt x="20167" y="161"/>
                  </a:lnTo>
                  <a:lnTo>
                    <a:pt x="19416" y="108"/>
                  </a:lnTo>
                  <a:lnTo>
                    <a:pt x="17217" y="54"/>
                  </a:lnTo>
                  <a:lnTo>
                    <a:pt x="100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2584172" y="4168114"/>
              <a:ext cx="400587" cy="5343"/>
            </a:xfrm>
            <a:custGeom>
              <a:avLst/>
              <a:gdLst/>
              <a:ahLst/>
              <a:cxnLst/>
              <a:rect l="l" t="t" r="r" b="b"/>
              <a:pathLst>
                <a:path w="20168" h="269" extrusionOk="0">
                  <a:moveTo>
                    <a:pt x="10084" y="0"/>
                  </a:moveTo>
                  <a:lnTo>
                    <a:pt x="2951" y="54"/>
                  </a:lnTo>
                  <a:lnTo>
                    <a:pt x="805" y="108"/>
                  </a:lnTo>
                  <a:lnTo>
                    <a:pt x="1" y="161"/>
                  </a:lnTo>
                  <a:lnTo>
                    <a:pt x="805" y="215"/>
                  </a:lnTo>
                  <a:lnTo>
                    <a:pt x="2951" y="215"/>
                  </a:lnTo>
                  <a:lnTo>
                    <a:pt x="10084" y="268"/>
                  </a:lnTo>
                  <a:lnTo>
                    <a:pt x="17217" y="215"/>
                  </a:lnTo>
                  <a:lnTo>
                    <a:pt x="19416" y="215"/>
                  </a:lnTo>
                  <a:lnTo>
                    <a:pt x="20167" y="161"/>
                  </a:lnTo>
                  <a:lnTo>
                    <a:pt x="19416" y="108"/>
                  </a:lnTo>
                  <a:lnTo>
                    <a:pt x="17217" y="54"/>
                  </a:lnTo>
                  <a:lnTo>
                    <a:pt x="100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2584172" y="4099926"/>
              <a:ext cx="400587" cy="5343"/>
            </a:xfrm>
            <a:custGeom>
              <a:avLst/>
              <a:gdLst/>
              <a:ahLst/>
              <a:cxnLst/>
              <a:rect l="l" t="t" r="r" b="b"/>
              <a:pathLst>
                <a:path w="20168" h="269" extrusionOk="0">
                  <a:moveTo>
                    <a:pt x="10084" y="1"/>
                  </a:moveTo>
                  <a:lnTo>
                    <a:pt x="2951" y="54"/>
                  </a:lnTo>
                  <a:lnTo>
                    <a:pt x="805" y="108"/>
                  </a:lnTo>
                  <a:lnTo>
                    <a:pt x="1" y="162"/>
                  </a:lnTo>
                  <a:lnTo>
                    <a:pt x="805" y="215"/>
                  </a:lnTo>
                  <a:lnTo>
                    <a:pt x="2951" y="215"/>
                  </a:lnTo>
                  <a:lnTo>
                    <a:pt x="10084" y="269"/>
                  </a:lnTo>
                  <a:lnTo>
                    <a:pt x="17217" y="215"/>
                  </a:lnTo>
                  <a:lnTo>
                    <a:pt x="19416" y="215"/>
                  </a:lnTo>
                  <a:lnTo>
                    <a:pt x="20167" y="162"/>
                  </a:lnTo>
                  <a:lnTo>
                    <a:pt x="19416" y="108"/>
                  </a:lnTo>
                  <a:lnTo>
                    <a:pt x="17217" y="54"/>
                  </a:lnTo>
                  <a:lnTo>
                    <a:pt x="100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2584172" y="4033883"/>
              <a:ext cx="400587" cy="4270"/>
            </a:xfrm>
            <a:custGeom>
              <a:avLst/>
              <a:gdLst/>
              <a:ahLst/>
              <a:cxnLst/>
              <a:rect l="l" t="t" r="r" b="b"/>
              <a:pathLst>
                <a:path w="20168" h="215" extrusionOk="0">
                  <a:moveTo>
                    <a:pt x="2951" y="0"/>
                  </a:moveTo>
                  <a:lnTo>
                    <a:pt x="805" y="54"/>
                  </a:lnTo>
                  <a:lnTo>
                    <a:pt x="1" y="108"/>
                  </a:lnTo>
                  <a:lnTo>
                    <a:pt x="805" y="161"/>
                  </a:lnTo>
                  <a:lnTo>
                    <a:pt x="2951" y="161"/>
                  </a:lnTo>
                  <a:lnTo>
                    <a:pt x="10084" y="215"/>
                  </a:lnTo>
                  <a:lnTo>
                    <a:pt x="17217" y="161"/>
                  </a:lnTo>
                  <a:lnTo>
                    <a:pt x="19416" y="161"/>
                  </a:lnTo>
                  <a:lnTo>
                    <a:pt x="20167" y="108"/>
                  </a:lnTo>
                  <a:lnTo>
                    <a:pt x="19416" y="54"/>
                  </a:lnTo>
                  <a:lnTo>
                    <a:pt x="172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2584172" y="3965695"/>
              <a:ext cx="400587" cy="4290"/>
            </a:xfrm>
            <a:custGeom>
              <a:avLst/>
              <a:gdLst/>
              <a:ahLst/>
              <a:cxnLst/>
              <a:rect l="l" t="t" r="r" b="b"/>
              <a:pathLst>
                <a:path w="20168" h="216" extrusionOk="0">
                  <a:moveTo>
                    <a:pt x="2951" y="1"/>
                  </a:moveTo>
                  <a:lnTo>
                    <a:pt x="805" y="54"/>
                  </a:lnTo>
                  <a:lnTo>
                    <a:pt x="1" y="108"/>
                  </a:lnTo>
                  <a:lnTo>
                    <a:pt x="805" y="162"/>
                  </a:lnTo>
                  <a:lnTo>
                    <a:pt x="2951" y="162"/>
                  </a:lnTo>
                  <a:lnTo>
                    <a:pt x="10084" y="215"/>
                  </a:lnTo>
                  <a:lnTo>
                    <a:pt x="17217" y="162"/>
                  </a:lnTo>
                  <a:lnTo>
                    <a:pt x="19416" y="162"/>
                  </a:lnTo>
                  <a:lnTo>
                    <a:pt x="20167" y="108"/>
                  </a:lnTo>
                  <a:lnTo>
                    <a:pt x="19416" y="54"/>
                  </a:lnTo>
                  <a:lnTo>
                    <a:pt x="172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2584172" y="3965695"/>
              <a:ext cx="400587" cy="4290"/>
            </a:xfrm>
            <a:custGeom>
              <a:avLst/>
              <a:gdLst/>
              <a:ahLst/>
              <a:cxnLst/>
              <a:rect l="l" t="t" r="r" b="b"/>
              <a:pathLst>
                <a:path w="20168" h="216" fill="none" extrusionOk="0">
                  <a:moveTo>
                    <a:pt x="20167" y="108"/>
                  </a:moveTo>
                  <a:lnTo>
                    <a:pt x="20167" y="108"/>
                  </a:lnTo>
                  <a:lnTo>
                    <a:pt x="19416" y="162"/>
                  </a:lnTo>
                  <a:lnTo>
                    <a:pt x="17217" y="162"/>
                  </a:lnTo>
                  <a:lnTo>
                    <a:pt x="10084" y="215"/>
                  </a:lnTo>
                  <a:lnTo>
                    <a:pt x="10084" y="215"/>
                  </a:lnTo>
                  <a:lnTo>
                    <a:pt x="2951" y="162"/>
                  </a:lnTo>
                  <a:lnTo>
                    <a:pt x="805" y="162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805" y="54"/>
                  </a:lnTo>
                  <a:lnTo>
                    <a:pt x="2951" y="1"/>
                  </a:lnTo>
                  <a:lnTo>
                    <a:pt x="10084" y="1"/>
                  </a:lnTo>
                  <a:lnTo>
                    <a:pt x="10084" y="1"/>
                  </a:lnTo>
                  <a:lnTo>
                    <a:pt x="17217" y="1"/>
                  </a:lnTo>
                  <a:lnTo>
                    <a:pt x="19416" y="54"/>
                  </a:lnTo>
                  <a:lnTo>
                    <a:pt x="20167" y="1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2578848" y="3941205"/>
              <a:ext cx="4270" cy="69261"/>
            </a:xfrm>
            <a:custGeom>
              <a:avLst/>
              <a:gdLst/>
              <a:ahLst/>
              <a:cxnLst/>
              <a:rect l="l" t="t" r="r" b="b"/>
              <a:pathLst>
                <a:path w="215" h="3487" extrusionOk="0">
                  <a:moveTo>
                    <a:pt x="0" y="0"/>
                  </a:moveTo>
                  <a:lnTo>
                    <a:pt x="215" y="3486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2578848" y="3941205"/>
              <a:ext cx="4270" cy="69261"/>
            </a:xfrm>
            <a:custGeom>
              <a:avLst/>
              <a:gdLst/>
              <a:ahLst/>
              <a:cxnLst/>
              <a:rect l="l" t="t" r="r" b="b"/>
              <a:pathLst>
                <a:path w="215" h="3487" fill="none" extrusionOk="0">
                  <a:moveTo>
                    <a:pt x="215" y="0"/>
                  </a:moveTo>
                  <a:lnTo>
                    <a:pt x="0" y="0"/>
                  </a:lnTo>
                  <a:lnTo>
                    <a:pt x="215" y="3486"/>
                  </a:lnTo>
                  <a:lnTo>
                    <a:pt x="2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2583119" y="3941205"/>
              <a:ext cx="402692" cy="69261"/>
            </a:xfrm>
            <a:custGeom>
              <a:avLst/>
              <a:gdLst/>
              <a:ahLst/>
              <a:cxnLst/>
              <a:rect l="l" t="t" r="r" b="b"/>
              <a:pathLst>
                <a:path w="20274" h="3487" extrusionOk="0">
                  <a:moveTo>
                    <a:pt x="17270" y="1234"/>
                  </a:moveTo>
                  <a:lnTo>
                    <a:pt x="19469" y="1287"/>
                  </a:lnTo>
                  <a:lnTo>
                    <a:pt x="20220" y="1341"/>
                  </a:lnTo>
                  <a:lnTo>
                    <a:pt x="19469" y="1395"/>
                  </a:lnTo>
                  <a:lnTo>
                    <a:pt x="17270" y="1395"/>
                  </a:lnTo>
                  <a:lnTo>
                    <a:pt x="10137" y="1448"/>
                  </a:lnTo>
                  <a:lnTo>
                    <a:pt x="3004" y="1395"/>
                  </a:lnTo>
                  <a:lnTo>
                    <a:pt x="858" y="1395"/>
                  </a:lnTo>
                  <a:lnTo>
                    <a:pt x="54" y="1341"/>
                  </a:lnTo>
                  <a:lnTo>
                    <a:pt x="858" y="1287"/>
                  </a:lnTo>
                  <a:lnTo>
                    <a:pt x="3004" y="1234"/>
                  </a:lnTo>
                  <a:close/>
                  <a:moveTo>
                    <a:pt x="0" y="0"/>
                  </a:moveTo>
                  <a:lnTo>
                    <a:pt x="0" y="3486"/>
                  </a:lnTo>
                  <a:lnTo>
                    <a:pt x="20274" y="2950"/>
                  </a:lnTo>
                  <a:lnTo>
                    <a:pt x="20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2584172" y="3965695"/>
              <a:ext cx="400587" cy="4290"/>
            </a:xfrm>
            <a:custGeom>
              <a:avLst/>
              <a:gdLst/>
              <a:ahLst/>
              <a:cxnLst/>
              <a:rect l="l" t="t" r="r" b="b"/>
              <a:pathLst>
                <a:path w="20168" h="216" fill="none" extrusionOk="0">
                  <a:moveTo>
                    <a:pt x="10084" y="215"/>
                  </a:moveTo>
                  <a:lnTo>
                    <a:pt x="10084" y="215"/>
                  </a:lnTo>
                  <a:lnTo>
                    <a:pt x="2951" y="162"/>
                  </a:lnTo>
                  <a:lnTo>
                    <a:pt x="805" y="162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805" y="54"/>
                  </a:lnTo>
                  <a:lnTo>
                    <a:pt x="2951" y="1"/>
                  </a:lnTo>
                  <a:lnTo>
                    <a:pt x="10084" y="1"/>
                  </a:lnTo>
                  <a:lnTo>
                    <a:pt x="10084" y="1"/>
                  </a:lnTo>
                  <a:lnTo>
                    <a:pt x="17217" y="1"/>
                  </a:lnTo>
                  <a:lnTo>
                    <a:pt x="19416" y="54"/>
                  </a:lnTo>
                  <a:lnTo>
                    <a:pt x="20167" y="108"/>
                  </a:lnTo>
                  <a:lnTo>
                    <a:pt x="20167" y="108"/>
                  </a:lnTo>
                  <a:lnTo>
                    <a:pt x="19416" y="162"/>
                  </a:lnTo>
                  <a:lnTo>
                    <a:pt x="17217" y="162"/>
                  </a:lnTo>
                  <a:lnTo>
                    <a:pt x="10084" y="2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2584172" y="3965695"/>
              <a:ext cx="400587" cy="4290"/>
            </a:xfrm>
            <a:custGeom>
              <a:avLst/>
              <a:gdLst/>
              <a:ahLst/>
              <a:cxnLst/>
              <a:rect l="l" t="t" r="r" b="b"/>
              <a:pathLst>
                <a:path w="20168" h="216" extrusionOk="0">
                  <a:moveTo>
                    <a:pt x="2951" y="1"/>
                  </a:moveTo>
                  <a:lnTo>
                    <a:pt x="805" y="54"/>
                  </a:lnTo>
                  <a:lnTo>
                    <a:pt x="1" y="108"/>
                  </a:lnTo>
                  <a:lnTo>
                    <a:pt x="805" y="162"/>
                  </a:lnTo>
                  <a:lnTo>
                    <a:pt x="2951" y="162"/>
                  </a:lnTo>
                  <a:lnTo>
                    <a:pt x="10084" y="215"/>
                  </a:lnTo>
                  <a:lnTo>
                    <a:pt x="17217" y="162"/>
                  </a:lnTo>
                  <a:lnTo>
                    <a:pt x="19416" y="162"/>
                  </a:lnTo>
                  <a:lnTo>
                    <a:pt x="20167" y="108"/>
                  </a:lnTo>
                  <a:lnTo>
                    <a:pt x="19416" y="54"/>
                  </a:lnTo>
                  <a:lnTo>
                    <a:pt x="17217" y="1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2584172" y="3965695"/>
              <a:ext cx="400587" cy="4290"/>
            </a:xfrm>
            <a:custGeom>
              <a:avLst/>
              <a:gdLst/>
              <a:ahLst/>
              <a:cxnLst/>
              <a:rect l="l" t="t" r="r" b="b"/>
              <a:pathLst>
                <a:path w="20168" h="216" fill="none" extrusionOk="0">
                  <a:moveTo>
                    <a:pt x="10084" y="1"/>
                  </a:moveTo>
                  <a:lnTo>
                    <a:pt x="10084" y="1"/>
                  </a:lnTo>
                  <a:lnTo>
                    <a:pt x="2951" y="1"/>
                  </a:lnTo>
                  <a:lnTo>
                    <a:pt x="805" y="54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805" y="162"/>
                  </a:lnTo>
                  <a:lnTo>
                    <a:pt x="2951" y="162"/>
                  </a:lnTo>
                  <a:lnTo>
                    <a:pt x="10084" y="215"/>
                  </a:lnTo>
                  <a:lnTo>
                    <a:pt x="10084" y="215"/>
                  </a:lnTo>
                  <a:lnTo>
                    <a:pt x="17217" y="162"/>
                  </a:lnTo>
                  <a:lnTo>
                    <a:pt x="19416" y="162"/>
                  </a:lnTo>
                  <a:lnTo>
                    <a:pt x="20167" y="108"/>
                  </a:lnTo>
                  <a:lnTo>
                    <a:pt x="20167" y="108"/>
                  </a:lnTo>
                  <a:lnTo>
                    <a:pt x="19416" y="54"/>
                  </a:lnTo>
                  <a:lnTo>
                    <a:pt x="17217" y="1"/>
                  </a:lnTo>
                  <a:lnTo>
                    <a:pt x="100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3007104" y="2313394"/>
              <a:ext cx="192845" cy="114011"/>
            </a:xfrm>
            <a:custGeom>
              <a:avLst/>
              <a:gdLst/>
              <a:ahLst/>
              <a:cxnLst/>
              <a:rect l="l" t="t" r="r" b="b"/>
              <a:pathLst>
                <a:path w="9709" h="5740" extrusionOk="0">
                  <a:moveTo>
                    <a:pt x="1073" y="1"/>
                  </a:moveTo>
                  <a:lnTo>
                    <a:pt x="912" y="108"/>
                  </a:lnTo>
                  <a:lnTo>
                    <a:pt x="751" y="215"/>
                  </a:lnTo>
                  <a:lnTo>
                    <a:pt x="644" y="322"/>
                  </a:lnTo>
                  <a:lnTo>
                    <a:pt x="590" y="483"/>
                  </a:lnTo>
                  <a:lnTo>
                    <a:pt x="483" y="644"/>
                  </a:lnTo>
                  <a:lnTo>
                    <a:pt x="0" y="2629"/>
                  </a:lnTo>
                  <a:lnTo>
                    <a:pt x="0" y="2790"/>
                  </a:lnTo>
                  <a:lnTo>
                    <a:pt x="0" y="3004"/>
                  </a:lnTo>
                  <a:lnTo>
                    <a:pt x="54" y="3165"/>
                  </a:lnTo>
                  <a:lnTo>
                    <a:pt x="108" y="3272"/>
                  </a:lnTo>
                  <a:lnTo>
                    <a:pt x="215" y="3433"/>
                  </a:lnTo>
                  <a:lnTo>
                    <a:pt x="322" y="3541"/>
                  </a:lnTo>
                  <a:lnTo>
                    <a:pt x="483" y="3648"/>
                  </a:lnTo>
                  <a:lnTo>
                    <a:pt x="644" y="3701"/>
                  </a:lnTo>
                  <a:lnTo>
                    <a:pt x="8797" y="5740"/>
                  </a:lnTo>
                  <a:lnTo>
                    <a:pt x="9708" y="2039"/>
                  </a:lnTo>
                  <a:lnTo>
                    <a:pt x="1556" y="1"/>
                  </a:lnTo>
                  <a:close/>
                </a:path>
              </a:pathLst>
            </a:custGeom>
            <a:solidFill>
              <a:srgbClr val="5EC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3007104" y="2313394"/>
              <a:ext cx="192845" cy="114011"/>
            </a:xfrm>
            <a:custGeom>
              <a:avLst/>
              <a:gdLst/>
              <a:ahLst/>
              <a:cxnLst/>
              <a:rect l="l" t="t" r="r" b="b"/>
              <a:pathLst>
                <a:path w="9709" h="5740" fill="none" extrusionOk="0">
                  <a:moveTo>
                    <a:pt x="0" y="2629"/>
                  </a:moveTo>
                  <a:lnTo>
                    <a:pt x="483" y="644"/>
                  </a:lnTo>
                  <a:lnTo>
                    <a:pt x="483" y="644"/>
                  </a:lnTo>
                  <a:lnTo>
                    <a:pt x="590" y="483"/>
                  </a:lnTo>
                  <a:lnTo>
                    <a:pt x="644" y="322"/>
                  </a:lnTo>
                  <a:lnTo>
                    <a:pt x="751" y="215"/>
                  </a:lnTo>
                  <a:lnTo>
                    <a:pt x="912" y="108"/>
                  </a:lnTo>
                  <a:lnTo>
                    <a:pt x="1073" y="1"/>
                  </a:lnTo>
                  <a:lnTo>
                    <a:pt x="1234" y="1"/>
                  </a:lnTo>
                  <a:lnTo>
                    <a:pt x="1395" y="1"/>
                  </a:lnTo>
                  <a:lnTo>
                    <a:pt x="1556" y="1"/>
                  </a:lnTo>
                  <a:lnTo>
                    <a:pt x="9708" y="2039"/>
                  </a:lnTo>
                  <a:lnTo>
                    <a:pt x="8797" y="5740"/>
                  </a:lnTo>
                  <a:lnTo>
                    <a:pt x="644" y="3701"/>
                  </a:lnTo>
                  <a:lnTo>
                    <a:pt x="644" y="3701"/>
                  </a:lnTo>
                  <a:lnTo>
                    <a:pt x="483" y="3648"/>
                  </a:lnTo>
                  <a:lnTo>
                    <a:pt x="322" y="3541"/>
                  </a:lnTo>
                  <a:lnTo>
                    <a:pt x="215" y="3433"/>
                  </a:lnTo>
                  <a:lnTo>
                    <a:pt x="108" y="3272"/>
                  </a:lnTo>
                  <a:lnTo>
                    <a:pt x="54" y="3165"/>
                  </a:lnTo>
                  <a:lnTo>
                    <a:pt x="0" y="3004"/>
                  </a:lnTo>
                  <a:lnTo>
                    <a:pt x="0" y="2790"/>
                  </a:lnTo>
                  <a:lnTo>
                    <a:pt x="0" y="2629"/>
                  </a:lnTo>
                  <a:lnTo>
                    <a:pt x="0" y="26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3007104" y="2313394"/>
              <a:ext cx="192845" cy="114011"/>
            </a:xfrm>
            <a:custGeom>
              <a:avLst/>
              <a:gdLst/>
              <a:ahLst/>
              <a:cxnLst/>
              <a:rect l="l" t="t" r="r" b="b"/>
              <a:pathLst>
                <a:path w="9709" h="5740" extrusionOk="0">
                  <a:moveTo>
                    <a:pt x="1073" y="1"/>
                  </a:moveTo>
                  <a:lnTo>
                    <a:pt x="805" y="162"/>
                  </a:lnTo>
                  <a:lnTo>
                    <a:pt x="644" y="376"/>
                  </a:lnTo>
                  <a:lnTo>
                    <a:pt x="483" y="644"/>
                  </a:lnTo>
                  <a:lnTo>
                    <a:pt x="0" y="2629"/>
                  </a:lnTo>
                  <a:lnTo>
                    <a:pt x="0" y="2843"/>
                  </a:lnTo>
                  <a:lnTo>
                    <a:pt x="0" y="3111"/>
                  </a:lnTo>
                  <a:lnTo>
                    <a:pt x="161" y="3380"/>
                  </a:lnTo>
                  <a:lnTo>
                    <a:pt x="376" y="3594"/>
                  </a:lnTo>
                  <a:lnTo>
                    <a:pt x="644" y="3701"/>
                  </a:lnTo>
                  <a:lnTo>
                    <a:pt x="8797" y="5740"/>
                  </a:lnTo>
                  <a:lnTo>
                    <a:pt x="9708" y="2039"/>
                  </a:lnTo>
                  <a:lnTo>
                    <a:pt x="15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3007104" y="2313394"/>
              <a:ext cx="192845" cy="114011"/>
            </a:xfrm>
            <a:custGeom>
              <a:avLst/>
              <a:gdLst/>
              <a:ahLst/>
              <a:cxnLst/>
              <a:rect l="l" t="t" r="r" b="b"/>
              <a:pathLst>
                <a:path w="9709" h="5740" fill="none" extrusionOk="0">
                  <a:moveTo>
                    <a:pt x="1341" y="1"/>
                  </a:moveTo>
                  <a:lnTo>
                    <a:pt x="1341" y="1"/>
                  </a:lnTo>
                  <a:lnTo>
                    <a:pt x="1073" y="1"/>
                  </a:lnTo>
                  <a:lnTo>
                    <a:pt x="805" y="162"/>
                  </a:lnTo>
                  <a:lnTo>
                    <a:pt x="644" y="376"/>
                  </a:lnTo>
                  <a:lnTo>
                    <a:pt x="483" y="644"/>
                  </a:lnTo>
                  <a:lnTo>
                    <a:pt x="0" y="2629"/>
                  </a:lnTo>
                  <a:lnTo>
                    <a:pt x="0" y="2629"/>
                  </a:lnTo>
                  <a:lnTo>
                    <a:pt x="0" y="2629"/>
                  </a:lnTo>
                  <a:lnTo>
                    <a:pt x="0" y="2629"/>
                  </a:lnTo>
                  <a:lnTo>
                    <a:pt x="0" y="2843"/>
                  </a:lnTo>
                  <a:lnTo>
                    <a:pt x="0" y="2843"/>
                  </a:lnTo>
                  <a:lnTo>
                    <a:pt x="0" y="3111"/>
                  </a:lnTo>
                  <a:lnTo>
                    <a:pt x="161" y="3380"/>
                  </a:lnTo>
                  <a:lnTo>
                    <a:pt x="376" y="3594"/>
                  </a:lnTo>
                  <a:lnTo>
                    <a:pt x="644" y="3701"/>
                  </a:lnTo>
                  <a:lnTo>
                    <a:pt x="8797" y="5740"/>
                  </a:lnTo>
                  <a:lnTo>
                    <a:pt x="9708" y="2039"/>
                  </a:lnTo>
                  <a:lnTo>
                    <a:pt x="1556" y="1"/>
                  </a:lnTo>
                  <a:lnTo>
                    <a:pt x="1556" y="1"/>
                  </a:lnTo>
                  <a:lnTo>
                    <a:pt x="13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2970875" y="2429510"/>
              <a:ext cx="200313" cy="149167"/>
            </a:xfrm>
            <a:custGeom>
              <a:avLst/>
              <a:gdLst/>
              <a:ahLst/>
              <a:cxnLst/>
              <a:rect l="l" t="t" r="r" b="b"/>
              <a:pathLst>
                <a:path w="10085" h="7510" extrusionOk="0">
                  <a:moveTo>
                    <a:pt x="2200" y="1"/>
                  </a:moveTo>
                  <a:lnTo>
                    <a:pt x="1932" y="54"/>
                  </a:lnTo>
                  <a:lnTo>
                    <a:pt x="1664" y="108"/>
                  </a:lnTo>
                  <a:lnTo>
                    <a:pt x="1395" y="215"/>
                  </a:lnTo>
                  <a:lnTo>
                    <a:pt x="1181" y="376"/>
                  </a:lnTo>
                  <a:lnTo>
                    <a:pt x="966" y="591"/>
                  </a:lnTo>
                  <a:lnTo>
                    <a:pt x="859" y="805"/>
                  </a:lnTo>
                  <a:lnTo>
                    <a:pt x="752" y="1073"/>
                  </a:lnTo>
                  <a:lnTo>
                    <a:pt x="55" y="3862"/>
                  </a:lnTo>
                  <a:lnTo>
                    <a:pt x="1" y="4184"/>
                  </a:lnTo>
                  <a:lnTo>
                    <a:pt x="1" y="4452"/>
                  </a:lnTo>
                  <a:lnTo>
                    <a:pt x="108" y="4721"/>
                  </a:lnTo>
                  <a:lnTo>
                    <a:pt x="215" y="4989"/>
                  </a:lnTo>
                  <a:lnTo>
                    <a:pt x="376" y="5203"/>
                  </a:lnTo>
                  <a:lnTo>
                    <a:pt x="591" y="5364"/>
                  </a:lnTo>
                  <a:lnTo>
                    <a:pt x="805" y="5525"/>
                  </a:lnTo>
                  <a:lnTo>
                    <a:pt x="1074" y="5632"/>
                  </a:lnTo>
                  <a:lnTo>
                    <a:pt x="8690" y="7510"/>
                  </a:lnTo>
                  <a:lnTo>
                    <a:pt x="10084" y="1985"/>
                  </a:lnTo>
                  <a:lnTo>
                    <a:pt x="2468" y="54"/>
                  </a:lnTo>
                  <a:lnTo>
                    <a:pt x="22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3082740" y="2336831"/>
              <a:ext cx="117209" cy="204564"/>
            </a:xfrm>
            <a:custGeom>
              <a:avLst/>
              <a:gdLst/>
              <a:ahLst/>
              <a:cxnLst/>
              <a:rect l="l" t="t" r="r" b="b"/>
              <a:pathLst>
                <a:path w="5901" h="10299" extrusionOk="0">
                  <a:moveTo>
                    <a:pt x="2360" y="1"/>
                  </a:moveTo>
                  <a:lnTo>
                    <a:pt x="1" y="9387"/>
                  </a:lnTo>
                  <a:lnTo>
                    <a:pt x="3540" y="10298"/>
                  </a:lnTo>
                  <a:lnTo>
                    <a:pt x="5900" y="859"/>
                  </a:lnTo>
                  <a:lnTo>
                    <a:pt x="23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3175419" y="2386905"/>
              <a:ext cx="565704" cy="884239"/>
            </a:xfrm>
            <a:custGeom>
              <a:avLst/>
              <a:gdLst/>
              <a:ahLst/>
              <a:cxnLst/>
              <a:rect l="l" t="t" r="r" b="b"/>
              <a:pathLst>
                <a:path w="28481" h="44518" extrusionOk="0">
                  <a:moveTo>
                    <a:pt x="4238" y="0"/>
                  </a:moveTo>
                  <a:lnTo>
                    <a:pt x="1" y="9279"/>
                  </a:lnTo>
                  <a:lnTo>
                    <a:pt x="698" y="9279"/>
                  </a:lnTo>
                  <a:lnTo>
                    <a:pt x="1502" y="9333"/>
                  </a:lnTo>
                  <a:lnTo>
                    <a:pt x="2575" y="9440"/>
                  </a:lnTo>
                  <a:lnTo>
                    <a:pt x="3862" y="9655"/>
                  </a:lnTo>
                  <a:lnTo>
                    <a:pt x="5311" y="9869"/>
                  </a:lnTo>
                  <a:lnTo>
                    <a:pt x="6812" y="10245"/>
                  </a:lnTo>
                  <a:lnTo>
                    <a:pt x="8421" y="10727"/>
                  </a:lnTo>
                  <a:lnTo>
                    <a:pt x="9226" y="10995"/>
                  </a:lnTo>
                  <a:lnTo>
                    <a:pt x="10030" y="11317"/>
                  </a:lnTo>
                  <a:lnTo>
                    <a:pt x="10781" y="11693"/>
                  </a:lnTo>
                  <a:lnTo>
                    <a:pt x="11586" y="12068"/>
                  </a:lnTo>
                  <a:lnTo>
                    <a:pt x="12337" y="12497"/>
                  </a:lnTo>
                  <a:lnTo>
                    <a:pt x="13034" y="12980"/>
                  </a:lnTo>
                  <a:lnTo>
                    <a:pt x="13731" y="13516"/>
                  </a:lnTo>
                  <a:lnTo>
                    <a:pt x="14428" y="14053"/>
                  </a:lnTo>
                  <a:lnTo>
                    <a:pt x="15018" y="14696"/>
                  </a:lnTo>
                  <a:lnTo>
                    <a:pt x="15555" y="15340"/>
                  </a:lnTo>
                  <a:lnTo>
                    <a:pt x="16091" y="16091"/>
                  </a:lnTo>
                  <a:lnTo>
                    <a:pt x="16520" y="16842"/>
                  </a:lnTo>
                  <a:lnTo>
                    <a:pt x="16896" y="17700"/>
                  </a:lnTo>
                  <a:lnTo>
                    <a:pt x="17217" y="18558"/>
                  </a:lnTo>
                  <a:lnTo>
                    <a:pt x="17432" y="19523"/>
                  </a:lnTo>
                  <a:lnTo>
                    <a:pt x="17539" y="20542"/>
                  </a:lnTo>
                  <a:lnTo>
                    <a:pt x="17646" y="21883"/>
                  </a:lnTo>
                  <a:lnTo>
                    <a:pt x="17593" y="23117"/>
                  </a:lnTo>
                  <a:lnTo>
                    <a:pt x="17486" y="24297"/>
                  </a:lnTo>
                  <a:lnTo>
                    <a:pt x="17325" y="25370"/>
                  </a:lnTo>
                  <a:lnTo>
                    <a:pt x="17056" y="26389"/>
                  </a:lnTo>
                  <a:lnTo>
                    <a:pt x="16735" y="27354"/>
                  </a:lnTo>
                  <a:lnTo>
                    <a:pt x="16359" y="28266"/>
                  </a:lnTo>
                  <a:lnTo>
                    <a:pt x="15877" y="29070"/>
                  </a:lnTo>
                  <a:lnTo>
                    <a:pt x="15394" y="29821"/>
                  </a:lnTo>
                  <a:lnTo>
                    <a:pt x="14857" y="30518"/>
                  </a:lnTo>
                  <a:lnTo>
                    <a:pt x="14321" y="31162"/>
                  </a:lnTo>
                  <a:lnTo>
                    <a:pt x="13677" y="31752"/>
                  </a:lnTo>
                  <a:lnTo>
                    <a:pt x="13034" y="32288"/>
                  </a:lnTo>
                  <a:lnTo>
                    <a:pt x="12390" y="32771"/>
                  </a:lnTo>
                  <a:lnTo>
                    <a:pt x="11747" y="33200"/>
                  </a:lnTo>
                  <a:lnTo>
                    <a:pt x="11049" y="33629"/>
                  </a:lnTo>
                  <a:lnTo>
                    <a:pt x="10352" y="33951"/>
                  </a:lnTo>
                  <a:lnTo>
                    <a:pt x="9655" y="34273"/>
                  </a:lnTo>
                  <a:lnTo>
                    <a:pt x="8368" y="34756"/>
                  </a:lnTo>
                  <a:lnTo>
                    <a:pt x="7080" y="35131"/>
                  </a:lnTo>
                  <a:lnTo>
                    <a:pt x="5954" y="35399"/>
                  </a:lnTo>
                  <a:lnTo>
                    <a:pt x="4989" y="35560"/>
                  </a:lnTo>
                  <a:lnTo>
                    <a:pt x="4238" y="35667"/>
                  </a:lnTo>
                  <a:lnTo>
                    <a:pt x="3594" y="35721"/>
                  </a:lnTo>
                  <a:lnTo>
                    <a:pt x="3594" y="44517"/>
                  </a:lnTo>
                  <a:lnTo>
                    <a:pt x="5257" y="44517"/>
                  </a:lnTo>
                  <a:lnTo>
                    <a:pt x="6920" y="44410"/>
                  </a:lnTo>
                  <a:lnTo>
                    <a:pt x="8475" y="44249"/>
                  </a:lnTo>
                  <a:lnTo>
                    <a:pt x="10030" y="44034"/>
                  </a:lnTo>
                  <a:lnTo>
                    <a:pt x="11478" y="43713"/>
                  </a:lnTo>
                  <a:lnTo>
                    <a:pt x="12927" y="43337"/>
                  </a:lnTo>
                  <a:lnTo>
                    <a:pt x="14267" y="42908"/>
                  </a:lnTo>
                  <a:lnTo>
                    <a:pt x="15608" y="42372"/>
                  </a:lnTo>
                  <a:lnTo>
                    <a:pt x="16842" y="41835"/>
                  </a:lnTo>
                  <a:lnTo>
                    <a:pt x="18076" y="41192"/>
                  </a:lnTo>
                  <a:lnTo>
                    <a:pt x="19202" y="40494"/>
                  </a:lnTo>
                  <a:lnTo>
                    <a:pt x="20275" y="39744"/>
                  </a:lnTo>
                  <a:lnTo>
                    <a:pt x="21294" y="38993"/>
                  </a:lnTo>
                  <a:lnTo>
                    <a:pt x="22259" y="38135"/>
                  </a:lnTo>
                  <a:lnTo>
                    <a:pt x="23171" y="37223"/>
                  </a:lnTo>
                  <a:lnTo>
                    <a:pt x="23975" y="36257"/>
                  </a:lnTo>
                  <a:lnTo>
                    <a:pt x="24726" y="35238"/>
                  </a:lnTo>
                  <a:lnTo>
                    <a:pt x="25423" y="34219"/>
                  </a:lnTo>
                  <a:lnTo>
                    <a:pt x="26067" y="33147"/>
                  </a:lnTo>
                  <a:lnTo>
                    <a:pt x="26603" y="31967"/>
                  </a:lnTo>
                  <a:lnTo>
                    <a:pt x="27086" y="30840"/>
                  </a:lnTo>
                  <a:lnTo>
                    <a:pt x="27515" y="29607"/>
                  </a:lnTo>
                  <a:lnTo>
                    <a:pt x="27837" y="28373"/>
                  </a:lnTo>
                  <a:lnTo>
                    <a:pt x="28105" y="27086"/>
                  </a:lnTo>
                  <a:lnTo>
                    <a:pt x="28320" y="25745"/>
                  </a:lnTo>
                  <a:lnTo>
                    <a:pt x="28427" y="24404"/>
                  </a:lnTo>
                  <a:lnTo>
                    <a:pt x="28481" y="23063"/>
                  </a:lnTo>
                  <a:lnTo>
                    <a:pt x="28427" y="21669"/>
                  </a:lnTo>
                  <a:lnTo>
                    <a:pt x="28320" y="20221"/>
                  </a:lnTo>
                  <a:lnTo>
                    <a:pt x="28105" y="18772"/>
                  </a:lnTo>
                  <a:lnTo>
                    <a:pt x="27837" y="17324"/>
                  </a:lnTo>
                  <a:lnTo>
                    <a:pt x="27462" y="15823"/>
                  </a:lnTo>
                  <a:lnTo>
                    <a:pt x="27086" y="14535"/>
                  </a:lnTo>
                  <a:lnTo>
                    <a:pt x="26550" y="13302"/>
                  </a:lnTo>
                  <a:lnTo>
                    <a:pt x="26013" y="12175"/>
                  </a:lnTo>
                  <a:lnTo>
                    <a:pt x="25370" y="11103"/>
                  </a:lnTo>
                  <a:lnTo>
                    <a:pt x="24673" y="10084"/>
                  </a:lnTo>
                  <a:lnTo>
                    <a:pt x="23922" y="9118"/>
                  </a:lnTo>
                  <a:lnTo>
                    <a:pt x="23064" y="8206"/>
                  </a:lnTo>
                  <a:lnTo>
                    <a:pt x="22205" y="7402"/>
                  </a:lnTo>
                  <a:lnTo>
                    <a:pt x="21294" y="6597"/>
                  </a:lnTo>
                  <a:lnTo>
                    <a:pt x="20382" y="5900"/>
                  </a:lnTo>
                  <a:lnTo>
                    <a:pt x="19416" y="5203"/>
                  </a:lnTo>
                  <a:lnTo>
                    <a:pt x="18451" y="4613"/>
                  </a:lnTo>
                  <a:lnTo>
                    <a:pt x="17432" y="4023"/>
                  </a:lnTo>
                  <a:lnTo>
                    <a:pt x="16413" y="3487"/>
                  </a:lnTo>
                  <a:lnTo>
                    <a:pt x="15394" y="3058"/>
                  </a:lnTo>
                  <a:lnTo>
                    <a:pt x="14428" y="2629"/>
                  </a:lnTo>
                  <a:lnTo>
                    <a:pt x="12444" y="1878"/>
                  </a:lnTo>
                  <a:lnTo>
                    <a:pt x="10567" y="1288"/>
                  </a:lnTo>
                  <a:lnTo>
                    <a:pt x="8850" y="805"/>
                  </a:lnTo>
                  <a:lnTo>
                    <a:pt x="7295" y="483"/>
                  </a:lnTo>
                  <a:lnTo>
                    <a:pt x="6061" y="215"/>
                  </a:lnTo>
                  <a:lnTo>
                    <a:pt x="5042" y="108"/>
                  </a:lnTo>
                  <a:lnTo>
                    <a:pt x="4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3112574" y="2335759"/>
              <a:ext cx="171533" cy="280200"/>
            </a:xfrm>
            <a:custGeom>
              <a:avLst/>
              <a:gdLst/>
              <a:ahLst/>
              <a:cxnLst/>
              <a:rect l="l" t="t" r="r" b="b"/>
              <a:pathLst>
                <a:path w="8636" h="14107" extrusionOk="0">
                  <a:moveTo>
                    <a:pt x="2843" y="1"/>
                  </a:moveTo>
                  <a:lnTo>
                    <a:pt x="0" y="12820"/>
                  </a:lnTo>
                  <a:lnTo>
                    <a:pt x="5793" y="14107"/>
                  </a:lnTo>
                  <a:lnTo>
                    <a:pt x="8635" y="1235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3118969" y="2564813"/>
              <a:ext cx="113991" cy="25583"/>
            </a:xfrm>
            <a:custGeom>
              <a:avLst/>
              <a:gdLst/>
              <a:ahLst/>
              <a:cxnLst/>
              <a:rect l="l" t="t" r="r" b="b"/>
              <a:pathLst>
                <a:path w="5739" h="1288" extrusionOk="0">
                  <a:moveTo>
                    <a:pt x="0" y="0"/>
                  </a:moveTo>
                  <a:lnTo>
                    <a:pt x="1395" y="429"/>
                  </a:lnTo>
                  <a:lnTo>
                    <a:pt x="2843" y="751"/>
                  </a:lnTo>
                  <a:lnTo>
                    <a:pt x="4881" y="1180"/>
                  </a:lnTo>
                  <a:lnTo>
                    <a:pt x="5471" y="1234"/>
                  </a:lnTo>
                  <a:lnTo>
                    <a:pt x="5632" y="1288"/>
                  </a:lnTo>
                  <a:lnTo>
                    <a:pt x="5739" y="1234"/>
                  </a:lnTo>
                  <a:lnTo>
                    <a:pt x="5471" y="1180"/>
                  </a:lnTo>
                  <a:lnTo>
                    <a:pt x="4881" y="1019"/>
                  </a:lnTo>
                  <a:lnTo>
                    <a:pt x="2896" y="537"/>
                  </a:lnTo>
                  <a:lnTo>
                    <a:pt x="1448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3129616" y="2517938"/>
              <a:ext cx="112938" cy="25583"/>
            </a:xfrm>
            <a:custGeom>
              <a:avLst/>
              <a:gdLst/>
              <a:ahLst/>
              <a:cxnLst/>
              <a:rect l="l" t="t" r="r" b="b"/>
              <a:pathLst>
                <a:path w="5686" h="1288" extrusionOk="0">
                  <a:moveTo>
                    <a:pt x="0" y="0"/>
                  </a:moveTo>
                  <a:lnTo>
                    <a:pt x="698" y="269"/>
                  </a:lnTo>
                  <a:lnTo>
                    <a:pt x="1395" y="483"/>
                  </a:lnTo>
                  <a:lnTo>
                    <a:pt x="2092" y="644"/>
                  </a:lnTo>
                  <a:lnTo>
                    <a:pt x="2789" y="805"/>
                  </a:lnTo>
                  <a:lnTo>
                    <a:pt x="4828" y="1234"/>
                  </a:lnTo>
                  <a:lnTo>
                    <a:pt x="5471" y="1288"/>
                  </a:lnTo>
                  <a:lnTo>
                    <a:pt x="5686" y="1288"/>
                  </a:lnTo>
                  <a:lnTo>
                    <a:pt x="5471" y="1180"/>
                  </a:lnTo>
                  <a:lnTo>
                    <a:pt x="4881" y="1020"/>
                  </a:lnTo>
                  <a:lnTo>
                    <a:pt x="2843" y="537"/>
                  </a:lnTo>
                  <a:lnTo>
                    <a:pt x="1449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3142407" y="2472135"/>
              <a:ext cx="111866" cy="25583"/>
            </a:xfrm>
            <a:custGeom>
              <a:avLst/>
              <a:gdLst/>
              <a:ahLst/>
              <a:cxnLst/>
              <a:rect l="l" t="t" r="r" b="b"/>
              <a:pathLst>
                <a:path w="5632" h="1288" extrusionOk="0">
                  <a:moveTo>
                    <a:pt x="0" y="0"/>
                  </a:moveTo>
                  <a:lnTo>
                    <a:pt x="1395" y="429"/>
                  </a:lnTo>
                  <a:lnTo>
                    <a:pt x="2789" y="751"/>
                  </a:lnTo>
                  <a:lnTo>
                    <a:pt x="3915" y="1019"/>
                  </a:lnTo>
                  <a:lnTo>
                    <a:pt x="4827" y="1180"/>
                  </a:lnTo>
                  <a:lnTo>
                    <a:pt x="5417" y="1287"/>
                  </a:lnTo>
                  <a:lnTo>
                    <a:pt x="5578" y="1287"/>
                  </a:lnTo>
                  <a:lnTo>
                    <a:pt x="5632" y="1234"/>
                  </a:lnTo>
                  <a:lnTo>
                    <a:pt x="5471" y="1180"/>
                  </a:lnTo>
                  <a:lnTo>
                    <a:pt x="4827" y="1019"/>
                  </a:lnTo>
                  <a:lnTo>
                    <a:pt x="2843" y="537"/>
                  </a:lnTo>
                  <a:lnTo>
                    <a:pt x="1448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3149856" y="2426312"/>
              <a:ext cx="112938" cy="25603"/>
            </a:xfrm>
            <a:custGeom>
              <a:avLst/>
              <a:gdLst/>
              <a:ahLst/>
              <a:cxnLst/>
              <a:rect l="l" t="t" r="r" b="b"/>
              <a:pathLst>
                <a:path w="5686" h="1289" extrusionOk="0">
                  <a:moveTo>
                    <a:pt x="1" y="1"/>
                  </a:moveTo>
                  <a:lnTo>
                    <a:pt x="698" y="269"/>
                  </a:lnTo>
                  <a:lnTo>
                    <a:pt x="1395" y="430"/>
                  </a:lnTo>
                  <a:lnTo>
                    <a:pt x="2092" y="645"/>
                  </a:lnTo>
                  <a:lnTo>
                    <a:pt x="2843" y="805"/>
                  </a:lnTo>
                  <a:lnTo>
                    <a:pt x="4828" y="1181"/>
                  </a:lnTo>
                  <a:lnTo>
                    <a:pt x="5471" y="1288"/>
                  </a:lnTo>
                  <a:lnTo>
                    <a:pt x="5632" y="1288"/>
                  </a:lnTo>
                  <a:lnTo>
                    <a:pt x="5686" y="1234"/>
                  </a:lnTo>
                  <a:lnTo>
                    <a:pt x="5471" y="1181"/>
                  </a:lnTo>
                  <a:lnTo>
                    <a:pt x="4881" y="1020"/>
                  </a:lnTo>
                  <a:lnTo>
                    <a:pt x="2897" y="537"/>
                  </a:lnTo>
                  <a:lnTo>
                    <a:pt x="1449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6"/>
            <p:cNvSpPr/>
            <p:nvPr/>
          </p:nvSpPr>
          <p:spPr>
            <a:xfrm>
              <a:off x="3161575" y="2383707"/>
              <a:ext cx="112938" cy="24530"/>
            </a:xfrm>
            <a:custGeom>
              <a:avLst/>
              <a:gdLst/>
              <a:ahLst/>
              <a:cxnLst/>
              <a:rect l="l" t="t" r="r" b="b"/>
              <a:pathLst>
                <a:path w="5686" h="1235" extrusionOk="0">
                  <a:moveTo>
                    <a:pt x="0" y="1"/>
                  </a:moveTo>
                  <a:lnTo>
                    <a:pt x="1395" y="430"/>
                  </a:lnTo>
                  <a:lnTo>
                    <a:pt x="2843" y="751"/>
                  </a:lnTo>
                  <a:lnTo>
                    <a:pt x="3916" y="1020"/>
                  </a:lnTo>
                  <a:lnTo>
                    <a:pt x="4828" y="1180"/>
                  </a:lnTo>
                  <a:lnTo>
                    <a:pt x="5471" y="1234"/>
                  </a:lnTo>
                  <a:lnTo>
                    <a:pt x="5686" y="1234"/>
                  </a:lnTo>
                  <a:lnTo>
                    <a:pt x="5471" y="1127"/>
                  </a:lnTo>
                  <a:lnTo>
                    <a:pt x="4881" y="966"/>
                  </a:lnTo>
                  <a:lnTo>
                    <a:pt x="2897" y="537"/>
                  </a:lnTo>
                  <a:lnTo>
                    <a:pt x="1449" y="1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3291535" y="3091070"/>
              <a:ext cx="21332" cy="177928"/>
            </a:xfrm>
            <a:custGeom>
              <a:avLst/>
              <a:gdLst/>
              <a:ahLst/>
              <a:cxnLst/>
              <a:rect l="l" t="t" r="r" b="b"/>
              <a:pathLst>
                <a:path w="1074" h="8958" extrusionOk="0">
                  <a:moveTo>
                    <a:pt x="55" y="1"/>
                  </a:moveTo>
                  <a:lnTo>
                    <a:pt x="1" y="698"/>
                  </a:lnTo>
                  <a:lnTo>
                    <a:pt x="55" y="1342"/>
                  </a:lnTo>
                  <a:lnTo>
                    <a:pt x="108" y="2790"/>
                  </a:lnTo>
                  <a:lnTo>
                    <a:pt x="269" y="4506"/>
                  </a:lnTo>
                  <a:lnTo>
                    <a:pt x="537" y="6276"/>
                  </a:lnTo>
                  <a:lnTo>
                    <a:pt x="752" y="7671"/>
                  </a:lnTo>
                  <a:lnTo>
                    <a:pt x="913" y="8314"/>
                  </a:lnTo>
                  <a:lnTo>
                    <a:pt x="1074" y="8958"/>
                  </a:lnTo>
                  <a:lnTo>
                    <a:pt x="1020" y="8314"/>
                  </a:lnTo>
                  <a:lnTo>
                    <a:pt x="913" y="7617"/>
                  </a:lnTo>
                  <a:lnTo>
                    <a:pt x="537" y="4506"/>
                  </a:lnTo>
                  <a:lnTo>
                    <a:pt x="215" y="1342"/>
                  </a:lnTo>
                  <a:lnTo>
                    <a:pt x="162" y="69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3356525" y="3071903"/>
              <a:ext cx="50093" cy="182179"/>
            </a:xfrm>
            <a:custGeom>
              <a:avLst/>
              <a:gdLst/>
              <a:ahLst/>
              <a:cxnLst/>
              <a:rect l="l" t="t" r="r" b="b"/>
              <a:pathLst>
                <a:path w="2522" h="9172" extrusionOk="0">
                  <a:moveTo>
                    <a:pt x="1" y="0"/>
                  </a:moveTo>
                  <a:lnTo>
                    <a:pt x="483" y="2360"/>
                  </a:lnTo>
                  <a:lnTo>
                    <a:pt x="1127" y="4613"/>
                  </a:lnTo>
                  <a:lnTo>
                    <a:pt x="1771" y="6919"/>
                  </a:lnTo>
                  <a:lnTo>
                    <a:pt x="2521" y="9172"/>
                  </a:lnTo>
                  <a:lnTo>
                    <a:pt x="2039" y="6866"/>
                  </a:lnTo>
                  <a:lnTo>
                    <a:pt x="1395" y="4559"/>
                  </a:lnTo>
                  <a:lnTo>
                    <a:pt x="751" y="23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3356525" y="3071903"/>
              <a:ext cx="50093" cy="182179"/>
            </a:xfrm>
            <a:custGeom>
              <a:avLst/>
              <a:gdLst/>
              <a:ahLst/>
              <a:cxnLst/>
              <a:rect l="l" t="t" r="r" b="b"/>
              <a:pathLst>
                <a:path w="2522" h="9172" fill="none" extrusionOk="0">
                  <a:moveTo>
                    <a:pt x="2521" y="9172"/>
                  </a:moveTo>
                  <a:lnTo>
                    <a:pt x="2521" y="9172"/>
                  </a:lnTo>
                  <a:lnTo>
                    <a:pt x="1771" y="6919"/>
                  </a:lnTo>
                  <a:lnTo>
                    <a:pt x="1127" y="4613"/>
                  </a:lnTo>
                  <a:lnTo>
                    <a:pt x="1127" y="4613"/>
                  </a:lnTo>
                  <a:lnTo>
                    <a:pt x="483" y="23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751" y="2307"/>
                  </a:lnTo>
                  <a:lnTo>
                    <a:pt x="1395" y="4559"/>
                  </a:lnTo>
                  <a:lnTo>
                    <a:pt x="1395" y="4559"/>
                  </a:lnTo>
                  <a:lnTo>
                    <a:pt x="2039" y="6866"/>
                  </a:lnTo>
                  <a:lnTo>
                    <a:pt x="2521" y="91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3427911" y="3034621"/>
              <a:ext cx="105470" cy="174730"/>
            </a:xfrm>
            <a:custGeom>
              <a:avLst/>
              <a:gdLst/>
              <a:ahLst/>
              <a:cxnLst/>
              <a:rect l="l" t="t" r="r" b="b"/>
              <a:pathLst>
                <a:path w="5310" h="8797" extrusionOk="0">
                  <a:moveTo>
                    <a:pt x="0" y="0"/>
                  </a:moveTo>
                  <a:lnTo>
                    <a:pt x="376" y="697"/>
                  </a:lnTo>
                  <a:lnTo>
                    <a:pt x="751" y="1341"/>
                  </a:lnTo>
                  <a:lnTo>
                    <a:pt x="2628" y="4398"/>
                  </a:lnTo>
                  <a:lnTo>
                    <a:pt x="4452" y="7509"/>
                  </a:lnTo>
                  <a:lnTo>
                    <a:pt x="4881" y="8153"/>
                  </a:lnTo>
                  <a:lnTo>
                    <a:pt x="5310" y="8796"/>
                  </a:lnTo>
                  <a:lnTo>
                    <a:pt x="4988" y="8099"/>
                  </a:lnTo>
                  <a:lnTo>
                    <a:pt x="4613" y="7455"/>
                  </a:lnTo>
                  <a:lnTo>
                    <a:pt x="3808" y="6007"/>
                  </a:lnTo>
                  <a:lnTo>
                    <a:pt x="2789" y="4291"/>
                  </a:lnTo>
                  <a:lnTo>
                    <a:pt x="1770" y="2575"/>
                  </a:lnTo>
                  <a:lnTo>
                    <a:pt x="912" y="1234"/>
                  </a:lnTo>
                  <a:lnTo>
                    <a:pt x="483" y="5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3427911" y="3034621"/>
              <a:ext cx="105470" cy="174730"/>
            </a:xfrm>
            <a:custGeom>
              <a:avLst/>
              <a:gdLst/>
              <a:ahLst/>
              <a:cxnLst/>
              <a:rect l="l" t="t" r="r" b="b"/>
              <a:pathLst>
                <a:path w="5310" h="8797" fill="none" extrusionOk="0">
                  <a:moveTo>
                    <a:pt x="5310" y="8796"/>
                  </a:moveTo>
                  <a:lnTo>
                    <a:pt x="5310" y="8796"/>
                  </a:lnTo>
                  <a:lnTo>
                    <a:pt x="4881" y="8153"/>
                  </a:lnTo>
                  <a:lnTo>
                    <a:pt x="4452" y="7509"/>
                  </a:lnTo>
                  <a:lnTo>
                    <a:pt x="4452" y="7509"/>
                  </a:lnTo>
                  <a:lnTo>
                    <a:pt x="2628" y="4398"/>
                  </a:lnTo>
                  <a:lnTo>
                    <a:pt x="751" y="1341"/>
                  </a:lnTo>
                  <a:lnTo>
                    <a:pt x="751" y="1341"/>
                  </a:lnTo>
                  <a:lnTo>
                    <a:pt x="376" y="697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3" y="590"/>
                  </a:lnTo>
                  <a:lnTo>
                    <a:pt x="912" y="1234"/>
                  </a:lnTo>
                  <a:lnTo>
                    <a:pt x="912" y="1234"/>
                  </a:lnTo>
                  <a:lnTo>
                    <a:pt x="1770" y="2575"/>
                  </a:lnTo>
                  <a:lnTo>
                    <a:pt x="2789" y="4291"/>
                  </a:lnTo>
                  <a:lnTo>
                    <a:pt x="2789" y="4291"/>
                  </a:lnTo>
                  <a:lnTo>
                    <a:pt x="3808" y="6007"/>
                  </a:lnTo>
                  <a:lnTo>
                    <a:pt x="4613" y="7455"/>
                  </a:lnTo>
                  <a:lnTo>
                    <a:pt x="4613" y="7455"/>
                  </a:lnTo>
                  <a:lnTo>
                    <a:pt x="4988" y="8099"/>
                  </a:lnTo>
                  <a:lnTo>
                    <a:pt x="5310" y="87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3474766" y="2987745"/>
              <a:ext cx="164084" cy="136376"/>
            </a:xfrm>
            <a:custGeom>
              <a:avLst/>
              <a:gdLst/>
              <a:ahLst/>
              <a:cxnLst/>
              <a:rect l="l" t="t" r="r" b="b"/>
              <a:pathLst>
                <a:path w="8261" h="6866" extrusionOk="0">
                  <a:moveTo>
                    <a:pt x="1" y="0"/>
                  </a:moveTo>
                  <a:lnTo>
                    <a:pt x="269" y="268"/>
                  </a:lnTo>
                  <a:lnTo>
                    <a:pt x="1127" y="1073"/>
                  </a:lnTo>
                  <a:lnTo>
                    <a:pt x="4077" y="3540"/>
                  </a:lnTo>
                  <a:lnTo>
                    <a:pt x="7027" y="5900"/>
                  </a:lnTo>
                  <a:lnTo>
                    <a:pt x="7939" y="6651"/>
                  </a:lnTo>
                  <a:lnTo>
                    <a:pt x="8261" y="6865"/>
                  </a:lnTo>
                  <a:lnTo>
                    <a:pt x="7993" y="6544"/>
                  </a:lnTo>
                  <a:lnTo>
                    <a:pt x="7134" y="5793"/>
                  </a:lnTo>
                  <a:lnTo>
                    <a:pt x="4184" y="3326"/>
                  </a:lnTo>
                  <a:lnTo>
                    <a:pt x="1235" y="912"/>
                  </a:lnTo>
                  <a:lnTo>
                    <a:pt x="323" y="2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3474766" y="2987745"/>
              <a:ext cx="164084" cy="136376"/>
            </a:xfrm>
            <a:custGeom>
              <a:avLst/>
              <a:gdLst/>
              <a:ahLst/>
              <a:cxnLst/>
              <a:rect l="l" t="t" r="r" b="b"/>
              <a:pathLst>
                <a:path w="8261" h="6866" fill="none" extrusionOk="0">
                  <a:moveTo>
                    <a:pt x="8261" y="6865"/>
                  </a:moveTo>
                  <a:lnTo>
                    <a:pt x="8261" y="6865"/>
                  </a:lnTo>
                  <a:lnTo>
                    <a:pt x="7939" y="6651"/>
                  </a:lnTo>
                  <a:lnTo>
                    <a:pt x="7027" y="5900"/>
                  </a:lnTo>
                  <a:lnTo>
                    <a:pt x="4077" y="3540"/>
                  </a:lnTo>
                  <a:lnTo>
                    <a:pt x="4077" y="3540"/>
                  </a:lnTo>
                  <a:lnTo>
                    <a:pt x="1127" y="1073"/>
                  </a:lnTo>
                  <a:lnTo>
                    <a:pt x="269" y="268"/>
                  </a:lnTo>
                  <a:lnTo>
                    <a:pt x="1" y="0"/>
                  </a:lnTo>
                  <a:lnTo>
                    <a:pt x="1" y="0"/>
                  </a:lnTo>
                  <a:lnTo>
                    <a:pt x="323" y="215"/>
                  </a:lnTo>
                  <a:lnTo>
                    <a:pt x="1235" y="912"/>
                  </a:lnTo>
                  <a:lnTo>
                    <a:pt x="4184" y="3326"/>
                  </a:lnTo>
                  <a:lnTo>
                    <a:pt x="4184" y="3326"/>
                  </a:lnTo>
                  <a:lnTo>
                    <a:pt x="7134" y="5793"/>
                  </a:lnTo>
                  <a:lnTo>
                    <a:pt x="7993" y="6544"/>
                  </a:lnTo>
                  <a:lnTo>
                    <a:pt x="8261" y="68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3510996" y="2925953"/>
              <a:ext cx="197096" cy="82052"/>
            </a:xfrm>
            <a:custGeom>
              <a:avLst/>
              <a:gdLst/>
              <a:ahLst/>
              <a:cxnLst/>
              <a:rect l="l" t="t" r="r" b="b"/>
              <a:pathLst>
                <a:path w="9923" h="4131" extrusionOk="0">
                  <a:moveTo>
                    <a:pt x="1" y="0"/>
                  </a:moveTo>
                  <a:lnTo>
                    <a:pt x="376" y="215"/>
                  </a:lnTo>
                  <a:lnTo>
                    <a:pt x="1395" y="698"/>
                  </a:lnTo>
                  <a:lnTo>
                    <a:pt x="4881" y="2146"/>
                  </a:lnTo>
                  <a:lnTo>
                    <a:pt x="8421" y="3594"/>
                  </a:lnTo>
                  <a:lnTo>
                    <a:pt x="9494" y="3969"/>
                  </a:lnTo>
                  <a:lnTo>
                    <a:pt x="9923" y="4130"/>
                  </a:lnTo>
                  <a:lnTo>
                    <a:pt x="9816" y="4023"/>
                  </a:lnTo>
                  <a:lnTo>
                    <a:pt x="9547" y="3916"/>
                  </a:lnTo>
                  <a:lnTo>
                    <a:pt x="8475" y="3433"/>
                  </a:lnTo>
                  <a:lnTo>
                    <a:pt x="4989" y="1931"/>
                  </a:lnTo>
                  <a:lnTo>
                    <a:pt x="1449" y="537"/>
                  </a:lnTo>
                  <a:lnTo>
                    <a:pt x="376" y="1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3510996" y="2925953"/>
              <a:ext cx="197096" cy="82052"/>
            </a:xfrm>
            <a:custGeom>
              <a:avLst/>
              <a:gdLst/>
              <a:ahLst/>
              <a:cxnLst/>
              <a:rect l="l" t="t" r="r" b="b"/>
              <a:pathLst>
                <a:path w="9923" h="4131" fill="none" extrusionOk="0">
                  <a:moveTo>
                    <a:pt x="9923" y="4130"/>
                  </a:moveTo>
                  <a:lnTo>
                    <a:pt x="9923" y="4130"/>
                  </a:lnTo>
                  <a:lnTo>
                    <a:pt x="9494" y="3969"/>
                  </a:lnTo>
                  <a:lnTo>
                    <a:pt x="8421" y="3594"/>
                  </a:lnTo>
                  <a:lnTo>
                    <a:pt x="4881" y="2146"/>
                  </a:lnTo>
                  <a:lnTo>
                    <a:pt x="4881" y="2146"/>
                  </a:lnTo>
                  <a:lnTo>
                    <a:pt x="1395" y="698"/>
                  </a:lnTo>
                  <a:lnTo>
                    <a:pt x="376" y="215"/>
                  </a:lnTo>
                  <a:lnTo>
                    <a:pt x="1" y="0"/>
                  </a:lnTo>
                  <a:lnTo>
                    <a:pt x="1" y="0"/>
                  </a:lnTo>
                  <a:lnTo>
                    <a:pt x="376" y="108"/>
                  </a:lnTo>
                  <a:lnTo>
                    <a:pt x="1449" y="537"/>
                  </a:lnTo>
                  <a:lnTo>
                    <a:pt x="4989" y="1931"/>
                  </a:lnTo>
                  <a:lnTo>
                    <a:pt x="4989" y="1931"/>
                  </a:lnTo>
                  <a:lnTo>
                    <a:pt x="8475" y="3433"/>
                  </a:lnTo>
                  <a:lnTo>
                    <a:pt x="9547" y="3916"/>
                  </a:lnTo>
                  <a:lnTo>
                    <a:pt x="9816" y="4023"/>
                  </a:lnTo>
                  <a:lnTo>
                    <a:pt x="9923" y="41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3524840" y="2854567"/>
              <a:ext cx="216283" cy="26655"/>
            </a:xfrm>
            <a:custGeom>
              <a:avLst/>
              <a:gdLst/>
              <a:ahLst/>
              <a:cxnLst/>
              <a:rect l="l" t="t" r="r" b="b"/>
              <a:pathLst>
                <a:path w="10889" h="1342" extrusionOk="0">
                  <a:moveTo>
                    <a:pt x="1" y="1"/>
                  </a:moveTo>
                  <a:lnTo>
                    <a:pt x="805" y="162"/>
                  </a:lnTo>
                  <a:lnTo>
                    <a:pt x="1556" y="216"/>
                  </a:lnTo>
                  <a:lnTo>
                    <a:pt x="5418" y="698"/>
                  </a:lnTo>
                  <a:lnTo>
                    <a:pt x="9280" y="1181"/>
                  </a:lnTo>
                  <a:lnTo>
                    <a:pt x="10084" y="1288"/>
                  </a:lnTo>
                  <a:lnTo>
                    <a:pt x="10889" y="1342"/>
                  </a:lnTo>
                  <a:lnTo>
                    <a:pt x="10084" y="1127"/>
                  </a:lnTo>
                  <a:lnTo>
                    <a:pt x="9333" y="1020"/>
                  </a:lnTo>
                  <a:lnTo>
                    <a:pt x="7563" y="752"/>
                  </a:lnTo>
                  <a:lnTo>
                    <a:pt x="5472" y="430"/>
                  </a:lnTo>
                  <a:lnTo>
                    <a:pt x="3326" y="216"/>
                  </a:lnTo>
                  <a:lnTo>
                    <a:pt x="1610" y="55"/>
                  </a:lnTo>
                  <a:lnTo>
                    <a:pt x="80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3524840" y="2854567"/>
              <a:ext cx="216283" cy="26655"/>
            </a:xfrm>
            <a:custGeom>
              <a:avLst/>
              <a:gdLst/>
              <a:ahLst/>
              <a:cxnLst/>
              <a:rect l="l" t="t" r="r" b="b"/>
              <a:pathLst>
                <a:path w="10889" h="1342" fill="none" extrusionOk="0">
                  <a:moveTo>
                    <a:pt x="10889" y="1342"/>
                  </a:moveTo>
                  <a:lnTo>
                    <a:pt x="10889" y="1342"/>
                  </a:lnTo>
                  <a:lnTo>
                    <a:pt x="10084" y="1288"/>
                  </a:lnTo>
                  <a:lnTo>
                    <a:pt x="9280" y="1181"/>
                  </a:lnTo>
                  <a:lnTo>
                    <a:pt x="5418" y="698"/>
                  </a:lnTo>
                  <a:lnTo>
                    <a:pt x="1556" y="216"/>
                  </a:lnTo>
                  <a:lnTo>
                    <a:pt x="1556" y="216"/>
                  </a:lnTo>
                  <a:lnTo>
                    <a:pt x="805" y="162"/>
                  </a:lnTo>
                  <a:lnTo>
                    <a:pt x="1" y="1"/>
                  </a:lnTo>
                  <a:lnTo>
                    <a:pt x="1" y="1"/>
                  </a:lnTo>
                  <a:lnTo>
                    <a:pt x="805" y="1"/>
                  </a:lnTo>
                  <a:lnTo>
                    <a:pt x="1610" y="55"/>
                  </a:lnTo>
                  <a:lnTo>
                    <a:pt x="1610" y="55"/>
                  </a:lnTo>
                  <a:lnTo>
                    <a:pt x="3326" y="216"/>
                  </a:lnTo>
                  <a:lnTo>
                    <a:pt x="5472" y="430"/>
                  </a:lnTo>
                  <a:lnTo>
                    <a:pt x="5472" y="430"/>
                  </a:lnTo>
                  <a:lnTo>
                    <a:pt x="7563" y="752"/>
                  </a:lnTo>
                  <a:lnTo>
                    <a:pt x="9333" y="1020"/>
                  </a:lnTo>
                  <a:lnTo>
                    <a:pt x="9333" y="1020"/>
                  </a:lnTo>
                  <a:lnTo>
                    <a:pt x="10084" y="1127"/>
                  </a:lnTo>
                  <a:lnTo>
                    <a:pt x="10889" y="13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3524840" y="2750170"/>
              <a:ext cx="200313" cy="42645"/>
            </a:xfrm>
            <a:custGeom>
              <a:avLst/>
              <a:gdLst/>
              <a:ahLst/>
              <a:cxnLst/>
              <a:rect l="l" t="t" r="r" b="b"/>
              <a:pathLst>
                <a:path w="10085" h="2147" extrusionOk="0">
                  <a:moveTo>
                    <a:pt x="10084" y="1"/>
                  </a:moveTo>
                  <a:lnTo>
                    <a:pt x="9333" y="162"/>
                  </a:lnTo>
                  <a:lnTo>
                    <a:pt x="8636" y="323"/>
                  </a:lnTo>
                  <a:lnTo>
                    <a:pt x="5042" y="1127"/>
                  </a:lnTo>
                  <a:lnTo>
                    <a:pt x="3112" y="1503"/>
                  </a:lnTo>
                  <a:lnTo>
                    <a:pt x="1503" y="1824"/>
                  </a:lnTo>
                  <a:lnTo>
                    <a:pt x="752" y="1932"/>
                  </a:lnTo>
                  <a:lnTo>
                    <a:pt x="1" y="2146"/>
                  </a:lnTo>
                  <a:lnTo>
                    <a:pt x="1" y="2146"/>
                  </a:lnTo>
                  <a:lnTo>
                    <a:pt x="752" y="2093"/>
                  </a:lnTo>
                  <a:lnTo>
                    <a:pt x="1503" y="1985"/>
                  </a:lnTo>
                  <a:lnTo>
                    <a:pt x="3112" y="1771"/>
                  </a:lnTo>
                  <a:lnTo>
                    <a:pt x="5096" y="1395"/>
                  </a:lnTo>
                  <a:lnTo>
                    <a:pt x="7081" y="913"/>
                  </a:lnTo>
                  <a:lnTo>
                    <a:pt x="8690" y="483"/>
                  </a:lnTo>
                  <a:lnTo>
                    <a:pt x="9387" y="269"/>
                  </a:lnTo>
                  <a:lnTo>
                    <a:pt x="100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3524840" y="2750170"/>
              <a:ext cx="200313" cy="42645"/>
            </a:xfrm>
            <a:custGeom>
              <a:avLst/>
              <a:gdLst/>
              <a:ahLst/>
              <a:cxnLst/>
              <a:rect l="l" t="t" r="r" b="b"/>
              <a:pathLst>
                <a:path w="10085" h="2147" fill="none" extrusionOk="0">
                  <a:moveTo>
                    <a:pt x="10084" y="1"/>
                  </a:moveTo>
                  <a:lnTo>
                    <a:pt x="10084" y="1"/>
                  </a:lnTo>
                  <a:lnTo>
                    <a:pt x="9387" y="269"/>
                  </a:lnTo>
                  <a:lnTo>
                    <a:pt x="8690" y="483"/>
                  </a:lnTo>
                  <a:lnTo>
                    <a:pt x="8690" y="483"/>
                  </a:lnTo>
                  <a:lnTo>
                    <a:pt x="7081" y="913"/>
                  </a:lnTo>
                  <a:lnTo>
                    <a:pt x="5096" y="1395"/>
                  </a:lnTo>
                  <a:lnTo>
                    <a:pt x="5096" y="1395"/>
                  </a:lnTo>
                  <a:lnTo>
                    <a:pt x="3112" y="1771"/>
                  </a:lnTo>
                  <a:lnTo>
                    <a:pt x="1503" y="1985"/>
                  </a:lnTo>
                  <a:lnTo>
                    <a:pt x="1503" y="1985"/>
                  </a:lnTo>
                  <a:lnTo>
                    <a:pt x="752" y="2093"/>
                  </a:lnTo>
                  <a:lnTo>
                    <a:pt x="1" y="2146"/>
                  </a:lnTo>
                  <a:lnTo>
                    <a:pt x="1" y="2146"/>
                  </a:lnTo>
                  <a:lnTo>
                    <a:pt x="752" y="1932"/>
                  </a:lnTo>
                  <a:lnTo>
                    <a:pt x="1503" y="1824"/>
                  </a:lnTo>
                  <a:lnTo>
                    <a:pt x="1503" y="1824"/>
                  </a:lnTo>
                  <a:lnTo>
                    <a:pt x="3112" y="1503"/>
                  </a:lnTo>
                  <a:lnTo>
                    <a:pt x="5042" y="1127"/>
                  </a:lnTo>
                  <a:lnTo>
                    <a:pt x="5042" y="1127"/>
                  </a:lnTo>
                  <a:lnTo>
                    <a:pt x="8636" y="323"/>
                  </a:lnTo>
                  <a:lnTo>
                    <a:pt x="8636" y="323"/>
                  </a:lnTo>
                  <a:lnTo>
                    <a:pt x="9333" y="162"/>
                  </a:lnTo>
                  <a:lnTo>
                    <a:pt x="100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3504600" y="2625533"/>
              <a:ext cx="183251" cy="91646"/>
            </a:xfrm>
            <a:custGeom>
              <a:avLst/>
              <a:gdLst/>
              <a:ahLst/>
              <a:cxnLst/>
              <a:rect l="l" t="t" r="r" b="b"/>
              <a:pathLst>
                <a:path w="9226" h="4614" extrusionOk="0">
                  <a:moveTo>
                    <a:pt x="9226" y="1"/>
                  </a:moveTo>
                  <a:lnTo>
                    <a:pt x="8797" y="108"/>
                  </a:lnTo>
                  <a:lnTo>
                    <a:pt x="7831" y="591"/>
                  </a:lnTo>
                  <a:lnTo>
                    <a:pt x="4560" y="2200"/>
                  </a:lnTo>
                  <a:lnTo>
                    <a:pt x="1288" y="3862"/>
                  </a:lnTo>
                  <a:lnTo>
                    <a:pt x="323" y="4399"/>
                  </a:lnTo>
                  <a:lnTo>
                    <a:pt x="1" y="4613"/>
                  </a:lnTo>
                  <a:lnTo>
                    <a:pt x="376" y="4506"/>
                  </a:lnTo>
                  <a:lnTo>
                    <a:pt x="1395" y="4023"/>
                  </a:lnTo>
                  <a:lnTo>
                    <a:pt x="4667" y="2414"/>
                  </a:lnTo>
                  <a:lnTo>
                    <a:pt x="7885" y="751"/>
                  </a:lnTo>
                  <a:lnTo>
                    <a:pt x="8850" y="215"/>
                  </a:lnTo>
                  <a:lnTo>
                    <a:pt x="922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3455599" y="2523261"/>
              <a:ext cx="153418" cy="132125"/>
            </a:xfrm>
            <a:custGeom>
              <a:avLst/>
              <a:gdLst/>
              <a:ahLst/>
              <a:cxnLst/>
              <a:rect l="l" t="t" r="r" b="b"/>
              <a:pathLst>
                <a:path w="7724" h="6652" extrusionOk="0">
                  <a:moveTo>
                    <a:pt x="7724" y="1"/>
                  </a:moveTo>
                  <a:lnTo>
                    <a:pt x="7402" y="215"/>
                  </a:lnTo>
                  <a:lnTo>
                    <a:pt x="6544" y="912"/>
                  </a:lnTo>
                  <a:lnTo>
                    <a:pt x="3809" y="3219"/>
                  </a:lnTo>
                  <a:lnTo>
                    <a:pt x="1073" y="5632"/>
                  </a:lnTo>
                  <a:lnTo>
                    <a:pt x="269" y="6383"/>
                  </a:lnTo>
                  <a:lnTo>
                    <a:pt x="1" y="6651"/>
                  </a:lnTo>
                  <a:lnTo>
                    <a:pt x="322" y="6437"/>
                  </a:lnTo>
                  <a:lnTo>
                    <a:pt x="1181" y="5740"/>
                  </a:lnTo>
                  <a:lnTo>
                    <a:pt x="3916" y="3433"/>
                  </a:lnTo>
                  <a:lnTo>
                    <a:pt x="6651" y="1073"/>
                  </a:lnTo>
                  <a:lnTo>
                    <a:pt x="7456" y="322"/>
                  </a:lnTo>
                  <a:lnTo>
                    <a:pt x="772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3378890" y="2447624"/>
              <a:ext cx="99094" cy="165137"/>
            </a:xfrm>
            <a:custGeom>
              <a:avLst/>
              <a:gdLst/>
              <a:ahLst/>
              <a:cxnLst/>
              <a:rect l="l" t="t" r="r" b="b"/>
              <a:pathLst>
                <a:path w="4989" h="8314" extrusionOk="0">
                  <a:moveTo>
                    <a:pt x="4989" y="1"/>
                  </a:moveTo>
                  <a:lnTo>
                    <a:pt x="3648" y="2039"/>
                  </a:lnTo>
                  <a:lnTo>
                    <a:pt x="2361" y="4077"/>
                  </a:lnTo>
                  <a:lnTo>
                    <a:pt x="645" y="7027"/>
                  </a:lnTo>
                  <a:lnTo>
                    <a:pt x="162" y="7938"/>
                  </a:lnTo>
                  <a:lnTo>
                    <a:pt x="1" y="8314"/>
                  </a:lnTo>
                  <a:lnTo>
                    <a:pt x="1342" y="6276"/>
                  </a:lnTo>
                  <a:lnTo>
                    <a:pt x="2629" y="4238"/>
                  </a:lnTo>
                  <a:lnTo>
                    <a:pt x="4345" y="1288"/>
                  </a:lnTo>
                  <a:lnTo>
                    <a:pt x="4828" y="376"/>
                  </a:lnTo>
                  <a:lnTo>
                    <a:pt x="498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3299003" y="2400749"/>
              <a:ext cx="61812" cy="185397"/>
            </a:xfrm>
            <a:custGeom>
              <a:avLst/>
              <a:gdLst/>
              <a:ahLst/>
              <a:cxnLst/>
              <a:rect l="l" t="t" r="r" b="b"/>
              <a:pathLst>
                <a:path w="3112" h="9334" extrusionOk="0">
                  <a:moveTo>
                    <a:pt x="3111" y="1"/>
                  </a:moveTo>
                  <a:lnTo>
                    <a:pt x="2199" y="2253"/>
                  </a:lnTo>
                  <a:lnTo>
                    <a:pt x="1448" y="4613"/>
                  </a:lnTo>
                  <a:lnTo>
                    <a:pt x="1019" y="5793"/>
                  </a:lnTo>
                  <a:lnTo>
                    <a:pt x="644" y="6920"/>
                  </a:lnTo>
                  <a:lnTo>
                    <a:pt x="0" y="9333"/>
                  </a:lnTo>
                  <a:lnTo>
                    <a:pt x="0" y="9333"/>
                  </a:lnTo>
                  <a:lnTo>
                    <a:pt x="161" y="8958"/>
                  </a:lnTo>
                  <a:lnTo>
                    <a:pt x="537" y="7992"/>
                  </a:lnTo>
                  <a:lnTo>
                    <a:pt x="1663" y="4667"/>
                  </a:lnTo>
                  <a:lnTo>
                    <a:pt x="2414" y="2361"/>
                  </a:lnTo>
                  <a:lnTo>
                    <a:pt x="311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3502475" y="2720356"/>
              <a:ext cx="78854" cy="137429"/>
            </a:xfrm>
            <a:custGeom>
              <a:avLst/>
              <a:gdLst/>
              <a:ahLst/>
              <a:cxnLst/>
              <a:rect l="l" t="t" r="r" b="b"/>
              <a:pathLst>
                <a:path w="3970" h="6919" extrusionOk="0">
                  <a:moveTo>
                    <a:pt x="0" y="0"/>
                  </a:moveTo>
                  <a:lnTo>
                    <a:pt x="269" y="483"/>
                  </a:lnTo>
                  <a:lnTo>
                    <a:pt x="537" y="1234"/>
                  </a:lnTo>
                  <a:lnTo>
                    <a:pt x="805" y="1931"/>
                  </a:lnTo>
                  <a:lnTo>
                    <a:pt x="912" y="2574"/>
                  </a:lnTo>
                  <a:lnTo>
                    <a:pt x="1020" y="3272"/>
                  </a:lnTo>
                  <a:lnTo>
                    <a:pt x="1127" y="4130"/>
                  </a:lnTo>
                  <a:lnTo>
                    <a:pt x="1180" y="4988"/>
                  </a:lnTo>
                  <a:lnTo>
                    <a:pt x="1180" y="5900"/>
                  </a:lnTo>
                  <a:lnTo>
                    <a:pt x="1127" y="6758"/>
                  </a:lnTo>
                  <a:lnTo>
                    <a:pt x="2146" y="6758"/>
                  </a:lnTo>
                  <a:lnTo>
                    <a:pt x="2736" y="6812"/>
                  </a:lnTo>
                  <a:lnTo>
                    <a:pt x="3969" y="6919"/>
                  </a:lnTo>
                  <a:lnTo>
                    <a:pt x="3862" y="6061"/>
                  </a:lnTo>
                  <a:lnTo>
                    <a:pt x="3701" y="5203"/>
                  </a:lnTo>
                  <a:lnTo>
                    <a:pt x="3433" y="4344"/>
                  </a:lnTo>
                  <a:lnTo>
                    <a:pt x="3165" y="3540"/>
                  </a:lnTo>
                  <a:lnTo>
                    <a:pt x="3111" y="3433"/>
                  </a:lnTo>
                  <a:lnTo>
                    <a:pt x="2629" y="3486"/>
                  </a:lnTo>
                  <a:lnTo>
                    <a:pt x="1931" y="3594"/>
                  </a:lnTo>
                  <a:lnTo>
                    <a:pt x="1180" y="3647"/>
                  </a:lnTo>
                  <a:lnTo>
                    <a:pt x="1127" y="3647"/>
                  </a:lnTo>
                  <a:lnTo>
                    <a:pt x="1878" y="3433"/>
                  </a:lnTo>
                  <a:lnTo>
                    <a:pt x="2629" y="3325"/>
                  </a:lnTo>
                  <a:lnTo>
                    <a:pt x="3004" y="3272"/>
                  </a:lnTo>
                  <a:lnTo>
                    <a:pt x="2736" y="2735"/>
                  </a:lnTo>
                  <a:lnTo>
                    <a:pt x="2468" y="2253"/>
                  </a:lnTo>
                  <a:lnTo>
                    <a:pt x="2092" y="1770"/>
                  </a:lnTo>
                  <a:lnTo>
                    <a:pt x="1770" y="1341"/>
                  </a:lnTo>
                  <a:lnTo>
                    <a:pt x="1341" y="912"/>
                  </a:lnTo>
                  <a:lnTo>
                    <a:pt x="966" y="590"/>
                  </a:lnTo>
                  <a:lnTo>
                    <a:pt x="483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3488630" y="2882275"/>
              <a:ext cx="31979" cy="86303"/>
            </a:xfrm>
            <a:custGeom>
              <a:avLst/>
              <a:gdLst/>
              <a:ahLst/>
              <a:cxnLst/>
              <a:rect l="l" t="t" r="r" b="b"/>
              <a:pathLst>
                <a:path w="1610" h="4345" extrusionOk="0">
                  <a:moveTo>
                    <a:pt x="1609" y="0"/>
                  </a:moveTo>
                  <a:lnTo>
                    <a:pt x="1436" y="799"/>
                  </a:lnTo>
                  <a:lnTo>
                    <a:pt x="1448" y="751"/>
                  </a:lnTo>
                  <a:lnTo>
                    <a:pt x="1609" y="0"/>
                  </a:lnTo>
                  <a:close/>
                  <a:moveTo>
                    <a:pt x="1436" y="799"/>
                  </a:moveTo>
                  <a:lnTo>
                    <a:pt x="1234" y="1556"/>
                  </a:lnTo>
                  <a:lnTo>
                    <a:pt x="1341" y="1234"/>
                  </a:lnTo>
                  <a:lnTo>
                    <a:pt x="1436" y="799"/>
                  </a:lnTo>
                  <a:close/>
                  <a:moveTo>
                    <a:pt x="1234" y="1556"/>
                  </a:moveTo>
                  <a:lnTo>
                    <a:pt x="1234" y="1556"/>
                  </a:lnTo>
                  <a:lnTo>
                    <a:pt x="1234" y="1556"/>
                  </a:lnTo>
                  <a:lnTo>
                    <a:pt x="1234" y="1556"/>
                  </a:lnTo>
                  <a:close/>
                  <a:moveTo>
                    <a:pt x="1234" y="1556"/>
                  </a:moveTo>
                  <a:lnTo>
                    <a:pt x="966" y="2307"/>
                  </a:lnTo>
                  <a:lnTo>
                    <a:pt x="839" y="2660"/>
                  </a:lnTo>
                  <a:lnTo>
                    <a:pt x="966" y="2360"/>
                  </a:lnTo>
                  <a:lnTo>
                    <a:pt x="1234" y="1556"/>
                  </a:lnTo>
                  <a:close/>
                  <a:moveTo>
                    <a:pt x="839" y="2660"/>
                  </a:moveTo>
                  <a:lnTo>
                    <a:pt x="537" y="3379"/>
                  </a:lnTo>
                  <a:lnTo>
                    <a:pt x="697" y="3058"/>
                  </a:lnTo>
                  <a:lnTo>
                    <a:pt x="839" y="2660"/>
                  </a:lnTo>
                  <a:close/>
                  <a:moveTo>
                    <a:pt x="537" y="3379"/>
                  </a:moveTo>
                  <a:lnTo>
                    <a:pt x="0" y="4345"/>
                  </a:lnTo>
                  <a:lnTo>
                    <a:pt x="376" y="3701"/>
                  </a:lnTo>
                  <a:lnTo>
                    <a:pt x="537" y="3379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3488630" y="2882275"/>
              <a:ext cx="31979" cy="86303"/>
            </a:xfrm>
            <a:custGeom>
              <a:avLst/>
              <a:gdLst/>
              <a:ahLst/>
              <a:cxnLst/>
              <a:rect l="l" t="t" r="r" b="b"/>
              <a:pathLst>
                <a:path w="1610" h="4345" fill="none" extrusionOk="0">
                  <a:moveTo>
                    <a:pt x="1609" y="0"/>
                  </a:moveTo>
                  <a:lnTo>
                    <a:pt x="1609" y="0"/>
                  </a:lnTo>
                  <a:lnTo>
                    <a:pt x="1448" y="751"/>
                  </a:lnTo>
                  <a:lnTo>
                    <a:pt x="1234" y="1556"/>
                  </a:lnTo>
                  <a:lnTo>
                    <a:pt x="966" y="2307"/>
                  </a:lnTo>
                  <a:lnTo>
                    <a:pt x="697" y="3058"/>
                  </a:lnTo>
                  <a:lnTo>
                    <a:pt x="697" y="3058"/>
                  </a:lnTo>
                  <a:lnTo>
                    <a:pt x="376" y="3701"/>
                  </a:lnTo>
                  <a:lnTo>
                    <a:pt x="0" y="4345"/>
                  </a:lnTo>
                  <a:lnTo>
                    <a:pt x="0" y="4345"/>
                  </a:lnTo>
                  <a:lnTo>
                    <a:pt x="537" y="3379"/>
                  </a:lnTo>
                  <a:lnTo>
                    <a:pt x="966" y="2360"/>
                  </a:lnTo>
                  <a:lnTo>
                    <a:pt x="1341" y="1234"/>
                  </a:lnTo>
                  <a:lnTo>
                    <a:pt x="16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3474766" y="2854567"/>
              <a:ext cx="106562" cy="174750"/>
            </a:xfrm>
            <a:custGeom>
              <a:avLst/>
              <a:gdLst/>
              <a:ahLst/>
              <a:cxnLst/>
              <a:rect l="l" t="t" r="r" b="b"/>
              <a:pathLst>
                <a:path w="5365" h="8798" extrusionOk="0">
                  <a:moveTo>
                    <a:pt x="2522" y="1"/>
                  </a:moveTo>
                  <a:lnTo>
                    <a:pt x="2468" y="698"/>
                  </a:lnTo>
                  <a:lnTo>
                    <a:pt x="2307" y="1395"/>
                  </a:lnTo>
                  <a:lnTo>
                    <a:pt x="2039" y="2629"/>
                  </a:lnTo>
                  <a:lnTo>
                    <a:pt x="1664" y="3755"/>
                  </a:lnTo>
                  <a:lnTo>
                    <a:pt x="1235" y="4774"/>
                  </a:lnTo>
                  <a:lnTo>
                    <a:pt x="698" y="5740"/>
                  </a:lnTo>
                  <a:lnTo>
                    <a:pt x="1" y="6705"/>
                  </a:lnTo>
                  <a:lnTo>
                    <a:pt x="913" y="7349"/>
                  </a:lnTo>
                  <a:lnTo>
                    <a:pt x="2683" y="8797"/>
                  </a:lnTo>
                  <a:lnTo>
                    <a:pt x="3326" y="7885"/>
                  </a:lnTo>
                  <a:lnTo>
                    <a:pt x="3916" y="6973"/>
                  </a:lnTo>
                  <a:lnTo>
                    <a:pt x="4399" y="5954"/>
                  </a:lnTo>
                  <a:lnTo>
                    <a:pt x="4774" y="4935"/>
                  </a:lnTo>
                  <a:lnTo>
                    <a:pt x="2629" y="3970"/>
                  </a:lnTo>
                  <a:lnTo>
                    <a:pt x="2039" y="3702"/>
                  </a:lnTo>
                  <a:lnTo>
                    <a:pt x="1825" y="3594"/>
                  </a:lnTo>
                  <a:lnTo>
                    <a:pt x="2736" y="3916"/>
                  </a:lnTo>
                  <a:lnTo>
                    <a:pt x="4828" y="4721"/>
                  </a:lnTo>
                  <a:lnTo>
                    <a:pt x="5043" y="3916"/>
                  </a:lnTo>
                  <a:lnTo>
                    <a:pt x="5204" y="3058"/>
                  </a:lnTo>
                  <a:lnTo>
                    <a:pt x="5311" y="2200"/>
                  </a:lnTo>
                  <a:lnTo>
                    <a:pt x="5364" y="1342"/>
                  </a:lnTo>
                  <a:lnTo>
                    <a:pt x="5364" y="376"/>
                  </a:lnTo>
                  <a:lnTo>
                    <a:pt x="4077" y="216"/>
                  </a:lnTo>
                  <a:lnTo>
                    <a:pt x="3326" y="162"/>
                  </a:lnTo>
                  <a:lnTo>
                    <a:pt x="25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3373567" y="3054861"/>
              <a:ext cx="20260" cy="9594"/>
            </a:xfrm>
            <a:custGeom>
              <a:avLst/>
              <a:gdLst/>
              <a:ahLst/>
              <a:cxnLst/>
              <a:rect l="l" t="t" r="r" b="b"/>
              <a:pathLst>
                <a:path w="1020" h="483" extrusionOk="0">
                  <a:moveTo>
                    <a:pt x="1020" y="0"/>
                  </a:moveTo>
                  <a:lnTo>
                    <a:pt x="1" y="483"/>
                  </a:lnTo>
                  <a:lnTo>
                    <a:pt x="966" y="54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3373567" y="3054861"/>
              <a:ext cx="20260" cy="9594"/>
            </a:xfrm>
            <a:custGeom>
              <a:avLst/>
              <a:gdLst/>
              <a:ahLst/>
              <a:cxnLst/>
              <a:rect l="l" t="t" r="r" b="b"/>
              <a:pathLst>
                <a:path w="1020" h="483" fill="none" extrusionOk="0">
                  <a:moveTo>
                    <a:pt x="1020" y="0"/>
                  </a:moveTo>
                  <a:lnTo>
                    <a:pt x="1020" y="0"/>
                  </a:lnTo>
                  <a:lnTo>
                    <a:pt x="966" y="54"/>
                  </a:lnTo>
                  <a:lnTo>
                    <a:pt x="966" y="54"/>
                  </a:lnTo>
                  <a:lnTo>
                    <a:pt x="1" y="483"/>
                  </a:lnTo>
                  <a:lnTo>
                    <a:pt x="1" y="483"/>
                  </a:lnTo>
                  <a:lnTo>
                    <a:pt x="10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3318170" y="2988798"/>
              <a:ext cx="206689" cy="110813"/>
            </a:xfrm>
            <a:custGeom>
              <a:avLst/>
              <a:gdLst/>
              <a:ahLst/>
              <a:cxnLst/>
              <a:rect l="l" t="t" r="r" b="b"/>
              <a:pathLst>
                <a:path w="10406" h="5579" extrusionOk="0">
                  <a:moveTo>
                    <a:pt x="1932" y="4184"/>
                  </a:moveTo>
                  <a:lnTo>
                    <a:pt x="1932" y="4186"/>
                  </a:lnTo>
                  <a:lnTo>
                    <a:pt x="1932" y="4186"/>
                  </a:lnTo>
                  <a:lnTo>
                    <a:pt x="1932" y="4184"/>
                  </a:lnTo>
                  <a:close/>
                  <a:moveTo>
                    <a:pt x="7885" y="1"/>
                  </a:moveTo>
                  <a:lnTo>
                    <a:pt x="7456" y="484"/>
                  </a:lnTo>
                  <a:lnTo>
                    <a:pt x="7027" y="966"/>
                  </a:lnTo>
                  <a:lnTo>
                    <a:pt x="6544" y="1449"/>
                  </a:lnTo>
                  <a:lnTo>
                    <a:pt x="6061" y="1878"/>
                  </a:lnTo>
                  <a:lnTo>
                    <a:pt x="5525" y="2307"/>
                  </a:lnTo>
                  <a:lnTo>
                    <a:pt x="6008" y="2897"/>
                  </a:lnTo>
                  <a:lnTo>
                    <a:pt x="6437" y="3541"/>
                  </a:lnTo>
                  <a:lnTo>
                    <a:pt x="7188" y="4667"/>
                  </a:lnTo>
                  <a:lnTo>
                    <a:pt x="7724" y="4399"/>
                  </a:lnTo>
                  <a:lnTo>
                    <a:pt x="8260" y="4077"/>
                  </a:lnTo>
                  <a:lnTo>
                    <a:pt x="8797" y="3702"/>
                  </a:lnTo>
                  <a:lnTo>
                    <a:pt x="9279" y="3326"/>
                  </a:lnTo>
                  <a:lnTo>
                    <a:pt x="9869" y="2790"/>
                  </a:lnTo>
                  <a:lnTo>
                    <a:pt x="10406" y="2200"/>
                  </a:lnTo>
                  <a:lnTo>
                    <a:pt x="8690" y="752"/>
                  </a:lnTo>
                  <a:lnTo>
                    <a:pt x="7885" y="1"/>
                  </a:lnTo>
                  <a:close/>
                  <a:moveTo>
                    <a:pt x="1932" y="4186"/>
                  </a:moveTo>
                  <a:lnTo>
                    <a:pt x="1449" y="4399"/>
                  </a:lnTo>
                  <a:lnTo>
                    <a:pt x="1" y="4828"/>
                  </a:lnTo>
                  <a:lnTo>
                    <a:pt x="537" y="5043"/>
                  </a:lnTo>
                  <a:lnTo>
                    <a:pt x="1073" y="5257"/>
                  </a:lnTo>
                  <a:lnTo>
                    <a:pt x="1610" y="5418"/>
                  </a:lnTo>
                  <a:lnTo>
                    <a:pt x="2200" y="5525"/>
                  </a:lnTo>
                  <a:lnTo>
                    <a:pt x="1932" y="4186"/>
                  </a:lnTo>
                  <a:close/>
                  <a:moveTo>
                    <a:pt x="5525" y="2307"/>
                  </a:moveTo>
                  <a:lnTo>
                    <a:pt x="4935" y="2683"/>
                  </a:lnTo>
                  <a:lnTo>
                    <a:pt x="4399" y="3004"/>
                  </a:lnTo>
                  <a:lnTo>
                    <a:pt x="3809" y="3326"/>
                  </a:lnTo>
                  <a:lnTo>
                    <a:pt x="2790" y="3809"/>
                  </a:lnTo>
                  <a:lnTo>
                    <a:pt x="1932" y="4186"/>
                  </a:lnTo>
                  <a:lnTo>
                    <a:pt x="2361" y="5525"/>
                  </a:lnTo>
                  <a:lnTo>
                    <a:pt x="3272" y="5579"/>
                  </a:lnTo>
                  <a:lnTo>
                    <a:pt x="4184" y="5525"/>
                  </a:lnTo>
                  <a:lnTo>
                    <a:pt x="5150" y="5364"/>
                  </a:lnTo>
                  <a:lnTo>
                    <a:pt x="6061" y="5096"/>
                  </a:lnTo>
                  <a:lnTo>
                    <a:pt x="6973" y="4774"/>
                  </a:lnTo>
                  <a:lnTo>
                    <a:pt x="6276" y="3648"/>
                  </a:lnTo>
                  <a:lnTo>
                    <a:pt x="5901" y="3004"/>
                  </a:lnTo>
                  <a:lnTo>
                    <a:pt x="5525" y="23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3356525" y="3071903"/>
              <a:ext cx="8541" cy="26655"/>
            </a:xfrm>
            <a:custGeom>
              <a:avLst/>
              <a:gdLst/>
              <a:ahLst/>
              <a:cxnLst/>
              <a:rect l="l" t="t" r="r" b="b"/>
              <a:pathLst>
                <a:path w="430" h="1342" extrusionOk="0">
                  <a:moveTo>
                    <a:pt x="1" y="0"/>
                  </a:moveTo>
                  <a:lnTo>
                    <a:pt x="269" y="1341"/>
                  </a:lnTo>
                  <a:lnTo>
                    <a:pt x="430" y="13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3356525" y="3071903"/>
              <a:ext cx="8541" cy="26655"/>
            </a:xfrm>
            <a:custGeom>
              <a:avLst/>
              <a:gdLst/>
              <a:ahLst/>
              <a:cxnLst/>
              <a:rect l="l" t="t" r="r" b="b"/>
              <a:pathLst>
                <a:path w="430" h="134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69" y="1341"/>
                  </a:lnTo>
                  <a:lnTo>
                    <a:pt x="269" y="1341"/>
                  </a:lnTo>
                  <a:lnTo>
                    <a:pt x="430" y="1341"/>
                  </a:lnTo>
                  <a:lnTo>
                    <a:pt x="430" y="134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3427911" y="3034621"/>
              <a:ext cx="33031" cy="49021"/>
            </a:xfrm>
            <a:custGeom>
              <a:avLst/>
              <a:gdLst/>
              <a:ahLst/>
              <a:cxnLst/>
              <a:rect l="l" t="t" r="r" b="b"/>
              <a:pathLst>
                <a:path w="1663" h="2468" extrusionOk="0">
                  <a:moveTo>
                    <a:pt x="0" y="0"/>
                  </a:moveTo>
                  <a:lnTo>
                    <a:pt x="376" y="697"/>
                  </a:lnTo>
                  <a:lnTo>
                    <a:pt x="751" y="1341"/>
                  </a:lnTo>
                  <a:lnTo>
                    <a:pt x="1448" y="2467"/>
                  </a:lnTo>
                  <a:lnTo>
                    <a:pt x="1663" y="2360"/>
                  </a:lnTo>
                  <a:lnTo>
                    <a:pt x="912" y="1234"/>
                  </a:lnTo>
                  <a:lnTo>
                    <a:pt x="483" y="5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3427911" y="3034621"/>
              <a:ext cx="33031" cy="49021"/>
            </a:xfrm>
            <a:custGeom>
              <a:avLst/>
              <a:gdLst/>
              <a:ahLst/>
              <a:cxnLst/>
              <a:rect l="l" t="t" r="r" b="b"/>
              <a:pathLst>
                <a:path w="1663" h="246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76" y="697"/>
                  </a:lnTo>
                  <a:lnTo>
                    <a:pt x="751" y="1341"/>
                  </a:lnTo>
                  <a:lnTo>
                    <a:pt x="1448" y="2467"/>
                  </a:lnTo>
                  <a:lnTo>
                    <a:pt x="1448" y="2467"/>
                  </a:lnTo>
                  <a:lnTo>
                    <a:pt x="1663" y="2360"/>
                  </a:lnTo>
                  <a:lnTo>
                    <a:pt x="1663" y="2360"/>
                  </a:lnTo>
                  <a:lnTo>
                    <a:pt x="912" y="1234"/>
                  </a:lnTo>
                  <a:lnTo>
                    <a:pt x="912" y="1234"/>
                  </a:lnTo>
                  <a:lnTo>
                    <a:pt x="483" y="59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3474766" y="2987745"/>
              <a:ext cx="53291" cy="44750"/>
            </a:xfrm>
            <a:custGeom>
              <a:avLst/>
              <a:gdLst/>
              <a:ahLst/>
              <a:cxnLst/>
              <a:rect l="l" t="t" r="r" b="b"/>
              <a:pathLst>
                <a:path w="2683" h="2253" extrusionOk="0">
                  <a:moveTo>
                    <a:pt x="1" y="0"/>
                  </a:moveTo>
                  <a:lnTo>
                    <a:pt x="1" y="54"/>
                  </a:lnTo>
                  <a:lnTo>
                    <a:pt x="806" y="805"/>
                  </a:lnTo>
                  <a:lnTo>
                    <a:pt x="2522" y="2253"/>
                  </a:lnTo>
                  <a:lnTo>
                    <a:pt x="2683" y="2092"/>
                  </a:lnTo>
                  <a:lnTo>
                    <a:pt x="913" y="6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3474766" y="2987745"/>
              <a:ext cx="53291" cy="44750"/>
            </a:xfrm>
            <a:custGeom>
              <a:avLst/>
              <a:gdLst/>
              <a:ahLst/>
              <a:cxnLst/>
              <a:rect l="l" t="t" r="r" b="b"/>
              <a:pathLst>
                <a:path w="2683" h="225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54"/>
                  </a:lnTo>
                  <a:lnTo>
                    <a:pt x="1" y="54"/>
                  </a:lnTo>
                  <a:lnTo>
                    <a:pt x="806" y="805"/>
                  </a:lnTo>
                  <a:lnTo>
                    <a:pt x="2522" y="2253"/>
                  </a:lnTo>
                  <a:lnTo>
                    <a:pt x="2522" y="2253"/>
                  </a:lnTo>
                  <a:lnTo>
                    <a:pt x="2683" y="2092"/>
                  </a:lnTo>
                  <a:lnTo>
                    <a:pt x="2683" y="2092"/>
                  </a:lnTo>
                  <a:lnTo>
                    <a:pt x="913" y="6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3510996" y="2925953"/>
              <a:ext cx="59687" cy="26655"/>
            </a:xfrm>
            <a:custGeom>
              <a:avLst/>
              <a:gdLst/>
              <a:ahLst/>
              <a:cxnLst/>
              <a:rect l="l" t="t" r="r" b="b"/>
              <a:pathLst>
                <a:path w="3005" h="1342" extrusionOk="0">
                  <a:moveTo>
                    <a:pt x="1" y="0"/>
                  </a:moveTo>
                  <a:lnTo>
                    <a:pt x="215" y="108"/>
                  </a:lnTo>
                  <a:lnTo>
                    <a:pt x="805" y="376"/>
                  </a:lnTo>
                  <a:lnTo>
                    <a:pt x="2950" y="1341"/>
                  </a:lnTo>
                  <a:lnTo>
                    <a:pt x="3004" y="1127"/>
                  </a:lnTo>
                  <a:lnTo>
                    <a:pt x="912" y="3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3510996" y="2925953"/>
              <a:ext cx="59687" cy="26655"/>
            </a:xfrm>
            <a:custGeom>
              <a:avLst/>
              <a:gdLst/>
              <a:ahLst/>
              <a:cxnLst/>
              <a:rect l="l" t="t" r="r" b="b"/>
              <a:pathLst>
                <a:path w="3005" h="134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15" y="108"/>
                  </a:lnTo>
                  <a:lnTo>
                    <a:pt x="805" y="376"/>
                  </a:lnTo>
                  <a:lnTo>
                    <a:pt x="2950" y="1341"/>
                  </a:lnTo>
                  <a:lnTo>
                    <a:pt x="2950" y="1341"/>
                  </a:lnTo>
                  <a:lnTo>
                    <a:pt x="3004" y="1127"/>
                  </a:lnTo>
                  <a:lnTo>
                    <a:pt x="3004" y="1127"/>
                  </a:lnTo>
                  <a:lnTo>
                    <a:pt x="912" y="32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3524840" y="2854567"/>
              <a:ext cx="56489" cy="7488"/>
            </a:xfrm>
            <a:custGeom>
              <a:avLst/>
              <a:gdLst/>
              <a:ahLst/>
              <a:cxnLst/>
              <a:rect l="l" t="t" r="r" b="b"/>
              <a:pathLst>
                <a:path w="2844" h="377" extrusionOk="0">
                  <a:moveTo>
                    <a:pt x="1" y="1"/>
                  </a:moveTo>
                  <a:lnTo>
                    <a:pt x="805" y="162"/>
                  </a:lnTo>
                  <a:lnTo>
                    <a:pt x="1556" y="216"/>
                  </a:lnTo>
                  <a:lnTo>
                    <a:pt x="2843" y="376"/>
                  </a:lnTo>
                  <a:lnTo>
                    <a:pt x="2843" y="162"/>
                  </a:lnTo>
                  <a:lnTo>
                    <a:pt x="1610" y="55"/>
                  </a:lnTo>
                  <a:lnTo>
                    <a:pt x="1020" y="1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3524840" y="2854567"/>
              <a:ext cx="56489" cy="7488"/>
            </a:xfrm>
            <a:custGeom>
              <a:avLst/>
              <a:gdLst/>
              <a:ahLst/>
              <a:cxnLst/>
              <a:rect l="l" t="t" r="r" b="b"/>
              <a:pathLst>
                <a:path w="2844" h="377" fill="none" extrusionOk="0">
                  <a:moveTo>
                    <a:pt x="376" y="1"/>
                  </a:moveTo>
                  <a:lnTo>
                    <a:pt x="376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805" y="162"/>
                  </a:lnTo>
                  <a:lnTo>
                    <a:pt x="1556" y="216"/>
                  </a:lnTo>
                  <a:lnTo>
                    <a:pt x="2843" y="376"/>
                  </a:lnTo>
                  <a:lnTo>
                    <a:pt x="2843" y="376"/>
                  </a:lnTo>
                  <a:lnTo>
                    <a:pt x="2843" y="162"/>
                  </a:lnTo>
                  <a:lnTo>
                    <a:pt x="2843" y="162"/>
                  </a:lnTo>
                  <a:lnTo>
                    <a:pt x="1610" y="55"/>
                  </a:lnTo>
                  <a:lnTo>
                    <a:pt x="1610" y="55"/>
                  </a:lnTo>
                  <a:lnTo>
                    <a:pt x="1020" y="1"/>
                  </a:lnTo>
                  <a:lnTo>
                    <a:pt x="3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3524840" y="2785327"/>
              <a:ext cx="39447" cy="7488"/>
            </a:xfrm>
            <a:custGeom>
              <a:avLst/>
              <a:gdLst/>
              <a:ahLst/>
              <a:cxnLst/>
              <a:rect l="l" t="t" r="r" b="b"/>
              <a:pathLst>
                <a:path w="1986" h="377" extrusionOk="0">
                  <a:moveTo>
                    <a:pt x="1878" y="1"/>
                  </a:moveTo>
                  <a:lnTo>
                    <a:pt x="1503" y="54"/>
                  </a:lnTo>
                  <a:lnTo>
                    <a:pt x="752" y="162"/>
                  </a:lnTo>
                  <a:lnTo>
                    <a:pt x="1" y="376"/>
                  </a:lnTo>
                  <a:lnTo>
                    <a:pt x="54" y="376"/>
                  </a:lnTo>
                  <a:lnTo>
                    <a:pt x="805" y="323"/>
                  </a:lnTo>
                  <a:lnTo>
                    <a:pt x="1503" y="215"/>
                  </a:lnTo>
                  <a:lnTo>
                    <a:pt x="1985" y="162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3524840" y="2785327"/>
              <a:ext cx="39447" cy="7488"/>
            </a:xfrm>
            <a:custGeom>
              <a:avLst/>
              <a:gdLst/>
              <a:ahLst/>
              <a:cxnLst/>
              <a:rect l="l" t="t" r="r" b="b"/>
              <a:pathLst>
                <a:path w="1986" h="377" fill="none" extrusionOk="0">
                  <a:moveTo>
                    <a:pt x="1878" y="1"/>
                  </a:moveTo>
                  <a:lnTo>
                    <a:pt x="1878" y="1"/>
                  </a:lnTo>
                  <a:lnTo>
                    <a:pt x="1503" y="54"/>
                  </a:lnTo>
                  <a:lnTo>
                    <a:pt x="1503" y="54"/>
                  </a:lnTo>
                  <a:lnTo>
                    <a:pt x="752" y="162"/>
                  </a:lnTo>
                  <a:lnTo>
                    <a:pt x="1" y="376"/>
                  </a:lnTo>
                  <a:lnTo>
                    <a:pt x="1" y="376"/>
                  </a:lnTo>
                  <a:lnTo>
                    <a:pt x="54" y="376"/>
                  </a:lnTo>
                  <a:lnTo>
                    <a:pt x="54" y="376"/>
                  </a:lnTo>
                  <a:lnTo>
                    <a:pt x="805" y="323"/>
                  </a:lnTo>
                  <a:lnTo>
                    <a:pt x="1503" y="215"/>
                  </a:lnTo>
                  <a:lnTo>
                    <a:pt x="1503" y="215"/>
                  </a:lnTo>
                  <a:lnTo>
                    <a:pt x="1985" y="162"/>
                  </a:lnTo>
                  <a:lnTo>
                    <a:pt x="1985" y="162"/>
                  </a:lnTo>
                  <a:lnTo>
                    <a:pt x="18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1281291" y="3453283"/>
              <a:ext cx="144917" cy="321753"/>
            </a:xfrm>
            <a:custGeom>
              <a:avLst/>
              <a:gdLst/>
              <a:ahLst/>
              <a:cxnLst/>
              <a:rect l="l" t="t" r="r" b="b"/>
              <a:pathLst>
                <a:path w="7296" h="16199" extrusionOk="0">
                  <a:moveTo>
                    <a:pt x="1" y="1"/>
                  </a:moveTo>
                  <a:lnTo>
                    <a:pt x="162" y="322"/>
                  </a:lnTo>
                  <a:lnTo>
                    <a:pt x="376" y="591"/>
                  </a:lnTo>
                  <a:lnTo>
                    <a:pt x="1503" y="2146"/>
                  </a:lnTo>
                  <a:lnTo>
                    <a:pt x="2361" y="3487"/>
                  </a:lnTo>
                  <a:lnTo>
                    <a:pt x="3165" y="4881"/>
                  </a:lnTo>
                  <a:lnTo>
                    <a:pt x="3862" y="6276"/>
                  </a:lnTo>
                  <a:lnTo>
                    <a:pt x="4560" y="7670"/>
                  </a:lnTo>
                  <a:lnTo>
                    <a:pt x="5150" y="9118"/>
                  </a:lnTo>
                  <a:lnTo>
                    <a:pt x="5740" y="10620"/>
                  </a:lnTo>
                  <a:lnTo>
                    <a:pt x="6222" y="12122"/>
                  </a:lnTo>
                  <a:lnTo>
                    <a:pt x="6651" y="13624"/>
                  </a:lnTo>
                  <a:lnTo>
                    <a:pt x="7081" y="15501"/>
                  </a:lnTo>
                  <a:lnTo>
                    <a:pt x="7188" y="15823"/>
                  </a:lnTo>
                  <a:lnTo>
                    <a:pt x="7295" y="16198"/>
                  </a:lnTo>
                  <a:lnTo>
                    <a:pt x="7188" y="15501"/>
                  </a:lnTo>
                  <a:lnTo>
                    <a:pt x="7081" y="14643"/>
                  </a:lnTo>
                  <a:lnTo>
                    <a:pt x="6812" y="13570"/>
                  </a:lnTo>
                  <a:lnTo>
                    <a:pt x="6437" y="12015"/>
                  </a:lnTo>
                  <a:lnTo>
                    <a:pt x="5954" y="10513"/>
                  </a:lnTo>
                  <a:lnTo>
                    <a:pt x="5418" y="9011"/>
                  </a:lnTo>
                  <a:lnTo>
                    <a:pt x="4774" y="7563"/>
                  </a:lnTo>
                  <a:lnTo>
                    <a:pt x="4077" y="6115"/>
                  </a:lnTo>
                  <a:lnTo>
                    <a:pt x="3326" y="4720"/>
                  </a:lnTo>
                  <a:lnTo>
                    <a:pt x="2522" y="3380"/>
                  </a:lnTo>
                  <a:lnTo>
                    <a:pt x="1610" y="2039"/>
                  </a:lnTo>
                  <a:lnTo>
                    <a:pt x="966" y="1181"/>
                  </a:lnTo>
                  <a:lnTo>
                    <a:pt x="483" y="5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1240811" y="3419199"/>
              <a:ext cx="17062" cy="15989"/>
            </a:xfrm>
            <a:custGeom>
              <a:avLst/>
              <a:gdLst/>
              <a:ahLst/>
              <a:cxnLst/>
              <a:rect l="l" t="t" r="r" b="b"/>
              <a:pathLst>
                <a:path w="859" h="805" extrusionOk="0">
                  <a:moveTo>
                    <a:pt x="54" y="0"/>
                  </a:moveTo>
                  <a:lnTo>
                    <a:pt x="1" y="54"/>
                  </a:lnTo>
                  <a:lnTo>
                    <a:pt x="1" y="108"/>
                  </a:lnTo>
                  <a:lnTo>
                    <a:pt x="54" y="215"/>
                  </a:lnTo>
                  <a:lnTo>
                    <a:pt x="322" y="483"/>
                  </a:lnTo>
                  <a:lnTo>
                    <a:pt x="644" y="751"/>
                  </a:lnTo>
                  <a:lnTo>
                    <a:pt x="805" y="805"/>
                  </a:lnTo>
                  <a:lnTo>
                    <a:pt x="859" y="805"/>
                  </a:lnTo>
                  <a:lnTo>
                    <a:pt x="859" y="698"/>
                  </a:lnTo>
                  <a:lnTo>
                    <a:pt x="805" y="590"/>
                  </a:lnTo>
                  <a:lnTo>
                    <a:pt x="483" y="322"/>
                  </a:lnTo>
                  <a:lnTo>
                    <a:pt x="162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6"/>
            <p:cNvSpPr/>
            <p:nvPr/>
          </p:nvSpPr>
          <p:spPr>
            <a:xfrm>
              <a:off x="1250405" y="3391490"/>
              <a:ext cx="17062" cy="28781"/>
            </a:xfrm>
            <a:custGeom>
              <a:avLst/>
              <a:gdLst/>
              <a:ahLst/>
              <a:cxnLst/>
              <a:rect l="l" t="t" r="r" b="b"/>
              <a:pathLst>
                <a:path w="859" h="1449" extrusionOk="0">
                  <a:moveTo>
                    <a:pt x="0" y="1"/>
                  </a:moveTo>
                  <a:lnTo>
                    <a:pt x="0" y="108"/>
                  </a:lnTo>
                  <a:lnTo>
                    <a:pt x="54" y="269"/>
                  </a:lnTo>
                  <a:lnTo>
                    <a:pt x="322" y="805"/>
                  </a:lnTo>
                  <a:lnTo>
                    <a:pt x="644" y="1288"/>
                  </a:lnTo>
                  <a:lnTo>
                    <a:pt x="751" y="1395"/>
                  </a:lnTo>
                  <a:lnTo>
                    <a:pt x="805" y="1449"/>
                  </a:lnTo>
                  <a:lnTo>
                    <a:pt x="859" y="1342"/>
                  </a:lnTo>
                  <a:lnTo>
                    <a:pt x="751" y="1181"/>
                  </a:lnTo>
                  <a:lnTo>
                    <a:pt x="537" y="644"/>
                  </a:lnTo>
                  <a:lnTo>
                    <a:pt x="161" y="162"/>
                  </a:lnTo>
                  <a:lnTo>
                    <a:pt x="54" y="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1425115" y="3119831"/>
              <a:ext cx="256763" cy="660527"/>
            </a:xfrm>
            <a:custGeom>
              <a:avLst/>
              <a:gdLst/>
              <a:ahLst/>
              <a:cxnLst/>
              <a:rect l="l" t="t" r="r" b="b"/>
              <a:pathLst>
                <a:path w="12927" h="33255" extrusionOk="0">
                  <a:moveTo>
                    <a:pt x="12551" y="1"/>
                  </a:moveTo>
                  <a:lnTo>
                    <a:pt x="12015" y="55"/>
                  </a:lnTo>
                  <a:lnTo>
                    <a:pt x="11478" y="162"/>
                  </a:lnTo>
                  <a:lnTo>
                    <a:pt x="10620" y="430"/>
                  </a:lnTo>
                  <a:lnTo>
                    <a:pt x="9816" y="698"/>
                  </a:lnTo>
                  <a:lnTo>
                    <a:pt x="9011" y="1127"/>
                  </a:lnTo>
                  <a:lnTo>
                    <a:pt x="8260" y="1556"/>
                  </a:lnTo>
                  <a:lnTo>
                    <a:pt x="7616" y="2093"/>
                  </a:lnTo>
                  <a:lnTo>
                    <a:pt x="6973" y="2736"/>
                  </a:lnTo>
                  <a:lnTo>
                    <a:pt x="6383" y="3380"/>
                  </a:lnTo>
                  <a:lnTo>
                    <a:pt x="5900" y="4077"/>
                  </a:lnTo>
                  <a:lnTo>
                    <a:pt x="5471" y="4828"/>
                  </a:lnTo>
                  <a:lnTo>
                    <a:pt x="5149" y="5525"/>
                  </a:lnTo>
                  <a:lnTo>
                    <a:pt x="4828" y="6330"/>
                  </a:lnTo>
                  <a:lnTo>
                    <a:pt x="4613" y="7081"/>
                  </a:lnTo>
                  <a:lnTo>
                    <a:pt x="4398" y="7939"/>
                  </a:lnTo>
                  <a:lnTo>
                    <a:pt x="4238" y="8797"/>
                  </a:lnTo>
                  <a:lnTo>
                    <a:pt x="3969" y="10621"/>
                  </a:lnTo>
                  <a:lnTo>
                    <a:pt x="3755" y="12551"/>
                  </a:lnTo>
                  <a:lnTo>
                    <a:pt x="3487" y="14482"/>
                  </a:lnTo>
                  <a:lnTo>
                    <a:pt x="3004" y="18290"/>
                  </a:lnTo>
                  <a:lnTo>
                    <a:pt x="2414" y="21830"/>
                  </a:lnTo>
                  <a:lnTo>
                    <a:pt x="1824" y="25048"/>
                  </a:lnTo>
                  <a:lnTo>
                    <a:pt x="1234" y="27784"/>
                  </a:lnTo>
                  <a:lnTo>
                    <a:pt x="322" y="31806"/>
                  </a:lnTo>
                  <a:lnTo>
                    <a:pt x="54" y="32879"/>
                  </a:lnTo>
                  <a:lnTo>
                    <a:pt x="0" y="33254"/>
                  </a:lnTo>
                  <a:lnTo>
                    <a:pt x="108" y="32879"/>
                  </a:lnTo>
                  <a:lnTo>
                    <a:pt x="429" y="31806"/>
                  </a:lnTo>
                  <a:lnTo>
                    <a:pt x="859" y="30144"/>
                  </a:lnTo>
                  <a:lnTo>
                    <a:pt x="1395" y="27837"/>
                  </a:lnTo>
                  <a:lnTo>
                    <a:pt x="1985" y="25048"/>
                  </a:lnTo>
                  <a:lnTo>
                    <a:pt x="2628" y="21884"/>
                  </a:lnTo>
                  <a:lnTo>
                    <a:pt x="3218" y="18344"/>
                  </a:lnTo>
                  <a:lnTo>
                    <a:pt x="3755" y="14536"/>
                  </a:lnTo>
                  <a:lnTo>
                    <a:pt x="3969" y="12551"/>
                  </a:lnTo>
                  <a:lnTo>
                    <a:pt x="4184" y="10674"/>
                  </a:lnTo>
                  <a:lnTo>
                    <a:pt x="4452" y="8851"/>
                  </a:lnTo>
                  <a:lnTo>
                    <a:pt x="4613" y="7993"/>
                  </a:lnTo>
                  <a:lnTo>
                    <a:pt x="4828" y="7188"/>
                  </a:lnTo>
                  <a:lnTo>
                    <a:pt x="5042" y="6383"/>
                  </a:lnTo>
                  <a:lnTo>
                    <a:pt x="5310" y="5633"/>
                  </a:lnTo>
                  <a:lnTo>
                    <a:pt x="5686" y="4882"/>
                  </a:lnTo>
                  <a:lnTo>
                    <a:pt x="6061" y="4184"/>
                  </a:lnTo>
                  <a:lnTo>
                    <a:pt x="6437" y="3648"/>
                  </a:lnTo>
                  <a:lnTo>
                    <a:pt x="6866" y="3058"/>
                  </a:lnTo>
                  <a:lnTo>
                    <a:pt x="7348" y="2575"/>
                  </a:lnTo>
                  <a:lnTo>
                    <a:pt x="7885" y="2093"/>
                  </a:lnTo>
                  <a:lnTo>
                    <a:pt x="8689" y="1503"/>
                  </a:lnTo>
                  <a:lnTo>
                    <a:pt x="9601" y="966"/>
                  </a:lnTo>
                  <a:lnTo>
                    <a:pt x="10513" y="591"/>
                  </a:lnTo>
                  <a:lnTo>
                    <a:pt x="11478" y="269"/>
                  </a:lnTo>
                  <a:lnTo>
                    <a:pt x="12551" y="55"/>
                  </a:lnTo>
                  <a:lnTo>
                    <a:pt x="1292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6"/>
            <p:cNvSpPr/>
            <p:nvPr/>
          </p:nvSpPr>
          <p:spPr>
            <a:xfrm>
              <a:off x="1436834" y="3030350"/>
              <a:ext cx="259960" cy="86322"/>
            </a:xfrm>
            <a:custGeom>
              <a:avLst/>
              <a:gdLst/>
              <a:ahLst/>
              <a:cxnLst/>
              <a:rect l="l" t="t" r="r" b="b"/>
              <a:pathLst>
                <a:path w="13088" h="4346" extrusionOk="0">
                  <a:moveTo>
                    <a:pt x="0" y="1"/>
                  </a:moveTo>
                  <a:lnTo>
                    <a:pt x="54" y="269"/>
                  </a:lnTo>
                  <a:lnTo>
                    <a:pt x="215" y="537"/>
                  </a:lnTo>
                  <a:lnTo>
                    <a:pt x="590" y="1288"/>
                  </a:lnTo>
                  <a:lnTo>
                    <a:pt x="1073" y="1878"/>
                  </a:lnTo>
                  <a:lnTo>
                    <a:pt x="1556" y="2361"/>
                  </a:lnTo>
                  <a:lnTo>
                    <a:pt x="2092" y="2790"/>
                  </a:lnTo>
                  <a:lnTo>
                    <a:pt x="2628" y="3165"/>
                  </a:lnTo>
                  <a:lnTo>
                    <a:pt x="3218" y="3487"/>
                  </a:lnTo>
                  <a:lnTo>
                    <a:pt x="3808" y="3755"/>
                  </a:lnTo>
                  <a:lnTo>
                    <a:pt x="4452" y="3970"/>
                  </a:lnTo>
                  <a:lnTo>
                    <a:pt x="5096" y="4131"/>
                  </a:lnTo>
                  <a:lnTo>
                    <a:pt x="5739" y="4238"/>
                  </a:lnTo>
                  <a:lnTo>
                    <a:pt x="7080" y="4345"/>
                  </a:lnTo>
                  <a:lnTo>
                    <a:pt x="8367" y="4345"/>
                  </a:lnTo>
                  <a:lnTo>
                    <a:pt x="9708" y="4184"/>
                  </a:lnTo>
                  <a:lnTo>
                    <a:pt x="10995" y="3970"/>
                  </a:lnTo>
                  <a:lnTo>
                    <a:pt x="12551" y="3594"/>
                  </a:lnTo>
                  <a:lnTo>
                    <a:pt x="12819" y="3541"/>
                  </a:lnTo>
                  <a:lnTo>
                    <a:pt x="13087" y="3433"/>
                  </a:lnTo>
                  <a:lnTo>
                    <a:pt x="12551" y="3487"/>
                  </a:lnTo>
                  <a:lnTo>
                    <a:pt x="10942" y="3809"/>
                  </a:lnTo>
                  <a:lnTo>
                    <a:pt x="9655" y="3970"/>
                  </a:lnTo>
                  <a:lnTo>
                    <a:pt x="8367" y="4077"/>
                  </a:lnTo>
                  <a:lnTo>
                    <a:pt x="7080" y="4077"/>
                  </a:lnTo>
                  <a:lnTo>
                    <a:pt x="5739" y="4023"/>
                  </a:lnTo>
                  <a:lnTo>
                    <a:pt x="5149" y="3916"/>
                  </a:lnTo>
                  <a:lnTo>
                    <a:pt x="4506" y="3755"/>
                  </a:lnTo>
                  <a:lnTo>
                    <a:pt x="3862" y="3541"/>
                  </a:lnTo>
                  <a:lnTo>
                    <a:pt x="3272" y="3272"/>
                  </a:lnTo>
                  <a:lnTo>
                    <a:pt x="2736" y="2951"/>
                  </a:lnTo>
                  <a:lnTo>
                    <a:pt x="2199" y="2629"/>
                  </a:lnTo>
                  <a:lnTo>
                    <a:pt x="1663" y="2200"/>
                  </a:lnTo>
                  <a:lnTo>
                    <a:pt x="1180" y="1771"/>
                  </a:lnTo>
                  <a:lnTo>
                    <a:pt x="859" y="1395"/>
                  </a:lnTo>
                  <a:lnTo>
                    <a:pt x="537" y="912"/>
                  </a:lnTo>
                  <a:lnTo>
                    <a:pt x="215" y="4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6"/>
            <p:cNvSpPr/>
            <p:nvPr/>
          </p:nvSpPr>
          <p:spPr>
            <a:xfrm>
              <a:off x="1400605" y="3000517"/>
              <a:ext cx="16009" cy="17082"/>
            </a:xfrm>
            <a:custGeom>
              <a:avLst/>
              <a:gdLst/>
              <a:ahLst/>
              <a:cxnLst/>
              <a:rect l="l" t="t" r="r" b="b"/>
              <a:pathLst>
                <a:path w="806" h="860" extrusionOk="0">
                  <a:moveTo>
                    <a:pt x="1" y="1"/>
                  </a:moveTo>
                  <a:lnTo>
                    <a:pt x="1" y="55"/>
                  </a:lnTo>
                  <a:lnTo>
                    <a:pt x="54" y="215"/>
                  </a:lnTo>
                  <a:lnTo>
                    <a:pt x="323" y="537"/>
                  </a:lnTo>
                  <a:lnTo>
                    <a:pt x="644" y="752"/>
                  </a:lnTo>
                  <a:lnTo>
                    <a:pt x="752" y="859"/>
                  </a:lnTo>
                  <a:lnTo>
                    <a:pt x="805" y="859"/>
                  </a:lnTo>
                  <a:lnTo>
                    <a:pt x="805" y="805"/>
                  </a:lnTo>
                  <a:lnTo>
                    <a:pt x="752" y="645"/>
                  </a:lnTo>
                  <a:lnTo>
                    <a:pt x="484" y="323"/>
                  </a:lnTo>
                  <a:lnTo>
                    <a:pt x="162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1411271" y="2984547"/>
              <a:ext cx="14937" cy="23458"/>
            </a:xfrm>
            <a:custGeom>
              <a:avLst/>
              <a:gdLst/>
              <a:ahLst/>
              <a:cxnLst/>
              <a:rect l="l" t="t" r="r" b="b"/>
              <a:pathLst>
                <a:path w="752" h="1181" extrusionOk="0">
                  <a:moveTo>
                    <a:pt x="0" y="0"/>
                  </a:moveTo>
                  <a:lnTo>
                    <a:pt x="0" y="54"/>
                  </a:lnTo>
                  <a:lnTo>
                    <a:pt x="0" y="215"/>
                  </a:lnTo>
                  <a:lnTo>
                    <a:pt x="268" y="644"/>
                  </a:lnTo>
                  <a:lnTo>
                    <a:pt x="537" y="1073"/>
                  </a:lnTo>
                  <a:lnTo>
                    <a:pt x="644" y="1180"/>
                  </a:lnTo>
                  <a:lnTo>
                    <a:pt x="751" y="1180"/>
                  </a:lnTo>
                  <a:lnTo>
                    <a:pt x="751" y="1127"/>
                  </a:lnTo>
                  <a:lnTo>
                    <a:pt x="697" y="966"/>
                  </a:lnTo>
                  <a:lnTo>
                    <a:pt x="483" y="537"/>
                  </a:lnTo>
                  <a:lnTo>
                    <a:pt x="161" y="108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1435762" y="2982422"/>
              <a:ext cx="6416" cy="23458"/>
            </a:xfrm>
            <a:custGeom>
              <a:avLst/>
              <a:gdLst/>
              <a:ahLst/>
              <a:cxnLst/>
              <a:rect l="l" t="t" r="r" b="b"/>
              <a:pathLst>
                <a:path w="323" h="1181" extrusionOk="0">
                  <a:moveTo>
                    <a:pt x="215" y="0"/>
                  </a:moveTo>
                  <a:lnTo>
                    <a:pt x="108" y="161"/>
                  </a:lnTo>
                  <a:lnTo>
                    <a:pt x="54" y="590"/>
                  </a:lnTo>
                  <a:lnTo>
                    <a:pt x="1" y="1019"/>
                  </a:lnTo>
                  <a:lnTo>
                    <a:pt x="1" y="1126"/>
                  </a:lnTo>
                  <a:lnTo>
                    <a:pt x="54" y="1180"/>
                  </a:lnTo>
                  <a:lnTo>
                    <a:pt x="108" y="1126"/>
                  </a:lnTo>
                  <a:lnTo>
                    <a:pt x="162" y="1019"/>
                  </a:lnTo>
                  <a:lnTo>
                    <a:pt x="269" y="590"/>
                  </a:lnTo>
                  <a:lnTo>
                    <a:pt x="323" y="161"/>
                  </a:lnTo>
                  <a:lnTo>
                    <a:pt x="269" y="5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1444283" y="3351011"/>
              <a:ext cx="85250" cy="418682"/>
            </a:xfrm>
            <a:custGeom>
              <a:avLst/>
              <a:gdLst/>
              <a:ahLst/>
              <a:cxnLst/>
              <a:rect l="l" t="t" r="r" b="b"/>
              <a:pathLst>
                <a:path w="4292" h="21079" extrusionOk="0">
                  <a:moveTo>
                    <a:pt x="4292" y="1"/>
                  </a:moveTo>
                  <a:lnTo>
                    <a:pt x="4184" y="859"/>
                  </a:lnTo>
                  <a:lnTo>
                    <a:pt x="3863" y="3165"/>
                  </a:lnTo>
                  <a:lnTo>
                    <a:pt x="3326" y="6544"/>
                  </a:lnTo>
                  <a:lnTo>
                    <a:pt x="3004" y="8529"/>
                  </a:lnTo>
                  <a:lnTo>
                    <a:pt x="2575" y="10620"/>
                  </a:lnTo>
                  <a:lnTo>
                    <a:pt x="2093" y="12766"/>
                  </a:lnTo>
                  <a:lnTo>
                    <a:pt x="1663" y="14750"/>
                  </a:lnTo>
                  <a:lnTo>
                    <a:pt x="805" y="18075"/>
                  </a:lnTo>
                  <a:lnTo>
                    <a:pt x="215" y="20274"/>
                  </a:lnTo>
                  <a:lnTo>
                    <a:pt x="1" y="21079"/>
                  </a:lnTo>
                  <a:lnTo>
                    <a:pt x="323" y="20328"/>
                  </a:lnTo>
                  <a:lnTo>
                    <a:pt x="966" y="18075"/>
                  </a:lnTo>
                  <a:lnTo>
                    <a:pt x="1395" y="16574"/>
                  </a:lnTo>
                  <a:lnTo>
                    <a:pt x="1878" y="14804"/>
                  </a:lnTo>
                  <a:lnTo>
                    <a:pt x="2361" y="12819"/>
                  </a:lnTo>
                  <a:lnTo>
                    <a:pt x="2790" y="10674"/>
                  </a:lnTo>
                  <a:lnTo>
                    <a:pt x="3219" y="8582"/>
                  </a:lnTo>
                  <a:lnTo>
                    <a:pt x="3541" y="6544"/>
                  </a:lnTo>
                  <a:lnTo>
                    <a:pt x="3809" y="4774"/>
                  </a:lnTo>
                  <a:lnTo>
                    <a:pt x="4023" y="3165"/>
                  </a:lnTo>
                  <a:lnTo>
                    <a:pt x="4292" y="859"/>
                  </a:lnTo>
                  <a:lnTo>
                    <a:pt x="4292" y="430"/>
                  </a:lnTo>
                  <a:lnTo>
                    <a:pt x="429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1534836" y="3131550"/>
              <a:ext cx="163012" cy="150240"/>
            </a:xfrm>
            <a:custGeom>
              <a:avLst/>
              <a:gdLst/>
              <a:ahLst/>
              <a:cxnLst/>
              <a:rect l="l" t="t" r="r" b="b"/>
              <a:pathLst>
                <a:path w="8207" h="7564" extrusionOk="0">
                  <a:moveTo>
                    <a:pt x="7670" y="1"/>
                  </a:moveTo>
                  <a:lnTo>
                    <a:pt x="7027" y="108"/>
                  </a:lnTo>
                  <a:lnTo>
                    <a:pt x="6383" y="215"/>
                  </a:lnTo>
                  <a:lnTo>
                    <a:pt x="5847" y="323"/>
                  </a:lnTo>
                  <a:lnTo>
                    <a:pt x="5311" y="537"/>
                  </a:lnTo>
                  <a:lnTo>
                    <a:pt x="4828" y="698"/>
                  </a:lnTo>
                  <a:lnTo>
                    <a:pt x="4345" y="966"/>
                  </a:lnTo>
                  <a:lnTo>
                    <a:pt x="3862" y="1235"/>
                  </a:lnTo>
                  <a:lnTo>
                    <a:pt x="3433" y="1503"/>
                  </a:lnTo>
                  <a:lnTo>
                    <a:pt x="3004" y="1825"/>
                  </a:lnTo>
                  <a:lnTo>
                    <a:pt x="2575" y="2200"/>
                  </a:lnTo>
                  <a:lnTo>
                    <a:pt x="2200" y="2575"/>
                  </a:lnTo>
                  <a:lnTo>
                    <a:pt x="1824" y="2951"/>
                  </a:lnTo>
                  <a:lnTo>
                    <a:pt x="1503" y="3380"/>
                  </a:lnTo>
                  <a:lnTo>
                    <a:pt x="1181" y="3863"/>
                  </a:lnTo>
                  <a:lnTo>
                    <a:pt x="913" y="4292"/>
                  </a:lnTo>
                  <a:lnTo>
                    <a:pt x="698" y="4828"/>
                  </a:lnTo>
                  <a:lnTo>
                    <a:pt x="483" y="5311"/>
                  </a:lnTo>
                  <a:lnTo>
                    <a:pt x="269" y="5847"/>
                  </a:lnTo>
                  <a:lnTo>
                    <a:pt x="108" y="6437"/>
                  </a:lnTo>
                  <a:lnTo>
                    <a:pt x="1" y="7081"/>
                  </a:lnTo>
                  <a:lnTo>
                    <a:pt x="1" y="7349"/>
                  </a:lnTo>
                  <a:lnTo>
                    <a:pt x="1" y="7563"/>
                  </a:lnTo>
                  <a:lnTo>
                    <a:pt x="54" y="7456"/>
                  </a:lnTo>
                  <a:lnTo>
                    <a:pt x="108" y="7134"/>
                  </a:lnTo>
                  <a:lnTo>
                    <a:pt x="269" y="6598"/>
                  </a:lnTo>
                  <a:lnTo>
                    <a:pt x="483" y="5901"/>
                  </a:lnTo>
                  <a:lnTo>
                    <a:pt x="698" y="5364"/>
                  </a:lnTo>
                  <a:lnTo>
                    <a:pt x="913" y="4882"/>
                  </a:lnTo>
                  <a:lnTo>
                    <a:pt x="1127" y="4399"/>
                  </a:lnTo>
                  <a:lnTo>
                    <a:pt x="1395" y="3970"/>
                  </a:lnTo>
                  <a:lnTo>
                    <a:pt x="1717" y="3541"/>
                  </a:lnTo>
                  <a:lnTo>
                    <a:pt x="2039" y="3112"/>
                  </a:lnTo>
                  <a:lnTo>
                    <a:pt x="2790" y="2361"/>
                  </a:lnTo>
                  <a:lnTo>
                    <a:pt x="3594" y="1717"/>
                  </a:lnTo>
                  <a:lnTo>
                    <a:pt x="4023" y="1395"/>
                  </a:lnTo>
                  <a:lnTo>
                    <a:pt x="4452" y="1127"/>
                  </a:lnTo>
                  <a:lnTo>
                    <a:pt x="4935" y="913"/>
                  </a:lnTo>
                  <a:lnTo>
                    <a:pt x="5418" y="698"/>
                  </a:lnTo>
                  <a:lnTo>
                    <a:pt x="5954" y="537"/>
                  </a:lnTo>
                  <a:lnTo>
                    <a:pt x="6437" y="376"/>
                  </a:lnTo>
                  <a:lnTo>
                    <a:pt x="7188" y="215"/>
                  </a:lnTo>
                  <a:lnTo>
                    <a:pt x="7724" y="108"/>
                  </a:lnTo>
                  <a:lnTo>
                    <a:pt x="8046" y="55"/>
                  </a:lnTo>
                  <a:lnTo>
                    <a:pt x="8207" y="55"/>
                  </a:lnTo>
                  <a:lnTo>
                    <a:pt x="793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1469866" y="3160331"/>
              <a:ext cx="222659" cy="617903"/>
            </a:xfrm>
            <a:custGeom>
              <a:avLst/>
              <a:gdLst/>
              <a:ahLst/>
              <a:cxnLst/>
              <a:rect l="l" t="t" r="r" b="b"/>
              <a:pathLst>
                <a:path w="11210" h="31109" extrusionOk="0">
                  <a:moveTo>
                    <a:pt x="11210" y="0"/>
                  </a:moveTo>
                  <a:lnTo>
                    <a:pt x="10834" y="107"/>
                  </a:lnTo>
                  <a:lnTo>
                    <a:pt x="10351" y="268"/>
                  </a:lnTo>
                  <a:lnTo>
                    <a:pt x="9922" y="536"/>
                  </a:lnTo>
                  <a:lnTo>
                    <a:pt x="9386" y="805"/>
                  </a:lnTo>
                  <a:lnTo>
                    <a:pt x="8903" y="1126"/>
                  </a:lnTo>
                  <a:lnTo>
                    <a:pt x="8421" y="1502"/>
                  </a:lnTo>
                  <a:lnTo>
                    <a:pt x="7938" y="1877"/>
                  </a:lnTo>
                  <a:lnTo>
                    <a:pt x="7509" y="2306"/>
                  </a:lnTo>
                  <a:lnTo>
                    <a:pt x="7133" y="2735"/>
                  </a:lnTo>
                  <a:lnTo>
                    <a:pt x="6758" y="3165"/>
                  </a:lnTo>
                  <a:lnTo>
                    <a:pt x="6436" y="3647"/>
                  </a:lnTo>
                  <a:lnTo>
                    <a:pt x="6114" y="4130"/>
                  </a:lnTo>
                  <a:lnTo>
                    <a:pt x="5846" y="4666"/>
                  </a:lnTo>
                  <a:lnTo>
                    <a:pt x="5578" y="5203"/>
                  </a:lnTo>
                  <a:lnTo>
                    <a:pt x="5363" y="5739"/>
                  </a:lnTo>
                  <a:lnTo>
                    <a:pt x="5203" y="6329"/>
                  </a:lnTo>
                  <a:lnTo>
                    <a:pt x="5042" y="6919"/>
                  </a:lnTo>
                  <a:lnTo>
                    <a:pt x="4934" y="7509"/>
                  </a:lnTo>
                  <a:lnTo>
                    <a:pt x="4881" y="8099"/>
                  </a:lnTo>
                  <a:lnTo>
                    <a:pt x="4827" y="8903"/>
                  </a:lnTo>
                  <a:lnTo>
                    <a:pt x="4881" y="9762"/>
                  </a:lnTo>
                  <a:lnTo>
                    <a:pt x="4988" y="10566"/>
                  </a:lnTo>
                  <a:lnTo>
                    <a:pt x="5149" y="11424"/>
                  </a:lnTo>
                  <a:lnTo>
                    <a:pt x="5310" y="12282"/>
                  </a:lnTo>
                  <a:lnTo>
                    <a:pt x="5363" y="13141"/>
                  </a:lnTo>
                  <a:lnTo>
                    <a:pt x="5363" y="13570"/>
                  </a:lnTo>
                  <a:lnTo>
                    <a:pt x="5256" y="13945"/>
                  </a:lnTo>
                  <a:lnTo>
                    <a:pt x="5095" y="14374"/>
                  </a:lnTo>
                  <a:lnTo>
                    <a:pt x="4881" y="14750"/>
                  </a:lnTo>
                  <a:lnTo>
                    <a:pt x="4344" y="15447"/>
                  </a:lnTo>
                  <a:lnTo>
                    <a:pt x="3808" y="16144"/>
                  </a:lnTo>
                  <a:lnTo>
                    <a:pt x="3540" y="16519"/>
                  </a:lnTo>
                  <a:lnTo>
                    <a:pt x="3325" y="16949"/>
                  </a:lnTo>
                  <a:lnTo>
                    <a:pt x="3164" y="17324"/>
                  </a:lnTo>
                  <a:lnTo>
                    <a:pt x="3004" y="17807"/>
                  </a:lnTo>
                  <a:lnTo>
                    <a:pt x="2950" y="18236"/>
                  </a:lnTo>
                  <a:lnTo>
                    <a:pt x="2950" y="18665"/>
                  </a:lnTo>
                  <a:lnTo>
                    <a:pt x="3004" y="19523"/>
                  </a:lnTo>
                  <a:lnTo>
                    <a:pt x="3057" y="20328"/>
                  </a:lnTo>
                  <a:lnTo>
                    <a:pt x="3164" y="21132"/>
                  </a:lnTo>
                  <a:lnTo>
                    <a:pt x="3218" y="21883"/>
                  </a:lnTo>
                  <a:lnTo>
                    <a:pt x="3111" y="22634"/>
                  </a:lnTo>
                  <a:lnTo>
                    <a:pt x="2950" y="23277"/>
                  </a:lnTo>
                  <a:lnTo>
                    <a:pt x="2628" y="23921"/>
                  </a:lnTo>
                  <a:lnTo>
                    <a:pt x="2306" y="24511"/>
                  </a:lnTo>
                  <a:lnTo>
                    <a:pt x="1931" y="25101"/>
                  </a:lnTo>
                  <a:lnTo>
                    <a:pt x="1555" y="25637"/>
                  </a:lnTo>
                  <a:lnTo>
                    <a:pt x="1234" y="26120"/>
                  </a:lnTo>
                  <a:lnTo>
                    <a:pt x="858" y="26978"/>
                  </a:lnTo>
                  <a:lnTo>
                    <a:pt x="483" y="27890"/>
                  </a:lnTo>
                  <a:lnTo>
                    <a:pt x="268" y="28802"/>
                  </a:lnTo>
                  <a:lnTo>
                    <a:pt x="107" y="29767"/>
                  </a:lnTo>
                  <a:lnTo>
                    <a:pt x="54" y="30357"/>
                  </a:lnTo>
                  <a:lnTo>
                    <a:pt x="0" y="30786"/>
                  </a:lnTo>
                  <a:lnTo>
                    <a:pt x="0" y="31108"/>
                  </a:lnTo>
                  <a:lnTo>
                    <a:pt x="54" y="30786"/>
                  </a:lnTo>
                  <a:lnTo>
                    <a:pt x="215" y="29767"/>
                  </a:lnTo>
                  <a:lnTo>
                    <a:pt x="375" y="28855"/>
                  </a:lnTo>
                  <a:lnTo>
                    <a:pt x="644" y="27944"/>
                  </a:lnTo>
                  <a:lnTo>
                    <a:pt x="965" y="27085"/>
                  </a:lnTo>
                  <a:lnTo>
                    <a:pt x="1395" y="26227"/>
                  </a:lnTo>
                  <a:lnTo>
                    <a:pt x="2092" y="25208"/>
                  </a:lnTo>
                  <a:lnTo>
                    <a:pt x="2467" y="24618"/>
                  </a:lnTo>
                  <a:lnTo>
                    <a:pt x="2843" y="24028"/>
                  </a:lnTo>
                  <a:lnTo>
                    <a:pt x="3164" y="23385"/>
                  </a:lnTo>
                  <a:lnTo>
                    <a:pt x="3325" y="22687"/>
                  </a:lnTo>
                  <a:lnTo>
                    <a:pt x="3433" y="21883"/>
                  </a:lnTo>
                  <a:lnTo>
                    <a:pt x="3379" y="21078"/>
                  </a:lnTo>
                  <a:lnTo>
                    <a:pt x="3218" y="19469"/>
                  </a:lnTo>
                  <a:lnTo>
                    <a:pt x="3164" y="18665"/>
                  </a:lnTo>
                  <a:lnTo>
                    <a:pt x="3218" y="18236"/>
                  </a:lnTo>
                  <a:lnTo>
                    <a:pt x="3272" y="17860"/>
                  </a:lnTo>
                  <a:lnTo>
                    <a:pt x="3379" y="17431"/>
                  </a:lnTo>
                  <a:lnTo>
                    <a:pt x="3540" y="17056"/>
                  </a:lnTo>
                  <a:lnTo>
                    <a:pt x="3754" y="16680"/>
                  </a:lnTo>
                  <a:lnTo>
                    <a:pt x="3969" y="16305"/>
                  </a:lnTo>
                  <a:lnTo>
                    <a:pt x="4559" y="15608"/>
                  </a:lnTo>
                  <a:lnTo>
                    <a:pt x="5095" y="14857"/>
                  </a:lnTo>
                  <a:lnTo>
                    <a:pt x="5310" y="14481"/>
                  </a:lnTo>
                  <a:lnTo>
                    <a:pt x="5471" y="14052"/>
                  </a:lnTo>
                  <a:lnTo>
                    <a:pt x="5578" y="13570"/>
                  </a:lnTo>
                  <a:lnTo>
                    <a:pt x="5632" y="13141"/>
                  </a:lnTo>
                  <a:lnTo>
                    <a:pt x="5578" y="12229"/>
                  </a:lnTo>
                  <a:lnTo>
                    <a:pt x="5417" y="11371"/>
                  </a:lnTo>
                  <a:lnTo>
                    <a:pt x="5256" y="10566"/>
                  </a:lnTo>
                  <a:lnTo>
                    <a:pt x="5149" y="9762"/>
                  </a:lnTo>
                  <a:lnTo>
                    <a:pt x="5095" y="8957"/>
                  </a:lnTo>
                  <a:lnTo>
                    <a:pt x="5095" y="8099"/>
                  </a:lnTo>
                  <a:lnTo>
                    <a:pt x="5203" y="7402"/>
                  </a:lnTo>
                  <a:lnTo>
                    <a:pt x="5310" y="6758"/>
                  </a:lnTo>
                  <a:lnTo>
                    <a:pt x="5524" y="6061"/>
                  </a:lnTo>
                  <a:lnTo>
                    <a:pt x="5739" y="5417"/>
                  </a:lnTo>
                  <a:lnTo>
                    <a:pt x="6007" y="4774"/>
                  </a:lnTo>
                  <a:lnTo>
                    <a:pt x="6329" y="4184"/>
                  </a:lnTo>
                  <a:lnTo>
                    <a:pt x="6704" y="3594"/>
                  </a:lnTo>
                  <a:lnTo>
                    <a:pt x="7133" y="3057"/>
                  </a:lnTo>
                  <a:lnTo>
                    <a:pt x="7723" y="2306"/>
                  </a:lnTo>
                  <a:lnTo>
                    <a:pt x="8421" y="1663"/>
                  </a:lnTo>
                  <a:lnTo>
                    <a:pt x="9172" y="1126"/>
                  </a:lnTo>
                  <a:lnTo>
                    <a:pt x="9976" y="590"/>
                  </a:lnTo>
                  <a:lnTo>
                    <a:pt x="10459" y="322"/>
                  </a:lnTo>
                  <a:lnTo>
                    <a:pt x="10888" y="161"/>
                  </a:lnTo>
                  <a:lnTo>
                    <a:pt x="1121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1508200" y="3229571"/>
              <a:ext cx="200313" cy="541194"/>
            </a:xfrm>
            <a:custGeom>
              <a:avLst/>
              <a:gdLst/>
              <a:ahLst/>
              <a:cxnLst/>
              <a:rect l="l" t="t" r="r" b="b"/>
              <a:pathLst>
                <a:path w="10085" h="27247" extrusionOk="0">
                  <a:moveTo>
                    <a:pt x="9762" y="0"/>
                  </a:moveTo>
                  <a:lnTo>
                    <a:pt x="9333" y="54"/>
                  </a:lnTo>
                  <a:lnTo>
                    <a:pt x="8851" y="108"/>
                  </a:lnTo>
                  <a:lnTo>
                    <a:pt x="8475" y="268"/>
                  </a:lnTo>
                  <a:lnTo>
                    <a:pt x="8100" y="429"/>
                  </a:lnTo>
                  <a:lnTo>
                    <a:pt x="7724" y="644"/>
                  </a:lnTo>
                  <a:lnTo>
                    <a:pt x="7402" y="858"/>
                  </a:lnTo>
                  <a:lnTo>
                    <a:pt x="7081" y="1127"/>
                  </a:lnTo>
                  <a:lnTo>
                    <a:pt x="6812" y="1448"/>
                  </a:lnTo>
                  <a:lnTo>
                    <a:pt x="6544" y="1770"/>
                  </a:lnTo>
                  <a:lnTo>
                    <a:pt x="6276" y="2092"/>
                  </a:lnTo>
                  <a:lnTo>
                    <a:pt x="6008" y="2521"/>
                  </a:lnTo>
                  <a:lnTo>
                    <a:pt x="5740" y="3057"/>
                  </a:lnTo>
                  <a:lnTo>
                    <a:pt x="5579" y="3594"/>
                  </a:lnTo>
                  <a:lnTo>
                    <a:pt x="5364" y="4184"/>
                  </a:lnTo>
                  <a:lnTo>
                    <a:pt x="5203" y="4774"/>
                  </a:lnTo>
                  <a:lnTo>
                    <a:pt x="5096" y="5417"/>
                  </a:lnTo>
                  <a:lnTo>
                    <a:pt x="4935" y="6705"/>
                  </a:lnTo>
                  <a:lnTo>
                    <a:pt x="4774" y="8099"/>
                  </a:lnTo>
                  <a:lnTo>
                    <a:pt x="4560" y="9547"/>
                  </a:lnTo>
                  <a:lnTo>
                    <a:pt x="4345" y="11049"/>
                  </a:lnTo>
                  <a:lnTo>
                    <a:pt x="4023" y="12551"/>
                  </a:lnTo>
                  <a:lnTo>
                    <a:pt x="3380" y="15554"/>
                  </a:lnTo>
                  <a:lnTo>
                    <a:pt x="2629" y="18343"/>
                  </a:lnTo>
                  <a:lnTo>
                    <a:pt x="1932" y="20810"/>
                  </a:lnTo>
                  <a:lnTo>
                    <a:pt x="1288" y="22956"/>
                  </a:lnTo>
                  <a:lnTo>
                    <a:pt x="323" y="26067"/>
                  </a:lnTo>
                  <a:lnTo>
                    <a:pt x="55" y="26925"/>
                  </a:lnTo>
                  <a:lnTo>
                    <a:pt x="1" y="27247"/>
                  </a:lnTo>
                  <a:lnTo>
                    <a:pt x="108" y="26925"/>
                  </a:lnTo>
                  <a:lnTo>
                    <a:pt x="430" y="26120"/>
                  </a:lnTo>
                  <a:lnTo>
                    <a:pt x="1449" y="23010"/>
                  </a:lnTo>
                  <a:lnTo>
                    <a:pt x="2254" y="20435"/>
                  </a:lnTo>
                  <a:lnTo>
                    <a:pt x="3004" y="17861"/>
                  </a:lnTo>
                  <a:lnTo>
                    <a:pt x="3702" y="15286"/>
                  </a:lnTo>
                  <a:lnTo>
                    <a:pt x="4292" y="12658"/>
                  </a:lnTo>
                  <a:lnTo>
                    <a:pt x="4560" y="11156"/>
                  </a:lnTo>
                  <a:lnTo>
                    <a:pt x="4828" y="9708"/>
                  </a:lnTo>
                  <a:lnTo>
                    <a:pt x="4989" y="8206"/>
                  </a:lnTo>
                  <a:lnTo>
                    <a:pt x="5150" y="6758"/>
                  </a:lnTo>
                  <a:lnTo>
                    <a:pt x="5311" y="5417"/>
                  </a:lnTo>
                  <a:lnTo>
                    <a:pt x="5579" y="4184"/>
                  </a:lnTo>
                  <a:lnTo>
                    <a:pt x="5740" y="3647"/>
                  </a:lnTo>
                  <a:lnTo>
                    <a:pt x="5954" y="3111"/>
                  </a:lnTo>
                  <a:lnTo>
                    <a:pt x="6169" y="2628"/>
                  </a:lnTo>
                  <a:lnTo>
                    <a:pt x="6437" y="2146"/>
                  </a:lnTo>
                  <a:lnTo>
                    <a:pt x="6652" y="1824"/>
                  </a:lnTo>
                  <a:lnTo>
                    <a:pt x="6920" y="1502"/>
                  </a:lnTo>
                  <a:lnTo>
                    <a:pt x="7188" y="1234"/>
                  </a:lnTo>
                  <a:lnTo>
                    <a:pt x="7510" y="966"/>
                  </a:lnTo>
                  <a:lnTo>
                    <a:pt x="7832" y="751"/>
                  </a:lnTo>
                  <a:lnTo>
                    <a:pt x="8153" y="537"/>
                  </a:lnTo>
                  <a:lnTo>
                    <a:pt x="8529" y="376"/>
                  </a:lnTo>
                  <a:lnTo>
                    <a:pt x="8904" y="215"/>
                  </a:lnTo>
                  <a:lnTo>
                    <a:pt x="9494" y="108"/>
                  </a:lnTo>
                  <a:lnTo>
                    <a:pt x="10084" y="54"/>
                  </a:lnTo>
                  <a:lnTo>
                    <a:pt x="976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820024" y="3744109"/>
              <a:ext cx="724425" cy="879968"/>
            </a:xfrm>
            <a:custGeom>
              <a:avLst/>
              <a:gdLst/>
              <a:ahLst/>
              <a:cxnLst/>
              <a:rect l="l" t="t" r="r" b="b"/>
              <a:pathLst>
                <a:path w="36472" h="44303" extrusionOk="0">
                  <a:moveTo>
                    <a:pt x="27246" y="1"/>
                  </a:moveTo>
                  <a:lnTo>
                    <a:pt x="26656" y="3165"/>
                  </a:lnTo>
                  <a:lnTo>
                    <a:pt x="25959" y="6061"/>
                  </a:lnTo>
                  <a:lnTo>
                    <a:pt x="25208" y="8850"/>
                  </a:lnTo>
                  <a:lnTo>
                    <a:pt x="24404" y="11425"/>
                  </a:lnTo>
                  <a:lnTo>
                    <a:pt x="23546" y="13838"/>
                  </a:lnTo>
                  <a:lnTo>
                    <a:pt x="22580" y="16037"/>
                  </a:lnTo>
                  <a:lnTo>
                    <a:pt x="21615" y="18129"/>
                  </a:lnTo>
                  <a:lnTo>
                    <a:pt x="20596" y="20060"/>
                  </a:lnTo>
                  <a:lnTo>
                    <a:pt x="19523" y="21830"/>
                  </a:lnTo>
                  <a:lnTo>
                    <a:pt x="18397" y="23493"/>
                  </a:lnTo>
                  <a:lnTo>
                    <a:pt x="17324" y="24994"/>
                  </a:lnTo>
                  <a:lnTo>
                    <a:pt x="16144" y="26389"/>
                  </a:lnTo>
                  <a:lnTo>
                    <a:pt x="15018" y="27623"/>
                  </a:lnTo>
                  <a:lnTo>
                    <a:pt x="13891" y="28749"/>
                  </a:lnTo>
                  <a:lnTo>
                    <a:pt x="12765" y="29768"/>
                  </a:lnTo>
                  <a:lnTo>
                    <a:pt x="11639" y="30733"/>
                  </a:lnTo>
                  <a:lnTo>
                    <a:pt x="10512" y="31538"/>
                  </a:lnTo>
                  <a:lnTo>
                    <a:pt x="9440" y="32235"/>
                  </a:lnTo>
                  <a:lnTo>
                    <a:pt x="8367" y="32879"/>
                  </a:lnTo>
                  <a:lnTo>
                    <a:pt x="7348" y="33415"/>
                  </a:lnTo>
                  <a:lnTo>
                    <a:pt x="6383" y="33898"/>
                  </a:lnTo>
                  <a:lnTo>
                    <a:pt x="5417" y="34273"/>
                  </a:lnTo>
                  <a:lnTo>
                    <a:pt x="4559" y="34649"/>
                  </a:lnTo>
                  <a:lnTo>
                    <a:pt x="3754" y="34917"/>
                  </a:lnTo>
                  <a:lnTo>
                    <a:pt x="2360" y="35292"/>
                  </a:lnTo>
                  <a:lnTo>
                    <a:pt x="1287" y="35507"/>
                  </a:lnTo>
                  <a:lnTo>
                    <a:pt x="590" y="35614"/>
                  </a:lnTo>
                  <a:lnTo>
                    <a:pt x="376" y="35668"/>
                  </a:lnTo>
                  <a:lnTo>
                    <a:pt x="0" y="44303"/>
                  </a:lnTo>
                  <a:lnTo>
                    <a:pt x="1395" y="44303"/>
                  </a:lnTo>
                  <a:lnTo>
                    <a:pt x="2789" y="44196"/>
                  </a:lnTo>
                  <a:lnTo>
                    <a:pt x="4184" y="44035"/>
                  </a:lnTo>
                  <a:lnTo>
                    <a:pt x="5471" y="43820"/>
                  </a:lnTo>
                  <a:lnTo>
                    <a:pt x="6758" y="43552"/>
                  </a:lnTo>
                  <a:lnTo>
                    <a:pt x="8045" y="43230"/>
                  </a:lnTo>
                  <a:lnTo>
                    <a:pt x="9225" y="42855"/>
                  </a:lnTo>
                  <a:lnTo>
                    <a:pt x="10405" y="42426"/>
                  </a:lnTo>
                  <a:lnTo>
                    <a:pt x="11585" y="41997"/>
                  </a:lnTo>
                  <a:lnTo>
                    <a:pt x="12658" y="41460"/>
                  </a:lnTo>
                  <a:lnTo>
                    <a:pt x="13784" y="40870"/>
                  </a:lnTo>
                  <a:lnTo>
                    <a:pt x="14803" y="40280"/>
                  </a:lnTo>
                  <a:lnTo>
                    <a:pt x="15822" y="39637"/>
                  </a:lnTo>
                  <a:lnTo>
                    <a:pt x="16841" y="38939"/>
                  </a:lnTo>
                  <a:lnTo>
                    <a:pt x="17807" y="38189"/>
                  </a:lnTo>
                  <a:lnTo>
                    <a:pt x="18718" y="37438"/>
                  </a:lnTo>
                  <a:lnTo>
                    <a:pt x="19630" y="36633"/>
                  </a:lnTo>
                  <a:lnTo>
                    <a:pt x="20488" y="35829"/>
                  </a:lnTo>
                  <a:lnTo>
                    <a:pt x="21293" y="34970"/>
                  </a:lnTo>
                  <a:lnTo>
                    <a:pt x="22151" y="34112"/>
                  </a:lnTo>
                  <a:lnTo>
                    <a:pt x="22902" y="33201"/>
                  </a:lnTo>
                  <a:lnTo>
                    <a:pt x="23653" y="32289"/>
                  </a:lnTo>
                  <a:lnTo>
                    <a:pt x="24404" y="31323"/>
                  </a:lnTo>
                  <a:lnTo>
                    <a:pt x="25101" y="30358"/>
                  </a:lnTo>
                  <a:lnTo>
                    <a:pt x="26442" y="28373"/>
                  </a:lnTo>
                  <a:lnTo>
                    <a:pt x="27622" y="26335"/>
                  </a:lnTo>
                  <a:lnTo>
                    <a:pt x="28748" y="24297"/>
                  </a:lnTo>
                  <a:lnTo>
                    <a:pt x="29821" y="22205"/>
                  </a:lnTo>
                  <a:lnTo>
                    <a:pt x="30733" y="20167"/>
                  </a:lnTo>
                  <a:lnTo>
                    <a:pt x="31591" y="18076"/>
                  </a:lnTo>
                  <a:lnTo>
                    <a:pt x="32395" y="16037"/>
                  </a:lnTo>
                  <a:lnTo>
                    <a:pt x="33039" y="14053"/>
                  </a:lnTo>
                  <a:lnTo>
                    <a:pt x="33682" y="12176"/>
                  </a:lnTo>
                  <a:lnTo>
                    <a:pt x="34219" y="10352"/>
                  </a:lnTo>
                  <a:lnTo>
                    <a:pt x="34702" y="8582"/>
                  </a:lnTo>
                  <a:lnTo>
                    <a:pt x="35131" y="6973"/>
                  </a:lnTo>
                  <a:lnTo>
                    <a:pt x="35721" y="4131"/>
                  </a:lnTo>
                  <a:lnTo>
                    <a:pt x="36150" y="1932"/>
                  </a:lnTo>
                  <a:lnTo>
                    <a:pt x="36418" y="537"/>
                  </a:lnTo>
                  <a:lnTo>
                    <a:pt x="364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573928" y="4400346"/>
              <a:ext cx="185377" cy="77782"/>
            </a:xfrm>
            <a:custGeom>
              <a:avLst/>
              <a:gdLst/>
              <a:ahLst/>
              <a:cxnLst/>
              <a:rect l="l" t="t" r="r" b="b"/>
              <a:pathLst>
                <a:path w="9333" h="3916" extrusionOk="0">
                  <a:moveTo>
                    <a:pt x="751" y="1"/>
                  </a:moveTo>
                  <a:lnTo>
                    <a:pt x="591" y="54"/>
                  </a:lnTo>
                  <a:lnTo>
                    <a:pt x="430" y="108"/>
                  </a:lnTo>
                  <a:lnTo>
                    <a:pt x="322" y="215"/>
                  </a:lnTo>
                  <a:lnTo>
                    <a:pt x="215" y="322"/>
                  </a:lnTo>
                  <a:lnTo>
                    <a:pt x="108" y="483"/>
                  </a:lnTo>
                  <a:lnTo>
                    <a:pt x="54" y="644"/>
                  </a:lnTo>
                  <a:lnTo>
                    <a:pt x="54" y="805"/>
                  </a:lnTo>
                  <a:lnTo>
                    <a:pt x="1" y="2897"/>
                  </a:lnTo>
                  <a:lnTo>
                    <a:pt x="1" y="3058"/>
                  </a:lnTo>
                  <a:lnTo>
                    <a:pt x="54" y="3219"/>
                  </a:lnTo>
                  <a:lnTo>
                    <a:pt x="161" y="3380"/>
                  </a:lnTo>
                  <a:lnTo>
                    <a:pt x="269" y="3541"/>
                  </a:lnTo>
                  <a:lnTo>
                    <a:pt x="376" y="3648"/>
                  </a:lnTo>
                  <a:lnTo>
                    <a:pt x="537" y="3701"/>
                  </a:lnTo>
                  <a:lnTo>
                    <a:pt x="698" y="3755"/>
                  </a:lnTo>
                  <a:lnTo>
                    <a:pt x="859" y="3809"/>
                  </a:lnTo>
                  <a:lnTo>
                    <a:pt x="9226" y="3916"/>
                  </a:lnTo>
                  <a:lnTo>
                    <a:pt x="9333" y="108"/>
                  </a:lnTo>
                  <a:lnTo>
                    <a:pt x="9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6"/>
            <p:cNvSpPr/>
            <p:nvPr/>
          </p:nvSpPr>
          <p:spPr>
            <a:xfrm>
              <a:off x="573928" y="4528182"/>
              <a:ext cx="185377" cy="117209"/>
            </a:xfrm>
            <a:custGeom>
              <a:avLst/>
              <a:gdLst/>
              <a:ahLst/>
              <a:cxnLst/>
              <a:rect l="l" t="t" r="r" b="b"/>
              <a:pathLst>
                <a:path w="9333" h="5901" extrusionOk="0">
                  <a:moveTo>
                    <a:pt x="1502" y="1"/>
                  </a:moveTo>
                  <a:lnTo>
                    <a:pt x="1180" y="54"/>
                  </a:lnTo>
                  <a:lnTo>
                    <a:pt x="912" y="108"/>
                  </a:lnTo>
                  <a:lnTo>
                    <a:pt x="698" y="215"/>
                  </a:lnTo>
                  <a:lnTo>
                    <a:pt x="483" y="430"/>
                  </a:lnTo>
                  <a:lnTo>
                    <a:pt x="269" y="591"/>
                  </a:lnTo>
                  <a:lnTo>
                    <a:pt x="161" y="859"/>
                  </a:lnTo>
                  <a:lnTo>
                    <a:pt x="54" y="1127"/>
                  </a:lnTo>
                  <a:lnTo>
                    <a:pt x="54" y="1395"/>
                  </a:lnTo>
                  <a:lnTo>
                    <a:pt x="1" y="4238"/>
                  </a:lnTo>
                  <a:lnTo>
                    <a:pt x="1" y="4292"/>
                  </a:lnTo>
                  <a:lnTo>
                    <a:pt x="1" y="4560"/>
                  </a:lnTo>
                  <a:lnTo>
                    <a:pt x="108" y="4828"/>
                  </a:lnTo>
                  <a:lnTo>
                    <a:pt x="215" y="5096"/>
                  </a:lnTo>
                  <a:lnTo>
                    <a:pt x="376" y="5311"/>
                  </a:lnTo>
                  <a:lnTo>
                    <a:pt x="591" y="5471"/>
                  </a:lnTo>
                  <a:lnTo>
                    <a:pt x="859" y="5632"/>
                  </a:lnTo>
                  <a:lnTo>
                    <a:pt x="1127" y="5686"/>
                  </a:lnTo>
                  <a:lnTo>
                    <a:pt x="1395" y="5740"/>
                  </a:lnTo>
                  <a:lnTo>
                    <a:pt x="9226" y="5901"/>
                  </a:lnTo>
                  <a:lnTo>
                    <a:pt x="9333" y="16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683648" y="4401419"/>
              <a:ext cx="75656" cy="193898"/>
            </a:xfrm>
            <a:custGeom>
              <a:avLst/>
              <a:gdLst/>
              <a:ahLst/>
              <a:cxnLst/>
              <a:rect l="l" t="t" r="r" b="b"/>
              <a:pathLst>
                <a:path w="3809" h="9762" extrusionOk="0">
                  <a:moveTo>
                    <a:pt x="162" y="0"/>
                  </a:moveTo>
                  <a:lnTo>
                    <a:pt x="1" y="9708"/>
                  </a:lnTo>
                  <a:lnTo>
                    <a:pt x="3648" y="9762"/>
                  </a:lnTo>
                  <a:lnTo>
                    <a:pt x="3809" y="54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725201" y="4389700"/>
              <a:ext cx="120406" cy="263138"/>
            </a:xfrm>
            <a:custGeom>
              <a:avLst/>
              <a:gdLst/>
              <a:ahLst/>
              <a:cxnLst/>
              <a:rect l="l" t="t" r="r" b="b"/>
              <a:pathLst>
                <a:path w="6062" h="13248" extrusionOk="0">
                  <a:moveTo>
                    <a:pt x="5900" y="0"/>
                  </a:moveTo>
                  <a:lnTo>
                    <a:pt x="1" y="54"/>
                  </a:lnTo>
                  <a:lnTo>
                    <a:pt x="162" y="13248"/>
                  </a:lnTo>
                  <a:lnTo>
                    <a:pt x="6061" y="13194"/>
                  </a:lnTo>
                  <a:lnTo>
                    <a:pt x="59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728398" y="4623005"/>
              <a:ext cx="116136" cy="5343"/>
            </a:xfrm>
            <a:custGeom>
              <a:avLst/>
              <a:gdLst/>
              <a:ahLst/>
              <a:cxnLst/>
              <a:rect l="l" t="t" r="r" b="b"/>
              <a:pathLst>
                <a:path w="5847" h="269" extrusionOk="0">
                  <a:moveTo>
                    <a:pt x="1449" y="0"/>
                  </a:moveTo>
                  <a:lnTo>
                    <a:pt x="1" y="108"/>
                  </a:lnTo>
                  <a:lnTo>
                    <a:pt x="751" y="215"/>
                  </a:lnTo>
                  <a:lnTo>
                    <a:pt x="1449" y="268"/>
                  </a:lnTo>
                  <a:lnTo>
                    <a:pt x="2897" y="268"/>
                  </a:lnTo>
                  <a:lnTo>
                    <a:pt x="4989" y="161"/>
                  </a:lnTo>
                  <a:lnTo>
                    <a:pt x="5578" y="108"/>
                  </a:lnTo>
                  <a:lnTo>
                    <a:pt x="5793" y="108"/>
                  </a:lnTo>
                  <a:lnTo>
                    <a:pt x="5847" y="54"/>
                  </a:lnTo>
                  <a:lnTo>
                    <a:pt x="557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728398" y="4576130"/>
              <a:ext cx="115083" cy="4270"/>
            </a:xfrm>
            <a:custGeom>
              <a:avLst/>
              <a:gdLst/>
              <a:ahLst/>
              <a:cxnLst/>
              <a:rect l="l" t="t" r="r" b="b"/>
              <a:pathLst>
                <a:path w="5794" h="215" extrusionOk="0">
                  <a:moveTo>
                    <a:pt x="1449" y="0"/>
                  </a:moveTo>
                  <a:lnTo>
                    <a:pt x="1" y="108"/>
                  </a:lnTo>
                  <a:lnTo>
                    <a:pt x="1449" y="215"/>
                  </a:lnTo>
                  <a:lnTo>
                    <a:pt x="2897" y="215"/>
                  </a:lnTo>
                  <a:lnTo>
                    <a:pt x="4935" y="161"/>
                  </a:lnTo>
                  <a:lnTo>
                    <a:pt x="5578" y="108"/>
                  </a:lnTo>
                  <a:lnTo>
                    <a:pt x="5739" y="54"/>
                  </a:lnTo>
                  <a:lnTo>
                    <a:pt x="5793" y="54"/>
                  </a:lnTo>
                  <a:lnTo>
                    <a:pt x="557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6"/>
            <p:cNvSpPr/>
            <p:nvPr/>
          </p:nvSpPr>
          <p:spPr>
            <a:xfrm>
              <a:off x="729471" y="4528181"/>
              <a:ext cx="115063" cy="5343"/>
            </a:xfrm>
            <a:custGeom>
              <a:avLst/>
              <a:gdLst/>
              <a:ahLst/>
              <a:cxnLst/>
              <a:rect l="l" t="t" r="r" b="b"/>
              <a:pathLst>
                <a:path w="5793" h="269" extrusionOk="0">
                  <a:moveTo>
                    <a:pt x="1448" y="1"/>
                  </a:moveTo>
                  <a:lnTo>
                    <a:pt x="0" y="108"/>
                  </a:lnTo>
                  <a:lnTo>
                    <a:pt x="1448" y="269"/>
                  </a:lnTo>
                  <a:lnTo>
                    <a:pt x="2896" y="269"/>
                  </a:lnTo>
                  <a:lnTo>
                    <a:pt x="4988" y="215"/>
                  </a:lnTo>
                  <a:lnTo>
                    <a:pt x="5578" y="108"/>
                  </a:lnTo>
                  <a:lnTo>
                    <a:pt x="5739" y="108"/>
                  </a:lnTo>
                  <a:lnTo>
                    <a:pt x="5793" y="54"/>
                  </a:lnTo>
                  <a:lnTo>
                    <a:pt x="557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6"/>
            <p:cNvSpPr/>
            <p:nvPr/>
          </p:nvSpPr>
          <p:spPr>
            <a:xfrm>
              <a:off x="726273" y="4482379"/>
              <a:ext cx="116136" cy="5343"/>
            </a:xfrm>
            <a:custGeom>
              <a:avLst/>
              <a:gdLst/>
              <a:ahLst/>
              <a:cxnLst/>
              <a:rect l="l" t="t" r="r" b="b"/>
              <a:pathLst>
                <a:path w="5847" h="269" extrusionOk="0">
                  <a:moveTo>
                    <a:pt x="1502" y="0"/>
                  </a:moveTo>
                  <a:lnTo>
                    <a:pt x="0" y="108"/>
                  </a:lnTo>
                  <a:lnTo>
                    <a:pt x="751" y="161"/>
                  </a:lnTo>
                  <a:lnTo>
                    <a:pt x="1502" y="215"/>
                  </a:lnTo>
                  <a:lnTo>
                    <a:pt x="2199" y="269"/>
                  </a:lnTo>
                  <a:lnTo>
                    <a:pt x="2950" y="215"/>
                  </a:lnTo>
                  <a:lnTo>
                    <a:pt x="4988" y="161"/>
                  </a:lnTo>
                  <a:lnTo>
                    <a:pt x="5632" y="108"/>
                  </a:lnTo>
                  <a:lnTo>
                    <a:pt x="5793" y="54"/>
                  </a:lnTo>
                  <a:lnTo>
                    <a:pt x="5846" y="54"/>
                  </a:lnTo>
                  <a:lnTo>
                    <a:pt x="563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6"/>
            <p:cNvSpPr/>
            <p:nvPr/>
          </p:nvSpPr>
          <p:spPr>
            <a:xfrm>
              <a:off x="728398" y="4436576"/>
              <a:ext cx="116136" cy="5343"/>
            </a:xfrm>
            <a:custGeom>
              <a:avLst/>
              <a:gdLst/>
              <a:ahLst/>
              <a:cxnLst/>
              <a:rect l="l" t="t" r="r" b="b"/>
              <a:pathLst>
                <a:path w="5847" h="269" extrusionOk="0">
                  <a:moveTo>
                    <a:pt x="1449" y="0"/>
                  </a:moveTo>
                  <a:lnTo>
                    <a:pt x="1" y="161"/>
                  </a:lnTo>
                  <a:lnTo>
                    <a:pt x="1449" y="268"/>
                  </a:lnTo>
                  <a:lnTo>
                    <a:pt x="2897" y="268"/>
                  </a:lnTo>
                  <a:lnTo>
                    <a:pt x="4989" y="215"/>
                  </a:lnTo>
                  <a:lnTo>
                    <a:pt x="5578" y="161"/>
                  </a:lnTo>
                  <a:lnTo>
                    <a:pt x="5793" y="107"/>
                  </a:lnTo>
                  <a:lnTo>
                    <a:pt x="5847" y="54"/>
                  </a:lnTo>
                  <a:lnTo>
                    <a:pt x="557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6"/>
            <p:cNvSpPr/>
            <p:nvPr/>
          </p:nvSpPr>
          <p:spPr>
            <a:xfrm>
              <a:off x="879671" y="4440826"/>
              <a:ext cx="29853" cy="184324"/>
            </a:xfrm>
            <a:custGeom>
              <a:avLst/>
              <a:gdLst/>
              <a:ahLst/>
              <a:cxnLst/>
              <a:rect l="l" t="t" r="r" b="b"/>
              <a:pathLst>
                <a:path w="1503" h="9280" extrusionOk="0">
                  <a:moveTo>
                    <a:pt x="1" y="1"/>
                  </a:moveTo>
                  <a:lnTo>
                    <a:pt x="1" y="698"/>
                  </a:lnTo>
                  <a:lnTo>
                    <a:pt x="54" y="1395"/>
                  </a:lnTo>
                  <a:lnTo>
                    <a:pt x="215" y="2843"/>
                  </a:lnTo>
                  <a:lnTo>
                    <a:pt x="483" y="4667"/>
                  </a:lnTo>
                  <a:lnTo>
                    <a:pt x="859" y="6866"/>
                  </a:lnTo>
                  <a:lnTo>
                    <a:pt x="1395" y="9011"/>
                  </a:lnTo>
                  <a:lnTo>
                    <a:pt x="1502" y="9280"/>
                  </a:lnTo>
                  <a:lnTo>
                    <a:pt x="1502" y="9011"/>
                  </a:lnTo>
                  <a:lnTo>
                    <a:pt x="1449" y="8797"/>
                  </a:lnTo>
                  <a:lnTo>
                    <a:pt x="1427" y="8883"/>
                  </a:lnTo>
                  <a:lnTo>
                    <a:pt x="1427" y="8883"/>
                  </a:lnTo>
                  <a:lnTo>
                    <a:pt x="1181" y="7402"/>
                  </a:lnTo>
                  <a:lnTo>
                    <a:pt x="698" y="4613"/>
                  </a:lnTo>
                  <a:lnTo>
                    <a:pt x="269" y="1342"/>
                  </a:lnTo>
                  <a:lnTo>
                    <a:pt x="162" y="6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6"/>
            <p:cNvSpPr/>
            <p:nvPr/>
          </p:nvSpPr>
          <p:spPr>
            <a:xfrm>
              <a:off x="939338" y="4418461"/>
              <a:ext cx="56469" cy="180054"/>
            </a:xfrm>
            <a:custGeom>
              <a:avLst/>
              <a:gdLst/>
              <a:ahLst/>
              <a:cxnLst/>
              <a:rect l="l" t="t" r="r" b="b"/>
              <a:pathLst>
                <a:path w="2843" h="9065" extrusionOk="0">
                  <a:moveTo>
                    <a:pt x="0" y="0"/>
                  </a:moveTo>
                  <a:lnTo>
                    <a:pt x="590" y="2307"/>
                  </a:lnTo>
                  <a:lnTo>
                    <a:pt x="1287" y="4559"/>
                  </a:lnTo>
                  <a:lnTo>
                    <a:pt x="1985" y="6866"/>
                  </a:lnTo>
                  <a:lnTo>
                    <a:pt x="2843" y="9065"/>
                  </a:lnTo>
                  <a:lnTo>
                    <a:pt x="2843" y="9065"/>
                  </a:lnTo>
                  <a:lnTo>
                    <a:pt x="2253" y="6758"/>
                  </a:lnTo>
                  <a:lnTo>
                    <a:pt x="1556" y="4506"/>
                  </a:lnTo>
                  <a:lnTo>
                    <a:pt x="805" y="2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6"/>
            <p:cNvSpPr/>
            <p:nvPr/>
          </p:nvSpPr>
          <p:spPr>
            <a:xfrm>
              <a:off x="1012829" y="4381179"/>
              <a:ext cx="85250" cy="173658"/>
            </a:xfrm>
            <a:custGeom>
              <a:avLst/>
              <a:gdLst/>
              <a:ahLst/>
              <a:cxnLst/>
              <a:rect l="l" t="t" r="r" b="b"/>
              <a:pathLst>
                <a:path w="4292" h="8743" extrusionOk="0">
                  <a:moveTo>
                    <a:pt x="1" y="0"/>
                  </a:moveTo>
                  <a:lnTo>
                    <a:pt x="108" y="376"/>
                  </a:lnTo>
                  <a:lnTo>
                    <a:pt x="537" y="1341"/>
                  </a:lnTo>
                  <a:lnTo>
                    <a:pt x="2039" y="4452"/>
                  </a:lnTo>
                  <a:lnTo>
                    <a:pt x="3112" y="6651"/>
                  </a:lnTo>
                  <a:lnTo>
                    <a:pt x="4292" y="8743"/>
                  </a:lnTo>
                  <a:lnTo>
                    <a:pt x="4292" y="8743"/>
                  </a:lnTo>
                  <a:lnTo>
                    <a:pt x="4184" y="8367"/>
                  </a:lnTo>
                  <a:lnTo>
                    <a:pt x="3755" y="7455"/>
                  </a:lnTo>
                  <a:lnTo>
                    <a:pt x="2254" y="4345"/>
                  </a:lnTo>
                  <a:lnTo>
                    <a:pt x="1181" y="21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6"/>
            <p:cNvSpPr/>
            <p:nvPr/>
          </p:nvSpPr>
          <p:spPr>
            <a:xfrm>
              <a:off x="1076747" y="4334304"/>
              <a:ext cx="112958" cy="152365"/>
            </a:xfrm>
            <a:custGeom>
              <a:avLst/>
              <a:gdLst/>
              <a:ahLst/>
              <a:cxnLst/>
              <a:rect l="l" t="t" r="r" b="b"/>
              <a:pathLst>
                <a:path w="5687" h="7671" extrusionOk="0">
                  <a:moveTo>
                    <a:pt x="1" y="0"/>
                  </a:moveTo>
                  <a:lnTo>
                    <a:pt x="1288" y="1985"/>
                  </a:lnTo>
                  <a:lnTo>
                    <a:pt x="2736" y="3916"/>
                  </a:lnTo>
                  <a:lnTo>
                    <a:pt x="3434" y="4881"/>
                  </a:lnTo>
                  <a:lnTo>
                    <a:pt x="4131" y="5846"/>
                  </a:lnTo>
                  <a:lnTo>
                    <a:pt x="4882" y="6758"/>
                  </a:lnTo>
                  <a:lnTo>
                    <a:pt x="5686" y="7670"/>
                  </a:lnTo>
                  <a:lnTo>
                    <a:pt x="5686" y="7670"/>
                  </a:lnTo>
                  <a:lnTo>
                    <a:pt x="5472" y="7348"/>
                  </a:lnTo>
                  <a:lnTo>
                    <a:pt x="4882" y="6490"/>
                  </a:lnTo>
                  <a:lnTo>
                    <a:pt x="2951" y="3755"/>
                  </a:lnTo>
                  <a:lnTo>
                    <a:pt x="1503" y="18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6"/>
            <p:cNvSpPr/>
            <p:nvPr/>
          </p:nvSpPr>
          <p:spPr>
            <a:xfrm>
              <a:off x="1136414" y="4278907"/>
              <a:ext cx="132125" cy="132105"/>
            </a:xfrm>
            <a:custGeom>
              <a:avLst/>
              <a:gdLst/>
              <a:ahLst/>
              <a:cxnLst/>
              <a:rect l="l" t="t" r="r" b="b"/>
              <a:pathLst>
                <a:path w="6652" h="6651" extrusionOk="0">
                  <a:moveTo>
                    <a:pt x="0" y="0"/>
                  </a:moveTo>
                  <a:lnTo>
                    <a:pt x="1556" y="1717"/>
                  </a:lnTo>
                  <a:lnTo>
                    <a:pt x="3219" y="3433"/>
                  </a:lnTo>
                  <a:lnTo>
                    <a:pt x="4935" y="5096"/>
                  </a:lnTo>
                  <a:lnTo>
                    <a:pt x="6651" y="6651"/>
                  </a:lnTo>
                  <a:lnTo>
                    <a:pt x="5096" y="4935"/>
                  </a:lnTo>
                  <a:lnTo>
                    <a:pt x="3433" y="3218"/>
                  </a:lnTo>
                  <a:lnTo>
                    <a:pt x="1770" y="1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6"/>
            <p:cNvSpPr/>
            <p:nvPr/>
          </p:nvSpPr>
          <p:spPr>
            <a:xfrm>
              <a:off x="1175821" y="4228834"/>
              <a:ext cx="158761" cy="91646"/>
            </a:xfrm>
            <a:custGeom>
              <a:avLst/>
              <a:gdLst/>
              <a:ahLst/>
              <a:cxnLst/>
              <a:rect l="l" t="t" r="r" b="b"/>
              <a:pathLst>
                <a:path w="7993" h="4614" extrusionOk="0">
                  <a:moveTo>
                    <a:pt x="1" y="0"/>
                  </a:moveTo>
                  <a:lnTo>
                    <a:pt x="591" y="376"/>
                  </a:lnTo>
                  <a:lnTo>
                    <a:pt x="1181" y="698"/>
                  </a:lnTo>
                  <a:lnTo>
                    <a:pt x="3970" y="2360"/>
                  </a:lnTo>
                  <a:lnTo>
                    <a:pt x="6813" y="4023"/>
                  </a:lnTo>
                  <a:lnTo>
                    <a:pt x="7349" y="4345"/>
                  </a:lnTo>
                  <a:lnTo>
                    <a:pt x="7992" y="4613"/>
                  </a:lnTo>
                  <a:lnTo>
                    <a:pt x="7456" y="4238"/>
                  </a:lnTo>
                  <a:lnTo>
                    <a:pt x="6866" y="3862"/>
                  </a:lnTo>
                  <a:lnTo>
                    <a:pt x="5633" y="3058"/>
                  </a:lnTo>
                  <a:lnTo>
                    <a:pt x="4077" y="2146"/>
                  </a:lnTo>
                  <a:lnTo>
                    <a:pt x="2522" y="1234"/>
                  </a:lnTo>
                  <a:lnTo>
                    <a:pt x="1235" y="537"/>
                  </a:lnTo>
                  <a:lnTo>
                    <a:pt x="645" y="2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6"/>
            <p:cNvSpPr/>
            <p:nvPr/>
          </p:nvSpPr>
          <p:spPr>
            <a:xfrm>
              <a:off x="1223769" y="4157448"/>
              <a:ext cx="155563" cy="71406"/>
            </a:xfrm>
            <a:custGeom>
              <a:avLst/>
              <a:gdLst/>
              <a:ahLst/>
              <a:cxnLst/>
              <a:rect l="l" t="t" r="r" b="b"/>
              <a:pathLst>
                <a:path w="7832" h="3595" extrusionOk="0">
                  <a:moveTo>
                    <a:pt x="1" y="1"/>
                  </a:moveTo>
                  <a:lnTo>
                    <a:pt x="537" y="269"/>
                  </a:lnTo>
                  <a:lnTo>
                    <a:pt x="1127" y="537"/>
                  </a:lnTo>
                  <a:lnTo>
                    <a:pt x="3916" y="1771"/>
                  </a:lnTo>
                  <a:lnTo>
                    <a:pt x="6651" y="3112"/>
                  </a:lnTo>
                  <a:lnTo>
                    <a:pt x="7241" y="3380"/>
                  </a:lnTo>
                  <a:lnTo>
                    <a:pt x="7831" y="3594"/>
                  </a:lnTo>
                  <a:lnTo>
                    <a:pt x="7831" y="3594"/>
                  </a:lnTo>
                  <a:lnTo>
                    <a:pt x="7295" y="3219"/>
                  </a:lnTo>
                  <a:lnTo>
                    <a:pt x="6705" y="2951"/>
                  </a:lnTo>
                  <a:lnTo>
                    <a:pt x="5525" y="2307"/>
                  </a:lnTo>
                  <a:lnTo>
                    <a:pt x="4023" y="1556"/>
                  </a:lnTo>
                  <a:lnTo>
                    <a:pt x="2468" y="859"/>
                  </a:lnTo>
                  <a:lnTo>
                    <a:pt x="1180" y="376"/>
                  </a:lnTo>
                  <a:lnTo>
                    <a:pt x="590" y="1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6"/>
            <p:cNvSpPr/>
            <p:nvPr/>
          </p:nvSpPr>
          <p:spPr>
            <a:xfrm>
              <a:off x="1257853" y="4090333"/>
              <a:ext cx="173678" cy="50093"/>
            </a:xfrm>
            <a:custGeom>
              <a:avLst/>
              <a:gdLst/>
              <a:ahLst/>
              <a:cxnLst/>
              <a:rect l="l" t="t" r="r" b="b"/>
              <a:pathLst>
                <a:path w="8744" h="2522" extrusionOk="0">
                  <a:moveTo>
                    <a:pt x="1" y="1"/>
                  </a:moveTo>
                  <a:lnTo>
                    <a:pt x="591" y="269"/>
                  </a:lnTo>
                  <a:lnTo>
                    <a:pt x="1234" y="484"/>
                  </a:lnTo>
                  <a:lnTo>
                    <a:pt x="2629" y="966"/>
                  </a:lnTo>
                  <a:lnTo>
                    <a:pt x="4292" y="1503"/>
                  </a:lnTo>
                  <a:lnTo>
                    <a:pt x="6008" y="1985"/>
                  </a:lnTo>
                  <a:lnTo>
                    <a:pt x="7456" y="2307"/>
                  </a:lnTo>
                  <a:lnTo>
                    <a:pt x="8100" y="2468"/>
                  </a:lnTo>
                  <a:lnTo>
                    <a:pt x="8743" y="2522"/>
                  </a:lnTo>
                  <a:lnTo>
                    <a:pt x="8100" y="2307"/>
                  </a:lnTo>
                  <a:lnTo>
                    <a:pt x="7456" y="2146"/>
                  </a:lnTo>
                  <a:lnTo>
                    <a:pt x="6061" y="1771"/>
                  </a:lnTo>
                  <a:lnTo>
                    <a:pt x="4399" y="1288"/>
                  </a:lnTo>
                  <a:lnTo>
                    <a:pt x="1288" y="323"/>
                  </a:lnTo>
                  <a:lnTo>
                    <a:pt x="644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6"/>
            <p:cNvSpPr/>
            <p:nvPr/>
          </p:nvSpPr>
          <p:spPr>
            <a:xfrm>
              <a:off x="1285561" y="4028560"/>
              <a:ext cx="174730" cy="22385"/>
            </a:xfrm>
            <a:custGeom>
              <a:avLst/>
              <a:gdLst/>
              <a:ahLst/>
              <a:cxnLst/>
              <a:rect l="l" t="t" r="r" b="b"/>
              <a:pathLst>
                <a:path w="8797" h="1127" extrusionOk="0">
                  <a:moveTo>
                    <a:pt x="0" y="0"/>
                  </a:moveTo>
                  <a:lnTo>
                    <a:pt x="2199" y="429"/>
                  </a:lnTo>
                  <a:lnTo>
                    <a:pt x="4398" y="697"/>
                  </a:lnTo>
                  <a:lnTo>
                    <a:pt x="6597" y="966"/>
                  </a:lnTo>
                  <a:lnTo>
                    <a:pt x="8796" y="1127"/>
                  </a:lnTo>
                  <a:lnTo>
                    <a:pt x="7724" y="912"/>
                  </a:lnTo>
                  <a:lnTo>
                    <a:pt x="6597" y="697"/>
                  </a:lnTo>
                  <a:lnTo>
                    <a:pt x="5525" y="590"/>
                  </a:lnTo>
                  <a:lnTo>
                    <a:pt x="4398" y="429"/>
                  </a:lnTo>
                  <a:lnTo>
                    <a:pt x="2199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6"/>
            <p:cNvSpPr/>
            <p:nvPr/>
          </p:nvSpPr>
          <p:spPr>
            <a:xfrm>
              <a:off x="1317520" y="3946528"/>
              <a:ext cx="172605" cy="17062"/>
            </a:xfrm>
            <a:custGeom>
              <a:avLst/>
              <a:gdLst/>
              <a:ahLst/>
              <a:cxnLst/>
              <a:rect l="l" t="t" r="r" b="b"/>
              <a:pathLst>
                <a:path w="8690" h="859" extrusionOk="0">
                  <a:moveTo>
                    <a:pt x="0" y="0"/>
                  </a:moveTo>
                  <a:lnTo>
                    <a:pt x="644" y="108"/>
                  </a:lnTo>
                  <a:lnTo>
                    <a:pt x="1234" y="215"/>
                  </a:lnTo>
                  <a:lnTo>
                    <a:pt x="4345" y="537"/>
                  </a:lnTo>
                  <a:lnTo>
                    <a:pt x="7402" y="805"/>
                  </a:lnTo>
                  <a:lnTo>
                    <a:pt x="8045" y="858"/>
                  </a:lnTo>
                  <a:lnTo>
                    <a:pt x="8689" y="858"/>
                  </a:lnTo>
                  <a:lnTo>
                    <a:pt x="8045" y="698"/>
                  </a:lnTo>
                  <a:lnTo>
                    <a:pt x="7402" y="644"/>
                  </a:lnTo>
                  <a:lnTo>
                    <a:pt x="4345" y="322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6"/>
            <p:cNvSpPr/>
            <p:nvPr/>
          </p:nvSpPr>
          <p:spPr>
            <a:xfrm>
              <a:off x="1331364" y="3877287"/>
              <a:ext cx="182199" cy="8541"/>
            </a:xfrm>
            <a:custGeom>
              <a:avLst/>
              <a:gdLst/>
              <a:ahLst/>
              <a:cxnLst/>
              <a:rect l="l" t="t" r="r" b="b"/>
              <a:pathLst>
                <a:path w="9173" h="430" extrusionOk="0">
                  <a:moveTo>
                    <a:pt x="6866" y="0"/>
                  </a:moveTo>
                  <a:lnTo>
                    <a:pt x="4560" y="54"/>
                  </a:lnTo>
                  <a:lnTo>
                    <a:pt x="2253" y="161"/>
                  </a:lnTo>
                  <a:lnTo>
                    <a:pt x="1" y="322"/>
                  </a:lnTo>
                  <a:lnTo>
                    <a:pt x="2253" y="429"/>
                  </a:lnTo>
                  <a:lnTo>
                    <a:pt x="4560" y="322"/>
                  </a:lnTo>
                  <a:lnTo>
                    <a:pt x="6866" y="268"/>
                  </a:lnTo>
                  <a:lnTo>
                    <a:pt x="9172" y="54"/>
                  </a:lnTo>
                  <a:lnTo>
                    <a:pt x="686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6"/>
            <p:cNvSpPr/>
            <p:nvPr/>
          </p:nvSpPr>
          <p:spPr>
            <a:xfrm>
              <a:off x="1351604" y="3809099"/>
              <a:ext cx="171533" cy="7468"/>
            </a:xfrm>
            <a:custGeom>
              <a:avLst/>
              <a:gdLst/>
              <a:ahLst/>
              <a:cxnLst/>
              <a:rect l="l" t="t" r="r" b="b"/>
              <a:pathLst>
                <a:path w="8636" h="376" extrusionOk="0">
                  <a:moveTo>
                    <a:pt x="7992" y="0"/>
                  </a:moveTo>
                  <a:lnTo>
                    <a:pt x="7349" y="54"/>
                  </a:lnTo>
                  <a:lnTo>
                    <a:pt x="6008" y="108"/>
                  </a:lnTo>
                  <a:lnTo>
                    <a:pt x="2629" y="108"/>
                  </a:lnTo>
                  <a:lnTo>
                    <a:pt x="1234" y="54"/>
                  </a:lnTo>
                  <a:lnTo>
                    <a:pt x="1" y="54"/>
                  </a:lnTo>
                  <a:lnTo>
                    <a:pt x="591" y="161"/>
                  </a:lnTo>
                  <a:lnTo>
                    <a:pt x="1234" y="269"/>
                  </a:lnTo>
                  <a:lnTo>
                    <a:pt x="2629" y="322"/>
                  </a:lnTo>
                  <a:lnTo>
                    <a:pt x="4291" y="376"/>
                  </a:lnTo>
                  <a:lnTo>
                    <a:pt x="6008" y="322"/>
                  </a:lnTo>
                  <a:lnTo>
                    <a:pt x="7349" y="215"/>
                  </a:lnTo>
                  <a:lnTo>
                    <a:pt x="7992" y="161"/>
                  </a:lnTo>
                  <a:lnTo>
                    <a:pt x="86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6"/>
            <p:cNvSpPr/>
            <p:nvPr/>
          </p:nvSpPr>
          <p:spPr>
            <a:xfrm>
              <a:off x="862629" y="3781391"/>
              <a:ext cx="506037" cy="691414"/>
            </a:xfrm>
            <a:custGeom>
              <a:avLst/>
              <a:gdLst/>
              <a:ahLst/>
              <a:cxnLst/>
              <a:rect l="l" t="t" r="r" b="b"/>
              <a:pathLst>
                <a:path w="25477" h="34810" extrusionOk="0">
                  <a:moveTo>
                    <a:pt x="25477" y="1"/>
                  </a:moveTo>
                  <a:lnTo>
                    <a:pt x="25423" y="1342"/>
                  </a:lnTo>
                  <a:lnTo>
                    <a:pt x="25316" y="2575"/>
                  </a:lnTo>
                  <a:lnTo>
                    <a:pt x="25155" y="3809"/>
                  </a:lnTo>
                  <a:lnTo>
                    <a:pt x="24940" y="5043"/>
                  </a:lnTo>
                  <a:lnTo>
                    <a:pt x="24726" y="6276"/>
                  </a:lnTo>
                  <a:lnTo>
                    <a:pt x="24297" y="8314"/>
                  </a:lnTo>
                  <a:lnTo>
                    <a:pt x="23707" y="10299"/>
                  </a:lnTo>
                  <a:lnTo>
                    <a:pt x="23063" y="12230"/>
                  </a:lnTo>
                  <a:lnTo>
                    <a:pt x="22259" y="14107"/>
                  </a:lnTo>
                  <a:lnTo>
                    <a:pt x="21401" y="15930"/>
                  </a:lnTo>
                  <a:lnTo>
                    <a:pt x="20435" y="17754"/>
                  </a:lnTo>
                  <a:lnTo>
                    <a:pt x="19416" y="19470"/>
                  </a:lnTo>
                  <a:lnTo>
                    <a:pt x="18236" y="21133"/>
                  </a:lnTo>
                  <a:lnTo>
                    <a:pt x="17003" y="22796"/>
                  </a:lnTo>
                  <a:lnTo>
                    <a:pt x="15715" y="24297"/>
                  </a:lnTo>
                  <a:lnTo>
                    <a:pt x="14321" y="25799"/>
                  </a:lnTo>
                  <a:lnTo>
                    <a:pt x="12819" y="27194"/>
                  </a:lnTo>
                  <a:lnTo>
                    <a:pt x="11264" y="28535"/>
                  </a:lnTo>
                  <a:lnTo>
                    <a:pt x="9655" y="29768"/>
                  </a:lnTo>
                  <a:lnTo>
                    <a:pt x="7938" y="30894"/>
                  </a:lnTo>
                  <a:lnTo>
                    <a:pt x="6168" y="31967"/>
                  </a:lnTo>
                  <a:lnTo>
                    <a:pt x="5096" y="32611"/>
                  </a:lnTo>
                  <a:lnTo>
                    <a:pt x="3969" y="33147"/>
                  </a:lnTo>
                  <a:lnTo>
                    <a:pt x="2843" y="33683"/>
                  </a:lnTo>
                  <a:lnTo>
                    <a:pt x="1717" y="34166"/>
                  </a:lnTo>
                  <a:lnTo>
                    <a:pt x="430" y="34649"/>
                  </a:lnTo>
                  <a:lnTo>
                    <a:pt x="108" y="34756"/>
                  </a:lnTo>
                  <a:lnTo>
                    <a:pt x="0" y="34810"/>
                  </a:lnTo>
                  <a:lnTo>
                    <a:pt x="161" y="34810"/>
                  </a:lnTo>
                  <a:lnTo>
                    <a:pt x="483" y="34703"/>
                  </a:lnTo>
                  <a:lnTo>
                    <a:pt x="1770" y="34220"/>
                  </a:lnTo>
                  <a:lnTo>
                    <a:pt x="2897" y="33737"/>
                  </a:lnTo>
                  <a:lnTo>
                    <a:pt x="4023" y="33254"/>
                  </a:lnTo>
                  <a:lnTo>
                    <a:pt x="5149" y="32664"/>
                  </a:lnTo>
                  <a:lnTo>
                    <a:pt x="6276" y="32074"/>
                  </a:lnTo>
                  <a:lnTo>
                    <a:pt x="7831" y="31163"/>
                  </a:lnTo>
                  <a:lnTo>
                    <a:pt x="9386" y="30144"/>
                  </a:lnTo>
                  <a:lnTo>
                    <a:pt x="10888" y="29071"/>
                  </a:lnTo>
                  <a:lnTo>
                    <a:pt x="12336" y="27891"/>
                  </a:lnTo>
                  <a:lnTo>
                    <a:pt x="13195" y="27140"/>
                  </a:lnTo>
                  <a:lnTo>
                    <a:pt x="13999" y="26389"/>
                  </a:lnTo>
                  <a:lnTo>
                    <a:pt x="14804" y="25585"/>
                  </a:lnTo>
                  <a:lnTo>
                    <a:pt x="15608" y="24780"/>
                  </a:lnTo>
                  <a:lnTo>
                    <a:pt x="16359" y="23922"/>
                  </a:lnTo>
                  <a:lnTo>
                    <a:pt x="17110" y="23064"/>
                  </a:lnTo>
                  <a:lnTo>
                    <a:pt x="17807" y="22152"/>
                  </a:lnTo>
                  <a:lnTo>
                    <a:pt x="18451" y="21240"/>
                  </a:lnTo>
                  <a:lnTo>
                    <a:pt x="19094" y="20328"/>
                  </a:lnTo>
                  <a:lnTo>
                    <a:pt x="19738" y="19363"/>
                  </a:lnTo>
                  <a:lnTo>
                    <a:pt x="20328" y="18398"/>
                  </a:lnTo>
                  <a:lnTo>
                    <a:pt x="20864" y="17432"/>
                  </a:lnTo>
                  <a:lnTo>
                    <a:pt x="21401" y="16413"/>
                  </a:lnTo>
                  <a:lnTo>
                    <a:pt x="21883" y="15394"/>
                  </a:lnTo>
                  <a:lnTo>
                    <a:pt x="22366" y="14375"/>
                  </a:lnTo>
                  <a:lnTo>
                    <a:pt x="22795" y="13356"/>
                  </a:lnTo>
                  <a:lnTo>
                    <a:pt x="23439" y="11586"/>
                  </a:lnTo>
                  <a:lnTo>
                    <a:pt x="24029" y="9816"/>
                  </a:lnTo>
                  <a:lnTo>
                    <a:pt x="24511" y="8046"/>
                  </a:lnTo>
                  <a:lnTo>
                    <a:pt x="24887" y="6223"/>
                  </a:lnTo>
                  <a:lnTo>
                    <a:pt x="25101" y="4989"/>
                  </a:lnTo>
                  <a:lnTo>
                    <a:pt x="25262" y="3755"/>
                  </a:lnTo>
                  <a:lnTo>
                    <a:pt x="25370" y="2522"/>
                  </a:lnTo>
                  <a:lnTo>
                    <a:pt x="25477" y="1288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6"/>
            <p:cNvSpPr/>
            <p:nvPr/>
          </p:nvSpPr>
          <p:spPr>
            <a:xfrm>
              <a:off x="1882132" y="1966098"/>
              <a:ext cx="959875" cy="776644"/>
            </a:xfrm>
            <a:custGeom>
              <a:avLst/>
              <a:gdLst/>
              <a:ahLst/>
              <a:cxnLst/>
              <a:rect l="l" t="t" r="r" b="b"/>
              <a:pathLst>
                <a:path w="48326" h="39101" extrusionOk="0">
                  <a:moveTo>
                    <a:pt x="20328" y="1"/>
                  </a:moveTo>
                  <a:lnTo>
                    <a:pt x="20221" y="1717"/>
                  </a:lnTo>
                  <a:lnTo>
                    <a:pt x="20113" y="3272"/>
                  </a:lnTo>
                  <a:lnTo>
                    <a:pt x="19899" y="4721"/>
                  </a:lnTo>
                  <a:lnTo>
                    <a:pt x="19577" y="6061"/>
                  </a:lnTo>
                  <a:lnTo>
                    <a:pt x="19255" y="7295"/>
                  </a:lnTo>
                  <a:lnTo>
                    <a:pt x="18826" y="8368"/>
                  </a:lnTo>
                  <a:lnTo>
                    <a:pt x="18344" y="9387"/>
                  </a:lnTo>
                  <a:lnTo>
                    <a:pt x="17861" y="10245"/>
                  </a:lnTo>
                  <a:lnTo>
                    <a:pt x="17271" y="11049"/>
                  </a:lnTo>
                  <a:lnTo>
                    <a:pt x="16681" y="11747"/>
                  </a:lnTo>
                  <a:lnTo>
                    <a:pt x="16037" y="12390"/>
                  </a:lnTo>
                  <a:lnTo>
                    <a:pt x="15394" y="12927"/>
                  </a:lnTo>
                  <a:lnTo>
                    <a:pt x="14696" y="13409"/>
                  </a:lnTo>
                  <a:lnTo>
                    <a:pt x="13999" y="13785"/>
                  </a:lnTo>
                  <a:lnTo>
                    <a:pt x="13302" y="14107"/>
                  </a:lnTo>
                  <a:lnTo>
                    <a:pt x="12551" y="14375"/>
                  </a:lnTo>
                  <a:lnTo>
                    <a:pt x="11854" y="14589"/>
                  </a:lnTo>
                  <a:lnTo>
                    <a:pt x="11157" y="14750"/>
                  </a:lnTo>
                  <a:lnTo>
                    <a:pt x="10459" y="14858"/>
                  </a:lnTo>
                  <a:lnTo>
                    <a:pt x="9762" y="14911"/>
                  </a:lnTo>
                  <a:lnTo>
                    <a:pt x="8475" y="14965"/>
                  </a:lnTo>
                  <a:lnTo>
                    <a:pt x="7348" y="14911"/>
                  </a:lnTo>
                  <a:lnTo>
                    <a:pt x="6329" y="14804"/>
                  </a:lnTo>
                  <a:lnTo>
                    <a:pt x="5579" y="14643"/>
                  </a:lnTo>
                  <a:lnTo>
                    <a:pt x="4935" y="14482"/>
                  </a:lnTo>
                  <a:lnTo>
                    <a:pt x="4935" y="14482"/>
                  </a:lnTo>
                  <a:lnTo>
                    <a:pt x="5579" y="15394"/>
                  </a:lnTo>
                  <a:lnTo>
                    <a:pt x="6061" y="16252"/>
                  </a:lnTo>
                  <a:lnTo>
                    <a:pt x="6437" y="17164"/>
                  </a:lnTo>
                  <a:lnTo>
                    <a:pt x="6759" y="18022"/>
                  </a:lnTo>
                  <a:lnTo>
                    <a:pt x="6973" y="18880"/>
                  </a:lnTo>
                  <a:lnTo>
                    <a:pt x="7134" y="19738"/>
                  </a:lnTo>
                  <a:lnTo>
                    <a:pt x="7188" y="20596"/>
                  </a:lnTo>
                  <a:lnTo>
                    <a:pt x="7188" y="21401"/>
                  </a:lnTo>
                  <a:lnTo>
                    <a:pt x="7080" y="22259"/>
                  </a:lnTo>
                  <a:lnTo>
                    <a:pt x="6919" y="23064"/>
                  </a:lnTo>
                  <a:lnTo>
                    <a:pt x="6759" y="23815"/>
                  </a:lnTo>
                  <a:lnTo>
                    <a:pt x="6490" y="24565"/>
                  </a:lnTo>
                  <a:lnTo>
                    <a:pt x="6222" y="25316"/>
                  </a:lnTo>
                  <a:lnTo>
                    <a:pt x="5900" y="26067"/>
                  </a:lnTo>
                  <a:lnTo>
                    <a:pt x="5525" y="26764"/>
                  </a:lnTo>
                  <a:lnTo>
                    <a:pt x="5149" y="27408"/>
                  </a:lnTo>
                  <a:lnTo>
                    <a:pt x="4291" y="28642"/>
                  </a:lnTo>
                  <a:lnTo>
                    <a:pt x="3433" y="29822"/>
                  </a:lnTo>
                  <a:lnTo>
                    <a:pt x="2575" y="30787"/>
                  </a:lnTo>
                  <a:lnTo>
                    <a:pt x="1771" y="31645"/>
                  </a:lnTo>
                  <a:lnTo>
                    <a:pt x="1073" y="32289"/>
                  </a:lnTo>
                  <a:lnTo>
                    <a:pt x="483" y="32825"/>
                  </a:lnTo>
                  <a:lnTo>
                    <a:pt x="1" y="33201"/>
                  </a:lnTo>
                  <a:lnTo>
                    <a:pt x="1" y="33201"/>
                  </a:lnTo>
                  <a:lnTo>
                    <a:pt x="1073" y="33147"/>
                  </a:lnTo>
                  <a:lnTo>
                    <a:pt x="2146" y="33093"/>
                  </a:lnTo>
                  <a:lnTo>
                    <a:pt x="3165" y="33147"/>
                  </a:lnTo>
                  <a:lnTo>
                    <a:pt x="4130" y="33201"/>
                  </a:lnTo>
                  <a:lnTo>
                    <a:pt x="5042" y="33254"/>
                  </a:lnTo>
                  <a:lnTo>
                    <a:pt x="5954" y="33361"/>
                  </a:lnTo>
                  <a:lnTo>
                    <a:pt x="6812" y="33522"/>
                  </a:lnTo>
                  <a:lnTo>
                    <a:pt x="7617" y="33683"/>
                  </a:lnTo>
                  <a:lnTo>
                    <a:pt x="9172" y="34112"/>
                  </a:lnTo>
                  <a:lnTo>
                    <a:pt x="10567" y="34649"/>
                  </a:lnTo>
                  <a:lnTo>
                    <a:pt x="11800" y="35185"/>
                  </a:lnTo>
                  <a:lnTo>
                    <a:pt x="12873" y="35775"/>
                  </a:lnTo>
                  <a:lnTo>
                    <a:pt x="13838" y="36365"/>
                  </a:lnTo>
                  <a:lnTo>
                    <a:pt x="14696" y="36955"/>
                  </a:lnTo>
                  <a:lnTo>
                    <a:pt x="15394" y="37545"/>
                  </a:lnTo>
                  <a:lnTo>
                    <a:pt x="15930" y="38028"/>
                  </a:lnTo>
                  <a:lnTo>
                    <a:pt x="16681" y="38832"/>
                  </a:lnTo>
                  <a:lnTo>
                    <a:pt x="16895" y="39100"/>
                  </a:lnTo>
                  <a:lnTo>
                    <a:pt x="39797" y="38886"/>
                  </a:lnTo>
                  <a:lnTo>
                    <a:pt x="39690" y="37759"/>
                  </a:lnTo>
                  <a:lnTo>
                    <a:pt x="39690" y="36687"/>
                  </a:lnTo>
                  <a:lnTo>
                    <a:pt x="39851" y="35668"/>
                  </a:lnTo>
                  <a:lnTo>
                    <a:pt x="40065" y="34702"/>
                  </a:lnTo>
                  <a:lnTo>
                    <a:pt x="40387" y="33737"/>
                  </a:lnTo>
                  <a:lnTo>
                    <a:pt x="40816" y="32771"/>
                  </a:lnTo>
                  <a:lnTo>
                    <a:pt x="41353" y="31860"/>
                  </a:lnTo>
                  <a:lnTo>
                    <a:pt x="41889" y="30948"/>
                  </a:lnTo>
                  <a:lnTo>
                    <a:pt x="42586" y="30036"/>
                  </a:lnTo>
                  <a:lnTo>
                    <a:pt x="43284" y="29178"/>
                  </a:lnTo>
                  <a:lnTo>
                    <a:pt x="44034" y="28320"/>
                  </a:lnTo>
                  <a:lnTo>
                    <a:pt x="44839" y="27462"/>
                  </a:lnTo>
                  <a:lnTo>
                    <a:pt x="46555" y="25745"/>
                  </a:lnTo>
                  <a:lnTo>
                    <a:pt x="48325" y="23975"/>
                  </a:lnTo>
                  <a:lnTo>
                    <a:pt x="47413" y="24190"/>
                  </a:lnTo>
                  <a:lnTo>
                    <a:pt x="46555" y="24297"/>
                  </a:lnTo>
                  <a:lnTo>
                    <a:pt x="45751" y="24297"/>
                  </a:lnTo>
                  <a:lnTo>
                    <a:pt x="45000" y="24244"/>
                  </a:lnTo>
                  <a:lnTo>
                    <a:pt x="44303" y="24083"/>
                  </a:lnTo>
                  <a:lnTo>
                    <a:pt x="43605" y="23922"/>
                  </a:lnTo>
                  <a:lnTo>
                    <a:pt x="43015" y="23654"/>
                  </a:lnTo>
                  <a:lnTo>
                    <a:pt x="42425" y="23278"/>
                  </a:lnTo>
                  <a:lnTo>
                    <a:pt x="41889" y="22903"/>
                  </a:lnTo>
                  <a:lnTo>
                    <a:pt x="41406" y="22474"/>
                  </a:lnTo>
                  <a:lnTo>
                    <a:pt x="40924" y="22045"/>
                  </a:lnTo>
                  <a:lnTo>
                    <a:pt x="40495" y="21508"/>
                  </a:lnTo>
                  <a:lnTo>
                    <a:pt x="40119" y="20972"/>
                  </a:lnTo>
                  <a:lnTo>
                    <a:pt x="39744" y="20436"/>
                  </a:lnTo>
                  <a:lnTo>
                    <a:pt x="39422" y="19846"/>
                  </a:lnTo>
                  <a:lnTo>
                    <a:pt x="39154" y="19256"/>
                  </a:lnTo>
                  <a:lnTo>
                    <a:pt x="38617" y="18076"/>
                  </a:lnTo>
                  <a:lnTo>
                    <a:pt x="38242" y="16896"/>
                  </a:lnTo>
                  <a:lnTo>
                    <a:pt x="37920" y="15769"/>
                  </a:lnTo>
                  <a:lnTo>
                    <a:pt x="37706" y="14750"/>
                  </a:lnTo>
                  <a:lnTo>
                    <a:pt x="37545" y="13892"/>
                  </a:lnTo>
                  <a:lnTo>
                    <a:pt x="37437" y="13195"/>
                  </a:lnTo>
                  <a:lnTo>
                    <a:pt x="37384" y="12605"/>
                  </a:lnTo>
                  <a:lnTo>
                    <a:pt x="36097" y="12980"/>
                  </a:lnTo>
                  <a:lnTo>
                    <a:pt x="34863" y="13302"/>
                  </a:lnTo>
                  <a:lnTo>
                    <a:pt x="33683" y="13463"/>
                  </a:lnTo>
                  <a:lnTo>
                    <a:pt x="32557" y="13517"/>
                  </a:lnTo>
                  <a:lnTo>
                    <a:pt x="31484" y="13463"/>
                  </a:lnTo>
                  <a:lnTo>
                    <a:pt x="30519" y="13302"/>
                  </a:lnTo>
                  <a:lnTo>
                    <a:pt x="29553" y="13088"/>
                  </a:lnTo>
                  <a:lnTo>
                    <a:pt x="28695" y="12766"/>
                  </a:lnTo>
                  <a:lnTo>
                    <a:pt x="27837" y="12337"/>
                  </a:lnTo>
                  <a:lnTo>
                    <a:pt x="27086" y="11908"/>
                  </a:lnTo>
                  <a:lnTo>
                    <a:pt x="26335" y="11371"/>
                  </a:lnTo>
                  <a:lnTo>
                    <a:pt x="25691" y="10835"/>
                  </a:lnTo>
                  <a:lnTo>
                    <a:pt x="25048" y="10191"/>
                  </a:lnTo>
                  <a:lnTo>
                    <a:pt x="24511" y="9548"/>
                  </a:lnTo>
                  <a:lnTo>
                    <a:pt x="23975" y="8904"/>
                  </a:lnTo>
                  <a:lnTo>
                    <a:pt x="23492" y="8153"/>
                  </a:lnTo>
                  <a:lnTo>
                    <a:pt x="23010" y="7456"/>
                  </a:lnTo>
                  <a:lnTo>
                    <a:pt x="22634" y="6759"/>
                  </a:lnTo>
                  <a:lnTo>
                    <a:pt x="21937" y="5311"/>
                  </a:lnTo>
                  <a:lnTo>
                    <a:pt x="21401" y="3916"/>
                  </a:lnTo>
                  <a:lnTo>
                    <a:pt x="20972" y="2683"/>
                  </a:lnTo>
                  <a:lnTo>
                    <a:pt x="20650" y="1610"/>
                  </a:lnTo>
                  <a:lnTo>
                    <a:pt x="20435" y="752"/>
                  </a:lnTo>
                  <a:lnTo>
                    <a:pt x="203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6"/>
            <p:cNvSpPr/>
            <p:nvPr/>
          </p:nvSpPr>
          <p:spPr>
            <a:xfrm>
              <a:off x="1882132" y="1966098"/>
              <a:ext cx="959875" cy="776644"/>
            </a:xfrm>
            <a:custGeom>
              <a:avLst/>
              <a:gdLst/>
              <a:ahLst/>
              <a:cxnLst/>
              <a:rect l="l" t="t" r="r" b="b"/>
              <a:pathLst>
                <a:path w="48326" h="39101" fill="none" extrusionOk="0">
                  <a:moveTo>
                    <a:pt x="16895" y="39100"/>
                  </a:moveTo>
                  <a:lnTo>
                    <a:pt x="16895" y="39100"/>
                  </a:lnTo>
                  <a:lnTo>
                    <a:pt x="16681" y="38832"/>
                  </a:lnTo>
                  <a:lnTo>
                    <a:pt x="15930" y="38028"/>
                  </a:lnTo>
                  <a:lnTo>
                    <a:pt x="15394" y="37545"/>
                  </a:lnTo>
                  <a:lnTo>
                    <a:pt x="14696" y="36955"/>
                  </a:lnTo>
                  <a:lnTo>
                    <a:pt x="13838" y="36365"/>
                  </a:lnTo>
                  <a:lnTo>
                    <a:pt x="12873" y="35775"/>
                  </a:lnTo>
                  <a:lnTo>
                    <a:pt x="11800" y="35185"/>
                  </a:lnTo>
                  <a:lnTo>
                    <a:pt x="10567" y="34649"/>
                  </a:lnTo>
                  <a:lnTo>
                    <a:pt x="9172" y="34112"/>
                  </a:lnTo>
                  <a:lnTo>
                    <a:pt x="7617" y="33683"/>
                  </a:lnTo>
                  <a:lnTo>
                    <a:pt x="6812" y="33522"/>
                  </a:lnTo>
                  <a:lnTo>
                    <a:pt x="5954" y="33361"/>
                  </a:lnTo>
                  <a:lnTo>
                    <a:pt x="5042" y="33254"/>
                  </a:lnTo>
                  <a:lnTo>
                    <a:pt x="4130" y="33201"/>
                  </a:lnTo>
                  <a:lnTo>
                    <a:pt x="3165" y="33147"/>
                  </a:lnTo>
                  <a:lnTo>
                    <a:pt x="2146" y="33093"/>
                  </a:lnTo>
                  <a:lnTo>
                    <a:pt x="1073" y="33147"/>
                  </a:lnTo>
                  <a:lnTo>
                    <a:pt x="1" y="33201"/>
                  </a:lnTo>
                  <a:lnTo>
                    <a:pt x="1" y="33201"/>
                  </a:lnTo>
                  <a:lnTo>
                    <a:pt x="483" y="32825"/>
                  </a:lnTo>
                  <a:lnTo>
                    <a:pt x="1073" y="32289"/>
                  </a:lnTo>
                  <a:lnTo>
                    <a:pt x="1771" y="31645"/>
                  </a:lnTo>
                  <a:lnTo>
                    <a:pt x="2575" y="30787"/>
                  </a:lnTo>
                  <a:lnTo>
                    <a:pt x="3433" y="29822"/>
                  </a:lnTo>
                  <a:lnTo>
                    <a:pt x="4291" y="28642"/>
                  </a:lnTo>
                  <a:lnTo>
                    <a:pt x="5149" y="27408"/>
                  </a:lnTo>
                  <a:lnTo>
                    <a:pt x="5525" y="26764"/>
                  </a:lnTo>
                  <a:lnTo>
                    <a:pt x="5900" y="26067"/>
                  </a:lnTo>
                  <a:lnTo>
                    <a:pt x="6222" y="25316"/>
                  </a:lnTo>
                  <a:lnTo>
                    <a:pt x="6490" y="24565"/>
                  </a:lnTo>
                  <a:lnTo>
                    <a:pt x="6759" y="23815"/>
                  </a:lnTo>
                  <a:lnTo>
                    <a:pt x="6919" y="23064"/>
                  </a:lnTo>
                  <a:lnTo>
                    <a:pt x="7080" y="22259"/>
                  </a:lnTo>
                  <a:lnTo>
                    <a:pt x="7188" y="21401"/>
                  </a:lnTo>
                  <a:lnTo>
                    <a:pt x="7188" y="20596"/>
                  </a:lnTo>
                  <a:lnTo>
                    <a:pt x="7134" y="19738"/>
                  </a:lnTo>
                  <a:lnTo>
                    <a:pt x="6973" y="18880"/>
                  </a:lnTo>
                  <a:lnTo>
                    <a:pt x="6759" y="18022"/>
                  </a:lnTo>
                  <a:lnTo>
                    <a:pt x="6437" y="17164"/>
                  </a:lnTo>
                  <a:lnTo>
                    <a:pt x="6061" y="16252"/>
                  </a:lnTo>
                  <a:lnTo>
                    <a:pt x="5579" y="15394"/>
                  </a:lnTo>
                  <a:lnTo>
                    <a:pt x="4935" y="14482"/>
                  </a:lnTo>
                  <a:lnTo>
                    <a:pt x="4935" y="14482"/>
                  </a:lnTo>
                  <a:lnTo>
                    <a:pt x="5579" y="14643"/>
                  </a:lnTo>
                  <a:lnTo>
                    <a:pt x="6329" y="14804"/>
                  </a:lnTo>
                  <a:lnTo>
                    <a:pt x="7348" y="14911"/>
                  </a:lnTo>
                  <a:lnTo>
                    <a:pt x="8475" y="14965"/>
                  </a:lnTo>
                  <a:lnTo>
                    <a:pt x="9762" y="14911"/>
                  </a:lnTo>
                  <a:lnTo>
                    <a:pt x="10459" y="14858"/>
                  </a:lnTo>
                  <a:lnTo>
                    <a:pt x="11157" y="14750"/>
                  </a:lnTo>
                  <a:lnTo>
                    <a:pt x="11854" y="14589"/>
                  </a:lnTo>
                  <a:lnTo>
                    <a:pt x="12551" y="14375"/>
                  </a:lnTo>
                  <a:lnTo>
                    <a:pt x="13302" y="14107"/>
                  </a:lnTo>
                  <a:lnTo>
                    <a:pt x="13999" y="13785"/>
                  </a:lnTo>
                  <a:lnTo>
                    <a:pt x="14696" y="13409"/>
                  </a:lnTo>
                  <a:lnTo>
                    <a:pt x="15394" y="12927"/>
                  </a:lnTo>
                  <a:lnTo>
                    <a:pt x="16037" y="12390"/>
                  </a:lnTo>
                  <a:lnTo>
                    <a:pt x="16681" y="11747"/>
                  </a:lnTo>
                  <a:lnTo>
                    <a:pt x="17271" y="11049"/>
                  </a:lnTo>
                  <a:lnTo>
                    <a:pt x="17861" y="10245"/>
                  </a:lnTo>
                  <a:lnTo>
                    <a:pt x="18344" y="9387"/>
                  </a:lnTo>
                  <a:lnTo>
                    <a:pt x="18826" y="8368"/>
                  </a:lnTo>
                  <a:lnTo>
                    <a:pt x="19255" y="7295"/>
                  </a:lnTo>
                  <a:lnTo>
                    <a:pt x="19577" y="6061"/>
                  </a:lnTo>
                  <a:lnTo>
                    <a:pt x="19899" y="4721"/>
                  </a:lnTo>
                  <a:lnTo>
                    <a:pt x="20113" y="3272"/>
                  </a:lnTo>
                  <a:lnTo>
                    <a:pt x="20221" y="1717"/>
                  </a:lnTo>
                  <a:lnTo>
                    <a:pt x="20328" y="1"/>
                  </a:lnTo>
                  <a:lnTo>
                    <a:pt x="20328" y="1"/>
                  </a:lnTo>
                  <a:lnTo>
                    <a:pt x="20435" y="752"/>
                  </a:lnTo>
                  <a:lnTo>
                    <a:pt x="20650" y="1610"/>
                  </a:lnTo>
                  <a:lnTo>
                    <a:pt x="20972" y="2683"/>
                  </a:lnTo>
                  <a:lnTo>
                    <a:pt x="21401" y="3916"/>
                  </a:lnTo>
                  <a:lnTo>
                    <a:pt x="21937" y="5311"/>
                  </a:lnTo>
                  <a:lnTo>
                    <a:pt x="22634" y="6759"/>
                  </a:lnTo>
                  <a:lnTo>
                    <a:pt x="23010" y="7456"/>
                  </a:lnTo>
                  <a:lnTo>
                    <a:pt x="23492" y="8153"/>
                  </a:lnTo>
                  <a:lnTo>
                    <a:pt x="23975" y="8904"/>
                  </a:lnTo>
                  <a:lnTo>
                    <a:pt x="24511" y="9548"/>
                  </a:lnTo>
                  <a:lnTo>
                    <a:pt x="25048" y="10191"/>
                  </a:lnTo>
                  <a:lnTo>
                    <a:pt x="25691" y="10835"/>
                  </a:lnTo>
                  <a:lnTo>
                    <a:pt x="26335" y="11371"/>
                  </a:lnTo>
                  <a:lnTo>
                    <a:pt x="27086" y="11908"/>
                  </a:lnTo>
                  <a:lnTo>
                    <a:pt x="27837" y="12337"/>
                  </a:lnTo>
                  <a:lnTo>
                    <a:pt x="28695" y="12766"/>
                  </a:lnTo>
                  <a:lnTo>
                    <a:pt x="29553" y="13088"/>
                  </a:lnTo>
                  <a:lnTo>
                    <a:pt x="30519" y="13302"/>
                  </a:lnTo>
                  <a:lnTo>
                    <a:pt x="31484" y="13463"/>
                  </a:lnTo>
                  <a:lnTo>
                    <a:pt x="32557" y="13517"/>
                  </a:lnTo>
                  <a:lnTo>
                    <a:pt x="33683" y="13463"/>
                  </a:lnTo>
                  <a:lnTo>
                    <a:pt x="34863" y="13302"/>
                  </a:lnTo>
                  <a:lnTo>
                    <a:pt x="36097" y="12980"/>
                  </a:lnTo>
                  <a:lnTo>
                    <a:pt x="37384" y="12605"/>
                  </a:lnTo>
                  <a:lnTo>
                    <a:pt x="37384" y="12605"/>
                  </a:lnTo>
                  <a:lnTo>
                    <a:pt x="37437" y="13195"/>
                  </a:lnTo>
                  <a:lnTo>
                    <a:pt x="37545" y="13892"/>
                  </a:lnTo>
                  <a:lnTo>
                    <a:pt x="37706" y="14750"/>
                  </a:lnTo>
                  <a:lnTo>
                    <a:pt x="37920" y="15769"/>
                  </a:lnTo>
                  <a:lnTo>
                    <a:pt x="38242" y="16896"/>
                  </a:lnTo>
                  <a:lnTo>
                    <a:pt x="38617" y="18076"/>
                  </a:lnTo>
                  <a:lnTo>
                    <a:pt x="39154" y="19256"/>
                  </a:lnTo>
                  <a:lnTo>
                    <a:pt x="39422" y="19846"/>
                  </a:lnTo>
                  <a:lnTo>
                    <a:pt x="39744" y="20436"/>
                  </a:lnTo>
                  <a:lnTo>
                    <a:pt x="40119" y="20972"/>
                  </a:lnTo>
                  <a:lnTo>
                    <a:pt x="40495" y="21508"/>
                  </a:lnTo>
                  <a:lnTo>
                    <a:pt x="40924" y="22045"/>
                  </a:lnTo>
                  <a:lnTo>
                    <a:pt x="41406" y="22474"/>
                  </a:lnTo>
                  <a:lnTo>
                    <a:pt x="41889" y="22903"/>
                  </a:lnTo>
                  <a:lnTo>
                    <a:pt x="42425" y="23278"/>
                  </a:lnTo>
                  <a:lnTo>
                    <a:pt x="43015" y="23654"/>
                  </a:lnTo>
                  <a:lnTo>
                    <a:pt x="43605" y="23922"/>
                  </a:lnTo>
                  <a:lnTo>
                    <a:pt x="44303" y="24083"/>
                  </a:lnTo>
                  <a:lnTo>
                    <a:pt x="45000" y="24244"/>
                  </a:lnTo>
                  <a:lnTo>
                    <a:pt x="45751" y="24297"/>
                  </a:lnTo>
                  <a:lnTo>
                    <a:pt x="46555" y="24297"/>
                  </a:lnTo>
                  <a:lnTo>
                    <a:pt x="47413" y="24190"/>
                  </a:lnTo>
                  <a:lnTo>
                    <a:pt x="48325" y="23975"/>
                  </a:lnTo>
                  <a:lnTo>
                    <a:pt x="48325" y="23975"/>
                  </a:lnTo>
                  <a:lnTo>
                    <a:pt x="46555" y="25745"/>
                  </a:lnTo>
                  <a:lnTo>
                    <a:pt x="44839" y="27462"/>
                  </a:lnTo>
                  <a:lnTo>
                    <a:pt x="44034" y="28320"/>
                  </a:lnTo>
                  <a:lnTo>
                    <a:pt x="43284" y="29178"/>
                  </a:lnTo>
                  <a:lnTo>
                    <a:pt x="42586" y="30036"/>
                  </a:lnTo>
                  <a:lnTo>
                    <a:pt x="41889" y="30948"/>
                  </a:lnTo>
                  <a:lnTo>
                    <a:pt x="41353" y="31860"/>
                  </a:lnTo>
                  <a:lnTo>
                    <a:pt x="40816" y="32771"/>
                  </a:lnTo>
                  <a:lnTo>
                    <a:pt x="40387" y="33737"/>
                  </a:lnTo>
                  <a:lnTo>
                    <a:pt x="40065" y="34702"/>
                  </a:lnTo>
                  <a:lnTo>
                    <a:pt x="39851" y="35668"/>
                  </a:lnTo>
                  <a:lnTo>
                    <a:pt x="39690" y="36687"/>
                  </a:lnTo>
                  <a:lnTo>
                    <a:pt x="39690" y="37759"/>
                  </a:lnTo>
                  <a:lnTo>
                    <a:pt x="39797" y="38886"/>
                  </a:lnTo>
                  <a:lnTo>
                    <a:pt x="16895" y="391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6"/>
            <p:cNvSpPr/>
            <p:nvPr/>
          </p:nvSpPr>
          <p:spPr>
            <a:xfrm>
              <a:off x="2027009" y="2115245"/>
              <a:ext cx="711654" cy="627496"/>
            </a:xfrm>
            <a:custGeom>
              <a:avLst/>
              <a:gdLst/>
              <a:ahLst/>
              <a:cxnLst/>
              <a:rect l="l" t="t" r="r" b="b"/>
              <a:pathLst>
                <a:path w="35829" h="31592" fill="none" extrusionOk="0">
                  <a:moveTo>
                    <a:pt x="6115" y="12015"/>
                  </a:moveTo>
                  <a:lnTo>
                    <a:pt x="6115" y="12015"/>
                  </a:lnTo>
                  <a:lnTo>
                    <a:pt x="6812" y="12015"/>
                  </a:lnTo>
                  <a:lnTo>
                    <a:pt x="7563" y="11907"/>
                  </a:lnTo>
                  <a:lnTo>
                    <a:pt x="8314" y="11800"/>
                  </a:lnTo>
                  <a:lnTo>
                    <a:pt x="9119" y="11586"/>
                  </a:lnTo>
                  <a:lnTo>
                    <a:pt x="9870" y="11317"/>
                  </a:lnTo>
                  <a:lnTo>
                    <a:pt x="10674" y="10942"/>
                  </a:lnTo>
                  <a:lnTo>
                    <a:pt x="11425" y="10459"/>
                  </a:lnTo>
                  <a:lnTo>
                    <a:pt x="12122" y="9869"/>
                  </a:lnTo>
                  <a:lnTo>
                    <a:pt x="12819" y="9172"/>
                  </a:lnTo>
                  <a:lnTo>
                    <a:pt x="13141" y="8797"/>
                  </a:lnTo>
                  <a:lnTo>
                    <a:pt x="13463" y="8368"/>
                  </a:lnTo>
                  <a:lnTo>
                    <a:pt x="13731" y="7885"/>
                  </a:lnTo>
                  <a:lnTo>
                    <a:pt x="13999" y="7402"/>
                  </a:lnTo>
                  <a:lnTo>
                    <a:pt x="14268" y="6812"/>
                  </a:lnTo>
                  <a:lnTo>
                    <a:pt x="14482" y="6276"/>
                  </a:lnTo>
                  <a:lnTo>
                    <a:pt x="14697" y="5632"/>
                  </a:lnTo>
                  <a:lnTo>
                    <a:pt x="14911" y="4935"/>
                  </a:lnTo>
                  <a:lnTo>
                    <a:pt x="15072" y="4238"/>
                  </a:lnTo>
                  <a:lnTo>
                    <a:pt x="15233" y="3487"/>
                  </a:lnTo>
                  <a:lnTo>
                    <a:pt x="15340" y="2682"/>
                  </a:lnTo>
                  <a:lnTo>
                    <a:pt x="15394" y="1824"/>
                  </a:lnTo>
                  <a:lnTo>
                    <a:pt x="15448" y="966"/>
                  </a:lnTo>
                  <a:lnTo>
                    <a:pt x="15501" y="1"/>
                  </a:lnTo>
                  <a:lnTo>
                    <a:pt x="15501" y="1"/>
                  </a:lnTo>
                  <a:lnTo>
                    <a:pt x="15608" y="483"/>
                  </a:lnTo>
                  <a:lnTo>
                    <a:pt x="15877" y="1717"/>
                  </a:lnTo>
                  <a:lnTo>
                    <a:pt x="16145" y="2521"/>
                  </a:lnTo>
                  <a:lnTo>
                    <a:pt x="16467" y="3433"/>
                  </a:lnTo>
                  <a:lnTo>
                    <a:pt x="16896" y="4399"/>
                  </a:lnTo>
                  <a:lnTo>
                    <a:pt x="17378" y="5418"/>
                  </a:lnTo>
                  <a:lnTo>
                    <a:pt x="17968" y="6437"/>
                  </a:lnTo>
                  <a:lnTo>
                    <a:pt x="18666" y="7402"/>
                  </a:lnTo>
                  <a:lnTo>
                    <a:pt x="19041" y="7885"/>
                  </a:lnTo>
                  <a:lnTo>
                    <a:pt x="19470" y="8314"/>
                  </a:lnTo>
                  <a:lnTo>
                    <a:pt x="19899" y="8743"/>
                  </a:lnTo>
                  <a:lnTo>
                    <a:pt x="20382" y="9172"/>
                  </a:lnTo>
                  <a:lnTo>
                    <a:pt x="20865" y="9494"/>
                  </a:lnTo>
                  <a:lnTo>
                    <a:pt x="21401" y="9869"/>
                  </a:lnTo>
                  <a:lnTo>
                    <a:pt x="21991" y="10138"/>
                  </a:lnTo>
                  <a:lnTo>
                    <a:pt x="22581" y="10352"/>
                  </a:lnTo>
                  <a:lnTo>
                    <a:pt x="23225" y="10567"/>
                  </a:lnTo>
                  <a:lnTo>
                    <a:pt x="23868" y="10728"/>
                  </a:lnTo>
                  <a:lnTo>
                    <a:pt x="24619" y="10835"/>
                  </a:lnTo>
                  <a:lnTo>
                    <a:pt x="25316" y="10835"/>
                  </a:lnTo>
                  <a:lnTo>
                    <a:pt x="25316" y="10835"/>
                  </a:lnTo>
                  <a:lnTo>
                    <a:pt x="26228" y="10781"/>
                  </a:lnTo>
                  <a:lnTo>
                    <a:pt x="27193" y="10674"/>
                  </a:lnTo>
                  <a:lnTo>
                    <a:pt x="28159" y="10459"/>
                  </a:lnTo>
                  <a:lnTo>
                    <a:pt x="29232" y="10138"/>
                  </a:lnTo>
                  <a:lnTo>
                    <a:pt x="29232" y="10138"/>
                  </a:lnTo>
                  <a:lnTo>
                    <a:pt x="29232" y="10138"/>
                  </a:lnTo>
                  <a:lnTo>
                    <a:pt x="29232" y="10138"/>
                  </a:lnTo>
                  <a:lnTo>
                    <a:pt x="29232" y="10138"/>
                  </a:lnTo>
                  <a:lnTo>
                    <a:pt x="29232" y="10138"/>
                  </a:lnTo>
                  <a:lnTo>
                    <a:pt x="29232" y="10138"/>
                  </a:lnTo>
                  <a:lnTo>
                    <a:pt x="29232" y="10138"/>
                  </a:lnTo>
                  <a:lnTo>
                    <a:pt x="29178" y="10567"/>
                  </a:lnTo>
                  <a:lnTo>
                    <a:pt x="29124" y="11800"/>
                  </a:lnTo>
                  <a:lnTo>
                    <a:pt x="29124" y="11800"/>
                  </a:lnTo>
                  <a:lnTo>
                    <a:pt x="29178" y="12766"/>
                  </a:lnTo>
                  <a:lnTo>
                    <a:pt x="29285" y="13892"/>
                  </a:lnTo>
                  <a:lnTo>
                    <a:pt x="29392" y="14428"/>
                  </a:lnTo>
                  <a:lnTo>
                    <a:pt x="29553" y="15018"/>
                  </a:lnTo>
                  <a:lnTo>
                    <a:pt x="29714" y="15555"/>
                  </a:lnTo>
                  <a:lnTo>
                    <a:pt x="29929" y="16091"/>
                  </a:lnTo>
                  <a:lnTo>
                    <a:pt x="30197" y="16627"/>
                  </a:lnTo>
                  <a:lnTo>
                    <a:pt x="30519" y="17056"/>
                  </a:lnTo>
                  <a:lnTo>
                    <a:pt x="30894" y="17485"/>
                  </a:lnTo>
                  <a:lnTo>
                    <a:pt x="31377" y="17861"/>
                  </a:lnTo>
                  <a:lnTo>
                    <a:pt x="31860" y="18183"/>
                  </a:lnTo>
                  <a:lnTo>
                    <a:pt x="32450" y="18397"/>
                  </a:lnTo>
                  <a:lnTo>
                    <a:pt x="33093" y="18505"/>
                  </a:lnTo>
                  <a:lnTo>
                    <a:pt x="33844" y="18558"/>
                  </a:lnTo>
                  <a:lnTo>
                    <a:pt x="33844" y="18558"/>
                  </a:lnTo>
                  <a:lnTo>
                    <a:pt x="34273" y="18558"/>
                  </a:lnTo>
                  <a:lnTo>
                    <a:pt x="34756" y="18505"/>
                  </a:lnTo>
                  <a:lnTo>
                    <a:pt x="35829" y="18290"/>
                  </a:lnTo>
                  <a:lnTo>
                    <a:pt x="35829" y="18290"/>
                  </a:lnTo>
                  <a:lnTo>
                    <a:pt x="35829" y="18290"/>
                  </a:lnTo>
                  <a:lnTo>
                    <a:pt x="35829" y="18290"/>
                  </a:lnTo>
                  <a:lnTo>
                    <a:pt x="35239" y="18880"/>
                  </a:lnTo>
                  <a:lnTo>
                    <a:pt x="34702" y="19524"/>
                  </a:lnTo>
                  <a:lnTo>
                    <a:pt x="34166" y="20114"/>
                  </a:lnTo>
                  <a:lnTo>
                    <a:pt x="33683" y="20757"/>
                  </a:lnTo>
                  <a:lnTo>
                    <a:pt x="33254" y="21401"/>
                  </a:lnTo>
                  <a:lnTo>
                    <a:pt x="32879" y="22044"/>
                  </a:lnTo>
                  <a:lnTo>
                    <a:pt x="32503" y="22688"/>
                  </a:lnTo>
                  <a:lnTo>
                    <a:pt x="32181" y="23332"/>
                  </a:lnTo>
                  <a:lnTo>
                    <a:pt x="31913" y="23975"/>
                  </a:lnTo>
                  <a:lnTo>
                    <a:pt x="31645" y="24672"/>
                  </a:lnTo>
                  <a:lnTo>
                    <a:pt x="31431" y="25370"/>
                  </a:lnTo>
                  <a:lnTo>
                    <a:pt x="31270" y="26067"/>
                  </a:lnTo>
                  <a:lnTo>
                    <a:pt x="31162" y="26764"/>
                  </a:lnTo>
                  <a:lnTo>
                    <a:pt x="31055" y="27461"/>
                  </a:lnTo>
                  <a:lnTo>
                    <a:pt x="31002" y="28159"/>
                  </a:lnTo>
                  <a:lnTo>
                    <a:pt x="30948" y="28910"/>
                  </a:lnTo>
                  <a:lnTo>
                    <a:pt x="30948" y="28910"/>
                  </a:lnTo>
                  <a:lnTo>
                    <a:pt x="31002" y="30090"/>
                  </a:lnTo>
                  <a:lnTo>
                    <a:pt x="31162" y="31270"/>
                  </a:lnTo>
                  <a:lnTo>
                    <a:pt x="31162" y="31270"/>
                  </a:lnTo>
                  <a:lnTo>
                    <a:pt x="31162" y="31270"/>
                  </a:lnTo>
                  <a:lnTo>
                    <a:pt x="9601" y="31591"/>
                  </a:lnTo>
                  <a:lnTo>
                    <a:pt x="9601" y="31591"/>
                  </a:lnTo>
                  <a:lnTo>
                    <a:pt x="9601" y="31270"/>
                  </a:lnTo>
                  <a:lnTo>
                    <a:pt x="9494" y="30465"/>
                  </a:lnTo>
                  <a:lnTo>
                    <a:pt x="9333" y="29929"/>
                  </a:lnTo>
                  <a:lnTo>
                    <a:pt x="9172" y="29285"/>
                  </a:lnTo>
                  <a:lnTo>
                    <a:pt x="8904" y="28641"/>
                  </a:lnTo>
                  <a:lnTo>
                    <a:pt x="8529" y="27944"/>
                  </a:lnTo>
                  <a:lnTo>
                    <a:pt x="8100" y="27247"/>
                  </a:lnTo>
                  <a:lnTo>
                    <a:pt x="7563" y="26603"/>
                  </a:lnTo>
                  <a:lnTo>
                    <a:pt x="6866" y="26013"/>
                  </a:lnTo>
                  <a:lnTo>
                    <a:pt x="6491" y="25692"/>
                  </a:lnTo>
                  <a:lnTo>
                    <a:pt x="6062" y="25423"/>
                  </a:lnTo>
                  <a:lnTo>
                    <a:pt x="5632" y="25209"/>
                  </a:lnTo>
                  <a:lnTo>
                    <a:pt x="5150" y="24994"/>
                  </a:lnTo>
                  <a:lnTo>
                    <a:pt x="4613" y="24780"/>
                  </a:lnTo>
                  <a:lnTo>
                    <a:pt x="4023" y="24619"/>
                  </a:lnTo>
                  <a:lnTo>
                    <a:pt x="3433" y="24458"/>
                  </a:lnTo>
                  <a:lnTo>
                    <a:pt x="2790" y="24404"/>
                  </a:lnTo>
                  <a:lnTo>
                    <a:pt x="2093" y="24351"/>
                  </a:lnTo>
                  <a:lnTo>
                    <a:pt x="1342" y="24297"/>
                  </a:lnTo>
                  <a:lnTo>
                    <a:pt x="1342" y="24297"/>
                  </a:lnTo>
                  <a:lnTo>
                    <a:pt x="1" y="24351"/>
                  </a:lnTo>
                  <a:lnTo>
                    <a:pt x="1" y="24351"/>
                  </a:lnTo>
                  <a:lnTo>
                    <a:pt x="1" y="24351"/>
                  </a:lnTo>
                  <a:lnTo>
                    <a:pt x="1" y="24351"/>
                  </a:lnTo>
                  <a:lnTo>
                    <a:pt x="215" y="24243"/>
                  </a:lnTo>
                  <a:lnTo>
                    <a:pt x="805" y="23814"/>
                  </a:lnTo>
                  <a:lnTo>
                    <a:pt x="1610" y="23171"/>
                  </a:lnTo>
                  <a:lnTo>
                    <a:pt x="2093" y="22795"/>
                  </a:lnTo>
                  <a:lnTo>
                    <a:pt x="2522" y="22313"/>
                  </a:lnTo>
                  <a:lnTo>
                    <a:pt x="3004" y="21776"/>
                  </a:lnTo>
                  <a:lnTo>
                    <a:pt x="3487" y="21240"/>
                  </a:lnTo>
                  <a:lnTo>
                    <a:pt x="3916" y="20596"/>
                  </a:lnTo>
                  <a:lnTo>
                    <a:pt x="4292" y="19899"/>
                  </a:lnTo>
                  <a:lnTo>
                    <a:pt x="4613" y="19202"/>
                  </a:lnTo>
                  <a:lnTo>
                    <a:pt x="4828" y="18397"/>
                  </a:lnTo>
                  <a:lnTo>
                    <a:pt x="4989" y="17593"/>
                  </a:lnTo>
                  <a:lnTo>
                    <a:pt x="5042" y="16735"/>
                  </a:lnTo>
                  <a:lnTo>
                    <a:pt x="5042" y="16735"/>
                  </a:lnTo>
                  <a:lnTo>
                    <a:pt x="5042" y="16145"/>
                  </a:lnTo>
                  <a:lnTo>
                    <a:pt x="4989" y="15555"/>
                  </a:lnTo>
                  <a:lnTo>
                    <a:pt x="4828" y="14965"/>
                  </a:lnTo>
                  <a:lnTo>
                    <a:pt x="4613" y="14321"/>
                  </a:lnTo>
                  <a:lnTo>
                    <a:pt x="4345" y="13677"/>
                  </a:lnTo>
                  <a:lnTo>
                    <a:pt x="4023" y="13034"/>
                  </a:lnTo>
                  <a:lnTo>
                    <a:pt x="3648" y="12337"/>
                  </a:lnTo>
                  <a:lnTo>
                    <a:pt x="3165" y="11639"/>
                  </a:lnTo>
                  <a:lnTo>
                    <a:pt x="3165" y="11639"/>
                  </a:lnTo>
                  <a:lnTo>
                    <a:pt x="3165" y="11639"/>
                  </a:lnTo>
                  <a:lnTo>
                    <a:pt x="3165" y="11639"/>
                  </a:lnTo>
                  <a:lnTo>
                    <a:pt x="3380" y="11693"/>
                  </a:lnTo>
                  <a:lnTo>
                    <a:pt x="4023" y="11854"/>
                  </a:lnTo>
                  <a:lnTo>
                    <a:pt x="4935" y="11961"/>
                  </a:lnTo>
                  <a:lnTo>
                    <a:pt x="6115" y="120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6"/>
            <p:cNvSpPr/>
            <p:nvPr/>
          </p:nvSpPr>
          <p:spPr>
            <a:xfrm>
              <a:off x="1882132" y="1966098"/>
              <a:ext cx="959875" cy="776644"/>
            </a:xfrm>
            <a:custGeom>
              <a:avLst/>
              <a:gdLst/>
              <a:ahLst/>
              <a:cxnLst/>
              <a:rect l="l" t="t" r="r" b="b"/>
              <a:pathLst>
                <a:path w="48326" h="39101" fill="none" extrusionOk="0">
                  <a:moveTo>
                    <a:pt x="20328" y="1"/>
                  </a:moveTo>
                  <a:lnTo>
                    <a:pt x="20328" y="1"/>
                  </a:lnTo>
                  <a:lnTo>
                    <a:pt x="20274" y="1181"/>
                  </a:lnTo>
                  <a:lnTo>
                    <a:pt x="20221" y="2307"/>
                  </a:lnTo>
                  <a:lnTo>
                    <a:pt x="20113" y="3326"/>
                  </a:lnTo>
                  <a:lnTo>
                    <a:pt x="19953" y="4345"/>
                  </a:lnTo>
                  <a:lnTo>
                    <a:pt x="19792" y="5257"/>
                  </a:lnTo>
                  <a:lnTo>
                    <a:pt x="19577" y="6169"/>
                  </a:lnTo>
                  <a:lnTo>
                    <a:pt x="19309" y="6973"/>
                  </a:lnTo>
                  <a:lnTo>
                    <a:pt x="19094" y="7778"/>
                  </a:lnTo>
                  <a:lnTo>
                    <a:pt x="18773" y="8475"/>
                  </a:lnTo>
                  <a:lnTo>
                    <a:pt x="18451" y="9172"/>
                  </a:lnTo>
                  <a:lnTo>
                    <a:pt x="18129" y="9816"/>
                  </a:lnTo>
                  <a:lnTo>
                    <a:pt x="17754" y="10406"/>
                  </a:lnTo>
                  <a:lnTo>
                    <a:pt x="17378" y="10942"/>
                  </a:lnTo>
                  <a:lnTo>
                    <a:pt x="16949" y="11425"/>
                  </a:lnTo>
                  <a:lnTo>
                    <a:pt x="16574" y="11908"/>
                  </a:lnTo>
                  <a:lnTo>
                    <a:pt x="16145" y="12283"/>
                  </a:lnTo>
                  <a:lnTo>
                    <a:pt x="15662" y="12712"/>
                  </a:lnTo>
                  <a:lnTo>
                    <a:pt x="15233" y="13034"/>
                  </a:lnTo>
                  <a:lnTo>
                    <a:pt x="14750" y="13356"/>
                  </a:lnTo>
                  <a:lnTo>
                    <a:pt x="14267" y="13624"/>
                  </a:lnTo>
                  <a:lnTo>
                    <a:pt x="13302" y="14107"/>
                  </a:lnTo>
                  <a:lnTo>
                    <a:pt x="12336" y="14428"/>
                  </a:lnTo>
                  <a:lnTo>
                    <a:pt x="11371" y="14697"/>
                  </a:lnTo>
                  <a:lnTo>
                    <a:pt x="10459" y="14858"/>
                  </a:lnTo>
                  <a:lnTo>
                    <a:pt x="9494" y="14911"/>
                  </a:lnTo>
                  <a:lnTo>
                    <a:pt x="8636" y="14965"/>
                  </a:lnTo>
                  <a:lnTo>
                    <a:pt x="8636" y="14965"/>
                  </a:lnTo>
                  <a:lnTo>
                    <a:pt x="7885" y="14911"/>
                  </a:lnTo>
                  <a:lnTo>
                    <a:pt x="7188" y="14858"/>
                  </a:lnTo>
                  <a:lnTo>
                    <a:pt x="6008" y="14697"/>
                  </a:lnTo>
                  <a:lnTo>
                    <a:pt x="5203" y="14589"/>
                  </a:lnTo>
                  <a:lnTo>
                    <a:pt x="4935" y="14482"/>
                  </a:lnTo>
                  <a:lnTo>
                    <a:pt x="4935" y="14482"/>
                  </a:lnTo>
                  <a:lnTo>
                    <a:pt x="5525" y="15287"/>
                  </a:lnTo>
                  <a:lnTo>
                    <a:pt x="5954" y="16091"/>
                  </a:lnTo>
                  <a:lnTo>
                    <a:pt x="6383" y="16896"/>
                  </a:lnTo>
                  <a:lnTo>
                    <a:pt x="6651" y="17700"/>
                  </a:lnTo>
                  <a:lnTo>
                    <a:pt x="6919" y="18505"/>
                  </a:lnTo>
                  <a:lnTo>
                    <a:pt x="7080" y="19309"/>
                  </a:lnTo>
                  <a:lnTo>
                    <a:pt x="7134" y="20060"/>
                  </a:lnTo>
                  <a:lnTo>
                    <a:pt x="7188" y="20811"/>
                  </a:lnTo>
                  <a:lnTo>
                    <a:pt x="7188" y="20811"/>
                  </a:lnTo>
                  <a:lnTo>
                    <a:pt x="7134" y="21455"/>
                  </a:lnTo>
                  <a:lnTo>
                    <a:pt x="7080" y="22098"/>
                  </a:lnTo>
                  <a:lnTo>
                    <a:pt x="7027" y="22742"/>
                  </a:lnTo>
                  <a:lnTo>
                    <a:pt x="6866" y="23332"/>
                  </a:lnTo>
                  <a:lnTo>
                    <a:pt x="6490" y="24512"/>
                  </a:lnTo>
                  <a:lnTo>
                    <a:pt x="6061" y="25638"/>
                  </a:lnTo>
                  <a:lnTo>
                    <a:pt x="5525" y="26764"/>
                  </a:lnTo>
                  <a:lnTo>
                    <a:pt x="4881" y="27783"/>
                  </a:lnTo>
                  <a:lnTo>
                    <a:pt x="4238" y="28749"/>
                  </a:lnTo>
                  <a:lnTo>
                    <a:pt x="3594" y="29607"/>
                  </a:lnTo>
                  <a:lnTo>
                    <a:pt x="2897" y="30412"/>
                  </a:lnTo>
                  <a:lnTo>
                    <a:pt x="2253" y="31109"/>
                  </a:lnTo>
                  <a:lnTo>
                    <a:pt x="1127" y="32235"/>
                  </a:lnTo>
                  <a:lnTo>
                    <a:pt x="322" y="32986"/>
                  </a:lnTo>
                  <a:lnTo>
                    <a:pt x="1" y="33201"/>
                  </a:lnTo>
                  <a:lnTo>
                    <a:pt x="1" y="33201"/>
                  </a:lnTo>
                  <a:lnTo>
                    <a:pt x="1181" y="33147"/>
                  </a:lnTo>
                  <a:lnTo>
                    <a:pt x="2360" y="33093"/>
                  </a:lnTo>
                  <a:lnTo>
                    <a:pt x="2360" y="33093"/>
                  </a:lnTo>
                  <a:lnTo>
                    <a:pt x="3272" y="33147"/>
                  </a:lnTo>
                  <a:lnTo>
                    <a:pt x="4184" y="33201"/>
                  </a:lnTo>
                  <a:lnTo>
                    <a:pt x="5042" y="33254"/>
                  </a:lnTo>
                  <a:lnTo>
                    <a:pt x="5900" y="33361"/>
                  </a:lnTo>
                  <a:lnTo>
                    <a:pt x="7456" y="33683"/>
                  </a:lnTo>
                  <a:lnTo>
                    <a:pt x="8904" y="34059"/>
                  </a:lnTo>
                  <a:lnTo>
                    <a:pt x="10245" y="34488"/>
                  </a:lnTo>
                  <a:lnTo>
                    <a:pt x="11425" y="35024"/>
                  </a:lnTo>
                  <a:lnTo>
                    <a:pt x="12497" y="35560"/>
                  </a:lnTo>
                  <a:lnTo>
                    <a:pt x="13463" y="36097"/>
                  </a:lnTo>
                  <a:lnTo>
                    <a:pt x="14267" y="36687"/>
                  </a:lnTo>
                  <a:lnTo>
                    <a:pt x="14965" y="37223"/>
                  </a:lnTo>
                  <a:lnTo>
                    <a:pt x="15608" y="37706"/>
                  </a:lnTo>
                  <a:lnTo>
                    <a:pt x="16091" y="38189"/>
                  </a:lnTo>
                  <a:lnTo>
                    <a:pt x="16735" y="38832"/>
                  </a:lnTo>
                  <a:lnTo>
                    <a:pt x="16895" y="39100"/>
                  </a:lnTo>
                  <a:lnTo>
                    <a:pt x="39797" y="38886"/>
                  </a:lnTo>
                  <a:lnTo>
                    <a:pt x="39797" y="38886"/>
                  </a:lnTo>
                  <a:lnTo>
                    <a:pt x="39744" y="38081"/>
                  </a:lnTo>
                  <a:lnTo>
                    <a:pt x="39690" y="37330"/>
                  </a:lnTo>
                  <a:lnTo>
                    <a:pt x="39690" y="37330"/>
                  </a:lnTo>
                  <a:lnTo>
                    <a:pt x="39744" y="36365"/>
                  </a:lnTo>
                  <a:lnTo>
                    <a:pt x="39905" y="35453"/>
                  </a:lnTo>
                  <a:lnTo>
                    <a:pt x="40119" y="34541"/>
                  </a:lnTo>
                  <a:lnTo>
                    <a:pt x="40441" y="33630"/>
                  </a:lnTo>
                  <a:lnTo>
                    <a:pt x="40816" y="32771"/>
                  </a:lnTo>
                  <a:lnTo>
                    <a:pt x="41245" y="31967"/>
                  </a:lnTo>
                  <a:lnTo>
                    <a:pt x="41782" y="31109"/>
                  </a:lnTo>
                  <a:lnTo>
                    <a:pt x="42372" y="30304"/>
                  </a:lnTo>
                  <a:lnTo>
                    <a:pt x="43015" y="29500"/>
                  </a:lnTo>
                  <a:lnTo>
                    <a:pt x="43659" y="28749"/>
                  </a:lnTo>
                  <a:lnTo>
                    <a:pt x="45107" y="27140"/>
                  </a:lnTo>
                  <a:lnTo>
                    <a:pt x="46716" y="25584"/>
                  </a:lnTo>
                  <a:lnTo>
                    <a:pt x="48325" y="23975"/>
                  </a:lnTo>
                  <a:lnTo>
                    <a:pt x="48325" y="23975"/>
                  </a:lnTo>
                  <a:lnTo>
                    <a:pt x="47682" y="24136"/>
                  </a:lnTo>
                  <a:lnTo>
                    <a:pt x="47092" y="24244"/>
                  </a:lnTo>
                  <a:lnTo>
                    <a:pt x="46555" y="24297"/>
                  </a:lnTo>
                  <a:lnTo>
                    <a:pt x="45965" y="24297"/>
                  </a:lnTo>
                  <a:lnTo>
                    <a:pt x="45965" y="24297"/>
                  </a:lnTo>
                  <a:lnTo>
                    <a:pt x="45268" y="24297"/>
                  </a:lnTo>
                  <a:lnTo>
                    <a:pt x="44624" y="24190"/>
                  </a:lnTo>
                  <a:lnTo>
                    <a:pt x="43981" y="24029"/>
                  </a:lnTo>
                  <a:lnTo>
                    <a:pt x="43391" y="23815"/>
                  </a:lnTo>
                  <a:lnTo>
                    <a:pt x="42854" y="23546"/>
                  </a:lnTo>
                  <a:lnTo>
                    <a:pt x="42318" y="23225"/>
                  </a:lnTo>
                  <a:lnTo>
                    <a:pt x="41835" y="22849"/>
                  </a:lnTo>
                  <a:lnTo>
                    <a:pt x="41353" y="22474"/>
                  </a:lnTo>
                  <a:lnTo>
                    <a:pt x="40977" y="22045"/>
                  </a:lnTo>
                  <a:lnTo>
                    <a:pt x="40548" y="21615"/>
                  </a:lnTo>
                  <a:lnTo>
                    <a:pt x="40226" y="21133"/>
                  </a:lnTo>
                  <a:lnTo>
                    <a:pt x="39851" y="20596"/>
                  </a:lnTo>
                  <a:lnTo>
                    <a:pt x="39261" y="19524"/>
                  </a:lnTo>
                  <a:lnTo>
                    <a:pt x="38778" y="18451"/>
                  </a:lnTo>
                  <a:lnTo>
                    <a:pt x="38403" y="17378"/>
                  </a:lnTo>
                  <a:lnTo>
                    <a:pt x="38081" y="16306"/>
                  </a:lnTo>
                  <a:lnTo>
                    <a:pt x="37813" y="15287"/>
                  </a:lnTo>
                  <a:lnTo>
                    <a:pt x="37652" y="14428"/>
                  </a:lnTo>
                  <a:lnTo>
                    <a:pt x="37437" y="13088"/>
                  </a:lnTo>
                  <a:lnTo>
                    <a:pt x="37384" y="12605"/>
                  </a:lnTo>
                  <a:lnTo>
                    <a:pt x="37384" y="12605"/>
                  </a:lnTo>
                  <a:lnTo>
                    <a:pt x="36097" y="12980"/>
                  </a:lnTo>
                  <a:lnTo>
                    <a:pt x="34863" y="13302"/>
                  </a:lnTo>
                  <a:lnTo>
                    <a:pt x="33683" y="13463"/>
                  </a:lnTo>
                  <a:lnTo>
                    <a:pt x="32557" y="13517"/>
                  </a:lnTo>
                  <a:lnTo>
                    <a:pt x="32557" y="13517"/>
                  </a:lnTo>
                  <a:lnTo>
                    <a:pt x="31645" y="13463"/>
                  </a:lnTo>
                  <a:lnTo>
                    <a:pt x="30733" y="13356"/>
                  </a:lnTo>
                  <a:lnTo>
                    <a:pt x="29929" y="13141"/>
                  </a:lnTo>
                  <a:lnTo>
                    <a:pt x="29124" y="12927"/>
                  </a:lnTo>
                  <a:lnTo>
                    <a:pt x="28373" y="12605"/>
                  </a:lnTo>
                  <a:lnTo>
                    <a:pt x="27676" y="12229"/>
                  </a:lnTo>
                  <a:lnTo>
                    <a:pt x="26979" y="11854"/>
                  </a:lnTo>
                  <a:lnTo>
                    <a:pt x="26389" y="11371"/>
                  </a:lnTo>
                  <a:lnTo>
                    <a:pt x="25799" y="10889"/>
                  </a:lnTo>
                  <a:lnTo>
                    <a:pt x="25209" y="10352"/>
                  </a:lnTo>
                  <a:lnTo>
                    <a:pt x="24726" y="9816"/>
                  </a:lnTo>
                  <a:lnTo>
                    <a:pt x="24243" y="9226"/>
                  </a:lnTo>
                  <a:lnTo>
                    <a:pt x="23761" y="8636"/>
                  </a:lnTo>
                  <a:lnTo>
                    <a:pt x="23385" y="7992"/>
                  </a:lnTo>
                  <a:lnTo>
                    <a:pt x="22634" y="6759"/>
                  </a:lnTo>
                  <a:lnTo>
                    <a:pt x="21991" y="5472"/>
                  </a:lnTo>
                  <a:lnTo>
                    <a:pt x="21508" y="4292"/>
                  </a:lnTo>
                  <a:lnTo>
                    <a:pt x="21133" y="3112"/>
                  </a:lnTo>
                  <a:lnTo>
                    <a:pt x="20811" y="2093"/>
                  </a:lnTo>
                  <a:lnTo>
                    <a:pt x="20435" y="591"/>
                  </a:lnTo>
                  <a:lnTo>
                    <a:pt x="2032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2027009" y="2115245"/>
              <a:ext cx="711654" cy="627496"/>
            </a:xfrm>
            <a:custGeom>
              <a:avLst/>
              <a:gdLst/>
              <a:ahLst/>
              <a:cxnLst/>
              <a:rect l="l" t="t" r="r" b="b"/>
              <a:pathLst>
                <a:path w="35829" h="31592" extrusionOk="0">
                  <a:moveTo>
                    <a:pt x="15501" y="1"/>
                  </a:moveTo>
                  <a:lnTo>
                    <a:pt x="15448" y="1395"/>
                  </a:lnTo>
                  <a:lnTo>
                    <a:pt x="15340" y="2629"/>
                  </a:lnTo>
                  <a:lnTo>
                    <a:pt x="15179" y="3809"/>
                  </a:lnTo>
                  <a:lnTo>
                    <a:pt x="14911" y="4881"/>
                  </a:lnTo>
                  <a:lnTo>
                    <a:pt x="14643" y="5847"/>
                  </a:lnTo>
                  <a:lnTo>
                    <a:pt x="14321" y="6759"/>
                  </a:lnTo>
                  <a:lnTo>
                    <a:pt x="13946" y="7563"/>
                  </a:lnTo>
                  <a:lnTo>
                    <a:pt x="13517" y="8260"/>
                  </a:lnTo>
                  <a:lnTo>
                    <a:pt x="13034" y="8904"/>
                  </a:lnTo>
                  <a:lnTo>
                    <a:pt x="12551" y="9440"/>
                  </a:lnTo>
                  <a:lnTo>
                    <a:pt x="12069" y="9977"/>
                  </a:lnTo>
                  <a:lnTo>
                    <a:pt x="11532" y="10406"/>
                  </a:lnTo>
                  <a:lnTo>
                    <a:pt x="10996" y="10781"/>
                  </a:lnTo>
                  <a:lnTo>
                    <a:pt x="10406" y="11049"/>
                  </a:lnTo>
                  <a:lnTo>
                    <a:pt x="9870" y="11317"/>
                  </a:lnTo>
                  <a:lnTo>
                    <a:pt x="9280" y="11532"/>
                  </a:lnTo>
                  <a:lnTo>
                    <a:pt x="8690" y="11693"/>
                  </a:lnTo>
                  <a:lnTo>
                    <a:pt x="8153" y="11854"/>
                  </a:lnTo>
                  <a:lnTo>
                    <a:pt x="7027" y="11961"/>
                  </a:lnTo>
                  <a:lnTo>
                    <a:pt x="6008" y="12015"/>
                  </a:lnTo>
                  <a:lnTo>
                    <a:pt x="5042" y="11961"/>
                  </a:lnTo>
                  <a:lnTo>
                    <a:pt x="4292" y="11907"/>
                  </a:lnTo>
                  <a:lnTo>
                    <a:pt x="3702" y="11800"/>
                  </a:lnTo>
                  <a:lnTo>
                    <a:pt x="3165" y="11639"/>
                  </a:lnTo>
                  <a:lnTo>
                    <a:pt x="3165" y="11639"/>
                  </a:lnTo>
                  <a:lnTo>
                    <a:pt x="3648" y="12337"/>
                  </a:lnTo>
                  <a:lnTo>
                    <a:pt x="4077" y="13034"/>
                  </a:lnTo>
                  <a:lnTo>
                    <a:pt x="4399" y="13731"/>
                  </a:lnTo>
                  <a:lnTo>
                    <a:pt x="4667" y="14375"/>
                  </a:lnTo>
                  <a:lnTo>
                    <a:pt x="4828" y="15018"/>
                  </a:lnTo>
                  <a:lnTo>
                    <a:pt x="4989" y="15662"/>
                  </a:lnTo>
                  <a:lnTo>
                    <a:pt x="5042" y="16252"/>
                  </a:lnTo>
                  <a:lnTo>
                    <a:pt x="5042" y="16842"/>
                  </a:lnTo>
                  <a:lnTo>
                    <a:pt x="5042" y="17432"/>
                  </a:lnTo>
                  <a:lnTo>
                    <a:pt x="4935" y="17968"/>
                  </a:lnTo>
                  <a:lnTo>
                    <a:pt x="4828" y="18505"/>
                  </a:lnTo>
                  <a:lnTo>
                    <a:pt x="4667" y="19041"/>
                  </a:lnTo>
                  <a:lnTo>
                    <a:pt x="4453" y="19524"/>
                  </a:lnTo>
                  <a:lnTo>
                    <a:pt x="4238" y="20006"/>
                  </a:lnTo>
                  <a:lnTo>
                    <a:pt x="3702" y="20864"/>
                  </a:lnTo>
                  <a:lnTo>
                    <a:pt x="3112" y="21669"/>
                  </a:lnTo>
                  <a:lnTo>
                    <a:pt x="2522" y="22366"/>
                  </a:lnTo>
                  <a:lnTo>
                    <a:pt x="1878" y="22956"/>
                  </a:lnTo>
                  <a:lnTo>
                    <a:pt x="1288" y="23439"/>
                  </a:lnTo>
                  <a:lnTo>
                    <a:pt x="376" y="24136"/>
                  </a:lnTo>
                  <a:lnTo>
                    <a:pt x="1" y="24351"/>
                  </a:lnTo>
                  <a:lnTo>
                    <a:pt x="1" y="24351"/>
                  </a:lnTo>
                  <a:lnTo>
                    <a:pt x="859" y="24297"/>
                  </a:lnTo>
                  <a:lnTo>
                    <a:pt x="1664" y="24297"/>
                  </a:lnTo>
                  <a:lnTo>
                    <a:pt x="2468" y="24351"/>
                  </a:lnTo>
                  <a:lnTo>
                    <a:pt x="3165" y="24458"/>
                  </a:lnTo>
                  <a:lnTo>
                    <a:pt x="3809" y="24565"/>
                  </a:lnTo>
                  <a:lnTo>
                    <a:pt x="4453" y="24726"/>
                  </a:lnTo>
                  <a:lnTo>
                    <a:pt x="4989" y="24941"/>
                  </a:lnTo>
                  <a:lnTo>
                    <a:pt x="5525" y="25155"/>
                  </a:lnTo>
                  <a:lnTo>
                    <a:pt x="6008" y="25423"/>
                  </a:lnTo>
                  <a:lnTo>
                    <a:pt x="6437" y="25692"/>
                  </a:lnTo>
                  <a:lnTo>
                    <a:pt x="6866" y="25960"/>
                  </a:lnTo>
                  <a:lnTo>
                    <a:pt x="7241" y="26282"/>
                  </a:lnTo>
                  <a:lnTo>
                    <a:pt x="7563" y="26603"/>
                  </a:lnTo>
                  <a:lnTo>
                    <a:pt x="7885" y="26979"/>
                  </a:lnTo>
                  <a:lnTo>
                    <a:pt x="8368" y="27676"/>
                  </a:lnTo>
                  <a:lnTo>
                    <a:pt x="8797" y="28373"/>
                  </a:lnTo>
                  <a:lnTo>
                    <a:pt x="9065" y="29071"/>
                  </a:lnTo>
                  <a:lnTo>
                    <a:pt x="9333" y="29768"/>
                  </a:lnTo>
                  <a:lnTo>
                    <a:pt x="9441" y="30358"/>
                  </a:lnTo>
                  <a:lnTo>
                    <a:pt x="9601" y="31270"/>
                  </a:lnTo>
                  <a:lnTo>
                    <a:pt x="9601" y="31591"/>
                  </a:lnTo>
                  <a:lnTo>
                    <a:pt x="31162" y="31270"/>
                  </a:lnTo>
                  <a:lnTo>
                    <a:pt x="31055" y="30358"/>
                  </a:lnTo>
                  <a:lnTo>
                    <a:pt x="31002" y="29446"/>
                  </a:lnTo>
                  <a:lnTo>
                    <a:pt x="30948" y="28588"/>
                  </a:lnTo>
                  <a:lnTo>
                    <a:pt x="31002" y="27730"/>
                  </a:lnTo>
                  <a:lnTo>
                    <a:pt x="31109" y="26872"/>
                  </a:lnTo>
                  <a:lnTo>
                    <a:pt x="31270" y="26013"/>
                  </a:lnTo>
                  <a:lnTo>
                    <a:pt x="31484" y="25209"/>
                  </a:lnTo>
                  <a:lnTo>
                    <a:pt x="31752" y="24404"/>
                  </a:lnTo>
                  <a:lnTo>
                    <a:pt x="32074" y="23600"/>
                  </a:lnTo>
                  <a:lnTo>
                    <a:pt x="32450" y="22795"/>
                  </a:lnTo>
                  <a:lnTo>
                    <a:pt x="32879" y="21991"/>
                  </a:lnTo>
                  <a:lnTo>
                    <a:pt x="33361" y="21240"/>
                  </a:lnTo>
                  <a:lnTo>
                    <a:pt x="33898" y="20489"/>
                  </a:lnTo>
                  <a:lnTo>
                    <a:pt x="34488" y="19738"/>
                  </a:lnTo>
                  <a:lnTo>
                    <a:pt x="35131" y="19041"/>
                  </a:lnTo>
                  <a:lnTo>
                    <a:pt x="35829" y="18290"/>
                  </a:lnTo>
                  <a:lnTo>
                    <a:pt x="35829" y="18290"/>
                  </a:lnTo>
                  <a:lnTo>
                    <a:pt x="35078" y="18451"/>
                  </a:lnTo>
                  <a:lnTo>
                    <a:pt x="34434" y="18558"/>
                  </a:lnTo>
                  <a:lnTo>
                    <a:pt x="33254" y="18558"/>
                  </a:lnTo>
                  <a:lnTo>
                    <a:pt x="32718" y="18451"/>
                  </a:lnTo>
                  <a:lnTo>
                    <a:pt x="32235" y="18344"/>
                  </a:lnTo>
                  <a:lnTo>
                    <a:pt x="31806" y="18129"/>
                  </a:lnTo>
                  <a:lnTo>
                    <a:pt x="31431" y="17915"/>
                  </a:lnTo>
                  <a:lnTo>
                    <a:pt x="31055" y="17646"/>
                  </a:lnTo>
                  <a:lnTo>
                    <a:pt x="30733" y="17325"/>
                  </a:lnTo>
                  <a:lnTo>
                    <a:pt x="30465" y="17003"/>
                  </a:lnTo>
                  <a:lnTo>
                    <a:pt x="30251" y="16627"/>
                  </a:lnTo>
                  <a:lnTo>
                    <a:pt x="29982" y="16252"/>
                  </a:lnTo>
                  <a:lnTo>
                    <a:pt x="29822" y="15823"/>
                  </a:lnTo>
                  <a:lnTo>
                    <a:pt x="29553" y="15018"/>
                  </a:lnTo>
                  <a:lnTo>
                    <a:pt x="29339" y="14106"/>
                  </a:lnTo>
                  <a:lnTo>
                    <a:pt x="29232" y="13248"/>
                  </a:lnTo>
                  <a:lnTo>
                    <a:pt x="29124" y="12444"/>
                  </a:lnTo>
                  <a:lnTo>
                    <a:pt x="29124" y="11693"/>
                  </a:lnTo>
                  <a:lnTo>
                    <a:pt x="29178" y="10567"/>
                  </a:lnTo>
                  <a:lnTo>
                    <a:pt x="29232" y="10138"/>
                  </a:lnTo>
                  <a:lnTo>
                    <a:pt x="28159" y="10459"/>
                  </a:lnTo>
                  <a:lnTo>
                    <a:pt x="27193" y="10674"/>
                  </a:lnTo>
                  <a:lnTo>
                    <a:pt x="26228" y="10781"/>
                  </a:lnTo>
                  <a:lnTo>
                    <a:pt x="25316" y="10835"/>
                  </a:lnTo>
                  <a:lnTo>
                    <a:pt x="24458" y="10781"/>
                  </a:lnTo>
                  <a:lnTo>
                    <a:pt x="23654" y="10674"/>
                  </a:lnTo>
                  <a:lnTo>
                    <a:pt x="22903" y="10513"/>
                  </a:lnTo>
                  <a:lnTo>
                    <a:pt x="22205" y="10245"/>
                  </a:lnTo>
                  <a:lnTo>
                    <a:pt x="21562" y="9923"/>
                  </a:lnTo>
                  <a:lnTo>
                    <a:pt x="20918" y="9548"/>
                  </a:lnTo>
                  <a:lnTo>
                    <a:pt x="20382" y="9118"/>
                  </a:lnTo>
                  <a:lnTo>
                    <a:pt x="19846" y="8689"/>
                  </a:lnTo>
                  <a:lnTo>
                    <a:pt x="19309" y="8207"/>
                  </a:lnTo>
                  <a:lnTo>
                    <a:pt x="18880" y="7670"/>
                  </a:lnTo>
                  <a:lnTo>
                    <a:pt x="18451" y="7134"/>
                  </a:lnTo>
                  <a:lnTo>
                    <a:pt x="18022" y="6598"/>
                  </a:lnTo>
                  <a:lnTo>
                    <a:pt x="17700" y="6008"/>
                  </a:lnTo>
                  <a:lnTo>
                    <a:pt x="17378" y="5418"/>
                  </a:lnTo>
                  <a:lnTo>
                    <a:pt x="16788" y="4291"/>
                  </a:lnTo>
                  <a:lnTo>
                    <a:pt x="16359" y="3165"/>
                  </a:lnTo>
                  <a:lnTo>
                    <a:pt x="16038" y="2146"/>
                  </a:lnTo>
                  <a:lnTo>
                    <a:pt x="15769" y="1288"/>
                  </a:lnTo>
                  <a:lnTo>
                    <a:pt x="15608" y="591"/>
                  </a:lnTo>
                  <a:lnTo>
                    <a:pt x="155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6"/>
            <p:cNvSpPr/>
            <p:nvPr/>
          </p:nvSpPr>
          <p:spPr>
            <a:xfrm>
              <a:off x="2027009" y="2115245"/>
              <a:ext cx="711654" cy="627496"/>
            </a:xfrm>
            <a:custGeom>
              <a:avLst/>
              <a:gdLst/>
              <a:ahLst/>
              <a:cxnLst/>
              <a:rect l="l" t="t" r="r" b="b"/>
              <a:pathLst>
                <a:path w="35829" h="31592" fill="none" extrusionOk="0">
                  <a:moveTo>
                    <a:pt x="9601" y="31591"/>
                  </a:moveTo>
                  <a:lnTo>
                    <a:pt x="9601" y="31591"/>
                  </a:lnTo>
                  <a:lnTo>
                    <a:pt x="9601" y="31270"/>
                  </a:lnTo>
                  <a:lnTo>
                    <a:pt x="9441" y="30358"/>
                  </a:lnTo>
                  <a:lnTo>
                    <a:pt x="9333" y="29768"/>
                  </a:lnTo>
                  <a:lnTo>
                    <a:pt x="9065" y="29071"/>
                  </a:lnTo>
                  <a:lnTo>
                    <a:pt x="8797" y="28373"/>
                  </a:lnTo>
                  <a:lnTo>
                    <a:pt x="8368" y="27676"/>
                  </a:lnTo>
                  <a:lnTo>
                    <a:pt x="7885" y="26979"/>
                  </a:lnTo>
                  <a:lnTo>
                    <a:pt x="7563" y="26603"/>
                  </a:lnTo>
                  <a:lnTo>
                    <a:pt x="7241" y="26282"/>
                  </a:lnTo>
                  <a:lnTo>
                    <a:pt x="6866" y="25960"/>
                  </a:lnTo>
                  <a:lnTo>
                    <a:pt x="6437" y="25692"/>
                  </a:lnTo>
                  <a:lnTo>
                    <a:pt x="6008" y="25423"/>
                  </a:lnTo>
                  <a:lnTo>
                    <a:pt x="5525" y="25155"/>
                  </a:lnTo>
                  <a:lnTo>
                    <a:pt x="4989" y="24941"/>
                  </a:lnTo>
                  <a:lnTo>
                    <a:pt x="4453" y="24726"/>
                  </a:lnTo>
                  <a:lnTo>
                    <a:pt x="3809" y="24565"/>
                  </a:lnTo>
                  <a:lnTo>
                    <a:pt x="3165" y="24458"/>
                  </a:lnTo>
                  <a:lnTo>
                    <a:pt x="2468" y="24351"/>
                  </a:lnTo>
                  <a:lnTo>
                    <a:pt x="1664" y="24297"/>
                  </a:lnTo>
                  <a:lnTo>
                    <a:pt x="859" y="24297"/>
                  </a:lnTo>
                  <a:lnTo>
                    <a:pt x="1" y="24351"/>
                  </a:lnTo>
                  <a:lnTo>
                    <a:pt x="1" y="24351"/>
                  </a:lnTo>
                  <a:lnTo>
                    <a:pt x="376" y="24136"/>
                  </a:lnTo>
                  <a:lnTo>
                    <a:pt x="1288" y="23439"/>
                  </a:lnTo>
                  <a:lnTo>
                    <a:pt x="1878" y="22956"/>
                  </a:lnTo>
                  <a:lnTo>
                    <a:pt x="2522" y="22366"/>
                  </a:lnTo>
                  <a:lnTo>
                    <a:pt x="3112" y="21669"/>
                  </a:lnTo>
                  <a:lnTo>
                    <a:pt x="3702" y="20864"/>
                  </a:lnTo>
                  <a:lnTo>
                    <a:pt x="4238" y="20006"/>
                  </a:lnTo>
                  <a:lnTo>
                    <a:pt x="4453" y="19524"/>
                  </a:lnTo>
                  <a:lnTo>
                    <a:pt x="4667" y="19041"/>
                  </a:lnTo>
                  <a:lnTo>
                    <a:pt x="4828" y="18505"/>
                  </a:lnTo>
                  <a:lnTo>
                    <a:pt x="4935" y="17968"/>
                  </a:lnTo>
                  <a:lnTo>
                    <a:pt x="5042" y="17432"/>
                  </a:lnTo>
                  <a:lnTo>
                    <a:pt x="5042" y="16842"/>
                  </a:lnTo>
                  <a:lnTo>
                    <a:pt x="5042" y="16252"/>
                  </a:lnTo>
                  <a:lnTo>
                    <a:pt x="4989" y="15662"/>
                  </a:lnTo>
                  <a:lnTo>
                    <a:pt x="4828" y="15018"/>
                  </a:lnTo>
                  <a:lnTo>
                    <a:pt x="4667" y="14375"/>
                  </a:lnTo>
                  <a:lnTo>
                    <a:pt x="4399" y="13731"/>
                  </a:lnTo>
                  <a:lnTo>
                    <a:pt x="4077" y="13034"/>
                  </a:lnTo>
                  <a:lnTo>
                    <a:pt x="3648" y="12337"/>
                  </a:lnTo>
                  <a:lnTo>
                    <a:pt x="3165" y="11639"/>
                  </a:lnTo>
                  <a:lnTo>
                    <a:pt x="3165" y="11639"/>
                  </a:lnTo>
                  <a:lnTo>
                    <a:pt x="3702" y="11800"/>
                  </a:lnTo>
                  <a:lnTo>
                    <a:pt x="4292" y="11907"/>
                  </a:lnTo>
                  <a:lnTo>
                    <a:pt x="5042" y="11961"/>
                  </a:lnTo>
                  <a:lnTo>
                    <a:pt x="6008" y="12015"/>
                  </a:lnTo>
                  <a:lnTo>
                    <a:pt x="7027" y="11961"/>
                  </a:lnTo>
                  <a:lnTo>
                    <a:pt x="8153" y="11854"/>
                  </a:lnTo>
                  <a:lnTo>
                    <a:pt x="8690" y="11693"/>
                  </a:lnTo>
                  <a:lnTo>
                    <a:pt x="9280" y="11532"/>
                  </a:lnTo>
                  <a:lnTo>
                    <a:pt x="9870" y="11317"/>
                  </a:lnTo>
                  <a:lnTo>
                    <a:pt x="10406" y="11049"/>
                  </a:lnTo>
                  <a:lnTo>
                    <a:pt x="10996" y="10781"/>
                  </a:lnTo>
                  <a:lnTo>
                    <a:pt x="11532" y="10406"/>
                  </a:lnTo>
                  <a:lnTo>
                    <a:pt x="12069" y="9977"/>
                  </a:lnTo>
                  <a:lnTo>
                    <a:pt x="12551" y="9440"/>
                  </a:lnTo>
                  <a:lnTo>
                    <a:pt x="13034" y="8904"/>
                  </a:lnTo>
                  <a:lnTo>
                    <a:pt x="13517" y="8260"/>
                  </a:lnTo>
                  <a:lnTo>
                    <a:pt x="13946" y="7563"/>
                  </a:lnTo>
                  <a:lnTo>
                    <a:pt x="14321" y="6759"/>
                  </a:lnTo>
                  <a:lnTo>
                    <a:pt x="14643" y="5847"/>
                  </a:lnTo>
                  <a:lnTo>
                    <a:pt x="14911" y="4881"/>
                  </a:lnTo>
                  <a:lnTo>
                    <a:pt x="15179" y="3809"/>
                  </a:lnTo>
                  <a:lnTo>
                    <a:pt x="15340" y="2629"/>
                  </a:lnTo>
                  <a:lnTo>
                    <a:pt x="15448" y="1395"/>
                  </a:lnTo>
                  <a:lnTo>
                    <a:pt x="15501" y="1"/>
                  </a:lnTo>
                  <a:lnTo>
                    <a:pt x="15501" y="1"/>
                  </a:lnTo>
                  <a:lnTo>
                    <a:pt x="15608" y="591"/>
                  </a:lnTo>
                  <a:lnTo>
                    <a:pt x="15769" y="1288"/>
                  </a:lnTo>
                  <a:lnTo>
                    <a:pt x="16038" y="2146"/>
                  </a:lnTo>
                  <a:lnTo>
                    <a:pt x="16359" y="3165"/>
                  </a:lnTo>
                  <a:lnTo>
                    <a:pt x="16788" y="4291"/>
                  </a:lnTo>
                  <a:lnTo>
                    <a:pt x="17378" y="5418"/>
                  </a:lnTo>
                  <a:lnTo>
                    <a:pt x="17700" y="6008"/>
                  </a:lnTo>
                  <a:lnTo>
                    <a:pt x="18022" y="6598"/>
                  </a:lnTo>
                  <a:lnTo>
                    <a:pt x="18451" y="7134"/>
                  </a:lnTo>
                  <a:lnTo>
                    <a:pt x="18880" y="7670"/>
                  </a:lnTo>
                  <a:lnTo>
                    <a:pt x="19309" y="8207"/>
                  </a:lnTo>
                  <a:lnTo>
                    <a:pt x="19846" y="8689"/>
                  </a:lnTo>
                  <a:lnTo>
                    <a:pt x="20382" y="9118"/>
                  </a:lnTo>
                  <a:lnTo>
                    <a:pt x="20918" y="9548"/>
                  </a:lnTo>
                  <a:lnTo>
                    <a:pt x="21562" y="9923"/>
                  </a:lnTo>
                  <a:lnTo>
                    <a:pt x="22205" y="10245"/>
                  </a:lnTo>
                  <a:lnTo>
                    <a:pt x="22903" y="10513"/>
                  </a:lnTo>
                  <a:lnTo>
                    <a:pt x="23654" y="10674"/>
                  </a:lnTo>
                  <a:lnTo>
                    <a:pt x="24458" y="10781"/>
                  </a:lnTo>
                  <a:lnTo>
                    <a:pt x="25316" y="10835"/>
                  </a:lnTo>
                  <a:lnTo>
                    <a:pt x="26228" y="10781"/>
                  </a:lnTo>
                  <a:lnTo>
                    <a:pt x="27193" y="10674"/>
                  </a:lnTo>
                  <a:lnTo>
                    <a:pt x="28159" y="10459"/>
                  </a:lnTo>
                  <a:lnTo>
                    <a:pt x="29232" y="10138"/>
                  </a:lnTo>
                  <a:lnTo>
                    <a:pt x="29232" y="10138"/>
                  </a:lnTo>
                  <a:lnTo>
                    <a:pt x="29178" y="10567"/>
                  </a:lnTo>
                  <a:lnTo>
                    <a:pt x="29124" y="11693"/>
                  </a:lnTo>
                  <a:lnTo>
                    <a:pt x="29124" y="12444"/>
                  </a:lnTo>
                  <a:lnTo>
                    <a:pt x="29232" y="13248"/>
                  </a:lnTo>
                  <a:lnTo>
                    <a:pt x="29339" y="14106"/>
                  </a:lnTo>
                  <a:lnTo>
                    <a:pt x="29553" y="15018"/>
                  </a:lnTo>
                  <a:lnTo>
                    <a:pt x="29822" y="15823"/>
                  </a:lnTo>
                  <a:lnTo>
                    <a:pt x="29982" y="16252"/>
                  </a:lnTo>
                  <a:lnTo>
                    <a:pt x="30251" y="16627"/>
                  </a:lnTo>
                  <a:lnTo>
                    <a:pt x="30465" y="17003"/>
                  </a:lnTo>
                  <a:lnTo>
                    <a:pt x="30733" y="17325"/>
                  </a:lnTo>
                  <a:lnTo>
                    <a:pt x="31055" y="17646"/>
                  </a:lnTo>
                  <a:lnTo>
                    <a:pt x="31431" y="17915"/>
                  </a:lnTo>
                  <a:lnTo>
                    <a:pt x="31806" y="18129"/>
                  </a:lnTo>
                  <a:lnTo>
                    <a:pt x="32235" y="18344"/>
                  </a:lnTo>
                  <a:lnTo>
                    <a:pt x="32718" y="18451"/>
                  </a:lnTo>
                  <a:lnTo>
                    <a:pt x="33254" y="18558"/>
                  </a:lnTo>
                  <a:lnTo>
                    <a:pt x="33791" y="18558"/>
                  </a:lnTo>
                  <a:lnTo>
                    <a:pt x="34434" y="18558"/>
                  </a:lnTo>
                  <a:lnTo>
                    <a:pt x="35078" y="18451"/>
                  </a:lnTo>
                  <a:lnTo>
                    <a:pt x="35829" y="18290"/>
                  </a:lnTo>
                  <a:lnTo>
                    <a:pt x="35829" y="18290"/>
                  </a:lnTo>
                  <a:lnTo>
                    <a:pt x="35131" y="19041"/>
                  </a:lnTo>
                  <a:lnTo>
                    <a:pt x="34488" y="19738"/>
                  </a:lnTo>
                  <a:lnTo>
                    <a:pt x="33898" y="20489"/>
                  </a:lnTo>
                  <a:lnTo>
                    <a:pt x="33361" y="21240"/>
                  </a:lnTo>
                  <a:lnTo>
                    <a:pt x="32879" y="21991"/>
                  </a:lnTo>
                  <a:lnTo>
                    <a:pt x="32450" y="22795"/>
                  </a:lnTo>
                  <a:lnTo>
                    <a:pt x="32074" y="23600"/>
                  </a:lnTo>
                  <a:lnTo>
                    <a:pt x="31752" y="24404"/>
                  </a:lnTo>
                  <a:lnTo>
                    <a:pt x="31484" y="25209"/>
                  </a:lnTo>
                  <a:lnTo>
                    <a:pt x="31270" y="26013"/>
                  </a:lnTo>
                  <a:lnTo>
                    <a:pt x="31109" y="26872"/>
                  </a:lnTo>
                  <a:lnTo>
                    <a:pt x="31002" y="27730"/>
                  </a:lnTo>
                  <a:lnTo>
                    <a:pt x="30948" y="28588"/>
                  </a:lnTo>
                  <a:lnTo>
                    <a:pt x="31002" y="29446"/>
                  </a:lnTo>
                  <a:lnTo>
                    <a:pt x="31055" y="30358"/>
                  </a:lnTo>
                  <a:lnTo>
                    <a:pt x="31162" y="31270"/>
                  </a:lnTo>
                  <a:lnTo>
                    <a:pt x="9601" y="315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6"/>
            <p:cNvSpPr/>
            <p:nvPr/>
          </p:nvSpPr>
          <p:spPr>
            <a:xfrm>
              <a:off x="2027009" y="2115245"/>
              <a:ext cx="711654" cy="627496"/>
            </a:xfrm>
            <a:custGeom>
              <a:avLst/>
              <a:gdLst/>
              <a:ahLst/>
              <a:cxnLst/>
              <a:rect l="l" t="t" r="r" b="b"/>
              <a:pathLst>
                <a:path w="35829" h="31592" fill="none" extrusionOk="0">
                  <a:moveTo>
                    <a:pt x="15501" y="1"/>
                  </a:moveTo>
                  <a:lnTo>
                    <a:pt x="15501" y="1"/>
                  </a:lnTo>
                  <a:lnTo>
                    <a:pt x="15448" y="966"/>
                  </a:lnTo>
                  <a:lnTo>
                    <a:pt x="15394" y="1824"/>
                  </a:lnTo>
                  <a:lnTo>
                    <a:pt x="15340" y="2682"/>
                  </a:lnTo>
                  <a:lnTo>
                    <a:pt x="15233" y="3487"/>
                  </a:lnTo>
                  <a:lnTo>
                    <a:pt x="15072" y="4238"/>
                  </a:lnTo>
                  <a:lnTo>
                    <a:pt x="14911" y="4935"/>
                  </a:lnTo>
                  <a:lnTo>
                    <a:pt x="14697" y="5632"/>
                  </a:lnTo>
                  <a:lnTo>
                    <a:pt x="14482" y="6276"/>
                  </a:lnTo>
                  <a:lnTo>
                    <a:pt x="14268" y="6812"/>
                  </a:lnTo>
                  <a:lnTo>
                    <a:pt x="13999" y="7402"/>
                  </a:lnTo>
                  <a:lnTo>
                    <a:pt x="13731" y="7885"/>
                  </a:lnTo>
                  <a:lnTo>
                    <a:pt x="13463" y="8368"/>
                  </a:lnTo>
                  <a:lnTo>
                    <a:pt x="13141" y="8797"/>
                  </a:lnTo>
                  <a:lnTo>
                    <a:pt x="12819" y="9172"/>
                  </a:lnTo>
                  <a:lnTo>
                    <a:pt x="12122" y="9869"/>
                  </a:lnTo>
                  <a:lnTo>
                    <a:pt x="11425" y="10459"/>
                  </a:lnTo>
                  <a:lnTo>
                    <a:pt x="10674" y="10942"/>
                  </a:lnTo>
                  <a:lnTo>
                    <a:pt x="9870" y="11317"/>
                  </a:lnTo>
                  <a:lnTo>
                    <a:pt x="9119" y="11586"/>
                  </a:lnTo>
                  <a:lnTo>
                    <a:pt x="8314" y="11800"/>
                  </a:lnTo>
                  <a:lnTo>
                    <a:pt x="7563" y="11907"/>
                  </a:lnTo>
                  <a:lnTo>
                    <a:pt x="6812" y="12015"/>
                  </a:lnTo>
                  <a:lnTo>
                    <a:pt x="6115" y="12015"/>
                  </a:lnTo>
                  <a:lnTo>
                    <a:pt x="6115" y="12015"/>
                  </a:lnTo>
                  <a:lnTo>
                    <a:pt x="4935" y="11961"/>
                  </a:lnTo>
                  <a:lnTo>
                    <a:pt x="4023" y="11854"/>
                  </a:lnTo>
                  <a:lnTo>
                    <a:pt x="3380" y="11693"/>
                  </a:lnTo>
                  <a:lnTo>
                    <a:pt x="3165" y="11639"/>
                  </a:lnTo>
                  <a:lnTo>
                    <a:pt x="3165" y="11639"/>
                  </a:lnTo>
                  <a:lnTo>
                    <a:pt x="3648" y="12337"/>
                  </a:lnTo>
                  <a:lnTo>
                    <a:pt x="4023" y="13034"/>
                  </a:lnTo>
                  <a:lnTo>
                    <a:pt x="4345" y="13677"/>
                  </a:lnTo>
                  <a:lnTo>
                    <a:pt x="4613" y="14321"/>
                  </a:lnTo>
                  <a:lnTo>
                    <a:pt x="4828" y="14965"/>
                  </a:lnTo>
                  <a:lnTo>
                    <a:pt x="4989" y="15555"/>
                  </a:lnTo>
                  <a:lnTo>
                    <a:pt x="5042" y="16145"/>
                  </a:lnTo>
                  <a:lnTo>
                    <a:pt x="5042" y="16735"/>
                  </a:lnTo>
                  <a:lnTo>
                    <a:pt x="5042" y="16735"/>
                  </a:lnTo>
                  <a:lnTo>
                    <a:pt x="4989" y="17593"/>
                  </a:lnTo>
                  <a:lnTo>
                    <a:pt x="4828" y="18397"/>
                  </a:lnTo>
                  <a:lnTo>
                    <a:pt x="4613" y="19202"/>
                  </a:lnTo>
                  <a:lnTo>
                    <a:pt x="4292" y="19899"/>
                  </a:lnTo>
                  <a:lnTo>
                    <a:pt x="3916" y="20596"/>
                  </a:lnTo>
                  <a:lnTo>
                    <a:pt x="3487" y="21240"/>
                  </a:lnTo>
                  <a:lnTo>
                    <a:pt x="3004" y="21776"/>
                  </a:lnTo>
                  <a:lnTo>
                    <a:pt x="2522" y="22313"/>
                  </a:lnTo>
                  <a:lnTo>
                    <a:pt x="2093" y="22795"/>
                  </a:lnTo>
                  <a:lnTo>
                    <a:pt x="1610" y="23171"/>
                  </a:lnTo>
                  <a:lnTo>
                    <a:pt x="805" y="23814"/>
                  </a:lnTo>
                  <a:lnTo>
                    <a:pt x="215" y="24243"/>
                  </a:lnTo>
                  <a:lnTo>
                    <a:pt x="1" y="24351"/>
                  </a:lnTo>
                  <a:lnTo>
                    <a:pt x="1" y="24351"/>
                  </a:lnTo>
                  <a:lnTo>
                    <a:pt x="1342" y="24297"/>
                  </a:lnTo>
                  <a:lnTo>
                    <a:pt x="1342" y="24297"/>
                  </a:lnTo>
                  <a:lnTo>
                    <a:pt x="2093" y="24351"/>
                  </a:lnTo>
                  <a:lnTo>
                    <a:pt x="2790" y="24404"/>
                  </a:lnTo>
                  <a:lnTo>
                    <a:pt x="3433" y="24458"/>
                  </a:lnTo>
                  <a:lnTo>
                    <a:pt x="4023" y="24619"/>
                  </a:lnTo>
                  <a:lnTo>
                    <a:pt x="4613" y="24780"/>
                  </a:lnTo>
                  <a:lnTo>
                    <a:pt x="5150" y="24994"/>
                  </a:lnTo>
                  <a:lnTo>
                    <a:pt x="5632" y="25209"/>
                  </a:lnTo>
                  <a:lnTo>
                    <a:pt x="6062" y="25423"/>
                  </a:lnTo>
                  <a:lnTo>
                    <a:pt x="6491" y="25692"/>
                  </a:lnTo>
                  <a:lnTo>
                    <a:pt x="6866" y="26013"/>
                  </a:lnTo>
                  <a:lnTo>
                    <a:pt x="7563" y="26603"/>
                  </a:lnTo>
                  <a:lnTo>
                    <a:pt x="8100" y="27247"/>
                  </a:lnTo>
                  <a:lnTo>
                    <a:pt x="8529" y="27944"/>
                  </a:lnTo>
                  <a:lnTo>
                    <a:pt x="8904" y="28641"/>
                  </a:lnTo>
                  <a:lnTo>
                    <a:pt x="9172" y="29285"/>
                  </a:lnTo>
                  <a:lnTo>
                    <a:pt x="9333" y="29929"/>
                  </a:lnTo>
                  <a:lnTo>
                    <a:pt x="9494" y="30465"/>
                  </a:lnTo>
                  <a:lnTo>
                    <a:pt x="9601" y="31270"/>
                  </a:lnTo>
                  <a:lnTo>
                    <a:pt x="9601" y="31591"/>
                  </a:lnTo>
                  <a:lnTo>
                    <a:pt x="31162" y="31270"/>
                  </a:lnTo>
                  <a:lnTo>
                    <a:pt x="31162" y="31270"/>
                  </a:lnTo>
                  <a:lnTo>
                    <a:pt x="31002" y="30090"/>
                  </a:lnTo>
                  <a:lnTo>
                    <a:pt x="30948" y="28910"/>
                  </a:lnTo>
                  <a:lnTo>
                    <a:pt x="30948" y="28910"/>
                  </a:lnTo>
                  <a:lnTo>
                    <a:pt x="31002" y="28159"/>
                  </a:lnTo>
                  <a:lnTo>
                    <a:pt x="31055" y="27461"/>
                  </a:lnTo>
                  <a:lnTo>
                    <a:pt x="31162" y="26764"/>
                  </a:lnTo>
                  <a:lnTo>
                    <a:pt x="31270" y="26067"/>
                  </a:lnTo>
                  <a:lnTo>
                    <a:pt x="31431" y="25370"/>
                  </a:lnTo>
                  <a:lnTo>
                    <a:pt x="31645" y="24672"/>
                  </a:lnTo>
                  <a:lnTo>
                    <a:pt x="31913" y="23975"/>
                  </a:lnTo>
                  <a:lnTo>
                    <a:pt x="32181" y="23332"/>
                  </a:lnTo>
                  <a:lnTo>
                    <a:pt x="32503" y="22688"/>
                  </a:lnTo>
                  <a:lnTo>
                    <a:pt x="32879" y="22044"/>
                  </a:lnTo>
                  <a:lnTo>
                    <a:pt x="33254" y="21401"/>
                  </a:lnTo>
                  <a:lnTo>
                    <a:pt x="33683" y="20757"/>
                  </a:lnTo>
                  <a:lnTo>
                    <a:pt x="34166" y="20114"/>
                  </a:lnTo>
                  <a:lnTo>
                    <a:pt x="34702" y="19524"/>
                  </a:lnTo>
                  <a:lnTo>
                    <a:pt x="35239" y="18880"/>
                  </a:lnTo>
                  <a:lnTo>
                    <a:pt x="35829" y="18290"/>
                  </a:lnTo>
                  <a:lnTo>
                    <a:pt x="35829" y="18290"/>
                  </a:lnTo>
                  <a:lnTo>
                    <a:pt x="34756" y="18505"/>
                  </a:lnTo>
                  <a:lnTo>
                    <a:pt x="34273" y="18558"/>
                  </a:lnTo>
                  <a:lnTo>
                    <a:pt x="33844" y="18558"/>
                  </a:lnTo>
                  <a:lnTo>
                    <a:pt x="33844" y="18558"/>
                  </a:lnTo>
                  <a:lnTo>
                    <a:pt x="33093" y="18505"/>
                  </a:lnTo>
                  <a:lnTo>
                    <a:pt x="32450" y="18397"/>
                  </a:lnTo>
                  <a:lnTo>
                    <a:pt x="31860" y="18183"/>
                  </a:lnTo>
                  <a:lnTo>
                    <a:pt x="31377" y="17861"/>
                  </a:lnTo>
                  <a:lnTo>
                    <a:pt x="30894" y="17485"/>
                  </a:lnTo>
                  <a:lnTo>
                    <a:pt x="30519" y="17056"/>
                  </a:lnTo>
                  <a:lnTo>
                    <a:pt x="30197" y="16627"/>
                  </a:lnTo>
                  <a:lnTo>
                    <a:pt x="29929" y="16091"/>
                  </a:lnTo>
                  <a:lnTo>
                    <a:pt x="29714" y="15555"/>
                  </a:lnTo>
                  <a:lnTo>
                    <a:pt x="29553" y="15018"/>
                  </a:lnTo>
                  <a:lnTo>
                    <a:pt x="29392" y="14428"/>
                  </a:lnTo>
                  <a:lnTo>
                    <a:pt x="29285" y="13892"/>
                  </a:lnTo>
                  <a:lnTo>
                    <a:pt x="29178" y="12766"/>
                  </a:lnTo>
                  <a:lnTo>
                    <a:pt x="29124" y="11800"/>
                  </a:lnTo>
                  <a:lnTo>
                    <a:pt x="29124" y="11800"/>
                  </a:lnTo>
                  <a:lnTo>
                    <a:pt x="29178" y="10567"/>
                  </a:lnTo>
                  <a:lnTo>
                    <a:pt x="29232" y="10138"/>
                  </a:lnTo>
                  <a:lnTo>
                    <a:pt x="29232" y="10138"/>
                  </a:lnTo>
                  <a:lnTo>
                    <a:pt x="28159" y="10459"/>
                  </a:lnTo>
                  <a:lnTo>
                    <a:pt x="27193" y="10674"/>
                  </a:lnTo>
                  <a:lnTo>
                    <a:pt x="26228" y="10781"/>
                  </a:lnTo>
                  <a:lnTo>
                    <a:pt x="25316" y="10835"/>
                  </a:lnTo>
                  <a:lnTo>
                    <a:pt x="25316" y="10835"/>
                  </a:lnTo>
                  <a:lnTo>
                    <a:pt x="24619" y="10835"/>
                  </a:lnTo>
                  <a:lnTo>
                    <a:pt x="23868" y="10728"/>
                  </a:lnTo>
                  <a:lnTo>
                    <a:pt x="23225" y="10567"/>
                  </a:lnTo>
                  <a:lnTo>
                    <a:pt x="22581" y="10352"/>
                  </a:lnTo>
                  <a:lnTo>
                    <a:pt x="21991" y="10138"/>
                  </a:lnTo>
                  <a:lnTo>
                    <a:pt x="21401" y="9869"/>
                  </a:lnTo>
                  <a:lnTo>
                    <a:pt x="20865" y="9494"/>
                  </a:lnTo>
                  <a:lnTo>
                    <a:pt x="20382" y="9172"/>
                  </a:lnTo>
                  <a:lnTo>
                    <a:pt x="19899" y="8743"/>
                  </a:lnTo>
                  <a:lnTo>
                    <a:pt x="19470" y="8314"/>
                  </a:lnTo>
                  <a:lnTo>
                    <a:pt x="19041" y="7885"/>
                  </a:lnTo>
                  <a:lnTo>
                    <a:pt x="18666" y="7402"/>
                  </a:lnTo>
                  <a:lnTo>
                    <a:pt x="17968" y="6437"/>
                  </a:lnTo>
                  <a:lnTo>
                    <a:pt x="17378" y="5418"/>
                  </a:lnTo>
                  <a:lnTo>
                    <a:pt x="16896" y="4399"/>
                  </a:lnTo>
                  <a:lnTo>
                    <a:pt x="16467" y="3433"/>
                  </a:lnTo>
                  <a:lnTo>
                    <a:pt x="16145" y="2521"/>
                  </a:lnTo>
                  <a:lnTo>
                    <a:pt x="15877" y="1717"/>
                  </a:lnTo>
                  <a:lnTo>
                    <a:pt x="15608" y="483"/>
                  </a:lnTo>
                  <a:lnTo>
                    <a:pt x="1550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6"/>
            <p:cNvSpPr/>
            <p:nvPr/>
          </p:nvSpPr>
          <p:spPr>
            <a:xfrm>
              <a:off x="2410534" y="1686990"/>
              <a:ext cx="115063" cy="595537"/>
            </a:xfrm>
            <a:custGeom>
              <a:avLst/>
              <a:gdLst/>
              <a:ahLst/>
              <a:cxnLst/>
              <a:rect l="l" t="t" r="r" b="b"/>
              <a:pathLst>
                <a:path w="5793" h="29983" extrusionOk="0">
                  <a:moveTo>
                    <a:pt x="5793" y="1"/>
                  </a:moveTo>
                  <a:lnTo>
                    <a:pt x="5364" y="805"/>
                  </a:lnTo>
                  <a:lnTo>
                    <a:pt x="4720" y="2146"/>
                  </a:lnTo>
                  <a:lnTo>
                    <a:pt x="3969" y="3916"/>
                  </a:lnTo>
                  <a:lnTo>
                    <a:pt x="3165" y="6061"/>
                  </a:lnTo>
                  <a:lnTo>
                    <a:pt x="2736" y="7295"/>
                  </a:lnTo>
                  <a:lnTo>
                    <a:pt x="2307" y="8636"/>
                  </a:lnTo>
                  <a:lnTo>
                    <a:pt x="1877" y="10137"/>
                  </a:lnTo>
                  <a:lnTo>
                    <a:pt x="1502" y="11586"/>
                  </a:lnTo>
                  <a:lnTo>
                    <a:pt x="1180" y="13087"/>
                  </a:lnTo>
                  <a:lnTo>
                    <a:pt x="858" y="14643"/>
                  </a:lnTo>
                  <a:lnTo>
                    <a:pt x="644" y="16145"/>
                  </a:lnTo>
                  <a:lnTo>
                    <a:pt x="429" y="17646"/>
                  </a:lnTo>
                  <a:lnTo>
                    <a:pt x="268" y="19202"/>
                  </a:lnTo>
                  <a:lnTo>
                    <a:pt x="161" y="20703"/>
                  </a:lnTo>
                  <a:lnTo>
                    <a:pt x="54" y="23385"/>
                  </a:lnTo>
                  <a:lnTo>
                    <a:pt x="0" y="24619"/>
                  </a:lnTo>
                  <a:lnTo>
                    <a:pt x="54" y="25745"/>
                  </a:lnTo>
                  <a:lnTo>
                    <a:pt x="54" y="26764"/>
                  </a:lnTo>
                  <a:lnTo>
                    <a:pt x="107" y="27622"/>
                  </a:lnTo>
                  <a:lnTo>
                    <a:pt x="268" y="29070"/>
                  </a:lnTo>
                  <a:lnTo>
                    <a:pt x="376" y="29982"/>
                  </a:lnTo>
                  <a:lnTo>
                    <a:pt x="322" y="29070"/>
                  </a:lnTo>
                  <a:lnTo>
                    <a:pt x="268" y="27622"/>
                  </a:lnTo>
                  <a:lnTo>
                    <a:pt x="215" y="25745"/>
                  </a:lnTo>
                  <a:lnTo>
                    <a:pt x="215" y="24619"/>
                  </a:lnTo>
                  <a:lnTo>
                    <a:pt x="215" y="23385"/>
                  </a:lnTo>
                  <a:lnTo>
                    <a:pt x="268" y="22098"/>
                  </a:lnTo>
                  <a:lnTo>
                    <a:pt x="322" y="20757"/>
                  </a:lnTo>
                  <a:lnTo>
                    <a:pt x="483" y="19309"/>
                  </a:lnTo>
                  <a:lnTo>
                    <a:pt x="644" y="17807"/>
                  </a:lnTo>
                  <a:lnTo>
                    <a:pt x="858" y="16252"/>
                  </a:lnTo>
                  <a:lnTo>
                    <a:pt x="1073" y="14643"/>
                  </a:lnTo>
                  <a:lnTo>
                    <a:pt x="1395" y="13087"/>
                  </a:lnTo>
                  <a:lnTo>
                    <a:pt x="1770" y="11532"/>
                  </a:lnTo>
                  <a:lnTo>
                    <a:pt x="2092" y="10084"/>
                  </a:lnTo>
                  <a:lnTo>
                    <a:pt x="2521" y="8689"/>
                  </a:lnTo>
                  <a:lnTo>
                    <a:pt x="3326" y="6169"/>
                  </a:lnTo>
                  <a:lnTo>
                    <a:pt x="3701" y="4989"/>
                  </a:lnTo>
                  <a:lnTo>
                    <a:pt x="4130" y="3970"/>
                  </a:lnTo>
                  <a:lnTo>
                    <a:pt x="4506" y="3004"/>
                  </a:lnTo>
                  <a:lnTo>
                    <a:pt x="4827" y="2200"/>
                  </a:lnTo>
                  <a:lnTo>
                    <a:pt x="5417" y="859"/>
                  </a:lnTo>
                  <a:lnTo>
                    <a:pt x="579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6"/>
            <p:cNvSpPr/>
            <p:nvPr/>
          </p:nvSpPr>
          <p:spPr>
            <a:xfrm>
              <a:off x="1926882" y="2032160"/>
              <a:ext cx="259941" cy="450640"/>
            </a:xfrm>
            <a:custGeom>
              <a:avLst/>
              <a:gdLst/>
              <a:ahLst/>
              <a:cxnLst/>
              <a:rect l="l" t="t" r="r" b="b"/>
              <a:pathLst>
                <a:path w="13087" h="22688" extrusionOk="0">
                  <a:moveTo>
                    <a:pt x="0" y="0"/>
                  </a:moveTo>
                  <a:lnTo>
                    <a:pt x="483" y="590"/>
                  </a:lnTo>
                  <a:lnTo>
                    <a:pt x="2253" y="2843"/>
                  </a:lnTo>
                  <a:lnTo>
                    <a:pt x="3486" y="4398"/>
                  </a:lnTo>
                  <a:lnTo>
                    <a:pt x="4774" y="6222"/>
                  </a:lnTo>
                  <a:lnTo>
                    <a:pt x="6168" y="8313"/>
                  </a:lnTo>
                  <a:lnTo>
                    <a:pt x="7563" y="10620"/>
                  </a:lnTo>
                  <a:lnTo>
                    <a:pt x="8850" y="12980"/>
                  </a:lnTo>
                  <a:lnTo>
                    <a:pt x="9976" y="15179"/>
                  </a:lnTo>
                  <a:lnTo>
                    <a:pt x="10888" y="17217"/>
                  </a:lnTo>
                  <a:lnTo>
                    <a:pt x="11693" y="19040"/>
                  </a:lnTo>
                  <a:lnTo>
                    <a:pt x="12282" y="20542"/>
                  </a:lnTo>
                  <a:lnTo>
                    <a:pt x="12712" y="21722"/>
                  </a:lnTo>
                  <a:lnTo>
                    <a:pt x="12980" y="22419"/>
                  </a:lnTo>
                  <a:lnTo>
                    <a:pt x="13087" y="22688"/>
                  </a:lnTo>
                  <a:lnTo>
                    <a:pt x="13033" y="22419"/>
                  </a:lnTo>
                  <a:lnTo>
                    <a:pt x="12765" y="21668"/>
                  </a:lnTo>
                  <a:lnTo>
                    <a:pt x="12390" y="20542"/>
                  </a:lnTo>
                  <a:lnTo>
                    <a:pt x="11853" y="18987"/>
                  </a:lnTo>
                  <a:lnTo>
                    <a:pt x="11103" y="17163"/>
                  </a:lnTo>
                  <a:lnTo>
                    <a:pt x="10191" y="15071"/>
                  </a:lnTo>
                  <a:lnTo>
                    <a:pt x="9064" y="12819"/>
                  </a:lnTo>
                  <a:lnTo>
                    <a:pt x="8421" y="11692"/>
                  </a:lnTo>
                  <a:lnTo>
                    <a:pt x="7777" y="10459"/>
                  </a:lnTo>
                  <a:lnTo>
                    <a:pt x="6383" y="8206"/>
                  </a:lnTo>
                  <a:lnTo>
                    <a:pt x="4988" y="6114"/>
                  </a:lnTo>
                  <a:lnTo>
                    <a:pt x="3647" y="4291"/>
                  </a:lnTo>
                  <a:lnTo>
                    <a:pt x="2414" y="2735"/>
                  </a:lnTo>
                  <a:lnTo>
                    <a:pt x="1395" y="1448"/>
                  </a:lnTo>
                  <a:lnTo>
                    <a:pt x="537" y="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6"/>
            <p:cNvSpPr/>
            <p:nvPr/>
          </p:nvSpPr>
          <p:spPr>
            <a:xfrm>
              <a:off x="2468055" y="2075838"/>
              <a:ext cx="105490" cy="444245"/>
            </a:xfrm>
            <a:custGeom>
              <a:avLst/>
              <a:gdLst/>
              <a:ahLst/>
              <a:cxnLst/>
              <a:rect l="l" t="t" r="r" b="b"/>
              <a:pathLst>
                <a:path w="5311" h="22366" extrusionOk="0">
                  <a:moveTo>
                    <a:pt x="5310" y="0"/>
                  </a:moveTo>
                  <a:lnTo>
                    <a:pt x="5149" y="215"/>
                  </a:lnTo>
                  <a:lnTo>
                    <a:pt x="4828" y="751"/>
                  </a:lnTo>
                  <a:lnTo>
                    <a:pt x="4291" y="1716"/>
                  </a:lnTo>
                  <a:lnTo>
                    <a:pt x="3969" y="2306"/>
                  </a:lnTo>
                  <a:lnTo>
                    <a:pt x="3594" y="3004"/>
                  </a:lnTo>
                  <a:lnTo>
                    <a:pt x="2843" y="4666"/>
                  </a:lnTo>
                  <a:lnTo>
                    <a:pt x="2146" y="6383"/>
                  </a:lnTo>
                  <a:lnTo>
                    <a:pt x="1770" y="7455"/>
                  </a:lnTo>
                  <a:lnTo>
                    <a:pt x="1395" y="8582"/>
                  </a:lnTo>
                  <a:lnTo>
                    <a:pt x="1127" y="9654"/>
                  </a:lnTo>
                  <a:lnTo>
                    <a:pt x="859" y="10781"/>
                  </a:lnTo>
                  <a:lnTo>
                    <a:pt x="590" y="11853"/>
                  </a:lnTo>
                  <a:lnTo>
                    <a:pt x="430" y="12980"/>
                  </a:lnTo>
                  <a:lnTo>
                    <a:pt x="269" y="14106"/>
                  </a:lnTo>
                  <a:lnTo>
                    <a:pt x="161" y="15232"/>
                  </a:lnTo>
                  <a:lnTo>
                    <a:pt x="0" y="17110"/>
                  </a:lnTo>
                  <a:lnTo>
                    <a:pt x="0" y="18933"/>
                  </a:lnTo>
                  <a:lnTo>
                    <a:pt x="54" y="19738"/>
                  </a:lnTo>
                  <a:lnTo>
                    <a:pt x="54" y="20381"/>
                  </a:lnTo>
                  <a:lnTo>
                    <a:pt x="161" y="21454"/>
                  </a:lnTo>
                  <a:lnTo>
                    <a:pt x="215" y="22151"/>
                  </a:lnTo>
                  <a:lnTo>
                    <a:pt x="269" y="22366"/>
                  </a:lnTo>
                  <a:lnTo>
                    <a:pt x="269" y="22151"/>
                  </a:lnTo>
                  <a:lnTo>
                    <a:pt x="269" y="21454"/>
                  </a:lnTo>
                  <a:lnTo>
                    <a:pt x="215" y="20381"/>
                  </a:lnTo>
                  <a:lnTo>
                    <a:pt x="161" y="18933"/>
                  </a:lnTo>
                  <a:lnTo>
                    <a:pt x="215" y="17217"/>
                  </a:lnTo>
                  <a:lnTo>
                    <a:pt x="376" y="15286"/>
                  </a:lnTo>
                  <a:lnTo>
                    <a:pt x="483" y="14160"/>
                  </a:lnTo>
                  <a:lnTo>
                    <a:pt x="644" y="13033"/>
                  </a:lnTo>
                  <a:lnTo>
                    <a:pt x="859" y="11907"/>
                  </a:lnTo>
                  <a:lnTo>
                    <a:pt x="1073" y="10834"/>
                  </a:lnTo>
                  <a:lnTo>
                    <a:pt x="1341" y="9708"/>
                  </a:lnTo>
                  <a:lnTo>
                    <a:pt x="1663" y="8635"/>
                  </a:lnTo>
                  <a:lnTo>
                    <a:pt x="1985" y="7563"/>
                  </a:lnTo>
                  <a:lnTo>
                    <a:pt x="2360" y="6490"/>
                  </a:lnTo>
                  <a:lnTo>
                    <a:pt x="3058" y="4613"/>
                  </a:lnTo>
                  <a:lnTo>
                    <a:pt x="3755" y="3057"/>
                  </a:lnTo>
                  <a:lnTo>
                    <a:pt x="4399" y="1770"/>
                  </a:lnTo>
                  <a:lnTo>
                    <a:pt x="4881" y="858"/>
                  </a:lnTo>
                  <a:lnTo>
                    <a:pt x="5203" y="268"/>
                  </a:lnTo>
                  <a:lnTo>
                    <a:pt x="53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6"/>
            <p:cNvSpPr/>
            <p:nvPr/>
          </p:nvSpPr>
          <p:spPr>
            <a:xfrm>
              <a:off x="2645964" y="2113120"/>
              <a:ext cx="114011" cy="142772"/>
            </a:xfrm>
            <a:custGeom>
              <a:avLst/>
              <a:gdLst/>
              <a:ahLst/>
              <a:cxnLst/>
              <a:rect l="l" t="t" r="r" b="b"/>
              <a:pathLst>
                <a:path w="5740" h="7188" extrusionOk="0">
                  <a:moveTo>
                    <a:pt x="5739" y="0"/>
                  </a:moveTo>
                  <a:lnTo>
                    <a:pt x="5096" y="322"/>
                  </a:lnTo>
                  <a:lnTo>
                    <a:pt x="4559" y="751"/>
                  </a:lnTo>
                  <a:lnTo>
                    <a:pt x="3916" y="1288"/>
                  </a:lnTo>
                  <a:lnTo>
                    <a:pt x="3326" y="1878"/>
                  </a:lnTo>
                  <a:lnTo>
                    <a:pt x="2736" y="2468"/>
                  </a:lnTo>
                  <a:lnTo>
                    <a:pt x="2199" y="3111"/>
                  </a:lnTo>
                  <a:lnTo>
                    <a:pt x="1717" y="3755"/>
                  </a:lnTo>
                  <a:lnTo>
                    <a:pt x="1234" y="4452"/>
                  </a:lnTo>
                  <a:lnTo>
                    <a:pt x="859" y="5149"/>
                  </a:lnTo>
                  <a:lnTo>
                    <a:pt x="483" y="5900"/>
                  </a:lnTo>
                  <a:lnTo>
                    <a:pt x="161" y="6544"/>
                  </a:lnTo>
                  <a:lnTo>
                    <a:pt x="0" y="7187"/>
                  </a:lnTo>
                  <a:lnTo>
                    <a:pt x="0" y="7187"/>
                  </a:lnTo>
                  <a:lnTo>
                    <a:pt x="322" y="6597"/>
                  </a:lnTo>
                  <a:lnTo>
                    <a:pt x="644" y="5954"/>
                  </a:lnTo>
                  <a:lnTo>
                    <a:pt x="1019" y="5257"/>
                  </a:lnTo>
                  <a:lnTo>
                    <a:pt x="1449" y="4559"/>
                  </a:lnTo>
                  <a:lnTo>
                    <a:pt x="1931" y="3916"/>
                  </a:lnTo>
                  <a:lnTo>
                    <a:pt x="2414" y="3218"/>
                  </a:lnTo>
                  <a:lnTo>
                    <a:pt x="2950" y="2628"/>
                  </a:lnTo>
                  <a:lnTo>
                    <a:pt x="3487" y="2038"/>
                  </a:lnTo>
                  <a:lnTo>
                    <a:pt x="4077" y="1448"/>
                  </a:lnTo>
                  <a:lnTo>
                    <a:pt x="4667" y="859"/>
                  </a:lnTo>
                  <a:lnTo>
                    <a:pt x="5471" y="269"/>
                  </a:lnTo>
                  <a:lnTo>
                    <a:pt x="5739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6"/>
            <p:cNvSpPr/>
            <p:nvPr/>
          </p:nvSpPr>
          <p:spPr>
            <a:xfrm>
              <a:off x="1969487" y="2353873"/>
              <a:ext cx="123604" cy="136376"/>
            </a:xfrm>
            <a:custGeom>
              <a:avLst/>
              <a:gdLst/>
              <a:ahLst/>
              <a:cxnLst/>
              <a:rect l="l" t="t" r="r" b="b"/>
              <a:pathLst>
                <a:path w="6223" h="6866" extrusionOk="0">
                  <a:moveTo>
                    <a:pt x="1" y="1"/>
                  </a:moveTo>
                  <a:lnTo>
                    <a:pt x="537" y="483"/>
                  </a:lnTo>
                  <a:lnTo>
                    <a:pt x="1073" y="859"/>
                  </a:lnTo>
                  <a:lnTo>
                    <a:pt x="2307" y="1985"/>
                  </a:lnTo>
                  <a:lnTo>
                    <a:pt x="3433" y="3112"/>
                  </a:lnTo>
                  <a:lnTo>
                    <a:pt x="4506" y="4399"/>
                  </a:lnTo>
                  <a:lnTo>
                    <a:pt x="5471" y="5740"/>
                  </a:lnTo>
                  <a:lnTo>
                    <a:pt x="5793" y="6330"/>
                  </a:lnTo>
                  <a:lnTo>
                    <a:pt x="6222" y="6866"/>
                  </a:lnTo>
                  <a:lnTo>
                    <a:pt x="5954" y="6222"/>
                  </a:lnTo>
                  <a:lnTo>
                    <a:pt x="5579" y="5632"/>
                  </a:lnTo>
                  <a:lnTo>
                    <a:pt x="5149" y="4935"/>
                  </a:lnTo>
                  <a:lnTo>
                    <a:pt x="4667" y="4238"/>
                  </a:lnTo>
                  <a:lnTo>
                    <a:pt x="4184" y="3594"/>
                  </a:lnTo>
                  <a:lnTo>
                    <a:pt x="3648" y="2951"/>
                  </a:lnTo>
                  <a:lnTo>
                    <a:pt x="3058" y="2361"/>
                  </a:lnTo>
                  <a:lnTo>
                    <a:pt x="2468" y="1771"/>
                  </a:lnTo>
                  <a:lnTo>
                    <a:pt x="1824" y="1234"/>
                  </a:lnTo>
                  <a:lnTo>
                    <a:pt x="1181" y="752"/>
                  </a:lnTo>
                  <a:lnTo>
                    <a:pt x="591" y="3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6"/>
            <p:cNvSpPr/>
            <p:nvPr/>
          </p:nvSpPr>
          <p:spPr>
            <a:xfrm>
              <a:off x="1827808" y="2240955"/>
              <a:ext cx="94824" cy="25583"/>
            </a:xfrm>
            <a:custGeom>
              <a:avLst/>
              <a:gdLst/>
              <a:ahLst/>
              <a:cxnLst/>
              <a:rect l="l" t="t" r="r" b="b"/>
              <a:pathLst>
                <a:path w="4774" h="1288" extrusionOk="0">
                  <a:moveTo>
                    <a:pt x="590" y="0"/>
                  </a:moveTo>
                  <a:lnTo>
                    <a:pt x="0" y="54"/>
                  </a:lnTo>
                  <a:lnTo>
                    <a:pt x="161" y="108"/>
                  </a:lnTo>
                  <a:lnTo>
                    <a:pt x="697" y="161"/>
                  </a:lnTo>
                  <a:lnTo>
                    <a:pt x="1502" y="269"/>
                  </a:lnTo>
                  <a:lnTo>
                    <a:pt x="2414" y="483"/>
                  </a:lnTo>
                  <a:lnTo>
                    <a:pt x="3326" y="751"/>
                  </a:lnTo>
                  <a:lnTo>
                    <a:pt x="4023" y="1020"/>
                  </a:lnTo>
                  <a:lnTo>
                    <a:pt x="4559" y="1234"/>
                  </a:lnTo>
                  <a:lnTo>
                    <a:pt x="4720" y="1288"/>
                  </a:lnTo>
                  <a:lnTo>
                    <a:pt x="4774" y="1288"/>
                  </a:lnTo>
                  <a:lnTo>
                    <a:pt x="4237" y="912"/>
                  </a:lnTo>
                  <a:lnTo>
                    <a:pt x="3647" y="644"/>
                  </a:lnTo>
                  <a:lnTo>
                    <a:pt x="3057" y="430"/>
                  </a:lnTo>
                  <a:lnTo>
                    <a:pt x="2467" y="215"/>
                  </a:lnTo>
                  <a:lnTo>
                    <a:pt x="1877" y="108"/>
                  </a:lnTo>
                  <a:lnTo>
                    <a:pt x="1234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6"/>
            <p:cNvSpPr/>
            <p:nvPr/>
          </p:nvSpPr>
          <p:spPr>
            <a:xfrm>
              <a:off x="1711691" y="1908576"/>
              <a:ext cx="154491" cy="153418"/>
            </a:xfrm>
            <a:custGeom>
              <a:avLst/>
              <a:gdLst/>
              <a:ahLst/>
              <a:cxnLst/>
              <a:rect l="l" t="t" r="r" b="b"/>
              <a:pathLst>
                <a:path w="7778" h="7724" extrusionOk="0">
                  <a:moveTo>
                    <a:pt x="805" y="3111"/>
                  </a:moveTo>
                  <a:lnTo>
                    <a:pt x="805" y="3111"/>
                  </a:lnTo>
                  <a:lnTo>
                    <a:pt x="912" y="2682"/>
                  </a:lnTo>
                  <a:lnTo>
                    <a:pt x="1073" y="2307"/>
                  </a:lnTo>
                  <a:lnTo>
                    <a:pt x="644" y="1663"/>
                  </a:lnTo>
                  <a:lnTo>
                    <a:pt x="1555" y="698"/>
                  </a:lnTo>
                  <a:lnTo>
                    <a:pt x="2253" y="1127"/>
                  </a:lnTo>
                  <a:lnTo>
                    <a:pt x="2253" y="1127"/>
                  </a:lnTo>
                  <a:lnTo>
                    <a:pt x="2628" y="912"/>
                  </a:lnTo>
                  <a:lnTo>
                    <a:pt x="3004" y="751"/>
                  </a:lnTo>
                  <a:lnTo>
                    <a:pt x="3164" y="1"/>
                  </a:lnTo>
                  <a:lnTo>
                    <a:pt x="4505" y="1"/>
                  </a:lnTo>
                  <a:lnTo>
                    <a:pt x="4666" y="751"/>
                  </a:lnTo>
                  <a:lnTo>
                    <a:pt x="4666" y="751"/>
                  </a:lnTo>
                  <a:lnTo>
                    <a:pt x="5095" y="859"/>
                  </a:lnTo>
                  <a:lnTo>
                    <a:pt x="5471" y="1073"/>
                  </a:lnTo>
                  <a:lnTo>
                    <a:pt x="6114" y="644"/>
                  </a:lnTo>
                  <a:lnTo>
                    <a:pt x="7080" y="1556"/>
                  </a:lnTo>
                  <a:lnTo>
                    <a:pt x="6651" y="2200"/>
                  </a:lnTo>
                  <a:lnTo>
                    <a:pt x="6651" y="2200"/>
                  </a:lnTo>
                  <a:lnTo>
                    <a:pt x="6865" y="2575"/>
                  </a:lnTo>
                  <a:lnTo>
                    <a:pt x="6973" y="3004"/>
                  </a:lnTo>
                  <a:lnTo>
                    <a:pt x="7777" y="3165"/>
                  </a:lnTo>
                  <a:lnTo>
                    <a:pt x="7777" y="4452"/>
                  </a:lnTo>
                  <a:lnTo>
                    <a:pt x="7026" y="4613"/>
                  </a:lnTo>
                  <a:lnTo>
                    <a:pt x="7026" y="4613"/>
                  </a:lnTo>
                  <a:lnTo>
                    <a:pt x="6865" y="5042"/>
                  </a:lnTo>
                  <a:lnTo>
                    <a:pt x="6704" y="5418"/>
                  </a:lnTo>
                  <a:lnTo>
                    <a:pt x="7133" y="6061"/>
                  </a:lnTo>
                  <a:lnTo>
                    <a:pt x="6222" y="7027"/>
                  </a:lnTo>
                  <a:lnTo>
                    <a:pt x="5524" y="6598"/>
                  </a:lnTo>
                  <a:lnTo>
                    <a:pt x="5524" y="6598"/>
                  </a:lnTo>
                  <a:lnTo>
                    <a:pt x="5149" y="6812"/>
                  </a:lnTo>
                  <a:lnTo>
                    <a:pt x="4774" y="6973"/>
                  </a:lnTo>
                  <a:lnTo>
                    <a:pt x="4613" y="7724"/>
                  </a:lnTo>
                  <a:lnTo>
                    <a:pt x="3272" y="7724"/>
                  </a:lnTo>
                  <a:lnTo>
                    <a:pt x="3111" y="6973"/>
                  </a:lnTo>
                  <a:lnTo>
                    <a:pt x="3111" y="6973"/>
                  </a:lnTo>
                  <a:lnTo>
                    <a:pt x="2682" y="6812"/>
                  </a:lnTo>
                  <a:lnTo>
                    <a:pt x="2306" y="6651"/>
                  </a:lnTo>
                  <a:lnTo>
                    <a:pt x="1663" y="7080"/>
                  </a:lnTo>
                  <a:lnTo>
                    <a:pt x="697" y="6168"/>
                  </a:lnTo>
                  <a:lnTo>
                    <a:pt x="1126" y="5471"/>
                  </a:lnTo>
                  <a:lnTo>
                    <a:pt x="1126" y="5471"/>
                  </a:lnTo>
                  <a:lnTo>
                    <a:pt x="912" y="5096"/>
                  </a:lnTo>
                  <a:lnTo>
                    <a:pt x="751" y="4720"/>
                  </a:lnTo>
                  <a:lnTo>
                    <a:pt x="0" y="4559"/>
                  </a:lnTo>
                  <a:lnTo>
                    <a:pt x="0" y="3272"/>
                  </a:lnTo>
                  <a:lnTo>
                    <a:pt x="751" y="3058"/>
                  </a:lnTo>
                  <a:lnTo>
                    <a:pt x="805" y="3111"/>
                  </a:lnTo>
                  <a:close/>
                  <a:moveTo>
                    <a:pt x="2467" y="3862"/>
                  </a:moveTo>
                  <a:lnTo>
                    <a:pt x="2467" y="3862"/>
                  </a:lnTo>
                  <a:lnTo>
                    <a:pt x="2521" y="4130"/>
                  </a:lnTo>
                  <a:lnTo>
                    <a:pt x="2628" y="4399"/>
                  </a:lnTo>
                  <a:lnTo>
                    <a:pt x="2735" y="4613"/>
                  </a:lnTo>
                  <a:lnTo>
                    <a:pt x="2950" y="4828"/>
                  </a:lnTo>
                  <a:lnTo>
                    <a:pt x="3111" y="4989"/>
                  </a:lnTo>
                  <a:lnTo>
                    <a:pt x="3379" y="5096"/>
                  </a:lnTo>
                  <a:lnTo>
                    <a:pt x="3647" y="5203"/>
                  </a:lnTo>
                  <a:lnTo>
                    <a:pt x="3915" y="5203"/>
                  </a:lnTo>
                  <a:lnTo>
                    <a:pt x="3915" y="5203"/>
                  </a:lnTo>
                  <a:lnTo>
                    <a:pt x="4184" y="5149"/>
                  </a:lnTo>
                  <a:lnTo>
                    <a:pt x="4452" y="5096"/>
                  </a:lnTo>
                  <a:lnTo>
                    <a:pt x="4720" y="4935"/>
                  </a:lnTo>
                  <a:lnTo>
                    <a:pt x="4881" y="4774"/>
                  </a:lnTo>
                  <a:lnTo>
                    <a:pt x="5042" y="4559"/>
                  </a:lnTo>
                  <a:lnTo>
                    <a:pt x="5203" y="4345"/>
                  </a:lnTo>
                  <a:lnTo>
                    <a:pt x="5256" y="4077"/>
                  </a:lnTo>
                  <a:lnTo>
                    <a:pt x="5310" y="3755"/>
                  </a:lnTo>
                  <a:lnTo>
                    <a:pt x="5310" y="3755"/>
                  </a:lnTo>
                  <a:lnTo>
                    <a:pt x="5256" y="3487"/>
                  </a:lnTo>
                  <a:lnTo>
                    <a:pt x="5149" y="3219"/>
                  </a:lnTo>
                  <a:lnTo>
                    <a:pt x="5042" y="3004"/>
                  </a:lnTo>
                  <a:lnTo>
                    <a:pt x="4881" y="2790"/>
                  </a:lnTo>
                  <a:lnTo>
                    <a:pt x="4666" y="2629"/>
                  </a:lnTo>
                  <a:lnTo>
                    <a:pt x="4398" y="2521"/>
                  </a:lnTo>
                  <a:lnTo>
                    <a:pt x="4130" y="2414"/>
                  </a:lnTo>
                  <a:lnTo>
                    <a:pt x="3862" y="2414"/>
                  </a:lnTo>
                  <a:lnTo>
                    <a:pt x="3862" y="2414"/>
                  </a:lnTo>
                  <a:lnTo>
                    <a:pt x="3594" y="2468"/>
                  </a:lnTo>
                  <a:lnTo>
                    <a:pt x="3325" y="2521"/>
                  </a:lnTo>
                  <a:lnTo>
                    <a:pt x="3111" y="2682"/>
                  </a:lnTo>
                  <a:lnTo>
                    <a:pt x="2896" y="2843"/>
                  </a:lnTo>
                  <a:lnTo>
                    <a:pt x="2735" y="3058"/>
                  </a:lnTo>
                  <a:lnTo>
                    <a:pt x="2575" y="3272"/>
                  </a:lnTo>
                  <a:lnTo>
                    <a:pt x="2521" y="3540"/>
                  </a:lnTo>
                  <a:lnTo>
                    <a:pt x="2521" y="3809"/>
                  </a:lnTo>
                  <a:lnTo>
                    <a:pt x="2521" y="3862"/>
                  </a:lnTo>
                  <a:lnTo>
                    <a:pt x="2467" y="3862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6"/>
            <p:cNvSpPr/>
            <p:nvPr/>
          </p:nvSpPr>
          <p:spPr>
            <a:xfrm>
              <a:off x="2799362" y="2624460"/>
              <a:ext cx="112958" cy="111885"/>
            </a:xfrm>
            <a:custGeom>
              <a:avLst/>
              <a:gdLst/>
              <a:ahLst/>
              <a:cxnLst/>
              <a:rect l="l" t="t" r="r" b="b"/>
              <a:pathLst>
                <a:path w="5687" h="5633" extrusionOk="0">
                  <a:moveTo>
                    <a:pt x="591" y="2254"/>
                  </a:moveTo>
                  <a:lnTo>
                    <a:pt x="591" y="2254"/>
                  </a:lnTo>
                  <a:lnTo>
                    <a:pt x="644" y="1932"/>
                  </a:lnTo>
                  <a:lnTo>
                    <a:pt x="805" y="1664"/>
                  </a:lnTo>
                  <a:lnTo>
                    <a:pt x="483" y="1181"/>
                  </a:lnTo>
                  <a:lnTo>
                    <a:pt x="1127" y="484"/>
                  </a:lnTo>
                  <a:lnTo>
                    <a:pt x="1610" y="805"/>
                  </a:lnTo>
                  <a:lnTo>
                    <a:pt x="1610" y="805"/>
                  </a:lnTo>
                  <a:lnTo>
                    <a:pt x="1932" y="645"/>
                  </a:lnTo>
                  <a:lnTo>
                    <a:pt x="2200" y="537"/>
                  </a:lnTo>
                  <a:lnTo>
                    <a:pt x="2307" y="1"/>
                  </a:lnTo>
                  <a:lnTo>
                    <a:pt x="3272" y="1"/>
                  </a:lnTo>
                  <a:lnTo>
                    <a:pt x="3433" y="537"/>
                  </a:lnTo>
                  <a:lnTo>
                    <a:pt x="3433" y="537"/>
                  </a:lnTo>
                  <a:lnTo>
                    <a:pt x="3702" y="645"/>
                  </a:lnTo>
                  <a:lnTo>
                    <a:pt x="3970" y="752"/>
                  </a:lnTo>
                  <a:lnTo>
                    <a:pt x="4452" y="484"/>
                  </a:lnTo>
                  <a:lnTo>
                    <a:pt x="5150" y="1127"/>
                  </a:lnTo>
                  <a:lnTo>
                    <a:pt x="4882" y="1610"/>
                  </a:lnTo>
                  <a:lnTo>
                    <a:pt x="4882" y="1610"/>
                  </a:lnTo>
                  <a:lnTo>
                    <a:pt x="4989" y="1878"/>
                  </a:lnTo>
                  <a:lnTo>
                    <a:pt x="5096" y="2200"/>
                  </a:lnTo>
                  <a:lnTo>
                    <a:pt x="5686" y="2307"/>
                  </a:lnTo>
                  <a:lnTo>
                    <a:pt x="5686" y="3273"/>
                  </a:lnTo>
                  <a:lnTo>
                    <a:pt x="5096" y="3380"/>
                  </a:lnTo>
                  <a:lnTo>
                    <a:pt x="5096" y="3380"/>
                  </a:lnTo>
                  <a:lnTo>
                    <a:pt x="4989" y="3702"/>
                  </a:lnTo>
                  <a:lnTo>
                    <a:pt x="4882" y="3970"/>
                  </a:lnTo>
                  <a:lnTo>
                    <a:pt x="5203" y="4453"/>
                  </a:lnTo>
                  <a:lnTo>
                    <a:pt x="4506" y="5150"/>
                  </a:lnTo>
                  <a:lnTo>
                    <a:pt x="4023" y="4828"/>
                  </a:lnTo>
                  <a:lnTo>
                    <a:pt x="4023" y="4828"/>
                  </a:lnTo>
                  <a:lnTo>
                    <a:pt x="3755" y="4989"/>
                  </a:lnTo>
                  <a:lnTo>
                    <a:pt x="3487" y="5096"/>
                  </a:lnTo>
                  <a:lnTo>
                    <a:pt x="3380" y="5633"/>
                  </a:lnTo>
                  <a:lnTo>
                    <a:pt x="2414" y="5633"/>
                  </a:lnTo>
                  <a:lnTo>
                    <a:pt x="2253" y="5096"/>
                  </a:lnTo>
                  <a:lnTo>
                    <a:pt x="2253" y="5096"/>
                  </a:lnTo>
                  <a:lnTo>
                    <a:pt x="1985" y="4989"/>
                  </a:lnTo>
                  <a:lnTo>
                    <a:pt x="1663" y="4882"/>
                  </a:lnTo>
                  <a:lnTo>
                    <a:pt x="1234" y="5150"/>
                  </a:lnTo>
                  <a:lnTo>
                    <a:pt x="537" y="4506"/>
                  </a:lnTo>
                  <a:lnTo>
                    <a:pt x="859" y="4077"/>
                  </a:lnTo>
                  <a:lnTo>
                    <a:pt x="859" y="4077"/>
                  </a:lnTo>
                  <a:lnTo>
                    <a:pt x="698" y="3755"/>
                  </a:lnTo>
                  <a:lnTo>
                    <a:pt x="591" y="3487"/>
                  </a:lnTo>
                  <a:lnTo>
                    <a:pt x="1" y="3380"/>
                  </a:lnTo>
                  <a:lnTo>
                    <a:pt x="1" y="2414"/>
                  </a:lnTo>
                  <a:lnTo>
                    <a:pt x="591" y="2254"/>
                  </a:lnTo>
                  <a:lnTo>
                    <a:pt x="591" y="2254"/>
                  </a:lnTo>
                  <a:close/>
                  <a:moveTo>
                    <a:pt x="1824" y="2790"/>
                  </a:moveTo>
                  <a:lnTo>
                    <a:pt x="1824" y="2790"/>
                  </a:lnTo>
                  <a:lnTo>
                    <a:pt x="1878" y="3004"/>
                  </a:lnTo>
                  <a:lnTo>
                    <a:pt x="1932" y="3165"/>
                  </a:lnTo>
                  <a:lnTo>
                    <a:pt x="2039" y="3380"/>
                  </a:lnTo>
                  <a:lnTo>
                    <a:pt x="2146" y="3487"/>
                  </a:lnTo>
                  <a:lnTo>
                    <a:pt x="2307" y="3648"/>
                  </a:lnTo>
                  <a:lnTo>
                    <a:pt x="2468" y="3702"/>
                  </a:lnTo>
                  <a:lnTo>
                    <a:pt x="2683" y="3755"/>
                  </a:lnTo>
                  <a:lnTo>
                    <a:pt x="2897" y="3809"/>
                  </a:lnTo>
                  <a:lnTo>
                    <a:pt x="2897" y="3809"/>
                  </a:lnTo>
                  <a:lnTo>
                    <a:pt x="3112" y="3755"/>
                  </a:lnTo>
                  <a:lnTo>
                    <a:pt x="3272" y="3702"/>
                  </a:lnTo>
                  <a:lnTo>
                    <a:pt x="3433" y="3594"/>
                  </a:lnTo>
                  <a:lnTo>
                    <a:pt x="3594" y="3487"/>
                  </a:lnTo>
                  <a:lnTo>
                    <a:pt x="3755" y="3326"/>
                  </a:lnTo>
                  <a:lnTo>
                    <a:pt x="3809" y="3165"/>
                  </a:lnTo>
                  <a:lnTo>
                    <a:pt x="3862" y="2951"/>
                  </a:lnTo>
                  <a:lnTo>
                    <a:pt x="3916" y="2736"/>
                  </a:lnTo>
                  <a:lnTo>
                    <a:pt x="3916" y="2736"/>
                  </a:lnTo>
                  <a:lnTo>
                    <a:pt x="3862" y="2522"/>
                  </a:lnTo>
                  <a:lnTo>
                    <a:pt x="3809" y="2361"/>
                  </a:lnTo>
                  <a:lnTo>
                    <a:pt x="3702" y="2200"/>
                  </a:lnTo>
                  <a:lnTo>
                    <a:pt x="3594" y="2039"/>
                  </a:lnTo>
                  <a:lnTo>
                    <a:pt x="3433" y="1932"/>
                  </a:lnTo>
                  <a:lnTo>
                    <a:pt x="3272" y="1824"/>
                  </a:lnTo>
                  <a:lnTo>
                    <a:pt x="3058" y="1771"/>
                  </a:lnTo>
                  <a:lnTo>
                    <a:pt x="2843" y="1717"/>
                  </a:lnTo>
                  <a:lnTo>
                    <a:pt x="2843" y="1717"/>
                  </a:lnTo>
                  <a:lnTo>
                    <a:pt x="2629" y="1771"/>
                  </a:lnTo>
                  <a:lnTo>
                    <a:pt x="2468" y="1824"/>
                  </a:lnTo>
                  <a:lnTo>
                    <a:pt x="2253" y="1932"/>
                  </a:lnTo>
                  <a:lnTo>
                    <a:pt x="2146" y="2039"/>
                  </a:lnTo>
                  <a:lnTo>
                    <a:pt x="1985" y="2200"/>
                  </a:lnTo>
                  <a:lnTo>
                    <a:pt x="1932" y="2361"/>
                  </a:lnTo>
                  <a:lnTo>
                    <a:pt x="1878" y="2575"/>
                  </a:lnTo>
                  <a:lnTo>
                    <a:pt x="1824" y="2790"/>
                  </a:lnTo>
                  <a:lnTo>
                    <a:pt x="1824" y="279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6"/>
            <p:cNvSpPr/>
            <p:nvPr/>
          </p:nvSpPr>
          <p:spPr>
            <a:xfrm>
              <a:off x="2578848" y="1851054"/>
              <a:ext cx="82052" cy="108668"/>
            </a:xfrm>
            <a:custGeom>
              <a:avLst/>
              <a:gdLst/>
              <a:ahLst/>
              <a:cxnLst/>
              <a:rect l="l" t="t" r="r" b="b"/>
              <a:pathLst>
                <a:path w="4131" h="5471" extrusionOk="0">
                  <a:moveTo>
                    <a:pt x="2092" y="0"/>
                  </a:moveTo>
                  <a:lnTo>
                    <a:pt x="0" y="4506"/>
                  </a:lnTo>
                  <a:lnTo>
                    <a:pt x="2039" y="5471"/>
                  </a:lnTo>
                  <a:lnTo>
                    <a:pt x="4130" y="966"/>
                  </a:lnTo>
                  <a:lnTo>
                    <a:pt x="209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6"/>
            <p:cNvSpPr/>
            <p:nvPr/>
          </p:nvSpPr>
          <p:spPr>
            <a:xfrm>
              <a:off x="2578848" y="1848909"/>
              <a:ext cx="84177" cy="112958"/>
            </a:xfrm>
            <a:custGeom>
              <a:avLst/>
              <a:gdLst/>
              <a:ahLst/>
              <a:cxnLst/>
              <a:rect l="l" t="t" r="r" b="b"/>
              <a:pathLst>
                <a:path w="4238" h="5687" extrusionOk="0">
                  <a:moveTo>
                    <a:pt x="2039" y="1"/>
                  </a:moveTo>
                  <a:lnTo>
                    <a:pt x="1985" y="108"/>
                  </a:lnTo>
                  <a:lnTo>
                    <a:pt x="483" y="3380"/>
                  </a:lnTo>
                  <a:lnTo>
                    <a:pt x="108" y="4292"/>
                  </a:lnTo>
                  <a:lnTo>
                    <a:pt x="0" y="4614"/>
                  </a:lnTo>
                  <a:lnTo>
                    <a:pt x="161" y="4292"/>
                  </a:lnTo>
                  <a:lnTo>
                    <a:pt x="644" y="3380"/>
                  </a:lnTo>
                  <a:lnTo>
                    <a:pt x="2148" y="321"/>
                  </a:lnTo>
                  <a:lnTo>
                    <a:pt x="3058" y="752"/>
                  </a:lnTo>
                  <a:lnTo>
                    <a:pt x="3540" y="966"/>
                  </a:lnTo>
                  <a:lnTo>
                    <a:pt x="3809" y="1127"/>
                  </a:lnTo>
                  <a:lnTo>
                    <a:pt x="3951" y="1175"/>
                  </a:lnTo>
                  <a:lnTo>
                    <a:pt x="1970" y="5442"/>
                  </a:lnTo>
                  <a:lnTo>
                    <a:pt x="1970" y="5442"/>
                  </a:lnTo>
                  <a:lnTo>
                    <a:pt x="537" y="4828"/>
                  </a:lnTo>
                  <a:lnTo>
                    <a:pt x="0" y="4614"/>
                  </a:lnTo>
                  <a:lnTo>
                    <a:pt x="483" y="4882"/>
                  </a:lnTo>
                  <a:lnTo>
                    <a:pt x="1985" y="5633"/>
                  </a:lnTo>
                  <a:lnTo>
                    <a:pt x="2039" y="5686"/>
                  </a:lnTo>
                  <a:lnTo>
                    <a:pt x="2092" y="5633"/>
                  </a:lnTo>
                  <a:lnTo>
                    <a:pt x="4238" y="1127"/>
                  </a:lnTo>
                  <a:lnTo>
                    <a:pt x="4184" y="966"/>
                  </a:lnTo>
                  <a:lnTo>
                    <a:pt x="4077" y="966"/>
                  </a:lnTo>
                  <a:lnTo>
                    <a:pt x="3916" y="913"/>
                  </a:lnTo>
                  <a:lnTo>
                    <a:pt x="3648" y="752"/>
                  </a:lnTo>
                  <a:lnTo>
                    <a:pt x="3165" y="537"/>
                  </a:lnTo>
                  <a:lnTo>
                    <a:pt x="2146" y="55"/>
                  </a:lnTo>
                  <a:lnTo>
                    <a:pt x="20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6"/>
            <p:cNvSpPr/>
            <p:nvPr/>
          </p:nvSpPr>
          <p:spPr>
            <a:xfrm>
              <a:off x="2602286" y="1819095"/>
              <a:ext cx="78854" cy="58614"/>
            </a:xfrm>
            <a:custGeom>
              <a:avLst/>
              <a:gdLst/>
              <a:ahLst/>
              <a:cxnLst/>
              <a:rect l="l" t="t" r="r" b="b"/>
              <a:pathLst>
                <a:path w="3970" h="2951" extrusionOk="0">
                  <a:moveTo>
                    <a:pt x="1556" y="0"/>
                  </a:moveTo>
                  <a:lnTo>
                    <a:pt x="1180" y="107"/>
                  </a:lnTo>
                  <a:lnTo>
                    <a:pt x="859" y="268"/>
                  </a:lnTo>
                  <a:lnTo>
                    <a:pt x="483" y="537"/>
                  </a:lnTo>
                  <a:lnTo>
                    <a:pt x="215" y="805"/>
                  </a:lnTo>
                  <a:lnTo>
                    <a:pt x="0" y="1180"/>
                  </a:lnTo>
                  <a:lnTo>
                    <a:pt x="3755" y="2950"/>
                  </a:lnTo>
                  <a:lnTo>
                    <a:pt x="3916" y="2575"/>
                  </a:lnTo>
                  <a:lnTo>
                    <a:pt x="3969" y="2146"/>
                  </a:lnTo>
                  <a:lnTo>
                    <a:pt x="3916" y="1770"/>
                  </a:lnTo>
                  <a:lnTo>
                    <a:pt x="3862" y="1395"/>
                  </a:lnTo>
                  <a:lnTo>
                    <a:pt x="3648" y="1019"/>
                  </a:lnTo>
                  <a:lnTo>
                    <a:pt x="3433" y="697"/>
                  </a:lnTo>
                  <a:lnTo>
                    <a:pt x="3111" y="429"/>
                  </a:lnTo>
                  <a:lnTo>
                    <a:pt x="2789" y="215"/>
                  </a:lnTo>
                  <a:lnTo>
                    <a:pt x="2360" y="54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6"/>
            <p:cNvSpPr/>
            <p:nvPr/>
          </p:nvSpPr>
          <p:spPr>
            <a:xfrm>
              <a:off x="2599088" y="1818023"/>
              <a:ext cx="84177" cy="62885"/>
            </a:xfrm>
            <a:custGeom>
              <a:avLst/>
              <a:gdLst/>
              <a:ahLst/>
              <a:cxnLst/>
              <a:rect l="l" t="t" r="r" b="b"/>
              <a:pathLst>
                <a:path w="4238" h="3166" extrusionOk="0">
                  <a:moveTo>
                    <a:pt x="1770" y="1"/>
                  </a:moveTo>
                  <a:lnTo>
                    <a:pt x="1502" y="54"/>
                  </a:lnTo>
                  <a:lnTo>
                    <a:pt x="1288" y="108"/>
                  </a:lnTo>
                  <a:lnTo>
                    <a:pt x="1020" y="215"/>
                  </a:lnTo>
                  <a:lnTo>
                    <a:pt x="751" y="376"/>
                  </a:lnTo>
                  <a:lnTo>
                    <a:pt x="483" y="644"/>
                  </a:lnTo>
                  <a:lnTo>
                    <a:pt x="269" y="859"/>
                  </a:lnTo>
                  <a:lnTo>
                    <a:pt x="54" y="1181"/>
                  </a:lnTo>
                  <a:lnTo>
                    <a:pt x="1" y="1288"/>
                  </a:lnTo>
                  <a:lnTo>
                    <a:pt x="108" y="1341"/>
                  </a:lnTo>
                  <a:lnTo>
                    <a:pt x="1985" y="2253"/>
                  </a:lnTo>
                  <a:lnTo>
                    <a:pt x="3862" y="3111"/>
                  </a:lnTo>
                  <a:lnTo>
                    <a:pt x="3969" y="3165"/>
                  </a:lnTo>
                  <a:lnTo>
                    <a:pt x="4023" y="3058"/>
                  </a:lnTo>
                  <a:lnTo>
                    <a:pt x="4130" y="2736"/>
                  </a:lnTo>
                  <a:lnTo>
                    <a:pt x="4184" y="2414"/>
                  </a:lnTo>
                  <a:lnTo>
                    <a:pt x="4238" y="2039"/>
                  </a:lnTo>
                  <a:lnTo>
                    <a:pt x="4184" y="1717"/>
                  </a:lnTo>
                  <a:lnTo>
                    <a:pt x="4130" y="1449"/>
                  </a:lnTo>
                  <a:lnTo>
                    <a:pt x="4023" y="1234"/>
                  </a:lnTo>
                  <a:lnTo>
                    <a:pt x="3862" y="966"/>
                  </a:lnTo>
                  <a:lnTo>
                    <a:pt x="3701" y="751"/>
                  </a:lnTo>
                  <a:lnTo>
                    <a:pt x="3433" y="537"/>
                  </a:lnTo>
                  <a:lnTo>
                    <a:pt x="3165" y="322"/>
                  </a:lnTo>
                  <a:lnTo>
                    <a:pt x="2950" y="269"/>
                  </a:lnTo>
                  <a:lnTo>
                    <a:pt x="3272" y="537"/>
                  </a:lnTo>
                  <a:lnTo>
                    <a:pt x="3594" y="859"/>
                  </a:lnTo>
                  <a:lnTo>
                    <a:pt x="3809" y="1288"/>
                  </a:lnTo>
                  <a:lnTo>
                    <a:pt x="3969" y="1771"/>
                  </a:lnTo>
                  <a:lnTo>
                    <a:pt x="4023" y="2039"/>
                  </a:lnTo>
                  <a:lnTo>
                    <a:pt x="3969" y="2361"/>
                  </a:lnTo>
                  <a:lnTo>
                    <a:pt x="3916" y="2682"/>
                  </a:lnTo>
                  <a:lnTo>
                    <a:pt x="3852" y="2843"/>
                  </a:lnTo>
                  <a:lnTo>
                    <a:pt x="3852" y="2843"/>
                  </a:lnTo>
                  <a:lnTo>
                    <a:pt x="2092" y="2039"/>
                  </a:lnTo>
                  <a:lnTo>
                    <a:pt x="331" y="1183"/>
                  </a:lnTo>
                  <a:lnTo>
                    <a:pt x="331" y="1183"/>
                  </a:lnTo>
                  <a:lnTo>
                    <a:pt x="430" y="1020"/>
                  </a:lnTo>
                  <a:lnTo>
                    <a:pt x="590" y="751"/>
                  </a:lnTo>
                  <a:lnTo>
                    <a:pt x="859" y="537"/>
                  </a:lnTo>
                  <a:lnTo>
                    <a:pt x="1127" y="376"/>
                  </a:lnTo>
                  <a:lnTo>
                    <a:pt x="1556" y="215"/>
                  </a:lnTo>
                  <a:lnTo>
                    <a:pt x="2039" y="108"/>
                  </a:lnTo>
                  <a:lnTo>
                    <a:pt x="2521" y="161"/>
                  </a:lnTo>
                  <a:lnTo>
                    <a:pt x="2950" y="269"/>
                  </a:lnTo>
                  <a:lnTo>
                    <a:pt x="2736" y="108"/>
                  </a:lnTo>
                  <a:lnTo>
                    <a:pt x="2414" y="54"/>
                  </a:lnTo>
                  <a:lnTo>
                    <a:pt x="20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6"/>
            <p:cNvSpPr/>
            <p:nvPr/>
          </p:nvSpPr>
          <p:spPr>
            <a:xfrm>
              <a:off x="2650214" y="1820148"/>
              <a:ext cx="8561" cy="26655"/>
            </a:xfrm>
            <a:custGeom>
              <a:avLst/>
              <a:gdLst/>
              <a:ahLst/>
              <a:cxnLst/>
              <a:rect l="l" t="t" r="r" b="b"/>
              <a:pathLst>
                <a:path w="431" h="1342" extrusionOk="0">
                  <a:moveTo>
                    <a:pt x="1" y="1"/>
                  </a:moveTo>
                  <a:lnTo>
                    <a:pt x="430" y="1342"/>
                  </a:lnTo>
                  <a:lnTo>
                    <a:pt x="430" y="966"/>
                  </a:lnTo>
                  <a:lnTo>
                    <a:pt x="376" y="591"/>
                  </a:lnTo>
                  <a:lnTo>
                    <a:pt x="216" y="2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6"/>
            <p:cNvSpPr/>
            <p:nvPr/>
          </p:nvSpPr>
          <p:spPr>
            <a:xfrm>
              <a:off x="2650214" y="1820148"/>
              <a:ext cx="8561" cy="26655"/>
            </a:xfrm>
            <a:custGeom>
              <a:avLst/>
              <a:gdLst/>
              <a:ahLst/>
              <a:cxnLst/>
              <a:rect l="l" t="t" r="r" b="b"/>
              <a:pathLst>
                <a:path w="431" h="1342" fill="none" extrusionOk="0">
                  <a:moveTo>
                    <a:pt x="430" y="1342"/>
                  </a:moveTo>
                  <a:lnTo>
                    <a:pt x="430" y="1342"/>
                  </a:lnTo>
                  <a:lnTo>
                    <a:pt x="430" y="966"/>
                  </a:lnTo>
                  <a:lnTo>
                    <a:pt x="376" y="591"/>
                  </a:lnTo>
                  <a:lnTo>
                    <a:pt x="216" y="26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6"/>
            <p:cNvSpPr/>
            <p:nvPr/>
          </p:nvSpPr>
          <p:spPr>
            <a:xfrm>
              <a:off x="2650214" y="1820148"/>
              <a:ext cx="10686" cy="26655"/>
            </a:xfrm>
            <a:custGeom>
              <a:avLst/>
              <a:gdLst/>
              <a:ahLst/>
              <a:cxnLst/>
              <a:rect l="l" t="t" r="r" b="b"/>
              <a:pathLst>
                <a:path w="538" h="1342" extrusionOk="0">
                  <a:moveTo>
                    <a:pt x="1" y="1"/>
                  </a:moveTo>
                  <a:lnTo>
                    <a:pt x="1" y="54"/>
                  </a:lnTo>
                  <a:lnTo>
                    <a:pt x="55" y="215"/>
                  </a:lnTo>
                  <a:lnTo>
                    <a:pt x="269" y="644"/>
                  </a:lnTo>
                  <a:lnTo>
                    <a:pt x="323" y="913"/>
                  </a:lnTo>
                  <a:lnTo>
                    <a:pt x="376" y="1127"/>
                  </a:lnTo>
                  <a:lnTo>
                    <a:pt x="376" y="1234"/>
                  </a:lnTo>
                  <a:lnTo>
                    <a:pt x="430" y="1342"/>
                  </a:lnTo>
                  <a:lnTo>
                    <a:pt x="484" y="1288"/>
                  </a:lnTo>
                  <a:lnTo>
                    <a:pt x="537" y="1127"/>
                  </a:lnTo>
                  <a:lnTo>
                    <a:pt x="537" y="859"/>
                  </a:lnTo>
                  <a:lnTo>
                    <a:pt x="537" y="591"/>
                  </a:lnTo>
                  <a:lnTo>
                    <a:pt x="376" y="269"/>
                  </a:lnTo>
                  <a:lnTo>
                    <a:pt x="216" y="10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6"/>
            <p:cNvSpPr/>
            <p:nvPr/>
          </p:nvSpPr>
          <p:spPr>
            <a:xfrm>
              <a:off x="2612933" y="1863826"/>
              <a:ext cx="42645" cy="19207"/>
            </a:xfrm>
            <a:custGeom>
              <a:avLst/>
              <a:gdLst/>
              <a:ahLst/>
              <a:cxnLst/>
              <a:rect l="l" t="t" r="r" b="b"/>
              <a:pathLst>
                <a:path w="2147" h="967" extrusionOk="0">
                  <a:moveTo>
                    <a:pt x="1" y="1"/>
                  </a:moveTo>
                  <a:lnTo>
                    <a:pt x="54" y="108"/>
                  </a:lnTo>
                  <a:lnTo>
                    <a:pt x="269" y="269"/>
                  </a:lnTo>
                  <a:lnTo>
                    <a:pt x="591" y="484"/>
                  </a:lnTo>
                  <a:lnTo>
                    <a:pt x="966" y="698"/>
                  </a:lnTo>
                  <a:lnTo>
                    <a:pt x="1234" y="805"/>
                  </a:lnTo>
                  <a:lnTo>
                    <a:pt x="1556" y="913"/>
                  </a:lnTo>
                  <a:lnTo>
                    <a:pt x="1824" y="966"/>
                  </a:lnTo>
                  <a:lnTo>
                    <a:pt x="2146" y="966"/>
                  </a:lnTo>
                  <a:lnTo>
                    <a:pt x="1610" y="698"/>
                  </a:lnTo>
                  <a:lnTo>
                    <a:pt x="1073" y="430"/>
                  </a:lnTo>
                  <a:lnTo>
                    <a:pt x="537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6"/>
            <p:cNvSpPr/>
            <p:nvPr/>
          </p:nvSpPr>
          <p:spPr>
            <a:xfrm>
              <a:off x="2607609" y="1874492"/>
              <a:ext cx="42625" cy="19187"/>
            </a:xfrm>
            <a:custGeom>
              <a:avLst/>
              <a:gdLst/>
              <a:ahLst/>
              <a:cxnLst/>
              <a:rect l="l" t="t" r="r" b="b"/>
              <a:pathLst>
                <a:path w="2146" h="966" extrusionOk="0">
                  <a:moveTo>
                    <a:pt x="1" y="0"/>
                  </a:moveTo>
                  <a:lnTo>
                    <a:pt x="54" y="107"/>
                  </a:lnTo>
                  <a:lnTo>
                    <a:pt x="269" y="268"/>
                  </a:lnTo>
                  <a:lnTo>
                    <a:pt x="591" y="483"/>
                  </a:lnTo>
                  <a:lnTo>
                    <a:pt x="1020" y="697"/>
                  </a:lnTo>
                  <a:lnTo>
                    <a:pt x="1288" y="805"/>
                  </a:lnTo>
                  <a:lnTo>
                    <a:pt x="1556" y="912"/>
                  </a:lnTo>
                  <a:lnTo>
                    <a:pt x="1878" y="966"/>
                  </a:lnTo>
                  <a:lnTo>
                    <a:pt x="2146" y="966"/>
                  </a:lnTo>
                  <a:lnTo>
                    <a:pt x="1663" y="697"/>
                  </a:lnTo>
                  <a:lnTo>
                    <a:pt x="1127" y="483"/>
                  </a:lnTo>
                  <a:lnTo>
                    <a:pt x="591" y="2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6"/>
            <p:cNvSpPr/>
            <p:nvPr/>
          </p:nvSpPr>
          <p:spPr>
            <a:xfrm>
              <a:off x="2603359" y="1885138"/>
              <a:ext cx="42625" cy="19187"/>
            </a:xfrm>
            <a:custGeom>
              <a:avLst/>
              <a:gdLst/>
              <a:ahLst/>
              <a:cxnLst/>
              <a:rect l="l" t="t" r="r" b="b"/>
              <a:pathLst>
                <a:path w="2146" h="966" extrusionOk="0">
                  <a:moveTo>
                    <a:pt x="0" y="1"/>
                  </a:moveTo>
                  <a:lnTo>
                    <a:pt x="54" y="54"/>
                  </a:lnTo>
                  <a:lnTo>
                    <a:pt x="215" y="215"/>
                  </a:lnTo>
                  <a:lnTo>
                    <a:pt x="536" y="430"/>
                  </a:lnTo>
                  <a:lnTo>
                    <a:pt x="965" y="644"/>
                  </a:lnTo>
                  <a:lnTo>
                    <a:pt x="1234" y="805"/>
                  </a:lnTo>
                  <a:lnTo>
                    <a:pt x="1502" y="859"/>
                  </a:lnTo>
                  <a:lnTo>
                    <a:pt x="1824" y="912"/>
                  </a:lnTo>
                  <a:lnTo>
                    <a:pt x="2145" y="966"/>
                  </a:lnTo>
                  <a:lnTo>
                    <a:pt x="1609" y="644"/>
                  </a:lnTo>
                  <a:lnTo>
                    <a:pt x="1073" y="430"/>
                  </a:lnTo>
                  <a:lnTo>
                    <a:pt x="536" y="1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6"/>
            <p:cNvSpPr/>
            <p:nvPr/>
          </p:nvSpPr>
          <p:spPr>
            <a:xfrm>
              <a:off x="2598016" y="1894732"/>
              <a:ext cx="42645" cy="20260"/>
            </a:xfrm>
            <a:custGeom>
              <a:avLst/>
              <a:gdLst/>
              <a:ahLst/>
              <a:cxnLst/>
              <a:rect l="l" t="t" r="r" b="b"/>
              <a:pathLst>
                <a:path w="2147" h="1020" extrusionOk="0">
                  <a:moveTo>
                    <a:pt x="1" y="0"/>
                  </a:moveTo>
                  <a:lnTo>
                    <a:pt x="55" y="108"/>
                  </a:lnTo>
                  <a:lnTo>
                    <a:pt x="269" y="268"/>
                  </a:lnTo>
                  <a:lnTo>
                    <a:pt x="591" y="483"/>
                  </a:lnTo>
                  <a:lnTo>
                    <a:pt x="966" y="698"/>
                  </a:lnTo>
                  <a:lnTo>
                    <a:pt x="1234" y="858"/>
                  </a:lnTo>
                  <a:lnTo>
                    <a:pt x="1556" y="966"/>
                  </a:lnTo>
                  <a:lnTo>
                    <a:pt x="1824" y="1019"/>
                  </a:lnTo>
                  <a:lnTo>
                    <a:pt x="2146" y="1019"/>
                  </a:lnTo>
                  <a:lnTo>
                    <a:pt x="1610" y="698"/>
                  </a:lnTo>
                  <a:lnTo>
                    <a:pt x="1074" y="483"/>
                  </a:lnTo>
                  <a:lnTo>
                    <a:pt x="537" y="2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6"/>
            <p:cNvSpPr/>
            <p:nvPr/>
          </p:nvSpPr>
          <p:spPr>
            <a:xfrm>
              <a:off x="2592693" y="1905378"/>
              <a:ext cx="42645" cy="19207"/>
            </a:xfrm>
            <a:custGeom>
              <a:avLst/>
              <a:gdLst/>
              <a:ahLst/>
              <a:cxnLst/>
              <a:rect l="l" t="t" r="r" b="b"/>
              <a:pathLst>
                <a:path w="2147" h="967" extrusionOk="0">
                  <a:moveTo>
                    <a:pt x="1" y="1"/>
                  </a:moveTo>
                  <a:lnTo>
                    <a:pt x="1" y="54"/>
                  </a:lnTo>
                  <a:lnTo>
                    <a:pt x="483" y="430"/>
                  </a:lnTo>
                  <a:lnTo>
                    <a:pt x="1020" y="698"/>
                  </a:lnTo>
                  <a:lnTo>
                    <a:pt x="1556" y="912"/>
                  </a:lnTo>
                  <a:lnTo>
                    <a:pt x="2146" y="966"/>
                  </a:lnTo>
                  <a:lnTo>
                    <a:pt x="1663" y="698"/>
                  </a:lnTo>
                  <a:lnTo>
                    <a:pt x="1127" y="483"/>
                  </a:lnTo>
                  <a:lnTo>
                    <a:pt x="591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6"/>
            <p:cNvSpPr/>
            <p:nvPr/>
          </p:nvSpPr>
          <p:spPr>
            <a:xfrm>
              <a:off x="2587369" y="1916024"/>
              <a:ext cx="42625" cy="19207"/>
            </a:xfrm>
            <a:custGeom>
              <a:avLst/>
              <a:gdLst/>
              <a:ahLst/>
              <a:cxnLst/>
              <a:rect l="l" t="t" r="r" b="b"/>
              <a:pathLst>
                <a:path w="2146" h="967" extrusionOk="0">
                  <a:moveTo>
                    <a:pt x="1" y="1"/>
                  </a:moveTo>
                  <a:lnTo>
                    <a:pt x="483" y="376"/>
                  </a:lnTo>
                  <a:lnTo>
                    <a:pt x="1020" y="698"/>
                  </a:lnTo>
                  <a:lnTo>
                    <a:pt x="1556" y="859"/>
                  </a:lnTo>
                  <a:lnTo>
                    <a:pt x="2146" y="966"/>
                  </a:lnTo>
                  <a:lnTo>
                    <a:pt x="1663" y="698"/>
                  </a:lnTo>
                  <a:lnTo>
                    <a:pt x="1127" y="430"/>
                  </a:lnTo>
                  <a:lnTo>
                    <a:pt x="591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6"/>
            <p:cNvSpPr/>
            <p:nvPr/>
          </p:nvSpPr>
          <p:spPr>
            <a:xfrm>
              <a:off x="2583119" y="1926691"/>
              <a:ext cx="42625" cy="19187"/>
            </a:xfrm>
            <a:custGeom>
              <a:avLst/>
              <a:gdLst/>
              <a:ahLst/>
              <a:cxnLst/>
              <a:rect l="l" t="t" r="r" b="b"/>
              <a:pathLst>
                <a:path w="2146" h="966" extrusionOk="0">
                  <a:moveTo>
                    <a:pt x="0" y="0"/>
                  </a:moveTo>
                  <a:lnTo>
                    <a:pt x="54" y="108"/>
                  </a:lnTo>
                  <a:lnTo>
                    <a:pt x="268" y="268"/>
                  </a:lnTo>
                  <a:lnTo>
                    <a:pt x="590" y="483"/>
                  </a:lnTo>
                  <a:lnTo>
                    <a:pt x="965" y="698"/>
                  </a:lnTo>
                  <a:lnTo>
                    <a:pt x="1234" y="805"/>
                  </a:lnTo>
                  <a:lnTo>
                    <a:pt x="1555" y="912"/>
                  </a:lnTo>
                  <a:lnTo>
                    <a:pt x="1824" y="966"/>
                  </a:lnTo>
                  <a:lnTo>
                    <a:pt x="2145" y="966"/>
                  </a:lnTo>
                  <a:lnTo>
                    <a:pt x="1609" y="698"/>
                  </a:lnTo>
                  <a:lnTo>
                    <a:pt x="1073" y="483"/>
                  </a:lnTo>
                  <a:lnTo>
                    <a:pt x="536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6"/>
            <p:cNvSpPr/>
            <p:nvPr/>
          </p:nvSpPr>
          <p:spPr>
            <a:xfrm>
              <a:off x="1597701" y="2619137"/>
              <a:ext cx="108668" cy="82052"/>
            </a:xfrm>
            <a:custGeom>
              <a:avLst/>
              <a:gdLst/>
              <a:ahLst/>
              <a:cxnLst/>
              <a:rect l="l" t="t" r="r" b="b"/>
              <a:pathLst>
                <a:path w="5471" h="4131" extrusionOk="0">
                  <a:moveTo>
                    <a:pt x="4559" y="1"/>
                  </a:moveTo>
                  <a:lnTo>
                    <a:pt x="0" y="2039"/>
                  </a:lnTo>
                  <a:lnTo>
                    <a:pt x="966" y="4131"/>
                  </a:lnTo>
                  <a:lnTo>
                    <a:pt x="5471" y="2039"/>
                  </a:lnTo>
                  <a:lnTo>
                    <a:pt x="45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6"/>
            <p:cNvSpPr/>
            <p:nvPr/>
          </p:nvSpPr>
          <p:spPr>
            <a:xfrm>
              <a:off x="1594503" y="2617012"/>
              <a:ext cx="111866" cy="86303"/>
            </a:xfrm>
            <a:custGeom>
              <a:avLst/>
              <a:gdLst/>
              <a:ahLst/>
              <a:cxnLst/>
              <a:rect l="l" t="t" r="r" b="b"/>
              <a:pathLst>
                <a:path w="5632" h="4345" extrusionOk="0">
                  <a:moveTo>
                    <a:pt x="4613" y="0"/>
                  </a:moveTo>
                  <a:lnTo>
                    <a:pt x="108" y="2039"/>
                  </a:lnTo>
                  <a:lnTo>
                    <a:pt x="0" y="2199"/>
                  </a:lnTo>
                  <a:lnTo>
                    <a:pt x="0" y="2253"/>
                  </a:lnTo>
                  <a:lnTo>
                    <a:pt x="54" y="2307"/>
                  </a:lnTo>
                  <a:lnTo>
                    <a:pt x="108" y="2468"/>
                  </a:lnTo>
                  <a:lnTo>
                    <a:pt x="215" y="2736"/>
                  </a:lnTo>
                  <a:lnTo>
                    <a:pt x="483" y="3272"/>
                  </a:lnTo>
                  <a:lnTo>
                    <a:pt x="966" y="4238"/>
                  </a:lnTo>
                  <a:lnTo>
                    <a:pt x="1019" y="4345"/>
                  </a:lnTo>
                  <a:lnTo>
                    <a:pt x="1127" y="4291"/>
                  </a:lnTo>
                  <a:lnTo>
                    <a:pt x="2950" y="3433"/>
                  </a:lnTo>
                  <a:lnTo>
                    <a:pt x="4345" y="2736"/>
                  </a:lnTo>
                  <a:lnTo>
                    <a:pt x="5256" y="2307"/>
                  </a:lnTo>
                  <a:lnTo>
                    <a:pt x="5578" y="2146"/>
                  </a:lnTo>
                  <a:lnTo>
                    <a:pt x="5203" y="2253"/>
                  </a:lnTo>
                  <a:lnTo>
                    <a:pt x="4237" y="2682"/>
                  </a:lnTo>
                  <a:lnTo>
                    <a:pt x="1134" y="4027"/>
                  </a:lnTo>
                  <a:lnTo>
                    <a:pt x="1134" y="4027"/>
                  </a:lnTo>
                  <a:lnTo>
                    <a:pt x="751" y="3165"/>
                  </a:lnTo>
                  <a:lnTo>
                    <a:pt x="483" y="2629"/>
                  </a:lnTo>
                  <a:lnTo>
                    <a:pt x="376" y="2360"/>
                  </a:lnTo>
                  <a:lnTo>
                    <a:pt x="324" y="2256"/>
                  </a:lnTo>
                  <a:lnTo>
                    <a:pt x="324" y="2256"/>
                  </a:lnTo>
                  <a:lnTo>
                    <a:pt x="4654" y="246"/>
                  </a:lnTo>
                  <a:lnTo>
                    <a:pt x="4654" y="246"/>
                  </a:lnTo>
                  <a:lnTo>
                    <a:pt x="5310" y="1610"/>
                  </a:lnTo>
                  <a:lnTo>
                    <a:pt x="5632" y="2146"/>
                  </a:lnTo>
                  <a:lnTo>
                    <a:pt x="5525" y="1878"/>
                  </a:lnTo>
                  <a:lnTo>
                    <a:pt x="5364" y="1610"/>
                  </a:lnTo>
                  <a:lnTo>
                    <a:pt x="4720" y="54"/>
                  </a:lnTo>
                  <a:lnTo>
                    <a:pt x="472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6"/>
            <p:cNvSpPr/>
            <p:nvPr/>
          </p:nvSpPr>
          <p:spPr>
            <a:xfrm>
              <a:off x="1566795" y="2644700"/>
              <a:ext cx="57562" cy="78854"/>
            </a:xfrm>
            <a:custGeom>
              <a:avLst/>
              <a:gdLst/>
              <a:ahLst/>
              <a:cxnLst/>
              <a:rect l="l" t="t" r="r" b="b"/>
              <a:pathLst>
                <a:path w="2898" h="3970" extrusionOk="0">
                  <a:moveTo>
                    <a:pt x="1181" y="1"/>
                  </a:moveTo>
                  <a:lnTo>
                    <a:pt x="859" y="216"/>
                  </a:lnTo>
                  <a:lnTo>
                    <a:pt x="537" y="484"/>
                  </a:lnTo>
                  <a:lnTo>
                    <a:pt x="323" y="805"/>
                  </a:lnTo>
                  <a:lnTo>
                    <a:pt x="108" y="1127"/>
                  </a:lnTo>
                  <a:lnTo>
                    <a:pt x="1" y="1503"/>
                  </a:lnTo>
                  <a:lnTo>
                    <a:pt x="1" y="1932"/>
                  </a:lnTo>
                  <a:lnTo>
                    <a:pt x="54" y="2307"/>
                  </a:lnTo>
                  <a:lnTo>
                    <a:pt x="162" y="2736"/>
                  </a:lnTo>
                  <a:lnTo>
                    <a:pt x="376" y="3112"/>
                  </a:lnTo>
                  <a:lnTo>
                    <a:pt x="644" y="3380"/>
                  </a:lnTo>
                  <a:lnTo>
                    <a:pt x="966" y="3648"/>
                  </a:lnTo>
                  <a:lnTo>
                    <a:pt x="1342" y="3809"/>
                  </a:lnTo>
                  <a:lnTo>
                    <a:pt x="1717" y="3916"/>
                  </a:lnTo>
                  <a:lnTo>
                    <a:pt x="2093" y="3970"/>
                  </a:lnTo>
                  <a:lnTo>
                    <a:pt x="2522" y="3916"/>
                  </a:lnTo>
                  <a:lnTo>
                    <a:pt x="2897" y="3755"/>
                  </a:lnTo>
                  <a:lnTo>
                    <a:pt x="118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6"/>
            <p:cNvSpPr/>
            <p:nvPr/>
          </p:nvSpPr>
          <p:spPr>
            <a:xfrm>
              <a:off x="1565742" y="2641522"/>
              <a:ext cx="61792" cy="84177"/>
            </a:xfrm>
            <a:custGeom>
              <a:avLst/>
              <a:gdLst/>
              <a:ahLst/>
              <a:cxnLst/>
              <a:rect l="l" t="t" r="r" b="b"/>
              <a:pathLst>
                <a:path w="3111" h="4238" extrusionOk="0">
                  <a:moveTo>
                    <a:pt x="215" y="2896"/>
                  </a:moveTo>
                  <a:lnTo>
                    <a:pt x="215" y="2896"/>
                  </a:lnTo>
                  <a:lnTo>
                    <a:pt x="215" y="2896"/>
                  </a:lnTo>
                  <a:close/>
                  <a:moveTo>
                    <a:pt x="1234" y="0"/>
                  </a:moveTo>
                  <a:lnTo>
                    <a:pt x="912" y="215"/>
                  </a:lnTo>
                  <a:lnTo>
                    <a:pt x="644" y="429"/>
                  </a:lnTo>
                  <a:lnTo>
                    <a:pt x="429" y="697"/>
                  </a:lnTo>
                  <a:lnTo>
                    <a:pt x="215" y="965"/>
                  </a:lnTo>
                  <a:lnTo>
                    <a:pt x="107" y="1234"/>
                  </a:lnTo>
                  <a:lnTo>
                    <a:pt x="54" y="1448"/>
                  </a:lnTo>
                  <a:lnTo>
                    <a:pt x="0" y="1716"/>
                  </a:lnTo>
                  <a:lnTo>
                    <a:pt x="0" y="1985"/>
                  </a:lnTo>
                  <a:lnTo>
                    <a:pt x="0" y="2360"/>
                  </a:lnTo>
                  <a:lnTo>
                    <a:pt x="107" y="2682"/>
                  </a:lnTo>
                  <a:lnTo>
                    <a:pt x="215" y="2896"/>
                  </a:lnTo>
                  <a:lnTo>
                    <a:pt x="161" y="2467"/>
                  </a:lnTo>
                  <a:lnTo>
                    <a:pt x="107" y="1985"/>
                  </a:lnTo>
                  <a:lnTo>
                    <a:pt x="107" y="1716"/>
                  </a:lnTo>
                  <a:lnTo>
                    <a:pt x="215" y="1448"/>
                  </a:lnTo>
                  <a:lnTo>
                    <a:pt x="322" y="1180"/>
                  </a:lnTo>
                  <a:lnTo>
                    <a:pt x="429" y="965"/>
                  </a:lnTo>
                  <a:lnTo>
                    <a:pt x="590" y="751"/>
                  </a:lnTo>
                  <a:lnTo>
                    <a:pt x="805" y="536"/>
                  </a:lnTo>
                  <a:lnTo>
                    <a:pt x="1019" y="376"/>
                  </a:lnTo>
                  <a:lnTo>
                    <a:pt x="1172" y="314"/>
                  </a:lnTo>
                  <a:lnTo>
                    <a:pt x="1172" y="314"/>
                  </a:lnTo>
                  <a:lnTo>
                    <a:pt x="1985" y="2092"/>
                  </a:lnTo>
                  <a:lnTo>
                    <a:pt x="2790" y="3904"/>
                  </a:lnTo>
                  <a:lnTo>
                    <a:pt x="2790" y="3904"/>
                  </a:lnTo>
                  <a:lnTo>
                    <a:pt x="2628" y="3969"/>
                  </a:lnTo>
                  <a:lnTo>
                    <a:pt x="2360" y="4023"/>
                  </a:lnTo>
                  <a:lnTo>
                    <a:pt x="1824" y="4023"/>
                  </a:lnTo>
                  <a:lnTo>
                    <a:pt x="1556" y="3969"/>
                  </a:lnTo>
                  <a:lnTo>
                    <a:pt x="1287" y="3862"/>
                  </a:lnTo>
                  <a:lnTo>
                    <a:pt x="1019" y="3754"/>
                  </a:lnTo>
                  <a:lnTo>
                    <a:pt x="805" y="3594"/>
                  </a:lnTo>
                  <a:lnTo>
                    <a:pt x="483" y="3272"/>
                  </a:lnTo>
                  <a:lnTo>
                    <a:pt x="215" y="2896"/>
                  </a:lnTo>
                  <a:lnTo>
                    <a:pt x="268" y="3164"/>
                  </a:lnTo>
                  <a:lnTo>
                    <a:pt x="483" y="3433"/>
                  </a:lnTo>
                  <a:lnTo>
                    <a:pt x="697" y="3701"/>
                  </a:lnTo>
                  <a:lnTo>
                    <a:pt x="912" y="3862"/>
                  </a:lnTo>
                  <a:lnTo>
                    <a:pt x="1180" y="3969"/>
                  </a:lnTo>
                  <a:lnTo>
                    <a:pt x="1395" y="4076"/>
                  </a:lnTo>
                  <a:lnTo>
                    <a:pt x="1663" y="4184"/>
                  </a:lnTo>
                  <a:lnTo>
                    <a:pt x="1985" y="4237"/>
                  </a:lnTo>
                  <a:lnTo>
                    <a:pt x="2360" y="4237"/>
                  </a:lnTo>
                  <a:lnTo>
                    <a:pt x="2682" y="4130"/>
                  </a:lnTo>
                  <a:lnTo>
                    <a:pt x="3004" y="4023"/>
                  </a:lnTo>
                  <a:lnTo>
                    <a:pt x="3111" y="3969"/>
                  </a:lnTo>
                  <a:lnTo>
                    <a:pt x="3057" y="3915"/>
                  </a:lnTo>
                  <a:lnTo>
                    <a:pt x="2253" y="1985"/>
                  </a:lnTo>
                  <a:lnTo>
                    <a:pt x="1341" y="54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6"/>
            <p:cNvSpPr/>
            <p:nvPr/>
          </p:nvSpPr>
          <p:spPr>
            <a:xfrm>
              <a:off x="1574263" y="2679857"/>
              <a:ext cx="10666" cy="25603"/>
            </a:xfrm>
            <a:custGeom>
              <a:avLst/>
              <a:gdLst/>
              <a:ahLst/>
              <a:cxnLst/>
              <a:rect l="l" t="t" r="r" b="b"/>
              <a:pathLst>
                <a:path w="537" h="1289" extrusionOk="0">
                  <a:moveTo>
                    <a:pt x="537" y="1"/>
                  </a:moveTo>
                  <a:lnTo>
                    <a:pt x="268" y="269"/>
                  </a:lnTo>
                  <a:lnTo>
                    <a:pt x="54" y="591"/>
                  </a:lnTo>
                  <a:lnTo>
                    <a:pt x="0" y="913"/>
                  </a:lnTo>
                  <a:lnTo>
                    <a:pt x="0" y="128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6"/>
            <p:cNvSpPr/>
            <p:nvPr/>
          </p:nvSpPr>
          <p:spPr>
            <a:xfrm>
              <a:off x="1574263" y="2679857"/>
              <a:ext cx="10666" cy="25603"/>
            </a:xfrm>
            <a:custGeom>
              <a:avLst/>
              <a:gdLst/>
              <a:ahLst/>
              <a:cxnLst/>
              <a:rect l="l" t="t" r="r" b="b"/>
              <a:pathLst>
                <a:path w="537" h="1289" fill="none" extrusionOk="0">
                  <a:moveTo>
                    <a:pt x="537" y="1"/>
                  </a:moveTo>
                  <a:lnTo>
                    <a:pt x="537" y="1"/>
                  </a:lnTo>
                  <a:lnTo>
                    <a:pt x="268" y="269"/>
                  </a:lnTo>
                  <a:lnTo>
                    <a:pt x="54" y="591"/>
                  </a:lnTo>
                  <a:lnTo>
                    <a:pt x="0" y="913"/>
                  </a:lnTo>
                  <a:lnTo>
                    <a:pt x="0" y="12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6"/>
            <p:cNvSpPr/>
            <p:nvPr/>
          </p:nvSpPr>
          <p:spPr>
            <a:xfrm>
              <a:off x="1572118" y="2679857"/>
              <a:ext cx="12811" cy="25603"/>
            </a:xfrm>
            <a:custGeom>
              <a:avLst/>
              <a:gdLst/>
              <a:ahLst/>
              <a:cxnLst/>
              <a:rect l="l" t="t" r="r" b="b"/>
              <a:pathLst>
                <a:path w="645" h="1289" extrusionOk="0">
                  <a:moveTo>
                    <a:pt x="537" y="1"/>
                  </a:moveTo>
                  <a:lnTo>
                    <a:pt x="430" y="108"/>
                  </a:lnTo>
                  <a:lnTo>
                    <a:pt x="215" y="269"/>
                  </a:lnTo>
                  <a:lnTo>
                    <a:pt x="55" y="537"/>
                  </a:lnTo>
                  <a:lnTo>
                    <a:pt x="1" y="859"/>
                  </a:lnTo>
                  <a:lnTo>
                    <a:pt x="1" y="1074"/>
                  </a:lnTo>
                  <a:lnTo>
                    <a:pt x="55" y="1234"/>
                  </a:lnTo>
                  <a:lnTo>
                    <a:pt x="108" y="1288"/>
                  </a:lnTo>
                  <a:lnTo>
                    <a:pt x="108" y="1234"/>
                  </a:lnTo>
                  <a:lnTo>
                    <a:pt x="162" y="1074"/>
                  </a:lnTo>
                  <a:lnTo>
                    <a:pt x="215" y="859"/>
                  </a:lnTo>
                  <a:lnTo>
                    <a:pt x="269" y="645"/>
                  </a:lnTo>
                  <a:lnTo>
                    <a:pt x="430" y="430"/>
                  </a:lnTo>
                  <a:lnTo>
                    <a:pt x="537" y="215"/>
                  </a:lnTo>
                  <a:lnTo>
                    <a:pt x="591" y="108"/>
                  </a:lnTo>
                  <a:lnTo>
                    <a:pt x="64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6"/>
            <p:cNvSpPr/>
            <p:nvPr/>
          </p:nvSpPr>
          <p:spPr>
            <a:xfrm>
              <a:off x="1610472" y="2654294"/>
              <a:ext cx="20260" cy="42645"/>
            </a:xfrm>
            <a:custGeom>
              <a:avLst/>
              <a:gdLst/>
              <a:ahLst/>
              <a:cxnLst/>
              <a:rect l="l" t="t" r="r" b="b"/>
              <a:pathLst>
                <a:path w="1020" h="2147" extrusionOk="0">
                  <a:moveTo>
                    <a:pt x="1" y="1"/>
                  </a:moveTo>
                  <a:lnTo>
                    <a:pt x="215" y="537"/>
                  </a:lnTo>
                  <a:lnTo>
                    <a:pt x="484" y="1073"/>
                  </a:lnTo>
                  <a:lnTo>
                    <a:pt x="698" y="1610"/>
                  </a:lnTo>
                  <a:lnTo>
                    <a:pt x="1020" y="2146"/>
                  </a:lnTo>
                  <a:lnTo>
                    <a:pt x="913" y="1556"/>
                  </a:lnTo>
                  <a:lnTo>
                    <a:pt x="698" y="966"/>
                  </a:lnTo>
                  <a:lnTo>
                    <a:pt x="376" y="4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6"/>
            <p:cNvSpPr/>
            <p:nvPr/>
          </p:nvSpPr>
          <p:spPr>
            <a:xfrm>
              <a:off x="1621138" y="2650043"/>
              <a:ext cx="20260" cy="41552"/>
            </a:xfrm>
            <a:custGeom>
              <a:avLst/>
              <a:gdLst/>
              <a:ahLst/>
              <a:cxnLst/>
              <a:rect l="l" t="t" r="r" b="b"/>
              <a:pathLst>
                <a:path w="1020" h="2092" extrusionOk="0">
                  <a:moveTo>
                    <a:pt x="0" y="0"/>
                  </a:moveTo>
                  <a:lnTo>
                    <a:pt x="215" y="536"/>
                  </a:lnTo>
                  <a:lnTo>
                    <a:pt x="483" y="1073"/>
                  </a:lnTo>
                  <a:lnTo>
                    <a:pt x="697" y="1609"/>
                  </a:lnTo>
                  <a:lnTo>
                    <a:pt x="1019" y="2092"/>
                  </a:lnTo>
                  <a:lnTo>
                    <a:pt x="966" y="1770"/>
                  </a:lnTo>
                  <a:lnTo>
                    <a:pt x="912" y="1502"/>
                  </a:lnTo>
                  <a:lnTo>
                    <a:pt x="805" y="1180"/>
                  </a:lnTo>
                  <a:lnTo>
                    <a:pt x="697" y="912"/>
                  </a:lnTo>
                  <a:lnTo>
                    <a:pt x="483" y="536"/>
                  </a:lnTo>
                  <a:lnTo>
                    <a:pt x="268" y="215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6"/>
            <p:cNvSpPr/>
            <p:nvPr/>
          </p:nvSpPr>
          <p:spPr>
            <a:xfrm>
              <a:off x="1631785" y="2644700"/>
              <a:ext cx="20260" cy="42645"/>
            </a:xfrm>
            <a:custGeom>
              <a:avLst/>
              <a:gdLst/>
              <a:ahLst/>
              <a:cxnLst/>
              <a:rect l="l" t="t" r="r" b="b"/>
              <a:pathLst>
                <a:path w="1020" h="2147" extrusionOk="0">
                  <a:moveTo>
                    <a:pt x="0" y="1"/>
                  </a:moveTo>
                  <a:lnTo>
                    <a:pt x="161" y="537"/>
                  </a:lnTo>
                  <a:lnTo>
                    <a:pt x="430" y="1074"/>
                  </a:lnTo>
                  <a:lnTo>
                    <a:pt x="698" y="1610"/>
                  </a:lnTo>
                  <a:lnTo>
                    <a:pt x="1020" y="2146"/>
                  </a:lnTo>
                  <a:lnTo>
                    <a:pt x="859" y="1556"/>
                  </a:lnTo>
                  <a:lnTo>
                    <a:pt x="698" y="966"/>
                  </a:lnTo>
                  <a:lnTo>
                    <a:pt x="376" y="4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6"/>
            <p:cNvSpPr/>
            <p:nvPr/>
          </p:nvSpPr>
          <p:spPr>
            <a:xfrm>
              <a:off x="1642431" y="2639377"/>
              <a:ext cx="20260" cy="42645"/>
            </a:xfrm>
            <a:custGeom>
              <a:avLst/>
              <a:gdLst/>
              <a:ahLst/>
              <a:cxnLst/>
              <a:rect l="l" t="t" r="r" b="b"/>
              <a:pathLst>
                <a:path w="1020" h="2147" extrusionOk="0">
                  <a:moveTo>
                    <a:pt x="1" y="1"/>
                  </a:moveTo>
                  <a:lnTo>
                    <a:pt x="162" y="591"/>
                  </a:lnTo>
                  <a:lnTo>
                    <a:pt x="430" y="1127"/>
                  </a:lnTo>
                  <a:lnTo>
                    <a:pt x="698" y="1663"/>
                  </a:lnTo>
                  <a:lnTo>
                    <a:pt x="1020" y="2146"/>
                  </a:lnTo>
                  <a:lnTo>
                    <a:pt x="966" y="1824"/>
                  </a:lnTo>
                  <a:lnTo>
                    <a:pt x="913" y="1556"/>
                  </a:lnTo>
                  <a:lnTo>
                    <a:pt x="805" y="1234"/>
                  </a:lnTo>
                  <a:lnTo>
                    <a:pt x="698" y="966"/>
                  </a:lnTo>
                  <a:lnTo>
                    <a:pt x="537" y="698"/>
                  </a:lnTo>
                  <a:lnTo>
                    <a:pt x="376" y="430"/>
                  </a:lnTo>
                  <a:lnTo>
                    <a:pt x="215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>
              <a:off x="1652025" y="2635126"/>
              <a:ext cx="20260" cy="42625"/>
            </a:xfrm>
            <a:custGeom>
              <a:avLst/>
              <a:gdLst/>
              <a:ahLst/>
              <a:cxnLst/>
              <a:rect l="l" t="t" r="r" b="b"/>
              <a:pathLst>
                <a:path w="1020" h="2146" extrusionOk="0">
                  <a:moveTo>
                    <a:pt x="1" y="0"/>
                  </a:moveTo>
                  <a:lnTo>
                    <a:pt x="215" y="537"/>
                  </a:lnTo>
                  <a:lnTo>
                    <a:pt x="483" y="1073"/>
                  </a:lnTo>
                  <a:lnTo>
                    <a:pt x="751" y="1609"/>
                  </a:lnTo>
                  <a:lnTo>
                    <a:pt x="1020" y="2146"/>
                  </a:lnTo>
                  <a:lnTo>
                    <a:pt x="912" y="1556"/>
                  </a:lnTo>
                  <a:lnTo>
                    <a:pt x="751" y="966"/>
                  </a:lnTo>
                  <a:lnTo>
                    <a:pt x="430" y="4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6"/>
            <p:cNvSpPr/>
            <p:nvPr/>
          </p:nvSpPr>
          <p:spPr>
            <a:xfrm>
              <a:off x="1662671" y="2630856"/>
              <a:ext cx="20260" cy="41572"/>
            </a:xfrm>
            <a:custGeom>
              <a:avLst/>
              <a:gdLst/>
              <a:ahLst/>
              <a:cxnLst/>
              <a:rect l="l" t="t" r="r" b="b"/>
              <a:pathLst>
                <a:path w="1020" h="2093" extrusionOk="0">
                  <a:moveTo>
                    <a:pt x="1" y="1"/>
                  </a:moveTo>
                  <a:lnTo>
                    <a:pt x="215" y="537"/>
                  </a:lnTo>
                  <a:lnTo>
                    <a:pt x="484" y="1073"/>
                  </a:lnTo>
                  <a:lnTo>
                    <a:pt x="752" y="1610"/>
                  </a:lnTo>
                  <a:lnTo>
                    <a:pt x="1020" y="2092"/>
                  </a:lnTo>
                  <a:lnTo>
                    <a:pt x="1020" y="1771"/>
                  </a:lnTo>
                  <a:lnTo>
                    <a:pt x="966" y="1502"/>
                  </a:lnTo>
                  <a:lnTo>
                    <a:pt x="859" y="1181"/>
                  </a:lnTo>
                  <a:lnTo>
                    <a:pt x="698" y="913"/>
                  </a:lnTo>
                  <a:lnTo>
                    <a:pt x="591" y="644"/>
                  </a:lnTo>
                  <a:lnTo>
                    <a:pt x="430" y="430"/>
                  </a:lnTo>
                  <a:lnTo>
                    <a:pt x="215" y="1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6"/>
            <p:cNvSpPr/>
            <p:nvPr/>
          </p:nvSpPr>
          <p:spPr>
            <a:xfrm>
              <a:off x="1673337" y="2625533"/>
              <a:ext cx="20260" cy="42625"/>
            </a:xfrm>
            <a:custGeom>
              <a:avLst/>
              <a:gdLst/>
              <a:ahLst/>
              <a:cxnLst/>
              <a:rect l="l" t="t" r="r" b="b"/>
              <a:pathLst>
                <a:path w="1020" h="2146" extrusionOk="0">
                  <a:moveTo>
                    <a:pt x="0" y="1"/>
                  </a:moveTo>
                  <a:lnTo>
                    <a:pt x="483" y="1073"/>
                  </a:lnTo>
                  <a:lnTo>
                    <a:pt x="1019" y="2146"/>
                  </a:lnTo>
                  <a:lnTo>
                    <a:pt x="1019" y="1824"/>
                  </a:lnTo>
                  <a:lnTo>
                    <a:pt x="966" y="1502"/>
                  </a:lnTo>
                  <a:lnTo>
                    <a:pt x="858" y="1234"/>
                  </a:lnTo>
                  <a:lnTo>
                    <a:pt x="697" y="966"/>
                  </a:lnTo>
                  <a:lnTo>
                    <a:pt x="483" y="537"/>
                  </a:lnTo>
                  <a:lnTo>
                    <a:pt x="268" y="269"/>
                  </a:lnTo>
                  <a:lnTo>
                    <a:pt x="107" y="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6"/>
            <p:cNvSpPr/>
            <p:nvPr/>
          </p:nvSpPr>
          <p:spPr>
            <a:xfrm>
              <a:off x="1883204" y="1506956"/>
              <a:ext cx="566757" cy="1229389"/>
            </a:xfrm>
            <a:custGeom>
              <a:avLst/>
              <a:gdLst/>
              <a:ahLst/>
              <a:cxnLst/>
              <a:rect l="l" t="t" r="r" b="b"/>
              <a:pathLst>
                <a:path w="28534" h="61895" extrusionOk="0">
                  <a:moveTo>
                    <a:pt x="0" y="0"/>
                  </a:moveTo>
                  <a:lnTo>
                    <a:pt x="912" y="966"/>
                  </a:lnTo>
                  <a:lnTo>
                    <a:pt x="1931" y="2038"/>
                  </a:lnTo>
                  <a:lnTo>
                    <a:pt x="3057" y="3326"/>
                  </a:lnTo>
                  <a:lnTo>
                    <a:pt x="4291" y="4774"/>
                  </a:lnTo>
                  <a:lnTo>
                    <a:pt x="5471" y="6329"/>
                  </a:lnTo>
                  <a:lnTo>
                    <a:pt x="6007" y="7134"/>
                  </a:lnTo>
                  <a:lnTo>
                    <a:pt x="6490" y="7885"/>
                  </a:lnTo>
                  <a:lnTo>
                    <a:pt x="6919" y="8582"/>
                  </a:lnTo>
                  <a:lnTo>
                    <a:pt x="7241" y="9279"/>
                  </a:lnTo>
                  <a:lnTo>
                    <a:pt x="8153" y="11746"/>
                  </a:lnTo>
                  <a:lnTo>
                    <a:pt x="8850" y="13838"/>
                  </a:lnTo>
                  <a:lnTo>
                    <a:pt x="9493" y="15822"/>
                  </a:lnTo>
                  <a:lnTo>
                    <a:pt x="9762" y="15447"/>
                  </a:lnTo>
                  <a:lnTo>
                    <a:pt x="10030" y="15125"/>
                  </a:lnTo>
                  <a:lnTo>
                    <a:pt x="10459" y="14857"/>
                  </a:lnTo>
                  <a:lnTo>
                    <a:pt x="10673" y="14750"/>
                  </a:lnTo>
                  <a:lnTo>
                    <a:pt x="10888" y="14696"/>
                  </a:lnTo>
                  <a:lnTo>
                    <a:pt x="11156" y="14643"/>
                  </a:lnTo>
                  <a:lnTo>
                    <a:pt x="11424" y="14696"/>
                  </a:lnTo>
                  <a:lnTo>
                    <a:pt x="11746" y="14857"/>
                  </a:lnTo>
                  <a:lnTo>
                    <a:pt x="12014" y="15072"/>
                  </a:lnTo>
                  <a:lnTo>
                    <a:pt x="12336" y="15393"/>
                  </a:lnTo>
                  <a:lnTo>
                    <a:pt x="12658" y="15822"/>
                  </a:lnTo>
                  <a:lnTo>
                    <a:pt x="12819" y="16144"/>
                  </a:lnTo>
                  <a:lnTo>
                    <a:pt x="13033" y="16627"/>
                  </a:lnTo>
                  <a:lnTo>
                    <a:pt x="13516" y="18075"/>
                  </a:lnTo>
                  <a:lnTo>
                    <a:pt x="14160" y="20006"/>
                  </a:lnTo>
                  <a:lnTo>
                    <a:pt x="14857" y="22420"/>
                  </a:lnTo>
                  <a:lnTo>
                    <a:pt x="15661" y="25262"/>
                  </a:lnTo>
                  <a:lnTo>
                    <a:pt x="16466" y="28373"/>
                  </a:lnTo>
                  <a:lnTo>
                    <a:pt x="18236" y="35345"/>
                  </a:lnTo>
                  <a:lnTo>
                    <a:pt x="19952" y="42747"/>
                  </a:lnTo>
                  <a:lnTo>
                    <a:pt x="20757" y="46448"/>
                  </a:lnTo>
                  <a:lnTo>
                    <a:pt x="21508" y="50041"/>
                  </a:lnTo>
                  <a:lnTo>
                    <a:pt x="22151" y="53420"/>
                  </a:lnTo>
                  <a:lnTo>
                    <a:pt x="22741" y="56585"/>
                  </a:lnTo>
                  <a:lnTo>
                    <a:pt x="23170" y="59427"/>
                  </a:lnTo>
                  <a:lnTo>
                    <a:pt x="23492" y="61895"/>
                  </a:lnTo>
                  <a:lnTo>
                    <a:pt x="28534" y="61895"/>
                  </a:lnTo>
                  <a:lnTo>
                    <a:pt x="28158" y="58730"/>
                  </a:lnTo>
                  <a:lnTo>
                    <a:pt x="27246" y="51650"/>
                  </a:lnTo>
                  <a:lnTo>
                    <a:pt x="26656" y="47735"/>
                  </a:lnTo>
                  <a:lnTo>
                    <a:pt x="26120" y="44142"/>
                  </a:lnTo>
                  <a:lnTo>
                    <a:pt x="25798" y="42640"/>
                  </a:lnTo>
                  <a:lnTo>
                    <a:pt x="25584" y="41353"/>
                  </a:lnTo>
                  <a:lnTo>
                    <a:pt x="25316" y="40387"/>
                  </a:lnTo>
                  <a:lnTo>
                    <a:pt x="25101" y="39797"/>
                  </a:lnTo>
                  <a:lnTo>
                    <a:pt x="24672" y="38993"/>
                  </a:lnTo>
                  <a:lnTo>
                    <a:pt x="24297" y="38349"/>
                  </a:lnTo>
                  <a:lnTo>
                    <a:pt x="23975" y="37866"/>
                  </a:lnTo>
                  <a:lnTo>
                    <a:pt x="23653" y="37437"/>
                  </a:lnTo>
                  <a:lnTo>
                    <a:pt x="23224" y="36954"/>
                  </a:lnTo>
                  <a:lnTo>
                    <a:pt x="23063" y="36794"/>
                  </a:lnTo>
                  <a:lnTo>
                    <a:pt x="22848" y="35453"/>
                  </a:lnTo>
                  <a:lnTo>
                    <a:pt x="22258" y="32449"/>
                  </a:lnTo>
                  <a:lnTo>
                    <a:pt x="21937" y="30787"/>
                  </a:lnTo>
                  <a:lnTo>
                    <a:pt x="21561" y="29177"/>
                  </a:lnTo>
                  <a:lnTo>
                    <a:pt x="21186" y="27944"/>
                  </a:lnTo>
                  <a:lnTo>
                    <a:pt x="20971" y="27461"/>
                  </a:lnTo>
                  <a:lnTo>
                    <a:pt x="20810" y="27139"/>
                  </a:lnTo>
                  <a:lnTo>
                    <a:pt x="20381" y="26603"/>
                  </a:lnTo>
                  <a:lnTo>
                    <a:pt x="19899" y="26120"/>
                  </a:lnTo>
                  <a:lnTo>
                    <a:pt x="19362" y="25638"/>
                  </a:lnTo>
                  <a:lnTo>
                    <a:pt x="18772" y="25262"/>
                  </a:lnTo>
                  <a:lnTo>
                    <a:pt x="18450" y="23814"/>
                  </a:lnTo>
                  <a:lnTo>
                    <a:pt x="18129" y="22312"/>
                  </a:lnTo>
                  <a:lnTo>
                    <a:pt x="17646" y="20489"/>
                  </a:lnTo>
                  <a:lnTo>
                    <a:pt x="17056" y="18611"/>
                  </a:lnTo>
                  <a:lnTo>
                    <a:pt x="16681" y="17700"/>
                  </a:lnTo>
                  <a:lnTo>
                    <a:pt x="16359" y="16842"/>
                  </a:lnTo>
                  <a:lnTo>
                    <a:pt x="15983" y="16037"/>
                  </a:lnTo>
                  <a:lnTo>
                    <a:pt x="15554" y="15340"/>
                  </a:lnTo>
                  <a:lnTo>
                    <a:pt x="15125" y="14750"/>
                  </a:lnTo>
                  <a:lnTo>
                    <a:pt x="14911" y="14535"/>
                  </a:lnTo>
                  <a:lnTo>
                    <a:pt x="14696" y="14321"/>
                  </a:lnTo>
                  <a:lnTo>
                    <a:pt x="14213" y="13999"/>
                  </a:lnTo>
                  <a:lnTo>
                    <a:pt x="13784" y="13784"/>
                  </a:lnTo>
                  <a:lnTo>
                    <a:pt x="13409" y="13570"/>
                  </a:lnTo>
                  <a:lnTo>
                    <a:pt x="12980" y="13409"/>
                  </a:lnTo>
                  <a:lnTo>
                    <a:pt x="12604" y="13302"/>
                  </a:lnTo>
                  <a:lnTo>
                    <a:pt x="12282" y="13248"/>
                  </a:lnTo>
                  <a:lnTo>
                    <a:pt x="11639" y="13194"/>
                  </a:lnTo>
                  <a:lnTo>
                    <a:pt x="11103" y="13194"/>
                  </a:lnTo>
                  <a:lnTo>
                    <a:pt x="10727" y="13302"/>
                  </a:lnTo>
                  <a:lnTo>
                    <a:pt x="10405" y="13409"/>
                  </a:lnTo>
                  <a:lnTo>
                    <a:pt x="10298" y="12980"/>
                  </a:lnTo>
                  <a:lnTo>
                    <a:pt x="10030" y="11800"/>
                  </a:lnTo>
                  <a:lnTo>
                    <a:pt x="9762" y="11049"/>
                  </a:lnTo>
                  <a:lnTo>
                    <a:pt x="9440" y="10137"/>
                  </a:lnTo>
                  <a:lnTo>
                    <a:pt x="9064" y="9118"/>
                  </a:lnTo>
                  <a:lnTo>
                    <a:pt x="8528" y="8099"/>
                  </a:lnTo>
                  <a:lnTo>
                    <a:pt x="7938" y="6973"/>
                  </a:lnTo>
                  <a:lnTo>
                    <a:pt x="7187" y="5846"/>
                  </a:lnTo>
                  <a:lnTo>
                    <a:pt x="6329" y="4720"/>
                  </a:lnTo>
                  <a:lnTo>
                    <a:pt x="5900" y="4184"/>
                  </a:lnTo>
                  <a:lnTo>
                    <a:pt x="5364" y="3647"/>
                  </a:lnTo>
                  <a:lnTo>
                    <a:pt x="4827" y="3111"/>
                  </a:lnTo>
                  <a:lnTo>
                    <a:pt x="4237" y="2628"/>
                  </a:lnTo>
                  <a:lnTo>
                    <a:pt x="3647" y="2092"/>
                  </a:lnTo>
                  <a:lnTo>
                    <a:pt x="3004" y="1663"/>
                  </a:lnTo>
                  <a:lnTo>
                    <a:pt x="2306" y="1180"/>
                  </a:lnTo>
                  <a:lnTo>
                    <a:pt x="1609" y="751"/>
                  </a:lnTo>
                  <a:lnTo>
                    <a:pt x="805" y="3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6"/>
            <p:cNvSpPr/>
            <p:nvPr/>
          </p:nvSpPr>
          <p:spPr>
            <a:xfrm>
              <a:off x="2693892" y="2345352"/>
              <a:ext cx="126802" cy="57542"/>
            </a:xfrm>
            <a:custGeom>
              <a:avLst/>
              <a:gdLst/>
              <a:ahLst/>
              <a:cxnLst/>
              <a:rect l="l" t="t" r="r" b="b"/>
              <a:pathLst>
                <a:path w="6384" h="2897" extrusionOk="0">
                  <a:moveTo>
                    <a:pt x="6383" y="1"/>
                  </a:moveTo>
                  <a:lnTo>
                    <a:pt x="5901" y="54"/>
                  </a:lnTo>
                  <a:lnTo>
                    <a:pt x="5364" y="108"/>
                  </a:lnTo>
                  <a:lnTo>
                    <a:pt x="4774" y="269"/>
                  </a:lnTo>
                  <a:lnTo>
                    <a:pt x="4131" y="483"/>
                  </a:lnTo>
                  <a:lnTo>
                    <a:pt x="3541" y="644"/>
                  </a:lnTo>
                  <a:lnTo>
                    <a:pt x="2951" y="912"/>
                  </a:lnTo>
                  <a:lnTo>
                    <a:pt x="2415" y="1181"/>
                  </a:lnTo>
                  <a:lnTo>
                    <a:pt x="1825" y="1502"/>
                  </a:lnTo>
                  <a:lnTo>
                    <a:pt x="1288" y="1824"/>
                  </a:lnTo>
                  <a:lnTo>
                    <a:pt x="805" y="2200"/>
                  </a:lnTo>
                  <a:lnTo>
                    <a:pt x="376" y="2521"/>
                  </a:lnTo>
                  <a:lnTo>
                    <a:pt x="1" y="2897"/>
                  </a:lnTo>
                  <a:lnTo>
                    <a:pt x="1503" y="1985"/>
                  </a:lnTo>
                  <a:lnTo>
                    <a:pt x="3058" y="1127"/>
                  </a:lnTo>
                  <a:lnTo>
                    <a:pt x="4721" y="537"/>
                  </a:lnTo>
                  <a:lnTo>
                    <a:pt x="6383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6"/>
            <p:cNvSpPr/>
            <p:nvPr/>
          </p:nvSpPr>
          <p:spPr>
            <a:xfrm>
              <a:off x="2689642" y="2325112"/>
              <a:ext cx="127855" cy="70333"/>
            </a:xfrm>
            <a:custGeom>
              <a:avLst/>
              <a:gdLst/>
              <a:ahLst/>
              <a:cxnLst/>
              <a:rect l="l" t="t" r="r" b="b"/>
              <a:pathLst>
                <a:path w="6437" h="3541" extrusionOk="0">
                  <a:moveTo>
                    <a:pt x="6437" y="1"/>
                  </a:moveTo>
                  <a:lnTo>
                    <a:pt x="5900" y="108"/>
                  </a:lnTo>
                  <a:lnTo>
                    <a:pt x="5364" y="269"/>
                  </a:lnTo>
                  <a:lnTo>
                    <a:pt x="4720" y="483"/>
                  </a:lnTo>
                  <a:lnTo>
                    <a:pt x="4130" y="698"/>
                  </a:lnTo>
                  <a:lnTo>
                    <a:pt x="3540" y="966"/>
                  </a:lnTo>
                  <a:lnTo>
                    <a:pt x="2950" y="1288"/>
                  </a:lnTo>
                  <a:lnTo>
                    <a:pt x="2360" y="1610"/>
                  </a:lnTo>
                  <a:lnTo>
                    <a:pt x="1824" y="1985"/>
                  </a:lnTo>
                  <a:lnTo>
                    <a:pt x="1288" y="2361"/>
                  </a:lnTo>
                  <a:lnTo>
                    <a:pt x="805" y="2790"/>
                  </a:lnTo>
                  <a:lnTo>
                    <a:pt x="376" y="3165"/>
                  </a:lnTo>
                  <a:lnTo>
                    <a:pt x="0" y="3540"/>
                  </a:lnTo>
                  <a:lnTo>
                    <a:pt x="0" y="3540"/>
                  </a:lnTo>
                  <a:lnTo>
                    <a:pt x="269" y="3380"/>
                  </a:lnTo>
                  <a:lnTo>
                    <a:pt x="912" y="2951"/>
                  </a:lnTo>
                  <a:lnTo>
                    <a:pt x="1824" y="2253"/>
                  </a:lnTo>
                  <a:lnTo>
                    <a:pt x="2414" y="1878"/>
                  </a:lnTo>
                  <a:lnTo>
                    <a:pt x="3058" y="1502"/>
                  </a:lnTo>
                  <a:lnTo>
                    <a:pt x="4720" y="698"/>
                  </a:lnTo>
                  <a:lnTo>
                    <a:pt x="643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6"/>
            <p:cNvSpPr/>
            <p:nvPr/>
          </p:nvSpPr>
          <p:spPr>
            <a:xfrm>
              <a:off x="2708809" y="2373061"/>
              <a:ext cx="89520" cy="25583"/>
            </a:xfrm>
            <a:custGeom>
              <a:avLst/>
              <a:gdLst/>
              <a:ahLst/>
              <a:cxnLst/>
              <a:rect l="l" t="t" r="r" b="b"/>
              <a:pathLst>
                <a:path w="4507" h="1288" extrusionOk="0">
                  <a:moveTo>
                    <a:pt x="3863" y="0"/>
                  </a:moveTo>
                  <a:lnTo>
                    <a:pt x="3273" y="54"/>
                  </a:lnTo>
                  <a:lnTo>
                    <a:pt x="2683" y="107"/>
                  </a:lnTo>
                  <a:lnTo>
                    <a:pt x="2146" y="268"/>
                  </a:lnTo>
                  <a:lnTo>
                    <a:pt x="1556" y="429"/>
                  </a:lnTo>
                  <a:lnTo>
                    <a:pt x="1020" y="697"/>
                  </a:lnTo>
                  <a:lnTo>
                    <a:pt x="537" y="966"/>
                  </a:lnTo>
                  <a:lnTo>
                    <a:pt x="1" y="1287"/>
                  </a:lnTo>
                  <a:lnTo>
                    <a:pt x="1" y="1287"/>
                  </a:lnTo>
                  <a:lnTo>
                    <a:pt x="215" y="1234"/>
                  </a:lnTo>
                  <a:lnTo>
                    <a:pt x="644" y="1073"/>
                  </a:lnTo>
                  <a:lnTo>
                    <a:pt x="1342" y="805"/>
                  </a:lnTo>
                  <a:lnTo>
                    <a:pt x="2200" y="483"/>
                  </a:lnTo>
                  <a:lnTo>
                    <a:pt x="3058" y="268"/>
                  </a:lnTo>
                  <a:lnTo>
                    <a:pt x="3809" y="161"/>
                  </a:lnTo>
                  <a:lnTo>
                    <a:pt x="4292" y="107"/>
                  </a:lnTo>
                  <a:lnTo>
                    <a:pt x="4506" y="54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6"/>
            <p:cNvSpPr/>
            <p:nvPr/>
          </p:nvSpPr>
          <p:spPr>
            <a:xfrm>
              <a:off x="2573525" y="2373061"/>
              <a:ext cx="160886" cy="363285"/>
            </a:xfrm>
            <a:custGeom>
              <a:avLst/>
              <a:gdLst/>
              <a:ahLst/>
              <a:cxnLst/>
              <a:rect l="l" t="t" r="r" b="b"/>
              <a:pathLst>
                <a:path w="8100" h="18290" extrusionOk="0">
                  <a:moveTo>
                    <a:pt x="6865" y="0"/>
                  </a:moveTo>
                  <a:lnTo>
                    <a:pt x="5900" y="751"/>
                  </a:lnTo>
                  <a:lnTo>
                    <a:pt x="4988" y="1556"/>
                  </a:lnTo>
                  <a:lnTo>
                    <a:pt x="4184" y="2467"/>
                  </a:lnTo>
                  <a:lnTo>
                    <a:pt x="3433" y="3486"/>
                  </a:lnTo>
                  <a:lnTo>
                    <a:pt x="2789" y="4559"/>
                  </a:lnTo>
                  <a:lnTo>
                    <a:pt x="2199" y="5632"/>
                  </a:lnTo>
                  <a:lnTo>
                    <a:pt x="1663" y="6812"/>
                  </a:lnTo>
                  <a:lnTo>
                    <a:pt x="1234" y="7992"/>
                  </a:lnTo>
                  <a:lnTo>
                    <a:pt x="805" y="9225"/>
                  </a:lnTo>
                  <a:lnTo>
                    <a:pt x="537" y="10513"/>
                  </a:lnTo>
                  <a:lnTo>
                    <a:pt x="268" y="11800"/>
                  </a:lnTo>
                  <a:lnTo>
                    <a:pt x="108" y="13087"/>
                  </a:lnTo>
                  <a:lnTo>
                    <a:pt x="54" y="14374"/>
                  </a:lnTo>
                  <a:lnTo>
                    <a:pt x="0" y="15661"/>
                  </a:lnTo>
                  <a:lnTo>
                    <a:pt x="54" y="16949"/>
                  </a:lnTo>
                  <a:lnTo>
                    <a:pt x="161" y="18236"/>
                  </a:lnTo>
                  <a:lnTo>
                    <a:pt x="1985" y="18290"/>
                  </a:lnTo>
                  <a:lnTo>
                    <a:pt x="1931" y="17056"/>
                  </a:lnTo>
                  <a:lnTo>
                    <a:pt x="1985" y="15876"/>
                  </a:lnTo>
                  <a:lnTo>
                    <a:pt x="2038" y="14750"/>
                  </a:lnTo>
                  <a:lnTo>
                    <a:pt x="2092" y="13731"/>
                  </a:lnTo>
                  <a:lnTo>
                    <a:pt x="2199" y="12712"/>
                  </a:lnTo>
                  <a:lnTo>
                    <a:pt x="2360" y="11746"/>
                  </a:lnTo>
                  <a:lnTo>
                    <a:pt x="2521" y="10834"/>
                  </a:lnTo>
                  <a:lnTo>
                    <a:pt x="2736" y="9976"/>
                  </a:lnTo>
                  <a:lnTo>
                    <a:pt x="3165" y="8367"/>
                  </a:lnTo>
                  <a:lnTo>
                    <a:pt x="3701" y="6973"/>
                  </a:lnTo>
                  <a:lnTo>
                    <a:pt x="4291" y="5739"/>
                  </a:lnTo>
                  <a:lnTo>
                    <a:pt x="4881" y="4666"/>
                  </a:lnTo>
                  <a:lnTo>
                    <a:pt x="5471" y="3755"/>
                  </a:lnTo>
                  <a:lnTo>
                    <a:pt x="6061" y="2950"/>
                  </a:lnTo>
                  <a:lnTo>
                    <a:pt x="6597" y="2360"/>
                  </a:lnTo>
                  <a:lnTo>
                    <a:pt x="7080" y="1824"/>
                  </a:lnTo>
                  <a:lnTo>
                    <a:pt x="7509" y="1502"/>
                  </a:lnTo>
                  <a:lnTo>
                    <a:pt x="7831" y="1234"/>
                  </a:lnTo>
                  <a:lnTo>
                    <a:pt x="8099" y="1019"/>
                  </a:lnTo>
                  <a:lnTo>
                    <a:pt x="68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6"/>
            <p:cNvSpPr/>
            <p:nvPr/>
          </p:nvSpPr>
          <p:spPr>
            <a:xfrm>
              <a:off x="2573525" y="2373061"/>
              <a:ext cx="160886" cy="363285"/>
            </a:xfrm>
            <a:custGeom>
              <a:avLst/>
              <a:gdLst/>
              <a:ahLst/>
              <a:cxnLst/>
              <a:rect l="l" t="t" r="r" b="b"/>
              <a:pathLst>
                <a:path w="8100" h="18290" fill="none" extrusionOk="0">
                  <a:moveTo>
                    <a:pt x="161" y="18236"/>
                  </a:moveTo>
                  <a:lnTo>
                    <a:pt x="161" y="18236"/>
                  </a:lnTo>
                  <a:lnTo>
                    <a:pt x="54" y="16949"/>
                  </a:lnTo>
                  <a:lnTo>
                    <a:pt x="0" y="15661"/>
                  </a:lnTo>
                  <a:lnTo>
                    <a:pt x="54" y="14374"/>
                  </a:lnTo>
                  <a:lnTo>
                    <a:pt x="108" y="13087"/>
                  </a:lnTo>
                  <a:lnTo>
                    <a:pt x="268" y="11800"/>
                  </a:lnTo>
                  <a:lnTo>
                    <a:pt x="537" y="10513"/>
                  </a:lnTo>
                  <a:lnTo>
                    <a:pt x="805" y="9225"/>
                  </a:lnTo>
                  <a:lnTo>
                    <a:pt x="1234" y="7992"/>
                  </a:lnTo>
                  <a:lnTo>
                    <a:pt x="1663" y="6812"/>
                  </a:lnTo>
                  <a:lnTo>
                    <a:pt x="2199" y="5632"/>
                  </a:lnTo>
                  <a:lnTo>
                    <a:pt x="2789" y="4559"/>
                  </a:lnTo>
                  <a:lnTo>
                    <a:pt x="3433" y="3486"/>
                  </a:lnTo>
                  <a:lnTo>
                    <a:pt x="4184" y="2467"/>
                  </a:lnTo>
                  <a:lnTo>
                    <a:pt x="4988" y="1556"/>
                  </a:lnTo>
                  <a:lnTo>
                    <a:pt x="5900" y="751"/>
                  </a:lnTo>
                  <a:lnTo>
                    <a:pt x="6865" y="0"/>
                  </a:lnTo>
                  <a:lnTo>
                    <a:pt x="8099" y="1019"/>
                  </a:lnTo>
                  <a:lnTo>
                    <a:pt x="8099" y="1019"/>
                  </a:lnTo>
                  <a:lnTo>
                    <a:pt x="7831" y="1234"/>
                  </a:lnTo>
                  <a:lnTo>
                    <a:pt x="7509" y="1502"/>
                  </a:lnTo>
                  <a:lnTo>
                    <a:pt x="7080" y="1824"/>
                  </a:lnTo>
                  <a:lnTo>
                    <a:pt x="6597" y="2360"/>
                  </a:lnTo>
                  <a:lnTo>
                    <a:pt x="6061" y="2950"/>
                  </a:lnTo>
                  <a:lnTo>
                    <a:pt x="5471" y="3755"/>
                  </a:lnTo>
                  <a:lnTo>
                    <a:pt x="4881" y="4666"/>
                  </a:lnTo>
                  <a:lnTo>
                    <a:pt x="4291" y="5739"/>
                  </a:lnTo>
                  <a:lnTo>
                    <a:pt x="3701" y="6973"/>
                  </a:lnTo>
                  <a:lnTo>
                    <a:pt x="3165" y="8367"/>
                  </a:lnTo>
                  <a:lnTo>
                    <a:pt x="2736" y="9976"/>
                  </a:lnTo>
                  <a:lnTo>
                    <a:pt x="2521" y="10834"/>
                  </a:lnTo>
                  <a:lnTo>
                    <a:pt x="2360" y="11746"/>
                  </a:lnTo>
                  <a:lnTo>
                    <a:pt x="2199" y="12712"/>
                  </a:lnTo>
                  <a:lnTo>
                    <a:pt x="2092" y="13731"/>
                  </a:lnTo>
                  <a:lnTo>
                    <a:pt x="2038" y="14750"/>
                  </a:lnTo>
                  <a:lnTo>
                    <a:pt x="1985" y="15876"/>
                  </a:lnTo>
                  <a:lnTo>
                    <a:pt x="1931" y="17056"/>
                  </a:lnTo>
                  <a:lnTo>
                    <a:pt x="1985" y="182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6"/>
            <p:cNvSpPr/>
            <p:nvPr/>
          </p:nvSpPr>
          <p:spPr>
            <a:xfrm>
              <a:off x="1939653" y="2544573"/>
              <a:ext cx="93771" cy="57542"/>
            </a:xfrm>
            <a:custGeom>
              <a:avLst/>
              <a:gdLst/>
              <a:ahLst/>
              <a:cxnLst/>
              <a:rect l="l" t="t" r="r" b="b"/>
              <a:pathLst>
                <a:path w="4721" h="2897" extrusionOk="0">
                  <a:moveTo>
                    <a:pt x="4721" y="0"/>
                  </a:moveTo>
                  <a:lnTo>
                    <a:pt x="4023" y="108"/>
                  </a:lnTo>
                  <a:lnTo>
                    <a:pt x="3326" y="322"/>
                  </a:lnTo>
                  <a:lnTo>
                    <a:pt x="2683" y="590"/>
                  </a:lnTo>
                  <a:lnTo>
                    <a:pt x="2039" y="912"/>
                  </a:lnTo>
                  <a:lnTo>
                    <a:pt x="1449" y="1288"/>
                  </a:lnTo>
                  <a:lnTo>
                    <a:pt x="913" y="1770"/>
                  </a:lnTo>
                  <a:lnTo>
                    <a:pt x="430" y="2307"/>
                  </a:lnTo>
                  <a:lnTo>
                    <a:pt x="1" y="2897"/>
                  </a:lnTo>
                  <a:lnTo>
                    <a:pt x="1074" y="1931"/>
                  </a:lnTo>
                  <a:lnTo>
                    <a:pt x="2200" y="1127"/>
                  </a:lnTo>
                  <a:lnTo>
                    <a:pt x="3433" y="483"/>
                  </a:lnTo>
                  <a:lnTo>
                    <a:pt x="472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6"/>
            <p:cNvSpPr/>
            <p:nvPr/>
          </p:nvSpPr>
          <p:spPr>
            <a:xfrm>
              <a:off x="1927934" y="2532854"/>
              <a:ext cx="103364" cy="38374"/>
            </a:xfrm>
            <a:custGeom>
              <a:avLst/>
              <a:gdLst/>
              <a:ahLst/>
              <a:cxnLst/>
              <a:rect l="l" t="t" r="r" b="b"/>
              <a:pathLst>
                <a:path w="5204" h="1932" extrusionOk="0">
                  <a:moveTo>
                    <a:pt x="5203" y="0"/>
                  </a:moveTo>
                  <a:lnTo>
                    <a:pt x="4506" y="108"/>
                  </a:lnTo>
                  <a:lnTo>
                    <a:pt x="3809" y="269"/>
                  </a:lnTo>
                  <a:lnTo>
                    <a:pt x="3165" y="483"/>
                  </a:lnTo>
                  <a:lnTo>
                    <a:pt x="2522" y="751"/>
                  </a:lnTo>
                  <a:lnTo>
                    <a:pt x="1878" y="1019"/>
                  </a:lnTo>
                  <a:lnTo>
                    <a:pt x="1234" y="1288"/>
                  </a:lnTo>
                  <a:lnTo>
                    <a:pt x="591" y="1556"/>
                  </a:lnTo>
                  <a:lnTo>
                    <a:pt x="1" y="1931"/>
                  </a:lnTo>
                  <a:lnTo>
                    <a:pt x="1288" y="1502"/>
                  </a:lnTo>
                  <a:lnTo>
                    <a:pt x="2575" y="966"/>
                  </a:lnTo>
                  <a:lnTo>
                    <a:pt x="3916" y="537"/>
                  </a:lnTo>
                  <a:lnTo>
                    <a:pt x="520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6"/>
            <p:cNvSpPr/>
            <p:nvPr/>
          </p:nvSpPr>
          <p:spPr>
            <a:xfrm>
              <a:off x="1992925" y="2507291"/>
              <a:ext cx="334524" cy="261013"/>
            </a:xfrm>
            <a:custGeom>
              <a:avLst/>
              <a:gdLst/>
              <a:ahLst/>
              <a:cxnLst/>
              <a:rect l="l" t="t" r="r" b="b"/>
              <a:pathLst>
                <a:path w="16842" h="13141" extrusionOk="0">
                  <a:moveTo>
                    <a:pt x="9494" y="6061"/>
                  </a:moveTo>
                  <a:lnTo>
                    <a:pt x="10191" y="6114"/>
                  </a:lnTo>
                  <a:lnTo>
                    <a:pt x="10191" y="6222"/>
                  </a:lnTo>
                  <a:lnTo>
                    <a:pt x="10191" y="6544"/>
                  </a:lnTo>
                  <a:lnTo>
                    <a:pt x="10191" y="6865"/>
                  </a:lnTo>
                  <a:lnTo>
                    <a:pt x="10084" y="7187"/>
                  </a:lnTo>
                  <a:lnTo>
                    <a:pt x="9977" y="7509"/>
                  </a:lnTo>
                  <a:lnTo>
                    <a:pt x="9816" y="7777"/>
                  </a:lnTo>
                  <a:lnTo>
                    <a:pt x="9601" y="7992"/>
                  </a:lnTo>
                  <a:lnTo>
                    <a:pt x="9387" y="8206"/>
                  </a:lnTo>
                  <a:lnTo>
                    <a:pt x="9065" y="8421"/>
                  </a:lnTo>
                  <a:lnTo>
                    <a:pt x="8797" y="8474"/>
                  </a:lnTo>
                  <a:lnTo>
                    <a:pt x="8528" y="8474"/>
                  </a:lnTo>
                  <a:lnTo>
                    <a:pt x="8207" y="8421"/>
                  </a:lnTo>
                  <a:lnTo>
                    <a:pt x="7938" y="8313"/>
                  </a:lnTo>
                  <a:lnTo>
                    <a:pt x="7778" y="8206"/>
                  </a:lnTo>
                  <a:lnTo>
                    <a:pt x="7617" y="8045"/>
                  </a:lnTo>
                  <a:lnTo>
                    <a:pt x="7509" y="7884"/>
                  </a:lnTo>
                  <a:lnTo>
                    <a:pt x="7456" y="7670"/>
                  </a:lnTo>
                  <a:lnTo>
                    <a:pt x="7456" y="7294"/>
                  </a:lnTo>
                  <a:lnTo>
                    <a:pt x="7617" y="6919"/>
                  </a:lnTo>
                  <a:lnTo>
                    <a:pt x="7831" y="6597"/>
                  </a:lnTo>
                  <a:lnTo>
                    <a:pt x="8153" y="6383"/>
                  </a:lnTo>
                  <a:lnTo>
                    <a:pt x="8475" y="6222"/>
                  </a:lnTo>
                  <a:lnTo>
                    <a:pt x="8797" y="6114"/>
                  </a:lnTo>
                  <a:lnTo>
                    <a:pt x="9118" y="6061"/>
                  </a:lnTo>
                  <a:close/>
                  <a:moveTo>
                    <a:pt x="5042" y="0"/>
                  </a:moveTo>
                  <a:lnTo>
                    <a:pt x="4399" y="54"/>
                  </a:lnTo>
                  <a:lnTo>
                    <a:pt x="3755" y="107"/>
                  </a:lnTo>
                  <a:lnTo>
                    <a:pt x="3111" y="215"/>
                  </a:lnTo>
                  <a:lnTo>
                    <a:pt x="2468" y="322"/>
                  </a:lnTo>
                  <a:lnTo>
                    <a:pt x="1824" y="536"/>
                  </a:lnTo>
                  <a:lnTo>
                    <a:pt x="1181" y="805"/>
                  </a:lnTo>
                  <a:lnTo>
                    <a:pt x="591" y="1126"/>
                  </a:lnTo>
                  <a:lnTo>
                    <a:pt x="1" y="1448"/>
                  </a:lnTo>
                  <a:lnTo>
                    <a:pt x="1341" y="3433"/>
                  </a:lnTo>
                  <a:lnTo>
                    <a:pt x="1770" y="3165"/>
                  </a:lnTo>
                  <a:lnTo>
                    <a:pt x="2200" y="2950"/>
                  </a:lnTo>
                  <a:lnTo>
                    <a:pt x="2682" y="2789"/>
                  </a:lnTo>
                  <a:lnTo>
                    <a:pt x="3111" y="2628"/>
                  </a:lnTo>
                  <a:lnTo>
                    <a:pt x="3594" y="2521"/>
                  </a:lnTo>
                  <a:lnTo>
                    <a:pt x="4023" y="2467"/>
                  </a:lnTo>
                  <a:lnTo>
                    <a:pt x="4506" y="2414"/>
                  </a:lnTo>
                  <a:lnTo>
                    <a:pt x="5471" y="2414"/>
                  </a:lnTo>
                  <a:lnTo>
                    <a:pt x="5900" y="2521"/>
                  </a:lnTo>
                  <a:lnTo>
                    <a:pt x="6383" y="2628"/>
                  </a:lnTo>
                  <a:lnTo>
                    <a:pt x="6812" y="2735"/>
                  </a:lnTo>
                  <a:lnTo>
                    <a:pt x="7295" y="2896"/>
                  </a:lnTo>
                  <a:lnTo>
                    <a:pt x="7724" y="3111"/>
                  </a:lnTo>
                  <a:lnTo>
                    <a:pt x="8153" y="3325"/>
                  </a:lnTo>
                  <a:lnTo>
                    <a:pt x="8528" y="3594"/>
                  </a:lnTo>
                  <a:lnTo>
                    <a:pt x="8689" y="3755"/>
                  </a:lnTo>
                  <a:lnTo>
                    <a:pt x="8260" y="3808"/>
                  </a:lnTo>
                  <a:lnTo>
                    <a:pt x="7831" y="3969"/>
                  </a:lnTo>
                  <a:lnTo>
                    <a:pt x="7402" y="4130"/>
                  </a:lnTo>
                  <a:lnTo>
                    <a:pt x="6973" y="4345"/>
                  </a:lnTo>
                  <a:lnTo>
                    <a:pt x="6490" y="4666"/>
                  </a:lnTo>
                  <a:lnTo>
                    <a:pt x="6061" y="5042"/>
                  </a:lnTo>
                  <a:lnTo>
                    <a:pt x="5739" y="5471"/>
                  </a:lnTo>
                  <a:lnTo>
                    <a:pt x="5471" y="5954"/>
                  </a:lnTo>
                  <a:lnTo>
                    <a:pt x="5257" y="6490"/>
                  </a:lnTo>
                  <a:lnTo>
                    <a:pt x="5149" y="7026"/>
                  </a:lnTo>
                  <a:lnTo>
                    <a:pt x="5096" y="7563"/>
                  </a:lnTo>
                  <a:lnTo>
                    <a:pt x="5149" y="8153"/>
                  </a:lnTo>
                  <a:lnTo>
                    <a:pt x="5203" y="8528"/>
                  </a:lnTo>
                  <a:lnTo>
                    <a:pt x="5364" y="8850"/>
                  </a:lnTo>
                  <a:lnTo>
                    <a:pt x="5525" y="9172"/>
                  </a:lnTo>
                  <a:lnTo>
                    <a:pt x="5739" y="9493"/>
                  </a:lnTo>
                  <a:lnTo>
                    <a:pt x="5954" y="9762"/>
                  </a:lnTo>
                  <a:lnTo>
                    <a:pt x="6222" y="9976"/>
                  </a:lnTo>
                  <a:lnTo>
                    <a:pt x="6544" y="10191"/>
                  </a:lnTo>
                  <a:lnTo>
                    <a:pt x="6866" y="10405"/>
                  </a:lnTo>
                  <a:lnTo>
                    <a:pt x="7241" y="10566"/>
                  </a:lnTo>
                  <a:lnTo>
                    <a:pt x="7617" y="10727"/>
                  </a:lnTo>
                  <a:lnTo>
                    <a:pt x="7992" y="10781"/>
                  </a:lnTo>
                  <a:lnTo>
                    <a:pt x="8421" y="10834"/>
                  </a:lnTo>
                  <a:lnTo>
                    <a:pt x="9226" y="10834"/>
                  </a:lnTo>
                  <a:lnTo>
                    <a:pt x="9601" y="10727"/>
                  </a:lnTo>
                  <a:lnTo>
                    <a:pt x="10030" y="10620"/>
                  </a:lnTo>
                  <a:lnTo>
                    <a:pt x="10513" y="10352"/>
                  </a:lnTo>
                  <a:lnTo>
                    <a:pt x="10942" y="10030"/>
                  </a:lnTo>
                  <a:lnTo>
                    <a:pt x="11371" y="9654"/>
                  </a:lnTo>
                  <a:lnTo>
                    <a:pt x="11693" y="9225"/>
                  </a:lnTo>
                  <a:lnTo>
                    <a:pt x="12015" y="8796"/>
                  </a:lnTo>
                  <a:lnTo>
                    <a:pt x="12283" y="8260"/>
                  </a:lnTo>
                  <a:lnTo>
                    <a:pt x="12444" y="7777"/>
                  </a:lnTo>
                  <a:lnTo>
                    <a:pt x="12551" y="7187"/>
                  </a:lnTo>
                  <a:lnTo>
                    <a:pt x="13087" y="7723"/>
                  </a:lnTo>
                  <a:lnTo>
                    <a:pt x="13570" y="8313"/>
                  </a:lnTo>
                  <a:lnTo>
                    <a:pt x="13945" y="8903"/>
                  </a:lnTo>
                  <a:lnTo>
                    <a:pt x="14214" y="9601"/>
                  </a:lnTo>
                  <a:lnTo>
                    <a:pt x="14375" y="10298"/>
                  </a:lnTo>
                  <a:lnTo>
                    <a:pt x="14428" y="11049"/>
                  </a:lnTo>
                  <a:lnTo>
                    <a:pt x="14428" y="11746"/>
                  </a:lnTo>
                  <a:lnTo>
                    <a:pt x="14267" y="12497"/>
                  </a:lnTo>
                  <a:lnTo>
                    <a:pt x="16574" y="13087"/>
                  </a:lnTo>
                  <a:lnTo>
                    <a:pt x="16574" y="13141"/>
                  </a:lnTo>
                  <a:lnTo>
                    <a:pt x="16734" y="12443"/>
                  </a:lnTo>
                  <a:lnTo>
                    <a:pt x="16842" y="11746"/>
                  </a:lnTo>
                  <a:lnTo>
                    <a:pt x="16842" y="11049"/>
                  </a:lnTo>
                  <a:lnTo>
                    <a:pt x="16788" y="10352"/>
                  </a:lnTo>
                  <a:lnTo>
                    <a:pt x="16681" y="9708"/>
                  </a:lnTo>
                  <a:lnTo>
                    <a:pt x="16520" y="9064"/>
                  </a:lnTo>
                  <a:lnTo>
                    <a:pt x="16305" y="8421"/>
                  </a:lnTo>
                  <a:lnTo>
                    <a:pt x="16037" y="7777"/>
                  </a:lnTo>
                  <a:lnTo>
                    <a:pt x="15662" y="7241"/>
                  </a:lnTo>
                  <a:lnTo>
                    <a:pt x="15286" y="6651"/>
                  </a:lnTo>
                  <a:lnTo>
                    <a:pt x="14857" y="6168"/>
                  </a:lnTo>
                  <a:lnTo>
                    <a:pt x="14375" y="5685"/>
                  </a:lnTo>
                  <a:lnTo>
                    <a:pt x="13892" y="5256"/>
                  </a:lnTo>
                  <a:lnTo>
                    <a:pt x="13302" y="4827"/>
                  </a:lnTo>
                  <a:lnTo>
                    <a:pt x="12712" y="4505"/>
                  </a:lnTo>
                  <a:lnTo>
                    <a:pt x="12068" y="4184"/>
                  </a:lnTo>
                  <a:lnTo>
                    <a:pt x="11639" y="3486"/>
                  </a:lnTo>
                  <a:lnTo>
                    <a:pt x="11157" y="2843"/>
                  </a:lnTo>
                  <a:lnTo>
                    <a:pt x="10620" y="2253"/>
                  </a:lnTo>
                  <a:lnTo>
                    <a:pt x="9977" y="1716"/>
                  </a:lnTo>
                  <a:lnTo>
                    <a:pt x="9440" y="1341"/>
                  </a:lnTo>
                  <a:lnTo>
                    <a:pt x="8850" y="1019"/>
                  </a:lnTo>
                  <a:lnTo>
                    <a:pt x="8260" y="697"/>
                  </a:lnTo>
                  <a:lnTo>
                    <a:pt x="7617" y="483"/>
                  </a:lnTo>
                  <a:lnTo>
                    <a:pt x="6973" y="268"/>
                  </a:lnTo>
                  <a:lnTo>
                    <a:pt x="6329" y="161"/>
                  </a:lnTo>
                  <a:lnTo>
                    <a:pt x="5686" y="54"/>
                  </a:lnTo>
                  <a:lnTo>
                    <a:pt x="50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6"/>
            <p:cNvSpPr/>
            <p:nvPr/>
          </p:nvSpPr>
          <p:spPr>
            <a:xfrm>
              <a:off x="1938601" y="1889409"/>
              <a:ext cx="240773" cy="266336"/>
            </a:xfrm>
            <a:custGeom>
              <a:avLst/>
              <a:gdLst/>
              <a:ahLst/>
              <a:cxnLst/>
              <a:rect l="l" t="t" r="r" b="b"/>
              <a:pathLst>
                <a:path w="12122" h="13409" extrusionOk="0">
                  <a:moveTo>
                    <a:pt x="0" y="0"/>
                  </a:moveTo>
                  <a:lnTo>
                    <a:pt x="268" y="215"/>
                  </a:lnTo>
                  <a:lnTo>
                    <a:pt x="590" y="429"/>
                  </a:lnTo>
                  <a:lnTo>
                    <a:pt x="1287" y="912"/>
                  </a:lnTo>
                  <a:lnTo>
                    <a:pt x="2199" y="1556"/>
                  </a:lnTo>
                  <a:lnTo>
                    <a:pt x="3272" y="2360"/>
                  </a:lnTo>
                  <a:lnTo>
                    <a:pt x="4452" y="3379"/>
                  </a:lnTo>
                  <a:lnTo>
                    <a:pt x="5739" y="4613"/>
                  </a:lnTo>
                  <a:lnTo>
                    <a:pt x="6973" y="5900"/>
                  </a:lnTo>
                  <a:lnTo>
                    <a:pt x="8153" y="7241"/>
                  </a:lnTo>
                  <a:lnTo>
                    <a:pt x="9225" y="8635"/>
                  </a:lnTo>
                  <a:lnTo>
                    <a:pt x="10083" y="9922"/>
                  </a:lnTo>
                  <a:lnTo>
                    <a:pt x="10781" y="11049"/>
                  </a:lnTo>
                  <a:lnTo>
                    <a:pt x="11746" y="12765"/>
                  </a:lnTo>
                  <a:lnTo>
                    <a:pt x="11907" y="13087"/>
                  </a:lnTo>
                  <a:lnTo>
                    <a:pt x="12122" y="13409"/>
                  </a:lnTo>
                  <a:lnTo>
                    <a:pt x="12014" y="13033"/>
                  </a:lnTo>
                  <a:lnTo>
                    <a:pt x="11853" y="12711"/>
                  </a:lnTo>
                  <a:lnTo>
                    <a:pt x="11478" y="11961"/>
                  </a:lnTo>
                  <a:lnTo>
                    <a:pt x="10942" y="10995"/>
                  </a:lnTo>
                  <a:lnTo>
                    <a:pt x="10191" y="9708"/>
                  </a:lnTo>
                  <a:lnTo>
                    <a:pt x="9386" y="8474"/>
                  </a:lnTo>
                  <a:lnTo>
                    <a:pt x="8314" y="7080"/>
                  </a:lnTo>
                  <a:lnTo>
                    <a:pt x="7134" y="5685"/>
                  </a:lnTo>
                  <a:lnTo>
                    <a:pt x="5900" y="4398"/>
                  </a:lnTo>
                  <a:lnTo>
                    <a:pt x="4613" y="3218"/>
                  </a:lnTo>
                  <a:lnTo>
                    <a:pt x="3486" y="2253"/>
                  </a:lnTo>
                  <a:lnTo>
                    <a:pt x="2306" y="1395"/>
                  </a:lnTo>
                  <a:lnTo>
                    <a:pt x="1341" y="751"/>
                  </a:lnTo>
                  <a:lnTo>
                    <a:pt x="644" y="322"/>
                  </a:lnTo>
                  <a:lnTo>
                    <a:pt x="322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6"/>
            <p:cNvSpPr/>
            <p:nvPr/>
          </p:nvSpPr>
          <p:spPr>
            <a:xfrm>
              <a:off x="1693577" y="2942995"/>
              <a:ext cx="92698" cy="478349"/>
            </a:xfrm>
            <a:custGeom>
              <a:avLst/>
              <a:gdLst/>
              <a:ahLst/>
              <a:cxnLst/>
              <a:rect l="l" t="t" r="r" b="b"/>
              <a:pathLst>
                <a:path w="4667" h="24083" extrusionOk="0">
                  <a:moveTo>
                    <a:pt x="4291" y="1"/>
                  </a:moveTo>
                  <a:lnTo>
                    <a:pt x="3862" y="54"/>
                  </a:lnTo>
                  <a:lnTo>
                    <a:pt x="3433" y="108"/>
                  </a:lnTo>
                  <a:lnTo>
                    <a:pt x="3004" y="215"/>
                  </a:lnTo>
                  <a:lnTo>
                    <a:pt x="2628" y="322"/>
                  </a:lnTo>
                  <a:lnTo>
                    <a:pt x="2253" y="537"/>
                  </a:lnTo>
                  <a:lnTo>
                    <a:pt x="1877" y="752"/>
                  </a:lnTo>
                  <a:lnTo>
                    <a:pt x="1556" y="966"/>
                  </a:lnTo>
                  <a:lnTo>
                    <a:pt x="1234" y="1234"/>
                  </a:lnTo>
                  <a:lnTo>
                    <a:pt x="966" y="1556"/>
                  </a:lnTo>
                  <a:lnTo>
                    <a:pt x="751" y="1878"/>
                  </a:lnTo>
                  <a:lnTo>
                    <a:pt x="537" y="2253"/>
                  </a:lnTo>
                  <a:lnTo>
                    <a:pt x="322" y="2629"/>
                  </a:lnTo>
                  <a:lnTo>
                    <a:pt x="161" y="3004"/>
                  </a:lnTo>
                  <a:lnTo>
                    <a:pt x="54" y="3433"/>
                  </a:lnTo>
                  <a:lnTo>
                    <a:pt x="0" y="3862"/>
                  </a:lnTo>
                  <a:lnTo>
                    <a:pt x="0" y="4291"/>
                  </a:lnTo>
                  <a:lnTo>
                    <a:pt x="0" y="19792"/>
                  </a:lnTo>
                  <a:lnTo>
                    <a:pt x="0" y="20221"/>
                  </a:lnTo>
                  <a:lnTo>
                    <a:pt x="54" y="20650"/>
                  </a:lnTo>
                  <a:lnTo>
                    <a:pt x="161" y="21025"/>
                  </a:lnTo>
                  <a:lnTo>
                    <a:pt x="322" y="21454"/>
                  </a:lnTo>
                  <a:lnTo>
                    <a:pt x="483" y="21830"/>
                  </a:lnTo>
                  <a:lnTo>
                    <a:pt x="698" y="22152"/>
                  </a:lnTo>
                  <a:lnTo>
                    <a:pt x="966" y="22473"/>
                  </a:lnTo>
                  <a:lnTo>
                    <a:pt x="1234" y="22795"/>
                  </a:lnTo>
                  <a:lnTo>
                    <a:pt x="1556" y="23063"/>
                  </a:lnTo>
                  <a:lnTo>
                    <a:pt x="1877" y="23332"/>
                  </a:lnTo>
                  <a:lnTo>
                    <a:pt x="2253" y="23546"/>
                  </a:lnTo>
                  <a:lnTo>
                    <a:pt x="2628" y="23707"/>
                  </a:lnTo>
                  <a:lnTo>
                    <a:pt x="3004" y="23868"/>
                  </a:lnTo>
                  <a:lnTo>
                    <a:pt x="3433" y="23975"/>
                  </a:lnTo>
                  <a:lnTo>
                    <a:pt x="3808" y="24029"/>
                  </a:lnTo>
                  <a:lnTo>
                    <a:pt x="4291" y="24083"/>
                  </a:lnTo>
                  <a:lnTo>
                    <a:pt x="4666" y="24083"/>
                  </a:lnTo>
                  <a:lnTo>
                    <a:pt x="466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6"/>
            <p:cNvSpPr/>
            <p:nvPr/>
          </p:nvSpPr>
          <p:spPr>
            <a:xfrm>
              <a:off x="3154126" y="2942995"/>
              <a:ext cx="92698" cy="478349"/>
            </a:xfrm>
            <a:custGeom>
              <a:avLst/>
              <a:gdLst/>
              <a:ahLst/>
              <a:cxnLst/>
              <a:rect l="l" t="t" r="r" b="b"/>
              <a:pathLst>
                <a:path w="4667" h="24083" extrusionOk="0">
                  <a:moveTo>
                    <a:pt x="0" y="1"/>
                  </a:moveTo>
                  <a:lnTo>
                    <a:pt x="0" y="24083"/>
                  </a:lnTo>
                  <a:lnTo>
                    <a:pt x="429" y="24083"/>
                  </a:lnTo>
                  <a:lnTo>
                    <a:pt x="858" y="24029"/>
                  </a:lnTo>
                  <a:lnTo>
                    <a:pt x="1287" y="23975"/>
                  </a:lnTo>
                  <a:lnTo>
                    <a:pt x="1716" y="23868"/>
                  </a:lnTo>
                  <a:lnTo>
                    <a:pt x="2092" y="23707"/>
                  </a:lnTo>
                  <a:lnTo>
                    <a:pt x="2467" y="23546"/>
                  </a:lnTo>
                  <a:lnTo>
                    <a:pt x="2789" y="23332"/>
                  </a:lnTo>
                  <a:lnTo>
                    <a:pt x="3111" y="23117"/>
                  </a:lnTo>
                  <a:lnTo>
                    <a:pt x="3433" y="22849"/>
                  </a:lnTo>
                  <a:lnTo>
                    <a:pt x="3701" y="22527"/>
                  </a:lnTo>
                  <a:lnTo>
                    <a:pt x="3969" y="22205"/>
                  </a:lnTo>
                  <a:lnTo>
                    <a:pt x="4184" y="21830"/>
                  </a:lnTo>
                  <a:lnTo>
                    <a:pt x="4344" y="21454"/>
                  </a:lnTo>
                  <a:lnTo>
                    <a:pt x="4505" y="21079"/>
                  </a:lnTo>
                  <a:lnTo>
                    <a:pt x="4613" y="20704"/>
                  </a:lnTo>
                  <a:lnTo>
                    <a:pt x="4666" y="20274"/>
                  </a:lnTo>
                  <a:lnTo>
                    <a:pt x="4666" y="19845"/>
                  </a:lnTo>
                  <a:lnTo>
                    <a:pt x="4666" y="4238"/>
                  </a:lnTo>
                  <a:lnTo>
                    <a:pt x="4666" y="3809"/>
                  </a:lnTo>
                  <a:lnTo>
                    <a:pt x="4613" y="3380"/>
                  </a:lnTo>
                  <a:lnTo>
                    <a:pt x="4505" y="2951"/>
                  </a:lnTo>
                  <a:lnTo>
                    <a:pt x="4344" y="2575"/>
                  </a:lnTo>
                  <a:lnTo>
                    <a:pt x="4184" y="2200"/>
                  </a:lnTo>
                  <a:lnTo>
                    <a:pt x="3969" y="1878"/>
                  </a:lnTo>
                  <a:lnTo>
                    <a:pt x="3701" y="1556"/>
                  </a:lnTo>
                  <a:lnTo>
                    <a:pt x="3433" y="1234"/>
                  </a:lnTo>
                  <a:lnTo>
                    <a:pt x="3111" y="966"/>
                  </a:lnTo>
                  <a:lnTo>
                    <a:pt x="2789" y="752"/>
                  </a:lnTo>
                  <a:lnTo>
                    <a:pt x="2467" y="537"/>
                  </a:lnTo>
                  <a:lnTo>
                    <a:pt x="2092" y="322"/>
                  </a:lnTo>
                  <a:lnTo>
                    <a:pt x="1716" y="215"/>
                  </a:lnTo>
                  <a:lnTo>
                    <a:pt x="1287" y="108"/>
                  </a:lnTo>
                  <a:lnTo>
                    <a:pt x="858" y="5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6"/>
            <p:cNvSpPr/>
            <p:nvPr/>
          </p:nvSpPr>
          <p:spPr>
            <a:xfrm>
              <a:off x="3154126" y="2942995"/>
              <a:ext cx="92698" cy="478349"/>
            </a:xfrm>
            <a:custGeom>
              <a:avLst/>
              <a:gdLst/>
              <a:ahLst/>
              <a:cxnLst/>
              <a:rect l="l" t="t" r="r" b="b"/>
              <a:pathLst>
                <a:path w="4667" h="24083" fill="none" extrusionOk="0">
                  <a:moveTo>
                    <a:pt x="0" y="1"/>
                  </a:moveTo>
                  <a:lnTo>
                    <a:pt x="429" y="1"/>
                  </a:lnTo>
                  <a:lnTo>
                    <a:pt x="429" y="1"/>
                  </a:lnTo>
                  <a:lnTo>
                    <a:pt x="858" y="54"/>
                  </a:lnTo>
                  <a:lnTo>
                    <a:pt x="1287" y="108"/>
                  </a:lnTo>
                  <a:lnTo>
                    <a:pt x="1716" y="215"/>
                  </a:lnTo>
                  <a:lnTo>
                    <a:pt x="2092" y="322"/>
                  </a:lnTo>
                  <a:lnTo>
                    <a:pt x="2467" y="537"/>
                  </a:lnTo>
                  <a:lnTo>
                    <a:pt x="2789" y="752"/>
                  </a:lnTo>
                  <a:lnTo>
                    <a:pt x="3111" y="966"/>
                  </a:lnTo>
                  <a:lnTo>
                    <a:pt x="3433" y="1234"/>
                  </a:lnTo>
                  <a:lnTo>
                    <a:pt x="3701" y="1556"/>
                  </a:lnTo>
                  <a:lnTo>
                    <a:pt x="3969" y="1878"/>
                  </a:lnTo>
                  <a:lnTo>
                    <a:pt x="4184" y="2200"/>
                  </a:lnTo>
                  <a:lnTo>
                    <a:pt x="4344" y="2575"/>
                  </a:lnTo>
                  <a:lnTo>
                    <a:pt x="4505" y="2951"/>
                  </a:lnTo>
                  <a:lnTo>
                    <a:pt x="4613" y="3380"/>
                  </a:lnTo>
                  <a:lnTo>
                    <a:pt x="4666" y="3809"/>
                  </a:lnTo>
                  <a:lnTo>
                    <a:pt x="4666" y="4238"/>
                  </a:lnTo>
                  <a:lnTo>
                    <a:pt x="4666" y="19845"/>
                  </a:lnTo>
                  <a:lnTo>
                    <a:pt x="4666" y="19845"/>
                  </a:lnTo>
                  <a:lnTo>
                    <a:pt x="4666" y="20274"/>
                  </a:lnTo>
                  <a:lnTo>
                    <a:pt x="4613" y="20704"/>
                  </a:lnTo>
                  <a:lnTo>
                    <a:pt x="4505" y="21079"/>
                  </a:lnTo>
                  <a:lnTo>
                    <a:pt x="4344" y="21454"/>
                  </a:lnTo>
                  <a:lnTo>
                    <a:pt x="4184" y="21830"/>
                  </a:lnTo>
                  <a:lnTo>
                    <a:pt x="3969" y="22205"/>
                  </a:lnTo>
                  <a:lnTo>
                    <a:pt x="3701" y="22527"/>
                  </a:lnTo>
                  <a:lnTo>
                    <a:pt x="3433" y="22849"/>
                  </a:lnTo>
                  <a:lnTo>
                    <a:pt x="3111" y="23117"/>
                  </a:lnTo>
                  <a:lnTo>
                    <a:pt x="2789" y="23332"/>
                  </a:lnTo>
                  <a:lnTo>
                    <a:pt x="2467" y="23546"/>
                  </a:lnTo>
                  <a:lnTo>
                    <a:pt x="2092" y="23707"/>
                  </a:lnTo>
                  <a:lnTo>
                    <a:pt x="1716" y="23868"/>
                  </a:lnTo>
                  <a:lnTo>
                    <a:pt x="1287" y="23975"/>
                  </a:lnTo>
                  <a:lnTo>
                    <a:pt x="858" y="24029"/>
                  </a:lnTo>
                  <a:lnTo>
                    <a:pt x="429" y="24083"/>
                  </a:lnTo>
                  <a:lnTo>
                    <a:pt x="0" y="2408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6"/>
            <p:cNvSpPr/>
            <p:nvPr/>
          </p:nvSpPr>
          <p:spPr>
            <a:xfrm>
              <a:off x="1761745" y="2850317"/>
              <a:ext cx="1413694" cy="1039762"/>
            </a:xfrm>
            <a:custGeom>
              <a:avLst/>
              <a:gdLst/>
              <a:ahLst/>
              <a:cxnLst/>
              <a:rect l="l" t="t" r="r" b="b"/>
              <a:pathLst>
                <a:path w="71174" h="52348" extrusionOk="0">
                  <a:moveTo>
                    <a:pt x="6062" y="0"/>
                  </a:moveTo>
                  <a:lnTo>
                    <a:pt x="5364" y="108"/>
                  </a:lnTo>
                  <a:lnTo>
                    <a:pt x="4721" y="269"/>
                  </a:lnTo>
                  <a:lnTo>
                    <a:pt x="4131" y="483"/>
                  </a:lnTo>
                  <a:lnTo>
                    <a:pt x="3541" y="805"/>
                  </a:lnTo>
                  <a:lnTo>
                    <a:pt x="3004" y="1127"/>
                  </a:lnTo>
                  <a:lnTo>
                    <a:pt x="2468" y="1502"/>
                  </a:lnTo>
                  <a:lnTo>
                    <a:pt x="1985" y="1931"/>
                  </a:lnTo>
                  <a:lnTo>
                    <a:pt x="1556" y="2414"/>
                  </a:lnTo>
                  <a:lnTo>
                    <a:pt x="1181" y="2950"/>
                  </a:lnTo>
                  <a:lnTo>
                    <a:pt x="805" y="3487"/>
                  </a:lnTo>
                  <a:lnTo>
                    <a:pt x="537" y="4077"/>
                  </a:lnTo>
                  <a:lnTo>
                    <a:pt x="323" y="4720"/>
                  </a:lnTo>
                  <a:lnTo>
                    <a:pt x="162" y="5364"/>
                  </a:lnTo>
                  <a:lnTo>
                    <a:pt x="55" y="6007"/>
                  </a:lnTo>
                  <a:lnTo>
                    <a:pt x="1" y="6705"/>
                  </a:lnTo>
                  <a:lnTo>
                    <a:pt x="1" y="45643"/>
                  </a:lnTo>
                  <a:lnTo>
                    <a:pt x="55" y="46287"/>
                  </a:lnTo>
                  <a:lnTo>
                    <a:pt x="162" y="46984"/>
                  </a:lnTo>
                  <a:lnTo>
                    <a:pt x="323" y="47628"/>
                  </a:lnTo>
                  <a:lnTo>
                    <a:pt x="537" y="48218"/>
                  </a:lnTo>
                  <a:lnTo>
                    <a:pt x="805" y="48808"/>
                  </a:lnTo>
                  <a:lnTo>
                    <a:pt x="1181" y="49398"/>
                  </a:lnTo>
                  <a:lnTo>
                    <a:pt x="1556" y="49881"/>
                  </a:lnTo>
                  <a:lnTo>
                    <a:pt x="1985" y="50363"/>
                  </a:lnTo>
                  <a:lnTo>
                    <a:pt x="2468" y="50792"/>
                  </a:lnTo>
                  <a:lnTo>
                    <a:pt x="3004" y="51221"/>
                  </a:lnTo>
                  <a:lnTo>
                    <a:pt x="3541" y="51543"/>
                  </a:lnTo>
                  <a:lnTo>
                    <a:pt x="4131" y="51811"/>
                  </a:lnTo>
                  <a:lnTo>
                    <a:pt x="4721" y="52026"/>
                  </a:lnTo>
                  <a:lnTo>
                    <a:pt x="5364" y="52187"/>
                  </a:lnTo>
                  <a:lnTo>
                    <a:pt x="6062" y="52294"/>
                  </a:lnTo>
                  <a:lnTo>
                    <a:pt x="6759" y="52348"/>
                  </a:lnTo>
                  <a:lnTo>
                    <a:pt x="64416" y="52348"/>
                  </a:lnTo>
                  <a:lnTo>
                    <a:pt x="65113" y="52294"/>
                  </a:lnTo>
                  <a:lnTo>
                    <a:pt x="65757" y="52187"/>
                  </a:lnTo>
                  <a:lnTo>
                    <a:pt x="66400" y="52026"/>
                  </a:lnTo>
                  <a:lnTo>
                    <a:pt x="67044" y="51811"/>
                  </a:lnTo>
                  <a:lnTo>
                    <a:pt x="67634" y="51543"/>
                  </a:lnTo>
                  <a:lnTo>
                    <a:pt x="68170" y="51221"/>
                  </a:lnTo>
                  <a:lnTo>
                    <a:pt x="68707" y="50792"/>
                  </a:lnTo>
                  <a:lnTo>
                    <a:pt x="69189" y="50363"/>
                  </a:lnTo>
                  <a:lnTo>
                    <a:pt x="69618" y="49881"/>
                  </a:lnTo>
                  <a:lnTo>
                    <a:pt x="69994" y="49398"/>
                  </a:lnTo>
                  <a:lnTo>
                    <a:pt x="70316" y="48808"/>
                  </a:lnTo>
                  <a:lnTo>
                    <a:pt x="70637" y="48218"/>
                  </a:lnTo>
                  <a:lnTo>
                    <a:pt x="70852" y="47628"/>
                  </a:lnTo>
                  <a:lnTo>
                    <a:pt x="71013" y="46984"/>
                  </a:lnTo>
                  <a:lnTo>
                    <a:pt x="71120" y="46287"/>
                  </a:lnTo>
                  <a:lnTo>
                    <a:pt x="71174" y="45643"/>
                  </a:lnTo>
                  <a:lnTo>
                    <a:pt x="71174" y="6705"/>
                  </a:lnTo>
                  <a:lnTo>
                    <a:pt x="71120" y="6007"/>
                  </a:lnTo>
                  <a:lnTo>
                    <a:pt x="71013" y="5364"/>
                  </a:lnTo>
                  <a:lnTo>
                    <a:pt x="70852" y="4720"/>
                  </a:lnTo>
                  <a:lnTo>
                    <a:pt x="70637" y="4077"/>
                  </a:lnTo>
                  <a:lnTo>
                    <a:pt x="70316" y="3487"/>
                  </a:lnTo>
                  <a:lnTo>
                    <a:pt x="69994" y="2950"/>
                  </a:lnTo>
                  <a:lnTo>
                    <a:pt x="69618" y="2414"/>
                  </a:lnTo>
                  <a:lnTo>
                    <a:pt x="69189" y="1931"/>
                  </a:lnTo>
                  <a:lnTo>
                    <a:pt x="68707" y="1502"/>
                  </a:lnTo>
                  <a:lnTo>
                    <a:pt x="68170" y="1127"/>
                  </a:lnTo>
                  <a:lnTo>
                    <a:pt x="67634" y="805"/>
                  </a:lnTo>
                  <a:lnTo>
                    <a:pt x="67044" y="483"/>
                  </a:lnTo>
                  <a:lnTo>
                    <a:pt x="66400" y="269"/>
                  </a:lnTo>
                  <a:lnTo>
                    <a:pt x="65757" y="108"/>
                  </a:lnTo>
                  <a:lnTo>
                    <a:pt x="651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6"/>
            <p:cNvSpPr/>
            <p:nvPr/>
          </p:nvSpPr>
          <p:spPr>
            <a:xfrm>
              <a:off x="1761745" y="2850317"/>
              <a:ext cx="1413694" cy="1039762"/>
            </a:xfrm>
            <a:custGeom>
              <a:avLst/>
              <a:gdLst/>
              <a:ahLst/>
              <a:cxnLst/>
              <a:rect l="l" t="t" r="r" b="b"/>
              <a:pathLst>
                <a:path w="71174" h="52348" fill="none" extrusionOk="0">
                  <a:moveTo>
                    <a:pt x="6759" y="0"/>
                  </a:moveTo>
                  <a:lnTo>
                    <a:pt x="64416" y="0"/>
                  </a:lnTo>
                  <a:lnTo>
                    <a:pt x="64416" y="0"/>
                  </a:lnTo>
                  <a:lnTo>
                    <a:pt x="65113" y="0"/>
                  </a:lnTo>
                  <a:lnTo>
                    <a:pt x="65757" y="108"/>
                  </a:lnTo>
                  <a:lnTo>
                    <a:pt x="66400" y="269"/>
                  </a:lnTo>
                  <a:lnTo>
                    <a:pt x="67044" y="483"/>
                  </a:lnTo>
                  <a:lnTo>
                    <a:pt x="67634" y="805"/>
                  </a:lnTo>
                  <a:lnTo>
                    <a:pt x="68170" y="1127"/>
                  </a:lnTo>
                  <a:lnTo>
                    <a:pt x="68707" y="1502"/>
                  </a:lnTo>
                  <a:lnTo>
                    <a:pt x="69189" y="1931"/>
                  </a:lnTo>
                  <a:lnTo>
                    <a:pt x="69618" y="2414"/>
                  </a:lnTo>
                  <a:lnTo>
                    <a:pt x="69994" y="2950"/>
                  </a:lnTo>
                  <a:lnTo>
                    <a:pt x="70316" y="3487"/>
                  </a:lnTo>
                  <a:lnTo>
                    <a:pt x="70637" y="4077"/>
                  </a:lnTo>
                  <a:lnTo>
                    <a:pt x="70852" y="4720"/>
                  </a:lnTo>
                  <a:lnTo>
                    <a:pt x="71013" y="5364"/>
                  </a:lnTo>
                  <a:lnTo>
                    <a:pt x="71120" y="6007"/>
                  </a:lnTo>
                  <a:lnTo>
                    <a:pt x="71174" y="6705"/>
                  </a:lnTo>
                  <a:lnTo>
                    <a:pt x="71174" y="45643"/>
                  </a:lnTo>
                  <a:lnTo>
                    <a:pt x="71174" y="45643"/>
                  </a:lnTo>
                  <a:lnTo>
                    <a:pt x="71120" y="46287"/>
                  </a:lnTo>
                  <a:lnTo>
                    <a:pt x="71013" y="46984"/>
                  </a:lnTo>
                  <a:lnTo>
                    <a:pt x="70852" y="47628"/>
                  </a:lnTo>
                  <a:lnTo>
                    <a:pt x="70637" y="48218"/>
                  </a:lnTo>
                  <a:lnTo>
                    <a:pt x="70316" y="48808"/>
                  </a:lnTo>
                  <a:lnTo>
                    <a:pt x="69994" y="49398"/>
                  </a:lnTo>
                  <a:lnTo>
                    <a:pt x="69618" y="49881"/>
                  </a:lnTo>
                  <a:lnTo>
                    <a:pt x="69189" y="50363"/>
                  </a:lnTo>
                  <a:lnTo>
                    <a:pt x="68707" y="50792"/>
                  </a:lnTo>
                  <a:lnTo>
                    <a:pt x="68170" y="51221"/>
                  </a:lnTo>
                  <a:lnTo>
                    <a:pt x="67634" y="51543"/>
                  </a:lnTo>
                  <a:lnTo>
                    <a:pt x="67044" y="51811"/>
                  </a:lnTo>
                  <a:lnTo>
                    <a:pt x="66400" y="52026"/>
                  </a:lnTo>
                  <a:lnTo>
                    <a:pt x="65757" y="52187"/>
                  </a:lnTo>
                  <a:lnTo>
                    <a:pt x="65113" y="52294"/>
                  </a:lnTo>
                  <a:lnTo>
                    <a:pt x="64416" y="52348"/>
                  </a:lnTo>
                  <a:lnTo>
                    <a:pt x="6759" y="52348"/>
                  </a:lnTo>
                  <a:lnTo>
                    <a:pt x="6759" y="52348"/>
                  </a:lnTo>
                  <a:lnTo>
                    <a:pt x="6062" y="52294"/>
                  </a:lnTo>
                  <a:lnTo>
                    <a:pt x="5364" y="52187"/>
                  </a:lnTo>
                  <a:lnTo>
                    <a:pt x="4721" y="52026"/>
                  </a:lnTo>
                  <a:lnTo>
                    <a:pt x="4131" y="51811"/>
                  </a:lnTo>
                  <a:lnTo>
                    <a:pt x="3541" y="51543"/>
                  </a:lnTo>
                  <a:lnTo>
                    <a:pt x="3004" y="51221"/>
                  </a:lnTo>
                  <a:lnTo>
                    <a:pt x="2468" y="50792"/>
                  </a:lnTo>
                  <a:lnTo>
                    <a:pt x="1985" y="50363"/>
                  </a:lnTo>
                  <a:lnTo>
                    <a:pt x="1556" y="49881"/>
                  </a:lnTo>
                  <a:lnTo>
                    <a:pt x="1181" y="49398"/>
                  </a:lnTo>
                  <a:lnTo>
                    <a:pt x="805" y="48808"/>
                  </a:lnTo>
                  <a:lnTo>
                    <a:pt x="537" y="48218"/>
                  </a:lnTo>
                  <a:lnTo>
                    <a:pt x="323" y="47628"/>
                  </a:lnTo>
                  <a:lnTo>
                    <a:pt x="162" y="46984"/>
                  </a:lnTo>
                  <a:lnTo>
                    <a:pt x="55" y="46287"/>
                  </a:lnTo>
                  <a:lnTo>
                    <a:pt x="1" y="45643"/>
                  </a:lnTo>
                  <a:lnTo>
                    <a:pt x="1" y="6705"/>
                  </a:lnTo>
                  <a:lnTo>
                    <a:pt x="1" y="6705"/>
                  </a:lnTo>
                  <a:lnTo>
                    <a:pt x="55" y="6007"/>
                  </a:lnTo>
                  <a:lnTo>
                    <a:pt x="162" y="5364"/>
                  </a:lnTo>
                  <a:lnTo>
                    <a:pt x="323" y="4720"/>
                  </a:lnTo>
                  <a:lnTo>
                    <a:pt x="537" y="4077"/>
                  </a:lnTo>
                  <a:lnTo>
                    <a:pt x="805" y="3487"/>
                  </a:lnTo>
                  <a:lnTo>
                    <a:pt x="1181" y="2950"/>
                  </a:lnTo>
                  <a:lnTo>
                    <a:pt x="1556" y="2414"/>
                  </a:lnTo>
                  <a:lnTo>
                    <a:pt x="1985" y="1931"/>
                  </a:lnTo>
                  <a:lnTo>
                    <a:pt x="2468" y="1502"/>
                  </a:lnTo>
                  <a:lnTo>
                    <a:pt x="3004" y="1127"/>
                  </a:lnTo>
                  <a:lnTo>
                    <a:pt x="3541" y="805"/>
                  </a:lnTo>
                  <a:lnTo>
                    <a:pt x="4131" y="483"/>
                  </a:lnTo>
                  <a:lnTo>
                    <a:pt x="4721" y="269"/>
                  </a:lnTo>
                  <a:lnTo>
                    <a:pt x="5364" y="108"/>
                  </a:lnTo>
                  <a:lnTo>
                    <a:pt x="6062" y="0"/>
                  </a:lnTo>
                  <a:lnTo>
                    <a:pt x="67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6"/>
            <p:cNvSpPr/>
            <p:nvPr/>
          </p:nvSpPr>
          <p:spPr>
            <a:xfrm>
              <a:off x="2324231" y="2960037"/>
              <a:ext cx="647736" cy="323878"/>
            </a:xfrm>
            <a:custGeom>
              <a:avLst/>
              <a:gdLst/>
              <a:ahLst/>
              <a:cxnLst/>
              <a:rect l="l" t="t" r="r" b="b"/>
              <a:pathLst>
                <a:path w="32611" h="16306" extrusionOk="0">
                  <a:moveTo>
                    <a:pt x="16306" y="1"/>
                  </a:moveTo>
                  <a:lnTo>
                    <a:pt x="15501" y="54"/>
                  </a:lnTo>
                  <a:lnTo>
                    <a:pt x="14643" y="108"/>
                  </a:lnTo>
                  <a:lnTo>
                    <a:pt x="13839" y="215"/>
                  </a:lnTo>
                  <a:lnTo>
                    <a:pt x="13034" y="323"/>
                  </a:lnTo>
                  <a:lnTo>
                    <a:pt x="12229" y="537"/>
                  </a:lnTo>
                  <a:lnTo>
                    <a:pt x="11479" y="752"/>
                  </a:lnTo>
                  <a:lnTo>
                    <a:pt x="10728" y="1020"/>
                  </a:lnTo>
                  <a:lnTo>
                    <a:pt x="9977" y="1288"/>
                  </a:lnTo>
                  <a:lnTo>
                    <a:pt x="9226" y="1610"/>
                  </a:lnTo>
                  <a:lnTo>
                    <a:pt x="8529" y="1985"/>
                  </a:lnTo>
                  <a:lnTo>
                    <a:pt x="7885" y="2361"/>
                  </a:lnTo>
                  <a:lnTo>
                    <a:pt x="7188" y="2790"/>
                  </a:lnTo>
                  <a:lnTo>
                    <a:pt x="6544" y="3272"/>
                  </a:lnTo>
                  <a:lnTo>
                    <a:pt x="5954" y="3755"/>
                  </a:lnTo>
                  <a:lnTo>
                    <a:pt x="5364" y="4238"/>
                  </a:lnTo>
                  <a:lnTo>
                    <a:pt x="4774" y="4774"/>
                  </a:lnTo>
                  <a:lnTo>
                    <a:pt x="4238" y="5364"/>
                  </a:lnTo>
                  <a:lnTo>
                    <a:pt x="3755" y="5954"/>
                  </a:lnTo>
                  <a:lnTo>
                    <a:pt x="3273" y="6544"/>
                  </a:lnTo>
                  <a:lnTo>
                    <a:pt x="2790" y="7188"/>
                  </a:lnTo>
                  <a:lnTo>
                    <a:pt x="2361" y="7885"/>
                  </a:lnTo>
                  <a:lnTo>
                    <a:pt x="1985" y="8529"/>
                  </a:lnTo>
                  <a:lnTo>
                    <a:pt x="1610" y="9226"/>
                  </a:lnTo>
                  <a:lnTo>
                    <a:pt x="1288" y="9977"/>
                  </a:lnTo>
                  <a:lnTo>
                    <a:pt x="1020" y="10728"/>
                  </a:lnTo>
                  <a:lnTo>
                    <a:pt x="752" y="11479"/>
                  </a:lnTo>
                  <a:lnTo>
                    <a:pt x="537" y="12229"/>
                  </a:lnTo>
                  <a:lnTo>
                    <a:pt x="323" y="13034"/>
                  </a:lnTo>
                  <a:lnTo>
                    <a:pt x="215" y="13838"/>
                  </a:lnTo>
                  <a:lnTo>
                    <a:pt x="108" y="14643"/>
                  </a:lnTo>
                  <a:lnTo>
                    <a:pt x="54" y="15501"/>
                  </a:lnTo>
                  <a:lnTo>
                    <a:pt x="1" y="16306"/>
                  </a:lnTo>
                  <a:lnTo>
                    <a:pt x="32611" y="16306"/>
                  </a:lnTo>
                  <a:lnTo>
                    <a:pt x="32611" y="15501"/>
                  </a:lnTo>
                  <a:lnTo>
                    <a:pt x="32557" y="14643"/>
                  </a:lnTo>
                  <a:lnTo>
                    <a:pt x="32450" y="13838"/>
                  </a:lnTo>
                  <a:lnTo>
                    <a:pt x="32289" y="13034"/>
                  </a:lnTo>
                  <a:lnTo>
                    <a:pt x="32128" y="12229"/>
                  </a:lnTo>
                  <a:lnTo>
                    <a:pt x="31860" y="11479"/>
                  </a:lnTo>
                  <a:lnTo>
                    <a:pt x="31645" y="10728"/>
                  </a:lnTo>
                  <a:lnTo>
                    <a:pt x="31323" y="9977"/>
                  </a:lnTo>
                  <a:lnTo>
                    <a:pt x="31002" y="9226"/>
                  </a:lnTo>
                  <a:lnTo>
                    <a:pt x="30626" y="8529"/>
                  </a:lnTo>
                  <a:lnTo>
                    <a:pt x="30251" y="7885"/>
                  </a:lnTo>
                  <a:lnTo>
                    <a:pt x="29822" y="7188"/>
                  </a:lnTo>
                  <a:lnTo>
                    <a:pt x="29392" y="6544"/>
                  </a:lnTo>
                  <a:lnTo>
                    <a:pt x="28910" y="5954"/>
                  </a:lnTo>
                  <a:lnTo>
                    <a:pt x="28373" y="5364"/>
                  </a:lnTo>
                  <a:lnTo>
                    <a:pt x="27837" y="4774"/>
                  </a:lnTo>
                  <a:lnTo>
                    <a:pt x="27301" y="4238"/>
                  </a:lnTo>
                  <a:lnTo>
                    <a:pt x="26711" y="3755"/>
                  </a:lnTo>
                  <a:lnTo>
                    <a:pt x="26067" y="3272"/>
                  </a:lnTo>
                  <a:lnTo>
                    <a:pt x="25424" y="2790"/>
                  </a:lnTo>
                  <a:lnTo>
                    <a:pt x="24780" y="2361"/>
                  </a:lnTo>
                  <a:lnTo>
                    <a:pt x="24083" y="1985"/>
                  </a:lnTo>
                  <a:lnTo>
                    <a:pt x="23385" y="1610"/>
                  </a:lnTo>
                  <a:lnTo>
                    <a:pt x="22688" y="1288"/>
                  </a:lnTo>
                  <a:lnTo>
                    <a:pt x="21937" y="1020"/>
                  </a:lnTo>
                  <a:lnTo>
                    <a:pt x="21186" y="752"/>
                  </a:lnTo>
                  <a:lnTo>
                    <a:pt x="20382" y="537"/>
                  </a:lnTo>
                  <a:lnTo>
                    <a:pt x="19577" y="323"/>
                  </a:lnTo>
                  <a:lnTo>
                    <a:pt x="18827" y="215"/>
                  </a:lnTo>
                  <a:lnTo>
                    <a:pt x="17968" y="108"/>
                  </a:lnTo>
                  <a:lnTo>
                    <a:pt x="17164" y="54"/>
                  </a:lnTo>
                  <a:lnTo>
                    <a:pt x="16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6"/>
            <p:cNvSpPr/>
            <p:nvPr/>
          </p:nvSpPr>
          <p:spPr>
            <a:xfrm>
              <a:off x="2874998" y="3267926"/>
              <a:ext cx="84177" cy="2145"/>
            </a:xfrm>
            <a:custGeom>
              <a:avLst/>
              <a:gdLst/>
              <a:ahLst/>
              <a:cxnLst/>
              <a:rect l="l" t="t" r="r" b="b"/>
              <a:pathLst>
                <a:path w="4238" h="108" extrusionOk="0">
                  <a:moveTo>
                    <a:pt x="1717" y="0"/>
                  </a:moveTo>
                  <a:lnTo>
                    <a:pt x="1" y="107"/>
                  </a:lnTo>
                  <a:lnTo>
                    <a:pt x="3863" y="107"/>
                  </a:lnTo>
                  <a:lnTo>
                    <a:pt x="4238" y="54"/>
                  </a:lnTo>
                  <a:lnTo>
                    <a:pt x="3863" y="54"/>
                  </a:lnTo>
                  <a:lnTo>
                    <a:pt x="348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6"/>
            <p:cNvSpPr/>
            <p:nvPr/>
          </p:nvSpPr>
          <p:spPr>
            <a:xfrm>
              <a:off x="2843040" y="3151790"/>
              <a:ext cx="89520" cy="41572"/>
            </a:xfrm>
            <a:custGeom>
              <a:avLst/>
              <a:gdLst/>
              <a:ahLst/>
              <a:cxnLst/>
              <a:rect l="l" t="t" r="r" b="b"/>
              <a:pathLst>
                <a:path w="4507" h="2093" extrusionOk="0">
                  <a:moveTo>
                    <a:pt x="4506" y="1"/>
                  </a:moveTo>
                  <a:lnTo>
                    <a:pt x="4292" y="55"/>
                  </a:lnTo>
                  <a:lnTo>
                    <a:pt x="3809" y="216"/>
                  </a:lnTo>
                  <a:lnTo>
                    <a:pt x="2200" y="966"/>
                  </a:lnTo>
                  <a:lnTo>
                    <a:pt x="1073" y="1503"/>
                  </a:lnTo>
                  <a:lnTo>
                    <a:pt x="1" y="2093"/>
                  </a:lnTo>
                  <a:lnTo>
                    <a:pt x="1" y="2093"/>
                  </a:lnTo>
                  <a:lnTo>
                    <a:pt x="1181" y="1664"/>
                  </a:lnTo>
                  <a:lnTo>
                    <a:pt x="2307" y="1127"/>
                  </a:lnTo>
                  <a:lnTo>
                    <a:pt x="3862" y="376"/>
                  </a:lnTo>
                  <a:lnTo>
                    <a:pt x="4345" y="108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6"/>
            <p:cNvSpPr/>
            <p:nvPr/>
          </p:nvSpPr>
          <p:spPr>
            <a:xfrm>
              <a:off x="2795111" y="3055913"/>
              <a:ext cx="64990" cy="72478"/>
            </a:xfrm>
            <a:custGeom>
              <a:avLst/>
              <a:gdLst/>
              <a:ahLst/>
              <a:cxnLst/>
              <a:rect l="l" t="t" r="r" b="b"/>
              <a:pathLst>
                <a:path w="3272" h="3649" extrusionOk="0">
                  <a:moveTo>
                    <a:pt x="3272" y="1"/>
                  </a:moveTo>
                  <a:lnTo>
                    <a:pt x="3111" y="108"/>
                  </a:lnTo>
                  <a:lnTo>
                    <a:pt x="2736" y="430"/>
                  </a:lnTo>
                  <a:lnTo>
                    <a:pt x="1556" y="1771"/>
                  </a:lnTo>
                  <a:lnTo>
                    <a:pt x="751" y="2683"/>
                  </a:lnTo>
                  <a:lnTo>
                    <a:pt x="0" y="3648"/>
                  </a:lnTo>
                  <a:lnTo>
                    <a:pt x="858" y="2844"/>
                  </a:lnTo>
                  <a:lnTo>
                    <a:pt x="1717" y="1932"/>
                  </a:lnTo>
                  <a:lnTo>
                    <a:pt x="2897" y="591"/>
                  </a:lnTo>
                  <a:lnTo>
                    <a:pt x="3218" y="162"/>
                  </a:lnTo>
                  <a:lnTo>
                    <a:pt x="327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6"/>
            <p:cNvSpPr/>
            <p:nvPr/>
          </p:nvSpPr>
          <p:spPr>
            <a:xfrm>
              <a:off x="2723726" y="2994141"/>
              <a:ext cx="35176" cy="92698"/>
            </a:xfrm>
            <a:custGeom>
              <a:avLst/>
              <a:gdLst/>
              <a:ahLst/>
              <a:cxnLst/>
              <a:rect l="l" t="t" r="r" b="b"/>
              <a:pathLst>
                <a:path w="1771" h="4667" extrusionOk="0">
                  <a:moveTo>
                    <a:pt x="1771" y="0"/>
                  </a:moveTo>
                  <a:lnTo>
                    <a:pt x="1449" y="536"/>
                  </a:lnTo>
                  <a:lnTo>
                    <a:pt x="1181" y="1126"/>
                  </a:lnTo>
                  <a:lnTo>
                    <a:pt x="966" y="1663"/>
                  </a:lnTo>
                  <a:lnTo>
                    <a:pt x="752" y="2253"/>
                  </a:lnTo>
                  <a:lnTo>
                    <a:pt x="376" y="3433"/>
                  </a:lnTo>
                  <a:lnTo>
                    <a:pt x="1" y="4666"/>
                  </a:lnTo>
                  <a:lnTo>
                    <a:pt x="537" y="3540"/>
                  </a:lnTo>
                  <a:lnTo>
                    <a:pt x="1020" y="2360"/>
                  </a:lnTo>
                  <a:lnTo>
                    <a:pt x="1610" y="697"/>
                  </a:lnTo>
                  <a:lnTo>
                    <a:pt x="1717" y="215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6"/>
            <p:cNvSpPr/>
            <p:nvPr/>
          </p:nvSpPr>
          <p:spPr>
            <a:xfrm>
              <a:off x="2639568" y="2972829"/>
              <a:ext cx="5343" cy="99094"/>
            </a:xfrm>
            <a:custGeom>
              <a:avLst/>
              <a:gdLst/>
              <a:ahLst/>
              <a:cxnLst/>
              <a:rect l="l" t="t" r="r" b="b"/>
              <a:pathLst>
                <a:path w="269" h="4989" extrusionOk="0">
                  <a:moveTo>
                    <a:pt x="162" y="0"/>
                  </a:moveTo>
                  <a:lnTo>
                    <a:pt x="108" y="215"/>
                  </a:lnTo>
                  <a:lnTo>
                    <a:pt x="54" y="751"/>
                  </a:lnTo>
                  <a:lnTo>
                    <a:pt x="1" y="2521"/>
                  </a:lnTo>
                  <a:lnTo>
                    <a:pt x="54" y="3755"/>
                  </a:lnTo>
                  <a:lnTo>
                    <a:pt x="162" y="4988"/>
                  </a:lnTo>
                  <a:lnTo>
                    <a:pt x="269" y="3755"/>
                  </a:lnTo>
                  <a:lnTo>
                    <a:pt x="269" y="2521"/>
                  </a:lnTo>
                  <a:lnTo>
                    <a:pt x="215" y="751"/>
                  </a:lnTo>
                  <a:lnTo>
                    <a:pt x="215" y="21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6"/>
            <p:cNvSpPr/>
            <p:nvPr/>
          </p:nvSpPr>
          <p:spPr>
            <a:xfrm>
              <a:off x="2525577" y="2994141"/>
              <a:ext cx="34124" cy="92698"/>
            </a:xfrm>
            <a:custGeom>
              <a:avLst/>
              <a:gdLst/>
              <a:ahLst/>
              <a:cxnLst/>
              <a:rect l="l" t="t" r="r" b="b"/>
              <a:pathLst>
                <a:path w="1718" h="4667" extrusionOk="0">
                  <a:moveTo>
                    <a:pt x="1" y="0"/>
                  </a:moveTo>
                  <a:lnTo>
                    <a:pt x="54" y="215"/>
                  </a:lnTo>
                  <a:lnTo>
                    <a:pt x="215" y="697"/>
                  </a:lnTo>
                  <a:lnTo>
                    <a:pt x="752" y="2360"/>
                  </a:lnTo>
                  <a:lnTo>
                    <a:pt x="1234" y="3540"/>
                  </a:lnTo>
                  <a:lnTo>
                    <a:pt x="1717" y="4666"/>
                  </a:lnTo>
                  <a:lnTo>
                    <a:pt x="1395" y="3433"/>
                  </a:lnTo>
                  <a:lnTo>
                    <a:pt x="966" y="2253"/>
                  </a:lnTo>
                  <a:lnTo>
                    <a:pt x="376" y="644"/>
                  </a:lnTo>
                  <a:lnTo>
                    <a:pt x="162" y="161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6"/>
            <p:cNvSpPr/>
            <p:nvPr/>
          </p:nvSpPr>
          <p:spPr>
            <a:xfrm>
              <a:off x="2424378" y="3055913"/>
              <a:ext cx="66063" cy="72478"/>
            </a:xfrm>
            <a:custGeom>
              <a:avLst/>
              <a:gdLst/>
              <a:ahLst/>
              <a:cxnLst/>
              <a:rect l="l" t="t" r="r" b="b"/>
              <a:pathLst>
                <a:path w="3326" h="3649" extrusionOk="0">
                  <a:moveTo>
                    <a:pt x="0" y="1"/>
                  </a:moveTo>
                  <a:lnTo>
                    <a:pt x="108" y="162"/>
                  </a:lnTo>
                  <a:lnTo>
                    <a:pt x="430" y="591"/>
                  </a:lnTo>
                  <a:lnTo>
                    <a:pt x="1556" y="1932"/>
                  </a:lnTo>
                  <a:lnTo>
                    <a:pt x="2414" y="2790"/>
                  </a:lnTo>
                  <a:lnTo>
                    <a:pt x="3326" y="3648"/>
                  </a:lnTo>
                  <a:lnTo>
                    <a:pt x="2575" y="2683"/>
                  </a:lnTo>
                  <a:lnTo>
                    <a:pt x="1717" y="1771"/>
                  </a:lnTo>
                  <a:lnTo>
                    <a:pt x="537" y="430"/>
                  </a:lnTo>
                  <a:lnTo>
                    <a:pt x="161" y="1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6"/>
            <p:cNvSpPr/>
            <p:nvPr/>
          </p:nvSpPr>
          <p:spPr>
            <a:xfrm>
              <a:off x="2351939" y="3151790"/>
              <a:ext cx="89500" cy="41572"/>
            </a:xfrm>
            <a:custGeom>
              <a:avLst/>
              <a:gdLst/>
              <a:ahLst/>
              <a:cxnLst/>
              <a:rect l="l" t="t" r="r" b="b"/>
              <a:pathLst>
                <a:path w="4506" h="2093" extrusionOk="0">
                  <a:moveTo>
                    <a:pt x="0" y="1"/>
                  </a:moveTo>
                  <a:lnTo>
                    <a:pt x="161" y="162"/>
                  </a:lnTo>
                  <a:lnTo>
                    <a:pt x="644" y="430"/>
                  </a:lnTo>
                  <a:lnTo>
                    <a:pt x="2199" y="1181"/>
                  </a:lnTo>
                  <a:lnTo>
                    <a:pt x="3379" y="1664"/>
                  </a:lnTo>
                  <a:lnTo>
                    <a:pt x="4506" y="2093"/>
                  </a:lnTo>
                  <a:lnTo>
                    <a:pt x="4506" y="2093"/>
                  </a:lnTo>
                  <a:lnTo>
                    <a:pt x="3433" y="1503"/>
                  </a:lnTo>
                  <a:lnTo>
                    <a:pt x="2307" y="966"/>
                  </a:lnTo>
                  <a:lnTo>
                    <a:pt x="698" y="216"/>
                  </a:lnTo>
                  <a:lnTo>
                    <a:pt x="215" y="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6"/>
            <p:cNvSpPr/>
            <p:nvPr/>
          </p:nvSpPr>
          <p:spPr>
            <a:xfrm>
              <a:off x="2326376" y="3268978"/>
              <a:ext cx="94824" cy="2165"/>
            </a:xfrm>
            <a:custGeom>
              <a:avLst/>
              <a:gdLst/>
              <a:ahLst/>
              <a:cxnLst/>
              <a:rect l="l" t="t" r="r" b="b"/>
              <a:pathLst>
                <a:path w="4774" h="109" extrusionOk="0">
                  <a:moveTo>
                    <a:pt x="376" y="1"/>
                  </a:moveTo>
                  <a:lnTo>
                    <a:pt x="0" y="54"/>
                  </a:lnTo>
                  <a:lnTo>
                    <a:pt x="376" y="108"/>
                  </a:lnTo>
                  <a:lnTo>
                    <a:pt x="2467" y="108"/>
                  </a:lnTo>
                  <a:lnTo>
                    <a:pt x="4237" y="54"/>
                  </a:lnTo>
                  <a:lnTo>
                    <a:pt x="4774" y="54"/>
                  </a:lnTo>
                  <a:lnTo>
                    <a:pt x="423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6"/>
            <p:cNvSpPr/>
            <p:nvPr/>
          </p:nvSpPr>
          <p:spPr>
            <a:xfrm>
              <a:off x="2022758" y="2973901"/>
              <a:ext cx="85250" cy="86303"/>
            </a:xfrm>
            <a:custGeom>
              <a:avLst/>
              <a:gdLst/>
              <a:ahLst/>
              <a:cxnLst/>
              <a:rect l="l" t="t" r="r" b="b"/>
              <a:pathLst>
                <a:path w="4292" h="4345" extrusionOk="0">
                  <a:moveTo>
                    <a:pt x="2146" y="0"/>
                  </a:moveTo>
                  <a:lnTo>
                    <a:pt x="1717" y="54"/>
                  </a:lnTo>
                  <a:lnTo>
                    <a:pt x="1288" y="161"/>
                  </a:lnTo>
                  <a:lnTo>
                    <a:pt x="912" y="375"/>
                  </a:lnTo>
                  <a:lnTo>
                    <a:pt x="590" y="644"/>
                  </a:lnTo>
                  <a:lnTo>
                    <a:pt x="322" y="965"/>
                  </a:lnTo>
                  <a:lnTo>
                    <a:pt x="161" y="1341"/>
                  </a:lnTo>
                  <a:lnTo>
                    <a:pt x="0" y="1770"/>
                  </a:lnTo>
                  <a:lnTo>
                    <a:pt x="0" y="2199"/>
                  </a:lnTo>
                  <a:lnTo>
                    <a:pt x="0" y="2628"/>
                  </a:lnTo>
                  <a:lnTo>
                    <a:pt x="161" y="3004"/>
                  </a:lnTo>
                  <a:lnTo>
                    <a:pt x="376" y="3379"/>
                  </a:lnTo>
                  <a:lnTo>
                    <a:pt x="644" y="3701"/>
                  </a:lnTo>
                  <a:lnTo>
                    <a:pt x="912" y="3969"/>
                  </a:lnTo>
                  <a:lnTo>
                    <a:pt x="1288" y="4184"/>
                  </a:lnTo>
                  <a:lnTo>
                    <a:pt x="1717" y="4291"/>
                  </a:lnTo>
                  <a:lnTo>
                    <a:pt x="2146" y="4344"/>
                  </a:lnTo>
                  <a:lnTo>
                    <a:pt x="2575" y="4291"/>
                  </a:lnTo>
                  <a:lnTo>
                    <a:pt x="3004" y="4184"/>
                  </a:lnTo>
                  <a:lnTo>
                    <a:pt x="3379" y="3969"/>
                  </a:lnTo>
                  <a:lnTo>
                    <a:pt x="3701" y="3701"/>
                  </a:lnTo>
                  <a:lnTo>
                    <a:pt x="3969" y="3379"/>
                  </a:lnTo>
                  <a:lnTo>
                    <a:pt x="4130" y="3004"/>
                  </a:lnTo>
                  <a:lnTo>
                    <a:pt x="4291" y="2628"/>
                  </a:lnTo>
                  <a:lnTo>
                    <a:pt x="4291" y="2199"/>
                  </a:lnTo>
                  <a:lnTo>
                    <a:pt x="4291" y="1716"/>
                  </a:lnTo>
                  <a:lnTo>
                    <a:pt x="4130" y="1341"/>
                  </a:lnTo>
                  <a:lnTo>
                    <a:pt x="3916" y="965"/>
                  </a:lnTo>
                  <a:lnTo>
                    <a:pt x="3701" y="644"/>
                  </a:lnTo>
                  <a:lnTo>
                    <a:pt x="3379" y="375"/>
                  </a:lnTo>
                  <a:lnTo>
                    <a:pt x="3004" y="161"/>
                  </a:lnTo>
                  <a:lnTo>
                    <a:pt x="2575" y="54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6"/>
            <p:cNvSpPr/>
            <p:nvPr/>
          </p:nvSpPr>
          <p:spPr>
            <a:xfrm>
              <a:off x="2022758" y="3103861"/>
              <a:ext cx="85250" cy="86303"/>
            </a:xfrm>
            <a:custGeom>
              <a:avLst/>
              <a:gdLst/>
              <a:ahLst/>
              <a:cxnLst/>
              <a:rect l="l" t="t" r="r" b="b"/>
              <a:pathLst>
                <a:path w="4292" h="4345" extrusionOk="0">
                  <a:moveTo>
                    <a:pt x="2146" y="0"/>
                  </a:moveTo>
                  <a:lnTo>
                    <a:pt x="1717" y="54"/>
                  </a:lnTo>
                  <a:lnTo>
                    <a:pt x="1288" y="161"/>
                  </a:lnTo>
                  <a:lnTo>
                    <a:pt x="912" y="376"/>
                  </a:lnTo>
                  <a:lnTo>
                    <a:pt x="590" y="644"/>
                  </a:lnTo>
                  <a:lnTo>
                    <a:pt x="322" y="966"/>
                  </a:lnTo>
                  <a:lnTo>
                    <a:pt x="161" y="1341"/>
                  </a:lnTo>
                  <a:lnTo>
                    <a:pt x="0" y="1717"/>
                  </a:lnTo>
                  <a:lnTo>
                    <a:pt x="0" y="2146"/>
                  </a:lnTo>
                  <a:lnTo>
                    <a:pt x="0" y="2575"/>
                  </a:lnTo>
                  <a:lnTo>
                    <a:pt x="161" y="3004"/>
                  </a:lnTo>
                  <a:lnTo>
                    <a:pt x="376" y="3379"/>
                  </a:lnTo>
                  <a:lnTo>
                    <a:pt x="644" y="3701"/>
                  </a:lnTo>
                  <a:lnTo>
                    <a:pt x="912" y="3969"/>
                  </a:lnTo>
                  <a:lnTo>
                    <a:pt x="1288" y="4130"/>
                  </a:lnTo>
                  <a:lnTo>
                    <a:pt x="1717" y="4291"/>
                  </a:lnTo>
                  <a:lnTo>
                    <a:pt x="2146" y="4345"/>
                  </a:lnTo>
                  <a:lnTo>
                    <a:pt x="2575" y="4291"/>
                  </a:lnTo>
                  <a:lnTo>
                    <a:pt x="3004" y="4130"/>
                  </a:lnTo>
                  <a:lnTo>
                    <a:pt x="3379" y="3969"/>
                  </a:lnTo>
                  <a:lnTo>
                    <a:pt x="3701" y="3701"/>
                  </a:lnTo>
                  <a:lnTo>
                    <a:pt x="3969" y="3379"/>
                  </a:lnTo>
                  <a:lnTo>
                    <a:pt x="4130" y="3004"/>
                  </a:lnTo>
                  <a:lnTo>
                    <a:pt x="4291" y="2575"/>
                  </a:lnTo>
                  <a:lnTo>
                    <a:pt x="4291" y="2146"/>
                  </a:lnTo>
                  <a:lnTo>
                    <a:pt x="4291" y="1717"/>
                  </a:lnTo>
                  <a:lnTo>
                    <a:pt x="4130" y="1288"/>
                  </a:lnTo>
                  <a:lnTo>
                    <a:pt x="3916" y="966"/>
                  </a:lnTo>
                  <a:lnTo>
                    <a:pt x="3701" y="644"/>
                  </a:lnTo>
                  <a:lnTo>
                    <a:pt x="3379" y="376"/>
                  </a:lnTo>
                  <a:lnTo>
                    <a:pt x="3004" y="161"/>
                  </a:lnTo>
                  <a:lnTo>
                    <a:pt x="2575" y="54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6"/>
            <p:cNvSpPr/>
            <p:nvPr/>
          </p:nvSpPr>
          <p:spPr>
            <a:xfrm>
              <a:off x="2039800" y="3352083"/>
              <a:ext cx="885291" cy="449588"/>
            </a:xfrm>
            <a:custGeom>
              <a:avLst/>
              <a:gdLst/>
              <a:ahLst/>
              <a:cxnLst/>
              <a:rect l="l" t="t" r="r" b="b"/>
              <a:pathLst>
                <a:path w="44571" h="22635" extrusionOk="0">
                  <a:moveTo>
                    <a:pt x="0" y="0"/>
                  </a:moveTo>
                  <a:lnTo>
                    <a:pt x="0" y="161"/>
                  </a:lnTo>
                  <a:lnTo>
                    <a:pt x="0" y="22527"/>
                  </a:lnTo>
                  <a:lnTo>
                    <a:pt x="0" y="22634"/>
                  </a:lnTo>
                  <a:lnTo>
                    <a:pt x="108" y="22634"/>
                  </a:lnTo>
                  <a:lnTo>
                    <a:pt x="32074" y="22580"/>
                  </a:lnTo>
                  <a:lnTo>
                    <a:pt x="41245" y="22527"/>
                  </a:lnTo>
                  <a:lnTo>
                    <a:pt x="31967" y="22527"/>
                  </a:lnTo>
                  <a:lnTo>
                    <a:pt x="215" y="22473"/>
                  </a:lnTo>
                  <a:lnTo>
                    <a:pt x="215" y="22473"/>
                  </a:lnTo>
                  <a:lnTo>
                    <a:pt x="215" y="322"/>
                  </a:lnTo>
                  <a:lnTo>
                    <a:pt x="215" y="322"/>
                  </a:lnTo>
                  <a:lnTo>
                    <a:pt x="44410" y="269"/>
                  </a:lnTo>
                  <a:lnTo>
                    <a:pt x="44410" y="269"/>
                  </a:lnTo>
                  <a:lnTo>
                    <a:pt x="44463" y="16520"/>
                  </a:lnTo>
                  <a:lnTo>
                    <a:pt x="44463" y="20971"/>
                  </a:lnTo>
                  <a:lnTo>
                    <a:pt x="44463" y="22151"/>
                  </a:lnTo>
                  <a:lnTo>
                    <a:pt x="44463" y="22473"/>
                  </a:lnTo>
                  <a:lnTo>
                    <a:pt x="44517" y="22151"/>
                  </a:lnTo>
                  <a:lnTo>
                    <a:pt x="44517" y="20971"/>
                  </a:lnTo>
                  <a:lnTo>
                    <a:pt x="44517" y="16520"/>
                  </a:lnTo>
                  <a:lnTo>
                    <a:pt x="44571" y="161"/>
                  </a:lnTo>
                  <a:lnTo>
                    <a:pt x="44571" y="54"/>
                  </a:lnTo>
                  <a:lnTo>
                    <a:pt x="44463" y="5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6"/>
            <p:cNvSpPr/>
            <p:nvPr/>
          </p:nvSpPr>
          <p:spPr>
            <a:xfrm>
              <a:off x="2039800" y="3352083"/>
              <a:ext cx="885291" cy="449588"/>
            </a:xfrm>
            <a:custGeom>
              <a:avLst/>
              <a:gdLst/>
              <a:ahLst/>
              <a:cxnLst/>
              <a:rect l="l" t="t" r="r" b="b"/>
              <a:pathLst>
                <a:path w="44571" h="22635" fill="none" extrusionOk="0">
                  <a:moveTo>
                    <a:pt x="44463" y="22580"/>
                  </a:moveTo>
                  <a:lnTo>
                    <a:pt x="44463" y="22580"/>
                  </a:lnTo>
                  <a:lnTo>
                    <a:pt x="44463" y="22151"/>
                  </a:lnTo>
                  <a:lnTo>
                    <a:pt x="44463" y="22151"/>
                  </a:lnTo>
                  <a:lnTo>
                    <a:pt x="44463" y="20971"/>
                  </a:lnTo>
                  <a:lnTo>
                    <a:pt x="44463" y="20971"/>
                  </a:lnTo>
                  <a:lnTo>
                    <a:pt x="44463" y="16520"/>
                  </a:lnTo>
                  <a:lnTo>
                    <a:pt x="44463" y="16520"/>
                  </a:lnTo>
                  <a:lnTo>
                    <a:pt x="44410" y="215"/>
                  </a:lnTo>
                  <a:lnTo>
                    <a:pt x="44463" y="268"/>
                  </a:lnTo>
                  <a:lnTo>
                    <a:pt x="108" y="322"/>
                  </a:lnTo>
                  <a:lnTo>
                    <a:pt x="215" y="215"/>
                  </a:lnTo>
                  <a:lnTo>
                    <a:pt x="215" y="215"/>
                  </a:lnTo>
                  <a:lnTo>
                    <a:pt x="215" y="22580"/>
                  </a:lnTo>
                  <a:lnTo>
                    <a:pt x="108" y="22473"/>
                  </a:lnTo>
                  <a:lnTo>
                    <a:pt x="31967" y="22527"/>
                  </a:lnTo>
                  <a:lnTo>
                    <a:pt x="41192" y="22527"/>
                  </a:lnTo>
                  <a:lnTo>
                    <a:pt x="43659" y="22527"/>
                  </a:lnTo>
                  <a:lnTo>
                    <a:pt x="44249" y="22527"/>
                  </a:lnTo>
                  <a:lnTo>
                    <a:pt x="44463" y="22527"/>
                  </a:lnTo>
                  <a:lnTo>
                    <a:pt x="44302" y="22527"/>
                  </a:lnTo>
                  <a:lnTo>
                    <a:pt x="43659" y="22527"/>
                  </a:lnTo>
                  <a:lnTo>
                    <a:pt x="41245" y="22527"/>
                  </a:lnTo>
                  <a:lnTo>
                    <a:pt x="32074" y="22580"/>
                  </a:lnTo>
                  <a:lnTo>
                    <a:pt x="108" y="22634"/>
                  </a:lnTo>
                  <a:lnTo>
                    <a:pt x="0" y="22634"/>
                  </a:lnTo>
                  <a:lnTo>
                    <a:pt x="0" y="22527"/>
                  </a:lnTo>
                  <a:lnTo>
                    <a:pt x="0" y="22527"/>
                  </a:lnTo>
                  <a:lnTo>
                    <a:pt x="0" y="161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44463" y="54"/>
                  </a:lnTo>
                  <a:lnTo>
                    <a:pt x="44571" y="54"/>
                  </a:lnTo>
                  <a:lnTo>
                    <a:pt x="44571" y="161"/>
                  </a:lnTo>
                  <a:lnTo>
                    <a:pt x="44571" y="161"/>
                  </a:lnTo>
                  <a:lnTo>
                    <a:pt x="44517" y="16520"/>
                  </a:lnTo>
                  <a:lnTo>
                    <a:pt x="44517" y="16520"/>
                  </a:lnTo>
                  <a:lnTo>
                    <a:pt x="44517" y="20971"/>
                  </a:lnTo>
                  <a:lnTo>
                    <a:pt x="44517" y="20971"/>
                  </a:lnTo>
                  <a:lnTo>
                    <a:pt x="44517" y="22151"/>
                  </a:lnTo>
                  <a:lnTo>
                    <a:pt x="44517" y="22151"/>
                  </a:lnTo>
                  <a:lnTo>
                    <a:pt x="44463" y="22473"/>
                  </a:lnTo>
                  <a:lnTo>
                    <a:pt x="44463" y="225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6"/>
            <p:cNvSpPr/>
            <p:nvPr/>
          </p:nvSpPr>
          <p:spPr>
            <a:xfrm>
              <a:off x="1907695" y="3887934"/>
              <a:ext cx="1121794" cy="65010"/>
            </a:xfrm>
            <a:custGeom>
              <a:avLst/>
              <a:gdLst/>
              <a:ahLst/>
              <a:cxnLst/>
              <a:rect l="l" t="t" r="r" b="b"/>
              <a:pathLst>
                <a:path w="56478" h="3273" extrusionOk="0">
                  <a:moveTo>
                    <a:pt x="1" y="0"/>
                  </a:moveTo>
                  <a:lnTo>
                    <a:pt x="1" y="269"/>
                  </a:lnTo>
                  <a:lnTo>
                    <a:pt x="54" y="859"/>
                  </a:lnTo>
                  <a:lnTo>
                    <a:pt x="269" y="1449"/>
                  </a:lnTo>
                  <a:lnTo>
                    <a:pt x="537" y="1931"/>
                  </a:lnTo>
                  <a:lnTo>
                    <a:pt x="859" y="2360"/>
                  </a:lnTo>
                  <a:lnTo>
                    <a:pt x="1342" y="2736"/>
                  </a:lnTo>
                  <a:lnTo>
                    <a:pt x="1824" y="3004"/>
                  </a:lnTo>
                  <a:lnTo>
                    <a:pt x="2361" y="3219"/>
                  </a:lnTo>
                  <a:lnTo>
                    <a:pt x="2951" y="3272"/>
                  </a:lnTo>
                  <a:lnTo>
                    <a:pt x="53474" y="3272"/>
                  </a:lnTo>
                  <a:lnTo>
                    <a:pt x="54118" y="3219"/>
                  </a:lnTo>
                  <a:lnTo>
                    <a:pt x="54654" y="3004"/>
                  </a:lnTo>
                  <a:lnTo>
                    <a:pt x="55137" y="2736"/>
                  </a:lnTo>
                  <a:lnTo>
                    <a:pt x="55620" y="2360"/>
                  </a:lnTo>
                  <a:lnTo>
                    <a:pt x="55941" y="1931"/>
                  </a:lnTo>
                  <a:lnTo>
                    <a:pt x="56210" y="1449"/>
                  </a:lnTo>
                  <a:lnTo>
                    <a:pt x="56424" y="859"/>
                  </a:lnTo>
                  <a:lnTo>
                    <a:pt x="56478" y="269"/>
                  </a:lnTo>
                  <a:lnTo>
                    <a:pt x="564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6"/>
            <p:cNvSpPr/>
            <p:nvPr/>
          </p:nvSpPr>
          <p:spPr>
            <a:xfrm>
              <a:off x="2840914" y="3723869"/>
              <a:ext cx="55416" cy="46895"/>
            </a:xfrm>
            <a:custGeom>
              <a:avLst/>
              <a:gdLst/>
              <a:ahLst/>
              <a:cxnLst/>
              <a:rect l="l" t="t" r="r" b="b"/>
              <a:pathLst>
                <a:path w="2790" h="2361" extrusionOk="0">
                  <a:moveTo>
                    <a:pt x="2575" y="1"/>
                  </a:moveTo>
                  <a:lnTo>
                    <a:pt x="2521" y="323"/>
                  </a:lnTo>
                  <a:lnTo>
                    <a:pt x="2468" y="591"/>
                  </a:lnTo>
                  <a:lnTo>
                    <a:pt x="2360" y="859"/>
                  </a:lnTo>
                  <a:lnTo>
                    <a:pt x="2200" y="1127"/>
                  </a:lnTo>
                  <a:lnTo>
                    <a:pt x="1985" y="1288"/>
                  </a:lnTo>
                  <a:lnTo>
                    <a:pt x="1770" y="1449"/>
                  </a:lnTo>
                  <a:lnTo>
                    <a:pt x="1502" y="1502"/>
                  </a:lnTo>
                  <a:lnTo>
                    <a:pt x="1234" y="1556"/>
                  </a:lnTo>
                  <a:lnTo>
                    <a:pt x="1127" y="1556"/>
                  </a:lnTo>
                  <a:lnTo>
                    <a:pt x="805" y="1449"/>
                  </a:lnTo>
                  <a:lnTo>
                    <a:pt x="591" y="1288"/>
                  </a:lnTo>
                  <a:lnTo>
                    <a:pt x="430" y="1020"/>
                  </a:lnTo>
                  <a:lnTo>
                    <a:pt x="322" y="752"/>
                  </a:lnTo>
                  <a:lnTo>
                    <a:pt x="1" y="913"/>
                  </a:lnTo>
                  <a:lnTo>
                    <a:pt x="1" y="1127"/>
                  </a:lnTo>
                  <a:lnTo>
                    <a:pt x="54" y="1342"/>
                  </a:lnTo>
                  <a:lnTo>
                    <a:pt x="108" y="1556"/>
                  </a:lnTo>
                  <a:lnTo>
                    <a:pt x="215" y="1771"/>
                  </a:lnTo>
                  <a:lnTo>
                    <a:pt x="322" y="1985"/>
                  </a:lnTo>
                  <a:lnTo>
                    <a:pt x="537" y="2092"/>
                  </a:lnTo>
                  <a:lnTo>
                    <a:pt x="698" y="2253"/>
                  </a:lnTo>
                  <a:lnTo>
                    <a:pt x="912" y="2307"/>
                  </a:lnTo>
                  <a:lnTo>
                    <a:pt x="1341" y="2361"/>
                  </a:lnTo>
                  <a:lnTo>
                    <a:pt x="1663" y="2361"/>
                  </a:lnTo>
                  <a:lnTo>
                    <a:pt x="1985" y="2200"/>
                  </a:lnTo>
                  <a:lnTo>
                    <a:pt x="2307" y="2039"/>
                  </a:lnTo>
                  <a:lnTo>
                    <a:pt x="2521" y="1717"/>
                  </a:lnTo>
                  <a:lnTo>
                    <a:pt x="2629" y="1556"/>
                  </a:lnTo>
                  <a:lnTo>
                    <a:pt x="2736" y="1342"/>
                  </a:lnTo>
                  <a:lnTo>
                    <a:pt x="2790" y="859"/>
                  </a:lnTo>
                  <a:lnTo>
                    <a:pt x="2736" y="430"/>
                  </a:lnTo>
                  <a:lnTo>
                    <a:pt x="2682" y="215"/>
                  </a:lnTo>
                  <a:lnTo>
                    <a:pt x="2575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6"/>
            <p:cNvSpPr/>
            <p:nvPr/>
          </p:nvSpPr>
          <p:spPr>
            <a:xfrm>
              <a:off x="2840914" y="3723869"/>
              <a:ext cx="55416" cy="46895"/>
            </a:xfrm>
            <a:custGeom>
              <a:avLst/>
              <a:gdLst/>
              <a:ahLst/>
              <a:cxnLst/>
              <a:rect l="l" t="t" r="r" b="b"/>
              <a:pathLst>
                <a:path w="2790" h="2361" fill="none" extrusionOk="0">
                  <a:moveTo>
                    <a:pt x="2575" y="1"/>
                  </a:moveTo>
                  <a:lnTo>
                    <a:pt x="2575" y="1"/>
                  </a:lnTo>
                  <a:lnTo>
                    <a:pt x="2521" y="323"/>
                  </a:lnTo>
                  <a:lnTo>
                    <a:pt x="2468" y="591"/>
                  </a:lnTo>
                  <a:lnTo>
                    <a:pt x="2360" y="859"/>
                  </a:lnTo>
                  <a:lnTo>
                    <a:pt x="2200" y="1127"/>
                  </a:lnTo>
                  <a:lnTo>
                    <a:pt x="2200" y="1127"/>
                  </a:lnTo>
                  <a:lnTo>
                    <a:pt x="1985" y="1288"/>
                  </a:lnTo>
                  <a:lnTo>
                    <a:pt x="1770" y="1449"/>
                  </a:lnTo>
                  <a:lnTo>
                    <a:pt x="1502" y="1502"/>
                  </a:lnTo>
                  <a:lnTo>
                    <a:pt x="1234" y="1556"/>
                  </a:lnTo>
                  <a:lnTo>
                    <a:pt x="1234" y="1556"/>
                  </a:lnTo>
                  <a:lnTo>
                    <a:pt x="1127" y="1556"/>
                  </a:lnTo>
                  <a:lnTo>
                    <a:pt x="1127" y="1556"/>
                  </a:lnTo>
                  <a:lnTo>
                    <a:pt x="805" y="1449"/>
                  </a:lnTo>
                  <a:lnTo>
                    <a:pt x="591" y="1288"/>
                  </a:lnTo>
                  <a:lnTo>
                    <a:pt x="430" y="1020"/>
                  </a:lnTo>
                  <a:lnTo>
                    <a:pt x="322" y="752"/>
                  </a:lnTo>
                  <a:lnTo>
                    <a:pt x="1" y="913"/>
                  </a:lnTo>
                  <a:lnTo>
                    <a:pt x="1" y="913"/>
                  </a:lnTo>
                  <a:lnTo>
                    <a:pt x="1" y="1127"/>
                  </a:lnTo>
                  <a:lnTo>
                    <a:pt x="54" y="1342"/>
                  </a:lnTo>
                  <a:lnTo>
                    <a:pt x="108" y="1556"/>
                  </a:lnTo>
                  <a:lnTo>
                    <a:pt x="215" y="1771"/>
                  </a:lnTo>
                  <a:lnTo>
                    <a:pt x="322" y="1985"/>
                  </a:lnTo>
                  <a:lnTo>
                    <a:pt x="537" y="2092"/>
                  </a:lnTo>
                  <a:lnTo>
                    <a:pt x="698" y="2253"/>
                  </a:lnTo>
                  <a:lnTo>
                    <a:pt x="912" y="2307"/>
                  </a:lnTo>
                  <a:lnTo>
                    <a:pt x="912" y="2307"/>
                  </a:lnTo>
                  <a:lnTo>
                    <a:pt x="1341" y="2361"/>
                  </a:lnTo>
                  <a:lnTo>
                    <a:pt x="1341" y="2361"/>
                  </a:lnTo>
                  <a:lnTo>
                    <a:pt x="1663" y="2361"/>
                  </a:lnTo>
                  <a:lnTo>
                    <a:pt x="1985" y="2200"/>
                  </a:lnTo>
                  <a:lnTo>
                    <a:pt x="2307" y="2039"/>
                  </a:lnTo>
                  <a:lnTo>
                    <a:pt x="2521" y="1717"/>
                  </a:lnTo>
                  <a:lnTo>
                    <a:pt x="2521" y="1717"/>
                  </a:lnTo>
                  <a:lnTo>
                    <a:pt x="2629" y="1556"/>
                  </a:lnTo>
                  <a:lnTo>
                    <a:pt x="2736" y="1342"/>
                  </a:lnTo>
                  <a:lnTo>
                    <a:pt x="2790" y="859"/>
                  </a:lnTo>
                  <a:lnTo>
                    <a:pt x="2736" y="430"/>
                  </a:lnTo>
                  <a:lnTo>
                    <a:pt x="2682" y="215"/>
                  </a:lnTo>
                  <a:lnTo>
                    <a:pt x="2575" y="1"/>
                  </a:lnTo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6"/>
            <p:cNvSpPr/>
            <p:nvPr/>
          </p:nvSpPr>
          <p:spPr>
            <a:xfrm>
              <a:off x="2838789" y="3704702"/>
              <a:ext cx="52219" cy="52219"/>
            </a:xfrm>
            <a:custGeom>
              <a:avLst/>
              <a:gdLst/>
              <a:ahLst/>
              <a:cxnLst/>
              <a:rect l="l" t="t" r="r" b="b"/>
              <a:pathLst>
                <a:path w="2629" h="2629" extrusionOk="0">
                  <a:moveTo>
                    <a:pt x="1341" y="0"/>
                  </a:moveTo>
                  <a:lnTo>
                    <a:pt x="1073" y="54"/>
                  </a:lnTo>
                  <a:lnTo>
                    <a:pt x="805" y="108"/>
                  </a:lnTo>
                  <a:lnTo>
                    <a:pt x="590" y="268"/>
                  </a:lnTo>
                  <a:lnTo>
                    <a:pt x="429" y="429"/>
                  </a:lnTo>
                  <a:lnTo>
                    <a:pt x="268" y="590"/>
                  </a:lnTo>
                  <a:lnTo>
                    <a:pt x="108" y="805"/>
                  </a:lnTo>
                  <a:lnTo>
                    <a:pt x="54" y="1073"/>
                  </a:lnTo>
                  <a:lnTo>
                    <a:pt x="0" y="1341"/>
                  </a:lnTo>
                  <a:lnTo>
                    <a:pt x="54" y="1609"/>
                  </a:lnTo>
                  <a:lnTo>
                    <a:pt x="108" y="1824"/>
                  </a:lnTo>
                  <a:lnTo>
                    <a:pt x="268" y="2092"/>
                  </a:lnTo>
                  <a:lnTo>
                    <a:pt x="429" y="2253"/>
                  </a:lnTo>
                  <a:lnTo>
                    <a:pt x="590" y="2414"/>
                  </a:lnTo>
                  <a:lnTo>
                    <a:pt x="805" y="2521"/>
                  </a:lnTo>
                  <a:lnTo>
                    <a:pt x="1073" y="2628"/>
                  </a:lnTo>
                  <a:lnTo>
                    <a:pt x="1609" y="2628"/>
                  </a:lnTo>
                  <a:lnTo>
                    <a:pt x="1877" y="2521"/>
                  </a:lnTo>
                  <a:lnTo>
                    <a:pt x="2092" y="2414"/>
                  </a:lnTo>
                  <a:lnTo>
                    <a:pt x="2253" y="2253"/>
                  </a:lnTo>
                  <a:lnTo>
                    <a:pt x="2414" y="2092"/>
                  </a:lnTo>
                  <a:lnTo>
                    <a:pt x="2575" y="1824"/>
                  </a:lnTo>
                  <a:lnTo>
                    <a:pt x="2628" y="1609"/>
                  </a:lnTo>
                  <a:lnTo>
                    <a:pt x="2628" y="1341"/>
                  </a:lnTo>
                  <a:lnTo>
                    <a:pt x="2628" y="1073"/>
                  </a:lnTo>
                  <a:lnTo>
                    <a:pt x="2575" y="805"/>
                  </a:lnTo>
                  <a:lnTo>
                    <a:pt x="2414" y="590"/>
                  </a:lnTo>
                  <a:lnTo>
                    <a:pt x="2253" y="429"/>
                  </a:lnTo>
                  <a:lnTo>
                    <a:pt x="2092" y="268"/>
                  </a:lnTo>
                  <a:lnTo>
                    <a:pt x="1877" y="108"/>
                  </a:lnTo>
                  <a:lnTo>
                    <a:pt x="1609" y="54"/>
                  </a:lnTo>
                  <a:lnTo>
                    <a:pt x="134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6"/>
            <p:cNvSpPr/>
            <p:nvPr/>
          </p:nvSpPr>
          <p:spPr>
            <a:xfrm>
              <a:off x="2836644" y="3703630"/>
              <a:ext cx="55416" cy="55416"/>
            </a:xfrm>
            <a:custGeom>
              <a:avLst/>
              <a:gdLst/>
              <a:ahLst/>
              <a:cxnLst/>
              <a:rect l="l" t="t" r="r" b="b"/>
              <a:pathLst>
                <a:path w="2790" h="2790" extrusionOk="0">
                  <a:moveTo>
                    <a:pt x="1288" y="1"/>
                  </a:moveTo>
                  <a:lnTo>
                    <a:pt x="966" y="54"/>
                  </a:lnTo>
                  <a:lnTo>
                    <a:pt x="645" y="162"/>
                  </a:lnTo>
                  <a:lnTo>
                    <a:pt x="430" y="376"/>
                  </a:lnTo>
                  <a:lnTo>
                    <a:pt x="216" y="644"/>
                  </a:lnTo>
                  <a:lnTo>
                    <a:pt x="108" y="912"/>
                  </a:lnTo>
                  <a:lnTo>
                    <a:pt x="1" y="1181"/>
                  </a:lnTo>
                  <a:lnTo>
                    <a:pt x="1" y="1449"/>
                  </a:lnTo>
                  <a:lnTo>
                    <a:pt x="55" y="1717"/>
                  </a:lnTo>
                  <a:lnTo>
                    <a:pt x="162" y="1985"/>
                  </a:lnTo>
                  <a:lnTo>
                    <a:pt x="269" y="2253"/>
                  </a:lnTo>
                  <a:lnTo>
                    <a:pt x="484" y="2414"/>
                  </a:lnTo>
                  <a:lnTo>
                    <a:pt x="698" y="2629"/>
                  </a:lnTo>
                  <a:lnTo>
                    <a:pt x="966" y="2736"/>
                  </a:lnTo>
                  <a:lnTo>
                    <a:pt x="1288" y="2790"/>
                  </a:lnTo>
                  <a:lnTo>
                    <a:pt x="1664" y="2790"/>
                  </a:lnTo>
                  <a:lnTo>
                    <a:pt x="1985" y="2682"/>
                  </a:lnTo>
                  <a:lnTo>
                    <a:pt x="2307" y="2521"/>
                  </a:lnTo>
                  <a:lnTo>
                    <a:pt x="2468" y="2361"/>
                  </a:lnTo>
                  <a:lnTo>
                    <a:pt x="2575" y="2146"/>
                  </a:lnTo>
                  <a:lnTo>
                    <a:pt x="2683" y="1932"/>
                  </a:lnTo>
                  <a:lnTo>
                    <a:pt x="2736" y="1717"/>
                  </a:lnTo>
                  <a:lnTo>
                    <a:pt x="2790" y="1449"/>
                  </a:lnTo>
                  <a:lnTo>
                    <a:pt x="2736" y="1395"/>
                  </a:lnTo>
                  <a:lnTo>
                    <a:pt x="2736" y="1449"/>
                  </a:lnTo>
                  <a:lnTo>
                    <a:pt x="2683" y="1717"/>
                  </a:lnTo>
                  <a:lnTo>
                    <a:pt x="2575" y="1878"/>
                  </a:lnTo>
                  <a:lnTo>
                    <a:pt x="2468" y="2092"/>
                  </a:lnTo>
                  <a:lnTo>
                    <a:pt x="2361" y="2253"/>
                  </a:lnTo>
                  <a:lnTo>
                    <a:pt x="2200" y="2361"/>
                  </a:lnTo>
                  <a:lnTo>
                    <a:pt x="1932" y="2521"/>
                  </a:lnTo>
                  <a:lnTo>
                    <a:pt x="1717" y="2575"/>
                  </a:lnTo>
                  <a:lnTo>
                    <a:pt x="1235" y="2575"/>
                  </a:lnTo>
                  <a:lnTo>
                    <a:pt x="1020" y="2521"/>
                  </a:lnTo>
                  <a:lnTo>
                    <a:pt x="806" y="2361"/>
                  </a:lnTo>
                  <a:lnTo>
                    <a:pt x="645" y="2253"/>
                  </a:lnTo>
                  <a:lnTo>
                    <a:pt x="484" y="2039"/>
                  </a:lnTo>
                  <a:lnTo>
                    <a:pt x="376" y="1824"/>
                  </a:lnTo>
                  <a:lnTo>
                    <a:pt x="269" y="1610"/>
                  </a:lnTo>
                  <a:lnTo>
                    <a:pt x="269" y="1342"/>
                  </a:lnTo>
                  <a:lnTo>
                    <a:pt x="323" y="1127"/>
                  </a:lnTo>
                  <a:lnTo>
                    <a:pt x="376" y="912"/>
                  </a:lnTo>
                  <a:lnTo>
                    <a:pt x="484" y="698"/>
                  </a:lnTo>
                  <a:lnTo>
                    <a:pt x="645" y="537"/>
                  </a:lnTo>
                  <a:lnTo>
                    <a:pt x="806" y="376"/>
                  </a:lnTo>
                  <a:lnTo>
                    <a:pt x="1020" y="269"/>
                  </a:lnTo>
                  <a:lnTo>
                    <a:pt x="1342" y="215"/>
                  </a:lnTo>
                  <a:lnTo>
                    <a:pt x="1664" y="215"/>
                  </a:lnTo>
                  <a:lnTo>
                    <a:pt x="1932" y="269"/>
                  </a:lnTo>
                  <a:lnTo>
                    <a:pt x="2200" y="430"/>
                  </a:lnTo>
                  <a:lnTo>
                    <a:pt x="2361" y="537"/>
                  </a:lnTo>
                  <a:lnTo>
                    <a:pt x="2468" y="698"/>
                  </a:lnTo>
                  <a:lnTo>
                    <a:pt x="2575" y="912"/>
                  </a:lnTo>
                  <a:lnTo>
                    <a:pt x="2683" y="1073"/>
                  </a:lnTo>
                  <a:lnTo>
                    <a:pt x="2736" y="1288"/>
                  </a:lnTo>
                  <a:lnTo>
                    <a:pt x="2736" y="1395"/>
                  </a:lnTo>
                  <a:lnTo>
                    <a:pt x="2790" y="1288"/>
                  </a:lnTo>
                  <a:lnTo>
                    <a:pt x="2736" y="1073"/>
                  </a:lnTo>
                  <a:lnTo>
                    <a:pt x="2683" y="805"/>
                  </a:lnTo>
                  <a:lnTo>
                    <a:pt x="2575" y="644"/>
                  </a:lnTo>
                  <a:lnTo>
                    <a:pt x="2468" y="430"/>
                  </a:lnTo>
                  <a:lnTo>
                    <a:pt x="2307" y="269"/>
                  </a:lnTo>
                  <a:lnTo>
                    <a:pt x="1985" y="108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6"/>
            <p:cNvSpPr/>
            <p:nvPr/>
          </p:nvSpPr>
          <p:spPr>
            <a:xfrm>
              <a:off x="2854758" y="3719619"/>
              <a:ext cx="22405" cy="22385"/>
            </a:xfrm>
            <a:custGeom>
              <a:avLst/>
              <a:gdLst/>
              <a:ahLst/>
              <a:cxnLst/>
              <a:rect l="l" t="t" r="r" b="b"/>
              <a:pathLst>
                <a:path w="1128" h="1127" extrusionOk="0">
                  <a:moveTo>
                    <a:pt x="1073" y="0"/>
                  </a:moveTo>
                  <a:lnTo>
                    <a:pt x="859" y="54"/>
                  </a:lnTo>
                  <a:lnTo>
                    <a:pt x="644" y="161"/>
                  </a:lnTo>
                  <a:lnTo>
                    <a:pt x="376" y="376"/>
                  </a:lnTo>
                  <a:lnTo>
                    <a:pt x="162" y="644"/>
                  </a:lnTo>
                  <a:lnTo>
                    <a:pt x="54" y="912"/>
                  </a:lnTo>
                  <a:lnTo>
                    <a:pt x="1" y="1073"/>
                  </a:lnTo>
                  <a:lnTo>
                    <a:pt x="54" y="1127"/>
                  </a:lnTo>
                  <a:lnTo>
                    <a:pt x="108" y="1127"/>
                  </a:lnTo>
                  <a:lnTo>
                    <a:pt x="215" y="966"/>
                  </a:lnTo>
                  <a:lnTo>
                    <a:pt x="591" y="537"/>
                  </a:lnTo>
                  <a:lnTo>
                    <a:pt x="966" y="215"/>
                  </a:lnTo>
                  <a:lnTo>
                    <a:pt x="1127" y="107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6"/>
            <p:cNvSpPr/>
            <p:nvPr/>
          </p:nvSpPr>
          <p:spPr>
            <a:xfrm>
              <a:off x="2853706" y="3722817"/>
              <a:ext cx="23458" cy="17062"/>
            </a:xfrm>
            <a:custGeom>
              <a:avLst/>
              <a:gdLst/>
              <a:ahLst/>
              <a:cxnLst/>
              <a:rect l="l" t="t" r="r" b="b"/>
              <a:pathLst>
                <a:path w="1181" h="859" extrusionOk="0">
                  <a:moveTo>
                    <a:pt x="0" y="0"/>
                  </a:moveTo>
                  <a:lnTo>
                    <a:pt x="0" y="54"/>
                  </a:lnTo>
                  <a:lnTo>
                    <a:pt x="161" y="161"/>
                  </a:lnTo>
                  <a:lnTo>
                    <a:pt x="590" y="429"/>
                  </a:lnTo>
                  <a:lnTo>
                    <a:pt x="966" y="697"/>
                  </a:lnTo>
                  <a:lnTo>
                    <a:pt x="1126" y="805"/>
                  </a:lnTo>
                  <a:lnTo>
                    <a:pt x="1180" y="858"/>
                  </a:lnTo>
                  <a:lnTo>
                    <a:pt x="1180" y="751"/>
                  </a:lnTo>
                  <a:lnTo>
                    <a:pt x="1126" y="590"/>
                  </a:lnTo>
                  <a:lnTo>
                    <a:pt x="966" y="429"/>
                  </a:lnTo>
                  <a:lnTo>
                    <a:pt x="751" y="215"/>
                  </a:lnTo>
                  <a:lnTo>
                    <a:pt x="483" y="54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6"/>
            <p:cNvSpPr/>
            <p:nvPr/>
          </p:nvSpPr>
          <p:spPr>
            <a:xfrm>
              <a:off x="2080280" y="3400011"/>
              <a:ext cx="55416" cy="46895"/>
            </a:xfrm>
            <a:custGeom>
              <a:avLst/>
              <a:gdLst/>
              <a:ahLst/>
              <a:cxnLst/>
              <a:rect l="l" t="t" r="r" b="b"/>
              <a:pathLst>
                <a:path w="2790" h="2361" extrusionOk="0">
                  <a:moveTo>
                    <a:pt x="2575" y="1"/>
                  </a:moveTo>
                  <a:lnTo>
                    <a:pt x="2521" y="323"/>
                  </a:lnTo>
                  <a:lnTo>
                    <a:pt x="2468" y="591"/>
                  </a:lnTo>
                  <a:lnTo>
                    <a:pt x="2360" y="859"/>
                  </a:lnTo>
                  <a:lnTo>
                    <a:pt x="2200" y="1127"/>
                  </a:lnTo>
                  <a:lnTo>
                    <a:pt x="1985" y="1288"/>
                  </a:lnTo>
                  <a:lnTo>
                    <a:pt x="1771" y="1449"/>
                  </a:lnTo>
                  <a:lnTo>
                    <a:pt x="1502" y="1503"/>
                  </a:lnTo>
                  <a:lnTo>
                    <a:pt x="1234" y="1556"/>
                  </a:lnTo>
                  <a:lnTo>
                    <a:pt x="1127" y="1556"/>
                  </a:lnTo>
                  <a:lnTo>
                    <a:pt x="805" y="1449"/>
                  </a:lnTo>
                  <a:lnTo>
                    <a:pt x="591" y="1288"/>
                  </a:lnTo>
                  <a:lnTo>
                    <a:pt x="376" y="1020"/>
                  </a:lnTo>
                  <a:lnTo>
                    <a:pt x="322" y="752"/>
                  </a:lnTo>
                  <a:lnTo>
                    <a:pt x="1" y="913"/>
                  </a:lnTo>
                  <a:lnTo>
                    <a:pt x="1" y="1127"/>
                  </a:lnTo>
                  <a:lnTo>
                    <a:pt x="54" y="1342"/>
                  </a:lnTo>
                  <a:lnTo>
                    <a:pt x="108" y="1610"/>
                  </a:lnTo>
                  <a:lnTo>
                    <a:pt x="215" y="1771"/>
                  </a:lnTo>
                  <a:lnTo>
                    <a:pt x="376" y="1985"/>
                  </a:lnTo>
                  <a:lnTo>
                    <a:pt x="537" y="2093"/>
                  </a:lnTo>
                  <a:lnTo>
                    <a:pt x="751" y="2253"/>
                  </a:lnTo>
                  <a:lnTo>
                    <a:pt x="966" y="2307"/>
                  </a:lnTo>
                  <a:lnTo>
                    <a:pt x="1341" y="2361"/>
                  </a:lnTo>
                  <a:lnTo>
                    <a:pt x="1663" y="2361"/>
                  </a:lnTo>
                  <a:lnTo>
                    <a:pt x="2039" y="2200"/>
                  </a:lnTo>
                  <a:lnTo>
                    <a:pt x="2307" y="2039"/>
                  </a:lnTo>
                  <a:lnTo>
                    <a:pt x="2575" y="1717"/>
                  </a:lnTo>
                  <a:lnTo>
                    <a:pt x="2682" y="1556"/>
                  </a:lnTo>
                  <a:lnTo>
                    <a:pt x="2736" y="1342"/>
                  </a:lnTo>
                  <a:lnTo>
                    <a:pt x="2790" y="859"/>
                  </a:lnTo>
                  <a:lnTo>
                    <a:pt x="2736" y="430"/>
                  </a:lnTo>
                  <a:lnTo>
                    <a:pt x="2682" y="215"/>
                  </a:lnTo>
                  <a:lnTo>
                    <a:pt x="2575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6"/>
            <p:cNvSpPr/>
            <p:nvPr/>
          </p:nvSpPr>
          <p:spPr>
            <a:xfrm>
              <a:off x="2080280" y="3400011"/>
              <a:ext cx="55416" cy="46895"/>
            </a:xfrm>
            <a:custGeom>
              <a:avLst/>
              <a:gdLst/>
              <a:ahLst/>
              <a:cxnLst/>
              <a:rect l="l" t="t" r="r" b="b"/>
              <a:pathLst>
                <a:path w="2790" h="2361" fill="none" extrusionOk="0">
                  <a:moveTo>
                    <a:pt x="2575" y="1"/>
                  </a:moveTo>
                  <a:lnTo>
                    <a:pt x="2575" y="1"/>
                  </a:lnTo>
                  <a:lnTo>
                    <a:pt x="2521" y="323"/>
                  </a:lnTo>
                  <a:lnTo>
                    <a:pt x="2468" y="591"/>
                  </a:lnTo>
                  <a:lnTo>
                    <a:pt x="2360" y="859"/>
                  </a:lnTo>
                  <a:lnTo>
                    <a:pt x="2200" y="1127"/>
                  </a:lnTo>
                  <a:lnTo>
                    <a:pt x="2200" y="1127"/>
                  </a:lnTo>
                  <a:lnTo>
                    <a:pt x="1985" y="1288"/>
                  </a:lnTo>
                  <a:lnTo>
                    <a:pt x="1771" y="1449"/>
                  </a:lnTo>
                  <a:lnTo>
                    <a:pt x="1502" y="1503"/>
                  </a:lnTo>
                  <a:lnTo>
                    <a:pt x="1234" y="1556"/>
                  </a:lnTo>
                  <a:lnTo>
                    <a:pt x="1234" y="1556"/>
                  </a:lnTo>
                  <a:lnTo>
                    <a:pt x="1127" y="1556"/>
                  </a:lnTo>
                  <a:lnTo>
                    <a:pt x="1127" y="1556"/>
                  </a:lnTo>
                  <a:lnTo>
                    <a:pt x="805" y="1449"/>
                  </a:lnTo>
                  <a:lnTo>
                    <a:pt x="591" y="1288"/>
                  </a:lnTo>
                  <a:lnTo>
                    <a:pt x="376" y="1020"/>
                  </a:lnTo>
                  <a:lnTo>
                    <a:pt x="322" y="752"/>
                  </a:lnTo>
                  <a:lnTo>
                    <a:pt x="1" y="913"/>
                  </a:lnTo>
                  <a:lnTo>
                    <a:pt x="1" y="913"/>
                  </a:lnTo>
                  <a:lnTo>
                    <a:pt x="1" y="1127"/>
                  </a:lnTo>
                  <a:lnTo>
                    <a:pt x="54" y="1342"/>
                  </a:lnTo>
                  <a:lnTo>
                    <a:pt x="108" y="1610"/>
                  </a:lnTo>
                  <a:lnTo>
                    <a:pt x="215" y="1771"/>
                  </a:lnTo>
                  <a:lnTo>
                    <a:pt x="376" y="1985"/>
                  </a:lnTo>
                  <a:lnTo>
                    <a:pt x="537" y="2093"/>
                  </a:lnTo>
                  <a:lnTo>
                    <a:pt x="751" y="2253"/>
                  </a:lnTo>
                  <a:lnTo>
                    <a:pt x="966" y="2307"/>
                  </a:lnTo>
                  <a:lnTo>
                    <a:pt x="966" y="2307"/>
                  </a:lnTo>
                  <a:lnTo>
                    <a:pt x="1341" y="2361"/>
                  </a:lnTo>
                  <a:lnTo>
                    <a:pt x="1341" y="2361"/>
                  </a:lnTo>
                  <a:lnTo>
                    <a:pt x="1663" y="2361"/>
                  </a:lnTo>
                  <a:lnTo>
                    <a:pt x="2039" y="2200"/>
                  </a:lnTo>
                  <a:lnTo>
                    <a:pt x="2307" y="2039"/>
                  </a:lnTo>
                  <a:lnTo>
                    <a:pt x="2575" y="1717"/>
                  </a:lnTo>
                  <a:lnTo>
                    <a:pt x="2575" y="1717"/>
                  </a:lnTo>
                  <a:lnTo>
                    <a:pt x="2682" y="1556"/>
                  </a:lnTo>
                  <a:lnTo>
                    <a:pt x="2736" y="1342"/>
                  </a:lnTo>
                  <a:lnTo>
                    <a:pt x="2790" y="859"/>
                  </a:lnTo>
                  <a:lnTo>
                    <a:pt x="2736" y="430"/>
                  </a:lnTo>
                  <a:lnTo>
                    <a:pt x="2682" y="215"/>
                  </a:lnTo>
                  <a:lnTo>
                    <a:pt x="25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6"/>
            <p:cNvSpPr/>
            <p:nvPr/>
          </p:nvSpPr>
          <p:spPr>
            <a:xfrm>
              <a:off x="2079207" y="3380844"/>
              <a:ext cx="52238" cy="53291"/>
            </a:xfrm>
            <a:custGeom>
              <a:avLst/>
              <a:gdLst/>
              <a:ahLst/>
              <a:cxnLst/>
              <a:rect l="l" t="t" r="r" b="b"/>
              <a:pathLst>
                <a:path w="2630" h="2683" extrusionOk="0">
                  <a:moveTo>
                    <a:pt x="1288" y="0"/>
                  </a:moveTo>
                  <a:lnTo>
                    <a:pt x="1020" y="54"/>
                  </a:lnTo>
                  <a:lnTo>
                    <a:pt x="805" y="108"/>
                  </a:lnTo>
                  <a:lnTo>
                    <a:pt x="591" y="269"/>
                  </a:lnTo>
                  <a:lnTo>
                    <a:pt x="376" y="429"/>
                  </a:lnTo>
                  <a:lnTo>
                    <a:pt x="215" y="590"/>
                  </a:lnTo>
                  <a:lnTo>
                    <a:pt x="108" y="805"/>
                  </a:lnTo>
                  <a:lnTo>
                    <a:pt x="1" y="1073"/>
                  </a:lnTo>
                  <a:lnTo>
                    <a:pt x="1" y="1341"/>
                  </a:lnTo>
                  <a:lnTo>
                    <a:pt x="1" y="1609"/>
                  </a:lnTo>
                  <a:lnTo>
                    <a:pt x="108" y="1878"/>
                  </a:lnTo>
                  <a:lnTo>
                    <a:pt x="215" y="2092"/>
                  </a:lnTo>
                  <a:lnTo>
                    <a:pt x="376" y="2253"/>
                  </a:lnTo>
                  <a:lnTo>
                    <a:pt x="591" y="2414"/>
                  </a:lnTo>
                  <a:lnTo>
                    <a:pt x="805" y="2575"/>
                  </a:lnTo>
                  <a:lnTo>
                    <a:pt x="1020" y="2629"/>
                  </a:lnTo>
                  <a:lnTo>
                    <a:pt x="1288" y="2682"/>
                  </a:lnTo>
                  <a:lnTo>
                    <a:pt x="1556" y="2629"/>
                  </a:lnTo>
                  <a:lnTo>
                    <a:pt x="1825" y="2575"/>
                  </a:lnTo>
                  <a:lnTo>
                    <a:pt x="2039" y="2414"/>
                  </a:lnTo>
                  <a:lnTo>
                    <a:pt x="2254" y="2253"/>
                  </a:lnTo>
                  <a:lnTo>
                    <a:pt x="2414" y="2092"/>
                  </a:lnTo>
                  <a:lnTo>
                    <a:pt x="2522" y="1878"/>
                  </a:lnTo>
                  <a:lnTo>
                    <a:pt x="2575" y="1609"/>
                  </a:lnTo>
                  <a:lnTo>
                    <a:pt x="2629" y="1341"/>
                  </a:lnTo>
                  <a:lnTo>
                    <a:pt x="2575" y="1073"/>
                  </a:lnTo>
                  <a:lnTo>
                    <a:pt x="2522" y="805"/>
                  </a:lnTo>
                  <a:lnTo>
                    <a:pt x="2414" y="590"/>
                  </a:lnTo>
                  <a:lnTo>
                    <a:pt x="2254" y="429"/>
                  </a:lnTo>
                  <a:lnTo>
                    <a:pt x="2039" y="269"/>
                  </a:lnTo>
                  <a:lnTo>
                    <a:pt x="1825" y="108"/>
                  </a:lnTo>
                  <a:lnTo>
                    <a:pt x="1556" y="54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6"/>
            <p:cNvSpPr/>
            <p:nvPr/>
          </p:nvSpPr>
          <p:spPr>
            <a:xfrm>
              <a:off x="2077082" y="3379771"/>
              <a:ext cx="54364" cy="55416"/>
            </a:xfrm>
            <a:custGeom>
              <a:avLst/>
              <a:gdLst/>
              <a:ahLst/>
              <a:cxnLst/>
              <a:rect l="l" t="t" r="r" b="b"/>
              <a:pathLst>
                <a:path w="2737" h="2790" extrusionOk="0">
                  <a:moveTo>
                    <a:pt x="1288" y="1"/>
                  </a:moveTo>
                  <a:lnTo>
                    <a:pt x="912" y="54"/>
                  </a:lnTo>
                  <a:lnTo>
                    <a:pt x="644" y="215"/>
                  </a:lnTo>
                  <a:lnTo>
                    <a:pt x="376" y="376"/>
                  </a:lnTo>
                  <a:lnTo>
                    <a:pt x="215" y="644"/>
                  </a:lnTo>
                  <a:lnTo>
                    <a:pt x="54" y="913"/>
                  </a:lnTo>
                  <a:lnTo>
                    <a:pt x="1" y="1181"/>
                  </a:lnTo>
                  <a:lnTo>
                    <a:pt x="1" y="1449"/>
                  </a:lnTo>
                  <a:lnTo>
                    <a:pt x="1" y="1717"/>
                  </a:lnTo>
                  <a:lnTo>
                    <a:pt x="108" y="1985"/>
                  </a:lnTo>
                  <a:lnTo>
                    <a:pt x="269" y="2253"/>
                  </a:lnTo>
                  <a:lnTo>
                    <a:pt x="430" y="2468"/>
                  </a:lnTo>
                  <a:lnTo>
                    <a:pt x="644" y="2629"/>
                  </a:lnTo>
                  <a:lnTo>
                    <a:pt x="912" y="2736"/>
                  </a:lnTo>
                  <a:lnTo>
                    <a:pt x="1288" y="2790"/>
                  </a:lnTo>
                  <a:lnTo>
                    <a:pt x="1610" y="2790"/>
                  </a:lnTo>
                  <a:lnTo>
                    <a:pt x="1932" y="2683"/>
                  </a:lnTo>
                  <a:lnTo>
                    <a:pt x="2253" y="2522"/>
                  </a:lnTo>
                  <a:lnTo>
                    <a:pt x="2414" y="2361"/>
                  </a:lnTo>
                  <a:lnTo>
                    <a:pt x="2575" y="2146"/>
                  </a:lnTo>
                  <a:lnTo>
                    <a:pt x="2682" y="1932"/>
                  </a:lnTo>
                  <a:lnTo>
                    <a:pt x="2736" y="1717"/>
                  </a:lnTo>
                  <a:lnTo>
                    <a:pt x="2736" y="1556"/>
                  </a:lnTo>
                  <a:lnTo>
                    <a:pt x="2736" y="1395"/>
                  </a:lnTo>
                  <a:lnTo>
                    <a:pt x="2682" y="1503"/>
                  </a:lnTo>
                  <a:lnTo>
                    <a:pt x="2629" y="1717"/>
                  </a:lnTo>
                  <a:lnTo>
                    <a:pt x="2575" y="1878"/>
                  </a:lnTo>
                  <a:lnTo>
                    <a:pt x="2468" y="2093"/>
                  </a:lnTo>
                  <a:lnTo>
                    <a:pt x="2307" y="2253"/>
                  </a:lnTo>
                  <a:lnTo>
                    <a:pt x="2146" y="2361"/>
                  </a:lnTo>
                  <a:lnTo>
                    <a:pt x="1878" y="2522"/>
                  </a:lnTo>
                  <a:lnTo>
                    <a:pt x="1610" y="2575"/>
                  </a:lnTo>
                  <a:lnTo>
                    <a:pt x="1288" y="2575"/>
                  </a:lnTo>
                  <a:lnTo>
                    <a:pt x="1020" y="2522"/>
                  </a:lnTo>
                  <a:lnTo>
                    <a:pt x="805" y="2414"/>
                  </a:lnTo>
                  <a:lnTo>
                    <a:pt x="591" y="2253"/>
                  </a:lnTo>
                  <a:lnTo>
                    <a:pt x="430" y="2039"/>
                  </a:lnTo>
                  <a:lnTo>
                    <a:pt x="322" y="1824"/>
                  </a:lnTo>
                  <a:lnTo>
                    <a:pt x="269" y="1556"/>
                  </a:lnTo>
                  <a:lnTo>
                    <a:pt x="215" y="1342"/>
                  </a:lnTo>
                  <a:lnTo>
                    <a:pt x="269" y="1127"/>
                  </a:lnTo>
                  <a:lnTo>
                    <a:pt x="322" y="913"/>
                  </a:lnTo>
                  <a:lnTo>
                    <a:pt x="430" y="698"/>
                  </a:lnTo>
                  <a:lnTo>
                    <a:pt x="591" y="537"/>
                  </a:lnTo>
                  <a:lnTo>
                    <a:pt x="805" y="376"/>
                  </a:lnTo>
                  <a:lnTo>
                    <a:pt x="1020" y="269"/>
                  </a:lnTo>
                  <a:lnTo>
                    <a:pt x="1288" y="215"/>
                  </a:lnTo>
                  <a:lnTo>
                    <a:pt x="1610" y="215"/>
                  </a:lnTo>
                  <a:lnTo>
                    <a:pt x="1878" y="269"/>
                  </a:lnTo>
                  <a:lnTo>
                    <a:pt x="2146" y="430"/>
                  </a:lnTo>
                  <a:lnTo>
                    <a:pt x="2307" y="537"/>
                  </a:lnTo>
                  <a:lnTo>
                    <a:pt x="2468" y="698"/>
                  </a:lnTo>
                  <a:lnTo>
                    <a:pt x="2575" y="913"/>
                  </a:lnTo>
                  <a:lnTo>
                    <a:pt x="2629" y="1073"/>
                  </a:lnTo>
                  <a:lnTo>
                    <a:pt x="2736" y="1395"/>
                  </a:lnTo>
                  <a:lnTo>
                    <a:pt x="2736" y="1234"/>
                  </a:lnTo>
                  <a:lnTo>
                    <a:pt x="2736" y="1073"/>
                  </a:lnTo>
                  <a:lnTo>
                    <a:pt x="2682" y="859"/>
                  </a:lnTo>
                  <a:lnTo>
                    <a:pt x="2575" y="644"/>
                  </a:lnTo>
                  <a:lnTo>
                    <a:pt x="2414" y="430"/>
                  </a:lnTo>
                  <a:lnTo>
                    <a:pt x="2253" y="269"/>
                  </a:lnTo>
                  <a:lnTo>
                    <a:pt x="1932" y="108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6"/>
            <p:cNvSpPr/>
            <p:nvPr/>
          </p:nvSpPr>
          <p:spPr>
            <a:xfrm>
              <a:off x="2095197" y="3395761"/>
              <a:ext cx="22385" cy="22385"/>
            </a:xfrm>
            <a:custGeom>
              <a:avLst/>
              <a:gdLst/>
              <a:ahLst/>
              <a:cxnLst/>
              <a:rect l="l" t="t" r="r" b="b"/>
              <a:pathLst>
                <a:path w="1127" h="1127" extrusionOk="0">
                  <a:moveTo>
                    <a:pt x="1020" y="0"/>
                  </a:moveTo>
                  <a:lnTo>
                    <a:pt x="859" y="54"/>
                  </a:lnTo>
                  <a:lnTo>
                    <a:pt x="590" y="161"/>
                  </a:lnTo>
                  <a:lnTo>
                    <a:pt x="376" y="376"/>
                  </a:lnTo>
                  <a:lnTo>
                    <a:pt x="161" y="644"/>
                  </a:lnTo>
                  <a:lnTo>
                    <a:pt x="54" y="912"/>
                  </a:lnTo>
                  <a:lnTo>
                    <a:pt x="0" y="1073"/>
                  </a:lnTo>
                  <a:lnTo>
                    <a:pt x="0" y="1127"/>
                  </a:lnTo>
                  <a:lnTo>
                    <a:pt x="108" y="1127"/>
                  </a:lnTo>
                  <a:lnTo>
                    <a:pt x="215" y="966"/>
                  </a:lnTo>
                  <a:lnTo>
                    <a:pt x="537" y="537"/>
                  </a:lnTo>
                  <a:lnTo>
                    <a:pt x="912" y="215"/>
                  </a:lnTo>
                  <a:lnTo>
                    <a:pt x="1073" y="108"/>
                  </a:lnTo>
                  <a:lnTo>
                    <a:pt x="1127" y="54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6"/>
            <p:cNvSpPr/>
            <p:nvPr/>
          </p:nvSpPr>
          <p:spPr>
            <a:xfrm>
              <a:off x="2093071" y="3398959"/>
              <a:ext cx="24510" cy="17062"/>
            </a:xfrm>
            <a:custGeom>
              <a:avLst/>
              <a:gdLst/>
              <a:ahLst/>
              <a:cxnLst/>
              <a:rect l="l" t="t" r="r" b="b"/>
              <a:pathLst>
                <a:path w="1234" h="859" extrusionOk="0">
                  <a:moveTo>
                    <a:pt x="0" y="0"/>
                  </a:moveTo>
                  <a:lnTo>
                    <a:pt x="54" y="107"/>
                  </a:lnTo>
                  <a:lnTo>
                    <a:pt x="161" y="161"/>
                  </a:lnTo>
                  <a:lnTo>
                    <a:pt x="590" y="429"/>
                  </a:lnTo>
                  <a:lnTo>
                    <a:pt x="1019" y="751"/>
                  </a:lnTo>
                  <a:lnTo>
                    <a:pt x="1127" y="805"/>
                  </a:lnTo>
                  <a:lnTo>
                    <a:pt x="1234" y="858"/>
                  </a:lnTo>
                  <a:lnTo>
                    <a:pt x="1234" y="751"/>
                  </a:lnTo>
                  <a:lnTo>
                    <a:pt x="1127" y="590"/>
                  </a:lnTo>
                  <a:lnTo>
                    <a:pt x="966" y="429"/>
                  </a:lnTo>
                  <a:lnTo>
                    <a:pt x="751" y="215"/>
                  </a:lnTo>
                  <a:lnTo>
                    <a:pt x="483" y="54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6"/>
            <p:cNvSpPr/>
            <p:nvPr/>
          </p:nvSpPr>
          <p:spPr>
            <a:xfrm>
              <a:off x="2074957" y="3720672"/>
              <a:ext cx="55416" cy="46895"/>
            </a:xfrm>
            <a:custGeom>
              <a:avLst/>
              <a:gdLst/>
              <a:ahLst/>
              <a:cxnLst/>
              <a:rect l="l" t="t" r="r" b="b"/>
              <a:pathLst>
                <a:path w="2790" h="2361" extrusionOk="0">
                  <a:moveTo>
                    <a:pt x="2521" y="1"/>
                  </a:moveTo>
                  <a:lnTo>
                    <a:pt x="2521" y="323"/>
                  </a:lnTo>
                  <a:lnTo>
                    <a:pt x="2468" y="591"/>
                  </a:lnTo>
                  <a:lnTo>
                    <a:pt x="2360" y="859"/>
                  </a:lnTo>
                  <a:lnTo>
                    <a:pt x="2199" y="1127"/>
                  </a:lnTo>
                  <a:lnTo>
                    <a:pt x="1985" y="1288"/>
                  </a:lnTo>
                  <a:lnTo>
                    <a:pt x="1770" y="1449"/>
                  </a:lnTo>
                  <a:lnTo>
                    <a:pt x="1502" y="1503"/>
                  </a:lnTo>
                  <a:lnTo>
                    <a:pt x="1234" y="1556"/>
                  </a:lnTo>
                  <a:lnTo>
                    <a:pt x="1073" y="1556"/>
                  </a:lnTo>
                  <a:lnTo>
                    <a:pt x="805" y="1449"/>
                  </a:lnTo>
                  <a:lnTo>
                    <a:pt x="590" y="1288"/>
                  </a:lnTo>
                  <a:lnTo>
                    <a:pt x="376" y="1020"/>
                  </a:lnTo>
                  <a:lnTo>
                    <a:pt x="269" y="752"/>
                  </a:lnTo>
                  <a:lnTo>
                    <a:pt x="0" y="913"/>
                  </a:lnTo>
                  <a:lnTo>
                    <a:pt x="0" y="1127"/>
                  </a:lnTo>
                  <a:lnTo>
                    <a:pt x="54" y="1342"/>
                  </a:lnTo>
                  <a:lnTo>
                    <a:pt x="108" y="1556"/>
                  </a:lnTo>
                  <a:lnTo>
                    <a:pt x="215" y="1771"/>
                  </a:lnTo>
                  <a:lnTo>
                    <a:pt x="376" y="1985"/>
                  </a:lnTo>
                  <a:lnTo>
                    <a:pt x="537" y="2093"/>
                  </a:lnTo>
                  <a:lnTo>
                    <a:pt x="698" y="2253"/>
                  </a:lnTo>
                  <a:lnTo>
                    <a:pt x="912" y="2307"/>
                  </a:lnTo>
                  <a:lnTo>
                    <a:pt x="1341" y="2361"/>
                  </a:lnTo>
                  <a:lnTo>
                    <a:pt x="1663" y="2361"/>
                  </a:lnTo>
                  <a:lnTo>
                    <a:pt x="1985" y="2200"/>
                  </a:lnTo>
                  <a:lnTo>
                    <a:pt x="2307" y="2039"/>
                  </a:lnTo>
                  <a:lnTo>
                    <a:pt x="2521" y="1717"/>
                  </a:lnTo>
                  <a:lnTo>
                    <a:pt x="2628" y="1556"/>
                  </a:lnTo>
                  <a:lnTo>
                    <a:pt x="2736" y="1342"/>
                  </a:lnTo>
                  <a:lnTo>
                    <a:pt x="2789" y="859"/>
                  </a:lnTo>
                  <a:lnTo>
                    <a:pt x="2736" y="430"/>
                  </a:lnTo>
                  <a:lnTo>
                    <a:pt x="2628" y="215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6"/>
            <p:cNvSpPr/>
            <p:nvPr/>
          </p:nvSpPr>
          <p:spPr>
            <a:xfrm>
              <a:off x="2074957" y="3720672"/>
              <a:ext cx="55416" cy="46895"/>
            </a:xfrm>
            <a:custGeom>
              <a:avLst/>
              <a:gdLst/>
              <a:ahLst/>
              <a:cxnLst/>
              <a:rect l="l" t="t" r="r" b="b"/>
              <a:pathLst>
                <a:path w="2790" h="2361" fill="none" extrusionOk="0">
                  <a:moveTo>
                    <a:pt x="2521" y="1"/>
                  </a:moveTo>
                  <a:lnTo>
                    <a:pt x="2521" y="1"/>
                  </a:lnTo>
                  <a:lnTo>
                    <a:pt x="2521" y="323"/>
                  </a:lnTo>
                  <a:lnTo>
                    <a:pt x="2468" y="591"/>
                  </a:lnTo>
                  <a:lnTo>
                    <a:pt x="2360" y="859"/>
                  </a:lnTo>
                  <a:lnTo>
                    <a:pt x="2199" y="1127"/>
                  </a:lnTo>
                  <a:lnTo>
                    <a:pt x="2199" y="1127"/>
                  </a:lnTo>
                  <a:lnTo>
                    <a:pt x="1985" y="1288"/>
                  </a:lnTo>
                  <a:lnTo>
                    <a:pt x="1770" y="1449"/>
                  </a:lnTo>
                  <a:lnTo>
                    <a:pt x="1502" y="1503"/>
                  </a:lnTo>
                  <a:lnTo>
                    <a:pt x="1234" y="1556"/>
                  </a:lnTo>
                  <a:lnTo>
                    <a:pt x="1234" y="1556"/>
                  </a:lnTo>
                  <a:lnTo>
                    <a:pt x="1073" y="1556"/>
                  </a:lnTo>
                  <a:lnTo>
                    <a:pt x="1073" y="1556"/>
                  </a:lnTo>
                  <a:lnTo>
                    <a:pt x="805" y="1449"/>
                  </a:lnTo>
                  <a:lnTo>
                    <a:pt x="590" y="1288"/>
                  </a:lnTo>
                  <a:lnTo>
                    <a:pt x="376" y="1020"/>
                  </a:lnTo>
                  <a:lnTo>
                    <a:pt x="269" y="752"/>
                  </a:lnTo>
                  <a:lnTo>
                    <a:pt x="0" y="913"/>
                  </a:lnTo>
                  <a:lnTo>
                    <a:pt x="0" y="913"/>
                  </a:lnTo>
                  <a:lnTo>
                    <a:pt x="0" y="1127"/>
                  </a:lnTo>
                  <a:lnTo>
                    <a:pt x="54" y="1342"/>
                  </a:lnTo>
                  <a:lnTo>
                    <a:pt x="108" y="1556"/>
                  </a:lnTo>
                  <a:lnTo>
                    <a:pt x="215" y="1771"/>
                  </a:lnTo>
                  <a:lnTo>
                    <a:pt x="376" y="1985"/>
                  </a:lnTo>
                  <a:lnTo>
                    <a:pt x="537" y="2093"/>
                  </a:lnTo>
                  <a:lnTo>
                    <a:pt x="698" y="2253"/>
                  </a:lnTo>
                  <a:lnTo>
                    <a:pt x="912" y="2307"/>
                  </a:lnTo>
                  <a:lnTo>
                    <a:pt x="912" y="2307"/>
                  </a:lnTo>
                  <a:lnTo>
                    <a:pt x="1341" y="2361"/>
                  </a:lnTo>
                  <a:lnTo>
                    <a:pt x="1341" y="2361"/>
                  </a:lnTo>
                  <a:lnTo>
                    <a:pt x="1663" y="2361"/>
                  </a:lnTo>
                  <a:lnTo>
                    <a:pt x="1985" y="2200"/>
                  </a:lnTo>
                  <a:lnTo>
                    <a:pt x="2307" y="2039"/>
                  </a:lnTo>
                  <a:lnTo>
                    <a:pt x="2521" y="1717"/>
                  </a:lnTo>
                  <a:lnTo>
                    <a:pt x="2521" y="1717"/>
                  </a:lnTo>
                  <a:lnTo>
                    <a:pt x="2628" y="1556"/>
                  </a:lnTo>
                  <a:lnTo>
                    <a:pt x="2736" y="1342"/>
                  </a:lnTo>
                  <a:lnTo>
                    <a:pt x="2789" y="859"/>
                  </a:lnTo>
                  <a:lnTo>
                    <a:pt x="2736" y="430"/>
                  </a:lnTo>
                  <a:lnTo>
                    <a:pt x="2628" y="215"/>
                  </a:lnTo>
                  <a:lnTo>
                    <a:pt x="2521" y="1"/>
                  </a:lnTo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6"/>
            <p:cNvSpPr/>
            <p:nvPr/>
          </p:nvSpPr>
          <p:spPr>
            <a:xfrm>
              <a:off x="2073884" y="3701504"/>
              <a:ext cx="52219" cy="52219"/>
            </a:xfrm>
            <a:custGeom>
              <a:avLst/>
              <a:gdLst/>
              <a:ahLst/>
              <a:cxnLst/>
              <a:rect l="l" t="t" r="r" b="b"/>
              <a:pathLst>
                <a:path w="2629" h="2629" extrusionOk="0">
                  <a:moveTo>
                    <a:pt x="1288" y="0"/>
                  </a:moveTo>
                  <a:lnTo>
                    <a:pt x="1020" y="54"/>
                  </a:lnTo>
                  <a:lnTo>
                    <a:pt x="805" y="108"/>
                  </a:lnTo>
                  <a:lnTo>
                    <a:pt x="537" y="269"/>
                  </a:lnTo>
                  <a:lnTo>
                    <a:pt x="376" y="429"/>
                  </a:lnTo>
                  <a:lnTo>
                    <a:pt x="215" y="590"/>
                  </a:lnTo>
                  <a:lnTo>
                    <a:pt x="108" y="805"/>
                  </a:lnTo>
                  <a:lnTo>
                    <a:pt x="1" y="1073"/>
                  </a:lnTo>
                  <a:lnTo>
                    <a:pt x="1" y="1341"/>
                  </a:lnTo>
                  <a:lnTo>
                    <a:pt x="1" y="1609"/>
                  </a:lnTo>
                  <a:lnTo>
                    <a:pt x="108" y="1824"/>
                  </a:lnTo>
                  <a:lnTo>
                    <a:pt x="215" y="2092"/>
                  </a:lnTo>
                  <a:lnTo>
                    <a:pt x="376" y="2253"/>
                  </a:lnTo>
                  <a:lnTo>
                    <a:pt x="537" y="2414"/>
                  </a:lnTo>
                  <a:lnTo>
                    <a:pt x="805" y="2521"/>
                  </a:lnTo>
                  <a:lnTo>
                    <a:pt x="1020" y="2628"/>
                  </a:lnTo>
                  <a:lnTo>
                    <a:pt x="1556" y="2628"/>
                  </a:lnTo>
                  <a:lnTo>
                    <a:pt x="1824" y="2521"/>
                  </a:lnTo>
                  <a:lnTo>
                    <a:pt x="2039" y="2414"/>
                  </a:lnTo>
                  <a:lnTo>
                    <a:pt x="2200" y="2253"/>
                  </a:lnTo>
                  <a:lnTo>
                    <a:pt x="2361" y="2092"/>
                  </a:lnTo>
                  <a:lnTo>
                    <a:pt x="2522" y="1824"/>
                  </a:lnTo>
                  <a:lnTo>
                    <a:pt x="2575" y="1609"/>
                  </a:lnTo>
                  <a:lnTo>
                    <a:pt x="2629" y="1341"/>
                  </a:lnTo>
                  <a:lnTo>
                    <a:pt x="2575" y="1073"/>
                  </a:lnTo>
                  <a:lnTo>
                    <a:pt x="2522" y="805"/>
                  </a:lnTo>
                  <a:lnTo>
                    <a:pt x="2361" y="590"/>
                  </a:lnTo>
                  <a:lnTo>
                    <a:pt x="2200" y="429"/>
                  </a:lnTo>
                  <a:lnTo>
                    <a:pt x="2039" y="269"/>
                  </a:lnTo>
                  <a:lnTo>
                    <a:pt x="1824" y="108"/>
                  </a:lnTo>
                  <a:lnTo>
                    <a:pt x="1556" y="54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6"/>
            <p:cNvSpPr/>
            <p:nvPr/>
          </p:nvSpPr>
          <p:spPr>
            <a:xfrm>
              <a:off x="2070686" y="3700432"/>
              <a:ext cx="55416" cy="55416"/>
            </a:xfrm>
            <a:custGeom>
              <a:avLst/>
              <a:gdLst/>
              <a:ahLst/>
              <a:cxnLst/>
              <a:rect l="l" t="t" r="r" b="b"/>
              <a:pathLst>
                <a:path w="2790" h="2790" extrusionOk="0">
                  <a:moveTo>
                    <a:pt x="1288" y="1"/>
                  </a:moveTo>
                  <a:lnTo>
                    <a:pt x="966" y="54"/>
                  </a:lnTo>
                  <a:lnTo>
                    <a:pt x="698" y="162"/>
                  </a:lnTo>
                  <a:lnTo>
                    <a:pt x="430" y="376"/>
                  </a:lnTo>
                  <a:lnTo>
                    <a:pt x="215" y="644"/>
                  </a:lnTo>
                  <a:lnTo>
                    <a:pt x="108" y="913"/>
                  </a:lnTo>
                  <a:lnTo>
                    <a:pt x="1" y="1181"/>
                  </a:lnTo>
                  <a:lnTo>
                    <a:pt x="1" y="1449"/>
                  </a:lnTo>
                  <a:lnTo>
                    <a:pt x="54" y="1771"/>
                  </a:lnTo>
                  <a:lnTo>
                    <a:pt x="162" y="1985"/>
                  </a:lnTo>
                  <a:lnTo>
                    <a:pt x="269" y="2253"/>
                  </a:lnTo>
                  <a:lnTo>
                    <a:pt x="484" y="2468"/>
                  </a:lnTo>
                  <a:lnTo>
                    <a:pt x="698" y="2629"/>
                  </a:lnTo>
                  <a:lnTo>
                    <a:pt x="966" y="2736"/>
                  </a:lnTo>
                  <a:lnTo>
                    <a:pt x="1288" y="2790"/>
                  </a:lnTo>
                  <a:lnTo>
                    <a:pt x="1664" y="2790"/>
                  </a:lnTo>
                  <a:lnTo>
                    <a:pt x="1985" y="2682"/>
                  </a:lnTo>
                  <a:lnTo>
                    <a:pt x="2307" y="2522"/>
                  </a:lnTo>
                  <a:lnTo>
                    <a:pt x="2468" y="2361"/>
                  </a:lnTo>
                  <a:lnTo>
                    <a:pt x="2629" y="2146"/>
                  </a:lnTo>
                  <a:lnTo>
                    <a:pt x="2683" y="1932"/>
                  </a:lnTo>
                  <a:lnTo>
                    <a:pt x="2790" y="1717"/>
                  </a:lnTo>
                  <a:lnTo>
                    <a:pt x="2790" y="1449"/>
                  </a:lnTo>
                  <a:lnTo>
                    <a:pt x="2790" y="1395"/>
                  </a:lnTo>
                  <a:lnTo>
                    <a:pt x="2683" y="1717"/>
                  </a:lnTo>
                  <a:lnTo>
                    <a:pt x="2629" y="1878"/>
                  </a:lnTo>
                  <a:lnTo>
                    <a:pt x="2522" y="2093"/>
                  </a:lnTo>
                  <a:lnTo>
                    <a:pt x="2361" y="2253"/>
                  </a:lnTo>
                  <a:lnTo>
                    <a:pt x="2200" y="2361"/>
                  </a:lnTo>
                  <a:lnTo>
                    <a:pt x="1932" y="2522"/>
                  </a:lnTo>
                  <a:lnTo>
                    <a:pt x="1717" y="2575"/>
                  </a:lnTo>
                  <a:lnTo>
                    <a:pt x="1234" y="2575"/>
                  </a:lnTo>
                  <a:lnTo>
                    <a:pt x="1020" y="2468"/>
                  </a:lnTo>
                  <a:lnTo>
                    <a:pt x="805" y="2361"/>
                  </a:lnTo>
                  <a:lnTo>
                    <a:pt x="644" y="2253"/>
                  </a:lnTo>
                  <a:lnTo>
                    <a:pt x="484" y="2039"/>
                  </a:lnTo>
                  <a:lnTo>
                    <a:pt x="376" y="1824"/>
                  </a:lnTo>
                  <a:lnTo>
                    <a:pt x="323" y="1610"/>
                  </a:lnTo>
                  <a:lnTo>
                    <a:pt x="269" y="1342"/>
                  </a:lnTo>
                  <a:lnTo>
                    <a:pt x="323" y="1127"/>
                  </a:lnTo>
                  <a:lnTo>
                    <a:pt x="376" y="913"/>
                  </a:lnTo>
                  <a:lnTo>
                    <a:pt x="484" y="698"/>
                  </a:lnTo>
                  <a:lnTo>
                    <a:pt x="644" y="537"/>
                  </a:lnTo>
                  <a:lnTo>
                    <a:pt x="859" y="376"/>
                  </a:lnTo>
                  <a:lnTo>
                    <a:pt x="1074" y="269"/>
                  </a:lnTo>
                  <a:lnTo>
                    <a:pt x="1342" y="215"/>
                  </a:lnTo>
                  <a:lnTo>
                    <a:pt x="1664" y="215"/>
                  </a:lnTo>
                  <a:lnTo>
                    <a:pt x="1932" y="269"/>
                  </a:lnTo>
                  <a:lnTo>
                    <a:pt x="2200" y="430"/>
                  </a:lnTo>
                  <a:lnTo>
                    <a:pt x="2522" y="698"/>
                  </a:lnTo>
                  <a:lnTo>
                    <a:pt x="2683" y="1073"/>
                  </a:lnTo>
                  <a:lnTo>
                    <a:pt x="2736" y="1288"/>
                  </a:lnTo>
                  <a:lnTo>
                    <a:pt x="2790" y="1395"/>
                  </a:lnTo>
                  <a:lnTo>
                    <a:pt x="2790" y="1288"/>
                  </a:lnTo>
                  <a:lnTo>
                    <a:pt x="2790" y="1073"/>
                  </a:lnTo>
                  <a:lnTo>
                    <a:pt x="2683" y="859"/>
                  </a:lnTo>
                  <a:lnTo>
                    <a:pt x="2629" y="644"/>
                  </a:lnTo>
                  <a:lnTo>
                    <a:pt x="2468" y="430"/>
                  </a:lnTo>
                  <a:lnTo>
                    <a:pt x="2307" y="269"/>
                  </a:lnTo>
                  <a:lnTo>
                    <a:pt x="1985" y="108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6"/>
            <p:cNvSpPr/>
            <p:nvPr/>
          </p:nvSpPr>
          <p:spPr>
            <a:xfrm>
              <a:off x="2089873" y="3716421"/>
              <a:ext cx="21312" cy="23458"/>
            </a:xfrm>
            <a:custGeom>
              <a:avLst/>
              <a:gdLst/>
              <a:ahLst/>
              <a:cxnLst/>
              <a:rect l="l" t="t" r="r" b="b"/>
              <a:pathLst>
                <a:path w="1073" h="1181" extrusionOk="0">
                  <a:moveTo>
                    <a:pt x="1019" y="0"/>
                  </a:moveTo>
                  <a:lnTo>
                    <a:pt x="858" y="54"/>
                  </a:lnTo>
                  <a:lnTo>
                    <a:pt x="590" y="161"/>
                  </a:lnTo>
                  <a:lnTo>
                    <a:pt x="322" y="376"/>
                  </a:lnTo>
                  <a:lnTo>
                    <a:pt x="161" y="644"/>
                  </a:lnTo>
                  <a:lnTo>
                    <a:pt x="0" y="912"/>
                  </a:lnTo>
                  <a:lnTo>
                    <a:pt x="0" y="1073"/>
                  </a:lnTo>
                  <a:lnTo>
                    <a:pt x="0" y="1180"/>
                  </a:lnTo>
                  <a:lnTo>
                    <a:pt x="54" y="1127"/>
                  </a:lnTo>
                  <a:lnTo>
                    <a:pt x="161" y="966"/>
                  </a:lnTo>
                  <a:lnTo>
                    <a:pt x="537" y="537"/>
                  </a:lnTo>
                  <a:lnTo>
                    <a:pt x="912" y="215"/>
                  </a:lnTo>
                  <a:lnTo>
                    <a:pt x="1019" y="108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6"/>
            <p:cNvSpPr/>
            <p:nvPr/>
          </p:nvSpPr>
          <p:spPr>
            <a:xfrm>
              <a:off x="2087748" y="3718546"/>
              <a:ext cx="23438" cy="17062"/>
            </a:xfrm>
            <a:custGeom>
              <a:avLst/>
              <a:gdLst/>
              <a:ahLst/>
              <a:cxnLst/>
              <a:rect l="l" t="t" r="r" b="b"/>
              <a:pathLst>
                <a:path w="1180" h="859" extrusionOk="0">
                  <a:moveTo>
                    <a:pt x="54" y="1"/>
                  </a:moveTo>
                  <a:lnTo>
                    <a:pt x="0" y="54"/>
                  </a:lnTo>
                  <a:lnTo>
                    <a:pt x="54" y="108"/>
                  </a:lnTo>
                  <a:lnTo>
                    <a:pt x="161" y="215"/>
                  </a:lnTo>
                  <a:lnTo>
                    <a:pt x="590" y="430"/>
                  </a:lnTo>
                  <a:lnTo>
                    <a:pt x="1019" y="751"/>
                  </a:lnTo>
                  <a:lnTo>
                    <a:pt x="1126" y="859"/>
                  </a:lnTo>
                  <a:lnTo>
                    <a:pt x="1180" y="859"/>
                  </a:lnTo>
                  <a:lnTo>
                    <a:pt x="1180" y="805"/>
                  </a:lnTo>
                  <a:lnTo>
                    <a:pt x="1126" y="644"/>
                  </a:lnTo>
                  <a:lnTo>
                    <a:pt x="965" y="430"/>
                  </a:lnTo>
                  <a:lnTo>
                    <a:pt x="751" y="269"/>
                  </a:lnTo>
                  <a:lnTo>
                    <a:pt x="483" y="108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6"/>
            <p:cNvSpPr/>
            <p:nvPr/>
          </p:nvSpPr>
          <p:spPr>
            <a:xfrm>
              <a:off x="2041925" y="3800578"/>
              <a:ext cx="881041" cy="71386"/>
            </a:xfrm>
            <a:custGeom>
              <a:avLst/>
              <a:gdLst/>
              <a:ahLst/>
              <a:cxnLst/>
              <a:rect l="l" t="t" r="r" b="b"/>
              <a:pathLst>
                <a:path w="44357" h="3594" extrusionOk="0">
                  <a:moveTo>
                    <a:pt x="44356" y="0"/>
                  </a:moveTo>
                  <a:lnTo>
                    <a:pt x="1" y="108"/>
                  </a:lnTo>
                  <a:lnTo>
                    <a:pt x="1342" y="376"/>
                  </a:lnTo>
                  <a:lnTo>
                    <a:pt x="2736" y="590"/>
                  </a:lnTo>
                  <a:lnTo>
                    <a:pt x="4131" y="751"/>
                  </a:lnTo>
                  <a:lnTo>
                    <a:pt x="5525" y="912"/>
                  </a:lnTo>
                  <a:lnTo>
                    <a:pt x="6973" y="1019"/>
                  </a:lnTo>
                  <a:lnTo>
                    <a:pt x="8475" y="1073"/>
                  </a:lnTo>
                  <a:lnTo>
                    <a:pt x="11425" y="1127"/>
                  </a:lnTo>
                  <a:lnTo>
                    <a:pt x="14107" y="1127"/>
                  </a:lnTo>
                  <a:lnTo>
                    <a:pt x="16735" y="1019"/>
                  </a:lnTo>
                  <a:lnTo>
                    <a:pt x="17915" y="966"/>
                  </a:lnTo>
                  <a:lnTo>
                    <a:pt x="19095" y="912"/>
                  </a:lnTo>
                  <a:lnTo>
                    <a:pt x="19845" y="912"/>
                  </a:lnTo>
                  <a:lnTo>
                    <a:pt x="20543" y="966"/>
                  </a:lnTo>
                  <a:lnTo>
                    <a:pt x="21240" y="1073"/>
                  </a:lnTo>
                  <a:lnTo>
                    <a:pt x="21937" y="1180"/>
                  </a:lnTo>
                  <a:lnTo>
                    <a:pt x="22634" y="1395"/>
                  </a:lnTo>
                  <a:lnTo>
                    <a:pt x="23278" y="1609"/>
                  </a:lnTo>
                  <a:lnTo>
                    <a:pt x="23868" y="1931"/>
                  </a:lnTo>
                  <a:lnTo>
                    <a:pt x="24458" y="2307"/>
                  </a:lnTo>
                  <a:lnTo>
                    <a:pt x="25102" y="2736"/>
                  </a:lnTo>
                  <a:lnTo>
                    <a:pt x="25423" y="2897"/>
                  </a:lnTo>
                  <a:lnTo>
                    <a:pt x="25745" y="2950"/>
                  </a:lnTo>
                  <a:lnTo>
                    <a:pt x="26067" y="2950"/>
                  </a:lnTo>
                  <a:lnTo>
                    <a:pt x="26335" y="2789"/>
                  </a:lnTo>
                  <a:lnTo>
                    <a:pt x="26550" y="2521"/>
                  </a:lnTo>
                  <a:lnTo>
                    <a:pt x="26711" y="2253"/>
                  </a:lnTo>
                  <a:lnTo>
                    <a:pt x="26872" y="1931"/>
                  </a:lnTo>
                  <a:lnTo>
                    <a:pt x="27032" y="1609"/>
                  </a:lnTo>
                  <a:lnTo>
                    <a:pt x="27247" y="1395"/>
                  </a:lnTo>
                  <a:lnTo>
                    <a:pt x="27462" y="1180"/>
                  </a:lnTo>
                  <a:lnTo>
                    <a:pt x="27569" y="1127"/>
                  </a:lnTo>
                  <a:lnTo>
                    <a:pt x="27891" y="1127"/>
                  </a:lnTo>
                  <a:lnTo>
                    <a:pt x="28052" y="1180"/>
                  </a:lnTo>
                  <a:lnTo>
                    <a:pt x="28266" y="1395"/>
                  </a:lnTo>
                  <a:lnTo>
                    <a:pt x="28481" y="1609"/>
                  </a:lnTo>
                  <a:lnTo>
                    <a:pt x="28641" y="1931"/>
                  </a:lnTo>
                  <a:lnTo>
                    <a:pt x="28802" y="2575"/>
                  </a:lnTo>
                  <a:lnTo>
                    <a:pt x="29017" y="3165"/>
                  </a:lnTo>
                  <a:lnTo>
                    <a:pt x="29178" y="3326"/>
                  </a:lnTo>
                  <a:lnTo>
                    <a:pt x="29339" y="3487"/>
                  </a:lnTo>
                  <a:lnTo>
                    <a:pt x="29553" y="3594"/>
                  </a:lnTo>
                  <a:lnTo>
                    <a:pt x="29929" y="3594"/>
                  </a:lnTo>
                  <a:lnTo>
                    <a:pt x="30090" y="3487"/>
                  </a:lnTo>
                  <a:lnTo>
                    <a:pt x="30251" y="3326"/>
                  </a:lnTo>
                  <a:lnTo>
                    <a:pt x="30304" y="3111"/>
                  </a:lnTo>
                  <a:lnTo>
                    <a:pt x="30304" y="2897"/>
                  </a:lnTo>
                  <a:lnTo>
                    <a:pt x="30304" y="2628"/>
                  </a:lnTo>
                  <a:lnTo>
                    <a:pt x="30197" y="2092"/>
                  </a:lnTo>
                  <a:lnTo>
                    <a:pt x="30197" y="1824"/>
                  </a:lnTo>
                  <a:lnTo>
                    <a:pt x="30197" y="1556"/>
                  </a:lnTo>
                  <a:lnTo>
                    <a:pt x="30304" y="1395"/>
                  </a:lnTo>
                  <a:lnTo>
                    <a:pt x="30358" y="1288"/>
                  </a:lnTo>
                  <a:lnTo>
                    <a:pt x="30626" y="1073"/>
                  </a:lnTo>
                  <a:lnTo>
                    <a:pt x="30948" y="966"/>
                  </a:lnTo>
                  <a:lnTo>
                    <a:pt x="31699" y="966"/>
                  </a:lnTo>
                  <a:lnTo>
                    <a:pt x="32074" y="1073"/>
                  </a:lnTo>
                  <a:lnTo>
                    <a:pt x="32932" y="1502"/>
                  </a:lnTo>
                  <a:lnTo>
                    <a:pt x="33415" y="1663"/>
                  </a:lnTo>
                  <a:lnTo>
                    <a:pt x="33629" y="1717"/>
                  </a:lnTo>
                  <a:lnTo>
                    <a:pt x="34059" y="1717"/>
                  </a:lnTo>
                  <a:lnTo>
                    <a:pt x="34434" y="1556"/>
                  </a:lnTo>
                  <a:lnTo>
                    <a:pt x="34756" y="1449"/>
                  </a:lnTo>
                  <a:lnTo>
                    <a:pt x="35078" y="1234"/>
                  </a:lnTo>
                  <a:lnTo>
                    <a:pt x="35399" y="1019"/>
                  </a:lnTo>
                  <a:lnTo>
                    <a:pt x="35882" y="751"/>
                  </a:lnTo>
                  <a:lnTo>
                    <a:pt x="36365" y="537"/>
                  </a:lnTo>
                  <a:lnTo>
                    <a:pt x="36901" y="429"/>
                  </a:lnTo>
                  <a:lnTo>
                    <a:pt x="37438" y="322"/>
                  </a:lnTo>
                  <a:lnTo>
                    <a:pt x="38564" y="215"/>
                  </a:lnTo>
                  <a:lnTo>
                    <a:pt x="39690" y="161"/>
                  </a:lnTo>
                  <a:lnTo>
                    <a:pt x="41996" y="54"/>
                  </a:lnTo>
                  <a:lnTo>
                    <a:pt x="44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6"/>
            <p:cNvSpPr/>
            <p:nvPr/>
          </p:nvSpPr>
          <p:spPr>
            <a:xfrm>
              <a:off x="2922946" y="3800578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6"/>
            <p:cNvSpPr/>
            <p:nvPr/>
          </p:nvSpPr>
          <p:spPr>
            <a:xfrm>
              <a:off x="2922946" y="3800578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6"/>
            <p:cNvSpPr/>
            <p:nvPr/>
          </p:nvSpPr>
          <p:spPr>
            <a:xfrm>
              <a:off x="2922946" y="3800578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6"/>
            <p:cNvSpPr/>
            <p:nvPr/>
          </p:nvSpPr>
          <p:spPr>
            <a:xfrm>
              <a:off x="2309314" y="3470325"/>
              <a:ext cx="432546" cy="215210"/>
            </a:xfrm>
            <a:custGeom>
              <a:avLst/>
              <a:gdLst/>
              <a:ahLst/>
              <a:cxnLst/>
              <a:rect l="l" t="t" r="r" b="b"/>
              <a:pathLst>
                <a:path w="21777" h="10835" extrusionOk="0">
                  <a:moveTo>
                    <a:pt x="21777" y="1"/>
                  </a:moveTo>
                  <a:lnTo>
                    <a:pt x="21401" y="54"/>
                  </a:lnTo>
                  <a:lnTo>
                    <a:pt x="21026" y="162"/>
                  </a:lnTo>
                  <a:lnTo>
                    <a:pt x="20436" y="430"/>
                  </a:lnTo>
                  <a:lnTo>
                    <a:pt x="19792" y="752"/>
                  </a:lnTo>
                  <a:lnTo>
                    <a:pt x="19202" y="1073"/>
                  </a:lnTo>
                  <a:lnTo>
                    <a:pt x="18666" y="1449"/>
                  </a:lnTo>
                  <a:lnTo>
                    <a:pt x="17164" y="2522"/>
                  </a:lnTo>
                  <a:lnTo>
                    <a:pt x="16306" y="3112"/>
                  </a:lnTo>
                  <a:lnTo>
                    <a:pt x="15394" y="3701"/>
                  </a:lnTo>
                  <a:lnTo>
                    <a:pt x="14911" y="4023"/>
                  </a:lnTo>
                  <a:lnTo>
                    <a:pt x="14375" y="4238"/>
                  </a:lnTo>
                  <a:lnTo>
                    <a:pt x="13839" y="4452"/>
                  </a:lnTo>
                  <a:lnTo>
                    <a:pt x="13249" y="4613"/>
                  </a:lnTo>
                  <a:lnTo>
                    <a:pt x="12015" y="4774"/>
                  </a:lnTo>
                  <a:lnTo>
                    <a:pt x="10781" y="4774"/>
                  </a:lnTo>
                  <a:lnTo>
                    <a:pt x="10138" y="4828"/>
                  </a:lnTo>
                  <a:lnTo>
                    <a:pt x="9494" y="4881"/>
                  </a:lnTo>
                  <a:lnTo>
                    <a:pt x="8851" y="5042"/>
                  </a:lnTo>
                  <a:lnTo>
                    <a:pt x="8261" y="5257"/>
                  </a:lnTo>
                  <a:lnTo>
                    <a:pt x="7134" y="5686"/>
                  </a:lnTo>
                  <a:lnTo>
                    <a:pt x="6062" y="6222"/>
                  </a:lnTo>
                  <a:lnTo>
                    <a:pt x="4345" y="7188"/>
                  </a:lnTo>
                  <a:lnTo>
                    <a:pt x="2629" y="8260"/>
                  </a:lnTo>
                  <a:lnTo>
                    <a:pt x="2093" y="8689"/>
                  </a:lnTo>
                  <a:lnTo>
                    <a:pt x="1556" y="9119"/>
                  </a:lnTo>
                  <a:lnTo>
                    <a:pt x="1074" y="9548"/>
                  </a:lnTo>
                  <a:lnTo>
                    <a:pt x="591" y="10030"/>
                  </a:lnTo>
                  <a:lnTo>
                    <a:pt x="108" y="10620"/>
                  </a:lnTo>
                  <a:lnTo>
                    <a:pt x="1" y="10781"/>
                  </a:lnTo>
                  <a:lnTo>
                    <a:pt x="1" y="10835"/>
                  </a:lnTo>
                  <a:lnTo>
                    <a:pt x="162" y="10674"/>
                  </a:lnTo>
                  <a:lnTo>
                    <a:pt x="645" y="10138"/>
                  </a:lnTo>
                  <a:lnTo>
                    <a:pt x="1127" y="9655"/>
                  </a:lnTo>
                  <a:lnTo>
                    <a:pt x="1664" y="9226"/>
                  </a:lnTo>
                  <a:lnTo>
                    <a:pt x="2146" y="8797"/>
                  </a:lnTo>
                  <a:lnTo>
                    <a:pt x="2736" y="8421"/>
                  </a:lnTo>
                  <a:lnTo>
                    <a:pt x="3487" y="7939"/>
                  </a:lnTo>
                  <a:lnTo>
                    <a:pt x="4292" y="7456"/>
                  </a:lnTo>
                  <a:lnTo>
                    <a:pt x="6169" y="6437"/>
                  </a:lnTo>
                  <a:lnTo>
                    <a:pt x="7188" y="5901"/>
                  </a:lnTo>
                  <a:lnTo>
                    <a:pt x="7724" y="5686"/>
                  </a:lnTo>
                  <a:lnTo>
                    <a:pt x="8314" y="5471"/>
                  </a:lnTo>
                  <a:lnTo>
                    <a:pt x="8904" y="5257"/>
                  </a:lnTo>
                  <a:lnTo>
                    <a:pt x="9494" y="5150"/>
                  </a:lnTo>
                  <a:lnTo>
                    <a:pt x="10084" y="5042"/>
                  </a:lnTo>
                  <a:lnTo>
                    <a:pt x="10728" y="4989"/>
                  </a:lnTo>
                  <a:lnTo>
                    <a:pt x="12015" y="4989"/>
                  </a:lnTo>
                  <a:lnTo>
                    <a:pt x="12659" y="4935"/>
                  </a:lnTo>
                  <a:lnTo>
                    <a:pt x="13302" y="4828"/>
                  </a:lnTo>
                  <a:lnTo>
                    <a:pt x="13892" y="4667"/>
                  </a:lnTo>
                  <a:lnTo>
                    <a:pt x="14429" y="4452"/>
                  </a:lnTo>
                  <a:lnTo>
                    <a:pt x="14965" y="4184"/>
                  </a:lnTo>
                  <a:lnTo>
                    <a:pt x="15501" y="3916"/>
                  </a:lnTo>
                  <a:lnTo>
                    <a:pt x="16413" y="3272"/>
                  </a:lnTo>
                  <a:lnTo>
                    <a:pt x="17271" y="2682"/>
                  </a:lnTo>
                  <a:lnTo>
                    <a:pt x="18773" y="1556"/>
                  </a:lnTo>
                  <a:lnTo>
                    <a:pt x="19309" y="1181"/>
                  </a:lnTo>
                  <a:lnTo>
                    <a:pt x="19846" y="859"/>
                  </a:lnTo>
                  <a:lnTo>
                    <a:pt x="20436" y="537"/>
                  </a:lnTo>
                  <a:lnTo>
                    <a:pt x="21079" y="269"/>
                  </a:lnTo>
                  <a:lnTo>
                    <a:pt x="2177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6"/>
            <p:cNvSpPr/>
            <p:nvPr/>
          </p:nvSpPr>
          <p:spPr>
            <a:xfrm>
              <a:off x="2347669" y="3473522"/>
              <a:ext cx="174730" cy="70333"/>
            </a:xfrm>
            <a:custGeom>
              <a:avLst/>
              <a:gdLst/>
              <a:ahLst/>
              <a:cxnLst/>
              <a:rect l="l" t="t" r="r" b="b"/>
              <a:pathLst>
                <a:path w="8797" h="3541" extrusionOk="0">
                  <a:moveTo>
                    <a:pt x="1" y="1"/>
                  </a:moveTo>
                  <a:lnTo>
                    <a:pt x="591" y="483"/>
                  </a:lnTo>
                  <a:lnTo>
                    <a:pt x="1181" y="805"/>
                  </a:lnTo>
                  <a:lnTo>
                    <a:pt x="1878" y="1234"/>
                  </a:lnTo>
                  <a:lnTo>
                    <a:pt x="2629" y="1663"/>
                  </a:lnTo>
                  <a:lnTo>
                    <a:pt x="3380" y="1985"/>
                  </a:lnTo>
                  <a:lnTo>
                    <a:pt x="4184" y="2307"/>
                  </a:lnTo>
                  <a:lnTo>
                    <a:pt x="4989" y="2629"/>
                  </a:lnTo>
                  <a:lnTo>
                    <a:pt x="5793" y="2897"/>
                  </a:lnTo>
                  <a:lnTo>
                    <a:pt x="6598" y="3111"/>
                  </a:lnTo>
                  <a:lnTo>
                    <a:pt x="7402" y="3326"/>
                  </a:lnTo>
                  <a:lnTo>
                    <a:pt x="8100" y="3487"/>
                  </a:lnTo>
                  <a:lnTo>
                    <a:pt x="8797" y="3540"/>
                  </a:lnTo>
                  <a:lnTo>
                    <a:pt x="8100" y="3326"/>
                  </a:lnTo>
                  <a:lnTo>
                    <a:pt x="7456" y="3165"/>
                  </a:lnTo>
                  <a:lnTo>
                    <a:pt x="5847" y="2682"/>
                  </a:lnTo>
                  <a:lnTo>
                    <a:pt x="4292" y="2092"/>
                  </a:lnTo>
                  <a:lnTo>
                    <a:pt x="2736" y="1449"/>
                  </a:lnTo>
                  <a:lnTo>
                    <a:pt x="1234" y="698"/>
                  </a:lnTo>
                  <a:lnTo>
                    <a:pt x="644" y="3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6"/>
            <p:cNvSpPr/>
            <p:nvPr/>
          </p:nvSpPr>
          <p:spPr>
            <a:xfrm>
              <a:off x="2664078" y="3163509"/>
              <a:ext cx="220533" cy="112958"/>
            </a:xfrm>
            <a:custGeom>
              <a:avLst/>
              <a:gdLst/>
              <a:ahLst/>
              <a:cxnLst/>
              <a:rect l="l" t="t" r="r" b="b"/>
              <a:pathLst>
                <a:path w="11103" h="5687" extrusionOk="0">
                  <a:moveTo>
                    <a:pt x="11103" y="1"/>
                  </a:moveTo>
                  <a:lnTo>
                    <a:pt x="5685" y="1717"/>
                  </a:lnTo>
                  <a:lnTo>
                    <a:pt x="1877" y="2951"/>
                  </a:lnTo>
                  <a:lnTo>
                    <a:pt x="0" y="3594"/>
                  </a:lnTo>
                  <a:lnTo>
                    <a:pt x="858" y="5686"/>
                  </a:lnTo>
                  <a:lnTo>
                    <a:pt x="111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6"/>
            <p:cNvSpPr/>
            <p:nvPr/>
          </p:nvSpPr>
          <p:spPr>
            <a:xfrm>
              <a:off x="2570327" y="3212529"/>
              <a:ext cx="143844" cy="71386"/>
            </a:xfrm>
            <a:custGeom>
              <a:avLst/>
              <a:gdLst/>
              <a:ahLst/>
              <a:cxnLst/>
              <a:rect l="l" t="t" r="r" b="b"/>
              <a:pathLst>
                <a:path w="7242" h="3594" extrusionOk="0">
                  <a:moveTo>
                    <a:pt x="3272" y="0"/>
                  </a:moveTo>
                  <a:lnTo>
                    <a:pt x="2897" y="54"/>
                  </a:lnTo>
                  <a:lnTo>
                    <a:pt x="2521" y="161"/>
                  </a:lnTo>
                  <a:lnTo>
                    <a:pt x="2199" y="268"/>
                  </a:lnTo>
                  <a:lnTo>
                    <a:pt x="1878" y="429"/>
                  </a:lnTo>
                  <a:lnTo>
                    <a:pt x="1609" y="590"/>
                  </a:lnTo>
                  <a:lnTo>
                    <a:pt x="1341" y="805"/>
                  </a:lnTo>
                  <a:lnTo>
                    <a:pt x="1073" y="1073"/>
                  </a:lnTo>
                  <a:lnTo>
                    <a:pt x="805" y="1287"/>
                  </a:lnTo>
                  <a:lnTo>
                    <a:pt x="644" y="1609"/>
                  </a:lnTo>
                  <a:lnTo>
                    <a:pt x="429" y="1877"/>
                  </a:lnTo>
                  <a:lnTo>
                    <a:pt x="269" y="2199"/>
                  </a:lnTo>
                  <a:lnTo>
                    <a:pt x="161" y="2521"/>
                  </a:lnTo>
                  <a:lnTo>
                    <a:pt x="54" y="2896"/>
                  </a:lnTo>
                  <a:lnTo>
                    <a:pt x="0" y="3218"/>
                  </a:lnTo>
                  <a:lnTo>
                    <a:pt x="0" y="3594"/>
                  </a:lnTo>
                  <a:lnTo>
                    <a:pt x="7241" y="3594"/>
                  </a:lnTo>
                  <a:lnTo>
                    <a:pt x="7241" y="3218"/>
                  </a:lnTo>
                  <a:lnTo>
                    <a:pt x="7187" y="2896"/>
                  </a:lnTo>
                  <a:lnTo>
                    <a:pt x="7080" y="2521"/>
                  </a:lnTo>
                  <a:lnTo>
                    <a:pt x="6973" y="2199"/>
                  </a:lnTo>
                  <a:lnTo>
                    <a:pt x="6812" y="1877"/>
                  </a:lnTo>
                  <a:lnTo>
                    <a:pt x="6597" y="1609"/>
                  </a:lnTo>
                  <a:lnTo>
                    <a:pt x="6437" y="1287"/>
                  </a:lnTo>
                  <a:lnTo>
                    <a:pt x="6168" y="1073"/>
                  </a:lnTo>
                  <a:lnTo>
                    <a:pt x="5900" y="805"/>
                  </a:lnTo>
                  <a:lnTo>
                    <a:pt x="5632" y="590"/>
                  </a:lnTo>
                  <a:lnTo>
                    <a:pt x="5364" y="429"/>
                  </a:lnTo>
                  <a:lnTo>
                    <a:pt x="5042" y="268"/>
                  </a:lnTo>
                  <a:lnTo>
                    <a:pt x="4720" y="161"/>
                  </a:lnTo>
                  <a:lnTo>
                    <a:pt x="4345" y="54"/>
                  </a:lnTo>
                  <a:lnTo>
                    <a:pt x="39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6"/>
            <p:cNvSpPr/>
            <p:nvPr/>
          </p:nvSpPr>
          <p:spPr>
            <a:xfrm>
              <a:off x="1917288" y="2856712"/>
              <a:ext cx="5343" cy="1031241"/>
            </a:xfrm>
            <a:custGeom>
              <a:avLst/>
              <a:gdLst/>
              <a:ahLst/>
              <a:cxnLst/>
              <a:rect l="l" t="t" r="r" b="b"/>
              <a:pathLst>
                <a:path w="269" h="51919" extrusionOk="0">
                  <a:moveTo>
                    <a:pt x="108" y="0"/>
                  </a:moveTo>
                  <a:lnTo>
                    <a:pt x="54" y="2038"/>
                  </a:lnTo>
                  <a:lnTo>
                    <a:pt x="54" y="7563"/>
                  </a:lnTo>
                  <a:lnTo>
                    <a:pt x="1" y="25959"/>
                  </a:lnTo>
                  <a:lnTo>
                    <a:pt x="54" y="44302"/>
                  </a:lnTo>
                  <a:lnTo>
                    <a:pt x="54" y="49880"/>
                  </a:lnTo>
                  <a:lnTo>
                    <a:pt x="108" y="51918"/>
                  </a:lnTo>
                  <a:lnTo>
                    <a:pt x="161" y="49880"/>
                  </a:lnTo>
                  <a:lnTo>
                    <a:pt x="215" y="44302"/>
                  </a:lnTo>
                  <a:lnTo>
                    <a:pt x="269" y="25959"/>
                  </a:lnTo>
                  <a:lnTo>
                    <a:pt x="215" y="7563"/>
                  </a:lnTo>
                  <a:lnTo>
                    <a:pt x="161" y="203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6"/>
            <p:cNvSpPr/>
            <p:nvPr/>
          </p:nvSpPr>
          <p:spPr>
            <a:xfrm>
              <a:off x="3041188" y="2856712"/>
              <a:ext cx="5343" cy="1031241"/>
            </a:xfrm>
            <a:custGeom>
              <a:avLst/>
              <a:gdLst/>
              <a:ahLst/>
              <a:cxnLst/>
              <a:rect l="l" t="t" r="r" b="b"/>
              <a:pathLst>
                <a:path w="269" h="51919" extrusionOk="0">
                  <a:moveTo>
                    <a:pt x="108" y="0"/>
                  </a:moveTo>
                  <a:lnTo>
                    <a:pt x="54" y="2038"/>
                  </a:lnTo>
                  <a:lnTo>
                    <a:pt x="54" y="7563"/>
                  </a:lnTo>
                  <a:lnTo>
                    <a:pt x="1" y="25959"/>
                  </a:lnTo>
                  <a:lnTo>
                    <a:pt x="54" y="44302"/>
                  </a:lnTo>
                  <a:lnTo>
                    <a:pt x="54" y="49880"/>
                  </a:lnTo>
                  <a:lnTo>
                    <a:pt x="108" y="51918"/>
                  </a:lnTo>
                  <a:lnTo>
                    <a:pt x="162" y="49880"/>
                  </a:lnTo>
                  <a:lnTo>
                    <a:pt x="215" y="44302"/>
                  </a:lnTo>
                  <a:lnTo>
                    <a:pt x="269" y="25959"/>
                  </a:lnTo>
                  <a:lnTo>
                    <a:pt x="215" y="7563"/>
                  </a:lnTo>
                  <a:lnTo>
                    <a:pt x="162" y="203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6"/>
            <p:cNvSpPr/>
            <p:nvPr/>
          </p:nvSpPr>
          <p:spPr>
            <a:xfrm>
              <a:off x="1861892" y="2973901"/>
              <a:ext cx="21332" cy="22385"/>
            </a:xfrm>
            <a:custGeom>
              <a:avLst/>
              <a:gdLst/>
              <a:ahLst/>
              <a:cxnLst/>
              <a:rect l="l" t="t" r="r" b="b"/>
              <a:pathLst>
                <a:path w="1074" h="1127" extrusionOk="0">
                  <a:moveTo>
                    <a:pt x="537" y="0"/>
                  </a:moveTo>
                  <a:lnTo>
                    <a:pt x="322" y="54"/>
                  </a:lnTo>
                  <a:lnTo>
                    <a:pt x="161" y="161"/>
                  </a:lnTo>
                  <a:lnTo>
                    <a:pt x="1" y="375"/>
                  </a:lnTo>
                  <a:lnTo>
                    <a:pt x="1" y="590"/>
                  </a:lnTo>
                  <a:lnTo>
                    <a:pt x="1" y="805"/>
                  </a:lnTo>
                  <a:lnTo>
                    <a:pt x="161" y="965"/>
                  </a:lnTo>
                  <a:lnTo>
                    <a:pt x="322" y="1073"/>
                  </a:lnTo>
                  <a:lnTo>
                    <a:pt x="537" y="1126"/>
                  </a:lnTo>
                  <a:lnTo>
                    <a:pt x="751" y="1073"/>
                  </a:lnTo>
                  <a:lnTo>
                    <a:pt x="912" y="965"/>
                  </a:lnTo>
                  <a:lnTo>
                    <a:pt x="1020" y="805"/>
                  </a:lnTo>
                  <a:lnTo>
                    <a:pt x="1073" y="590"/>
                  </a:lnTo>
                  <a:lnTo>
                    <a:pt x="1020" y="375"/>
                  </a:lnTo>
                  <a:lnTo>
                    <a:pt x="912" y="161"/>
                  </a:lnTo>
                  <a:lnTo>
                    <a:pt x="751" y="54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6"/>
            <p:cNvSpPr/>
            <p:nvPr/>
          </p:nvSpPr>
          <p:spPr>
            <a:xfrm>
              <a:off x="1861892" y="3180570"/>
              <a:ext cx="21332" cy="22385"/>
            </a:xfrm>
            <a:custGeom>
              <a:avLst/>
              <a:gdLst/>
              <a:ahLst/>
              <a:cxnLst/>
              <a:rect l="l" t="t" r="r" b="b"/>
              <a:pathLst>
                <a:path w="1074" h="1127" extrusionOk="0">
                  <a:moveTo>
                    <a:pt x="537" y="0"/>
                  </a:moveTo>
                  <a:lnTo>
                    <a:pt x="322" y="54"/>
                  </a:lnTo>
                  <a:lnTo>
                    <a:pt x="161" y="215"/>
                  </a:lnTo>
                  <a:lnTo>
                    <a:pt x="1" y="376"/>
                  </a:lnTo>
                  <a:lnTo>
                    <a:pt x="1" y="590"/>
                  </a:lnTo>
                  <a:lnTo>
                    <a:pt x="1" y="805"/>
                  </a:lnTo>
                  <a:lnTo>
                    <a:pt x="161" y="966"/>
                  </a:lnTo>
                  <a:lnTo>
                    <a:pt x="322" y="1073"/>
                  </a:lnTo>
                  <a:lnTo>
                    <a:pt x="537" y="1126"/>
                  </a:lnTo>
                  <a:lnTo>
                    <a:pt x="751" y="1073"/>
                  </a:lnTo>
                  <a:lnTo>
                    <a:pt x="912" y="966"/>
                  </a:lnTo>
                  <a:lnTo>
                    <a:pt x="1020" y="805"/>
                  </a:lnTo>
                  <a:lnTo>
                    <a:pt x="1073" y="590"/>
                  </a:lnTo>
                  <a:lnTo>
                    <a:pt x="1020" y="376"/>
                  </a:lnTo>
                  <a:lnTo>
                    <a:pt x="912" y="215"/>
                  </a:lnTo>
                  <a:lnTo>
                    <a:pt x="751" y="54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6"/>
            <p:cNvSpPr/>
            <p:nvPr/>
          </p:nvSpPr>
          <p:spPr>
            <a:xfrm>
              <a:off x="1861892" y="3388292"/>
              <a:ext cx="21332" cy="22405"/>
            </a:xfrm>
            <a:custGeom>
              <a:avLst/>
              <a:gdLst/>
              <a:ahLst/>
              <a:cxnLst/>
              <a:rect l="l" t="t" r="r" b="b"/>
              <a:pathLst>
                <a:path w="1074" h="1128" extrusionOk="0">
                  <a:moveTo>
                    <a:pt x="537" y="1"/>
                  </a:moveTo>
                  <a:lnTo>
                    <a:pt x="322" y="54"/>
                  </a:lnTo>
                  <a:lnTo>
                    <a:pt x="161" y="162"/>
                  </a:lnTo>
                  <a:lnTo>
                    <a:pt x="1" y="323"/>
                  </a:lnTo>
                  <a:lnTo>
                    <a:pt x="1" y="537"/>
                  </a:lnTo>
                  <a:lnTo>
                    <a:pt x="1" y="752"/>
                  </a:lnTo>
                  <a:lnTo>
                    <a:pt x="161" y="966"/>
                  </a:lnTo>
                  <a:lnTo>
                    <a:pt x="322" y="1074"/>
                  </a:lnTo>
                  <a:lnTo>
                    <a:pt x="537" y="1127"/>
                  </a:lnTo>
                  <a:lnTo>
                    <a:pt x="751" y="1074"/>
                  </a:lnTo>
                  <a:lnTo>
                    <a:pt x="912" y="966"/>
                  </a:lnTo>
                  <a:lnTo>
                    <a:pt x="1020" y="752"/>
                  </a:lnTo>
                  <a:lnTo>
                    <a:pt x="1073" y="537"/>
                  </a:lnTo>
                  <a:lnTo>
                    <a:pt x="1020" y="323"/>
                  </a:lnTo>
                  <a:lnTo>
                    <a:pt x="912" y="162"/>
                  </a:lnTo>
                  <a:lnTo>
                    <a:pt x="751" y="54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6"/>
            <p:cNvSpPr/>
            <p:nvPr/>
          </p:nvSpPr>
          <p:spPr>
            <a:xfrm>
              <a:off x="1861892" y="3594962"/>
              <a:ext cx="21332" cy="22405"/>
            </a:xfrm>
            <a:custGeom>
              <a:avLst/>
              <a:gdLst/>
              <a:ahLst/>
              <a:cxnLst/>
              <a:rect l="l" t="t" r="r" b="b"/>
              <a:pathLst>
                <a:path w="1074" h="1128" extrusionOk="0">
                  <a:moveTo>
                    <a:pt x="537" y="1"/>
                  </a:moveTo>
                  <a:lnTo>
                    <a:pt x="322" y="55"/>
                  </a:lnTo>
                  <a:lnTo>
                    <a:pt x="161" y="162"/>
                  </a:lnTo>
                  <a:lnTo>
                    <a:pt x="1" y="323"/>
                  </a:lnTo>
                  <a:lnTo>
                    <a:pt x="1" y="591"/>
                  </a:lnTo>
                  <a:lnTo>
                    <a:pt x="1" y="805"/>
                  </a:lnTo>
                  <a:lnTo>
                    <a:pt x="161" y="966"/>
                  </a:lnTo>
                  <a:lnTo>
                    <a:pt x="322" y="1074"/>
                  </a:lnTo>
                  <a:lnTo>
                    <a:pt x="537" y="1127"/>
                  </a:lnTo>
                  <a:lnTo>
                    <a:pt x="751" y="1074"/>
                  </a:lnTo>
                  <a:lnTo>
                    <a:pt x="912" y="966"/>
                  </a:lnTo>
                  <a:lnTo>
                    <a:pt x="1020" y="805"/>
                  </a:lnTo>
                  <a:lnTo>
                    <a:pt x="1073" y="591"/>
                  </a:lnTo>
                  <a:lnTo>
                    <a:pt x="1020" y="323"/>
                  </a:lnTo>
                  <a:lnTo>
                    <a:pt x="912" y="162"/>
                  </a:lnTo>
                  <a:lnTo>
                    <a:pt x="751" y="55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6"/>
            <p:cNvSpPr/>
            <p:nvPr/>
          </p:nvSpPr>
          <p:spPr>
            <a:xfrm>
              <a:off x="1861892" y="3801651"/>
              <a:ext cx="21332" cy="22385"/>
            </a:xfrm>
            <a:custGeom>
              <a:avLst/>
              <a:gdLst/>
              <a:ahLst/>
              <a:cxnLst/>
              <a:rect l="l" t="t" r="r" b="b"/>
              <a:pathLst>
                <a:path w="1074" h="1127" extrusionOk="0">
                  <a:moveTo>
                    <a:pt x="537" y="0"/>
                  </a:moveTo>
                  <a:lnTo>
                    <a:pt x="322" y="54"/>
                  </a:lnTo>
                  <a:lnTo>
                    <a:pt x="161" y="161"/>
                  </a:lnTo>
                  <a:lnTo>
                    <a:pt x="1" y="375"/>
                  </a:lnTo>
                  <a:lnTo>
                    <a:pt x="1" y="590"/>
                  </a:lnTo>
                  <a:lnTo>
                    <a:pt x="1" y="805"/>
                  </a:lnTo>
                  <a:lnTo>
                    <a:pt x="161" y="965"/>
                  </a:lnTo>
                  <a:lnTo>
                    <a:pt x="322" y="1073"/>
                  </a:lnTo>
                  <a:lnTo>
                    <a:pt x="537" y="1126"/>
                  </a:lnTo>
                  <a:lnTo>
                    <a:pt x="751" y="1073"/>
                  </a:lnTo>
                  <a:lnTo>
                    <a:pt x="912" y="965"/>
                  </a:lnTo>
                  <a:lnTo>
                    <a:pt x="1020" y="805"/>
                  </a:lnTo>
                  <a:lnTo>
                    <a:pt x="1073" y="590"/>
                  </a:lnTo>
                  <a:lnTo>
                    <a:pt x="1020" y="375"/>
                  </a:lnTo>
                  <a:lnTo>
                    <a:pt x="912" y="161"/>
                  </a:lnTo>
                  <a:lnTo>
                    <a:pt x="751" y="54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6"/>
            <p:cNvSpPr/>
            <p:nvPr/>
          </p:nvSpPr>
          <p:spPr>
            <a:xfrm>
              <a:off x="3090189" y="2973901"/>
              <a:ext cx="22405" cy="22385"/>
            </a:xfrm>
            <a:custGeom>
              <a:avLst/>
              <a:gdLst/>
              <a:ahLst/>
              <a:cxnLst/>
              <a:rect l="l" t="t" r="r" b="b"/>
              <a:pathLst>
                <a:path w="1128" h="1127" extrusionOk="0">
                  <a:moveTo>
                    <a:pt x="591" y="0"/>
                  </a:moveTo>
                  <a:lnTo>
                    <a:pt x="376" y="54"/>
                  </a:lnTo>
                  <a:lnTo>
                    <a:pt x="162" y="161"/>
                  </a:lnTo>
                  <a:lnTo>
                    <a:pt x="55" y="375"/>
                  </a:lnTo>
                  <a:lnTo>
                    <a:pt x="1" y="590"/>
                  </a:lnTo>
                  <a:lnTo>
                    <a:pt x="55" y="805"/>
                  </a:lnTo>
                  <a:lnTo>
                    <a:pt x="162" y="965"/>
                  </a:lnTo>
                  <a:lnTo>
                    <a:pt x="376" y="1073"/>
                  </a:lnTo>
                  <a:lnTo>
                    <a:pt x="591" y="1126"/>
                  </a:lnTo>
                  <a:lnTo>
                    <a:pt x="805" y="1073"/>
                  </a:lnTo>
                  <a:lnTo>
                    <a:pt x="966" y="965"/>
                  </a:lnTo>
                  <a:lnTo>
                    <a:pt x="1074" y="805"/>
                  </a:lnTo>
                  <a:lnTo>
                    <a:pt x="1127" y="590"/>
                  </a:lnTo>
                  <a:lnTo>
                    <a:pt x="1074" y="375"/>
                  </a:lnTo>
                  <a:lnTo>
                    <a:pt x="966" y="161"/>
                  </a:lnTo>
                  <a:lnTo>
                    <a:pt x="805" y="54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6"/>
            <p:cNvSpPr/>
            <p:nvPr/>
          </p:nvSpPr>
          <p:spPr>
            <a:xfrm>
              <a:off x="3090189" y="3180570"/>
              <a:ext cx="22405" cy="22385"/>
            </a:xfrm>
            <a:custGeom>
              <a:avLst/>
              <a:gdLst/>
              <a:ahLst/>
              <a:cxnLst/>
              <a:rect l="l" t="t" r="r" b="b"/>
              <a:pathLst>
                <a:path w="1128" h="1127" extrusionOk="0">
                  <a:moveTo>
                    <a:pt x="591" y="0"/>
                  </a:moveTo>
                  <a:lnTo>
                    <a:pt x="376" y="54"/>
                  </a:lnTo>
                  <a:lnTo>
                    <a:pt x="162" y="215"/>
                  </a:lnTo>
                  <a:lnTo>
                    <a:pt x="55" y="376"/>
                  </a:lnTo>
                  <a:lnTo>
                    <a:pt x="1" y="590"/>
                  </a:lnTo>
                  <a:lnTo>
                    <a:pt x="55" y="805"/>
                  </a:lnTo>
                  <a:lnTo>
                    <a:pt x="162" y="966"/>
                  </a:lnTo>
                  <a:lnTo>
                    <a:pt x="376" y="1073"/>
                  </a:lnTo>
                  <a:lnTo>
                    <a:pt x="591" y="1126"/>
                  </a:lnTo>
                  <a:lnTo>
                    <a:pt x="805" y="1073"/>
                  </a:lnTo>
                  <a:lnTo>
                    <a:pt x="966" y="966"/>
                  </a:lnTo>
                  <a:lnTo>
                    <a:pt x="1074" y="805"/>
                  </a:lnTo>
                  <a:lnTo>
                    <a:pt x="1127" y="590"/>
                  </a:lnTo>
                  <a:lnTo>
                    <a:pt x="1074" y="376"/>
                  </a:lnTo>
                  <a:lnTo>
                    <a:pt x="966" y="215"/>
                  </a:lnTo>
                  <a:lnTo>
                    <a:pt x="805" y="54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6"/>
            <p:cNvSpPr/>
            <p:nvPr/>
          </p:nvSpPr>
          <p:spPr>
            <a:xfrm>
              <a:off x="3090189" y="3388292"/>
              <a:ext cx="22405" cy="2240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91" y="1"/>
                  </a:moveTo>
                  <a:lnTo>
                    <a:pt x="376" y="54"/>
                  </a:lnTo>
                  <a:lnTo>
                    <a:pt x="162" y="162"/>
                  </a:lnTo>
                  <a:lnTo>
                    <a:pt x="55" y="323"/>
                  </a:lnTo>
                  <a:lnTo>
                    <a:pt x="1" y="537"/>
                  </a:lnTo>
                  <a:lnTo>
                    <a:pt x="55" y="752"/>
                  </a:lnTo>
                  <a:lnTo>
                    <a:pt x="162" y="966"/>
                  </a:lnTo>
                  <a:lnTo>
                    <a:pt x="376" y="1074"/>
                  </a:lnTo>
                  <a:lnTo>
                    <a:pt x="591" y="1127"/>
                  </a:lnTo>
                  <a:lnTo>
                    <a:pt x="805" y="1074"/>
                  </a:lnTo>
                  <a:lnTo>
                    <a:pt x="966" y="966"/>
                  </a:lnTo>
                  <a:lnTo>
                    <a:pt x="1074" y="752"/>
                  </a:lnTo>
                  <a:lnTo>
                    <a:pt x="1127" y="537"/>
                  </a:lnTo>
                  <a:lnTo>
                    <a:pt x="1074" y="323"/>
                  </a:lnTo>
                  <a:lnTo>
                    <a:pt x="966" y="162"/>
                  </a:lnTo>
                  <a:lnTo>
                    <a:pt x="805" y="54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6"/>
            <p:cNvSpPr/>
            <p:nvPr/>
          </p:nvSpPr>
          <p:spPr>
            <a:xfrm>
              <a:off x="3090189" y="3594962"/>
              <a:ext cx="22405" cy="2240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91" y="1"/>
                  </a:moveTo>
                  <a:lnTo>
                    <a:pt x="376" y="55"/>
                  </a:lnTo>
                  <a:lnTo>
                    <a:pt x="162" y="162"/>
                  </a:lnTo>
                  <a:lnTo>
                    <a:pt x="55" y="323"/>
                  </a:lnTo>
                  <a:lnTo>
                    <a:pt x="1" y="591"/>
                  </a:lnTo>
                  <a:lnTo>
                    <a:pt x="55" y="805"/>
                  </a:lnTo>
                  <a:lnTo>
                    <a:pt x="162" y="966"/>
                  </a:lnTo>
                  <a:lnTo>
                    <a:pt x="376" y="1074"/>
                  </a:lnTo>
                  <a:lnTo>
                    <a:pt x="591" y="1127"/>
                  </a:lnTo>
                  <a:lnTo>
                    <a:pt x="805" y="1074"/>
                  </a:lnTo>
                  <a:lnTo>
                    <a:pt x="966" y="966"/>
                  </a:lnTo>
                  <a:lnTo>
                    <a:pt x="1074" y="805"/>
                  </a:lnTo>
                  <a:lnTo>
                    <a:pt x="1127" y="591"/>
                  </a:lnTo>
                  <a:lnTo>
                    <a:pt x="1074" y="323"/>
                  </a:lnTo>
                  <a:lnTo>
                    <a:pt x="966" y="162"/>
                  </a:lnTo>
                  <a:lnTo>
                    <a:pt x="805" y="55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6"/>
            <p:cNvSpPr/>
            <p:nvPr/>
          </p:nvSpPr>
          <p:spPr>
            <a:xfrm>
              <a:off x="3090189" y="3801651"/>
              <a:ext cx="22405" cy="22385"/>
            </a:xfrm>
            <a:custGeom>
              <a:avLst/>
              <a:gdLst/>
              <a:ahLst/>
              <a:cxnLst/>
              <a:rect l="l" t="t" r="r" b="b"/>
              <a:pathLst>
                <a:path w="1128" h="1127" extrusionOk="0">
                  <a:moveTo>
                    <a:pt x="591" y="0"/>
                  </a:moveTo>
                  <a:lnTo>
                    <a:pt x="376" y="54"/>
                  </a:lnTo>
                  <a:lnTo>
                    <a:pt x="162" y="161"/>
                  </a:lnTo>
                  <a:lnTo>
                    <a:pt x="55" y="375"/>
                  </a:lnTo>
                  <a:lnTo>
                    <a:pt x="1" y="590"/>
                  </a:lnTo>
                  <a:lnTo>
                    <a:pt x="55" y="805"/>
                  </a:lnTo>
                  <a:lnTo>
                    <a:pt x="162" y="965"/>
                  </a:lnTo>
                  <a:lnTo>
                    <a:pt x="376" y="1073"/>
                  </a:lnTo>
                  <a:lnTo>
                    <a:pt x="591" y="1126"/>
                  </a:lnTo>
                  <a:lnTo>
                    <a:pt x="805" y="1073"/>
                  </a:lnTo>
                  <a:lnTo>
                    <a:pt x="966" y="965"/>
                  </a:lnTo>
                  <a:lnTo>
                    <a:pt x="1074" y="805"/>
                  </a:lnTo>
                  <a:lnTo>
                    <a:pt x="1127" y="590"/>
                  </a:lnTo>
                  <a:lnTo>
                    <a:pt x="1074" y="375"/>
                  </a:lnTo>
                  <a:lnTo>
                    <a:pt x="966" y="161"/>
                  </a:lnTo>
                  <a:lnTo>
                    <a:pt x="805" y="54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6"/>
            <p:cNvSpPr/>
            <p:nvPr/>
          </p:nvSpPr>
          <p:spPr>
            <a:xfrm>
              <a:off x="2193198" y="2736326"/>
              <a:ext cx="483672" cy="112938"/>
            </a:xfrm>
            <a:custGeom>
              <a:avLst/>
              <a:gdLst/>
              <a:ahLst/>
              <a:cxnLst/>
              <a:rect l="l" t="t" r="r" b="b"/>
              <a:pathLst>
                <a:path w="24351" h="5686" extrusionOk="0">
                  <a:moveTo>
                    <a:pt x="1" y="1"/>
                  </a:moveTo>
                  <a:lnTo>
                    <a:pt x="1" y="5686"/>
                  </a:lnTo>
                  <a:lnTo>
                    <a:pt x="24351" y="5686"/>
                  </a:lnTo>
                  <a:lnTo>
                    <a:pt x="2435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6"/>
            <p:cNvSpPr/>
            <p:nvPr/>
          </p:nvSpPr>
          <p:spPr>
            <a:xfrm>
              <a:off x="2226230" y="2739524"/>
              <a:ext cx="4290" cy="110813"/>
            </a:xfrm>
            <a:custGeom>
              <a:avLst/>
              <a:gdLst/>
              <a:ahLst/>
              <a:cxnLst/>
              <a:rect l="l" t="t" r="r" b="b"/>
              <a:pathLst>
                <a:path w="216" h="5579" extrusionOk="0">
                  <a:moveTo>
                    <a:pt x="108" y="0"/>
                  </a:moveTo>
                  <a:lnTo>
                    <a:pt x="0" y="1395"/>
                  </a:lnTo>
                  <a:lnTo>
                    <a:pt x="0" y="2789"/>
                  </a:lnTo>
                  <a:lnTo>
                    <a:pt x="0" y="4184"/>
                  </a:lnTo>
                  <a:lnTo>
                    <a:pt x="108" y="5578"/>
                  </a:lnTo>
                  <a:lnTo>
                    <a:pt x="215" y="4184"/>
                  </a:lnTo>
                  <a:lnTo>
                    <a:pt x="215" y="2789"/>
                  </a:lnTo>
                  <a:lnTo>
                    <a:pt x="215" y="139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6"/>
            <p:cNvSpPr/>
            <p:nvPr/>
          </p:nvSpPr>
          <p:spPr>
            <a:xfrm>
              <a:off x="2275230" y="2739524"/>
              <a:ext cx="5343" cy="110813"/>
            </a:xfrm>
            <a:custGeom>
              <a:avLst/>
              <a:gdLst/>
              <a:ahLst/>
              <a:cxnLst/>
              <a:rect l="l" t="t" r="r" b="b"/>
              <a:pathLst>
                <a:path w="269" h="5579" extrusionOk="0">
                  <a:moveTo>
                    <a:pt x="108" y="0"/>
                  </a:moveTo>
                  <a:lnTo>
                    <a:pt x="1" y="1395"/>
                  </a:lnTo>
                  <a:lnTo>
                    <a:pt x="1" y="2789"/>
                  </a:lnTo>
                  <a:lnTo>
                    <a:pt x="1" y="4184"/>
                  </a:lnTo>
                  <a:lnTo>
                    <a:pt x="108" y="5578"/>
                  </a:lnTo>
                  <a:lnTo>
                    <a:pt x="269" y="4184"/>
                  </a:lnTo>
                  <a:lnTo>
                    <a:pt x="269" y="2789"/>
                  </a:lnTo>
                  <a:lnTo>
                    <a:pt x="269" y="139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6"/>
            <p:cNvSpPr/>
            <p:nvPr/>
          </p:nvSpPr>
          <p:spPr>
            <a:xfrm>
              <a:off x="2325304" y="2739524"/>
              <a:ext cx="4290" cy="110813"/>
            </a:xfrm>
            <a:custGeom>
              <a:avLst/>
              <a:gdLst/>
              <a:ahLst/>
              <a:cxnLst/>
              <a:rect l="l" t="t" r="r" b="b"/>
              <a:pathLst>
                <a:path w="216" h="5579" extrusionOk="0">
                  <a:moveTo>
                    <a:pt x="108" y="0"/>
                  </a:moveTo>
                  <a:lnTo>
                    <a:pt x="0" y="1395"/>
                  </a:lnTo>
                  <a:lnTo>
                    <a:pt x="0" y="2789"/>
                  </a:lnTo>
                  <a:lnTo>
                    <a:pt x="0" y="4184"/>
                  </a:lnTo>
                  <a:lnTo>
                    <a:pt x="108" y="5578"/>
                  </a:lnTo>
                  <a:lnTo>
                    <a:pt x="215" y="4184"/>
                  </a:lnTo>
                  <a:lnTo>
                    <a:pt x="215" y="2789"/>
                  </a:lnTo>
                  <a:lnTo>
                    <a:pt x="215" y="139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2374304" y="2739524"/>
              <a:ext cx="5343" cy="110813"/>
            </a:xfrm>
            <a:custGeom>
              <a:avLst/>
              <a:gdLst/>
              <a:ahLst/>
              <a:cxnLst/>
              <a:rect l="l" t="t" r="r" b="b"/>
              <a:pathLst>
                <a:path w="269" h="5579" extrusionOk="0">
                  <a:moveTo>
                    <a:pt x="162" y="0"/>
                  </a:moveTo>
                  <a:lnTo>
                    <a:pt x="1" y="1395"/>
                  </a:lnTo>
                  <a:lnTo>
                    <a:pt x="1" y="2789"/>
                  </a:lnTo>
                  <a:lnTo>
                    <a:pt x="1" y="4184"/>
                  </a:lnTo>
                  <a:lnTo>
                    <a:pt x="162" y="5578"/>
                  </a:lnTo>
                  <a:lnTo>
                    <a:pt x="269" y="4184"/>
                  </a:lnTo>
                  <a:lnTo>
                    <a:pt x="269" y="2789"/>
                  </a:lnTo>
                  <a:lnTo>
                    <a:pt x="269" y="139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2424378" y="2739524"/>
              <a:ext cx="5343" cy="110813"/>
            </a:xfrm>
            <a:custGeom>
              <a:avLst/>
              <a:gdLst/>
              <a:ahLst/>
              <a:cxnLst/>
              <a:rect l="l" t="t" r="r" b="b"/>
              <a:pathLst>
                <a:path w="269" h="5579" extrusionOk="0">
                  <a:moveTo>
                    <a:pt x="108" y="0"/>
                  </a:moveTo>
                  <a:lnTo>
                    <a:pt x="0" y="1395"/>
                  </a:lnTo>
                  <a:lnTo>
                    <a:pt x="0" y="2789"/>
                  </a:lnTo>
                  <a:lnTo>
                    <a:pt x="0" y="4184"/>
                  </a:lnTo>
                  <a:lnTo>
                    <a:pt x="108" y="5578"/>
                  </a:lnTo>
                  <a:lnTo>
                    <a:pt x="269" y="4184"/>
                  </a:lnTo>
                  <a:lnTo>
                    <a:pt x="269" y="2789"/>
                  </a:lnTo>
                  <a:lnTo>
                    <a:pt x="269" y="139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2474451" y="2739524"/>
              <a:ext cx="4270" cy="110813"/>
            </a:xfrm>
            <a:custGeom>
              <a:avLst/>
              <a:gdLst/>
              <a:ahLst/>
              <a:cxnLst/>
              <a:rect l="l" t="t" r="r" b="b"/>
              <a:pathLst>
                <a:path w="215" h="5579" extrusionOk="0">
                  <a:moveTo>
                    <a:pt x="108" y="0"/>
                  </a:moveTo>
                  <a:lnTo>
                    <a:pt x="0" y="1395"/>
                  </a:lnTo>
                  <a:lnTo>
                    <a:pt x="0" y="2789"/>
                  </a:lnTo>
                  <a:lnTo>
                    <a:pt x="0" y="4184"/>
                  </a:lnTo>
                  <a:lnTo>
                    <a:pt x="108" y="5578"/>
                  </a:lnTo>
                  <a:lnTo>
                    <a:pt x="215" y="4184"/>
                  </a:lnTo>
                  <a:lnTo>
                    <a:pt x="215" y="2789"/>
                  </a:lnTo>
                  <a:lnTo>
                    <a:pt x="215" y="139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6"/>
            <p:cNvSpPr/>
            <p:nvPr/>
          </p:nvSpPr>
          <p:spPr>
            <a:xfrm>
              <a:off x="2523452" y="2739524"/>
              <a:ext cx="5343" cy="110813"/>
            </a:xfrm>
            <a:custGeom>
              <a:avLst/>
              <a:gdLst/>
              <a:ahLst/>
              <a:cxnLst/>
              <a:rect l="l" t="t" r="r" b="b"/>
              <a:pathLst>
                <a:path w="269" h="5579" extrusionOk="0">
                  <a:moveTo>
                    <a:pt x="108" y="0"/>
                  </a:moveTo>
                  <a:lnTo>
                    <a:pt x="0" y="1395"/>
                  </a:lnTo>
                  <a:lnTo>
                    <a:pt x="0" y="2789"/>
                  </a:lnTo>
                  <a:lnTo>
                    <a:pt x="0" y="4184"/>
                  </a:lnTo>
                  <a:lnTo>
                    <a:pt x="108" y="5578"/>
                  </a:lnTo>
                  <a:lnTo>
                    <a:pt x="269" y="4184"/>
                  </a:lnTo>
                  <a:lnTo>
                    <a:pt x="269" y="2789"/>
                  </a:lnTo>
                  <a:lnTo>
                    <a:pt x="269" y="139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6"/>
            <p:cNvSpPr/>
            <p:nvPr/>
          </p:nvSpPr>
          <p:spPr>
            <a:xfrm>
              <a:off x="2573525" y="2739524"/>
              <a:ext cx="4270" cy="110813"/>
            </a:xfrm>
            <a:custGeom>
              <a:avLst/>
              <a:gdLst/>
              <a:ahLst/>
              <a:cxnLst/>
              <a:rect l="l" t="t" r="r" b="b"/>
              <a:pathLst>
                <a:path w="215" h="5579" extrusionOk="0">
                  <a:moveTo>
                    <a:pt x="108" y="0"/>
                  </a:moveTo>
                  <a:lnTo>
                    <a:pt x="0" y="1395"/>
                  </a:lnTo>
                  <a:lnTo>
                    <a:pt x="0" y="2789"/>
                  </a:lnTo>
                  <a:lnTo>
                    <a:pt x="0" y="4184"/>
                  </a:lnTo>
                  <a:lnTo>
                    <a:pt x="108" y="5578"/>
                  </a:lnTo>
                  <a:lnTo>
                    <a:pt x="215" y="4184"/>
                  </a:lnTo>
                  <a:lnTo>
                    <a:pt x="215" y="2789"/>
                  </a:lnTo>
                  <a:lnTo>
                    <a:pt x="215" y="139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2623599" y="2739524"/>
              <a:ext cx="4270" cy="110813"/>
            </a:xfrm>
            <a:custGeom>
              <a:avLst/>
              <a:gdLst/>
              <a:ahLst/>
              <a:cxnLst/>
              <a:rect l="l" t="t" r="r" b="b"/>
              <a:pathLst>
                <a:path w="215" h="5579" extrusionOk="0">
                  <a:moveTo>
                    <a:pt x="107" y="0"/>
                  </a:moveTo>
                  <a:lnTo>
                    <a:pt x="0" y="1395"/>
                  </a:lnTo>
                  <a:lnTo>
                    <a:pt x="0" y="2789"/>
                  </a:lnTo>
                  <a:lnTo>
                    <a:pt x="0" y="4184"/>
                  </a:lnTo>
                  <a:lnTo>
                    <a:pt x="107" y="5578"/>
                  </a:lnTo>
                  <a:lnTo>
                    <a:pt x="215" y="4184"/>
                  </a:lnTo>
                  <a:lnTo>
                    <a:pt x="215" y="2789"/>
                  </a:lnTo>
                  <a:lnTo>
                    <a:pt x="215" y="1395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3246804" y="3271124"/>
              <a:ext cx="34104" cy="20"/>
            </a:xfrm>
            <a:custGeom>
              <a:avLst/>
              <a:gdLst/>
              <a:ahLst/>
              <a:cxnLst/>
              <a:rect l="l" t="t" r="r" b="b"/>
              <a:pathLst>
                <a:path w="1717" h="1" extrusionOk="0">
                  <a:moveTo>
                    <a:pt x="1717" y="0"/>
                  </a:moveTo>
                  <a:lnTo>
                    <a:pt x="1717" y="0"/>
                  </a:lnTo>
                  <a:lnTo>
                    <a:pt x="644" y="0"/>
                  </a:lnTo>
                  <a:lnTo>
                    <a:pt x="64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58" y="0"/>
                  </a:lnTo>
                  <a:lnTo>
                    <a:pt x="858" y="0"/>
                  </a:lnTo>
                  <a:lnTo>
                    <a:pt x="1717" y="0"/>
                  </a:lnTo>
                  <a:lnTo>
                    <a:pt x="1717" y="0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3246804" y="3271124"/>
              <a:ext cx="34104" cy="20"/>
            </a:xfrm>
            <a:custGeom>
              <a:avLst/>
              <a:gdLst/>
              <a:ahLst/>
              <a:cxnLst/>
              <a:rect l="l" t="t" r="r" b="b"/>
              <a:pathLst>
                <a:path w="1717" h="1" fill="none" extrusionOk="0">
                  <a:moveTo>
                    <a:pt x="1717" y="0"/>
                  </a:moveTo>
                  <a:lnTo>
                    <a:pt x="1717" y="0"/>
                  </a:lnTo>
                  <a:lnTo>
                    <a:pt x="644" y="0"/>
                  </a:lnTo>
                  <a:lnTo>
                    <a:pt x="64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58" y="0"/>
                  </a:lnTo>
                  <a:lnTo>
                    <a:pt x="858" y="0"/>
                  </a:lnTo>
                  <a:lnTo>
                    <a:pt x="1717" y="0"/>
                  </a:lnTo>
                  <a:lnTo>
                    <a:pt x="1717" y="0"/>
                  </a:lnTo>
                  <a:lnTo>
                    <a:pt x="17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6"/>
            <p:cNvSpPr/>
            <p:nvPr/>
          </p:nvSpPr>
          <p:spPr>
            <a:xfrm>
              <a:off x="3246804" y="3097466"/>
              <a:ext cx="34104" cy="173678"/>
            </a:xfrm>
            <a:custGeom>
              <a:avLst/>
              <a:gdLst/>
              <a:ahLst/>
              <a:cxnLst/>
              <a:rect l="l" t="t" r="r" b="b"/>
              <a:pathLst>
                <a:path w="1717" h="8744" extrusionOk="0">
                  <a:moveTo>
                    <a:pt x="0" y="1"/>
                  </a:moveTo>
                  <a:lnTo>
                    <a:pt x="0" y="8743"/>
                  </a:lnTo>
                  <a:lnTo>
                    <a:pt x="1717" y="87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6"/>
            <p:cNvSpPr/>
            <p:nvPr/>
          </p:nvSpPr>
          <p:spPr>
            <a:xfrm>
              <a:off x="3246804" y="3097466"/>
              <a:ext cx="34104" cy="173678"/>
            </a:xfrm>
            <a:custGeom>
              <a:avLst/>
              <a:gdLst/>
              <a:ahLst/>
              <a:cxnLst/>
              <a:rect l="l" t="t" r="r" b="b"/>
              <a:pathLst>
                <a:path w="1717" h="8744" fill="none" extrusionOk="0">
                  <a:moveTo>
                    <a:pt x="0" y="1"/>
                  </a:moveTo>
                  <a:lnTo>
                    <a:pt x="0" y="8743"/>
                  </a:lnTo>
                  <a:lnTo>
                    <a:pt x="0" y="8743"/>
                  </a:lnTo>
                  <a:lnTo>
                    <a:pt x="644" y="8743"/>
                  </a:lnTo>
                  <a:lnTo>
                    <a:pt x="644" y="8743"/>
                  </a:lnTo>
                  <a:lnTo>
                    <a:pt x="1717" y="8743"/>
                  </a:lnTo>
                  <a:lnTo>
                    <a:pt x="1717" y="874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6"/>
            <p:cNvSpPr/>
            <p:nvPr/>
          </p:nvSpPr>
          <p:spPr>
            <a:xfrm>
              <a:off x="3246804" y="3096413"/>
              <a:ext cx="20" cy="174730"/>
            </a:xfrm>
            <a:custGeom>
              <a:avLst/>
              <a:gdLst/>
              <a:ahLst/>
              <a:cxnLst/>
              <a:rect l="l" t="t" r="r" b="b"/>
              <a:pathLst>
                <a:path w="1" h="8797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8796"/>
                  </a:lnTo>
                  <a:lnTo>
                    <a:pt x="0" y="8796"/>
                  </a:lnTo>
                  <a:lnTo>
                    <a:pt x="0" y="8796"/>
                  </a:lnTo>
                  <a:lnTo>
                    <a:pt x="0" y="8796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6"/>
            <p:cNvSpPr/>
            <p:nvPr/>
          </p:nvSpPr>
          <p:spPr>
            <a:xfrm>
              <a:off x="3246804" y="3096413"/>
              <a:ext cx="20" cy="174730"/>
            </a:xfrm>
            <a:custGeom>
              <a:avLst/>
              <a:gdLst/>
              <a:ahLst/>
              <a:cxnLst/>
              <a:rect l="l" t="t" r="r" b="b"/>
              <a:pathLst>
                <a:path w="1" h="879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8796"/>
                  </a:lnTo>
                  <a:lnTo>
                    <a:pt x="0" y="8796"/>
                  </a:lnTo>
                  <a:lnTo>
                    <a:pt x="0" y="8796"/>
                  </a:lnTo>
                  <a:lnTo>
                    <a:pt x="0" y="8796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6"/>
            <p:cNvSpPr/>
            <p:nvPr/>
          </p:nvSpPr>
          <p:spPr>
            <a:xfrm>
              <a:off x="1783057" y="2961110"/>
              <a:ext cx="11739" cy="788343"/>
            </a:xfrm>
            <a:custGeom>
              <a:avLst/>
              <a:gdLst/>
              <a:ahLst/>
              <a:cxnLst/>
              <a:rect l="l" t="t" r="r" b="b"/>
              <a:pathLst>
                <a:path w="591" h="39690" extrusionOk="0">
                  <a:moveTo>
                    <a:pt x="591" y="0"/>
                  </a:moveTo>
                  <a:lnTo>
                    <a:pt x="537" y="1556"/>
                  </a:lnTo>
                  <a:lnTo>
                    <a:pt x="430" y="5793"/>
                  </a:lnTo>
                  <a:lnTo>
                    <a:pt x="161" y="19845"/>
                  </a:lnTo>
                  <a:lnTo>
                    <a:pt x="1" y="33897"/>
                  </a:lnTo>
                  <a:lnTo>
                    <a:pt x="1" y="38135"/>
                  </a:lnTo>
                  <a:lnTo>
                    <a:pt x="1" y="39690"/>
                  </a:lnTo>
                  <a:lnTo>
                    <a:pt x="108" y="38135"/>
                  </a:lnTo>
                  <a:lnTo>
                    <a:pt x="161" y="33897"/>
                  </a:lnTo>
                  <a:lnTo>
                    <a:pt x="430" y="19845"/>
                  </a:lnTo>
                  <a:lnTo>
                    <a:pt x="591" y="5793"/>
                  </a:lnTo>
                  <a:lnTo>
                    <a:pt x="591" y="1556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6"/>
            <p:cNvSpPr/>
            <p:nvPr/>
          </p:nvSpPr>
          <p:spPr>
            <a:xfrm>
              <a:off x="1998248" y="3380844"/>
              <a:ext cx="4290" cy="393119"/>
            </a:xfrm>
            <a:custGeom>
              <a:avLst/>
              <a:gdLst/>
              <a:ahLst/>
              <a:cxnLst/>
              <a:rect l="l" t="t" r="r" b="b"/>
              <a:pathLst>
                <a:path w="216" h="19792" extrusionOk="0">
                  <a:moveTo>
                    <a:pt x="108" y="0"/>
                  </a:moveTo>
                  <a:lnTo>
                    <a:pt x="54" y="751"/>
                  </a:lnTo>
                  <a:lnTo>
                    <a:pt x="1" y="2897"/>
                  </a:lnTo>
                  <a:lnTo>
                    <a:pt x="1" y="9869"/>
                  </a:lnTo>
                  <a:lnTo>
                    <a:pt x="1" y="16895"/>
                  </a:lnTo>
                  <a:lnTo>
                    <a:pt x="54" y="18987"/>
                  </a:lnTo>
                  <a:lnTo>
                    <a:pt x="108" y="19792"/>
                  </a:lnTo>
                  <a:lnTo>
                    <a:pt x="162" y="18987"/>
                  </a:lnTo>
                  <a:lnTo>
                    <a:pt x="215" y="16895"/>
                  </a:lnTo>
                  <a:lnTo>
                    <a:pt x="215" y="9869"/>
                  </a:lnTo>
                  <a:lnTo>
                    <a:pt x="215" y="2897"/>
                  </a:lnTo>
                  <a:lnTo>
                    <a:pt x="162" y="751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6"/>
            <p:cNvSpPr/>
            <p:nvPr/>
          </p:nvSpPr>
          <p:spPr>
            <a:xfrm>
              <a:off x="1960966" y="2879078"/>
              <a:ext cx="968396" cy="5343"/>
            </a:xfrm>
            <a:custGeom>
              <a:avLst/>
              <a:gdLst/>
              <a:ahLst/>
              <a:cxnLst/>
              <a:rect l="l" t="t" r="r" b="b"/>
              <a:pathLst>
                <a:path w="48755" h="269" extrusionOk="0">
                  <a:moveTo>
                    <a:pt x="24351" y="1"/>
                  </a:moveTo>
                  <a:lnTo>
                    <a:pt x="7134" y="54"/>
                  </a:lnTo>
                  <a:lnTo>
                    <a:pt x="1931" y="54"/>
                  </a:lnTo>
                  <a:lnTo>
                    <a:pt x="1" y="108"/>
                  </a:lnTo>
                  <a:lnTo>
                    <a:pt x="1931" y="161"/>
                  </a:lnTo>
                  <a:lnTo>
                    <a:pt x="7134" y="215"/>
                  </a:lnTo>
                  <a:lnTo>
                    <a:pt x="24351" y="269"/>
                  </a:lnTo>
                  <a:lnTo>
                    <a:pt x="41621" y="215"/>
                  </a:lnTo>
                  <a:lnTo>
                    <a:pt x="46823" y="161"/>
                  </a:lnTo>
                  <a:lnTo>
                    <a:pt x="48754" y="108"/>
                  </a:lnTo>
                  <a:lnTo>
                    <a:pt x="46823" y="108"/>
                  </a:lnTo>
                  <a:lnTo>
                    <a:pt x="41621" y="54"/>
                  </a:lnTo>
                  <a:lnTo>
                    <a:pt x="243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6"/>
            <p:cNvSpPr/>
            <p:nvPr/>
          </p:nvSpPr>
          <p:spPr>
            <a:xfrm>
              <a:off x="2828727" y="3400569"/>
              <a:ext cx="55416" cy="46895"/>
            </a:xfrm>
            <a:custGeom>
              <a:avLst/>
              <a:gdLst/>
              <a:ahLst/>
              <a:cxnLst/>
              <a:rect l="l" t="t" r="r" b="b"/>
              <a:pathLst>
                <a:path w="2790" h="2361" extrusionOk="0">
                  <a:moveTo>
                    <a:pt x="2575" y="1"/>
                  </a:moveTo>
                  <a:lnTo>
                    <a:pt x="2521" y="323"/>
                  </a:lnTo>
                  <a:lnTo>
                    <a:pt x="2468" y="591"/>
                  </a:lnTo>
                  <a:lnTo>
                    <a:pt x="2360" y="859"/>
                  </a:lnTo>
                  <a:lnTo>
                    <a:pt x="2200" y="1127"/>
                  </a:lnTo>
                  <a:lnTo>
                    <a:pt x="1985" y="1288"/>
                  </a:lnTo>
                  <a:lnTo>
                    <a:pt x="1770" y="1449"/>
                  </a:lnTo>
                  <a:lnTo>
                    <a:pt x="1502" y="1502"/>
                  </a:lnTo>
                  <a:lnTo>
                    <a:pt x="1234" y="1556"/>
                  </a:lnTo>
                  <a:lnTo>
                    <a:pt x="1127" y="1556"/>
                  </a:lnTo>
                  <a:lnTo>
                    <a:pt x="805" y="1449"/>
                  </a:lnTo>
                  <a:lnTo>
                    <a:pt x="591" y="1288"/>
                  </a:lnTo>
                  <a:lnTo>
                    <a:pt x="430" y="1020"/>
                  </a:lnTo>
                  <a:lnTo>
                    <a:pt x="322" y="752"/>
                  </a:lnTo>
                  <a:lnTo>
                    <a:pt x="1" y="913"/>
                  </a:lnTo>
                  <a:lnTo>
                    <a:pt x="1" y="1127"/>
                  </a:lnTo>
                  <a:lnTo>
                    <a:pt x="54" y="1342"/>
                  </a:lnTo>
                  <a:lnTo>
                    <a:pt x="108" y="1556"/>
                  </a:lnTo>
                  <a:lnTo>
                    <a:pt x="215" y="1771"/>
                  </a:lnTo>
                  <a:lnTo>
                    <a:pt x="322" y="1985"/>
                  </a:lnTo>
                  <a:lnTo>
                    <a:pt x="537" y="2092"/>
                  </a:lnTo>
                  <a:lnTo>
                    <a:pt x="698" y="2253"/>
                  </a:lnTo>
                  <a:lnTo>
                    <a:pt x="912" y="2307"/>
                  </a:lnTo>
                  <a:lnTo>
                    <a:pt x="1341" y="2361"/>
                  </a:lnTo>
                  <a:lnTo>
                    <a:pt x="1663" y="2361"/>
                  </a:lnTo>
                  <a:lnTo>
                    <a:pt x="1985" y="2200"/>
                  </a:lnTo>
                  <a:lnTo>
                    <a:pt x="2307" y="2039"/>
                  </a:lnTo>
                  <a:lnTo>
                    <a:pt x="2521" y="1717"/>
                  </a:lnTo>
                  <a:lnTo>
                    <a:pt x="2629" y="1556"/>
                  </a:lnTo>
                  <a:lnTo>
                    <a:pt x="2736" y="1342"/>
                  </a:lnTo>
                  <a:lnTo>
                    <a:pt x="2790" y="859"/>
                  </a:lnTo>
                  <a:lnTo>
                    <a:pt x="2736" y="430"/>
                  </a:lnTo>
                  <a:lnTo>
                    <a:pt x="2682" y="215"/>
                  </a:lnTo>
                  <a:lnTo>
                    <a:pt x="2575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6"/>
            <p:cNvSpPr/>
            <p:nvPr/>
          </p:nvSpPr>
          <p:spPr>
            <a:xfrm>
              <a:off x="2931349" y="855276"/>
              <a:ext cx="572730" cy="572700"/>
            </a:xfrm>
            <a:custGeom>
              <a:avLst/>
              <a:gdLst/>
              <a:ahLst/>
              <a:cxnLst/>
              <a:rect l="l" t="t" r="r" b="b"/>
              <a:pathLst>
                <a:path w="12266" h="12266" extrusionOk="0">
                  <a:moveTo>
                    <a:pt x="1618" y="3855"/>
                  </a:moveTo>
                  <a:lnTo>
                    <a:pt x="1618" y="3855"/>
                  </a:lnTo>
                  <a:lnTo>
                    <a:pt x="1779" y="3559"/>
                  </a:lnTo>
                  <a:lnTo>
                    <a:pt x="1968" y="3262"/>
                  </a:lnTo>
                  <a:lnTo>
                    <a:pt x="2157" y="2993"/>
                  </a:lnTo>
                  <a:lnTo>
                    <a:pt x="2373" y="2750"/>
                  </a:lnTo>
                  <a:lnTo>
                    <a:pt x="1941" y="1618"/>
                  </a:lnTo>
                  <a:lnTo>
                    <a:pt x="3666" y="513"/>
                  </a:lnTo>
                  <a:lnTo>
                    <a:pt x="4529" y="1375"/>
                  </a:lnTo>
                  <a:lnTo>
                    <a:pt x="4529" y="1375"/>
                  </a:lnTo>
                  <a:lnTo>
                    <a:pt x="4852" y="1268"/>
                  </a:lnTo>
                  <a:lnTo>
                    <a:pt x="5176" y="1214"/>
                  </a:lnTo>
                  <a:lnTo>
                    <a:pt x="5499" y="1160"/>
                  </a:lnTo>
                  <a:lnTo>
                    <a:pt x="5850" y="1133"/>
                  </a:lnTo>
                  <a:lnTo>
                    <a:pt x="6362" y="1"/>
                  </a:lnTo>
                  <a:lnTo>
                    <a:pt x="8357" y="432"/>
                  </a:lnTo>
                  <a:lnTo>
                    <a:pt x="8357" y="1645"/>
                  </a:lnTo>
                  <a:lnTo>
                    <a:pt x="8357" y="1645"/>
                  </a:lnTo>
                  <a:lnTo>
                    <a:pt x="8653" y="1807"/>
                  </a:lnTo>
                  <a:lnTo>
                    <a:pt x="8923" y="1995"/>
                  </a:lnTo>
                  <a:lnTo>
                    <a:pt x="9192" y="2211"/>
                  </a:lnTo>
                  <a:lnTo>
                    <a:pt x="9435" y="2427"/>
                  </a:lnTo>
                  <a:lnTo>
                    <a:pt x="10594" y="1995"/>
                  </a:lnTo>
                  <a:lnTo>
                    <a:pt x="11699" y="3694"/>
                  </a:lnTo>
                  <a:lnTo>
                    <a:pt x="10890" y="4583"/>
                  </a:lnTo>
                  <a:lnTo>
                    <a:pt x="10890" y="4583"/>
                  </a:lnTo>
                  <a:lnTo>
                    <a:pt x="10971" y="4907"/>
                  </a:lnTo>
                  <a:lnTo>
                    <a:pt x="11052" y="5230"/>
                  </a:lnTo>
                  <a:lnTo>
                    <a:pt x="11079" y="5580"/>
                  </a:lnTo>
                  <a:lnTo>
                    <a:pt x="11106" y="5904"/>
                  </a:lnTo>
                  <a:lnTo>
                    <a:pt x="12265" y="6416"/>
                  </a:lnTo>
                  <a:lnTo>
                    <a:pt x="11834" y="8411"/>
                  </a:lnTo>
                  <a:lnTo>
                    <a:pt x="10594" y="8411"/>
                  </a:lnTo>
                  <a:lnTo>
                    <a:pt x="10594" y="8411"/>
                  </a:lnTo>
                  <a:lnTo>
                    <a:pt x="10432" y="8707"/>
                  </a:lnTo>
                  <a:lnTo>
                    <a:pt x="10243" y="8977"/>
                  </a:lnTo>
                  <a:lnTo>
                    <a:pt x="10055" y="9246"/>
                  </a:lnTo>
                  <a:lnTo>
                    <a:pt x="9839" y="9516"/>
                  </a:lnTo>
                  <a:lnTo>
                    <a:pt x="10270" y="10648"/>
                  </a:lnTo>
                  <a:lnTo>
                    <a:pt x="8545" y="11753"/>
                  </a:lnTo>
                  <a:lnTo>
                    <a:pt x="7683" y="10891"/>
                  </a:lnTo>
                  <a:lnTo>
                    <a:pt x="7683" y="10891"/>
                  </a:lnTo>
                  <a:lnTo>
                    <a:pt x="7359" y="10972"/>
                  </a:lnTo>
                  <a:lnTo>
                    <a:pt x="7036" y="11052"/>
                  </a:lnTo>
                  <a:lnTo>
                    <a:pt x="6685" y="11106"/>
                  </a:lnTo>
                  <a:lnTo>
                    <a:pt x="6362" y="11133"/>
                  </a:lnTo>
                  <a:lnTo>
                    <a:pt x="5850" y="12265"/>
                  </a:lnTo>
                  <a:lnTo>
                    <a:pt x="3855" y="11834"/>
                  </a:lnTo>
                  <a:lnTo>
                    <a:pt x="3855" y="10594"/>
                  </a:lnTo>
                  <a:lnTo>
                    <a:pt x="3855" y="10594"/>
                  </a:lnTo>
                  <a:lnTo>
                    <a:pt x="3559" y="10432"/>
                  </a:lnTo>
                  <a:lnTo>
                    <a:pt x="3289" y="10244"/>
                  </a:lnTo>
                  <a:lnTo>
                    <a:pt x="3019" y="10055"/>
                  </a:lnTo>
                  <a:lnTo>
                    <a:pt x="2750" y="9839"/>
                  </a:lnTo>
                  <a:lnTo>
                    <a:pt x="1618" y="10271"/>
                  </a:lnTo>
                  <a:lnTo>
                    <a:pt x="513" y="8573"/>
                  </a:lnTo>
                  <a:lnTo>
                    <a:pt x="1375" y="7683"/>
                  </a:lnTo>
                  <a:lnTo>
                    <a:pt x="1375" y="7683"/>
                  </a:lnTo>
                  <a:lnTo>
                    <a:pt x="1294" y="7360"/>
                  </a:lnTo>
                  <a:lnTo>
                    <a:pt x="1213" y="7036"/>
                  </a:lnTo>
                  <a:lnTo>
                    <a:pt x="1160" y="6713"/>
                  </a:lnTo>
                  <a:lnTo>
                    <a:pt x="1133" y="6362"/>
                  </a:lnTo>
                  <a:lnTo>
                    <a:pt x="0" y="5850"/>
                  </a:lnTo>
                  <a:lnTo>
                    <a:pt x="432" y="3855"/>
                  </a:lnTo>
                  <a:lnTo>
                    <a:pt x="1672" y="3855"/>
                  </a:lnTo>
                  <a:lnTo>
                    <a:pt x="1618" y="3855"/>
                  </a:lnTo>
                  <a:close/>
                  <a:moveTo>
                    <a:pt x="3963" y="5580"/>
                  </a:moveTo>
                  <a:lnTo>
                    <a:pt x="3963" y="5580"/>
                  </a:lnTo>
                  <a:lnTo>
                    <a:pt x="3936" y="5796"/>
                  </a:lnTo>
                  <a:lnTo>
                    <a:pt x="3909" y="6012"/>
                  </a:lnTo>
                  <a:lnTo>
                    <a:pt x="3936" y="6227"/>
                  </a:lnTo>
                  <a:lnTo>
                    <a:pt x="3963" y="6443"/>
                  </a:lnTo>
                  <a:lnTo>
                    <a:pt x="3990" y="6659"/>
                  </a:lnTo>
                  <a:lnTo>
                    <a:pt x="4071" y="6847"/>
                  </a:lnTo>
                  <a:lnTo>
                    <a:pt x="4152" y="7036"/>
                  </a:lnTo>
                  <a:lnTo>
                    <a:pt x="4259" y="7225"/>
                  </a:lnTo>
                  <a:lnTo>
                    <a:pt x="4394" y="7413"/>
                  </a:lnTo>
                  <a:lnTo>
                    <a:pt x="4529" y="7548"/>
                  </a:lnTo>
                  <a:lnTo>
                    <a:pt x="4664" y="7710"/>
                  </a:lnTo>
                  <a:lnTo>
                    <a:pt x="4852" y="7845"/>
                  </a:lnTo>
                  <a:lnTo>
                    <a:pt x="5014" y="7953"/>
                  </a:lnTo>
                  <a:lnTo>
                    <a:pt x="5203" y="8060"/>
                  </a:lnTo>
                  <a:lnTo>
                    <a:pt x="5418" y="8114"/>
                  </a:lnTo>
                  <a:lnTo>
                    <a:pt x="5634" y="8195"/>
                  </a:lnTo>
                  <a:lnTo>
                    <a:pt x="5634" y="8195"/>
                  </a:lnTo>
                  <a:lnTo>
                    <a:pt x="5850" y="8222"/>
                  </a:lnTo>
                  <a:lnTo>
                    <a:pt x="6065" y="8249"/>
                  </a:lnTo>
                  <a:lnTo>
                    <a:pt x="6281" y="8222"/>
                  </a:lnTo>
                  <a:lnTo>
                    <a:pt x="6497" y="8195"/>
                  </a:lnTo>
                  <a:lnTo>
                    <a:pt x="6712" y="8141"/>
                  </a:lnTo>
                  <a:lnTo>
                    <a:pt x="6901" y="8087"/>
                  </a:lnTo>
                  <a:lnTo>
                    <a:pt x="7117" y="8006"/>
                  </a:lnTo>
                  <a:lnTo>
                    <a:pt x="7278" y="7899"/>
                  </a:lnTo>
                  <a:lnTo>
                    <a:pt x="7467" y="7764"/>
                  </a:lnTo>
                  <a:lnTo>
                    <a:pt x="7629" y="7629"/>
                  </a:lnTo>
                  <a:lnTo>
                    <a:pt x="7764" y="7467"/>
                  </a:lnTo>
                  <a:lnTo>
                    <a:pt x="7898" y="7306"/>
                  </a:lnTo>
                  <a:lnTo>
                    <a:pt x="8006" y="7117"/>
                  </a:lnTo>
                  <a:lnTo>
                    <a:pt x="8114" y="6928"/>
                  </a:lnTo>
                  <a:lnTo>
                    <a:pt x="8195" y="6740"/>
                  </a:lnTo>
                  <a:lnTo>
                    <a:pt x="8249" y="6524"/>
                  </a:lnTo>
                  <a:lnTo>
                    <a:pt x="8249" y="6524"/>
                  </a:lnTo>
                  <a:lnTo>
                    <a:pt x="8276" y="6281"/>
                  </a:lnTo>
                  <a:lnTo>
                    <a:pt x="8303" y="6066"/>
                  </a:lnTo>
                  <a:lnTo>
                    <a:pt x="8276" y="5850"/>
                  </a:lnTo>
                  <a:lnTo>
                    <a:pt x="8249" y="5634"/>
                  </a:lnTo>
                  <a:lnTo>
                    <a:pt x="8195" y="5446"/>
                  </a:lnTo>
                  <a:lnTo>
                    <a:pt x="8141" y="5230"/>
                  </a:lnTo>
                  <a:lnTo>
                    <a:pt x="8060" y="5041"/>
                  </a:lnTo>
                  <a:lnTo>
                    <a:pt x="7952" y="4880"/>
                  </a:lnTo>
                  <a:lnTo>
                    <a:pt x="7817" y="4691"/>
                  </a:lnTo>
                  <a:lnTo>
                    <a:pt x="7683" y="4529"/>
                  </a:lnTo>
                  <a:lnTo>
                    <a:pt x="7521" y="4394"/>
                  </a:lnTo>
                  <a:lnTo>
                    <a:pt x="7359" y="4260"/>
                  </a:lnTo>
                  <a:lnTo>
                    <a:pt x="7197" y="4152"/>
                  </a:lnTo>
                  <a:lnTo>
                    <a:pt x="6982" y="4044"/>
                  </a:lnTo>
                  <a:lnTo>
                    <a:pt x="6793" y="3963"/>
                  </a:lnTo>
                  <a:lnTo>
                    <a:pt x="6578" y="3909"/>
                  </a:lnTo>
                  <a:lnTo>
                    <a:pt x="6578" y="3909"/>
                  </a:lnTo>
                  <a:lnTo>
                    <a:pt x="6578" y="3909"/>
                  </a:lnTo>
                  <a:lnTo>
                    <a:pt x="6362" y="3882"/>
                  </a:lnTo>
                  <a:lnTo>
                    <a:pt x="6119" y="3855"/>
                  </a:lnTo>
                  <a:lnTo>
                    <a:pt x="5904" y="3855"/>
                  </a:lnTo>
                  <a:lnTo>
                    <a:pt x="5688" y="3909"/>
                  </a:lnTo>
                  <a:lnTo>
                    <a:pt x="5499" y="3936"/>
                  </a:lnTo>
                  <a:lnTo>
                    <a:pt x="5284" y="4017"/>
                  </a:lnTo>
                  <a:lnTo>
                    <a:pt x="5095" y="4098"/>
                  </a:lnTo>
                  <a:lnTo>
                    <a:pt x="4933" y="4206"/>
                  </a:lnTo>
                  <a:lnTo>
                    <a:pt x="4745" y="4341"/>
                  </a:lnTo>
                  <a:lnTo>
                    <a:pt x="4583" y="4475"/>
                  </a:lnTo>
                  <a:lnTo>
                    <a:pt x="4448" y="4610"/>
                  </a:lnTo>
                  <a:lnTo>
                    <a:pt x="4313" y="4799"/>
                  </a:lnTo>
                  <a:lnTo>
                    <a:pt x="4205" y="4961"/>
                  </a:lnTo>
                  <a:lnTo>
                    <a:pt x="4098" y="5149"/>
                  </a:lnTo>
                  <a:lnTo>
                    <a:pt x="4017" y="5365"/>
                  </a:lnTo>
                  <a:lnTo>
                    <a:pt x="3963" y="5580"/>
                  </a:lnTo>
                  <a:lnTo>
                    <a:pt x="3963" y="55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6"/>
            <p:cNvSpPr/>
            <p:nvPr/>
          </p:nvSpPr>
          <p:spPr>
            <a:xfrm>
              <a:off x="2827070" y="3381917"/>
              <a:ext cx="52219" cy="52219"/>
            </a:xfrm>
            <a:custGeom>
              <a:avLst/>
              <a:gdLst/>
              <a:ahLst/>
              <a:cxnLst/>
              <a:rect l="l" t="t" r="r" b="b"/>
              <a:pathLst>
                <a:path w="2629" h="2629" extrusionOk="0">
                  <a:moveTo>
                    <a:pt x="1019" y="0"/>
                  </a:moveTo>
                  <a:lnTo>
                    <a:pt x="805" y="107"/>
                  </a:lnTo>
                  <a:lnTo>
                    <a:pt x="590" y="215"/>
                  </a:lnTo>
                  <a:lnTo>
                    <a:pt x="376" y="375"/>
                  </a:lnTo>
                  <a:lnTo>
                    <a:pt x="215" y="590"/>
                  </a:lnTo>
                  <a:lnTo>
                    <a:pt x="108" y="805"/>
                  </a:lnTo>
                  <a:lnTo>
                    <a:pt x="0" y="1073"/>
                  </a:lnTo>
                  <a:lnTo>
                    <a:pt x="0" y="1341"/>
                  </a:lnTo>
                  <a:lnTo>
                    <a:pt x="0" y="1555"/>
                  </a:lnTo>
                  <a:lnTo>
                    <a:pt x="108" y="1824"/>
                  </a:lnTo>
                  <a:lnTo>
                    <a:pt x="215" y="2038"/>
                  </a:lnTo>
                  <a:lnTo>
                    <a:pt x="376" y="2253"/>
                  </a:lnTo>
                  <a:lnTo>
                    <a:pt x="590" y="2414"/>
                  </a:lnTo>
                  <a:lnTo>
                    <a:pt x="805" y="2521"/>
                  </a:lnTo>
                  <a:lnTo>
                    <a:pt x="1019" y="2628"/>
                  </a:lnTo>
                  <a:lnTo>
                    <a:pt x="1556" y="2628"/>
                  </a:lnTo>
                  <a:lnTo>
                    <a:pt x="1824" y="2521"/>
                  </a:lnTo>
                  <a:lnTo>
                    <a:pt x="2038" y="2414"/>
                  </a:lnTo>
                  <a:lnTo>
                    <a:pt x="2253" y="2253"/>
                  </a:lnTo>
                  <a:lnTo>
                    <a:pt x="2414" y="2038"/>
                  </a:lnTo>
                  <a:lnTo>
                    <a:pt x="2521" y="1824"/>
                  </a:lnTo>
                  <a:lnTo>
                    <a:pt x="2575" y="1555"/>
                  </a:lnTo>
                  <a:lnTo>
                    <a:pt x="2628" y="1287"/>
                  </a:lnTo>
                  <a:lnTo>
                    <a:pt x="2575" y="1019"/>
                  </a:lnTo>
                  <a:lnTo>
                    <a:pt x="2521" y="805"/>
                  </a:lnTo>
                  <a:lnTo>
                    <a:pt x="2414" y="590"/>
                  </a:lnTo>
                  <a:lnTo>
                    <a:pt x="2253" y="375"/>
                  </a:lnTo>
                  <a:lnTo>
                    <a:pt x="2038" y="215"/>
                  </a:lnTo>
                  <a:lnTo>
                    <a:pt x="1824" y="107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6"/>
            <p:cNvSpPr/>
            <p:nvPr/>
          </p:nvSpPr>
          <p:spPr>
            <a:xfrm>
              <a:off x="2824945" y="3379771"/>
              <a:ext cx="54344" cy="56489"/>
            </a:xfrm>
            <a:custGeom>
              <a:avLst/>
              <a:gdLst/>
              <a:ahLst/>
              <a:cxnLst/>
              <a:rect l="l" t="t" r="r" b="b"/>
              <a:pathLst>
                <a:path w="2736" h="2844" extrusionOk="0">
                  <a:moveTo>
                    <a:pt x="1287" y="1"/>
                  </a:moveTo>
                  <a:lnTo>
                    <a:pt x="912" y="54"/>
                  </a:lnTo>
                  <a:lnTo>
                    <a:pt x="644" y="215"/>
                  </a:lnTo>
                  <a:lnTo>
                    <a:pt x="375" y="430"/>
                  </a:lnTo>
                  <a:lnTo>
                    <a:pt x="215" y="644"/>
                  </a:lnTo>
                  <a:lnTo>
                    <a:pt x="54" y="913"/>
                  </a:lnTo>
                  <a:lnTo>
                    <a:pt x="0" y="1181"/>
                  </a:lnTo>
                  <a:lnTo>
                    <a:pt x="0" y="1503"/>
                  </a:lnTo>
                  <a:lnTo>
                    <a:pt x="0" y="1771"/>
                  </a:lnTo>
                  <a:lnTo>
                    <a:pt x="107" y="2039"/>
                  </a:lnTo>
                  <a:lnTo>
                    <a:pt x="268" y="2253"/>
                  </a:lnTo>
                  <a:lnTo>
                    <a:pt x="429" y="2468"/>
                  </a:lnTo>
                  <a:lnTo>
                    <a:pt x="644" y="2629"/>
                  </a:lnTo>
                  <a:lnTo>
                    <a:pt x="912" y="2736"/>
                  </a:lnTo>
                  <a:lnTo>
                    <a:pt x="1287" y="2843"/>
                  </a:lnTo>
                  <a:lnTo>
                    <a:pt x="1609" y="2843"/>
                  </a:lnTo>
                  <a:lnTo>
                    <a:pt x="1931" y="2736"/>
                  </a:lnTo>
                  <a:lnTo>
                    <a:pt x="2253" y="2522"/>
                  </a:lnTo>
                  <a:lnTo>
                    <a:pt x="2414" y="2361"/>
                  </a:lnTo>
                  <a:lnTo>
                    <a:pt x="2574" y="2200"/>
                  </a:lnTo>
                  <a:lnTo>
                    <a:pt x="2682" y="1985"/>
                  </a:lnTo>
                  <a:lnTo>
                    <a:pt x="2735" y="1771"/>
                  </a:lnTo>
                  <a:lnTo>
                    <a:pt x="2735" y="1503"/>
                  </a:lnTo>
                  <a:lnTo>
                    <a:pt x="2735" y="1395"/>
                  </a:lnTo>
                  <a:lnTo>
                    <a:pt x="2628" y="1717"/>
                  </a:lnTo>
                  <a:lnTo>
                    <a:pt x="2574" y="1932"/>
                  </a:lnTo>
                  <a:lnTo>
                    <a:pt x="2467" y="2093"/>
                  </a:lnTo>
                  <a:lnTo>
                    <a:pt x="2306" y="2253"/>
                  </a:lnTo>
                  <a:lnTo>
                    <a:pt x="2145" y="2414"/>
                  </a:lnTo>
                  <a:lnTo>
                    <a:pt x="1877" y="2522"/>
                  </a:lnTo>
                  <a:lnTo>
                    <a:pt x="1609" y="2629"/>
                  </a:lnTo>
                  <a:lnTo>
                    <a:pt x="1287" y="2629"/>
                  </a:lnTo>
                  <a:lnTo>
                    <a:pt x="1019" y="2522"/>
                  </a:lnTo>
                  <a:lnTo>
                    <a:pt x="805" y="2414"/>
                  </a:lnTo>
                  <a:lnTo>
                    <a:pt x="590" y="2253"/>
                  </a:lnTo>
                  <a:lnTo>
                    <a:pt x="429" y="2093"/>
                  </a:lnTo>
                  <a:lnTo>
                    <a:pt x="322" y="1824"/>
                  </a:lnTo>
                  <a:lnTo>
                    <a:pt x="268" y="1610"/>
                  </a:lnTo>
                  <a:lnTo>
                    <a:pt x="215" y="1342"/>
                  </a:lnTo>
                  <a:lnTo>
                    <a:pt x="268" y="1127"/>
                  </a:lnTo>
                  <a:lnTo>
                    <a:pt x="322" y="913"/>
                  </a:lnTo>
                  <a:lnTo>
                    <a:pt x="483" y="698"/>
                  </a:lnTo>
                  <a:lnTo>
                    <a:pt x="590" y="537"/>
                  </a:lnTo>
                  <a:lnTo>
                    <a:pt x="805" y="376"/>
                  </a:lnTo>
                  <a:lnTo>
                    <a:pt x="1019" y="269"/>
                  </a:lnTo>
                  <a:lnTo>
                    <a:pt x="1287" y="215"/>
                  </a:lnTo>
                  <a:lnTo>
                    <a:pt x="1609" y="215"/>
                  </a:lnTo>
                  <a:lnTo>
                    <a:pt x="1877" y="269"/>
                  </a:lnTo>
                  <a:lnTo>
                    <a:pt x="2145" y="430"/>
                  </a:lnTo>
                  <a:lnTo>
                    <a:pt x="2306" y="591"/>
                  </a:lnTo>
                  <a:lnTo>
                    <a:pt x="2467" y="752"/>
                  </a:lnTo>
                  <a:lnTo>
                    <a:pt x="2574" y="913"/>
                  </a:lnTo>
                  <a:lnTo>
                    <a:pt x="2628" y="1127"/>
                  </a:lnTo>
                  <a:lnTo>
                    <a:pt x="2735" y="1395"/>
                  </a:lnTo>
                  <a:lnTo>
                    <a:pt x="2735" y="1342"/>
                  </a:lnTo>
                  <a:lnTo>
                    <a:pt x="2735" y="1073"/>
                  </a:lnTo>
                  <a:lnTo>
                    <a:pt x="2682" y="859"/>
                  </a:lnTo>
                  <a:lnTo>
                    <a:pt x="2574" y="644"/>
                  </a:lnTo>
                  <a:lnTo>
                    <a:pt x="2414" y="483"/>
                  </a:lnTo>
                  <a:lnTo>
                    <a:pt x="2253" y="323"/>
                  </a:lnTo>
                  <a:lnTo>
                    <a:pt x="1931" y="108"/>
                  </a:lnTo>
                  <a:lnTo>
                    <a:pt x="16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6"/>
            <p:cNvSpPr/>
            <p:nvPr/>
          </p:nvSpPr>
          <p:spPr>
            <a:xfrm>
              <a:off x="2843040" y="3395761"/>
              <a:ext cx="22405" cy="23458"/>
            </a:xfrm>
            <a:custGeom>
              <a:avLst/>
              <a:gdLst/>
              <a:ahLst/>
              <a:cxnLst/>
              <a:rect l="l" t="t" r="r" b="b"/>
              <a:pathLst>
                <a:path w="1128" h="1181" extrusionOk="0">
                  <a:moveTo>
                    <a:pt x="1020" y="0"/>
                  </a:moveTo>
                  <a:lnTo>
                    <a:pt x="859" y="54"/>
                  </a:lnTo>
                  <a:lnTo>
                    <a:pt x="591" y="215"/>
                  </a:lnTo>
                  <a:lnTo>
                    <a:pt x="376" y="429"/>
                  </a:lnTo>
                  <a:lnTo>
                    <a:pt x="162" y="644"/>
                  </a:lnTo>
                  <a:lnTo>
                    <a:pt x="54" y="912"/>
                  </a:lnTo>
                  <a:lnTo>
                    <a:pt x="1" y="1073"/>
                  </a:lnTo>
                  <a:lnTo>
                    <a:pt x="1" y="1180"/>
                  </a:lnTo>
                  <a:lnTo>
                    <a:pt x="108" y="1127"/>
                  </a:lnTo>
                  <a:lnTo>
                    <a:pt x="215" y="1019"/>
                  </a:lnTo>
                  <a:lnTo>
                    <a:pt x="537" y="590"/>
                  </a:lnTo>
                  <a:lnTo>
                    <a:pt x="966" y="215"/>
                  </a:lnTo>
                  <a:lnTo>
                    <a:pt x="1073" y="108"/>
                  </a:lnTo>
                  <a:lnTo>
                    <a:pt x="1127" y="54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6"/>
            <p:cNvSpPr/>
            <p:nvPr/>
          </p:nvSpPr>
          <p:spPr>
            <a:xfrm>
              <a:off x="2840914" y="3398959"/>
              <a:ext cx="24530" cy="17062"/>
            </a:xfrm>
            <a:custGeom>
              <a:avLst/>
              <a:gdLst/>
              <a:ahLst/>
              <a:cxnLst/>
              <a:rect l="l" t="t" r="r" b="b"/>
              <a:pathLst>
                <a:path w="1235" h="859" extrusionOk="0">
                  <a:moveTo>
                    <a:pt x="54" y="0"/>
                  </a:moveTo>
                  <a:lnTo>
                    <a:pt x="1" y="54"/>
                  </a:lnTo>
                  <a:lnTo>
                    <a:pt x="54" y="107"/>
                  </a:lnTo>
                  <a:lnTo>
                    <a:pt x="161" y="161"/>
                  </a:lnTo>
                  <a:lnTo>
                    <a:pt x="644" y="429"/>
                  </a:lnTo>
                  <a:lnTo>
                    <a:pt x="1020" y="751"/>
                  </a:lnTo>
                  <a:lnTo>
                    <a:pt x="1127" y="858"/>
                  </a:lnTo>
                  <a:lnTo>
                    <a:pt x="1234" y="858"/>
                  </a:lnTo>
                  <a:lnTo>
                    <a:pt x="1234" y="805"/>
                  </a:lnTo>
                  <a:lnTo>
                    <a:pt x="1127" y="644"/>
                  </a:lnTo>
                  <a:lnTo>
                    <a:pt x="966" y="429"/>
                  </a:lnTo>
                  <a:lnTo>
                    <a:pt x="751" y="215"/>
                  </a:lnTo>
                  <a:lnTo>
                    <a:pt x="483" y="107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6"/>
          <p:cNvSpPr txBox="1">
            <a:spLocks noGrp="1"/>
          </p:cNvSpPr>
          <p:nvPr>
            <p:ph type="subTitle" idx="1"/>
          </p:nvPr>
        </p:nvSpPr>
        <p:spPr>
          <a:xfrm>
            <a:off x="4470300" y="1508824"/>
            <a:ext cx="4673700" cy="28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. 多以專利本身而</a:t>
            </a:r>
            <a:r>
              <a:rPr lang="en" sz="21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無法從專利具備的</a:t>
            </a:r>
            <a:endParaRPr sz="21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" sz="9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" sz="21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要件</a:t>
            </a:r>
            <a:r>
              <a:rPr lang="en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去查詢</a:t>
            </a:r>
            <a:endParaRPr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2 . </a:t>
            </a:r>
            <a:r>
              <a:rPr lang="en" sz="21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介面複雜</a:t>
            </a:r>
            <a:r>
              <a:rPr lang="en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，無法有效的找到想要的</a:t>
            </a:r>
            <a:endParaRPr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資料，容易迷失在網頁中</a:t>
            </a:r>
            <a:endParaRPr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. 現有引擎搜尋出的資料</a:t>
            </a:r>
            <a:r>
              <a:rPr lang="en" sz="21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相關性不夠</a:t>
            </a:r>
            <a:endParaRPr sz="21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" sz="9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" sz="21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</a:t>
            </a:r>
            <a:r>
              <a:rPr lang="en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，無法找出完整有用的資料</a:t>
            </a:r>
            <a:endParaRPr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60" name="Google Shape;1060;p36"/>
          <p:cNvSpPr txBox="1">
            <a:spLocks noGrp="1"/>
          </p:cNvSpPr>
          <p:nvPr>
            <p:ph type="title"/>
          </p:nvPr>
        </p:nvSpPr>
        <p:spPr>
          <a:xfrm>
            <a:off x="4610075" y="353050"/>
            <a:ext cx="5146500" cy="9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既有搜尋引擎...</a:t>
            </a:r>
            <a:endParaRPr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9C1F6CAB-3607-4CA7-8794-C824F4B63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8660" y="480900"/>
            <a:ext cx="4775200" cy="2747417"/>
          </a:xfrm>
        </p:spPr>
        <p:txBody>
          <a:bodyPr/>
          <a:lstStyle/>
          <a:p>
            <a:r>
              <a:rPr lang="zh-TW" altLang="en-US" dirty="0"/>
              <a:t>一、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6B27F5B-34CA-43FC-B816-8A5EE3A03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0"/>
            <a:ext cx="3852000" cy="961800"/>
          </a:xfrm>
        </p:spPr>
        <p:txBody>
          <a:bodyPr/>
          <a:lstStyle/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專利判斷標準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新穎性</a:t>
            </a:r>
            <a:b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與申請日前之現存既有技術有所不同</a:t>
            </a:r>
            <a:b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進步性</a:t>
            </a:r>
            <a:b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本質在於探討，相較先前技術下，欲申請專利之技術屬「非輕易可想到」或「具備足夠的創作巧思」（以叉匙為例）</a:t>
            </a:r>
            <a:b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產業利用性</a:t>
            </a:r>
            <a:b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該項發明或創作，在產業上毫無利用價值</a:t>
            </a:r>
          </a:p>
        </p:txBody>
      </p:sp>
    </p:spTree>
    <p:extLst>
      <p:ext uri="{BB962C8B-B14F-4D97-AF65-F5344CB8AC3E}">
        <p14:creationId xmlns:p14="http://schemas.microsoft.com/office/powerpoint/2010/main" val="1607003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37"/>
          <p:cNvSpPr txBox="1">
            <a:spLocks noGrp="1"/>
          </p:cNvSpPr>
          <p:nvPr>
            <p:ph type="subTitle" idx="1"/>
          </p:nvPr>
        </p:nvSpPr>
        <p:spPr>
          <a:xfrm>
            <a:off x="458200" y="1526125"/>
            <a:ext cx="4673700" cy="28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. 以專利申請者的角度出發，拆解專</a:t>
            </a:r>
            <a:endParaRPr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利之特徵與要件，以利搜尋</a:t>
            </a:r>
            <a:endParaRPr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 . 讓專利申請者更輕鬆且快速地檢視</a:t>
            </a:r>
            <a:endParaRPr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自身專利是否符合相關要件</a:t>
            </a:r>
            <a:endParaRPr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. 同時檢視是否已有類似專利存在，</a:t>
            </a:r>
            <a:endParaRPr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以減少不必要的成本</a:t>
            </a:r>
            <a:endParaRPr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67" name="Google Shape;1067;p37"/>
          <p:cNvSpPr txBox="1">
            <a:spLocks noGrp="1"/>
          </p:cNvSpPr>
          <p:nvPr>
            <p:ph type="title"/>
          </p:nvPr>
        </p:nvSpPr>
        <p:spPr>
          <a:xfrm>
            <a:off x="458200" y="513650"/>
            <a:ext cx="5146500" cy="9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如何更快速便利？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68" name="Google Shape;1068;p37"/>
          <p:cNvGrpSpPr/>
          <p:nvPr/>
        </p:nvGrpSpPr>
        <p:grpSpPr>
          <a:xfrm>
            <a:off x="5288621" y="1939188"/>
            <a:ext cx="2596667" cy="2416525"/>
            <a:chOff x="6192667" y="3360225"/>
            <a:chExt cx="368510" cy="367750"/>
          </a:xfrm>
        </p:grpSpPr>
        <p:sp>
          <p:nvSpPr>
            <p:cNvPr id="1069" name="Google Shape;1069;p37"/>
            <p:cNvSpPr/>
            <p:nvPr/>
          </p:nvSpPr>
          <p:spPr>
            <a:xfrm>
              <a:off x="6200141" y="3365543"/>
              <a:ext cx="353561" cy="357121"/>
            </a:xfrm>
            <a:custGeom>
              <a:avLst/>
              <a:gdLst/>
              <a:ahLst/>
              <a:cxnLst/>
              <a:rect l="l" t="t" r="r" b="b"/>
              <a:pathLst>
                <a:path w="13505" h="13641" extrusionOk="0">
                  <a:moveTo>
                    <a:pt x="6074" y="1"/>
                  </a:moveTo>
                  <a:cubicBezTo>
                    <a:pt x="5973" y="1"/>
                    <a:pt x="5869" y="12"/>
                    <a:pt x="5765" y="35"/>
                  </a:cubicBezTo>
                  <a:cubicBezTo>
                    <a:pt x="5477" y="97"/>
                    <a:pt x="5212" y="256"/>
                    <a:pt x="5025" y="477"/>
                  </a:cubicBezTo>
                  <a:cubicBezTo>
                    <a:pt x="4850" y="355"/>
                    <a:pt x="4625" y="288"/>
                    <a:pt x="4383" y="288"/>
                  </a:cubicBezTo>
                  <a:cubicBezTo>
                    <a:pt x="4214" y="288"/>
                    <a:pt x="4037" y="321"/>
                    <a:pt x="3863" y="390"/>
                  </a:cubicBezTo>
                  <a:cubicBezTo>
                    <a:pt x="3598" y="496"/>
                    <a:pt x="3368" y="683"/>
                    <a:pt x="3214" y="928"/>
                  </a:cubicBezTo>
                  <a:cubicBezTo>
                    <a:pt x="3137" y="906"/>
                    <a:pt x="3055" y="895"/>
                    <a:pt x="2971" y="895"/>
                  </a:cubicBezTo>
                  <a:cubicBezTo>
                    <a:pt x="2639" y="895"/>
                    <a:pt x="2274" y="1067"/>
                    <a:pt x="2013" y="1389"/>
                  </a:cubicBezTo>
                  <a:cubicBezTo>
                    <a:pt x="1845" y="1596"/>
                    <a:pt x="1739" y="1846"/>
                    <a:pt x="1715" y="2110"/>
                  </a:cubicBezTo>
                  <a:cubicBezTo>
                    <a:pt x="1268" y="2129"/>
                    <a:pt x="850" y="2523"/>
                    <a:pt x="730" y="3080"/>
                  </a:cubicBezTo>
                  <a:cubicBezTo>
                    <a:pt x="673" y="3335"/>
                    <a:pt x="687" y="3604"/>
                    <a:pt x="778" y="3844"/>
                  </a:cubicBezTo>
                  <a:cubicBezTo>
                    <a:pt x="269" y="3988"/>
                    <a:pt x="0" y="4613"/>
                    <a:pt x="173" y="5237"/>
                  </a:cubicBezTo>
                  <a:cubicBezTo>
                    <a:pt x="235" y="5463"/>
                    <a:pt x="351" y="5665"/>
                    <a:pt x="514" y="5833"/>
                  </a:cubicBezTo>
                  <a:cubicBezTo>
                    <a:pt x="461" y="6059"/>
                    <a:pt x="466" y="6294"/>
                    <a:pt x="529" y="6515"/>
                  </a:cubicBezTo>
                  <a:cubicBezTo>
                    <a:pt x="682" y="7057"/>
                    <a:pt x="1116" y="7424"/>
                    <a:pt x="1555" y="7424"/>
                  </a:cubicBezTo>
                  <a:cubicBezTo>
                    <a:pt x="1626" y="7424"/>
                    <a:pt x="1698" y="7415"/>
                    <a:pt x="1768" y="7394"/>
                  </a:cubicBezTo>
                  <a:cubicBezTo>
                    <a:pt x="1821" y="7380"/>
                    <a:pt x="1874" y="7361"/>
                    <a:pt x="1927" y="7337"/>
                  </a:cubicBezTo>
                  <a:cubicBezTo>
                    <a:pt x="2024" y="7600"/>
                    <a:pt x="2432" y="7811"/>
                    <a:pt x="2803" y="7811"/>
                  </a:cubicBezTo>
                  <a:cubicBezTo>
                    <a:pt x="2905" y="7811"/>
                    <a:pt x="3005" y="7795"/>
                    <a:pt x="3094" y="7760"/>
                  </a:cubicBezTo>
                  <a:cubicBezTo>
                    <a:pt x="3599" y="8916"/>
                    <a:pt x="4369" y="9502"/>
                    <a:pt x="5566" y="9502"/>
                  </a:cubicBezTo>
                  <a:cubicBezTo>
                    <a:pt x="5895" y="9502"/>
                    <a:pt x="6257" y="9458"/>
                    <a:pt x="6654" y="9369"/>
                  </a:cubicBezTo>
                  <a:cubicBezTo>
                    <a:pt x="6750" y="9878"/>
                    <a:pt x="7072" y="10498"/>
                    <a:pt x="7941" y="11002"/>
                  </a:cubicBezTo>
                  <a:cubicBezTo>
                    <a:pt x="9397" y="11838"/>
                    <a:pt x="10041" y="12487"/>
                    <a:pt x="10141" y="13145"/>
                  </a:cubicBezTo>
                  <a:cubicBezTo>
                    <a:pt x="10184" y="13434"/>
                    <a:pt x="10430" y="13641"/>
                    <a:pt x="10713" y="13641"/>
                  </a:cubicBezTo>
                  <a:cubicBezTo>
                    <a:pt x="10749" y="13641"/>
                    <a:pt x="10786" y="13637"/>
                    <a:pt x="10824" y="13630"/>
                  </a:cubicBezTo>
                  <a:cubicBezTo>
                    <a:pt x="11146" y="13572"/>
                    <a:pt x="11357" y="13255"/>
                    <a:pt x="11285" y="12933"/>
                  </a:cubicBezTo>
                  <a:lnTo>
                    <a:pt x="10718" y="10330"/>
                  </a:lnTo>
                  <a:lnTo>
                    <a:pt x="10622" y="8658"/>
                  </a:lnTo>
                  <a:lnTo>
                    <a:pt x="11563" y="8298"/>
                  </a:lnTo>
                  <a:cubicBezTo>
                    <a:pt x="11669" y="8346"/>
                    <a:pt x="11781" y="8369"/>
                    <a:pt x="11895" y="8369"/>
                  </a:cubicBezTo>
                  <a:cubicBezTo>
                    <a:pt x="12296" y="8369"/>
                    <a:pt x="12713" y="8080"/>
                    <a:pt x="12923" y="7615"/>
                  </a:cubicBezTo>
                  <a:cubicBezTo>
                    <a:pt x="13058" y="7318"/>
                    <a:pt x="13082" y="6981"/>
                    <a:pt x="12981" y="6664"/>
                  </a:cubicBezTo>
                  <a:cubicBezTo>
                    <a:pt x="13192" y="6472"/>
                    <a:pt x="13336" y="6217"/>
                    <a:pt x="13394" y="5939"/>
                  </a:cubicBezTo>
                  <a:cubicBezTo>
                    <a:pt x="13504" y="5415"/>
                    <a:pt x="13317" y="4916"/>
                    <a:pt x="12961" y="4690"/>
                  </a:cubicBezTo>
                  <a:cubicBezTo>
                    <a:pt x="13048" y="4363"/>
                    <a:pt x="12976" y="3960"/>
                    <a:pt x="12721" y="3623"/>
                  </a:cubicBezTo>
                  <a:cubicBezTo>
                    <a:pt x="12543" y="3378"/>
                    <a:pt x="12284" y="3201"/>
                    <a:pt x="11986" y="3119"/>
                  </a:cubicBezTo>
                  <a:cubicBezTo>
                    <a:pt x="12068" y="2835"/>
                    <a:pt x="12001" y="2504"/>
                    <a:pt x="11799" y="2221"/>
                  </a:cubicBezTo>
                  <a:cubicBezTo>
                    <a:pt x="11799" y="2221"/>
                    <a:pt x="11439" y="1793"/>
                    <a:pt x="11203" y="1740"/>
                  </a:cubicBezTo>
                  <a:cubicBezTo>
                    <a:pt x="11011" y="1694"/>
                    <a:pt x="10829" y="1630"/>
                    <a:pt x="10656" y="1630"/>
                  </a:cubicBezTo>
                  <a:cubicBezTo>
                    <a:pt x="10630" y="1630"/>
                    <a:pt x="10604" y="1631"/>
                    <a:pt x="10579" y="1634"/>
                  </a:cubicBezTo>
                  <a:cubicBezTo>
                    <a:pt x="10492" y="1308"/>
                    <a:pt x="10233" y="995"/>
                    <a:pt x="9853" y="827"/>
                  </a:cubicBezTo>
                  <a:cubicBezTo>
                    <a:pt x="9677" y="744"/>
                    <a:pt x="9485" y="702"/>
                    <a:pt x="9293" y="702"/>
                  </a:cubicBezTo>
                  <a:cubicBezTo>
                    <a:pt x="9186" y="702"/>
                    <a:pt x="9079" y="715"/>
                    <a:pt x="8974" y="741"/>
                  </a:cubicBezTo>
                  <a:cubicBezTo>
                    <a:pt x="8811" y="400"/>
                    <a:pt x="8412" y="150"/>
                    <a:pt x="7932" y="121"/>
                  </a:cubicBezTo>
                  <a:cubicBezTo>
                    <a:pt x="7901" y="119"/>
                    <a:pt x="7870" y="118"/>
                    <a:pt x="7840" y="118"/>
                  </a:cubicBezTo>
                  <a:cubicBezTo>
                    <a:pt x="7531" y="118"/>
                    <a:pt x="7231" y="228"/>
                    <a:pt x="6995" y="429"/>
                  </a:cubicBezTo>
                  <a:cubicBezTo>
                    <a:pt x="6808" y="162"/>
                    <a:pt x="6461" y="1"/>
                    <a:pt x="6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7"/>
            <p:cNvSpPr/>
            <p:nvPr/>
          </p:nvSpPr>
          <p:spPr>
            <a:xfrm>
              <a:off x="6247920" y="3365674"/>
              <a:ext cx="305782" cy="218498"/>
            </a:xfrm>
            <a:custGeom>
              <a:avLst/>
              <a:gdLst/>
              <a:ahLst/>
              <a:cxnLst/>
              <a:rect l="l" t="t" r="r" b="b"/>
              <a:pathLst>
                <a:path w="11680" h="8346" extrusionOk="0">
                  <a:moveTo>
                    <a:pt x="4251" y="1"/>
                  </a:moveTo>
                  <a:cubicBezTo>
                    <a:pt x="4150" y="1"/>
                    <a:pt x="4045" y="12"/>
                    <a:pt x="3940" y="34"/>
                  </a:cubicBezTo>
                  <a:cubicBezTo>
                    <a:pt x="3652" y="97"/>
                    <a:pt x="3392" y="251"/>
                    <a:pt x="3200" y="476"/>
                  </a:cubicBezTo>
                  <a:cubicBezTo>
                    <a:pt x="3028" y="355"/>
                    <a:pt x="2802" y="288"/>
                    <a:pt x="2560" y="288"/>
                  </a:cubicBezTo>
                  <a:cubicBezTo>
                    <a:pt x="2391" y="288"/>
                    <a:pt x="2214" y="321"/>
                    <a:pt x="2042" y="390"/>
                  </a:cubicBezTo>
                  <a:cubicBezTo>
                    <a:pt x="1773" y="496"/>
                    <a:pt x="1548" y="683"/>
                    <a:pt x="1394" y="928"/>
                  </a:cubicBezTo>
                  <a:cubicBezTo>
                    <a:pt x="1314" y="904"/>
                    <a:pt x="1231" y="893"/>
                    <a:pt x="1145" y="893"/>
                  </a:cubicBezTo>
                  <a:cubicBezTo>
                    <a:pt x="812" y="893"/>
                    <a:pt x="449" y="1068"/>
                    <a:pt x="193" y="1389"/>
                  </a:cubicBezTo>
                  <a:cubicBezTo>
                    <a:pt x="116" y="1480"/>
                    <a:pt x="53" y="1581"/>
                    <a:pt x="1" y="1687"/>
                  </a:cubicBezTo>
                  <a:cubicBezTo>
                    <a:pt x="63" y="1673"/>
                    <a:pt x="121" y="1658"/>
                    <a:pt x="178" y="1649"/>
                  </a:cubicBezTo>
                  <a:cubicBezTo>
                    <a:pt x="414" y="1620"/>
                    <a:pt x="635" y="1524"/>
                    <a:pt x="817" y="1370"/>
                  </a:cubicBezTo>
                  <a:cubicBezTo>
                    <a:pt x="933" y="1274"/>
                    <a:pt x="1058" y="1197"/>
                    <a:pt x="1197" y="1144"/>
                  </a:cubicBezTo>
                  <a:cubicBezTo>
                    <a:pt x="1358" y="1074"/>
                    <a:pt x="1531" y="1038"/>
                    <a:pt x="1707" y="1038"/>
                  </a:cubicBezTo>
                  <a:cubicBezTo>
                    <a:pt x="1782" y="1038"/>
                    <a:pt x="1857" y="1045"/>
                    <a:pt x="1932" y="1058"/>
                  </a:cubicBezTo>
                  <a:cubicBezTo>
                    <a:pt x="2003" y="1070"/>
                    <a:pt x="2075" y="1077"/>
                    <a:pt x="2146" y="1077"/>
                  </a:cubicBezTo>
                  <a:cubicBezTo>
                    <a:pt x="2344" y="1077"/>
                    <a:pt x="2538" y="1028"/>
                    <a:pt x="2715" y="933"/>
                  </a:cubicBezTo>
                  <a:cubicBezTo>
                    <a:pt x="2835" y="866"/>
                    <a:pt x="2965" y="818"/>
                    <a:pt x="3099" y="784"/>
                  </a:cubicBezTo>
                  <a:cubicBezTo>
                    <a:pt x="3198" y="761"/>
                    <a:pt x="3298" y="750"/>
                    <a:pt x="3398" y="750"/>
                  </a:cubicBezTo>
                  <a:cubicBezTo>
                    <a:pt x="3590" y="750"/>
                    <a:pt x="3782" y="791"/>
                    <a:pt x="3959" y="870"/>
                  </a:cubicBezTo>
                  <a:cubicBezTo>
                    <a:pt x="4111" y="941"/>
                    <a:pt x="4275" y="977"/>
                    <a:pt x="4440" y="977"/>
                  </a:cubicBezTo>
                  <a:cubicBezTo>
                    <a:pt x="4556" y="977"/>
                    <a:pt x="4672" y="959"/>
                    <a:pt x="4785" y="923"/>
                  </a:cubicBezTo>
                  <a:cubicBezTo>
                    <a:pt x="4913" y="887"/>
                    <a:pt x="5048" y="868"/>
                    <a:pt x="5183" y="868"/>
                  </a:cubicBezTo>
                  <a:cubicBezTo>
                    <a:pt x="5211" y="868"/>
                    <a:pt x="5238" y="869"/>
                    <a:pt x="5266" y="870"/>
                  </a:cubicBezTo>
                  <a:cubicBezTo>
                    <a:pt x="5559" y="885"/>
                    <a:pt x="5838" y="990"/>
                    <a:pt x="6063" y="1178"/>
                  </a:cubicBezTo>
                  <a:cubicBezTo>
                    <a:pt x="6251" y="1341"/>
                    <a:pt x="6486" y="1437"/>
                    <a:pt x="6736" y="1456"/>
                  </a:cubicBezTo>
                  <a:cubicBezTo>
                    <a:pt x="6894" y="1471"/>
                    <a:pt x="7043" y="1514"/>
                    <a:pt x="7188" y="1577"/>
                  </a:cubicBezTo>
                  <a:cubicBezTo>
                    <a:pt x="7399" y="1673"/>
                    <a:pt x="7586" y="1817"/>
                    <a:pt x="7726" y="2004"/>
                  </a:cubicBezTo>
                  <a:cubicBezTo>
                    <a:pt x="7889" y="2225"/>
                    <a:pt x="8124" y="2384"/>
                    <a:pt x="8389" y="2451"/>
                  </a:cubicBezTo>
                  <a:lnTo>
                    <a:pt x="8537" y="2489"/>
                  </a:lnTo>
                  <a:cubicBezTo>
                    <a:pt x="8773" y="2542"/>
                    <a:pt x="9128" y="2970"/>
                    <a:pt x="9128" y="2970"/>
                  </a:cubicBezTo>
                  <a:cubicBezTo>
                    <a:pt x="9224" y="3109"/>
                    <a:pt x="9292" y="3258"/>
                    <a:pt x="9330" y="3421"/>
                  </a:cubicBezTo>
                  <a:cubicBezTo>
                    <a:pt x="9388" y="3690"/>
                    <a:pt x="9541" y="3926"/>
                    <a:pt x="9762" y="4084"/>
                  </a:cubicBezTo>
                  <a:cubicBezTo>
                    <a:pt x="9873" y="4171"/>
                    <a:pt x="9969" y="4267"/>
                    <a:pt x="10056" y="4377"/>
                  </a:cubicBezTo>
                  <a:cubicBezTo>
                    <a:pt x="10209" y="4589"/>
                    <a:pt x="10305" y="4834"/>
                    <a:pt x="10325" y="5093"/>
                  </a:cubicBezTo>
                  <a:cubicBezTo>
                    <a:pt x="10344" y="5309"/>
                    <a:pt x="10421" y="5521"/>
                    <a:pt x="10546" y="5694"/>
                  </a:cubicBezTo>
                  <a:cubicBezTo>
                    <a:pt x="10738" y="5991"/>
                    <a:pt x="10800" y="6352"/>
                    <a:pt x="10718" y="6693"/>
                  </a:cubicBezTo>
                  <a:cubicBezTo>
                    <a:pt x="10680" y="6899"/>
                    <a:pt x="10589" y="7092"/>
                    <a:pt x="10459" y="7255"/>
                  </a:cubicBezTo>
                  <a:cubicBezTo>
                    <a:pt x="10377" y="7361"/>
                    <a:pt x="10339" y="7495"/>
                    <a:pt x="10358" y="7630"/>
                  </a:cubicBezTo>
                  <a:cubicBezTo>
                    <a:pt x="10387" y="7875"/>
                    <a:pt x="10353" y="8120"/>
                    <a:pt x="10252" y="8345"/>
                  </a:cubicBezTo>
                  <a:cubicBezTo>
                    <a:pt x="10589" y="8269"/>
                    <a:pt x="10911" y="8004"/>
                    <a:pt x="11088" y="7615"/>
                  </a:cubicBezTo>
                  <a:cubicBezTo>
                    <a:pt x="11228" y="7317"/>
                    <a:pt x="11252" y="6976"/>
                    <a:pt x="11151" y="6664"/>
                  </a:cubicBezTo>
                  <a:cubicBezTo>
                    <a:pt x="11362" y="6472"/>
                    <a:pt x="11506" y="6217"/>
                    <a:pt x="11564" y="5939"/>
                  </a:cubicBezTo>
                  <a:cubicBezTo>
                    <a:pt x="11679" y="5415"/>
                    <a:pt x="11497" y="4915"/>
                    <a:pt x="11141" y="4694"/>
                  </a:cubicBezTo>
                  <a:cubicBezTo>
                    <a:pt x="11233" y="4368"/>
                    <a:pt x="11151" y="3964"/>
                    <a:pt x="10901" y="3623"/>
                  </a:cubicBezTo>
                  <a:cubicBezTo>
                    <a:pt x="10718" y="3378"/>
                    <a:pt x="10459" y="3200"/>
                    <a:pt x="10161" y="3123"/>
                  </a:cubicBezTo>
                  <a:cubicBezTo>
                    <a:pt x="10248" y="2835"/>
                    <a:pt x="10176" y="2499"/>
                    <a:pt x="9974" y="2220"/>
                  </a:cubicBezTo>
                  <a:cubicBezTo>
                    <a:pt x="9974" y="2220"/>
                    <a:pt x="9618" y="1793"/>
                    <a:pt x="9383" y="1740"/>
                  </a:cubicBezTo>
                  <a:cubicBezTo>
                    <a:pt x="9186" y="1697"/>
                    <a:pt x="9000" y="1631"/>
                    <a:pt x="8819" y="1631"/>
                  </a:cubicBezTo>
                  <a:cubicBezTo>
                    <a:pt x="8797" y="1631"/>
                    <a:pt x="8775" y="1632"/>
                    <a:pt x="8754" y="1634"/>
                  </a:cubicBezTo>
                  <a:cubicBezTo>
                    <a:pt x="8672" y="1308"/>
                    <a:pt x="8413" y="995"/>
                    <a:pt x="8033" y="827"/>
                  </a:cubicBezTo>
                  <a:cubicBezTo>
                    <a:pt x="7857" y="744"/>
                    <a:pt x="7665" y="702"/>
                    <a:pt x="7473" y="702"/>
                  </a:cubicBezTo>
                  <a:cubicBezTo>
                    <a:pt x="7366" y="702"/>
                    <a:pt x="7259" y="715"/>
                    <a:pt x="7154" y="741"/>
                  </a:cubicBezTo>
                  <a:cubicBezTo>
                    <a:pt x="6986" y="400"/>
                    <a:pt x="6587" y="145"/>
                    <a:pt x="6111" y="121"/>
                  </a:cubicBezTo>
                  <a:cubicBezTo>
                    <a:pt x="6081" y="119"/>
                    <a:pt x="6050" y="118"/>
                    <a:pt x="6019" y="118"/>
                  </a:cubicBezTo>
                  <a:cubicBezTo>
                    <a:pt x="5710" y="118"/>
                    <a:pt x="5410" y="227"/>
                    <a:pt x="5170" y="428"/>
                  </a:cubicBezTo>
                  <a:cubicBezTo>
                    <a:pt x="4983" y="162"/>
                    <a:pt x="4639" y="1"/>
                    <a:pt x="4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7"/>
            <p:cNvSpPr/>
            <p:nvPr/>
          </p:nvSpPr>
          <p:spPr>
            <a:xfrm>
              <a:off x="6221007" y="3434108"/>
              <a:ext cx="3299" cy="6571"/>
            </a:xfrm>
            <a:custGeom>
              <a:avLst/>
              <a:gdLst/>
              <a:ahLst/>
              <a:cxnLst/>
              <a:rect l="l" t="t" r="r" b="b"/>
              <a:pathLst>
                <a:path w="126" h="251" extrusionOk="0">
                  <a:moveTo>
                    <a:pt x="125" y="0"/>
                  </a:moveTo>
                  <a:lnTo>
                    <a:pt x="125" y="0"/>
                  </a:lnTo>
                  <a:cubicBezTo>
                    <a:pt x="73" y="82"/>
                    <a:pt x="34" y="164"/>
                    <a:pt x="1" y="250"/>
                  </a:cubicBezTo>
                  <a:cubicBezTo>
                    <a:pt x="25" y="250"/>
                    <a:pt x="49" y="245"/>
                    <a:pt x="77" y="245"/>
                  </a:cubicBezTo>
                  <a:cubicBezTo>
                    <a:pt x="82" y="164"/>
                    <a:pt x="101" y="82"/>
                    <a:pt x="125" y="0"/>
                  </a:cubicBezTo>
                  <a:close/>
                </a:path>
              </a:pathLst>
            </a:custGeom>
            <a:solidFill>
              <a:srgbClr val="9EA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7"/>
            <p:cNvSpPr/>
            <p:nvPr/>
          </p:nvSpPr>
          <p:spPr>
            <a:xfrm>
              <a:off x="6360363" y="3584905"/>
              <a:ext cx="137105" cy="137759"/>
            </a:xfrm>
            <a:custGeom>
              <a:avLst/>
              <a:gdLst/>
              <a:ahLst/>
              <a:cxnLst/>
              <a:rect l="l" t="t" r="r" b="b"/>
              <a:pathLst>
                <a:path w="5237" h="5262" extrusionOk="0">
                  <a:moveTo>
                    <a:pt x="587" y="0"/>
                  </a:moveTo>
                  <a:cubicBezTo>
                    <a:pt x="587" y="0"/>
                    <a:pt x="1" y="1576"/>
                    <a:pt x="1821" y="2623"/>
                  </a:cubicBezTo>
                  <a:cubicBezTo>
                    <a:pt x="3277" y="3459"/>
                    <a:pt x="3921" y="4108"/>
                    <a:pt x="4021" y="4766"/>
                  </a:cubicBezTo>
                  <a:cubicBezTo>
                    <a:pt x="4064" y="5055"/>
                    <a:pt x="4310" y="5262"/>
                    <a:pt x="4593" y="5262"/>
                  </a:cubicBezTo>
                  <a:cubicBezTo>
                    <a:pt x="4629" y="5262"/>
                    <a:pt x="4666" y="5258"/>
                    <a:pt x="4704" y="5251"/>
                  </a:cubicBezTo>
                  <a:cubicBezTo>
                    <a:pt x="5026" y="5193"/>
                    <a:pt x="5237" y="4876"/>
                    <a:pt x="5165" y="4554"/>
                  </a:cubicBezTo>
                  <a:lnTo>
                    <a:pt x="4598" y="1951"/>
                  </a:lnTo>
                  <a:lnTo>
                    <a:pt x="4084" y="658"/>
                  </a:lnTo>
                  <a:cubicBezTo>
                    <a:pt x="4084" y="658"/>
                    <a:pt x="3518" y="696"/>
                    <a:pt x="2889" y="696"/>
                  </a:cubicBezTo>
                  <a:cubicBezTo>
                    <a:pt x="2172" y="696"/>
                    <a:pt x="1373" y="647"/>
                    <a:pt x="1235" y="437"/>
                  </a:cubicBezTo>
                  <a:cubicBezTo>
                    <a:pt x="1091" y="207"/>
                    <a:pt x="856" y="48"/>
                    <a:pt x="587" y="0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6451810" y="3602001"/>
              <a:ext cx="46208" cy="120768"/>
            </a:xfrm>
            <a:custGeom>
              <a:avLst/>
              <a:gdLst/>
              <a:ahLst/>
              <a:cxnLst/>
              <a:rect l="l" t="t" r="r" b="b"/>
              <a:pathLst>
                <a:path w="1765" h="4613" extrusionOk="0">
                  <a:moveTo>
                    <a:pt x="596" y="1"/>
                  </a:moveTo>
                  <a:cubicBezTo>
                    <a:pt x="596" y="1"/>
                    <a:pt x="351" y="20"/>
                    <a:pt x="0" y="29"/>
                  </a:cubicBezTo>
                  <a:lnTo>
                    <a:pt x="495" y="1278"/>
                  </a:lnTo>
                  <a:lnTo>
                    <a:pt x="1062" y="3882"/>
                  </a:lnTo>
                  <a:cubicBezTo>
                    <a:pt x="1115" y="4127"/>
                    <a:pt x="1004" y="4382"/>
                    <a:pt x="783" y="4512"/>
                  </a:cubicBezTo>
                  <a:cubicBezTo>
                    <a:pt x="886" y="4581"/>
                    <a:pt x="997" y="4612"/>
                    <a:pt x="1105" y="4612"/>
                  </a:cubicBezTo>
                  <a:cubicBezTo>
                    <a:pt x="1451" y="4612"/>
                    <a:pt x="1764" y="4293"/>
                    <a:pt x="1677" y="3901"/>
                  </a:cubicBezTo>
                  <a:lnTo>
                    <a:pt x="1681" y="3901"/>
                  </a:lnTo>
                  <a:lnTo>
                    <a:pt x="1115" y="1298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6412330" y="3579486"/>
              <a:ext cx="100714" cy="55737"/>
            </a:xfrm>
            <a:custGeom>
              <a:avLst/>
              <a:gdLst/>
              <a:ahLst/>
              <a:cxnLst/>
              <a:rect l="l" t="t" r="r" b="b"/>
              <a:pathLst>
                <a:path w="3847" h="2129" extrusionOk="0">
                  <a:moveTo>
                    <a:pt x="804" y="1"/>
                  </a:moveTo>
                  <a:cubicBezTo>
                    <a:pt x="337" y="1"/>
                    <a:pt x="0" y="440"/>
                    <a:pt x="115" y="894"/>
                  </a:cubicBezTo>
                  <a:lnTo>
                    <a:pt x="192" y="1288"/>
                  </a:lnTo>
                  <a:cubicBezTo>
                    <a:pt x="317" y="1783"/>
                    <a:pt x="763" y="2129"/>
                    <a:pt x="1273" y="2129"/>
                  </a:cubicBezTo>
                  <a:lnTo>
                    <a:pt x="2575" y="2129"/>
                  </a:lnTo>
                  <a:cubicBezTo>
                    <a:pt x="3084" y="2129"/>
                    <a:pt x="3531" y="1783"/>
                    <a:pt x="3655" y="1288"/>
                  </a:cubicBezTo>
                  <a:lnTo>
                    <a:pt x="3732" y="894"/>
                  </a:lnTo>
                  <a:cubicBezTo>
                    <a:pt x="3847" y="440"/>
                    <a:pt x="3510" y="1"/>
                    <a:pt x="3043" y="1"/>
                  </a:cubicBezTo>
                  <a:cubicBezTo>
                    <a:pt x="3041" y="1"/>
                    <a:pt x="3038" y="1"/>
                    <a:pt x="3036" y="1"/>
                  </a:cubicBezTo>
                  <a:lnTo>
                    <a:pt x="811" y="1"/>
                  </a:lnTo>
                  <a:cubicBezTo>
                    <a:pt x="809" y="1"/>
                    <a:pt x="806" y="1"/>
                    <a:pt x="80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6418587" y="3579748"/>
              <a:ext cx="94117" cy="55475"/>
            </a:xfrm>
            <a:custGeom>
              <a:avLst/>
              <a:gdLst/>
              <a:ahLst/>
              <a:cxnLst/>
              <a:rect l="l" t="t" r="r" b="b"/>
              <a:pathLst>
                <a:path w="3595" h="2119" extrusionOk="0">
                  <a:moveTo>
                    <a:pt x="2898" y="0"/>
                  </a:moveTo>
                  <a:lnTo>
                    <a:pt x="2898" y="0"/>
                  </a:lnTo>
                  <a:cubicBezTo>
                    <a:pt x="2912" y="92"/>
                    <a:pt x="2907" y="188"/>
                    <a:pt x="2883" y="284"/>
                  </a:cubicBezTo>
                  <a:lnTo>
                    <a:pt x="2806" y="678"/>
                  </a:lnTo>
                  <a:cubicBezTo>
                    <a:pt x="2681" y="1172"/>
                    <a:pt x="2235" y="1518"/>
                    <a:pt x="1725" y="1518"/>
                  </a:cubicBezTo>
                  <a:lnTo>
                    <a:pt x="428" y="1518"/>
                  </a:lnTo>
                  <a:cubicBezTo>
                    <a:pt x="279" y="1518"/>
                    <a:pt x="135" y="1490"/>
                    <a:pt x="1" y="1432"/>
                  </a:cubicBezTo>
                  <a:lnTo>
                    <a:pt x="1" y="1432"/>
                  </a:lnTo>
                  <a:cubicBezTo>
                    <a:pt x="174" y="1850"/>
                    <a:pt x="577" y="2119"/>
                    <a:pt x="1029" y="2119"/>
                  </a:cubicBezTo>
                  <a:lnTo>
                    <a:pt x="2336" y="2119"/>
                  </a:lnTo>
                  <a:cubicBezTo>
                    <a:pt x="2845" y="2119"/>
                    <a:pt x="3287" y="1778"/>
                    <a:pt x="3416" y="1283"/>
                  </a:cubicBezTo>
                  <a:lnTo>
                    <a:pt x="3493" y="884"/>
                  </a:lnTo>
                  <a:cubicBezTo>
                    <a:pt x="3594" y="471"/>
                    <a:pt x="3320" y="63"/>
                    <a:pt x="2898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6373374" y="3416227"/>
              <a:ext cx="99955" cy="61261"/>
            </a:xfrm>
            <a:custGeom>
              <a:avLst/>
              <a:gdLst/>
              <a:ahLst/>
              <a:cxnLst/>
              <a:rect l="l" t="t" r="r" b="b"/>
              <a:pathLst>
                <a:path w="3818" h="2340" extrusionOk="0">
                  <a:moveTo>
                    <a:pt x="900" y="0"/>
                  </a:moveTo>
                  <a:cubicBezTo>
                    <a:pt x="674" y="0"/>
                    <a:pt x="446" y="49"/>
                    <a:pt x="229" y="150"/>
                  </a:cubicBezTo>
                  <a:cubicBezTo>
                    <a:pt x="1" y="241"/>
                    <a:pt x="105" y="550"/>
                    <a:pt x="302" y="550"/>
                  </a:cubicBezTo>
                  <a:cubicBezTo>
                    <a:pt x="333" y="550"/>
                    <a:pt x="367" y="543"/>
                    <a:pt x="402" y="525"/>
                  </a:cubicBezTo>
                  <a:cubicBezTo>
                    <a:pt x="561" y="452"/>
                    <a:pt x="729" y="417"/>
                    <a:pt x="895" y="417"/>
                  </a:cubicBezTo>
                  <a:cubicBezTo>
                    <a:pt x="1307" y="417"/>
                    <a:pt x="1704" y="633"/>
                    <a:pt x="1920" y="1010"/>
                  </a:cubicBezTo>
                  <a:cubicBezTo>
                    <a:pt x="1622" y="1346"/>
                    <a:pt x="1550" y="1822"/>
                    <a:pt x="1737" y="2225"/>
                  </a:cubicBezTo>
                  <a:cubicBezTo>
                    <a:pt x="1778" y="2306"/>
                    <a:pt x="1847" y="2340"/>
                    <a:pt x="1915" y="2340"/>
                  </a:cubicBezTo>
                  <a:cubicBezTo>
                    <a:pt x="2047" y="2340"/>
                    <a:pt x="2178" y="2214"/>
                    <a:pt x="2112" y="2052"/>
                  </a:cubicBezTo>
                  <a:cubicBezTo>
                    <a:pt x="1949" y="1697"/>
                    <a:pt x="2098" y="1279"/>
                    <a:pt x="2453" y="1111"/>
                  </a:cubicBezTo>
                  <a:cubicBezTo>
                    <a:pt x="2551" y="1066"/>
                    <a:pt x="2653" y="1045"/>
                    <a:pt x="2754" y="1045"/>
                  </a:cubicBezTo>
                  <a:cubicBezTo>
                    <a:pt x="3021" y="1045"/>
                    <a:pt x="3276" y="1194"/>
                    <a:pt x="3395" y="1452"/>
                  </a:cubicBezTo>
                  <a:cubicBezTo>
                    <a:pt x="3433" y="1525"/>
                    <a:pt x="3506" y="1568"/>
                    <a:pt x="3582" y="1568"/>
                  </a:cubicBezTo>
                  <a:cubicBezTo>
                    <a:pt x="3611" y="1568"/>
                    <a:pt x="3641" y="1561"/>
                    <a:pt x="3669" y="1548"/>
                  </a:cubicBezTo>
                  <a:cubicBezTo>
                    <a:pt x="3769" y="1500"/>
                    <a:pt x="3818" y="1380"/>
                    <a:pt x="3769" y="1274"/>
                  </a:cubicBezTo>
                  <a:cubicBezTo>
                    <a:pt x="3582" y="869"/>
                    <a:pt x="3182" y="630"/>
                    <a:pt x="2765" y="630"/>
                  </a:cubicBezTo>
                  <a:cubicBezTo>
                    <a:pt x="2594" y="630"/>
                    <a:pt x="2420" y="670"/>
                    <a:pt x="2256" y="755"/>
                  </a:cubicBezTo>
                  <a:cubicBezTo>
                    <a:pt x="1955" y="272"/>
                    <a:pt x="1436" y="0"/>
                    <a:pt x="90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6249517" y="3463456"/>
              <a:ext cx="84771" cy="48093"/>
            </a:xfrm>
            <a:custGeom>
              <a:avLst/>
              <a:gdLst/>
              <a:ahLst/>
              <a:cxnLst/>
              <a:rect l="l" t="t" r="r" b="b"/>
              <a:pathLst>
                <a:path w="3238" h="1837" extrusionOk="0">
                  <a:moveTo>
                    <a:pt x="2481" y="0"/>
                  </a:moveTo>
                  <a:cubicBezTo>
                    <a:pt x="2023" y="0"/>
                    <a:pt x="1585" y="255"/>
                    <a:pt x="1366" y="695"/>
                  </a:cubicBezTo>
                  <a:cubicBezTo>
                    <a:pt x="1212" y="646"/>
                    <a:pt x="1053" y="622"/>
                    <a:pt x="895" y="622"/>
                  </a:cubicBezTo>
                  <a:cubicBezTo>
                    <a:pt x="668" y="622"/>
                    <a:pt x="442" y="671"/>
                    <a:pt x="233" y="767"/>
                  </a:cubicBezTo>
                  <a:cubicBezTo>
                    <a:pt x="1" y="858"/>
                    <a:pt x="105" y="1168"/>
                    <a:pt x="304" y="1168"/>
                  </a:cubicBezTo>
                  <a:cubicBezTo>
                    <a:pt x="336" y="1168"/>
                    <a:pt x="370" y="1160"/>
                    <a:pt x="406" y="1142"/>
                  </a:cubicBezTo>
                  <a:cubicBezTo>
                    <a:pt x="568" y="1066"/>
                    <a:pt x="739" y="1030"/>
                    <a:pt x="907" y="1030"/>
                  </a:cubicBezTo>
                  <a:cubicBezTo>
                    <a:pt x="1355" y="1030"/>
                    <a:pt x="1784" y="1285"/>
                    <a:pt x="1986" y="1718"/>
                  </a:cubicBezTo>
                  <a:cubicBezTo>
                    <a:pt x="2026" y="1802"/>
                    <a:pt x="2095" y="1837"/>
                    <a:pt x="2164" y="1837"/>
                  </a:cubicBezTo>
                  <a:cubicBezTo>
                    <a:pt x="2297" y="1837"/>
                    <a:pt x="2432" y="1707"/>
                    <a:pt x="2356" y="1545"/>
                  </a:cubicBezTo>
                  <a:cubicBezTo>
                    <a:pt x="2226" y="1262"/>
                    <a:pt x="2010" y="1022"/>
                    <a:pt x="1746" y="858"/>
                  </a:cubicBezTo>
                  <a:cubicBezTo>
                    <a:pt x="1894" y="577"/>
                    <a:pt x="2182" y="413"/>
                    <a:pt x="2481" y="413"/>
                  </a:cubicBezTo>
                  <a:cubicBezTo>
                    <a:pt x="2601" y="413"/>
                    <a:pt x="2722" y="439"/>
                    <a:pt x="2836" y="493"/>
                  </a:cubicBezTo>
                  <a:cubicBezTo>
                    <a:pt x="2871" y="511"/>
                    <a:pt x="2905" y="519"/>
                    <a:pt x="2936" y="519"/>
                  </a:cubicBezTo>
                  <a:cubicBezTo>
                    <a:pt x="3133" y="519"/>
                    <a:pt x="3237" y="210"/>
                    <a:pt x="3009" y="119"/>
                  </a:cubicBezTo>
                  <a:cubicBezTo>
                    <a:pt x="2838" y="38"/>
                    <a:pt x="2658" y="0"/>
                    <a:pt x="2481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7"/>
            <p:cNvSpPr/>
            <p:nvPr/>
          </p:nvSpPr>
          <p:spPr>
            <a:xfrm>
              <a:off x="6412618" y="3514821"/>
              <a:ext cx="53407" cy="22305"/>
            </a:xfrm>
            <a:custGeom>
              <a:avLst/>
              <a:gdLst/>
              <a:ahLst/>
              <a:cxnLst/>
              <a:rect l="l" t="t" r="r" b="b"/>
              <a:pathLst>
                <a:path w="2040" h="852" extrusionOk="0">
                  <a:moveTo>
                    <a:pt x="918" y="1"/>
                  </a:moveTo>
                  <a:cubicBezTo>
                    <a:pt x="662" y="1"/>
                    <a:pt x="404" y="78"/>
                    <a:pt x="181" y="237"/>
                  </a:cubicBezTo>
                  <a:cubicBezTo>
                    <a:pt x="1" y="370"/>
                    <a:pt x="127" y="615"/>
                    <a:pt x="300" y="615"/>
                  </a:cubicBezTo>
                  <a:cubicBezTo>
                    <a:pt x="339" y="615"/>
                    <a:pt x="380" y="602"/>
                    <a:pt x="421" y="573"/>
                  </a:cubicBezTo>
                  <a:cubicBezTo>
                    <a:pt x="572" y="465"/>
                    <a:pt x="746" y="413"/>
                    <a:pt x="917" y="413"/>
                  </a:cubicBezTo>
                  <a:cubicBezTo>
                    <a:pt x="1182" y="413"/>
                    <a:pt x="1443" y="537"/>
                    <a:pt x="1612" y="770"/>
                  </a:cubicBezTo>
                  <a:cubicBezTo>
                    <a:pt x="1651" y="823"/>
                    <a:pt x="1708" y="852"/>
                    <a:pt x="1776" y="852"/>
                  </a:cubicBezTo>
                  <a:cubicBezTo>
                    <a:pt x="1944" y="852"/>
                    <a:pt x="2040" y="664"/>
                    <a:pt x="1944" y="525"/>
                  </a:cubicBezTo>
                  <a:cubicBezTo>
                    <a:pt x="1697" y="182"/>
                    <a:pt x="1310" y="1"/>
                    <a:pt x="918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6337848" y="3489086"/>
              <a:ext cx="45475" cy="33720"/>
            </a:xfrm>
            <a:custGeom>
              <a:avLst/>
              <a:gdLst/>
              <a:ahLst/>
              <a:cxnLst/>
              <a:rect l="l" t="t" r="r" b="b"/>
              <a:pathLst>
                <a:path w="1737" h="1288" extrusionOk="0">
                  <a:moveTo>
                    <a:pt x="1513" y="0"/>
                  </a:moveTo>
                  <a:cubicBezTo>
                    <a:pt x="1425" y="0"/>
                    <a:pt x="1337" y="51"/>
                    <a:pt x="1312" y="163"/>
                  </a:cubicBezTo>
                  <a:cubicBezTo>
                    <a:pt x="1247" y="577"/>
                    <a:pt x="884" y="871"/>
                    <a:pt x="477" y="871"/>
                  </a:cubicBezTo>
                  <a:cubicBezTo>
                    <a:pt x="431" y="871"/>
                    <a:pt x="384" y="867"/>
                    <a:pt x="337" y="860"/>
                  </a:cubicBezTo>
                  <a:cubicBezTo>
                    <a:pt x="318" y="855"/>
                    <a:pt x="300" y="853"/>
                    <a:pt x="283" y="853"/>
                  </a:cubicBezTo>
                  <a:cubicBezTo>
                    <a:pt x="45" y="853"/>
                    <a:pt x="0" y="1236"/>
                    <a:pt x="270" y="1268"/>
                  </a:cubicBezTo>
                  <a:cubicBezTo>
                    <a:pt x="342" y="1277"/>
                    <a:pt x="409" y="1287"/>
                    <a:pt x="481" y="1287"/>
                  </a:cubicBezTo>
                  <a:cubicBezTo>
                    <a:pt x="1096" y="1282"/>
                    <a:pt x="1620" y="835"/>
                    <a:pt x="1720" y="225"/>
                  </a:cubicBezTo>
                  <a:cubicBezTo>
                    <a:pt x="1737" y="83"/>
                    <a:pt x="1624" y="0"/>
                    <a:pt x="1513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6192667" y="3360225"/>
              <a:ext cx="368510" cy="367750"/>
            </a:xfrm>
            <a:custGeom>
              <a:avLst/>
              <a:gdLst/>
              <a:ahLst/>
              <a:cxnLst/>
              <a:rect l="l" t="t" r="r" b="b"/>
              <a:pathLst>
                <a:path w="14076" h="14047" extrusionOk="0">
                  <a:moveTo>
                    <a:pt x="6375" y="1"/>
                  </a:moveTo>
                  <a:cubicBezTo>
                    <a:pt x="5984" y="1"/>
                    <a:pt x="5582" y="142"/>
                    <a:pt x="5285" y="419"/>
                  </a:cubicBezTo>
                  <a:cubicBezTo>
                    <a:pt x="5101" y="330"/>
                    <a:pt x="4898" y="288"/>
                    <a:pt x="4691" y="288"/>
                  </a:cubicBezTo>
                  <a:cubicBezTo>
                    <a:pt x="4215" y="288"/>
                    <a:pt x="3723" y="511"/>
                    <a:pt x="3425" y="899"/>
                  </a:cubicBezTo>
                  <a:cubicBezTo>
                    <a:pt x="3375" y="893"/>
                    <a:pt x="3325" y="889"/>
                    <a:pt x="3274" y="889"/>
                  </a:cubicBezTo>
                  <a:cubicBezTo>
                    <a:pt x="2625" y="889"/>
                    <a:pt x="1977" y="1421"/>
                    <a:pt x="1826" y="2134"/>
                  </a:cubicBezTo>
                  <a:cubicBezTo>
                    <a:pt x="1119" y="2283"/>
                    <a:pt x="639" y="3138"/>
                    <a:pt x="822" y="3931"/>
                  </a:cubicBezTo>
                  <a:cubicBezTo>
                    <a:pt x="125" y="4300"/>
                    <a:pt x="0" y="5405"/>
                    <a:pt x="581" y="6097"/>
                  </a:cubicBezTo>
                  <a:cubicBezTo>
                    <a:pt x="441" y="6985"/>
                    <a:pt x="1099" y="7830"/>
                    <a:pt x="1847" y="7830"/>
                  </a:cubicBezTo>
                  <a:cubicBezTo>
                    <a:pt x="1942" y="7830"/>
                    <a:pt x="2037" y="7817"/>
                    <a:pt x="2133" y="7788"/>
                  </a:cubicBezTo>
                  <a:cubicBezTo>
                    <a:pt x="2332" y="8037"/>
                    <a:pt x="2719" y="8215"/>
                    <a:pt x="3096" y="8215"/>
                  </a:cubicBezTo>
                  <a:cubicBezTo>
                    <a:pt x="3155" y="8215"/>
                    <a:pt x="3214" y="8210"/>
                    <a:pt x="3272" y="8201"/>
                  </a:cubicBezTo>
                  <a:cubicBezTo>
                    <a:pt x="3850" y="9401"/>
                    <a:pt x="4710" y="9900"/>
                    <a:pt x="5845" y="9900"/>
                  </a:cubicBezTo>
                  <a:cubicBezTo>
                    <a:pt x="6142" y="9900"/>
                    <a:pt x="6458" y="9866"/>
                    <a:pt x="6793" y="9801"/>
                  </a:cubicBezTo>
                  <a:cubicBezTo>
                    <a:pt x="6932" y="10291"/>
                    <a:pt x="7283" y="10887"/>
                    <a:pt x="8129" y="11377"/>
                  </a:cubicBezTo>
                  <a:cubicBezTo>
                    <a:pt x="9493" y="12160"/>
                    <a:pt x="10137" y="12775"/>
                    <a:pt x="10228" y="13375"/>
                  </a:cubicBezTo>
                  <a:cubicBezTo>
                    <a:pt x="10288" y="13768"/>
                    <a:pt x="10624" y="14047"/>
                    <a:pt x="11005" y="14047"/>
                  </a:cubicBezTo>
                  <a:cubicBezTo>
                    <a:pt x="11053" y="14047"/>
                    <a:pt x="11102" y="14043"/>
                    <a:pt x="11150" y="14033"/>
                  </a:cubicBezTo>
                  <a:cubicBezTo>
                    <a:pt x="11592" y="13957"/>
                    <a:pt x="11876" y="13524"/>
                    <a:pt x="11780" y="13092"/>
                  </a:cubicBezTo>
                  <a:lnTo>
                    <a:pt x="11251" y="10661"/>
                  </a:lnTo>
                  <a:cubicBezTo>
                    <a:pt x="11799" y="10541"/>
                    <a:pt x="12174" y="10104"/>
                    <a:pt x="12250" y="9700"/>
                  </a:cubicBezTo>
                  <a:cubicBezTo>
                    <a:pt x="12289" y="9345"/>
                    <a:pt x="12423" y="9177"/>
                    <a:pt x="12270" y="8759"/>
                  </a:cubicBezTo>
                  <a:cubicBezTo>
                    <a:pt x="13101" y="8691"/>
                    <a:pt x="13696" y="7759"/>
                    <a:pt x="13504" y="6933"/>
                  </a:cubicBezTo>
                  <a:cubicBezTo>
                    <a:pt x="14066" y="6328"/>
                    <a:pt x="14076" y="5300"/>
                    <a:pt x="13490" y="4800"/>
                  </a:cubicBezTo>
                  <a:cubicBezTo>
                    <a:pt x="13586" y="4142"/>
                    <a:pt x="13158" y="3431"/>
                    <a:pt x="12519" y="3172"/>
                  </a:cubicBezTo>
                  <a:cubicBezTo>
                    <a:pt x="12539" y="2917"/>
                    <a:pt x="12486" y="2662"/>
                    <a:pt x="12356" y="2441"/>
                  </a:cubicBezTo>
                  <a:cubicBezTo>
                    <a:pt x="12317" y="2350"/>
                    <a:pt x="12246" y="2313"/>
                    <a:pt x="12175" y="2313"/>
                  </a:cubicBezTo>
                  <a:cubicBezTo>
                    <a:pt x="12029" y="2313"/>
                    <a:pt x="11879" y="2472"/>
                    <a:pt x="11996" y="2643"/>
                  </a:cubicBezTo>
                  <a:cubicBezTo>
                    <a:pt x="12106" y="2826"/>
                    <a:pt x="12140" y="3047"/>
                    <a:pt x="12087" y="3258"/>
                  </a:cubicBezTo>
                  <a:cubicBezTo>
                    <a:pt x="12053" y="3373"/>
                    <a:pt x="12121" y="3489"/>
                    <a:pt x="12236" y="3517"/>
                  </a:cubicBezTo>
                  <a:cubicBezTo>
                    <a:pt x="12803" y="3652"/>
                    <a:pt x="13206" y="4315"/>
                    <a:pt x="13062" y="4839"/>
                  </a:cubicBezTo>
                  <a:cubicBezTo>
                    <a:pt x="13038" y="4925"/>
                    <a:pt x="13072" y="5016"/>
                    <a:pt x="13149" y="5069"/>
                  </a:cubicBezTo>
                  <a:cubicBezTo>
                    <a:pt x="13519" y="5305"/>
                    <a:pt x="13644" y="5929"/>
                    <a:pt x="13360" y="6438"/>
                  </a:cubicBezTo>
                  <a:cubicBezTo>
                    <a:pt x="13245" y="6169"/>
                    <a:pt x="13067" y="5929"/>
                    <a:pt x="12841" y="5737"/>
                  </a:cubicBezTo>
                  <a:cubicBezTo>
                    <a:pt x="12795" y="5691"/>
                    <a:pt x="12744" y="5671"/>
                    <a:pt x="12696" y="5671"/>
                  </a:cubicBezTo>
                  <a:cubicBezTo>
                    <a:pt x="12529" y="5671"/>
                    <a:pt x="12392" y="5903"/>
                    <a:pt x="12567" y="6044"/>
                  </a:cubicBezTo>
                  <a:cubicBezTo>
                    <a:pt x="12832" y="6265"/>
                    <a:pt x="13009" y="6568"/>
                    <a:pt x="13077" y="6904"/>
                  </a:cubicBezTo>
                  <a:cubicBezTo>
                    <a:pt x="13081" y="6914"/>
                    <a:pt x="13072" y="6923"/>
                    <a:pt x="13081" y="6933"/>
                  </a:cubicBezTo>
                  <a:cubicBezTo>
                    <a:pt x="13303" y="7586"/>
                    <a:pt x="12760" y="8366"/>
                    <a:pt x="12190" y="8366"/>
                  </a:cubicBezTo>
                  <a:cubicBezTo>
                    <a:pt x="12106" y="8366"/>
                    <a:pt x="12021" y="8349"/>
                    <a:pt x="11938" y="8312"/>
                  </a:cubicBezTo>
                  <a:cubicBezTo>
                    <a:pt x="11935" y="8311"/>
                    <a:pt x="11932" y="8310"/>
                    <a:pt x="11930" y="8310"/>
                  </a:cubicBezTo>
                  <a:cubicBezTo>
                    <a:pt x="11922" y="8310"/>
                    <a:pt x="11916" y="8313"/>
                    <a:pt x="11908" y="8313"/>
                  </a:cubicBezTo>
                  <a:cubicBezTo>
                    <a:pt x="11906" y="8313"/>
                    <a:pt x="11903" y="8313"/>
                    <a:pt x="11900" y="8312"/>
                  </a:cubicBezTo>
                  <a:cubicBezTo>
                    <a:pt x="11760" y="8216"/>
                    <a:pt x="11597" y="8168"/>
                    <a:pt x="11429" y="8163"/>
                  </a:cubicBezTo>
                  <a:lnTo>
                    <a:pt x="10410" y="8163"/>
                  </a:lnTo>
                  <a:cubicBezTo>
                    <a:pt x="10137" y="8163"/>
                    <a:pt x="10137" y="8571"/>
                    <a:pt x="10410" y="8571"/>
                  </a:cubicBezTo>
                  <a:lnTo>
                    <a:pt x="11424" y="8571"/>
                  </a:lnTo>
                  <a:cubicBezTo>
                    <a:pt x="11760" y="8571"/>
                    <a:pt x="12005" y="8888"/>
                    <a:pt x="11924" y="9210"/>
                  </a:cubicBezTo>
                  <a:cubicBezTo>
                    <a:pt x="11919" y="9220"/>
                    <a:pt x="11904" y="9301"/>
                    <a:pt x="11847" y="9614"/>
                  </a:cubicBezTo>
                  <a:cubicBezTo>
                    <a:pt x="11741" y="10012"/>
                    <a:pt x="11381" y="10291"/>
                    <a:pt x="10968" y="10291"/>
                  </a:cubicBezTo>
                  <a:lnTo>
                    <a:pt x="9666" y="10291"/>
                  </a:lnTo>
                  <a:cubicBezTo>
                    <a:pt x="9248" y="10291"/>
                    <a:pt x="8888" y="10012"/>
                    <a:pt x="8787" y="9614"/>
                  </a:cubicBezTo>
                  <a:cubicBezTo>
                    <a:pt x="8724" y="9301"/>
                    <a:pt x="8715" y="9225"/>
                    <a:pt x="8710" y="9210"/>
                  </a:cubicBezTo>
                  <a:cubicBezTo>
                    <a:pt x="8628" y="8888"/>
                    <a:pt x="8873" y="8571"/>
                    <a:pt x="9205" y="8571"/>
                  </a:cubicBezTo>
                  <a:lnTo>
                    <a:pt x="9526" y="8571"/>
                  </a:lnTo>
                  <a:cubicBezTo>
                    <a:pt x="9800" y="8571"/>
                    <a:pt x="9800" y="8163"/>
                    <a:pt x="9526" y="8163"/>
                  </a:cubicBezTo>
                  <a:lnTo>
                    <a:pt x="9205" y="8163"/>
                  </a:lnTo>
                  <a:cubicBezTo>
                    <a:pt x="8604" y="8163"/>
                    <a:pt x="8167" y="8725"/>
                    <a:pt x="8311" y="9306"/>
                  </a:cubicBezTo>
                  <a:cubicBezTo>
                    <a:pt x="8364" y="9609"/>
                    <a:pt x="8383" y="9700"/>
                    <a:pt x="8383" y="9710"/>
                  </a:cubicBezTo>
                  <a:cubicBezTo>
                    <a:pt x="8532" y="10296"/>
                    <a:pt x="9060" y="10704"/>
                    <a:pt x="9666" y="10704"/>
                  </a:cubicBezTo>
                  <a:lnTo>
                    <a:pt x="10843" y="10704"/>
                  </a:lnTo>
                  <a:lnTo>
                    <a:pt x="11381" y="13174"/>
                  </a:lnTo>
                  <a:cubicBezTo>
                    <a:pt x="11429" y="13380"/>
                    <a:pt x="11290" y="13587"/>
                    <a:pt x="11078" y="13625"/>
                  </a:cubicBezTo>
                  <a:cubicBezTo>
                    <a:pt x="11056" y="13629"/>
                    <a:pt x="11033" y="13631"/>
                    <a:pt x="11011" y="13631"/>
                  </a:cubicBezTo>
                  <a:cubicBezTo>
                    <a:pt x="10830" y="13631"/>
                    <a:pt x="10667" y="13496"/>
                    <a:pt x="10641" y="13308"/>
                  </a:cubicBezTo>
                  <a:cubicBezTo>
                    <a:pt x="10521" y="12559"/>
                    <a:pt x="9834" y="11876"/>
                    <a:pt x="8340" y="11017"/>
                  </a:cubicBezTo>
                  <a:cubicBezTo>
                    <a:pt x="7326" y="10430"/>
                    <a:pt x="7019" y="9590"/>
                    <a:pt x="7144" y="8864"/>
                  </a:cubicBezTo>
                  <a:lnTo>
                    <a:pt x="7144" y="8864"/>
                  </a:lnTo>
                  <a:cubicBezTo>
                    <a:pt x="7518" y="9037"/>
                    <a:pt x="7456" y="9215"/>
                    <a:pt x="7653" y="9215"/>
                  </a:cubicBezTo>
                  <a:cubicBezTo>
                    <a:pt x="7816" y="9210"/>
                    <a:pt x="7912" y="9023"/>
                    <a:pt x="7816" y="8888"/>
                  </a:cubicBezTo>
                  <a:cubicBezTo>
                    <a:pt x="7648" y="8663"/>
                    <a:pt x="7408" y="8499"/>
                    <a:pt x="7134" y="8432"/>
                  </a:cubicBezTo>
                  <a:cubicBezTo>
                    <a:pt x="7115" y="8413"/>
                    <a:pt x="7105" y="8389"/>
                    <a:pt x="7076" y="8379"/>
                  </a:cubicBezTo>
                  <a:cubicBezTo>
                    <a:pt x="7051" y="8370"/>
                    <a:pt x="7025" y="8365"/>
                    <a:pt x="7000" y="8365"/>
                  </a:cubicBezTo>
                  <a:cubicBezTo>
                    <a:pt x="6971" y="8365"/>
                    <a:pt x="6943" y="8371"/>
                    <a:pt x="6918" y="8384"/>
                  </a:cubicBezTo>
                  <a:cubicBezTo>
                    <a:pt x="6871" y="8379"/>
                    <a:pt x="6825" y="8376"/>
                    <a:pt x="6778" y="8376"/>
                  </a:cubicBezTo>
                  <a:cubicBezTo>
                    <a:pt x="6522" y="8376"/>
                    <a:pt x="6269" y="8454"/>
                    <a:pt x="6058" y="8600"/>
                  </a:cubicBezTo>
                  <a:cubicBezTo>
                    <a:pt x="5877" y="8730"/>
                    <a:pt x="6005" y="8978"/>
                    <a:pt x="6178" y="8978"/>
                  </a:cubicBezTo>
                  <a:cubicBezTo>
                    <a:pt x="6217" y="8978"/>
                    <a:pt x="6258" y="8965"/>
                    <a:pt x="6298" y="8936"/>
                  </a:cubicBezTo>
                  <a:cubicBezTo>
                    <a:pt x="6428" y="8845"/>
                    <a:pt x="6582" y="8797"/>
                    <a:pt x="6740" y="8792"/>
                  </a:cubicBezTo>
                  <a:lnTo>
                    <a:pt x="6740" y="8792"/>
                  </a:lnTo>
                  <a:cubicBezTo>
                    <a:pt x="6711" y="8989"/>
                    <a:pt x="6707" y="9191"/>
                    <a:pt x="6726" y="9388"/>
                  </a:cubicBezTo>
                  <a:cubicBezTo>
                    <a:pt x="6409" y="9450"/>
                    <a:pt x="6118" y="9482"/>
                    <a:pt x="5850" y="9482"/>
                  </a:cubicBezTo>
                  <a:cubicBezTo>
                    <a:pt x="4775" y="9482"/>
                    <a:pt x="4069" y="8972"/>
                    <a:pt x="3589" y="7884"/>
                  </a:cubicBezTo>
                  <a:cubicBezTo>
                    <a:pt x="3536" y="7678"/>
                    <a:pt x="3488" y="7341"/>
                    <a:pt x="3536" y="7197"/>
                  </a:cubicBezTo>
                  <a:cubicBezTo>
                    <a:pt x="3569" y="7092"/>
                    <a:pt x="3512" y="6976"/>
                    <a:pt x="3406" y="6938"/>
                  </a:cubicBezTo>
                  <a:cubicBezTo>
                    <a:pt x="3385" y="6931"/>
                    <a:pt x="3364" y="6928"/>
                    <a:pt x="3343" y="6928"/>
                  </a:cubicBezTo>
                  <a:cubicBezTo>
                    <a:pt x="3254" y="6928"/>
                    <a:pt x="3173" y="6983"/>
                    <a:pt x="3142" y="7072"/>
                  </a:cubicBezTo>
                  <a:cubicBezTo>
                    <a:pt x="3075" y="7274"/>
                    <a:pt x="3108" y="7572"/>
                    <a:pt x="3147" y="7779"/>
                  </a:cubicBezTo>
                  <a:cubicBezTo>
                    <a:pt x="3122" y="7780"/>
                    <a:pt x="3097" y="7781"/>
                    <a:pt x="3073" y="7781"/>
                  </a:cubicBezTo>
                  <a:cubicBezTo>
                    <a:pt x="2722" y="7781"/>
                    <a:pt x="2466" y="7592"/>
                    <a:pt x="2412" y="7457"/>
                  </a:cubicBezTo>
                  <a:cubicBezTo>
                    <a:pt x="2392" y="7399"/>
                    <a:pt x="2349" y="7356"/>
                    <a:pt x="2292" y="7337"/>
                  </a:cubicBezTo>
                  <a:cubicBezTo>
                    <a:pt x="2264" y="7325"/>
                    <a:pt x="2240" y="7321"/>
                    <a:pt x="2218" y="7321"/>
                  </a:cubicBezTo>
                  <a:cubicBezTo>
                    <a:pt x="2147" y="7321"/>
                    <a:pt x="2095" y="7368"/>
                    <a:pt x="2003" y="7389"/>
                  </a:cubicBezTo>
                  <a:cubicBezTo>
                    <a:pt x="1950" y="7405"/>
                    <a:pt x="1896" y="7412"/>
                    <a:pt x="1843" y="7412"/>
                  </a:cubicBezTo>
                  <a:cubicBezTo>
                    <a:pt x="1320" y="7412"/>
                    <a:pt x="851" y="6719"/>
                    <a:pt x="1004" y="6073"/>
                  </a:cubicBezTo>
                  <a:cubicBezTo>
                    <a:pt x="1057" y="5862"/>
                    <a:pt x="798" y="5862"/>
                    <a:pt x="668" y="5377"/>
                  </a:cubicBezTo>
                  <a:cubicBezTo>
                    <a:pt x="524" y="4863"/>
                    <a:pt x="725" y="4353"/>
                    <a:pt x="1129" y="4243"/>
                  </a:cubicBezTo>
                  <a:cubicBezTo>
                    <a:pt x="1244" y="4209"/>
                    <a:pt x="1312" y="4084"/>
                    <a:pt x="1264" y="3969"/>
                  </a:cubicBezTo>
                  <a:cubicBezTo>
                    <a:pt x="1023" y="3340"/>
                    <a:pt x="1441" y="2537"/>
                    <a:pt x="2013" y="2513"/>
                  </a:cubicBezTo>
                  <a:cubicBezTo>
                    <a:pt x="2119" y="2509"/>
                    <a:pt x="2205" y="2427"/>
                    <a:pt x="2215" y="2326"/>
                  </a:cubicBezTo>
                  <a:cubicBezTo>
                    <a:pt x="2261" y="1771"/>
                    <a:pt x="2775" y="1290"/>
                    <a:pt x="3265" y="1290"/>
                  </a:cubicBezTo>
                  <a:cubicBezTo>
                    <a:pt x="3331" y="1290"/>
                    <a:pt x="3396" y="1299"/>
                    <a:pt x="3459" y="1317"/>
                  </a:cubicBezTo>
                  <a:cubicBezTo>
                    <a:pt x="3479" y="1324"/>
                    <a:pt x="3500" y="1327"/>
                    <a:pt x="3520" y="1327"/>
                  </a:cubicBezTo>
                  <a:cubicBezTo>
                    <a:pt x="3591" y="1327"/>
                    <a:pt x="3657" y="1289"/>
                    <a:pt x="3694" y="1226"/>
                  </a:cubicBezTo>
                  <a:cubicBezTo>
                    <a:pt x="3893" y="896"/>
                    <a:pt x="4299" y="689"/>
                    <a:pt x="4687" y="689"/>
                  </a:cubicBezTo>
                  <a:cubicBezTo>
                    <a:pt x="4796" y="689"/>
                    <a:pt x="4904" y="706"/>
                    <a:pt x="5006" y="741"/>
                  </a:cubicBezTo>
                  <a:cubicBezTo>
                    <a:pt x="4915" y="870"/>
                    <a:pt x="4862" y="1019"/>
                    <a:pt x="4847" y="1173"/>
                  </a:cubicBezTo>
                  <a:cubicBezTo>
                    <a:pt x="4804" y="1183"/>
                    <a:pt x="4761" y="1192"/>
                    <a:pt x="4722" y="1202"/>
                  </a:cubicBezTo>
                  <a:cubicBezTo>
                    <a:pt x="4530" y="1269"/>
                    <a:pt x="4353" y="1375"/>
                    <a:pt x="4204" y="1509"/>
                  </a:cubicBezTo>
                  <a:cubicBezTo>
                    <a:pt x="4127" y="1591"/>
                    <a:pt x="4122" y="1721"/>
                    <a:pt x="4204" y="1802"/>
                  </a:cubicBezTo>
                  <a:cubicBezTo>
                    <a:pt x="4242" y="1843"/>
                    <a:pt x="4295" y="1864"/>
                    <a:pt x="4348" y="1864"/>
                  </a:cubicBezTo>
                  <a:cubicBezTo>
                    <a:pt x="4402" y="1864"/>
                    <a:pt x="4456" y="1843"/>
                    <a:pt x="4497" y="1802"/>
                  </a:cubicBezTo>
                  <a:cubicBezTo>
                    <a:pt x="4509" y="1790"/>
                    <a:pt x="4748" y="1559"/>
                    <a:pt x="5067" y="1559"/>
                  </a:cubicBezTo>
                  <a:cubicBezTo>
                    <a:pt x="5231" y="1559"/>
                    <a:pt x="5416" y="1620"/>
                    <a:pt x="5602" y="1802"/>
                  </a:cubicBezTo>
                  <a:cubicBezTo>
                    <a:pt x="5640" y="1841"/>
                    <a:pt x="5693" y="1865"/>
                    <a:pt x="5746" y="1865"/>
                  </a:cubicBezTo>
                  <a:cubicBezTo>
                    <a:pt x="5928" y="1865"/>
                    <a:pt x="6020" y="1644"/>
                    <a:pt x="5890" y="1514"/>
                  </a:cubicBezTo>
                  <a:cubicBezTo>
                    <a:pt x="5722" y="1336"/>
                    <a:pt x="5505" y="1216"/>
                    <a:pt x="5265" y="1168"/>
                  </a:cubicBezTo>
                  <a:cubicBezTo>
                    <a:pt x="5304" y="1039"/>
                    <a:pt x="5376" y="918"/>
                    <a:pt x="5472" y="822"/>
                  </a:cubicBezTo>
                  <a:cubicBezTo>
                    <a:pt x="5472" y="818"/>
                    <a:pt x="5477" y="818"/>
                    <a:pt x="5477" y="813"/>
                  </a:cubicBezTo>
                  <a:cubicBezTo>
                    <a:pt x="5735" y="530"/>
                    <a:pt x="6073" y="404"/>
                    <a:pt x="6385" y="404"/>
                  </a:cubicBezTo>
                  <a:cubicBezTo>
                    <a:pt x="6694" y="404"/>
                    <a:pt x="6976" y="528"/>
                    <a:pt x="7129" y="746"/>
                  </a:cubicBezTo>
                  <a:cubicBezTo>
                    <a:pt x="7163" y="794"/>
                    <a:pt x="7216" y="822"/>
                    <a:pt x="7273" y="827"/>
                  </a:cubicBezTo>
                  <a:cubicBezTo>
                    <a:pt x="7283" y="829"/>
                    <a:pt x="7293" y="830"/>
                    <a:pt x="7303" y="830"/>
                  </a:cubicBezTo>
                  <a:cubicBezTo>
                    <a:pt x="7352" y="830"/>
                    <a:pt x="7401" y="811"/>
                    <a:pt x="7437" y="779"/>
                  </a:cubicBezTo>
                  <a:cubicBezTo>
                    <a:pt x="7631" y="605"/>
                    <a:pt x="7894" y="523"/>
                    <a:pt x="8157" y="523"/>
                  </a:cubicBezTo>
                  <a:cubicBezTo>
                    <a:pt x="8546" y="523"/>
                    <a:pt x="8934" y="702"/>
                    <a:pt x="9094" y="1029"/>
                  </a:cubicBezTo>
                  <a:cubicBezTo>
                    <a:pt x="9129" y="1102"/>
                    <a:pt x="9201" y="1148"/>
                    <a:pt x="9278" y="1148"/>
                  </a:cubicBezTo>
                  <a:cubicBezTo>
                    <a:pt x="9297" y="1148"/>
                    <a:pt x="9316" y="1145"/>
                    <a:pt x="9334" y="1139"/>
                  </a:cubicBezTo>
                  <a:cubicBezTo>
                    <a:pt x="9419" y="1117"/>
                    <a:pt x="9506" y="1106"/>
                    <a:pt x="9593" y="1106"/>
                  </a:cubicBezTo>
                  <a:cubicBezTo>
                    <a:pt x="10077" y="1106"/>
                    <a:pt x="10570" y="1436"/>
                    <a:pt x="10684" y="1884"/>
                  </a:cubicBezTo>
                  <a:cubicBezTo>
                    <a:pt x="10707" y="1978"/>
                    <a:pt x="10792" y="2039"/>
                    <a:pt x="10885" y="2039"/>
                  </a:cubicBezTo>
                  <a:cubicBezTo>
                    <a:pt x="10892" y="2039"/>
                    <a:pt x="10898" y="2038"/>
                    <a:pt x="10905" y="2038"/>
                  </a:cubicBezTo>
                  <a:cubicBezTo>
                    <a:pt x="10935" y="2035"/>
                    <a:pt x="10965" y="2034"/>
                    <a:pt x="10994" y="2034"/>
                  </a:cubicBezTo>
                  <a:cubicBezTo>
                    <a:pt x="11142" y="2034"/>
                    <a:pt x="11288" y="2064"/>
                    <a:pt x="11424" y="2124"/>
                  </a:cubicBezTo>
                  <a:cubicBezTo>
                    <a:pt x="11458" y="2140"/>
                    <a:pt x="11491" y="2147"/>
                    <a:pt x="11521" y="2147"/>
                  </a:cubicBezTo>
                  <a:cubicBezTo>
                    <a:pt x="11720" y="2147"/>
                    <a:pt x="11817" y="1841"/>
                    <a:pt x="11587" y="1750"/>
                  </a:cubicBezTo>
                  <a:cubicBezTo>
                    <a:pt x="11414" y="1673"/>
                    <a:pt x="11222" y="1629"/>
                    <a:pt x="11030" y="1620"/>
                  </a:cubicBezTo>
                  <a:cubicBezTo>
                    <a:pt x="10801" y="1071"/>
                    <a:pt x="10196" y="697"/>
                    <a:pt x="9587" y="697"/>
                  </a:cubicBezTo>
                  <a:cubicBezTo>
                    <a:pt x="9519" y="697"/>
                    <a:pt x="9450" y="702"/>
                    <a:pt x="9382" y="712"/>
                  </a:cubicBezTo>
                  <a:cubicBezTo>
                    <a:pt x="9118" y="327"/>
                    <a:pt x="8639" y="116"/>
                    <a:pt x="8156" y="116"/>
                  </a:cubicBezTo>
                  <a:cubicBezTo>
                    <a:pt x="7866" y="116"/>
                    <a:pt x="7575" y="191"/>
                    <a:pt x="7326" y="352"/>
                  </a:cubicBezTo>
                  <a:cubicBezTo>
                    <a:pt x="7075" y="116"/>
                    <a:pt x="6729" y="1"/>
                    <a:pt x="6375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" name="Google Shape;1081;p37"/>
          <p:cNvGrpSpPr/>
          <p:nvPr/>
        </p:nvGrpSpPr>
        <p:grpSpPr>
          <a:xfrm>
            <a:off x="5706566" y="513646"/>
            <a:ext cx="904299" cy="830082"/>
            <a:chOff x="-10042950" y="-10994375"/>
            <a:chExt cx="11233525" cy="11232500"/>
          </a:xfrm>
        </p:grpSpPr>
        <p:sp>
          <p:nvSpPr>
            <p:cNvPr id="1082" name="Google Shape;1082;p37"/>
            <p:cNvSpPr/>
            <p:nvPr/>
          </p:nvSpPr>
          <p:spPr>
            <a:xfrm>
              <a:off x="-9878300" y="-2979675"/>
              <a:ext cx="3056650" cy="3053200"/>
            </a:xfrm>
            <a:custGeom>
              <a:avLst/>
              <a:gdLst/>
              <a:ahLst/>
              <a:cxnLst/>
              <a:rect l="l" t="t" r="r" b="b"/>
              <a:pathLst>
                <a:path w="122266" h="122128" extrusionOk="0">
                  <a:moveTo>
                    <a:pt x="86665" y="0"/>
                  </a:moveTo>
                  <a:lnTo>
                    <a:pt x="84745" y="1760"/>
                  </a:lnTo>
                  <a:lnTo>
                    <a:pt x="82674" y="3680"/>
                  </a:lnTo>
                  <a:lnTo>
                    <a:pt x="80472" y="5751"/>
                  </a:lnTo>
                  <a:lnTo>
                    <a:pt x="78139" y="7972"/>
                  </a:lnTo>
                  <a:lnTo>
                    <a:pt x="75696" y="10315"/>
                  </a:lnTo>
                  <a:lnTo>
                    <a:pt x="73142" y="12788"/>
                  </a:lnTo>
                  <a:lnTo>
                    <a:pt x="70498" y="15372"/>
                  </a:lnTo>
                  <a:lnTo>
                    <a:pt x="67764" y="18056"/>
                  </a:lnTo>
                  <a:lnTo>
                    <a:pt x="64949" y="20841"/>
                  </a:lnTo>
                  <a:lnTo>
                    <a:pt x="62063" y="23696"/>
                  </a:lnTo>
                  <a:lnTo>
                    <a:pt x="59127" y="26641"/>
                  </a:lnTo>
                  <a:lnTo>
                    <a:pt x="56131" y="29637"/>
                  </a:lnTo>
                  <a:lnTo>
                    <a:pt x="53095" y="32693"/>
                  </a:lnTo>
                  <a:lnTo>
                    <a:pt x="50029" y="35800"/>
                  </a:lnTo>
                  <a:lnTo>
                    <a:pt x="46942" y="38936"/>
                  </a:lnTo>
                  <a:lnTo>
                    <a:pt x="43835" y="42103"/>
                  </a:lnTo>
                  <a:lnTo>
                    <a:pt x="40729" y="45280"/>
                  </a:lnTo>
                  <a:lnTo>
                    <a:pt x="37632" y="48467"/>
                  </a:lnTo>
                  <a:lnTo>
                    <a:pt x="34545" y="51654"/>
                  </a:lnTo>
                  <a:lnTo>
                    <a:pt x="31479" y="54821"/>
                  </a:lnTo>
                  <a:lnTo>
                    <a:pt x="28453" y="57967"/>
                  </a:lnTo>
                  <a:lnTo>
                    <a:pt x="25467" y="61084"/>
                  </a:lnTo>
                  <a:lnTo>
                    <a:pt x="22531" y="64160"/>
                  </a:lnTo>
                  <a:lnTo>
                    <a:pt x="19666" y="67186"/>
                  </a:lnTo>
                  <a:lnTo>
                    <a:pt x="16861" y="70152"/>
                  </a:lnTo>
                  <a:lnTo>
                    <a:pt x="14136" y="73047"/>
                  </a:lnTo>
                  <a:lnTo>
                    <a:pt x="11502" y="75862"/>
                  </a:lnTo>
                  <a:lnTo>
                    <a:pt x="8968" y="78586"/>
                  </a:lnTo>
                  <a:lnTo>
                    <a:pt x="6545" y="81210"/>
                  </a:lnTo>
                  <a:lnTo>
                    <a:pt x="4233" y="83734"/>
                  </a:lnTo>
                  <a:lnTo>
                    <a:pt x="2051" y="86126"/>
                  </a:lnTo>
                  <a:lnTo>
                    <a:pt x="0" y="88398"/>
                  </a:lnTo>
                  <a:lnTo>
                    <a:pt x="201" y="88730"/>
                  </a:lnTo>
                  <a:lnTo>
                    <a:pt x="463" y="89132"/>
                  </a:lnTo>
                  <a:lnTo>
                    <a:pt x="825" y="89695"/>
                  </a:lnTo>
                  <a:lnTo>
                    <a:pt x="1317" y="90409"/>
                  </a:lnTo>
                  <a:lnTo>
                    <a:pt x="1931" y="91274"/>
                  </a:lnTo>
                  <a:lnTo>
                    <a:pt x="2282" y="91756"/>
                  </a:lnTo>
                  <a:lnTo>
                    <a:pt x="2675" y="92279"/>
                  </a:lnTo>
                  <a:lnTo>
                    <a:pt x="3097" y="92842"/>
                  </a:lnTo>
                  <a:lnTo>
                    <a:pt x="3559" y="93425"/>
                  </a:lnTo>
                  <a:lnTo>
                    <a:pt x="4052" y="94048"/>
                  </a:lnTo>
                  <a:lnTo>
                    <a:pt x="4575" y="94712"/>
                  </a:lnTo>
                  <a:lnTo>
                    <a:pt x="5148" y="95396"/>
                  </a:lnTo>
                  <a:lnTo>
                    <a:pt x="5751" y="96119"/>
                  </a:lnTo>
                  <a:lnTo>
                    <a:pt x="6394" y="96883"/>
                  </a:lnTo>
                  <a:lnTo>
                    <a:pt x="7068" y="97668"/>
                  </a:lnTo>
                  <a:lnTo>
                    <a:pt x="7792" y="98482"/>
                  </a:lnTo>
                  <a:lnTo>
                    <a:pt x="8556" y="99326"/>
                  </a:lnTo>
                  <a:lnTo>
                    <a:pt x="9360" y="100211"/>
                  </a:lnTo>
                  <a:lnTo>
                    <a:pt x="10205" y="101116"/>
                  </a:lnTo>
                  <a:lnTo>
                    <a:pt x="11100" y="102051"/>
                  </a:lnTo>
                  <a:lnTo>
                    <a:pt x="12025" y="103016"/>
                  </a:lnTo>
                  <a:lnTo>
                    <a:pt x="13010" y="104011"/>
                  </a:lnTo>
                  <a:lnTo>
                    <a:pt x="14025" y="105027"/>
                  </a:lnTo>
                  <a:lnTo>
                    <a:pt x="15101" y="106082"/>
                  </a:lnTo>
                  <a:lnTo>
                    <a:pt x="16217" y="107148"/>
                  </a:lnTo>
                  <a:lnTo>
                    <a:pt x="17092" y="107982"/>
                  </a:lnTo>
                  <a:lnTo>
                    <a:pt x="17997" y="108837"/>
                  </a:lnTo>
                  <a:lnTo>
                    <a:pt x="18922" y="109691"/>
                  </a:lnTo>
                  <a:lnTo>
                    <a:pt x="19887" y="110566"/>
                  </a:lnTo>
                  <a:lnTo>
                    <a:pt x="20872" y="111461"/>
                  </a:lnTo>
                  <a:lnTo>
                    <a:pt x="21888" y="112365"/>
                  </a:lnTo>
                  <a:lnTo>
                    <a:pt x="22933" y="113280"/>
                  </a:lnTo>
                  <a:lnTo>
                    <a:pt x="24019" y="114215"/>
                  </a:lnTo>
                  <a:lnTo>
                    <a:pt x="25125" y="115160"/>
                  </a:lnTo>
                  <a:lnTo>
                    <a:pt x="26261" y="116115"/>
                  </a:lnTo>
                  <a:lnTo>
                    <a:pt x="27427" y="117090"/>
                  </a:lnTo>
                  <a:lnTo>
                    <a:pt x="28624" y="118066"/>
                  </a:lnTo>
                  <a:lnTo>
                    <a:pt x="29850" y="119071"/>
                  </a:lnTo>
                  <a:lnTo>
                    <a:pt x="31107" y="120076"/>
                  </a:lnTo>
                  <a:lnTo>
                    <a:pt x="32404" y="121092"/>
                  </a:lnTo>
                  <a:lnTo>
                    <a:pt x="33731" y="122127"/>
                  </a:lnTo>
                  <a:lnTo>
                    <a:pt x="36144" y="119956"/>
                  </a:lnTo>
                  <a:lnTo>
                    <a:pt x="38678" y="117663"/>
                  </a:lnTo>
                  <a:lnTo>
                    <a:pt x="41302" y="115251"/>
                  </a:lnTo>
                  <a:lnTo>
                    <a:pt x="44026" y="112747"/>
                  </a:lnTo>
                  <a:lnTo>
                    <a:pt x="46831" y="110144"/>
                  </a:lnTo>
                  <a:lnTo>
                    <a:pt x="49717" y="107449"/>
                  </a:lnTo>
                  <a:lnTo>
                    <a:pt x="52663" y="104685"/>
                  </a:lnTo>
                  <a:lnTo>
                    <a:pt x="55669" y="101840"/>
                  </a:lnTo>
                  <a:lnTo>
                    <a:pt x="58725" y="98944"/>
                  </a:lnTo>
                  <a:lnTo>
                    <a:pt x="61812" y="95999"/>
                  </a:lnTo>
                  <a:lnTo>
                    <a:pt x="64938" y="93003"/>
                  </a:lnTo>
                  <a:lnTo>
                    <a:pt x="68095" y="89977"/>
                  </a:lnTo>
                  <a:lnTo>
                    <a:pt x="71252" y="86921"/>
                  </a:lnTo>
                  <a:lnTo>
                    <a:pt x="74419" y="83844"/>
                  </a:lnTo>
                  <a:lnTo>
                    <a:pt x="77586" y="80758"/>
                  </a:lnTo>
                  <a:lnTo>
                    <a:pt x="80733" y="77682"/>
                  </a:lnTo>
                  <a:lnTo>
                    <a:pt x="83860" y="74605"/>
                  </a:lnTo>
                  <a:lnTo>
                    <a:pt x="86967" y="71549"/>
                  </a:lnTo>
                  <a:lnTo>
                    <a:pt x="90023" y="68513"/>
                  </a:lnTo>
                  <a:lnTo>
                    <a:pt x="93039" y="65517"/>
                  </a:lnTo>
                  <a:lnTo>
                    <a:pt x="95995" y="62562"/>
                  </a:lnTo>
                  <a:lnTo>
                    <a:pt x="98881" y="59656"/>
                  </a:lnTo>
                  <a:lnTo>
                    <a:pt x="101706" y="56811"/>
                  </a:lnTo>
                  <a:lnTo>
                    <a:pt x="104440" y="54036"/>
                  </a:lnTo>
                  <a:lnTo>
                    <a:pt x="107075" y="51342"/>
                  </a:lnTo>
                  <a:lnTo>
                    <a:pt x="109618" y="48728"/>
                  </a:lnTo>
                  <a:lnTo>
                    <a:pt x="112051" y="46205"/>
                  </a:lnTo>
                  <a:lnTo>
                    <a:pt x="114364" y="43792"/>
                  </a:lnTo>
                  <a:lnTo>
                    <a:pt x="116555" y="41490"/>
                  </a:lnTo>
                  <a:lnTo>
                    <a:pt x="118606" y="39308"/>
                  </a:lnTo>
                  <a:lnTo>
                    <a:pt x="120517" y="37248"/>
                  </a:lnTo>
                  <a:lnTo>
                    <a:pt x="122266" y="35327"/>
                  </a:lnTo>
                  <a:lnTo>
                    <a:pt x="105868" y="19041"/>
                  </a:lnTo>
                  <a:lnTo>
                    <a:pt x="866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-9878300" y="-2979675"/>
              <a:ext cx="3056650" cy="3053200"/>
            </a:xfrm>
            <a:custGeom>
              <a:avLst/>
              <a:gdLst/>
              <a:ahLst/>
              <a:cxnLst/>
              <a:rect l="l" t="t" r="r" b="b"/>
              <a:pathLst>
                <a:path w="122266" h="122128" fill="none" extrusionOk="0">
                  <a:moveTo>
                    <a:pt x="33731" y="122127"/>
                  </a:moveTo>
                  <a:lnTo>
                    <a:pt x="33731" y="122127"/>
                  </a:lnTo>
                  <a:lnTo>
                    <a:pt x="32404" y="121092"/>
                  </a:lnTo>
                  <a:lnTo>
                    <a:pt x="31107" y="120076"/>
                  </a:lnTo>
                  <a:lnTo>
                    <a:pt x="29850" y="119071"/>
                  </a:lnTo>
                  <a:lnTo>
                    <a:pt x="28624" y="118066"/>
                  </a:lnTo>
                  <a:lnTo>
                    <a:pt x="27427" y="117090"/>
                  </a:lnTo>
                  <a:lnTo>
                    <a:pt x="26261" y="116115"/>
                  </a:lnTo>
                  <a:lnTo>
                    <a:pt x="25125" y="115160"/>
                  </a:lnTo>
                  <a:lnTo>
                    <a:pt x="24019" y="114215"/>
                  </a:lnTo>
                  <a:lnTo>
                    <a:pt x="22933" y="113280"/>
                  </a:lnTo>
                  <a:lnTo>
                    <a:pt x="21888" y="112365"/>
                  </a:lnTo>
                  <a:lnTo>
                    <a:pt x="20872" y="111461"/>
                  </a:lnTo>
                  <a:lnTo>
                    <a:pt x="19887" y="110566"/>
                  </a:lnTo>
                  <a:lnTo>
                    <a:pt x="18922" y="109691"/>
                  </a:lnTo>
                  <a:lnTo>
                    <a:pt x="17997" y="108837"/>
                  </a:lnTo>
                  <a:lnTo>
                    <a:pt x="17092" y="107982"/>
                  </a:lnTo>
                  <a:lnTo>
                    <a:pt x="16217" y="107148"/>
                  </a:lnTo>
                  <a:lnTo>
                    <a:pt x="16217" y="107148"/>
                  </a:lnTo>
                  <a:lnTo>
                    <a:pt x="15101" y="106082"/>
                  </a:lnTo>
                  <a:lnTo>
                    <a:pt x="14025" y="105027"/>
                  </a:lnTo>
                  <a:lnTo>
                    <a:pt x="13010" y="104011"/>
                  </a:lnTo>
                  <a:lnTo>
                    <a:pt x="12025" y="103016"/>
                  </a:lnTo>
                  <a:lnTo>
                    <a:pt x="11100" y="102051"/>
                  </a:lnTo>
                  <a:lnTo>
                    <a:pt x="10205" y="101116"/>
                  </a:lnTo>
                  <a:lnTo>
                    <a:pt x="9360" y="100211"/>
                  </a:lnTo>
                  <a:lnTo>
                    <a:pt x="8556" y="99326"/>
                  </a:lnTo>
                  <a:lnTo>
                    <a:pt x="7792" y="98482"/>
                  </a:lnTo>
                  <a:lnTo>
                    <a:pt x="7068" y="97668"/>
                  </a:lnTo>
                  <a:lnTo>
                    <a:pt x="6394" y="96883"/>
                  </a:lnTo>
                  <a:lnTo>
                    <a:pt x="5751" y="96119"/>
                  </a:lnTo>
                  <a:lnTo>
                    <a:pt x="5148" y="95396"/>
                  </a:lnTo>
                  <a:lnTo>
                    <a:pt x="4575" y="94712"/>
                  </a:lnTo>
                  <a:lnTo>
                    <a:pt x="4052" y="94048"/>
                  </a:lnTo>
                  <a:lnTo>
                    <a:pt x="3559" y="93425"/>
                  </a:lnTo>
                  <a:lnTo>
                    <a:pt x="3097" y="92842"/>
                  </a:lnTo>
                  <a:lnTo>
                    <a:pt x="2675" y="92279"/>
                  </a:lnTo>
                  <a:lnTo>
                    <a:pt x="2282" y="91756"/>
                  </a:lnTo>
                  <a:lnTo>
                    <a:pt x="1931" y="91274"/>
                  </a:lnTo>
                  <a:lnTo>
                    <a:pt x="1317" y="90409"/>
                  </a:lnTo>
                  <a:lnTo>
                    <a:pt x="825" y="89695"/>
                  </a:lnTo>
                  <a:lnTo>
                    <a:pt x="463" y="89132"/>
                  </a:lnTo>
                  <a:lnTo>
                    <a:pt x="201" y="88730"/>
                  </a:lnTo>
                  <a:lnTo>
                    <a:pt x="0" y="88398"/>
                  </a:lnTo>
                  <a:lnTo>
                    <a:pt x="0" y="88398"/>
                  </a:lnTo>
                  <a:lnTo>
                    <a:pt x="2051" y="86126"/>
                  </a:lnTo>
                  <a:lnTo>
                    <a:pt x="4233" y="83734"/>
                  </a:lnTo>
                  <a:lnTo>
                    <a:pt x="6545" y="81210"/>
                  </a:lnTo>
                  <a:lnTo>
                    <a:pt x="8968" y="78586"/>
                  </a:lnTo>
                  <a:lnTo>
                    <a:pt x="11502" y="75862"/>
                  </a:lnTo>
                  <a:lnTo>
                    <a:pt x="14136" y="73047"/>
                  </a:lnTo>
                  <a:lnTo>
                    <a:pt x="16861" y="70152"/>
                  </a:lnTo>
                  <a:lnTo>
                    <a:pt x="19666" y="67186"/>
                  </a:lnTo>
                  <a:lnTo>
                    <a:pt x="22531" y="64160"/>
                  </a:lnTo>
                  <a:lnTo>
                    <a:pt x="25467" y="61084"/>
                  </a:lnTo>
                  <a:lnTo>
                    <a:pt x="28453" y="57967"/>
                  </a:lnTo>
                  <a:lnTo>
                    <a:pt x="31479" y="54821"/>
                  </a:lnTo>
                  <a:lnTo>
                    <a:pt x="34545" y="51654"/>
                  </a:lnTo>
                  <a:lnTo>
                    <a:pt x="37632" y="48467"/>
                  </a:lnTo>
                  <a:lnTo>
                    <a:pt x="40729" y="45280"/>
                  </a:lnTo>
                  <a:lnTo>
                    <a:pt x="43835" y="42103"/>
                  </a:lnTo>
                  <a:lnTo>
                    <a:pt x="46942" y="38936"/>
                  </a:lnTo>
                  <a:lnTo>
                    <a:pt x="50029" y="35800"/>
                  </a:lnTo>
                  <a:lnTo>
                    <a:pt x="53095" y="32693"/>
                  </a:lnTo>
                  <a:lnTo>
                    <a:pt x="56131" y="29637"/>
                  </a:lnTo>
                  <a:lnTo>
                    <a:pt x="59127" y="26641"/>
                  </a:lnTo>
                  <a:lnTo>
                    <a:pt x="62063" y="23696"/>
                  </a:lnTo>
                  <a:lnTo>
                    <a:pt x="64949" y="20841"/>
                  </a:lnTo>
                  <a:lnTo>
                    <a:pt x="67764" y="18056"/>
                  </a:lnTo>
                  <a:lnTo>
                    <a:pt x="70498" y="15372"/>
                  </a:lnTo>
                  <a:lnTo>
                    <a:pt x="73142" y="12788"/>
                  </a:lnTo>
                  <a:lnTo>
                    <a:pt x="75696" y="10315"/>
                  </a:lnTo>
                  <a:lnTo>
                    <a:pt x="78139" y="7972"/>
                  </a:lnTo>
                  <a:lnTo>
                    <a:pt x="80472" y="5751"/>
                  </a:lnTo>
                  <a:lnTo>
                    <a:pt x="82674" y="3680"/>
                  </a:lnTo>
                  <a:lnTo>
                    <a:pt x="84745" y="1760"/>
                  </a:lnTo>
                  <a:lnTo>
                    <a:pt x="86665" y="0"/>
                  </a:lnTo>
                  <a:lnTo>
                    <a:pt x="105868" y="19041"/>
                  </a:lnTo>
                  <a:lnTo>
                    <a:pt x="122266" y="35327"/>
                  </a:lnTo>
                  <a:lnTo>
                    <a:pt x="122266" y="35327"/>
                  </a:lnTo>
                  <a:lnTo>
                    <a:pt x="120517" y="37248"/>
                  </a:lnTo>
                  <a:lnTo>
                    <a:pt x="118606" y="39308"/>
                  </a:lnTo>
                  <a:lnTo>
                    <a:pt x="116555" y="41490"/>
                  </a:lnTo>
                  <a:lnTo>
                    <a:pt x="114364" y="43792"/>
                  </a:lnTo>
                  <a:lnTo>
                    <a:pt x="112051" y="46205"/>
                  </a:lnTo>
                  <a:lnTo>
                    <a:pt x="109618" y="48728"/>
                  </a:lnTo>
                  <a:lnTo>
                    <a:pt x="107075" y="51342"/>
                  </a:lnTo>
                  <a:lnTo>
                    <a:pt x="104440" y="54036"/>
                  </a:lnTo>
                  <a:lnTo>
                    <a:pt x="101706" y="56811"/>
                  </a:lnTo>
                  <a:lnTo>
                    <a:pt x="98881" y="59656"/>
                  </a:lnTo>
                  <a:lnTo>
                    <a:pt x="95995" y="62562"/>
                  </a:lnTo>
                  <a:lnTo>
                    <a:pt x="93039" y="65517"/>
                  </a:lnTo>
                  <a:lnTo>
                    <a:pt x="90023" y="68513"/>
                  </a:lnTo>
                  <a:lnTo>
                    <a:pt x="86967" y="71549"/>
                  </a:lnTo>
                  <a:lnTo>
                    <a:pt x="83860" y="74605"/>
                  </a:lnTo>
                  <a:lnTo>
                    <a:pt x="80733" y="77682"/>
                  </a:lnTo>
                  <a:lnTo>
                    <a:pt x="77586" y="80758"/>
                  </a:lnTo>
                  <a:lnTo>
                    <a:pt x="74419" y="83844"/>
                  </a:lnTo>
                  <a:lnTo>
                    <a:pt x="71252" y="86921"/>
                  </a:lnTo>
                  <a:lnTo>
                    <a:pt x="68095" y="89977"/>
                  </a:lnTo>
                  <a:lnTo>
                    <a:pt x="64938" y="93003"/>
                  </a:lnTo>
                  <a:lnTo>
                    <a:pt x="61812" y="95999"/>
                  </a:lnTo>
                  <a:lnTo>
                    <a:pt x="58725" y="98944"/>
                  </a:lnTo>
                  <a:lnTo>
                    <a:pt x="55669" y="101840"/>
                  </a:lnTo>
                  <a:lnTo>
                    <a:pt x="52663" y="104685"/>
                  </a:lnTo>
                  <a:lnTo>
                    <a:pt x="49717" y="107449"/>
                  </a:lnTo>
                  <a:lnTo>
                    <a:pt x="46831" y="110144"/>
                  </a:lnTo>
                  <a:lnTo>
                    <a:pt x="44026" y="112747"/>
                  </a:lnTo>
                  <a:lnTo>
                    <a:pt x="41302" y="115251"/>
                  </a:lnTo>
                  <a:lnTo>
                    <a:pt x="38678" y="117663"/>
                  </a:lnTo>
                  <a:lnTo>
                    <a:pt x="36144" y="119956"/>
                  </a:lnTo>
                  <a:lnTo>
                    <a:pt x="33731" y="122127"/>
                  </a:lnTo>
                  <a:lnTo>
                    <a:pt x="33731" y="1221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-9035025" y="7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7"/>
            <p:cNvSpPr/>
            <p:nvPr/>
          </p:nvSpPr>
          <p:spPr>
            <a:xfrm>
              <a:off x="-9472875" y="-2503650"/>
              <a:ext cx="2651225" cy="2577175"/>
            </a:xfrm>
            <a:custGeom>
              <a:avLst/>
              <a:gdLst/>
              <a:ahLst/>
              <a:cxnLst/>
              <a:rect l="l" t="t" r="r" b="b"/>
              <a:pathLst>
                <a:path w="106049" h="103087" extrusionOk="0">
                  <a:moveTo>
                    <a:pt x="89641" y="0"/>
                  </a:moveTo>
                  <a:lnTo>
                    <a:pt x="86032" y="3830"/>
                  </a:lnTo>
                  <a:lnTo>
                    <a:pt x="82101" y="7972"/>
                  </a:lnTo>
                  <a:lnTo>
                    <a:pt x="80019" y="10154"/>
                  </a:lnTo>
                  <a:lnTo>
                    <a:pt x="77858" y="12396"/>
                  </a:lnTo>
                  <a:lnTo>
                    <a:pt x="75626" y="14718"/>
                  </a:lnTo>
                  <a:lnTo>
                    <a:pt x="73323" y="17101"/>
                  </a:lnTo>
                  <a:lnTo>
                    <a:pt x="70941" y="19544"/>
                  </a:lnTo>
                  <a:lnTo>
                    <a:pt x="68498" y="22047"/>
                  </a:lnTo>
                  <a:lnTo>
                    <a:pt x="65984" y="24620"/>
                  </a:lnTo>
                  <a:lnTo>
                    <a:pt x="63400" y="27244"/>
                  </a:lnTo>
                  <a:lnTo>
                    <a:pt x="60756" y="29919"/>
                  </a:lnTo>
                  <a:lnTo>
                    <a:pt x="58052" y="32643"/>
                  </a:lnTo>
                  <a:lnTo>
                    <a:pt x="55277" y="35428"/>
                  </a:lnTo>
                  <a:lnTo>
                    <a:pt x="52441" y="38253"/>
                  </a:lnTo>
                  <a:lnTo>
                    <a:pt x="49546" y="41128"/>
                  </a:lnTo>
                  <a:lnTo>
                    <a:pt x="46600" y="44043"/>
                  </a:lnTo>
                  <a:lnTo>
                    <a:pt x="43584" y="46999"/>
                  </a:lnTo>
                  <a:lnTo>
                    <a:pt x="40528" y="49995"/>
                  </a:lnTo>
                  <a:lnTo>
                    <a:pt x="37411" y="53021"/>
                  </a:lnTo>
                  <a:lnTo>
                    <a:pt x="34244" y="56087"/>
                  </a:lnTo>
                  <a:lnTo>
                    <a:pt x="31017" y="59184"/>
                  </a:lnTo>
                  <a:lnTo>
                    <a:pt x="27749" y="62310"/>
                  </a:lnTo>
                  <a:lnTo>
                    <a:pt x="24431" y="65467"/>
                  </a:lnTo>
                  <a:lnTo>
                    <a:pt x="21073" y="68644"/>
                  </a:lnTo>
                  <a:lnTo>
                    <a:pt x="17665" y="71841"/>
                  </a:lnTo>
                  <a:lnTo>
                    <a:pt x="14206" y="75068"/>
                  </a:lnTo>
                  <a:lnTo>
                    <a:pt x="10718" y="78305"/>
                  </a:lnTo>
                  <a:lnTo>
                    <a:pt x="7179" y="81562"/>
                  </a:lnTo>
                  <a:lnTo>
                    <a:pt x="3610" y="84829"/>
                  </a:lnTo>
                  <a:lnTo>
                    <a:pt x="0" y="88107"/>
                  </a:lnTo>
                  <a:lnTo>
                    <a:pt x="875" y="88941"/>
                  </a:lnTo>
                  <a:lnTo>
                    <a:pt x="1780" y="89796"/>
                  </a:lnTo>
                  <a:lnTo>
                    <a:pt x="2705" y="90650"/>
                  </a:lnTo>
                  <a:lnTo>
                    <a:pt x="3670" y="91525"/>
                  </a:lnTo>
                  <a:lnTo>
                    <a:pt x="4655" y="92420"/>
                  </a:lnTo>
                  <a:lnTo>
                    <a:pt x="5671" y="93324"/>
                  </a:lnTo>
                  <a:lnTo>
                    <a:pt x="6716" y="94239"/>
                  </a:lnTo>
                  <a:lnTo>
                    <a:pt x="7802" y="95174"/>
                  </a:lnTo>
                  <a:lnTo>
                    <a:pt x="8908" y="96119"/>
                  </a:lnTo>
                  <a:lnTo>
                    <a:pt x="10044" y="97074"/>
                  </a:lnTo>
                  <a:lnTo>
                    <a:pt x="11210" y="98049"/>
                  </a:lnTo>
                  <a:lnTo>
                    <a:pt x="12407" y="99025"/>
                  </a:lnTo>
                  <a:lnTo>
                    <a:pt x="13633" y="100030"/>
                  </a:lnTo>
                  <a:lnTo>
                    <a:pt x="14890" y="101035"/>
                  </a:lnTo>
                  <a:lnTo>
                    <a:pt x="16187" y="102051"/>
                  </a:lnTo>
                  <a:lnTo>
                    <a:pt x="17514" y="103086"/>
                  </a:lnTo>
                  <a:lnTo>
                    <a:pt x="19927" y="100915"/>
                  </a:lnTo>
                  <a:lnTo>
                    <a:pt x="22461" y="98622"/>
                  </a:lnTo>
                  <a:lnTo>
                    <a:pt x="25085" y="96210"/>
                  </a:lnTo>
                  <a:lnTo>
                    <a:pt x="27809" y="93706"/>
                  </a:lnTo>
                  <a:lnTo>
                    <a:pt x="30614" y="91103"/>
                  </a:lnTo>
                  <a:lnTo>
                    <a:pt x="33500" y="88408"/>
                  </a:lnTo>
                  <a:lnTo>
                    <a:pt x="36446" y="85644"/>
                  </a:lnTo>
                  <a:lnTo>
                    <a:pt x="39452" y="82799"/>
                  </a:lnTo>
                  <a:lnTo>
                    <a:pt x="42508" y="79903"/>
                  </a:lnTo>
                  <a:lnTo>
                    <a:pt x="45595" y="76958"/>
                  </a:lnTo>
                  <a:lnTo>
                    <a:pt x="48721" y="73962"/>
                  </a:lnTo>
                  <a:lnTo>
                    <a:pt x="51878" y="70936"/>
                  </a:lnTo>
                  <a:lnTo>
                    <a:pt x="55035" y="67880"/>
                  </a:lnTo>
                  <a:lnTo>
                    <a:pt x="58202" y="64803"/>
                  </a:lnTo>
                  <a:lnTo>
                    <a:pt x="61369" y="61717"/>
                  </a:lnTo>
                  <a:lnTo>
                    <a:pt x="64516" y="58641"/>
                  </a:lnTo>
                  <a:lnTo>
                    <a:pt x="67643" y="55564"/>
                  </a:lnTo>
                  <a:lnTo>
                    <a:pt x="70750" y="52508"/>
                  </a:lnTo>
                  <a:lnTo>
                    <a:pt x="73806" y="49472"/>
                  </a:lnTo>
                  <a:lnTo>
                    <a:pt x="76822" y="46476"/>
                  </a:lnTo>
                  <a:lnTo>
                    <a:pt x="79778" y="43521"/>
                  </a:lnTo>
                  <a:lnTo>
                    <a:pt x="82664" y="40615"/>
                  </a:lnTo>
                  <a:lnTo>
                    <a:pt x="85489" y="37770"/>
                  </a:lnTo>
                  <a:lnTo>
                    <a:pt x="88223" y="34995"/>
                  </a:lnTo>
                  <a:lnTo>
                    <a:pt x="90858" y="32301"/>
                  </a:lnTo>
                  <a:lnTo>
                    <a:pt x="93401" y="29687"/>
                  </a:lnTo>
                  <a:lnTo>
                    <a:pt x="95834" y="27164"/>
                  </a:lnTo>
                  <a:lnTo>
                    <a:pt x="98147" y="24751"/>
                  </a:lnTo>
                  <a:lnTo>
                    <a:pt x="100338" y="22449"/>
                  </a:lnTo>
                  <a:lnTo>
                    <a:pt x="102389" y="20267"/>
                  </a:lnTo>
                  <a:lnTo>
                    <a:pt x="104300" y="18207"/>
                  </a:lnTo>
                  <a:lnTo>
                    <a:pt x="106049" y="16286"/>
                  </a:lnTo>
                  <a:lnTo>
                    <a:pt x="89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7"/>
            <p:cNvSpPr/>
            <p:nvPr/>
          </p:nvSpPr>
          <p:spPr>
            <a:xfrm>
              <a:off x="-9472875" y="-2503650"/>
              <a:ext cx="2651225" cy="2577175"/>
            </a:xfrm>
            <a:custGeom>
              <a:avLst/>
              <a:gdLst/>
              <a:ahLst/>
              <a:cxnLst/>
              <a:rect l="l" t="t" r="r" b="b"/>
              <a:pathLst>
                <a:path w="106049" h="103087" fill="none" extrusionOk="0">
                  <a:moveTo>
                    <a:pt x="17514" y="103086"/>
                  </a:moveTo>
                  <a:lnTo>
                    <a:pt x="17514" y="103086"/>
                  </a:lnTo>
                  <a:lnTo>
                    <a:pt x="16187" y="102051"/>
                  </a:lnTo>
                  <a:lnTo>
                    <a:pt x="14890" y="101035"/>
                  </a:lnTo>
                  <a:lnTo>
                    <a:pt x="13633" y="100030"/>
                  </a:lnTo>
                  <a:lnTo>
                    <a:pt x="12407" y="99025"/>
                  </a:lnTo>
                  <a:lnTo>
                    <a:pt x="11210" y="98049"/>
                  </a:lnTo>
                  <a:lnTo>
                    <a:pt x="10044" y="97074"/>
                  </a:lnTo>
                  <a:lnTo>
                    <a:pt x="8908" y="96119"/>
                  </a:lnTo>
                  <a:lnTo>
                    <a:pt x="7802" y="95174"/>
                  </a:lnTo>
                  <a:lnTo>
                    <a:pt x="6716" y="94239"/>
                  </a:lnTo>
                  <a:lnTo>
                    <a:pt x="5671" y="93324"/>
                  </a:lnTo>
                  <a:lnTo>
                    <a:pt x="4655" y="92420"/>
                  </a:lnTo>
                  <a:lnTo>
                    <a:pt x="3670" y="91525"/>
                  </a:lnTo>
                  <a:lnTo>
                    <a:pt x="2705" y="90650"/>
                  </a:lnTo>
                  <a:lnTo>
                    <a:pt x="1780" y="89796"/>
                  </a:lnTo>
                  <a:lnTo>
                    <a:pt x="875" y="88941"/>
                  </a:lnTo>
                  <a:lnTo>
                    <a:pt x="0" y="88107"/>
                  </a:lnTo>
                  <a:lnTo>
                    <a:pt x="0" y="88107"/>
                  </a:lnTo>
                  <a:lnTo>
                    <a:pt x="3610" y="84829"/>
                  </a:lnTo>
                  <a:lnTo>
                    <a:pt x="7179" y="81562"/>
                  </a:lnTo>
                  <a:lnTo>
                    <a:pt x="10718" y="78305"/>
                  </a:lnTo>
                  <a:lnTo>
                    <a:pt x="14206" y="75068"/>
                  </a:lnTo>
                  <a:lnTo>
                    <a:pt x="17665" y="71841"/>
                  </a:lnTo>
                  <a:lnTo>
                    <a:pt x="21073" y="68644"/>
                  </a:lnTo>
                  <a:lnTo>
                    <a:pt x="24431" y="65467"/>
                  </a:lnTo>
                  <a:lnTo>
                    <a:pt x="27749" y="62310"/>
                  </a:lnTo>
                  <a:lnTo>
                    <a:pt x="31017" y="59184"/>
                  </a:lnTo>
                  <a:lnTo>
                    <a:pt x="34244" y="56087"/>
                  </a:lnTo>
                  <a:lnTo>
                    <a:pt x="37411" y="53021"/>
                  </a:lnTo>
                  <a:lnTo>
                    <a:pt x="40528" y="49995"/>
                  </a:lnTo>
                  <a:lnTo>
                    <a:pt x="43584" y="46999"/>
                  </a:lnTo>
                  <a:lnTo>
                    <a:pt x="46600" y="44043"/>
                  </a:lnTo>
                  <a:lnTo>
                    <a:pt x="49546" y="41128"/>
                  </a:lnTo>
                  <a:lnTo>
                    <a:pt x="52441" y="38253"/>
                  </a:lnTo>
                  <a:lnTo>
                    <a:pt x="55277" y="35428"/>
                  </a:lnTo>
                  <a:lnTo>
                    <a:pt x="58052" y="32643"/>
                  </a:lnTo>
                  <a:lnTo>
                    <a:pt x="60756" y="29919"/>
                  </a:lnTo>
                  <a:lnTo>
                    <a:pt x="63400" y="27244"/>
                  </a:lnTo>
                  <a:lnTo>
                    <a:pt x="65984" y="24620"/>
                  </a:lnTo>
                  <a:lnTo>
                    <a:pt x="68498" y="22047"/>
                  </a:lnTo>
                  <a:lnTo>
                    <a:pt x="70941" y="19544"/>
                  </a:lnTo>
                  <a:lnTo>
                    <a:pt x="73323" y="17101"/>
                  </a:lnTo>
                  <a:lnTo>
                    <a:pt x="75626" y="14718"/>
                  </a:lnTo>
                  <a:lnTo>
                    <a:pt x="77858" y="12396"/>
                  </a:lnTo>
                  <a:lnTo>
                    <a:pt x="80019" y="10154"/>
                  </a:lnTo>
                  <a:lnTo>
                    <a:pt x="82101" y="7972"/>
                  </a:lnTo>
                  <a:lnTo>
                    <a:pt x="86032" y="3830"/>
                  </a:lnTo>
                  <a:lnTo>
                    <a:pt x="89641" y="0"/>
                  </a:lnTo>
                  <a:lnTo>
                    <a:pt x="106049" y="16286"/>
                  </a:lnTo>
                  <a:lnTo>
                    <a:pt x="106049" y="16286"/>
                  </a:lnTo>
                  <a:lnTo>
                    <a:pt x="104300" y="18207"/>
                  </a:lnTo>
                  <a:lnTo>
                    <a:pt x="102389" y="20267"/>
                  </a:lnTo>
                  <a:lnTo>
                    <a:pt x="100338" y="22449"/>
                  </a:lnTo>
                  <a:lnTo>
                    <a:pt x="98147" y="24751"/>
                  </a:lnTo>
                  <a:lnTo>
                    <a:pt x="95834" y="27164"/>
                  </a:lnTo>
                  <a:lnTo>
                    <a:pt x="93401" y="29687"/>
                  </a:lnTo>
                  <a:lnTo>
                    <a:pt x="90858" y="32301"/>
                  </a:lnTo>
                  <a:lnTo>
                    <a:pt x="88223" y="34995"/>
                  </a:lnTo>
                  <a:lnTo>
                    <a:pt x="85489" y="37770"/>
                  </a:lnTo>
                  <a:lnTo>
                    <a:pt x="82664" y="40615"/>
                  </a:lnTo>
                  <a:lnTo>
                    <a:pt x="79778" y="43521"/>
                  </a:lnTo>
                  <a:lnTo>
                    <a:pt x="76822" y="46476"/>
                  </a:lnTo>
                  <a:lnTo>
                    <a:pt x="73806" y="49472"/>
                  </a:lnTo>
                  <a:lnTo>
                    <a:pt x="70750" y="52508"/>
                  </a:lnTo>
                  <a:lnTo>
                    <a:pt x="67643" y="55564"/>
                  </a:lnTo>
                  <a:lnTo>
                    <a:pt x="64516" y="58641"/>
                  </a:lnTo>
                  <a:lnTo>
                    <a:pt x="61369" y="61717"/>
                  </a:lnTo>
                  <a:lnTo>
                    <a:pt x="58202" y="64803"/>
                  </a:lnTo>
                  <a:lnTo>
                    <a:pt x="55035" y="67880"/>
                  </a:lnTo>
                  <a:lnTo>
                    <a:pt x="51878" y="70936"/>
                  </a:lnTo>
                  <a:lnTo>
                    <a:pt x="48721" y="73962"/>
                  </a:lnTo>
                  <a:lnTo>
                    <a:pt x="45595" y="76958"/>
                  </a:lnTo>
                  <a:lnTo>
                    <a:pt x="42508" y="79903"/>
                  </a:lnTo>
                  <a:lnTo>
                    <a:pt x="39452" y="82799"/>
                  </a:lnTo>
                  <a:lnTo>
                    <a:pt x="36446" y="85644"/>
                  </a:lnTo>
                  <a:lnTo>
                    <a:pt x="33500" y="88408"/>
                  </a:lnTo>
                  <a:lnTo>
                    <a:pt x="30614" y="91103"/>
                  </a:lnTo>
                  <a:lnTo>
                    <a:pt x="27809" y="93706"/>
                  </a:lnTo>
                  <a:lnTo>
                    <a:pt x="25085" y="96210"/>
                  </a:lnTo>
                  <a:lnTo>
                    <a:pt x="22461" y="98622"/>
                  </a:lnTo>
                  <a:lnTo>
                    <a:pt x="19927" y="100915"/>
                  </a:lnTo>
                  <a:lnTo>
                    <a:pt x="17514" y="103086"/>
                  </a:lnTo>
                  <a:lnTo>
                    <a:pt x="17514" y="1030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7"/>
            <p:cNvSpPr/>
            <p:nvPr/>
          </p:nvSpPr>
          <p:spPr>
            <a:xfrm>
              <a:off x="-9035025" y="7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7"/>
            <p:cNvSpPr/>
            <p:nvPr/>
          </p:nvSpPr>
          <p:spPr>
            <a:xfrm>
              <a:off x="-8090725" y="-4171500"/>
              <a:ext cx="2457200" cy="2454025"/>
            </a:xfrm>
            <a:custGeom>
              <a:avLst/>
              <a:gdLst/>
              <a:ahLst/>
              <a:cxnLst/>
              <a:rect l="l" t="t" r="r" b="b"/>
              <a:pathLst>
                <a:path w="98288" h="98161" extrusionOk="0">
                  <a:moveTo>
                    <a:pt x="24804" y="1"/>
                  </a:moveTo>
                  <a:lnTo>
                    <a:pt x="22019" y="2976"/>
                  </a:lnTo>
                  <a:lnTo>
                    <a:pt x="18972" y="6214"/>
                  </a:lnTo>
                  <a:lnTo>
                    <a:pt x="12437" y="13150"/>
                  </a:lnTo>
                  <a:lnTo>
                    <a:pt x="5882" y="20107"/>
                  </a:lnTo>
                  <a:lnTo>
                    <a:pt x="2816" y="23385"/>
                  </a:lnTo>
                  <a:lnTo>
                    <a:pt x="1" y="26401"/>
                  </a:lnTo>
                  <a:lnTo>
                    <a:pt x="192" y="26702"/>
                  </a:lnTo>
                  <a:lnTo>
                    <a:pt x="785" y="27567"/>
                  </a:lnTo>
                  <a:lnTo>
                    <a:pt x="1227" y="28210"/>
                  </a:lnTo>
                  <a:lnTo>
                    <a:pt x="1760" y="28974"/>
                  </a:lnTo>
                  <a:lnTo>
                    <a:pt x="2394" y="29869"/>
                  </a:lnTo>
                  <a:lnTo>
                    <a:pt x="3127" y="30884"/>
                  </a:lnTo>
                  <a:lnTo>
                    <a:pt x="3962" y="32020"/>
                  </a:lnTo>
                  <a:lnTo>
                    <a:pt x="4887" y="33267"/>
                  </a:lnTo>
                  <a:lnTo>
                    <a:pt x="5912" y="34624"/>
                  </a:lnTo>
                  <a:lnTo>
                    <a:pt x="7028" y="36082"/>
                  </a:lnTo>
                  <a:lnTo>
                    <a:pt x="8255" y="37640"/>
                  </a:lnTo>
                  <a:lnTo>
                    <a:pt x="9562" y="39299"/>
                  </a:lnTo>
                  <a:lnTo>
                    <a:pt x="10980" y="41048"/>
                  </a:lnTo>
                  <a:lnTo>
                    <a:pt x="12488" y="42878"/>
                  </a:lnTo>
                  <a:lnTo>
                    <a:pt x="14086" y="44798"/>
                  </a:lnTo>
                  <a:lnTo>
                    <a:pt x="15795" y="46789"/>
                  </a:lnTo>
                  <a:lnTo>
                    <a:pt x="16680" y="47814"/>
                  </a:lnTo>
                  <a:lnTo>
                    <a:pt x="17585" y="48859"/>
                  </a:lnTo>
                  <a:lnTo>
                    <a:pt x="18520" y="49925"/>
                  </a:lnTo>
                  <a:lnTo>
                    <a:pt x="19485" y="51001"/>
                  </a:lnTo>
                  <a:lnTo>
                    <a:pt x="20460" y="52097"/>
                  </a:lnTo>
                  <a:lnTo>
                    <a:pt x="21476" y="53213"/>
                  </a:lnTo>
                  <a:lnTo>
                    <a:pt x="22501" y="54339"/>
                  </a:lnTo>
                  <a:lnTo>
                    <a:pt x="23557" y="55475"/>
                  </a:lnTo>
                  <a:lnTo>
                    <a:pt x="24633" y="56631"/>
                  </a:lnTo>
                  <a:lnTo>
                    <a:pt x="25739" y="57797"/>
                  </a:lnTo>
                  <a:lnTo>
                    <a:pt x="26865" y="58983"/>
                  </a:lnTo>
                  <a:lnTo>
                    <a:pt x="28011" y="60179"/>
                  </a:lnTo>
                  <a:lnTo>
                    <a:pt x="29187" y="61386"/>
                  </a:lnTo>
                  <a:lnTo>
                    <a:pt x="30384" y="62602"/>
                  </a:lnTo>
                  <a:lnTo>
                    <a:pt x="31610" y="63829"/>
                  </a:lnTo>
                  <a:lnTo>
                    <a:pt x="32857" y="65075"/>
                  </a:lnTo>
                  <a:lnTo>
                    <a:pt x="34124" y="66322"/>
                  </a:lnTo>
                  <a:lnTo>
                    <a:pt x="35421" y="67579"/>
                  </a:lnTo>
                  <a:lnTo>
                    <a:pt x="36738" y="68845"/>
                  </a:lnTo>
                  <a:lnTo>
                    <a:pt x="38075" y="70122"/>
                  </a:lnTo>
                  <a:lnTo>
                    <a:pt x="39442" y="71409"/>
                  </a:lnTo>
                  <a:lnTo>
                    <a:pt x="40830" y="72706"/>
                  </a:lnTo>
                  <a:lnTo>
                    <a:pt x="42237" y="74003"/>
                  </a:lnTo>
                  <a:lnTo>
                    <a:pt x="43675" y="75310"/>
                  </a:lnTo>
                  <a:lnTo>
                    <a:pt x="45133" y="76617"/>
                  </a:lnTo>
                  <a:lnTo>
                    <a:pt x="46621" y="77933"/>
                  </a:lnTo>
                  <a:lnTo>
                    <a:pt x="48129" y="79250"/>
                  </a:lnTo>
                  <a:lnTo>
                    <a:pt x="49657" y="80578"/>
                  </a:lnTo>
                  <a:lnTo>
                    <a:pt x="50934" y="81673"/>
                  </a:lnTo>
                  <a:lnTo>
                    <a:pt x="52231" y="82769"/>
                  </a:lnTo>
                  <a:lnTo>
                    <a:pt x="53538" y="83865"/>
                  </a:lnTo>
                  <a:lnTo>
                    <a:pt x="54865" y="84961"/>
                  </a:lnTo>
                  <a:lnTo>
                    <a:pt x="56212" y="86067"/>
                  </a:lnTo>
                  <a:lnTo>
                    <a:pt x="57569" y="87162"/>
                  </a:lnTo>
                  <a:lnTo>
                    <a:pt x="58947" y="88268"/>
                  </a:lnTo>
                  <a:lnTo>
                    <a:pt x="60334" y="89374"/>
                  </a:lnTo>
                  <a:lnTo>
                    <a:pt x="61742" y="90470"/>
                  </a:lnTo>
                  <a:lnTo>
                    <a:pt x="63170" y="91576"/>
                  </a:lnTo>
                  <a:lnTo>
                    <a:pt x="64607" y="92672"/>
                  </a:lnTo>
                  <a:lnTo>
                    <a:pt x="66065" y="93777"/>
                  </a:lnTo>
                  <a:lnTo>
                    <a:pt x="67533" y="94873"/>
                  </a:lnTo>
                  <a:lnTo>
                    <a:pt x="69021" y="95969"/>
                  </a:lnTo>
                  <a:lnTo>
                    <a:pt x="70519" y="97065"/>
                  </a:lnTo>
                  <a:lnTo>
                    <a:pt x="72037" y="98161"/>
                  </a:lnTo>
                  <a:lnTo>
                    <a:pt x="75063" y="95346"/>
                  </a:lnTo>
                  <a:lnTo>
                    <a:pt x="78321" y="92290"/>
                  </a:lnTo>
                  <a:lnTo>
                    <a:pt x="85218" y="85795"/>
                  </a:lnTo>
                  <a:lnTo>
                    <a:pt x="92085" y="79321"/>
                  </a:lnTo>
                  <a:lnTo>
                    <a:pt x="95312" y="76295"/>
                  </a:lnTo>
                  <a:lnTo>
                    <a:pt x="98288" y="73510"/>
                  </a:lnTo>
                  <a:lnTo>
                    <a:pt x="78271" y="53474"/>
                  </a:lnTo>
                  <a:lnTo>
                    <a:pt x="248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7"/>
            <p:cNvSpPr/>
            <p:nvPr/>
          </p:nvSpPr>
          <p:spPr>
            <a:xfrm>
              <a:off x="-8090725" y="-4171500"/>
              <a:ext cx="2457200" cy="2454025"/>
            </a:xfrm>
            <a:custGeom>
              <a:avLst/>
              <a:gdLst/>
              <a:ahLst/>
              <a:cxnLst/>
              <a:rect l="l" t="t" r="r" b="b"/>
              <a:pathLst>
                <a:path w="98288" h="98161" fill="none" extrusionOk="0">
                  <a:moveTo>
                    <a:pt x="98288" y="73510"/>
                  </a:moveTo>
                  <a:lnTo>
                    <a:pt x="98288" y="73510"/>
                  </a:lnTo>
                  <a:lnTo>
                    <a:pt x="95312" y="76295"/>
                  </a:lnTo>
                  <a:lnTo>
                    <a:pt x="92085" y="79321"/>
                  </a:lnTo>
                  <a:lnTo>
                    <a:pt x="85218" y="85795"/>
                  </a:lnTo>
                  <a:lnTo>
                    <a:pt x="78321" y="92290"/>
                  </a:lnTo>
                  <a:lnTo>
                    <a:pt x="75063" y="95346"/>
                  </a:lnTo>
                  <a:lnTo>
                    <a:pt x="72037" y="98161"/>
                  </a:lnTo>
                  <a:lnTo>
                    <a:pt x="72037" y="98161"/>
                  </a:lnTo>
                  <a:lnTo>
                    <a:pt x="70519" y="97065"/>
                  </a:lnTo>
                  <a:lnTo>
                    <a:pt x="69021" y="95969"/>
                  </a:lnTo>
                  <a:lnTo>
                    <a:pt x="67533" y="94873"/>
                  </a:lnTo>
                  <a:lnTo>
                    <a:pt x="66065" y="93777"/>
                  </a:lnTo>
                  <a:lnTo>
                    <a:pt x="64607" y="92672"/>
                  </a:lnTo>
                  <a:lnTo>
                    <a:pt x="63170" y="91576"/>
                  </a:lnTo>
                  <a:lnTo>
                    <a:pt x="61742" y="90470"/>
                  </a:lnTo>
                  <a:lnTo>
                    <a:pt x="60334" y="89374"/>
                  </a:lnTo>
                  <a:lnTo>
                    <a:pt x="58947" y="88268"/>
                  </a:lnTo>
                  <a:lnTo>
                    <a:pt x="57569" y="87162"/>
                  </a:lnTo>
                  <a:lnTo>
                    <a:pt x="56212" y="86067"/>
                  </a:lnTo>
                  <a:lnTo>
                    <a:pt x="54865" y="84961"/>
                  </a:lnTo>
                  <a:lnTo>
                    <a:pt x="53538" y="83865"/>
                  </a:lnTo>
                  <a:lnTo>
                    <a:pt x="52231" y="82769"/>
                  </a:lnTo>
                  <a:lnTo>
                    <a:pt x="50934" y="81673"/>
                  </a:lnTo>
                  <a:lnTo>
                    <a:pt x="49657" y="80578"/>
                  </a:lnTo>
                  <a:lnTo>
                    <a:pt x="49657" y="80578"/>
                  </a:lnTo>
                  <a:lnTo>
                    <a:pt x="48129" y="79250"/>
                  </a:lnTo>
                  <a:lnTo>
                    <a:pt x="46621" y="77933"/>
                  </a:lnTo>
                  <a:lnTo>
                    <a:pt x="45133" y="76617"/>
                  </a:lnTo>
                  <a:lnTo>
                    <a:pt x="43675" y="75310"/>
                  </a:lnTo>
                  <a:lnTo>
                    <a:pt x="42237" y="74003"/>
                  </a:lnTo>
                  <a:lnTo>
                    <a:pt x="40830" y="72706"/>
                  </a:lnTo>
                  <a:lnTo>
                    <a:pt x="39442" y="71409"/>
                  </a:lnTo>
                  <a:lnTo>
                    <a:pt x="38075" y="70122"/>
                  </a:lnTo>
                  <a:lnTo>
                    <a:pt x="36738" y="68845"/>
                  </a:lnTo>
                  <a:lnTo>
                    <a:pt x="35421" y="67579"/>
                  </a:lnTo>
                  <a:lnTo>
                    <a:pt x="34124" y="66322"/>
                  </a:lnTo>
                  <a:lnTo>
                    <a:pt x="32857" y="65075"/>
                  </a:lnTo>
                  <a:lnTo>
                    <a:pt x="31610" y="63829"/>
                  </a:lnTo>
                  <a:lnTo>
                    <a:pt x="30384" y="62602"/>
                  </a:lnTo>
                  <a:lnTo>
                    <a:pt x="29187" y="61386"/>
                  </a:lnTo>
                  <a:lnTo>
                    <a:pt x="28011" y="60179"/>
                  </a:lnTo>
                  <a:lnTo>
                    <a:pt x="26865" y="58983"/>
                  </a:lnTo>
                  <a:lnTo>
                    <a:pt x="25739" y="57797"/>
                  </a:lnTo>
                  <a:lnTo>
                    <a:pt x="24633" y="56631"/>
                  </a:lnTo>
                  <a:lnTo>
                    <a:pt x="23557" y="55475"/>
                  </a:lnTo>
                  <a:lnTo>
                    <a:pt x="22501" y="54339"/>
                  </a:lnTo>
                  <a:lnTo>
                    <a:pt x="21476" y="53213"/>
                  </a:lnTo>
                  <a:lnTo>
                    <a:pt x="20460" y="52097"/>
                  </a:lnTo>
                  <a:lnTo>
                    <a:pt x="19485" y="51001"/>
                  </a:lnTo>
                  <a:lnTo>
                    <a:pt x="18520" y="49925"/>
                  </a:lnTo>
                  <a:lnTo>
                    <a:pt x="17585" y="48859"/>
                  </a:lnTo>
                  <a:lnTo>
                    <a:pt x="16680" y="47814"/>
                  </a:lnTo>
                  <a:lnTo>
                    <a:pt x="15795" y="46789"/>
                  </a:lnTo>
                  <a:lnTo>
                    <a:pt x="14086" y="44798"/>
                  </a:lnTo>
                  <a:lnTo>
                    <a:pt x="12488" y="42878"/>
                  </a:lnTo>
                  <a:lnTo>
                    <a:pt x="10980" y="41048"/>
                  </a:lnTo>
                  <a:lnTo>
                    <a:pt x="9562" y="39299"/>
                  </a:lnTo>
                  <a:lnTo>
                    <a:pt x="8255" y="37640"/>
                  </a:lnTo>
                  <a:lnTo>
                    <a:pt x="7028" y="36082"/>
                  </a:lnTo>
                  <a:lnTo>
                    <a:pt x="5912" y="34624"/>
                  </a:lnTo>
                  <a:lnTo>
                    <a:pt x="4887" y="33267"/>
                  </a:lnTo>
                  <a:lnTo>
                    <a:pt x="3962" y="32020"/>
                  </a:lnTo>
                  <a:lnTo>
                    <a:pt x="3127" y="30884"/>
                  </a:lnTo>
                  <a:lnTo>
                    <a:pt x="2394" y="29869"/>
                  </a:lnTo>
                  <a:lnTo>
                    <a:pt x="1760" y="28974"/>
                  </a:lnTo>
                  <a:lnTo>
                    <a:pt x="1227" y="28210"/>
                  </a:lnTo>
                  <a:lnTo>
                    <a:pt x="785" y="27567"/>
                  </a:lnTo>
                  <a:lnTo>
                    <a:pt x="192" y="26702"/>
                  </a:lnTo>
                  <a:lnTo>
                    <a:pt x="1" y="26401"/>
                  </a:lnTo>
                  <a:lnTo>
                    <a:pt x="1" y="26401"/>
                  </a:lnTo>
                  <a:lnTo>
                    <a:pt x="2816" y="23385"/>
                  </a:lnTo>
                  <a:lnTo>
                    <a:pt x="5882" y="20107"/>
                  </a:lnTo>
                  <a:lnTo>
                    <a:pt x="12437" y="13150"/>
                  </a:lnTo>
                  <a:lnTo>
                    <a:pt x="18972" y="6214"/>
                  </a:lnTo>
                  <a:lnTo>
                    <a:pt x="22019" y="2976"/>
                  </a:lnTo>
                  <a:lnTo>
                    <a:pt x="24804" y="1"/>
                  </a:lnTo>
                  <a:lnTo>
                    <a:pt x="78271" y="53474"/>
                  </a:lnTo>
                  <a:lnTo>
                    <a:pt x="98288" y="735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7"/>
            <p:cNvSpPr/>
            <p:nvPr/>
          </p:nvSpPr>
          <p:spPr>
            <a:xfrm>
              <a:off x="-5633550" y="-2333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7"/>
            <p:cNvSpPr/>
            <p:nvPr/>
          </p:nvSpPr>
          <p:spPr>
            <a:xfrm>
              <a:off x="-6849300" y="-2834675"/>
              <a:ext cx="1215775" cy="1117200"/>
            </a:xfrm>
            <a:custGeom>
              <a:avLst/>
              <a:gdLst/>
              <a:ahLst/>
              <a:cxnLst/>
              <a:rect l="l" t="t" r="r" b="b"/>
              <a:pathLst>
                <a:path w="48631" h="44688" extrusionOk="0">
                  <a:moveTo>
                    <a:pt x="28614" y="1"/>
                  </a:moveTo>
                  <a:lnTo>
                    <a:pt x="27296" y="1388"/>
                  </a:lnTo>
                  <a:lnTo>
                    <a:pt x="25879" y="2846"/>
                  </a:lnTo>
                  <a:lnTo>
                    <a:pt x="24371" y="4394"/>
                  </a:lnTo>
                  <a:lnTo>
                    <a:pt x="22792" y="6013"/>
                  </a:lnTo>
                  <a:lnTo>
                    <a:pt x="21123" y="7682"/>
                  </a:lnTo>
                  <a:lnTo>
                    <a:pt x="19404" y="9401"/>
                  </a:lnTo>
                  <a:lnTo>
                    <a:pt x="17615" y="11160"/>
                  </a:lnTo>
                  <a:lnTo>
                    <a:pt x="15775" y="12950"/>
                  </a:lnTo>
                  <a:lnTo>
                    <a:pt x="13885" y="14749"/>
                  </a:lnTo>
                  <a:lnTo>
                    <a:pt x="11954" y="16569"/>
                  </a:lnTo>
                  <a:lnTo>
                    <a:pt x="10004" y="18378"/>
                  </a:lnTo>
                  <a:lnTo>
                    <a:pt x="9018" y="19283"/>
                  </a:lnTo>
                  <a:lnTo>
                    <a:pt x="8023" y="20188"/>
                  </a:lnTo>
                  <a:lnTo>
                    <a:pt x="7028" y="21083"/>
                  </a:lnTo>
                  <a:lnTo>
                    <a:pt x="6022" y="21967"/>
                  </a:lnTo>
                  <a:lnTo>
                    <a:pt x="5017" y="22852"/>
                  </a:lnTo>
                  <a:lnTo>
                    <a:pt x="4012" y="23727"/>
                  </a:lnTo>
                  <a:lnTo>
                    <a:pt x="3006" y="24591"/>
                  </a:lnTo>
                  <a:lnTo>
                    <a:pt x="2011" y="25436"/>
                  </a:lnTo>
                  <a:lnTo>
                    <a:pt x="1005" y="26280"/>
                  </a:lnTo>
                  <a:lnTo>
                    <a:pt x="0" y="27105"/>
                  </a:lnTo>
                  <a:lnTo>
                    <a:pt x="1277" y="28200"/>
                  </a:lnTo>
                  <a:lnTo>
                    <a:pt x="2574" y="29296"/>
                  </a:lnTo>
                  <a:lnTo>
                    <a:pt x="3881" y="30392"/>
                  </a:lnTo>
                  <a:lnTo>
                    <a:pt x="5208" y="31488"/>
                  </a:lnTo>
                  <a:lnTo>
                    <a:pt x="6555" y="32594"/>
                  </a:lnTo>
                  <a:lnTo>
                    <a:pt x="7912" y="33689"/>
                  </a:lnTo>
                  <a:lnTo>
                    <a:pt x="9290" y="34795"/>
                  </a:lnTo>
                  <a:lnTo>
                    <a:pt x="10677" y="35901"/>
                  </a:lnTo>
                  <a:lnTo>
                    <a:pt x="12085" y="36997"/>
                  </a:lnTo>
                  <a:lnTo>
                    <a:pt x="13513" y="38103"/>
                  </a:lnTo>
                  <a:lnTo>
                    <a:pt x="14950" y="39199"/>
                  </a:lnTo>
                  <a:lnTo>
                    <a:pt x="16408" y="40304"/>
                  </a:lnTo>
                  <a:lnTo>
                    <a:pt x="17876" y="41400"/>
                  </a:lnTo>
                  <a:lnTo>
                    <a:pt x="19364" y="42496"/>
                  </a:lnTo>
                  <a:lnTo>
                    <a:pt x="20862" y="43592"/>
                  </a:lnTo>
                  <a:lnTo>
                    <a:pt x="22380" y="44688"/>
                  </a:lnTo>
                  <a:lnTo>
                    <a:pt x="25406" y="41873"/>
                  </a:lnTo>
                  <a:lnTo>
                    <a:pt x="28664" y="38817"/>
                  </a:lnTo>
                  <a:lnTo>
                    <a:pt x="35561" y="32322"/>
                  </a:lnTo>
                  <a:lnTo>
                    <a:pt x="42428" y="25848"/>
                  </a:lnTo>
                  <a:lnTo>
                    <a:pt x="45655" y="22822"/>
                  </a:lnTo>
                  <a:lnTo>
                    <a:pt x="48631" y="20037"/>
                  </a:lnTo>
                  <a:lnTo>
                    <a:pt x="28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7"/>
            <p:cNvSpPr/>
            <p:nvPr/>
          </p:nvSpPr>
          <p:spPr>
            <a:xfrm>
              <a:off x="-5633550" y="-2333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7"/>
            <p:cNvSpPr/>
            <p:nvPr/>
          </p:nvSpPr>
          <p:spPr>
            <a:xfrm>
              <a:off x="-8009275" y="-10830025"/>
              <a:ext cx="9035225" cy="9034650"/>
            </a:xfrm>
            <a:custGeom>
              <a:avLst/>
              <a:gdLst/>
              <a:ahLst/>
              <a:cxnLst/>
              <a:rect l="l" t="t" r="r" b="b"/>
              <a:pathLst>
                <a:path w="361409" h="361386" extrusionOk="0">
                  <a:moveTo>
                    <a:pt x="180699" y="1"/>
                  </a:moveTo>
                  <a:lnTo>
                    <a:pt x="179533" y="11"/>
                  </a:lnTo>
                  <a:lnTo>
                    <a:pt x="178367" y="21"/>
                  </a:lnTo>
                  <a:lnTo>
                    <a:pt x="177201" y="41"/>
                  </a:lnTo>
                  <a:lnTo>
                    <a:pt x="176044" y="61"/>
                  </a:lnTo>
                  <a:lnTo>
                    <a:pt x="174878" y="91"/>
                  </a:lnTo>
                  <a:lnTo>
                    <a:pt x="173722" y="132"/>
                  </a:lnTo>
                  <a:lnTo>
                    <a:pt x="172566" y="182"/>
                  </a:lnTo>
                  <a:lnTo>
                    <a:pt x="171410" y="242"/>
                  </a:lnTo>
                  <a:lnTo>
                    <a:pt x="170253" y="302"/>
                  </a:lnTo>
                  <a:lnTo>
                    <a:pt x="169097" y="373"/>
                  </a:lnTo>
                  <a:lnTo>
                    <a:pt x="167951" y="443"/>
                  </a:lnTo>
                  <a:lnTo>
                    <a:pt x="166805" y="534"/>
                  </a:lnTo>
                  <a:lnTo>
                    <a:pt x="165659" y="624"/>
                  </a:lnTo>
                  <a:lnTo>
                    <a:pt x="164513" y="725"/>
                  </a:lnTo>
                  <a:lnTo>
                    <a:pt x="163366" y="825"/>
                  </a:lnTo>
                  <a:lnTo>
                    <a:pt x="162230" y="936"/>
                  </a:lnTo>
                  <a:lnTo>
                    <a:pt x="161094" y="1056"/>
                  </a:lnTo>
                  <a:lnTo>
                    <a:pt x="159958" y="1187"/>
                  </a:lnTo>
                  <a:lnTo>
                    <a:pt x="158822" y="1318"/>
                  </a:lnTo>
                  <a:lnTo>
                    <a:pt x="157686" y="1459"/>
                  </a:lnTo>
                  <a:lnTo>
                    <a:pt x="156560" y="1599"/>
                  </a:lnTo>
                  <a:lnTo>
                    <a:pt x="155434" y="1760"/>
                  </a:lnTo>
                  <a:lnTo>
                    <a:pt x="154308" y="1921"/>
                  </a:lnTo>
                  <a:lnTo>
                    <a:pt x="153182" y="2082"/>
                  </a:lnTo>
                  <a:lnTo>
                    <a:pt x="152066" y="2263"/>
                  </a:lnTo>
                  <a:lnTo>
                    <a:pt x="150950" y="2444"/>
                  </a:lnTo>
                  <a:lnTo>
                    <a:pt x="149834" y="2635"/>
                  </a:lnTo>
                  <a:lnTo>
                    <a:pt x="148718" y="2826"/>
                  </a:lnTo>
                  <a:lnTo>
                    <a:pt x="147602" y="3027"/>
                  </a:lnTo>
                  <a:lnTo>
                    <a:pt x="146496" y="3238"/>
                  </a:lnTo>
                  <a:lnTo>
                    <a:pt x="145390" y="3449"/>
                  </a:lnTo>
                  <a:lnTo>
                    <a:pt x="144284" y="3680"/>
                  </a:lnTo>
                  <a:lnTo>
                    <a:pt x="143188" y="3902"/>
                  </a:lnTo>
                  <a:lnTo>
                    <a:pt x="142082" y="4143"/>
                  </a:lnTo>
                  <a:lnTo>
                    <a:pt x="140986" y="4384"/>
                  </a:lnTo>
                  <a:lnTo>
                    <a:pt x="139891" y="4635"/>
                  </a:lnTo>
                  <a:lnTo>
                    <a:pt x="138805" y="4887"/>
                  </a:lnTo>
                  <a:lnTo>
                    <a:pt x="137709" y="5148"/>
                  </a:lnTo>
                  <a:lnTo>
                    <a:pt x="136623" y="5420"/>
                  </a:lnTo>
                  <a:lnTo>
                    <a:pt x="135537" y="5691"/>
                  </a:lnTo>
                  <a:lnTo>
                    <a:pt x="134461" y="5973"/>
                  </a:lnTo>
                  <a:lnTo>
                    <a:pt x="133386" y="6264"/>
                  </a:lnTo>
                  <a:lnTo>
                    <a:pt x="132310" y="6556"/>
                  </a:lnTo>
                  <a:lnTo>
                    <a:pt x="131234" y="6857"/>
                  </a:lnTo>
                  <a:lnTo>
                    <a:pt x="130158" y="7169"/>
                  </a:lnTo>
                  <a:lnTo>
                    <a:pt x="129093" y="7480"/>
                  </a:lnTo>
                  <a:lnTo>
                    <a:pt x="128027" y="7802"/>
                  </a:lnTo>
                  <a:lnTo>
                    <a:pt x="126971" y="8134"/>
                  </a:lnTo>
                  <a:lnTo>
                    <a:pt x="125906" y="8466"/>
                  </a:lnTo>
                  <a:lnTo>
                    <a:pt x="124850" y="8797"/>
                  </a:lnTo>
                  <a:lnTo>
                    <a:pt x="123794" y="9149"/>
                  </a:lnTo>
                  <a:lnTo>
                    <a:pt x="122749" y="9501"/>
                  </a:lnTo>
                  <a:lnTo>
                    <a:pt x="121693" y="9863"/>
                  </a:lnTo>
                  <a:lnTo>
                    <a:pt x="120647" y="10225"/>
                  </a:lnTo>
                  <a:lnTo>
                    <a:pt x="119612" y="10597"/>
                  </a:lnTo>
                  <a:lnTo>
                    <a:pt x="118566" y="10969"/>
                  </a:lnTo>
                  <a:lnTo>
                    <a:pt x="117531" y="11351"/>
                  </a:lnTo>
                  <a:lnTo>
                    <a:pt x="116505" y="11743"/>
                  </a:lnTo>
                  <a:lnTo>
                    <a:pt x="115470" y="12135"/>
                  </a:lnTo>
                  <a:lnTo>
                    <a:pt x="114444" y="12537"/>
                  </a:lnTo>
                  <a:lnTo>
                    <a:pt x="113419" y="12949"/>
                  </a:lnTo>
                  <a:lnTo>
                    <a:pt x="112393" y="13362"/>
                  </a:lnTo>
                  <a:lnTo>
                    <a:pt x="111378" y="13784"/>
                  </a:lnTo>
                  <a:lnTo>
                    <a:pt x="110362" y="14206"/>
                  </a:lnTo>
                  <a:lnTo>
                    <a:pt x="109357" y="14638"/>
                  </a:lnTo>
                  <a:lnTo>
                    <a:pt x="108341" y="15071"/>
                  </a:lnTo>
                  <a:lnTo>
                    <a:pt x="107336" y="15523"/>
                  </a:lnTo>
                  <a:lnTo>
                    <a:pt x="106341" y="15965"/>
                  </a:lnTo>
                  <a:lnTo>
                    <a:pt x="105335" y="16428"/>
                  </a:lnTo>
                  <a:lnTo>
                    <a:pt x="104340" y="16880"/>
                  </a:lnTo>
                  <a:lnTo>
                    <a:pt x="103344" y="17353"/>
                  </a:lnTo>
                  <a:lnTo>
                    <a:pt x="102359" y="17825"/>
                  </a:lnTo>
                  <a:lnTo>
                    <a:pt x="101374" y="18308"/>
                  </a:lnTo>
                  <a:lnTo>
                    <a:pt x="100389" y="18790"/>
                  </a:lnTo>
                  <a:lnTo>
                    <a:pt x="99413" y="19283"/>
                  </a:lnTo>
                  <a:lnTo>
                    <a:pt x="98438" y="19776"/>
                  </a:lnTo>
                  <a:lnTo>
                    <a:pt x="97463" y="20278"/>
                  </a:lnTo>
                  <a:lnTo>
                    <a:pt x="96498" y="20781"/>
                  </a:lnTo>
                  <a:lnTo>
                    <a:pt x="95533" y="21294"/>
                  </a:lnTo>
                  <a:lnTo>
                    <a:pt x="94567" y="21816"/>
                  </a:lnTo>
                  <a:lnTo>
                    <a:pt x="93612" y="22339"/>
                  </a:lnTo>
                  <a:lnTo>
                    <a:pt x="92657" y="22872"/>
                  </a:lnTo>
                  <a:lnTo>
                    <a:pt x="91702" y="23405"/>
                  </a:lnTo>
                  <a:lnTo>
                    <a:pt x="90757" y="23948"/>
                  </a:lnTo>
                  <a:lnTo>
                    <a:pt x="89812" y="24491"/>
                  </a:lnTo>
                  <a:lnTo>
                    <a:pt x="88867" y="25044"/>
                  </a:lnTo>
                  <a:lnTo>
                    <a:pt x="87932" y="25607"/>
                  </a:lnTo>
                  <a:lnTo>
                    <a:pt x="86997" y="26169"/>
                  </a:lnTo>
                  <a:lnTo>
                    <a:pt x="86072" y="26732"/>
                  </a:lnTo>
                  <a:lnTo>
                    <a:pt x="85147" y="27306"/>
                  </a:lnTo>
                  <a:lnTo>
                    <a:pt x="84222" y="27889"/>
                  </a:lnTo>
                  <a:lnTo>
                    <a:pt x="83307" y="28472"/>
                  </a:lnTo>
                  <a:lnTo>
                    <a:pt x="82392" y="29065"/>
                  </a:lnTo>
                  <a:lnTo>
                    <a:pt x="81477" y="29658"/>
                  </a:lnTo>
                  <a:lnTo>
                    <a:pt x="80572" y="30261"/>
                  </a:lnTo>
                  <a:lnTo>
                    <a:pt x="79667" y="30864"/>
                  </a:lnTo>
                  <a:lnTo>
                    <a:pt x="78773" y="31478"/>
                  </a:lnTo>
                  <a:lnTo>
                    <a:pt x="77878" y="32091"/>
                  </a:lnTo>
                  <a:lnTo>
                    <a:pt x="76983" y="32714"/>
                  </a:lnTo>
                  <a:lnTo>
                    <a:pt x="76098" y="33348"/>
                  </a:lnTo>
                  <a:lnTo>
                    <a:pt x="75214" y="33981"/>
                  </a:lnTo>
                  <a:lnTo>
                    <a:pt x="74329" y="34614"/>
                  </a:lnTo>
                  <a:lnTo>
                    <a:pt x="73454" y="35258"/>
                  </a:lnTo>
                  <a:lnTo>
                    <a:pt x="72579" y="35901"/>
                  </a:lnTo>
                  <a:lnTo>
                    <a:pt x="71715" y="36554"/>
                  </a:lnTo>
                  <a:lnTo>
                    <a:pt x="70850" y="37218"/>
                  </a:lnTo>
                  <a:lnTo>
                    <a:pt x="69996" y="37882"/>
                  </a:lnTo>
                  <a:lnTo>
                    <a:pt x="69141" y="38545"/>
                  </a:lnTo>
                  <a:lnTo>
                    <a:pt x="68286" y="39219"/>
                  </a:lnTo>
                  <a:lnTo>
                    <a:pt x="67442" y="39902"/>
                  </a:lnTo>
                  <a:lnTo>
                    <a:pt x="66597" y="40586"/>
                  </a:lnTo>
                  <a:lnTo>
                    <a:pt x="65763" y="41269"/>
                  </a:lnTo>
                  <a:lnTo>
                    <a:pt x="64928" y="41963"/>
                  </a:lnTo>
                  <a:lnTo>
                    <a:pt x="64094" y="42657"/>
                  </a:lnTo>
                  <a:lnTo>
                    <a:pt x="63270" y="43361"/>
                  </a:lnTo>
                  <a:lnTo>
                    <a:pt x="62445" y="44074"/>
                  </a:lnTo>
                  <a:lnTo>
                    <a:pt x="61631" y="44778"/>
                  </a:lnTo>
                  <a:lnTo>
                    <a:pt x="60816" y="45502"/>
                  </a:lnTo>
                  <a:lnTo>
                    <a:pt x="60002" y="46226"/>
                  </a:lnTo>
                  <a:lnTo>
                    <a:pt x="59198" y="46950"/>
                  </a:lnTo>
                  <a:lnTo>
                    <a:pt x="58403" y="47683"/>
                  </a:lnTo>
                  <a:lnTo>
                    <a:pt x="57609" y="48417"/>
                  </a:lnTo>
                  <a:lnTo>
                    <a:pt x="56815" y="49161"/>
                  </a:lnTo>
                  <a:lnTo>
                    <a:pt x="56031" y="49905"/>
                  </a:lnTo>
                  <a:lnTo>
                    <a:pt x="55247" y="50649"/>
                  </a:lnTo>
                  <a:lnTo>
                    <a:pt x="54472" y="51403"/>
                  </a:lnTo>
                  <a:lnTo>
                    <a:pt x="53698" y="52167"/>
                  </a:lnTo>
                  <a:lnTo>
                    <a:pt x="52924" y="52931"/>
                  </a:lnTo>
                  <a:lnTo>
                    <a:pt x="52160" y="53695"/>
                  </a:lnTo>
                  <a:lnTo>
                    <a:pt x="51406" y="54469"/>
                  </a:lnTo>
                  <a:lnTo>
                    <a:pt x="50652" y="55254"/>
                  </a:lnTo>
                  <a:lnTo>
                    <a:pt x="49898" y="56038"/>
                  </a:lnTo>
                  <a:lnTo>
                    <a:pt x="49154" y="56822"/>
                  </a:lnTo>
                  <a:lnTo>
                    <a:pt x="48410" y="57616"/>
                  </a:lnTo>
                  <a:lnTo>
                    <a:pt x="47676" y="58410"/>
                  </a:lnTo>
                  <a:lnTo>
                    <a:pt x="46942" y="59204"/>
                  </a:lnTo>
                  <a:lnTo>
                    <a:pt x="46218" y="60009"/>
                  </a:lnTo>
                  <a:lnTo>
                    <a:pt x="45494" y="60823"/>
                  </a:lnTo>
                  <a:lnTo>
                    <a:pt x="44780" y="61637"/>
                  </a:lnTo>
                  <a:lnTo>
                    <a:pt x="44067" y="62452"/>
                  </a:lnTo>
                  <a:lnTo>
                    <a:pt x="43353" y="63276"/>
                  </a:lnTo>
                  <a:lnTo>
                    <a:pt x="42649" y="64100"/>
                  </a:lnTo>
                  <a:lnTo>
                    <a:pt x="41955" y="64925"/>
                  </a:lnTo>
                  <a:lnTo>
                    <a:pt x="41261" y="65759"/>
                  </a:lnTo>
                  <a:lnTo>
                    <a:pt x="40578" y="66604"/>
                  </a:lnTo>
                  <a:lnTo>
                    <a:pt x="39894" y="67448"/>
                  </a:lnTo>
                  <a:lnTo>
                    <a:pt x="39210" y="68293"/>
                  </a:lnTo>
                  <a:lnTo>
                    <a:pt x="38537" y="69147"/>
                  </a:lnTo>
                  <a:lnTo>
                    <a:pt x="37873" y="70002"/>
                  </a:lnTo>
                  <a:lnTo>
                    <a:pt x="37210" y="70856"/>
                  </a:lnTo>
                  <a:lnTo>
                    <a:pt x="36556" y="71721"/>
                  </a:lnTo>
                  <a:lnTo>
                    <a:pt x="35903" y="72585"/>
                  </a:lnTo>
                  <a:lnTo>
                    <a:pt x="35249" y="73460"/>
                  </a:lnTo>
                  <a:lnTo>
                    <a:pt x="34606" y="74335"/>
                  </a:lnTo>
                  <a:lnTo>
                    <a:pt x="33972" y="75219"/>
                  </a:lnTo>
                  <a:lnTo>
                    <a:pt x="33339" y="76104"/>
                  </a:lnTo>
                  <a:lnTo>
                    <a:pt x="32716" y="76989"/>
                  </a:lnTo>
                  <a:lnTo>
                    <a:pt x="32092" y="77883"/>
                  </a:lnTo>
                  <a:lnTo>
                    <a:pt x="31469" y="78778"/>
                  </a:lnTo>
                  <a:lnTo>
                    <a:pt x="30866" y="79673"/>
                  </a:lnTo>
                  <a:lnTo>
                    <a:pt x="30252" y="80578"/>
                  </a:lnTo>
                  <a:lnTo>
                    <a:pt x="29649" y="81482"/>
                  </a:lnTo>
                  <a:lnTo>
                    <a:pt x="29056" y="82397"/>
                  </a:lnTo>
                  <a:lnTo>
                    <a:pt x="28463" y="83312"/>
                  </a:lnTo>
                  <a:lnTo>
                    <a:pt x="27880" y="84227"/>
                  </a:lnTo>
                  <a:lnTo>
                    <a:pt x="27307" y="85152"/>
                  </a:lnTo>
                  <a:lnTo>
                    <a:pt x="26734" y="86077"/>
                  </a:lnTo>
                  <a:lnTo>
                    <a:pt x="26160" y="87002"/>
                  </a:lnTo>
                  <a:lnTo>
                    <a:pt x="25597" y="87937"/>
                  </a:lnTo>
                  <a:lnTo>
                    <a:pt x="25045" y="88872"/>
                  </a:lnTo>
                  <a:lnTo>
                    <a:pt x="24492" y="89817"/>
                  </a:lnTo>
                  <a:lnTo>
                    <a:pt x="23939" y="90762"/>
                  </a:lnTo>
                  <a:lnTo>
                    <a:pt x="23396" y="91707"/>
                  </a:lnTo>
                  <a:lnTo>
                    <a:pt x="22863" y="92662"/>
                  </a:lnTo>
                  <a:lnTo>
                    <a:pt x="22330" y="93617"/>
                  </a:lnTo>
                  <a:lnTo>
                    <a:pt x="21807" y="94572"/>
                  </a:lnTo>
                  <a:lnTo>
                    <a:pt x="21294" y="95537"/>
                  </a:lnTo>
                  <a:lnTo>
                    <a:pt x="20782" y="96502"/>
                  </a:lnTo>
                  <a:lnTo>
                    <a:pt x="20269" y="97467"/>
                  </a:lnTo>
                  <a:lnTo>
                    <a:pt x="19766" y="98442"/>
                  </a:lnTo>
                  <a:lnTo>
                    <a:pt x="19274" y="99417"/>
                  </a:lnTo>
                  <a:lnTo>
                    <a:pt x="18781" y="100393"/>
                  </a:lnTo>
                  <a:lnTo>
                    <a:pt x="18298" y="101378"/>
                  </a:lnTo>
                  <a:lnTo>
                    <a:pt x="17816" y="102363"/>
                  </a:lnTo>
                  <a:lnTo>
                    <a:pt x="17343" y="103348"/>
                  </a:lnTo>
                  <a:lnTo>
                    <a:pt x="16881" y="104344"/>
                  </a:lnTo>
                  <a:lnTo>
                    <a:pt x="16418" y="105339"/>
                  </a:lnTo>
                  <a:lnTo>
                    <a:pt x="15966" y="106344"/>
                  </a:lnTo>
                  <a:lnTo>
                    <a:pt x="15513" y="107339"/>
                  </a:lnTo>
                  <a:lnTo>
                    <a:pt x="15071" y="108345"/>
                  </a:lnTo>
                  <a:lnTo>
                    <a:pt x="14629" y="109360"/>
                  </a:lnTo>
                  <a:lnTo>
                    <a:pt x="14196" y="110365"/>
                  </a:lnTo>
                  <a:lnTo>
                    <a:pt x="13774" y="111381"/>
                  </a:lnTo>
                  <a:lnTo>
                    <a:pt x="13352" y="112396"/>
                  </a:lnTo>
                  <a:lnTo>
                    <a:pt x="12940" y="113422"/>
                  </a:lnTo>
                  <a:lnTo>
                    <a:pt x="12537" y="114447"/>
                  </a:lnTo>
                  <a:lnTo>
                    <a:pt x="12135" y="115473"/>
                  </a:lnTo>
                  <a:lnTo>
                    <a:pt x="11733" y="116508"/>
                  </a:lnTo>
                  <a:lnTo>
                    <a:pt x="11351" y="117533"/>
                  </a:lnTo>
                  <a:lnTo>
                    <a:pt x="10969" y="118569"/>
                  </a:lnTo>
                  <a:lnTo>
                    <a:pt x="10587" y="119614"/>
                  </a:lnTo>
                  <a:lnTo>
                    <a:pt x="10215" y="120650"/>
                  </a:lnTo>
                  <a:lnTo>
                    <a:pt x="9853" y="121695"/>
                  </a:lnTo>
                  <a:lnTo>
                    <a:pt x="9491" y="122751"/>
                  </a:lnTo>
                  <a:lnTo>
                    <a:pt x="9139" y="123797"/>
                  </a:lnTo>
                  <a:lnTo>
                    <a:pt x="8797" y="124852"/>
                  </a:lnTo>
                  <a:lnTo>
                    <a:pt x="8456" y="125908"/>
                  </a:lnTo>
                  <a:lnTo>
                    <a:pt x="8124" y="126973"/>
                  </a:lnTo>
                  <a:lnTo>
                    <a:pt x="7802" y="128029"/>
                  </a:lnTo>
                  <a:lnTo>
                    <a:pt x="7480" y="129095"/>
                  </a:lnTo>
                  <a:lnTo>
                    <a:pt x="7159" y="130160"/>
                  </a:lnTo>
                  <a:lnTo>
                    <a:pt x="6857" y="131236"/>
                  </a:lnTo>
                  <a:lnTo>
                    <a:pt x="6555" y="132312"/>
                  </a:lnTo>
                  <a:lnTo>
                    <a:pt x="6264" y="133387"/>
                  </a:lnTo>
                  <a:lnTo>
                    <a:pt x="5972" y="134463"/>
                  </a:lnTo>
                  <a:lnTo>
                    <a:pt x="5691" y="135539"/>
                  </a:lnTo>
                  <a:lnTo>
                    <a:pt x="5409" y="136625"/>
                  </a:lnTo>
                  <a:lnTo>
                    <a:pt x="5148" y="137710"/>
                  </a:lnTo>
                  <a:lnTo>
                    <a:pt x="4886" y="138806"/>
                  </a:lnTo>
                  <a:lnTo>
                    <a:pt x="4625" y="139892"/>
                  </a:lnTo>
                  <a:lnTo>
                    <a:pt x="4384" y="140988"/>
                  </a:lnTo>
                  <a:lnTo>
                    <a:pt x="4132" y="142083"/>
                  </a:lnTo>
                  <a:lnTo>
                    <a:pt x="3901" y="143179"/>
                  </a:lnTo>
                  <a:lnTo>
                    <a:pt x="3670" y="144285"/>
                  </a:lnTo>
                  <a:lnTo>
                    <a:pt x="3449" y="145391"/>
                  </a:lnTo>
                  <a:lnTo>
                    <a:pt x="3238" y="146497"/>
                  </a:lnTo>
                  <a:lnTo>
                    <a:pt x="3026" y="147603"/>
                  </a:lnTo>
                  <a:lnTo>
                    <a:pt x="2825" y="148719"/>
                  </a:lnTo>
                  <a:lnTo>
                    <a:pt x="2624" y="149824"/>
                  </a:lnTo>
                  <a:lnTo>
                    <a:pt x="2443" y="150940"/>
                  </a:lnTo>
                  <a:lnTo>
                    <a:pt x="2262" y="152066"/>
                  </a:lnTo>
                  <a:lnTo>
                    <a:pt x="2081" y="153182"/>
                  </a:lnTo>
                  <a:lnTo>
                    <a:pt x="1910" y="154308"/>
                  </a:lnTo>
                  <a:lnTo>
                    <a:pt x="1750" y="155434"/>
                  </a:lnTo>
                  <a:lnTo>
                    <a:pt x="1599" y="156560"/>
                  </a:lnTo>
                  <a:lnTo>
                    <a:pt x="1448" y="157686"/>
                  </a:lnTo>
                  <a:lnTo>
                    <a:pt x="1307" y="158822"/>
                  </a:lnTo>
                  <a:lnTo>
                    <a:pt x="1176" y="159948"/>
                  </a:lnTo>
                  <a:lnTo>
                    <a:pt x="1056" y="161084"/>
                  </a:lnTo>
                  <a:lnTo>
                    <a:pt x="935" y="162230"/>
                  </a:lnTo>
                  <a:lnTo>
                    <a:pt x="825" y="163366"/>
                  </a:lnTo>
                  <a:lnTo>
                    <a:pt x="714" y="164512"/>
                  </a:lnTo>
                  <a:lnTo>
                    <a:pt x="613" y="165648"/>
                  </a:lnTo>
                  <a:lnTo>
                    <a:pt x="523" y="166794"/>
                  </a:lnTo>
                  <a:lnTo>
                    <a:pt x="443" y="167951"/>
                  </a:lnTo>
                  <a:lnTo>
                    <a:pt x="372" y="169097"/>
                  </a:lnTo>
                  <a:lnTo>
                    <a:pt x="302" y="170253"/>
                  </a:lnTo>
                  <a:lnTo>
                    <a:pt x="231" y="171399"/>
                  </a:lnTo>
                  <a:lnTo>
                    <a:pt x="181" y="172555"/>
                  </a:lnTo>
                  <a:lnTo>
                    <a:pt x="131" y="173721"/>
                  </a:lnTo>
                  <a:lnTo>
                    <a:pt x="91" y="174877"/>
                  </a:lnTo>
                  <a:lnTo>
                    <a:pt x="61" y="176033"/>
                  </a:lnTo>
                  <a:lnTo>
                    <a:pt x="30" y="177199"/>
                  </a:lnTo>
                  <a:lnTo>
                    <a:pt x="20" y="178366"/>
                  </a:lnTo>
                  <a:lnTo>
                    <a:pt x="0" y="179532"/>
                  </a:lnTo>
                  <a:lnTo>
                    <a:pt x="0" y="180698"/>
                  </a:lnTo>
                  <a:lnTo>
                    <a:pt x="0" y="181784"/>
                  </a:lnTo>
                  <a:lnTo>
                    <a:pt x="10" y="182859"/>
                  </a:lnTo>
                  <a:lnTo>
                    <a:pt x="30" y="183935"/>
                  </a:lnTo>
                  <a:lnTo>
                    <a:pt x="50" y="185001"/>
                  </a:lnTo>
                  <a:lnTo>
                    <a:pt x="81" y="186077"/>
                  </a:lnTo>
                  <a:lnTo>
                    <a:pt x="111" y="187152"/>
                  </a:lnTo>
                  <a:lnTo>
                    <a:pt x="151" y="188218"/>
                  </a:lnTo>
                  <a:lnTo>
                    <a:pt x="201" y="189284"/>
                  </a:lnTo>
                  <a:lnTo>
                    <a:pt x="252" y="190349"/>
                  </a:lnTo>
                  <a:lnTo>
                    <a:pt x="312" y="191415"/>
                  </a:lnTo>
                  <a:lnTo>
                    <a:pt x="382" y="192480"/>
                  </a:lnTo>
                  <a:lnTo>
                    <a:pt x="453" y="193536"/>
                  </a:lnTo>
                  <a:lnTo>
                    <a:pt x="523" y="194602"/>
                  </a:lnTo>
                  <a:lnTo>
                    <a:pt x="613" y="195657"/>
                  </a:lnTo>
                  <a:lnTo>
                    <a:pt x="704" y="196713"/>
                  </a:lnTo>
                  <a:lnTo>
                    <a:pt x="794" y="197768"/>
                  </a:lnTo>
                  <a:lnTo>
                    <a:pt x="895" y="198814"/>
                  </a:lnTo>
                  <a:lnTo>
                    <a:pt x="1006" y="199870"/>
                  </a:lnTo>
                  <a:lnTo>
                    <a:pt x="1116" y="200915"/>
                  </a:lnTo>
                  <a:lnTo>
                    <a:pt x="1237" y="201961"/>
                  </a:lnTo>
                  <a:lnTo>
                    <a:pt x="1368" y="203006"/>
                  </a:lnTo>
                  <a:lnTo>
                    <a:pt x="1498" y="204052"/>
                  </a:lnTo>
                  <a:lnTo>
                    <a:pt x="1629" y="205097"/>
                  </a:lnTo>
                  <a:lnTo>
                    <a:pt x="1780" y="206133"/>
                  </a:lnTo>
                  <a:lnTo>
                    <a:pt x="1931" y="207168"/>
                  </a:lnTo>
                  <a:lnTo>
                    <a:pt x="2081" y="208204"/>
                  </a:lnTo>
                  <a:lnTo>
                    <a:pt x="2242" y="209239"/>
                  </a:lnTo>
                  <a:lnTo>
                    <a:pt x="2413" y="210275"/>
                  </a:lnTo>
                  <a:lnTo>
                    <a:pt x="2584" y="211300"/>
                  </a:lnTo>
                  <a:lnTo>
                    <a:pt x="2755" y="212336"/>
                  </a:lnTo>
                  <a:lnTo>
                    <a:pt x="2946" y="213361"/>
                  </a:lnTo>
                  <a:lnTo>
                    <a:pt x="3137" y="214386"/>
                  </a:lnTo>
                  <a:lnTo>
                    <a:pt x="3529" y="216427"/>
                  </a:lnTo>
                  <a:lnTo>
                    <a:pt x="3951" y="218458"/>
                  </a:lnTo>
                  <a:lnTo>
                    <a:pt x="4394" y="220489"/>
                  </a:lnTo>
                  <a:lnTo>
                    <a:pt x="4856" y="222499"/>
                  </a:lnTo>
                  <a:lnTo>
                    <a:pt x="5349" y="224510"/>
                  </a:lnTo>
                  <a:lnTo>
                    <a:pt x="5862" y="226511"/>
                  </a:lnTo>
                  <a:lnTo>
                    <a:pt x="6394" y="228501"/>
                  </a:lnTo>
                  <a:lnTo>
                    <a:pt x="6947" y="230482"/>
                  </a:lnTo>
                  <a:lnTo>
                    <a:pt x="7521" y="232452"/>
                  </a:lnTo>
                  <a:lnTo>
                    <a:pt x="8114" y="234413"/>
                  </a:lnTo>
                  <a:lnTo>
                    <a:pt x="8737" y="236373"/>
                  </a:lnTo>
                  <a:lnTo>
                    <a:pt x="9380" y="238313"/>
                  </a:lnTo>
                  <a:lnTo>
                    <a:pt x="10044" y="240243"/>
                  </a:lnTo>
                  <a:lnTo>
                    <a:pt x="10728" y="242174"/>
                  </a:lnTo>
                  <a:lnTo>
                    <a:pt x="11431" y="244084"/>
                  </a:lnTo>
                  <a:lnTo>
                    <a:pt x="12155" y="245984"/>
                  </a:lnTo>
                  <a:lnTo>
                    <a:pt x="12899" y="247884"/>
                  </a:lnTo>
                  <a:lnTo>
                    <a:pt x="13663" y="249764"/>
                  </a:lnTo>
                  <a:lnTo>
                    <a:pt x="14458" y="251634"/>
                  </a:lnTo>
                  <a:lnTo>
                    <a:pt x="15262" y="253494"/>
                  </a:lnTo>
                  <a:lnTo>
                    <a:pt x="16086" y="255353"/>
                  </a:lnTo>
                  <a:lnTo>
                    <a:pt x="16941" y="257193"/>
                  </a:lnTo>
                  <a:lnTo>
                    <a:pt x="17806" y="259013"/>
                  </a:lnTo>
                  <a:lnTo>
                    <a:pt x="18690" y="260833"/>
                  </a:lnTo>
                  <a:lnTo>
                    <a:pt x="19605" y="262642"/>
                  </a:lnTo>
                  <a:lnTo>
                    <a:pt x="20530" y="264432"/>
                  </a:lnTo>
                  <a:lnTo>
                    <a:pt x="21475" y="266211"/>
                  </a:lnTo>
                  <a:lnTo>
                    <a:pt x="22441" y="267990"/>
                  </a:lnTo>
                  <a:lnTo>
                    <a:pt x="23426" y="269740"/>
                  </a:lnTo>
                  <a:lnTo>
                    <a:pt x="24431" y="271489"/>
                  </a:lnTo>
                  <a:lnTo>
                    <a:pt x="25457" y="273228"/>
                  </a:lnTo>
                  <a:lnTo>
                    <a:pt x="26492" y="274947"/>
                  </a:lnTo>
                  <a:lnTo>
                    <a:pt x="27558" y="276656"/>
                  </a:lnTo>
                  <a:lnTo>
                    <a:pt x="28634" y="278345"/>
                  </a:lnTo>
                  <a:lnTo>
                    <a:pt x="29730" y="280034"/>
                  </a:lnTo>
                  <a:lnTo>
                    <a:pt x="30846" y="281703"/>
                  </a:lnTo>
                  <a:lnTo>
                    <a:pt x="31972" y="283362"/>
                  </a:lnTo>
                  <a:lnTo>
                    <a:pt x="33128" y="285001"/>
                  </a:lnTo>
                  <a:lnTo>
                    <a:pt x="34294" y="286629"/>
                  </a:lnTo>
                  <a:lnTo>
                    <a:pt x="35480" y="288248"/>
                  </a:lnTo>
                  <a:lnTo>
                    <a:pt x="36687" y="289856"/>
                  </a:lnTo>
                  <a:lnTo>
                    <a:pt x="37903" y="291445"/>
                  </a:lnTo>
                  <a:lnTo>
                    <a:pt x="39140" y="293013"/>
                  </a:lnTo>
                  <a:lnTo>
                    <a:pt x="40397" y="294581"/>
                  </a:lnTo>
                  <a:lnTo>
                    <a:pt x="41664" y="296129"/>
                  </a:lnTo>
                  <a:lnTo>
                    <a:pt x="42951" y="297658"/>
                  </a:lnTo>
                  <a:lnTo>
                    <a:pt x="44258" y="299176"/>
                  </a:lnTo>
                  <a:lnTo>
                    <a:pt x="45585" y="300674"/>
                  </a:lnTo>
                  <a:lnTo>
                    <a:pt x="46359" y="301548"/>
                  </a:lnTo>
                  <a:lnTo>
                    <a:pt x="47143" y="302413"/>
                  </a:lnTo>
                  <a:lnTo>
                    <a:pt x="47937" y="303277"/>
                  </a:lnTo>
                  <a:lnTo>
                    <a:pt x="48732" y="304132"/>
                  </a:lnTo>
                  <a:lnTo>
                    <a:pt x="49526" y="304976"/>
                  </a:lnTo>
                  <a:lnTo>
                    <a:pt x="50330" y="305821"/>
                  </a:lnTo>
                  <a:lnTo>
                    <a:pt x="51145" y="306665"/>
                  </a:lnTo>
                  <a:lnTo>
                    <a:pt x="51959" y="307500"/>
                  </a:lnTo>
                  <a:lnTo>
                    <a:pt x="52783" y="308324"/>
                  </a:lnTo>
                  <a:lnTo>
                    <a:pt x="53608" y="309148"/>
                  </a:lnTo>
                  <a:lnTo>
                    <a:pt x="54442" y="309973"/>
                  </a:lnTo>
                  <a:lnTo>
                    <a:pt x="55287" y="310777"/>
                  </a:lnTo>
                  <a:lnTo>
                    <a:pt x="56121" y="311591"/>
                  </a:lnTo>
                  <a:lnTo>
                    <a:pt x="56976" y="312396"/>
                  </a:lnTo>
                  <a:lnTo>
                    <a:pt x="57830" y="313190"/>
                  </a:lnTo>
                  <a:lnTo>
                    <a:pt x="58685" y="313974"/>
                  </a:lnTo>
                  <a:lnTo>
                    <a:pt x="59550" y="314768"/>
                  </a:lnTo>
                  <a:lnTo>
                    <a:pt x="60414" y="315542"/>
                  </a:lnTo>
                  <a:lnTo>
                    <a:pt x="61289" y="316316"/>
                  </a:lnTo>
                  <a:lnTo>
                    <a:pt x="62174" y="317091"/>
                  </a:lnTo>
                  <a:lnTo>
                    <a:pt x="63058" y="317855"/>
                  </a:lnTo>
                  <a:lnTo>
                    <a:pt x="63943" y="318609"/>
                  </a:lnTo>
                  <a:lnTo>
                    <a:pt x="64838" y="319363"/>
                  </a:lnTo>
                  <a:lnTo>
                    <a:pt x="65733" y="320106"/>
                  </a:lnTo>
                  <a:lnTo>
                    <a:pt x="66638" y="320850"/>
                  </a:lnTo>
                  <a:lnTo>
                    <a:pt x="67542" y="321584"/>
                  </a:lnTo>
                  <a:lnTo>
                    <a:pt x="68457" y="322318"/>
                  </a:lnTo>
                  <a:lnTo>
                    <a:pt x="69382" y="323042"/>
                  </a:lnTo>
                  <a:lnTo>
                    <a:pt x="70297" y="323756"/>
                  </a:lnTo>
                  <a:lnTo>
                    <a:pt x="71232" y="324470"/>
                  </a:lnTo>
                  <a:lnTo>
                    <a:pt x="72157" y="325173"/>
                  </a:lnTo>
                  <a:lnTo>
                    <a:pt x="73102" y="325877"/>
                  </a:lnTo>
                  <a:lnTo>
                    <a:pt x="74037" y="326571"/>
                  </a:lnTo>
                  <a:lnTo>
                    <a:pt x="74982" y="327254"/>
                  </a:lnTo>
                  <a:lnTo>
                    <a:pt x="75937" y="327938"/>
                  </a:lnTo>
                  <a:lnTo>
                    <a:pt x="76893" y="328612"/>
                  </a:lnTo>
                  <a:lnTo>
                    <a:pt x="77848" y="329285"/>
                  </a:lnTo>
                  <a:lnTo>
                    <a:pt x="78813" y="329949"/>
                  </a:lnTo>
                  <a:lnTo>
                    <a:pt x="79788" y="330612"/>
                  </a:lnTo>
                  <a:lnTo>
                    <a:pt x="80763" y="331266"/>
                  </a:lnTo>
                  <a:lnTo>
                    <a:pt x="81739" y="331909"/>
                  </a:lnTo>
                  <a:lnTo>
                    <a:pt x="82724" y="332542"/>
                  </a:lnTo>
                  <a:lnTo>
                    <a:pt x="83709" y="333176"/>
                  </a:lnTo>
                  <a:lnTo>
                    <a:pt x="84694" y="333809"/>
                  </a:lnTo>
                  <a:lnTo>
                    <a:pt x="85690" y="334432"/>
                  </a:lnTo>
                  <a:lnTo>
                    <a:pt x="86695" y="335046"/>
                  </a:lnTo>
                  <a:lnTo>
                    <a:pt x="87701" y="335649"/>
                  </a:lnTo>
                  <a:lnTo>
                    <a:pt x="88706" y="336252"/>
                  </a:lnTo>
                  <a:lnTo>
                    <a:pt x="89721" y="336845"/>
                  </a:lnTo>
                  <a:lnTo>
                    <a:pt x="90737" y="337438"/>
                  </a:lnTo>
                  <a:lnTo>
                    <a:pt x="91752" y="338021"/>
                  </a:lnTo>
                  <a:lnTo>
                    <a:pt x="92778" y="338594"/>
                  </a:lnTo>
                  <a:lnTo>
                    <a:pt x="93813" y="339167"/>
                  </a:lnTo>
                  <a:lnTo>
                    <a:pt x="94839" y="339730"/>
                  </a:lnTo>
                  <a:lnTo>
                    <a:pt x="95884" y="340283"/>
                  </a:lnTo>
                  <a:lnTo>
                    <a:pt x="96920" y="340836"/>
                  </a:lnTo>
                  <a:lnTo>
                    <a:pt x="97966" y="341379"/>
                  </a:lnTo>
                  <a:lnTo>
                    <a:pt x="99021" y="341922"/>
                  </a:lnTo>
                  <a:lnTo>
                    <a:pt x="100067" y="342445"/>
                  </a:lnTo>
                  <a:lnTo>
                    <a:pt x="101123" y="342968"/>
                  </a:lnTo>
                  <a:lnTo>
                    <a:pt x="102188" y="343490"/>
                  </a:lnTo>
                  <a:lnTo>
                    <a:pt x="103254" y="344003"/>
                  </a:lnTo>
                  <a:lnTo>
                    <a:pt x="104320" y="344506"/>
                  </a:lnTo>
                  <a:lnTo>
                    <a:pt x="105395" y="344998"/>
                  </a:lnTo>
                  <a:lnTo>
                    <a:pt x="106471" y="345491"/>
                  </a:lnTo>
                  <a:lnTo>
                    <a:pt x="107547" y="345974"/>
                  </a:lnTo>
                  <a:lnTo>
                    <a:pt x="108633" y="346446"/>
                  </a:lnTo>
                  <a:lnTo>
                    <a:pt x="109719" y="346919"/>
                  </a:lnTo>
                  <a:lnTo>
                    <a:pt x="110815" y="347381"/>
                  </a:lnTo>
                  <a:lnTo>
                    <a:pt x="111910" y="347833"/>
                  </a:lnTo>
                  <a:lnTo>
                    <a:pt x="113006" y="348286"/>
                  </a:lnTo>
                  <a:lnTo>
                    <a:pt x="114112" y="348728"/>
                  </a:lnTo>
                  <a:lnTo>
                    <a:pt x="115218" y="349160"/>
                  </a:lnTo>
                  <a:lnTo>
                    <a:pt x="116324" y="349583"/>
                  </a:lnTo>
                  <a:lnTo>
                    <a:pt x="117440" y="350005"/>
                  </a:lnTo>
                  <a:lnTo>
                    <a:pt x="118556" y="350417"/>
                  </a:lnTo>
                  <a:lnTo>
                    <a:pt x="119672" y="350819"/>
                  </a:lnTo>
                  <a:lnTo>
                    <a:pt x="120798" y="351221"/>
                  </a:lnTo>
                  <a:lnTo>
                    <a:pt x="121924" y="351613"/>
                  </a:lnTo>
                  <a:lnTo>
                    <a:pt x="123050" y="351995"/>
                  </a:lnTo>
                  <a:lnTo>
                    <a:pt x="124186" y="352377"/>
                  </a:lnTo>
                  <a:lnTo>
                    <a:pt x="125322" y="352749"/>
                  </a:lnTo>
                  <a:lnTo>
                    <a:pt x="126458" y="353111"/>
                  </a:lnTo>
                  <a:lnTo>
                    <a:pt x="127605" y="353463"/>
                  </a:lnTo>
                  <a:lnTo>
                    <a:pt x="128751" y="353805"/>
                  </a:lnTo>
                  <a:lnTo>
                    <a:pt x="129897" y="354147"/>
                  </a:lnTo>
                  <a:lnTo>
                    <a:pt x="131053" y="354479"/>
                  </a:lnTo>
                  <a:lnTo>
                    <a:pt x="132209" y="354810"/>
                  </a:lnTo>
                  <a:lnTo>
                    <a:pt x="133366" y="355122"/>
                  </a:lnTo>
                  <a:lnTo>
                    <a:pt x="134532" y="355434"/>
                  </a:lnTo>
                  <a:lnTo>
                    <a:pt x="135698" y="355735"/>
                  </a:lnTo>
                  <a:lnTo>
                    <a:pt x="136864" y="356037"/>
                  </a:lnTo>
                  <a:lnTo>
                    <a:pt x="138031" y="356318"/>
                  </a:lnTo>
                  <a:lnTo>
                    <a:pt x="139207" y="356600"/>
                  </a:lnTo>
                  <a:lnTo>
                    <a:pt x="140383" y="356871"/>
                  </a:lnTo>
                  <a:lnTo>
                    <a:pt x="141570" y="357143"/>
                  </a:lnTo>
                  <a:lnTo>
                    <a:pt x="142746" y="357394"/>
                  </a:lnTo>
                  <a:lnTo>
                    <a:pt x="143932" y="357645"/>
                  </a:lnTo>
                  <a:lnTo>
                    <a:pt x="145119" y="357887"/>
                  </a:lnTo>
                  <a:lnTo>
                    <a:pt x="146315" y="358118"/>
                  </a:lnTo>
                  <a:lnTo>
                    <a:pt x="147511" y="358349"/>
                  </a:lnTo>
                  <a:lnTo>
                    <a:pt x="148708" y="358560"/>
                  </a:lnTo>
                  <a:lnTo>
                    <a:pt x="149904" y="358771"/>
                  </a:lnTo>
                  <a:lnTo>
                    <a:pt x="151111" y="358972"/>
                  </a:lnTo>
                  <a:lnTo>
                    <a:pt x="152307" y="359173"/>
                  </a:lnTo>
                  <a:lnTo>
                    <a:pt x="153524" y="359354"/>
                  </a:lnTo>
                  <a:lnTo>
                    <a:pt x="154730" y="359535"/>
                  </a:lnTo>
                  <a:lnTo>
                    <a:pt x="155947" y="359706"/>
                  </a:lnTo>
                  <a:lnTo>
                    <a:pt x="157153" y="359867"/>
                  </a:lnTo>
                  <a:lnTo>
                    <a:pt x="158380" y="360018"/>
                  </a:lnTo>
                  <a:lnTo>
                    <a:pt x="159596" y="360169"/>
                  </a:lnTo>
                  <a:lnTo>
                    <a:pt x="160823" y="360309"/>
                  </a:lnTo>
                  <a:lnTo>
                    <a:pt x="162039" y="360440"/>
                  </a:lnTo>
                  <a:lnTo>
                    <a:pt x="163276" y="360561"/>
                  </a:lnTo>
                  <a:lnTo>
                    <a:pt x="164503" y="360671"/>
                  </a:lnTo>
                  <a:lnTo>
                    <a:pt x="165739" y="360782"/>
                  </a:lnTo>
                  <a:lnTo>
                    <a:pt x="166966" y="360872"/>
                  </a:lnTo>
                  <a:lnTo>
                    <a:pt x="168202" y="360963"/>
                  </a:lnTo>
                  <a:lnTo>
                    <a:pt x="169449" y="361043"/>
                  </a:lnTo>
                  <a:lnTo>
                    <a:pt x="170686" y="361114"/>
                  </a:lnTo>
                  <a:lnTo>
                    <a:pt x="171932" y="361174"/>
                  </a:lnTo>
                  <a:lnTo>
                    <a:pt x="173179" y="361234"/>
                  </a:lnTo>
                  <a:lnTo>
                    <a:pt x="174426" y="361285"/>
                  </a:lnTo>
                  <a:lnTo>
                    <a:pt x="175672" y="361315"/>
                  </a:lnTo>
                  <a:lnTo>
                    <a:pt x="176929" y="361345"/>
                  </a:lnTo>
                  <a:lnTo>
                    <a:pt x="178186" y="361375"/>
                  </a:lnTo>
                  <a:lnTo>
                    <a:pt x="179443" y="361385"/>
                  </a:lnTo>
                  <a:lnTo>
                    <a:pt x="181866" y="361385"/>
                  </a:lnTo>
                  <a:lnTo>
                    <a:pt x="183032" y="361375"/>
                  </a:lnTo>
                  <a:lnTo>
                    <a:pt x="184198" y="361355"/>
                  </a:lnTo>
                  <a:lnTo>
                    <a:pt x="185364" y="361325"/>
                  </a:lnTo>
                  <a:lnTo>
                    <a:pt x="186521" y="361295"/>
                  </a:lnTo>
                  <a:lnTo>
                    <a:pt x="187687" y="361254"/>
                  </a:lnTo>
                  <a:lnTo>
                    <a:pt x="188843" y="361204"/>
                  </a:lnTo>
                  <a:lnTo>
                    <a:pt x="189999" y="361154"/>
                  </a:lnTo>
                  <a:lnTo>
                    <a:pt x="191155" y="361094"/>
                  </a:lnTo>
                  <a:lnTo>
                    <a:pt x="192302" y="361023"/>
                  </a:lnTo>
                  <a:lnTo>
                    <a:pt x="193458" y="360943"/>
                  </a:lnTo>
                  <a:lnTo>
                    <a:pt x="194604" y="360862"/>
                  </a:lnTo>
                  <a:lnTo>
                    <a:pt x="195750" y="360772"/>
                  </a:lnTo>
                  <a:lnTo>
                    <a:pt x="196896" y="360671"/>
                  </a:lnTo>
                  <a:lnTo>
                    <a:pt x="198032" y="360571"/>
                  </a:lnTo>
                  <a:lnTo>
                    <a:pt x="199179" y="360450"/>
                  </a:lnTo>
                  <a:lnTo>
                    <a:pt x="200315" y="360340"/>
                  </a:lnTo>
                  <a:lnTo>
                    <a:pt x="201451" y="360209"/>
                  </a:lnTo>
                  <a:lnTo>
                    <a:pt x="202587" y="360078"/>
                  </a:lnTo>
                  <a:lnTo>
                    <a:pt x="203713" y="359937"/>
                  </a:lnTo>
                  <a:lnTo>
                    <a:pt x="204849" y="359787"/>
                  </a:lnTo>
                  <a:lnTo>
                    <a:pt x="205975" y="359636"/>
                  </a:lnTo>
                  <a:lnTo>
                    <a:pt x="207101" y="359475"/>
                  </a:lnTo>
                  <a:lnTo>
                    <a:pt x="208217" y="359304"/>
                  </a:lnTo>
                  <a:lnTo>
                    <a:pt x="209343" y="359133"/>
                  </a:lnTo>
                  <a:lnTo>
                    <a:pt x="210459" y="358952"/>
                  </a:lnTo>
                  <a:lnTo>
                    <a:pt x="211575" y="358761"/>
                  </a:lnTo>
                  <a:lnTo>
                    <a:pt x="212691" y="358570"/>
                  </a:lnTo>
                  <a:lnTo>
                    <a:pt x="213797" y="358359"/>
                  </a:lnTo>
                  <a:lnTo>
                    <a:pt x="214903" y="358158"/>
                  </a:lnTo>
                  <a:lnTo>
                    <a:pt x="216009" y="357937"/>
                  </a:lnTo>
                  <a:lnTo>
                    <a:pt x="217115" y="357716"/>
                  </a:lnTo>
                  <a:lnTo>
                    <a:pt x="218221" y="357484"/>
                  </a:lnTo>
                  <a:lnTo>
                    <a:pt x="219317" y="357253"/>
                  </a:lnTo>
                  <a:lnTo>
                    <a:pt x="220412" y="357012"/>
                  </a:lnTo>
                  <a:lnTo>
                    <a:pt x="221508" y="356761"/>
                  </a:lnTo>
                  <a:lnTo>
                    <a:pt x="222604" y="356509"/>
                  </a:lnTo>
                  <a:lnTo>
                    <a:pt x="223690" y="356248"/>
                  </a:lnTo>
                  <a:lnTo>
                    <a:pt x="224776" y="355977"/>
                  </a:lnTo>
                  <a:lnTo>
                    <a:pt x="225862" y="355695"/>
                  </a:lnTo>
                  <a:lnTo>
                    <a:pt x="226937" y="355414"/>
                  </a:lnTo>
                  <a:lnTo>
                    <a:pt x="228023" y="355132"/>
                  </a:lnTo>
                  <a:lnTo>
                    <a:pt x="229099" y="354830"/>
                  </a:lnTo>
                  <a:lnTo>
                    <a:pt x="230165" y="354529"/>
                  </a:lnTo>
                  <a:lnTo>
                    <a:pt x="231240" y="354227"/>
                  </a:lnTo>
                  <a:lnTo>
                    <a:pt x="232306" y="353916"/>
                  </a:lnTo>
                  <a:lnTo>
                    <a:pt x="233372" y="353594"/>
                  </a:lnTo>
                  <a:lnTo>
                    <a:pt x="234438" y="353262"/>
                  </a:lnTo>
                  <a:lnTo>
                    <a:pt x="235493" y="352930"/>
                  </a:lnTo>
                  <a:lnTo>
                    <a:pt x="236549" y="352589"/>
                  </a:lnTo>
                  <a:lnTo>
                    <a:pt x="237605" y="352247"/>
                  </a:lnTo>
                  <a:lnTo>
                    <a:pt x="238660" y="351895"/>
                  </a:lnTo>
                  <a:lnTo>
                    <a:pt x="239706" y="351533"/>
                  </a:lnTo>
                  <a:lnTo>
                    <a:pt x="240752" y="351171"/>
                  </a:lnTo>
                  <a:lnTo>
                    <a:pt x="241787" y="350799"/>
                  </a:lnTo>
                  <a:lnTo>
                    <a:pt x="242833" y="350427"/>
                  </a:lnTo>
                  <a:lnTo>
                    <a:pt x="243868" y="350045"/>
                  </a:lnTo>
                  <a:lnTo>
                    <a:pt x="244904" y="349653"/>
                  </a:lnTo>
                  <a:lnTo>
                    <a:pt x="245929" y="349261"/>
                  </a:lnTo>
                  <a:lnTo>
                    <a:pt x="246955" y="348859"/>
                  </a:lnTo>
                  <a:lnTo>
                    <a:pt x="247980" y="348447"/>
                  </a:lnTo>
                  <a:lnTo>
                    <a:pt x="249006" y="348034"/>
                  </a:lnTo>
                  <a:lnTo>
                    <a:pt x="250021" y="347612"/>
                  </a:lnTo>
                  <a:lnTo>
                    <a:pt x="251037" y="347190"/>
                  </a:lnTo>
                  <a:lnTo>
                    <a:pt x="252052" y="346758"/>
                  </a:lnTo>
                  <a:lnTo>
                    <a:pt x="253058" y="346315"/>
                  </a:lnTo>
                  <a:lnTo>
                    <a:pt x="254063" y="345873"/>
                  </a:lnTo>
                  <a:lnTo>
                    <a:pt x="255068" y="345431"/>
                  </a:lnTo>
                  <a:lnTo>
                    <a:pt x="256064" y="344968"/>
                  </a:lnTo>
                  <a:lnTo>
                    <a:pt x="257059" y="344506"/>
                  </a:lnTo>
                  <a:lnTo>
                    <a:pt x="258054" y="344043"/>
                  </a:lnTo>
                  <a:lnTo>
                    <a:pt x="259040" y="343571"/>
                  </a:lnTo>
                  <a:lnTo>
                    <a:pt x="260025" y="343088"/>
                  </a:lnTo>
                  <a:lnTo>
                    <a:pt x="261010" y="342606"/>
                  </a:lnTo>
                  <a:lnTo>
                    <a:pt x="261985" y="342113"/>
                  </a:lnTo>
                  <a:lnTo>
                    <a:pt x="262961" y="341620"/>
                  </a:lnTo>
                  <a:lnTo>
                    <a:pt x="263936" y="341118"/>
                  </a:lnTo>
                  <a:lnTo>
                    <a:pt x="264901" y="340615"/>
                  </a:lnTo>
                  <a:lnTo>
                    <a:pt x="265876" y="340102"/>
                  </a:lnTo>
                  <a:lnTo>
                    <a:pt x="266831" y="339580"/>
                  </a:lnTo>
                  <a:lnTo>
                    <a:pt x="267797" y="339057"/>
                  </a:lnTo>
                  <a:lnTo>
                    <a:pt x="268742" y="338524"/>
                  </a:lnTo>
                  <a:lnTo>
                    <a:pt x="269697" y="337991"/>
                  </a:lnTo>
                  <a:lnTo>
                    <a:pt x="270642" y="337448"/>
                  </a:lnTo>
                  <a:lnTo>
                    <a:pt x="271587" y="336905"/>
                  </a:lnTo>
                  <a:lnTo>
                    <a:pt x="272532" y="336353"/>
                  </a:lnTo>
                  <a:lnTo>
                    <a:pt x="273467" y="335790"/>
                  </a:lnTo>
                  <a:lnTo>
                    <a:pt x="274402" y="335227"/>
                  </a:lnTo>
                  <a:lnTo>
                    <a:pt x="275327" y="334664"/>
                  </a:lnTo>
                  <a:lnTo>
                    <a:pt x="276252" y="334091"/>
                  </a:lnTo>
                  <a:lnTo>
                    <a:pt x="277177" y="333507"/>
                  </a:lnTo>
                  <a:lnTo>
                    <a:pt x="278092" y="332924"/>
                  </a:lnTo>
                  <a:lnTo>
                    <a:pt x="279007" y="332331"/>
                  </a:lnTo>
                  <a:lnTo>
                    <a:pt x="279922" y="331738"/>
                  </a:lnTo>
                  <a:lnTo>
                    <a:pt x="280826" y="331135"/>
                  </a:lnTo>
                  <a:lnTo>
                    <a:pt x="281731" y="330532"/>
                  </a:lnTo>
                  <a:lnTo>
                    <a:pt x="282636" y="329918"/>
                  </a:lnTo>
                  <a:lnTo>
                    <a:pt x="283531" y="329305"/>
                  </a:lnTo>
                  <a:lnTo>
                    <a:pt x="284416" y="328682"/>
                  </a:lnTo>
                  <a:lnTo>
                    <a:pt x="285311" y="328049"/>
                  </a:lnTo>
                  <a:lnTo>
                    <a:pt x="286185" y="327415"/>
                  </a:lnTo>
                  <a:lnTo>
                    <a:pt x="287070" y="326782"/>
                  </a:lnTo>
                  <a:lnTo>
                    <a:pt x="287945" y="326138"/>
                  </a:lnTo>
                  <a:lnTo>
                    <a:pt x="288819" y="325495"/>
                  </a:lnTo>
                  <a:lnTo>
                    <a:pt x="289684" y="324842"/>
                  </a:lnTo>
                  <a:lnTo>
                    <a:pt x="290549" y="324178"/>
                  </a:lnTo>
                  <a:lnTo>
                    <a:pt x="291403" y="323515"/>
                  </a:lnTo>
                  <a:lnTo>
                    <a:pt x="292268" y="322851"/>
                  </a:lnTo>
                  <a:lnTo>
                    <a:pt x="293112" y="322177"/>
                  </a:lnTo>
                  <a:lnTo>
                    <a:pt x="293957" y="321494"/>
                  </a:lnTo>
                  <a:lnTo>
                    <a:pt x="294801" y="320810"/>
                  </a:lnTo>
                  <a:lnTo>
                    <a:pt x="295646" y="320127"/>
                  </a:lnTo>
                  <a:lnTo>
                    <a:pt x="296480" y="319433"/>
                  </a:lnTo>
                  <a:lnTo>
                    <a:pt x="297305" y="318739"/>
                  </a:lnTo>
                  <a:lnTo>
                    <a:pt x="298129" y="318036"/>
                  </a:lnTo>
                  <a:lnTo>
                    <a:pt x="298954" y="317322"/>
                  </a:lnTo>
                  <a:lnTo>
                    <a:pt x="299778" y="316618"/>
                  </a:lnTo>
                  <a:lnTo>
                    <a:pt x="300582" y="315894"/>
                  </a:lnTo>
                  <a:lnTo>
                    <a:pt x="301397" y="315170"/>
                  </a:lnTo>
                  <a:lnTo>
                    <a:pt x="302201" y="314447"/>
                  </a:lnTo>
                  <a:lnTo>
                    <a:pt x="302995" y="313713"/>
                  </a:lnTo>
                  <a:lnTo>
                    <a:pt x="303800" y="312979"/>
                  </a:lnTo>
                  <a:lnTo>
                    <a:pt x="304584" y="312235"/>
                  </a:lnTo>
                  <a:lnTo>
                    <a:pt x="305378" y="311491"/>
                  </a:lnTo>
                  <a:lnTo>
                    <a:pt x="306152" y="310747"/>
                  </a:lnTo>
                  <a:lnTo>
                    <a:pt x="306937" y="309983"/>
                  </a:lnTo>
                  <a:lnTo>
                    <a:pt x="307711" y="309229"/>
                  </a:lnTo>
                  <a:lnTo>
                    <a:pt x="308475" y="308465"/>
                  </a:lnTo>
                  <a:lnTo>
                    <a:pt x="309239" y="307691"/>
                  </a:lnTo>
                  <a:lnTo>
                    <a:pt x="310003" y="306927"/>
                  </a:lnTo>
                  <a:lnTo>
                    <a:pt x="310757" y="306143"/>
                  </a:lnTo>
                  <a:lnTo>
                    <a:pt x="311501" y="305358"/>
                  </a:lnTo>
                  <a:lnTo>
                    <a:pt x="312255" y="304574"/>
                  </a:lnTo>
                  <a:lnTo>
                    <a:pt x="312989" y="303780"/>
                  </a:lnTo>
                  <a:lnTo>
                    <a:pt x="313723" y="302986"/>
                  </a:lnTo>
                  <a:lnTo>
                    <a:pt x="314457" y="302192"/>
                  </a:lnTo>
                  <a:lnTo>
                    <a:pt x="315181" y="301387"/>
                  </a:lnTo>
                  <a:lnTo>
                    <a:pt x="315905" y="300573"/>
                  </a:lnTo>
                  <a:lnTo>
                    <a:pt x="316629" y="299759"/>
                  </a:lnTo>
                  <a:lnTo>
                    <a:pt x="317332" y="298944"/>
                  </a:lnTo>
                  <a:lnTo>
                    <a:pt x="318046" y="298120"/>
                  </a:lnTo>
                  <a:lnTo>
                    <a:pt x="318750" y="297296"/>
                  </a:lnTo>
                  <a:lnTo>
                    <a:pt x="319444" y="296471"/>
                  </a:lnTo>
                  <a:lnTo>
                    <a:pt x="320137" y="295637"/>
                  </a:lnTo>
                  <a:lnTo>
                    <a:pt x="320831" y="294792"/>
                  </a:lnTo>
                  <a:lnTo>
                    <a:pt x="321505" y="293948"/>
                  </a:lnTo>
                  <a:lnTo>
                    <a:pt x="322188" y="293103"/>
                  </a:lnTo>
                  <a:lnTo>
                    <a:pt x="322862" y="292249"/>
                  </a:lnTo>
                  <a:lnTo>
                    <a:pt x="323525" y="291394"/>
                  </a:lnTo>
                  <a:lnTo>
                    <a:pt x="324189" y="290540"/>
                  </a:lnTo>
                  <a:lnTo>
                    <a:pt x="324853" y="289675"/>
                  </a:lnTo>
                  <a:lnTo>
                    <a:pt x="325506" y="288811"/>
                  </a:lnTo>
                  <a:lnTo>
                    <a:pt x="326150" y="287936"/>
                  </a:lnTo>
                  <a:lnTo>
                    <a:pt x="326793" y="287061"/>
                  </a:lnTo>
                  <a:lnTo>
                    <a:pt x="327426" y="286177"/>
                  </a:lnTo>
                  <a:lnTo>
                    <a:pt x="328060" y="285292"/>
                  </a:lnTo>
                  <a:lnTo>
                    <a:pt x="328693" y="284407"/>
                  </a:lnTo>
                  <a:lnTo>
                    <a:pt x="329317" y="283513"/>
                  </a:lnTo>
                  <a:lnTo>
                    <a:pt x="329930" y="282618"/>
                  </a:lnTo>
                  <a:lnTo>
                    <a:pt x="330543" y="281723"/>
                  </a:lnTo>
                  <a:lnTo>
                    <a:pt x="331146" y="280818"/>
                  </a:lnTo>
                  <a:lnTo>
                    <a:pt x="331750" y="279914"/>
                  </a:lnTo>
                  <a:lnTo>
                    <a:pt x="332343" y="278999"/>
                  </a:lnTo>
                  <a:lnTo>
                    <a:pt x="332936" y="278084"/>
                  </a:lnTo>
                  <a:lnTo>
                    <a:pt x="333519" y="277169"/>
                  </a:lnTo>
                  <a:lnTo>
                    <a:pt x="334102" y="276244"/>
                  </a:lnTo>
                  <a:lnTo>
                    <a:pt x="334675" y="275319"/>
                  </a:lnTo>
                  <a:lnTo>
                    <a:pt x="335238" y="274394"/>
                  </a:lnTo>
                  <a:lnTo>
                    <a:pt x="335801" y="273459"/>
                  </a:lnTo>
                  <a:lnTo>
                    <a:pt x="336364" y="272524"/>
                  </a:lnTo>
                  <a:lnTo>
                    <a:pt x="336917" y="271579"/>
                  </a:lnTo>
                  <a:lnTo>
                    <a:pt x="337460" y="270634"/>
                  </a:lnTo>
                  <a:lnTo>
                    <a:pt x="338003" y="269689"/>
                  </a:lnTo>
                  <a:lnTo>
                    <a:pt x="338536" y="268734"/>
                  </a:lnTo>
                  <a:lnTo>
                    <a:pt x="339069" y="267779"/>
                  </a:lnTo>
                  <a:lnTo>
                    <a:pt x="339592" y="266824"/>
                  </a:lnTo>
                  <a:lnTo>
                    <a:pt x="340114" y="265859"/>
                  </a:lnTo>
                  <a:lnTo>
                    <a:pt x="340627" y="264894"/>
                  </a:lnTo>
                  <a:lnTo>
                    <a:pt x="341130" y="263929"/>
                  </a:lnTo>
                  <a:lnTo>
                    <a:pt x="341633" y="262954"/>
                  </a:lnTo>
                  <a:lnTo>
                    <a:pt x="342125" y="261979"/>
                  </a:lnTo>
                  <a:lnTo>
                    <a:pt x="342618" y="261003"/>
                  </a:lnTo>
                  <a:lnTo>
                    <a:pt x="343100" y="260018"/>
                  </a:lnTo>
                  <a:lnTo>
                    <a:pt x="343583" y="259033"/>
                  </a:lnTo>
                  <a:lnTo>
                    <a:pt x="344056" y="258048"/>
                  </a:lnTo>
                  <a:lnTo>
                    <a:pt x="344518" y="257052"/>
                  </a:lnTo>
                  <a:lnTo>
                    <a:pt x="344981" y="256057"/>
                  </a:lnTo>
                  <a:lnTo>
                    <a:pt x="345443" y="255052"/>
                  </a:lnTo>
                  <a:lnTo>
                    <a:pt x="345885" y="254057"/>
                  </a:lnTo>
                  <a:lnTo>
                    <a:pt x="346328" y="253051"/>
                  </a:lnTo>
                  <a:lnTo>
                    <a:pt x="346770" y="252036"/>
                  </a:lnTo>
                  <a:lnTo>
                    <a:pt x="347202" y="251031"/>
                  </a:lnTo>
                  <a:lnTo>
                    <a:pt x="347625" y="250015"/>
                  </a:lnTo>
                  <a:lnTo>
                    <a:pt x="348047" y="248990"/>
                  </a:lnTo>
                  <a:lnTo>
                    <a:pt x="348459" y="247974"/>
                  </a:lnTo>
                  <a:lnTo>
                    <a:pt x="348871" y="246949"/>
                  </a:lnTo>
                  <a:lnTo>
                    <a:pt x="349274" y="245924"/>
                  </a:lnTo>
                  <a:lnTo>
                    <a:pt x="349666" y="244888"/>
                  </a:lnTo>
                  <a:lnTo>
                    <a:pt x="350058" y="243863"/>
                  </a:lnTo>
                  <a:lnTo>
                    <a:pt x="350440" y="242817"/>
                  </a:lnTo>
                  <a:lnTo>
                    <a:pt x="350812" y="241782"/>
                  </a:lnTo>
                  <a:lnTo>
                    <a:pt x="351184" y="240736"/>
                  </a:lnTo>
                  <a:lnTo>
                    <a:pt x="351546" y="239691"/>
                  </a:lnTo>
                  <a:lnTo>
                    <a:pt x="351908" y="238645"/>
                  </a:lnTo>
                  <a:lnTo>
                    <a:pt x="352260" y="237599"/>
                  </a:lnTo>
                  <a:lnTo>
                    <a:pt x="352601" y="236544"/>
                  </a:lnTo>
                  <a:lnTo>
                    <a:pt x="352943" y="235488"/>
                  </a:lnTo>
                  <a:lnTo>
                    <a:pt x="353275" y="234423"/>
                  </a:lnTo>
                  <a:lnTo>
                    <a:pt x="353607" y="233367"/>
                  </a:lnTo>
                  <a:lnTo>
                    <a:pt x="353929" y="232301"/>
                  </a:lnTo>
                  <a:lnTo>
                    <a:pt x="354240" y="231236"/>
                  </a:lnTo>
                  <a:lnTo>
                    <a:pt x="354552" y="230160"/>
                  </a:lnTo>
                  <a:lnTo>
                    <a:pt x="354854" y="229084"/>
                  </a:lnTo>
                  <a:lnTo>
                    <a:pt x="355145" y="228009"/>
                  </a:lnTo>
                  <a:lnTo>
                    <a:pt x="355437" y="226933"/>
                  </a:lnTo>
                  <a:lnTo>
                    <a:pt x="355718" y="225847"/>
                  </a:lnTo>
                  <a:lnTo>
                    <a:pt x="355990" y="224771"/>
                  </a:lnTo>
                  <a:lnTo>
                    <a:pt x="356261" y="223686"/>
                  </a:lnTo>
                  <a:lnTo>
                    <a:pt x="356522" y="222590"/>
                  </a:lnTo>
                  <a:lnTo>
                    <a:pt x="356774" y="221504"/>
                  </a:lnTo>
                  <a:lnTo>
                    <a:pt x="357025" y="220408"/>
                  </a:lnTo>
                  <a:lnTo>
                    <a:pt x="357266" y="219313"/>
                  </a:lnTo>
                  <a:lnTo>
                    <a:pt x="357508" y="218207"/>
                  </a:lnTo>
                  <a:lnTo>
                    <a:pt x="357729" y="217111"/>
                  </a:lnTo>
                  <a:lnTo>
                    <a:pt x="357950" y="216005"/>
                  </a:lnTo>
                  <a:lnTo>
                    <a:pt x="358171" y="214899"/>
                  </a:lnTo>
                  <a:lnTo>
                    <a:pt x="358382" y="213793"/>
                  </a:lnTo>
                  <a:lnTo>
                    <a:pt x="358584" y="212677"/>
                  </a:lnTo>
                  <a:lnTo>
                    <a:pt x="358775" y="211562"/>
                  </a:lnTo>
                  <a:lnTo>
                    <a:pt x="358966" y="210446"/>
                  </a:lnTo>
                  <a:lnTo>
                    <a:pt x="359147" y="209330"/>
                  </a:lnTo>
                  <a:lnTo>
                    <a:pt x="359317" y="208214"/>
                  </a:lnTo>
                  <a:lnTo>
                    <a:pt x="359488" y="207088"/>
                  </a:lnTo>
                  <a:lnTo>
                    <a:pt x="359649" y="205962"/>
                  </a:lnTo>
                  <a:lnTo>
                    <a:pt x="359800" y="204836"/>
                  </a:lnTo>
                  <a:lnTo>
                    <a:pt x="359951" y="203710"/>
                  </a:lnTo>
                  <a:lnTo>
                    <a:pt x="360092" y="202574"/>
                  </a:lnTo>
                  <a:lnTo>
                    <a:pt x="360222" y="201438"/>
                  </a:lnTo>
                  <a:lnTo>
                    <a:pt x="360353" y="200302"/>
                  </a:lnTo>
                  <a:lnTo>
                    <a:pt x="360474" y="199166"/>
                  </a:lnTo>
                  <a:lnTo>
                    <a:pt x="360584" y="198030"/>
                  </a:lnTo>
                  <a:lnTo>
                    <a:pt x="360685" y="196884"/>
                  </a:lnTo>
                  <a:lnTo>
                    <a:pt x="360785" y="195738"/>
                  </a:lnTo>
                  <a:lnTo>
                    <a:pt x="360876" y="194592"/>
                  </a:lnTo>
                  <a:lnTo>
                    <a:pt x="360956" y="193446"/>
                  </a:lnTo>
                  <a:lnTo>
                    <a:pt x="361037" y="192299"/>
                  </a:lnTo>
                  <a:lnTo>
                    <a:pt x="361107" y="191143"/>
                  </a:lnTo>
                  <a:lnTo>
                    <a:pt x="361167" y="189987"/>
                  </a:lnTo>
                  <a:lnTo>
                    <a:pt x="361228" y="188831"/>
                  </a:lnTo>
                  <a:lnTo>
                    <a:pt x="361268" y="187675"/>
                  </a:lnTo>
                  <a:lnTo>
                    <a:pt x="361308" y="186519"/>
                  </a:lnTo>
                  <a:lnTo>
                    <a:pt x="361348" y="185353"/>
                  </a:lnTo>
                  <a:lnTo>
                    <a:pt x="361368" y="184197"/>
                  </a:lnTo>
                  <a:lnTo>
                    <a:pt x="361389" y="183030"/>
                  </a:lnTo>
                  <a:lnTo>
                    <a:pt x="361399" y="181864"/>
                  </a:lnTo>
                  <a:lnTo>
                    <a:pt x="361409" y="180688"/>
                  </a:lnTo>
                  <a:lnTo>
                    <a:pt x="361399" y="179411"/>
                  </a:lnTo>
                  <a:lnTo>
                    <a:pt x="361389" y="178134"/>
                  </a:lnTo>
                  <a:lnTo>
                    <a:pt x="361368" y="176858"/>
                  </a:lnTo>
                  <a:lnTo>
                    <a:pt x="361338" y="175581"/>
                  </a:lnTo>
                  <a:lnTo>
                    <a:pt x="361298" y="174314"/>
                  </a:lnTo>
                  <a:lnTo>
                    <a:pt x="361248" y="173037"/>
                  </a:lnTo>
                  <a:lnTo>
                    <a:pt x="361188" y="171771"/>
                  </a:lnTo>
                  <a:lnTo>
                    <a:pt x="361127" y="170504"/>
                  </a:lnTo>
                  <a:lnTo>
                    <a:pt x="361047" y="169247"/>
                  </a:lnTo>
                  <a:lnTo>
                    <a:pt x="360966" y="167981"/>
                  </a:lnTo>
                  <a:lnTo>
                    <a:pt x="360876" y="166724"/>
                  </a:lnTo>
                  <a:lnTo>
                    <a:pt x="360775" y="165467"/>
                  </a:lnTo>
                  <a:lnTo>
                    <a:pt x="360665" y="164221"/>
                  </a:lnTo>
                  <a:lnTo>
                    <a:pt x="360544" y="162964"/>
                  </a:lnTo>
                  <a:lnTo>
                    <a:pt x="360423" y="161717"/>
                  </a:lnTo>
                  <a:lnTo>
                    <a:pt x="360283" y="160471"/>
                  </a:lnTo>
                  <a:lnTo>
                    <a:pt x="360142" y="159224"/>
                  </a:lnTo>
                  <a:lnTo>
                    <a:pt x="359991" y="157988"/>
                  </a:lnTo>
                  <a:lnTo>
                    <a:pt x="359830" y="156751"/>
                  </a:lnTo>
                  <a:lnTo>
                    <a:pt x="359669" y="155515"/>
                  </a:lnTo>
                  <a:lnTo>
                    <a:pt x="359488" y="154278"/>
                  </a:lnTo>
                  <a:lnTo>
                    <a:pt x="359307" y="153052"/>
                  </a:lnTo>
                  <a:lnTo>
                    <a:pt x="359116" y="151825"/>
                  </a:lnTo>
                  <a:lnTo>
                    <a:pt x="358915" y="150599"/>
                  </a:lnTo>
                  <a:lnTo>
                    <a:pt x="358704" y="149372"/>
                  </a:lnTo>
                  <a:lnTo>
                    <a:pt x="358483" y="148156"/>
                  </a:lnTo>
                  <a:lnTo>
                    <a:pt x="358262" y="146939"/>
                  </a:lnTo>
                  <a:lnTo>
                    <a:pt x="358021" y="145733"/>
                  </a:lnTo>
                  <a:lnTo>
                    <a:pt x="357779" y="144516"/>
                  </a:lnTo>
                  <a:lnTo>
                    <a:pt x="357538" y="143310"/>
                  </a:lnTo>
                  <a:lnTo>
                    <a:pt x="357277" y="142104"/>
                  </a:lnTo>
                  <a:lnTo>
                    <a:pt x="357015" y="140907"/>
                  </a:lnTo>
                  <a:lnTo>
                    <a:pt x="356734" y="139701"/>
                  </a:lnTo>
                  <a:lnTo>
                    <a:pt x="356452" y="138505"/>
                  </a:lnTo>
                  <a:lnTo>
                    <a:pt x="356171" y="137318"/>
                  </a:lnTo>
                  <a:lnTo>
                    <a:pt x="355869" y="136132"/>
                  </a:lnTo>
                  <a:lnTo>
                    <a:pt x="355567" y="134946"/>
                  </a:lnTo>
                  <a:lnTo>
                    <a:pt x="355246" y="133759"/>
                  </a:lnTo>
                  <a:lnTo>
                    <a:pt x="354934" y="132573"/>
                  </a:lnTo>
                  <a:lnTo>
                    <a:pt x="354602" y="131397"/>
                  </a:lnTo>
                  <a:lnTo>
                    <a:pt x="354260" y="130231"/>
                  </a:lnTo>
                  <a:lnTo>
                    <a:pt x="353919" y="129054"/>
                  </a:lnTo>
                  <a:lnTo>
                    <a:pt x="353567" y="127888"/>
                  </a:lnTo>
                  <a:lnTo>
                    <a:pt x="353205" y="126722"/>
                  </a:lnTo>
                  <a:lnTo>
                    <a:pt x="352843" y="125566"/>
                  </a:lnTo>
                  <a:lnTo>
                    <a:pt x="352471" y="124410"/>
                  </a:lnTo>
                  <a:lnTo>
                    <a:pt x="352089" y="123254"/>
                  </a:lnTo>
                  <a:lnTo>
                    <a:pt x="351697" y="122108"/>
                  </a:lnTo>
                  <a:lnTo>
                    <a:pt x="351304" y="120962"/>
                  </a:lnTo>
                  <a:lnTo>
                    <a:pt x="350892" y="119816"/>
                  </a:lnTo>
                  <a:lnTo>
                    <a:pt x="350480" y="118680"/>
                  </a:lnTo>
                  <a:lnTo>
                    <a:pt x="350068" y="117544"/>
                  </a:lnTo>
                  <a:lnTo>
                    <a:pt x="349636" y="116407"/>
                  </a:lnTo>
                  <a:lnTo>
                    <a:pt x="349203" y="115282"/>
                  </a:lnTo>
                  <a:lnTo>
                    <a:pt x="348761" y="114156"/>
                  </a:lnTo>
                  <a:lnTo>
                    <a:pt x="348308" y="113030"/>
                  </a:lnTo>
                  <a:lnTo>
                    <a:pt x="347856" y="111914"/>
                  </a:lnTo>
                  <a:lnTo>
                    <a:pt x="347394" y="110808"/>
                  </a:lnTo>
                  <a:lnTo>
                    <a:pt x="346921" y="109692"/>
                  </a:lnTo>
                  <a:lnTo>
                    <a:pt x="346448" y="108586"/>
                  </a:lnTo>
                  <a:lnTo>
                    <a:pt x="345966" y="107480"/>
                  </a:lnTo>
                  <a:lnTo>
                    <a:pt x="345473" y="106384"/>
                  </a:lnTo>
                  <a:lnTo>
                    <a:pt x="344971" y="105289"/>
                  </a:lnTo>
                  <a:lnTo>
                    <a:pt x="344468" y="104203"/>
                  </a:lnTo>
                  <a:lnTo>
                    <a:pt x="343955" y="103117"/>
                  </a:lnTo>
                  <a:lnTo>
                    <a:pt x="343432" y="102031"/>
                  </a:lnTo>
                  <a:lnTo>
                    <a:pt x="342899" y="100956"/>
                  </a:lnTo>
                  <a:lnTo>
                    <a:pt x="342367" y="99880"/>
                  </a:lnTo>
                  <a:lnTo>
                    <a:pt x="341834" y="98804"/>
                  </a:lnTo>
                  <a:lnTo>
                    <a:pt x="341281" y="97739"/>
                  </a:lnTo>
                  <a:lnTo>
                    <a:pt x="340728" y="96673"/>
                  </a:lnTo>
                  <a:lnTo>
                    <a:pt x="340165" y="95617"/>
                  </a:lnTo>
                  <a:lnTo>
                    <a:pt x="339602" y="94562"/>
                  </a:lnTo>
                  <a:lnTo>
                    <a:pt x="339019" y="93516"/>
                  </a:lnTo>
                  <a:lnTo>
                    <a:pt x="338446" y="92471"/>
                  </a:lnTo>
                  <a:lnTo>
                    <a:pt x="337852" y="91425"/>
                  </a:lnTo>
                  <a:lnTo>
                    <a:pt x="337259" y="90390"/>
                  </a:lnTo>
                  <a:lnTo>
                    <a:pt x="336656" y="89354"/>
                  </a:lnTo>
                  <a:lnTo>
                    <a:pt x="336053" y="88329"/>
                  </a:lnTo>
                  <a:lnTo>
                    <a:pt x="335429" y="87303"/>
                  </a:lnTo>
                  <a:lnTo>
                    <a:pt x="334816" y="86288"/>
                  </a:lnTo>
                  <a:lnTo>
                    <a:pt x="334183" y="85273"/>
                  </a:lnTo>
                  <a:lnTo>
                    <a:pt x="333549" y="84257"/>
                  </a:lnTo>
                  <a:lnTo>
                    <a:pt x="332906" y="83252"/>
                  </a:lnTo>
                  <a:lnTo>
                    <a:pt x="332262" y="82247"/>
                  </a:lnTo>
                  <a:lnTo>
                    <a:pt x="331609" y="81251"/>
                  </a:lnTo>
                  <a:lnTo>
                    <a:pt x="330945" y="80256"/>
                  </a:lnTo>
                  <a:lnTo>
                    <a:pt x="330282" y="79271"/>
                  </a:lnTo>
                  <a:lnTo>
                    <a:pt x="329608" y="78286"/>
                  </a:lnTo>
                  <a:lnTo>
                    <a:pt x="328924" y="77310"/>
                  </a:lnTo>
                  <a:lnTo>
                    <a:pt x="328241" y="76335"/>
                  </a:lnTo>
                  <a:lnTo>
                    <a:pt x="327547" y="75370"/>
                  </a:lnTo>
                  <a:lnTo>
                    <a:pt x="326853" y="74405"/>
                  </a:lnTo>
                  <a:lnTo>
                    <a:pt x="326150" y="73440"/>
                  </a:lnTo>
                  <a:lnTo>
                    <a:pt x="325436" y="72485"/>
                  </a:lnTo>
                  <a:lnTo>
                    <a:pt x="324722" y="71540"/>
                  </a:lnTo>
                  <a:lnTo>
                    <a:pt x="323998" y="70595"/>
                  </a:lnTo>
                  <a:lnTo>
                    <a:pt x="323274" y="69650"/>
                  </a:lnTo>
                  <a:lnTo>
                    <a:pt x="322540" y="68715"/>
                  </a:lnTo>
                  <a:lnTo>
                    <a:pt x="321796" y="67790"/>
                  </a:lnTo>
                  <a:lnTo>
                    <a:pt x="321052" y="66865"/>
                  </a:lnTo>
                  <a:lnTo>
                    <a:pt x="320298" y="65940"/>
                  </a:lnTo>
                  <a:lnTo>
                    <a:pt x="319534" y="65025"/>
                  </a:lnTo>
                  <a:lnTo>
                    <a:pt x="318770" y="64110"/>
                  </a:lnTo>
                  <a:lnTo>
                    <a:pt x="318006" y="63206"/>
                  </a:lnTo>
                  <a:lnTo>
                    <a:pt x="317232" y="62311"/>
                  </a:lnTo>
                  <a:lnTo>
                    <a:pt x="316448" y="61416"/>
                  </a:lnTo>
                  <a:lnTo>
                    <a:pt x="315653" y="60521"/>
                  </a:lnTo>
                  <a:lnTo>
                    <a:pt x="314869" y="59637"/>
                  </a:lnTo>
                  <a:lnTo>
                    <a:pt x="314065" y="58762"/>
                  </a:lnTo>
                  <a:lnTo>
                    <a:pt x="313260" y="57888"/>
                  </a:lnTo>
                  <a:lnTo>
                    <a:pt x="312446" y="57023"/>
                  </a:lnTo>
                  <a:lnTo>
                    <a:pt x="311632" y="56158"/>
                  </a:lnTo>
                  <a:lnTo>
                    <a:pt x="310817" y="55304"/>
                  </a:lnTo>
                  <a:lnTo>
                    <a:pt x="309983" y="54449"/>
                  </a:lnTo>
                  <a:lnTo>
                    <a:pt x="309148" y="53605"/>
                  </a:lnTo>
                  <a:lnTo>
                    <a:pt x="308314" y="52760"/>
                  </a:lnTo>
                  <a:lnTo>
                    <a:pt x="307469" y="51926"/>
                  </a:lnTo>
                  <a:lnTo>
                    <a:pt x="306625" y="51092"/>
                  </a:lnTo>
                  <a:lnTo>
                    <a:pt x="305770" y="50267"/>
                  </a:lnTo>
                  <a:lnTo>
                    <a:pt x="304906" y="49453"/>
                  </a:lnTo>
                  <a:lnTo>
                    <a:pt x="304041" y="48639"/>
                  </a:lnTo>
                  <a:lnTo>
                    <a:pt x="303166" y="47824"/>
                  </a:lnTo>
                  <a:lnTo>
                    <a:pt x="302292" y="47020"/>
                  </a:lnTo>
                  <a:lnTo>
                    <a:pt x="301417" y="46226"/>
                  </a:lnTo>
                  <a:lnTo>
                    <a:pt x="300522" y="45432"/>
                  </a:lnTo>
                  <a:lnTo>
                    <a:pt x="299637" y="44647"/>
                  </a:lnTo>
                  <a:lnTo>
                    <a:pt x="298743" y="43873"/>
                  </a:lnTo>
                  <a:lnTo>
                    <a:pt x="297245" y="42597"/>
                  </a:lnTo>
                  <a:lnTo>
                    <a:pt x="295746" y="41340"/>
                  </a:lnTo>
                  <a:lnTo>
                    <a:pt x="294218" y="40103"/>
                  </a:lnTo>
                  <a:lnTo>
                    <a:pt x="292690" y="38877"/>
                  </a:lnTo>
                  <a:lnTo>
                    <a:pt x="291142" y="37660"/>
                  </a:lnTo>
                  <a:lnTo>
                    <a:pt x="289583" y="36474"/>
                  </a:lnTo>
                  <a:lnTo>
                    <a:pt x="288015" y="35298"/>
                  </a:lnTo>
                  <a:lnTo>
                    <a:pt x="286427" y="34142"/>
                  </a:lnTo>
                  <a:lnTo>
                    <a:pt x="284828" y="32996"/>
                  </a:lnTo>
                  <a:lnTo>
                    <a:pt x="283219" y="31870"/>
                  </a:lnTo>
                  <a:lnTo>
                    <a:pt x="281591" y="30764"/>
                  </a:lnTo>
                  <a:lnTo>
                    <a:pt x="279952" y="29668"/>
                  </a:lnTo>
                  <a:lnTo>
                    <a:pt x="278303" y="28602"/>
                  </a:lnTo>
                  <a:lnTo>
                    <a:pt x="276644" y="27547"/>
                  </a:lnTo>
                  <a:lnTo>
                    <a:pt x="274965" y="26501"/>
                  </a:lnTo>
                  <a:lnTo>
                    <a:pt x="273276" y="25486"/>
                  </a:lnTo>
                  <a:lnTo>
                    <a:pt x="271587" y="24481"/>
                  </a:lnTo>
                  <a:lnTo>
                    <a:pt x="269868" y="23495"/>
                  </a:lnTo>
                  <a:lnTo>
                    <a:pt x="268148" y="22530"/>
                  </a:lnTo>
                  <a:lnTo>
                    <a:pt x="266419" y="21585"/>
                  </a:lnTo>
                  <a:lnTo>
                    <a:pt x="264670" y="20650"/>
                  </a:lnTo>
                  <a:lnTo>
                    <a:pt x="262920" y="19745"/>
                  </a:lnTo>
                  <a:lnTo>
                    <a:pt x="261151" y="18851"/>
                  </a:lnTo>
                  <a:lnTo>
                    <a:pt x="259371" y="17976"/>
                  </a:lnTo>
                  <a:lnTo>
                    <a:pt x="257582" y="17122"/>
                  </a:lnTo>
                  <a:lnTo>
                    <a:pt x="255782" y="16287"/>
                  </a:lnTo>
                  <a:lnTo>
                    <a:pt x="253972" y="15473"/>
                  </a:lnTo>
                  <a:lnTo>
                    <a:pt x="252153" y="14679"/>
                  </a:lnTo>
                  <a:lnTo>
                    <a:pt x="250323" y="13894"/>
                  </a:lnTo>
                  <a:lnTo>
                    <a:pt x="248473" y="13140"/>
                  </a:lnTo>
                  <a:lnTo>
                    <a:pt x="246623" y="12407"/>
                  </a:lnTo>
                  <a:lnTo>
                    <a:pt x="244763" y="11683"/>
                  </a:lnTo>
                  <a:lnTo>
                    <a:pt x="242893" y="10989"/>
                  </a:lnTo>
                  <a:lnTo>
                    <a:pt x="241013" y="10316"/>
                  </a:lnTo>
                  <a:lnTo>
                    <a:pt x="239123" y="9652"/>
                  </a:lnTo>
                  <a:lnTo>
                    <a:pt x="237223" y="9019"/>
                  </a:lnTo>
                  <a:lnTo>
                    <a:pt x="235312" y="8405"/>
                  </a:lnTo>
                  <a:lnTo>
                    <a:pt x="233392" y="7802"/>
                  </a:lnTo>
                  <a:lnTo>
                    <a:pt x="231462" y="7229"/>
                  </a:lnTo>
                  <a:lnTo>
                    <a:pt x="229521" y="6676"/>
                  </a:lnTo>
                  <a:lnTo>
                    <a:pt x="227581" y="6143"/>
                  </a:lnTo>
                  <a:lnTo>
                    <a:pt x="225620" y="5631"/>
                  </a:lnTo>
                  <a:lnTo>
                    <a:pt x="223660" y="5138"/>
                  </a:lnTo>
                  <a:lnTo>
                    <a:pt x="221689" y="4676"/>
                  </a:lnTo>
                  <a:lnTo>
                    <a:pt x="219709" y="4223"/>
                  </a:lnTo>
                  <a:lnTo>
                    <a:pt x="217718" y="3801"/>
                  </a:lnTo>
                  <a:lnTo>
                    <a:pt x="215727" y="3399"/>
                  </a:lnTo>
                  <a:lnTo>
                    <a:pt x="213727" y="3017"/>
                  </a:lnTo>
                  <a:lnTo>
                    <a:pt x="211716" y="2655"/>
                  </a:lnTo>
                  <a:lnTo>
                    <a:pt x="209695" y="2313"/>
                  </a:lnTo>
                  <a:lnTo>
                    <a:pt x="207664" y="2001"/>
                  </a:lnTo>
                  <a:lnTo>
                    <a:pt x="205633" y="1710"/>
                  </a:lnTo>
                  <a:lnTo>
                    <a:pt x="203592" y="1438"/>
                  </a:lnTo>
                  <a:lnTo>
                    <a:pt x="201541" y="1197"/>
                  </a:lnTo>
                  <a:lnTo>
                    <a:pt x="199490" y="966"/>
                  </a:lnTo>
                  <a:lnTo>
                    <a:pt x="197429" y="765"/>
                  </a:lnTo>
                  <a:lnTo>
                    <a:pt x="195358" y="594"/>
                  </a:lnTo>
                  <a:lnTo>
                    <a:pt x="193287" y="433"/>
                  </a:lnTo>
                  <a:lnTo>
                    <a:pt x="191206" y="302"/>
                  </a:lnTo>
                  <a:lnTo>
                    <a:pt x="189115" y="192"/>
                  </a:lnTo>
                  <a:lnTo>
                    <a:pt x="187023" y="111"/>
                  </a:lnTo>
                  <a:lnTo>
                    <a:pt x="184922" y="51"/>
                  </a:lnTo>
                  <a:lnTo>
                    <a:pt x="182821" y="11"/>
                  </a:lnTo>
                  <a:lnTo>
                    <a:pt x="181765" y="11"/>
                  </a:lnTo>
                  <a:lnTo>
                    <a:pt x="1806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7"/>
            <p:cNvSpPr/>
            <p:nvPr/>
          </p:nvSpPr>
          <p:spPr>
            <a:xfrm>
              <a:off x="-8009275" y="-10830025"/>
              <a:ext cx="9035225" cy="9034650"/>
            </a:xfrm>
            <a:custGeom>
              <a:avLst/>
              <a:gdLst/>
              <a:ahLst/>
              <a:cxnLst/>
              <a:rect l="l" t="t" r="r" b="b"/>
              <a:pathLst>
                <a:path w="361409" h="361386" fill="none" extrusionOk="0">
                  <a:moveTo>
                    <a:pt x="180699" y="361385"/>
                  </a:moveTo>
                  <a:lnTo>
                    <a:pt x="180699" y="361385"/>
                  </a:lnTo>
                  <a:lnTo>
                    <a:pt x="179443" y="361385"/>
                  </a:lnTo>
                  <a:lnTo>
                    <a:pt x="178186" y="361375"/>
                  </a:lnTo>
                  <a:lnTo>
                    <a:pt x="176929" y="361345"/>
                  </a:lnTo>
                  <a:lnTo>
                    <a:pt x="175672" y="361315"/>
                  </a:lnTo>
                  <a:lnTo>
                    <a:pt x="174426" y="361285"/>
                  </a:lnTo>
                  <a:lnTo>
                    <a:pt x="173179" y="361234"/>
                  </a:lnTo>
                  <a:lnTo>
                    <a:pt x="171932" y="361174"/>
                  </a:lnTo>
                  <a:lnTo>
                    <a:pt x="170686" y="361114"/>
                  </a:lnTo>
                  <a:lnTo>
                    <a:pt x="169449" y="361043"/>
                  </a:lnTo>
                  <a:lnTo>
                    <a:pt x="168202" y="360963"/>
                  </a:lnTo>
                  <a:lnTo>
                    <a:pt x="166966" y="360872"/>
                  </a:lnTo>
                  <a:lnTo>
                    <a:pt x="165739" y="360782"/>
                  </a:lnTo>
                  <a:lnTo>
                    <a:pt x="164503" y="360671"/>
                  </a:lnTo>
                  <a:lnTo>
                    <a:pt x="163276" y="360561"/>
                  </a:lnTo>
                  <a:lnTo>
                    <a:pt x="162039" y="360440"/>
                  </a:lnTo>
                  <a:lnTo>
                    <a:pt x="160823" y="360309"/>
                  </a:lnTo>
                  <a:lnTo>
                    <a:pt x="159596" y="360169"/>
                  </a:lnTo>
                  <a:lnTo>
                    <a:pt x="158380" y="360018"/>
                  </a:lnTo>
                  <a:lnTo>
                    <a:pt x="157153" y="359867"/>
                  </a:lnTo>
                  <a:lnTo>
                    <a:pt x="155947" y="359706"/>
                  </a:lnTo>
                  <a:lnTo>
                    <a:pt x="154730" y="359535"/>
                  </a:lnTo>
                  <a:lnTo>
                    <a:pt x="153524" y="359354"/>
                  </a:lnTo>
                  <a:lnTo>
                    <a:pt x="152307" y="359173"/>
                  </a:lnTo>
                  <a:lnTo>
                    <a:pt x="151111" y="358972"/>
                  </a:lnTo>
                  <a:lnTo>
                    <a:pt x="149904" y="358771"/>
                  </a:lnTo>
                  <a:lnTo>
                    <a:pt x="148708" y="358560"/>
                  </a:lnTo>
                  <a:lnTo>
                    <a:pt x="147511" y="358349"/>
                  </a:lnTo>
                  <a:lnTo>
                    <a:pt x="146315" y="358118"/>
                  </a:lnTo>
                  <a:lnTo>
                    <a:pt x="145119" y="357887"/>
                  </a:lnTo>
                  <a:lnTo>
                    <a:pt x="143932" y="357645"/>
                  </a:lnTo>
                  <a:lnTo>
                    <a:pt x="142746" y="357394"/>
                  </a:lnTo>
                  <a:lnTo>
                    <a:pt x="141570" y="357143"/>
                  </a:lnTo>
                  <a:lnTo>
                    <a:pt x="140383" y="356871"/>
                  </a:lnTo>
                  <a:lnTo>
                    <a:pt x="139207" y="356600"/>
                  </a:lnTo>
                  <a:lnTo>
                    <a:pt x="138031" y="356318"/>
                  </a:lnTo>
                  <a:lnTo>
                    <a:pt x="136864" y="356037"/>
                  </a:lnTo>
                  <a:lnTo>
                    <a:pt x="135698" y="355735"/>
                  </a:lnTo>
                  <a:lnTo>
                    <a:pt x="134532" y="355434"/>
                  </a:lnTo>
                  <a:lnTo>
                    <a:pt x="133366" y="355122"/>
                  </a:lnTo>
                  <a:lnTo>
                    <a:pt x="132209" y="354810"/>
                  </a:lnTo>
                  <a:lnTo>
                    <a:pt x="131053" y="354479"/>
                  </a:lnTo>
                  <a:lnTo>
                    <a:pt x="129897" y="354147"/>
                  </a:lnTo>
                  <a:lnTo>
                    <a:pt x="128751" y="353805"/>
                  </a:lnTo>
                  <a:lnTo>
                    <a:pt x="127605" y="353463"/>
                  </a:lnTo>
                  <a:lnTo>
                    <a:pt x="126458" y="353111"/>
                  </a:lnTo>
                  <a:lnTo>
                    <a:pt x="125322" y="352749"/>
                  </a:lnTo>
                  <a:lnTo>
                    <a:pt x="124186" y="352377"/>
                  </a:lnTo>
                  <a:lnTo>
                    <a:pt x="123050" y="351995"/>
                  </a:lnTo>
                  <a:lnTo>
                    <a:pt x="121924" y="351613"/>
                  </a:lnTo>
                  <a:lnTo>
                    <a:pt x="120798" y="351221"/>
                  </a:lnTo>
                  <a:lnTo>
                    <a:pt x="119672" y="350819"/>
                  </a:lnTo>
                  <a:lnTo>
                    <a:pt x="118556" y="350417"/>
                  </a:lnTo>
                  <a:lnTo>
                    <a:pt x="117440" y="350005"/>
                  </a:lnTo>
                  <a:lnTo>
                    <a:pt x="116324" y="349583"/>
                  </a:lnTo>
                  <a:lnTo>
                    <a:pt x="115218" y="349160"/>
                  </a:lnTo>
                  <a:lnTo>
                    <a:pt x="114112" y="348728"/>
                  </a:lnTo>
                  <a:lnTo>
                    <a:pt x="113006" y="348286"/>
                  </a:lnTo>
                  <a:lnTo>
                    <a:pt x="111910" y="347833"/>
                  </a:lnTo>
                  <a:lnTo>
                    <a:pt x="110815" y="347381"/>
                  </a:lnTo>
                  <a:lnTo>
                    <a:pt x="109719" y="346919"/>
                  </a:lnTo>
                  <a:lnTo>
                    <a:pt x="108633" y="346446"/>
                  </a:lnTo>
                  <a:lnTo>
                    <a:pt x="107547" y="345974"/>
                  </a:lnTo>
                  <a:lnTo>
                    <a:pt x="106471" y="345491"/>
                  </a:lnTo>
                  <a:lnTo>
                    <a:pt x="105395" y="344998"/>
                  </a:lnTo>
                  <a:lnTo>
                    <a:pt x="104320" y="344506"/>
                  </a:lnTo>
                  <a:lnTo>
                    <a:pt x="103254" y="344003"/>
                  </a:lnTo>
                  <a:lnTo>
                    <a:pt x="102188" y="343490"/>
                  </a:lnTo>
                  <a:lnTo>
                    <a:pt x="101123" y="342968"/>
                  </a:lnTo>
                  <a:lnTo>
                    <a:pt x="100067" y="342445"/>
                  </a:lnTo>
                  <a:lnTo>
                    <a:pt x="99021" y="341922"/>
                  </a:lnTo>
                  <a:lnTo>
                    <a:pt x="97966" y="341379"/>
                  </a:lnTo>
                  <a:lnTo>
                    <a:pt x="96920" y="340836"/>
                  </a:lnTo>
                  <a:lnTo>
                    <a:pt x="95884" y="340283"/>
                  </a:lnTo>
                  <a:lnTo>
                    <a:pt x="94839" y="339730"/>
                  </a:lnTo>
                  <a:lnTo>
                    <a:pt x="93813" y="339167"/>
                  </a:lnTo>
                  <a:lnTo>
                    <a:pt x="92778" y="338594"/>
                  </a:lnTo>
                  <a:lnTo>
                    <a:pt x="91752" y="338021"/>
                  </a:lnTo>
                  <a:lnTo>
                    <a:pt x="90737" y="337438"/>
                  </a:lnTo>
                  <a:lnTo>
                    <a:pt x="89721" y="336845"/>
                  </a:lnTo>
                  <a:lnTo>
                    <a:pt x="88706" y="336252"/>
                  </a:lnTo>
                  <a:lnTo>
                    <a:pt x="87701" y="335649"/>
                  </a:lnTo>
                  <a:lnTo>
                    <a:pt x="86695" y="335046"/>
                  </a:lnTo>
                  <a:lnTo>
                    <a:pt x="85690" y="334432"/>
                  </a:lnTo>
                  <a:lnTo>
                    <a:pt x="84694" y="333809"/>
                  </a:lnTo>
                  <a:lnTo>
                    <a:pt x="83709" y="333176"/>
                  </a:lnTo>
                  <a:lnTo>
                    <a:pt x="82724" y="332542"/>
                  </a:lnTo>
                  <a:lnTo>
                    <a:pt x="81739" y="331909"/>
                  </a:lnTo>
                  <a:lnTo>
                    <a:pt x="80763" y="331266"/>
                  </a:lnTo>
                  <a:lnTo>
                    <a:pt x="79788" y="330612"/>
                  </a:lnTo>
                  <a:lnTo>
                    <a:pt x="78813" y="329949"/>
                  </a:lnTo>
                  <a:lnTo>
                    <a:pt x="77848" y="329285"/>
                  </a:lnTo>
                  <a:lnTo>
                    <a:pt x="76893" y="328612"/>
                  </a:lnTo>
                  <a:lnTo>
                    <a:pt x="75937" y="327938"/>
                  </a:lnTo>
                  <a:lnTo>
                    <a:pt x="74982" y="327254"/>
                  </a:lnTo>
                  <a:lnTo>
                    <a:pt x="74037" y="326571"/>
                  </a:lnTo>
                  <a:lnTo>
                    <a:pt x="73102" y="325877"/>
                  </a:lnTo>
                  <a:lnTo>
                    <a:pt x="72157" y="325173"/>
                  </a:lnTo>
                  <a:lnTo>
                    <a:pt x="71232" y="324470"/>
                  </a:lnTo>
                  <a:lnTo>
                    <a:pt x="70297" y="323756"/>
                  </a:lnTo>
                  <a:lnTo>
                    <a:pt x="69382" y="323042"/>
                  </a:lnTo>
                  <a:lnTo>
                    <a:pt x="68457" y="322318"/>
                  </a:lnTo>
                  <a:lnTo>
                    <a:pt x="67542" y="321584"/>
                  </a:lnTo>
                  <a:lnTo>
                    <a:pt x="66638" y="320850"/>
                  </a:lnTo>
                  <a:lnTo>
                    <a:pt x="65733" y="320106"/>
                  </a:lnTo>
                  <a:lnTo>
                    <a:pt x="64838" y="319363"/>
                  </a:lnTo>
                  <a:lnTo>
                    <a:pt x="63943" y="318609"/>
                  </a:lnTo>
                  <a:lnTo>
                    <a:pt x="63058" y="317855"/>
                  </a:lnTo>
                  <a:lnTo>
                    <a:pt x="62174" y="317091"/>
                  </a:lnTo>
                  <a:lnTo>
                    <a:pt x="61289" y="316316"/>
                  </a:lnTo>
                  <a:lnTo>
                    <a:pt x="60414" y="315542"/>
                  </a:lnTo>
                  <a:lnTo>
                    <a:pt x="59550" y="314768"/>
                  </a:lnTo>
                  <a:lnTo>
                    <a:pt x="58685" y="313974"/>
                  </a:lnTo>
                  <a:lnTo>
                    <a:pt x="57830" y="313190"/>
                  </a:lnTo>
                  <a:lnTo>
                    <a:pt x="56976" y="312396"/>
                  </a:lnTo>
                  <a:lnTo>
                    <a:pt x="56121" y="311591"/>
                  </a:lnTo>
                  <a:lnTo>
                    <a:pt x="55287" y="310777"/>
                  </a:lnTo>
                  <a:lnTo>
                    <a:pt x="54442" y="309973"/>
                  </a:lnTo>
                  <a:lnTo>
                    <a:pt x="53608" y="309148"/>
                  </a:lnTo>
                  <a:lnTo>
                    <a:pt x="52783" y="308324"/>
                  </a:lnTo>
                  <a:lnTo>
                    <a:pt x="51959" y="307500"/>
                  </a:lnTo>
                  <a:lnTo>
                    <a:pt x="51145" y="306665"/>
                  </a:lnTo>
                  <a:lnTo>
                    <a:pt x="50330" y="305821"/>
                  </a:lnTo>
                  <a:lnTo>
                    <a:pt x="49526" y="304976"/>
                  </a:lnTo>
                  <a:lnTo>
                    <a:pt x="48732" y="304132"/>
                  </a:lnTo>
                  <a:lnTo>
                    <a:pt x="47937" y="303277"/>
                  </a:lnTo>
                  <a:lnTo>
                    <a:pt x="47143" y="302413"/>
                  </a:lnTo>
                  <a:lnTo>
                    <a:pt x="46359" y="301548"/>
                  </a:lnTo>
                  <a:lnTo>
                    <a:pt x="45585" y="300674"/>
                  </a:lnTo>
                  <a:lnTo>
                    <a:pt x="45585" y="300674"/>
                  </a:lnTo>
                  <a:lnTo>
                    <a:pt x="44258" y="299176"/>
                  </a:lnTo>
                  <a:lnTo>
                    <a:pt x="42951" y="297658"/>
                  </a:lnTo>
                  <a:lnTo>
                    <a:pt x="41664" y="296129"/>
                  </a:lnTo>
                  <a:lnTo>
                    <a:pt x="40397" y="294581"/>
                  </a:lnTo>
                  <a:lnTo>
                    <a:pt x="39140" y="293013"/>
                  </a:lnTo>
                  <a:lnTo>
                    <a:pt x="37903" y="291445"/>
                  </a:lnTo>
                  <a:lnTo>
                    <a:pt x="36687" y="289856"/>
                  </a:lnTo>
                  <a:lnTo>
                    <a:pt x="35480" y="288248"/>
                  </a:lnTo>
                  <a:lnTo>
                    <a:pt x="34294" y="286629"/>
                  </a:lnTo>
                  <a:lnTo>
                    <a:pt x="33128" y="285001"/>
                  </a:lnTo>
                  <a:lnTo>
                    <a:pt x="31972" y="283362"/>
                  </a:lnTo>
                  <a:lnTo>
                    <a:pt x="30846" y="281703"/>
                  </a:lnTo>
                  <a:lnTo>
                    <a:pt x="29730" y="280034"/>
                  </a:lnTo>
                  <a:lnTo>
                    <a:pt x="28634" y="278345"/>
                  </a:lnTo>
                  <a:lnTo>
                    <a:pt x="27558" y="276656"/>
                  </a:lnTo>
                  <a:lnTo>
                    <a:pt x="26492" y="274947"/>
                  </a:lnTo>
                  <a:lnTo>
                    <a:pt x="25457" y="273228"/>
                  </a:lnTo>
                  <a:lnTo>
                    <a:pt x="24431" y="271489"/>
                  </a:lnTo>
                  <a:lnTo>
                    <a:pt x="23426" y="269740"/>
                  </a:lnTo>
                  <a:lnTo>
                    <a:pt x="22441" y="267990"/>
                  </a:lnTo>
                  <a:lnTo>
                    <a:pt x="21475" y="266211"/>
                  </a:lnTo>
                  <a:lnTo>
                    <a:pt x="20530" y="264432"/>
                  </a:lnTo>
                  <a:lnTo>
                    <a:pt x="19605" y="262642"/>
                  </a:lnTo>
                  <a:lnTo>
                    <a:pt x="18690" y="260833"/>
                  </a:lnTo>
                  <a:lnTo>
                    <a:pt x="17806" y="259013"/>
                  </a:lnTo>
                  <a:lnTo>
                    <a:pt x="16941" y="257193"/>
                  </a:lnTo>
                  <a:lnTo>
                    <a:pt x="16086" y="255353"/>
                  </a:lnTo>
                  <a:lnTo>
                    <a:pt x="15262" y="253494"/>
                  </a:lnTo>
                  <a:lnTo>
                    <a:pt x="14458" y="251634"/>
                  </a:lnTo>
                  <a:lnTo>
                    <a:pt x="13663" y="249764"/>
                  </a:lnTo>
                  <a:lnTo>
                    <a:pt x="12899" y="247884"/>
                  </a:lnTo>
                  <a:lnTo>
                    <a:pt x="12155" y="245984"/>
                  </a:lnTo>
                  <a:lnTo>
                    <a:pt x="11431" y="244084"/>
                  </a:lnTo>
                  <a:lnTo>
                    <a:pt x="10728" y="242174"/>
                  </a:lnTo>
                  <a:lnTo>
                    <a:pt x="10044" y="240243"/>
                  </a:lnTo>
                  <a:lnTo>
                    <a:pt x="9380" y="238313"/>
                  </a:lnTo>
                  <a:lnTo>
                    <a:pt x="8737" y="236373"/>
                  </a:lnTo>
                  <a:lnTo>
                    <a:pt x="8114" y="234413"/>
                  </a:lnTo>
                  <a:lnTo>
                    <a:pt x="7521" y="232452"/>
                  </a:lnTo>
                  <a:lnTo>
                    <a:pt x="6947" y="230482"/>
                  </a:lnTo>
                  <a:lnTo>
                    <a:pt x="6394" y="228501"/>
                  </a:lnTo>
                  <a:lnTo>
                    <a:pt x="5862" y="226511"/>
                  </a:lnTo>
                  <a:lnTo>
                    <a:pt x="5349" y="224510"/>
                  </a:lnTo>
                  <a:lnTo>
                    <a:pt x="4856" y="222499"/>
                  </a:lnTo>
                  <a:lnTo>
                    <a:pt x="4394" y="220489"/>
                  </a:lnTo>
                  <a:lnTo>
                    <a:pt x="3951" y="218458"/>
                  </a:lnTo>
                  <a:lnTo>
                    <a:pt x="3529" y="216427"/>
                  </a:lnTo>
                  <a:lnTo>
                    <a:pt x="3137" y="214386"/>
                  </a:lnTo>
                  <a:lnTo>
                    <a:pt x="2946" y="213361"/>
                  </a:lnTo>
                  <a:lnTo>
                    <a:pt x="2755" y="212336"/>
                  </a:lnTo>
                  <a:lnTo>
                    <a:pt x="2584" y="211300"/>
                  </a:lnTo>
                  <a:lnTo>
                    <a:pt x="2413" y="210275"/>
                  </a:lnTo>
                  <a:lnTo>
                    <a:pt x="2242" y="209239"/>
                  </a:lnTo>
                  <a:lnTo>
                    <a:pt x="2081" y="208204"/>
                  </a:lnTo>
                  <a:lnTo>
                    <a:pt x="1931" y="207168"/>
                  </a:lnTo>
                  <a:lnTo>
                    <a:pt x="1780" y="206133"/>
                  </a:lnTo>
                  <a:lnTo>
                    <a:pt x="1629" y="205097"/>
                  </a:lnTo>
                  <a:lnTo>
                    <a:pt x="1498" y="204052"/>
                  </a:lnTo>
                  <a:lnTo>
                    <a:pt x="1368" y="203006"/>
                  </a:lnTo>
                  <a:lnTo>
                    <a:pt x="1237" y="201961"/>
                  </a:lnTo>
                  <a:lnTo>
                    <a:pt x="1116" y="200915"/>
                  </a:lnTo>
                  <a:lnTo>
                    <a:pt x="1006" y="199870"/>
                  </a:lnTo>
                  <a:lnTo>
                    <a:pt x="895" y="198814"/>
                  </a:lnTo>
                  <a:lnTo>
                    <a:pt x="794" y="197768"/>
                  </a:lnTo>
                  <a:lnTo>
                    <a:pt x="704" y="196713"/>
                  </a:lnTo>
                  <a:lnTo>
                    <a:pt x="613" y="195657"/>
                  </a:lnTo>
                  <a:lnTo>
                    <a:pt x="523" y="194602"/>
                  </a:lnTo>
                  <a:lnTo>
                    <a:pt x="453" y="193536"/>
                  </a:lnTo>
                  <a:lnTo>
                    <a:pt x="382" y="192480"/>
                  </a:lnTo>
                  <a:lnTo>
                    <a:pt x="312" y="191415"/>
                  </a:lnTo>
                  <a:lnTo>
                    <a:pt x="252" y="190349"/>
                  </a:lnTo>
                  <a:lnTo>
                    <a:pt x="201" y="189284"/>
                  </a:lnTo>
                  <a:lnTo>
                    <a:pt x="151" y="188218"/>
                  </a:lnTo>
                  <a:lnTo>
                    <a:pt x="111" y="187152"/>
                  </a:lnTo>
                  <a:lnTo>
                    <a:pt x="81" y="186077"/>
                  </a:lnTo>
                  <a:lnTo>
                    <a:pt x="50" y="185001"/>
                  </a:lnTo>
                  <a:lnTo>
                    <a:pt x="30" y="183935"/>
                  </a:lnTo>
                  <a:lnTo>
                    <a:pt x="10" y="182859"/>
                  </a:lnTo>
                  <a:lnTo>
                    <a:pt x="0" y="181784"/>
                  </a:lnTo>
                  <a:lnTo>
                    <a:pt x="0" y="180698"/>
                  </a:lnTo>
                  <a:lnTo>
                    <a:pt x="0" y="180698"/>
                  </a:lnTo>
                  <a:lnTo>
                    <a:pt x="0" y="179532"/>
                  </a:lnTo>
                  <a:lnTo>
                    <a:pt x="20" y="178366"/>
                  </a:lnTo>
                  <a:lnTo>
                    <a:pt x="30" y="177199"/>
                  </a:lnTo>
                  <a:lnTo>
                    <a:pt x="61" y="176033"/>
                  </a:lnTo>
                  <a:lnTo>
                    <a:pt x="91" y="174877"/>
                  </a:lnTo>
                  <a:lnTo>
                    <a:pt x="131" y="173721"/>
                  </a:lnTo>
                  <a:lnTo>
                    <a:pt x="181" y="172555"/>
                  </a:lnTo>
                  <a:lnTo>
                    <a:pt x="231" y="171399"/>
                  </a:lnTo>
                  <a:lnTo>
                    <a:pt x="302" y="170253"/>
                  </a:lnTo>
                  <a:lnTo>
                    <a:pt x="372" y="169097"/>
                  </a:lnTo>
                  <a:lnTo>
                    <a:pt x="443" y="167951"/>
                  </a:lnTo>
                  <a:lnTo>
                    <a:pt x="523" y="166794"/>
                  </a:lnTo>
                  <a:lnTo>
                    <a:pt x="613" y="165648"/>
                  </a:lnTo>
                  <a:lnTo>
                    <a:pt x="714" y="164512"/>
                  </a:lnTo>
                  <a:lnTo>
                    <a:pt x="825" y="163366"/>
                  </a:lnTo>
                  <a:lnTo>
                    <a:pt x="935" y="162230"/>
                  </a:lnTo>
                  <a:lnTo>
                    <a:pt x="1056" y="161084"/>
                  </a:lnTo>
                  <a:lnTo>
                    <a:pt x="1176" y="159948"/>
                  </a:lnTo>
                  <a:lnTo>
                    <a:pt x="1307" y="158822"/>
                  </a:lnTo>
                  <a:lnTo>
                    <a:pt x="1448" y="157686"/>
                  </a:lnTo>
                  <a:lnTo>
                    <a:pt x="1599" y="156560"/>
                  </a:lnTo>
                  <a:lnTo>
                    <a:pt x="1750" y="155434"/>
                  </a:lnTo>
                  <a:lnTo>
                    <a:pt x="1910" y="154308"/>
                  </a:lnTo>
                  <a:lnTo>
                    <a:pt x="2081" y="153182"/>
                  </a:lnTo>
                  <a:lnTo>
                    <a:pt x="2262" y="152066"/>
                  </a:lnTo>
                  <a:lnTo>
                    <a:pt x="2443" y="150940"/>
                  </a:lnTo>
                  <a:lnTo>
                    <a:pt x="2624" y="149824"/>
                  </a:lnTo>
                  <a:lnTo>
                    <a:pt x="2825" y="148719"/>
                  </a:lnTo>
                  <a:lnTo>
                    <a:pt x="3026" y="147603"/>
                  </a:lnTo>
                  <a:lnTo>
                    <a:pt x="3238" y="146497"/>
                  </a:lnTo>
                  <a:lnTo>
                    <a:pt x="3449" y="145391"/>
                  </a:lnTo>
                  <a:lnTo>
                    <a:pt x="3670" y="144285"/>
                  </a:lnTo>
                  <a:lnTo>
                    <a:pt x="3901" y="143179"/>
                  </a:lnTo>
                  <a:lnTo>
                    <a:pt x="4132" y="142083"/>
                  </a:lnTo>
                  <a:lnTo>
                    <a:pt x="4384" y="140988"/>
                  </a:lnTo>
                  <a:lnTo>
                    <a:pt x="4625" y="139892"/>
                  </a:lnTo>
                  <a:lnTo>
                    <a:pt x="4886" y="138806"/>
                  </a:lnTo>
                  <a:lnTo>
                    <a:pt x="5148" y="137710"/>
                  </a:lnTo>
                  <a:lnTo>
                    <a:pt x="5409" y="136625"/>
                  </a:lnTo>
                  <a:lnTo>
                    <a:pt x="5691" y="135539"/>
                  </a:lnTo>
                  <a:lnTo>
                    <a:pt x="5972" y="134463"/>
                  </a:lnTo>
                  <a:lnTo>
                    <a:pt x="6264" y="133387"/>
                  </a:lnTo>
                  <a:lnTo>
                    <a:pt x="6555" y="132312"/>
                  </a:lnTo>
                  <a:lnTo>
                    <a:pt x="6857" y="131236"/>
                  </a:lnTo>
                  <a:lnTo>
                    <a:pt x="7159" y="130160"/>
                  </a:lnTo>
                  <a:lnTo>
                    <a:pt x="7480" y="129095"/>
                  </a:lnTo>
                  <a:lnTo>
                    <a:pt x="7802" y="128029"/>
                  </a:lnTo>
                  <a:lnTo>
                    <a:pt x="8124" y="126973"/>
                  </a:lnTo>
                  <a:lnTo>
                    <a:pt x="8456" y="125908"/>
                  </a:lnTo>
                  <a:lnTo>
                    <a:pt x="8797" y="124852"/>
                  </a:lnTo>
                  <a:lnTo>
                    <a:pt x="9139" y="123797"/>
                  </a:lnTo>
                  <a:lnTo>
                    <a:pt x="9491" y="122751"/>
                  </a:lnTo>
                  <a:lnTo>
                    <a:pt x="9853" y="121695"/>
                  </a:lnTo>
                  <a:lnTo>
                    <a:pt x="10215" y="120650"/>
                  </a:lnTo>
                  <a:lnTo>
                    <a:pt x="10587" y="119614"/>
                  </a:lnTo>
                  <a:lnTo>
                    <a:pt x="10969" y="118569"/>
                  </a:lnTo>
                  <a:lnTo>
                    <a:pt x="11351" y="117533"/>
                  </a:lnTo>
                  <a:lnTo>
                    <a:pt x="11733" y="116508"/>
                  </a:lnTo>
                  <a:lnTo>
                    <a:pt x="12135" y="115473"/>
                  </a:lnTo>
                  <a:lnTo>
                    <a:pt x="12537" y="114447"/>
                  </a:lnTo>
                  <a:lnTo>
                    <a:pt x="12940" y="113422"/>
                  </a:lnTo>
                  <a:lnTo>
                    <a:pt x="13352" y="112396"/>
                  </a:lnTo>
                  <a:lnTo>
                    <a:pt x="13774" y="111381"/>
                  </a:lnTo>
                  <a:lnTo>
                    <a:pt x="14196" y="110365"/>
                  </a:lnTo>
                  <a:lnTo>
                    <a:pt x="14629" y="109360"/>
                  </a:lnTo>
                  <a:lnTo>
                    <a:pt x="15071" y="108345"/>
                  </a:lnTo>
                  <a:lnTo>
                    <a:pt x="15513" y="107339"/>
                  </a:lnTo>
                  <a:lnTo>
                    <a:pt x="15966" y="106344"/>
                  </a:lnTo>
                  <a:lnTo>
                    <a:pt x="16418" y="105339"/>
                  </a:lnTo>
                  <a:lnTo>
                    <a:pt x="16881" y="104344"/>
                  </a:lnTo>
                  <a:lnTo>
                    <a:pt x="17343" y="103348"/>
                  </a:lnTo>
                  <a:lnTo>
                    <a:pt x="17816" y="102363"/>
                  </a:lnTo>
                  <a:lnTo>
                    <a:pt x="18298" y="101378"/>
                  </a:lnTo>
                  <a:lnTo>
                    <a:pt x="18781" y="100393"/>
                  </a:lnTo>
                  <a:lnTo>
                    <a:pt x="19274" y="99417"/>
                  </a:lnTo>
                  <a:lnTo>
                    <a:pt x="19766" y="98442"/>
                  </a:lnTo>
                  <a:lnTo>
                    <a:pt x="20269" y="97467"/>
                  </a:lnTo>
                  <a:lnTo>
                    <a:pt x="20782" y="96502"/>
                  </a:lnTo>
                  <a:lnTo>
                    <a:pt x="21294" y="95537"/>
                  </a:lnTo>
                  <a:lnTo>
                    <a:pt x="21807" y="94572"/>
                  </a:lnTo>
                  <a:lnTo>
                    <a:pt x="22330" y="93617"/>
                  </a:lnTo>
                  <a:lnTo>
                    <a:pt x="22863" y="92662"/>
                  </a:lnTo>
                  <a:lnTo>
                    <a:pt x="23396" y="91707"/>
                  </a:lnTo>
                  <a:lnTo>
                    <a:pt x="23939" y="90762"/>
                  </a:lnTo>
                  <a:lnTo>
                    <a:pt x="24492" y="89817"/>
                  </a:lnTo>
                  <a:lnTo>
                    <a:pt x="25045" y="88872"/>
                  </a:lnTo>
                  <a:lnTo>
                    <a:pt x="25597" y="87937"/>
                  </a:lnTo>
                  <a:lnTo>
                    <a:pt x="26160" y="87002"/>
                  </a:lnTo>
                  <a:lnTo>
                    <a:pt x="26734" y="86077"/>
                  </a:lnTo>
                  <a:lnTo>
                    <a:pt x="27307" y="85152"/>
                  </a:lnTo>
                  <a:lnTo>
                    <a:pt x="27880" y="84227"/>
                  </a:lnTo>
                  <a:lnTo>
                    <a:pt x="28463" y="83312"/>
                  </a:lnTo>
                  <a:lnTo>
                    <a:pt x="29056" y="82397"/>
                  </a:lnTo>
                  <a:lnTo>
                    <a:pt x="29649" y="81482"/>
                  </a:lnTo>
                  <a:lnTo>
                    <a:pt x="30252" y="80578"/>
                  </a:lnTo>
                  <a:lnTo>
                    <a:pt x="30866" y="79673"/>
                  </a:lnTo>
                  <a:lnTo>
                    <a:pt x="31469" y="78778"/>
                  </a:lnTo>
                  <a:lnTo>
                    <a:pt x="32092" y="77883"/>
                  </a:lnTo>
                  <a:lnTo>
                    <a:pt x="32716" y="76989"/>
                  </a:lnTo>
                  <a:lnTo>
                    <a:pt x="33339" y="76104"/>
                  </a:lnTo>
                  <a:lnTo>
                    <a:pt x="33972" y="75219"/>
                  </a:lnTo>
                  <a:lnTo>
                    <a:pt x="34606" y="74335"/>
                  </a:lnTo>
                  <a:lnTo>
                    <a:pt x="35249" y="73460"/>
                  </a:lnTo>
                  <a:lnTo>
                    <a:pt x="35903" y="72585"/>
                  </a:lnTo>
                  <a:lnTo>
                    <a:pt x="36556" y="71721"/>
                  </a:lnTo>
                  <a:lnTo>
                    <a:pt x="37210" y="70856"/>
                  </a:lnTo>
                  <a:lnTo>
                    <a:pt x="37873" y="70002"/>
                  </a:lnTo>
                  <a:lnTo>
                    <a:pt x="38537" y="69147"/>
                  </a:lnTo>
                  <a:lnTo>
                    <a:pt x="39210" y="68293"/>
                  </a:lnTo>
                  <a:lnTo>
                    <a:pt x="39894" y="67448"/>
                  </a:lnTo>
                  <a:lnTo>
                    <a:pt x="40578" y="66604"/>
                  </a:lnTo>
                  <a:lnTo>
                    <a:pt x="41261" y="65759"/>
                  </a:lnTo>
                  <a:lnTo>
                    <a:pt x="41955" y="64925"/>
                  </a:lnTo>
                  <a:lnTo>
                    <a:pt x="42649" y="64100"/>
                  </a:lnTo>
                  <a:lnTo>
                    <a:pt x="43353" y="63276"/>
                  </a:lnTo>
                  <a:lnTo>
                    <a:pt x="44067" y="62452"/>
                  </a:lnTo>
                  <a:lnTo>
                    <a:pt x="44780" y="61637"/>
                  </a:lnTo>
                  <a:lnTo>
                    <a:pt x="45494" y="60823"/>
                  </a:lnTo>
                  <a:lnTo>
                    <a:pt x="46218" y="60009"/>
                  </a:lnTo>
                  <a:lnTo>
                    <a:pt x="46942" y="59204"/>
                  </a:lnTo>
                  <a:lnTo>
                    <a:pt x="47676" y="58410"/>
                  </a:lnTo>
                  <a:lnTo>
                    <a:pt x="48410" y="57616"/>
                  </a:lnTo>
                  <a:lnTo>
                    <a:pt x="49154" y="56822"/>
                  </a:lnTo>
                  <a:lnTo>
                    <a:pt x="49898" y="56038"/>
                  </a:lnTo>
                  <a:lnTo>
                    <a:pt x="50652" y="55254"/>
                  </a:lnTo>
                  <a:lnTo>
                    <a:pt x="51406" y="54469"/>
                  </a:lnTo>
                  <a:lnTo>
                    <a:pt x="52160" y="53695"/>
                  </a:lnTo>
                  <a:lnTo>
                    <a:pt x="52924" y="52931"/>
                  </a:lnTo>
                  <a:lnTo>
                    <a:pt x="53698" y="52167"/>
                  </a:lnTo>
                  <a:lnTo>
                    <a:pt x="54472" y="51403"/>
                  </a:lnTo>
                  <a:lnTo>
                    <a:pt x="55247" y="50649"/>
                  </a:lnTo>
                  <a:lnTo>
                    <a:pt x="56031" y="49905"/>
                  </a:lnTo>
                  <a:lnTo>
                    <a:pt x="56815" y="49161"/>
                  </a:lnTo>
                  <a:lnTo>
                    <a:pt x="57609" y="48417"/>
                  </a:lnTo>
                  <a:lnTo>
                    <a:pt x="58403" y="47683"/>
                  </a:lnTo>
                  <a:lnTo>
                    <a:pt x="59198" y="46950"/>
                  </a:lnTo>
                  <a:lnTo>
                    <a:pt x="60002" y="46226"/>
                  </a:lnTo>
                  <a:lnTo>
                    <a:pt x="60816" y="45502"/>
                  </a:lnTo>
                  <a:lnTo>
                    <a:pt x="61631" y="44778"/>
                  </a:lnTo>
                  <a:lnTo>
                    <a:pt x="62445" y="44074"/>
                  </a:lnTo>
                  <a:lnTo>
                    <a:pt x="63270" y="43361"/>
                  </a:lnTo>
                  <a:lnTo>
                    <a:pt x="64094" y="42657"/>
                  </a:lnTo>
                  <a:lnTo>
                    <a:pt x="64928" y="41963"/>
                  </a:lnTo>
                  <a:lnTo>
                    <a:pt x="65763" y="41269"/>
                  </a:lnTo>
                  <a:lnTo>
                    <a:pt x="66597" y="40586"/>
                  </a:lnTo>
                  <a:lnTo>
                    <a:pt x="67442" y="39902"/>
                  </a:lnTo>
                  <a:lnTo>
                    <a:pt x="68286" y="39219"/>
                  </a:lnTo>
                  <a:lnTo>
                    <a:pt x="69141" y="38545"/>
                  </a:lnTo>
                  <a:lnTo>
                    <a:pt x="69996" y="37882"/>
                  </a:lnTo>
                  <a:lnTo>
                    <a:pt x="70850" y="37218"/>
                  </a:lnTo>
                  <a:lnTo>
                    <a:pt x="71715" y="36554"/>
                  </a:lnTo>
                  <a:lnTo>
                    <a:pt x="72579" y="35901"/>
                  </a:lnTo>
                  <a:lnTo>
                    <a:pt x="73454" y="35258"/>
                  </a:lnTo>
                  <a:lnTo>
                    <a:pt x="74329" y="34614"/>
                  </a:lnTo>
                  <a:lnTo>
                    <a:pt x="75214" y="33981"/>
                  </a:lnTo>
                  <a:lnTo>
                    <a:pt x="76098" y="33348"/>
                  </a:lnTo>
                  <a:lnTo>
                    <a:pt x="76983" y="32714"/>
                  </a:lnTo>
                  <a:lnTo>
                    <a:pt x="77878" y="32091"/>
                  </a:lnTo>
                  <a:lnTo>
                    <a:pt x="78773" y="31478"/>
                  </a:lnTo>
                  <a:lnTo>
                    <a:pt x="79667" y="30864"/>
                  </a:lnTo>
                  <a:lnTo>
                    <a:pt x="80572" y="30261"/>
                  </a:lnTo>
                  <a:lnTo>
                    <a:pt x="81477" y="29658"/>
                  </a:lnTo>
                  <a:lnTo>
                    <a:pt x="82392" y="29065"/>
                  </a:lnTo>
                  <a:lnTo>
                    <a:pt x="83307" y="28472"/>
                  </a:lnTo>
                  <a:lnTo>
                    <a:pt x="84222" y="27889"/>
                  </a:lnTo>
                  <a:lnTo>
                    <a:pt x="85147" y="27306"/>
                  </a:lnTo>
                  <a:lnTo>
                    <a:pt x="86072" y="26732"/>
                  </a:lnTo>
                  <a:lnTo>
                    <a:pt x="86997" y="26169"/>
                  </a:lnTo>
                  <a:lnTo>
                    <a:pt x="87932" y="25607"/>
                  </a:lnTo>
                  <a:lnTo>
                    <a:pt x="88867" y="25044"/>
                  </a:lnTo>
                  <a:lnTo>
                    <a:pt x="89812" y="24491"/>
                  </a:lnTo>
                  <a:lnTo>
                    <a:pt x="90757" y="23948"/>
                  </a:lnTo>
                  <a:lnTo>
                    <a:pt x="91702" y="23405"/>
                  </a:lnTo>
                  <a:lnTo>
                    <a:pt x="92657" y="22872"/>
                  </a:lnTo>
                  <a:lnTo>
                    <a:pt x="93612" y="22339"/>
                  </a:lnTo>
                  <a:lnTo>
                    <a:pt x="94567" y="21816"/>
                  </a:lnTo>
                  <a:lnTo>
                    <a:pt x="95533" y="21294"/>
                  </a:lnTo>
                  <a:lnTo>
                    <a:pt x="96498" y="20781"/>
                  </a:lnTo>
                  <a:lnTo>
                    <a:pt x="97463" y="20278"/>
                  </a:lnTo>
                  <a:lnTo>
                    <a:pt x="98438" y="19776"/>
                  </a:lnTo>
                  <a:lnTo>
                    <a:pt x="99413" y="19283"/>
                  </a:lnTo>
                  <a:lnTo>
                    <a:pt x="100389" y="18790"/>
                  </a:lnTo>
                  <a:lnTo>
                    <a:pt x="101374" y="18308"/>
                  </a:lnTo>
                  <a:lnTo>
                    <a:pt x="102359" y="17825"/>
                  </a:lnTo>
                  <a:lnTo>
                    <a:pt x="103344" y="17353"/>
                  </a:lnTo>
                  <a:lnTo>
                    <a:pt x="104340" y="16880"/>
                  </a:lnTo>
                  <a:lnTo>
                    <a:pt x="105335" y="16428"/>
                  </a:lnTo>
                  <a:lnTo>
                    <a:pt x="106341" y="15965"/>
                  </a:lnTo>
                  <a:lnTo>
                    <a:pt x="107336" y="15523"/>
                  </a:lnTo>
                  <a:lnTo>
                    <a:pt x="108341" y="15071"/>
                  </a:lnTo>
                  <a:lnTo>
                    <a:pt x="109357" y="14638"/>
                  </a:lnTo>
                  <a:lnTo>
                    <a:pt x="110362" y="14206"/>
                  </a:lnTo>
                  <a:lnTo>
                    <a:pt x="111378" y="13784"/>
                  </a:lnTo>
                  <a:lnTo>
                    <a:pt x="112393" y="13362"/>
                  </a:lnTo>
                  <a:lnTo>
                    <a:pt x="113419" y="12949"/>
                  </a:lnTo>
                  <a:lnTo>
                    <a:pt x="114444" y="12537"/>
                  </a:lnTo>
                  <a:lnTo>
                    <a:pt x="115470" y="12135"/>
                  </a:lnTo>
                  <a:lnTo>
                    <a:pt x="116505" y="11743"/>
                  </a:lnTo>
                  <a:lnTo>
                    <a:pt x="117531" y="11351"/>
                  </a:lnTo>
                  <a:lnTo>
                    <a:pt x="118566" y="10969"/>
                  </a:lnTo>
                  <a:lnTo>
                    <a:pt x="119612" y="10597"/>
                  </a:lnTo>
                  <a:lnTo>
                    <a:pt x="120647" y="10225"/>
                  </a:lnTo>
                  <a:lnTo>
                    <a:pt x="121693" y="9863"/>
                  </a:lnTo>
                  <a:lnTo>
                    <a:pt x="122749" y="9501"/>
                  </a:lnTo>
                  <a:lnTo>
                    <a:pt x="123794" y="9149"/>
                  </a:lnTo>
                  <a:lnTo>
                    <a:pt x="124850" y="8797"/>
                  </a:lnTo>
                  <a:lnTo>
                    <a:pt x="125906" y="8466"/>
                  </a:lnTo>
                  <a:lnTo>
                    <a:pt x="126971" y="8134"/>
                  </a:lnTo>
                  <a:lnTo>
                    <a:pt x="128027" y="7802"/>
                  </a:lnTo>
                  <a:lnTo>
                    <a:pt x="129093" y="7480"/>
                  </a:lnTo>
                  <a:lnTo>
                    <a:pt x="130158" y="7169"/>
                  </a:lnTo>
                  <a:lnTo>
                    <a:pt x="131234" y="6857"/>
                  </a:lnTo>
                  <a:lnTo>
                    <a:pt x="132310" y="6556"/>
                  </a:lnTo>
                  <a:lnTo>
                    <a:pt x="133386" y="6264"/>
                  </a:lnTo>
                  <a:lnTo>
                    <a:pt x="134461" y="5973"/>
                  </a:lnTo>
                  <a:lnTo>
                    <a:pt x="135537" y="5691"/>
                  </a:lnTo>
                  <a:lnTo>
                    <a:pt x="136623" y="5420"/>
                  </a:lnTo>
                  <a:lnTo>
                    <a:pt x="137709" y="5148"/>
                  </a:lnTo>
                  <a:lnTo>
                    <a:pt x="138805" y="4887"/>
                  </a:lnTo>
                  <a:lnTo>
                    <a:pt x="139891" y="4635"/>
                  </a:lnTo>
                  <a:lnTo>
                    <a:pt x="140986" y="4384"/>
                  </a:lnTo>
                  <a:lnTo>
                    <a:pt x="142082" y="4143"/>
                  </a:lnTo>
                  <a:lnTo>
                    <a:pt x="143188" y="3902"/>
                  </a:lnTo>
                  <a:lnTo>
                    <a:pt x="144284" y="3680"/>
                  </a:lnTo>
                  <a:lnTo>
                    <a:pt x="145390" y="3449"/>
                  </a:lnTo>
                  <a:lnTo>
                    <a:pt x="146496" y="3238"/>
                  </a:lnTo>
                  <a:lnTo>
                    <a:pt x="147602" y="3027"/>
                  </a:lnTo>
                  <a:lnTo>
                    <a:pt x="148718" y="2826"/>
                  </a:lnTo>
                  <a:lnTo>
                    <a:pt x="149834" y="2635"/>
                  </a:lnTo>
                  <a:lnTo>
                    <a:pt x="150950" y="2444"/>
                  </a:lnTo>
                  <a:lnTo>
                    <a:pt x="152066" y="2263"/>
                  </a:lnTo>
                  <a:lnTo>
                    <a:pt x="153182" y="2082"/>
                  </a:lnTo>
                  <a:lnTo>
                    <a:pt x="154308" y="1921"/>
                  </a:lnTo>
                  <a:lnTo>
                    <a:pt x="155434" y="1760"/>
                  </a:lnTo>
                  <a:lnTo>
                    <a:pt x="156560" y="1599"/>
                  </a:lnTo>
                  <a:lnTo>
                    <a:pt x="157686" y="1459"/>
                  </a:lnTo>
                  <a:lnTo>
                    <a:pt x="158822" y="1318"/>
                  </a:lnTo>
                  <a:lnTo>
                    <a:pt x="159958" y="1187"/>
                  </a:lnTo>
                  <a:lnTo>
                    <a:pt x="161094" y="1056"/>
                  </a:lnTo>
                  <a:lnTo>
                    <a:pt x="162230" y="936"/>
                  </a:lnTo>
                  <a:lnTo>
                    <a:pt x="163366" y="825"/>
                  </a:lnTo>
                  <a:lnTo>
                    <a:pt x="164513" y="725"/>
                  </a:lnTo>
                  <a:lnTo>
                    <a:pt x="165659" y="624"/>
                  </a:lnTo>
                  <a:lnTo>
                    <a:pt x="166805" y="534"/>
                  </a:lnTo>
                  <a:lnTo>
                    <a:pt x="167951" y="443"/>
                  </a:lnTo>
                  <a:lnTo>
                    <a:pt x="169097" y="373"/>
                  </a:lnTo>
                  <a:lnTo>
                    <a:pt x="170253" y="302"/>
                  </a:lnTo>
                  <a:lnTo>
                    <a:pt x="171410" y="242"/>
                  </a:lnTo>
                  <a:lnTo>
                    <a:pt x="172566" y="182"/>
                  </a:lnTo>
                  <a:lnTo>
                    <a:pt x="173722" y="132"/>
                  </a:lnTo>
                  <a:lnTo>
                    <a:pt x="174878" y="91"/>
                  </a:lnTo>
                  <a:lnTo>
                    <a:pt x="176044" y="61"/>
                  </a:lnTo>
                  <a:lnTo>
                    <a:pt x="177201" y="41"/>
                  </a:lnTo>
                  <a:lnTo>
                    <a:pt x="178367" y="21"/>
                  </a:lnTo>
                  <a:lnTo>
                    <a:pt x="179533" y="11"/>
                  </a:lnTo>
                  <a:lnTo>
                    <a:pt x="180699" y="1"/>
                  </a:lnTo>
                  <a:lnTo>
                    <a:pt x="180699" y="1"/>
                  </a:lnTo>
                  <a:lnTo>
                    <a:pt x="181765" y="11"/>
                  </a:lnTo>
                  <a:lnTo>
                    <a:pt x="182821" y="11"/>
                  </a:lnTo>
                  <a:lnTo>
                    <a:pt x="184922" y="51"/>
                  </a:lnTo>
                  <a:lnTo>
                    <a:pt x="187023" y="111"/>
                  </a:lnTo>
                  <a:lnTo>
                    <a:pt x="189115" y="192"/>
                  </a:lnTo>
                  <a:lnTo>
                    <a:pt x="191206" y="302"/>
                  </a:lnTo>
                  <a:lnTo>
                    <a:pt x="193287" y="433"/>
                  </a:lnTo>
                  <a:lnTo>
                    <a:pt x="195358" y="594"/>
                  </a:lnTo>
                  <a:lnTo>
                    <a:pt x="197429" y="765"/>
                  </a:lnTo>
                  <a:lnTo>
                    <a:pt x="199490" y="966"/>
                  </a:lnTo>
                  <a:lnTo>
                    <a:pt x="201541" y="1197"/>
                  </a:lnTo>
                  <a:lnTo>
                    <a:pt x="203592" y="1438"/>
                  </a:lnTo>
                  <a:lnTo>
                    <a:pt x="205633" y="1710"/>
                  </a:lnTo>
                  <a:lnTo>
                    <a:pt x="207664" y="2001"/>
                  </a:lnTo>
                  <a:lnTo>
                    <a:pt x="209695" y="2313"/>
                  </a:lnTo>
                  <a:lnTo>
                    <a:pt x="211716" y="2655"/>
                  </a:lnTo>
                  <a:lnTo>
                    <a:pt x="213727" y="3017"/>
                  </a:lnTo>
                  <a:lnTo>
                    <a:pt x="215727" y="3399"/>
                  </a:lnTo>
                  <a:lnTo>
                    <a:pt x="217718" y="3801"/>
                  </a:lnTo>
                  <a:lnTo>
                    <a:pt x="219709" y="4223"/>
                  </a:lnTo>
                  <a:lnTo>
                    <a:pt x="221689" y="4676"/>
                  </a:lnTo>
                  <a:lnTo>
                    <a:pt x="223660" y="5138"/>
                  </a:lnTo>
                  <a:lnTo>
                    <a:pt x="225620" y="5631"/>
                  </a:lnTo>
                  <a:lnTo>
                    <a:pt x="227581" y="6143"/>
                  </a:lnTo>
                  <a:lnTo>
                    <a:pt x="229521" y="6676"/>
                  </a:lnTo>
                  <a:lnTo>
                    <a:pt x="231462" y="7229"/>
                  </a:lnTo>
                  <a:lnTo>
                    <a:pt x="233392" y="7802"/>
                  </a:lnTo>
                  <a:lnTo>
                    <a:pt x="235312" y="8405"/>
                  </a:lnTo>
                  <a:lnTo>
                    <a:pt x="237223" y="9019"/>
                  </a:lnTo>
                  <a:lnTo>
                    <a:pt x="239123" y="9652"/>
                  </a:lnTo>
                  <a:lnTo>
                    <a:pt x="241013" y="10316"/>
                  </a:lnTo>
                  <a:lnTo>
                    <a:pt x="242893" y="10989"/>
                  </a:lnTo>
                  <a:lnTo>
                    <a:pt x="244763" y="11683"/>
                  </a:lnTo>
                  <a:lnTo>
                    <a:pt x="246623" y="12407"/>
                  </a:lnTo>
                  <a:lnTo>
                    <a:pt x="248473" y="13140"/>
                  </a:lnTo>
                  <a:lnTo>
                    <a:pt x="250323" y="13894"/>
                  </a:lnTo>
                  <a:lnTo>
                    <a:pt x="252153" y="14679"/>
                  </a:lnTo>
                  <a:lnTo>
                    <a:pt x="253972" y="15473"/>
                  </a:lnTo>
                  <a:lnTo>
                    <a:pt x="255782" y="16287"/>
                  </a:lnTo>
                  <a:lnTo>
                    <a:pt x="257582" y="17122"/>
                  </a:lnTo>
                  <a:lnTo>
                    <a:pt x="259371" y="17976"/>
                  </a:lnTo>
                  <a:lnTo>
                    <a:pt x="261151" y="18851"/>
                  </a:lnTo>
                  <a:lnTo>
                    <a:pt x="262920" y="19745"/>
                  </a:lnTo>
                  <a:lnTo>
                    <a:pt x="264670" y="20650"/>
                  </a:lnTo>
                  <a:lnTo>
                    <a:pt x="266419" y="21585"/>
                  </a:lnTo>
                  <a:lnTo>
                    <a:pt x="268148" y="22530"/>
                  </a:lnTo>
                  <a:lnTo>
                    <a:pt x="269868" y="23495"/>
                  </a:lnTo>
                  <a:lnTo>
                    <a:pt x="271587" y="24481"/>
                  </a:lnTo>
                  <a:lnTo>
                    <a:pt x="273276" y="25486"/>
                  </a:lnTo>
                  <a:lnTo>
                    <a:pt x="274965" y="26501"/>
                  </a:lnTo>
                  <a:lnTo>
                    <a:pt x="276644" y="27547"/>
                  </a:lnTo>
                  <a:lnTo>
                    <a:pt x="278303" y="28602"/>
                  </a:lnTo>
                  <a:lnTo>
                    <a:pt x="279952" y="29668"/>
                  </a:lnTo>
                  <a:lnTo>
                    <a:pt x="281591" y="30764"/>
                  </a:lnTo>
                  <a:lnTo>
                    <a:pt x="283219" y="31870"/>
                  </a:lnTo>
                  <a:lnTo>
                    <a:pt x="284828" y="32996"/>
                  </a:lnTo>
                  <a:lnTo>
                    <a:pt x="286427" y="34142"/>
                  </a:lnTo>
                  <a:lnTo>
                    <a:pt x="288015" y="35298"/>
                  </a:lnTo>
                  <a:lnTo>
                    <a:pt x="289583" y="36474"/>
                  </a:lnTo>
                  <a:lnTo>
                    <a:pt x="291142" y="37660"/>
                  </a:lnTo>
                  <a:lnTo>
                    <a:pt x="292690" y="38877"/>
                  </a:lnTo>
                  <a:lnTo>
                    <a:pt x="294218" y="40103"/>
                  </a:lnTo>
                  <a:lnTo>
                    <a:pt x="295746" y="41340"/>
                  </a:lnTo>
                  <a:lnTo>
                    <a:pt x="297245" y="42597"/>
                  </a:lnTo>
                  <a:lnTo>
                    <a:pt x="298743" y="43873"/>
                  </a:lnTo>
                  <a:lnTo>
                    <a:pt x="298743" y="43873"/>
                  </a:lnTo>
                  <a:lnTo>
                    <a:pt x="299637" y="44647"/>
                  </a:lnTo>
                  <a:lnTo>
                    <a:pt x="300522" y="45432"/>
                  </a:lnTo>
                  <a:lnTo>
                    <a:pt x="301417" y="46226"/>
                  </a:lnTo>
                  <a:lnTo>
                    <a:pt x="302292" y="47020"/>
                  </a:lnTo>
                  <a:lnTo>
                    <a:pt x="303166" y="47824"/>
                  </a:lnTo>
                  <a:lnTo>
                    <a:pt x="304041" y="48639"/>
                  </a:lnTo>
                  <a:lnTo>
                    <a:pt x="304906" y="49453"/>
                  </a:lnTo>
                  <a:lnTo>
                    <a:pt x="305770" y="50267"/>
                  </a:lnTo>
                  <a:lnTo>
                    <a:pt x="306625" y="51092"/>
                  </a:lnTo>
                  <a:lnTo>
                    <a:pt x="307469" y="51926"/>
                  </a:lnTo>
                  <a:lnTo>
                    <a:pt x="308314" y="52760"/>
                  </a:lnTo>
                  <a:lnTo>
                    <a:pt x="309148" y="53605"/>
                  </a:lnTo>
                  <a:lnTo>
                    <a:pt x="309983" y="54449"/>
                  </a:lnTo>
                  <a:lnTo>
                    <a:pt x="310817" y="55304"/>
                  </a:lnTo>
                  <a:lnTo>
                    <a:pt x="311632" y="56158"/>
                  </a:lnTo>
                  <a:lnTo>
                    <a:pt x="312446" y="57023"/>
                  </a:lnTo>
                  <a:lnTo>
                    <a:pt x="313260" y="57888"/>
                  </a:lnTo>
                  <a:lnTo>
                    <a:pt x="314065" y="58762"/>
                  </a:lnTo>
                  <a:lnTo>
                    <a:pt x="314869" y="59637"/>
                  </a:lnTo>
                  <a:lnTo>
                    <a:pt x="315653" y="60521"/>
                  </a:lnTo>
                  <a:lnTo>
                    <a:pt x="316448" y="61416"/>
                  </a:lnTo>
                  <a:lnTo>
                    <a:pt x="317232" y="62311"/>
                  </a:lnTo>
                  <a:lnTo>
                    <a:pt x="318006" y="63206"/>
                  </a:lnTo>
                  <a:lnTo>
                    <a:pt x="318770" y="64110"/>
                  </a:lnTo>
                  <a:lnTo>
                    <a:pt x="319534" y="65025"/>
                  </a:lnTo>
                  <a:lnTo>
                    <a:pt x="320298" y="65940"/>
                  </a:lnTo>
                  <a:lnTo>
                    <a:pt x="321052" y="66865"/>
                  </a:lnTo>
                  <a:lnTo>
                    <a:pt x="321796" y="67790"/>
                  </a:lnTo>
                  <a:lnTo>
                    <a:pt x="322540" y="68715"/>
                  </a:lnTo>
                  <a:lnTo>
                    <a:pt x="323274" y="69650"/>
                  </a:lnTo>
                  <a:lnTo>
                    <a:pt x="323998" y="70595"/>
                  </a:lnTo>
                  <a:lnTo>
                    <a:pt x="324722" y="71540"/>
                  </a:lnTo>
                  <a:lnTo>
                    <a:pt x="325436" y="72485"/>
                  </a:lnTo>
                  <a:lnTo>
                    <a:pt x="326150" y="73440"/>
                  </a:lnTo>
                  <a:lnTo>
                    <a:pt x="326853" y="74405"/>
                  </a:lnTo>
                  <a:lnTo>
                    <a:pt x="327547" y="75370"/>
                  </a:lnTo>
                  <a:lnTo>
                    <a:pt x="328241" y="76335"/>
                  </a:lnTo>
                  <a:lnTo>
                    <a:pt x="328924" y="77310"/>
                  </a:lnTo>
                  <a:lnTo>
                    <a:pt x="329608" y="78286"/>
                  </a:lnTo>
                  <a:lnTo>
                    <a:pt x="330282" y="79271"/>
                  </a:lnTo>
                  <a:lnTo>
                    <a:pt x="330945" y="80256"/>
                  </a:lnTo>
                  <a:lnTo>
                    <a:pt x="331609" y="81251"/>
                  </a:lnTo>
                  <a:lnTo>
                    <a:pt x="332262" y="82247"/>
                  </a:lnTo>
                  <a:lnTo>
                    <a:pt x="332906" y="83252"/>
                  </a:lnTo>
                  <a:lnTo>
                    <a:pt x="333549" y="84257"/>
                  </a:lnTo>
                  <a:lnTo>
                    <a:pt x="334183" y="85273"/>
                  </a:lnTo>
                  <a:lnTo>
                    <a:pt x="334816" y="86288"/>
                  </a:lnTo>
                  <a:lnTo>
                    <a:pt x="335429" y="87303"/>
                  </a:lnTo>
                  <a:lnTo>
                    <a:pt x="336053" y="88329"/>
                  </a:lnTo>
                  <a:lnTo>
                    <a:pt x="336656" y="89354"/>
                  </a:lnTo>
                  <a:lnTo>
                    <a:pt x="337259" y="90390"/>
                  </a:lnTo>
                  <a:lnTo>
                    <a:pt x="337852" y="91425"/>
                  </a:lnTo>
                  <a:lnTo>
                    <a:pt x="338446" y="92471"/>
                  </a:lnTo>
                  <a:lnTo>
                    <a:pt x="339019" y="93516"/>
                  </a:lnTo>
                  <a:lnTo>
                    <a:pt x="339602" y="94562"/>
                  </a:lnTo>
                  <a:lnTo>
                    <a:pt x="340165" y="95617"/>
                  </a:lnTo>
                  <a:lnTo>
                    <a:pt x="340728" y="96673"/>
                  </a:lnTo>
                  <a:lnTo>
                    <a:pt x="341281" y="97739"/>
                  </a:lnTo>
                  <a:lnTo>
                    <a:pt x="341834" y="98804"/>
                  </a:lnTo>
                  <a:lnTo>
                    <a:pt x="342367" y="99880"/>
                  </a:lnTo>
                  <a:lnTo>
                    <a:pt x="342899" y="100956"/>
                  </a:lnTo>
                  <a:lnTo>
                    <a:pt x="343432" y="102031"/>
                  </a:lnTo>
                  <a:lnTo>
                    <a:pt x="343955" y="103117"/>
                  </a:lnTo>
                  <a:lnTo>
                    <a:pt x="344468" y="104203"/>
                  </a:lnTo>
                  <a:lnTo>
                    <a:pt x="344971" y="105289"/>
                  </a:lnTo>
                  <a:lnTo>
                    <a:pt x="345473" y="106384"/>
                  </a:lnTo>
                  <a:lnTo>
                    <a:pt x="345966" y="107480"/>
                  </a:lnTo>
                  <a:lnTo>
                    <a:pt x="346448" y="108586"/>
                  </a:lnTo>
                  <a:lnTo>
                    <a:pt x="346921" y="109692"/>
                  </a:lnTo>
                  <a:lnTo>
                    <a:pt x="347394" y="110808"/>
                  </a:lnTo>
                  <a:lnTo>
                    <a:pt x="347856" y="111914"/>
                  </a:lnTo>
                  <a:lnTo>
                    <a:pt x="348308" y="113030"/>
                  </a:lnTo>
                  <a:lnTo>
                    <a:pt x="348761" y="114156"/>
                  </a:lnTo>
                  <a:lnTo>
                    <a:pt x="349203" y="115282"/>
                  </a:lnTo>
                  <a:lnTo>
                    <a:pt x="349636" y="116407"/>
                  </a:lnTo>
                  <a:lnTo>
                    <a:pt x="350068" y="117544"/>
                  </a:lnTo>
                  <a:lnTo>
                    <a:pt x="350480" y="118680"/>
                  </a:lnTo>
                  <a:lnTo>
                    <a:pt x="350892" y="119816"/>
                  </a:lnTo>
                  <a:lnTo>
                    <a:pt x="351304" y="120962"/>
                  </a:lnTo>
                  <a:lnTo>
                    <a:pt x="351697" y="122108"/>
                  </a:lnTo>
                  <a:lnTo>
                    <a:pt x="352089" y="123254"/>
                  </a:lnTo>
                  <a:lnTo>
                    <a:pt x="352471" y="124410"/>
                  </a:lnTo>
                  <a:lnTo>
                    <a:pt x="352843" y="125566"/>
                  </a:lnTo>
                  <a:lnTo>
                    <a:pt x="353205" y="126722"/>
                  </a:lnTo>
                  <a:lnTo>
                    <a:pt x="353567" y="127888"/>
                  </a:lnTo>
                  <a:lnTo>
                    <a:pt x="353919" y="129054"/>
                  </a:lnTo>
                  <a:lnTo>
                    <a:pt x="354260" y="130231"/>
                  </a:lnTo>
                  <a:lnTo>
                    <a:pt x="354602" y="131397"/>
                  </a:lnTo>
                  <a:lnTo>
                    <a:pt x="354934" y="132573"/>
                  </a:lnTo>
                  <a:lnTo>
                    <a:pt x="355246" y="133759"/>
                  </a:lnTo>
                  <a:lnTo>
                    <a:pt x="355567" y="134946"/>
                  </a:lnTo>
                  <a:lnTo>
                    <a:pt x="355869" y="136132"/>
                  </a:lnTo>
                  <a:lnTo>
                    <a:pt x="356171" y="137318"/>
                  </a:lnTo>
                  <a:lnTo>
                    <a:pt x="356452" y="138505"/>
                  </a:lnTo>
                  <a:lnTo>
                    <a:pt x="356734" y="139701"/>
                  </a:lnTo>
                  <a:lnTo>
                    <a:pt x="357015" y="140907"/>
                  </a:lnTo>
                  <a:lnTo>
                    <a:pt x="357277" y="142104"/>
                  </a:lnTo>
                  <a:lnTo>
                    <a:pt x="357538" y="143310"/>
                  </a:lnTo>
                  <a:lnTo>
                    <a:pt x="357779" y="144516"/>
                  </a:lnTo>
                  <a:lnTo>
                    <a:pt x="358021" y="145733"/>
                  </a:lnTo>
                  <a:lnTo>
                    <a:pt x="358262" y="146939"/>
                  </a:lnTo>
                  <a:lnTo>
                    <a:pt x="358483" y="148156"/>
                  </a:lnTo>
                  <a:lnTo>
                    <a:pt x="358704" y="149372"/>
                  </a:lnTo>
                  <a:lnTo>
                    <a:pt x="358915" y="150599"/>
                  </a:lnTo>
                  <a:lnTo>
                    <a:pt x="359116" y="151825"/>
                  </a:lnTo>
                  <a:lnTo>
                    <a:pt x="359307" y="153052"/>
                  </a:lnTo>
                  <a:lnTo>
                    <a:pt x="359488" y="154278"/>
                  </a:lnTo>
                  <a:lnTo>
                    <a:pt x="359669" y="155515"/>
                  </a:lnTo>
                  <a:lnTo>
                    <a:pt x="359830" y="156751"/>
                  </a:lnTo>
                  <a:lnTo>
                    <a:pt x="359991" y="157988"/>
                  </a:lnTo>
                  <a:lnTo>
                    <a:pt x="360142" y="159224"/>
                  </a:lnTo>
                  <a:lnTo>
                    <a:pt x="360283" y="160471"/>
                  </a:lnTo>
                  <a:lnTo>
                    <a:pt x="360423" y="161717"/>
                  </a:lnTo>
                  <a:lnTo>
                    <a:pt x="360544" y="162964"/>
                  </a:lnTo>
                  <a:lnTo>
                    <a:pt x="360665" y="164221"/>
                  </a:lnTo>
                  <a:lnTo>
                    <a:pt x="360775" y="165467"/>
                  </a:lnTo>
                  <a:lnTo>
                    <a:pt x="360876" y="166724"/>
                  </a:lnTo>
                  <a:lnTo>
                    <a:pt x="360966" y="167981"/>
                  </a:lnTo>
                  <a:lnTo>
                    <a:pt x="361047" y="169247"/>
                  </a:lnTo>
                  <a:lnTo>
                    <a:pt x="361127" y="170504"/>
                  </a:lnTo>
                  <a:lnTo>
                    <a:pt x="361188" y="171771"/>
                  </a:lnTo>
                  <a:lnTo>
                    <a:pt x="361248" y="173037"/>
                  </a:lnTo>
                  <a:lnTo>
                    <a:pt x="361298" y="174314"/>
                  </a:lnTo>
                  <a:lnTo>
                    <a:pt x="361338" y="175581"/>
                  </a:lnTo>
                  <a:lnTo>
                    <a:pt x="361368" y="176858"/>
                  </a:lnTo>
                  <a:lnTo>
                    <a:pt x="361389" y="178134"/>
                  </a:lnTo>
                  <a:lnTo>
                    <a:pt x="361399" y="179411"/>
                  </a:lnTo>
                  <a:lnTo>
                    <a:pt x="361409" y="180688"/>
                  </a:lnTo>
                  <a:lnTo>
                    <a:pt x="361409" y="180688"/>
                  </a:lnTo>
                  <a:lnTo>
                    <a:pt x="361399" y="181864"/>
                  </a:lnTo>
                  <a:lnTo>
                    <a:pt x="361389" y="183030"/>
                  </a:lnTo>
                  <a:lnTo>
                    <a:pt x="361368" y="184197"/>
                  </a:lnTo>
                  <a:lnTo>
                    <a:pt x="361348" y="185353"/>
                  </a:lnTo>
                  <a:lnTo>
                    <a:pt x="361308" y="186519"/>
                  </a:lnTo>
                  <a:lnTo>
                    <a:pt x="361268" y="187675"/>
                  </a:lnTo>
                  <a:lnTo>
                    <a:pt x="361228" y="188831"/>
                  </a:lnTo>
                  <a:lnTo>
                    <a:pt x="361167" y="189987"/>
                  </a:lnTo>
                  <a:lnTo>
                    <a:pt x="361107" y="191143"/>
                  </a:lnTo>
                  <a:lnTo>
                    <a:pt x="361037" y="192299"/>
                  </a:lnTo>
                  <a:lnTo>
                    <a:pt x="360956" y="193446"/>
                  </a:lnTo>
                  <a:lnTo>
                    <a:pt x="360876" y="194592"/>
                  </a:lnTo>
                  <a:lnTo>
                    <a:pt x="360785" y="195738"/>
                  </a:lnTo>
                  <a:lnTo>
                    <a:pt x="360685" y="196884"/>
                  </a:lnTo>
                  <a:lnTo>
                    <a:pt x="360584" y="198030"/>
                  </a:lnTo>
                  <a:lnTo>
                    <a:pt x="360474" y="199166"/>
                  </a:lnTo>
                  <a:lnTo>
                    <a:pt x="360353" y="200302"/>
                  </a:lnTo>
                  <a:lnTo>
                    <a:pt x="360222" y="201438"/>
                  </a:lnTo>
                  <a:lnTo>
                    <a:pt x="360092" y="202574"/>
                  </a:lnTo>
                  <a:lnTo>
                    <a:pt x="359951" y="203710"/>
                  </a:lnTo>
                  <a:lnTo>
                    <a:pt x="359800" y="204836"/>
                  </a:lnTo>
                  <a:lnTo>
                    <a:pt x="359649" y="205962"/>
                  </a:lnTo>
                  <a:lnTo>
                    <a:pt x="359488" y="207088"/>
                  </a:lnTo>
                  <a:lnTo>
                    <a:pt x="359317" y="208214"/>
                  </a:lnTo>
                  <a:lnTo>
                    <a:pt x="359147" y="209330"/>
                  </a:lnTo>
                  <a:lnTo>
                    <a:pt x="358966" y="210446"/>
                  </a:lnTo>
                  <a:lnTo>
                    <a:pt x="358775" y="211562"/>
                  </a:lnTo>
                  <a:lnTo>
                    <a:pt x="358584" y="212677"/>
                  </a:lnTo>
                  <a:lnTo>
                    <a:pt x="358382" y="213793"/>
                  </a:lnTo>
                  <a:lnTo>
                    <a:pt x="358171" y="214899"/>
                  </a:lnTo>
                  <a:lnTo>
                    <a:pt x="357950" y="216005"/>
                  </a:lnTo>
                  <a:lnTo>
                    <a:pt x="357729" y="217111"/>
                  </a:lnTo>
                  <a:lnTo>
                    <a:pt x="357508" y="218207"/>
                  </a:lnTo>
                  <a:lnTo>
                    <a:pt x="357266" y="219313"/>
                  </a:lnTo>
                  <a:lnTo>
                    <a:pt x="357025" y="220408"/>
                  </a:lnTo>
                  <a:lnTo>
                    <a:pt x="356774" y="221504"/>
                  </a:lnTo>
                  <a:lnTo>
                    <a:pt x="356522" y="222590"/>
                  </a:lnTo>
                  <a:lnTo>
                    <a:pt x="356261" y="223686"/>
                  </a:lnTo>
                  <a:lnTo>
                    <a:pt x="355990" y="224771"/>
                  </a:lnTo>
                  <a:lnTo>
                    <a:pt x="355718" y="225847"/>
                  </a:lnTo>
                  <a:lnTo>
                    <a:pt x="355437" y="226933"/>
                  </a:lnTo>
                  <a:lnTo>
                    <a:pt x="355145" y="228009"/>
                  </a:lnTo>
                  <a:lnTo>
                    <a:pt x="354854" y="229084"/>
                  </a:lnTo>
                  <a:lnTo>
                    <a:pt x="354552" y="230160"/>
                  </a:lnTo>
                  <a:lnTo>
                    <a:pt x="354240" y="231236"/>
                  </a:lnTo>
                  <a:lnTo>
                    <a:pt x="353929" y="232301"/>
                  </a:lnTo>
                  <a:lnTo>
                    <a:pt x="353607" y="233367"/>
                  </a:lnTo>
                  <a:lnTo>
                    <a:pt x="353275" y="234423"/>
                  </a:lnTo>
                  <a:lnTo>
                    <a:pt x="352943" y="235488"/>
                  </a:lnTo>
                  <a:lnTo>
                    <a:pt x="352601" y="236544"/>
                  </a:lnTo>
                  <a:lnTo>
                    <a:pt x="352260" y="237599"/>
                  </a:lnTo>
                  <a:lnTo>
                    <a:pt x="351908" y="238645"/>
                  </a:lnTo>
                  <a:lnTo>
                    <a:pt x="351546" y="239691"/>
                  </a:lnTo>
                  <a:lnTo>
                    <a:pt x="351184" y="240736"/>
                  </a:lnTo>
                  <a:lnTo>
                    <a:pt x="350812" y="241782"/>
                  </a:lnTo>
                  <a:lnTo>
                    <a:pt x="350440" y="242817"/>
                  </a:lnTo>
                  <a:lnTo>
                    <a:pt x="350058" y="243863"/>
                  </a:lnTo>
                  <a:lnTo>
                    <a:pt x="349666" y="244888"/>
                  </a:lnTo>
                  <a:lnTo>
                    <a:pt x="349274" y="245924"/>
                  </a:lnTo>
                  <a:lnTo>
                    <a:pt x="348871" y="246949"/>
                  </a:lnTo>
                  <a:lnTo>
                    <a:pt x="348459" y="247974"/>
                  </a:lnTo>
                  <a:lnTo>
                    <a:pt x="348047" y="248990"/>
                  </a:lnTo>
                  <a:lnTo>
                    <a:pt x="347625" y="250015"/>
                  </a:lnTo>
                  <a:lnTo>
                    <a:pt x="347202" y="251031"/>
                  </a:lnTo>
                  <a:lnTo>
                    <a:pt x="346770" y="252036"/>
                  </a:lnTo>
                  <a:lnTo>
                    <a:pt x="346328" y="253051"/>
                  </a:lnTo>
                  <a:lnTo>
                    <a:pt x="345885" y="254057"/>
                  </a:lnTo>
                  <a:lnTo>
                    <a:pt x="345443" y="255052"/>
                  </a:lnTo>
                  <a:lnTo>
                    <a:pt x="344981" y="256057"/>
                  </a:lnTo>
                  <a:lnTo>
                    <a:pt x="344518" y="257052"/>
                  </a:lnTo>
                  <a:lnTo>
                    <a:pt x="344056" y="258048"/>
                  </a:lnTo>
                  <a:lnTo>
                    <a:pt x="343583" y="259033"/>
                  </a:lnTo>
                  <a:lnTo>
                    <a:pt x="343100" y="260018"/>
                  </a:lnTo>
                  <a:lnTo>
                    <a:pt x="342618" y="261003"/>
                  </a:lnTo>
                  <a:lnTo>
                    <a:pt x="342125" y="261979"/>
                  </a:lnTo>
                  <a:lnTo>
                    <a:pt x="341633" y="262954"/>
                  </a:lnTo>
                  <a:lnTo>
                    <a:pt x="341130" y="263929"/>
                  </a:lnTo>
                  <a:lnTo>
                    <a:pt x="340627" y="264894"/>
                  </a:lnTo>
                  <a:lnTo>
                    <a:pt x="340114" y="265859"/>
                  </a:lnTo>
                  <a:lnTo>
                    <a:pt x="339592" y="266824"/>
                  </a:lnTo>
                  <a:lnTo>
                    <a:pt x="339069" y="267779"/>
                  </a:lnTo>
                  <a:lnTo>
                    <a:pt x="338536" y="268734"/>
                  </a:lnTo>
                  <a:lnTo>
                    <a:pt x="338003" y="269689"/>
                  </a:lnTo>
                  <a:lnTo>
                    <a:pt x="337460" y="270634"/>
                  </a:lnTo>
                  <a:lnTo>
                    <a:pt x="336917" y="271579"/>
                  </a:lnTo>
                  <a:lnTo>
                    <a:pt x="336364" y="272524"/>
                  </a:lnTo>
                  <a:lnTo>
                    <a:pt x="335801" y="273459"/>
                  </a:lnTo>
                  <a:lnTo>
                    <a:pt x="335238" y="274394"/>
                  </a:lnTo>
                  <a:lnTo>
                    <a:pt x="334675" y="275319"/>
                  </a:lnTo>
                  <a:lnTo>
                    <a:pt x="334102" y="276244"/>
                  </a:lnTo>
                  <a:lnTo>
                    <a:pt x="333519" y="277169"/>
                  </a:lnTo>
                  <a:lnTo>
                    <a:pt x="332936" y="278084"/>
                  </a:lnTo>
                  <a:lnTo>
                    <a:pt x="332343" y="278999"/>
                  </a:lnTo>
                  <a:lnTo>
                    <a:pt x="331750" y="279914"/>
                  </a:lnTo>
                  <a:lnTo>
                    <a:pt x="331146" y="280818"/>
                  </a:lnTo>
                  <a:lnTo>
                    <a:pt x="330543" y="281723"/>
                  </a:lnTo>
                  <a:lnTo>
                    <a:pt x="329930" y="282618"/>
                  </a:lnTo>
                  <a:lnTo>
                    <a:pt x="329317" y="283513"/>
                  </a:lnTo>
                  <a:lnTo>
                    <a:pt x="328693" y="284407"/>
                  </a:lnTo>
                  <a:lnTo>
                    <a:pt x="328060" y="285292"/>
                  </a:lnTo>
                  <a:lnTo>
                    <a:pt x="327426" y="286177"/>
                  </a:lnTo>
                  <a:lnTo>
                    <a:pt x="326793" y="287061"/>
                  </a:lnTo>
                  <a:lnTo>
                    <a:pt x="326150" y="287936"/>
                  </a:lnTo>
                  <a:lnTo>
                    <a:pt x="325506" y="288811"/>
                  </a:lnTo>
                  <a:lnTo>
                    <a:pt x="324853" y="289675"/>
                  </a:lnTo>
                  <a:lnTo>
                    <a:pt x="324189" y="290540"/>
                  </a:lnTo>
                  <a:lnTo>
                    <a:pt x="323525" y="291394"/>
                  </a:lnTo>
                  <a:lnTo>
                    <a:pt x="322862" y="292249"/>
                  </a:lnTo>
                  <a:lnTo>
                    <a:pt x="322188" y="293103"/>
                  </a:lnTo>
                  <a:lnTo>
                    <a:pt x="321505" y="293948"/>
                  </a:lnTo>
                  <a:lnTo>
                    <a:pt x="320831" y="294792"/>
                  </a:lnTo>
                  <a:lnTo>
                    <a:pt x="320137" y="295637"/>
                  </a:lnTo>
                  <a:lnTo>
                    <a:pt x="319444" y="296471"/>
                  </a:lnTo>
                  <a:lnTo>
                    <a:pt x="318750" y="297296"/>
                  </a:lnTo>
                  <a:lnTo>
                    <a:pt x="318046" y="298120"/>
                  </a:lnTo>
                  <a:lnTo>
                    <a:pt x="317332" y="298944"/>
                  </a:lnTo>
                  <a:lnTo>
                    <a:pt x="316629" y="299759"/>
                  </a:lnTo>
                  <a:lnTo>
                    <a:pt x="315905" y="300573"/>
                  </a:lnTo>
                  <a:lnTo>
                    <a:pt x="315181" y="301387"/>
                  </a:lnTo>
                  <a:lnTo>
                    <a:pt x="314457" y="302192"/>
                  </a:lnTo>
                  <a:lnTo>
                    <a:pt x="313723" y="302986"/>
                  </a:lnTo>
                  <a:lnTo>
                    <a:pt x="312989" y="303780"/>
                  </a:lnTo>
                  <a:lnTo>
                    <a:pt x="312255" y="304574"/>
                  </a:lnTo>
                  <a:lnTo>
                    <a:pt x="311501" y="305358"/>
                  </a:lnTo>
                  <a:lnTo>
                    <a:pt x="310757" y="306143"/>
                  </a:lnTo>
                  <a:lnTo>
                    <a:pt x="310003" y="306927"/>
                  </a:lnTo>
                  <a:lnTo>
                    <a:pt x="309239" y="307691"/>
                  </a:lnTo>
                  <a:lnTo>
                    <a:pt x="308475" y="308465"/>
                  </a:lnTo>
                  <a:lnTo>
                    <a:pt x="307711" y="309229"/>
                  </a:lnTo>
                  <a:lnTo>
                    <a:pt x="306937" y="309983"/>
                  </a:lnTo>
                  <a:lnTo>
                    <a:pt x="306152" y="310747"/>
                  </a:lnTo>
                  <a:lnTo>
                    <a:pt x="305378" y="311491"/>
                  </a:lnTo>
                  <a:lnTo>
                    <a:pt x="304584" y="312235"/>
                  </a:lnTo>
                  <a:lnTo>
                    <a:pt x="303800" y="312979"/>
                  </a:lnTo>
                  <a:lnTo>
                    <a:pt x="302995" y="313713"/>
                  </a:lnTo>
                  <a:lnTo>
                    <a:pt x="302201" y="314447"/>
                  </a:lnTo>
                  <a:lnTo>
                    <a:pt x="301397" y="315170"/>
                  </a:lnTo>
                  <a:lnTo>
                    <a:pt x="300582" y="315894"/>
                  </a:lnTo>
                  <a:lnTo>
                    <a:pt x="299778" y="316618"/>
                  </a:lnTo>
                  <a:lnTo>
                    <a:pt x="298954" y="317322"/>
                  </a:lnTo>
                  <a:lnTo>
                    <a:pt x="298129" y="318036"/>
                  </a:lnTo>
                  <a:lnTo>
                    <a:pt x="297305" y="318739"/>
                  </a:lnTo>
                  <a:lnTo>
                    <a:pt x="296480" y="319433"/>
                  </a:lnTo>
                  <a:lnTo>
                    <a:pt x="295646" y="320127"/>
                  </a:lnTo>
                  <a:lnTo>
                    <a:pt x="294801" y="320810"/>
                  </a:lnTo>
                  <a:lnTo>
                    <a:pt x="293957" y="321494"/>
                  </a:lnTo>
                  <a:lnTo>
                    <a:pt x="293112" y="322177"/>
                  </a:lnTo>
                  <a:lnTo>
                    <a:pt x="292268" y="322851"/>
                  </a:lnTo>
                  <a:lnTo>
                    <a:pt x="291403" y="323515"/>
                  </a:lnTo>
                  <a:lnTo>
                    <a:pt x="290549" y="324178"/>
                  </a:lnTo>
                  <a:lnTo>
                    <a:pt x="289684" y="324842"/>
                  </a:lnTo>
                  <a:lnTo>
                    <a:pt x="288819" y="325495"/>
                  </a:lnTo>
                  <a:lnTo>
                    <a:pt x="287945" y="326138"/>
                  </a:lnTo>
                  <a:lnTo>
                    <a:pt x="287070" y="326782"/>
                  </a:lnTo>
                  <a:lnTo>
                    <a:pt x="286185" y="327415"/>
                  </a:lnTo>
                  <a:lnTo>
                    <a:pt x="285311" y="328049"/>
                  </a:lnTo>
                  <a:lnTo>
                    <a:pt x="284416" y="328682"/>
                  </a:lnTo>
                  <a:lnTo>
                    <a:pt x="283531" y="329305"/>
                  </a:lnTo>
                  <a:lnTo>
                    <a:pt x="282636" y="329918"/>
                  </a:lnTo>
                  <a:lnTo>
                    <a:pt x="281731" y="330532"/>
                  </a:lnTo>
                  <a:lnTo>
                    <a:pt x="280826" y="331135"/>
                  </a:lnTo>
                  <a:lnTo>
                    <a:pt x="279922" y="331738"/>
                  </a:lnTo>
                  <a:lnTo>
                    <a:pt x="279007" y="332331"/>
                  </a:lnTo>
                  <a:lnTo>
                    <a:pt x="278092" y="332924"/>
                  </a:lnTo>
                  <a:lnTo>
                    <a:pt x="277177" y="333507"/>
                  </a:lnTo>
                  <a:lnTo>
                    <a:pt x="276252" y="334091"/>
                  </a:lnTo>
                  <a:lnTo>
                    <a:pt x="275327" y="334664"/>
                  </a:lnTo>
                  <a:lnTo>
                    <a:pt x="274402" y="335227"/>
                  </a:lnTo>
                  <a:lnTo>
                    <a:pt x="273467" y="335790"/>
                  </a:lnTo>
                  <a:lnTo>
                    <a:pt x="272532" y="336353"/>
                  </a:lnTo>
                  <a:lnTo>
                    <a:pt x="271587" y="336905"/>
                  </a:lnTo>
                  <a:lnTo>
                    <a:pt x="270642" y="337448"/>
                  </a:lnTo>
                  <a:lnTo>
                    <a:pt x="269697" y="337991"/>
                  </a:lnTo>
                  <a:lnTo>
                    <a:pt x="268742" y="338524"/>
                  </a:lnTo>
                  <a:lnTo>
                    <a:pt x="267797" y="339057"/>
                  </a:lnTo>
                  <a:lnTo>
                    <a:pt x="266831" y="339580"/>
                  </a:lnTo>
                  <a:lnTo>
                    <a:pt x="265876" y="340102"/>
                  </a:lnTo>
                  <a:lnTo>
                    <a:pt x="264901" y="340615"/>
                  </a:lnTo>
                  <a:lnTo>
                    <a:pt x="263936" y="341118"/>
                  </a:lnTo>
                  <a:lnTo>
                    <a:pt x="262961" y="341620"/>
                  </a:lnTo>
                  <a:lnTo>
                    <a:pt x="261985" y="342113"/>
                  </a:lnTo>
                  <a:lnTo>
                    <a:pt x="261010" y="342606"/>
                  </a:lnTo>
                  <a:lnTo>
                    <a:pt x="260025" y="343088"/>
                  </a:lnTo>
                  <a:lnTo>
                    <a:pt x="259040" y="343571"/>
                  </a:lnTo>
                  <a:lnTo>
                    <a:pt x="258054" y="344043"/>
                  </a:lnTo>
                  <a:lnTo>
                    <a:pt x="257059" y="344506"/>
                  </a:lnTo>
                  <a:lnTo>
                    <a:pt x="256064" y="344968"/>
                  </a:lnTo>
                  <a:lnTo>
                    <a:pt x="255068" y="345431"/>
                  </a:lnTo>
                  <a:lnTo>
                    <a:pt x="254063" y="345873"/>
                  </a:lnTo>
                  <a:lnTo>
                    <a:pt x="253058" y="346315"/>
                  </a:lnTo>
                  <a:lnTo>
                    <a:pt x="252052" y="346758"/>
                  </a:lnTo>
                  <a:lnTo>
                    <a:pt x="251037" y="347190"/>
                  </a:lnTo>
                  <a:lnTo>
                    <a:pt x="250021" y="347612"/>
                  </a:lnTo>
                  <a:lnTo>
                    <a:pt x="249006" y="348034"/>
                  </a:lnTo>
                  <a:lnTo>
                    <a:pt x="247980" y="348447"/>
                  </a:lnTo>
                  <a:lnTo>
                    <a:pt x="246955" y="348859"/>
                  </a:lnTo>
                  <a:lnTo>
                    <a:pt x="245929" y="349261"/>
                  </a:lnTo>
                  <a:lnTo>
                    <a:pt x="244904" y="349653"/>
                  </a:lnTo>
                  <a:lnTo>
                    <a:pt x="243868" y="350045"/>
                  </a:lnTo>
                  <a:lnTo>
                    <a:pt x="242833" y="350427"/>
                  </a:lnTo>
                  <a:lnTo>
                    <a:pt x="241787" y="350799"/>
                  </a:lnTo>
                  <a:lnTo>
                    <a:pt x="240752" y="351171"/>
                  </a:lnTo>
                  <a:lnTo>
                    <a:pt x="239706" y="351533"/>
                  </a:lnTo>
                  <a:lnTo>
                    <a:pt x="238660" y="351895"/>
                  </a:lnTo>
                  <a:lnTo>
                    <a:pt x="237605" y="352247"/>
                  </a:lnTo>
                  <a:lnTo>
                    <a:pt x="236549" y="352589"/>
                  </a:lnTo>
                  <a:lnTo>
                    <a:pt x="235493" y="352930"/>
                  </a:lnTo>
                  <a:lnTo>
                    <a:pt x="234438" y="353262"/>
                  </a:lnTo>
                  <a:lnTo>
                    <a:pt x="233372" y="353594"/>
                  </a:lnTo>
                  <a:lnTo>
                    <a:pt x="232306" y="353916"/>
                  </a:lnTo>
                  <a:lnTo>
                    <a:pt x="231240" y="354227"/>
                  </a:lnTo>
                  <a:lnTo>
                    <a:pt x="230165" y="354529"/>
                  </a:lnTo>
                  <a:lnTo>
                    <a:pt x="229099" y="354830"/>
                  </a:lnTo>
                  <a:lnTo>
                    <a:pt x="228023" y="355132"/>
                  </a:lnTo>
                  <a:lnTo>
                    <a:pt x="226937" y="355414"/>
                  </a:lnTo>
                  <a:lnTo>
                    <a:pt x="225862" y="355695"/>
                  </a:lnTo>
                  <a:lnTo>
                    <a:pt x="224776" y="355977"/>
                  </a:lnTo>
                  <a:lnTo>
                    <a:pt x="223690" y="356248"/>
                  </a:lnTo>
                  <a:lnTo>
                    <a:pt x="222604" y="356509"/>
                  </a:lnTo>
                  <a:lnTo>
                    <a:pt x="221508" y="356761"/>
                  </a:lnTo>
                  <a:lnTo>
                    <a:pt x="220412" y="357012"/>
                  </a:lnTo>
                  <a:lnTo>
                    <a:pt x="219317" y="357253"/>
                  </a:lnTo>
                  <a:lnTo>
                    <a:pt x="218221" y="357484"/>
                  </a:lnTo>
                  <a:lnTo>
                    <a:pt x="217115" y="357716"/>
                  </a:lnTo>
                  <a:lnTo>
                    <a:pt x="216009" y="357937"/>
                  </a:lnTo>
                  <a:lnTo>
                    <a:pt x="214903" y="358158"/>
                  </a:lnTo>
                  <a:lnTo>
                    <a:pt x="213797" y="358359"/>
                  </a:lnTo>
                  <a:lnTo>
                    <a:pt x="212691" y="358570"/>
                  </a:lnTo>
                  <a:lnTo>
                    <a:pt x="211575" y="358761"/>
                  </a:lnTo>
                  <a:lnTo>
                    <a:pt x="210459" y="358952"/>
                  </a:lnTo>
                  <a:lnTo>
                    <a:pt x="209343" y="359133"/>
                  </a:lnTo>
                  <a:lnTo>
                    <a:pt x="208217" y="359304"/>
                  </a:lnTo>
                  <a:lnTo>
                    <a:pt x="207101" y="359475"/>
                  </a:lnTo>
                  <a:lnTo>
                    <a:pt x="205975" y="359636"/>
                  </a:lnTo>
                  <a:lnTo>
                    <a:pt x="204849" y="359787"/>
                  </a:lnTo>
                  <a:lnTo>
                    <a:pt x="203713" y="359937"/>
                  </a:lnTo>
                  <a:lnTo>
                    <a:pt x="202587" y="360078"/>
                  </a:lnTo>
                  <a:lnTo>
                    <a:pt x="201451" y="360209"/>
                  </a:lnTo>
                  <a:lnTo>
                    <a:pt x="200315" y="360340"/>
                  </a:lnTo>
                  <a:lnTo>
                    <a:pt x="199179" y="360450"/>
                  </a:lnTo>
                  <a:lnTo>
                    <a:pt x="198032" y="360571"/>
                  </a:lnTo>
                  <a:lnTo>
                    <a:pt x="196896" y="360671"/>
                  </a:lnTo>
                  <a:lnTo>
                    <a:pt x="195750" y="360772"/>
                  </a:lnTo>
                  <a:lnTo>
                    <a:pt x="194604" y="360862"/>
                  </a:lnTo>
                  <a:lnTo>
                    <a:pt x="193458" y="360943"/>
                  </a:lnTo>
                  <a:lnTo>
                    <a:pt x="192302" y="361023"/>
                  </a:lnTo>
                  <a:lnTo>
                    <a:pt x="191155" y="361094"/>
                  </a:lnTo>
                  <a:lnTo>
                    <a:pt x="189999" y="361154"/>
                  </a:lnTo>
                  <a:lnTo>
                    <a:pt x="188843" y="361204"/>
                  </a:lnTo>
                  <a:lnTo>
                    <a:pt x="187687" y="361254"/>
                  </a:lnTo>
                  <a:lnTo>
                    <a:pt x="186521" y="361295"/>
                  </a:lnTo>
                  <a:lnTo>
                    <a:pt x="185364" y="361325"/>
                  </a:lnTo>
                  <a:lnTo>
                    <a:pt x="184198" y="361355"/>
                  </a:lnTo>
                  <a:lnTo>
                    <a:pt x="183032" y="361375"/>
                  </a:lnTo>
                  <a:lnTo>
                    <a:pt x="181866" y="361385"/>
                  </a:lnTo>
                  <a:lnTo>
                    <a:pt x="180699" y="361385"/>
                  </a:lnTo>
                  <a:lnTo>
                    <a:pt x="180699" y="3613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7"/>
            <p:cNvSpPr/>
            <p:nvPr/>
          </p:nvSpPr>
          <p:spPr>
            <a:xfrm>
              <a:off x="-3491800" y="-1795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7"/>
            <p:cNvSpPr/>
            <p:nvPr/>
          </p:nvSpPr>
          <p:spPr>
            <a:xfrm>
              <a:off x="-6869675" y="-9733200"/>
              <a:ext cx="7895625" cy="7937825"/>
            </a:xfrm>
            <a:custGeom>
              <a:avLst/>
              <a:gdLst/>
              <a:ahLst/>
              <a:cxnLst/>
              <a:rect l="l" t="t" r="r" b="b"/>
              <a:pathLst>
                <a:path w="315825" h="317513" extrusionOk="0">
                  <a:moveTo>
                    <a:pt x="253159" y="0"/>
                  </a:moveTo>
                  <a:lnTo>
                    <a:pt x="253872" y="835"/>
                  </a:lnTo>
                  <a:lnTo>
                    <a:pt x="254586" y="1669"/>
                  </a:lnTo>
                  <a:lnTo>
                    <a:pt x="255290" y="2514"/>
                  </a:lnTo>
                  <a:lnTo>
                    <a:pt x="255994" y="3358"/>
                  </a:lnTo>
                  <a:lnTo>
                    <a:pt x="256687" y="4203"/>
                  </a:lnTo>
                  <a:lnTo>
                    <a:pt x="257371" y="5057"/>
                  </a:lnTo>
                  <a:lnTo>
                    <a:pt x="258055" y="5912"/>
                  </a:lnTo>
                  <a:lnTo>
                    <a:pt x="258728" y="6766"/>
                  </a:lnTo>
                  <a:lnTo>
                    <a:pt x="259402" y="7621"/>
                  </a:lnTo>
                  <a:lnTo>
                    <a:pt x="260066" y="8485"/>
                  </a:lnTo>
                  <a:lnTo>
                    <a:pt x="260719" y="9350"/>
                  </a:lnTo>
                  <a:lnTo>
                    <a:pt x="261373" y="10224"/>
                  </a:lnTo>
                  <a:lnTo>
                    <a:pt x="262026" y="11099"/>
                  </a:lnTo>
                  <a:lnTo>
                    <a:pt x="262660" y="11974"/>
                  </a:lnTo>
                  <a:lnTo>
                    <a:pt x="263303" y="12848"/>
                  </a:lnTo>
                  <a:lnTo>
                    <a:pt x="263926" y="13733"/>
                  </a:lnTo>
                  <a:lnTo>
                    <a:pt x="264550" y="14618"/>
                  </a:lnTo>
                  <a:lnTo>
                    <a:pt x="265173" y="15502"/>
                  </a:lnTo>
                  <a:lnTo>
                    <a:pt x="265776" y="16397"/>
                  </a:lnTo>
                  <a:lnTo>
                    <a:pt x="266390" y="17282"/>
                  </a:lnTo>
                  <a:lnTo>
                    <a:pt x="266983" y="18177"/>
                  </a:lnTo>
                  <a:lnTo>
                    <a:pt x="267576" y="19081"/>
                  </a:lnTo>
                  <a:lnTo>
                    <a:pt x="268169" y="19976"/>
                  </a:lnTo>
                  <a:lnTo>
                    <a:pt x="268752" y="20881"/>
                  </a:lnTo>
                  <a:lnTo>
                    <a:pt x="269325" y="21786"/>
                  </a:lnTo>
                  <a:lnTo>
                    <a:pt x="269898" y="22701"/>
                  </a:lnTo>
                  <a:lnTo>
                    <a:pt x="270461" y="23605"/>
                  </a:lnTo>
                  <a:lnTo>
                    <a:pt x="271014" y="24520"/>
                  </a:lnTo>
                  <a:lnTo>
                    <a:pt x="271567" y="25445"/>
                  </a:lnTo>
                  <a:lnTo>
                    <a:pt x="272110" y="26360"/>
                  </a:lnTo>
                  <a:lnTo>
                    <a:pt x="272653" y="27285"/>
                  </a:lnTo>
                  <a:lnTo>
                    <a:pt x="273186" y="28210"/>
                  </a:lnTo>
                  <a:lnTo>
                    <a:pt x="273719" y="29135"/>
                  </a:lnTo>
                  <a:lnTo>
                    <a:pt x="274242" y="30059"/>
                  </a:lnTo>
                  <a:lnTo>
                    <a:pt x="274754" y="30994"/>
                  </a:lnTo>
                  <a:lnTo>
                    <a:pt x="275267" y="31929"/>
                  </a:lnTo>
                  <a:lnTo>
                    <a:pt x="275770" y="32864"/>
                  </a:lnTo>
                  <a:lnTo>
                    <a:pt x="276273" y="33799"/>
                  </a:lnTo>
                  <a:lnTo>
                    <a:pt x="276765" y="34744"/>
                  </a:lnTo>
                  <a:lnTo>
                    <a:pt x="277258" y="35689"/>
                  </a:lnTo>
                  <a:lnTo>
                    <a:pt x="277740" y="36634"/>
                  </a:lnTo>
                  <a:lnTo>
                    <a:pt x="278213" y="37579"/>
                  </a:lnTo>
                  <a:lnTo>
                    <a:pt x="278685" y="38534"/>
                  </a:lnTo>
                  <a:lnTo>
                    <a:pt x="279148" y="39479"/>
                  </a:lnTo>
                  <a:lnTo>
                    <a:pt x="279600" y="40434"/>
                  </a:lnTo>
                  <a:lnTo>
                    <a:pt x="280053" y="41400"/>
                  </a:lnTo>
                  <a:lnTo>
                    <a:pt x="280505" y="42355"/>
                  </a:lnTo>
                  <a:lnTo>
                    <a:pt x="280938" y="43310"/>
                  </a:lnTo>
                  <a:lnTo>
                    <a:pt x="281380" y="44275"/>
                  </a:lnTo>
                  <a:lnTo>
                    <a:pt x="281802" y="45240"/>
                  </a:lnTo>
                  <a:lnTo>
                    <a:pt x="282224" y="46205"/>
                  </a:lnTo>
                  <a:lnTo>
                    <a:pt x="282647" y="47180"/>
                  </a:lnTo>
                  <a:lnTo>
                    <a:pt x="283049" y="48145"/>
                  </a:lnTo>
                  <a:lnTo>
                    <a:pt x="283461" y="49120"/>
                  </a:lnTo>
                  <a:lnTo>
                    <a:pt x="283853" y="50096"/>
                  </a:lnTo>
                  <a:lnTo>
                    <a:pt x="284245" y="51071"/>
                  </a:lnTo>
                  <a:lnTo>
                    <a:pt x="284637" y="52046"/>
                  </a:lnTo>
                  <a:lnTo>
                    <a:pt x="285019" y="53031"/>
                  </a:lnTo>
                  <a:lnTo>
                    <a:pt x="285391" y="54006"/>
                  </a:lnTo>
                  <a:lnTo>
                    <a:pt x="285763" y="54992"/>
                  </a:lnTo>
                  <a:lnTo>
                    <a:pt x="286125" y="55977"/>
                  </a:lnTo>
                  <a:lnTo>
                    <a:pt x="286487" y="56962"/>
                  </a:lnTo>
                  <a:lnTo>
                    <a:pt x="286839" y="57947"/>
                  </a:lnTo>
                  <a:lnTo>
                    <a:pt x="287181" y="58942"/>
                  </a:lnTo>
                  <a:lnTo>
                    <a:pt x="287523" y="59928"/>
                  </a:lnTo>
                  <a:lnTo>
                    <a:pt x="287855" y="60923"/>
                  </a:lnTo>
                  <a:lnTo>
                    <a:pt x="288186" y="61918"/>
                  </a:lnTo>
                  <a:lnTo>
                    <a:pt x="288508" y="62914"/>
                  </a:lnTo>
                  <a:lnTo>
                    <a:pt x="288820" y="63909"/>
                  </a:lnTo>
                  <a:lnTo>
                    <a:pt x="289132" y="64914"/>
                  </a:lnTo>
                  <a:lnTo>
                    <a:pt x="289433" y="65909"/>
                  </a:lnTo>
                  <a:lnTo>
                    <a:pt x="289735" y="66915"/>
                  </a:lnTo>
                  <a:lnTo>
                    <a:pt x="290026" y="67920"/>
                  </a:lnTo>
                  <a:lnTo>
                    <a:pt x="290308" y="68915"/>
                  </a:lnTo>
                  <a:lnTo>
                    <a:pt x="290871" y="70936"/>
                  </a:lnTo>
                  <a:lnTo>
                    <a:pt x="291404" y="72947"/>
                  </a:lnTo>
                  <a:lnTo>
                    <a:pt x="291906" y="74977"/>
                  </a:lnTo>
                  <a:lnTo>
                    <a:pt x="292389" y="76998"/>
                  </a:lnTo>
                  <a:lnTo>
                    <a:pt x="292851" y="79029"/>
                  </a:lnTo>
                  <a:lnTo>
                    <a:pt x="293294" y="81070"/>
                  </a:lnTo>
                  <a:lnTo>
                    <a:pt x="293706" y="83111"/>
                  </a:lnTo>
                  <a:lnTo>
                    <a:pt x="294098" y="85151"/>
                  </a:lnTo>
                  <a:lnTo>
                    <a:pt x="294460" y="87192"/>
                  </a:lnTo>
                  <a:lnTo>
                    <a:pt x="294802" y="89243"/>
                  </a:lnTo>
                  <a:lnTo>
                    <a:pt x="295124" y="91304"/>
                  </a:lnTo>
                  <a:lnTo>
                    <a:pt x="295415" y="93355"/>
                  </a:lnTo>
                  <a:lnTo>
                    <a:pt x="295687" y="95416"/>
                  </a:lnTo>
                  <a:lnTo>
                    <a:pt x="295938" y="97477"/>
                  </a:lnTo>
                  <a:lnTo>
                    <a:pt x="296169" y="99538"/>
                  </a:lnTo>
                  <a:lnTo>
                    <a:pt x="296370" y="101608"/>
                  </a:lnTo>
                  <a:lnTo>
                    <a:pt x="296541" y="103669"/>
                  </a:lnTo>
                  <a:lnTo>
                    <a:pt x="296702" y="105740"/>
                  </a:lnTo>
                  <a:lnTo>
                    <a:pt x="296833" y="107811"/>
                  </a:lnTo>
                  <a:lnTo>
                    <a:pt x="296933" y="109882"/>
                  </a:lnTo>
                  <a:lnTo>
                    <a:pt x="297014" y="111953"/>
                  </a:lnTo>
                  <a:lnTo>
                    <a:pt x="297074" y="114024"/>
                  </a:lnTo>
                  <a:lnTo>
                    <a:pt x="297114" y="116095"/>
                  </a:lnTo>
                  <a:lnTo>
                    <a:pt x="297124" y="118176"/>
                  </a:lnTo>
                  <a:lnTo>
                    <a:pt x="297114" y="120247"/>
                  </a:lnTo>
                  <a:lnTo>
                    <a:pt x="297084" y="122318"/>
                  </a:lnTo>
                  <a:lnTo>
                    <a:pt x="297024" y="124389"/>
                  </a:lnTo>
                  <a:lnTo>
                    <a:pt x="296943" y="126460"/>
                  </a:lnTo>
                  <a:lnTo>
                    <a:pt x="296833" y="128531"/>
                  </a:lnTo>
                  <a:lnTo>
                    <a:pt x="296702" y="130602"/>
                  </a:lnTo>
                  <a:lnTo>
                    <a:pt x="296551" y="132673"/>
                  </a:lnTo>
                  <a:lnTo>
                    <a:pt x="296370" y="134734"/>
                  </a:lnTo>
                  <a:lnTo>
                    <a:pt x="296169" y="136805"/>
                  </a:lnTo>
                  <a:lnTo>
                    <a:pt x="295948" y="138866"/>
                  </a:lnTo>
                  <a:lnTo>
                    <a:pt x="295707" y="140927"/>
                  </a:lnTo>
                  <a:lnTo>
                    <a:pt x="295435" y="142988"/>
                  </a:lnTo>
                  <a:lnTo>
                    <a:pt x="295134" y="145049"/>
                  </a:lnTo>
                  <a:lnTo>
                    <a:pt x="294822" y="147099"/>
                  </a:lnTo>
                  <a:lnTo>
                    <a:pt x="294480" y="149150"/>
                  </a:lnTo>
                  <a:lnTo>
                    <a:pt x="294108" y="151191"/>
                  </a:lnTo>
                  <a:lnTo>
                    <a:pt x="293726" y="153242"/>
                  </a:lnTo>
                  <a:lnTo>
                    <a:pt x="293314" y="155273"/>
                  </a:lnTo>
                  <a:lnTo>
                    <a:pt x="292872" y="157314"/>
                  </a:lnTo>
                  <a:lnTo>
                    <a:pt x="292409" y="159344"/>
                  </a:lnTo>
                  <a:lnTo>
                    <a:pt x="291927" y="161375"/>
                  </a:lnTo>
                  <a:lnTo>
                    <a:pt x="291424" y="163396"/>
                  </a:lnTo>
                  <a:lnTo>
                    <a:pt x="290891" y="165416"/>
                  </a:lnTo>
                  <a:lnTo>
                    <a:pt x="290619" y="166422"/>
                  </a:lnTo>
                  <a:lnTo>
                    <a:pt x="290338" y="167427"/>
                  </a:lnTo>
                  <a:lnTo>
                    <a:pt x="290046" y="168432"/>
                  </a:lnTo>
                  <a:lnTo>
                    <a:pt x="289755" y="169438"/>
                  </a:lnTo>
                  <a:lnTo>
                    <a:pt x="289463" y="170433"/>
                  </a:lnTo>
                  <a:lnTo>
                    <a:pt x="289152" y="171438"/>
                  </a:lnTo>
                  <a:lnTo>
                    <a:pt x="288850" y="172434"/>
                  </a:lnTo>
                  <a:lnTo>
                    <a:pt x="288528" y="173429"/>
                  </a:lnTo>
                  <a:lnTo>
                    <a:pt x="288207" y="174424"/>
                  </a:lnTo>
                  <a:lnTo>
                    <a:pt x="287885" y="175419"/>
                  </a:lnTo>
                  <a:lnTo>
                    <a:pt x="287553" y="176415"/>
                  </a:lnTo>
                  <a:lnTo>
                    <a:pt x="287211" y="177410"/>
                  </a:lnTo>
                  <a:lnTo>
                    <a:pt x="286859" y="178395"/>
                  </a:lnTo>
                  <a:lnTo>
                    <a:pt x="286517" y="179380"/>
                  </a:lnTo>
                  <a:lnTo>
                    <a:pt x="286156" y="180376"/>
                  </a:lnTo>
                  <a:lnTo>
                    <a:pt x="285794" y="181351"/>
                  </a:lnTo>
                  <a:lnTo>
                    <a:pt x="285422" y="182336"/>
                  </a:lnTo>
                  <a:lnTo>
                    <a:pt x="285050" y="183321"/>
                  </a:lnTo>
                  <a:lnTo>
                    <a:pt x="284668" y="184296"/>
                  </a:lnTo>
                  <a:lnTo>
                    <a:pt x="284286" y="185282"/>
                  </a:lnTo>
                  <a:lnTo>
                    <a:pt x="283893" y="186257"/>
                  </a:lnTo>
                  <a:lnTo>
                    <a:pt x="283491" y="187232"/>
                  </a:lnTo>
                  <a:lnTo>
                    <a:pt x="283089" y="188197"/>
                  </a:lnTo>
                  <a:lnTo>
                    <a:pt x="282677" y="189172"/>
                  </a:lnTo>
                  <a:lnTo>
                    <a:pt x="282265" y="190137"/>
                  </a:lnTo>
                  <a:lnTo>
                    <a:pt x="281842" y="191103"/>
                  </a:lnTo>
                  <a:lnTo>
                    <a:pt x="281410" y="192068"/>
                  </a:lnTo>
                  <a:lnTo>
                    <a:pt x="280978" y="193033"/>
                  </a:lnTo>
                  <a:lnTo>
                    <a:pt x="280535" y="193998"/>
                  </a:lnTo>
                  <a:lnTo>
                    <a:pt x="280093" y="194953"/>
                  </a:lnTo>
                  <a:lnTo>
                    <a:pt x="279641" y="195908"/>
                  </a:lnTo>
                  <a:lnTo>
                    <a:pt x="279188" y="196863"/>
                  </a:lnTo>
                  <a:lnTo>
                    <a:pt x="278726" y="197818"/>
                  </a:lnTo>
                  <a:lnTo>
                    <a:pt x="278253" y="198763"/>
                  </a:lnTo>
                  <a:lnTo>
                    <a:pt x="277781" y="199718"/>
                  </a:lnTo>
                  <a:lnTo>
                    <a:pt x="277298" y="200663"/>
                  </a:lnTo>
                  <a:lnTo>
                    <a:pt x="276805" y="201608"/>
                  </a:lnTo>
                  <a:lnTo>
                    <a:pt x="276313" y="202543"/>
                  </a:lnTo>
                  <a:lnTo>
                    <a:pt x="275820" y="203488"/>
                  </a:lnTo>
                  <a:lnTo>
                    <a:pt x="275317" y="204423"/>
                  </a:lnTo>
                  <a:lnTo>
                    <a:pt x="274805" y="205358"/>
                  </a:lnTo>
                  <a:lnTo>
                    <a:pt x="274282" y="206283"/>
                  </a:lnTo>
                  <a:lnTo>
                    <a:pt x="273759" y="207218"/>
                  </a:lnTo>
                  <a:lnTo>
                    <a:pt x="273236" y="208143"/>
                  </a:lnTo>
                  <a:lnTo>
                    <a:pt x="272703" y="209068"/>
                  </a:lnTo>
                  <a:lnTo>
                    <a:pt x="272160" y="209993"/>
                  </a:lnTo>
                  <a:lnTo>
                    <a:pt x="271618" y="210907"/>
                  </a:lnTo>
                  <a:lnTo>
                    <a:pt x="271065" y="211822"/>
                  </a:lnTo>
                  <a:lnTo>
                    <a:pt x="270502" y="212737"/>
                  </a:lnTo>
                  <a:lnTo>
                    <a:pt x="269939" y="213652"/>
                  </a:lnTo>
                  <a:lnTo>
                    <a:pt x="269376" y="214567"/>
                  </a:lnTo>
                  <a:lnTo>
                    <a:pt x="268792" y="215472"/>
                  </a:lnTo>
                  <a:lnTo>
                    <a:pt x="268219" y="216376"/>
                  </a:lnTo>
                  <a:lnTo>
                    <a:pt x="267626" y="217271"/>
                  </a:lnTo>
                  <a:lnTo>
                    <a:pt x="267033" y="218176"/>
                  </a:lnTo>
                  <a:lnTo>
                    <a:pt x="266440" y="219071"/>
                  </a:lnTo>
                  <a:lnTo>
                    <a:pt x="265837" y="219965"/>
                  </a:lnTo>
                  <a:lnTo>
                    <a:pt x="265223" y="220850"/>
                  </a:lnTo>
                  <a:lnTo>
                    <a:pt x="264600" y="221735"/>
                  </a:lnTo>
                  <a:lnTo>
                    <a:pt x="263977" y="222619"/>
                  </a:lnTo>
                  <a:lnTo>
                    <a:pt x="263353" y="223504"/>
                  </a:lnTo>
                  <a:lnTo>
                    <a:pt x="262720" y="224379"/>
                  </a:lnTo>
                  <a:lnTo>
                    <a:pt x="262076" y="225253"/>
                  </a:lnTo>
                  <a:lnTo>
                    <a:pt x="261433" y="226128"/>
                  </a:lnTo>
                  <a:lnTo>
                    <a:pt x="260779" y="227003"/>
                  </a:lnTo>
                  <a:lnTo>
                    <a:pt x="260126" y="227867"/>
                  </a:lnTo>
                  <a:lnTo>
                    <a:pt x="259452" y="228732"/>
                  </a:lnTo>
                  <a:lnTo>
                    <a:pt x="258789" y="229586"/>
                  </a:lnTo>
                  <a:lnTo>
                    <a:pt x="258115" y="230451"/>
                  </a:lnTo>
                  <a:lnTo>
                    <a:pt x="257431" y="231305"/>
                  </a:lnTo>
                  <a:lnTo>
                    <a:pt x="256738" y="232150"/>
                  </a:lnTo>
                  <a:lnTo>
                    <a:pt x="256044" y="233004"/>
                  </a:lnTo>
                  <a:lnTo>
                    <a:pt x="255350" y="233849"/>
                  </a:lnTo>
                  <a:lnTo>
                    <a:pt x="254647" y="234683"/>
                  </a:lnTo>
                  <a:lnTo>
                    <a:pt x="253933" y="235528"/>
                  </a:lnTo>
                  <a:lnTo>
                    <a:pt x="253219" y="236362"/>
                  </a:lnTo>
                  <a:lnTo>
                    <a:pt x="252495" y="237187"/>
                  </a:lnTo>
                  <a:lnTo>
                    <a:pt x="251761" y="238021"/>
                  </a:lnTo>
                  <a:lnTo>
                    <a:pt x="251027" y="238845"/>
                  </a:lnTo>
                  <a:lnTo>
                    <a:pt x="250283" y="239660"/>
                  </a:lnTo>
                  <a:lnTo>
                    <a:pt x="249539" y="240484"/>
                  </a:lnTo>
                  <a:lnTo>
                    <a:pt x="248785" y="241298"/>
                  </a:lnTo>
                  <a:lnTo>
                    <a:pt x="248031" y="242103"/>
                  </a:lnTo>
                  <a:lnTo>
                    <a:pt x="247267" y="242917"/>
                  </a:lnTo>
                  <a:lnTo>
                    <a:pt x="246493" y="243711"/>
                  </a:lnTo>
                  <a:lnTo>
                    <a:pt x="245719" y="244515"/>
                  </a:lnTo>
                  <a:lnTo>
                    <a:pt x="244934" y="245310"/>
                  </a:lnTo>
                  <a:lnTo>
                    <a:pt x="244150" y="246104"/>
                  </a:lnTo>
                  <a:lnTo>
                    <a:pt x="243366" y="246888"/>
                  </a:lnTo>
                  <a:lnTo>
                    <a:pt x="242572" y="247662"/>
                  </a:lnTo>
                  <a:lnTo>
                    <a:pt x="241778" y="248426"/>
                  </a:lnTo>
                  <a:lnTo>
                    <a:pt x="240983" y="249190"/>
                  </a:lnTo>
                  <a:lnTo>
                    <a:pt x="240189" y="249954"/>
                  </a:lnTo>
                  <a:lnTo>
                    <a:pt x="239385" y="250698"/>
                  </a:lnTo>
                  <a:lnTo>
                    <a:pt x="238580" y="251452"/>
                  </a:lnTo>
                  <a:lnTo>
                    <a:pt x="237766" y="252186"/>
                  </a:lnTo>
                  <a:lnTo>
                    <a:pt x="236952" y="252920"/>
                  </a:lnTo>
                  <a:lnTo>
                    <a:pt x="236137" y="253654"/>
                  </a:lnTo>
                  <a:lnTo>
                    <a:pt x="235313" y="254378"/>
                  </a:lnTo>
                  <a:lnTo>
                    <a:pt x="234488" y="255091"/>
                  </a:lnTo>
                  <a:lnTo>
                    <a:pt x="233664" y="255805"/>
                  </a:lnTo>
                  <a:lnTo>
                    <a:pt x="232840" y="256509"/>
                  </a:lnTo>
                  <a:lnTo>
                    <a:pt x="232005" y="257203"/>
                  </a:lnTo>
                  <a:lnTo>
                    <a:pt x="231171" y="257896"/>
                  </a:lnTo>
                  <a:lnTo>
                    <a:pt x="230326" y="258590"/>
                  </a:lnTo>
                  <a:lnTo>
                    <a:pt x="229482" y="259274"/>
                  </a:lnTo>
                  <a:lnTo>
                    <a:pt x="228637" y="259947"/>
                  </a:lnTo>
                  <a:lnTo>
                    <a:pt x="227793" y="260621"/>
                  </a:lnTo>
                  <a:lnTo>
                    <a:pt x="226938" y="261284"/>
                  </a:lnTo>
                  <a:lnTo>
                    <a:pt x="226083" y="261938"/>
                  </a:lnTo>
                  <a:lnTo>
                    <a:pt x="225229" y="262591"/>
                  </a:lnTo>
                  <a:lnTo>
                    <a:pt x="224364" y="263245"/>
                  </a:lnTo>
                  <a:lnTo>
                    <a:pt x="223499" y="263888"/>
                  </a:lnTo>
                  <a:lnTo>
                    <a:pt x="222635" y="264521"/>
                  </a:lnTo>
                  <a:lnTo>
                    <a:pt x="221760" y="265155"/>
                  </a:lnTo>
                  <a:lnTo>
                    <a:pt x="220896" y="265778"/>
                  </a:lnTo>
                  <a:lnTo>
                    <a:pt x="220011" y="266391"/>
                  </a:lnTo>
                  <a:lnTo>
                    <a:pt x="219136" y="267005"/>
                  </a:lnTo>
                  <a:lnTo>
                    <a:pt x="218251" y="267618"/>
                  </a:lnTo>
                  <a:lnTo>
                    <a:pt x="217367" y="268211"/>
                  </a:lnTo>
                  <a:lnTo>
                    <a:pt x="216482" y="268814"/>
                  </a:lnTo>
                  <a:lnTo>
                    <a:pt x="215597" y="269397"/>
                  </a:lnTo>
                  <a:lnTo>
                    <a:pt x="214702" y="269980"/>
                  </a:lnTo>
                  <a:lnTo>
                    <a:pt x="213807" y="270563"/>
                  </a:lnTo>
                  <a:lnTo>
                    <a:pt x="212913" y="271136"/>
                  </a:lnTo>
                  <a:lnTo>
                    <a:pt x="212008" y="271699"/>
                  </a:lnTo>
                  <a:lnTo>
                    <a:pt x="211113" y="272262"/>
                  </a:lnTo>
                  <a:lnTo>
                    <a:pt x="210208" y="272815"/>
                  </a:lnTo>
                  <a:lnTo>
                    <a:pt x="209293" y="273358"/>
                  </a:lnTo>
                  <a:lnTo>
                    <a:pt x="208388" y="273911"/>
                  </a:lnTo>
                  <a:lnTo>
                    <a:pt x="207474" y="274444"/>
                  </a:lnTo>
                  <a:lnTo>
                    <a:pt x="206559" y="274977"/>
                  </a:lnTo>
                  <a:lnTo>
                    <a:pt x="205644" y="275500"/>
                  </a:lnTo>
                  <a:lnTo>
                    <a:pt x="204719" y="276022"/>
                  </a:lnTo>
                  <a:lnTo>
                    <a:pt x="203794" y="276535"/>
                  </a:lnTo>
                  <a:lnTo>
                    <a:pt x="202869" y="277048"/>
                  </a:lnTo>
                  <a:lnTo>
                    <a:pt x="201944" y="277550"/>
                  </a:lnTo>
                  <a:lnTo>
                    <a:pt x="201019" y="278043"/>
                  </a:lnTo>
                  <a:lnTo>
                    <a:pt x="200084" y="278536"/>
                  </a:lnTo>
                  <a:lnTo>
                    <a:pt x="199149" y="279018"/>
                  </a:lnTo>
                  <a:lnTo>
                    <a:pt x="198214" y="279501"/>
                  </a:lnTo>
                  <a:lnTo>
                    <a:pt x="197279" y="279973"/>
                  </a:lnTo>
                  <a:lnTo>
                    <a:pt x="196334" y="280436"/>
                  </a:lnTo>
                  <a:lnTo>
                    <a:pt x="195399" y="280898"/>
                  </a:lnTo>
                  <a:lnTo>
                    <a:pt x="194454" y="281361"/>
                  </a:lnTo>
                  <a:lnTo>
                    <a:pt x="193499" y="281803"/>
                  </a:lnTo>
                  <a:lnTo>
                    <a:pt x="192553" y="282255"/>
                  </a:lnTo>
                  <a:lnTo>
                    <a:pt x="191598" y="282688"/>
                  </a:lnTo>
                  <a:lnTo>
                    <a:pt x="190653" y="283120"/>
                  </a:lnTo>
                  <a:lnTo>
                    <a:pt x="189698" y="283552"/>
                  </a:lnTo>
                  <a:lnTo>
                    <a:pt x="188743" y="283975"/>
                  </a:lnTo>
                  <a:lnTo>
                    <a:pt x="187778" y="284387"/>
                  </a:lnTo>
                  <a:lnTo>
                    <a:pt x="186823" y="284799"/>
                  </a:lnTo>
                  <a:lnTo>
                    <a:pt x="185858" y="285201"/>
                  </a:lnTo>
                  <a:lnTo>
                    <a:pt x="184892" y="285603"/>
                  </a:lnTo>
                  <a:lnTo>
                    <a:pt x="183927" y="285995"/>
                  </a:lnTo>
                  <a:lnTo>
                    <a:pt x="182962" y="286377"/>
                  </a:lnTo>
                  <a:lnTo>
                    <a:pt x="181987" y="286759"/>
                  </a:lnTo>
                  <a:lnTo>
                    <a:pt x="180046" y="287503"/>
                  </a:lnTo>
                  <a:lnTo>
                    <a:pt x="178096" y="288227"/>
                  </a:lnTo>
                  <a:lnTo>
                    <a:pt x="176135" y="288921"/>
                  </a:lnTo>
                  <a:lnTo>
                    <a:pt x="174175" y="289594"/>
                  </a:lnTo>
                  <a:lnTo>
                    <a:pt x="172204" y="290248"/>
                  </a:lnTo>
                  <a:lnTo>
                    <a:pt x="170224" y="290881"/>
                  </a:lnTo>
                  <a:lnTo>
                    <a:pt x="168243" y="291484"/>
                  </a:lnTo>
                  <a:lnTo>
                    <a:pt x="166252" y="292067"/>
                  </a:lnTo>
                  <a:lnTo>
                    <a:pt x="164262" y="292620"/>
                  </a:lnTo>
                  <a:lnTo>
                    <a:pt x="162271" y="293163"/>
                  </a:lnTo>
                  <a:lnTo>
                    <a:pt x="160260" y="293676"/>
                  </a:lnTo>
                  <a:lnTo>
                    <a:pt x="158260" y="294158"/>
                  </a:lnTo>
                  <a:lnTo>
                    <a:pt x="156249" y="294631"/>
                  </a:lnTo>
                  <a:lnTo>
                    <a:pt x="154228" y="295073"/>
                  </a:lnTo>
                  <a:lnTo>
                    <a:pt x="152217" y="295496"/>
                  </a:lnTo>
                  <a:lnTo>
                    <a:pt x="150186" y="295888"/>
                  </a:lnTo>
                  <a:lnTo>
                    <a:pt x="148165" y="296260"/>
                  </a:lnTo>
                  <a:lnTo>
                    <a:pt x="146135" y="296611"/>
                  </a:lnTo>
                  <a:lnTo>
                    <a:pt x="144104" y="296933"/>
                  </a:lnTo>
                  <a:lnTo>
                    <a:pt x="142063" y="297245"/>
                  </a:lnTo>
                  <a:lnTo>
                    <a:pt x="140022" y="297526"/>
                  </a:lnTo>
                  <a:lnTo>
                    <a:pt x="137981" y="297778"/>
                  </a:lnTo>
                  <a:lnTo>
                    <a:pt x="135940" y="298019"/>
                  </a:lnTo>
                  <a:lnTo>
                    <a:pt x="133899" y="298230"/>
                  </a:lnTo>
                  <a:lnTo>
                    <a:pt x="131848" y="298411"/>
                  </a:lnTo>
                  <a:lnTo>
                    <a:pt x="129797" y="298582"/>
                  </a:lnTo>
                  <a:lnTo>
                    <a:pt x="127746" y="298723"/>
                  </a:lnTo>
                  <a:lnTo>
                    <a:pt x="125695" y="298833"/>
                  </a:lnTo>
                  <a:lnTo>
                    <a:pt x="123644" y="298934"/>
                  </a:lnTo>
                  <a:lnTo>
                    <a:pt x="121593" y="299004"/>
                  </a:lnTo>
                  <a:lnTo>
                    <a:pt x="119542" y="299054"/>
                  </a:lnTo>
                  <a:lnTo>
                    <a:pt x="117481" y="299074"/>
                  </a:lnTo>
                  <a:lnTo>
                    <a:pt x="115430" y="299085"/>
                  </a:lnTo>
                  <a:lnTo>
                    <a:pt x="113379" y="299064"/>
                  </a:lnTo>
                  <a:lnTo>
                    <a:pt x="111318" y="299014"/>
                  </a:lnTo>
                  <a:lnTo>
                    <a:pt x="109267" y="298954"/>
                  </a:lnTo>
                  <a:lnTo>
                    <a:pt x="107216" y="298863"/>
                  </a:lnTo>
                  <a:lnTo>
                    <a:pt x="105165" y="298743"/>
                  </a:lnTo>
                  <a:lnTo>
                    <a:pt x="103114" y="298612"/>
                  </a:lnTo>
                  <a:lnTo>
                    <a:pt x="101063" y="298451"/>
                  </a:lnTo>
                  <a:lnTo>
                    <a:pt x="99022" y="298270"/>
                  </a:lnTo>
                  <a:lnTo>
                    <a:pt x="96971" y="298059"/>
                  </a:lnTo>
                  <a:lnTo>
                    <a:pt x="94930" y="297828"/>
                  </a:lnTo>
                  <a:lnTo>
                    <a:pt x="92889" y="297577"/>
                  </a:lnTo>
                  <a:lnTo>
                    <a:pt x="90848" y="297305"/>
                  </a:lnTo>
                  <a:lnTo>
                    <a:pt x="88807" y="297004"/>
                  </a:lnTo>
                  <a:lnTo>
                    <a:pt x="86776" y="296682"/>
                  </a:lnTo>
                  <a:lnTo>
                    <a:pt x="84745" y="296340"/>
                  </a:lnTo>
                  <a:lnTo>
                    <a:pt x="82714" y="295968"/>
                  </a:lnTo>
                  <a:lnTo>
                    <a:pt x="80693" y="295576"/>
                  </a:lnTo>
                  <a:lnTo>
                    <a:pt x="78673" y="295164"/>
                  </a:lnTo>
                  <a:lnTo>
                    <a:pt x="76662" y="294721"/>
                  </a:lnTo>
                  <a:lnTo>
                    <a:pt x="74651" y="294259"/>
                  </a:lnTo>
                  <a:lnTo>
                    <a:pt x="72640" y="293776"/>
                  </a:lnTo>
                  <a:lnTo>
                    <a:pt x="70640" y="293274"/>
                  </a:lnTo>
                  <a:lnTo>
                    <a:pt x="68639" y="292741"/>
                  </a:lnTo>
                  <a:lnTo>
                    <a:pt x="66648" y="292188"/>
                  </a:lnTo>
                  <a:lnTo>
                    <a:pt x="64657" y="291605"/>
                  </a:lnTo>
                  <a:lnTo>
                    <a:pt x="62677" y="291012"/>
                  </a:lnTo>
                  <a:lnTo>
                    <a:pt x="60696" y="290388"/>
                  </a:lnTo>
                  <a:lnTo>
                    <a:pt x="58726" y="289735"/>
                  </a:lnTo>
                  <a:lnTo>
                    <a:pt x="56755" y="289071"/>
                  </a:lnTo>
                  <a:lnTo>
                    <a:pt x="54805" y="288378"/>
                  </a:lnTo>
                  <a:lnTo>
                    <a:pt x="52844" y="287664"/>
                  </a:lnTo>
                  <a:lnTo>
                    <a:pt x="50904" y="286920"/>
                  </a:lnTo>
                  <a:lnTo>
                    <a:pt x="49928" y="286538"/>
                  </a:lnTo>
                  <a:lnTo>
                    <a:pt x="48963" y="286156"/>
                  </a:lnTo>
                  <a:lnTo>
                    <a:pt x="47998" y="285764"/>
                  </a:lnTo>
                  <a:lnTo>
                    <a:pt x="47033" y="285372"/>
                  </a:lnTo>
                  <a:lnTo>
                    <a:pt x="46068" y="284970"/>
                  </a:lnTo>
                  <a:lnTo>
                    <a:pt x="45103" y="284558"/>
                  </a:lnTo>
                  <a:lnTo>
                    <a:pt x="44147" y="284145"/>
                  </a:lnTo>
                  <a:lnTo>
                    <a:pt x="43192" y="283733"/>
                  </a:lnTo>
                  <a:lnTo>
                    <a:pt x="42237" y="283301"/>
                  </a:lnTo>
                  <a:lnTo>
                    <a:pt x="41282" y="282879"/>
                  </a:lnTo>
                  <a:lnTo>
                    <a:pt x="40327" y="282436"/>
                  </a:lnTo>
                  <a:lnTo>
                    <a:pt x="39382" y="281994"/>
                  </a:lnTo>
                  <a:lnTo>
                    <a:pt x="38427" y="281552"/>
                  </a:lnTo>
                  <a:lnTo>
                    <a:pt x="37482" y="281099"/>
                  </a:lnTo>
                  <a:lnTo>
                    <a:pt x="36547" y="280637"/>
                  </a:lnTo>
                  <a:lnTo>
                    <a:pt x="35602" y="280174"/>
                  </a:lnTo>
                  <a:lnTo>
                    <a:pt x="34667" y="279702"/>
                  </a:lnTo>
                  <a:lnTo>
                    <a:pt x="33722" y="279219"/>
                  </a:lnTo>
                  <a:lnTo>
                    <a:pt x="32787" y="278737"/>
                  </a:lnTo>
                  <a:lnTo>
                    <a:pt x="31862" y="278254"/>
                  </a:lnTo>
                  <a:lnTo>
                    <a:pt x="30927" y="277762"/>
                  </a:lnTo>
                  <a:lnTo>
                    <a:pt x="30002" y="277259"/>
                  </a:lnTo>
                  <a:lnTo>
                    <a:pt x="29077" y="276746"/>
                  </a:lnTo>
                  <a:lnTo>
                    <a:pt x="28152" y="276244"/>
                  </a:lnTo>
                  <a:lnTo>
                    <a:pt x="27227" y="275721"/>
                  </a:lnTo>
                  <a:lnTo>
                    <a:pt x="26312" y="275198"/>
                  </a:lnTo>
                  <a:lnTo>
                    <a:pt x="25397" y="274665"/>
                  </a:lnTo>
                  <a:lnTo>
                    <a:pt x="24482" y="274132"/>
                  </a:lnTo>
                  <a:lnTo>
                    <a:pt x="23567" y="273589"/>
                  </a:lnTo>
                  <a:lnTo>
                    <a:pt x="22662" y="273047"/>
                  </a:lnTo>
                  <a:lnTo>
                    <a:pt x="21757" y="272494"/>
                  </a:lnTo>
                  <a:lnTo>
                    <a:pt x="20853" y="271941"/>
                  </a:lnTo>
                  <a:lnTo>
                    <a:pt x="19948" y="271378"/>
                  </a:lnTo>
                  <a:lnTo>
                    <a:pt x="19053" y="270805"/>
                  </a:lnTo>
                  <a:lnTo>
                    <a:pt x="18158" y="270232"/>
                  </a:lnTo>
                  <a:lnTo>
                    <a:pt x="17263" y="269649"/>
                  </a:lnTo>
                  <a:lnTo>
                    <a:pt x="16368" y="269055"/>
                  </a:lnTo>
                  <a:lnTo>
                    <a:pt x="15484" y="268462"/>
                  </a:lnTo>
                  <a:lnTo>
                    <a:pt x="14599" y="267869"/>
                  </a:lnTo>
                  <a:lnTo>
                    <a:pt x="13714" y="267266"/>
                  </a:lnTo>
                  <a:lnTo>
                    <a:pt x="12840" y="266653"/>
                  </a:lnTo>
                  <a:lnTo>
                    <a:pt x="11965" y="266039"/>
                  </a:lnTo>
                  <a:lnTo>
                    <a:pt x="11090" y="265416"/>
                  </a:lnTo>
                  <a:lnTo>
                    <a:pt x="10215" y="264793"/>
                  </a:lnTo>
                  <a:lnTo>
                    <a:pt x="9351" y="264160"/>
                  </a:lnTo>
                  <a:lnTo>
                    <a:pt x="8486" y="263516"/>
                  </a:lnTo>
                  <a:lnTo>
                    <a:pt x="7622" y="262873"/>
                  </a:lnTo>
                  <a:lnTo>
                    <a:pt x="6757" y="262219"/>
                  </a:lnTo>
                  <a:lnTo>
                    <a:pt x="5902" y="261566"/>
                  </a:lnTo>
                  <a:lnTo>
                    <a:pt x="5048" y="260902"/>
                  </a:lnTo>
                  <a:lnTo>
                    <a:pt x="4203" y="260229"/>
                  </a:lnTo>
                  <a:lnTo>
                    <a:pt x="3359" y="259555"/>
                  </a:lnTo>
                  <a:lnTo>
                    <a:pt x="2514" y="258882"/>
                  </a:lnTo>
                  <a:lnTo>
                    <a:pt x="1670" y="258198"/>
                  </a:lnTo>
                  <a:lnTo>
                    <a:pt x="835" y="257504"/>
                  </a:lnTo>
                  <a:lnTo>
                    <a:pt x="1" y="256801"/>
                  </a:lnTo>
                  <a:lnTo>
                    <a:pt x="775" y="257675"/>
                  </a:lnTo>
                  <a:lnTo>
                    <a:pt x="1559" y="258540"/>
                  </a:lnTo>
                  <a:lnTo>
                    <a:pt x="2353" y="259404"/>
                  </a:lnTo>
                  <a:lnTo>
                    <a:pt x="3148" y="260259"/>
                  </a:lnTo>
                  <a:lnTo>
                    <a:pt x="3942" y="261103"/>
                  </a:lnTo>
                  <a:lnTo>
                    <a:pt x="4746" y="261948"/>
                  </a:lnTo>
                  <a:lnTo>
                    <a:pt x="5561" y="262792"/>
                  </a:lnTo>
                  <a:lnTo>
                    <a:pt x="6375" y="263627"/>
                  </a:lnTo>
                  <a:lnTo>
                    <a:pt x="7199" y="264451"/>
                  </a:lnTo>
                  <a:lnTo>
                    <a:pt x="8024" y="265275"/>
                  </a:lnTo>
                  <a:lnTo>
                    <a:pt x="8858" y="266100"/>
                  </a:lnTo>
                  <a:lnTo>
                    <a:pt x="9703" y="266904"/>
                  </a:lnTo>
                  <a:lnTo>
                    <a:pt x="10537" y="267718"/>
                  </a:lnTo>
                  <a:lnTo>
                    <a:pt x="11392" y="268523"/>
                  </a:lnTo>
                  <a:lnTo>
                    <a:pt x="12246" y="269317"/>
                  </a:lnTo>
                  <a:lnTo>
                    <a:pt x="13101" y="270101"/>
                  </a:lnTo>
                  <a:lnTo>
                    <a:pt x="13966" y="270895"/>
                  </a:lnTo>
                  <a:lnTo>
                    <a:pt x="14830" y="271669"/>
                  </a:lnTo>
                  <a:lnTo>
                    <a:pt x="15705" y="272443"/>
                  </a:lnTo>
                  <a:lnTo>
                    <a:pt x="16590" y="273218"/>
                  </a:lnTo>
                  <a:lnTo>
                    <a:pt x="17474" y="273982"/>
                  </a:lnTo>
                  <a:lnTo>
                    <a:pt x="18359" y="274736"/>
                  </a:lnTo>
                  <a:lnTo>
                    <a:pt x="19254" y="275490"/>
                  </a:lnTo>
                  <a:lnTo>
                    <a:pt x="20149" y="276233"/>
                  </a:lnTo>
                  <a:lnTo>
                    <a:pt x="21054" y="276977"/>
                  </a:lnTo>
                  <a:lnTo>
                    <a:pt x="21958" y="277711"/>
                  </a:lnTo>
                  <a:lnTo>
                    <a:pt x="22873" y="278445"/>
                  </a:lnTo>
                  <a:lnTo>
                    <a:pt x="23798" y="279169"/>
                  </a:lnTo>
                  <a:lnTo>
                    <a:pt x="24713" y="279883"/>
                  </a:lnTo>
                  <a:lnTo>
                    <a:pt x="25648" y="280597"/>
                  </a:lnTo>
                  <a:lnTo>
                    <a:pt x="26573" y="281300"/>
                  </a:lnTo>
                  <a:lnTo>
                    <a:pt x="27518" y="282004"/>
                  </a:lnTo>
                  <a:lnTo>
                    <a:pt x="28453" y="282698"/>
                  </a:lnTo>
                  <a:lnTo>
                    <a:pt x="29398" y="283381"/>
                  </a:lnTo>
                  <a:lnTo>
                    <a:pt x="30353" y="284065"/>
                  </a:lnTo>
                  <a:lnTo>
                    <a:pt x="31309" y="284739"/>
                  </a:lnTo>
                  <a:lnTo>
                    <a:pt x="32264" y="285412"/>
                  </a:lnTo>
                  <a:lnTo>
                    <a:pt x="33229" y="286076"/>
                  </a:lnTo>
                  <a:lnTo>
                    <a:pt x="34204" y="286739"/>
                  </a:lnTo>
                  <a:lnTo>
                    <a:pt x="35179" y="287393"/>
                  </a:lnTo>
                  <a:lnTo>
                    <a:pt x="36155" y="288036"/>
                  </a:lnTo>
                  <a:lnTo>
                    <a:pt x="37140" y="288669"/>
                  </a:lnTo>
                  <a:lnTo>
                    <a:pt x="38125" y="289303"/>
                  </a:lnTo>
                  <a:lnTo>
                    <a:pt x="39110" y="289936"/>
                  </a:lnTo>
                  <a:lnTo>
                    <a:pt x="40106" y="290559"/>
                  </a:lnTo>
                  <a:lnTo>
                    <a:pt x="41111" y="291173"/>
                  </a:lnTo>
                  <a:lnTo>
                    <a:pt x="42117" y="291776"/>
                  </a:lnTo>
                  <a:lnTo>
                    <a:pt x="43122" y="292379"/>
                  </a:lnTo>
                  <a:lnTo>
                    <a:pt x="44137" y="292972"/>
                  </a:lnTo>
                  <a:lnTo>
                    <a:pt x="45153" y="293565"/>
                  </a:lnTo>
                  <a:lnTo>
                    <a:pt x="46168" y="294148"/>
                  </a:lnTo>
                  <a:lnTo>
                    <a:pt x="47194" y="294721"/>
                  </a:lnTo>
                  <a:lnTo>
                    <a:pt x="48229" y="295294"/>
                  </a:lnTo>
                  <a:lnTo>
                    <a:pt x="49255" y="295857"/>
                  </a:lnTo>
                  <a:lnTo>
                    <a:pt x="50300" y="296410"/>
                  </a:lnTo>
                  <a:lnTo>
                    <a:pt x="51336" y="296963"/>
                  </a:lnTo>
                  <a:lnTo>
                    <a:pt x="52382" y="297506"/>
                  </a:lnTo>
                  <a:lnTo>
                    <a:pt x="53437" y="298049"/>
                  </a:lnTo>
                  <a:lnTo>
                    <a:pt x="54483" y="298572"/>
                  </a:lnTo>
                  <a:lnTo>
                    <a:pt x="55539" y="299095"/>
                  </a:lnTo>
                  <a:lnTo>
                    <a:pt x="56604" y="299617"/>
                  </a:lnTo>
                  <a:lnTo>
                    <a:pt x="57670" y="300130"/>
                  </a:lnTo>
                  <a:lnTo>
                    <a:pt x="58736" y="300633"/>
                  </a:lnTo>
                  <a:lnTo>
                    <a:pt x="59811" y="301125"/>
                  </a:lnTo>
                  <a:lnTo>
                    <a:pt x="60887" y="301618"/>
                  </a:lnTo>
                  <a:lnTo>
                    <a:pt x="61963" y="302101"/>
                  </a:lnTo>
                  <a:lnTo>
                    <a:pt x="63049" y="302573"/>
                  </a:lnTo>
                  <a:lnTo>
                    <a:pt x="64135" y="303046"/>
                  </a:lnTo>
                  <a:lnTo>
                    <a:pt x="65231" y="303508"/>
                  </a:lnTo>
                  <a:lnTo>
                    <a:pt x="66326" y="303960"/>
                  </a:lnTo>
                  <a:lnTo>
                    <a:pt x="67422" y="304413"/>
                  </a:lnTo>
                  <a:lnTo>
                    <a:pt x="68528" y="304855"/>
                  </a:lnTo>
                  <a:lnTo>
                    <a:pt x="69634" y="305287"/>
                  </a:lnTo>
                  <a:lnTo>
                    <a:pt x="70740" y="305710"/>
                  </a:lnTo>
                  <a:lnTo>
                    <a:pt x="71856" y="306132"/>
                  </a:lnTo>
                  <a:lnTo>
                    <a:pt x="72972" y="306544"/>
                  </a:lnTo>
                  <a:lnTo>
                    <a:pt x="74088" y="306946"/>
                  </a:lnTo>
                  <a:lnTo>
                    <a:pt x="75214" y="307348"/>
                  </a:lnTo>
                  <a:lnTo>
                    <a:pt x="76340" y="307740"/>
                  </a:lnTo>
                  <a:lnTo>
                    <a:pt x="77466" y="308122"/>
                  </a:lnTo>
                  <a:lnTo>
                    <a:pt x="78602" y="308504"/>
                  </a:lnTo>
                  <a:lnTo>
                    <a:pt x="79738" y="308876"/>
                  </a:lnTo>
                  <a:lnTo>
                    <a:pt x="80874" y="309238"/>
                  </a:lnTo>
                  <a:lnTo>
                    <a:pt x="82021" y="309590"/>
                  </a:lnTo>
                  <a:lnTo>
                    <a:pt x="83167" y="309932"/>
                  </a:lnTo>
                  <a:lnTo>
                    <a:pt x="84313" y="310274"/>
                  </a:lnTo>
                  <a:lnTo>
                    <a:pt x="85469" y="310606"/>
                  </a:lnTo>
                  <a:lnTo>
                    <a:pt x="86625" y="310937"/>
                  </a:lnTo>
                  <a:lnTo>
                    <a:pt x="87782" y="311249"/>
                  </a:lnTo>
                  <a:lnTo>
                    <a:pt x="88948" y="311561"/>
                  </a:lnTo>
                  <a:lnTo>
                    <a:pt x="90114" y="311862"/>
                  </a:lnTo>
                  <a:lnTo>
                    <a:pt x="91280" y="312164"/>
                  </a:lnTo>
                  <a:lnTo>
                    <a:pt x="92447" y="312445"/>
                  </a:lnTo>
                  <a:lnTo>
                    <a:pt x="93623" y="312727"/>
                  </a:lnTo>
                  <a:lnTo>
                    <a:pt x="94799" y="312998"/>
                  </a:lnTo>
                  <a:lnTo>
                    <a:pt x="95986" y="313270"/>
                  </a:lnTo>
                  <a:lnTo>
                    <a:pt x="97162" y="313521"/>
                  </a:lnTo>
                  <a:lnTo>
                    <a:pt x="98348" y="313772"/>
                  </a:lnTo>
                  <a:lnTo>
                    <a:pt x="99535" y="314014"/>
                  </a:lnTo>
                  <a:lnTo>
                    <a:pt x="100731" y="314245"/>
                  </a:lnTo>
                  <a:lnTo>
                    <a:pt x="101927" y="314476"/>
                  </a:lnTo>
                  <a:lnTo>
                    <a:pt x="103124" y="314687"/>
                  </a:lnTo>
                  <a:lnTo>
                    <a:pt x="104320" y="314898"/>
                  </a:lnTo>
                  <a:lnTo>
                    <a:pt x="105527" y="315099"/>
                  </a:lnTo>
                  <a:lnTo>
                    <a:pt x="106723" y="315300"/>
                  </a:lnTo>
                  <a:lnTo>
                    <a:pt x="107940" y="315481"/>
                  </a:lnTo>
                  <a:lnTo>
                    <a:pt x="109146" y="315662"/>
                  </a:lnTo>
                  <a:lnTo>
                    <a:pt x="110363" y="315833"/>
                  </a:lnTo>
                  <a:lnTo>
                    <a:pt x="111569" y="315994"/>
                  </a:lnTo>
                  <a:lnTo>
                    <a:pt x="112796" y="316145"/>
                  </a:lnTo>
                  <a:lnTo>
                    <a:pt x="114012" y="316296"/>
                  </a:lnTo>
                  <a:lnTo>
                    <a:pt x="115239" y="316436"/>
                  </a:lnTo>
                  <a:lnTo>
                    <a:pt x="116455" y="316567"/>
                  </a:lnTo>
                  <a:lnTo>
                    <a:pt x="117692" y="316688"/>
                  </a:lnTo>
                  <a:lnTo>
                    <a:pt x="118919" y="316798"/>
                  </a:lnTo>
                  <a:lnTo>
                    <a:pt x="120155" y="316909"/>
                  </a:lnTo>
                  <a:lnTo>
                    <a:pt x="121382" y="316999"/>
                  </a:lnTo>
                  <a:lnTo>
                    <a:pt x="122618" y="317090"/>
                  </a:lnTo>
                  <a:lnTo>
                    <a:pt x="123865" y="317170"/>
                  </a:lnTo>
                  <a:lnTo>
                    <a:pt x="125102" y="317241"/>
                  </a:lnTo>
                  <a:lnTo>
                    <a:pt x="126348" y="317301"/>
                  </a:lnTo>
                  <a:lnTo>
                    <a:pt x="127595" y="317361"/>
                  </a:lnTo>
                  <a:lnTo>
                    <a:pt x="128842" y="317412"/>
                  </a:lnTo>
                  <a:lnTo>
                    <a:pt x="130088" y="317442"/>
                  </a:lnTo>
                  <a:lnTo>
                    <a:pt x="131345" y="317472"/>
                  </a:lnTo>
                  <a:lnTo>
                    <a:pt x="132602" y="317502"/>
                  </a:lnTo>
                  <a:lnTo>
                    <a:pt x="133859" y="317512"/>
                  </a:lnTo>
                  <a:lnTo>
                    <a:pt x="136282" y="317512"/>
                  </a:lnTo>
                  <a:lnTo>
                    <a:pt x="137448" y="317502"/>
                  </a:lnTo>
                  <a:lnTo>
                    <a:pt x="138614" y="317482"/>
                  </a:lnTo>
                  <a:lnTo>
                    <a:pt x="139780" y="317452"/>
                  </a:lnTo>
                  <a:lnTo>
                    <a:pt x="140937" y="317422"/>
                  </a:lnTo>
                  <a:lnTo>
                    <a:pt x="142103" y="317381"/>
                  </a:lnTo>
                  <a:lnTo>
                    <a:pt x="143259" y="317331"/>
                  </a:lnTo>
                  <a:lnTo>
                    <a:pt x="144415" y="317281"/>
                  </a:lnTo>
                  <a:lnTo>
                    <a:pt x="145571" y="317221"/>
                  </a:lnTo>
                  <a:lnTo>
                    <a:pt x="146718" y="317150"/>
                  </a:lnTo>
                  <a:lnTo>
                    <a:pt x="147874" y="317070"/>
                  </a:lnTo>
                  <a:lnTo>
                    <a:pt x="149020" y="316989"/>
                  </a:lnTo>
                  <a:lnTo>
                    <a:pt x="150166" y="316899"/>
                  </a:lnTo>
                  <a:lnTo>
                    <a:pt x="151312" y="316798"/>
                  </a:lnTo>
                  <a:lnTo>
                    <a:pt x="152448" y="316698"/>
                  </a:lnTo>
                  <a:lnTo>
                    <a:pt x="153595" y="316577"/>
                  </a:lnTo>
                  <a:lnTo>
                    <a:pt x="154731" y="316467"/>
                  </a:lnTo>
                  <a:lnTo>
                    <a:pt x="155867" y="316336"/>
                  </a:lnTo>
                  <a:lnTo>
                    <a:pt x="157003" y="316205"/>
                  </a:lnTo>
                  <a:lnTo>
                    <a:pt x="158129" y="316064"/>
                  </a:lnTo>
                  <a:lnTo>
                    <a:pt x="159265" y="315914"/>
                  </a:lnTo>
                  <a:lnTo>
                    <a:pt x="160391" y="315763"/>
                  </a:lnTo>
                  <a:lnTo>
                    <a:pt x="161517" y="315602"/>
                  </a:lnTo>
                  <a:lnTo>
                    <a:pt x="162633" y="315431"/>
                  </a:lnTo>
                  <a:lnTo>
                    <a:pt x="163759" y="315260"/>
                  </a:lnTo>
                  <a:lnTo>
                    <a:pt x="164875" y="315079"/>
                  </a:lnTo>
                  <a:lnTo>
                    <a:pt x="165991" y="314888"/>
                  </a:lnTo>
                  <a:lnTo>
                    <a:pt x="167107" y="314697"/>
                  </a:lnTo>
                  <a:lnTo>
                    <a:pt x="168213" y="314486"/>
                  </a:lnTo>
                  <a:lnTo>
                    <a:pt x="169319" y="314285"/>
                  </a:lnTo>
                  <a:lnTo>
                    <a:pt x="170425" y="314064"/>
                  </a:lnTo>
                  <a:lnTo>
                    <a:pt x="171531" y="313843"/>
                  </a:lnTo>
                  <a:lnTo>
                    <a:pt x="172637" y="313611"/>
                  </a:lnTo>
                  <a:lnTo>
                    <a:pt x="173733" y="313380"/>
                  </a:lnTo>
                  <a:lnTo>
                    <a:pt x="174828" y="313139"/>
                  </a:lnTo>
                  <a:lnTo>
                    <a:pt x="175924" y="312888"/>
                  </a:lnTo>
                  <a:lnTo>
                    <a:pt x="177020" y="312636"/>
                  </a:lnTo>
                  <a:lnTo>
                    <a:pt x="178106" y="312375"/>
                  </a:lnTo>
                  <a:lnTo>
                    <a:pt x="179192" y="312104"/>
                  </a:lnTo>
                  <a:lnTo>
                    <a:pt x="180278" y="311822"/>
                  </a:lnTo>
                  <a:lnTo>
                    <a:pt x="181353" y="311541"/>
                  </a:lnTo>
                  <a:lnTo>
                    <a:pt x="182439" y="311259"/>
                  </a:lnTo>
                  <a:lnTo>
                    <a:pt x="183515" y="310957"/>
                  </a:lnTo>
                  <a:lnTo>
                    <a:pt x="184581" y="310656"/>
                  </a:lnTo>
                  <a:lnTo>
                    <a:pt x="185656" y="310354"/>
                  </a:lnTo>
                  <a:lnTo>
                    <a:pt x="186722" y="310043"/>
                  </a:lnTo>
                  <a:lnTo>
                    <a:pt x="187788" y="309721"/>
                  </a:lnTo>
                  <a:lnTo>
                    <a:pt x="188854" y="309389"/>
                  </a:lnTo>
                  <a:lnTo>
                    <a:pt x="189909" y="309057"/>
                  </a:lnTo>
                  <a:lnTo>
                    <a:pt x="190965" y="308716"/>
                  </a:lnTo>
                  <a:lnTo>
                    <a:pt x="192021" y="308374"/>
                  </a:lnTo>
                  <a:lnTo>
                    <a:pt x="193076" y="308022"/>
                  </a:lnTo>
                  <a:lnTo>
                    <a:pt x="194122" y="307660"/>
                  </a:lnTo>
                  <a:lnTo>
                    <a:pt x="195168" y="307298"/>
                  </a:lnTo>
                  <a:lnTo>
                    <a:pt x="196203" y="306926"/>
                  </a:lnTo>
                  <a:lnTo>
                    <a:pt x="197249" y="306554"/>
                  </a:lnTo>
                  <a:lnTo>
                    <a:pt x="198284" y="306172"/>
                  </a:lnTo>
                  <a:lnTo>
                    <a:pt x="199320" y="305780"/>
                  </a:lnTo>
                  <a:lnTo>
                    <a:pt x="200345" y="305388"/>
                  </a:lnTo>
                  <a:lnTo>
                    <a:pt x="201371" y="304986"/>
                  </a:lnTo>
                  <a:lnTo>
                    <a:pt x="202396" y="304574"/>
                  </a:lnTo>
                  <a:lnTo>
                    <a:pt x="203422" y="304161"/>
                  </a:lnTo>
                  <a:lnTo>
                    <a:pt x="204437" y="303739"/>
                  </a:lnTo>
                  <a:lnTo>
                    <a:pt x="205453" y="303317"/>
                  </a:lnTo>
                  <a:lnTo>
                    <a:pt x="206468" y="302885"/>
                  </a:lnTo>
                  <a:lnTo>
                    <a:pt x="207474" y="302442"/>
                  </a:lnTo>
                  <a:lnTo>
                    <a:pt x="208479" y="302000"/>
                  </a:lnTo>
                  <a:lnTo>
                    <a:pt x="209484" y="301558"/>
                  </a:lnTo>
                  <a:lnTo>
                    <a:pt x="210480" y="301095"/>
                  </a:lnTo>
                  <a:lnTo>
                    <a:pt x="211475" y="300633"/>
                  </a:lnTo>
                  <a:lnTo>
                    <a:pt x="212470" y="300170"/>
                  </a:lnTo>
                  <a:lnTo>
                    <a:pt x="213456" y="299698"/>
                  </a:lnTo>
                  <a:lnTo>
                    <a:pt x="214441" y="299215"/>
                  </a:lnTo>
                  <a:lnTo>
                    <a:pt x="215426" y="298733"/>
                  </a:lnTo>
                  <a:lnTo>
                    <a:pt x="216401" y="298240"/>
                  </a:lnTo>
                  <a:lnTo>
                    <a:pt x="217377" y="297747"/>
                  </a:lnTo>
                  <a:lnTo>
                    <a:pt x="218352" y="297245"/>
                  </a:lnTo>
                  <a:lnTo>
                    <a:pt x="219317" y="296742"/>
                  </a:lnTo>
                  <a:lnTo>
                    <a:pt x="220292" y="296229"/>
                  </a:lnTo>
                  <a:lnTo>
                    <a:pt x="221247" y="295707"/>
                  </a:lnTo>
                  <a:lnTo>
                    <a:pt x="222213" y="295184"/>
                  </a:lnTo>
                  <a:lnTo>
                    <a:pt x="223158" y="294651"/>
                  </a:lnTo>
                  <a:lnTo>
                    <a:pt x="224113" y="294118"/>
                  </a:lnTo>
                  <a:lnTo>
                    <a:pt x="225058" y="293575"/>
                  </a:lnTo>
                  <a:lnTo>
                    <a:pt x="226003" y="293032"/>
                  </a:lnTo>
                  <a:lnTo>
                    <a:pt x="226948" y="292480"/>
                  </a:lnTo>
                  <a:lnTo>
                    <a:pt x="227883" y="291917"/>
                  </a:lnTo>
                  <a:lnTo>
                    <a:pt x="228818" y="291354"/>
                  </a:lnTo>
                  <a:lnTo>
                    <a:pt x="229743" y="290791"/>
                  </a:lnTo>
                  <a:lnTo>
                    <a:pt x="230668" y="290218"/>
                  </a:lnTo>
                  <a:lnTo>
                    <a:pt x="231593" y="289634"/>
                  </a:lnTo>
                  <a:lnTo>
                    <a:pt x="232508" y="289051"/>
                  </a:lnTo>
                  <a:lnTo>
                    <a:pt x="233423" y="288458"/>
                  </a:lnTo>
                  <a:lnTo>
                    <a:pt x="234338" y="287865"/>
                  </a:lnTo>
                  <a:lnTo>
                    <a:pt x="235242" y="287262"/>
                  </a:lnTo>
                  <a:lnTo>
                    <a:pt x="236147" y="286659"/>
                  </a:lnTo>
                  <a:lnTo>
                    <a:pt x="237052" y="286045"/>
                  </a:lnTo>
                  <a:lnTo>
                    <a:pt x="237947" y="285432"/>
                  </a:lnTo>
                  <a:lnTo>
                    <a:pt x="238832" y="284809"/>
                  </a:lnTo>
                  <a:lnTo>
                    <a:pt x="239727" y="284176"/>
                  </a:lnTo>
                  <a:lnTo>
                    <a:pt x="240601" y="283542"/>
                  </a:lnTo>
                  <a:lnTo>
                    <a:pt x="241486" y="282909"/>
                  </a:lnTo>
                  <a:lnTo>
                    <a:pt x="242361" y="282265"/>
                  </a:lnTo>
                  <a:lnTo>
                    <a:pt x="243235" y="281622"/>
                  </a:lnTo>
                  <a:lnTo>
                    <a:pt x="244100" y="280969"/>
                  </a:lnTo>
                  <a:lnTo>
                    <a:pt x="244965" y="280305"/>
                  </a:lnTo>
                  <a:lnTo>
                    <a:pt x="245819" y="279642"/>
                  </a:lnTo>
                  <a:lnTo>
                    <a:pt x="246684" y="278978"/>
                  </a:lnTo>
                  <a:lnTo>
                    <a:pt x="247528" y="278304"/>
                  </a:lnTo>
                  <a:lnTo>
                    <a:pt x="248373" y="277621"/>
                  </a:lnTo>
                  <a:lnTo>
                    <a:pt x="249217" y="276937"/>
                  </a:lnTo>
                  <a:lnTo>
                    <a:pt x="250062" y="276254"/>
                  </a:lnTo>
                  <a:lnTo>
                    <a:pt x="250896" y="275560"/>
                  </a:lnTo>
                  <a:lnTo>
                    <a:pt x="251721" y="274866"/>
                  </a:lnTo>
                  <a:lnTo>
                    <a:pt x="252545" y="274163"/>
                  </a:lnTo>
                  <a:lnTo>
                    <a:pt x="253370" y="273449"/>
                  </a:lnTo>
                  <a:lnTo>
                    <a:pt x="254194" y="272745"/>
                  </a:lnTo>
                  <a:lnTo>
                    <a:pt x="254998" y="272021"/>
                  </a:lnTo>
                  <a:lnTo>
                    <a:pt x="255813" y="271297"/>
                  </a:lnTo>
                  <a:lnTo>
                    <a:pt x="256617" y="270574"/>
                  </a:lnTo>
                  <a:lnTo>
                    <a:pt x="257411" y="269840"/>
                  </a:lnTo>
                  <a:lnTo>
                    <a:pt x="258216" y="269106"/>
                  </a:lnTo>
                  <a:lnTo>
                    <a:pt x="259000" y="268362"/>
                  </a:lnTo>
                  <a:lnTo>
                    <a:pt x="259794" y="267618"/>
                  </a:lnTo>
                  <a:lnTo>
                    <a:pt x="260568" y="266874"/>
                  </a:lnTo>
                  <a:lnTo>
                    <a:pt x="261353" y="266110"/>
                  </a:lnTo>
                  <a:lnTo>
                    <a:pt x="262127" y="265356"/>
                  </a:lnTo>
                  <a:lnTo>
                    <a:pt x="262891" y="264592"/>
                  </a:lnTo>
                  <a:lnTo>
                    <a:pt x="263655" y="263818"/>
                  </a:lnTo>
                  <a:lnTo>
                    <a:pt x="264419" y="263054"/>
                  </a:lnTo>
                  <a:lnTo>
                    <a:pt x="265173" y="262270"/>
                  </a:lnTo>
                  <a:lnTo>
                    <a:pt x="265917" y="261485"/>
                  </a:lnTo>
                  <a:lnTo>
                    <a:pt x="266671" y="260701"/>
                  </a:lnTo>
                  <a:lnTo>
                    <a:pt x="267405" y="259907"/>
                  </a:lnTo>
                  <a:lnTo>
                    <a:pt x="268139" y="259113"/>
                  </a:lnTo>
                  <a:lnTo>
                    <a:pt x="268873" y="258319"/>
                  </a:lnTo>
                  <a:lnTo>
                    <a:pt x="269597" y="257514"/>
                  </a:lnTo>
                  <a:lnTo>
                    <a:pt x="270321" y="256700"/>
                  </a:lnTo>
                  <a:lnTo>
                    <a:pt x="271045" y="255886"/>
                  </a:lnTo>
                  <a:lnTo>
                    <a:pt x="271748" y="255071"/>
                  </a:lnTo>
                  <a:lnTo>
                    <a:pt x="272462" y="254247"/>
                  </a:lnTo>
                  <a:lnTo>
                    <a:pt x="273166" y="253423"/>
                  </a:lnTo>
                  <a:lnTo>
                    <a:pt x="273860" y="252598"/>
                  </a:lnTo>
                  <a:lnTo>
                    <a:pt x="274553" y="251764"/>
                  </a:lnTo>
                  <a:lnTo>
                    <a:pt x="275247" y="250919"/>
                  </a:lnTo>
                  <a:lnTo>
                    <a:pt x="275921" y="250075"/>
                  </a:lnTo>
                  <a:lnTo>
                    <a:pt x="276604" y="249230"/>
                  </a:lnTo>
                  <a:lnTo>
                    <a:pt x="277278" y="248376"/>
                  </a:lnTo>
                  <a:lnTo>
                    <a:pt x="277941" y="247521"/>
                  </a:lnTo>
                  <a:lnTo>
                    <a:pt x="278605" y="246667"/>
                  </a:lnTo>
                  <a:lnTo>
                    <a:pt x="279269" y="245802"/>
                  </a:lnTo>
                  <a:lnTo>
                    <a:pt x="279922" y="244938"/>
                  </a:lnTo>
                  <a:lnTo>
                    <a:pt x="280566" y="244063"/>
                  </a:lnTo>
                  <a:lnTo>
                    <a:pt x="281209" y="243188"/>
                  </a:lnTo>
                  <a:lnTo>
                    <a:pt x="281842" y="242304"/>
                  </a:lnTo>
                  <a:lnTo>
                    <a:pt x="282476" y="241419"/>
                  </a:lnTo>
                  <a:lnTo>
                    <a:pt x="283109" y="240534"/>
                  </a:lnTo>
                  <a:lnTo>
                    <a:pt x="283733" y="239640"/>
                  </a:lnTo>
                  <a:lnTo>
                    <a:pt x="284346" y="238745"/>
                  </a:lnTo>
                  <a:lnTo>
                    <a:pt x="284959" y="237850"/>
                  </a:lnTo>
                  <a:lnTo>
                    <a:pt x="285562" y="236945"/>
                  </a:lnTo>
                  <a:lnTo>
                    <a:pt x="286166" y="236041"/>
                  </a:lnTo>
                  <a:lnTo>
                    <a:pt x="286759" y="235126"/>
                  </a:lnTo>
                  <a:lnTo>
                    <a:pt x="287352" y="234211"/>
                  </a:lnTo>
                  <a:lnTo>
                    <a:pt x="287935" y="233296"/>
                  </a:lnTo>
                  <a:lnTo>
                    <a:pt x="288518" y="232371"/>
                  </a:lnTo>
                  <a:lnTo>
                    <a:pt x="289091" y="231446"/>
                  </a:lnTo>
                  <a:lnTo>
                    <a:pt x="289654" y="230521"/>
                  </a:lnTo>
                  <a:lnTo>
                    <a:pt x="290217" y="229586"/>
                  </a:lnTo>
                  <a:lnTo>
                    <a:pt x="290780" y="228651"/>
                  </a:lnTo>
                  <a:lnTo>
                    <a:pt x="291333" y="227706"/>
                  </a:lnTo>
                  <a:lnTo>
                    <a:pt x="291876" y="226761"/>
                  </a:lnTo>
                  <a:lnTo>
                    <a:pt x="292419" y="225816"/>
                  </a:lnTo>
                  <a:lnTo>
                    <a:pt x="292952" y="224861"/>
                  </a:lnTo>
                  <a:lnTo>
                    <a:pt x="293485" y="223906"/>
                  </a:lnTo>
                  <a:lnTo>
                    <a:pt x="294008" y="222951"/>
                  </a:lnTo>
                  <a:lnTo>
                    <a:pt x="294530" y="221986"/>
                  </a:lnTo>
                  <a:lnTo>
                    <a:pt x="295043" y="221021"/>
                  </a:lnTo>
                  <a:lnTo>
                    <a:pt x="295546" y="220056"/>
                  </a:lnTo>
                  <a:lnTo>
                    <a:pt x="296049" y="219081"/>
                  </a:lnTo>
                  <a:lnTo>
                    <a:pt x="296541" y="218106"/>
                  </a:lnTo>
                  <a:lnTo>
                    <a:pt x="297034" y="217130"/>
                  </a:lnTo>
                  <a:lnTo>
                    <a:pt x="297516" y="216145"/>
                  </a:lnTo>
                  <a:lnTo>
                    <a:pt x="297999" y="215160"/>
                  </a:lnTo>
                  <a:lnTo>
                    <a:pt x="298472" y="214175"/>
                  </a:lnTo>
                  <a:lnTo>
                    <a:pt x="298934" y="213179"/>
                  </a:lnTo>
                  <a:lnTo>
                    <a:pt x="299397" y="212184"/>
                  </a:lnTo>
                  <a:lnTo>
                    <a:pt x="299859" y="211179"/>
                  </a:lnTo>
                  <a:lnTo>
                    <a:pt x="300301" y="210184"/>
                  </a:lnTo>
                  <a:lnTo>
                    <a:pt x="300744" y="209178"/>
                  </a:lnTo>
                  <a:lnTo>
                    <a:pt x="301186" y="208163"/>
                  </a:lnTo>
                  <a:lnTo>
                    <a:pt x="301618" y="207158"/>
                  </a:lnTo>
                  <a:lnTo>
                    <a:pt x="302041" y="206142"/>
                  </a:lnTo>
                  <a:lnTo>
                    <a:pt x="302463" y="205117"/>
                  </a:lnTo>
                  <a:lnTo>
                    <a:pt x="302875" y="204101"/>
                  </a:lnTo>
                  <a:lnTo>
                    <a:pt x="303287" y="203076"/>
                  </a:lnTo>
                  <a:lnTo>
                    <a:pt x="303690" y="202051"/>
                  </a:lnTo>
                  <a:lnTo>
                    <a:pt x="304082" y="201015"/>
                  </a:lnTo>
                  <a:lnTo>
                    <a:pt x="304474" y="199990"/>
                  </a:lnTo>
                  <a:lnTo>
                    <a:pt x="304856" y="198944"/>
                  </a:lnTo>
                  <a:lnTo>
                    <a:pt x="305228" y="197909"/>
                  </a:lnTo>
                  <a:lnTo>
                    <a:pt x="305600" y="196863"/>
                  </a:lnTo>
                  <a:lnTo>
                    <a:pt x="305962" y="195818"/>
                  </a:lnTo>
                  <a:lnTo>
                    <a:pt x="306324" y="194772"/>
                  </a:lnTo>
                  <a:lnTo>
                    <a:pt x="306676" y="193726"/>
                  </a:lnTo>
                  <a:lnTo>
                    <a:pt x="307017" y="192671"/>
                  </a:lnTo>
                  <a:lnTo>
                    <a:pt x="307359" y="191615"/>
                  </a:lnTo>
                  <a:lnTo>
                    <a:pt x="307691" y="190550"/>
                  </a:lnTo>
                  <a:lnTo>
                    <a:pt x="308023" y="189494"/>
                  </a:lnTo>
                  <a:lnTo>
                    <a:pt x="308345" y="188428"/>
                  </a:lnTo>
                  <a:lnTo>
                    <a:pt x="308656" y="187363"/>
                  </a:lnTo>
                  <a:lnTo>
                    <a:pt x="308968" y="186287"/>
                  </a:lnTo>
                  <a:lnTo>
                    <a:pt x="309270" y="185211"/>
                  </a:lnTo>
                  <a:lnTo>
                    <a:pt x="309561" y="184136"/>
                  </a:lnTo>
                  <a:lnTo>
                    <a:pt x="309853" y="183060"/>
                  </a:lnTo>
                  <a:lnTo>
                    <a:pt x="310134" y="181974"/>
                  </a:lnTo>
                  <a:lnTo>
                    <a:pt x="310406" y="180898"/>
                  </a:lnTo>
                  <a:lnTo>
                    <a:pt x="310677" y="179813"/>
                  </a:lnTo>
                  <a:lnTo>
                    <a:pt x="310938" y="178717"/>
                  </a:lnTo>
                  <a:lnTo>
                    <a:pt x="311190" y="177631"/>
                  </a:lnTo>
                  <a:lnTo>
                    <a:pt x="311441" y="176535"/>
                  </a:lnTo>
                  <a:lnTo>
                    <a:pt x="311682" y="175440"/>
                  </a:lnTo>
                  <a:lnTo>
                    <a:pt x="311924" y="174334"/>
                  </a:lnTo>
                  <a:lnTo>
                    <a:pt x="312145" y="173238"/>
                  </a:lnTo>
                  <a:lnTo>
                    <a:pt x="312366" y="172132"/>
                  </a:lnTo>
                  <a:lnTo>
                    <a:pt x="312587" y="171026"/>
                  </a:lnTo>
                  <a:lnTo>
                    <a:pt x="312798" y="169920"/>
                  </a:lnTo>
                  <a:lnTo>
                    <a:pt x="313000" y="168804"/>
                  </a:lnTo>
                  <a:lnTo>
                    <a:pt x="313191" y="167689"/>
                  </a:lnTo>
                  <a:lnTo>
                    <a:pt x="313382" y="166573"/>
                  </a:lnTo>
                  <a:lnTo>
                    <a:pt x="313563" y="165457"/>
                  </a:lnTo>
                  <a:lnTo>
                    <a:pt x="313733" y="164341"/>
                  </a:lnTo>
                  <a:lnTo>
                    <a:pt x="313904" y="163215"/>
                  </a:lnTo>
                  <a:lnTo>
                    <a:pt x="314065" y="162089"/>
                  </a:lnTo>
                  <a:lnTo>
                    <a:pt x="314216" y="160963"/>
                  </a:lnTo>
                  <a:lnTo>
                    <a:pt x="314367" y="159837"/>
                  </a:lnTo>
                  <a:lnTo>
                    <a:pt x="314508" y="158701"/>
                  </a:lnTo>
                  <a:lnTo>
                    <a:pt x="314638" y="157565"/>
                  </a:lnTo>
                  <a:lnTo>
                    <a:pt x="314769" y="156429"/>
                  </a:lnTo>
                  <a:lnTo>
                    <a:pt x="314890" y="155293"/>
                  </a:lnTo>
                  <a:lnTo>
                    <a:pt x="315000" y="154157"/>
                  </a:lnTo>
                  <a:lnTo>
                    <a:pt x="315101" y="153011"/>
                  </a:lnTo>
                  <a:lnTo>
                    <a:pt x="315201" y="151865"/>
                  </a:lnTo>
                  <a:lnTo>
                    <a:pt x="315292" y="150719"/>
                  </a:lnTo>
                  <a:lnTo>
                    <a:pt x="315372" y="149573"/>
                  </a:lnTo>
                  <a:lnTo>
                    <a:pt x="315453" y="148426"/>
                  </a:lnTo>
                  <a:lnTo>
                    <a:pt x="315523" y="147270"/>
                  </a:lnTo>
                  <a:lnTo>
                    <a:pt x="315583" y="146114"/>
                  </a:lnTo>
                  <a:lnTo>
                    <a:pt x="315644" y="144958"/>
                  </a:lnTo>
                  <a:lnTo>
                    <a:pt x="315684" y="143802"/>
                  </a:lnTo>
                  <a:lnTo>
                    <a:pt x="315724" y="142646"/>
                  </a:lnTo>
                  <a:lnTo>
                    <a:pt x="315764" y="141480"/>
                  </a:lnTo>
                  <a:lnTo>
                    <a:pt x="315784" y="140324"/>
                  </a:lnTo>
                  <a:lnTo>
                    <a:pt x="315805" y="139157"/>
                  </a:lnTo>
                  <a:lnTo>
                    <a:pt x="315815" y="137991"/>
                  </a:lnTo>
                  <a:lnTo>
                    <a:pt x="315825" y="136815"/>
                  </a:lnTo>
                  <a:lnTo>
                    <a:pt x="315815" y="135538"/>
                  </a:lnTo>
                  <a:lnTo>
                    <a:pt x="315805" y="134261"/>
                  </a:lnTo>
                  <a:lnTo>
                    <a:pt x="315784" y="132985"/>
                  </a:lnTo>
                  <a:lnTo>
                    <a:pt x="315754" y="131708"/>
                  </a:lnTo>
                  <a:lnTo>
                    <a:pt x="315714" y="130441"/>
                  </a:lnTo>
                  <a:lnTo>
                    <a:pt x="315664" y="129164"/>
                  </a:lnTo>
                  <a:lnTo>
                    <a:pt x="315604" y="127898"/>
                  </a:lnTo>
                  <a:lnTo>
                    <a:pt x="315543" y="126631"/>
                  </a:lnTo>
                  <a:lnTo>
                    <a:pt x="315463" y="125374"/>
                  </a:lnTo>
                  <a:lnTo>
                    <a:pt x="315382" y="124108"/>
                  </a:lnTo>
                  <a:lnTo>
                    <a:pt x="315292" y="122851"/>
                  </a:lnTo>
                  <a:lnTo>
                    <a:pt x="315191" y="121594"/>
                  </a:lnTo>
                  <a:lnTo>
                    <a:pt x="315081" y="120348"/>
                  </a:lnTo>
                  <a:lnTo>
                    <a:pt x="314960" y="119091"/>
                  </a:lnTo>
                  <a:lnTo>
                    <a:pt x="314839" y="117844"/>
                  </a:lnTo>
                  <a:lnTo>
                    <a:pt x="314699" y="116598"/>
                  </a:lnTo>
                  <a:lnTo>
                    <a:pt x="314558" y="115351"/>
                  </a:lnTo>
                  <a:lnTo>
                    <a:pt x="314407" y="114115"/>
                  </a:lnTo>
                  <a:lnTo>
                    <a:pt x="314246" y="112878"/>
                  </a:lnTo>
                  <a:lnTo>
                    <a:pt x="314085" y="111642"/>
                  </a:lnTo>
                  <a:lnTo>
                    <a:pt x="313904" y="110405"/>
                  </a:lnTo>
                  <a:lnTo>
                    <a:pt x="313723" y="109179"/>
                  </a:lnTo>
                  <a:lnTo>
                    <a:pt x="313532" y="107952"/>
                  </a:lnTo>
                  <a:lnTo>
                    <a:pt x="313331" y="106726"/>
                  </a:lnTo>
                  <a:lnTo>
                    <a:pt x="313120" y="105499"/>
                  </a:lnTo>
                  <a:lnTo>
                    <a:pt x="312899" y="104283"/>
                  </a:lnTo>
                  <a:lnTo>
                    <a:pt x="312678" y="103066"/>
                  </a:lnTo>
                  <a:lnTo>
                    <a:pt x="312437" y="101860"/>
                  </a:lnTo>
                  <a:lnTo>
                    <a:pt x="312195" y="100643"/>
                  </a:lnTo>
                  <a:lnTo>
                    <a:pt x="311954" y="99437"/>
                  </a:lnTo>
                  <a:lnTo>
                    <a:pt x="311693" y="98231"/>
                  </a:lnTo>
                  <a:lnTo>
                    <a:pt x="311431" y="97034"/>
                  </a:lnTo>
                  <a:lnTo>
                    <a:pt x="311150" y="95828"/>
                  </a:lnTo>
                  <a:lnTo>
                    <a:pt x="310868" y="94632"/>
                  </a:lnTo>
                  <a:lnTo>
                    <a:pt x="310587" y="93445"/>
                  </a:lnTo>
                  <a:lnTo>
                    <a:pt x="310285" y="92259"/>
                  </a:lnTo>
                  <a:lnTo>
                    <a:pt x="309983" y="91073"/>
                  </a:lnTo>
                  <a:lnTo>
                    <a:pt x="309662" y="89886"/>
                  </a:lnTo>
                  <a:lnTo>
                    <a:pt x="309350" y="88700"/>
                  </a:lnTo>
                  <a:lnTo>
                    <a:pt x="309018" y="87524"/>
                  </a:lnTo>
                  <a:lnTo>
                    <a:pt x="308676" y="86358"/>
                  </a:lnTo>
                  <a:lnTo>
                    <a:pt x="308335" y="85181"/>
                  </a:lnTo>
                  <a:lnTo>
                    <a:pt x="307983" y="84015"/>
                  </a:lnTo>
                  <a:lnTo>
                    <a:pt x="307621" y="82849"/>
                  </a:lnTo>
                  <a:lnTo>
                    <a:pt x="307259" y="81693"/>
                  </a:lnTo>
                  <a:lnTo>
                    <a:pt x="306887" y="80537"/>
                  </a:lnTo>
                  <a:lnTo>
                    <a:pt x="306505" y="79381"/>
                  </a:lnTo>
                  <a:lnTo>
                    <a:pt x="306113" y="78235"/>
                  </a:lnTo>
                  <a:lnTo>
                    <a:pt x="305720" y="77089"/>
                  </a:lnTo>
                  <a:lnTo>
                    <a:pt x="305308" y="75943"/>
                  </a:lnTo>
                  <a:lnTo>
                    <a:pt x="304896" y="74807"/>
                  </a:lnTo>
                  <a:lnTo>
                    <a:pt x="304484" y="73671"/>
                  </a:lnTo>
                  <a:lnTo>
                    <a:pt x="304052" y="72534"/>
                  </a:lnTo>
                  <a:lnTo>
                    <a:pt x="303619" y="71409"/>
                  </a:lnTo>
                  <a:lnTo>
                    <a:pt x="303177" y="70283"/>
                  </a:lnTo>
                  <a:lnTo>
                    <a:pt x="302724" y="69157"/>
                  </a:lnTo>
                  <a:lnTo>
                    <a:pt x="302272" y="68041"/>
                  </a:lnTo>
                  <a:lnTo>
                    <a:pt x="301810" y="66935"/>
                  </a:lnTo>
                  <a:lnTo>
                    <a:pt x="301337" y="65819"/>
                  </a:lnTo>
                  <a:lnTo>
                    <a:pt x="300864" y="64713"/>
                  </a:lnTo>
                  <a:lnTo>
                    <a:pt x="300382" y="63607"/>
                  </a:lnTo>
                  <a:lnTo>
                    <a:pt x="299889" y="62511"/>
                  </a:lnTo>
                  <a:lnTo>
                    <a:pt x="299387" y="61416"/>
                  </a:lnTo>
                  <a:lnTo>
                    <a:pt x="298884" y="60330"/>
                  </a:lnTo>
                  <a:lnTo>
                    <a:pt x="298371" y="59244"/>
                  </a:lnTo>
                  <a:lnTo>
                    <a:pt x="297848" y="58158"/>
                  </a:lnTo>
                  <a:lnTo>
                    <a:pt x="297315" y="57083"/>
                  </a:lnTo>
                  <a:lnTo>
                    <a:pt x="296783" y="56007"/>
                  </a:lnTo>
                  <a:lnTo>
                    <a:pt x="296250" y="54931"/>
                  </a:lnTo>
                  <a:lnTo>
                    <a:pt x="295697" y="53866"/>
                  </a:lnTo>
                  <a:lnTo>
                    <a:pt x="295144" y="52800"/>
                  </a:lnTo>
                  <a:lnTo>
                    <a:pt x="294581" y="51744"/>
                  </a:lnTo>
                  <a:lnTo>
                    <a:pt x="294018" y="50689"/>
                  </a:lnTo>
                  <a:lnTo>
                    <a:pt x="293435" y="49643"/>
                  </a:lnTo>
                  <a:lnTo>
                    <a:pt x="292862" y="48598"/>
                  </a:lnTo>
                  <a:lnTo>
                    <a:pt x="292268" y="47552"/>
                  </a:lnTo>
                  <a:lnTo>
                    <a:pt x="291675" y="46517"/>
                  </a:lnTo>
                  <a:lnTo>
                    <a:pt x="291072" y="45481"/>
                  </a:lnTo>
                  <a:lnTo>
                    <a:pt x="290469" y="44456"/>
                  </a:lnTo>
                  <a:lnTo>
                    <a:pt x="289845" y="43430"/>
                  </a:lnTo>
                  <a:lnTo>
                    <a:pt x="289232" y="42415"/>
                  </a:lnTo>
                  <a:lnTo>
                    <a:pt x="288599" y="41400"/>
                  </a:lnTo>
                  <a:lnTo>
                    <a:pt x="287965" y="40384"/>
                  </a:lnTo>
                  <a:lnTo>
                    <a:pt x="287322" y="39379"/>
                  </a:lnTo>
                  <a:lnTo>
                    <a:pt x="286678" y="38374"/>
                  </a:lnTo>
                  <a:lnTo>
                    <a:pt x="286025" y="37378"/>
                  </a:lnTo>
                  <a:lnTo>
                    <a:pt x="285361" y="36383"/>
                  </a:lnTo>
                  <a:lnTo>
                    <a:pt x="284698" y="35398"/>
                  </a:lnTo>
                  <a:lnTo>
                    <a:pt x="284024" y="34413"/>
                  </a:lnTo>
                  <a:lnTo>
                    <a:pt x="283340" y="33437"/>
                  </a:lnTo>
                  <a:lnTo>
                    <a:pt x="282657" y="32462"/>
                  </a:lnTo>
                  <a:lnTo>
                    <a:pt x="281963" y="31497"/>
                  </a:lnTo>
                  <a:lnTo>
                    <a:pt x="281269" y="30532"/>
                  </a:lnTo>
                  <a:lnTo>
                    <a:pt x="280566" y="29567"/>
                  </a:lnTo>
                  <a:lnTo>
                    <a:pt x="279852" y="28612"/>
                  </a:lnTo>
                  <a:lnTo>
                    <a:pt x="279138" y="27667"/>
                  </a:lnTo>
                  <a:lnTo>
                    <a:pt x="278414" y="26722"/>
                  </a:lnTo>
                  <a:lnTo>
                    <a:pt x="277690" y="25777"/>
                  </a:lnTo>
                  <a:lnTo>
                    <a:pt x="276956" y="24842"/>
                  </a:lnTo>
                  <a:lnTo>
                    <a:pt x="276212" y="23917"/>
                  </a:lnTo>
                  <a:lnTo>
                    <a:pt x="275468" y="22992"/>
                  </a:lnTo>
                  <a:lnTo>
                    <a:pt x="274714" y="22067"/>
                  </a:lnTo>
                  <a:lnTo>
                    <a:pt x="273950" y="21152"/>
                  </a:lnTo>
                  <a:lnTo>
                    <a:pt x="273186" y="20237"/>
                  </a:lnTo>
                  <a:lnTo>
                    <a:pt x="272422" y="19333"/>
                  </a:lnTo>
                  <a:lnTo>
                    <a:pt x="271648" y="18438"/>
                  </a:lnTo>
                  <a:lnTo>
                    <a:pt x="270864" y="17543"/>
                  </a:lnTo>
                  <a:lnTo>
                    <a:pt x="270069" y="16648"/>
                  </a:lnTo>
                  <a:lnTo>
                    <a:pt x="269285" y="15764"/>
                  </a:lnTo>
                  <a:lnTo>
                    <a:pt x="268481" y="14889"/>
                  </a:lnTo>
                  <a:lnTo>
                    <a:pt x="267676" y="14015"/>
                  </a:lnTo>
                  <a:lnTo>
                    <a:pt x="266862" y="13150"/>
                  </a:lnTo>
                  <a:lnTo>
                    <a:pt x="266048" y="12285"/>
                  </a:lnTo>
                  <a:lnTo>
                    <a:pt x="265233" y="11431"/>
                  </a:lnTo>
                  <a:lnTo>
                    <a:pt x="264399" y="10576"/>
                  </a:lnTo>
                  <a:lnTo>
                    <a:pt x="263564" y="9732"/>
                  </a:lnTo>
                  <a:lnTo>
                    <a:pt x="262730" y="8887"/>
                  </a:lnTo>
                  <a:lnTo>
                    <a:pt x="261885" y="8053"/>
                  </a:lnTo>
                  <a:lnTo>
                    <a:pt x="261041" y="7219"/>
                  </a:lnTo>
                  <a:lnTo>
                    <a:pt x="260186" y="6394"/>
                  </a:lnTo>
                  <a:lnTo>
                    <a:pt x="259322" y="5580"/>
                  </a:lnTo>
                  <a:lnTo>
                    <a:pt x="258457" y="4766"/>
                  </a:lnTo>
                  <a:lnTo>
                    <a:pt x="257582" y="3951"/>
                  </a:lnTo>
                  <a:lnTo>
                    <a:pt x="256708" y="3147"/>
                  </a:lnTo>
                  <a:lnTo>
                    <a:pt x="255833" y="2353"/>
                  </a:lnTo>
                  <a:lnTo>
                    <a:pt x="254938" y="1559"/>
                  </a:lnTo>
                  <a:lnTo>
                    <a:pt x="254053" y="774"/>
                  </a:lnTo>
                  <a:lnTo>
                    <a:pt x="253159" y="0"/>
                  </a:lnTo>
                  <a:close/>
                </a:path>
              </a:pathLst>
            </a:custGeom>
            <a:solidFill>
              <a:srgbClr val="DAEE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7"/>
            <p:cNvSpPr/>
            <p:nvPr/>
          </p:nvSpPr>
          <p:spPr>
            <a:xfrm>
              <a:off x="-6869675" y="-9733200"/>
              <a:ext cx="7895625" cy="7937825"/>
            </a:xfrm>
            <a:custGeom>
              <a:avLst/>
              <a:gdLst/>
              <a:ahLst/>
              <a:cxnLst/>
              <a:rect l="l" t="t" r="r" b="b"/>
              <a:pathLst>
                <a:path w="315825" h="317513" fill="none" extrusionOk="0">
                  <a:moveTo>
                    <a:pt x="135115" y="317512"/>
                  </a:moveTo>
                  <a:lnTo>
                    <a:pt x="135115" y="317512"/>
                  </a:lnTo>
                  <a:lnTo>
                    <a:pt x="133859" y="317512"/>
                  </a:lnTo>
                  <a:lnTo>
                    <a:pt x="132602" y="317502"/>
                  </a:lnTo>
                  <a:lnTo>
                    <a:pt x="131345" y="317472"/>
                  </a:lnTo>
                  <a:lnTo>
                    <a:pt x="130088" y="317442"/>
                  </a:lnTo>
                  <a:lnTo>
                    <a:pt x="128842" y="317412"/>
                  </a:lnTo>
                  <a:lnTo>
                    <a:pt x="127595" y="317361"/>
                  </a:lnTo>
                  <a:lnTo>
                    <a:pt x="126348" y="317301"/>
                  </a:lnTo>
                  <a:lnTo>
                    <a:pt x="125102" y="317241"/>
                  </a:lnTo>
                  <a:lnTo>
                    <a:pt x="123865" y="317170"/>
                  </a:lnTo>
                  <a:lnTo>
                    <a:pt x="122618" y="317090"/>
                  </a:lnTo>
                  <a:lnTo>
                    <a:pt x="121382" y="316999"/>
                  </a:lnTo>
                  <a:lnTo>
                    <a:pt x="120155" y="316909"/>
                  </a:lnTo>
                  <a:lnTo>
                    <a:pt x="118919" y="316798"/>
                  </a:lnTo>
                  <a:lnTo>
                    <a:pt x="117692" y="316688"/>
                  </a:lnTo>
                  <a:lnTo>
                    <a:pt x="116455" y="316567"/>
                  </a:lnTo>
                  <a:lnTo>
                    <a:pt x="115239" y="316436"/>
                  </a:lnTo>
                  <a:lnTo>
                    <a:pt x="114012" y="316296"/>
                  </a:lnTo>
                  <a:lnTo>
                    <a:pt x="112796" y="316145"/>
                  </a:lnTo>
                  <a:lnTo>
                    <a:pt x="111569" y="315994"/>
                  </a:lnTo>
                  <a:lnTo>
                    <a:pt x="110363" y="315833"/>
                  </a:lnTo>
                  <a:lnTo>
                    <a:pt x="109146" y="315662"/>
                  </a:lnTo>
                  <a:lnTo>
                    <a:pt x="107940" y="315481"/>
                  </a:lnTo>
                  <a:lnTo>
                    <a:pt x="106723" y="315300"/>
                  </a:lnTo>
                  <a:lnTo>
                    <a:pt x="105527" y="315099"/>
                  </a:lnTo>
                  <a:lnTo>
                    <a:pt x="104320" y="314898"/>
                  </a:lnTo>
                  <a:lnTo>
                    <a:pt x="103124" y="314687"/>
                  </a:lnTo>
                  <a:lnTo>
                    <a:pt x="101927" y="314476"/>
                  </a:lnTo>
                  <a:lnTo>
                    <a:pt x="100731" y="314245"/>
                  </a:lnTo>
                  <a:lnTo>
                    <a:pt x="99535" y="314014"/>
                  </a:lnTo>
                  <a:lnTo>
                    <a:pt x="98348" y="313772"/>
                  </a:lnTo>
                  <a:lnTo>
                    <a:pt x="97162" y="313521"/>
                  </a:lnTo>
                  <a:lnTo>
                    <a:pt x="95986" y="313270"/>
                  </a:lnTo>
                  <a:lnTo>
                    <a:pt x="94799" y="312998"/>
                  </a:lnTo>
                  <a:lnTo>
                    <a:pt x="93623" y="312727"/>
                  </a:lnTo>
                  <a:lnTo>
                    <a:pt x="92447" y="312445"/>
                  </a:lnTo>
                  <a:lnTo>
                    <a:pt x="91280" y="312164"/>
                  </a:lnTo>
                  <a:lnTo>
                    <a:pt x="90114" y="311862"/>
                  </a:lnTo>
                  <a:lnTo>
                    <a:pt x="88948" y="311561"/>
                  </a:lnTo>
                  <a:lnTo>
                    <a:pt x="87782" y="311249"/>
                  </a:lnTo>
                  <a:lnTo>
                    <a:pt x="86625" y="310937"/>
                  </a:lnTo>
                  <a:lnTo>
                    <a:pt x="85469" y="310606"/>
                  </a:lnTo>
                  <a:lnTo>
                    <a:pt x="84313" y="310274"/>
                  </a:lnTo>
                  <a:lnTo>
                    <a:pt x="83167" y="309932"/>
                  </a:lnTo>
                  <a:lnTo>
                    <a:pt x="82021" y="309590"/>
                  </a:lnTo>
                  <a:lnTo>
                    <a:pt x="80874" y="309238"/>
                  </a:lnTo>
                  <a:lnTo>
                    <a:pt x="79738" y="308876"/>
                  </a:lnTo>
                  <a:lnTo>
                    <a:pt x="78602" y="308504"/>
                  </a:lnTo>
                  <a:lnTo>
                    <a:pt x="77466" y="308122"/>
                  </a:lnTo>
                  <a:lnTo>
                    <a:pt x="76340" y="307740"/>
                  </a:lnTo>
                  <a:lnTo>
                    <a:pt x="75214" y="307348"/>
                  </a:lnTo>
                  <a:lnTo>
                    <a:pt x="74088" y="306946"/>
                  </a:lnTo>
                  <a:lnTo>
                    <a:pt x="72972" y="306544"/>
                  </a:lnTo>
                  <a:lnTo>
                    <a:pt x="71856" y="306132"/>
                  </a:lnTo>
                  <a:lnTo>
                    <a:pt x="70740" y="305710"/>
                  </a:lnTo>
                  <a:lnTo>
                    <a:pt x="69634" y="305287"/>
                  </a:lnTo>
                  <a:lnTo>
                    <a:pt x="68528" y="304855"/>
                  </a:lnTo>
                  <a:lnTo>
                    <a:pt x="67422" y="304413"/>
                  </a:lnTo>
                  <a:lnTo>
                    <a:pt x="66326" y="303960"/>
                  </a:lnTo>
                  <a:lnTo>
                    <a:pt x="65231" y="303508"/>
                  </a:lnTo>
                  <a:lnTo>
                    <a:pt x="64135" y="303046"/>
                  </a:lnTo>
                  <a:lnTo>
                    <a:pt x="63049" y="302573"/>
                  </a:lnTo>
                  <a:lnTo>
                    <a:pt x="61963" y="302101"/>
                  </a:lnTo>
                  <a:lnTo>
                    <a:pt x="60887" y="301618"/>
                  </a:lnTo>
                  <a:lnTo>
                    <a:pt x="59811" y="301125"/>
                  </a:lnTo>
                  <a:lnTo>
                    <a:pt x="58736" y="300633"/>
                  </a:lnTo>
                  <a:lnTo>
                    <a:pt x="57670" y="300130"/>
                  </a:lnTo>
                  <a:lnTo>
                    <a:pt x="56604" y="299617"/>
                  </a:lnTo>
                  <a:lnTo>
                    <a:pt x="55539" y="299095"/>
                  </a:lnTo>
                  <a:lnTo>
                    <a:pt x="54483" y="298572"/>
                  </a:lnTo>
                  <a:lnTo>
                    <a:pt x="53437" y="298049"/>
                  </a:lnTo>
                  <a:lnTo>
                    <a:pt x="52382" y="297506"/>
                  </a:lnTo>
                  <a:lnTo>
                    <a:pt x="51336" y="296963"/>
                  </a:lnTo>
                  <a:lnTo>
                    <a:pt x="50300" y="296410"/>
                  </a:lnTo>
                  <a:lnTo>
                    <a:pt x="49255" y="295857"/>
                  </a:lnTo>
                  <a:lnTo>
                    <a:pt x="48229" y="295294"/>
                  </a:lnTo>
                  <a:lnTo>
                    <a:pt x="47194" y="294721"/>
                  </a:lnTo>
                  <a:lnTo>
                    <a:pt x="46168" y="294148"/>
                  </a:lnTo>
                  <a:lnTo>
                    <a:pt x="45153" y="293565"/>
                  </a:lnTo>
                  <a:lnTo>
                    <a:pt x="44137" y="292972"/>
                  </a:lnTo>
                  <a:lnTo>
                    <a:pt x="43122" y="292379"/>
                  </a:lnTo>
                  <a:lnTo>
                    <a:pt x="42117" y="291776"/>
                  </a:lnTo>
                  <a:lnTo>
                    <a:pt x="41111" y="291173"/>
                  </a:lnTo>
                  <a:lnTo>
                    <a:pt x="40106" y="290559"/>
                  </a:lnTo>
                  <a:lnTo>
                    <a:pt x="39110" y="289936"/>
                  </a:lnTo>
                  <a:lnTo>
                    <a:pt x="38125" y="289303"/>
                  </a:lnTo>
                  <a:lnTo>
                    <a:pt x="37140" y="288669"/>
                  </a:lnTo>
                  <a:lnTo>
                    <a:pt x="36155" y="288036"/>
                  </a:lnTo>
                  <a:lnTo>
                    <a:pt x="35179" y="287393"/>
                  </a:lnTo>
                  <a:lnTo>
                    <a:pt x="34204" y="286739"/>
                  </a:lnTo>
                  <a:lnTo>
                    <a:pt x="33229" y="286076"/>
                  </a:lnTo>
                  <a:lnTo>
                    <a:pt x="32264" y="285412"/>
                  </a:lnTo>
                  <a:lnTo>
                    <a:pt x="31309" y="284739"/>
                  </a:lnTo>
                  <a:lnTo>
                    <a:pt x="30353" y="284065"/>
                  </a:lnTo>
                  <a:lnTo>
                    <a:pt x="29398" y="283381"/>
                  </a:lnTo>
                  <a:lnTo>
                    <a:pt x="28453" y="282698"/>
                  </a:lnTo>
                  <a:lnTo>
                    <a:pt x="27518" y="282004"/>
                  </a:lnTo>
                  <a:lnTo>
                    <a:pt x="26573" y="281300"/>
                  </a:lnTo>
                  <a:lnTo>
                    <a:pt x="25648" y="280597"/>
                  </a:lnTo>
                  <a:lnTo>
                    <a:pt x="24713" y="279883"/>
                  </a:lnTo>
                  <a:lnTo>
                    <a:pt x="23798" y="279169"/>
                  </a:lnTo>
                  <a:lnTo>
                    <a:pt x="22873" y="278445"/>
                  </a:lnTo>
                  <a:lnTo>
                    <a:pt x="21958" y="277711"/>
                  </a:lnTo>
                  <a:lnTo>
                    <a:pt x="21054" y="276977"/>
                  </a:lnTo>
                  <a:lnTo>
                    <a:pt x="20149" y="276233"/>
                  </a:lnTo>
                  <a:lnTo>
                    <a:pt x="19254" y="275490"/>
                  </a:lnTo>
                  <a:lnTo>
                    <a:pt x="18359" y="274736"/>
                  </a:lnTo>
                  <a:lnTo>
                    <a:pt x="17474" y="273982"/>
                  </a:lnTo>
                  <a:lnTo>
                    <a:pt x="16590" y="273218"/>
                  </a:lnTo>
                  <a:lnTo>
                    <a:pt x="15705" y="272443"/>
                  </a:lnTo>
                  <a:lnTo>
                    <a:pt x="14830" y="271669"/>
                  </a:lnTo>
                  <a:lnTo>
                    <a:pt x="13966" y="270895"/>
                  </a:lnTo>
                  <a:lnTo>
                    <a:pt x="13101" y="270101"/>
                  </a:lnTo>
                  <a:lnTo>
                    <a:pt x="12246" y="269317"/>
                  </a:lnTo>
                  <a:lnTo>
                    <a:pt x="11392" y="268523"/>
                  </a:lnTo>
                  <a:lnTo>
                    <a:pt x="10537" y="267718"/>
                  </a:lnTo>
                  <a:lnTo>
                    <a:pt x="9703" y="266904"/>
                  </a:lnTo>
                  <a:lnTo>
                    <a:pt x="8858" y="266100"/>
                  </a:lnTo>
                  <a:lnTo>
                    <a:pt x="8024" y="265275"/>
                  </a:lnTo>
                  <a:lnTo>
                    <a:pt x="7199" y="264451"/>
                  </a:lnTo>
                  <a:lnTo>
                    <a:pt x="6375" y="263627"/>
                  </a:lnTo>
                  <a:lnTo>
                    <a:pt x="5561" y="262792"/>
                  </a:lnTo>
                  <a:lnTo>
                    <a:pt x="4746" y="261948"/>
                  </a:lnTo>
                  <a:lnTo>
                    <a:pt x="3942" y="261103"/>
                  </a:lnTo>
                  <a:lnTo>
                    <a:pt x="3148" y="260259"/>
                  </a:lnTo>
                  <a:lnTo>
                    <a:pt x="2353" y="259404"/>
                  </a:lnTo>
                  <a:lnTo>
                    <a:pt x="1559" y="258540"/>
                  </a:lnTo>
                  <a:lnTo>
                    <a:pt x="775" y="257675"/>
                  </a:lnTo>
                  <a:lnTo>
                    <a:pt x="1" y="256801"/>
                  </a:lnTo>
                  <a:lnTo>
                    <a:pt x="1" y="256801"/>
                  </a:lnTo>
                  <a:lnTo>
                    <a:pt x="835" y="257504"/>
                  </a:lnTo>
                  <a:lnTo>
                    <a:pt x="1670" y="258198"/>
                  </a:lnTo>
                  <a:lnTo>
                    <a:pt x="2514" y="258882"/>
                  </a:lnTo>
                  <a:lnTo>
                    <a:pt x="3359" y="259555"/>
                  </a:lnTo>
                  <a:lnTo>
                    <a:pt x="4203" y="260229"/>
                  </a:lnTo>
                  <a:lnTo>
                    <a:pt x="5048" y="260902"/>
                  </a:lnTo>
                  <a:lnTo>
                    <a:pt x="5902" y="261566"/>
                  </a:lnTo>
                  <a:lnTo>
                    <a:pt x="6757" y="262219"/>
                  </a:lnTo>
                  <a:lnTo>
                    <a:pt x="7622" y="262873"/>
                  </a:lnTo>
                  <a:lnTo>
                    <a:pt x="8486" y="263516"/>
                  </a:lnTo>
                  <a:lnTo>
                    <a:pt x="9351" y="264160"/>
                  </a:lnTo>
                  <a:lnTo>
                    <a:pt x="10215" y="264793"/>
                  </a:lnTo>
                  <a:lnTo>
                    <a:pt x="11090" y="265416"/>
                  </a:lnTo>
                  <a:lnTo>
                    <a:pt x="11965" y="266039"/>
                  </a:lnTo>
                  <a:lnTo>
                    <a:pt x="12840" y="266653"/>
                  </a:lnTo>
                  <a:lnTo>
                    <a:pt x="13714" y="267266"/>
                  </a:lnTo>
                  <a:lnTo>
                    <a:pt x="14599" y="267869"/>
                  </a:lnTo>
                  <a:lnTo>
                    <a:pt x="15484" y="268462"/>
                  </a:lnTo>
                  <a:lnTo>
                    <a:pt x="16368" y="269055"/>
                  </a:lnTo>
                  <a:lnTo>
                    <a:pt x="17263" y="269649"/>
                  </a:lnTo>
                  <a:lnTo>
                    <a:pt x="18158" y="270232"/>
                  </a:lnTo>
                  <a:lnTo>
                    <a:pt x="19053" y="270805"/>
                  </a:lnTo>
                  <a:lnTo>
                    <a:pt x="19948" y="271378"/>
                  </a:lnTo>
                  <a:lnTo>
                    <a:pt x="20853" y="271941"/>
                  </a:lnTo>
                  <a:lnTo>
                    <a:pt x="21757" y="272494"/>
                  </a:lnTo>
                  <a:lnTo>
                    <a:pt x="22662" y="273047"/>
                  </a:lnTo>
                  <a:lnTo>
                    <a:pt x="23567" y="273589"/>
                  </a:lnTo>
                  <a:lnTo>
                    <a:pt x="24482" y="274132"/>
                  </a:lnTo>
                  <a:lnTo>
                    <a:pt x="25397" y="274665"/>
                  </a:lnTo>
                  <a:lnTo>
                    <a:pt x="26312" y="275198"/>
                  </a:lnTo>
                  <a:lnTo>
                    <a:pt x="27227" y="275721"/>
                  </a:lnTo>
                  <a:lnTo>
                    <a:pt x="28152" y="276244"/>
                  </a:lnTo>
                  <a:lnTo>
                    <a:pt x="29077" y="276746"/>
                  </a:lnTo>
                  <a:lnTo>
                    <a:pt x="30002" y="277259"/>
                  </a:lnTo>
                  <a:lnTo>
                    <a:pt x="30927" y="277762"/>
                  </a:lnTo>
                  <a:lnTo>
                    <a:pt x="31862" y="278254"/>
                  </a:lnTo>
                  <a:lnTo>
                    <a:pt x="32787" y="278737"/>
                  </a:lnTo>
                  <a:lnTo>
                    <a:pt x="33722" y="279219"/>
                  </a:lnTo>
                  <a:lnTo>
                    <a:pt x="34667" y="279702"/>
                  </a:lnTo>
                  <a:lnTo>
                    <a:pt x="35602" y="280174"/>
                  </a:lnTo>
                  <a:lnTo>
                    <a:pt x="36547" y="280637"/>
                  </a:lnTo>
                  <a:lnTo>
                    <a:pt x="37482" y="281099"/>
                  </a:lnTo>
                  <a:lnTo>
                    <a:pt x="38427" y="281552"/>
                  </a:lnTo>
                  <a:lnTo>
                    <a:pt x="39382" y="281994"/>
                  </a:lnTo>
                  <a:lnTo>
                    <a:pt x="40327" y="282436"/>
                  </a:lnTo>
                  <a:lnTo>
                    <a:pt x="41282" y="282879"/>
                  </a:lnTo>
                  <a:lnTo>
                    <a:pt x="42237" y="283301"/>
                  </a:lnTo>
                  <a:lnTo>
                    <a:pt x="43192" y="283733"/>
                  </a:lnTo>
                  <a:lnTo>
                    <a:pt x="44147" y="284145"/>
                  </a:lnTo>
                  <a:lnTo>
                    <a:pt x="45103" y="284558"/>
                  </a:lnTo>
                  <a:lnTo>
                    <a:pt x="46068" y="284970"/>
                  </a:lnTo>
                  <a:lnTo>
                    <a:pt x="47033" y="285372"/>
                  </a:lnTo>
                  <a:lnTo>
                    <a:pt x="47998" y="285764"/>
                  </a:lnTo>
                  <a:lnTo>
                    <a:pt x="48963" y="286156"/>
                  </a:lnTo>
                  <a:lnTo>
                    <a:pt x="49928" y="286538"/>
                  </a:lnTo>
                  <a:lnTo>
                    <a:pt x="50904" y="286920"/>
                  </a:lnTo>
                  <a:lnTo>
                    <a:pt x="52844" y="287664"/>
                  </a:lnTo>
                  <a:lnTo>
                    <a:pt x="54805" y="288378"/>
                  </a:lnTo>
                  <a:lnTo>
                    <a:pt x="56755" y="289071"/>
                  </a:lnTo>
                  <a:lnTo>
                    <a:pt x="58726" y="289735"/>
                  </a:lnTo>
                  <a:lnTo>
                    <a:pt x="60696" y="290388"/>
                  </a:lnTo>
                  <a:lnTo>
                    <a:pt x="62677" y="291012"/>
                  </a:lnTo>
                  <a:lnTo>
                    <a:pt x="64657" y="291605"/>
                  </a:lnTo>
                  <a:lnTo>
                    <a:pt x="66648" y="292188"/>
                  </a:lnTo>
                  <a:lnTo>
                    <a:pt x="68639" y="292741"/>
                  </a:lnTo>
                  <a:lnTo>
                    <a:pt x="70640" y="293274"/>
                  </a:lnTo>
                  <a:lnTo>
                    <a:pt x="72640" y="293776"/>
                  </a:lnTo>
                  <a:lnTo>
                    <a:pt x="74651" y="294259"/>
                  </a:lnTo>
                  <a:lnTo>
                    <a:pt x="76662" y="294721"/>
                  </a:lnTo>
                  <a:lnTo>
                    <a:pt x="78673" y="295164"/>
                  </a:lnTo>
                  <a:lnTo>
                    <a:pt x="80693" y="295576"/>
                  </a:lnTo>
                  <a:lnTo>
                    <a:pt x="82714" y="295968"/>
                  </a:lnTo>
                  <a:lnTo>
                    <a:pt x="84745" y="296340"/>
                  </a:lnTo>
                  <a:lnTo>
                    <a:pt x="86776" y="296682"/>
                  </a:lnTo>
                  <a:lnTo>
                    <a:pt x="88807" y="297004"/>
                  </a:lnTo>
                  <a:lnTo>
                    <a:pt x="90848" y="297305"/>
                  </a:lnTo>
                  <a:lnTo>
                    <a:pt x="92889" y="297577"/>
                  </a:lnTo>
                  <a:lnTo>
                    <a:pt x="94930" y="297828"/>
                  </a:lnTo>
                  <a:lnTo>
                    <a:pt x="96971" y="298059"/>
                  </a:lnTo>
                  <a:lnTo>
                    <a:pt x="99022" y="298270"/>
                  </a:lnTo>
                  <a:lnTo>
                    <a:pt x="101063" y="298451"/>
                  </a:lnTo>
                  <a:lnTo>
                    <a:pt x="103114" y="298612"/>
                  </a:lnTo>
                  <a:lnTo>
                    <a:pt x="105165" y="298743"/>
                  </a:lnTo>
                  <a:lnTo>
                    <a:pt x="107216" y="298863"/>
                  </a:lnTo>
                  <a:lnTo>
                    <a:pt x="109267" y="298954"/>
                  </a:lnTo>
                  <a:lnTo>
                    <a:pt x="111318" y="299014"/>
                  </a:lnTo>
                  <a:lnTo>
                    <a:pt x="113379" y="299064"/>
                  </a:lnTo>
                  <a:lnTo>
                    <a:pt x="115430" y="299085"/>
                  </a:lnTo>
                  <a:lnTo>
                    <a:pt x="117481" y="299074"/>
                  </a:lnTo>
                  <a:lnTo>
                    <a:pt x="119542" y="299054"/>
                  </a:lnTo>
                  <a:lnTo>
                    <a:pt x="121593" y="299004"/>
                  </a:lnTo>
                  <a:lnTo>
                    <a:pt x="123644" y="298934"/>
                  </a:lnTo>
                  <a:lnTo>
                    <a:pt x="125695" y="298833"/>
                  </a:lnTo>
                  <a:lnTo>
                    <a:pt x="127746" y="298723"/>
                  </a:lnTo>
                  <a:lnTo>
                    <a:pt x="129797" y="298582"/>
                  </a:lnTo>
                  <a:lnTo>
                    <a:pt x="131848" y="298411"/>
                  </a:lnTo>
                  <a:lnTo>
                    <a:pt x="133899" y="298230"/>
                  </a:lnTo>
                  <a:lnTo>
                    <a:pt x="135940" y="298019"/>
                  </a:lnTo>
                  <a:lnTo>
                    <a:pt x="137981" y="297778"/>
                  </a:lnTo>
                  <a:lnTo>
                    <a:pt x="140022" y="297526"/>
                  </a:lnTo>
                  <a:lnTo>
                    <a:pt x="142063" y="297245"/>
                  </a:lnTo>
                  <a:lnTo>
                    <a:pt x="144104" y="296933"/>
                  </a:lnTo>
                  <a:lnTo>
                    <a:pt x="146135" y="296611"/>
                  </a:lnTo>
                  <a:lnTo>
                    <a:pt x="148165" y="296260"/>
                  </a:lnTo>
                  <a:lnTo>
                    <a:pt x="150186" y="295888"/>
                  </a:lnTo>
                  <a:lnTo>
                    <a:pt x="152217" y="295496"/>
                  </a:lnTo>
                  <a:lnTo>
                    <a:pt x="154228" y="295073"/>
                  </a:lnTo>
                  <a:lnTo>
                    <a:pt x="156249" y="294631"/>
                  </a:lnTo>
                  <a:lnTo>
                    <a:pt x="158260" y="294158"/>
                  </a:lnTo>
                  <a:lnTo>
                    <a:pt x="160260" y="293676"/>
                  </a:lnTo>
                  <a:lnTo>
                    <a:pt x="162271" y="293163"/>
                  </a:lnTo>
                  <a:lnTo>
                    <a:pt x="164262" y="292620"/>
                  </a:lnTo>
                  <a:lnTo>
                    <a:pt x="166252" y="292067"/>
                  </a:lnTo>
                  <a:lnTo>
                    <a:pt x="168243" y="291484"/>
                  </a:lnTo>
                  <a:lnTo>
                    <a:pt x="170224" y="290881"/>
                  </a:lnTo>
                  <a:lnTo>
                    <a:pt x="172204" y="290248"/>
                  </a:lnTo>
                  <a:lnTo>
                    <a:pt x="174175" y="289594"/>
                  </a:lnTo>
                  <a:lnTo>
                    <a:pt x="176135" y="288921"/>
                  </a:lnTo>
                  <a:lnTo>
                    <a:pt x="178096" y="288227"/>
                  </a:lnTo>
                  <a:lnTo>
                    <a:pt x="180046" y="287503"/>
                  </a:lnTo>
                  <a:lnTo>
                    <a:pt x="181987" y="286759"/>
                  </a:lnTo>
                  <a:lnTo>
                    <a:pt x="182962" y="286377"/>
                  </a:lnTo>
                  <a:lnTo>
                    <a:pt x="183927" y="285995"/>
                  </a:lnTo>
                  <a:lnTo>
                    <a:pt x="184892" y="285603"/>
                  </a:lnTo>
                  <a:lnTo>
                    <a:pt x="185858" y="285201"/>
                  </a:lnTo>
                  <a:lnTo>
                    <a:pt x="186823" y="284799"/>
                  </a:lnTo>
                  <a:lnTo>
                    <a:pt x="187778" y="284387"/>
                  </a:lnTo>
                  <a:lnTo>
                    <a:pt x="188743" y="283975"/>
                  </a:lnTo>
                  <a:lnTo>
                    <a:pt x="189698" y="283552"/>
                  </a:lnTo>
                  <a:lnTo>
                    <a:pt x="190653" y="283120"/>
                  </a:lnTo>
                  <a:lnTo>
                    <a:pt x="191598" y="282688"/>
                  </a:lnTo>
                  <a:lnTo>
                    <a:pt x="192553" y="282255"/>
                  </a:lnTo>
                  <a:lnTo>
                    <a:pt x="193499" y="281803"/>
                  </a:lnTo>
                  <a:lnTo>
                    <a:pt x="194454" y="281361"/>
                  </a:lnTo>
                  <a:lnTo>
                    <a:pt x="195399" y="280898"/>
                  </a:lnTo>
                  <a:lnTo>
                    <a:pt x="196334" y="280436"/>
                  </a:lnTo>
                  <a:lnTo>
                    <a:pt x="197279" y="279973"/>
                  </a:lnTo>
                  <a:lnTo>
                    <a:pt x="198214" y="279501"/>
                  </a:lnTo>
                  <a:lnTo>
                    <a:pt x="199149" y="279018"/>
                  </a:lnTo>
                  <a:lnTo>
                    <a:pt x="200084" y="278536"/>
                  </a:lnTo>
                  <a:lnTo>
                    <a:pt x="201019" y="278043"/>
                  </a:lnTo>
                  <a:lnTo>
                    <a:pt x="201944" y="277550"/>
                  </a:lnTo>
                  <a:lnTo>
                    <a:pt x="202869" y="277048"/>
                  </a:lnTo>
                  <a:lnTo>
                    <a:pt x="203794" y="276535"/>
                  </a:lnTo>
                  <a:lnTo>
                    <a:pt x="204719" y="276022"/>
                  </a:lnTo>
                  <a:lnTo>
                    <a:pt x="205644" y="275500"/>
                  </a:lnTo>
                  <a:lnTo>
                    <a:pt x="206559" y="274977"/>
                  </a:lnTo>
                  <a:lnTo>
                    <a:pt x="207474" y="274444"/>
                  </a:lnTo>
                  <a:lnTo>
                    <a:pt x="208388" y="273911"/>
                  </a:lnTo>
                  <a:lnTo>
                    <a:pt x="209293" y="273358"/>
                  </a:lnTo>
                  <a:lnTo>
                    <a:pt x="210208" y="272815"/>
                  </a:lnTo>
                  <a:lnTo>
                    <a:pt x="211113" y="272262"/>
                  </a:lnTo>
                  <a:lnTo>
                    <a:pt x="212008" y="271699"/>
                  </a:lnTo>
                  <a:lnTo>
                    <a:pt x="212913" y="271136"/>
                  </a:lnTo>
                  <a:lnTo>
                    <a:pt x="213807" y="270563"/>
                  </a:lnTo>
                  <a:lnTo>
                    <a:pt x="214702" y="269980"/>
                  </a:lnTo>
                  <a:lnTo>
                    <a:pt x="215597" y="269397"/>
                  </a:lnTo>
                  <a:lnTo>
                    <a:pt x="216482" y="268814"/>
                  </a:lnTo>
                  <a:lnTo>
                    <a:pt x="217367" y="268211"/>
                  </a:lnTo>
                  <a:lnTo>
                    <a:pt x="218251" y="267618"/>
                  </a:lnTo>
                  <a:lnTo>
                    <a:pt x="219136" y="267005"/>
                  </a:lnTo>
                  <a:lnTo>
                    <a:pt x="220011" y="266391"/>
                  </a:lnTo>
                  <a:lnTo>
                    <a:pt x="220896" y="265778"/>
                  </a:lnTo>
                  <a:lnTo>
                    <a:pt x="221760" y="265155"/>
                  </a:lnTo>
                  <a:lnTo>
                    <a:pt x="222635" y="264521"/>
                  </a:lnTo>
                  <a:lnTo>
                    <a:pt x="223499" y="263888"/>
                  </a:lnTo>
                  <a:lnTo>
                    <a:pt x="224364" y="263245"/>
                  </a:lnTo>
                  <a:lnTo>
                    <a:pt x="225229" y="262591"/>
                  </a:lnTo>
                  <a:lnTo>
                    <a:pt x="226083" y="261938"/>
                  </a:lnTo>
                  <a:lnTo>
                    <a:pt x="226938" y="261284"/>
                  </a:lnTo>
                  <a:lnTo>
                    <a:pt x="227793" y="260621"/>
                  </a:lnTo>
                  <a:lnTo>
                    <a:pt x="228637" y="259947"/>
                  </a:lnTo>
                  <a:lnTo>
                    <a:pt x="229482" y="259274"/>
                  </a:lnTo>
                  <a:lnTo>
                    <a:pt x="230326" y="258590"/>
                  </a:lnTo>
                  <a:lnTo>
                    <a:pt x="231171" y="257896"/>
                  </a:lnTo>
                  <a:lnTo>
                    <a:pt x="232005" y="257203"/>
                  </a:lnTo>
                  <a:lnTo>
                    <a:pt x="232840" y="256509"/>
                  </a:lnTo>
                  <a:lnTo>
                    <a:pt x="233664" y="255805"/>
                  </a:lnTo>
                  <a:lnTo>
                    <a:pt x="234488" y="255091"/>
                  </a:lnTo>
                  <a:lnTo>
                    <a:pt x="235313" y="254378"/>
                  </a:lnTo>
                  <a:lnTo>
                    <a:pt x="236137" y="253654"/>
                  </a:lnTo>
                  <a:lnTo>
                    <a:pt x="236952" y="252920"/>
                  </a:lnTo>
                  <a:lnTo>
                    <a:pt x="237766" y="252186"/>
                  </a:lnTo>
                  <a:lnTo>
                    <a:pt x="238580" y="251452"/>
                  </a:lnTo>
                  <a:lnTo>
                    <a:pt x="239385" y="250698"/>
                  </a:lnTo>
                  <a:lnTo>
                    <a:pt x="240189" y="249954"/>
                  </a:lnTo>
                  <a:lnTo>
                    <a:pt x="240983" y="249190"/>
                  </a:lnTo>
                  <a:lnTo>
                    <a:pt x="241778" y="248426"/>
                  </a:lnTo>
                  <a:lnTo>
                    <a:pt x="242572" y="247662"/>
                  </a:lnTo>
                  <a:lnTo>
                    <a:pt x="243366" y="246888"/>
                  </a:lnTo>
                  <a:lnTo>
                    <a:pt x="244150" y="246104"/>
                  </a:lnTo>
                  <a:lnTo>
                    <a:pt x="244150" y="246104"/>
                  </a:lnTo>
                  <a:lnTo>
                    <a:pt x="244934" y="245310"/>
                  </a:lnTo>
                  <a:lnTo>
                    <a:pt x="245719" y="244515"/>
                  </a:lnTo>
                  <a:lnTo>
                    <a:pt x="246493" y="243711"/>
                  </a:lnTo>
                  <a:lnTo>
                    <a:pt x="247267" y="242917"/>
                  </a:lnTo>
                  <a:lnTo>
                    <a:pt x="248031" y="242103"/>
                  </a:lnTo>
                  <a:lnTo>
                    <a:pt x="248785" y="241298"/>
                  </a:lnTo>
                  <a:lnTo>
                    <a:pt x="249539" y="240484"/>
                  </a:lnTo>
                  <a:lnTo>
                    <a:pt x="250283" y="239660"/>
                  </a:lnTo>
                  <a:lnTo>
                    <a:pt x="251027" y="238845"/>
                  </a:lnTo>
                  <a:lnTo>
                    <a:pt x="251761" y="238021"/>
                  </a:lnTo>
                  <a:lnTo>
                    <a:pt x="252495" y="237187"/>
                  </a:lnTo>
                  <a:lnTo>
                    <a:pt x="253219" y="236362"/>
                  </a:lnTo>
                  <a:lnTo>
                    <a:pt x="253933" y="235528"/>
                  </a:lnTo>
                  <a:lnTo>
                    <a:pt x="254647" y="234683"/>
                  </a:lnTo>
                  <a:lnTo>
                    <a:pt x="255350" y="233849"/>
                  </a:lnTo>
                  <a:lnTo>
                    <a:pt x="256044" y="233004"/>
                  </a:lnTo>
                  <a:lnTo>
                    <a:pt x="256738" y="232150"/>
                  </a:lnTo>
                  <a:lnTo>
                    <a:pt x="257431" y="231305"/>
                  </a:lnTo>
                  <a:lnTo>
                    <a:pt x="258115" y="230451"/>
                  </a:lnTo>
                  <a:lnTo>
                    <a:pt x="258789" y="229586"/>
                  </a:lnTo>
                  <a:lnTo>
                    <a:pt x="259452" y="228732"/>
                  </a:lnTo>
                  <a:lnTo>
                    <a:pt x="260126" y="227867"/>
                  </a:lnTo>
                  <a:lnTo>
                    <a:pt x="260779" y="227003"/>
                  </a:lnTo>
                  <a:lnTo>
                    <a:pt x="261433" y="226128"/>
                  </a:lnTo>
                  <a:lnTo>
                    <a:pt x="262076" y="225253"/>
                  </a:lnTo>
                  <a:lnTo>
                    <a:pt x="262720" y="224379"/>
                  </a:lnTo>
                  <a:lnTo>
                    <a:pt x="263353" y="223504"/>
                  </a:lnTo>
                  <a:lnTo>
                    <a:pt x="263977" y="222619"/>
                  </a:lnTo>
                  <a:lnTo>
                    <a:pt x="264600" y="221735"/>
                  </a:lnTo>
                  <a:lnTo>
                    <a:pt x="265223" y="220850"/>
                  </a:lnTo>
                  <a:lnTo>
                    <a:pt x="265837" y="219965"/>
                  </a:lnTo>
                  <a:lnTo>
                    <a:pt x="266440" y="219071"/>
                  </a:lnTo>
                  <a:lnTo>
                    <a:pt x="267033" y="218176"/>
                  </a:lnTo>
                  <a:lnTo>
                    <a:pt x="267626" y="217271"/>
                  </a:lnTo>
                  <a:lnTo>
                    <a:pt x="268219" y="216376"/>
                  </a:lnTo>
                  <a:lnTo>
                    <a:pt x="268792" y="215472"/>
                  </a:lnTo>
                  <a:lnTo>
                    <a:pt x="269376" y="214567"/>
                  </a:lnTo>
                  <a:lnTo>
                    <a:pt x="269939" y="213652"/>
                  </a:lnTo>
                  <a:lnTo>
                    <a:pt x="270502" y="212737"/>
                  </a:lnTo>
                  <a:lnTo>
                    <a:pt x="271065" y="211822"/>
                  </a:lnTo>
                  <a:lnTo>
                    <a:pt x="271618" y="210907"/>
                  </a:lnTo>
                  <a:lnTo>
                    <a:pt x="272160" y="209993"/>
                  </a:lnTo>
                  <a:lnTo>
                    <a:pt x="272703" y="209068"/>
                  </a:lnTo>
                  <a:lnTo>
                    <a:pt x="273236" y="208143"/>
                  </a:lnTo>
                  <a:lnTo>
                    <a:pt x="273759" y="207218"/>
                  </a:lnTo>
                  <a:lnTo>
                    <a:pt x="274282" y="206283"/>
                  </a:lnTo>
                  <a:lnTo>
                    <a:pt x="274805" y="205358"/>
                  </a:lnTo>
                  <a:lnTo>
                    <a:pt x="275317" y="204423"/>
                  </a:lnTo>
                  <a:lnTo>
                    <a:pt x="275820" y="203488"/>
                  </a:lnTo>
                  <a:lnTo>
                    <a:pt x="276313" y="202543"/>
                  </a:lnTo>
                  <a:lnTo>
                    <a:pt x="276805" y="201608"/>
                  </a:lnTo>
                  <a:lnTo>
                    <a:pt x="277298" y="200663"/>
                  </a:lnTo>
                  <a:lnTo>
                    <a:pt x="277781" y="199718"/>
                  </a:lnTo>
                  <a:lnTo>
                    <a:pt x="278253" y="198763"/>
                  </a:lnTo>
                  <a:lnTo>
                    <a:pt x="278726" y="197818"/>
                  </a:lnTo>
                  <a:lnTo>
                    <a:pt x="279188" y="196863"/>
                  </a:lnTo>
                  <a:lnTo>
                    <a:pt x="279641" y="195908"/>
                  </a:lnTo>
                  <a:lnTo>
                    <a:pt x="280093" y="194953"/>
                  </a:lnTo>
                  <a:lnTo>
                    <a:pt x="280535" y="193998"/>
                  </a:lnTo>
                  <a:lnTo>
                    <a:pt x="280978" y="193033"/>
                  </a:lnTo>
                  <a:lnTo>
                    <a:pt x="281410" y="192068"/>
                  </a:lnTo>
                  <a:lnTo>
                    <a:pt x="281842" y="191103"/>
                  </a:lnTo>
                  <a:lnTo>
                    <a:pt x="282265" y="190137"/>
                  </a:lnTo>
                  <a:lnTo>
                    <a:pt x="282677" y="189172"/>
                  </a:lnTo>
                  <a:lnTo>
                    <a:pt x="283089" y="188197"/>
                  </a:lnTo>
                  <a:lnTo>
                    <a:pt x="283491" y="187232"/>
                  </a:lnTo>
                  <a:lnTo>
                    <a:pt x="283893" y="186257"/>
                  </a:lnTo>
                  <a:lnTo>
                    <a:pt x="284286" y="185282"/>
                  </a:lnTo>
                  <a:lnTo>
                    <a:pt x="284668" y="184296"/>
                  </a:lnTo>
                  <a:lnTo>
                    <a:pt x="285050" y="183321"/>
                  </a:lnTo>
                  <a:lnTo>
                    <a:pt x="285422" y="182336"/>
                  </a:lnTo>
                  <a:lnTo>
                    <a:pt x="285794" y="181351"/>
                  </a:lnTo>
                  <a:lnTo>
                    <a:pt x="286156" y="180376"/>
                  </a:lnTo>
                  <a:lnTo>
                    <a:pt x="286517" y="179380"/>
                  </a:lnTo>
                  <a:lnTo>
                    <a:pt x="286859" y="178395"/>
                  </a:lnTo>
                  <a:lnTo>
                    <a:pt x="287211" y="177410"/>
                  </a:lnTo>
                  <a:lnTo>
                    <a:pt x="287553" y="176415"/>
                  </a:lnTo>
                  <a:lnTo>
                    <a:pt x="287885" y="175419"/>
                  </a:lnTo>
                  <a:lnTo>
                    <a:pt x="288207" y="174424"/>
                  </a:lnTo>
                  <a:lnTo>
                    <a:pt x="288528" y="173429"/>
                  </a:lnTo>
                  <a:lnTo>
                    <a:pt x="288850" y="172434"/>
                  </a:lnTo>
                  <a:lnTo>
                    <a:pt x="289152" y="171438"/>
                  </a:lnTo>
                  <a:lnTo>
                    <a:pt x="289463" y="170433"/>
                  </a:lnTo>
                  <a:lnTo>
                    <a:pt x="289755" y="169438"/>
                  </a:lnTo>
                  <a:lnTo>
                    <a:pt x="290046" y="168432"/>
                  </a:lnTo>
                  <a:lnTo>
                    <a:pt x="290338" y="167427"/>
                  </a:lnTo>
                  <a:lnTo>
                    <a:pt x="290619" y="166422"/>
                  </a:lnTo>
                  <a:lnTo>
                    <a:pt x="290891" y="165416"/>
                  </a:lnTo>
                  <a:lnTo>
                    <a:pt x="291424" y="163396"/>
                  </a:lnTo>
                  <a:lnTo>
                    <a:pt x="291927" y="161375"/>
                  </a:lnTo>
                  <a:lnTo>
                    <a:pt x="292409" y="159344"/>
                  </a:lnTo>
                  <a:lnTo>
                    <a:pt x="292872" y="157314"/>
                  </a:lnTo>
                  <a:lnTo>
                    <a:pt x="293314" y="155273"/>
                  </a:lnTo>
                  <a:lnTo>
                    <a:pt x="293726" y="153242"/>
                  </a:lnTo>
                  <a:lnTo>
                    <a:pt x="294108" y="151191"/>
                  </a:lnTo>
                  <a:lnTo>
                    <a:pt x="294480" y="149150"/>
                  </a:lnTo>
                  <a:lnTo>
                    <a:pt x="294822" y="147099"/>
                  </a:lnTo>
                  <a:lnTo>
                    <a:pt x="295134" y="145049"/>
                  </a:lnTo>
                  <a:lnTo>
                    <a:pt x="295435" y="142988"/>
                  </a:lnTo>
                  <a:lnTo>
                    <a:pt x="295707" y="140927"/>
                  </a:lnTo>
                  <a:lnTo>
                    <a:pt x="295948" y="138866"/>
                  </a:lnTo>
                  <a:lnTo>
                    <a:pt x="296169" y="136805"/>
                  </a:lnTo>
                  <a:lnTo>
                    <a:pt x="296370" y="134734"/>
                  </a:lnTo>
                  <a:lnTo>
                    <a:pt x="296551" y="132673"/>
                  </a:lnTo>
                  <a:lnTo>
                    <a:pt x="296702" y="130602"/>
                  </a:lnTo>
                  <a:lnTo>
                    <a:pt x="296833" y="128531"/>
                  </a:lnTo>
                  <a:lnTo>
                    <a:pt x="296943" y="126460"/>
                  </a:lnTo>
                  <a:lnTo>
                    <a:pt x="297024" y="124389"/>
                  </a:lnTo>
                  <a:lnTo>
                    <a:pt x="297084" y="122318"/>
                  </a:lnTo>
                  <a:lnTo>
                    <a:pt x="297114" y="120247"/>
                  </a:lnTo>
                  <a:lnTo>
                    <a:pt x="297124" y="118176"/>
                  </a:lnTo>
                  <a:lnTo>
                    <a:pt x="297114" y="116095"/>
                  </a:lnTo>
                  <a:lnTo>
                    <a:pt x="297074" y="114024"/>
                  </a:lnTo>
                  <a:lnTo>
                    <a:pt x="297014" y="111953"/>
                  </a:lnTo>
                  <a:lnTo>
                    <a:pt x="296933" y="109882"/>
                  </a:lnTo>
                  <a:lnTo>
                    <a:pt x="296833" y="107811"/>
                  </a:lnTo>
                  <a:lnTo>
                    <a:pt x="296702" y="105740"/>
                  </a:lnTo>
                  <a:lnTo>
                    <a:pt x="296541" y="103669"/>
                  </a:lnTo>
                  <a:lnTo>
                    <a:pt x="296370" y="101608"/>
                  </a:lnTo>
                  <a:lnTo>
                    <a:pt x="296169" y="99538"/>
                  </a:lnTo>
                  <a:lnTo>
                    <a:pt x="295938" y="97477"/>
                  </a:lnTo>
                  <a:lnTo>
                    <a:pt x="295687" y="95416"/>
                  </a:lnTo>
                  <a:lnTo>
                    <a:pt x="295415" y="93355"/>
                  </a:lnTo>
                  <a:lnTo>
                    <a:pt x="295124" y="91304"/>
                  </a:lnTo>
                  <a:lnTo>
                    <a:pt x="294802" y="89243"/>
                  </a:lnTo>
                  <a:lnTo>
                    <a:pt x="294460" y="87192"/>
                  </a:lnTo>
                  <a:lnTo>
                    <a:pt x="294098" y="85151"/>
                  </a:lnTo>
                  <a:lnTo>
                    <a:pt x="293706" y="83111"/>
                  </a:lnTo>
                  <a:lnTo>
                    <a:pt x="293294" y="81070"/>
                  </a:lnTo>
                  <a:lnTo>
                    <a:pt x="292851" y="79029"/>
                  </a:lnTo>
                  <a:lnTo>
                    <a:pt x="292389" y="76998"/>
                  </a:lnTo>
                  <a:lnTo>
                    <a:pt x="291906" y="74977"/>
                  </a:lnTo>
                  <a:lnTo>
                    <a:pt x="291404" y="72947"/>
                  </a:lnTo>
                  <a:lnTo>
                    <a:pt x="290871" y="70936"/>
                  </a:lnTo>
                  <a:lnTo>
                    <a:pt x="290308" y="68915"/>
                  </a:lnTo>
                  <a:lnTo>
                    <a:pt x="290026" y="67920"/>
                  </a:lnTo>
                  <a:lnTo>
                    <a:pt x="289735" y="66915"/>
                  </a:lnTo>
                  <a:lnTo>
                    <a:pt x="289433" y="65909"/>
                  </a:lnTo>
                  <a:lnTo>
                    <a:pt x="289132" y="64914"/>
                  </a:lnTo>
                  <a:lnTo>
                    <a:pt x="288820" y="63909"/>
                  </a:lnTo>
                  <a:lnTo>
                    <a:pt x="288508" y="62914"/>
                  </a:lnTo>
                  <a:lnTo>
                    <a:pt x="288186" y="61918"/>
                  </a:lnTo>
                  <a:lnTo>
                    <a:pt x="287855" y="60923"/>
                  </a:lnTo>
                  <a:lnTo>
                    <a:pt x="287523" y="59928"/>
                  </a:lnTo>
                  <a:lnTo>
                    <a:pt x="287181" y="58942"/>
                  </a:lnTo>
                  <a:lnTo>
                    <a:pt x="286839" y="57947"/>
                  </a:lnTo>
                  <a:lnTo>
                    <a:pt x="286487" y="56962"/>
                  </a:lnTo>
                  <a:lnTo>
                    <a:pt x="286125" y="55977"/>
                  </a:lnTo>
                  <a:lnTo>
                    <a:pt x="285763" y="54992"/>
                  </a:lnTo>
                  <a:lnTo>
                    <a:pt x="285391" y="54006"/>
                  </a:lnTo>
                  <a:lnTo>
                    <a:pt x="285019" y="53031"/>
                  </a:lnTo>
                  <a:lnTo>
                    <a:pt x="284637" y="52046"/>
                  </a:lnTo>
                  <a:lnTo>
                    <a:pt x="284245" y="51071"/>
                  </a:lnTo>
                  <a:lnTo>
                    <a:pt x="283853" y="50096"/>
                  </a:lnTo>
                  <a:lnTo>
                    <a:pt x="283461" y="49120"/>
                  </a:lnTo>
                  <a:lnTo>
                    <a:pt x="283049" y="48145"/>
                  </a:lnTo>
                  <a:lnTo>
                    <a:pt x="282647" y="47180"/>
                  </a:lnTo>
                  <a:lnTo>
                    <a:pt x="282224" y="46205"/>
                  </a:lnTo>
                  <a:lnTo>
                    <a:pt x="281802" y="45240"/>
                  </a:lnTo>
                  <a:lnTo>
                    <a:pt x="281380" y="44275"/>
                  </a:lnTo>
                  <a:lnTo>
                    <a:pt x="280938" y="43310"/>
                  </a:lnTo>
                  <a:lnTo>
                    <a:pt x="280505" y="42355"/>
                  </a:lnTo>
                  <a:lnTo>
                    <a:pt x="280053" y="41400"/>
                  </a:lnTo>
                  <a:lnTo>
                    <a:pt x="279600" y="40434"/>
                  </a:lnTo>
                  <a:lnTo>
                    <a:pt x="279148" y="39479"/>
                  </a:lnTo>
                  <a:lnTo>
                    <a:pt x="278685" y="38534"/>
                  </a:lnTo>
                  <a:lnTo>
                    <a:pt x="278213" y="37579"/>
                  </a:lnTo>
                  <a:lnTo>
                    <a:pt x="277740" y="36634"/>
                  </a:lnTo>
                  <a:lnTo>
                    <a:pt x="277258" y="35689"/>
                  </a:lnTo>
                  <a:lnTo>
                    <a:pt x="276765" y="34744"/>
                  </a:lnTo>
                  <a:lnTo>
                    <a:pt x="276273" y="33799"/>
                  </a:lnTo>
                  <a:lnTo>
                    <a:pt x="275770" y="32864"/>
                  </a:lnTo>
                  <a:lnTo>
                    <a:pt x="275267" y="31929"/>
                  </a:lnTo>
                  <a:lnTo>
                    <a:pt x="274754" y="30994"/>
                  </a:lnTo>
                  <a:lnTo>
                    <a:pt x="274242" y="30059"/>
                  </a:lnTo>
                  <a:lnTo>
                    <a:pt x="273719" y="29135"/>
                  </a:lnTo>
                  <a:lnTo>
                    <a:pt x="273186" y="28210"/>
                  </a:lnTo>
                  <a:lnTo>
                    <a:pt x="272653" y="27285"/>
                  </a:lnTo>
                  <a:lnTo>
                    <a:pt x="272110" y="26360"/>
                  </a:lnTo>
                  <a:lnTo>
                    <a:pt x="271567" y="25445"/>
                  </a:lnTo>
                  <a:lnTo>
                    <a:pt x="271014" y="24520"/>
                  </a:lnTo>
                  <a:lnTo>
                    <a:pt x="270461" y="23605"/>
                  </a:lnTo>
                  <a:lnTo>
                    <a:pt x="269898" y="22701"/>
                  </a:lnTo>
                  <a:lnTo>
                    <a:pt x="269325" y="21786"/>
                  </a:lnTo>
                  <a:lnTo>
                    <a:pt x="268752" y="20881"/>
                  </a:lnTo>
                  <a:lnTo>
                    <a:pt x="268169" y="19976"/>
                  </a:lnTo>
                  <a:lnTo>
                    <a:pt x="267576" y="19081"/>
                  </a:lnTo>
                  <a:lnTo>
                    <a:pt x="266983" y="18177"/>
                  </a:lnTo>
                  <a:lnTo>
                    <a:pt x="266390" y="17282"/>
                  </a:lnTo>
                  <a:lnTo>
                    <a:pt x="265776" y="16397"/>
                  </a:lnTo>
                  <a:lnTo>
                    <a:pt x="265173" y="15502"/>
                  </a:lnTo>
                  <a:lnTo>
                    <a:pt x="264550" y="14618"/>
                  </a:lnTo>
                  <a:lnTo>
                    <a:pt x="263926" y="13733"/>
                  </a:lnTo>
                  <a:lnTo>
                    <a:pt x="263303" y="12848"/>
                  </a:lnTo>
                  <a:lnTo>
                    <a:pt x="262660" y="11974"/>
                  </a:lnTo>
                  <a:lnTo>
                    <a:pt x="262026" y="11099"/>
                  </a:lnTo>
                  <a:lnTo>
                    <a:pt x="261373" y="10224"/>
                  </a:lnTo>
                  <a:lnTo>
                    <a:pt x="260719" y="9350"/>
                  </a:lnTo>
                  <a:lnTo>
                    <a:pt x="260066" y="8485"/>
                  </a:lnTo>
                  <a:lnTo>
                    <a:pt x="259402" y="7621"/>
                  </a:lnTo>
                  <a:lnTo>
                    <a:pt x="258728" y="6766"/>
                  </a:lnTo>
                  <a:lnTo>
                    <a:pt x="258055" y="5912"/>
                  </a:lnTo>
                  <a:lnTo>
                    <a:pt x="257371" y="5057"/>
                  </a:lnTo>
                  <a:lnTo>
                    <a:pt x="256687" y="4203"/>
                  </a:lnTo>
                  <a:lnTo>
                    <a:pt x="255994" y="3358"/>
                  </a:lnTo>
                  <a:lnTo>
                    <a:pt x="255290" y="2514"/>
                  </a:lnTo>
                  <a:lnTo>
                    <a:pt x="254586" y="1669"/>
                  </a:lnTo>
                  <a:lnTo>
                    <a:pt x="253872" y="835"/>
                  </a:lnTo>
                  <a:lnTo>
                    <a:pt x="253159" y="0"/>
                  </a:lnTo>
                  <a:lnTo>
                    <a:pt x="253159" y="0"/>
                  </a:lnTo>
                  <a:lnTo>
                    <a:pt x="254053" y="774"/>
                  </a:lnTo>
                  <a:lnTo>
                    <a:pt x="254938" y="1559"/>
                  </a:lnTo>
                  <a:lnTo>
                    <a:pt x="255833" y="2353"/>
                  </a:lnTo>
                  <a:lnTo>
                    <a:pt x="256708" y="3147"/>
                  </a:lnTo>
                  <a:lnTo>
                    <a:pt x="257582" y="3951"/>
                  </a:lnTo>
                  <a:lnTo>
                    <a:pt x="258457" y="4766"/>
                  </a:lnTo>
                  <a:lnTo>
                    <a:pt x="259322" y="5580"/>
                  </a:lnTo>
                  <a:lnTo>
                    <a:pt x="260186" y="6394"/>
                  </a:lnTo>
                  <a:lnTo>
                    <a:pt x="261041" y="7219"/>
                  </a:lnTo>
                  <a:lnTo>
                    <a:pt x="261885" y="8053"/>
                  </a:lnTo>
                  <a:lnTo>
                    <a:pt x="262730" y="8887"/>
                  </a:lnTo>
                  <a:lnTo>
                    <a:pt x="263564" y="9732"/>
                  </a:lnTo>
                  <a:lnTo>
                    <a:pt x="264399" y="10576"/>
                  </a:lnTo>
                  <a:lnTo>
                    <a:pt x="265233" y="11431"/>
                  </a:lnTo>
                  <a:lnTo>
                    <a:pt x="266048" y="12285"/>
                  </a:lnTo>
                  <a:lnTo>
                    <a:pt x="266862" y="13150"/>
                  </a:lnTo>
                  <a:lnTo>
                    <a:pt x="267676" y="14015"/>
                  </a:lnTo>
                  <a:lnTo>
                    <a:pt x="268481" y="14889"/>
                  </a:lnTo>
                  <a:lnTo>
                    <a:pt x="269285" y="15764"/>
                  </a:lnTo>
                  <a:lnTo>
                    <a:pt x="270069" y="16648"/>
                  </a:lnTo>
                  <a:lnTo>
                    <a:pt x="270864" y="17543"/>
                  </a:lnTo>
                  <a:lnTo>
                    <a:pt x="271648" y="18438"/>
                  </a:lnTo>
                  <a:lnTo>
                    <a:pt x="272422" y="19333"/>
                  </a:lnTo>
                  <a:lnTo>
                    <a:pt x="273186" y="20237"/>
                  </a:lnTo>
                  <a:lnTo>
                    <a:pt x="273950" y="21152"/>
                  </a:lnTo>
                  <a:lnTo>
                    <a:pt x="274714" y="22067"/>
                  </a:lnTo>
                  <a:lnTo>
                    <a:pt x="275468" y="22992"/>
                  </a:lnTo>
                  <a:lnTo>
                    <a:pt x="276212" y="23917"/>
                  </a:lnTo>
                  <a:lnTo>
                    <a:pt x="276956" y="24842"/>
                  </a:lnTo>
                  <a:lnTo>
                    <a:pt x="277690" y="25777"/>
                  </a:lnTo>
                  <a:lnTo>
                    <a:pt x="278414" y="26722"/>
                  </a:lnTo>
                  <a:lnTo>
                    <a:pt x="279138" y="27667"/>
                  </a:lnTo>
                  <a:lnTo>
                    <a:pt x="279852" y="28612"/>
                  </a:lnTo>
                  <a:lnTo>
                    <a:pt x="280566" y="29567"/>
                  </a:lnTo>
                  <a:lnTo>
                    <a:pt x="281269" y="30532"/>
                  </a:lnTo>
                  <a:lnTo>
                    <a:pt x="281963" y="31497"/>
                  </a:lnTo>
                  <a:lnTo>
                    <a:pt x="282657" y="32462"/>
                  </a:lnTo>
                  <a:lnTo>
                    <a:pt x="283340" y="33437"/>
                  </a:lnTo>
                  <a:lnTo>
                    <a:pt x="284024" y="34413"/>
                  </a:lnTo>
                  <a:lnTo>
                    <a:pt x="284698" y="35398"/>
                  </a:lnTo>
                  <a:lnTo>
                    <a:pt x="285361" y="36383"/>
                  </a:lnTo>
                  <a:lnTo>
                    <a:pt x="286025" y="37378"/>
                  </a:lnTo>
                  <a:lnTo>
                    <a:pt x="286678" y="38374"/>
                  </a:lnTo>
                  <a:lnTo>
                    <a:pt x="287322" y="39379"/>
                  </a:lnTo>
                  <a:lnTo>
                    <a:pt x="287965" y="40384"/>
                  </a:lnTo>
                  <a:lnTo>
                    <a:pt x="288599" y="41400"/>
                  </a:lnTo>
                  <a:lnTo>
                    <a:pt x="289232" y="42415"/>
                  </a:lnTo>
                  <a:lnTo>
                    <a:pt x="289845" y="43430"/>
                  </a:lnTo>
                  <a:lnTo>
                    <a:pt x="290469" y="44456"/>
                  </a:lnTo>
                  <a:lnTo>
                    <a:pt x="291072" y="45481"/>
                  </a:lnTo>
                  <a:lnTo>
                    <a:pt x="291675" y="46517"/>
                  </a:lnTo>
                  <a:lnTo>
                    <a:pt x="292268" y="47552"/>
                  </a:lnTo>
                  <a:lnTo>
                    <a:pt x="292862" y="48598"/>
                  </a:lnTo>
                  <a:lnTo>
                    <a:pt x="293435" y="49643"/>
                  </a:lnTo>
                  <a:lnTo>
                    <a:pt x="294018" y="50689"/>
                  </a:lnTo>
                  <a:lnTo>
                    <a:pt x="294581" y="51744"/>
                  </a:lnTo>
                  <a:lnTo>
                    <a:pt x="295144" y="52800"/>
                  </a:lnTo>
                  <a:lnTo>
                    <a:pt x="295697" y="53866"/>
                  </a:lnTo>
                  <a:lnTo>
                    <a:pt x="296250" y="54931"/>
                  </a:lnTo>
                  <a:lnTo>
                    <a:pt x="296783" y="56007"/>
                  </a:lnTo>
                  <a:lnTo>
                    <a:pt x="297315" y="57083"/>
                  </a:lnTo>
                  <a:lnTo>
                    <a:pt x="297848" y="58158"/>
                  </a:lnTo>
                  <a:lnTo>
                    <a:pt x="298371" y="59244"/>
                  </a:lnTo>
                  <a:lnTo>
                    <a:pt x="298884" y="60330"/>
                  </a:lnTo>
                  <a:lnTo>
                    <a:pt x="299387" y="61416"/>
                  </a:lnTo>
                  <a:lnTo>
                    <a:pt x="299889" y="62511"/>
                  </a:lnTo>
                  <a:lnTo>
                    <a:pt x="300382" y="63607"/>
                  </a:lnTo>
                  <a:lnTo>
                    <a:pt x="300864" y="64713"/>
                  </a:lnTo>
                  <a:lnTo>
                    <a:pt x="301337" y="65819"/>
                  </a:lnTo>
                  <a:lnTo>
                    <a:pt x="301810" y="66935"/>
                  </a:lnTo>
                  <a:lnTo>
                    <a:pt x="302272" y="68041"/>
                  </a:lnTo>
                  <a:lnTo>
                    <a:pt x="302724" y="69157"/>
                  </a:lnTo>
                  <a:lnTo>
                    <a:pt x="303177" y="70283"/>
                  </a:lnTo>
                  <a:lnTo>
                    <a:pt x="303619" y="71409"/>
                  </a:lnTo>
                  <a:lnTo>
                    <a:pt x="304052" y="72534"/>
                  </a:lnTo>
                  <a:lnTo>
                    <a:pt x="304484" y="73671"/>
                  </a:lnTo>
                  <a:lnTo>
                    <a:pt x="304896" y="74807"/>
                  </a:lnTo>
                  <a:lnTo>
                    <a:pt x="305308" y="75943"/>
                  </a:lnTo>
                  <a:lnTo>
                    <a:pt x="305720" y="77089"/>
                  </a:lnTo>
                  <a:lnTo>
                    <a:pt x="306113" y="78235"/>
                  </a:lnTo>
                  <a:lnTo>
                    <a:pt x="306505" y="79381"/>
                  </a:lnTo>
                  <a:lnTo>
                    <a:pt x="306887" y="80537"/>
                  </a:lnTo>
                  <a:lnTo>
                    <a:pt x="307259" y="81693"/>
                  </a:lnTo>
                  <a:lnTo>
                    <a:pt x="307621" y="82849"/>
                  </a:lnTo>
                  <a:lnTo>
                    <a:pt x="307983" y="84015"/>
                  </a:lnTo>
                  <a:lnTo>
                    <a:pt x="308335" y="85181"/>
                  </a:lnTo>
                  <a:lnTo>
                    <a:pt x="308676" y="86358"/>
                  </a:lnTo>
                  <a:lnTo>
                    <a:pt x="309018" y="87524"/>
                  </a:lnTo>
                  <a:lnTo>
                    <a:pt x="309350" y="88700"/>
                  </a:lnTo>
                  <a:lnTo>
                    <a:pt x="309662" y="89886"/>
                  </a:lnTo>
                  <a:lnTo>
                    <a:pt x="309983" y="91073"/>
                  </a:lnTo>
                  <a:lnTo>
                    <a:pt x="310285" y="92259"/>
                  </a:lnTo>
                  <a:lnTo>
                    <a:pt x="310587" y="93445"/>
                  </a:lnTo>
                  <a:lnTo>
                    <a:pt x="310868" y="94632"/>
                  </a:lnTo>
                  <a:lnTo>
                    <a:pt x="311150" y="95828"/>
                  </a:lnTo>
                  <a:lnTo>
                    <a:pt x="311431" y="97034"/>
                  </a:lnTo>
                  <a:lnTo>
                    <a:pt x="311693" y="98231"/>
                  </a:lnTo>
                  <a:lnTo>
                    <a:pt x="311954" y="99437"/>
                  </a:lnTo>
                  <a:lnTo>
                    <a:pt x="312195" y="100643"/>
                  </a:lnTo>
                  <a:lnTo>
                    <a:pt x="312437" y="101860"/>
                  </a:lnTo>
                  <a:lnTo>
                    <a:pt x="312678" y="103066"/>
                  </a:lnTo>
                  <a:lnTo>
                    <a:pt x="312899" y="104283"/>
                  </a:lnTo>
                  <a:lnTo>
                    <a:pt x="313120" y="105499"/>
                  </a:lnTo>
                  <a:lnTo>
                    <a:pt x="313331" y="106726"/>
                  </a:lnTo>
                  <a:lnTo>
                    <a:pt x="313532" y="107952"/>
                  </a:lnTo>
                  <a:lnTo>
                    <a:pt x="313723" y="109179"/>
                  </a:lnTo>
                  <a:lnTo>
                    <a:pt x="313904" y="110405"/>
                  </a:lnTo>
                  <a:lnTo>
                    <a:pt x="314085" y="111642"/>
                  </a:lnTo>
                  <a:lnTo>
                    <a:pt x="314246" y="112878"/>
                  </a:lnTo>
                  <a:lnTo>
                    <a:pt x="314407" y="114115"/>
                  </a:lnTo>
                  <a:lnTo>
                    <a:pt x="314558" y="115351"/>
                  </a:lnTo>
                  <a:lnTo>
                    <a:pt x="314699" y="116598"/>
                  </a:lnTo>
                  <a:lnTo>
                    <a:pt x="314839" y="117844"/>
                  </a:lnTo>
                  <a:lnTo>
                    <a:pt x="314960" y="119091"/>
                  </a:lnTo>
                  <a:lnTo>
                    <a:pt x="315081" y="120348"/>
                  </a:lnTo>
                  <a:lnTo>
                    <a:pt x="315191" y="121594"/>
                  </a:lnTo>
                  <a:lnTo>
                    <a:pt x="315292" y="122851"/>
                  </a:lnTo>
                  <a:lnTo>
                    <a:pt x="315382" y="124108"/>
                  </a:lnTo>
                  <a:lnTo>
                    <a:pt x="315463" y="125374"/>
                  </a:lnTo>
                  <a:lnTo>
                    <a:pt x="315543" y="126631"/>
                  </a:lnTo>
                  <a:lnTo>
                    <a:pt x="315604" y="127898"/>
                  </a:lnTo>
                  <a:lnTo>
                    <a:pt x="315664" y="129164"/>
                  </a:lnTo>
                  <a:lnTo>
                    <a:pt x="315714" y="130441"/>
                  </a:lnTo>
                  <a:lnTo>
                    <a:pt x="315754" y="131708"/>
                  </a:lnTo>
                  <a:lnTo>
                    <a:pt x="315784" y="132985"/>
                  </a:lnTo>
                  <a:lnTo>
                    <a:pt x="315805" y="134261"/>
                  </a:lnTo>
                  <a:lnTo>
                    <a:pt x="315815" y="135538"/>
                  </a:lnTo>
                  <a:lnTo>
                    <a:pt x="315825" y="136815"/>
                  </a:lnTo>
                  <a:lnTo>
                    <a:pt x="315825" y="136815"/>
                  </a:lnTo>
                  <a:lnTo>
                    <a:pt x="315815" y="137991"/>
                  </a:lnTo>
                  <a:lnTo>
                    <a:pt x="315805" y="139157"/>
                  </a:lnTo>
                  <a:lnTo>
                    <a:pt x="315784" y="140324"/>
                  </a:lnTo>
                  <a:lnTo>
                    <a:pt x="315764" y="141480"/>
                  </a:lnTo>
                  <a:lnTo>
                    <a:pt x="315724" y="142646"/>
                  </a:lnTo>
                  <a:lnTo>
                    <a:pt x="315684" y="143802"/>
                  </a:lnTo>
                  <a:lnTo>
                    <a:pt x="315644" y="144958"/>
                  </a:lnTo>
                  <a:lnTo>
                    <a:pt x="315583" y="146114"/>
                  </a:lnTo>
                  <a:lnTo>
                    <a:pt x="315523" y="147270"/>
                  </a:lnTo>
                  <a:lnTo>
                    <a:pt x="315453" y="148426"/>
                  </a:lnTo>
                  <a:lnTo>
                    <a:pt x="315372" y="149573"/>
                  </a:lnTo>
                  <a:lnTo>
                    <a:pt x="315292" y="150719"/>
                  </a:lnTo>
                  <a:lnTo>
                    <a:pt x="315201" y="151865"/>
                  </a:lnTo>
                  <a:lnTo>
                    <a:pt x="315101" y="153011"/>
                  </a:lnTo>
                  <a:lnTo>
                    <a:pt x="315000" y="154157"/>
                  </a:lnTo>
                  <a:lnTo>
                    <a:pt x="314890" y="155293"/>
                  </a:lnTo>
                  <a:lnTo>
                    <a:pt x="314769" y="156429"/>
                  </a:lnTo>
                  <a:lnTo>
                    <a:pt x="314638" y="157565"/>
                  </a:lnTo>
                  <a:lnTo>
                    <a:pt x="314508" y="158701"/>
                  </a:lnTo>
                  <a:lnTo>
                    <a:pt x="314367" y="159837"/>
                  </a:lnTo>
                  <a:lnTo>
                    <a:pt x="314216" y="160963"/>
                  </a:lnTo>
                  <a:lnTo>
                    <a:pt x="314065" y="162089"/>
                  </a:lnTo>
                  <a:lnTo>
                    <a:pt x="313904" y="163215"/>
                  </a:lnTo>
                  <a:lnTo>
                    <a:pt x="313733" y="164341"/>
                  </a:lnTo>
                  <a:lnTo>
                    <a:pt x="313563" y="165457"/>
                  </a:lnTo>
                  <a:lnTo>
                    <a:pt x="313382" y="166573"/>
                  </a:lnTo>
                  <a:lnTo>
                    <a:pt x="313191" y="167689"/>
                  </a:lnTo>
                  <a:lnTo>
                    <a:pt x="313000" y="168804"/>
                  </a:lnTo>
                  <a:lnTo>
                    <a:pt x="312798" y="169920"/>
                  </a:lnTo>
                  <a:lnTo>
                    <a:pt x="312587" y="171026"/>
                  </a:lnTo>
                  <a:lnTo>
                    <a:pt x="312366" y="172132"/>
                  </a:lnTo>
                  <a:lnTo>
                    <a:pt x="312145" y="173238"/>
                  </a:lnTo>
                  <a:lnTo>
                    <a:pt x="311924" y="174334"/>
                  </a:lnTo>
                  <a:lnTo>
                    <a:pt x="311682" y="175440"/>
                  </a:lnTo>
                  <a:lnTo>
                    <a:pt x="311441" y="176535"/>
                  </a:lnTo>
                  <a:lnTo>
                    <a:pt x="311190" y="177631"/>
                  </a:lnTo>
                  <a:lnTo>
                    <a:pt x="310938" y="178717"/>
                  </a:lnTo>
                  <a:lnTo>
                    <a:pt x="310677" y="179813"/>
                  </a:lnTo>
                  <a:lnTo>
                    <a:pt x="310406" y="180898"/>
                  </a:lnTo>
                  <a:lnTo>
                    <a:pt x="310134" y="181974"/>
                  </a:lnTo>
                  <a:lnTo>
                    <a:pt x="309853" y="183060"/>
                  </a:lnTo>
                  <a:lnTo>
                    <a:pt x="309561" y="184136"/>
                  </a:lnTo>
                  <a:lnTo>
                    <a:pt x="309270" y="185211"/>
                  </a:lnTo>
                  <a:lnTo>
                    <a:pt x="308968" y="186287"/>
                  </a:lnTo>
                  <a:lnTo>
                    <a:pt x="308656" y="187363"/>
                  </a:lnTo>
                  <a:lnTo>
                    <a:pt x="308345" y="188428"/>
                  </a:lnTo>
                  <a:lnTo>
                    <a:pt x="308023" y="189494"/>
                  </a:lnTo>
                  <a:lnTo>
                    <a:pt x="307691" y="190550"/>
                  </a:lnTo>
                  <a:lnTo>
                    <a:pt x="307359" y="191615"/>
                  </a:lnTo>
                  <a:lnTo>
                    <a:pt x="307017" y="192671"/>
                  </a:lnTo>
                  <a:lnTo>
                    <a:pt x="306676" y="193726"/>
                  </a:lnTo>
                  <a:lnTo>
                    <a:pt x="306324" y="194772"/>
                  </a:lnTo>
                  <a:lnTo>
                    <a:pt x="305962" y="195818"/>
                  </a:lnTo>
                  <a:lnTo>
                    <a:pt x="305600" y="196863"/>
                  </a:lnTo>
                  <a:lnTo>
                    <a:pt x="305228" y="197909"/>
                  </a:lnTo>
                  <a:lnTo>
                    <a:pt x="304856" y="198944"/>
                  </a:lnTo>
                  <a:lnTo>
                    <a:pt x="304474" y="199990"/>
                  </a:lnTo>
                  <a:lnTo>
                    <a:pt x="304082" y="201015"/>
                  </a:lnTo>
                  <a:lnTo>
                    <a:pt x="303690" y="202051"/>
                  </a:lnTo>
                  <a:lnTo>
                    <a:pt x="303287" y="203076"/>
                  </a:lnTo>
                  <a:lnTo>
                    <a:pt x="302875" y="204101"/>
                  </a:lnTo>
                  <a:lnTo>
                    <a:pt x="302463" y="205117"/>
                  </a:lnTo>
                  <a:lnTo>
                    <a:pt x="302041" y="206142"/>
                  </a:lnTo>
                  <a:lnTo>
                    <a:pt x="301618" y="207158"/>
                  </a:lnTo>
                  <a:lnTo>
                    <a:pt x="301186" y="208163"/>
                  </a:lnTo>
                  <a:lnTo>
                    <a:pt x="300744" y="209178"/>
                  </a:lnTo>
                  <a:lnTo>
                    <a:pt x="300301" y="210184"/>
                  </a:lnTo>
                  <a:lnTo>
                    <a:pt x="299859" y="211179"/>
                  </a:lnTo>
                  <a:lnTo>
                    <a:pt x="299397" y="212184"/>
                  </a:lnTo>
                  <a:lnTo>
                    <a:pt x="298934" y="213179"/>
                  </a:lnTo>
                  <a:lnTo>
                    <a:pt x="298472" y="214175"/>
                  </a:lnTo>
                  <a:lnTo>
                    <a:pt x="297999" y="215160"/>
                  </a:lnTo>
                  <a:lnTo>
                    <a:pt x="297516" y="216145"/>
                  </a:lnTo>
                  <a:lnTo>
                    <a:pt x="297034" y="217130"/>
                  </a:lnTo>
                  <a:lnTo>
                    <a:pt x="296541" y="218106"/>
                  </a:lnTo>
                  <a:lnTo>
                    <a:pt x="296049" y="219081"/>
                  </a:lnTo>
                  <a:lnTo>
                    <a:pt x="295546" y="220056"/>
                  </a:lnTo>
                  <a:lnTo>
                    <a:pt x="295043" y="221021"/>
                  </a:lnTo>
                  <a:lnTo>
                    <a:pt x="294530" y="221986"/>
                  </a:lnTo>
                  <a:lnTo>
                    <a:pt x="294008" y="222951"/>
                  </a:lnTo>
                  <a:lnTo>
                    <a:pt x="293485" y="223906"/>
                  </a:lnTo>
                  <a:lnTo>
                    <a:pt x="292952" y="224861"/>
                  </a:lnTo>
                  <a:lnTo>
                    <a:pt x="292419" y="225816"/>
                  </a:lnTo>
                  <a:lnTo>
                    <a:pt x="291876" y="226761"/>
                  </a:lnTo>
                  <a:lnTo>
                    <a:pt x="291333" y="227706"/>
                  </a:lnTo>
                  <a:lnTo>
                    <a:pt x="290780" y="228651"/>
                  </a:lnTo>
                  <a:lnTo>
                    <a:pt x="290217" y="229586"/>
                  </a:lnTo>
                  <a:lnTo>
                    <a:pt x="289654" y="230521"/>
                  </a:lnTo>
                  <a:lnTo>
                    <a:pt x="289091" y="231446"/>
                  </a:lnTo>
                  <a:lnTo>
                    <a:pt x="288518" y="232371"/>
                  </a:lnTo>
                  <a:lnTo>
                    <a:pt x="287935" y="233296"/>
                  </a:lnTo>
                  <a:lnTo>
                    <a:pt x="287352" y="234211"/>
                  </a:lnTo>
                  <a:lnTo>
                    <a:pt x="286759" y="235126"/>
                  </a:lnTo>
                  <a:lnTo>
                    <a:pt x="286166" y="236041"/>
                  </a:lnTo>
                  <a:lnTo>
                    <a:pt x="285562" y="236945"/>
                  </a:lnTo>
                  <a:lnTo>
                    <a:pt x="284959" y="237850"/>
                  </a:lnTo>
                  <a:lnTo>
                    <a:pt x="284346" y="238745"/>
                  </a:lnTo>
                  <a:lnTo>
                    <a:pt x="283733" y="239640"/>
                  </a:lnTo>
                  <a:lnTo>
                    <a:pt x="283109" y="240534"/>
                  </a:lnTo>
                  <a:lnTo>
                    <a:pt x="282476" y="241419"/>
                  </a:lnTo>
                  <a:lnTo>
                    <a:pt x="281842" y="242304"/>
                  </a:lnTo>
                  <a:lnTo>
                    <a:pt x="281209" y="243188"/>
                  </a:lnTo>
                  <a:lnTo>
                    <a:pt x="280566" y="244063"/>
                  </a:lnTo>
                  <a:lnTo>
                    <a:pt x="279922" y="244938"/>
                  </a:lnTo>
                  <a:lnTo>
                    <a:pt x="279269" y="245802"/>
                  </a:lnTo>
                  <a:lnTo>
                    <a:pt x="278605" y="246667"/>
                  </a:lnTo>
                  <a:lnTo>
                    <a:pt x="277941" y="247521"/>
                  </a:lnTo>
                  <a:lnTo>
                    <a:pt x="277278" y="248376"/>
                  </a:lnTo>
                  <a:lnTo>
                    <a:pt x="276604" y="249230"/>
                  </a:lnTo>
                  <a:lnTo>
                    <a:pt x="275921" y="250075"/>
                  </a:lnTo>
                  <a:lnTo>
                    <a:pt x="275247" y="250919"/>
                  </a:lnTo>
                  <a:lnTo>
                    <a:pt x="274553" y="251764"/>
                  </a:lnTo>
                  <a:lnTo>
                    <a:pt x="273860" y="252598"/>
                  </a:lnTo>
                  <a:lnTo>
                    <a:pt x="273166" y="253423"/>
                  </a:lnTo>
                  <a:lnTo>
                    <a:pt x="272462" y="254247"/>
                  </a:lnTo>
                  <a:lnTo>
                    <a:pt x="271748" y="255071"/>
                  </a:lnTo>
                  <a:lnTo>
                    <a:pt x="271045" y="255886"/>
                  </a:lnTo>
                  <a:lnTo>
                    <a:pt x="270321" y="256700"/>
                  </a:lnTo>
                  <a:lnTo>
                    <a:pt x="269597" y="257514"/>
                  </a:lnTo>
                  <a:lnTo>
                    <a:pt x="268873" y="258319"/>
                  </a:lnTo>
                  <a:lnTo>
                    <a:pt x="268139" y="259113"/>
                  </a:lnTo>
                  <a:lnTo>
                    <a:pt x="267405" y="259907"/>
                  </a:lnTo>
                  <a:lnTo>
                    <a:pt x="266671" y="260701"/>
                  </a:lnTo>
                  <a:lnTo>
                    <a:pt x="265917" y="261485"/>
                  </a:lnTo>
                  <a:lnTo>
                    <a:pt x="265173" y="262270"/>
                  </a:lnTo>
                  <a:lnTo>
                    <a:pt x="264419" y="263054"/>
                  </a:lnTo>
                  <a:lnTo>
                    <a:pt x="263655" y="263818"/>
                  </a:lnTo>
                  <a:lnTo>
                    <a:pt x="262891" y="264592"/>
                  </a:lnTo>
                  <a:lnTo>
                    <a:pt x="262127" y="265356"/>
                  </a:lnTo>
                  <a:lnTo>
                    <a:pt x="261353" y="266110"/>
                  </a:lnTo>
                  <a:lnTo>
                    <a:pt x="260568" y="266874"/>
                  </a:lnTo>
                  <a:lnTo>
                    <a:pt x="259794" y="267618"/>
                  </a:lnTo>
                  <a:lnTo>
                    <a:pt x="259000" y="268362"/>
                  </a:lnTo>
                  <a:lnTo>
                    <a:pt x="258216" y="269106"/>
                  </a:lnTo>
                  <a:lnTo>
                    <a:pt x="257411" y="269840"/>
                  </a:lnTo>
                  <a:lnTo>
                    <a:pt x="256617" y="270574"/>
                  </a:lnTo>
                  <a:lnTo>
                    <a:pt x="255813" y="271297"/>
                  </a:lnTo>
                  <a:lnTo>
                    <a:pt x="254998" y="272021"/>
                  </a:lnTo>
                  <a:lnTo>
                    <a:pt x="254194" y="272745"/>
                  </a:lnTo>
                  <a:lnTo>
                    <a:pt x="253370" y="273449"/>
                  </a:lnTo>
                  <a:lnTo>
                    <a:pt x="252545" y="274163"/>
                  </a:lnTo>
                  <a:lnTo>
                    <a:pt x="251721" y="274866"/>
                  </a:lnTo>
                  <a:lnTo>
                    <a:pt x="250896" y="275560"/>
                  </a:lnTo>
                  <a:lnTo>
                    <a:pt x="250062" y="276254"/>
                  </a:lnTo>
                  <a:lnTo>
                    <a:pt x="249217" y="276937"/>
                  </a:lnTo>
                  <a:lnTo>
                    <a:pt x="248373" y="277621"/>
                  </a:lnTo>
                  <a:lnTo>
                    <a:pt x="247528" y="278304"/>
                  </a:lnTo>
                  <a:lnTo>
                    <a:pt x="246684" y="278978"/>
                  </a:lnTo>
                  <a:lnTo>
                    <a:pt x="245819" y="279642"/>
                  </a:lnTo>
                  <a:lnTo>
                    <a:pt x="244965" y="280305"/>
                  </a:lnTo>
                  <a:lnTo>
                    <a:pt x="244100" y="280969"/>
                  </a:lnTo>
                  <a:lnTo>
                    <a:pt x="243235" y="281622"/>
                  </a:lnTo>
                  <a:lnTo>
                    <a:pt x="242361" y="282265"/>
                  </a:lnTo>
                  <a:lnTo>
                    <a:pt x="241486" y="282909"/>
                  </a:lnTo>
                  <a:lnTo>
                    <a:pt x="240601" y="283542"/>
                  </a:lnTo>
                  <a:lnTo>
                    <a:pt x="239727" y="284176"/>
                  </a:lnTo>
                  <a:lnTo>
                    <a:pt x="238832" y="284809"/>
                  </a:lnTo>
                  <a:lnTo>
                    <a:pt x="237947" y="285432"/>
                  </a:lnTo>
                  <a:lnTo>
                    <a:pt x="237052" y="286045"/>
                  </a:lnTo>
                  <a:lnTo>
                    <a:pt x="236147" y="286659"/>
                  </a:lnTo>
                  <a:lnTo>
                    <a:pt x="235242" y="287262"/>
                  </a:lnTo>
                  <a:lnTo>
                    <a:pt x="234338" y="287865"/>
                  </a:lnTo>
                  <a:lnTo>
                    <a:pt x="233423" y="288458"/>
                  </a:lnTo>
                  <a:lnTo>
                    <a:pt x="232508" y="289051"/>
                  </a:lnTo>
                  <a:lnTo>
                    <a:pt x="231593" y="289634"/>
                  </a:lnTo>
                  <a:lnTo>
                    <a:pt x="230668" y="290218"/>
                  </a:lnTo>
                  <a:lnTo>
                    <a:pt x="229743" y="290791"/>
                  </a:lnTo>
                  <a:lnTo>
                    <a:pt x="228818" y="291354"/>
                  </a:lnTo>
                  <a:lnTo>
                    <a:pt x="227883" y="291917"/>
                  </a:lnTo>
                  <a:lnTo>
                    <a:pt x="226948" y="292480"/>
                  </a:lnTo>
                  <a:lnTo>
                    <a:pt x="226003" y="293032"/>
                  </a:lnTo>
                  <a:lnTo>
                    <a:pt x="225058" y="293575"/>
                  </a:lnTo>
                  <a:lnTo>
                    <a:pt x="224113" y="294118"/>
                  </a:lnTo>
                  <a:lnTo>
                    <a:pt x="223158" y="294651"/>
                  </a:lnTo>
                  <a:lnTo>
                    <a:pt x="222213" y="295184"/>
                  </a:lnTo>
                  <a:lnTo>
                    <a:pt x="221247" y="295707"/>
                  </a:lnTo>
                  <a:lnTo>
                    <a:pt x="220292" y="296229"/>
                  </a:lnTo>
                  <a:lnTo>
                    <a:pt x="219317" y="296742"/>
                  </a:lnTo>
                  <a:lnTo>
                    <a:pt x="218352" y="297245"/>
                  </a:lnTo>
                  <a:lnTo>
                    <a:pt x="217377" y="297747"/>
                  </a:lnTo>
                  <a:lnTo>
                    <a:pt x="216401" y="298240"/>
                  </a:lnTo>
                  <a:lnTo>
                    <a:pt x="215426" y="298733"/>
                  </a:lnTo>
                  <a:lnTo>
                    <a:pt x="214441" y="299215"/>
                  </a:lnTo>
                  <a:lnTo>
                    <a:pt x="213456" y="299698"/>
                  </a:lnTo>
                  <a:lnTo>
                    <a:pt x="212470" y="300170"/>
                  </a:lnTo>
                  <a:lnTo>
                    <a:pt x="211475" y="300633"/>
                  </a:lnTo>
                  <a:lnTo>
                    <a:pt x="210480" y="301095"/>
                  </a:lnTo>
                  <a:lnTo>
                    <a:pt x="209484" y="301558"/>
                  </a:lnTo>
                  <a:lnTo>
                    <a:pt x="208479" y="302000"/>
                  </a:lnTo>
                  <a:lnTo>
                    <a:pt x="207474" y="302442"/>
                  </a:lnTo>
                  <a:lnTo>
                    <a:pt x="206468" y="302885"/>
                  </a:lnTo>
                  <a:lnTo>
                    <a:pt x="205453" y="303317"/>
                  </a:lnTo>
                  <a:lnTo>
                    <a:pt x="204437" y="303739"/>
                  </a:lnTo>
                  <a:lnTo>
                    <a:pt x="203422" y="304161"/>
                  </a:lnTo>
                  <a:lnTo>
                    <a:pt x="202396" y="304574"/>
                  </a:lnTo>
                  <a:lnTo>
                    <a:pt x="201371" y="304986"/>
                  </a:lnTo>
                  <a:lnTo>
                    <a:pt x="200345" y="305388"/>
                  </a:lnTo>
                  <a:lnTo>
                    <a:pt x="199320" y="305780"/>
                  </a:lnTo>
                  <a:lnTo>
                    <a:pt x="198284" y="306172"/>
                  </a:lnTo>
                  <a:lnTo>
                    <a:pt x="197249" y="306554"/>
                  </a:lnTo>
                  <a:lnTo>
                    <a:pt x="196203" y="306926"/>
                  </a:lnTo>
                  <a:lnTo>
                    <a:pt x="195168" y="307298"/>
                  </a:lnTo>
                  <a:lnTo>
                    <a:pt x="194122" y="307660"/>
                  </a:lnTo>
                  <a:lnTo>
                    <a:pt x="193076" y="308022"/>
                  </a:lnTo>
                  <a:lnTo>
                    <a:pt x="192021" y="308374"/>
                  </a:lnTo>
                  <a:lnTo>
                    <a:pt x="190965" y="308716"/>
                  </a:lnTo>
                  <a:lnTo>
                    <a:pt x="189909" y="309057"/>
                  </a:lnTo>
                  <a:lnTo>
                    <a:pt x="188854" y="309389"/>
                  </a:lnTo>
                  <a:lnTo>
                    <a:pt x="187788" y="309721"/>
                  </a:lnTo>
                  <a:lnTo>
                    <a:pt x="186722" y="310043"/>
                  </a:lnTo>
                  <a:lnTo>
                    <a:pt x="185656" y="310354"/>
                  </a:lnTo>
                  <a:lnTo>
                    <a:pt x="184581" y="310656"/>
                  </a:lnTo>
                  <a:lnTo>
                    <a:pt x="183515" y="310957"/>
                  </a:lnTo>
                  <a:lnTo>
                    <a:pt x="182439" y="311259"/>
                  </a:lnTo>
                  <a:lnTo>
                    <a:pt x="181353" y="311541"/>
                  </a:lnTo>
                  <a:lnTo>
                    <a:pt x="180278" y="311822"/>
                  </a:lnTo>
                  <a:lnTo>
                    <a:pt x="179192" y="312104"/>
                  </a:lnTo>
                  <a:lnTo>
                    <a:pt x="178106" y="312375"/>
                  </a:lnTo>
                  <a:lnTo>
                    <a:pt x="177020" y="312636"/>
                  </a:lnTo>
                  <a:lnTo>
                    <a:pt x="175924" y="312888"/>
                  </a:lnTo>
                  <a:lnTo>
                    <a:pt x="174828" y="313139"/>
                  </a:lnTo>
                  <a:lnTo>
                    <a:pt x="173733" y="313380"/>
                  </a:lnTo>
                  <a:lnTo>
                    <a:pt x="172637" y="313611"/>
                  </a:lnTo>
                  <a:lnTo>
                    <a:pt x="171531" y="313843"/>
                  </a:lnTo>
                  <a:lnTo>
                    <a:pt x="170425" y="314064"/>
                  </a:lnTo>
                  <a:lnTo>
                    <a:pt x="169319" y="314285"/>
                  </a:lnTo>
                  <a:lnTo>
                    <a:pt x="168213" y="314486"/>
                  </a:lnTo>
                  <a:lnTo>
                    <a:pt x="167107" y="314697"/>
                  </a:lnTo>
                  <a:lnTo>
                    <a:pt x="165991" y="314888"/>
                  </a:lnTo>
                  <a:lnTo>
                    <a:pt x="164875" y="315079"/>
                  </a:lnTo>
                  <a:lnTo>
                    <a:pt x="163759" y="315260"/>
                  </a:lnTo>
                  <a:lnTo>
                    <a:pt x="162633" y="315431"/>
                  </a:lnTo>
                  <a:lnTo>
                    <a:pt x="161517" y="315602"/>
                  </a:lnTo>
                  <a:lnTo>
                    <a:pt x="160391" y="315763"/>
                  </a:lnTo>
                  <a:lnTo>
                    <a:pt x="159265" y="315914"/>
                  </a:lnTo>
                  <a:lnTo>
                    <a:pt x="158129" y="316064"/>
                  </a:lnTo>
                  <a:lnTo>
                    <a:pt x="157003" y="316205"/>
                  </a:lnTo>
                  <a:lnTo>
                    <a:pt x="155867" y="316336"/>
                  </a:lnTo>
                  <a:lnTo>
                    <a:pt x="154731" y="316467"/>
                  </a:lnTo>
                  <a:lnTo>
                    <a:pt x="153595" y="316577"/>
                  </a:lnTo>
                  <a:lnTo>
                    <a:pt x="152448" y="316698"/>
                  </a:lnTo>
                  <a:lnTo>
                    <a:pt x="151312" y="316798"/>
                  </a:lnTo>
                  <a:lnTo>
                    <a:pt x="150166" y="316899"/>
                  </a:lnTo>
                  <a:lnTo>
                    <a:pt x="149020" y="316989"/>
                  </a:lnTo>
                  <a:lnTo>
                    <a:pt x="147874" y="317070"/>
                  </a:lnTo>
                  <a:lnTo>
                    <a:pt x="146718" y="317150"/>
                  </a:lnTo>
                  <a:lnTo>
                    <a:pt x="145571" y="317221"/>
                  </a:lnTo>
                  <a:lnTo>
                    <a:pt x="144415" y="317281"/>
                  </a:lnTo>
                  <a:lnTo>
                    <a:pt x="143259" y="317331"/>
                  </a:lnTo>
                  <a:lnTo>
                    <a:pt x="142103" y="317381"/>
                  </a:lnTo>
                  <a:lnTo>
                    <a:pt x="140937" y="317422"/>
                  </a:lnTo>
                  <a:lnTo>
                    <a:pt x="139780" y="317452"/>
                  </a:lnTo>
                  <a:lnTo>
                    <a:pt x="138614" y="317482"/>
                  </a:lnTo>
                  <a:lnTo>
                    <a:pt x="137448" y="317502"/>
                  </a:lnTo>
                  <a:lnTo>
                    <a:pt x="136282" y="317512"/>
                  </a:lnTo>
                  <a:lnTo>
                    <a:pt x="135115" y="317512"/>
                  </a:lnTo>
                  <a:lnTo>
                    <a:pt x="135115" y="3175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7"/>
            <p:cNvSpPr/>
            <p:nvPr/>
          </p:nvSpPr>
          <p:spPr>
            <a:xfrm>
              <a:off x="-3491800" y="-1795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7"/>
            <p:cNvSpPr/>
            <p:nvPr/>
          </p:nvSpPr>
          <p:spPr>
            <a:xfrm>
              <a:off x="-7004150" y="-9824950"/>
              <a:ext cx="7024975" cy="7024500"/>
            </a:xfrm>
            <a:custGeom>
              <a:avLst/>
              <a:gdLst/>
              <a:ahLst/>
              <a:cxnLst/>
              <a:rect l="l" t="t" r="r" b="b"/>
              <a:pathLst>
                <a:path w="280999" h="280980" extrusionOk="0">
                  <a:moveTo>
                    <a:pt x="140494" y="1"/>
                  </a:moveTo>
                  <a:lnTo>
                    <a:pt x="138675" y="11"/>
                  </a:lnTo>
                  <a:lnTo>
                    <a:pt x="136865" y="51"/>
                  </a:lnTo>
                  <a:lnTo>
                    <a:pt x="135065" y="101"/>
                  </a:lnTo>
                  <a:lnTo>
                    <a:pt x="133266" y="182"/>
                  </a:lnTo>
                  <a:lnTo>
                    <a:pt x="131476" y="292"/>
                  </a:lnTo>
                  <a:lnTo>
                    <a:pt x="129686" y="413"/>
                  </a:lnTo>
                  <a:lnTo>
                    <a:pt x="127907" y="564"/>
                  </a:lnTo>
                  <a:lnTo>
                    <a:pt x="126127" y="725"/>
                  </a:lnTo>
                  <a:lnTo>
                    <a:pt x="124358" y="916"/>
                  </a:lnTo>
                  <a:lnTo>
                    <a:pt x="122598" y="1127"/>
                  </a:lnTo>
                  <a:lnTo>
                    <a:pt x="120849" y="1368"/>
                  </a:lnTo>
                  <a:lnTo>
                    <a:pt x="119100" y="1619"/>
                  </a:lnTo>
                  <a:lnTo>
                    <a:pt x="117360" y="1901"/>
                  </a:lnTo>
                  <a:lnTo>
                    <a:pt x="115621" y="2192"/>
                  </a:lnTo>
                  <a:lnTo>
                    <a:pt x="113902" y="2514"/>
                  </a:lnTo>
                  <a:lnTo>
                    <a:pt x="112183" y="2856"/>
                  </a:lnTo>
                  <a:lnTo>
                    <a:pt x="110473" y="3218"/>
                  </a:lnTo>
                  <a:lnTo>
                    <a:pt x="108764" y="3600"/>
                  </a:lnTo>
                  <a:lnTo>
                    <a:pt x="107065" y="4002"/>
                  </a:lnTo>
                  <a:lnTo>
                    <a:pt x="105386" y="4424"/>
                  </a:lnTo>
                  <a:lnTo>
                    <a:pt x="103707" y="4867"/>
                  </a:lnTo>
                  <a:lnTo>
                    <a:pt x="102028" y="5329"/>
                  </a:lnTo>
                  <a:lnTo>
                    <a:pt x="100369" y="5812"/>
                  </a:lnTo>
                  <a:lnTo>
                    <a:pt x="98720" y="6314"/>
                  </a:lnTo>
                  <a:lnTo>
                    <a:pt x="97071" y="6837"/>
                  </a:lnTo>
                  <a:lnTo>
                    <a:pt x="95433" y="7380"/>
                  </a:lnTo>
                  <a:lnTo>
                    <a:pt x="93804" y="7943"/>
                  </a:lnTo>
                  <a:lnTo>
                    <a:pt x="92185" y="8526"/>
                  </a:lnTo>
                  <a:lnTo>
                    <a:pt x="90577" y="9129"/>
                  </a:lnTo>
                  <a:lnTo>
                    <a:pt x="88978" y="9742"/>
                  </a:lnTo>
                  <a:lnTo>
                    <a:pt x="87390" y="10386"/>
                  </a:lnTo>
                  <a:lnTo>
                    <a:pt x="85811" y="11039"/>
                  </a:lnTo>
                  <a:lnTo>
                    <a:pt x="84233" y="11723"/>
                  </a:lnTo>
                  <a:lnTo>
                    <a:pt x="82674" y="12417"/>
                  </a:lnTo>
                  <a:lnTo>
                    <a:pt x="81126" y="13120"/>
                  </a:lnTo>
                  <a:lnTo>
                    <a:pt x="79588" y="13854"/>
                  </a:lnTo>
                  <a:lnTo>
                    <a:pt x="78049" y="14608"/>
                  </a:lnTo>
                  <a:lnTo>
                    <a:pt x="76531" y="15372"/>
                  </a:lnTo>
                  <a:lnTo>
                    <a:pt x="75023" y="16156"/>
                  </a:lnTo>
                  <a:lnTo>
                    <a:pt x="73525" y="16961"/>
                  </a:lnTo>
                  <a:lnTo>
                    <a:pt x="72037" y="17775"/>
                  </a:lnTo>
                  <a:lnTo>
                    <a:pt x="70559" y="18619"/>
                  </a:lnTo>
                  <a:lnTo>
                    <a:pt x="69101" y="19474"/>
                  </a:lnTo>
                  <a:lnTo>
                    <a:pt x="67644" y="20339"/>
                  </a:lnTo>
                  <a:lnTo>
                    <a:pt x="66196" y="21233"/>
                  </a:lnTo>
                  <a:lnTo>
                    <a:pt x="64768" y="22138"/>
                  </a:lnTo>
                  <a:lnTo>
                    <a:pt x="63351" y="23053"/>
                  </a:lnTo>
                  <a:lnTo>
                    <a:pt x="61943" y="23998"/>
                  </a:lnTo>
                  <a:lnTo>
                    <a:pt x="60546" y="24953"/>
                  </a:lnTo>
                  <a:lnTo>
                    <a:pt x="59168" y="25918"/>
                  </a:lnTo>
                  <a:lnTo>
                    <a:pt x="57791" y="26903"/>
                  </a:lnTo>
                  <a:lnTo>
                    <a:pt x="56434" y="27909"/>
                  </a:lnTo>
                  <a:lnTo>
                    <a:pt x="55086" y="28934"/>
                  </a:lnTo>
                  <a:lnTo>
                    <a:pt x="53759" y="29970"/>
                  </a:lnTo>
                  <a:lnTo>
                    <a:pt x="52432" y="31015"/>
                  </a:lnTo>
                  <a:lnTo>
                    <a:pt x="51125" y="32081"/>
                  </a:lnTo>
                  <a:lnTo>
                    <a:pt x="49828" y="33167"/>
                  </a:lnTo>
                  <a:lnTo>
                    <a:pt x="48551" y="34262"/>
                  </a:lnTo>
                  <a:lnTo>
                    <a:pt x="47284" y="35368"/>
                  </a:lnTo>
                  <a:lnTo>
                    <a:pt x="46028" y="36494"/>
                  </a:lnTo>
                  <a:lnTo>
                    <a:pt x="44791" y="37640"/>
                  </a:lnTo>
                  <a:lnTo>
                    <a:pt x="43564" y="38796"/>
                  </a:lnTo>
                  <a:lnTo>
                    <a:pt x="42348" y="39963"/>
                  </a:lnTo>
                  <a:lnTo>
                    <a:pt x="41152" y="41149"/>
                  </a:lnTo>
                  <a:lnTo>
                    <a:pt x="39965" y="42345"/>
                  </a:lnTo>
                  <a:lnTo>
                    <a:pt x="38799" y="43562"/>
                  </a:lnTo>
                  <a:lnTo>
                    <a:pt x="37643" y="44788"/>
                  </a:lnTo>
                  <a:lnTo>
                    <a:pt x="36497" y="46025"/>
                  </a:lnTo>
                  <a:lnTo>
                    <a:pt x="35371" y="47281"/>
                  </a:lnTo>
                  <a:lnTo>
                    <a:pt x="34265" y="48548"/>
                  </a:lnTo>
                  <a:lnTo>
                    <a:pt x="33159" y="49835"/>
                  </a:lnTo>
                  <a:lnTo>
                    <a:pt x="32083" y="51122"/>
                  </a:lnTo>
                  <a:lnTo>
                    <a:pt x="31017" y="52429"/>
                  </a:lnTo>
                  <a:lnTo>
                    <a:pt x="29962" y="53756"/>
                  </a:lnTo>
                  <a:lnTo>
                    <a:pt x="28926" y="55083"/>
                  </a:lnTo>
                  <a:lnTo>
                    <a:pt x="27911" y="56430"/>
                  </a:lnTo>
                  <a:lnTo>
                    <a:pt x="26905" y="57787"/>
                  </a:lnTo>
                  <a:lnTo>
                    <a:pt x="25920" y="59164"/>
                  </a:lnTo>
                  <a:lnTo>
                    <a:pt x="24945" y="60542"/>
                  </a:lnTo>
                  <a:lnTo>
                    <a:pt x="23989" y="61939"/>
                  </a:lnTo>
                  <a:lnTo>
                    <a:pt x="23054" y="63346"/>
                  </a:lnTo>
                  <a:lnTo>
                    <a:pt x="22130" y="64764"/>
                  </a:lnTo>
                  <a:lnTo>
                    <a:pt x="21225" y="66201"/>
                  </a:lnTo>
                  <a:lnTo>
                    <a:pt x="20340" y="67639"/>
                  </a:lnTo>
                  <a:lnTo>
                    <a:pt x="19465" y="69097"/>
                  </a:lnTo>
                  <a:lnTo>
                    <a:pt x="18611" y="70565"/>
                  </a:lnTo>
                  <a:lnTo>
                    <a:pt x="17776" y="72032"/>
                  </a:lnTo>
                  <a:lnTo>
                    <a:pt x="16962" y="73520"/>
                  </a:lnTo>
                  <a:lnTo>
                    <a:pt x="16157" y="75018"/>
                  </a:lnTo>
                  <a:lnTo>
                    <a:pt x="15373" y="76536"/>
                  </a:lnTo>
                  <a:lnTo>
                    <a:pt x="14599" y="78054"/>
                  </a:lnTo>
                  <a:lnTo>
                    <a:pt x="13855" y="79582"/>
                  </a:lnTo>
                  <a:lnTo>
                    <a:pt x="13121" y="81121"/>
                  </a:lnTo>
                  <a:lnTo>
                    <a:pt x="12407" y="82669"/>
                  </a:lnTo>
                  <a:lnTo>
                    <a:pt x="11714" y="84237"/>
                  </a:lnTo>
                  <a:lnTo>
                    <a:pt x="11040" y="85805"/>
                  </a:lnTo>
                  <a:lnTo>
                    <a:pt x="10387" y="87384"/>
                  </a:lnTo>
                  <a:lnTo>
                    <a:pt x="9743" y="88972"/>
                  </a:lnTo>
                  <a:lnTo>
                    <a:pt x="9130" y="90571"/>
                  </a:lnTo>
                  <a:lnTo>
                    <a:pt x="8527" y="92179"/>
                  </a:lnTo>
                  <a:lnTo>
                    <a:pt x="7943" y="93798"/>
                  </a:lnTo>
                  <a:lnTo>
                    <a:pt x="7380" y="95426"/>
                  </a:lnTo>
                  <a:lnTo>
                    <a:pt x="6838" y="97065"/>
                  </a:lnTo>
                  <a:lnTo>
                    <a:pt x="6315" y="98714"/>
                  </a:lnTo>
                  <a:lnTo>
                    <a:pt x="5812" y="100362"/>
                  </a:lnTo>
                  <a:lnTo>
                    <a:pt x="5329" y="102031"/>
                  </a:lnTo>
                  <a:lnTo>
                    <a:pt x="4867" y="103700"/>
                  </a:lnTo>
                  <a:lnTo>
                    <a:pt x="4425" y="105379"/>
                  </a:lnTo>
                  <a:lnTo>
                    <a:pt x="4002" y="107068"/>
                  </a:lnTo>
                  <a:lnTo>
                    <a:pt x="3600" y="108757"/>
                  </a:lnTo>
                  <a:lnTo>
                    <a:pt x="3218" y="110466"/>
                  </a:lnTo>
                  <a:lnTo>
                    <a:pt x="2856" y="112175"/>
                  </a:lnTo>
                  <a:lnTo>
                    <a:pt x="2514" y="113894"/>
                  </a:lnTo>
                  <a:lnTo>
                    <a:pt x="2193" y="115623"/>
                  </a:lnTo>
                  <a:lnTo>
                    <a:pt x="1901" y="117352"/>
                  </a:lnTo>
                  <a:lnTo>
                    <a:pt x="1620" y="119092"/>
                  </a:lnTo>
                  <a:lnTo>
                    <a:pt x="1368" y="120841"/>
                  </a:lnTo>
                  <a:lnTo>
                    <a:pt x="1127" y="122600"/>
                  </a:lnTo>
                  <a:lnTo>
                    <a:pt x="916" y="124360"/>
                  </a:lnTo>
                  <a:lnTo>
                    <a:pt x="725" y="126129"/>
                  </a:lnTo>
                  <a:lnTo>
                    <a:pt x="554" y="127898"/>
                  </a:lnTo>
                  <a:lnTo>
                    <a:pt x="413" y="129678"/>
                  </a:lnTo>
                  <a:lnTo>
                    <a:pt x="282" y="131467"/>
                  </a:lnTo>
                  <a:lnTo>
                    <a:pt x="182" y="133257"/>
                  </a:lnTo>
                  <a:lnTo>
                    <a:pt x="101" y="135056"/>
                  </a:lnTo>
                  <a:lnTo>
                    <a:pt x="51" y="136866"/>
                  </a:lnTo>
                  <a:lnTo>
                    <a:pt x="11" y="138675"/>
                  </a:lnTo>
                  <a:lnTo>
                    <a:pt x="1" y="140485"/>
                  </a:lnTo>
                  <a:lnTo>
                    <a:pt x="11" y="142083"/>
                  </a:lnTo>
                  <a:lnTo>
                    <a:pt x="31" y="143672"/>
                  </a:lnTo>
                  <a:lnTo>
                    <a:pt x="81" y="145260"/>
                  </a:lnTo>
                  <a:lnTo>
                    <a:pt x="142" y="146839"/>
                  </a:lnTo>
                  <a:lnTo>
                    <a:pt x="222" y="148417"/>
                  </a:lnTo>
                  <a:lnTo>
                    <a:pt x="313" y="149985"/>
                  </a:lnTo>
                  <a:lnTo>
                    <a:pt x="433" y="151554"/>
                  </a:lnTo>
                  <a:lnTo>
                    <a:pt x="564" y="153112"/>
                  </a:lnTo>
                  <a:lnTo>
                    <a:pt x="705" y="154670"/>
                  </a:lnTo>
                  <a:lnTo>
                    <a:pt x="876" y="156228"/>
                  </a:lnTo>
                  <a:lnTo>
                    <a:pt x="1056" y="157767"/>
                  </a:lnTo>
                  <a:lnTo>
                    <a:pt x="1248" y="159315"/>
                  </a:lnTo>
                  <a:lnTo>
                    <a:pt x="1469" y="160853"/>
                  </a:lnTo>
                  <a:lnTo>
                    <a:pt x="1700" y="162381"/>
                  </a:lnTo>
                  <a:lnTo>
                    <a:pt x="1941" y="163909"/>
                  </a:lnTo>
                  <a:lnTo>
                    <a:pt x="2203" y="165427"/>
                  </a:lnTo>
                  <a:lnTo>
                    <a:pt x="2484" y="166945"/>
                  </a:lnTo>
                  <a:lnTo>
                    <a:pt x="2786" y="168453"/>
                  </a:lnTo>
                  <a:lnTo>
                    <a:pt x="3097" y="169961"/>
                  </a:lnTo>
                  <a:lnTo>
                    <a:pt x="3419" y="171449"/>
                  </a:lnTo>
                  <a:lnTo>
                    <a:pt x="3771" y="172947"/>
                  </a:lnTo>
                  <a:lnTo>
                    <a:pt x="4123" y="174435"/>
                  </a:lnTo>
                  <a:lnTo>
                    <a:pt x="4505" y="175913"/>
                  </a:lnTo>
                  <a:lnTo>
                    <a:pt x="4897" y="177380"/>
                  </a:lnTo>
                  <a:lnTo>
                    <a:pt x="5299" y="178848"/>
                  </a:lnTo>
                  <a:lnTo>
                    <a:pt x="5722" y="180306"/>
                  </a:lnTo>
                  <a:lnTo>
                    <a:pt x="6164" y="181764"/>
                  </a:lnTo>
                  <a:lnTo>
                    <a:pt x="6616" y="183211"/>
                  </a:lnTo>
                  <a:lnTo>
                    <a:pt x="7079" y="184649"/>
                  </a:lnTo>
                  <a:lnTo>
                    <a:pt x="7561" y="186087"/>
                  </a:lnTo>
                  <a:lnTo>
                    <a:pt x="8064" y="187514"/>
                  </a:lnTo>
                  <a:lnTo>
                    <a:pt x="8577" y="188932"/>
                  </a:lnTo>
                  <a:lnTo>
                    <a:pt x="9100" y="190339"/>
                  </a:lnTo>
                  <a:lnTo>
                    <a:pt x="9643" y="191747"/>
                  </a:lnTo>
                  <a:lnTo>
                    <a:pt x="10196" y="193144"/>
                  </a:lnTo>
                  <a:lnTo>
                    <a:pt x="10769" y="194531"/>
                  </a:lnTo>
                  <a:lnTo>
                    <a:pt x="11352" y="195919"/>
                  </a:lnTo>
                  <a:lnTo>
                    <a:pt x="11955" y="197296"/>
                  </a:lnTo>
                  <a:lnTo>
                    <a:pt x="12568" y="198663"/>
                  </a:lnTo>
                  <a:lnTo>
                    <a:pt x="13202" y="200020"/>
                  </a:lnTo>
                  <a:lnTo>
                    <a:pt x="13835" y="201378"/>
                  </a:lnTo>
                  <a:lnTo>
                    <a:pt x="14499" y="202715"/>
                  </a:lnTo>
                  <a:lnTo>
                    <a:pt x="15162" y="204052"/>
                  </a:lnTo>
                  <a:lnTo>
                    <a:pt x="15846" y="205379"/>
                  </a:lnTo>
                  <a:lnTo>
                    <a:pt x="16550" y="206696"/>
                  </a:lnTo>
                  <a:lnTo>
                    <a:pt x="17253" y="208013"/>
                  </a:lnTo>
                  <a:lnTo>
                    <a:pt x="17977" y="209320"/>
                  </a:lnTo>
                  <a:lnTo>
                    <a:pt x="18721" y="210606"/>
                  </a:lnTo>
                  <a:lnTo>
                    <a:pt x="19465" y="211893"/>
                  </a:lnTo>
                  <a:lnTo>
                    <a:pt x="20229" y="213170"/>
                  </a:lnTo>
                  <a:lnTo>
                    <a:pt x="21003" y="214437"/>
                  </a:lnTo>
                  <a:lnTo>
                    <a:pt x="21798" y="215703"/>
                  </a:lnTo>
                  <a:lnTo>
                    <a:pt x="22602" y="216950"/>
                  </a:lnTo>
                  <a:lnTo>
                    <a:pt x="23416" y="218187"/>
                  </a:lnTo>
                  <a:lnTo>
                    <a:pt x="24241" y="219423"/>
                  </a:lnTo>
                  <a:lnTo>
                    <a:pt x="25085" y="220640"/>
                  </a:lnTo>
                  <a:lnTo>
                    <a:pt x="25940" y="221856"/>
                  </a:lnTo>
                  <a:lnTo>
                    <a:pt x="26805" y="223062"/>
                  </a:lnTo>
                  <a:lnTo>
                    <a:pt x="27679" y="224259"/>
                  </a:lnTo>
                  <a:lnTo>
                    <a:pt x="28574" y="225445"/>
                  </a:lnTo>
                  <a:lnTo>
                    <a:pt x="29479" y="226611"/>
                  </a:lnTo>
                  <a:lnTo>
                    <a:pt x="30394" y="227777"/>
                  </a:lnTo>
                  <a:lnTo>
                    <a:pt x="31319" y="228933"/>
                  </a:lnTo>
                  <a:lnTo>
                    <a:pt x="32254" y="230080"/>
                  </a:lnTo>
                  <a:lnTo>
                    <a:pt x="32867" y="230803"/>
                  </a:lnTo>
                  <a:lnTo>
                    <a:pt x="33470" y="231527"/>
                  </a:lnTo>
                  <a:lnTo>
                    <a:pt x="34094" y="232251"/>
                  </a:lnTo>
                  <a:lnTo>
                    <a:pt x="34707" y="232965"/>
                  </a:lnTo>
                  <a:lnTo>
                    <a:pt x="35340" y="233669"/>
                  </a:lnTo>
                  <a:lnTo>
                    <a:pt x="35964" y="234382"/>
                  </a:lnTo>
                  <a:lnTo>
                    <a:pt x="36597" y="235076"/>
                  </a:lnTo>
                  <a:lnTo>
                    <a:pt x="37241" y="235780"/>
                  </a:lnTo>
                  <a:lnTo>
                    <a:pt x="37884" y="236473"/>
                  </a:lnTo>
                  <a:lnTo>
                    <a:pt x="38538" y="237157"/>
                  </a:lnTo>
                  <a:lnTo>
                    <a:pt x="39191" y="237841"/>
                  </a:lnTo>
                  <a:lnTo>
                    <a:pt x="39845" y="238524"/>
                  </a:lnTo>
                  <a:lnTo>
                    <a:pt x="40508" y="239198"/>
                  </a:lnTo>
                  <a:lnTo>
                    <a:pt x="41172" y="239871"/>
                  </a:lnTo>
                  <a:lnTo>
                    <a:pt x="41845" y="240535"/>
                  </a:lnTo>
                  <a:lnTo>
                    <a:pt x="42519" y="241198"/>
                  </a:lnTo>
                  <a:lnTo>
                    <a:pt x="43203" y="241852"/>
                  </a:lnTo>
                  <a:lnTo>
                    <a:pt x="43886" y="242505"/>
                  </a:lnTo>
                  <a:lnTo>
                    <a:pt x="44570" y="243149"/>
                  </a:lnTo>
                  <a:lnTo>
                    <a:pt x="45264" y="243792"/>
                  </a:lnTo>
                  <a:lnTo>
                    <a:pt x="45967" y="244436"/>
                  </a:lnTo>
                  <a:lnTo>
                    <a:pt x="46671" y="245069"/>
                  </a:lnTo>
                  <a:lnTo>
                    <a:pt x="47375" y="245702"/>
                  </a:lnTo>
                  <a:lnTo>
                    <a:pt x="48079" y="246326"/>
                  </a:lnTo>
                  <a:lnTo>
                    <a:pt x="48803" y="246939"/>
                  </a:lnTo>
                  <a:lnTo>
                    <a:pt x="49516" y="247562"/>
                  </a:lnTo>
                  <a:lnTo>
                    <a:pt x="50240" y="248165"/>
                  </a:lnTo>
                  <a:lnTo>
                    <a:pt x="50964" y="248779"/>
                  </a:lnTo>
                  <a:lnTo>
                    <a:pt x="51698" y="249372"/>
                  </a:lnTo>
                  <a:lnTo>
                    <a:pt x="52432" y="249975"/>
                  </a:lnTo>
                  <a:lnTo>
                    <a:pt x="53176" y="250568"/>
                  </a:lnTo>
                  <a:lnTo>
                    <a:pt x="53920" y="251151"/>
                  </a:lnTo>
                  <a:lnTo>
                    <a:pt x="54664" y="251734"/>
                  </a:lnTo>
                  <a:lnTo>
                    <a:pt x="55418" y="252307"/>
                  </a:lnTo>
                  <a:lnTo>
                    <a:pt x="56172" y="252880"/>
                  </a:lnTo>
                  <a:lnTo>
                    <a:pt x="56936" y="253443"/>
                  </a:lnTo>
                  <a:lnTo>
                    <a:pt x="57700" y="254006"/>
                  </a:lnTo>
                  <a:lnTo>
                    <a:pt x="58464" y="254569"/>
                  </a:lnTo>
                  <a:lnTo>
                    <a:pt x="59239" y="255112"/>
                  </a:lnTo>
                  <a:lnTo>
                    <a:pt x="60013" y="255665"/>
                  </a:lnTo>
                  <a:lnTo>
                    <a:pt x="60787" y="256208"/>
                  </a:lnTo>
                  <a:lnTo>
                    <a:pt x="61571" y="256741"/>
                  </a:lnTo>
                  <a:lnTo>
                    <a:pt x="62355" y="257274"/>
                  </a:lnTo>
                  <a:lnTo>
                    <a:pt x="63150" y="257796"/>
                  </a:lnTo>
                  <a:lnTo>
                    <a:pt x="63944" y="258319"/>
                  </a:lnTo>
                  <a:lnTo>
                    <a:pt x="64738" y="258832"/>
                  </a:lnTo>
                  <a:lnTo>
                    <a:pt x="65542" y="259345"/>
                  </a:lnTo>
                  <a:lnTo>
                    <a:pt x="66347" y="259847"/>
                  </a:lnTo>
                  <a:lnTo>
                    <a:pt x="67161" y="260350"/>
                  </a:lnTo>
                  <a:lnTo>
                    <a:pt x="67965" y="260843"/>
                  </a:lnTo>
                  <a:lnTo>
                    <a:pt x="68790" y="261335"/>
                  </a:lnTo>
                  <a:lnTo>
                    <a:pt x="69604" y="261818"/>
                  </a:lnTo>
                  <a:lnTo>
                    <a:pt x="70429" y="262290"/>
                  </a:lnTo>
                  <a:lnTo>
                    <a:pt x="71253" y="262763"/>
                  </a:lnTo>
                  <a:lnTo>
                    <a:pt x="72087" y="263235"/>
                  </a:lnTo>
                  <a:lnTo>
                    <a:pt x="72922" y="263698"/>
                  </a:lnTo>
                  <a:lnTo>
                    <a:pt x="73756" y="264150"/>
                  </a:lnTo>
                  <a:lnTo>
                    <a:pt x="74601" y="264602"/>
                  </a:lnTo>
                  <a:lnTo>
                    <a:pt x="75445" y="265045"/>
                  </a:lnTo>
                  <a:lnTo>
                    <a:pt x="76290" y="265487"/>
                  </a:lnTo>
                  <a:lnTo>
                    <a:pt x="77135" y="265919"/>
                  </a:lnTo>
                  <a:lnTo>
                    <a:pt x="77989" y="266352"/>
                  </a:lnTo>
                  <a:lnTo>
                    <a:pt x="78854" y="266774"/>
                  </a:lnTo>
                  <a:lnTo>
                    <a:pt x="79708" y="267186"/>
                  </a:lnTo>
                  <a:lnTo>
                    <a:pt x="80573" y="267598"/>
                  </a:lnTo>
                  <a:lnTo>
                    <a:pt x="81438" y="268010"/>
                  </a:lnTo>
                  <a:lnTo>
                    <a:pt x="82312" y="268403"/>
                  </a:lnTo>
                  <a:lnTo>
                    <a:pt x="83187" y="268805"/>
                  </a:lnTo>
                  <a:lnTo>
                    <a:pt x="84062" y="269187"/>
                  </a:lnTo>
                  <a:lnTo>
                    <a:pt x="84946" y="269569"/>
                  </a:lnTo>
                  <a:lnTo>
                    <a:pt x="85821" y="269951"/>
                  </a:lnTo>
                  <a:lnTo>
                    <a:pt x="86716" y="270323"/>
                  </a:lnTo>
                  <a:lnTo>
                    <a:pt x="87601" y="270685"/>
                  </a:lnTo>
                  <a:lnTo>
                    <a:pt x="88495" y="271047"/>
                  </a:lnTo>
                  <a:lnTo>
                    <a:pt x="89390" y="271398"/>
                  </a:lnTo>
                  <a:lnTo>
                    <a:pt x="90285" y="271740"/>
                  </a:lnTo>
                  <a:lnTo>
                    <a:pt x="91190" y="272082"/>
                  </a:lnTo>
                  <a:lnTo>
                    <a:pt x="92095" y="272424"/>
                  </a:lnTo>
                  <a:lnTo>
                    <a:pt x="93000" y="272746"/>
                  </a:lnTo>
                  <a:lnTo>
                    <a:pt x="93905" y="273067"/>
                  </a:lnTo>
                  <a:lnTo>
                    <a:pt x="94819" y="273389"/>
                  </a:lnTo>
                  <a:lnTo>
                    <a:pt x="95734" y="273701"/>
                  </a:lnTo>
                  <a:lnTo>
                    <a:pt x="96649" y="274002"/>
                  </a:lnTo>
                  <a:lnTo>
                    <a:pt x="97574" y="274304"/>
                  </a:lnTo>
                  <a:lnTo>
                    <a:pt x="98499" y="274595"/>
                  </a:lnTo>
                  <a:lnTo>
                    <a:pt x="99424" y="274887"/>
                  </a:lnTo>
                  <a:lnTo>
                    <a:pt x="100359" y="275158"/>
                  </a:lnTo>
                  <a:lnTo>
                    <a:pt x="101284" y="275440"/>
                  </a:lnTo>
                  <a:lnTo>
                    <a:pt x="102219" y="275701"/>
                  </a:lnTo>
                  <a:lnTo>
                    <a:pt x="103164" y="275963"/>
                  </a:lnTo>
                  <a:lnTo>
                    <a:pt x="104099" y="276224"/>
                  </a:lnTo>
                  <a:lnTo>
                    <a:pt x="105044" y="276465"/>
                  </a:lnTo>
                  <a:lnTo>
                    <a:pt x="105989" y="276707"/>
                  </a:lnTo>
                  <a:lnTo>
                    <a:pt x="106934" y="276948"/>
                  </a:lnTo>
                  <a:lnTo>
                    <a:pt x="107890" y="277179"/>
                  </a:lnTo>
                  <a:lnTo>
                    <a:pt x="108835" y="277400"/>
                  </a:lnTo>
                  <a:lnTo>
                    <a:pt x="109790" y="277611"/>
                  </a:lnTo>
                  <a:lnTo>
                    <a:pt x="110755" y="277822"/>
                  </a:lnTo>
                  <a:lnTo>
                    <a:pt x="111710" y="278024"/>
                  </a:lnTo>
                  <a:lnTo>
                    <a:pt x="112675" y="278225"/>
                  </a:lnTo>
                  <a:lnTo>
                    <a:pt x="113640" y="278416"/>
                  </a:lnTo>
                  <a:lnTo>
                    <a:pt x="114606" y="278597"/>
                  </a:lnTo>
                  <a:lnTo>
                    <a:pt x="115571" y="278778"/>
                  </a:lnTo>
                  <a:lnTo>
                    <a:pt x="116546" y="278948"/>
                  </a:lnTo>
                  <a:lnTo>
                    <a:pt x="117521" y="279109"/>
                  </a:lnTo>
                  <a:lnTo>
                    <a:pt x="118496" y="279270"/>
                  </a:lnTo>
                  <a:lnTo>
                    <a:pt x="119472" y="279421"/>
                  </a:lnTo>
                  <a:lnTo>
                    <a:pt x="120457" y="279562"/>
                  </a:lnTo>
                  <a:lnTo>
                    <a:pt x="121442" y="279692"/>
                  </a:lnTo>
                  <a:lnTo>
                    <a:pt x="122427" y="279823"/>
                  </a:lnTo>
                  <a:lnTo>
                    <a:pt x="123413" y="279954"/>
                  </a:lnTo>
                  <a:lnTo>
                    <a:pt x="124398" y="280064"/>
                  </a:lnTo>
                  <a:lnTo>
                    <a:pt x="125393" y="280175"/>
                  </a:lnTo>
                  <a:lnTo>
                    <a:pt x="126389" y="280275"/>
                  </a:lnTo>
                  <a:lnTo>
                    <a:pt x="127384" y="280376"/>
                  </a:lnTo>
                  <a:lnTo>
                    <a:pt x="128379" y="280466"/>
                  </a:lnTo>
                  <a:lnTo>
                    <a:pt x="129375" y="280547"/>
                  </a:lnTo>
                  <a:lnTo>
                    <a:pt x="130380" y="280617"/>
                  </a:lnTo>
                  <a:lnTo>
                    <a:pt x="131386" y="280688"/>
                  </a:lnTo>
                  <a:lnTo>
                    <a:pt x="132391" y="280748"/>
                  </a:lnTo>
                  <a:lnTo>
                    <a:pt x="133396" y="280798"/>
                  </a:lnTo>
                  <a:lnTo>
                    <a:pt x="134402" y="280849"/>
                  </a:lnTo>
                  <a:lnTo>
                    <a:pt x="135417" y="280889"/>
                  </a:lnTo>
                  <a:lnTo>
                    <a:pt x="136433" y="280919"/>
                  </a:lnTo>
                  <a:lnTo>
                    <a:pt x="137448" y="280949"/>
                  </a:lnTo>
                  <a:lnTo>
                    <a:pt x="138464" y="280959"/>
                  </a:lnTo>
                  <a:lnTo>
                    <a:pt x="139479" y="280979"/>
                  </a:lnTo>
                  <a:lnTo>
                    <a:pt x="140494" y="280979"/>
                  </a:lnTo>
                  <a:lnTo>
                    <a:pt x="142314" y="280969"/>
                  </a:lnTo>
                  <a:lnTo>
                    <a:pt x="144124" y="280929"/>
                  </a:lnTo>
                  <a:lnTo>
                    <a:pt x="145934" y="280879"/>
                  </a:lnTo>
                  <a:lnTo>
                    <a:pt x="147733" y="280798"/>
                  </a:lnTo>
                  <a:lnTo>
                    <a:pt x="149523" y="280698"/>
                  </a:lnTo>
                  <a:lnTo>
                    <a:pt x="151312" y="280567"/>
                  </a:lnTo>
                  <a:lnTo>
                    <a:pt x="153092" y="280426"/>
                  </a:lnTo>
                  <a:lnTo>
                    <a:pt x="154861" y="280255"/>
                  </a:lnTo>
                  <a:lnTo>
                    <a:pt x="156631" y="280064"/>
                  </a:lnTo>
                  <a:lnTo>
                    <a:pt x="158390" y="279853"/>
                  </a:lnTo>
                  <a:lnTo>
                    <a:pt x="160150" y="279612"/>
                  </a:lnTo>
                  <a:lnTo>
                    <a:pt x="161899" y="279361"/>
                  </a:lnTo>
                  <a:lnTo>
                    <a:pt x="163639" y="279079"/>
                  </a:lnTo>
                  <a:lnTo>
                    <a:pt x="165368" y="278788"/>
                  </a:lnTo>
                  <a:lnTo>
                    <a:pt x="167097" y="278466"/>
                  </a:lnTo>
                  <a:lnTo>
                    <a:pt x="168816" y="278124"/>
                  </a:lnTo>
                  <a:lnTo>
                    <a:pt x="170525" y="277762"/>
                  </a:lnTo>
                  <a:lnTo>
                    <a:pt x="172225" y="277380"/>
                  </a:lnTo>
                  <a:lnTo>
                    <a:pt x="173924" y="276978"/>
                  </a:lnTo>
                  <a:lnTo>
                    <a:pt x="175613" y="276556"/>
                  </a:lnTo>
                  <a:lnTo>
                    <a:pt x="177292" y="276113"/>
                  </a:lnTo>
                  <a:lnTo>
                    <a:pt x="178961" y="275651"/>
                  </a:lnTo>
                  <a:lnTo>
                    <a:pt x="180630" y="275168"/>
                  </a:lnTo>
                  <a:lnTo>
                    <a:pt x="182279" y="274666"/>
                  </a:lnTo>
                  <a:lnTo>
                    <a:pt x="183927" y="274143"/>
                  </a:lnTo>
                  <a:lnTo>
                    <a:pt x="185566" y="273600"/>
                  </a:lnTo>
                  <a:lnTo>
                    <a:pt x="187185" y="273037"/>
                  </a:lnTo>
                  <a:lnTo>
                    <a:pt x="188804" y="272454"/>
                  </a:lnTo>
                  <a:lnTo>
                    <a:pt x="190412" y="271851"/>
                  </a:lnTo>
                  <a:lnTo>
                    <a:pt x="192021" y="271238"/>
                  </a:lnTo>
                  <a:lnTo>
                    <a:pt x="193609" y="270594"/>
                  </a:lnTo>
                  <a:lnTo>
                    <a:pt x="195188" y="269941"/>
                  </a:lnTo>
                  <a:lnTo>
                    <a:pt x="196756" y="269267"/>
                  </a:lnTo>
                  <a:lnTo>
                    <a:pt x="198315" y="268563"/>
                  </a:lnTo>
                  <a:lnTo>
                    <a:pt x="199873" y="267860"/>
                  </a:lnTo>
                  <a:lnTo>
                    <a:pt x="201411" y="267126"/>
                  </a:lnTo>
                  <a:lnTo>
                    <a:pt x="202939" y="266372"/>
                  </a:lnTo>
                  <a:lnTo>
                    <a:pt x="204457" y="265608"/>
                  </a:lnTo>
                  <a:lnTo>
                    <a:pt x="205966" y="264824"/>
                  </a:lnTo>
                  <a:lnTo>
                    <a:pt x="207474" y="264019"/>
                  </a:lnTo>
                  <a:lnTo>
                    <a:pt x="208952" y="263205"/>
                  </a:lnTo>
                  <a:lnTo>
                    <a:pt x="210430" y="262371"/>
                  </a:lnTo>
                  <a:lnTo>
                    <a:pt x="211897" y="261516"/>
                  </a:lnTo>
                  <a:lnTo>
                    <a:pt x="213355" y="260641"/>
                  </a:lnTo>
                  <a:lnTo>
                    <a:pt x="214793" y="259757"/>
                  </a:lnTo>
                  <a:lnTo>
                    <a:pt x="216231" y="258842"/>
                  </a:lnTo>
                  <a:lnTo>
                    <a:pt x="217648" y="257927"/>
                  </a:lnTo>
                  <a:lnTo>
                    <a:pt x="219056" y="256982"/>
                  </a:lnTo>
                  <a:lnTo>
                    <a:pt x="220443" y="256027"/>
                  </a:lnTo>
                  <a:lnTo>
                    <a:pt x="221831" y="255062"/>
                  </a:lnTo>
                  <a:lnTo>
                    <a:pt x="223198" y="254077"/>
                  </a:lnTo>
                  <a:lnTo>
                    <a:pt x="224565" y="253071"/>
                  </a:lnTo>
                  <a:lnTo>
                    <a:pt x="225903" y="252046"/>
                  </a:lnTo>
                  <a:lnTo>
                    <a:pt x="227240" y="251010"/>
                  </a:lnTo>
                  <a:lnTo>
                    <a:pt x="228557" y="249965"/>
                  </a:lnTo>
                  <a:lnTo>
                    <a:pt x="229864" y="248899"/>
                  </a:lnTo>
                  <a:lnTo>
                    <a:pt x="231161" y="247814"/>
                  </a:lnTo>
                  <a:lnTo>
                    <a:pt x="232448" y="246718"/>
                  </a:lnTo>
                  <a:lnTo>
                    <a:pt x="233714" y="245612"/>
                  </a:lnTo>
                  <a:lnTo>
                    <a:pt x="234971" y="244486"/>
                  </a:lnTo>
                  <a:lnTo>
                    <a:pt x="236208" y="243340"/>
                  </a:lnTo>
                  <a:lnTo>
                    <a:pt x="237434" y="242184"/>
                  </a:lnTo>
                  <a:lnTo>
                    <a:pt x="238651" y="241018"/>
                  </a:lnTo>
                  <a:lnTo>
                    <a:pt x="239847" y="239831"/>
                  </a:lnTo>
                  <a:lnTo>
                    <a:pt x="241034" y="238635"/>
                  </a:lnTo>
                  <a:lnTo>
                    <a:pt x="242200" y="237418"/>
                  </a:lnTo>
                  <a:lnTo>
                    <a:pt x="243356" y="236192"/>
                  </a:lnTo>
                  <a:lnTo>
                    <a:pt x="244502" y="234955"/>
                  </a:lnTo>
                  <a:lnTo>
                    <a:pt x="245628" y="233699"/>
                  </a:lnTo>
                  <a:lnTo>
                    <a:pt x="246734" y="232432"/>
                  </a:lnTo>
                  <a:lnTo>
                    <a:pt x="247830" y="231155"/>
                  </a:lnTo>
                  <a:lnTo>
                    <a:pt x="248916" y="229858"/>
                  </a:lnTo>
                  <a:lnTo>
                    <a:pt x="249982" y="228551"/>
                  </a:lnTo>
                  <a:lnTo>
                    <a:pt x="251027" y="227224"/>
                  </a:lnTo>
                  <a:lnTo>
                    <a:pt x="252063" y="225897"/>
                  </a:lnTo>
                  <a:lnTo>
                    <a:pt x="253088" y="224550"/>
                  </a:lnTo>
                  <a:lnTo>
                    <a:pt x="254084" y="223193"/>
                  </a:lnTo>
                  <a:lnTo>
                    <a:pt x="255079" y="221816"/>
                  </a:lnTo>
                  <a:lnTo>
                    <a:pt x="256044" y="220438"/>
                  </a:lnTo>
                  <a:lnTo>
                    <a:pt x="256999" y="219041"/>
                  </a:lnTo>
                  <a:lnTo>
                    <a:pt x="257944" y="217634"/>
                  </a:lnTo>
                  <a:lnTo>
                    <a:pt x="258859" y="216216"/>
                  </a:lnTo>
                  <a:lnTo>
                    <a:pt x="259764" y="214789"/>
                  </a:lnTo>
                  <a:lnTo>
                    <a:pt x="260659" y="213341"/>
                  </a:lnTo>
                  <a:lnTo>
                    <a:pt x="261524" y="211883"/>
                  </a:lnTo>
                  <a:lnTo>
                    <a:pt x="262378" y="210425"/>
                  </a:lnTo>
                  <a:lnTo>
                    <a:pt x="263223" y="208948"/>
                  </a:lnTo>
                  <a:lnTo>
                    <a:pt x="264037" y="207460"/>
                  </a:lnTo>
                  <a:lnTo>
                    <a:pt x="264841" y="205962"/>
                  </a:lnTo>
                  <a:lnTo>
                    <a:pt x="265626" y="204454"/>
                  </a:lnTo>
                  <a:lnTo>
                    <a:pt x="266390" y="202936"/>
                  </a:lnTo>
                  <a:lnTo>
                    <a:pt x="267144" y="201398"/>
                  </a:lnTo>
                  <a:lnTo>
                    <a:pt x="267868" y="199859"/>
                  </a:lnTo>
                  <a:lnTo>
                    <a:pt x="268581" y="198311"/>
                  </a:lnTo>
                  <a:lnTo>
                    <a:pt x="269275" y="196753"/>
                  </a:lnTo>
                  <a:lnTo>
                    <a:pt x="269959" y="195175"/>
                  </a:lnTo>
                  <a:lnTo>
                    <a:pt x="270612" y="193596"/>
                  </a:lnTo>
                  <a:lnTo>
                    <a:pt x="271246" y="192008"/>
                  </a:lnTo>
                  <a:lnTo>
                    <a:pt x="271869" y="190409"/>
                  </a:lnTo>
                  <a:lnTo>
                    <a:pt x="272472" y="188801"/>
                  </a:lnTo>
                  <a:lnTo>
                    <a:pt x="273055" y="187182"/>
                  </a:lnTo>
                  <a:lnTo>
                    <a:pt x="273608" y="185554"/>
                  </a:lnTo>
                  <a:lnTo>
                    <a:pt x="274151" y="183915"/>
                  </a:lnTo>
                  <a:lnTo>
                    <a:pt x="274674" y="182276"/>
                  </a:lnTo>
                  <a:lnTo>
                    <a:pt x="275177" y="180618"/>
                  </a:lnTo>
                  <a:lnTo>
                    <a:pt x="275669" y="178959"/>
                  </a:lnTo>
                  <a:lnTo>
                    <a:pt x="276132" y="177290"/>
                  </a:lnTo>
                  <a:lnTo>
                    <a:pt x="276574" y="175601"/>
                  </a:lnTo>
                  <a:lnTo>
                    <a:pt x="276997" y="173922"/>
                  </a:lnTo>
                  <a:lnTo>
                    <a:pt x="277399" y="172223"/>
                  </a:lnTo>
                  <a:lnTo>
                    <a:pt x="277781" y="170524"/>
                  </a:lnTo>
                  <a:lnTo>
                    <a:pt x="278143" y="168805"/>
                  </a:lnTo>
                  <a:lnTo>
                    <a:pt x="278485" y="167096"/>
                  </a:lnTo>
                  <a:lnTo>
                    <a:pt x="278796" y="165367"/>
                  </a:lnTo>
                  <a:lnTo>
                    <a:pt x="279098" y="163628"/>
                  </a:lnTo>
                  <a:lnTo>
                    <a:pt x="279379" y="161888"/>
                  </a:lnTo>
                  <a:lnTo>
                    <a:pt x="279631" y="160149"/>
                  </a:lnTo>
                  <a:lnTo>
                    <a:pt x="279862" y="158390"/>
                  </a:lnTo>
                  <a:lnTo>
                    <a:pt x="280083" y="156630"/>
                  </a:lnTo>
                  <a:lnTo>
                    <a:pt x="280274" y="154861"/>
                  </a:lnTo>
                  <a:lnTo>
                    <a:pt x="280435" y="153092"/>
                  </a:lnTo>
                  <a:lnTo>
                    <a:pt x="280586" y="151302"/>
                  </a:lnTo>
                  <a:lnTo>
                    <a:pt x="280706" y="149523"/>
                  </a:lnTo>
                  <a:lnTo>
                    <a:pt x="280807" y="147723"/>
                  </a:lnTo>
                  <a:lnTo>
                    <a:pt x="280887" y="145924"/>
                  </a:lnTo>
                  <a:lnTo>
                    <a:pt x="280948" y="144124"/>
                  </a:lnTo>
                  <a:lnTo>
                    <a:pt x="280988" y="142315"/>
                  </a:lnTo>
                  <a:lnTo>
                    <a:pt x="280998" y="140495"/>
                  </a:lnTo>
                  <a:lnTo>
                    <a:pt x="280988" y="139480"/>
                  </a:lnTo>
                  <a:lnTo>
                    <a:pt x="280978" y="138464"/>
                  </a:lnTo>
                  <a:lnTo>
                    <a:pt x="280958" y="137449"/>
                  </a:lnTo>
                  <a:lnTo>
                    <a:pt x="280938" y="136434"/>
                  </a:lnTo>
                  <a:lnTo>
                    <a:pt x="280908" y="135418"/>
                  </a:lnTo>
                  <a:lnTo>
                    <a:pt x="280867" y="134413"/>
                  </a:lnTo>
                  <a:lnTo>
                    <a:pt x="280817" y="133397"/>
                  </a:lnTo>
                  <a:lnTo>
                    <a:pt x="280767" y="132392"/>
                  </a:lnTo>
                  <a:lnTo>
                    <a:pt x="280706" y="131387"/>
                  </a:lnTo>
                  <a:lnTo>
                    <a:pt x="280636" y="130381"/>
                  </a:lnTo>
                  <a:lnTo>
                    <a:pt x="280566" y="129386"/>
                  </a:lnTo>
                  <a:lnTo>
                    <a:pt x="280475" y="128381"/>
                  </a:lnTo>
                  <a:lnTo>
                    <a:pt x="280395" y="127386"/>
                  </a:lnTo>
                  <a:lnTo>
                    <a:pt x="280294" y="126390"/>
                  </a:lnTo>
                  <a:lnTo>
                    <a:pt x="280194" y="125395"/>
                  </a:lnTo>
                  <a:lnTo>
                    <a:pt x="280083" y="124410"/>
                  </a:lnTo>
                  <a:lnTo>
                    <a:pt x="279962" y="123425"/>
                  </a:lnTo>
                  <a:lnTo>
                    <a:pt x="279842" y="122429"/>
                  </a:lnTo>
                  <a:lnTo>
                    <a:pt x="279711" y="121444"/>
                  </a:lnTo>
                  <a:lnTo>
                    <a:pt x="279580" y="120469"/>
                  </a:lnTo>
                  <a:lnTo>
                    <a:pt x="279430" y="119484"/>
                  </a:lnTo>
                  <a:lnTo>
                    <a:pt x="279289" y="118509"/>
                  </a:lnTo>
                  <a:lnTo>
                    <a:pt x="279128" y="117533"/>
                  </a:lnTo>
                  <a:lnTo>
                    <a:pt x="278967" y="116558"/>
                  </a:lnTo>
                  <a:lnTo>
                    <a:pt x="278796" y="115583"/>
                  </a:lnTo>
                  <a:lnTo>
                    <a:pt x="278615" y="114618"/>
                  </a:lnTo>
                  <a:lnTo>
                    <a:pt x="278434" y="113653"/>
                  </a:lnTo>
                  <a:lnTo>
                    <a:pt x="278243" y="112688"/>
                  </a:lnTo>
                  <a:lnTo>
                    <a:pt x="278042" y="111723"/>
                  </a:lnTo>
                  <a:lnTo>
                    <a:pt x="277841" y="110768"/>
                  </a:lnTo>
                  <a:lnTo>
                    <a:pt x="277630" y="109813"/>
                  </a:lnTo>
                  <a:lnTo>
                    <a:pt x="277419" y="108857"/>
                  </a:lnTo>
                  <a:lnTo>
                    <a:pt x="277198" y="107902"/>
                  </a:lnTo>
                  <a:lnTo>
                    <a:pt x="276966" y="106947"/>
                  </a:lnTo>
                  <a:lnTo>
                    <a:pt x="276725" y="106002"/>
                  </a:lnTo>
                  <a:lnTo>
                    <a:pt x="276484" y="105057"/>
                  </a:lnTo>
                  <a:lnTo>
                    <a:pt x="276243" y="104112"/>
                  </a:lnTo>
                  <a:lnTo>
                    <a:pt x="275981" y="103177"/>
                  </a:lnTo>
                  <a:lnTo>
                    <a:pt x="275720" y="102242"/>
                  </a:lnTo>
                  <a:lnTo>
                    <a:pt x="275458" y="101307"/>
                  </a:lnTo>
                  <a:lnTo>
                    <a:pt x="275187" y="100373"/>
                  </a:lnTo>
                  <a:lnTo>
                    <a:pt x="274905" y="99448"/>
                  </a:lnTo>
                  <a:lnTo>
                    <a:pt x="274614" y="98523"/>
                  </a:lnTo>
                  <a:lnTo>
                    <a:pt x="274322" y="97598"/>
                  </a:lnTo>
                  <a:lnTo>
                    <a:pt x="274021" y="96673"/>
                  </a:lnTo>
                  <a:lnTo>
                    <a:pt x="273719" y="95758"/>
                  </a:lnTo>
                  <a:lnTo>
                    <a:pt x="273407" y="94843"/>
                  </a:lnTo>
                  <a:lnTo>
                    <a:pt x="273096" y="93928"/>
                  </a:lnTo>
                  <a:lnTo>
                    <a:pt x="272774" y="93024"/>
                  </a:lnTo>
                  <a:lnTo>
                    <a:pt x="272442" y="92109"/>
                  </a:lnTo>
                  <a:lnTo>
                    <a:pt x="272110" y="91214"/>
                  </a:lnTo>
                  <a:lnTo>
                    <a:pt x="271769" y="90309"/>
                  </a:lnTo>
                  <a:lnTo>
                    <a:pt x="271417" y="89414"/>
                  </a:lnTo>
                  <a:lnTo>
                    <a:pt x="271065" y="88520"/>
                  </a:lnTo>
                  <a:lnTo>
                    <a:pt x="270703" y="87625"/>
                  </a:lnTo>
                  <a:lnTo>
                    <a:pt x="270341" y="86740"/>
                  </a:lnTo>
                  <a:lnTo>
                    <a:pt x="269969" y="85846"/>
                  </a:lnTo>
                  <a:lnTo>
                    <a:pt x="269597" y="84971"/>
                  </a:lnTo>
                  <a:lnTo>
                    <a:pt x="269215" y="84086"/>
                  </a:lnTo>
                  <a:lnTo>
                    <a:pt x="268823" y="83212"/>
                  </a:lnTo>
                  <a:lnTo>
                    <a:pt x="268431" y="82337"/>
                  </a:lnTo>
                  <a:lnTo>
                    <a:pt x="268028" y="81472"/>
                  </a:lnTo>
                  <a:lnTo>
                    <a:pt x="267626" y="80598"/>
                  </a:lnTo>
                  <a:lnTo>
                    <a:pt x="267214" y="79743"/>
                  </a:lnTo>
                  <a:lnTo>
                    <a:pt x="266792" y="78879"/>
                  </a:lnTo>
                  <a:lnTo>
                    <a:pt x="266370" y="78024"/>
                  </a:lnTo>
                  <a:lnTo>
                    <a:pt x="265947" y="77170"/>
                  </a:lnTo>
                  <a:lnTo>
                    <a:pt x="265515" y="76315"/>
                  </a:lnTo>
                  <a:lnTo>
                    <a:pt x="265073" y="75471"/>
                  </a:lnTo>
                  <a:lnTo>
                    <a:pt x="264630" y="74626"/>
                  </a:lnTo>
                  <a:lnTo>
                    <a:pt x="264178" y="73782"/>
                  </a:lnTo>
                  <a:lnTo>
                    <a:pt x="263715" y="72947"/>
                  </a:lnTo>
                  <a:lnTo>
                    <a:pt x="263263" y="72113"/>
                  </a:lnTo>
                  <a:lnTo>
                    <a:pt x="262790" y="71288"/>
                  </a:lnTo>
                  <a:lnTo>
                    <a:pt x="262318" y="70454"/>
                  </a:lnTo>
                  <a:lnTo>
                    <a:pt x="261845" y="69640"/>
                  </a:lnTo>
                  <a:lnTo>
                    <a:pt x="261363" y="68815"/>
                  </a:lnTo>
                  <a:lnTo>
                    <a:pt x="260870" y="68001"/>
                  </a:lnTo>
                  <a:lnTo>
                    <a:pt x="260377" y="67187"/>
                  </a:lnTo>
                  <a:lnTo>
                    <a:pt x="259875" y="66382"/>
                  </a:lnTo>
                  <a:lnTo>
                    <a:pt x="259372" y="65578"/>
                  </a:lnTo>
                  <a:lnTo>
                    <a:pt x="258859" y="64774"/>
                  </a:lnTo>
                  <a:lnTo>
                    <a:pt x="258347" y="63980"/>
                  </a:lnTo>
                  <a:lnTo>
                    <a:pt x="257824" y="63186"/>
                  </a:lnTo>
                  <a:lnTo>
                    <a:pt x="257301" y="62391"/>
                  </a:lnTo>
                  <a:lnTo>
                    <a:pt x="256768" y="61607"/>
                  </a:lnTo>
                  <a:lnTo>
                    <a:pt x="256235" y="60823"/>
                  </a:lnTo>
                  <a:lnTo>
                    <a:pt x="255692" y="60039"/>
                  </a:lnTo>
                  <a:lnTo>
                    <a:pt x="255149" y="59265"/>
                  </a:lnTo>
                  <a:lnTo>
                    <a:pt x="254596" y="58501"/>
                  </a:lnTo>
                  <a:lnTo>
                    <a:pt x="254033" y="57727"/>
                  </a:lnTo>
                  <a:lnTo>
                    <a:pt x="253480" y="56963"/>
                  </a:lnTo>
                  <a:lnTo>
                    <a:pt x="252907" y="56209"/>
                  </a:lnTo>
                  <a:lnTo>
                    <a:pt x="252334" y="55455"/>
                  </a:lnTo>
                  <a:lnTo>
                    <a:pt x="251761" y="54701"/>
                  </a:lnTo>
                  <a:lnTo>
                    <a:pt x="251178" y="53957"/>
                  </a:lnTo>
                  <a:lnTo>
                    <a:pt x="250595" y="53213"/>
                  </a:lnTo>
                  <a:lnTo>
                    <a:pt x="250002" y="52469"/>
                  </a:lnTo>
                  <a:lnTo>
                    <a:pt x="249409" y="51735"/>
                  </a:lnTo>
                  <a:lnTo>
                    <a:pt x="248805" y="51001"/>
                  </a:lnTo>
                  <a:lnTo>
                    <a:pt x="248202" y="50277"/>
                  </a:lnTo>
                  <a:lnTo>
                    <a:pt x="247589" y="49553"/>
                  </a:lnTo>
                  <a:lnTo>
                    <a:pt x="246976" y="48840"/>
                  </a:lnTo>
                  <a:lnTo>
                    <a:pt x="246352" y="48116"/>
                  </a:lnTo>
                  <a:lnTo>
                    <a:pt x="245729" y="47412"/>
                  </a:lnTo>
                  <a:lnTo>
                    <a:pt x="245106" y="46708"/>
                  </a:lnTo>
                  <a:lnTo>
                    <a:pt x="244462" y="46005"/>
                  </a:lnTo>
                  <a:lnTo>
                    <a:pt x="243829" y="45301"/>
                  </a:lnTo>
                  <a:lnTo>
                    <a:pt x="243185" y="44607"/>
                  </a:lnTo>
                  <a:lnTo>
                    <a:pt x="242542" y="43923"/>
                  </a:lnTo>
                  <a:lnTo>
                    <a:pt x="241888" y="43240"/>
                  </a:lnTo>
                  <a:lnTo>
                    <a:pt x="241225" y="42556"/>
                  </a:lnTo>
                  <a:lnTo>
                    <a:pt x="240561" y="41883"/>
                  </a:lnTo>
                  <a:lnTo>
                    <a:pt x="239898" y="41209"/>
                  </a:lnTo>
                  <a:lnTo>
                    <a:pt x="239234" y="40546"/>
                  </a:lnTo>
                  <a:lnTo>
                    <a:pt x="238550" y="39882"/>
                  </a:lnTo>
                  <a:lnTo>
                    <a:pt x="237877" y="39229"/>
                  </a:lnTo>
                  <a:lnTo>
                    <a:pt x="237193" y="38575"/>
                  </a:lnTo>
                  <a:lnTo>
                    <a:pt x="236499" y="37922"/>
                  </a:lnTo>
                  <a:lnTo>
                    <a:pt x="235806" y="37278"/>
                  </a:lnTo>
                  <a:lnTo>
                    <a:pt x="235112" y="36635"/>
                  </a:lnTo>
                  <a:lnTo>
                    <a:pt x="234408" y="36002"/>
                  </a:lnTo>
                  <a:lnTo>
                    <a:pt x="233704" y="35378"/>
                  </a:lnTo>
                  <a:lnTo>
                    <a:pt x="233001" y="34745"/>
                  </a:lnTo>
                  <a:lnTo>
                    <a:pt x="232287" y="34132"/>
                  </a:lnTo>
                  <a:lnTo>
                    <a:pt x="231563" y="33508"/>
                  </a:lnTo>
                  <a:lnTo>
                    <a:pt x="230839" y="32905"/>
                  </a:lnTo>
                  <a:lnTo>
                    <a:pt x="230115" y="32292"/>
                  </a:lnTo>
                  <a:lnTo>
                    <a:pt x="228969" y="31357"/>
                  </a:lnTo>
                  <a:lnTo>
                    <a:pt x="227813" y="30432"/>
                  </a:lnTo>
                  <a:lnTo>
                    <a:pt x="226647" y="29507"/>
                  </a:lnTo>
                  <a:lnTo>
                    <a:pt x="225470" y="28612"/>
                  </a:lnTo>
                  <a:lnTo>
                    <a:pt x="224294" y="27718"/>
                  </a:lnTo>
                  <a:lnTo>
                    <a:pt x="223097" y="26843"/>
                  </a:lnTo>
                  <a:lnTo>
                    <a:pt x="221891" y="25968"/>
                  </a:lnTo>
                  <a:lnTo>
                    <a:pt x="220674" y="25114"/>
                  </a:lnTo>
                  <a:lnTo>
                    <a:pt x="219458" y="24279"/>
                  </a:lnTo>
                  <a:lnTo>
                    <a:pt x="218221" y="23445"/>
                  </a:lnTo>
                  <a:lnTo>
                    <a:pt x="216985" y="22631"/>
                  </a:lnTo>
                  <a:lnTo>
                    <a:pt x="215728" y="21826"/>
                  </a:lnTo>
                  <a:lnTo>
                    <a:pt x="214471" y="21032"/>
                  </a:lnTo>
                  <a:lnTo>
                    <a:pt x="213204" y="20258"/>
                  </a:lnTo>
                  <a:lnTo>
                    <a:pt x="211928" y="19494"/>
                  </a:lnTo>
                  <a:lnTo>
                    <a:pt x="210641" y="18740"/>
                  </a:lnTo>
                  <a:lnTo>
                    <a:pt x="209344" y="18006"/>
                  </a:lnTo>
                  <a:lnTo>
                    <a:pt x="208047" y="17282"/>
                  </a:lnTo>
                  <a:lnTo>
                    <a:pt x="206730" y="16569"/>
                  </a:lnTo>
                  <a:lnTo>
                    <a:pt x="205413" y="15865"/>
                  </a:lnTo>
                  <a:lnTo>
                    <a:pt x="204085" y="15181"/>
                  </a:lnTo>
                  <a:lnTo>
                    <a:pt x="202748" y="14518"/>
                  </a:lnTo>
                  <a:lnTo>
                    <a:pt x="201401" y="13854"/>
                  </a:lnTo>
                  <a:lnTo>
                    <a:pt x="200054" y="13211"/>
                  </a:lnTo>
                  <a:lnTo>
                    <a:pt x="198697" y="12588"/>
                  </a:lnTo>
                  <a:lnTo>
                    <a:pt x="197329" y="11974"/>
                  </a:lnTo>
                  <a:lnTo>
                    <a:pt x="195952" y="11371"/>
                  </a:lnTo>
                  <a:lnTo>
                    <a:pt x="194564" y="10788"/>
                  </a:lnTo>
                  <a:lnTo>
                    <a:pt x="193177" y="10215"/>
                  </a:lnTo>
                  <a:lnTo>
                    <a:pt x="191779" y="9662"/>
                  </a:lnTo>
                  <a:lnTo>
                    <a:pt x="190372" y="9119"/>
                  </a:lnTo>
                  <a:lnTo>
                    <a:pt x="188964" y="8586"/>
                  </a:lnTo>
                  <a:lnTo>
                    <a:pt x="187537" y="8074"/>
                  </a:lnTo>
                  <a:lnTo>
                    <a:pt x="186109" y="7571"/>
                  </a:lnTo>
                  <a:lnTo>
                    <a:pt x="184681" y="7088"/>
                  </a:lnTo>
                  <a:lnTo>
                    <a:pt x="183244" y="6626"/>
                  </a:lnTo>
                  <a:lnTo>
                    <a:pt x="181796" y="6174"/>
                  </a:lnTo>
                  <a:lnTo>
                    <a:pt x="180338" y="5731"/>
                  </a:lnTo>
                  <a:lnTo>
                    <a:pt x="178880" y="5309"/>
                  </a:lnTo>
                  <a:lnTo>
                    <a:pt x="177412" y="4907"/>
                  </a:lnTo>
                  <a:lnTo>
                    <a:pt x="175934" y="4515"/>
                  </a:lnTo>
                  <a:lnTo>
                    <a:pt x="174457" y="4133"/>
                  </a:lnTo>
                  <a:lnTo>
                    <a:pt x="172969" y="3771"/>
                  </a:lnTo>
                  <a:lnTo>
                    <a:pt x="171481" y="3429"/>
                  </a:lnTo>
                  <a:lnTo>
                    <a:pt x="169983" y="3097"/>
                  </a:lnTo>
                  <a:lnTo>
                    <a:pt x="168474" y="2786"/>
                  </a:lnTo>
                  <a:lnTo>
                    <a:pt x="166966" y="2494"/>
                  </a:lnTo>
                  <a:lnTo>
                    <a:pt x="165448" y="2213"/>
                  </a:lnTo>
                  <a:lnTo>
                    <a:pt x="163930" y="1951"/>
                  </a:lnTo>
                  <a:lnTo>
                    <a:pt x="162402" y="1700"/>
                  </a:lnTo>
                  <a:lnTo>
                    <a:pt x="160874" y="1469"/>
                  </a:lnTo>
                  <a:lnTo>
                    <a:pt x="159335" y="1257"/>
                  </a:lnTo>
                  <a:lnTo>
                    <a:pt x="157787" y="1056"/>
                  </a:lnTo>
                  <a:lnTo>
                    <a:pt x="156239" y="875"/>
                  </a:lnTo>
                  <a:lnTo>
                    <a:pt x="154691" y="715"/>
                  </a:lnTo>
                  <a:lnTo>
                    <a:pt x="153132" y="564"/>
                  </a:lnTo>
                  <a:lnTo>
                    <a:pt x="151564" y="433"/>
                  </a:lnTo>
                  <a:lnTo>
                    <a:pt x="149995" y="323"/>
                  </a:lnTo>
                  <a:lnTo>
                    <a:pt x="148427" y="222"/>
                  </a:lnTo>
                  <a:lnTo>
                    <a:pt x="146848" y="142"/>
                  </a:lnTo>
                  <a:lnTo>
                    <a:pt x="145270" y="81"/>
                  </a:lnTo>
                  <a:lnTo>
                    <a:pt x="143681" y="41"/>
                  </a:lnTo>
                  <a:lnTo>
                    <a:pt x="142093" y="11"/>
                  </a:lnTo>
                  <a:lnTo>
                    <a:pt x="140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7"/>
            <p:cNvSpPr/>
            <p:nvPr/>
          </p:nvSpPr>
          <p:spPr>
            <a:xfrm>
              <a:off x="-7004150" y="-9824950"/>
              <a:ext cx="7024975" cy="7024500"/>
            </a:xfrm>
            <a:custGeom>
              <a:avLst/>
              <a:gdLst/>
              <a:ahLst/>
              <a:cxnLst/>
              <a:rect l="l" t="t" r="r" b="b"/>
              <a:pathLst>
                <a:path w="280999" h="280980" fill="none" extrusionOk="0">
                  <a:moveTo>
                    <a:pt x="140494" y="280979"/>
                  </a:moveTo>
                  <a:lnTo>
                    <a:pt x="140494" y="280979"/>
                  </a:lnTo>
                  <a:lnTo>
                    <a:pt x="139479" y="280979"/>
                  </a:lnTo>
                  <a:lnTo>
                    <a:pt x="138464" y="280959"/>
                  </a:lnTo>
                  <a:lnTo>
                    <a:pt x="137448" y="280949"/>
                  </a:lnTo>
                  <a:lnTo>
                    <a:pt x="136433" y="280919"/>
                  </a:lnTo>
                  <a:lnTo>
                    <a:pt x="135417" y="280889"/>
                  </a:lnTo>
                  <a:lnTo>
                    <a:pt x="134402" y="280849"/>
                  </a:lnTo>
                  <a:lnTo>
                    <a:pt x="133396" y="280798"/>
                  </a:lnTo>
                  <a:lnTo>
                    <a:pt x="132391" y="280748"/>
                  </a:lnTo>
                  <a:lnTo>
                    <a:pt x="131386" y="280688"/>
                  </a:lnTo>
                  <a:lnTo>
                    <a:pt x="130380" y="280617"/>
                  </a:lnTo>
                  <a:lnTo>
                    <a:pt x="129375" y="280547"/>
                  </a:lnTo>
                  <a:lnTo>
                    <a:pt x="128379" y="280466"/>
                  </a:lnTo>
                  <a:lnTo>
                    <a:pt x="127384" y="280376"/>
                  </a:lnTo>
                  <a:lnTo>
                    <a:pt x="126389" y="280275"/>
                  </a:lnTo>
                  <a:lnTo>
                    <a:pt x="125393" y="280175"/>
                  </a:lnTo>
                  <a:lnTo>
                    <a:pt x="124398" y="280064"/>
                  </a:lnTo>
                  <a:lnTo>
                    <a:pt x="123413" y="279954"/>
                  </a:lnTo>
                  <a:lnTo>
                    <a:pt x="122427" y="279823"/>
                  </a:lnTo>
                  <a:lnTo>
                    <a:pt x="121442" y="279692"/>
                  </a:lnTo>
                  <a:lnTo>
                    <a:pt x="120457" y="279562"/>
                  </a:lnTo>
                  <a:lnTo>
                    <a:pt x="119472" y="279421"/>
                  </a:lnTo>
                  <a:lnTo>
                    <a:pt x="118496" y="279270"/>
                  </a:lnTo>
                  <a:lnTo>
                    <a:pt x="117521" y="279109"/>
                  </a:lnTo>
                  <a:lnTo>
                    <a:pt x="116546" y="278948"/>
                  </a:lnTo>
                  <a:lnTo>
                    <a:pt x="115571" y="278778"/>
                  </a:lnTo>
                  <a:lnTo>
                    <a:pt x="114606" y="278597"/>
                  </a:lnTo>
                  <a:lnTo>
                    <a:pt x="113640" y="278416"/>
                  </a:lnTo>
                  <a:lnTo>
                    <a:pt x="112675" y="278225"/>
                  </a:lnTo>
                  <a:lnTo>
                    <a:pt x="111710" y="278024"/>
                  </a:lnTo>
                  <a:lnTo>
                    <a:pt x="110755" y="277822"/>
                  </a:lnTo>
                  <a:lnTo>
                    <a:pt x="109790" y="277611"/>
                  </a:lnTo>
                  <a:lnTo>
                    <a:pt x="108835" y="277400"/>
                  </a:lnTo>
                  <a:lnTo>
                    <a:pt x="107890" y="277179"/>
                  </a:lnTo>
                  <a:lnTo>
                    <a:pt x="106934" y="276948"/>
                  </a:lnTo>
                  <a:lnTo>
                    <a:pt x="105989" y="276707"/>
                  </a:lnTo>
                  <a:lnTo>
                    <a:pt x="105044" y="276465"/>
                  </a:lnTo>
                  <a:lnTo>
                    <a:pt x="104099" y="276224"/>
                  </a:lnTo>
                  <a:lnTo>
                    <a:pt x="103164" y="275963"/>
                  </a:lnTo>
                  <a:lnTo>
                    <a:pt x="102219" y="275701"/>
                  </a:lnTo>
                  <a:lnTo>
                    <a:pt x="101284" y="275440"/>
                  </a:lnTo>
                  <a:lnTo>
                    <a:pt x="100359" y="275158"/>
                  </a:lnTo>
                  <a:lnTo>
                    <a:pt x="99424" y="274887"/>
                  </a:lnTo>
                  <a:lnTo>
                    <a:pt x="98499" y="274595"/>
                  </a:lnTo>
                  <a:lnTo>
                    <a:pt x="97574" y="274304"/>
                  </a:lnTo>
                  <a:lnTo>
                    <a:pt x="96649" y="274002"/>
                  </a:lnTo>
                  <a:lnTo>
                    <a:pt x="95734" y="273701"/>
                  </a:lnTo>
                  <a:lnTo>
                    <a:pt x="94819" y="273389"/>
                  </a:lnTo>
                  <a:lnTo>
                    <a:pt x="93905" y="273067"/>
                  </a:lnTo>
                  <a:lnTo>
                    <a:pt x="93000" y="272746"/>
                  </a:lnTo>
                  <a:lnTo>
                    <a:pt x="92095" y="272424"/>
                  </a:lnTo>
                  <a:lnTo>
                    <a:pt x="91190" y="272082"/>
                  </a:lnTo>
                  <a:lnTo>
                    <a:pt x="90285" y="271740"/>
                  </a:lnTo>
                  <a:lnTo>
                    <a:pt x="89390" y="271398"/>
                  </a:lnTo>
                  <a:lnTo>
                    <a:pt x="88495" y="271047"/>
                  </a:lnTo>
                  <a:lnTo>
                    <a:pt x="87601" y="270685"/>
                  </a:lnTo>
                  <a:lnTo>
                    <a:pt x="86716" y="270323"/>
                  </a:lnTo>
                  <a:lnTo>
                    <a:pt x="85821" y="269951"/>
                  </a:lnTo>
                  <a:lnTo>
                    <a:pt x="84946" y="269569"/>
                  </a:lnTo>
                  <a:lnTo>
                    <a:pt x="84062" y="269187"/>
                  </a:lnTo>
                  <a:lnTo>
                    <a:pt x="83187" y="268805"/>
                  </a:lnTo>
                  <a:lnTo>
                    <a:pt x="82312" y="268403"/>
                  </a:lnTo>
                  <a:lnTo>
                    <a:pt x="81438" y="268010"/>
                  </a:lnTo>
                  <a:lnTo>
                    <a:pt x="80573" y="267598"/>
                  </a:lnTo>
                  <a:lnTo>
                    <a:pt x="79708" y="267186"/>
                  </a:lnTo>
                  <a:lnTo>
                    <a:pt x="78854" y="266774"/>
                  </a:lnTo>
                  <a:lnTo>
                    <a:pt x="77989" y="266352"/>
                  </a:lnTo>
                  <a:lnTo>
                    <a:pt x="77135" y="265919"/>
                  </a:lnTo>
                  <a:lnTo>
                    <a:pt x="76290" y="265487"/>
                  </a:lnTo>
                  <a:lnTo>
                    <a:pt x="75445" y="265045"/>
                  </a:lnTo>
                  <a:lnTo>
                    <a:pt x="74601" y="264602"/>
                  </a:lnTo>
                  <a:lnTo>
                    <a:pt x="73756" y="264150"/>
                  </a:lnTo>
                  <a:lnTo>
                    <a:pt x="72922" y="263698"/>
                  </a:lnTo>
                  <a:lnTo>
                    <a:pt x="72087" y="263235"/>
                  </a:lnTo>
                  <a:lnTo>
                    <a:pt x="71253" y="262763"/>
                  </a:lnTo>
                  <a:lnTo>
                    <a:pt x="70429" y="262290"/>
                  </a:lnTo>
                  <a:lnTo>
                    <a:pt x="69604" y="261818"/>
                  </a:lnTo>
                  <a:lnTo>
                    <a:pt x="68790" y="261335"/>
                  </a:lnTo>
                  <a:lnTo>
                    <a:pt x="67965" y="260843"/>
                  </a:lnTo>
                  <a:lnTo>
                    <a:pt x="67161" y="260350"/>
                  </a:lnTo>
                  <a:lnTo>
                    <a:pt x="66347" y="259847"/>
                  </a:lnTo>
                  <a:lnTo>
                    <a:pt x="65542" y="259345"/>
                  </a:lnTo>
                  <a:lnTo>
                    <a:pt x="64738" y="258832"/>
                  </a:lnTo>
                  <a:lnTo>
                    <a:pt x="63944" y="258319"/>
                  </a:lnTo>
                  <a:lnTo>
                    <a:pt x="63150" y="257796"/>
                  </a:lnTo>
                  <a:lnTo>
                    <a:pt x="62355" y="257274"/>
                  </a:lnTo>
                  <a:lnTo>
                    <a:pt x="61571" y="256741"/>
                  </a:lnTo>
                  <a:lnTo>
                    <a:pt x="60787" y="256208"/>
                  </a:lnTo>
                  <a:lnTo>
                    <a:pt x="60013" y="255665"/>
                  </a:lnTo>
                  <a:lnTo>
                    <a:pt x="59239" y="255112"/>
                  </a:lnTo>
                  <a:lnTo>
                    <a:pt x="58464" y="254569"/>
                  </a:lnTo>
                  <a:lnTo>
                    <a:pt x="57700" y="254006"/>
                  </a:lnTo>
                  <a:lnTo>
                    <a:pt x="56936" y="253443"/>
                  </a:lnTo>
                  <a:lnTo>
                    <a:pt x="56172" y="252880"/>
                  </a:lnTo>
                  <a:lnTo>
                    <a:pt x="55418" y="252307"/>
                  </a:lnTo>
                  <a:lnTo>
                    <a:pt x="54664" y="251734"/>
                  </a:lnTo>
                  <a:lnTo>
                    <a:pt x="53920" y="251151"/>
                  </a:lnTo>
                  <a:lnTo>
                    <a:pt x="53176" y="250568"/>
                  </a:lnTo>
                  <a:lnTo>
                    <a:pt x="52432" y="249975"/>
                  </a:lnTo>
                  <a:lnTo>
                    <a:pt x="51698" y="249372"/>
                  </a:lnTo>
                  <a:lnTo>
                    <a:pt x="50964" y="248779"/>
                  </a:lnTo>
                  <a:lnTo>
                    <a:pt x="50240" y="248165"/>
                  </a:lnTo>
                  <a:lnTo>
                    <a:pt x="49516" y="247562"/>
                  </a:lnTo>
                  <a:lnTo>
                    <a:pt x="48803" y="246939"/>
                  </a:lnTo>
                  <a:lnTo>
                    <a:pt x="48079" y="246326"/>
                  </a:lnTo>
                  <a:lnTo>
                    <a:pt x="47375" y="245702"/>
                  </a:lnTo>
                  <a:lnTo>
                    <a:pt x="46671" y="245069"/>
                  </a:lnTo>
                  <a:lnTo>
                    <a:pt x="45967" y="244436"/>
                  </a:lnTo>
                  <a:lnTo>
                    <a:pt x="45264" y="243792"/>
                  </a:lnTo>
                  <a:lnTo>
                    <a:pt x="44570" y="243149"/>
                  </a:lnTo>
                  <a:lnTo>
                    <a:pt x="43886" y="242505"/>
                  </a:lnTo>
                  <a:lnTo>
                    <a:pt x="43203" y="241852"/>
                  </a:lnTo>
                  <a:lnTo>
                    <a:pt x="42519" y="241198"/>
                  </a:lnTo>
                  <a:lnTo>
                    <a:pt x="41845" y="240535"/>
                  </a:lnTo>
                  <a:lnTo>
                    <a:pt x="41172" y="239871"/>
                  </a:lnTo>
                  <a:lnTo>
                    <a:pt x="40508" y="239198"/>
                  </a:lnTo>
                  <a:lnTo>
                    <a:pt x="39845" y="238524"/>
                  </a:lnTo>
                  <a:lnTo>
                    <a:pt x="39191" y="237841"/>
                  </a:lnTo>
                  <a:lnTo>
                    <a:pt x="38538" y="237157"/>
                  </a:lnTo>
                  <a:lnTo>
                    <a:pt x="37884" y="236473"/>
                  </a:lnTo>
                  <a:lnTo>
                    <a:pt x="37241" y="235780"/>
                  </a:lnTo>
                  <a:lnTo>
                    <a:pt x="36597" y="235076"/>
                  </a:lnTo>
                  <a:lnTo>
                    <a:pt x="35964" y="234382"/>
                  </a:lnTo>
                  <a:lnTo>
                    <a:pt x="35340" y="233669"/>
                  </a:lnTo>
                  <a:lnTo>
                    <a:pt x="34707" y="232965"/>
                  </a:lnTo>
                  <a:lnTo>
                    <a:pt x="34094" y="232251"/>
                  </a:lnTo>
                  <a:lnTo>
                    <a:pt x="33470" y="231527"/>
                  </a:lnTo>
                  <a:lnTo>
                    <a:pt x="32867" y="230803"/>
                  </a:lnTo>
                  <a:lnTo>
                    <a:pt x="32254" y="230080"/>
                  </a:lnTo>
                  <a:lnTo>
                    <a:pt x="32254" y="230080"/>
                  </a:lnTo>
                  <a:lnTo>
                    <a:pt x="31319" y="228933"/>
                  </a:lnTo>
                  <a:lnTo>
                    <a:pt x="30394" y="227777"/>
                  </a:lnTo>
                  <a:lnTo>
                    <a:pt x="29479" y="226611"/>
                  </a:lnTo>
                  <a:lnTo>
                    <a:pt x="28574" y="225445"/>
                  </a:lnTo>
                  <a:lnTo>
                    <a:pt x="27679" y="224259"/>
                  </a:lnTo>
                  <a:lnTo>
                    <a:pt x="26805" y="223062"/>
                  </a:lnTo>
                  <a:lnTo>
                    <a:pt x="25940" y="221856"/>
                  </a:lnTo>
                  <a:lnTo>
                    <a:pt x="25085" y="220640"/>
                  </a:lnTo>
                  <a:lnTo>
                    <a:pt x="24241" y="219423"/>
                  </a:lnTo>
                  <a:lnTo>
                    <a:pt x="23416" y="218187"/>
                  </a:lnTo>
                  <a:lnTo>
                    <a:pt x="22602" y="216950"/>
                  </a:lnTo>
                  <a:lnTo>
                    <a:pt x="21798" y="215703"/>
                  </a:lnTo>
                  <a:lnTo>
                    <a:pt x="21003" y="214437"/>
                  </a:lnTo>
                  <a:lnTo>
                    <a:pt x="20229" y="213170"/>
                  </a:lnTo>
                  <a:lnTo>
                    <a:pt x="19465" y="211893"/>
                  </a:lnTo>
                  <a:lnTo>
                    <a:pt x="18721" y="210606"/>
                  </a:lnTo>
                  <a:lnTo>
                    <a:pt x="17977" y="209320"/>
                  </a:lnTo>
                  <a:lnTo>
                    <a:pt x="17253" y="208013"/>
                  </a:lnTo>
                  <a:lnTo>
                    <a:pt x="16550" y="206696"/>
                  </a:lnTo>
                  <a:lnTo>
                    <a:pt x="15846" y="205379"/>
                  </a:lnTo>
                  <a:lnTo>
                    <a:pt x="15162" y="204052"/>
                  </a:lnTo>
                  <a:lnTo>
                    <a:pt x="14499" y="202715"/>
                  </a:lnTo>
                  <a:lnTo>
                    <a:pt x="13835" y="201378"/>
                  </a:lnTo>
                  <a:lnTo>
                    <a:pt x="13202" y="200020"/>
                  </a:lnTo>
                  <a:lnTo>
                    <a:pt x="12568" y="198663"/>
                  </a:lnTo>
                  <a:lnTo>
                    <a:pt x="11955" y="197296"/>
                  </a:lnTo>
                  <a:lnTo>
                    <a:pt x="11352" y="195919"/>
                  </a:lnTo>
                  <a:lnTo>
                    <a:pt x="10769" y="194531"/>
                  </a:lnTo>
                  <a:lnTo>
                    <a:pt x="10196" y="193144"/>
                  </a:lnTo>
                  <a:lnTo>
                    <a:pt x="9643" y="191747"/>
                  </a:lnTo>
                  <a:lnTo>
                    <a:pt x="9100" y="190339"/>
                  </a:lnTo>
                  <a:lnTo>
                    <a:pt x="8577" y="188932"/>
                  </a:lnTo>
                  <a:lnTo>
                    <a:pt x="8064" y="187514"/>
                  </a:lnTo>
                  <a:lnTo>
                    <a:pt x="7561" y="186087"/>
                  </a:lnTo>
                  <a:lnTo>
                    <a:pt x="7079" y="184649"/>
                  </a:lnTo>
                  <a:lnTo>
                    <a:pt x="6616" y="183211"/>
                  </a:lnTo>
                  <a:lnTo>
                    <a:pt x="6164" y="181764"/>
                  </a:lnTo>
                  <a:lnTo>
                    <a:pt x="5722" y="180306"/>
                  </a:lnTo>
                  <a:lnTo>
                    <a:pt x="5299" y="178848"/>
                  </a:lnTo>
                  <a:lnTo>
                    <a:pt x="4897" y="177380"/>
                  </a:lnTo>
                  <a:lnTo>
                    <a:pt x="4505" y="175913"/>
                  </a:lnTo>
                  <a:lnTo>
                    <a:pt x="4123" y="174435"/>
                  </a:lnTo>
                  <a:lnTo>
                    <a:pt x="3771" y="172947"/>
                  </a:lnTo>
                  <a:lnTo>
                    <a:pt x="3419" y="171449"/>
                  </a:lnTo>
                  <a:lnTo>
                    <a:pt x="3097" y="169961"/>
                  </a:lnTo>
                  <a:lnTo>
                    <a:pt x="2786" y="168453"/>
                  </a:lnTo>
                  <a:lnTo>
                    <a:pt x="2484" y="166945"/>
                  </a:lnTo>
                  <a:lnTo>
                    <a:pt x="2203" y="165427"/>
                  </a:lnTo>
                  <a:lnTo>
                    <a:pt x="1941" y="163909"/>
                  </a:lnTo>
                  <a:lnTo>
                    <a:pt x="1700" y="162381"/>
                  </a:lnTo>
                  <a:lnTo>
                    <a:pt x="1469" y="160853"/>
                  </a:lnTo>
                  <a:lnTo>
                    <a:pt x="1248" y="159315"/>
                  </a:lnTo>
                  <a:lnTo>
                    <a:pt x="1056" y="157767"/>
                  </a:lnTo>
                  <a:lnTo>
                    <a:pt x="876" y="156228"/>
                  </a:lnTo>
                  <a:lnTo>
                    <a:pt x="705" y="154670"/>
                  </a:lnTo>
                  <a:lnTo>
                    <a:pt x="564" y="153112"/>
                  </a:lnTo>
                  <a:lnTo>
                    <a:pt x="433" y="151554"/>
                  </a:lnTo>
                  <a:lnTo>
                    <a:pt x="313" y="149985"/>
                  </a:lnTo>
                  <a:lnTo>
                    <a:pt x="222" y="148417"/>
                  </a:lnTo>
                  <a:lnTo>
                    <a:pt x="142" y="146839"/>
                  </a:lnTo>
                  <a:lnTo>
                    <a:pt x="81" y="145260"/>
                  </a:lnTo>
                  <a:lnTo>
                    <a:pt x="31" y="143672"/>
                  </a:lnTo>
                  <a:lnTo>
                    <a:pt x="11" y="142083"/>
                  </a:lnTo>
                  <a:lnTo>
                    <a:pt x="1" y="140485"/>
                  </a:lnTo>
                  <a:lnTo>
                    <a:pt x="1" y="140485"/>
                  </a:lnTo>
                  <a:lnTo>
                    <a:pt x="11" y="138675"/>
                  </a:lnTo>
                  <a:lnTo>
                    <a:pt x="51" y="136866"/>
                  </a:lnTo>
                  <a:lnTo>
                    <a:pt x="101" y="135056"/>
                  </a:lnTo>
                  <a:lnTo>
                    <a:pt x="182" y="133257"/>
                  </a:lnTo>
                  <a:lnTo>
                    <a:pt x="282" y="131467"/>
                  </a:lnTo>
                  <a:lnTo>
                    <a:pt x="413" y="129678"/>
                  </a:lnTo>
                  <a:lnTo>
                    <a:pt x="554" y="127898"/>
                  </a:lnTo>
                  <a:lnTo>
                    <a:pt x="725" y="126129"/>
                  </a:lnTo>
                  <a:lnTo>
                    <a:pt x="916" y="124360"/>
                  </a:lnTo>
                  <a:lnTo>
                    <a:pt x="1127" y="122600"/>
                  </a:lnTo>
                  <a:lnTo>
                    <a:pt x="1368" y="120841"/>
                  </a:lnTo>
                  <a:lnTo>
                    <a:pt x="1620" y="119092"/>
                  </a:lnTo>
                  <a:lnTo>
                    <a:pt x="1901" y="117352"/>
                  </a:lnTo>
                  <a:lnTo>
                    <a:pt x="2193" y="115623"/>
                  </a:lnTo>
                  <a:lnTo>
                    <a:pt x="2514" y="113894"/>
                  </a:lnTo>
                  <a:lnTo>
                    <a:pt x="2856" y="112175"/>
                  </a:lnTo>
                  <a:lnTo>
                    <a:pt x="3218" y="110466"/>
                  </a:lnTo>
                  <a:lnTo>
                    <a:pt x="3600" y="108757"/>
                  </a:lnTo>
                  <a:lnTo>
                    <a:pt x="4002" y="107068"/>
                  </a:lnTo>
                  <a:lnTo>
                    <a:pt x="4425" y="105379"/>
                  </a:lnTo>
                  <a:lnTo>
                    <a:pt x="4867" y="103700"/>
                  </a:lnTo>
                  <a:lnTo>
                    <a:pt x="5329" y="102031"/>
                  </a:lnTo>
                  <a:lnTo>
                    <a:pt x="5812" y="100362"/>
                  </a:lnTo>
                  <a:lnTo>
                    <a:pt x="6315" y="98714"/>
                  </a:lnTo>
                  <a:lnTo>
                    <a:pt x="6838" y="97065"/>
                  </a:lnTo>
                  <a:lnTo>
                    <a:pt x="7380" y="95426"/>
                  </a:lnTo>
                  <a:lnTo>
                    <a:pt x="7943" y="93798"/>
                  </a:lnTo>
                  <a:lnTo>
                    <a:pt x="8527" y="92179"/>
                  </a:lnTo>
                  <a:lnTo>
                    <a:pt x="9130" y="90571"/>
                  </a:lnTo>
                  <a:lnTo>
                    <a:pt x="9743" y="88972"/>
                  </a:lnTo>
                  <a:lnTo>
                    <a:pt x="10387" y="87384"/>
                  </a:lnTo>
                  <a:lnTo>
                    <a:pt x="11040" y="85805"/>
                  </a:lnTo>
                  <a:lnTo>
                    <a:pt x="11714" y="84237"/>
                  </a:lnTo>
                  <a:lnTo>
                    <a:pt x="12407" y="82669"/>
                  </a:lnTo>
                  <a:lnTo>
                    <a:pt x="13121" y="81121"/>
                  </a:lnTo>
                  <a:lnTo>
                    <a:pt x="13855" y="79582"/>
                  </a:lnTo>
                  <a:lnTo>
                    <a:pt x="14599" y="78054"/>
                  </a:lnTo>
                  <a:lnTo>
                    <a:pt x="15373" y="76536"/>
                  </a:lnTo>
                  <a:lnTo>
                    <a:pt x="16157" y="75018"/>
                  </a:lnTo>
                  <a:lnTo>
                    <a:pt x="16962" y="73520"/>
                  </a:lnTo>
                  <a:lnTo>
                    <a:pt x="17776" y="72032"/>
                  </a:lnTo>
                  <a:lnTo>
                    <a:pt x="18611" y="70565"/>
                  </a:lnTo>
                  <a:lnTo>
                    <a:pt x="19465" y="69097"/>
                  </a:lnTo>
                  <a:lnTo>
                    <a:pt x="20340" y="67639"/>
                  </a:lnTo>
                  <a:lnTo>
                    <a:pt x="21225" y="66201"/>
                  </a:lnTo>
                  <a:lnTo>
                    <a:pt x="22130" y="64764"/>
                  </a:lnTo>
                  <a:lnTo>
                    <a:pt x="23054" y="63346"/>
                  </a:lnTo>
                  <a:lnTo>
                    <a:pt x="23989" y="61939"/>
                  </a:lnTo>
                  <a:lnTo>
                    <a:pt x="24945" y="60542"/>
                  </a:lnTo>
                  <a:lnTo>
                    <a:pt x="25920" y="59164"/>
                  </a:lnTo>
                  <a:lnTo>
                    <a:pt x="26905" y="57787"/>
                  </a:lnTo>
                  <a:lnTo>
                    <a:pt x="27911" y="56430"/>
                  </a:lnTo>
                  <a:lnTo>
                    <a:pt x="28926" y="55083"/>
                  </a:lnTo>
                  <a:lnTo>
                    <a:pt x="29962" y="53756"/>
                  </a:lnTo>
                  <a:lnTo>
                    <a:pt x="31017" y="52429"/>
                  </a:lnTo>
                  <a:lnTo>
                    <a:pt x="32083" y="51122"/>
                  </a:lnTo>
                  <a:lnTo>
                    <a:pt x="33159" y="49835"/>
                  </a:lnTo>
                  <a:lnTo>
                    <a:pt x="34265" y="48548"/>
                  </a:lnTo>
                  <a:lnTo>
                    <a:pt x="35371" y="47281"/>
                  </a:lnTo>
                  <a:lnTo>
                    <a:pt x="36497" y="46025"/>
                  </a:lnTo>
                  <a:lnTo>
                    <a:pt x="37643" y="44788"/>
                  </a:lnTo>
                  <a:lnTo>
                    <a:pt x="38799" y="43562"/>
                  </a:lnTo>
                  <a:lnTo>
                    <a:pt x="39965" y="42345"/>
                  </a:lnTo>
                  <a:lnTo>
                    <a:pt x="41152" y="41149"/>
                  </a:lnTo>
                  <a:lnTo>
                    <a:pt x="42348" y="39963"/>
                  </a:lnTo>
                  <a:lnTo>
                    <a:pt x="43564" y="38796"/>
                  </a:lnTo>
                  <a:lnTo>
                    <a:pt x="44791" y="37640"/>
                  </a:lnTo>
                  <a:lnTo>
                    <a:pt x="46028" y="36494"/>
                  </a:lnTo>
                  <a:lnTo>
                    <a:pt x="47284" y="35368"/>
                  </a:lnTo>
                  <a:lnTo>
                    <a:pt x="48551" y="34262"/>
                  </a:lnTo>
                  <a:lnTo>
                    <a:pt x="49828" y="33167"/>
                  </a:lnTo>
                  <a:lnTo>
                    <a:pt x="51125" y="32081"/>
                  </a:lnTo>
                  <a:lnTo>
                    <a:pt x="52432" y="31015"/>
                  </a:lnTo>
                  <a:lnTo>
                    <a:pt x="53759" y="29970"/>
                  </a:lnTo>
                  <a:lnTo>
                    <a:pt x="55086" y="28934"/>
                  </a:lnTo>
                  <a:lnTo>
                    <a:pt x="56434" y="27909"/>
                  </a:lnTo>
                  <a:lnTo>
                    <a:pt x="57791" y="26903"/>
                  </a:lnTo>
                  <a:lnTo>
                    <a:pt x="59168" y="25918"/>
                  </a:lnTo>
                  <a:lnTo>
                    <a:pt x="60546" y="24953"/>
                  </a:lnTo>
                  <a:lnTo>
                    <a:pt x="61943" y="23998"/>
                  </a:lnTo>
                  <a:lnTo>
                    <a:pt x="63351" y="23053"/>
                  </a:lnTo>
                  <a:lnTo>
                    <a:pt x="64768" y="22138"/>
                  </a:lnTo>
                  <a:lnTo>
                    <a:pt x="66196" y="21233"/>
                  </a:lnTo>
                  <a:lnTo>
                    <a:pt x="67644" y="20339"/>
                  </a:lnTo>
                  <a:lnTo>
                    <a:pt x="69101" y="19474"/>
                  </a:lnTo>
                  <a:lnTo>
                    <a:pt x="70559" y="18619"/>
                  </a:lnTo>
                  <a:lnTo>
                    <a:pt x="72037" y="17775"/>
                  </a:lnTo>
                  <a:lnTo>
                    <a:pt x="73525" y="16961"/>
                  </a:lnTo>
                  <a:lnTo>
                    <a:pt x="75023" y="16156"/>
                  </a:lnTo>
                  <a:lnTo>
                    <a:pt x="76531" y="15372"/>
                  </a:lnTo>
                  <a:lnTo>
                    <a:pt x="78049" y="14608"/>
                  </a:lnTo>
                  <a:lnTo>
                    <a:pt x="79588" y="13854"/>
                  </a:lnTo>
                  <a:lnTo>
                    <a:pt x="81126" y="13120"/>
                  </a:lnTo>
                  <a:lnTo>
                    <a:pt x="82674" y="12417"/>
                  </a:lnTo>
                  <a:lnTo>
                    <a:pt x="84233" y="11723"/>
                  </a:lnTo>
                  <a:lnTo>
                    <a:pt x="85811" y="11039"/>
                  </a:lnTo>
                  <a:lnTo>
                    <a:pt x="87390" y="10386"/>
                  </a:lnTo>
                  <a:lnTo>
                    <a:pt x="88978" y="9742"/>
                  </a:lnTo>
                  <a:lnTo>
                    <a:pt x="90577" y="9129"/>
                  </a:lnTo>
                  <a:lnTo>
                    <a:pt x="92185" y="8526"/>
                  </a:lnTo>
                  <a:lnTo>
                    <a:pt x="93804" y="7943"/>
                  </a:lnTo>
                  <a:lnTo>
                    <a:pt x="95433" y="7380"/>
                  </a:lnTo>
                  <a:lnTo>
                    <a:pt x="97071" y="6837"/>
                  </a:lnTo>
                  <a:lnTo>
                    <a:pt x="98720" y="6314"/>
                  </a:lnTo>
                  <a:lnTo>
                    <a:pt x="100369" y="5812"/>
                  </a:lnTo>
                  <a:lnTo>
                    <a:pt x="102028" y="5329"/>
                  </a:lnTo>
                  <a:lnTo>
                    <a:pt x="103707" y="4867"/>
                  </a:lnTo>
                  <a:lnTo>
                    <a:pt x="105386" y="4424"/>
                  </a:lnTo>
                  <a:lnTo>
                    <a:pt x="107065" y="4002"/>
                  </a:lnTo>
                  <a:lnTo>
                    <a:pt x="108764" y="3600"/>
                  </a:lnTo>
                  <a:lnTo>
                    <a:pt x="110473" y="3218"/>
                  </a:lnTo>
                  <a:lnTo>
                    <a:pt x="112183" y="2856"/>
                  </a:lnTo>
                  <a:lnTo>
                    <a:pt x="113902" y="2514"/>
                  </a:lnTo>
                  <a:lnTo>
                    <a:pt x="115621" y="2192"/>
                  </a:lnTo>
                  <a:lnTo>
                    <a:pt x="117360" y="1901"/>
                  </a:lnTo>
                  <a:lnTo>
                    <a:pt x="119100" y="1619"/>
                  </a:lnTo>
                  <a:lnTo>
                    <a:pt x="120849" y="1368"/>
                  </a:lnTo>
                  <a:lnTo>
                    <a:pt x="122598" y="1127"/>
                  </a:lnTo>
                  <a:lnTo>
                    <a:pt x="124358" y="916"/>
                  </a:lnTo>
                  <a:lnTo>
                    <a:pt x="126127" y="725"/>
                  </a:lnTo>
                  <a:lnTo>
                    <a:pt x="127907" y="564"/>
                  </a:lnTo>
                  <a:lnTo>
                    <a:pt x="129686" y="413"/>
                  </a:lnTo>
                  <a:lnTo>
                    <a:pt x="131476" y="292"/>
                  </a:lnTo>
                  <a:lnTo>
                    <a:pt x="133266" y="182"/>
                  </a:lnTo>
                  <a:lnTo>
                    <a:pt x="135065" y="101"/>
                  </a:lnTo>
                  <a:lnTo>
                    <a:pt x="136865" y="51"/>
                  </a:lnTo>
                  <a:lnTo>
                    <a:pt x="138675" y="11"/>
                  </a:lnTo>
                  <a:lnTo>
                    <a:pt x="140494" y="1"/>
                  </a:lnTo>
                  <a:lnTo>
                    <a:pt x="140494" y="1"/>
                  </a:lnTo>
                  <a:lnTo>
                    <a:pt x="142093" y="11"/>
                  </a:lnTo>
                  <a:lnTo>
                    <a:pt x="143681" y="41"/>
                  </a:lnTo>
                  <a:lnTo>
                    <a:pt x="145270" y="81"/>
                  </a:lnTo>
                  <a:lnTo>
                    <a:pt x="146848" y="142"/>
                  </a:lnTo>
                  <a:lnTo>
                    <a:pt x="148427" y="222"/>
                  </a:lnTo>
                  <a:lnTo>
                    <a:pt x="149995" y="323"/>
                  </a:lnTo>
                  <a:lnTo>
                    <a:pt x="151564" y="433"/>
                  </a:lnTo>
                  <a:lnTo>
                    <a:pt x="153132" y="564"/>
                  </a:lnTo>
                  <a:lnTo>
                    <a:pt x="154691" y="715"/>
                  </a:lnTo>
                  <a:lnTo>
                    <a:pt x="156239" y="875"/>
                  </a:lnTo>
                  <a:lnTo>
                    <a:pt x="157787" y="1056"/>
                  </a:lnTo>
                  <a:lnTo>
                    <a:pt x="159335" y="1257"/>
                  </a:lnTo>
                  <a:lnTo>
                    <a:pt x="160874" y="1469"/>
                  </a:lnTo>
                  <a:lnTo>
                    <a:pt x="162402" y="1700"/>
                  </a:lnTo>
                  <a:lnTo>
                    <a:pt x="163930" y="1951"/>
                  </a:lnTo>
                  <a:lnTo>
                    <a:pt x="165448" y="2213"/>
                  </a:lnTo>
                  <a:lnTo>
                    <a:pt x="166966" y="2494"/>
                  </a:lnTo>
                  <a:lnTo>
                    <a:pt x="168474" y="2786"/>
                  </a:lnTo>
                  <a:lnTo>
                    <a:pt x="169983" y="3097"/>
                  </a:lnTo>
                  <a:lnTo>
                    <a:pt x="171481" y="3429"/>
                  </a:lnTo>
                  <a:lnTo>
                    <a:pt x="172969" y="3771"/>
                  </a:lnTo>
                  <a:lnTo>
                    <a:pt x="174457" y="4133"/>
                  </a:lnTo>
                  <a:lnTo>
                    <a:pt x="175934" y="4515"/>
                  </a:lnTo>
                  <a:lnTo>
                    <a:pt x="177412" y="4907"/>
                  </a:lnTo>
                  <a:lnTo>
                    <a:pt x="178880" y="5309"/>
                  </a:lnTo>
                  <a:lnTo>
                    <a:pt x="180338" y="5731"/>
                  </a:lnTo>
                  <a:lnTo>
                    <a:pt x="181796" y="6174"/>
                  </a:lnTo>
                  <a:lnTo>
                    <a:pt x="183244" y="6626"/>
                  </a:lnTo>
                  <a:lnTo>
                    <a:pt x="184681" y="7088"/>
                  </a:lnTo>
                  <a:lnTo>
                    <a:pt x="186109" y="7571"/>
                  </a:lnTo>
                  <a:lnTo>
                    <a:pt x="187537" y="8074"/>
                  </a:lnTo>
                  <a:lnTo>
                    <a:pt x="188964" y="8586"/>
                  </a:lnTo>
                  <a:lnTo>
                    <a:pt x="190372" y="9119"/>
                  </a:lnTo>
                  <a:lnTo>
                    <a:pt x="191779" y="9662"/>
                  </a:lnTo>
                  <a:lnTo>
                    <a:pt x="193177" y="10215"/>
                  </a:lnTo>
                  <a:lnTo>
                    <a:pt x="194564" y="10788"/>
                  </a:lnTo>
                  <a:lnTo>
                    <a:pt x="195952" y="11371"/>
                  </a:lnTo>
                  <a:lnTo>
                    <a:pt x="197329" y="11974"/>
                  </a:lnTo>
                  <a:lnTo>
                    <a:pt x="198697" y="12588"/>
                  </a:lnTo>
                  <a:lnTo>
                    <a:pt x="200054" y="13211"/>
                  </a:lnTo>
                  <a:lnTo>
                    <a:pt x="201401" y="13854"/>
                  </a:lnTo>
                  <a:lnTo>
                    <a:pt x="202748" y="14518"/>
                  </a:lnTo>
                  <a:lnTo>
                    <a:pt x="204085" y="15181"/>
                  </a:lnTo>
                  <a:lnTo>
                    <a:pt x="205413" y="15865"/>
                  </a:lnTo>
                  <a:lnTo>
                    <a:pt x="206730" y="16569"/>
                  </a:lnTo>
                  <a:lnTo>
                    <a:pt x="208047" y="17282"/>
                  </a:lnTo>
                  <a:lnTo>
                    <a:pt x="209344" y="18006"/>
                  </a:lnTo>
                  <a:lnTo>
                    <a:pt x="210641" y="18740"/>
                  </a:lnTo>
                  <a:lnTo>
                    <a:pt x="211928" y="19494"/>
                  </a:lnTo>
                  <a:lnTo>
                    <a:pt x="213204" y="20258"/>
                  </a:lnTo>
                  <a:lnTo>
                    <a:pt x="214471" y="21032"/>
                  </a:lnTo>
                  <a:lnTo>
                    <a:pt x="215728" y="21826"/>
                  </a:lnTo>
                  <a:lnTo>
                    <a:pt x="216985" y="22631"/>
                  </a:lnTo>
                  <a:lnTo>
                    <a:pt x="218221" y="23445"/>
                  </a:lnTo>
                  <a:lnTo>
                    <a:pt x="219458" y="24279"/>
                  </a:lnTo>
                  <a:lnTo>
                    <a:pt x="220674" y="25114"/>
                  </a:lnTo>
                  <a:lnTo>
                    <a:pt x="221891" y="25968"/>
                  </a:lnTo>
                  <a:lnTo>
                    <a:pt x="223097" y="26843"/>
                  </a:lnTo>
                  <a:lnTo>
                    <a:pt x="224294" y="27718"/>
                  </a:lnTo>
                  <a:lnTo>
                    <a:pt x="225470" y="28612"/>
                  </a:lnTo>
                  <a:lnTo>
                    <a:pt x="226647" y="29507"/>
                  </a:lnTo>
                  <a:lnTo>
                    <a:pt x="227813" y="30432"/>
                  </a:lnTo>
                  <a:lnTo>
                    <a:pt x="228969" y="31357"/>
                  </a:lnTo>
                  <a:lnTo>
                    <a:pt x="230115" y="32292"/>
                  </a:lnTo>
                  <a:lnTo>
                    <a:pt x="230115" y="32292"/>
                  </a:lnTo>
                  <a:lnTo>
                    <a:pt x="230839" y="32905"/>
                  </a:lnTo>
                  <a:lnTo>
                    <a:pt x="231563" y="33508"/>
                  </a:lnTo>
                  <a:lnTo>
                    <a:pt x="232287" y="34132"/>
                  </a:lnTo>
                  <a:lnTo>
                    <a:pt x="233001" y="34745"/>
                  </a:lnTo>
                  <a:lnTo>
                    <a:pt x="233704" y="35378"/>
                  </a:lnTo>
                  <a:lnTo>
                    <a:pt x="234408" y="36002"/>
                  </a:lnTo>
                  <a:lnTo>
                    <a:pt x="235112" y="36635"/>
                  </a:lnTo>
                  <a:lnTo>
                    <a:pt x="235806" y="37278"/>
                  </a:lnTo>
                  <a:lnTo>
                    <a:pt x="236499" y="37922"/>
                  </a:lnTo>
                  <a:lnTo>
                    <a:pt x="237193" y="38575"/>
                  </a:lnTo>
                  <a:lnTo>
                    <a:pt x="237877" y="39229"/>
                  </a:lnTo>
                  <a:lnTo>
                    <a:pt x="238550" y="39882"/>
                  </a:lnTo>
                  <a:lnTo>
                    <a:pt x="239234" y="40546"/>
                  </a:lnTo>
                  <a:lnTo>
                    <a:pt x="239898" y="41209"/>
                  </a:lnTo>
                  <a:lnTo>
                    <a:pt x="240561" y="41883"/>
                  </a:lnTo>
                  <a:lnTo>
                    <a:pt x="241225" y="42556"/>
                  </a:lnTo>
                  <a:lnTo>
                    <a:pt x="241888" y="43240"/>
                  </a:lnTo>
                  <a:lnTo>
                    <a:pt x="242542" y="43923"/>
                  </a:lnTo>
                  <a:lnTo>
                    <a:pt x="243185" y="44607"/>
                  </a:lnTo>
                  <a:lnTo>
                    <a:pt x="243829" y="45301"/>
                  </a:lnTo>
                  <a:lnTo>
                    <a:pt x="244462" y="46005"/>
                  </a:lnTo>
                  <a:lnTo>
                    <a:pt x="245106" y="46708"/>
                  </a:lnTo>
                  <a:lnTo>
                    <a:pt x="245729" y="47412"/>
                  </a:lnTo>
                  <a:lnTo>
                    <a:pt x="246352" y="48116"/>
                  </a:lnTo>
                  <a:lnTo>
                    <a:pt x="246976" y="48840"/>
                  </a:lnTo>
                  <a:lnTo>
                    <a:pt x="247589" y="49553"/>
                  </a:lnTo>
                  <a:lnTo>
                    <a:pt x="248202" y="50277"/>
                  </a:lnTo>
                  <a:lnTo>
                    <a:pt x="248805" y="51001"/>
                  </a:lnTo>
                  <a:lnTo>
                    <a:pt x="249409" y="51735"/>
                  </a:lnTo>
                  <a:lnTo>
                    <a:pt x="250002" y="52469"/>
                  </a:lnTo>
                  <a:lnTo>
                    <a:pt x="250595" y="53213"/>
                  </a:lnTo>
                  <a:lnTo>
                    <a:pt x="251178" y="53957"/>
                  </a:lnTo>
                  <a:lnTo>
                    <a:pt x="251761" y="54701"/>
                  </a:lnTo>
                  <a:lnTo>
                    <a:pt x="252334" y="55455"/>
                  </a:lnTo>
                  <a:lnTo>
                    <a:pt x="252907" y="56209"/>
                  </a:lnTo>
                  <a:lnTo>
                    <a:pt x="253480" y="56963"/>
                  </a:lnTo>
                  <a:lnTo>
                    <a:pt x="254033" y="57727"/>
                  </a:lnTo>
                  <a:lnTo>
                    <a:pt x="254596" y="58501"/>
                  </a:lnTo>
                  <a:lnTo>
                    <a:pt x="255149" y="59265"/>
                  </a:lnTo>
                  <a:lnTo>
                    <a:pt x="255692" y="60039"/>
                  </a:lnTo>
                  <a:lnTo>
                    <a:pt x="256235" y="60823"/>
                  </a:lnTo>
                  <a:lnTo>
                    <a:pt x="256768" y="61607"/>
                  </a:lnTo>
                  <a:lnTo>
                    <a:pt x="257301" y="62391"/>
                  </a:lnTo>
                  <a:lnTo>
                    <a:pt x="257824" y="63186"/>
                  </a:lnTo>
                  <a:lnTo>
                    <a:pt x="258347" y="63980"/>
                  </a:lnTo>
                  <a:lnTo>
                    <a:pt x="258859" y="64774"/>
                  </a:lnTo>
                  <a:lnTo>
                    <a:pt x="259372" y="65578"/>
                  </a:lnTo>
                  <a:lnTo>
                    <a:pt x="259875" y="66382"/>
                  </a:lnTo>
                  <a:lnTo>
                    <a:pt x="260377" y="67187"/>
                  </a:lnTo>
                  <a:lnTo>
                    <a:pt x="260870" y="68001"/>
                  </a:lnTo>
                  <a:lnTo>
                    <a:pt x="261363" y="68815"/>
                  </a:lnTo>
                  <a:lnTo>
                    <a:pt x="261845" y="69640"/>
                  </a:lnTo>
                  <a:lnTo>
                    <a:pt x="262318" y="70454"/>
                  </a:lnTo>
                  <a:lnTo>
                    <a:pt x="262790" y="71288"/>
                  </a:lnTo>
                  <a:lnTo>
                    <a:pt x="263263" y="72113"/>
                  </a:lnTo>
                  <a:lnTo>
                    <a:pt x="263715" y="72947"/>
                  </a:lnTo>
                  <a:lnTo>
                    <a:pt x="264178" y="73782"/>
                  </a:lnTo>
                  <a:lnTo>
                    <a:pt x="264630" y="74626"/>
                  </a:lnTo>
                  <a:lnTo>
                    <a:pt x="265073" y="75471"/>
                  </a:lnTo>
                  <a:lnTo>
                    <a:pt x="265515" y="76315"/>
                  </a:lnTo>
                  <a:lnTo>
                    <a:pt x="265947" y="77170"/>
                  </a:lnTo>
                  <a:lnTo>
                    <a:pt x="266370" y="78024"/>
                  </a:lnTo>
                  <a:lnTo>
                    <a:pt x="266792" y="78879"/>
                  </a:lnTo>
                  <a:lnTo>
                    <a:pt x="267214" y="79743"/>
                  </a:lnTo>
                  <a:lnTo>
                    <a:pt x="267626" y="80598"/>
                  </a:lnTo>
                  <a:lnTo>
                    <a:pt x="268028" y="81472"/>
                  </a:lnTo>
                  <a:lnTo>
                    <a:pt x="268431" y="82337"/>
                  </a:lnTo>
                  <a:lnTo>
                    <a:pt x="268823" y="83212"/>
                  </a:lnTo>
                  <a:lnTo>
                    <a:pt x="269215" y="84086"/>
                  </a:lnTo>
                  <a:lnTo>
                    <a:pt x="269597" y="84971"/>
                  </a:lnTo>
                  <a:lnTo>
                    <a:pt x="269969" y="85846"/>
                  </a:lnTo>
                  <a:lnTo>
                    <a:pt x="270341" y="86740"/>
                  </a:lnTo>
                  <a:lnTo>
                    <a:pt x="270703" y="87625"/>
                  </a:lnTo>
                  <a:lnTo>
                    <a:pt x="271065" y="88520"/>
                  </a:lnTo>
                  <a:lnTo>
                    <a:pt x="271417" y="89414"/>
                  </a:lnTo>
                  <a:lnTo>
                    <a:pt x="271769" y="90309"/>
                  </a:lnTo>
                  <a:lnTo>
                    <a:pt x="272110" y="91214"/>
                  </a:lnTo>
                  <a:lnTo>
                    <a:pt x="272442" y="92109"/>
                  </a:lnTo>
                  <a:lnTo>
                    <a:pt x="272774" y="93024"/>
                  </a:lnTo>
                  <a:lnTo>
                    <a:pt x="273096" y="93928"/>
                  </a:lnTo>
                  <a:lnTo>
                    <a:pt x="273407" y="94843"/>
                  </a:lnTo>
                  <a:lnTo>
                    <a:pt x="273719" y="95758"/>
                  </a:lnTo>
                  <a:lnTo>
                    <a:pt x="274021" y="96673"/>
                  </a:lnTo>
                  <a:lnTo>
                    <a:pt x="274322" y="97598"/>
                  </a:lnTo>
                  <a:lnTo>
                    <a:pt x="274614" y="98523"/>
                  </a:lnTo>
                  <a:lnTo>
                    <a:pt x="274905" y="99448"/>
                  </a:lnTo>
                  <a:lnTo>
                    <a:pt x="275187" y="100373"/>
                  </a:lnTo>
                  <a:lnTo>
                    <a:pt x="275458" y="101307"/>
                  </a:lnTo>
                  <a:lnTo>
                    <a:pt x="275720" y="102242"/>
                  </a:lnTo>
                  <a:lnTo>
                    <a:pt x="275981" y="103177"/>
                  </a:lnTo>
                  <a:lnTo>
                    <a:pt x="276243" y="104112"/>
                  </a:lnTo>
                  <a:lnTo>
                    <a:pt x="276484" y="105057"/>
                  </a:lnTo>
                  <a:lnTo>
                    <a:pt x="276725" y="106002"/>
                  </a:lnTo>
                  <a:lnTo>
                    <a:pt x="276966" y="106947"/>
                  </a:lnTo>
                  <a:lnTo>
                    <a:pt x="277198" y="107902"/>
                  </a:lnTo>
                  <a:lnTo>
                    <a:pt x="277419" y="108857"/>
                  </a:lnTo>
                  <a:lnTo>
                    <a:pt x="277630" y="109813"/>
                  </a:lnTo>
                  <a:lnTo>
                    <a:pt x="277841" y="110768"/>
                  </a:lnTo>
                  <a:lnTo>
                    <a:pt x="278042" y="111723"/>
                  </a:lnTo>
                  <a:lnTo>
                    <a:pt x="278243" y="112688"/>
                  </a:lnTo>
                  <a:lnTo>
                    <a:pt x="278434" y="113653"/>
                  </a:lnTo>
                  <a:lnTo>
                    <a:pt x="278615" y="114618"/>
                  </a:lnTo>
                  <a:lnTo>
                    <a:pt x="278796" y="115583"/>
                  </a:lnTo>
                  <a:lnTo>
                    <a:pt x="278967" y="116558"/>
                  </a:lnTo>
                  <a:lnTo>
                    <a:pt x="279128" y="117533"/>
                  </a:lnTo>
                  <a:lnTo>
                    <a:pt x="279289" y="118509"/>
                  </a:lnTo>
                  <a:lnTo>
                    <a:pt x="279430" y="119484"/>
                  </a:lnTo>
                  <a:lnTo>
                    <a:pt x="279580" y="120469"/>
                  </a:lnTo>
                  <a:lnTo>
                    <a:pt x="279711" y="121444"/>
                  </a:lnTo>
                  <a:lnTo>
                    <a:pt x="279842" y="122429"/>
                  </a:lnTo>
                  <a:lnTo>
                    <a:pt x="279962" y="123425"/>
                  </a:lnTo>
                  <a:lnTo>
                    <a:pt x="280083" y="124410"/>
                  </a:lnTo>
                  <a:lnTo>
                    <a:pt x="280194" y="125395"/>
                  </a:lnTo>
                  <a:lnTo>
                    <a:pt x="280294" y="126390"/>
                  </a:lnTo>
                  <a:lnTo>
                    <a:pt x="280395" y="127386"/>
                  </a:lnTo>
                  <a:lnTo>
                    <a:pt x="280475" y="128381"/>
                  </a:lnTo>
                  <a:lnTo>
                    <a:pt x="280566" y="129386"/>
                  </a:lnTo>
                  <a:lnTo>
                    <a:pt x="280636" y="130381"/>
                  </a:lnTo>
                  <a:lnTo>
                    <a:pt x="280706" y="131387"/>
                  </a:lnTo>
                  <a:lnTo>
                    <a:pt x="280767" y="132392"/>
                  </a:lnTo>
                  <a:lnTo>
                    <a:pt x="280817" y="133397"/>
                  </a:lnTo>
                  <a:lnTo>
                    <a:pt x="280867" y="134413"/>
                  </a:lnTo>
                  <a:lnTo>
                    <a:pt x="280908" y="135418"/>
                  </a:lnTo>
                  <a:lnTo>
                    <a:pt x="280938" y="136434"/>
                  </a:lnTo>
                  <a:lnTo>
                    <a:pt x="280958" y="137449"/>
                  </a:lnTo>
                  <a:lnTo>
                    <a:pt x="280978" y="138464"/>
                  </a:lnTo>
                  <a:lnTo>
                    <a:pt x="280988" y="139480"/>
                  </a:lnTo>
                  <a:lnTo>
                    <a:pt x="280998" y="140495"/>
                  </a:lnTo>
                  <a:lnTo>
                    <a:pt x="280998" y="140495"/>
                  </a:lnTo>
                  <a:lnTo>
                    <a:pt x="280988" y="142315"/>
                  </a:lnTo>
                  <a:lnTo>
                    <a:pt x="280948" y="144124"/>
                  </a:lnTo>
                  <a:lnTo>
                    <a:pt x="280887" y="145924"/>
                  </a:lnTo>
                  <a:lnTo>
                    <a:pt x="280807" y="147723"/>
                  </a:lnTo>
                  <a:lnTo>
                    <a:pt x="280706" y="149523"/>
                  </a:lnTo>
                  <a:lnTo>
                    <a:pt x="280586" y="151302"/>
                  </a:lnTo>
                  <a:lnTo>
                    <a:pt x="280435" y="153092"/>
                  </a:lnTo>
                  <a:lnTo>
                    <a:pt x="280274" y="154861"/>
                  </a:lnTo>
                  <a:lnTo>
                    <a:pt x="280083" y="156630"/>
                  </a:lnTo>
                  <a:lnTo>
                    <a:pt x="279862" y="158390"/>
                  </a:lnTo>
                  <a:lnTo>
                    <a:pt x="279631" y="160149"/>
                  </a:lnTo>
                  <a:lnTo>
                    <a:pt x="279379" y="161888"/>
                  </a:lnTo>
                  <a:lnTo>
                    <a:pt x="279098" y="163628"/>
                  </a:lnTo>
                  <a:lnTo>
                    <a:pt x="278796" y="165367"/>
                  </a:lnTo>
                  <a:lnTo>
                    <a:pt x="278485" y="167096"/>
                  </a:lnTo>
                  <a:lnTo>
                    <a:pt x="278143" y="168805"/>
                  </a:lnTo>
                  <a:lnTo>
                    <a:pt x="277781" y="170524"/>
                  </a:lnTo>
                  <a:lnTo>
                    <a:pt x="277399" y="172223"/>
                  </a:lnTo>
                  <a:lnTo>
                    <a:pt x="276997" y="173922"/>
                  </a:lnTo>
                  <a:lnTo>
                    <a:pt x="276574" y="175601"/>
                  </a:lnTo>
                  <a:lnTo>
                    <a:pt x="276132" y="177290"/>
                  </a:lnTo>
                  <a:lnTo>
                    <a:pt x="275669" y="178959"/>
                  </a:lnTo>
                  <a:lnTo>
                    <a:pt x="275177" y="180618"/>
                  </a:lnTo>
                  <a:lnTo>
                    <a:pt x="274674" y="182276"/>
                  </a:lnTo>
                  <a:lnTo>
                    <a:pt x="274151" y="183915"/>
                  </a:lnTo>
                  <a:lnTo>
                    <a:pt x="273608" y="185554"/>
                  </a:lnTo>
                  <a:lnTo>
                    <a:pt x="273055" y="187182"/>
                  </a:lnTo>
                  <a:lnTo>
                    <a:pt x="272472" y="188801"/>
                  </a:lnTo>
                  <a:lnTo>
                    <a:pt x="271869" y="190409"/>
                  </a:lnTo>
                  <a:lnTo>
                    <a:pt x="271246" y="192008"/>
                  </a:lnTo>
                  <a:lnTo>
                    <a:pt x="270612" y="193596"/>
                  </a:lnTo>
                  <a:lnTo>
                    <a:pt x="269959" y="195175"/>
                  </a:lnTo>
                  <a:lnTo>
                    <a:pt x="269275" y="196753"/>
                  </a:lnTo>
                  <a:lnTo>
                    <a:pt x="268581" y="198311"/>
                  </a:lnTo>
                  <a:lnTo>
                    <a:pt x="267868" y="199859"/>
                  </a:lnTo>
                  <a:lnTo>
                    <a:pt x="267144" y="201398"/>
                  </a:lnTo>
                  <a:lnTo>
                    <a:pt x="266390" y="202936"/>
                  </a:lnTo>
                  <a:lnTo>
                    <a:pt x="265626" y="204454"/>
                  </a:lnTo>
                  <a:lnTo>
                    <a:pt x="264841" y="205962"/>
                  </a:lnTo>
                  <a:lnTo>
                    <a:pt x="264037" y="207460"/>
                  </a:lnTo>
                  <a:lnTo>
                    <a:pt x="263223" y="208948"/>
                  </a:lnTo>
                  <a:lnTo>
                    <a:pt x="262378" y="210425"/>
                  </a:lnTo>
                  <a:lnTo>
                    <a:pt x="261524" y="211883"/>
                  </a:lnTo>
                  <a:lnTo>
                    <a:pt x="260659" y="213341"/>
                  </a:lnTo>
                  <a:lnTo>
                    <a:pt x="259764" y="214789"/>
                  </a:lnTo>
                  <a:lnTo>
                    <a:pt x="258859" y="216216"/>
                  </a:lnTo>
                  <a:lnTo>
                    <a:pt x="257944" y="217634"/>
                  </a:lnTo>
                  <a:lnTo>
                    <a:pt x="256999" y="219041"/>
                  </a:lnTo>
                  <a:lnTo>
                    <a:pt x="256044" y="220438"/>
                  </a:lnTo>
                  <a:lnTo>
                    <a:pt x="255079" y="221816"/>
                  </a:lnTo>
                  <a:lnTo>
                    <a:pt x="254084" y="223193"/>
                  </a:lnTo>
                  <a:lnTo>
                    <a:pt x="253088" y="224550"/>
                  </a:lnTo>
                  <a:lnTo>
                    <a:pt x="252063" y="225897"/>
                  </a:lnTo>
                  <a:lnTo>
                    <a:pt x="251027" y="227224"/>
                  </a:lnTo>
                  <a:lnTo>
                    <a:pt x="249982" y="228551"/>
                  </a:lnTo>
                  <a:lnTo>
                    <a:pt x="248916" y="229858"/>
                  </a:lnTo>
                  <a:lnTo>
                    <a:pt x="247830" y="231155"/>
                  </a:lnTo>
                  <a:lnTo>
                    <a:pt x="246734" y="232432"/>
                  </a:lnTo>
                  <a:lnTo>
                    <a:pt x="245628" y="233699"/>
                  </a:lnTo>
                  <a:lnTo>
                    <a:pt x="244502" y="234955"/>
                  </a:lnTo>
                  <a:lnTo>
                    <a:pt x="243356" y="236192"/>
                  </a:lnTo>
                  <a:lnTo>
                    <a:pt x="242200" y="237418"/>
                  </a:lnTo>
                  <a:lnTo>
                    <a:pt x="241034" y="238635"/>
                  </a:lnTo>
                  <a:lnTo>
                    <a:pt x="239847" y="239831"/>
                  </a:lnTo>
                  <a:lnTo>
                    <a:pt x="238651" y="241018"/>
                  </a:lnTo>
                  <a:lnTo>
                    <a:pt x="237434" y="242184"/>
                  </a:lnTo>
                  <a:lnTo>
                    <a:pt x="236208" y="243340"/>
                  </a:lnTo>
                  <a:lnTo>
                    <a:pt x="234971" y="244486"/>
                  </a:lnTo>
                  <a:lnTo>
                    <a:pt x="233714" y="245612"/>
                  </a:lnTo>
                  <a:lnTo>
                    <a:pt x="232448" y="246718"/>
                  </a:lnTo>
                  <a:lnTo>
                    <a:pt x="231161" y="247814"/>
                  </a:lnTo>
                  <a:lnTo>
                    <a:pt x="229864" y="248899"/>
                  </a:lnTo>
                  <a:lnTo>
                    <a:pt x="228557" y="249965"/>
                  </a:lnTo>
                  <a:lnTo>
                    <a:pt x="227240" y="251010"/>
                  </a:lnTo>
                  <a:lnTo>
                    <a:pt x="225903" y="252046"/>
                  </a:lnTo>
                  <a:lnTo>
                    <a:pt x="224565" y="253071"/>
                  </a:lnTo>
                  <a:lnTo>
                    <a:pt x="223198" y="254077"/>
                  </a:lnTo>
                  <a:lnTo>
                    <a:pt x="221831" y="255062"/>
                  </a:lnTo>
                  <a:lnTo>
                    <a:pt x="220443" y="256027"/>
                  </a:lnTo>
                  <a:lnTo>
                    <a:pt x="219056" y="256982"/>
                  </a:lnTo>
                  <a:lnTo>
                    <a:pt x="217648" y="257927"/>
                  </a:lnTo>
                  <a:lnTo>
                    <a:pt x="216231" y="258842"/>
                  </a:lnTo>
                  <a:lnTo>
                    <a:pt x="214793" y="259757"/>
                  </a:lnTo>
                  <a:lnTo>
                    <a:pt x="213355" y="260641"/>
                  </a:lnTo>
                  <a:lnTo>
                    <a:pt x="211897" y="261516"/>
                  </a:lnTo>
                  <a:lnTo>
                    <a:pt x="210430" y="262371"/>
                  </a:lnTo>
                  <a:lnTo>
                    <a:pt x="208952" y="263205"/>
                  </a:lnTo>
                  <a:lnTo>
                    <a:pt x="207474" y="264019"/>
                  </a:lnTo>
                  <a:lnTo>
                    <a:pt x="205966" y="264824"/>
                  </a:lnTo>
                  <a:lnTo>
                    <a:pt x="204457" y="265608"/>
                  </a:lnTo>
                  <a:lnTo>
                    <a:pt x="202939" y="266372"/>
                  </a:lnTo>
                  <a:lnTo>
                    <a:pt x="201411" y="267126"/>
                  </a:lnTo>
                  <a:lnTo>
                    <a:pt x="199873" y="267860"/>
                  </a:lnTo>
                  <a:lnTo>
                    <a:pt x="198315" y="268563"/>
                  </a:lnTo>
                  <a:lnTo>
                    <a:pt x="196756" y="269267"/>
                  </a:lnTo>
                  <a:lnTo>
                    <a:pt x="195188" y="269941"/>
                  </a:lnTo>
                  <a:lnTo>
                    <a:pt x="193609" y="270594"/>
                  </a:lnTo>
                  <a:lnTo>
                    <a:pt x="192021" y="271238"/>
                  </a:lnTo>
                  <a:lnTo>
                    <a:pt x="190412" y="271851"/>
                  </a:lnTo>
                  <a:lnTo>
                    <a:pt x="188804" y="272454"/>
                  </a:lnTo>
                  <a:lnTo>
                    <a:pt x="187185" y="273037"/>
                  </a:lnTo>
                  <a:lnTo>
                    <a:pt x="185566" y="273600"/>
                  </a:lnTo>
                  <a:lnTo>
                    <a:pt x="183927" y="274143"/>
                  </a:lnTo>
                  <a:lnTo>
                    <a:pt x="182279" y="274666"/>
                  </a:lnTo>
                  <a:lnTo>
                    <a:pt x="180630" y="275168"/>
                  </a:lnTo>
                  <a:lnTo>
                    <a:pt x="178961" y="275651"/>
                  </a:lnTo>
                  <a:lnTo>
                    <a:pt x="177292" y="276113"/>
                  </a:lnTo>
                  <a:lnTo>
                    <a:pt x="175613" y="276556"/>
                  </a:lnTo>
                  <a:lnTo>
                    <a:pt x="173924" y="276978"/>
                  </a:lnTo>
                  <a:lnTo>
                    <a:pt x="172225" y="277380"/>
                  </a:lnTo>
                  <a:lnTo>
                    <a:pt x="170525" y="277762"/>
                  </a:lnTo>
                  <a:lnTo>
                    <a:pt x="168816" y="278124"/>
                  </a:lnTo>
                  <a:lnTo>
                    <a:pt x="167097" y="278466"/>
                  </a:lnTo>
                  <a:lnTo>
                    <a:pt x="165368" y="278788"/>
                  </a:lnTo>
                  <a:lnTo>
                    <a:pt x="163639" y="279079"/>
                  </a:lnTo>
                  <a:lnTo>
                    <a:pt x="161899" y="279361"/>
                  </a:lnTo>
                  <a:lnTo>
                    <a:pt x="160150" y="279612"/>
                  </a:lnTo>
                  <a:lnTo>
                    <a:pt x="158390" y="279853"/>
                  </a:lnTo>
                  <a:lnTo>
                    <a:pt x="156631" y="280064"/>
                  </a:lnTo>
                  <a:lnTo>
                    <a:pt x="154861" y="280255"/>
                  </a:lnTo>
                  <a:lnTo>
                    <a:pt x="153092" y="280426"/>
                  </a:lnTo>
                  <a:lnTo>
                    <a:pt x="151312" y="280567"/>
                  </a:lnTo>
                  <a:lnTo>
                    <a:pt x="149523" y="280698"/>
                  </a:lnTo>
                  <a:lnTo>
                    <a:pt x="147733" y="280798"/>
                  </a:lnTo>
                  <a:lnTo>
                    <a:pt x="145934" y="280879"/>
                  </a:lnTo>
                  <a:lnTo>
                    <a:pt x="144124" y="280929"/>
                  </a:lnTo>
                  <a:lnTo>
                    <a:pt x="142314" y="280969"/>
                  </a:lnTo>
                  <a:lnTo>
                    <a:pt x="140494" y="280979"/>
                  </a:lnTo>
                  <a:lnTo>
                    <a:pt x="140494" y="2809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7"/>
            <p:cNvSpPr/>
            <p:nvPr/>
          </p:nvSpPr>
          <p:spPr>
            <a:xfrm>
              <a:off x="-3491800" y="-280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7"/>
            <p:cNvSpPr/>
            <p:nvPr/>
          </p:nvSpPr>
          <p:spPr>
            <a:xfrm>
              <a:off x="-6197825" y="-9017675"/>
              <a:ext cx="6218650" cy="6217225"/>
            </a:xfrm>
            <a:custGeom>
              <a:avLst/>
              <a:gdLst/>
              <a:ahLst/>
              <a:cxnLst/>
              <a:rect l="l" t="t" r="r" b="b"/>
              <a:pathLst>
                <a:path w="248746" h="248689" extrusionOk="0">
                  <a:moveTo>
                    <a:pt x="197862" y="1"/>
                  </a:moveTo>
                  <a:lnTo>
                    <a:pt x="198928" y="1298"/>
                  </a:lnTo>
                  <a:lnTo>
                    <a:pt x="199973" y="2605"/>
                  </a:lnTo>
                  <a:lnTo>
                    <a:pt x="200999" y="3932"/>
                  </a:lnTo>
                  <a:lnTo>
                    <a:pt x="202014" y="5259"/>
                  </a:lnTo>
                  <a:lnTo>
                    <a:pt x="203010" y="6586"/>
                  </a:lnTo>
                  <a:lnTo>
                    <a:pt x="203985" y="7933"/>
                  </a:lnTo>
                  <a:lnTo>
                    <a:pt x="204940" y="9290"/>
                  </a:lnTo>
                  <a:lnTo>
                    <a:pt x="205875" y="10647"/>
                  </a:lnTo>
                  <a:lnTo>
                    <a:pt x="206800" y="12025"/>
                  </a:lnTo>
                  <a:lnTo>
                    <a:pt x="207705" y="13402"/>
                  </a:lnTo>
                  <a:lnTo>
                    <a:pt x="208590" y="14789"/>
                  </a:lnTo>
                  <a:lnTo>
                    <a:pt x="209454" y="16187"/>
                  </a:lnTo>
                  <a:lnTo>
                    <a:pt x="210309" y="17584"/>
                  </a:lnTo>
                  <a:lnTo>
                    <a:pt x="211143" y="19002"/>
                  </a:lnTo>
                  <a:lnTo>
                    <a:pt x="211958" y="20419"/>
                  </a:lnTo>
                  <a:lnTo>
                    <a:pt x="212752" y="21847"/>
                  </a:lnTo>
                  <a:lnTo>
                    <a:pt x="213526" y="23274"/>
                  </a:lnTo>
                  <a:lnTo>
                    <a:pt x="214290" y="24722"/>
                  </a:lnTo>
                  <a:lnTo>
                    <a:pt x="215034" y="26169"/>
                  </a:lnTo>
                  <a:lnTo>
                    <a:pt x="215758" y="27617"/>
                  </a:lnTo>
                  <a:lnTo>
                    <a:pt x="216462" y="29085"/>
                  </a:lnTo>
                  <a:lnTo>
                    <a:pt x="217156" y="30543"/>
                  </a:lnTo>
                  <a:lnTo>
                    <a:pt x="217829" y="32020"/>
                  </a:lnTo>
                  <a:lnTo>
                    <a:pt x="218483" y="33498"/>
                  </a:lnTo>
                  <a:lnTo>
                    <a:pt x="219116" y="34986"/>
                  </a:lnTo>
                  <a:lnTo>
                    <a:pt x="219739" y="36474"/>
                  </a:lnTo>
                  <a:lnTo>
                    <a:pt x="220333" y="37972"/>
                  </a:lnTo>
                  <a:lnTo>
                    <a:pt x="220916" y="39470"/>
                  </a:lnTo>
                  <a:lnTo>
                    <a:pt x="221479" y="40978"/>
                  </a:lnTo>
                  <a:lnTo>
                    <a:pt x="222032" y="42496"/>
                  </a:lnTo>
                  <a:lnTo>
                    <a:pt x="222555" y="44014"/>
                  </a:lnTo>
                  <a:lnTo>
                    <a:pt x="223067" y="45532"/>
                  </a:lnTo>
                  <a:lnTo>
                    <a:pt x="223560" y="47060"/>
                  </a:lnTo>
                  <a:lnTo>
                    <a:pt x="224032" y="48588"/>
                  </a:lnTo>
                  <a:lnTo>
                    <a:pt x="224495" y="50126"/>
                  </a:lnTo>
                  <a:lnTo>
                    <a:pt x="224937" y="51665"/>
                  </a:lnTo>
                  <a:lnTo>
                    <a:pt x="225360" y="53203"/>
                  </a:lnTo>
                  <a:lnTo>
                    <a:pt x="225762" y="54751"/>
                  </a:lnTo>
                  <a:lnTo>
                    <a:pt x="226144" y="56309"/>
                  </a:lnTo>
                  <a:lnTo>
                    <a:pt x="226516" y="57857"/>
                  </a:lnTo>
                  <a:lnTo>
                    <a:pt x="226868" y="59416"/>
                  </a:lnTo>
                  <a:lnTo>
                    <a:pt x="227199" y="60974"/>
                  </a:lnTo>
                  <a:lnTo>
                    <a:pt x="227511" y="62542"/>
                  </a:lnTo>
                  <a:lnTo>
                    <a:pt x="227803" y="64110"/>
                  </a:lnTo>
                  <a:lnTo>
                    <a:pt x="228084" y="65679"/>
                  </a:lnTo>
                  <a:lnTo>
                    <a:pt x="228346" y="67247"/>
                  </a:lnTo>
                  <a:lnTo>
                    <a:pt x="228587" y="68815"/>
                  </a:lnTo>
                  <a:lnTo>
                    <a:pt x="228818" y="70394"/>
                  </a:lnTo>
                  <a:lnTo>
                    <a:pt x="229019" y="71972"/>
                  </a:lnTo>
                  <a:lnTo>
                    <a:pt x="229210" y="73550"/>
                  </a:lnTo>
                  <a:lnTo>
                    <a:pt x="229381" y="75139"/>
                  </a:lnTo>
                  <a:lnTo>
                    <a:pt x="229542" y="76717"/>
                  </a:lnTo>
                  <a:lnTo>
                    <a:pt x="229673" y="78306"/>
                  </a:lnTo>
                  <a:lnTo>
                    <a:pt x="229793" y="79884"/>
                  </a:lnTo>
                  <a:lnTo>
                    <a:pt x="229894" y="81472"/>
                  </a:lnTo>
                  <a:lnTo>
                    <a:pt x="229974" y="83061"/>
                  </a:lnTo>
                  <a:lnTo>
                    <a:pt x="230035" y="84649"/>
                  </a:lnTo>
                  <a:lnTo>
                    <a:pt x="230085" y="86238"/>
                  </a:lnTo>
                  <a:lnTo>
                    <a:pt x="230115" y="87826"/>
                  </a:lnTo>
                  <a:lnTo>
                    <a:pt x="230125" y="89415"/>
                  </a:lnTo>
                  <a:lnTo>
                    <a:pt x="230115" y="91003"/>
                  </a:lnTo>
                  <a:lnTo>
                    <a:pt x="230095" y="92591"/>
                  </a:lnTo>
                  <a:lnTo>
                    <a:pt x="230055" y="94180"/>
                  </a:lnTo>
                  <a:lnTo>
                    <a:pt x="229994" y="95768"/>
                  </a:lnTo>
                  <a:lnTo>
                    <a:pt x="229914" y="97357"/>
                  </a:lnTo>
                  <a:lnTo>
                    <a:pt x="229813" y="98935"/>
                  </a:lnTo>
                  <a:lnTo>
                    <a:pt x="229703" y="100523"/>
                  </a:lnTo>
                  <a:lnTo>
                    <a:pt x="229572" y="102112"/>
                  </a:lnTo>
                  <a:lnTo>
                    <a:pt x="229421" y="103690"/>
                  </a:lnTo>
                  <a:lnTo>
                    <a:pt x="229250" y="105279"/>
                  </a:lnTo>
                  <a:lnTo>
                    <a:pt x="229069" y="106857"/>
                  </a:lnTo>
                  <a:lnTo>
                    <a:pt x="228868" y="108435"/>
                  </a:lnTo>
                  <a:lnTo>
                    <a:pt x="228647" y="110004"/>
                  </a:lnTo>
                  <a:lnTo>
                    <a:pt x="228406" y="111582"/>
                  </a:lnTo>
                  <a:lnTo>
                    <a:pt x="228145" y="113150"/>
                  </a:lnTo>
                  <a:lnTo>
                    <a:pt x="227873" y="114729"/>
                  </a:lnTo>
                  <a:lnTo>
                    <a:pt x="227582" y="116287"/>
                  </a:lnTo>
                  <a:lnTo>
                    <a:pt x="227270" y="117855"/>
                  </a:lnTo>
                  <a:lnTo>
                    <a:pt x="226938" y="119413"/>
                  </a:lnTo>
                  <a:lnTo>
                    <a:pt x="226596" y="120972"/>
                  </a:lnTo>
                  <a:lnTo>
                    <a:pt x="226234" y="122530"/>
                  </a:lnTo>
                  <a:lnTo>
                    <a:pt x="225852" y="124078"/>
                  </a:lnTo>
                  <a:lnTo>
                    <a:pt x="225450" y="125626"/>
                  </a:lnTo>
                  <a:lnTo>
                    <a:pt x="225028" y="127175"/>
                  </a:lnTo>
                  <a:lnTo>
                    <a:pt x="224596" y="128713"/>
                  </a:lnTo>
                  <a:lnTo>
                    <a:pt x="224143" y="130251"/>
                  </a:lnTo>
                  <a:lnTo>
                    <a:pt x="223671" y="131779"/>
                  </a:lnTo>
                  <a:lnTo>
                    <a:pt x="223178" y="133307"/>
                  </a:lnTo>
                  <a:lnTo>
                    <a:pt x="222675" y="134835"/>
                  </a:lnTo>
                  <a:lnTo>
                    <a:pt x="222152" y="136353"/>
                  </a:lnTo>
                  <a:lnTo>
                    <a:pt x="221609" y="137861"/>
                  </a:lnTo>
                  <a:lnTo>
                    <a:pt x="221046" y="139369"/>
                  </a:lnTo>
                  <a:lnTo>
                    <a:pt x="220473" y="140877"/>
                  </a:lnTo>
                  <a:lnTo>
                    <a:pt x="219870" y="142375"/>
                  </a:lnTo>
                  <a:lnTo>
                    <a:pt x="219257" y="143863"/>
                  </a:lnTo>
                  <a:lnTo>
                    <a:pt x="218623" y="145351"/>
                  </a:lnTo>
                  <a:lnTo>
                    <a:pt x="217980" y="146829"/>
                  </a:lnTo>
                  <a:lnTo>
                    <a:pt x="217306" y="148306"/>
                  </a:lnTo>
                  <a:lnTo>
                    <a:pt x="216623" y="149774"/>
                  </a:lnTo>
                  <a:lnTo>
                    <a:pt x="215919" y="151232"/>
                  </a:lnTo>
                  <a:lnTo>
                    <a:pt x="215195" y="152690"/>
                  </a:lnTo>
                  <a:lnTo>
                    <a:pt x="214461" y="154137"/>
                  </a:lnTo>
                  <a:lnTo>
                    <a:pt x="213707" y="155585"/>
                  </a:lnTo>
                  <a:lnTo>
                    <a:pt x="212933" y="157013"/>
                  </a:lnTo>
                  <a:lnTo>
                    <a:pt x="212139" y="158440"/>
                  </a:lnTo>
                  <a:lnTo>
                    <a:pt x="211324" y="159868"/>
                  </a:lnTo>
                  <a:lnTo>
                    <a:pt x="210500" y="161275"/>
                  </a:lnTo>
                  <a:lnTo>
                    <a:pt x="209655" y="162683"/>
                  </a:lnTo>
                  <a:lnTo>
                    <a:pt x="208791" y="164080"/>
                  </a:lnTo>
                  <a:lnTo>
                    <a:pt x="207906" y="165467"/>
                  </a:lnTo>
                  <a:lnTo>
                    <a:pt x="207001" y="166855"/>
                  </a:lnTo>
                  <a:lnTo>
                    <a:pt x="206086" y="168222"/>
                  </a:lnTo>
                  <a:lnTo>
                    <a:pt x="205151" y="169589"/>
                  </a:lnTo>
                  <a:lnTo>
                    <a:pt x="204196" y="170946"/>
                  </a:lnTo>
                  <a:lnTo>
                    <a:pt x="203231" y="172294"/>
                  </a:lnTo>
                  <a:lnTo>
                    <a:pt x="202236" y="173631"/>
                  </a:lnTo>
                  <a:lnTo>
                    <a:pt x="201230" y="174958"/>
                  </a:lnTo>
                  <a:lnTo>
                    <a:pt x="200205" y="176275"/>
                  </a:lnTo>
                  <a:lnTo>
                    <a:pt x="199169" y="177592"/>
                  </a:lnTo>
                  <a:lnTo>
                    <a:pt x="198103" y="178888"/>
                  </a:lnTo>
                  <a:lnTo>
                    <a:pt x="197028" y="180175"/>
                  </a:lnTo>
                  <a:lnTo>
                    <a:pt x="195932" y="181462"/>
                  </a:lnTo>
                  <a:lnTo>
                    <a:pt x="194816" y="182729"/>
                  </a:lnTo>
                  <a:lnTo>
                    <a:pt x="193680" y="183996"/>
                  </a:lnTo>
                  <a:lnTo>
                    <a:pt x="192534" y="185242"/>
                  </a:lnTo>
                  <a:lnTo>
                    <a:pt x="191367" y="186479"/>
                  </a:lnTo>
                  <a:lnTo>
                    <a:pt x="190181" y="187705"/>
                  </a:lnTo>
                  <a:lnTo>
                    <a:pt x="188974" y="188932"/>
                  </a:lnTo>
                  <a:lnTo>
                    <a:pt x="187758" y="190128"/>
                  </a:lnTo>
                  <a:lnTo>
                    <a:pt x="186531" y="191314"/>
                  </a:lnTo>
                  <a:lnTo>
                    <a:pt x="185295" y="192480"/>
                  </a:lnTo>
                  <a:lnTo>
                    <a:pt x="184038" y="193637"/>
                  </a:lnTo>
                  <a:lnTo>
                    <a:pt x="182781" y="194763"/>
                  </a:lnTo>
                  <a:lnTo>
                    <a:pt x="181504" y="195878"/>
                  </a:lnTo>
                  <a:lnTo>
                    <a:pt x="180228" y="196974"/>
                  </a:lnTo>
                  <a:lnTo>
                    <a:pt x="178941" y="198060"/>
                  </a:lnTo>
                  <a:lnTo>
                    <a:pt x="177634" y="199116"/>
                  </a:lnTo>
                  <a:lnTo>
                    <a:pt x="176327" y="200161"/>
                  </a:lnTo>
                  <a:lnTo>
                    <a:pt x="174999" y="201187"/>
                  </a:lnTo>
                  <a:lnTo>
                    <a:pt x="173672" y="202192"/>
                  </a:lnTo>
                  <a:lnTo>
                    <a:pt x="172335" y="203177"/>
                  </a:lnTo>
                  <a:lnTo>
                    <a:pt x="170988" y="204152"/>
                  </a:lnTo>
                  <a:lnTo>
                    <a:pt x="169631" y="205107"/>
                  </a:lnTo>
                  <a:lnTo>
                    <a:pt x="168263" y="206042"/>
                  </a:lnTo>
                  <a:lnTo>
                    <a:pt x="166896" y="206957"/>
                  </a:lnTo>
                  <a:lnTo>
                    <a:pt x="165509" y="207862"/>
                  </a:lnTo>
                  <a:lnTo>
                    <a:pt x="164121" y="208737"/>
                  </a:lnTo>
                  <a:lnTo>
                    <a:pt x="162724" y="209601"/>
                  </a:lnTo>
                  <a:lnTo>
                    <a:pt x="161316" y="210456"/>
                  </a:lnTo>
                  <a:lnTo>
                    <a:pt x="159909" y="211280"/>
                  </a:lnTo>
                  <a:lnTo>
                    <a:pt x="158481" y="212094"/>
                  </a:lnTo>
                  <a:lnTo>
                    <a:pt x="157053" y="212878"/>
                  </a:lnTo>
                  <a:lnTo>
                    <a:pt x="155626" y="213663"/>
                  </a:lnTo>
                  <a:lnTo>
                    <a:pt x="154178" y="214417"/>
                  </a:lnTo>
                  <a:lnTo>
                    <a:pt x="152730" y="215151"/>
                  </a:lnTo>
                  <a:lnTo>
                    <a:pt x="151272" y="215874"/>
                  </a:lnTo>
                  <a:lnTo>
                    <a:pt x="149814" y="216578"/>
                  </a:lnTo>
                  <a:lnTo>
                    <a:pt x="148347" y="217262"/>
                  </a:lnTo>
                  <a:lnTo>
                    <a:pt x="146869" y="217935"/>
                  </a:lnTo>
                  <a:lnTo>
                    <a:pt x="145391" y="218579"/>
                  </a:lnTo>
                  <a:lnTo>
                    <a:pt x="143903" y="219212"/>
                  </a:lnTo>
                  <a:lnTo>
                    <a:pt x="142405" y="219825"/>
                  </a:lnTo>
                  <a:lnTo>
                    <a:pt x="140907" y="220428"/>
                  </a:lnTo>
                  <a:lnTo>
                    <a:pt x="139409" y="221002"/>
                  </a:lnTo>
                  <a:lnTo>
                    <a:pt x="137900" y="221565"/>
                  </a:lnTo>
                  <a:lnTo>
                    <a:pt x="136382" y="222107"/>
                  </a:lnTo>
                  <a:lnTo>
                    <a:pt x="134864" y="222630"/>
                  </a:lnTo>
                  <a:lnTo>
                    <a:pt x="133336" y="223133"/>
                  </a:lnTo>
                  <a:lnTo>
                    <a:pt x="131808" y="223625"/>
                  </a:lnTo>
                  <a:lnTo>
                    <a:pt x="130280" y="224098"/>
                  </a:lnTo>
                  <a:lnTo>
                    <a:pt x="128741" y="224550"/>
                  </a:lnTo>
                  <a:lnTo>
                    <a:pt x="127203" y="224983"/>
                  </a:lnTo>
                  <a:lnTo>
                    <a:pt x="125655" y="225405"/>
                  </a:lnTo>
                  <a:lnTo>
                    <a:pt x="124106" y="225807"/>
                  </a:lnTo>
                  <a:lnTo>
                    <a:pt x="122558" y="226189"/>
                  </a:lnTo>
                  <a:lnTo>
                    <a:pt x="121000" y="226551"/>
                  </a:lnTo>
                  <a:lnTo>
                    <a:pt x="119441" y="226893"/>
                  </a:lnTo>
                  <a:lnTo>
                    <a:pt x="117883" y="227224"/>
                  </a:lnTo>
                  <a:lnTo>
                    <a:pt x="116315" y="227536"/>
                  </a:lnTo>
                  <a:lnTo>
                    <a:pt x="114746" y="227828"/>
                  </a:lnTo>
                  <a:lnTo>
                    <a:pt x="113178" y="228099"/>
                  </a:lnTo>
                  <a:lnTo>
                    <a:pt x="111609" y="228361"/>
                  </a:lnTo>
                  <a:lnTo>
                    <a:pt x="110031" y="228592"/>
                  </a:lnTo>
                  <a:lnTo>
                    <a:pt x="108463" y="228813"/>
                  </a:lnTo>
                  <a:lnTo>
                    <a:pt x="106884" y="229024"/>
                  </a:lnTo>
                  <a:lnTo>
                    <a:pt x="105296" y="229205"/>
                  </a:lnTo>
                  <a:lnTo>
                    <a:pt x="103717" y="229376"/>
                  </a:lnTo>
                  <a:lnTo>
                    <a:pt x="102129" y="229527"/>
                  </a:lnTo>
                  <a:lnTo>
                    <a:pt x="100550" y="229657"/>
                  </a:lnTo>
                  <a:lnTo>
                    <a:pt x="98962" y="229768"/>
                  </a:lnTo>
                  <a:lnTo>
                    <a:pt x="97373" y="229868"/>
                  </a:lnTo>
                  <a:lnTo>
                    <a:pt x="95785" y="229939"/>
                  </a:lnTo>
                  <a:lnTo>
                    <a:pt x="94196" y="229999"/>
                  </a:lnTo>
                  <a:lnTo>
                    <a:pt x="92608" y="230049"/>
                  </a:lnTo>
                  <a:lnTo>
                    <a:pt x="91019" y="230070"/>
                  </a:lnTo>
                  <a:lnTo>
                    <a:pt x="89431" y="230080"/>
                  </a:lnTo>
                  <a:lnTo>
                    <a:pt x="87842" y="230070"/>
                  </a:lnTo>
                  <a:lnTo>
                    <a:pt x="86253" y="230039"/>
                  </a:lnTo>
                  <a:lnTo>
                    <a:pt x="84665" y="229989"/>
                  </a:lnTo>
                  <a:lnTo>
                    <a:pt x="83076" y="229929"/>
                  </a:lnTo>
                  <a:lnTo>
                    <a:pt x="81488" y="229838"/>
                  </a:lnTo>
                  <a:lnTo>
                    <a:pt x="79899" y="229738"/>
                  </a:lnTo>
                  <a:lnTo>
                    <a:pt x="78321" y="229627"/>
                  </a:lnTo>
                  <a:lnTo>
                    <a:pt x="76732" y="229486"/>
                  </a:lnTo>
                  <a:lnTo>
                    <a:pt x="75154" y="229336"/>
                  </a:lnTo>
                  <a:lnTo>
                    <a:pt x="73565" y="229165"/>
                  </a:lnTo>
                  <a:lnTo>
                    <a:pt x="71987" y="228974"/>
                  </a:lnTo>
                  <a:lnTo>
                    <a:pt x="70408" y="228763"/>
                  </a:lnTo>
                  <a:lnTo>
                    <a:pt x="68840" y="228541"/>
                  </a:lnTo>
                  <a:lnTo>
                    <a:pt x="67262" y="228290"/>
                  </a:lnTo>
                  <a:lnTo>
                    <a:pt x="65693" y="228029"/>
                  </a:lnTo>
                  <a:lnTo>
                    <a:pt x="64125" y="227757"/>
                  </a:lnTo>
                  <a:lnTo>
                    <a:pt x="62556" y="227456"/>
                  </a:lnTo>
                  <a:lnTo>
                    <a:pt x="60988" y="227144"/>
                  </a:lnTo>
                  <a:lnTo>
                    <a:pt x="59430" y="226812"/>
                  </a:lnTo>
                  <a:lnTo>
                    <a:pt x="57871" y="226460"/>
                  </a:lnTo>
                  <a:lnTo>
                    <a:pt x="56313" y="226088"/>
                  </a:lnTo>
                  <a:lnTo>
                    <a:pt x="54765" y="225706"/>
                  </a:lnTo>
                  <a:lnTo>
                    <a:pt x="53216" y="225304"/>
                  </a:lnTo>
                  <a:lnTo>
                    <a:pt x="51678" y="224882"/>
                  </a:lnTo>
                  <a:lnTo>
                    <a:pt x="50140" y="224440"/>
                  </a:lnTo>
                  <a:lnTo>
                    <a:pt x="48602" y="223977"/>
                  </a:lnTo>
                  <a:lnTo>
                    <a:pt x="47073" y="223505"/>
                  </a:lnTo>
                  <a:lnTo>
                    <a:pt x="45545" y="223012"/>
                  </a:lnTo>
                  <a:lnTo>
                    <a:pt x="44017" y="222499"/>
                  </a:lnTo>
                  <a:lnTo>
                    <a:pt x="42499" y="221967"/>
                  </a:lnTo>
                  <a:lnTo>
                    <a:pt x="40991" y="221424"/>
                  </a:lnTo>
                  <a:lnTo>
                    <a:pt x="39483" y="220861"/>
                  </a:lnTo>
                  <a:lnTo>
                    <a:pt x="37985" y="220278"/>
                  </a:lnTo>
                  <a:lnTo>
                    <a:pt x="36487" y="219674"/>
                  </a:lnTo>
                  <a:lnTo>
                    <a:pt x="34988" y="219061"/>
                  </a:lnTo>
                  <a:lnTo>
                    <a:pt x="33511" y="218418"/>
                  </a:lnTo>
                  <a:lnTo>
                    <a:pt x="32023" y="217764"/>
                  </a:lnTo>
                  <a:lnTo>
                    <a:pt x="30555" y="217091"/>
                  </a:lnTo>
                  <a:lnTo>
                    <a:pt x="29087" y="216407"/>
                  </a:lnTo>
                  <a:lnTo>
                    <a:pt x="27629" y="215693"/>
                  </a:lnTo>
                  <a:lnTo>
                    <a:pt x="26171" y="214970"/>
                  </a:lnTo>
                  <a:lnTo>
                    <a:pt x="24723" y="214226"/>
                  </a:lnTo>
                  <a:lnTo>
                    <a:pt x="23286" y="213462"/>
                  </a:lnTo>
                  <a:lnTo>
                    <a:pt x="21848" y="212687"/>
                  </a:lnTo>
                  <a:lnTo>
                    <a:pt x="20420" y="211893"/>
                  </a:lnTo>
                  <a:lnTo>
                    <a:pt x="19003" y="211079"/>
                  </a:lnTo>
                  <a:lnTo>
                    <a:pt x="17595" y="210245"/>
                  </a:lnTo>
                  <a:lnTo>
                    <a:pt x="16188" y="209390"/>
                  </a:lnTo>
                  <a:lnTo>
                    <a:pt x="14790" y="208525"/>
                  </a:lnTo>
                  <a:lnTo>
                    <a:pt x="13403" y="207641"/>
                  </a:lnTo>
                  <a:lnTo>
                    <a:pt x="12025" y="206736"/>
                  </a:lnTo>
                  <a:lnTo>
                    <a:pt x="10658" y="205811"/>
                  </a:lnTo>
                  <a:lnTo>
                    <a:pt x="9291" y="204866"/>
                  </a:lnTo>
                  <a:lnTo>
                    <a:pt x="7933" y="203911"/>
                  </a:lnTo>
                  <a:lnTo>
                    <a:pt x="6596" y="202936"/>
                  </a:lnTo>
                  <a:lnTo>
                    <a:pt x="5259" y="201941"/>
                  </a:lnTo>
                  <a:lnTo>
                    <a:pt x="3932" y="200935"/>
                  </a:lnTo>
                  <a:lnTo>
                    <a:pt x="2615" y="199900"/>
                  </a:lnTo>
                  <a:lnTo>
                    <a:pt x="1298" y="198854"/>
                  </a:lnTo>
                  <a:lnTo>
                    <a:pt x="1" y="197789"/>
                  </a:lnTo>
                  <a:lnTo>
                    <a:pt x="614" y="198512"/>
                  </a:lnTo>
                  <a:lnTo>
                    <a:pt x="1217" y="199236"/>
                  </a:lnTo>
                  <a:lnTo>
                    <a:pt x="1841" y="199960"/>
                  </a:lnTo>
                  <a:lnTo>
                    <a:pt x="2454" y="200674"/>
                  </a:lnTo>
                  <a:lnTo>
                    <a:pt x="3087" y="201378"/>
                  </a:lnTo>
                  <a:lnTo>
                    <a:pt x="3711" y="202091"/>
                  </a:lnTo>
                  <a:lnTo>
                    <a:pt x="4344" y="202785"/>
                  </a:lnTo>
                  <a:lnTo>
                    <a:pt x="4988" y="203489"/>
                  </a:lnTo>
                  <a:lnTo>
                    <a:pt x="5631" y="204182"/>
                  </a:lnTo>
                  <a:lnTo>
                    <a:pt x="6285" y="204866"/>
                  </a:lnTo>
                  <a:lnTo>
                    <a:pt x="6938" y="205550"/>
                  </a:lnTo>
                  <a:lnTo>
                    <a:pt x="7592" y="206233"/>
                  </a:lnTo>
                  <a:lnTo>
                    <a:pt x="8255" y="206907"/>
                  </a:lnTo>
                  <a:lnTo>
                    <a:pt x="8919" y="207580"/>
                  </a:lnTo>
                  <a:lnTo>
                    <a:pt x="9592" y="208244"/>
                  </a:lnTo>
                  <a:lnTo>
                    <a:pt x="10266" y="208907"/>
                  </a:lnTo>
                  <a:lnTo>
                    <a:pt x="10950" y="209561"/>
                  </a:lnTo>
                  <a:lnTo>
                    <a:pt x="11633" y="210214"/>
                  </a:lnTo>
                  <a:lnTo>
                    <a:pt x="12317" y="210858"/>
                  </a:lnTo>
                  <a:lnTo>
                    <a:pt x="13011" y="211501"/>
                  </a:lnTo>
                  <a:lnTo>
                    <a:pt x="13714" y="212145"/>
                  </a:lnTo>
                  <a:lnTo>
                    <a:pt x="14418" y="212778"/>
                  </a:lnTo>
                  <a:lnTo>
                    <a:pt x="15122" y="213411"/>
                  </a:lnTo>
                  <a:lnTo>
                    <a:pt x="15826" y="214035"/>
                  </a:lnTo>
                  <a:lnTo>
                    <a:pt x="16550" y="214648"/>
                  </a:lnTo>
                  <a:lnTo>
                    <a:pt x="17263" y="215271"/>
                  </a:lnTo>
                  <a:lnTo>
                    <a:pt x="17987" y="215874"/>
                  </a:lnTo>
                  <a:lnTo>
                    <a:pt x="18711" y="216488"/>
                  </a:lnTo>
                  <a:lnTo>
                    <a:pt x="19445" y="217081"/>
                  </a:lnTo>
                  <a:lnTo>
                    <a:pt x="20179" y="217684"/>
                  </a:lnTo>
                  <a:lnTo>
                    <a:pt x="20923" y="218277"/>
                  </a:lnTo>
                  <a:lnTo>
                    <a:pt x="21667" y="218860"/>
                  </a:lnTo>
                  <a:lnTo>
                    <a:pt x="22411" y="219443"/>
                  </a:lnTo>
                  <a:lnTo>
                    <a:pt x="23165" y="220016"/>
                  </a:lnTo>
                  <a:lnTo>
                    <a:pt x="23919" y="220589"/>
                  </a:lnTo>
                  <a:lnTo>
                    <a:pt x="24683" y="221152"/>
                  </a:lnTo>
                  <a:lnTo>
                    <a:pt x="25447" y="221715"/>
                  </a:lnTo>
                  <a:lnTo>
                    <a:pt x="26211" y="222278"/>
                  </a:lnTo>
                  <a:lnTo>
                    <a:pt x="26986" y="222821"/>
                  </a:lnTo>
                  <a:lnTo>
                    <a:pt x="27760" y="223374"/>
                  </a:lnTo>
                  <a:lnTo>
                    <a:pt x="28534" y="223917"/>
                  </a:lnTo>
                  <a:lnTo>
                    <a:pt x="29318" y="224450"/>
                  </a:lnTo>
                  <a:lnTo>
                    <a:pt x="30102" y="224983"/>
                  </a:lnTo>
                  <a:lnTo>
                    <a:pt x="30897" y="225505"/>
                  </a:lnTo>
                  <a:lnTo>
                    <a:pt x="31691" y="226028"/>
                  </a:lnTo>
                  <a:lnTo>
                    <a:pt x="32485" y="226541"/>
                  </a:lnTo>
                  <a:lnTo>
                    <a:pt x="33289" y="227054"/>
                  </a:lnTo>
                  <a:lnTo>
                    <a:pt x="34094" y="227556"/>
                  </a:lnTo>
                  <a:lnTo>
                    <a:pt x="34908" y="228059"/>
                  </a:lnTo>
                  <a:lnTo>
                    <a:pt x="35712" y="228552"/>
                  </a:lnTo>
                  <a:lnTo>
                    <a:pt x="36537" y="229044"/>
                  </a:lnTo>
                  <a:lnTo>
                    <a:pt x="37351" y="229527"/>
                  </a:lnTo>
                  <a:lnTo>
                    <a:pt x="38176" y="229999"/>
                  </a:lnTo>
                  <a:lnTo>
                    <a:pt x="39000" y="230472"/>
                  </a:lnTo>
                  <a:lnTo>
                    <a:pt x="39834" y="230944"/>
                  </a:lnTo>
                  <a:lnTo>
                    <a:pt x="40669" y="231407"/>
                  </a:lnTo>
                  <a:lnTo>
                    <a:pt x="41503" y="231859"/>
                  </a:lnTo>
                  <a:lnTo>
                    <a:pt x="42348" y="232311"/>
                  </a:lnTo>
                  <a:lnTo>
                    <a:pt x="43192" y="232754"/>
                  </a:lnTo>
                  <a:lnTo>
                    <a:pt x="44037" y="233196"/>
                  </a:lnTo>
                  <a:lnTo>
                    <a:pt x="44882" y="233628"/>
                  </a:lnTo>
                  <a:lnTo>
                    <a:pt x="45736" y="234061"/>
                  </a:lnTo>
                  <a:lnTo>
                    <a:pt x="46601" y="234483"/>
                  </a:lnTo>
                  <a:lnTo>
                    <a:pt x="47455" y="234895"/>
                  </a:lnTo>
                  <a:lnTo>
                    <a:pt x="48320" y="235307"/>
                  </a:lnTo>
                  <a:lnTo>
                    <a:pt x="49185" y="235719"/>
                  </a:lnTo>
                  <a:lnTo>
                    <a:pt x="50059" y="236112"/>
                  </a:lnTo>
                  <a:lnTo>
                    <a:pt x="50934" y="236514"/>
                  </a:lnTo>
                  <a:lnTo>
                    <a:pt x="51809" y="236896"/>
                  </a:lnTo>
                  <a:lnTo>
                    <a:pt x="52693" y="237278"/>
                  </a:lnTo>
                  <a:lnTo>
                    <a:pt x="53568" y="237660"/>
                  </a:lnTo>
                  <a:lnTo>
                    <a:pt x="54463" y="238032"/>
                  </a:lnTo>
                  <a:lnTo>
                    <a:pt x="55348" y="238394"/>
                  </a:lnTo>
                  <a:lnTo>
                    <a:pt x="56242" y="238756"/>
                  </a:lnTo>
                  <a:lnTo>
                    <a:pt x="57137" y="239107"/>
                  </a:lnTo>
                  <a:lnTo>
                    <a:pt x="58032" y="239449"/>
                  </a:lnTo>
                  <a:lnTo>
                    <a:pt x="58937" y="239791"/>
                  </a:lnTo>
                  <a:lnTo>
                    <a:pt x="59842" y="240133"/>
                  </a:lnTo>
                  <a:lnTo>
                    <a:pt x="60747" y="240455"/>
                  </a:lnTo>
                  <a:lnTo>
                    <a:pt x="61652" y="240776"/>
                  </a:lnTo>
                  <a:lnTo>
                    <a:pt x="62566" y="241098"/>
                  </a:lnTo>
                  <a:lnTo>
                    <a:pt x="63481" y="241410"/>
                  </a:lnTo>
                  <a:lnTo>
                    <a:pt x="64396" y="241711"/>
                  </a:lnTo>
                  <a:lnTo>
                    <a:pt x="65321" y="242013"/>
                  </a:lnTo>
                  <a:lnTo>
                    <a:pt x="66246" y="242304"/>
                  </a:lnTo>
                  <a:lnTo>
                    <a:pt x="67171" y="242596"/>
                  </a:lnTo>
                  <a:lnTo>
                    <a:pt x="68106" y="242867"/>
                  </a:lnTo>
                  <a:lnTo>
                    <a:pt x="69031" y="243149"/>
                  </a:lnTo>
                  <a:lnTo>
                    <a:pt x="69966" y="243410"/>
                  </a:lnTo>
                  <a:lnTo>
                    <a:pt x="70911" y="243672"/>
                  </a:lnTo>
                  <a:lnTo>
                    <a:pt x="71846" y="243933"/>
                  </a:lnTo>
                  <a:lnTo>
                    <a:pt x="72791" y="244174"/>
                  </a:lnTo>
                  <a:lnTo>
                    <a:pt x="73736" y="244416"/>
                  </a:lnTo>
                  <a:lnTo>
                    <a:pt x="74681" y="244657"/>
                  </a:lnTo>
                  <a:lnTo>
                    <a:pt x="75637" y="244888"/>
                  </a:lnTo>
                  <a:lnTo>
                    <a:pt x="76582" y="245109"/>
                  </a:lnTo>
                  <a:lnTo>
                    <a:pt x="77537" y="245320"/>
                  </a:lnTo>
                  <a:lnTo>
                    <a:pt x="78502" y="245531"/>
                  </a:lnTo>
                  <a:lnTo>
                    <a:pt x="79457" y="245733"/>
                  </a:lnTo>
                  <a:lnTo>
                    <a:pt x="80422" y="245934"/>
                  </a:lnTo>
                  <a:lnTo>
                    <a:pt x="81387" y="246125"/>
                  </a:lnTo>
                  <a:lnTo>
                    <a:pt x="82353" y="246306"/>
                  </a:lnTo>
                  <a:lnTo>
                    <a:pt x="83318" y="246487"/>
                  </a:lnTo>
                  <a:lnTo>
                    <a:pt x="84293" y="246657"/>
                  </a:lnTo>
                  <a:lnTo>
                    <a:pt x="85268" y="246818"/>
                  </a:lnTo>
                  <a:lnTo>
                    <a:pt x="86243" y="246979"/>
                  </a:lnTo>
                  <a:lnTo>
                    <a:pt x="87219" y="247130"/>
                  </a:lnTo>
                  <a:lnTo>
                    <a:pt x="88204" y="247271"/>
                  </a:lnTo>
                  <a:lnTo>
                    <a:pt x="89189" y="247401"/>
                  </a:lnTo>
                  <a:lnTo>
                    <a:pt x="90174" y="247532"/>
                  </a:lnTo>
                  <a:lnTo>
                    <a:pt x="91160" y="247663"/>
                  </a:lnTo>
                  <a:lnTo>
                    <a:pt x="92145" y="247773"/>
                  </a:lnTo>
                  <a:lnTo>
                    <a:pt x="93140" y="247884"/>
                  </a:lnTo>
                  <a:lnTo>
                    <a:pt x="94136" y="247984"/>
                  </a:lnTo>
                  <a:lnTo>
                    <a:pt x="95131" y="248085"/>
                  </a:lnTo>
                  <a:lnTo>
                    <a:pt x="96126" y="248175"/>
                  </a:lnTo>
                  <a:lnTo>
                    <a:pt x="97122" y="248256"/>
                  </a:lnTo>
                  <a:lnTo>
                    <a:pt x="98127" y="248326"/>
                  </a:lnTo>
                  <a:lnTo>
                    <a:pt x="99133" y="248397"/>
                  </a:lnTo>
                  <a:lnTo>
                    <a:pt x="100138" y="248457"/>
                  </a:lnTo>
                  <a:lnTo>
                    <a:pt x="101143" y="248507"/>
                  </a:lnTo>
                  <a:lnTo>
                    <a:pt x="102149" y="248557"/>
                  </a:lnTo>
                  <a:lnTo>
                    <a:pt x="103164" y="248598"/>
                  </a:lnTo>
                  <a:lnTo>
                    <a:pt x="104180" y="248628"/>
                  </a:lnTo>
                  <a:lnTo>
                    <a:pt x="105195" y="248658"/>
                  </a:lnTo>
                  <a:lnTo>
                    <a:pt x="106211" y="248668"/>
                  </a:lnTo>
                  <a:lnTo>
                    <a:pt x="107226" y="248688"/>
                  </a:lnTo>
                  <a:lnTo>
                    <a:pt x="108241" y="248688"/>
                  </a:lnTo>
                  <a:lnTo>
                    <a:pt x="110061" y="248678"/>
                  </a:lnTo>
                  <a:lnTo>
                    <a:pt x="111871" y="248638"/>
                  </a:lnTo>
                  <a:lnTo>
                    <a:pt x="113681" y="248588"/>
                  </a:lnTo>
                  <a:lnTo>
                    <a:pt x="115480" y="248507"/>
                  </a:lnTo>
                  <a:lnTo>
                    <a:pt x="117270" y="248407"/>
                  </a:lnTo>
                  <a:lnTo>
                    <a:pt x="119059" y="248276"/>
                  </a:lnTo>
                  <a:lnTo>
                    <a:pt x="120839" y="248135"/>
                  </a:lnTo>
                  <a:lnTo>
                    <a:pt x="122608" y="247964"/>
                  </a:lnTo>
                  <a:lnTo>
                    <a:pt x="124378" y="247773"/>
                  </a:lnTo>
                  <a:lnTo>
                    <a:pt x="126137" y="247562"/>
                  </a:lnTo>
                  <a:lnTo>
                    <a:pt x="127897" y="247321"/>
                  </a:lnTo>
                  <a:lnTo>
                    <a:pt x="129646" y="247070"/>
                  </a:lnTo>
                  <a:lnTo>
                    <a:pt x="131386" y="246788"/>
                  </a:lnTo>
                  <a:lnTo>
                    <a:pt x="133115" y="246497"/>
                  </a:lnTo>
                  <a:lnTo>
                    <a:pt x="134844" y="246175"/>
                  </a:lnTo>
                  <a:lnTo>
                    <a:pt x="136563" y="245833"/>
                  </a:lnTo>
                  <a:lnTo>
                    <a:pt x="138272" y="245471"/>
                  </a:lnTo>
                  <a:lnTo>
                    <a:pt x="139972" y="245089"/>
                  </a:lnTo>
                  <a:lnTo>
                    <a:pt x="141671" y="244687"/>
                  </a:lnTo>
                  <a:lnTo>
                    <a:pt x="143360" y="244265"/>
                  </a:lnTo>
                  <a:lnTo>
                    <a:pt x="145039" y="243822"/>
                  </a:lnTo>
                  <a:lnTo>
                    <a:pt x="146708" y="243360"/>
                  </a:lnTo>
                  <a:lnTo>
                    <a:pt x="148377" y="242877"/>
                  </a:lnTo>
                  <a:lnTo>
                    <a:pt x="150026" y="242375"/>
                  </a:lnTo>
                  <a:lnTo>
                    <a:pt x="151674" y="241852"/>
                  </a:lnTo>
                  <a:lnTo>
                    <a:pt x="153313" y="241309"/>
                  </a:lnTo>
                  <a:lnTo>
                    <a:pt x="154932" y="240746"/>
                  </a:lnTo>
                  <a:lnTo>
                    <a:pt x="156551" y="240163"/>
                  </a:lnTo>
                  <a:lnTo>
                    <a:pt x="158159" y="239560"/>
                  </a:lnTo>
                  <a:lnTo>
                    <a:pt x="159768" y="238947"/>
                  </a:lnTo>
                  <a:lnTo>
                    <a:pt x="161356" y="238303"/>
                  </a:lnTo>
                  <a:lnTo>
                    <a:pt x="162935" y="237650"/>
                  </a:lnTo>
                  <a:lnTo>
                    <a:pt x="164503" y="236976"/>
                  </a:lnTo>
                  <a:lnTo>
                    <a:pt x="166062" y="236272"/>
                  </a:lnTo>
                  <a:lnTo>
                    <a:pt x="167620" y="235569"/>
                  </a:lnTo>
                  <a:lnTo>
                    <a:pt x="169158" y="234835"/>
                  </a:lnTo>
                  <a:lnTo>
                    <a:pt x="170686" y="234081"/>
                  </a:lnTo>
                  <a:lnTo>
                    <a:pt x="172204" y="233317"/>
                  </a:lnTo>
                  <a:lnTo>
                    <a:pt x="173713" y="232533"/>
                  </a:lnTo>
                  <a:lnTo>
                    <a:pt x="175221" y="231728"/>
                  </a:lnTo>
                  <a:lnTo>
                    <a:pt x="176699" y="230914"/>
                  </a:lnTo>
                  <a:lnTo>
                    <a:pt x="178177" y="230080"/>
                  </a:lnTo>
                  <a:lnTo>
                    <a:pt x="179644" y="229225"/>
                  </a:lnTo>
                  <a:lnTo>
                    <a:pt x="181102" y="228350"/>
                  </a:lnTo>
                  <a:lnTo>
                    <a:pt x="182540" y="227466"/>
                  </a:lnTo>
                  <a:lnTo>
                    <a:pt x="183978" y="226551"/>
                  </a:lnTo>
                  <a:lnTo>
                    <a:pt x="185395" y="225636"/>
                  </a:lnTo>
                  <a:lnTo>
                    <a:pt x="186803" y="224691"/>
                  </a:lnTo>
                  <a:lnTo>
                    <a:pt x="188190" y="223736"/>
                  </a:lnTo>
                  <a:lnTo>
                    <a:pt x="189578" y="222771"/>
                  </a:lnTo>
                  <a:lnTo>
                    <a:pt x="190945" y="221786"/>
                  </a:lnTo>
                  <a:lnTo>
                    <a:pt x="192312" y="220780"/>
                  </a:lnTo>
                  <a:lnTo>
                    <a:pt x="193650" y="219755"/>
                  </a:lnTo>
                  <a:lnTo>
                    <a:pt x="194987" y="218719"/>
                  </a:lnTo>
                  <a:lnTo>
                    <a:pt x="196304" y="217674"/>
                  </a:lnTo>
                  <a:lnTo>
                    <a:pt x="197611" y="216608"/>
                  </a:lnTo>
                  <a:lnTo>
                    <a:pt x="198908" y="215523"/>
                  </a:lnTo>
                  <a:lnTo>
                    <a:pt x="200195" y="214427"/>
                  </a:lnTo>
                  <a:lnTo>
                    <a:pt x="201461" y="213321"/>
                  </a:lnTo>
                  <a:lnTo>
                    <a:pt x="202718" y="212195"/>
                  </a:lnTo>
                  <a:lnTo>
                    <a:pt x="203955" y="211049"/>
                  </a:lnTo>
                  <a:lnTo>
                    <a:pt x="205181" y="209893"/>
                  </a:lnTo>
                  <a:lnTo>
                    <a:pt x="206398" y="208727"/>
                  </a:lnTo>
                  <a:lnTo>
                    <a:pt x="207594" y="207540"/>
                  </a:lnTo>
                  <a:lnTo>
                    <a:pt x="208781" y="206344"/>
                  </a:lnTo>
                  <a:lnTo>
                    <a:pt x="209947" y="205127"/>
                  </a:lnTo>
                  <a:lnTo>
                    <a:pt x="211103" y="203901"/>
                  </a:lnTo>
                  <a:lnTo>
                    <a:pt x="212249" y="202664"/>
                  </a:lnTo>
                  <a:lnTo>
                    <a:pt x="213375" y="201408"/>
                  </a:lnTo>
                  <a:lnTo>
                    <a:pt x="214481" y="200141"/>
                  </a:lnTo>
                  <a:lnTo>
                    <a:pt x="215577" y="198864"/>
                  </a:lnTo>
                  <a:lnTo>
                    <a:pt x="216663" y="197567"/>
                  </a:lnTo>
                  <a:lnTo>
                    <a:pt x="217729" y="196260"/>
                  </a:lnTo>
                  <a:lnTo>
                    <a:pt x="218774" y="194933"/>
                  </a:lnTo>
                  <a:lnTo>
                    <a:pt x="219810" y="193606"/>
                  </a:lnTo>
                  <a:lnTo>
                    <a:pt x="220835" y="192259"/>
                  </a:lnTo>
                  <a:lnTo>
                    <a:pt x="221831" y="190902"/>
                  </a:lnTo>
                  <a:lnTo>
                    <a:pt x="222826" y="189525"/>
                  </a:lnTo>
                  <a:lnTo>
                    <a:pt x="223791" y="188147"/>
                  </a:lnTo>
                  <a:lnTo>
                    <a:pt x="224746" y="186750"/>
                  </a:lnTo>
                  <a:lnTo>
                    <a:pt x="225691" y="185343"/>
                  </a:lnTo>
                  <a:lnTo>
                    <a:pt x="226606" y="183925"/>
                  </a:lnTo>
                  <a:lnTo>
                    <a:pt x="227511" y="182498"/>
                  </a:lnTo>
                  <a:lnTo>
                    <a:pt x="228406" y="181050"/>
                  </a:lnTo>
                  <a:lnTo>
                    <a:pt x="229271" y="179592"/>
                  </a:lnTo>
                  <a:lnTo>
                    <a:pt x="230125" y="178134"/>
                  </a:lnTo>
                  <a:lnTo>
                    <a:pt x="230970" y="176657"/>
                  </a:lnTo>
                  <a:lnTo>
                    <a:pt x="231784" y="175169"/>
                  </a:lnTo>
                  <a:lnTo>
                    <a:pt x="232588" y="173671"/>
                  </a:lnTo>
                  <a:lnTo>
                    <a:pt x="233373" y="172163"/>
                  </a:lnTo>
                  <a:lnTo>
                    <a:pt x="234137" y="170645"/>
                  </a:lnTo>
                  <a:lnTo>
                    <a:pt x="234891" y="169107"/>
                  </a:lnTo>
                  <a:lnTo>
                    <a:pt x="235615" y="167568"/>
                  </a:lnTo>
                  <a:lnTo>
                    <a:pt x="236328" y="166020"/>
                  </a:lnTo>
                  <a:lnTo>
                    <a:pt x="237022" y="164462"/>
                  </a:lnTo>
                  <a:lnTo>
                    <a:pt x="237706" y="162884"/>
                  </a:lnTo>
                  <a:lnTo>
                    <a:pt x="238359" y="161305"/>
                  </a:lnTo>
                  <a:lnTo>
                    <a:pt x="238993" y="159717"/>
                  </a:lnTo>
                  <a:lnTo>
                    <a:pt x="239616" y="158118"/>
                  </a:lnTo>
                  <a:lnTo>
                    <a:pt x="240219" y="156510"/>
                  </a:lnTo>
                  <a:lnTo>
                    <a:pt x="240802" y="154891"/>
                  </a:lnTo>
                  <a:lnTo>
                    <a:pt x="241355" y="153263"/>
                  </a:lnTo>
                  <a:lnTo>
                    <a:pt x="241898" y="151624"/>
                  </a:lnTo>
                  <a:lnTo>
                    <a:pt x="242421" y="149985"/>
                  </a:lnTo>
                  <a:lnTo>
                    <a:pt x="242924" y="148327"/>
                  </a:lnTo>
                  <a:lnTo>
                    <a:pt x="243416" y="146668"/>
                  </a:lnTo>
                  <a:lnTo>
                    <a:pt x="243879" y="144999"/>
                  </a:lnTo>
                  <a:lnTo>
                    <a:pt x="244321" y="143310"/>
                  </a:lnTo>
                  <a:lnTo>
                    <a:pt x="244744" y="141631"/>
                  </a:lnTo>
                  <a:lnTo>
                    <a:pt x="245146" y="139932"/>
                  </a:lnTo>
                  <a:lnTo>
                    <a:pt x="245528" y="138233"/>
                  </a:lnTo>
                  <a:lnTo>
                    <a:pt x="245890" y="136514"/>
                  </a:lnTo>
                  <a:lnTo>
                    <a:pt x="246232" y="134805"/>
                  </a:lnTo>
                  <a:lnTo>
                    <a:pt x="246543" y="133076"/>
                  </a:lnTo>
                  <a:lnTo>
                    <a:pt x="246845" y="131337"/>
                  </a:lnTo>
                  <a:lnTo>
                    <a:pt x="247126" y="129597"/>
                  </a:lnTo>
                  <a:lnTo>
                    <a:pt x="247378" y="127858"/>
                  </a:lnTo>
                  <a:lnTo>
                    <a:pt x="247609" y="126099"/>
                  </a:lnTo>
                  <a:lnTo>
                    <a:pt x="247830" y="124339"/>
                  </a:lnTo>
                  <a:lnTo>
                    <a:pt x="248021" y="122570"/>
                  </a:lnTo>
                  <a:lnTo>
                    <a:pt x="248182" y="120801"/>
                  </a:lnTo>
                  <a:lnTo>
                    <a:pt x="248333" y="119011"/>
                  </a:lnTo>
                  <a:lnTo>
                    <a:pt x="248453" y="117232"/>
                  </a:lnTo>
                  <a:lnTo>
                    <a:pt x="248554" y="115432"/>
                  </a:lnTo>
                  <a:lnTo>
                    <a:pt x="248634" y="113633"/>
                  </a:lnTo>
                  <a:lnTo>
                    <a:pt x="248695" y="111833"/>
                  </a:lnTo>
                  <a:lnTo>
                    <a:pt x="248735" y="110024"/>
                  </a:lnTo>
                  <a:lnTo>
                    <a:pt x="248745" y="108204"/>
                  </a:lnTo>
                  <a:lnTo>
                    <a:pt x="248735" y="107189"/>
                  </a:lnTo>
                  <a:lnTo>
                    <a:pt x="248725" y="106173"/>
                  </a:lnTo>
                  <a:lnTo>
                    <a:pt x="248705" y="105158"/>
                  </a:lnTo>
                  <a:lnTo>
                    <a:pt x="248685" y="104143"/>
                  </a:lnTo>
                  <a:lnTo>
                    <a:pt x="248655" y="103127"/>
                  </a:lnTo>
                  <a:lnTo>
                    <a:pt x="248614" y="102122"/>
                  </a:lnTo>
                  <a:lnTo>
                    <a:pt x="248564" y="101106"/>
                  </a:lnTo>
                  <a:lnTo>
                    <a:pt x="248514" y="100101"/>
                  </a:lnTo>
                  <a:lnTo>
                    <a:pt x="248453" y="99096"/>
                  </a:lnTo>
                  <a:lnTo>
                    <a:pt x="248383" y="98090"/>
                  </a:lnTo>
                  <a:lnTo>
                    <a:pt x="248313" y="97095"/>
                  </a:lnTo>
                  <a:lnTo>
                    <a:pt x="248222" y="96090"/>
                  </a:lnTo>
                  <a:lnTo>
                    <a:pt x="248142" y="95095"/>
                  </a:lnTo>
                  <a:lnTo>
                    <a:pt x="248041" y="94099"/>
                  </a:lnTo>
                  <a:lnTo>
                    <a:pt x="247941" y="93104"/>
                  </a:lnTo>
                  <a:lnTo>
                    <a:pt x="247830" y="92119"/>
                  </a:lnTo>
                  <a:lnTo>
                    <a:pt x="247709" y="91134"/>
                  </a:lnTo>
                  <a:lnTo>
                    <a:pt x="247589" y="90138"/>
                  </a:lnTo>
                  <a:lnTo>
                    <a:pt x="247458" y="89153"/>
                  </a:lnTo>
                  <a:lnTo>
                    <a:pt x="247327" y="88178"/>
                  </a:lnTo>
                  <a:lnTo>
                    <a:pt x="247177" y="87193"/>
                  </a:lnTo>
                  <a:lnTo>
                    <a:pt x="247036" y="86218"/>
                  </a:lnTo>
                  <a:lnTo>
                    <a:pt x="246875" y="85242"/>
                  </a:lnTo>
                  <a:lnTo>
                    <a:pt x="246714" y="84267"/>
                  </a:lnTo>
                  <a:lnTo>
                    <a:pt x="246543" y="83292"/>
                  </a:lnTo>
                  <a:lnTo>
                    <a:pt x="246362" y="82327"/>
                  </a:lnTo>
                  <a:lnTo>
                    <a:pt x="246181" y="81362"/>
                  </a:lnTo>
                  <a:lnTo>
                    <a:pt x="245990" y="80397"/>
                  </a:lnTo>
                  <a:lnTo>
                    <a:pt x="245789" y="79432"/>
                  </a:lnTo>
                  <a:lnTo>
                    <a:pt x="245588" y="78477"/>
                  </a:lnTo>
                  <a:lnTo>
                    <a:pt x="245377" y="77522"/>
                  </a:lnTo>
                  <a:lnTo>
                    <a:pt x="245166" y="76566"/>
                  </a:lnTo>
                  <a:lnTo>
                    <a:pt x="244945" y="75611"/>
                  </a:lnTo>
                  <a:lnTo>
                    <a:pt x="244713" y="74656"/>
                  </a:lnTo>
                  <a:lnTo>
                    <a:pt x="244472" y="73711"/>
                  </a:lnTo>
                  <a:lnTo>
                    <a:pt x="244231" y="72766"/>
                  </a:lnTo>
                  <a:lnTo>
                    <a:pt x="243990" y="71821"/>
                  </a:lnTo>
                  <a:lnTo>
                    <a:pt x="243728" y="70886"/>
                  </a:lnTo>
                  <a:lnTo>
                    <a:pt x="243467" y="69951"/>
                  </a:lnTo>
                  <a:lnTo>
                    <a:pt x="243205" y="69016"/>
                  </a:lnTo>
                  <a:lnTo>
                    <a:pt x="242934" y="68082"/>
                  </a:lnTo>
                  <a:lnTo>
                    <a:pt x="242652" y="67157"/>
                  </a:lnTo>
                  <a:lnTo>
                    <a:pt x="242361" y="66232"/>
                  </a:lnTo>
                  <a:lnTo>
                    <a:pt x="242069" y="65307"/>
                  </a:lnTo>
                  <a:lnTo>
                    <a:pt x="241768" y="64382"/>
                  </a:lnTo>
                  <a:lnTo>
                    <a:pt x="241466" y="63467"/>
                  </a:lnTo>
                  <a:lnTo>
                    <a:pt x="241154" y="62552"/>
                  </a:lnTo>
                  <a:lnTo>
                    <a:pt x="240843" y="61637"/>
                  </a:lnTo>
                  <a:lnTo>
                    <a:pt x="240521" y="60733"/>
                  </a:lnTo>
                  <a:lnTo>
                    <a:pt x="240189" y="59818"/>
                  </a:lnTo>
                  <a:lnTo>
                    <a:pt x="239857" y="58923"/>
                  </a:lnTo>
                  <a:lnTo>
                    <a:pt x="239516" y="58018"/>
                  </a:lnTo>
                  <a:lnTo>
                    <a:pt x="239164" y="57123"/>
                  </a:lnTo>
                  <a:lnTo>
                    <a:pt x="238812" y="56229"/>
                  </a:lnTo>
                  <a:lnTo>
                    <a:pt x="238450" y="55334"/>
                  </a:lnTo>
                  <a:lnTo>
                    <a:pt x="238088" y="54449"/>
                  </a:lnTo>
                  <a:lnTo>
                    <a:pt x="237716" y="53555"/>
                  </a:lnTo>
                  <a:lnTo>
                    <a:pt x="237344" y="52680"/>
                  </a:lnTo>
                  <a:lnTo>
                    <a:pt x="236962" y="51795"/>
                  </a:lnTo>
                  <a:lnTo>
                    <a:pt x="236570" y="50921"/>
                  </a:lnTo>
                  <a:lnTo>
                    <a:pt x="236178" y="50046"/>
                  </a:lnTo>
                  <a:lnTo>
                    <a:pt x="235775" y="49181"/>
                  </a:lnTo>
                  <a:lnTo>
                    <a:pt x="235373" y="48307"/>
                  </a:lnTo>
                  <a:lnTo>
                    <a:pt x="234961" y="47452"/>
                  </a:lnTo>
                  <a:lnTo>
                    <a:pt x="234539" y="46588"/>
                  </a:lnTo>
                  <a:lnTo>
                    <a:pt x="234117" y="45733"/>
                  </a:lnTo>
                  <a:lnTo>
                    <a:pt x="233694" y="44879"/>
                  </a:lnTo>
                  <a:lnTo>
                    <a:pt x="233262" y="44024"/>
                  </a:lnTo>
                  <a:lnTo>
                    <a:pt x="232820" y="43180"/>
                  </a:lnTo>
                  <a:lnTo>
                    <a:pt x="232377" y="42335"/>
                  </a:lnTo>
                  <a:lnTo>
                    <a:pt x="231925" y="41491"/>
                  </a:lnTo>
                  <a:lnTo>
                    <a:pt x="231462" y="40656"/>
                  </a:lnTo>
                  <a:lnTo>
                    <a:pt x="231010" y="39822"/>
                  </a:lnTo>
                  <a:lnTo>
                    <a:pt x="230537" y="38997"/>
                  </a:lnTo>
                  <a:lnTo>
                    <a:pt x="230065" y="38163"/>
                  </a:lnTo>
                  <a:lnTo>
                    <a:pt x="229592" y="37349"/>
                  </a:lnTo>
                  <a:lnTo>
                    <a:pt x="229110" y="36524"/>
                  </a:lnTo>
                  <a:lnTo>
                    <a:pt x="228617" y="35710"/>
                  </a:lnTo>
                  <a:lnTo>
                    <a:pt x="228124" y="34896"/>
                  </a:lnTo>
                  <a:lnTo>
                    <a:pt x="227622" y="34091"/>
                  </a:lnTo>
                  <a:lnTo>
                    <a:pt x="227119" y="33287"/>
                  </a:lnTo>
                  <a:lnTo>
                    <a:pt x="226606" y="32483"/>
                  </a:lnTo>
                  <a:lnTo>
                    <a:pt x="226094" y="31689"/>
                  </a:lnTo>
                  <a:lnTo>
                    <a:pt x="225571" y="30895"/>
                  </a:lnTo>
                  <a:lnTo>
                    <a:pt x="225048" y="30100"/>
                  </a:lnTo>
                  <a:lnTo>
                    <a:pt x="224515" y="29316"/>
                  </a:lnTo>
                  <a:lnTo>
                    <a:pt x="223982" y="28532"/>
                  </a:lnTo>
                  <a:lnTo>
                    <a:pt x="223439" y="27748"/>
                  </a:lnTo>
                  <a:lnTo>
                    <a:pt x="222896" y="26974"/>
                  </a:lnTo>
                  <a:lnTo>
                    <a:pt x="222343" y="26210"/>
                  </a:lnTo>
                  <a:lnTo>
                    <a:pt x="221780" y="25436"/>
                  </a:lnTo>
                  <a:lnTo>
                    <a:pt x="221227" y="24672"/>
                  </a:lnTo>
                  <a:lnTo>
                    <a:pt x="220654" y="23918"/>
                  </a:lnTo>
                  <a:lnTo>
                    <a:pt x="220081" y="23164"/>
                  </a:lnTo>
                  <a:lnTo>
                    <a:pt x="219508" y="22410"/>
                  </a:lnTo>
                  <a:lnTo>
                    <a:pt x="218925" y="21666"/>
                  </a:lnTo>
                  <a:lnTo>
                    <a:pt x="218342" y="20922"/>
                  </a:lnTo>
                  <a:lnTo>
                    <a:pt x="217749" y="20178"/>
                  </a:lnTo>
                  <a:lnTo>
                    <a:pt x="217156" y="19444"/>
                  </a:lnTo>
                  <a:lnTo>
                    <a:pt x="216552" y="18710"/>
                  </a:lnTo>
                  <a:lnTo>
                    <a:pt x="215949" y="17986"/>
                  </a:lnTo>
                  <a:lnTo>
                    <a:pt x="215336" y="17262"/>
                  </a:lnTo>
                  <a:lnTo>
                    <a:pt x="214723" y="16549"/>
                  </a:lnTo>
                  <a:lnTo>
                    <a:pt x="214099" y="15825"/>
                  </a:lnTo>
                  <a:lnTo>
                    <a:pt x="213476" y="15121"/>
                  </a:lnTo>
                  <a:lnTo>
                    <a:pt x="212853" y="14417"/>
                  </a:lnTo>
                  <a:lnTo>
                    <a:pt x="212209" y="13714"/>
                  </a:lnTo>
                  <a:lnTo>
                    <a:pt x="211576" y="13010"/>
                  </a:lnTo>
                  <a:lnTo>
                    <a:pt x="210932" y="12316"/>
                  </a:lnTo>
                  <a:lnTo>
                    <a:pt x="210289" y="11632"/>
                  </a:lnTo>
                  <a:lnTo>
                    <a:pt x="209635" y="10949"/>
                  </a:lnTo>
                  <a:lnTo>
                    <a:pt x="208972" y="10265"/>
                  </a:lnTo>
                  <a:lnTo>
                    <a:pt x="208308" y="9592"/>
                  </a:lnTo>
                  <a:lnTo>
                    <a:pt x="207645" y="8918"/>
                  </a:lnTo>
                  <a:lnTo>
                    <a:pt x="206981" y="8255"/>
                  </a:lnTo>
                  <a:lnTo>
                    <a:pt x="206297" y="7591"/>
                  </a:lnTo>
                  <a:lnTo>
                    <a:pt x="205624" y="6938"/>
                  </a:lnTo>
                  <a:lnTo>
                    <a:pt x="204940" y="6284"/>
                  </a:lnTo>
                  <a:lnTo>
                    <a:pt x="204246" y="5631"/>
                  </a:lnTo>
                  <a:lnTo>
                    <a:pt x="203553" y="4987"/>
                  </a:lnTo>
                  <a:lnTo>
                    <a:pt x="202859" y="4344"/>
                  </a:lnTo>
                  <a:lnTo>
                    <a:pt x="202155" y="3711"/>
                  </a:lnTo>
                  <a:lnTo>
                    <a:pt x="201451" y="3087"/>
                  </a:lnTo>
                  <a:lnTo>
                    <a:pt x="200748" y="2454"/>
                  </a:lnTo>
                  <a:lnTo>
                    <a:pt x="200034" y="1841"/>
                  </a:lnTo>
                  <a:lnTo>
                    <a:pt x="199310" y="1217"/>
                  </a:lnTo>
                  <a:lnTo>
                    <a:pt x="198586" y="614"/>
                  </a:lnTo>
                  <a:lnTo>
                    <a:pt x="1978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7"/>
            <p:cNvSpPr/>
            <p:nvPr/>
          </p:nvSpPr>
          <p:spPr>
            <a:xfrm>
              <a:off x="-3491800" y="-280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7"/>
            <p:cNvSpPr/>
            <p:nvPr/>
          </p:nvSpPr>
          <p:spPr>
            <a:xfrm>
              <a:off x="-8097000" y="-10994375"/>
              <a:ext cx="7559325" cy="4012525"/>
            </a:xfrm>
            <a:custGeom>
              <a:avLst/>
              <a:gdLst/>
              <a:ahLst/>
              <a:cxnLst/>
              <a:rect l="l" t="t" r="r" b="b"/>
              <a:pathLst>
                <a:path w="302373" h="160501" extrusionOk="0">
                  <a:moveTo>
                    <a:pt x="184208" y="0"/>
                  </a:moveTo>
                  <a:lnTo>
                    <a:pt x="182107" y="10"/>
                  </a:lnTo>
                  <a:lnTo>
                    <a:pt x="179996" y="40"/>
                  </a:lnTo>
                  <a:lnTo>
                    <a:pt x="177895" y="101"/>
                  </a:lnTo>
                  <a:lnTo>
                    <a:pt x="175803" y="181"/>
                  </a:lnTo>
                  <a:lnTo>
                    <a:pt x="173712" y="292"/>
                  </a:lnTo>
                  <a:lnTo>
                    <a:pt x="171621" y="412"/>
                  </a:lnTo>
                  <a:lnTo>
                    <a:pt x="169540" y="563"/>
                  </a:lnTo>
                  <a:lnTo>
                    <a:pt x="167469" y="734"/>
                  </a:lnTo>
                  <a:lnTo>
                    <a:pt x="165398" y="935"/>
                  </a:lnTo>
                  <a:lnTo>
                    <a:pt x="163336" y="1156"/>
                  </a:lnTo>
                  <a:lnTo>
                    <a:pt x="161285" y="1397"/>
                  </a:lnTo>
                  <a:lnTo>
                    <a:pt x="159234" y="1659"/>
                  </a:lnTo>
                  <a:lnTo>
                    <a:pt x="157183" y="1940"/>
                  </a:lnTo>
                  <a:lnTo>
                    <a:pt x="155153" y="2252"/>
                  </a:lnTo>
                  <a:lnTo>
                    <a:pt x="153122" y="2574"/>
                  </a:lnTo>
                  <a:lnTo>
                    <a:pt x="151091" y="2926"/>
                  </a:lnTo>
                  <a:lnTo>
                    <a:pt x="149080" y="3298"/>
                  </a:lnTo>
                  <a:lnTo>
                    <a:pt x="147069" y="3700"/>
                  </a:lnTo>
                  <a:lnTo>
                    <a:pt x="145058" y="4112"/>
                  </a:lnTo>
                  <a:lnTo>
                    <a:pt x="143068" y="4544"/>
                  </a:lnTo>
                  <a:lnTo>
                    <a:pt x="141077" y="5007"/>
                  </a:lnTo>
                  <a:lnTo>
                    <a:pt x="139096" y="5489"/>
                  </a:lnTo>
                  <a:lnTo>
                    <a:pt x="137126" y="5982"/>
                  </a:lnTo>
                  <a:lnTo>
                    <a:pt x="135155" y="6504"/>
                  </a:lnTo>
                  <a:lnTo>
                    <a:pt x="133195" y="7047"/>
                  </a:lnTo>
                  <a:lnTo>
                    <a:pt x="131254" y="7610"/>
                  </a:lnTo>
                  <a:lnTo>
                    <a:pt x="129314" y="8193"/>
                  </a:lnTo>
                  <a:lnTo>
                    <a:pt x="127374" y="8797"/>
                  </a:lnTo>
                  <a:lnTo>
                    <a:pt x="125453" y="9420"/>
                  </a:lnTo>
                  <a:lnTo>
                    <a:pt x="123533" y="10063"/>
                  </a:lnTo>
                  <a:lnTo>
                    <a:pt x="121633" y="10727"/>
                  </a:lnTo>
                  <a:lnTo>
                    <a:pt x="119733" y="11410"/>
                  </a:lnTo>
                  <a:lnTo>
                    <a:pt x="117842" y="12114"/>
                  </a:lnTo>
                  <a:lnTo>
                    <a:pt x="115962" y="12838"/>
                  </a:lnTo>
                  <a:lnTo>
                    <a:pt x="114092" y="13582"/>
                  </a:lnTo>
                  <a:lnTo>
                    <a:pt x="112232" y="14346"/>
                  </a:lnTo>
                  <a:lnTo>
                    <a:pt x="110382" y="15130"/>
                  </a:lnTo>
                  <a:lnTo>
                    <a:pt x="108543" y="15934"/>
                  </a:lnTo>
                  <a:lnTo>
                    <a:pt x="106713" y="16749"/>
                  </a:lnTo>
                  <a:lnTo>
                    <a:pt x="104883" y="17593"/>
                  </a:lnTo>
                  <a:lnTo>
                    <a:pt x="103073" y="18448"/>
                  </a:lnTo>
                  <a:lnTo>
                    <a:pt x="101274" y="19332"/>
                  </a:lnTo>
                  <a:lnTo>
                    <a:pt x="99484" y="20227"/>
                  </a:lnTo>
                  <a:lnTo>
                    <a:pt x="97704" y="21142"/>
                  </a:lnTo>
                  <a:lnTo>
                    <a:pt x="95935" y="22077"/>
                  </a:lnTo>
                  <a:lnTo>
                    <a:pt x="94175" y="23022"/>
                  </a:lnTo>
                  <a:lnTo>
                    <a:pt x="92426" y="23997"/>
                  </a:lnTo>
                  <a:lnTo>
                    <a:pt x="90697" y="24982"/>
                  </a:lnTo>
                  <a:lnTo>
                    <a:pt x="88968" y="25988"/>
                  </a:lnTo>
                  <a:lnTo>
                    <a:pt x="87258" y="27013"/>
                  </a:lnTo>
                  <a:lnTo>
                    <a:pt x="85549" y="28059"/>
                  </a:lnTo>
                  <a:lnTo>
                    <a:pt x="83860" y="29114"/>
                  </a:lnTo>
                  <a:lnTo>
                    <a:pt x="82181" y="30190"/>
                  </a:lnTo>
                  <a:lnTo>
                    <a:pt x="80522" y="31286"/>
                  </a:lnTo>
                  <a:lnTo>
                    <a:pt x="78863" y="32402"/>
                  </a:lnTo>
                  <a:lnTo>
                    <a:pt x="77225" y="33528"/>
                  </a:lnTo>
                  <a:lnTo>
                    <a:pt x="75596" y="34674"/>
                  </a:lnTo>
                  <a:lnTo>
                    <a:pt x="73977" y="35840"/>
                  </a:lnTo>
                  <a:lnTo>
                    <a:pt x="72369" y="37016"/>
                  </a:lnTo>
                  <a:lnTo>
                    <a:pt x="70780" y="38212"/>
                  </a:lnTo>
                  <a:lnTo>
                    <a:pt x="69202" y="39429"/>
                  </a:lnTo>
                  <a:lnTo>
                    <a:pt x="67633" y="40665"/>
                  </a:lnTo>
                  <a:lnTo>
                    <a:pt x="66085" y="41912"/>
                  </a:lnTo>
                  <a:lnTo>
                    <a:pt x="64547" y="43169"/>
                  </a:lnTo>
                  <a:lnTo>
                    <a:pt x="63018" y="44445"/>
                  </a:lnTo>
                  <a:lnTo>
                    <a:pt x="61510" y="45742"/>
                  </a:lnTo>
                  <a:lnTo>
                    <a:pt x="60002" y="47059"/>
                  </a:lnTo>
                  <a:lnTo>
                    <a:pt x="58524" y="48386"/>
                  </a:lnTo>
                  <a:lnTo>
                    <a:pt x="57056" y="49723"/>
                  </a:lnTo>
                  <a:lnTo>
                    <a:pt x="55599" y="51081"/>
                  </a:lnTo>
                  <a:lnTo>
                    <a:pt x="54151" y="52458"/>
                  </a:lnTo>
                  <a:lnTo>
                    <a:pt x="52723" y="53845"/>
                  </a:lnTo>
                  <a:lnTo>
                    <a:pt x="51316" y="55253"/>
                  </a:lnTo>
                  <a:lnTo>
                    <a:pt x="49918" y="56670"/>
                  </a:lnTo>
                  <a:lnTo>
                    <a:pt x="48531" y="58108"/>
                  </a:lnTo>
                  <a:lnTo>
                    <a:pt x="47163" y="59556"/>
                  </a:lnTo>
                  <a:lnTo>
                    <a:pt x="45816" y="61023"/>
                  </a:lnTo>
                  <a:lnTo>
                    <a:pt x="44479" y="62501"/>
                  </a:lnTo>
                  <a:lnTo>
                    <a:pt x="43152" y="63999"/>
                  </a:lnTo>
                  <a:lnTo>
                    <a:pt x="41845" y="65507"/>
                  </a:lnTo>
                  <a:lnTo>
                    <a:pt x="40558" y="67025"/>
                  </a:lnTo>
                  <a:lnTo>
                    <a:pt x="39281" y="68563"/>
                  </a:lnTo>
                  <a:lnTo>
                    <a:pt x="38024" y="70121"/>
                  </a:lnTo>
                  <a:lnTo>
                    <a:pt x="36778" y="71680"/>
                  </a:lnTo>
                  <a:lnTo>
                    <a:pt x="35551" y="73258"/>
                  </a:lnTo>
                  <a:lnTo>
                    <a:pt x="34335" y="74857"/>
                  </a:lnTo>
                  <a:lnTo>
                    <a:pt x="33148" y="76465"/>
                  </a:lnTo>
                  <a:lnTo>
                    <a:pt x="31972" y="78084"/>
                  </a:lnTo>
                  <a:lnTo>
                    <a:pt x="30806" y="79712"/>
                  </a:lnTo>
                  <a:lnTo>
                    <a:pt x="29659" y="81361"/>
                  </a:lnTo>
                  <a:lnTo>
                    <a:pt x="28533" y="83020"/>
                  </a:lnTo>
                  <a:lnTo>
                    <a:pt x="27427" y="84699"/>
                  </a:lnTo>
                  <a:lnTo>
                    <a:pt x="26332" y="86388"/>
                  </a:lnTo>
                  <a:lnTo>
                    <a:pt x="25256" y="88087"/>
                  </a:lnTo>
                  <a:lnTo>
                    <a:pt x="24200" y="89796"/>
                  </a:lnTo>
                  <a:lnTo>
                    <a:pt x="23165" y="91525"/>
                  </a:lnTo>
                  <a:lnTo>
                    <a:pt x="22139" y="93254"/>
                  </a:lnTo>
                  <a:lnTo>
                    <a:pt x="21144" y="95003"/>
                  </a:lnTo>
                  <a:lnTo>
                    <a:pt x="20158" y="96773"/>
                  </a:lnTo>
                  <a:lnTo>
                    <a:pt x="19183" y="98542"/>
                  </a:lnTo>
                  <a:lnTo>
                    <a:pt x="18238" y="100332"/>
                  </a:lnTo>
                  <a:lnTo>
                    <a:pt x="17313" y="102131"/>
                  </a:lnTo>
                  <a:lnTo>
                    <a:pt x="16398" y="103941"/>
                  </a:lnTo>
                  <a:lnTo>
                    <a:pt x="15504" y="105760"/>
                  </a:lnTo>
                  <a:lnTo>
                    <a:pt x="14639" y="107590"/>
                  </a:lnTo>
                  <a:lnTo>
                    <a:pt x="13784" y="109440"/>
                  </a:lnTo>
                  <a:lnTo>
                    <a:pt x="12950" y="111300"/>
                  </a:lnTo>
                  <a:lnTo>
                    <a:pt x="12125" y="113159"/>
                  </a:lnTo>
                  <a:lnTo>
                    <a:pt x="11331" y="115039"/>
                  </a:lnTo>
                  <a:lnTo>
                    <a:pt x="10557" y="116929"/>
                  </a:lnTo>
                  <a:lnTo>
                    <a:pt x="9803" y="118829"/>
                  </a:lnTo>
                  <a:lnTo>
                    <a:pt x="9069" y="120750"/>
                  </a:lnTo>
                  <a:lnTo>
                    <a:pt x="8345" y="122670"/>
                  </a:lnTo>
                  <a:lnTo>
                    <a:pt x="7651" y="124600"/>
                  </a:lnTo>
                  <a:lnTo>
                    <a:pt x="6978" y="126550"/>
                  </a:lnTo>
                  <a:lnTo>
                    <a:pt x="6324" y="128501"/>
                  </a:lnTo>
                  <a:lnTo>
                    <a:pt x="5691" y="130461"/>
                  </a:lnTo>
                  <a:lnTo>
                    <a:pt x="5078" y="132442"/>
                  </a:lnTo>
                  <a:lnTo>
                    <a:pt x="4484" y="134422"/>
                  </a:lnTo>
                  <a:lnTo>
                    <a:pt x="3911" y="136413"/>
                  </a:lnTo>
                  <a:lnTo>
                    <a:pt x="3358" y="138423"/>
                  </a:lnTo>
                  <a:lnTo>
                    <a:pt x="2836" y="140434"/>
                  </a:lnTo>
                  <a:lnTo>
                    <a:pt x="2323" y="142455"/>
                  </a:lnTo>
                  <a:lnTo>
                    <a:pt x="1840" y="144495"/>
                  </a:lnTo>
                  <a:lnTo>
                    <a:pt x="1378" y="146536"/>
                  </a:lnTo>
                  <a:lnTo>
                    <a:pt x="935" y="148587"/>
                  </a:lnTo>
                  <a:lnTo>
                    <a:pt x="513" y="150648"/>
                  </a:lnTo>
                  <a:lnTo>
                    <a:pt x="111" y="152719"/>
                  </a:lnTo>
                  <a:lnTo>
                    <a:pt x="61" y="153051"/>
                  </a:lnTo>
                  <a:lnTo>
                    <a:pt x="20" y="153383"/>
                  </a:lnTo>
                  <a:lnTo>
                    <a:pt x="0" y="153714"/>
                  </a:lnTo>
                  <a:lnTo>
                    <a:pt x="0" y="154046"/>
                  </a:lnTo>
                  <a:lnTo>
                    <a:pt x="10" y="154368"/>
                  </a:lnTo>
                  <a:lnTo>
                    <a:pt x="41" y="154689"/>
                  </a:lnTo>
                  <a:lnTo>
                    <a:pt x="91" y="155011"/>
                  </a:lnTo>
                  <a:lnTo>
                    <a:pt x="151" y="155323"/>
                  </a:lnTo>
                  <a:lnTo>
                    <a:pt x="232" y="155634"/>
                  </a:lnTo>
                  <a:lnTo>
                    <a:pt x="322" y="155946"/>
                  </a:lnTo>
                  <a:lnTo>
                    <a:pt x="423" y="156248"/>
                  </a:lnTo>
                  <a:lnTo>
                    <a:pt x="543" y="156539"/>
                  </a:lnTo>
                  <a:lnTo>
                    <a:pt x="674" y="156821"/>
                  </a:lnTo>
                  <a:lnTo>
                    <a:pt x="825" y="157102"/>
                  </a:lnTo>
                  <a:lnTo>
                    <a:pt x="986" y="157374"/>
                  </a:lnTo>
                  <a:lnTo>
                    <a:pt x="1157" y="157645"/>
                  </a:lnTo>
                  <a:lnTo>
                    <a:pt x="1338" y="157896"/>
                  </a:lnTo>
                  <a:lnTo>
                    <a:pt x="1539" y="158148"/>
                  </a:lnTo>
                  <a:lnTo>
                    <a:pt x="1750" y="158379"/>
                  </a:lnTo>
                  <a:lnTo>
                    <a:pt x="1961" y="158610"/>
                  </a:lnTo>
                  <a:lnTo>
                    <a:pt x="2192" y="158831"/>
                  </a:lnTo>
                  <a:lnTo>
                    <a:pt x="2433" y="159032"/>
                  </a:lnTo>
                  <a:lnTo>
                    <a:pt x="2695" y="159234"/>
                  </a:lnTo>
                  <a:lnTo>
                    <a:pt x="2956" y="159414"/>
                  </a:lnTo>
                  <a:lnTo>
                    <a:pt x="3228" y="159585"/>
                  </a:lnTo>
                  <a:lnTo>
                    <a:pt x="3509" y="159736"/>
                  </a:lnTo>
                  <a:lnTo>
                    <a:pt x="3801" y="159887"/>
                  </a:lnTo>
                  <a:lnTo>
                    <a:pt x="4092" y="160018"/>
                  </a:lnTo>
                  <a:lnTo>
                    <a:pt x="4404" y="160128"/>
                  </a:lnTo>
                  <a:lnTo>
                    <a:pt x="4716" y="160229"/>
                  </a:lnTo>
                  <a:lnTo>
                    <a:pt x="5047" y="160319"/>
                  </a:lnTo>
                  <a:lnTo>
                    <a:pt x="5369" y="160390"/>
                  </a:lnTo>
                  <a:lnTo>
                    <a:pt x="5681" y="160440"/>
                  </a:lnTo>
                  <a:lnTo>
                    <a:pt x="5982" y="160480"/>
                  </a:lnTo>
                  <a:lnTo>
                    <a:pt x="6284" y="160500"/>
                  </a:lnTo>
                  <a:lnTo>
                    <a:pt x="6877" y="160500"/>
                  </a:lnTo>
                  <a:lnTo>
                    <a:pt x="7169" y="160480"/>
                  </a:lnTo>
                  <a:lnTo>
                    <a:pt x="7450" y="160450"/>
                  </a:lnTo>
                  <a:lnTo>
                    <a:pt x="7732" y="160400"/>
                  </a:lnTo>
                  <a:lnTo>
                    <a:pt x="8013" y="160349"/>
                  </a:lnTo>
                  <a:lnTo>
                    <a:pt x="8295" y="160279"/>
                  </a:lnTo>
                  <a:lnTo>
                    <a:pt x="8556" y="160199"/>
                  </a:lnTo>
                  <a:lnTo>
                    <a:pt x="8828" y="160108"/>
                  </a:lnTo>
                  <a:lnTo>
                    <a:pt x="9089" y="160008"/>
                  </a:lnTo>
                  <a:lnTo>
                    <a:pt x="9351" y="159897"/>
                  </a:lnTo>
                  <a:lnTo>
                    <a:pt x="9602" y="159776"/>
                  </a:lnTo>
                  <a:lnTo>
                    <a:pt x="9843" y="159636"/>
                  </a:lnTo>
                  <a:lnTo>
                    <a:pt x="10084" y="159495"/>
                  </a:lnTo>
                  <a:lnTo>
                    <a:pt x="10316" y="159344"/>
                  </a:lnTo>
                  <a:lnTo>
                    <a:pt x="10547" y="159173"/>
                  </a:lnTo>
                  <a:lnTo>
                    <a:pt x="10768" y="159002"/>
                  </a:lnTo>
                  <a:lnTo>
                    <a:pt x="10979" y="158821"/>
                  </a:lnTo>
                  <a:lnTo>
                    <a:pt x="11180" y="158630"/>
                  </a:lnTo>
                  <a:lnTo>
                    <a:pt x="11381" y="158429"/>
                  </a:lnTo>
                  <a:lnTo>
                    <a:pt x="11572" y="158218"/>
                  </a:lnTo>
                  <a:lnTo>
                    <a:pt x="11753" y="158007"/>
                  </a:lnTo>
                  <a:lnTo>
                    <a:pt x="11914" y="157776"/>
                  </a:lnTo>
                  <a:lnTo>
                    <a:pt x="12085" y="157545"/>
                  </a:lnTo>
                  <a:lnTo>
                    <a:pt x="12236" y="157303"/>
                  </a:lnTo>
                  <a:lnTo>
                    <a:pt x="12377" y="157052"/>
                  </a:lnTo>
                  <a:lnTo>
                    <a:pt x="12507" y="156801"/>
                  </a:lnTo>
                  <a:lnTo>
                    <a:pt x="12628" y="156539"/>
                  </a:lnTo>
                  <a:lnTo>
                    <a:pt x="12739" y="156268"/>
                  </a:lnTo>
                  <a:lnTo>
                    <a:pt x="12829" y="155996"/>
                  </a:lnTo>
                  <a:lnTo>
                    <a:pt x="12920" y="155715"/>
                  </a:lnTo>
                  <a:lnTo>
                    <a:pt x="12990" y="155423"/>
                  </a:lnTo>
                  <a:lnTo>
                    <a:pt x="13050" y="155132"/>
                  </a:lnTo>
                  <a:lnTo>
                    <a:pt x="13422" y="153202"/>
                  </a:lnTo>
                  <a:lnTo>
                    <a:pt x="13814" y="151291"/>
                  </a:lnTo>
                  <a:lnTo>
                    <a:pt x="14227" y="149381"/>
                  </a:lnTo>
                  <a:lnTo>
                    <a:pt x="14659" y="147481"/>
                  </a:lnTo>
                  <a:lnTo>
                    <a:pt x="15111" y="145591"/>
                  </a:lnTo>
                  <a:lnTo>
                    <a:pt x="15584" y="143711"/>
                  </a:lnTo>
                  <a:lnTo>
                    <a:pt x="16077" y="141841"/>
                  </a:lnTo>
                  <a:lnTo>
                    <a:pt x="16579" y="139982"/>
                  </a:lnTo>
                  <a:lnTo>
                    <a:pt x="17112" y="138122"/>
                  </a:lnTo>
                  <a:lnTo>
                    <a:pt x="17665" y="136282"/>
                  </a:lnTo>
                  <a:lnTo>
                    <a:pt x="18238" y="134442"/>
                  </a:lnTo>
                  <a:lnTo>
                    <a:pt x="18831" y="132623"/>
                  </a:lnTo>
                  <a:lnTo>
                    <a:pt x="19435" y="130803"/>
                  </a:lnTo>
                  <a:lnTo>
                    <a:pt x="20068" y="128993"/>
                  </a:lnTo>
                  <a:lnTo>
                    <a:pt x="20711" y="127194"/>
                  </a:lnTo>
                  <a:lnTo>
                    <a:pt x="21375" y="125414"/>
                  </a:lnTo>
                  <a:lnTo>
                    <a:pt x="22059" y="123635"/>
                  </a:lnTo>
                  <a:lnTo>
                    <a:pt x="22762" y="121866"/>
                  </a:lnTo>
                  <a:lnTo>
                    <a:pt x="23486" y="120106"/>
                  </a:lnTo>
                  <a:lnTo>
                    <a:pt x="24220" y="118357"/>
                  </a:lnTo>
                  <a:lnTo>
                    <a:pt x="24984" y="116628"/>
                  </a:lnTo>
                  <a:lnTo>
                    <a:pt x="25759" y="114899"/>
                  </a:lnTo>
                  <a:lnTo>
                    <a:pt x="26553" y="113180"/>
                  </a:lnTo>
                  <a:lnTo>
                    <a:pt x="27367" y="111481"/>
                  </a:lnTo>
                  <a:lnTo>
                    <a:pt x="28192" y="109782"/>
                  </a:lnTo>
                  <a:lnTo>
                    <a:pt x="29046" y="108103"/>
                  </a:lnTo>
                  <a:lnTo>
                    <a:pt x="29901" y="106434"/>
                  </a:lnTo>
                  <a:lnTo>
                    <a:pt x="30785" y="104775"/>
                  </a:lnTo>
                  <a:lnTo>
                    <a:pt x="31690" y="103116"/>
                  </a:lnTo>
                  <a:lnTo>
                    <a:pt x="32605" y="101488"/>
                  </a:lnTo>
                  <a:lnTo>
                    <a:pt x="33530" y="99859"/>
                  </a:lnTo>
                  <a:lnTo>
                    <a:pt x="34485" y="98240"/>
                  </a:lnTo>
                  <a:lnTo>
                    <a:pt x="35451" y="96642"/>
                  </a:lnTo>
                  <a:lnTo>
                    <a:pt x="36436" y="95043"/>
                  </a:lnTo>
                  <a:lnTo>
                    <a:pt x="37431" y="93465"/>
                  </a:lnTo>
                  <a:lnTo>
                    <a:pt x="38447" y="91897"/>
                  </a:lnTo>
                  <a:lnTo>
                    <a:pt x="39482" y="90339"/>
                  </a:lnTo>
                  <a:lnTo>
                    <a:pt x="40528" y="88800"/>
                  </a:lnTo>
                  <a:lnTo>
                    <a:pt x="41593" y="87272"/>
                  </a:lnTo>
                  <a:lnTo>
                    <a:pt x="42669" y="85744"/>
                  </a:lnTo>
                  <a:lnTo>
                    <a:pt x="43765" y="84246"/>
                  </a:lnTo>
                  <a:lnTo>
                    <a:pt x="44871" y="82748"/>
                  </a:lnTo>
                  <a:lnTo>
                    <a:pt x="45997" y="81271"/>
                  </a:lnTo>
                  <a:lnTo>
                    <a:pt x="47143" y="79803"/>
                  </a:lnTo>
                  <a:lnTo>
                    <a:pt x="48299" y="78345"/>
                  </a:lnTo>
                  <a:lnTo>
                    <a:pt x="49466" y="76897"/>
                  </a:lnTo>
                  <a:lnTo>
                    <a:pt x="50652" y="75470"/>
                  </a:lnTo>
                  <a:lnTo>
                    <a:pt x="51848" y="74062"/>
                  </a:lnTo>
                  <a:lnTo>
                    <a:pt x="53065" y="72655"/>
                  </a:lnTo>
                  <a:lnTo>
                    <a:pt x="54292" y="71268"/>
                  </a:lnTo>
                  <a:lnTo>
                    <a:pt x="55538" y="69890"/>
                  </a:lnTo>
                  <a:lnTo>
                    <a:pt x="56795" y="68533"/>
                  </a:lnTo>
                  <a:lnTo>
                    <a:pt x="58072" y="67186"/>
                  </a:lnTo>
                  <a:lnTo>
                    <a:pt x="59359" y="65849"/>
                  </a:lnTo>
                  <a:lnTo>
                    <a:pt x="60656" y="64532"/>
                  </a:lnTo>
                  <a:lnTo>
                    <a:pt x="61973" y="63225"/>
                  </a:lnTo>
                  <a:lnTo>
                    <a:pt x="63300" y="61928"/>
                  </a:lnTo>
                  <a:lnTo>
                    <a:pt x="64637" y="60651"/>
                  </a:lnTo>
                  <a:lnTo>
                    <a:pt x="65994" y="59385"/>
                  </a:lnTo>
                  <a:lnTo>
                    <a:pt x="67352" y="58138"/>
                  </a:lnTo>
                  <a:lnTo>
                    <a:pt x="68739" y="56912"/>
                  </a:lnTo>
                  <a:lnTo>
                    <a:pt x="70126" y="55685"/>
                  </a:lnTo>
                  <a:lnTo>
                    <a:pt x="71534" y="54489"/>
                  </a:lnTo>
                  <a:lnTo>
                    <a:pt x="72952" y="53292"/>
                  </a:lnTo>
                  <a:lnTo>
                    <a:pt x="74379" y="52116"/>
                  </a:lnTo>
                  <a:lnTo>
                    <a:pt x="75827" y="50960"/>
                  </a:lnTo>
                  <a:lnTo>
                    <a:pt x="77285" y="49814"/>
                  </a:lnTo>
                  <a:lnTo>
                    <a:pt x="78753" y="48688"/>
                  </a:lnTo>
                  <a:lnTo>
                    <a:pt x="80231" y="47572"/>
                  </a:lnTo>
                  <a:lnTo>
                    <a:pt x="81719" y="46476"/>
                  </a:lnTo>
                  <a:lnTo>
                    <a:pt x="83227" y="45401"/>
                  </a:lnTo>
                  <a:lnTo>
                    <a:pt x="84745" y="44335"/>
                  </a:lnTo>
                  <a:lnTo>
                    <a:pt x="86263" y="43279"/>
                  </a:lnTo>
                  <a:lnTo>
                    <a:pt x="87801" y="42244"/>
                  </a:lnTo>
                  <a:lnTo>
                    <a:pt x="89360" y="41228"/>
                  </a:lnTo>
                  <a:lnTo>
                    <a:pt x="90918" y="40233"/>
                  </a:lnTo>
                  <a:lnTo>
                    <a:pt x="92486" y="39248"/>
                  </a:lnTo>
                  <a:lnTo>
                    <a:pt x="94065" y="38273"/>
                  </a:lnTo>
                  <a:lnTo>
                    <a:pt x="95663" y="37328"/>
                  </a:lnTo>
                  <a:lnTo>
                    <a:pt x="97262" y="36393"/>
                  </a:lnTo>
                  <a:lnTo>
                    <a:pt x="98881" y="35468"/>
                  </a:lnTo>
                  <a:lnTo>
                    <a:pt x="100499" y="34563"/>
                  </a:lnTo>
                  <a:lnTo>
                    <a:pt x="102138" y="33678"/>
                  </a:lnTo>
                  <a:lnTo>
                    <a:pt x="103787" y="32814"/>
                  </a:lnTo>
                  <a:lnTo>
                    <a:pt x="105436" y="31969"/>
                  </a:lnTo>
                  <a:lnTo>
                    <a:pt x="107105" y="31135"/>
                  </a:lnTo>
                  <a:lnTo>
                    <a:pt x="108774" y="30311"/>
                  </a:lnTo>
                  <a:lnTo>
                    <a:pt x="110463" y="29516"/>
                  </a:lnTo>
                  <a:lnTo>
                    <a:pt x="112152" y="28732"/>
                  </a:lnTo>
                  <a:lnTo>
                    <a:pt x="113861" y="27978"/>
                  </a:lnTo>
                  <a:lnTo>
                    <a:pt x="115570" y="27224"/>
                  </a:lnTo>
                  <a:lnTo>
                    <a:pt x="117289" y="26500"/>
                  </a:lnTo>
                  <a:lnTo>
                    <a:pt x="119019" y="25797"/>
                  </a:lnTo>
                  <a:lnTo>
                    <a:pt x="120758" y="25103"/>
                  </a:lnTo>
                  <a:lnTo>
                    <a:pt x="122507" y="24429"/>
                  </a:lnTo>
                  <a:lnTo>
                    <a:pt x="124267" y="23776"/>
                  </a:lnTo>
                  <a:lnTo>
                    <a:pt x="126026" y="23133"/>
                  </a:lnTo>
                  <a:lnTo>
                    <a:pt x="127796" y="22519"/>
                  </a:lnTo>
                  <a:lnTo>
                    <a:pt x="129585" y="21926"/>
                  </a:lnTo>
                  <a:lnTo>
                    <a:pt x="131375" y="21343"/>
                  </a:lnTo>
                  <a:lnTo>
                    <a:pt x="133165" y="20780"/>
                  </a:lnTo>
                  <a:lnTo>
                    <a:pt x="134974" y="20237"/>
                  </a:lnTo>
                  <a:lnTo>
                    <a:pt x="136784" y="19714"/>
                  </a:lnTo>
                  <a:lnTo>
                    <a:pt x="138604" y="19212"/>
                  </a:lnTo>
                  <a:lnTo>
                    <a:pt x="140434" y="18729"/>
                  </a:lnTo>
                  <a:lnTo>
                    <a:pt x="142263" y="18257"/>
                  </a:lnTo>
                  <a:lnTo>
                    <a:pt x="144103" y="17814"/>
                  </a:lnTo>
                  <a:lnTo>
                    <a:pt x="145953" y="17392"/>
                  </a:lnTo>
                  <a:lnTo>
                    <a:pt x="147813" y="16980"/>
                  </a:lnTo>
                  <a:lnTo>
                    <a:pt x="149673" y="16598"/>
                  </a:lnTo>
                  <a:lnTo>
                    <a:pt x="151543" y="16236"/>
                  </a:lnTo>
                  <a:lnTo>
                    <a:pt x="153423" y="15884"/>
                  </a:lnTo>
                  <a:lnTo>
                    <a:pt x="155303" y="15562"/>
                  </a:lnTo>
                  <a:lnTo>
                    <a:pt x="157194" y="15251"/>
                  </a:lnTo>
                  <a:lnTo>
                    <a:pt x="159084" y="14969"/>
                  </a:lnTo>
                  <a:lnTo>
                    <a:pt x="160984" y="14698"/>
                  </a:lnTo>
                  <a:lnTo>
                    <a:pt x="162894" y="14457"/>
                  </a:lnTo>
                  <a:lnTo>
                    <a:pt x="164804" y="14235"/>
                  </a:lnTo>
                  <a:lnTo>
                    <a:pt x="166725" y="14034"/>
                  </a:lnTo>
                  <a:lnTo>
                    <a:pt x="168645" y="13853"/>
                  </a:lnTo>
                  <a:lnTo>
                    <a:pt x="170575" y="13693"/>
                  </a:lnTo>
                  <a:lnTo>
                    <a:pt x="172506" y="13552"/>
                  </a:lnTo>
                  <a:lnTo>
                    <a:pt x="174446" y="13431"/>
                  </a:lnTo>
                  <a:lnTo>
                    <a:pt x="176386" y="13331"/>
                  </a:lnTo>
                  <a:lnTo>
                    <a:pt x="178337" y="13260"/>
                  </a:lnTo>
                  <a:lnTo>
                    <a:pt x="180297" y="13200"/>
                  </a:lnTo>
                  <a:lnTo>
                    <a:pt x="182248" y="13170"/>
                  </a:lnTo>
                  <a:lnTo>
                    <a:pt x="184208" y="13160"/>
                  </a:lnTo>
                  <a:lnTo>
                    <a:pt x="186058" y="13170"/>
                  </a:lnTo>
                  <a:lnTo>
                    <a:pt x="187898" y="13200"/>
                  </a:lnTo>
                  <a:lnTo>
                    <a:pt x="189738" y="13240"/>
                  </a:lnTo>
                  <a:lnTo>
                    <a:pt x="191578" y="13311"/>
                  </a:lnTo>
                  <a:lnTo>
                    <a:pt x="193408" y="13391"/>
                  </a:lnTo>
                  <a:lnTo>
                    <a:pt x="195238" y="13502"/>
                  </a:lnTo>
                  <a:lnTo>
                    <a:pt x="197057" y="13622"/>
                  </a:lnTo>
                  <a:lnTo>
                    <a:pt x="198887" y="13763"/>
                  </a:lnTo>
                  <a:lnTo>
                    <a:pt x="200697" y="13914"/>
                  </a:lnTo>
                  <a:lnTo>
                    <a:pt x="202517" y="14095"/>
                  </a:lnTo>
                  <a:lnTo>
                    <a:pt x="204316" y="14286"/>
                  </a:lnTo>
                  <a:lnTo>
                    <a:pt x="206126" y="14507"/>
                  </a:lnTo>
                  <a:lnTo>
                    <a:pt x="207926" y="14738"/>
                  </a:lnTo>
                  <a:lnTo>
                    <a:pt x="209715" y="14989"/>
                  </a:lnTo>
                  <a:lnTo>
                    <a:pt x="211505" y="15261"/>
                  </a:lnTo>
                  <a:lnTo>
                    <a:pt x="213294" y="15542"/>
                  </a:lnTo>
                  <a:lnTo>
                    <a:pt x="215074" y="15854"/>
                  </a:lnTo>
                  <a:lnTo>
                    <a:pt x="216854" y="16176"/>
                  </a:lnTo>
                  <a:lnTo>
                    <a:pt x="218623" y="16518"/>
                  </a:lnTo>
                  <a:lnTo>
                    <a:pt x="220392" y="16879"/>
                  </a:lnTo>
                  <a:lnTo>
                    <a:pt x="222152" y="17261"/>
                  </a:lnTo>
                  <a:lnTo>
                    <a:pt x="223901" y="17654"/>
                  </a:lnTo>
                  <a:lnTo>
                    <a:pt x="225661" y="18076"/>
                  </a:lnTo>
                  <a:lnTo>
                    <a:pt x="227400" y="18508"/>
                  </a:lnTo>
                  <a:lnTo>
                    <a:pt x="229139" y="18960"/>
                  </a:lnTo>
                  <a:lnTo>
                    <a:pt x="230879" y="19423"/>
                  </a:lnTo>
                  <a:lnTo>
                    <a:pt x="232608" y="19916"/>
                  </a:lnTo>
                  <a:lnTo>
                    <a:pt x="234327" y="20418"/>
                  </a:lnTo>
                  <a:lnTo>
                    <a:pt x="236046" y="20941"/>
                  </a:lnTo>
                  <a:lnTo>
                    <a:pt x="237756" y="21484"/>
                  </a:lnTo>
                  <a:lnTo>
                    <a:pt x="239455" y="22037"/>
                  </a:lnTo>
                  <a:lnTo>
                    <a:pt x="241154" y="22620"/>
                  </a:lnTo>
                  <a:lnTo>
                    <a:pt x="242853" y="23213"/>
                  </a:lnTo>
                  <a:lnTo>
                    <a:pt x="244532" y="23826"/>
                  </a:lnTo>
                  <a:lnTo>
                    <a:pt x="246211" y="24460"/>
                  </a:lnTo>
                  <a:lnTo>
                    <a:pt x="247890" y="25103"/>
                  </a:lnTo>
                  <a:lnTo>
                    <a:pt x="249559" y="25767"/>
                  </a:lnTo>
                  <a:lnTo>
                    <a:pt x="251218" y="26450"/>
                  </a:lnTo>
                  <a:lnTo>
                    <a:pt x="252867" y="27154"/>
                  </a:lnTo>
                  <a:lnTo>
                    <a:pt x="254516" y="27868"/>
                  </a:lnTo>
                  <a:lnTo>
                    <a:pt x="256154" y="28612"/>
                  </a:lnTo>
                  <a:lnTo>
                    <a:pt x="257783" y="29356"/>
                  </a:lnTo>
                  <a:lnTo>
                    <a:pt x="259412" y="30130"/>
                  </a:lnTo>
                  <a:lnTo>
                    <a:pt x="261030" y="30924"/>
                  </a:lnTo>
                  <a:lnTo>
                    <a:pt x="262639" y="31728"/>
                  </a:lnTo>
                  <a:lnTo>
                    <a:pt x="264238" y="32552"/>
                  </a:lnTo>
                  <a:lnTo>
                    <a:pt x="265836" y="33387"/>
                  </a:lnTo>
                  <a:lnTo>
                    <a:pt x="267425" y="34241"/>
                  </a:lnTo>
                  <a:lnTo>
                    <a:pt x="269003" y="35126"/>
                  </a:lnTo>
                  <a:lnTo>
                    <a:pt x="270582" y="36011"/>
                  </a:lnTo>
                  <a:lnTo>
                    <a:pt x="272140" y="36926"/>
                  </a:lnTo>
                  <a:lnTo>
                    <a:pt x="273698" y="37851"/>
                  </a:lnTo>
                  <a:lnTo>
                    <a:pt x="275247" y="38796"/>
                  </a:lnTo>
                  <a:lnTo>
                    <a:pt x="276785" y="39751"/>
                  </a:lnTo>
                  <a:lnTo>
                    <a:pt x="278323" y="40736"/>
                  </a:lnTo>
                  <a:lnTo>
                    <a:pt x="279841" y="41731"/>
                  </a:lnTo>
                  <a:lnTo>
                    <a:pt x="281360" y="42736"/>
                  </a:lnTo>
                  <a:lnTo>
                    <a:pt x="282868" y="43772"/>
                  </a:lnTo>
                  <a:lnTo>
                    <a:pt x="284366" y="44817"/>
                  </a:lnTo>
                  <a:lnTo>
                    <a:pt x="285854" y="45883"/>
                  </a:lnTo>
                  <a:lnTo>
                    <a:pt x="287332" y="46959"/>
                  </a:lnTo>
                  <a:lnTo>
                    <a:pt x="288809" y="48055"/>
                  </a:lnTo>
                  <a:lnTo>
                    <a:pt x="290267" y="49171"/>
                  </a:lnTo>
                  <a:lnTo>
                    <a:pt x="291725" y="50296"/>
                  </a:lnTo>
                  <a:lnTo>
                    <a:pt x="291997" y="50498"/>
                  </a:lnTo>
                  <a:lnTo>
                    <a:pt x="292278" y="50689"/>
                  </a:lnTo>
                  <a:lnTo>
                    <a:pt x="292560" y="50859"/>
                  </a:lnTo>
                  <a:lnTo>
                    <a:pt x="292851" y="51010"/>
                  </a:lnTo>
                  <a:lnTo>
                    <a:pt x="293143" y="51151"/>
                  </a:lnTo>
                  <a:lnTo>
                    <a:pt x="293444" y="51272"/>
                  </a:lnTo>
                  <a:lnTo>
                    <a:pt x="293746" y="51382"/>
                  </a:lnTo>
                  <a:lnTo>
                    <a:pt x="294058" y="51473"/>
                  </a:lnTo>
                  <a:lnTo>
                    <a:pt x="294369" y="51553"/>
                  </a:lnTo>
                  <a:lnTo>
                    <a:pt x="294681" y="51613"/>
                  </a:lnTo>
                  <a:lnTo>
                    <a:pt x="294993" y="51654"/>
                  </a:lnTo>
                  <a:lnTo>
                    <a:pt x="295314" y="51684"/>
                  </a:lnTo>
                  <a:lnTo>
                    <a:pt x="295626" y="51704"/>
                  </a:lnTo>
                  <a:lnTo>
                    <a:pt x="295948" y="51704"/>
                  </a:lnTo>
                  <a:lnTo>
                    <a:pt x="296259" y="51694"/>
                  </a:lnTo>
                  <a:lnTo>
                    <a:pt x="296571" y="51664"/>
                  </a:lnTo>
                  <a:lnTo>
                    <a:pt x="296883" y="51613"/>
                  </a:lnTo>
                  <a:lnTo>
                    <a:pt x="297194" y="51553"/>
                  </a:lnTo>
                  <a:lnTo>
                    <a:pt x="297506" y="51483"/>
                  </a:lnTo>
                  <a:lnTo>
                    <a:pt x="297808" y="51392"/>
                  </a:lnTo>
                  <a:lnTo>
                    <a:pt x="298109" y="51282"/>
                  </a:lnTo>
                  <a:lnTo>
                    <a:pt x="298401" y="51171"/>
                  </a:lnTo>
                  <a:lnTo>
                    <a:pt x="298692" y="51030"/>
                  </a:lnTo>
                  <a:lnTo>
                    <a:pt x="298974" y="50890"/>
                  </a:lnTo>
                  <a:lnTo>
                    <a:pt x="299255" y="50729"/>
                  </a:lnTo>
                  <a:lnTo>
                    <a:pt x="299527" y="50548"/>
                  </a:lnTo>
                  <a:lnTo>
                    <a:pt x="299788" y="50357"/>
                  </a:lnTo>
                  <a:lnTo>
                    <a:pt x="300040" y="50156"/>
                  </a:lnTo>
                  <a:lnTo>
                    <a:pt x="300291" y="49935"/>
                  </a:lnTo>
                  <a:lnTo>
                    <a:pt x="300522" y="49703"/>
                  </a:lnTo>
                  <a:lnTo>
                    <a:pt x="300754" y="49452"/>
                  </a:lnTo>
                  <a:lnTo>
                    <a:pt x="300965" y="49191"/>
                  </a:lnTo>
                  <a:lnTo>
                    <a:pt x="301166" y="48919"/>
                  </a:lnTo>
                  <a:lnTo>
                    <a:pt x="301357" y="48648"/>
                  </a:lnTo>
                  <a:lnTo>
                    <a:pt x="301528" y="48356"/>
                  </a:lnTo>
                  <a:lnTo>
                    <a:pt x="301678" y="48065"/>
                  </a:lnTo>
                  <a:lnTo>
                    <a:pt x="301819" y="47773"/>
                  </a:lnTo>
                  <a:lnTo>
                    <a:pt x="301940" y="47472"/>
                  </a:lnTo>
                  <a:lnTo>
                    <a:pt x="302050" y="47170"/>
                  </a:lnTo>
                  <a:lnTo>
                    <a:pt x="302141" y="46858"/>
                  </a:lnTo>
                  <a:lnTo>
                    <a:pt x="302221" y="46547"/>
                  </a:lnTo>
                  <a:lnTo>
                    <a:pt x="302282" y="46235"/>
                  </a:lnTo>
                  <a:lnTo>
                    <a:pt x="302322" y="45923"/>
                  </a:lnTo>
                  <a:lnTo>
                    <a:pt x="302352" y="45602"/>
                  </a:lnTo>
                  <a:lnTo>
                    <a:pt x="302372" y="45290"/>
                  </a:lnTo>
                  <a:lnTo>
                    <a:pt x="302372" y="44968"/>
                  </a:lnTo>
                  <a:lnTo>
                    <a:pt x="302352" y="44657"/>
                  </a:lnTo>
                  <a:lnTo>
                    <a:pt x="302322" y="44345"/>
                  </a:lnTo>
                  <a:lnTo>
                    <a:pt x="302282" y="44033"/>
                  </a:lnTo>
                  <a:lnTo>
                    <a:pt x="302221" y="43722"/>
                  </a:lnTo>
                  <a:lnTo>
                    <a:pt x="302151" y="43410"/>
                  </a:lnTo>
                  <a:lnTo>
                    <a:pt x="302061" y="43108"/>
                  </a:lnTo>
                  <a:lnTo>
                    <a:pt x="301950" y="42807"/>
                  </a:lnTo>
                  <a:lnTo>
                    <a:pt x="301829" y="42515"/>
                  </a:lnTo>
                  <a:lnTo>
                    <a:pt x="301699" y="42224"/>
                  </a:lnTo>
                  <a:lnTo>
                    <a:pt x="301558" y="41942"/>
                  </a:lnTo>
                  <a:lnTo>
                    <a:pt x="301387" y="41661"/>
                  </a:lnTo>
                  <a:lnTo>
                    <a:pt x="301216" y="41389"/>
                  </a:lnTo>
                  <a:lnTo>
                    <a:pt x="301025" y="41128"/>
                  </a:lnTo>
                  <a:lnTo>
                    <a:pt x="300814" y="40877"/>
                  </a:lnTo>
                  <a:lnTo>
                    <a:pt x="300603" y="40625"/>
                  </a:lnTo>
                  <a:lnTo>
                    <a:pt x="300361" y="40394"/>
                  </a:lnTo>
                  <a:lnTo>
                    <a:pt x="300120" y="40163"/>
                  </a:lnTo>
                  <a:lnTo>
                    <a:pt x="299859" y="39952"/>
                  </a:lnTo>
                  <a:lnTo>
                    <a:pt x="298290" y="38735"/>
                  </a:lnTo>
                  <a:lnTo>
                    <a:pt x="296722" y="37539"/>
                  </a:lnTo>
                  <a:lnTo>
                    <a:pt x="295133" y="36353"/>
                  </a:lnTo>
                  <a:lnTo>
                    <a:pt x="293545" y="35196"/>
                  </a:lnTo>
                  <a:lnTo>
                    <a:pt x="291936" y="34050"/>
                  </a:lnTo>
                  <a:lnTo>
                    <a:pt x="290328" y="32924"/>
                  </a:lnTo>
                  <a:lnTo>
                    <a:pt x="288709" y="31819"/>
                  </a:lnTo>
                  <a:lnTo>
                    <a:pt x="287080" y="30733"/>
                  </a:lnTo>
                  <a:lnTo>
                    <a:pt x="285441" y="29657"/>
                  </a:lnTo>
                  <a:lnTo>
                    <a:pt x="283793" y="28612"/>
                  </a:lnTo>
                  <a:lnTo>
                    <a:pt x="282134" y="27576"/>
                  </a:lnTo>
                  <a:lnTo>
                    <a:pt x="280465" y="26561"/>
                  </a:lnTo>
                  <a:lnTo>
                    <a:pt x="278796" y="25565"/>
                  </a:lnTo>
                  <a:lnTo>
                    <a:pt x="277107" y="24580"/>
                  </a:lnTo>
                  <a:lnTo>
                    <a:pt x="275418" y="23625"/>
                  </a:lnTo>
                  <a:lnTo>
                    <a:pt x="273719" y="22680"/>
                  </a:lnTo>
                  <a:lnTo>
                    <a:pt x="272009" y="21755"/>
                  </a:lnTo>
                  <a:lnTo>
                    <a:pt x="270290" y="20850"/>
                  </a:lnTo>
                  <a:lnTo>
                    <a:pt x="268571" y="19966"/>
                  </a:lnTo>
                  <a:lnTo>
                    <a:pt x="266842" y="19101"/>
                  </a:lnTo>
                  <a:lnTo>
                    <a:pt x="265102" y="18257"/>
                  </a:lnTo>
                  <a:lnTo>
                    <a:pt x="263353" y="17422"/>
                  </a:lnTo>
                  <a:lnTo>
                    <a:pt x="261593" y="16618"/>
                  </a:lnTo>
                  <a:lnTo>
                    <a:pt x="259834" y="15824"/>
                  </a:lnTo>
                  <a:lnTo>
                    <a:pt x="258065" y="15050"/>
                  </a:lnTo>
                  <a:lnTo>
                    <a:pt x="256285" y="14296"/>
                  </a:lnTo>
                  <a:lnTo>
                    <a:pt x="254495" y="13562"/>
                  </a:lnTo>
                  <a:lnTo>
                    <a:pt x="252706" y="12848"/>
                  </a:lnTo>
                  <a:lnTo>
                    <a:pt x="250906" y="12144"/>
                  </a:lnTo>
                  <a:lnTo>
                    <a:pt x="249096" y="11471"/>
                  </a:lnTo>
                  <a:lnTo>
                    <a:pt x="247287" y="10807"/>
                  </a:lnTo>
                  <a:lnTo>
                    <a:pt x="245467" y="10174"/>
                  </a:lnTo>
                  <a:lnTo>
                    <a:pt x="243637" y="9551"/>
                  </a:lnTo>
                  <a:lnTo>
                    <a:pt x="241807" y="8947"/>
                  </a:lnTo>
                  <a:lnTo>
                    <a:pt x="239967" y="8364"/>
                  </a:lnTo>
                  <a:lnTo>
                    <a:pt x="238118" y="7801"/>
                  </a:lnTo>
                  <a:lnTo>
                    <a:pt x="236268" y="7258"/>
                  </a:lnTo>
                  <a:lnTo>
                    <a:pt x="234408" y="6736"/>
                  </a:lnTo>
                  <a:lnTo>
                    <a:pt x="232538" y="6233"/>
                  </a:lnTo>
                  <a:lnTo>
                    <a:pt x="230668" y="5751"/>
                  </a:lnTo>
                  <a:lnTo>
                    <a:pt x="228788" y="5278"/>
                  </a:lnTo>
                  <a:lnTo>
                    <a:pt x="226907" y="4836"/>
                  </a:lnTo>
                  <a:lnTo>
                    <a:pt x="225017" y="4403"/>
                  </a:lnTo>
                  <a:lnTo>
                    <a:pt x="223127" y="4001"/>
                  </a:lnTo>
                  <a:lnTo>
                    <a:pt x="221227" y="3609"/>
                  </a:lnTo>
                  <a:lnTo>
                    <a:pt x="219317" y="3237"/>
                  </a:lnTo>
                  <a:lnTo>
                    <a:pt x="217406" y="2895"/>
                  </a:lnTo>
                  <a:lnTo>
                    <a:pt x="215496" y="2564"/>
                  </a:lnTo>
                  <a:lnTo>
                    <a:pt x="213576" y="2252"/>
                  </a:lnTo>
                  <a:lnTo>
                    <a:pt x="211646" y="1960"/>
                  </a:lnTo>
                  <a:lnTo>
                    <a:pt x="209715" y="1689"/>
                  </a:lnTo>
                  <a:lnTo>
                    <a:pt x="207785" y="1448"/>
                  </a:lnTo>
                  <a:lnTo>
                    <a:pt x="205844" y="1216"/>
                  </a:lnTo>
                  <a:lnTo>
                    <a:pt x="203894" y="1005"/>
                  </a:lnTo>
                  <a:lnTo>
                    <a:pt x="201944" y="814"/>
                  </a:lnTo>
                  <a:lnTo>
                    <a:pt x="199993" y="643"/>
                  </a:lnTo>
                  <a:lnTo>
                    <a:pt x="198033" y="493"/>
                  </a:lnTo>
                  <a:lnTo>
                    <a:pt x="196072" y="362"/>
                  </a:lnTo>
                  <a:lnTo>
                    <a:pt x="194101" y="251"/>
                  </a:lnTo>
                  <a:lnTo>
                    <a:pt x="192131" y="161"/>
                  </a:lnTo>
                  <a:lnTo>
                    <a:pt x="190160" y="91"/>
                  </a:lnTo>
                  <a:lnTo>
                    <a:pt x="188180" y="40"/>
                  </a:lnTo>
                  <a:lnTo>
                    <a:pt x="186199" y="10"/>
                  </a:lnTo>
                  <a:lnTo>
                    <a:pt x="184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7"/>
            <p:cNvSpPr/>
            <p:nvPr/>
          </p:nvSpPr>
          <p:spPr>
            <a:xfrm>
              <a:off x="-8097000" y="-10994375"/>
              <a:ext cx="7559325" cy="4012525"/>
            </a:xfrm>
            <a:custGeom>
              <a:avLst/>
              <a:gdLst/>
              <a:ahLst/>
              <a:cxnLst/>
              <a:rect l="l" t="t" r="r" b="b"/>
              <a:pathLst>
                <a:path w="302373" h="160501" fill="none" extrusionOk="0">
                  <a:moveTo>
                    <a:pt x="5369" y="160390"/>
                  </a:moveTo>
                  <a:lnTo>
                    <a:pt x="5369" y="160390"/>
                  </a:lnTo>
                  <a:lnTo>
                    <a:pt x="5681" y="160440"/>
                  </a:lnTo>
                  <a:lnTo>
                    <a:pt x="5982" y="160480"/>
                  </a:lnTo>
                  <a:lnTo>
                    <a:pt x="6284" y="160500"/>
                  </a:lnTo>
                  <a:lnTo>
                    <a:pt x="6586" y="160500"/>
                  </a:lnTo>
                  <a:lnTo>
                    <a:pt x="6586" y="160500"/>
                  </a:lnTo>
                  <a:lnTo>
                    <a:pt x="6877" y="160500"/>
                  </a:lnTo>
                  <a:lnTo>
                    <a:pt x="7169" y="160480"/>
                  </a:lnTo>
                  <a:lnTo>
                    <a:pt x="7450" y="160450"/>
                  </a:lnTo>
                  <a:lnTo>
                    <a:pt x="7732" y="160400"/>
                  </a:lnTo>
                  <a:lnTo>
                    <a:pt x="8013" y="160349"/>
                  </a:lnTo>
                  <a:lnTo>
                    <a:pt x="8295" y="160279"/>
                  </a:lnTo>
                  <a:lnTo>
                    <a:pt x="8556" y="160199"/>
                  </a:lnTo>
                  <a:lnTo>
                    <a:pt x="8828" y="160108"/>
                  </a:lnTo>
                  <a:lnTo>
                    <a:pt x="9089" y="160008"/>
                  </a:lnTo>
                  <a:lnTo>
                    <a:pt x="9351" y="159897"/>
                  </a:lnTo>
                  <a:lnTo>
                    <a:pt x="9602" y="159776"/>
                  </a:lnTo>
                  <a:lnTo>
                    <a:pt x="9843" y="159636"/>
                  </a:lnTo>
                  <a:lnTo>
                    <a:pt x="10084" y="159495"/>
                  </a:lnTo>
                  <a:lnTo>
                    <a:pt x="10316" y="159344"/>
                  </a:lnTo>
                  <a:lnTo>
                    <a:pt x="10547" y="159173"/>
                  </a:lnTo>
                  <a:lnTo>
                    <a:pt x="10768" y="159002"/>
                  </a:lnTo>
                  <a:lnTo>
                    <a:pt x="10979" y="158821"/>
                  </a:lnTo>
                  <a:lnTo>
                    <a:pt x="11180" y="158630"/>
                  </a:lnTo>
                  <a:lnTo>
                    <a:pt x="11381" y="158429"/>
                  </a:lnTo>
                  <a:lnTo>
                    <a:pt x="11572" y="158218"/>
                  </a:lnTo>
                  <a:lnTo>
                    <a:pt x="11753" y="158007"/>
                  </a:lnTo>
                  <a:lnTo>
                    <a:pt x="11914" y="157776"/>
                  </a:lnTo>
                  <a:lnTo>
                    <a:pt x="12085" y="157545"/>
                  </a:lnTo>
                  <a:lnTo>
                    <a:pt x="12236" y="157303"/>
                  </a:lnTo>
                  <a:lnTo>
                    <a:pt x="12377" y="157052"/>
                  </a:lnTo>
                  <a:lnTo>
                    <a:pt x="12507" y="156801"/>
                  </a:lnTo>
                  <a:lnTo>
                    <a:pt x="12628" y="156539"/>
                  </a:lnTo>
                  <a:lnTo>
                    <a:pt x="12739" y="156268"/>
                  </a:lnTo>
                  <a:lnTo>
                    <a:pt x="12829" y="155996"/>
                  </a:lnTo>
                  <a:lnTo>
                    <a:pt x="12920" y="155715"/>
                  </a:lnTo>
                  <a:lnTo>
                    <a:pt x="12990" y="155423"/>
                  </a:lnTo>
                  <a:lnTo>
                    <a:pt x="13050" y="155132"/>
                  </a:lnTo>
                  <a:lnTo>
                    <a:pt x="13050" y="155132"/>
                  </a:lnTo>
                  <a:lnTo>
                    <a:pt x="13422" y="153202"/>
                  </a:lnTo>
                  <a:lnTo>
                    <a:pt x="13814" y="151291"/>
                  </a:lnTo>
                  <a:lnTo>
                    <a:pt x="14227" y="149381"/>
                  </a:lnTo>
                  <a:lnTo>
                    <a:pt x="14659" y="147481"/>
                  </a:lnTo>
                  <a:lnTo>
                    <a:pt x="15111" y="145591"/>
                  </a:lnTo>
                  <a:lnTo>
                    <a:pt x="15584" y="143711"/>
                  </a:lnTo>
                  <a:lnTo>
                    <a:pt x="16077" y="141841"/>
                  </a:lnTo>
                  <a:lnTo>
                    <a:pt x="16579" y="139982"/>
                  </a:lnTo>
                  <a:lnTo>
                    <a:pt x="17112" y="138122"/>
                  </a:lnTo>
                  <a:lnTo>
                    <a:pt x="17665" y="136282"/>
                  </a:lnTo>
                  <a:lnTo>
                    <a:pt x="18238" y="134442"/>
                  </a:lnTo>
                  <a:lnTo>
                    <a:pt x="18831" y="132623"/>
                  </a:lnTo>
                  <a:lnTo>
                    <a:pt x="19435" y="130803"/>
                  </a:lnTo>
                  <a:lnTo>
                    <a:pt x="20068" y="128993"/>
                  </a:lnTo>
                  <a:lnTo>
                    <a:pt x="20711" y="127194"/>
                  </a:lnTo>
                  <a:lnTo>
                    <a:pt x="21375" y="125414"/>
                  </a:lnTo>
                  <a:lnTo>
                    <a:pt x="22059" y="123635"/>
                  </a:lnTo>
                  <a:lnTo>
                    <a:pt x="22762" y="121866"/>
                  </a:lnTo>
                  <a:lnTo>
                    <a:pt x="23486" y="120106"/>
                  </a:lnTo>
                  <a:lnTo>
                    <a:pt x="24220" y="118357"/>
                  </a:lnTo>
                  <a:lnTo>
                    <a:pt x="24984" y="116628"/>
                  </a:lnTo>
                  <a:lnTo>
                    <a:pt x="25759" y="114899"/>
                  </a:lnTo>
                  <a:lnTo>
                    <a:pt x="26553" y="113180"/>
                  </a:lnTo>
                  <a:lnTo>
                    <a:pt x="27367" y="111481"/>
                  </a:lnTo>
                  <a:lnTo>
                    <a:pt x="28192" y="109782"/>
                  </a:lnTo>
                  <a:lnTo>
                    <a:pt x="29046" y="108103"/>
                  </a:lnTo>
                  <a:lnTo>
                    <a:pt x="29901" y="106434"/>
                  </a:lnTo>
                  <a:lnTo>
                    <a:pt x="30785" y="104775"/>
                  </a:lnTo>
                  <a:lnTo>
                    <a:pt x="31690" y="103116"/>
                  </a:lnTo>
                  <a:lnTo>
                    <a:pt x="32605" y="101488"/>
                  </a:lnTo>
                  <a:lnTo>
                    <a:pt x="33530" y="99859"/>
                  </a:lnTo>
                  <a:lnTo>
                    <a:pt x="34485" y="98240"/>
                  </a:lnTo>
                  <a:lnTo>
                    <a:pt x="35451" y="96642"/>
                  </a:lnTo>
                  <a:lnTo>
                    <a:pt x="36436" y="95043"/>
                  </a:lnTo>
                  <a:lnTo>
                    <a:pt x="37431" y="93465"/>
                  </a:lnTo>
                  <a:lnTo>
                    <a:pt x="38447" y="91897"/>
                  </a:lnTo>
                  <a:lnTo>
                    <a:pt x="39482" y="90339"/>
                  </a:lnTo>
                  <a:lnTo>
                    <a:pt x="40528" y="88800"/>
                  </a:lnTo>
                  <a:lnTo>
                    <a:pt x="41593" y="87272"/>
                  </a:lnTo>
                  <a:lnTo>
                    <a:pt x="42669" y="85744"/>
                  </a:lnTo>
                  <a:lnTo>
                    <a:pt x="43765" y="84246"/>
                  </a:lnTo>
                  <a:lnTo>
                    <a:pt x="44871" y="82748"/>
                  </a:lnTo>
                  <a:lnTo>
                    <a:pt x="45997" y="81271"/>
                  </a:lnTo>
                  <a:lnTo>
                    <a:pt x="47143" y="79803"/>
                  </a:lnTo>
                  <a:lnTo>
                    <a:pt x="48299" y="78345"/>
                  </a:lnTo>
                  <a:lnTo>
                    <a:pt x="49466" y="76897"/>
                  </a:lnTo>
                  <a:lnTo>
                    <a:pt x="50652" y="75470"/>
                  </a:lnTo>
                  <a:lnTo>
                    <a:pt x="51848" y="74062"/>
                  </a:lnTo>
                  <a:lnTo>
                    <a:pt x="53065" y="72655"/>
                  </a:lnTo>
                  <a:lnTo>
                    <a:pt x="54292" y="71268"/>
                  </a:lnTo>
                  <a:lnTo>
                    <a:pt x="55538" y="69890"/>
                  </a:lnTo>
                  <a:lnTo>
                    <a:pt x="56795" y="68533"/>
                  </a:lnTo>
                  <a:lnTo>
                    <a:pt x="58072" y="67186"/>
                  </a:lnTo>
                  <a:lnTo>
                    <a:pt x="59359" y="65849"/>
                  </a:lnTo>
                  <a:lnTo>
                    <a:pt x="60656" y="64532"/>
                  </a:lnTo>
                  <a:lnTo>
                    <a:pt x="61973" y="63225"/>
                  </a:lnTo>
                  <a:lnTo>
                    <a:pt x="63300" y="61928"/>
                  </a:lnTo>
                  <a:lnTo>
                    <a:pt x="64637" y="60651"/>
                  </a:lnTo>
                  <a:lnTo>
                    <a:pt x="65994" y="59385"/>
                  </a:lnTo>
                  <a:lnTo>
                    <a:pt x="67352" y="58138"/>
                  </a:lnTo>
                  <a:lnTo>
                    <a:pt x="68739" y="56912"/>
                  </a:lnTo>
                  <a:lnTo>
                    <a:pt x="70126" y="55685"/>
                  </a:lnTo>
                  <a:lnTo>
                    <a:pt x="71534" y="54489"/>
                  </a:lnTo>
                  <a:lnTo>
                    <a:pt x="72952" y="53292"/>
                  </a:lnTo>
                  <a:lnTo>
                    <a:pt x="74379" y="52116"/>
                  </a:lnTo>
                  <a:lnTo>
                    <a:pt x="75827" y="50960"/>
                  </a:lnTo>
                  <a:lnTo>
                    <a:pt x="77285" y="49814"/>
                  </a:lnTo>
                  <a:lnTo>
                    <a:pt x="78753" y="48688"/>
                  </a:lnTo>
                  <a:lnTo>
                    <a:pt x="80231" y="47572"/>
                  </a:lnTo>
                  <a:lnTo>
                    <a:pt x="81719" y="46476"/>
                  </a:lnTo>
                  <a:lnTo>
                    <a:pt x="83227" y="45401"/>
                  </a:lnTo>
                  <a:lnTo>
                    <a:pt x="84745" y="44335"/>
                  </a:lnTo>
                  <a:lnTo>
                    <a:pt x="86263" y="43279"/>
                  </a:lnTo>
                  <a:lnTo>
                    <a:pt x="87801" y="42244"/>
                  </a:lnTo>
                  <a:lnTo>
                    <a:pt x="89360" y="41228"/>
                  </a:lnTo>
                  <a:lnTo>
                    <a:pt x="90918" y="40233"/>
                  </a:lnTo>
                  <a:lnTo>
                    <a:pt x="92486" y="39248"/>
                  </a:lnTo>
                  <a:lnTo>
                    <a:pt x="94065" y="38273"/>
                  </a:lnTo>
                  <a:lnTo>
                    <a:pt x="95663" y="37328"/>
                  </a:lnTo>
                  <a:lnTo>
                    <a:pt x="97262" y="36393"/>
                  </a:lnTo>
                  <a:lnTo>
                    <a:pt x="98881" y="35468"/>
                  </a:lnTo>
                  <a:lnTo>
                    <a:pt x="100499" y="34563"/>
                  </a:lnTo>
                  <a:lnTo>
                    <a:pt x="102138" y="33678"/>
                  </a:lnTo>
                  <a:lnTo>
                    <a:pt x="103787" y="32814"/>
                  </a:lnTo>
                  <a:lnTo>
                    <a:pt x="105436" y="31969"/>
                  </a:lnTo>
                  <a:lnTo>
                    <a:pt x="107105" y="31135"/>
                  </a:lnTo>
                  <a:lnTo>
                    <a:pt x="108774" y="30311"/>
                  </a:lnTo>
                  <a:lnTo>
                    <a:pt x="110463" y="29516"/>
                  </a:lnTo>
                  <a:lnTo>
                    <a:pt x="112152" y="28732"/>
                  </a:lnTo>
                  <a:lnTo>
                    <a:pt x="113861" y="27978"/>
                  </a:lnTo>
                  <a:lnTo>
                    <a:pt x="115570" y="27224"/>
                  </a:lnTo>
                  <a:lnTo>
                    <a:pt x="117289" y="26500"/>
                  </a:lnTo>
                  <a:lnTo>
                    <a:pt x="119019" y="25797"/>
                  </a:lnTo>
                  <a:lnTo>
                    <a:pt x="120758" y="25103"/>
                  </a:lnTo>
                  <a:lnTo>
                    <a:pt x="122507" y="24429"/>
                  </a:lnTo>
                  <a:lnTo>
                    <a:pt x="124267" y="23776"/>
                  </a:lnTo>
                  <a:lnTo>
                    <a:pt x="126026" y="23133"/>
                  </a:lnTo>
                  <a:lnTo>
                    <a:pt x="127796" y="22519"/>
                  </a:lnTo>
                  <a:lnTo>
                    <a:pt x="129585" y="21926"/>
                  </a:lnTo>
                  <a:lnTo>
                    <a:pt x="131375" y="21343"/>
                  </a:lnTo>
                  <a:lnTo>
                    <a:pt x="133165" y="20780"/>
                  </a:lnTo>
                  <a:lnTo>
                    <a:pt x="134974" y="20237"/>
                  </a:lnTo>
                  <a:lnTo>
                    <a:pt x="136784" y="19714"/>
                  </a:lnTo>
                  <a:lnTo>
                    <a:pt x="138604" y="19212"/>
                  </a:lnTo>
                  <a:lnTo>
                    <a:pt x="140434" y="18729"/>
                  </a:lnTo>
                  <a:lnTo>
                    <a:pt x="142263" y="18257"/>
                  </a:lnTo>
                  <a:lnTo>
                    <a:pt x="144103" y="17814"/>
                  </a:lnTo>
                  <a:lnTo>
                    <a:pt x="145953" y="17392"/>
                  </a:lnTo>
                  <a:lnTo>
                    <a:pt x="147813" y="16980"/>
                  </a:lnTo>
                  <a:lnTo>
                    <a:pt x="149673" y="16598"/>
                  </a:lnTo>
                  <a:lnTo>
                    <a:pt x="151543" y="16236"/>
                  </a:lnTo>
                  <a:lnTo>
                    <a:pt x="153423" y="15884"/>
                  </a:lnTo>
                  <a:lnTo>
                    <a:pt x="155303" y="15562"/>
                  </a:lnTo>
                  <a:lnTo>
                    <a:pt x="157194" y="15251"/>
                  </a:lnTo>
                  <a:lnTo>
                    <a:pt x="159084" y="14969"/>
                  </a:lnTo>
                  <a:lnTo>
                    <a:pt x="160984" y="14698"/>
                  </a:lnTo>
                  <a:lnTo>
                    <a:pt x="162894" y="14457"/>
                  </a:lnTo>
                  <a:lnTo>
                    <a:pt x="164804" y="14235"/>
                  </a:lnTo>
                  <a:lnTo>
                    <a:pt x="166725" y="14034"/>
                  </a:lnTo>
                  <a:lnTo>
                    <a:pt x="168645" y="13853"/>
                  </a:lnTo>
                  <a:lnTo>
                    <a:pt x="170575" y="13693"/>
                  </a:lnTo>
                  <a:lnTo>
                    <a:pt x="172506" y="13552"/>
                  </a:lnTo>
                  <a:lnTo>
                    <a:pt x="174446" y="13431"/>
                  </a:lnTo>
                  <a:lnTo>
                    <a:pt x="176386" y="13331"/>
                  </a:lnTo>
                  <a:lnTo>
                    <a:pt x="178337" y="13260"/>
                  </a:lnTo>
                  <a:lnTo>
                    <a:pt x="180297" y="13200"/>
                  </a:lnTo>
                  <a:lnTo>
                    <a:pt x="182248" y="13170"/>
                  </a:lnTo>
                  <a:lnTo>
                    <a:pt x="184208" y="13160"/>
                  </a:lnTo>
                  <a:lnTo>
                    <a:pt x="184208" y="13160"/>
                  </a:lnTo>
                  <a:lnTo>
                    <a:pt x="186058" y="13170"/>
                  </a:lnTo>
                  <a:lnTo>
                    <a:pt x="187898" y="13200"/>
                  </a:lnTo>
                  <a:lnTo>
                    <a:pt x="189738" y="13240"/>
                  </a:lnTo>
                  <a:lnTo>
                    <a:pt x="191578" y="13311"/>
                  </a:lnTo>
                  <a:lnTo>
                    <a:pt x="193408" y="13391"/>
                  </a:lnTo>
                  <a:lnTo>
                    <a:pt x="195238" y="13502"/>
                  </a:lnTo>
                  <a:lnTo>
                    <a:pt x="197057" y="13622"/>
                  </a:lnTo>
                  <a:lnTo>
                    <a:pt x="198887" y="13763"/>
                  </a:lnTo>
                  <a:lnTo>
                    <a:pt x="200697" y="13914"/>
                  </a:lnTo>
                  <a:lnTo>
                    <a:pt x="202517" y="14095"/>
                  </a:lnTo>
                  <a:lnTo>
                    <a:pt x="204316" y="14286"/>
                  </a:lnTo>
                  <a:lnTo>
                    <a:pt x="206126" y="14507"/>
                  </a:lnTo>
                  <a:lnTo>
                    <a:pt x="207926" y="14738"/>
                  </a:lnTo>
                  <a:lnTo>
                    <a:pt x="209715" y="14989"/>
                  </a:lnTo>
                  <a:lnTo>
                    <a:pt x="211505" y="15261"/>
                  </a:lnTo>
                  <a:lnTo>
                    <a:pt x="213294" y="15542"/>
                  </a:lnTo>
                  <a:lnTo>
                    <a:pt x="215074" y="15854"/>
                  </a:lnTo>
                  <a:lnTo>
                    <a:pt x="216854" y="16176"/>
                  </a:lnTo>
                  <a:lnTo>
                    <a:pt x="218623" y="16518"/>
                  </a:lnTo>
                  <a:lnTo>
                    <a:pt x="220392" y="16879"/>
                  </a:lnTo>
                  <a:lnTo>
                    <a:pt x="222152" y="17261"/>
                  </a:lnTo>
                  <a:lnTo>
                    <a:pt x="223901" y="17654"/>
                  </a:lnTo>
                  <a:lnTo>
                    <a:pt x="225661" y="18076"/>
                  </a:lnTo>
                  <a:lnTo>
                    <a:pt x="227400" y="18508"/>
                  </a:lnTo>
                  <a:lnTo>
                    <a:pt x="229139" y="18960"/>
                  </a:lnTo>
                  <a:lnTo>
                    <a:pt x="230879" y="19423"/>
                  </a:lnTo>
                  <a:lnTo>
                    <a:pt x="232608" y="19916"/>
                  </a:lnTo>
                  <a:lnTo>
                    <a:pt x="234327" y="20418"/>
                  </a:lnTo>
                  <a:lnTo>
                    <a:pt x="236046" y="20941"/>
                  </a:lnTo>
                  <a:lnTo>
                    <a:pt x="237756" y="21484"/>
                  </a:lnTo>
                  <a:lnTo>
                    <a:pt x="239455" y="22037"/>
                  </a:lnTo>
                  <a:lnTo>
                    <a:pt x="241154" y="22620"/>
                  </a:lnTo>
                  <a:lnTo>
                    <a:pt x="242853" y="23213"/>
                  </a:lnTo>
                  <a:lnTo>
                    <a:pt x="244532" y="23826"/>
                  </a:lnTo>
                  <a:lnTo>
                    <a:pt x="246211" y="24460"/>
                  </a:lnTo>
                  <a:lnTo>
                    <a:pt x="247890" y="25103"/>
                  </a:lnTo>
                  <a:lnTo>
                    <a:pt x="249559" y="25767"/>
                  </a:lnTo>
                  <a:lnTo>
                    <a:pt x="251218" y="26450"/>
                  </a:lnTo>
                  <a:lnTo>
                    <a:pt x="252867" y="27154"/>
                  </a:lnTo>
                  <a:lnTo>
                    <a:pt x="254516" y="27868"/>
                  </a:lnTo>
                  <a:lnTo>
                    <a:pt x="256154" y="28612"/>
                  </a:lnTo>
                  <a:lnTo>
                    <a:pt x="257783" y="29356"/>
                  </a:lnTo>
                  <a:lnTo>
                    <a:pt x="259412" y="30130"/>
                  </a:lnTo>
                  <a:lnTo>
                    <a:pt x="261030" y="30924"/>
                  </a:lnTo>
                  <a:lnTo>
                    <a:pt x="262639" y="31728"/>
                  </a:lnTo>
                  <a:lnTo>
                    <a:pt x="264238" y="32552"/>
                  </a:lnTo>
                  <a:lnTo>
                    <a:pt x="265836" y="33387"/>
                  </a:lnTo>
                  <a:lnTo>
                    <a:pt x="267425" y="34241"/>
                  </a:lnTo>
                  <a:lnTo>
                    <a:pt x="269003" y="35126"/>
                  </a:lnTo>
                  <a:lnTo>
                    <a:pt x="270582" y="36011"/>
                  </a:lnTo>
                  <a:lnTo>
                    <a:pt x="272140" y="36926"/>
                  </a:lnTo>
                  <a:lnTo>
                    <a:pt x="273698" y="37851"/>
                  </a:lnTo>
                  <a:lnTo>
                    <a:pt x="275247" y="38796"/>
                  </a:lnTo>
                  <a:lnTo>
                    <a:pt x="276785" y="39751"/>
                  </a:lnTo>
                  <a:lnTo>
                    <a:pt x="278323" y="40736"/>
                  </a:lnTo>
                  <a:lnTo>
                    <a:pt x="279841" y="41731"/>
                  </a:lnTo>
                  <a:lnTo>
                    <a:pt x="281360" y="42736"/>
                  </a:lnTo>
                  <a:lnTo>
                    <a:pt x="282868" y="43772"/>
                  </a:lnTo>
                  <a:lnTo>
                    <a:pt x="284366" y="44817"/>
                  </a:lnTo>
                  <a:lnTo>
                    <a:pt x="285854" y="45883"/>
                  </a:lnTo>
                  <a:lnTo>
                    <a:pt x="287332" y="46959"/>
                  </a:lnTo>
                  <a:lnTo>
                    <a:pt x="288809" y="48055"/>
                  </a:lnTo>
                  <a:lnTo>
                    <a:pt x="290267" y="49171"/>
                  </a:lnTo>
                  <a:lnTo>
                    <a:pt x="291725" y="50296"/>
                  </a:lnTo>
                  <a:lnTo>
                    <a:pt x="291725" y="50296"/>
                  </a:lnTo>
                  <a:lnTo>
                    <a:pt x="291997" y="50498"/>
                  </a:lnTo>
                  <a:lnTo>
                    <a:pt x="292278" y="50689"/>
                  </a:lnTo>
                  <a:lnTo>
                    <a:pt x="292560" y="50859"/>
                  </a:lnTo>
                  <a:lnTo>
                    <a:pt x="292851" y="51010"/>
                  </a:lnTo>
                  <a:lnTo>
                    <a:pt x="293143" y="51151"/>
                  </a:lnTo>
                  <a:lnTo>
                    <a:pt x="293444" y="51272"/>
                  </a:lnTo>
                  <a:lnTo>
                    <a:pt x="293746" y="51382"/>
                  </a:lnTo>
                  <a:lnTo>
                    <a:pt x="294058" y="51473"/>
                  </a:lnTo>
                  <a:lnTo>
                    <a:pt x="294369" y="51553"/>
                  </a:lnTo>
                  <a:lnTo>
                    <a:pt x="294681" y="51613"/>
                  </a:lnTo>
                  <a:lnTo>
                    <a:pt x="294993" y="51654"/>
                  </a:lnTo>
                  <a:lnTo>
                    <a:pt x="295314" y="51684"/>
                  </a:lnTo>
                  <a:lnTo>
                    <a:pt x="295626" y="51704"/>
                  </a:lnTo>
                  <a:lnTo>
                    <a:pt x="295948" y="51704"/>
                  </a:lnTo>
                  <a:lnTo>
                    <a:pt x="296259" y="51694"/>
                  </a:lnTo>
                  <a:lnTo>
                    <a:pt x="296571" y="51664"/>
                  </a:lnTo>
                  <a:lnTo>
                    <a:pt x="296883" y="51613"/>
                  </a:lnTo>
                  <a:lnTo>
                    <a:pt x="297194" y="51553"/>
                  </a:lnTo>
                  <a:lnTo>
                    <a:pt x="297506" y="51483"/>
                  </a:lnTo>
                  <a:lnTo>
                    <a:pt x="297808" y="51392"/>
                  </a:lnTo>
                  <a:lnTo>
                    <a:pt x="298109" y="51282"/>
                  </a:lnTo>
                  <a:lnTo>
                    <a:pt x="298401" y="51171"/>
                  </a:lnTo>
                  <a:lnTo>
                    <a:pt x="298692" y="51030"/>
                  </a:lnTo>
                  <a:lnTo>
                    <a:pt x="298974" y="50890"/>
                  </a:lnTo>
                  <a:lnTo>
                    <a:pt x="299255" y="50729"/>
                  </a:lnTo>
                  <a:lnTo>
                    <a:pt x="299527" y="50548"/>
                  </a:lnTo>
                  <a:lnTo>
                    <a:pt x="299788" y="50357"/>
                  </a:lnTo>
                  <a:lnTo>
                    <a:pt x="300040" y="50156"/>
                  </a:lnTo>
                  <a:lnTo>
                    <a:pt x="300291" y="49935"/>
                  </a:lnTo>
                  <a:lnTo>
                    <a:pt x="300522" y="49703"/>
                  </a:lnTo>
                  <a:lnTo>
                    <a:pt x="300754" y="49452"/>
                  </a:lnTo>
                  <a:lnTo>
                    <a:pt x="300965" y="49191"/>
                  </a:lnTo>
                  <a:lnTo>
                    <a:pt x="300965" y="49191"/>
                  </a:lnTo>
                  <a:lnTo>
                    <a:pt x="301166" y="48919"/>
                  </a:lnTo>
                  <a:lnTo>
                    <a:pt x="301357" y="48648"/>
                  </a:lnTo>
                  <a:lnTo>
                    <a:pt x="301528" y="48356"/>
                  </a:lnTo>
                  <a:lnTo>
                    <a:pt x="301678" y="48065"/>
                  </a:lnTo>
                  <a:lnTo>
                    <a:pt x="301819" y="47773"/>
                  </a:lnTo>
                  <a:lnTo>
                    <a:pt x="301940" y="47472"/>
                  </a:lnTo>
                  <a:lnTo>
                    <a:pt x="302050" y="47170"/>
                  </a:lnTo>
                  <a:lnTo>
                    <a:pt x="302141" y="46858"/>
                  </a:lnTo>
                  <a:lnTo>
                    <a:pt x="302221" y="46547"/>
                  </a:lnTo>
                  <a:lnTo>
                    <a:pt x="302282" y="46235"/>
                  </a:lnTo>
                  <a:lnTo>
                    <a:pt x="302322" y="45923"/>
                  </a:lnTo>
                  <a:lnTo>
                    <a:pt x="302352" y="45602"/>
                  </a:lnTo>
                  <a:lnTo>
                    <a:pt x="302372" y="45290"/>
                  </a:lnTo>
                  <a:lnTo>
                    <a:pt x="302372" y="44968"/>
                  </a:lnTo>
                  <a:lnTo>
                    <a:pt x="302352" y="44657"/>
                  </a:lnTo>
                  <a:lnTo>
                    <a:pt x="302322" y="44345"/>
                  </a:lnTo>
                  <a:lnTo>
                    <a:pt x="302282" y="44033"/>
                  </a:lnTo>
                  <a:lnTo>
                    <a:pt x="302221" y="43722"/>
                  </a:lnTo>
                  <a:lnTo>
                    <a:pt x="302151" y="43410"/>
                  </a:lnTo>
                  <a:lnTo>
                    <a:pt x="302061" y="43108"/>
                  </a:lnTo>
                  <a:lnTo>
                    <a:pt x="301950" y="42807"/>
                  </a:lnTo>
                  <a:lnTo>
                    <a:pt x="301829" y="42515"/>
                  </a:lnTo>
                  <a:lnTo>
                    <a:pt x="301699" y="42224"/>
                  </a:lnTo>
                  <a:lnTo>
                    <a:pt x="301558" y="41942"/>
                  </a:lnTo>
                  <a:lnTo>
                    <a:pt x="301387" y="41661"/>
                  </a:lnTo>
                  <a:lnTo>
                    <a:pt x="301216" y="41389"/>
                  </a:lnTo>
                  <a:lnTo>
                    <a:pt x="301025" y="41128"/>
                  </a:lnTo>
                  <a:lnTo>
                    <a:pt x="300814" y="40877"/>
                  </a:lnTo>
                  <a:lnTo>
                    <a:pt x="300603" y="40625"/>
                  </a:lnTo>
                  <a:lnTo>
                    <a:pt x="300361" y="40394"/>
                  </a:lnTo>
                  <a:lnTo>
                    <a:pt x="300120" y="40163"/>
                  </a:lnTo>
                  <a:lnTo>
                    <a:pt x="299859" y="39952"/>
                  </a:lnTo>
                  <a:lnTo>
                    <a:pt x="299859" y="39952"/>
                  </a:lnTo>
                  <a:lnTo>
                    <a:pt x="298290" y="38735"/>
                  </a:lnTo>
                  <a:lnTo>
                    <a:pt x="296722" y="37539"/>
                  </a:lnTo>
                  <a:lnTo>
                    <a:pt x="295133" y="36353"/>
                  </a:lnTo>
                  <a:lnTo>
                    <a:pt x="293545" y="35196"/>
                  </a:lnTo>
                  <a:lnTo>
                    <a:pt x="291936" y="34050"/>
                  </a:lnTo>
                  <a:lnTo>
                    <a:pt x="290328" y="32924"/>
                  </a:lnTo>
                  <a:lnTo>
                    <a:pt x="288709" y="31819"/>
                  </a:lnTo>
                  <a:lnTo>
                    <a:pt x="287080" y="30733"/>
                  </a:lnTo>
                  <a:lnTo>
                    <a:pt x="285441" y="29657"/>
                  </a:lnTo>
                  <a:lnTo>
                    <a:pt x="283793" y="28612"/>
                  </a:lnTo>
                  <a:lnTo>
                    <a:pt x="282134" y="27576"/>
                  </a:lnTo>
                  <a:lnTo>
                    <a:pt x="280465" y="26561"/>
                  </a:lnTo>
                  <a:lnTo>
                    <a:pt x="278796" y="25565"/>
                  </a:lnTo>
                  <a:lnTo>
                    <a:pt x="277107" y="24580"/>
                  </a:lnTo>
                  <a:lnTo>
                    <a:pt x="275418" y="23625"/>
                  </a:lnTo>
                  <a:lnTo>
                    <a:pt x="273719" y="22680"/>
                  </a:lnTo>
                  <a:lnTo>
                    <a:pt x="272009" y="21755"/>
                  </a:lnTo>
                  <a:lnTo>
                    <a:pt x="270290" y="20850"/>
                  </a:lnTo>
                  <a:lnTo>
                    <a:pt x="268571" y="19966"/>
                  </a:lnTo>
                  <a:lnTo>
                    <a:pt x="266842" y="19101"/>
                  </a:lnTo>
                  <a:lnTo>
                    <a:pt x="265102" y="18257"/>
                  </a:lnTo>
                  <a:lnTo>
                    <a:pt x="263353" y="17422"/>
                  </a:lnTo>
                  <a:lnTo>
                    <a:pt x="261593" y="16618"/>
                  </a:lnTo>
                  <a:lnTo>
                    <a:pt x="259834" y="15824"/>
                  </a:lnTo>
                  <a:lnTo>
                    <a:pt x="258065" y="15050"/>
                  </a:lnTo>
                  <a:lnTo>
                    <a:pt x="256285" y="14296"/>
                  </a:lnTo>
                  <a:lnTo>
                    <a:pt x="254495" y="13562"/>
                  </a:lnTo>
                  <a:lnTo>
                    <a:pt x="252706" y="12848"/>
                  </a:lnTo>
                  <a:lnTo>
                    <a:pt x="250906" y="12144"/>
                  </a:lnTo>
                  <a:lnTo>
                    <a:pt x="249096" y="11471"/>
                  </a:lnTo>
                  <a:lnTo>
                    <a:pt x="247287" y="10807"/>
                  </a:lnTo>
                  <a:lnTo>
                    <a:pt x="245467" y="10174"/>
                  </a:lnTo>
                  <a:lnTo>
                    <a:pt x="243637" y="9551"/>
                  </a:lnTo>
                  <a:lnTo>
                    <a:pt x="241807" y="8947"/>
                  </a:lnTo>
                  <a:lnTo>
                    <a:pt x="239967" y="8364"/>
                  </a:lnTo>
                  <a:lnTo>
                    <a:pt x="238118" y="7801"/>
                  </a:lnTo>
                  <a:lnTo>
                    <a:pt x="236268" y="7258"/>
                  </a:lnTo>
                  <a:lnTo>
                    <a:pt x="234408" y="6736"/>
                  </a:lnTo>
                  <a:lnTo>
                    <a:pt x="232538" y="6233"/>
                  </a:lnTo>
                  <a:lnTo>
                    <a:pt x="230668" y="5751"/>
                  </a:lnTo>
                  <a:lnTo>
                    <a:pt x="228788" y="5278"/>
                  </a:lnTo>
                  <a:lnTo>
                    <a:pt x="226907" y="4836"/>
                  </a:lnTo>
                  <a:lnTo>
                    <a:pt x="225017" y="4403"/>
                  </a:lnTo>
                  <a:lnTo>
                    <a:pt x="223127" y="4001"/>
                  </a:lnTo>
                  <a:lnTo>
                    <a:pt x="221227" y="3609"/>
                  </a:lnTo>
                  <a:lnTo>
                    <a:pt x="219317" y="3237"/>
                  </a:lnTo>
                  <a:lnTo>
                    <a:pt x="217406" y="2895"/>
                  </a:lnTo>
                  <a:lnTo>
                    <a:pt x="215496" y="2564"/>
                  </a:lnTo>
                  <a:lnTo>
                    <a:pt x="213576" y="2252"/>
                  </a:lnTo>
                  <a:lnTo>
                    <a:pt x="211646" y="1960"/>
                  </a:lnTo>
                  <a:lnTo>
                    <a:pt x="209715" y="1689"/>
                  </a:lnTo>
                  <a:lnTo>
                    <a:pt x="207785" y="1448"/>
                  </a:lnTo>
                  <a:lnTo>
                    <a:pt x="205844" y="1216"/>
                  </a:lnTo>
                  <a:lnTo>
                    <a:pt x="203894" y="1005"/>
                  </a:lnTo>
                  <a:lnTo>
                    <a:pt x="201944" y="814"/>
                  </a:lnTo>
                  <a:lnTo>
                    <a:pt x="199993" y="643"/>
                  </a:lnTo>
                  <a:lnTo>
                    <a:pt x="198033" y="493"/>
                  </a:lnTo>
                  <a:lnTo>
                    <a:pt x="196072" y="362"/>
                  </a:lnTo>
                  <a:lnTo>
                    <a:pt x="194101" y="251"/>
                  </a:lnTo>
                  <a:lnTo>
                    <a:pt x="192131" y="161"/>
                  </a:lnTo>
                  <a:lnTo>
                    <a:pt x="190160" y="91"/>
                  </a:lnTo>
                  <a:lnTo>
                    <a:pt x="188180" y="40"/>
                  </a:lnTo>
                  <a:lnTo>
                    <a:pt x="186199" y="10"/>
                  </a:lnTo>
                  <a:lnTo>
                    <a:pt x="184208" y="0"/>
                  </a:lnTo>
                  <a:lnTo>
                    <a:pt x="184208" y="0"/>
                  </a:lnTo>
                  <a:lnTo>
                    <a:pt x="182107" y="10"/>
                  </a:lnTo>
                  <a:lnTo>
                    <a:pt x="179996" y="40"/>
                  </a:lnTo>
                  <a:lnTo>
                    <a:pt x="177895" y="101"/>
                  </a:lnTo>
                  <a:lnTo>
                    <a:pt x="175803" y="181"/>
                  </a:lnTo>
                  <a:lnTo>
                    <a:pt x="173712" y="292"/>
                  </a:lnTo>
                  <a:lnTo>
                    <a:pt x="171621" y="412"/>
                  </a:lnTo>
                  <a:lnTo>
                    <a:pt x="169540" y="563"/>
                  </a:lnTo>
                  <a:lnTo>
                    <a:pt x="167469" y="734"/>
                  </a:lnTo>
                  <a:lnTo>
                    <a:pt x="165398" y="935"/>
                  </a:lnTo>
                  <a:lnTo>
                    <a:pt x="163336" y="1156"/>
                  </a:lnTo>
                  <a:lnTo>
                    <a:pt x="161285" y="1397"/>
                  </a:lnTo>
                  <a:lnTo>
                    <a:pt x="159234" y="1659"/>
                  </a:lnTo>
                  <a:lnTo>
                    <a:pt x="157183" y="1940"/>
                  </a:lnTo>
                  <a:lnTo>
                    <a:pt x="155153" y="2252"/>
                  </a:lnTo>
                  <a:lnTo>
                    <a:pt x="153122" y="2574"/>
                  </a:lnTo>
                  <a:lnTo>
                    <a:pt x="151091" y="2926"/>
                  </a:lnTo>
                  <a:lnTo>
                    <a:pt x="149080" y="3298"/>
                  </a:lnTo>
                  <a:lnTo>
                    <a:pt x="147069" y="3700"/>
                  </a:lnTo>
                  <a:lnTo>
                    <a:pt x="145058" y="4112"/>
                  </a:lnTo>
                  <a:lnTo>
                    <a:pt x="143068" y="4544"/>
                  </a:lnTo>
                  <a:lnTo>
                    <a:pt x="141077" y="5007"/>
                  </a:lnTo>
                  <a:lnTo>
                    <a:pt x="139096" y="5489"/>
                  </a:lnTo>
                  <a:lnTo>
                    <a:pt x="137126" y="5982"/>
                  </a:lnTo>
                  <a:lnTo>
                    <a:pt x="135155" y="6504"/>
                  </a:lnTo>
                  <a:lnTo>
                    <a:pt x="133195" y="7047"/>
                  </a:lnTo>
                  <a:lnTo>
                    <a:pt x="131254" y="7610"/>
                  </a:lnTo>
                  <a:lnTo>
                    <a:pt x="129314" y="8193"/>
                  </a:lnTo>
                  <a:lnTo>
                    <a:pt x="127374" y="8797"/>
                  </a:lnTo>
                  <a:lnTo>
                    <a:pt x="125453" y="9420"/>
                  </a:lnTo>
                  <a:lnTo>
                    <a:pt x="123533" y="10063"/>
                  </a:lnTo>
                  <a:lnTo>
                    <a:pt x="121633" y="10727"/>
                  </a:lnTo>
                  <a:lnTo>
                    <a:pt x="119733" y="11410"/>
                  </a:lnTo>
                  <a:lnTo>
                    <a:pt x="117842" y="12114"/>
                  </a:lnTo>
                  <a:lnTo>
                    <a:pt x="115962" y="12838"/>
                  </a:lnTo>
                  <a:lnTo>
                    <a:pt x="114092" y="13582"/>
                  </a:lnTo>
                  <a:lnTo>
                    <a:pt x="112232" y="14346"/>
                  </a:lnTo>
                  <a:lnTo>
                    <a:pt x="110382" y="15130"/>
                  </a:lnTo>
                  <a:lnTo>
                    <a:pt x="108543" y="15934"/>
                  </a:lnTo>
                  <a:lnTo>
                    <a:pt x="106713" y="16749"/>
                  </a:lnTo>
                  <a:lnTo>
                    <a:pt x="104883" y="17593"/>
                  </a:lnTo>
                  <a:lnTo>
                    <a:pt x="103073" y="18448"/>
                  </a:lnTo>
                  <a:lnTo>
                    <a:pt x="101274" y="19332"/>
                  </a:lnTo>
                  <a:lnTo>
                    <a:pt x="99484" y="20227"/>
                  </a:lnTo>
                  <a:lnTo>
                    <a:pt x="97704" y="21142"/>
                  </a:lnTo>
                  <a:lnTo>
                    <a:pt x="95935" y="22077"/>
                  </a:lnTo>
                  <a:lnTo>
                    <a:pt x="94175" y="23022"/>
                  </a:lnTo>
                  <a:lnTo>
                    <a:pt x="92426" y="23997"/>
                  </a:lnTo>
                  <a:lnTo>
                    <a:pt x="90697" y="24982"/>
                  </a:lnTo>
                  <a:lnTo>
                    <a:pt x="88968" y="25988"/>
                  </a:lnTo>
                  <a:lnTo>
                    <a:pt x="87258" y="27013"/>
                  </a:lnTo>
                  <a:lnTo>
                    <a:pt x="85549" y="28059"/>
                  </a:lnTo>
                  <a:lnTo>
                    <a:pt x="83860" y="29114"/>
                  </a:lnTo>
                  <a:lnTo>
                    <a:pt x="82181" y="30190"/>
                  </a:lnTo>
                  <a:lnTo>
                    <a:pt x="80522" y="31286"/>
                  </a:lnTo>
                  <a:lnTo>
                    <a:pt x="78863" y="32402"/>
                  </a:lnTo>
                  <a:lnTo>
                    <a:pt x="77225" y="33528"/>
                  </a:lnTo>
                  <a:lnTo>
                    <a:pt x="75596" y="34674"/>
                  </a:lnTo>
                  <a:lnTo>
                    <a:pt x="73977" y="35840"/>
                  </a:lnTo>
                  <a:lnTo>
                    <a:pt x="72369" y="37016"/>
                  </a:lnTo>
                  <a:lnTo>
                    <a:pt x="70780" y="38212"/>
                  </a:lnTo>
                  <a:lnTo>
                    <a:pt x="69202" y="39429"/>
                  </a:lnTo>
                  <a:lnTo>
                    <a:pt x="67633" y="40665"/>
                  </a:lnTo>
                  <a:lnTo>
                    <a:pt x="66085" y="41912"/>
                  </a:lnTo>
                  <a:lnTo>
                    <a:pt x="64547" y="43169"/>
                  </a:lnTo>
                  <a:lnTo>
                    <a:pt x="63018" y="44445"/>
                  </a:lnTo>
                  <a:lnTo>
                    <a:pt x="61510" y="45742"/>
                  </a:lnTo>
                  <a:lnTo>
                    <a:pt x="60002" y="47059"/>
                  </a:lnTo>
                  <a:lnTo>
                    <a:pt x="58524" y="48386"/>
                  </a:lnTo>
                  <a:lnTo>
                    <a:pt x="57056" y="49723"/>
                  </a:lnTo>
                  <a:lnTo>
                    <a:pt x="55599" y="51081"/>
                  </a:lnTo>
                  <a:lnTo>
                    <a:pt x="54151" y="52458"/>
                  </a:lnTo>
                  <a:lnTo>
                    <a:pt x="52723" y="53845"/>
                  </a:lnTo>
                  <a:lnTo>
                    <a:pt x="51316" y="55253"/>
                  </a:lnTo>
                  <a:lnTo>
                    <a:pt x="49918" y="56670"/>
                  </a:lnTo>
                  <a:lnTo>
                    <a:pt x="48531" y="58108"/>
                  </a:lnTo>
                  <a:lnTo>
                    <a:pt x="47163" y="59556"/>
                  </a:lnTo>
                  <a:lnTo>
                    <a:pt x="45816" y="61023"/>
                  </a:lnTo>
                  <a:lnTo>
                    <a:pt x="44479" y="62501"/>
                  </a:lnTo>
                  <a:lnTo>
                    <a:pt x="43152" y="63999"/>
                  </a:lnTo>
                  <a:lnTo>
                    <a:pt x="41845" y="65507"/>
                  </a:lnTo>
                  <a:lnTo>
                    <a:pt x="40558" y="67025"/>
                  </a:lnTo>
                  <a:lnTo>
                    <a:pt x="39281" y="68563"/>
                  </a:lnTo>
                  <a:lnTo>
                    <a:pt x="38024" y="70121"/>
                  </a:lnTo>
                  <a:lnTo>
                    <a:pt x="36778" y="71680"/>
                  </a:lnTo>
                  <a:lnTo>
                    <a:pt x="35551" y="73258"/>
                  </a:lnTo>
                  <a:lnTo>
                    <a:pt x="34335" y="74857"/>
                  </a:lnTo>
                  <a:lnTo>
                    <a:pt x="33148" y="76465"/>
                  </a:lnTo>
                  <a:lnTo>
                    <a:pt x="31972" y="78084"/>
                  </a:lnTo>
                  <a:lnTo>
                    <a:pt x="30806" y="79712"/>
                  </a:lnTo>
                  <a:lnTo>
                    <a:pt x="29659" y="81361"/>
                  </a:lnTo>
                  <a:lnTo>
                    <a:pt x="28533" y="83020"/>
                  </a:lnTo>
                  <a:lnTo>
                    <a:pt x="27427" y="84699"/>
                  </a:lnTo>
                  <a:lnTo>
                    <a:pt x="26332" y="86388"/>
                  </a:lnTo>
                  <a:lnTo>
                    <a:pt x="25256" y="88087"/>
                  </a:lnTo>
                  <a:lnTo>
                    <a:pt x="24200" y="89796"/>
                  </a:lnTo>
                  <a:lnTo>
                    <a:pt x="23165" y="91525"/>
                  </a:lnTo>
                  <a:lnTo>
                    <a:pt x="22139" y="93254"/>
                  </a:lnTo>
                  <a:lnTo>
                    <a:pt x="21144" y="95003"/>
                  </a:lnTo>
                  <a:lnTo>
                    <a:pt x="20158" y="96773"/>
                  </a:lnTo>
                  <a:lnTo>
                    <a:pt x="19183" y="98542"/>
                  </a:lnTo>
                  <a:lnTo>
                    <a:pt x="18238" y="100332"/>
                  </a:lnTo>
                  <a:lnTo>
                    <a:pt x="17313" y="102131"/>
                  </a:lnTo>
                  <a:lnTo>
                    <a:pt x="16398" y="103941"/>
                  </a:lnTo>
                  <a:lnTo>
                    <a:pt x="15504" y="105760"/>
                  </a:lnTo>
                  <a:lnTo>
                    <a:pt x="14639" y="107590"/>
                  </a:lnTo>
                  <a:lnTo>
                    <a:pt x="13784" y="109440"/>
                  </a:lnTo>
                  <a:lnTo>
                    <a:pt x="12950" y="111300"/>
                  </a:lnTo>
                  <a:lnTo>
                    <a:pt x="12125" y="113159"/>
                  </a:lnTo>
                  <a:lnTo>
                    <a:pt x="11331" y="115039"/>
                  </a:lnTo>
                  <a:lnTo>
                    <a:pt x="10557" y="116929"/>
                  </a:lnTo>
                  <a:lnTo>
                    <a:pt x="9803" y="118829"/>
                  </a:lnTo>
                  <a:lnTo>
                    <a:pt x="9069" y="120750"/>
                  </a:lnTo>
                  <a:lnTo>
                    <a:pt x="8345" y="122670"/>
                  </a:lnTo>
                  <a:lnTo>
                    <a:pt x="7651" y="124600"/>
                  </a:lnTo>
                  <a:lnTo>
                    <a:pt x="6978" y="126550"/>
                  </a:lnTo>
                  <a:lnTo>
                    <a:pt x="6324" y="128501"/>
                  </a:lnTo>
                  <a:lnTo>
                    <a:pt x="5691" y="130461"/>
                  </a:lnTo>
                  <a:lnTo>
                    <a:pt x="5078" y="132442"/>
                  </a:lnTo>
                  <a:lnTo>
                    <a:pt x="4484" y="134422"/>
                  </a:lnTo>
                  <a:lnTo>
                    <a:pt x="3911" y="136413"/>
                  </a:lnTo>
                  <a:lnTo>
                    <a:pt x="3358" y="138423"/>
                  </a:lnTo>
                  <a:lnTo>
                    <a:pt x="2836" y="140434"/>
                  </a:lnTo>
                  <a:lnTo>
                    <a:pt x="2323" y="142455"/>
                  </a:lnTo>
                  <a:lnTo>
                    <a:pt x="1840" y="144495"/>
                  </a:lnTo>
                  <a:lnTo>
                    <a:pt x="1378" y="146536"/>
                  </a:lnTo>
                  <a:lnTo>
                    <a:pt x="935" y="148587"/>
                  </a:lnTo>
                  <a:lnTo>
                    <a:pt x="513" y="150648"/>
                  </a:lnTo>
                  <a:lnTo>
                    <a:pt x="111" y="152719"/>
                  </a:lnTo>
                  <a:lnTo>
                    <a:pt x="111" y="152719"/>
                  </a:lnTo>
                  <a:lnTo>
                    <a:pt x="61" y="153051"/>
                  </a:lnTo>
                  <a:lnTo>
                    <a:pt x="20" y="153383"/>
                  </a:lnTo>
                  <a:lnTo>
                    <a:pt x="0" y="153714"/>
                  </a:lnTo>
                  <a:lnTo>
                    <a:pt x="0" y="154046"/>
                  </a:lnTo>
                  <a:lnTo>
                    <a:pt x="10" y="154368"/>
                  </a:lnTo>
                  <a:lnTo>
                    <a:pt x="41" y="154689"/>
                  </a:lnTo>
                  <a:lnTo>
                    <a:pt x="91" y="155011"/>
                  </a:lnTo>
                  <a:lnTo>
                    <a:pt x="151" y="155323"/>
                  </a:lnTo>
                  <a:lnTo>
                    <a:pt x="232" y="155634"/>
                  </a:lnTo>
                  <a:lnTo>
                    <a:pt x="322" y="155946"/>
                  </a:lnTo>
                  <a:lnTo>
                    <a:pt x="423" y="156248"/>
                  </a:lnTo>
                  <a:lnTo>
                    <a:pt x="543" y="156539"/>
                  </a:lnTo>
                  <a:lnTo>
                    <a:pt x="674" y="156821"/>
                  </a:lnTo>
                  <a:lnTo>
                    <a:pt x="825" y="157102"/>
                  </a:lnTo>
                  <a:lnTo>
                    <a:pt x="986" y="157374"/>
                  </a:lnTo>
                  <a:lnTo>
                    <a:pt x="1157" y="157645"/>
                  </a:lnTo>
                  <a:lnTo>
                    <a:pt x="1338" y="157896"/>
                  </a:lnTo>
                  <a:lnTo>
                    <a:pt x="1539" y="158148"/>
                  </a:lnTo>
                  <a:lnTo>
                    <a:pt x="1750" y="158379"/>
                  </a:lnTo>
                  <a:lnTo>
                    <a:pt x="1961" y="158610"/>
                  </a:lnTo>
                  <a:lnTo>
                    <a:pt x="2192" y="158831"/>
                  </a:lnTo>
                  <a:lnTo>
                    <a:pt x="2433" y="159032"/>
                  </a:lnTo>
                  <a:lnTo>
                    <a:pt x="2695" y="159234"/>
                  </a:lnTo>
                  <a:lnTo>
                    <a:pt x="2956" y="159414"/>
                  </a:lnTo>
                  <a:lnTo>
                    <a:pt x="3228" y="159585"/>
                  </a:lnTo>
                  <a:lnTo>
                    <a:pt x="3509" y="159736"/>
                  </a:lnTo>
                  <a:lnTo>
                    <a:pt x="3801" y="159887"/>
                  </a:lnTo>
                  <a:lnTo>
                    <a:pt x="4092" y="160018"/>
                  </a:lnTo>
                  <a:lnTo>
                    <a:pt x="4404" y="160128"/>
                  </a:lnTo>
                  <a:lnTo>
                    <a:pt x="4716" y="160229"/>
                  </a:lnTo>
                  <a:lnTo>
                    <a:pt x="5047" y="160319"/>
                  </a:lnTo>
                  <a:lnTo>
                    <a:pt x="5369" y="160390"/>
                  </a:lnTo>
                  <a:lnTo>
                    <a:pt x="5369" y="1603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7"/>
            <p:cNvSpPr/>
            <p:nvPr/>
          </p:nvSpPr>
          <p:spPr>
            <a:xfrm>
              <a:off x="-7962775" y="-6984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7"/>
            <p:cNvSpPr/>
            <p:nvPr/>
          </p:nvSpPr>
          <p:spPr>
            <a:xfrm>
              <a:off x="-10042950" y="-9469800"/>
              <a:ext cx="11233525" cy="9707925"/>
            </a:xfrm>
            <a:custGeom>
              <a:avLst/>
              <a:gdLst/>
              <a:ahLst/>
              <a:cxnLst/>
              <a:rect l="l" t="t" r="r" b="b"/>
              <a:pathLst>
                <a:path w="449341" h="388317" extrusionOk="0">
                  <a:moveTo>
                    <a:pt x="101656" y="222881"/>
                  </a:moveTo>
                  <a:lnTo>
                    <a:pt x="102400" y="224097"/>
                  </a:lnTo>
                  <a:lnTo>
                    <a:pt x="103154" y="225314"/>
                  </a:lnTo>
                  <a:lnTo>
                    <a:pt x="103918" y="226520"/>
                  </a:lnTo>
                  <a:lnTo>
                    <a:pt x="104692" y="227716"/>
                  </a:lnTo>
                  <a:lnTo>
                    <a:pt x="105467" y="228913"/>
                  </a:lnTo>
                  <a:lnTo>
                    <a:pt x="106251" y="230099"/>
                  </a:lnTo>
                  <a:lnTo>
                    <a:pt x="107055" y="231285"/>
                  </a:lnTo>
                  <a:lnTo>
                    <a:pt x="107859" y="232461"/>
                  </a:lnTo>
                  <a:lnTo>
                    <a:pt x="108674" y="233628"/>
                  </a:lnTo>
                  <a:lnTo>
                    <a:pt x="109498" y="234794"/>
                  </a:lnTo>
                  <a:lnTo>
                    <a:pt x="110323" y="235950"/>
                  </a:lnTo>
                  <a:lnTo>
                    <a:pt x="111167" y="237096"/>
                  </a:lnTo>
                  <a:lnTo>
                    <a:pt x="112012" y="238242"/>
                  </a:lnTo>
                  <a:lnTo>
                    <a:pt x="112876" y="239378"/>
                  </a:lnTo>
                  <a:lnTo>
                    <a:pt x="113741" y="240504"/>
                  </a:lnTo>
                  <a:lnTo>
                    <a:pt x="114616" y="241630"/>
                  </a:lnTo>
                  <a:lnTo>
                    <a:pt x="115490" y="242746"/>
                  </a:lnTo>
                  <a:lnTo>
                    <a:pt x="116385" y="243852"/>
                  </a:lnTo>
                  <a:lnTo>
                    <a:pt x="117280" y="244958"/>
                  </a:lnTo>
                  <a:lnTo>
                    <a:pt x="118185" y="246053"/>
                  </a:lnTo>
                  <a:lnTo>
                    <a:pt x="119100" y="247139"/>
                  </a:lnTo>
                  <a:lnTo>
                    <a:pt x="120025" y="248225"/>
                  </a:lnTo>
                  <a:lnTo>
                    <a:pt x="120960" y="249301"/>
                  </a:lnTo>
                  <a:lnTo>
                    <a:pt x="121895" y="250366"/>
                  </a:lnTo>
                  <a:lnTo>
                    <a:pt x="122840" y="251422"/>
                  </a:lnTo>
                  <a:lnTo>
                    <a:pt x="123795" y="252477"/>
                  </a:lnTo>
                  <a:lnTo>
                    <a:pt x="124760" y="253523"/>
                  </a:lnTo>
                  <a:lnTo>
                    <a:pt x="125725" y="254558"/>
                  </a:lnTo>
                  <a:lnTo>
                    <a:pt x="126710" y="255594"/>
                  </a:lnTo>
                  <a:lnTo>
                    <a:pt x="127696" y="256619"/>
                  </a:lnTo>
                  <a:lnTo>
                    <a:pt x="128691" y="257635"/>
                  </a:lnTo>
                  <a:lnTo>
                    <a:pt x="129686" y="258640"/>
                  </a:lnTo>
                  <a:lnTo>
                    <a:pt x="130692" y="259645"/>
                  </a:lnTo>
                  <a:lnTo>
                    <a:pt x="131717" y="260631"/>
                  </a:lnTo>
                  <a:lnTo>
                    <a:pt x="132733" y="261616"/>
                  </a:lnTo>
                  <a:lnTo>
                    <a:pt x="133768" y="262601"/>
                  </a:lnTo>
                  <a:lnTo>
                    <a:pt x="134804" y="263566"/>
                  </a:lnTo>
                  <a:lnTo>
                    <a:pt x="135850" y="264531"/>
                  </a:lnTo>
                  <a:lnTo>
                    <a:pt x="136905" y="265486"/>
                  </a:lnTo>
                  <a:lnTo>
                    <a:pt x="137961" y="266431"/>
                  </a:lnTo>
                  <a:lnTo>
                    <a:pt x="139027" y="267376"/>
                  </a:lnTo>
                  <a:lnTo>
                    <a:pt x="140102" y="268301"/>
                  </a:lnTo>
                  <a:lnTo>
                    <a:pt x="141188" y="269226"/>
                  </a:lnTo>
                  <a:lnTo>
                    <a:pt x="142274" y="270141"/>
                  </a:lnTo>
                  <a:lnTo>
                    <a:pt x="143370" y="271046"/>
                  </a:lnTo>
                  <a:lnTo>
                    <a:pt x="144476" y="271941"/>
                  </a:lnTo>
                  <a:lnTo>
                    <a:pt x="145582" y="272835"/>
                  </a:lnTo>
                  <a:lnTo>
                    <a:pt x="146698" y="273720"/>
                  </a:lnTo>
                  <a:lnTo>
                    <a:pt x="147824" y="274595"/>
                  </a:lnTo>
                  <a:lnTo>
                    <a:pt x="148950" y="275459"/>
                  </a:lnTo>
                  <a:lnTo>
                    <a:pt x="150086" y="276314"/>
                  </a:lnTo>
                  <a:lnTo>
                    <a:pt x="151232" y="277158"/>
                  </a:lnTo>
                  <a:lnTo>
                    <a:pt x="152378" y="278003"/>
                  </a:lnTo>
                  <a:lnTo>
                    <a:pt x="153544" y="278837"/>
                  </a:lnTo>
                  <a:lnTo>
                    <a:pt x="154701" y="279651"/>
                  </a:lnTo>
                  <a:lnTo>
                    <a:pt x="155877" y="280466"/>
                  </a:lnTo>
                  <a:lnTo>
                    <a:pt x="157043" y="281280"/>
                  </a:lnTo>
                  <a:lnTo>
                    <a:pt x="158230" y="282074"/>
                  </a:lnTo>
                  <a:lnTo>
                    <a:pt x="159416" y="282858"/>
                  </a:lnTo>
                  <a:lnTo>
                    <a:pt x="160612" y="283643"/>
                  </a:lnTo>
                  <a:lnTo>
                    <a:pt x="161819" y="284407"/>
                  </a:lnTo>
                  <a:lnTo>
                    <a:pt x="163025" y="285171"/>
                  </a:lnTo>
                  <a:lnTo>
                    <a:pt x="164232" y="285925"/>
                  </a:lnTo>
                  <a:lnTo>
                    <a:pt x="165458" y="286669"/>
                  </a:lnTo>
                  <a:lnTo>
                    <a:pt x="160220" y="291605"/>
                  </a:lnTo>
                  <a:lnTo>
                    <a:pt x="154821" y="296692"/>
                  </a:lnTo>
                  <a:lnTo>
                    <a:pt x="149613" y="301578"/>
                  </a:lnTo>
                  <a:lnTo>
                    <a:pt x="148015" y="300381"/>
                  </a:lnTo>
                  <a:lnTo>
                    <a:pt x="146426" y="299185"/>
                  </a:lnTo>
                  <a:lnTo>
                    <a:pt x="144868" y="297978"/>
                  </a:lnTo>
                  <a:lnTo>
                    <a:pt x="143330" y="296782"/>
                  </a:lnTo>
                  <a:lnTo>
                    <a:pt x="141801" y="295576"/>
                  </a:lnTo>
                  <a:lnTo>
                    <a:pt x="140293" y="294379"/>
                  </a:lnTo>
                  <a:lnTo>
                    <a:pt x="138805" y="293173"/>
                  </a:lnTo>
                  <a:lnTo>
                    <a:pt x="137348" y="291977"/>
                  </a:lnTo>
                  <a:lnTo>
                    <a:pt x="135900" y="290780"/>
                  </a:lnTo>
                  <a:lnTo>
                    <a:pt x="134472" y="289584"/>
                  </a:lnTo>
                  <a:lnTo>
                    <a:pt x="133055" y="288388"/>
                  </a:lnTo>
                  <a:lnTo>
                    <a:pt x="131667" y="287191"/>
                  </a:lnTo>
                  <a:lnTo>
                    <a:pt x="130300" y="286005"/>
                  </a:lnTo>
                  <a:lnTo>
                    <a:pt x="128953" y="284819"/>
                  </a:lnTo>
                  <a:lnTo>
                    <a:pt x="127615" y="283632"/>
                  </a:lnTo>
                  <a:lnTo>
                    <a:pt x="126308" y="282456"/>
                  </a:lnTo>
                  <a:lnTo>
                    <a:pt x="125011" y="281280"/>
                  </a:lnTo>
                  <a:lnTo>
                    <a:pt x="123745" y="280104"/>
                  </a:lnTo>
                  <a:lnTo>
                    <a:pt x="122488" y="278948"/>
                  </a:lnTo>
                  <a:lnTo>
                    <a:pt x="121251" y="277782"/>
                  </a:lnTo>
                  <a:lnTo>
                    <a:pt x="120035" y="276635"/>
                  </a:lnTo>
                  <a:lnTo>
                    <a:pt x="118838" y="275489"/>
                  </a:lnTo>
                  <a:lnTo>
                    <a:pt x="117662" y="274353"/>
                  </a:lnTo>
                  <a:lnTo>
                    <a:pt x="116506" y="273217"/>
                  </a:lnTo>
                  <a:lnTo>
                    <a:pt x="115370" y="272091"/>
                  </a:lnTo>
                  <a:lnTo>
                    <a:pt x="114254" y="270986"/>
                  </a:lnTo>
                  <a:lnTo>
                    <a:pt x="113158" y="269880"/>
                  </a:lnTo>
                  <a:lnTo>
                    <a:pt x="112082" y="268774"/>
                  </a:lnTo>
                  <a:lnTo>
                    <a:pt x="111026" y="267688"/>
                  </a:lnTo>
                  <a:lnTo>
                    <a:pt x="109981" y="266612"/>
                  </a:lnTo>
                  <a:lnTo>
                    <a:pt x="108965" y="265547"/>
                  </a:lnTo>
                  <a:lnTo>
                    <a:pt x="107970" y="264491"/>
                  </a:lnTo>
                  <a:lnTo>
                    <a:pt x="106985" y="263446"/>
                  </a:lnTo>
                  <a:lnTo>
                    <a:pt x="106030" y="262410"/>
                  </a:lnTo>
                  <a:lnTo>
                    <a:pt x="105085" y="261395"/>
                  </a:lnTo>
                  <a:lnTo>
                    <a:pt x="104170" y="260379"/>
                  </a:lnTo>
                  <a:lnTo>
                    <a:pt x="102390" y="258409"/>
                  </a:lnTo>
                  <a:lnTo>
                    <a:pt x="100691" y="256479"/>
                  </a:lnTo>
                  <a:lnTo>
                    <a:pt x="99062" y="254619"/>
                  </a:lnTo>
                  <a:lnTo>
                    <a:pt x="97524" y="252819"/>
                  </a:lnTo>
                  <a:lnTo>
                    <a:pt x="96066" y="251080"/>
                  </a:lnTo>
                  <a:lnTo>
                    <a:pt x="94679" y="249411"/>
                  </a:lnTo>
                  <a:lnTo>
                    <a:pt x="93382" y="247813"/>
                  </a:lnTo>
                  <a:lnTo>
                    <a:pt x="92165" y="246295"/>
                  </a:lnTo>
                  <a:lnTo>
                    <a:pt x="91019" y="244847"/>
                  </a:lnTo>
                  <a:lnTo>
                    <a:pt x="89963" y="243490"/>
                  </a:lnTo>
                  <a:lnTo>
                    <a:pt x="88988" y="242213"/>
                  </a:lnTo>
                  <a:lnTo>
                    <a:pt x="88093" y="241027"/>
                  </a:lnTo>
                  <a:lnTo>
                    <a:pt x="87269" y="239931"/>
                  </a:lnTo>
                  <a:lnTo>
                    <a:pt x="86535" y="238926"/>
                  </a:lnTo>
                  <a:lnTo>
                    <a:pt x="91431" y="233718"/>
                  </a:lnTo>
                  <a:lnTo>
                    <a:pt x="96539" y="228299"/>
                  </a:lnTo>
                  <a:lnTo>
                    <a:pt x="99133" y="225555"/>
                  </a:lnTo>
                  <a:lnTo>
                    <a:pt x="101656" y="222881"/>
                  </a:lnTo>
                  <a:close/>
                  <a:moveTo>
                    <a:pt x="397503" y="0"/>
                  </a:moveTo>
                  <a:lnTo>
                    <a:pt x="397191" y="10"/>
                  </a:lnTo>
                  <a:lnTo>
                    <a:pt x="396870" y="30"/>
                  </a:lnTo>
                  <a:lnTo>
                    <a:pt x="396558" y="60"/>
                  </a:lnTo>
                  <a:lnTo>
                    <a:pt x="396246" y="111"/>
                  </a:lnTo>
                  <a:lnTo>
                    <a:pt x="395935" y="171"/>
                  </a:lnTo>
                  <a:lnTo>
                    <a:pt x="395623" y="251"/>
                  </a:lnTo>
                  <a:lnTo>
                    <a:pt x="395321" y="342"/>
                  </a:lnTo>
                  <a:lnTo>
                    <a:pt x="395020" y="452"/>
                  </a:lnTo>
                  <a:lnTo>
                    <a:pt x="394718" y="583"/>
                  </a:lnTo>
                  <a:lnTo>
                    <a:pt x="394426" y="724"/>
                  </a:lnTo>
                  <a:lnTo>
                    <a:pt x="394135" y="875"/>
                  </a:lnTo>
                  <a:lnTo>
                    <a:pt x="393853" y="1046"/>
                  </a:lnTo>
                  <a:lnTo>
                    <a:pt x="393582" y="1237"/>
                  </a:lnTo>
                  <a:lnTo>
                    <a:pt x="393321" y="1438"/>
                  </a:lnTo>
                  <a:lnTo>
                    <a:pt x="393059" y="1659"/>
                  </a:lnTo>
                  <a:lnTo>
                    <a:pt x="392808" y="1890"/>
                  </a:lnTo>
                  <a:lnTo>
                    <a:pt x="392577" y="2131"/>
                  </a:lnTo>
                  <a:lnTo>
                    <a:pt x="392355" y="2383"/>
                  </a:lnTo>
                  <a:lnTo>
                    <a:pt x="392154" y="2634"/>
                  </a:lnTo>
                  <a:lnTo>
                    <a:pt x="391963" y="2905"/>
                  </a:lnTo>
                  <a:lnTo>
                    <a:pt x="391792" y="3177"/>
                  </a:lnTo>
                  <a:lnTo>
                    <a:pt x="391631" y="3458"/>
                  </a:lnTo>
                  <a:lnTo>
                    <a:pt x="391481" y="3740"/>
                  </a:lnTo>
                  <a:lnTo>
                    <a:pt x="391350" y="4031"/>
                  </a:lnTo>
                  <a:lnTo>
                    <a:pt x="391239" y="4333"/>
                  </a:lnTo>
                  <a:lnTo>
                    <a:pt x="391139" y="4635"/>
                  </a:lnTo>
                  <a:lnTo>
                    <a:pt x="391048" y="4936"/>
                  </a:lnTo>
                  <a:lnTo>
                    <a:pt x="390978" y="5248"/>
                  </a:lnTo>
                  <a:lnTo>
                    <a:pt x="390918" y="5560"/>
                  </a:lnTo>
                  <a:lnTo>
                    <a:pt x="390877" y="5871"/>
                  </a:lnTo>
                  <a:lnTo>
                    <a:pt x="390847" y="6183"/>
                  </a:lnTo>
                  <a:lnTo>
                    <a:pt x="390837" y="6505"/>
                  </a:lnTo>
                  <a:lnTo>
                    <a:pt x="390837" y="6816"/>
                  </a:lnTo>
                  <a:lnTo>
                    <a:pt x="390857" y="7128"/>
                  </a:lnTo>
                  <a:lnTo>
                    <a:pt x="390898" y="7450"/>
                  </a:lnTo>
                  <a:lnTo>
                    <a:pt x="390938" y="7761"/>
                  </a:lnTo>
                  <a:lnTo>
                    <a:pt x="391008" y="8073"/>
                  </a:lnTo>
                  <a:lnTo>
                    <a:pt x="391089" y="8384"/>
                  </a:lnTo>
                  <a:lnTo>
                    <a:pt x="391179" y="8686"/>
                  </a:lnTo>
                  <a:lnTo>
                    <a:pt x="391290" y="8988"/>
                  </a:lnTo>
                  <a:lnTo>
                    <a:pt x="391410" y="9289"/>
                  </a:lnTo>
                  <a:lnTo>
                    <a:pt x="391551" y="9581"/>
                  </a:lnTo>
                  <a:lnTo>
                    <a:pt x="391712" y="9862"/>
                  </a:lnTo>
                  <a:lnTo>
                    <a:pt x="391883" y="10144"/>
                  </a:lnTo>
                  <a:lnTo>
                    <a:pt x="392074" y="10425"/>
                  </a:lnTo>
                  <a:lnTo>
                    <a:pt x="392275" y="10687"/>
                  </a:lnTo>
                  <a:lnTo>
                    <a:pt x="392486" y="10948"/>
                  </a:lnTo>
                  <a:lnTo>
                    <a:pt x="393803" y="12446"/>
                  </a:lnTo>
                  <a:lnTo>
                    <a:pt x="395090" y="13954"/>
                  </a:lnTo>
                  <a:lnTo>
                    <a:pt x="396367" y="15482"/>
                  </a:lnTo>
                  <a:lnTo>
                    <a:pt x="397624" y="17020"/>
                  </a:lnTo>
                  <a:lnTo>
                    <a:pt x="398860" y="18568"/>
                  </a:lnTo>
                  <a:lnTo>
                    <a:pt x="400077" y="20137"/>
                  </a:lnTo>
                  <a:lnTo>
                    <a:pt x="401273" y="21715"/>
                  </a:lnTo>
                  <a:lnTo>
                    <a:pt x="402460" y="23293"/>
                  </a:lnTo>
                  <a:lnTo>
                    <a:pt x="403616" y="24902"/>
                  </a:lnTo>
                  <a:lnTo>
                    <a:pt x="404762" y="26511"/>
                  </a:lnTo>
                  <a:lnTo>
                    <a:pt x="405878" y="28129"/>
                  </a:lnTo>
                  <a:lnTo>
                    <a:pt x="406984" y="29768"/>
                  </a:lnTo>
                  <a:lnTo>
                    <a:pt x="408070" y="31416"/>
                  </a:lnTo>
                  <a:lnTo>
                    <a:pt x="409125" y="33065"/>
                  </a:lnTo>
                  <a:lnTo>
                    <a:pt x="410171" y="34734"/>
                  </a:lnTo>
                  <a:lnTo>
                    <a:pt x="411196" y="36413"/>
                  </a:lnTo>
                  <a:lnTo>
                    <a:pt x="412202" y="38102"/>
                  </a:lnTo>
                  <a:lnTo>
                    <a:pt x="413187" y="39801"/>
                  </a:lnTo>
                  <a:lnTo>
                    <a:pt x="414162" y="41510"/>
                  </a:lnTo>
                  <a:lnTo>
                    <a:pt x="415107" y="43229"/>
                  </a:lnTo>
                  <a:lnTo>
                    <a:pt x="416032" y="44958"/>
                  </a:lnTo>
                  <a:lnTo>
                    <a:pt x="416937" y="46707"/>
                  </a:lnTo>
                  <a:lnTo>
                    <a:pt x="417822" y="48457"/>
                  </a:lnTo>
                  <a:lnTo>
                    <a:pt x="418697" y="50206"/>
                  </a:lnTo>
                  <a:lnTo>
                    <a:pt x="419541" y="51975"/>
                  </a:lnTo>
                  <a:lnTo>
                    <a:pt x="420366" y="53755"/>
                  </a:lnTo>
                  <a:lnTo>
                    <a:pt x="421170" y="55544"/>
                  </a:lnTo>
                  <a:lnTo>
                    <a:pt x="421954" y="57334"/>
                  </a:lnTo>
                  <a:lnTo>
                    <a:pt x="422718" y="59143"/>
                  </a:lnTo>
                  <a:lnTo>
                    <a:pt x="423472" y="60953"/>
                  </a:lnTo>
                  <a:lnTo>
                    <a:pt x="424196" y="62773"/>
                  </a:lnTo>
                  <a:lnTo>
                    <a:pt x="424900" y="64602"/>
                  </a:lnTo>
                  <a:lnTo>
                    <a:pt x="425584" y="66432"/>
                  </a:lnTo>
                  <a:lnTo>
                    <a:pt x="426247" y="68272"/>
                  </a:lnTo>
                  <a:lnTo>
                    <a:pt x="426881" y="70132"/>
                  </a:lnTo>
                  <a:lnTo>
                    <a:pt x="427504" y="71981"/>
                  </a:lnTo>
                  <a:lnTo>
                    <a:pt x="428107" y="73851"/>
                  </a:lnTo>
                  <a:lnTo>
                    <a:pt x="428680" y="75721"/>
                  </a:lnTo>
                  <a:lnTo>
                    <a:pt x="429243" y="77601"/>
                  </a:lnTo>
                  <a:lnTo>
                    <a:pt x="429776" y="79491"/>
                  </a:lnTo>
                  <a:lnTo>
                    <a:pt x="430299" y="81381"/>
                  </a:lnTo>
                  <a:lnTo>
                    <a:pt x="430792" y="83281"/>
                  </a:lnTo>
                  <a:lnTo>
                    <a:pt x="431264" y="85181"/>
                  </a:lnTo>
                  <a:lnTo>
                    <a:pt x="431716" y="87091"/>
                  </a:lnTo>
                  <a:lnTo>
                    <a:pt x="432149" y="89012"/>
                  </a:lnTo>
                  <a:lnTo>
                    <a:pt x="432561" y="90932"/>
                  </a:lnTo>
                  <a:lnTo>
                    <a:pt x="432943" y="92862"/>
                  </a:lnTo>
                  <a:lnTo>
                    <a:pt x="433315" y="94792"/>
                  </a:lnTo>
                  <a:lnTo>
                    <a:pt x="433657" y="96732"/>
                  </a:lnTo>
                  <a:lnTo>
                    <a:pt x="433979" y="98673"/>
                  </a:lnTo>
                  <a:lnTo>
                    <a:pt x="434280" y="100613"/>
                  </a:lnTo>
                  <a:lnTo>
                    <a:pt x="434562" y="102573"/>
                  </a:lnTo>
                  <a:lnTo>
                    <a:pt x="434813" y="104524"/>
                  </a:lnTo>
                  <a:lnTo>
                    <a:pt x="435044" y="106484"/>
                  </a:lnTo>
                  <a:lnTo>
                    <a:pt x="435266" y="108455"/>
                  </a:lnTo>
                  <a:lnTo>
                    <a:pt x="435457" y="110415"/>
                  </a:lnTo>
                  <a:lnTo>
                    <a:pt x="435617" y="112395"/>
                  </a:lnTo>
                  <a:lnTo>
                    <a:pt x="435768" y="114366"/>
                  </a:lnTo>
                  <a:lnTo>
                    <a:pt x="435889" y="116346"/>
                  </a:lnTo>
                  <a:lnTo>
                    <a:pt x="435989" y="118327"/>
                  </a:lnTo>
                  <a:lnTo>
                    <a:pt x="436070" y="120317"/>
                  </a:lnTo>
                  <a:lnTo>
                    <a:pt x="436130" y="122308"/>
                  </a:lnTo>
                  <a:lnTo>
                    <a:pt x="436160" y="124298"/>
                  </a:lnTo>
                  <a:lnTo>
                    <a:pt x="436170" y="126289"/>
                  </a:lnTo>
                  <a:lnTo>
                    <a:pt x="436170" y="127415"/>
                  </a:lnTo>
                  <a:lnTo>
                    <a:pt x="436160" y="128531"/>
                  </a:lnTo>
                  <a:lnTo>
                    <a:pt x="436140" y="129657"/>
                  </a:lnTo>
                  <a:lnTo>
                    <a:pt x="436120" y="130773"/>
                  </a:lnTo>
                  <a:lnTo>
                    <a:pt x="436090" y="131889"/>
                  </a:lnTo>
                  <a:lnTo>
                    <a:pt x="436050" y="133005"/>
                  </a:lnTo>
                  <a:lnTo>
                    <a:pt x="435999" y="134121"/>
                  </a:lnTo>
                  <a:lnTo>
                    <a:pt x="435949" y="135236"/>
                  </a:lnTo>
                  <a:lnTo>
                    <a:pt x="435889" y="136342"/>
                  </a:lnTo>
                  <a:lnTo>
                    <a:pt x="435818" y="137448"/>
                  </a:lnTo>
                  <a:lnTo>
                    <a:pt x="435748" y="138554"/>
                  </a:lnTo>
                  <a:lnTo>
                    <a:pt x="435668" y="139660"/>
                  </a:lnTo>
                  <a:lnTo>
                    <a:pt x="435577" y="140766"/>
                  </a:lnTo>
                  <a:lnTo>
                    <a:pt x="435487" y="141872"/>
                  </a:lnTo>
                  <a:lnTo>
                    <a:pt x="435386" y="142967"/>
                  </a:lnTo>
                  <a:lnTo>
                    <a:pt x="435276" y="144063"/>
                  </a:lnTo>
                  <a:lnTo>
                    <a:pt x="435155" y="145159"/>
                  </a:lnTo>
                  <a:lnTo>
                    <a:pt x="435034" y="146255"/>
                  </a:lnTo>
                  <a:lnTo>
                    <a:pt x="434904" y="147341"/>
                  </a:lnTo>
                  <a:lnTo>
                    <a:pt x="434773" y="148436"/>
                  </a:lnTo>
                  <a:lnTo>
                    <a:pt x="434632" y="149522"/>
                  </a:lnTo>
                  <a:lnTo>
                    <a:pt x="434481" y="150608"/>
                  </a:lnTo>
                  <a:lnTo>
                    <a:pt x="434331" y="151684"/>
                  </a:lnTo>
                  <a:lnTo>
                    <a:pt x="434160" y="152769"/>
                  </a:lnTo>
                  <a:lnTo>
                    <a:pt x="433999" y="153845"/>
                  </a:lnTo>
                  <a:lnTo>
                    <a:pt x="433818" y="154921"/>
                  </a:lnTo>
                  <a:lnTo>
                    <a:pt x="433637" y="155996"/>
                  </a:lnTo>
                  <a:lnTo>
                    <a:pt x="433446" y="157072"/>
                  </a:lnTo>
                  <a:lnTo>
                    <a:pt x="433255" y="158138"/>
                  </a:lnTo>
                  <a:lnTo>
                    <a:pt x="433054" y="159203"/>
                  </a:lnTo>
                  <a:lnTo>
                    <a:pt x="432843" y="160269"/>
                  </a:lnTo>
                  <a:lnTo>
                    <a:pt x="432631" y="161335"/>
                  </a:lnTo>
                  <a:lnTo>
                    <a:pt x="432410" y="162390"/>
                  </a:lnTo>
                  <a:lnTo>
                    <a:pt x="432179" y="163446"/>
                  </a:lnTo>
                  <a:lnTo>
                    <a:pt x="431948" y="164501"/>
                  </a:lnTo>
                  <a:lnTo>
                    <a:pt x="431706" y="165557"/>
                  </a:lnTo>
                  <a:lnTo>
                    <a:pt x="431465" y="166613"/>
                  </a:lnTo>
                  <a:lnTo>
                    <a:pt x="431204" y="167658"/>
                  </a:lnTo>
                  <a:lnTo>
                    <a:pt x="430952" y="168704"/>
                  </a:lnTo>
                  <a:lnTo>
                    <a:pt x="430681" y="169749"/>
                  </a:lnTo>
                  <a:lnTo>
                    <a:pt x="430409" y="170785"/>
                  </a:lnTo>
                  <a:lnTo>
                    <a:pt x="430128" y="171830"/>
                  </a:lnTo>
                  <a:lnTo>
                    <a:pt x="429846" y="172866"/>
                  </a:lnTo>
                  <a:lnTo>
                    <a:pt x="429555" y="173901"/>
                  </a:lnTo>
                  <a:lnTo>
                    <a:pt x="429263" y="174927"/>
                  </a:lnTo>
                  <a:lnTo>
                    <a:pt x="428962" y="175952"/>
                  </a:lnTo>
                  <a:lnTo>
                    <a:pt x="428650" y="176978"/>
                  </a:lnTo>
                  <a:lnTo>
                    <a:pt x="428328" y="178003"/>
                  </a:lnTo>
                  <a:lnTo>
                    <a:pt x="428007" y="179028"/>
                  </a:lnTo>
                  <a:lnTo>
                    <a:pt x="427685" y="180044"/>
                  </a:lnTo>
                  <a:lnTo>
                    <a:pt x="427353" y="181059"/>
                  </a:lnTo>
                  <a:lnTo>
                    <a:pt x="427011" y="182064"/>
                  </a:lnTo>
                  <a:lnTo>
                    <a:pt x="426669" y="183080"/>
                  </a:lnTo>
                  <a:lnTo>
                    <a:pt x="426318" y="184085"/>
                  </a:lnTo>
                  <a:lnTo>
                    <a:pt x="425956" y="185091"/>
                  </a:lnTo>
                  <a:lnTo>
                    <a:pt x="425594" y="186086"/>
                  </a:lnTo>
                  <a:lnTo>
                    <a:pt x="425222" y="187091"/>
                  </a:lnTo>
                  <a:lnTo>
                    <a:pt x="424850" y="188086"/>
                  </a:lnTo>
                  <a:lnTo>
                    <a:pt x="424468" y="189072"/>
                  </a:lnTo>
                  <a:lnTo>
                    <a:pt x="424075" y="190067"/>
                  </a:lnTo>
                  <a:lnTo>
                    <a:pt x="423683" y="191052"/>
                  </a:lnTo>
                  <a:lnTo>
                    <a:pt x="423281" y="192037"/>
                  </a:lnTo>
                  <a:lnTo>
                    <a:pt x="422879" y="193012"/>
                  </a:lnTo>
                  <a:lnTo>
                    <a:pt x="422467" y="193998"/>
                  </a:lnTo>
                  <a:lnTo>
                    <a:pt x="422055" y="194963"/>
                  </a:lnTo>
                  <a:lnTo>
                    <a:pt x="421632" y="195938"/>
                  </a:lnTo>
                  <a:lnTo>
                    <a:pt x="421200" y="196903"/>
                  </a:lnTo>
                  <a:lnTo>
                    <a:pt x="420768" y="197868"/>
                  </a:lnTo>
                  <a:lnTo>
                    <a:pt x="420325" y="198833"/>
                  </a:lnTo>
                  <a:lnTo>
                    <a:pt x="419883" y="199798"/>
                  </a:lnTo>
                  <a:lnTo>
                    <a:pt x="419431" y="200753"/>
                  </a:lnTo>
                  <a:lnTo>
                    <a:pt x="418978" y="201698"/>
                  </a:lnTo>
                  <a:lnTo>
                    <a:pt x="418516" y="202654"/>
                  </a:lnTo>
                  <a:lnTo>
                    <a:pt x="418053" y="203599"/>
                  </a:lnTo>
                  <a:lnTo>
                    <a:pt x="417571" y="204544"/>
                  </a:lnTo>
                  <a:lnTo>
                    <a:pt x="417098" y="205479"/>
                  </a:lnTo>
                  <a:lnTo>
                    <a:pt x="416615" y="206424"/>
                  </a:lnTo>
                  <a:lnTo>
                    <a:pt x="416123" y="207348"/>
                  </a:lnTo>
                  <a:lnTo>
                    <a:pt x="415630" y="208283"/>
                  </a:lnTo>
                  <a:lnTo>
                    <a:pt x="415128" y="209208"/>
                  </a:lnTo>
                  <a:lnTo>
                    <a:pt x="414625" y="210133"/>
                  </a:lnTo>
                  <a:lnTo>
                    <a:pt x="414112" y="211048"/>
                  </a:lnTo>
                  <a:lnTo>
                    <a:pt x="413589" y="211973"/>
                  </a:lnTo>
                  <a:lnTo>
                    <a:pt x="413077" y="212878"/>
                  </a:lnTo>
                  <a:lnTo>
                    <a:pt x="412544" y="213793"/>
                  </a:lnTo>
                  <a:lnTo>
                    <a:pt x="412011" y="214697"/>
                  </a:lnTo>
                  <a:lnTo>
                    <a:pt x="411478" y="215602"/>
                  </a:lnTo>
                  <a:lnTo>
                    <a:pt x="410935" y="216497"/>
                  </a:lnTo>
                  <a:lnTo>
                    <a:pt x="410382" y="217392"/>
                  </a:lnTo>
                  <a:lnTo>
                    <a:pt x="409829" y="218286"/>
                  </a:lnTo>
                  <a:lnTo>
                    <a:pt x="409266" y="219171"/>
                  </a:lnTo>
                  <a:lnTo>
                    <a:pt x="408703" y="220066"/>
                  </a:lnTo>
                  <a:lnTo>
                    <a:pt x="408140" y="220940"/>
                  </a:lnTo>
                  <a:lnTo>
                    <a:pt x="407557" y="221815"/>
                  </a:lnTo>
                  <a:lnTo>
                    <a:pt x="406984" y="222690"/>
                  </a:lnTo>
                  <a:lnTo>
                    <a:pt x="406401" y="223564"/>
                  </a:lnTo>
                  <a:lnTo>
                    <a:pt x="405808" y="224429"/>
                  </a:lnTo>
                  <a:lnTo>
                    <a:pt x="405214" y="225293"/>
                  </a:lnTo>
                  <a:lnTo>
                    <a:pt x="404611" y="226158"/>
                  </a:lnTo>
                  <a:lnTo>
                    <a:pt x="404008" y="227013"/>
                  </a:lnTo>
                  <a:lnTo>
                    <a:pt x="403395" y="227857"/>
                  </a:lnTo>
                  <a:lnTo>
                    <a:pt x="402781" y="228712"/>
                  </a:lnTo>
                  <a:lnTo>
                    <a:pt x="402158" y="229556"/>
                  </a:lnTo>
                  <a:lnTo>
                    <a:pt x="401535" y="230390"/>
                  </a:lnTo>
                  <a:lnTo>
                    <a:pt x="400911" y="231225"/>
                  </a:lnTo>
                  <a:lnTo>
                    <a:pt x="400268" y="232059"/>
                  </a:lnTo>
                  <a:lnTo>
                    <a:pt x="399634" y="232894"/>
                  </a:lnTo>
                  <a:lnTo>
                    <a:pt x="398991" y="233718"/>
                  </a:lnTo>
                  <a:lnTo>
                    <a:pt x="398337" y="234532"/>
                  </a:lnTo>
                  <a:lnTo>
                    <a:pt x="397684" y="235347"/>
                  </a:lnTo>
                  <a:lnTo>
                    <a:pt x="397030" y="236161"/>
                  </a:lnTo>
                  <a:lnTo>
                    <a:pt x="396367" y="236975"/>
                  </a:lnTo>
                  <a:lnTo>
                    <a:pt x="395693" y="237780"/>
                  </a:lnTo>
                  <a:lnTo>
                    <a:pt x="395020" y="238574"/>
                  </a:lnTo>
                  <a:lnTo>
                    <a:pt x="394346" y="239368"/>
                  </a:lnTo>
                  <a:lnTo>
                    <a:pt x="393662" y="240162"/>
                  </a:lnTo>
                  <a:lnTo>
                    <a:pt x="392979" y="240956"/>
                  </a:lnTo>
                  <a:lnTo>
                    <a:pt x="392285" y="241741"/>
                  </a:lnTo>
                  <a:lnTo>
                    <a:pt x="391591" y="242515"/>
                  </a:lnTo>
                  <a:lnTo>
                    <a:pt x="390887" y="243289"/>
                  </a:lnTo>
                  <a:lnTo>
                    <a:pt x="390184" y="244063"/>
                  </a:lnTo>
                  <a:lnTo>
                    <a:pt x="389470" y="244827"/>
                  </a:lnTo>
                  <a:lnTo>
                    <a:pt x="388756" y="245591"/>
                  </a:lnTo>
                  <a:lnTo>
                    <a:pt x="388042" y="246355"/>
                  </a:lnTo>
                  <a:lnTo>
                    <a:pt x="387318" y="247109"/>
                  </a:lnTo>
                  <a:lnTo>
                    <a:pt x="386584" y="247853"/>
                  </a:lnTo>
                  <a:lnTo>
                    <a:pt x="385850" y="248597"/>
                  </a:lnTo>
                  <a:lnTo>
                    <a:pt x="385117" y="249341"/>
                  </a:lnTo>
                  <a:lnTo>
                    <a:pt x="384373" y="250075"/>
                  </a:lnTo>
                  <a:lnTo>
                    <a:pt x="383629" y="250809"/>
                  </a:lnTo>
                  <a:lnTo>
                    <a:pt x="382885" y="251543"/>
                  </a:lnTo>
                  <a:lnTo>
                    <a:pt x="382131" y="252266"/>
                  </a:lnTo>
                  <a:lnTo>
                    <a:pt x="381366" y="252980"/>
                  </a:lnTo>
                  <a:lnTo>
                    <a:pt x="380602" y="253694"/>
                  </a:lnTo>
                  <a:lnTo>
                    <a:pt x="379838" y="254408"/>
                  </a:lnTo>
                  <a:lnTo>
                    <a:pt x="379064" y="255111"/>
                  </a:lnTo>
                  <a:lnTo>
                    <a:pt x="378290" y="255815"/>
                  </a:lnTo>
                  <a:lnTo>
                    <a:pt x="377516" y="256509"/>
                  </a:lnTo>
                  <a:lnTo>
                    <a:pt x="376732" y="257202"/>
                  </a:lnTo>
                  <a:lnTo>
                    <a:pt x="375937" y="257886"/>
                  </a:lnTo>
                  <a:lnTo>
                    <a:pt x="375143" y="258570"/>
                  </a:lnTo>
                  <a:lnTo>
                    <a:pt x="374349" y="259243"/>
                  </a:lnTo>
                  <a:lnTo>
                    <a:pt x="373555" y="259917"/>
                  </a:lnTo>
                  <a:lnTo>
                    <a:pt x="372750" y="260590"/>
                  </a:lnTo>
                  <a:lnTo>
                    <a:pt x="371936" y="261254"/>
                  </a:lnTo>
                  <a:lnTo>
                    <a:pt x="371121" y="261907"/>
                  </a:lnTo>
                  <a:lnTo>
                    <a:pt x="370307" y="262561"/>
                  </a:lnTo>
                  <a:lnTo>
                    <a:pt x="369483" y="263214"/>
                  </a:lnTo>
                  <a:lnTo>
                    <a:pt x="368658" y="263858"/>
                  </a:lnTo>
                  <a:lnTo>
                    <a:pt x="367834" y="264491"/>
                  </a:lnTo>
                  <a:lnTo>
                    <a:pt x="366999" y="265135"/>
                  </a:lnTo>
                  <a:lnTo>
                    <a:pt x="366165" y="265758"/>
                  </a:lnTo>
                  <a:lnTo>
                    <a:pt x="365330" y="266381"/>
                  </a:lnTo>
                  <a:lnTo>
                    <a:pt x="364486" y="267004"/>
                  </a:lnTo>
                  <a:lnTo>
                    <a:pt x="363631" y="267618"/>
                  </a:lnTo>
                  <a:lnTo>
                    <a:pt x="362787" y="268231"/>
                  </a:lnTo>
                  <a:lnTo>
                    <a:pt x="361922" y="268834"/>
                  </a:lnTo>
                  <a:lnTo>
                    <a:pt x="361068" y="269437"/>
                  </a:lnTo>
                  <a:lnTo>
                    <a:pt x="360203" y="270030"/>
                  </a:lnTo>
                  <a:lnTo>
                    <a:pt x="359338" y="270614"/>
                  </a:lnTo>
                  <a:lnTo>
                    <a:pt x="358464" y="271207"/>
                  </a:lnTo>
                  <a:lnTo>
                    <a:pt x="357589" y="271780"/>
                  </a:lnTo>
                  <a:lnTo>
                    <a:pt x="356714" y="272353"/>
                  </a:lnTo>
                  <a:lnTo>
                    <a:pt x="355829" y="272926"/>
                  </a:lnTo>
                  <a:lnTo>
                    <a:pt x="354945" y="273489"/>
                  </a:lnTo>
                  <a:lnTo>
                    <a:pt x="354060" y="274052"/>
                  </a:lnTo>
                  <a:lnTo>
                    <a:pt x="353165" y="274605"/>
                  </a:lnTo>
                  <a:lnTo>
                    <a:pt x="352270" y="275148"/>
                  </a:lnTo>
                  <a:lnTo>
                    <a:pt x="351376" y="275690"/>
                  </a:lnTo>
                  <a:lnTo>
                    <a:pt x="350471" y="276233"/>
                  </a:lnTo>
                  <a:lnTo>
                    <a:pt x="349566" y="276766"/>
                  </a:lnTo>
                  <a:lnTo>
                    <a:pt x="348651" y="277289"/>
                  </a:lnTo>
                  <a:lnTo>
                    <a:pt x="347736" y="277812"/>
                  </a:lnTo>
                  <a:lnTo>
                    <a:pt x="346821" y="278334"/>
                  </a:lnTo>
                  <a:lnTo>
                    <a:pt x="345906" y="278847"/>
                  </a:lnTo>
                  <a:lnTo>
                    <a:pt x="344981" y="279350"/>
                  </a:lnTo>
                  <a:lnTo>
                    <a:pt x="344056" y="279852"/>
                  </a:lnTo>
                  <a:lnTo>
                    <a:pt x="343121" y="280345"/>
                  </a:lnTo>
                  <a:lnTo>
                    <a:pt x="342186" y="280838"/>
                  </a:lnTo>
                  <a:lnTo>
                    <a:pt x="341251" y="281320"/>
                  </a:lnTo>
                  <a:lnTo>
                    <a:pt x="340316" y="281793"/>
                  </a:lnTo>
                  <a:lnTo>
                    <a:pt x="339371" y="282265"/>
                  </a:lnTo>
                  <a:lnTo>
                    <a:pt x="338426" y="282738"/>
                  </a:lnTo>
                  <a:lnTo>
                    <a:pt x="337471" y="283200"/>
                  </a:lnTo>
                  <a:lnTo>
                    <a:pt x="336516" y="283653"/>
                  </a:lnTo>
                  <a:lnTo>
                    <a:pt x="335561" y="284105"/>
                  </a:lnTo>
                  <a:lnTo>
                    <a:pt x="334606" y="284547"/>
                  </a:lnTo>
                  <a:lnTo>
                    <a:pt x="333640" y="284990"/>
                  </a:lnTo>
                  <a:lnTo>
                    <a:pt x="332675" y="285422"/>
                  </a:lnTo>
                  <a:lnTo>
                    <a:pt x="331710" y="285854"/>
                  </a:lnTo>
                  <a:lnTo>
                    <a:pt x="330735" y="286277"/>
                  </a:lnTo>
                  <a:lnTo>
                    <a:pt x="329760" y="286689"/>
                  </a:lnTo>
                  <a:lnTo>
                    <a:pt x="328784" y="287101"/>
                  </a:lnTo>
                  <a:lnTo>
                    <a:pt x="327809" y="287503"/>
                  </a:lnTo>
                  <a:lnTo>
                    <a:pt x="326824" y="287905"/>
                  </a:lnTo>
                  <a:lnTo>
                    <a:pt x="325839" y="288297"/>
                  </a:lnTo>
                  <a:lnTo>
                    <a:pt x="324843" y="288689"/>
                  </a:lnTo>
                  <a:lnTo>
                    <a:pt x="323848" y="289061"/>
                  </a:lnTo>
                  <a:lnTo>
                    <a:pt x="322853" y="289443"/>
                  </a:lnTo>
                  <a:lnTo>
                    <a:pt x="321857" y="289815"/>
                  </a:lnTo>
                  <a:lnTo>
                    <a:pt x="320862" y="290177"/>
                  </a:lnTo>
                  <a:lnTo>
                    <a:pt x="319856" y="290529"/>
                  </a:lnTo>
                  <a:lnTo>
                    <a:pt x="318851" y="290881"/>
                  </a:lnTo>
                  <a:lnTo>
                    <a:pt x="317836" y="291233"/>
                  </a:lnTo>
                  <a:lnTo>
                    <a:pt x="316830" y="291565"/>
                  </a:lnTo>
                  <a:lnTo>
                    <a:pt x="315815" y="291906"/>
                  </a:lnTo>
                  <a:lnTo>
                    <a:pt x="314789" y="292228"/>
                  </a:lnTo>
                  <a:lnTo>
                    <a:pt x="313774" y="292550"/>
                  </a:lnTo>
                  <a:lnTo>
                    <a:pt x="312748" y="292871"/>
                  </a:lnTo>
                  <a:lnTo>
                    <a:pt x="311723" y="293173"/>
                  </a:lnTo>
                  <a:lnTo>
                    <a:pt x="310697" y="293485"/>
                  </a:lnTo>
                  <a:lnTo>
                    <a:pt x="309662" y="293776"/>
                  </a:lnTo>
                  <a:lnTo>
                    <a:pt x="308636" y="294068"/>
                  </a:lnTo>
                  <a:lnTo>
                    <a:pt x="307591" y="294349"/>
                  </a:lnTo>
                  <a:lnTo>
                    <a:pt x="306555" y="294631"/>
                  </a:lnTo>
                  <a:lnTo>
                    <a:pt x="305520" y="294902"/>
                  </a:lnTo>
                  <a:lnTo>
                    <a:pt x="304474" y="295164"/>
                  </a:lnTo>
                  <a:lnTo>
                    <a:pt x="303428" y="295425"/>
                  </a:lnTo>
                  <a:lnTo>
                    <a:pt x="302383" y="295676"/>
                  </a:lnTo>
                  <a:lnTo>
                    <a:pt x="301327" y="295928"/>
                  </a:lnTo>
                  <a:lnTo>
                    <a:pt x="300271" y="296169"/>
                  </a:lnTo>
                  <a:lnTo>
                    <a:pt x="299216" y="296400"/>
                  </a:lnTo>
                  <a:lnTo>
                    <a:pt x="298160" y="296631"/>
                  </a:lnTo>
                  <a:lnTo>
                    <a:pt x="297094" y="296853"/>
                  </a:lnTo>
                  <a:lnTo>
                    <a:pt x="296039" y="297064"/>
                  </a:lnTo>
                  <a:lnTo>
                    <a:pt x="294973" y="297275"/>
                  </a:lnTo>
                  <a:lnTo>
                    <a:pt x="293907" y="297476"/>
                  </a:lnTo>
                  <a:lnTo>
                    <a:pt x="292832" y="297667"/>
                  </a:lnTo>
                  <a:lnTo>
                    <a:pt x="291766" y="297858"/>
                  </a:lnTo>
                  <a:lnTo>
                    <a:pt x="290690" y="298039"/>
                  </a:lnTo>
                  <a:lnTo>
                    <a:pt x="289614" y="298210"/>
                  </a:lnTo>
                  <a:lnTo>
                    <a:pt x="288528" y="298381"/>
                  </a:lnTo>
                  <a:lnTo>
                    <a:pt x="287453" y="298541"/>
                  </a:lnTo>
                  <a:lnTo>
                    <a:pt x="286367" y="298702"/>
                  </a:lnTo>
                  <a:lnTo>
                    <a:pt x="285281" y="298853"/>
                  </a:lnTo>
                  <a:lnTo>
                    <a:pt x="284195" y="298994"/>
                  </a:lnTo>
                  <a:lnTo>
                    <a:pt x="283109" y="299125"/>
                  </a:lnTo>
                  <a:lnTo>
                    <a:pt x="282014" y="299255"/>
                  </a:lnTo>
                  <a:lnTo>
                    <a:pt x="280928" y="299376"/>
                  </a:lnTo>
                  <a:lnTo>
                    <a:pt x="279832" y="299497"/>
                  </a:lnTo>
                  <a:lnTo>
                    <a:pt x="278736" y="299597"/>
                  </a:lnTo>
                  <a:lnTo>
                    <a:pt x="277630" y="299698"/>
                  </a:lnTo>
                  <a:lnTo>
                    <a:pt x="276534" y="299798"/>
                  </a:lnTo>
                  <a:lnTo>
                    <a:pt x="275428" y="299889"/>
                  </a:lnTo>
                  <a:lnTo>
                    <a:pt x="274322" y="299969"/>
                  </a:lnTo>
                  <a:lnTo>
                    <a:pt x="273216" y="300039"/>
                  </a:lnTo>
                  <a:lnTo>
                    <a:pt x="272110" y="300110"/>
                  </a:lnTo>
                  <a:lnTo>
                    <a:pt x="270994" y="300170"/>
                  </a:lnTo>
                  <a:lnTo>
                    <a:pt x="269888" y="300220"/>
                  </a:lnTo>
                  <a:lnTo>
                    <a:pt x="268772" y="300261"/>
                  </a:lnTo>
                  <a:lnTo>
                    <a:pt x="267657" y="300301"/>
                  </a:lnTo>
                  <a:lnTo>
                    <a:pt x="266541" y="300331"/>
                  </a:lnTo>
                  <a:lnTo>
                    <a:pt x="265414" y="300361"/>
                  </a:lnTo>
                  <a:lnTo>
                    <a:pt x="264298" y="300381"/>
                  </a:lnTo>
                  <a:lnTo>
                    <a:pt x="263172" y="300391"/>
                  </a:lnTo>
                  <a:lnTo>
                    <a:pt x="260930" y="300391"/>
                  </a:lnTo>
                  <a:lnTo>
                    <a:pt x="259804" y="300381"/>
                  </a:lnTo>
                  <a:lnTo>
                    <a:pt x="258688" y="300361"/>
                  </a:lnTo>
                  <a:lnTo>
                    <a:pt x="257562" y="300331"/>
                  </a:lnTo>
                  <a:lnTo>
                    <a:pt x="256446" y="300301"/>
                  </a:lnTo>
                  <a:lnTo>
                    <a:pt x="255330" y="300261"/>
                  </a:lnTo>
                  <a:lnTo>
                    <a:pt x="254214" y="300220"/>
                  </a:lnTo>
                  <a:lnTo>
                    <a:pt x="253108" y="300170"/>
                  </a:lnTo>
                  <a:lnTo>
                    <a:pt x="251992" y="300110"/>
                  </a:lnTo>
                  <a:lnTo>
                    <a:pt x="250887" y="300039"/>
                  </a:lnTo>
                  <a:lnTo>
                    <a:pt x="249781" y="299969"/>
                  </a:lnTo>
                  <a:lnTo>
                    <a:pt x="248675" y="299889"/>
                  </a:lnTo>
                  <a:lnTo>
                    <a:pt x="247569" y="299798"/>
                  </a:lnTo>
                  <a:lnTo>
                    <a:pt x="246473" y="299698"/>
                  </a:lnTo>
                  <a:lnTo>
                    <a:pt x="245367" y="299597"/>
                  </a:lnTo>
                  <a:lnTo>
                    <a:pt x="244271" y="299497"/>
                  </a:lnTo>
                  <a:lnTo>
                    <a:pt x="243175" y="299376"/>
                  </a:lnTo>
                  <a:lnTo>
                    <a:pt x="242089" y="299255"/>
                  </a:lnTo>
                  <a:lnTo>
                    <a:pt x="240993" y="299125"/>
                  </a:lnTo>
                  <a:lnTo>
                    <a:pt x="239908" y="298994"/>
                  </a:lnTo>
                  <a:lnTo>
                    <a:pt x="238822" y="298853"/>
                  </a:lnTo>
                  <a:lnTo>
                    <a:pt x="237736" y="298702"/>
                  </a:lnTo>
                  <a:lnTo>
                    <a:pt x="236650" y="298541"/>
                  </a:lnTo>
                  <a:lnTo>
                    <a:pt x="235574" y="298381"/>
                  </a:lnTo>
                  <a:lnTo>
                    <a:pt x="234489" y="298210"/>
                  </a:lnTo>
                  <a:lnTo>
                    <a:pt x="233413" y="298039"/>
                  </a:lnTo>
                  <a:lnTo>
                    <a:pt x="232337" y="297858"/>
                  </a:lnTo>
                  <a:lnTo>
                    <a:pt x="231271" y="297667"/>
                  </a:lnTo>
                  <a:lnTo>
                    <a:pt x="230196" y="297476"/>
                  </a:lnTo>
                  <a:lnTo>
                    <a:pt x="229130" y="297275"/>
                  </a:lnTo>
                  <a:lnTo>
                    <a:pt x="228064" y="297064"/>
                  </a:lnTo>
                  <a:lnTo>
                    <a:pt x="227008" y="296853"/>
                  </a:lnTo>
                  <a:lnTo>
                    <a:pt x="225943" y="296631"/>
                  </a:lnTo>
                  <a:lnTo>
                    <a:pt x="224887" y="296400"/>
                  </a:lnTo>
                  <a:lnTo>
                    <a:pt x="223831" y="296169"/>
                  </a:lnTo>
                  <a:lnTo>
                    <a:pt x="222776" y="295928"/>
                  </a:lnTo>
                  <a:lnTo>
                    <a:pt x="221730" y="295676"/>
                  </a:lnTo>
                  <a:lnTo>
                    <a:pt x="220674" y="295425"/>
                  </a:lnTo>
                  <a:lnTo>
                    <a:pt x="219629" y="295164"/>
                  </a:lnTo>
                  <a:lnTo>
                    <a:pt x="218583" y="294902"/>
                  </a:lnTo>
                  <a:lnTo>
                    <a:pt x="217548" y="294631"/>
                  </a:lnTo>
                  <a:lnTo>
                    <a:pt x="216512" y="294349"/>
                  </a:lnTo>
                  <a:lnTo>
                    <a:pt x="215477" y="294068"/>
                  </a:lnTo>
                  <a:lnTo>
                    <a:pt x="214441" y="293776"/>
                  </a:lnTo>
                  <a:lnTo>
                    <a:pt x="213406" y="293485"/>
                  </a:lnTo>
                  <a:lnTo>
                    <a:pt x="212380" y="293173"/>
                  </a:lnTo>
                  <a:lnTo>
                    <a:pt x="211355" y="292871"/>
                  </a:lnTo>
                  <a:lnTo>
                    <a:pt x="210329" y="292550"/>
                  </a:lnTo>
                  <a:lnTo>
                    <a:pt x="209314" y="292228"/>
                  </a:lnTo>
                  <a:lnTo>
                    <a:pt x="208288" y="291906"/>
                  </a:lnTo>
                  <a:lnTo>
                    <a:pt x="207283" y="291565"/>
                  </a:lnTo>
                  <a:lnTo>
                    <a:pt x="206267" y="291233"/>
                  </a:lnTo>
                  <a:lnTo>
                    <a:pt x="205252" y="290881"/>
                  </a:lnTo>
                  <a:lnTo>
                    <a:pt x="204246" y="290529"/>
                  </a:lnTo>
                  <a:lnTo>
                    <a:pt x="203251" y="290177"/>
                  </a:lnTo>
                  <a:lnTo>
                    <a:pt x="202246" y="289815"/>
                  </a:lnTo>
                  <a:lnTo>
                    <a:pt x="201250" y="289443"/>
                  </a:lnTo>
                  <a:lnTo>
                    <a:pt x="200255" y="289061"/>
                  </a:lnTo>
                  <a:lnTo>
                    <a:pt x="199260" y="288689"/>
                  </a:lnTo>
                  <a:lnTo>
                    <a:pt x="198274" y="288297"/>
                  </a:lnTo>
                  <a:lnTo>
                    <a:pt x="197279" y="287905"/>
                  </a:lnTo>
                  <a:lnTo>
                    <a:pt x="196304" y="287503"/>
                  </a:lnTo>
                  <a:lnTo>
                    <a:pt x="195318" y="287101"/>
                  </a:lnTo>
                  <a:lnTo>
                    <a:pt x="194343" y="286689"/>
                  </a:lnTo>
                  <a:lnTo>
                    <a:pt x="193368" y="286277"/>
                  </a:lnTo>
                  <a:lnTo>
                    <a:pt x="192393" y="285854"/>
                  </a:lnTo>
                  <a:lnTo>
                    <a:pt x="191428" y="285422"/>
                  </a:lnTo>
                  <a:lnTo>
                    <a:pt x="190462" y="284990"/>
                  </a:lnTo>
                  <a:lnTo>
                    <a:pt x="189497" y="284547"/>
                  </a:lnTo>
                  <a:lnTo>
                    <a:pt x="188542" y="284105"/>
                  </a:lnTo>
                  <a:lnTo>
                    <a:pt x="187587" y="283653"/>
                  </a:lnTo>
                  <a:lnTo>
                    <a:pt x="186632" y="283200"/>
                  </a:lnTo>
                  <a:lnTo>
                    <a:pt x="185677" y="282738"/>
                  </a:lnTo>
                  <a:lnTo>
                    <a:pt x="184732" y="282265"/>
                  </a:lnTo>
                  <a:lnTo>
                    <a:pt x="183787" y="281793"/>
                  </a:lnTo>
                  <a:lnTo>
                    <a:pt x="182852" y="281320"/>
                  </a:lnTo>
                  <a:lnTo>
                    <a:pt x="181917" y="280838"/>
                  </a:lnTo>
                  <a:lnTo>
                    <a:pt x="180982" y="280345"/>
                  </a:lnTo>
                  <a:lnTo>
                    <a:pt x="180047" y="279852"/>
                  </a:lnTo>
                  <a:lnTo>
                    <a:pt x="179122" y="279350"/>
                  </a:lnTo>
                  <a:lnTo>
                    <a:pt x="178197" y="278847"/>
                  </a:lnTo>
                  <a:lnTo>
                    <a:pt x="177282" y="278334"/>
                  </a:lnTo>
                  <a:lnTo>
                    <a:pt x="176367" y="277812"/>
                  </a:lnTo>
                  <a:lnTo>
                    <a:pt x="175452" y="277289"/>
                  </a:lnTo>
                  <a:lnTo>
                    <a:pt x="174537" y="276766"/>
                  </a:lnTo>
                  <a:lnTo>
                    <a:pt x="173632" y="276233"/>
                  </a:lnTo>
                  <a:lnTo>
                    <a:pt x="172727" y="275690"/>
                  </a:lnTo>
                  <a:lnTo>
                    <a:pt x="171833" y="275148"/>
                  </a:lnTo>
                  <a:lnTo>
                    <a:pt x="170938" y="274605"/>
                  </a:lnTo>
                  <a:lnTo>
                    <a:pt x="170043" y="274052"/>
                  </a:lnTo>
                  <a:lnTo>
                    <a:pt x="169158" y="273489"/>
                  </a:lnTo>
                  <a:lnTo>
                    <a:pt x="168273" y="272926"/>
                  </a:lnTo>
                  <a:lnTo>
                    <a:pt x="167389" y="272353"/>
                  </a:lnTo>
                  <a:lnTo>
                    <a:pt x="166514" y="271780"/>
                  </a:lnTo>
                  <a:lnTo>
                    <a:pt x="165639" y="271207"/>
                  </a:lnTo>
                  <a:lnTo>
                    <a:pt x="164765" y="270614"/>
                  </a:lnTo>
                  <a:lnTo>
                    <a:pt x="163900" y="270030"/>
                  </a:lnTo>
                  <a:lnTo>
                    <a:pt x="163035" y="269437"/>
                  </a:lnTo>
                  <a:lnTo>
                    <a:pt x="162181" y="268834"/>
                  </a:lnTo>
                  <a:lnTo>
                    <a:pt x="161326" y="268231"/>
                  </a:lnTo>
                  <a:lnTo>
                    <a:pt x="160472" y="267618"/>
                  </a:lnTo>
                  <a:lnTo>
                    <a:pt x="159627" y="267004"/>
                  </a:lnTo>
                  <a:lnTo>
                    <a:pt x="158783" y="266381"/>
                  </a:lnTo>
                  <a:lnTo>
                    <a:pt x="157938" y="265758"/>
                  </a:lnTo>
                  <a:lnTo>
                    <a:pt x="157104" y="265135"/>
                  </a:lnTo>
                  <a:lnTo>
                    <a:pt x="156269" y="264491"/>
                  </a:lnTo>
                  <a:lnTo>
                    <a:pt x="155445" y="263858"/>
                  </a:lnTo>
                  <a:lnTo>
                    <a:pt x="154620" y="263214"/>
                  </a:lnTo>
                  <a:lnTo>
                    <a:pt x="153796" y="262561"/>
                  </a:lnTo>
                  <a:lnTo>
                    <a:pt x="152981" y="261907"/>
                  </a:lnTo>
                  <a:lnTo>
                    <a:pt x="152167" y="261254"/>
                  </a:lnTo>
                  <a:lnTo>
                    <a:pt x="151363" y="260590"/>
                  </a:lnTo>
                  <a:lnTo>
                    <a:pt x="150558" y="259917"/>
                  </a:lnTo>
                  <a:lnTo>
                    <a:pt x="149754" y="259243"/>
                  </a:lnTo>
                  <a:lnTo>
                    <a:pt x="148960" y="258570"/>
                  </a:lnTo>
                  <a:lnTo>
                    <a:pt x="148166" y="257886"/>
                  </a:lnTo>
                  <a:lnTo>
                    <a:pt x="147381" y="257202"/>
                  </a:lnTo>
                  <a:lnTo>
                    <a:pt x="146597" y="256509"/>
                  </a:lnTo>
                  <a:lnTo>
                    <a:pt x="145813" y="255815"/>
                  </a:lnTo>
                  <a:lnTo>
                    <a:pt x="145039" y="255111"/>
                  </a:lnTo>
                  <a:lnTo>
                    <a:pt x="144265" y="254408"/>
                  </a:lnTo>
                  <a:lnTo>
                    <a:pt x="143501" y="253694"/>
                  </a:lnTo>
                  <a:lnTo>
                    <a:pt x="142736" y="252980"/>
                  </a:lnTo>
                  <a:lnTo>
                    <a:pt x="141982" y="252266"/>
                  </a:lnTo>
                  <a:lnTo>
                    <a:pt x="141228" y="251543"/>
                  </a:lnTo>
                  <a:lnTo>
                    <a:pt x="140474" y="250809"/>
                  </a:lnTo>
                  <a:lnTo>
                    <a:pt x="139730" y="250075"/>
                  </a:lnTo>
                  <a:lnTo>
                    <a:pt x="138986" y="249341"/>
                  </a:lnTo>
                  <a:lnTo>
                    <a:pt x="138252" y="248597"/>
                  </a:lnTo>
                  <a:lnTo>
                    <a:pt x="137518" y="247853"/>
                  </a:lnTo>
                  <a:lnTo>
                    <a:pt x="136795" y="247109"/>
                  </a:lnTo>
                  <a:lnTo>
                    <a:pt x="136071" y="246355"/>
                  </a:lnTo>
                  <a:lnTo>
                    <a:pt x="135347" y="245591"/>
                  </a:lnTo>
                  <a:lnTo>
                    <a:pt x="134633" y="244827"/>
                  </a:lnTo>
                  <a:lnTo>
                    <a:pt x="133929" y="244063"/>
                  </a:lnTo>
                  <a:lnTo>
                    <a:pt x="133215" y="243289"/>
                  </a:lnTo>
                  <a:lnTo>
                    <a:pt x="132522" y="242515"/>
                  </a:lnTo>
                  <a:lnTo>
                    <a:pt x="131828" y="241741"/>
                  </a:lnTo>
                  <a:lnTo>
                    <a:pt x="131134" y="240956"/>
                  </a:lnTo>
                  <a:lnTo>
                    <a:pt x="130441" y="240162"/>
                  </a:lnTo>
                  <a:lnTo>
                    <a:pt x="129767" y="239368"/>
                  </a:lnTo>
                  <a:lnTo>
                    <a:pt x="129083" y="238574"/>
                  </a:lnTo>
                  <a:lnTo>
                    <a:pt x="128410" y="237780"/>
                  </a:lnTo>
                  <a:lnTo>
                    <a:pt x="127746" y="236975"/>
                  </a:lnTo>
                  <a:lnTo>
                    <a:pt x="127082" y="236161"/>
                  </a:lnTo>
                  <a:lnTo>
                    <a:pt x="126419" y="235347"/>
                  </a:lnTo>
                  <a:lnTo>
                    <a:pt x="125765" y="234532"/>
                  </a:lnTo>
                  <a:lnTo>
                    <a:pt x="125122" y="233718"/>
                  </a:lnTo>
                  <a:lnTo>
                    <a:pt x="124479" y="232894"/>
                  </a:lnTo>
                  <a:lnTo>
                    <a:pt x="123835" y="232059"/>
                  </a:lnTo>
                  <a:lnTo>
                    <a:pt x="123202" y="231225"/>
                  </a:lnTo>
                  <a:lnTo>
                    <a:pt x="122568" y="230390"/>
                  </a:lnTo>
                  <a:lnTo>
                    <a:pt x="121945" y="229556"/>
                  </a:lnTo>
                  <a:lnTo>
                    <a:pt x="121322" y="228712"/>
                  </a:lnTo>
                  <a:lnTo>
                    <a:pt x="120708" y="227857"/>
                  </a:lnTo>
                  <a:lnTo>
                    <a:pt x="120105" y="227013"/>
                  </a:lnTo>
                  <a:lnTo>
                    <a:pt x="119492" y="226158"/>
                  </a:lnTo>
                  <a:lnTo>
                    <a:pt x="118899" y="225293"/>
                  </a:lnTo>
                  <a:lnTo>
                    <a:pt x="118305" y="224429"/>
                  </a:lnTo>
                  <a:lnTo>
                    <a:pt x="117712" y="223564"/>
                  </a:lnTo>
                  <a:lnTo>
                    <a:pt x="117129" y="222690"/>
                  </a:lnTo>
                  <a:lnTo>
                    <a:pt x="116546" y="221815"/>
                  </a:lnTo>
                  <a:lnTo>
                    <a:pt x="115973" y="220940"/>
                  </a:lnTo>
                  <a:lnTo>
                    <a:pt x="115400" y="220066"/>
                  </a:lnTo>
                  <a:lnTo>
                    <a:pt x="114837" y="219171"/>
                  </a:lnTo>
                  <a:lnTo>
                    <a:pt x="114284" y="218286"/>
                  </a:lnTo>
                  <a:lnTo>
                    <a:pt x="113721" y="217392"/>
                  </a:lnTo>
                  <a:lnTo>
                    <a:pt x="113178" y="216497"/>
                  </a:lnTo>
                  <a:lnTo>
                    <a:pt x="112635" y="215602"/>
                  </a:lnTo>
                  <a:lnTo>
                    <a:pt x="112092" y="214697"/>
                  </a:lnTo>
                  <a:lnTo>
                    <a:pt x="111559" y="213793"/>
                  </a:lnTo>
                  <a:lnTo>
                    <a:pt x="111036" y="212878"/>
                  </a:lnTo>
                  <a:lnTo>
                    <a:pt x="110514" y="211973"/>
                  </a:lnTo>
                  <a:lnTo>
                    <a:pt x="110001" y="211048"/>
                  </a:lnTo>
                  <a:lnTo>
                    <a:pt x="109488" y="210133"/>
                  </a:lnTo>
                  <a:lnTo>
                    <a:pt x="108975" y="209208"/>
                  </a:lnTo>
                  <a:lnTo>
                    <a:pt x="108483" y="208283"/>
                  </a:lnTo>
                  <a:lnTo>
                    <a:pt x="107980" y="207348"/>
                  </a:lnTo>
                  <a:lnTo>
                    <a:pt x="107497" y="206424"/>
                  </a:lnTo>
                  <a:lnTo>
                    <a:pt x="107015" y="205479"/>
                  </a:lnTo>
                  <a:lnTo>
                    <a:pt x="106532" y="204544"/>
                  </a:lnTo>
                  <a:lnTo>
                    <a:pt x="106060" y="203599"/>
                  </a:lnTo>
                  <a:lnTo>
                    <a:pt x="105587" y="202654"/>
                  </a:lnTo>
                  <a:lnTo>
                    <a:pt x="105135" y="201698"/>
                  </a:lnTo>
                  <a:lnTo>
                    <a:pt x="104672" y="200753"/>
                  </a:lnTo>
                  <a:lnTo>
                    <a:pt x="104220" y="199798"/>
                  </a:lnTo>
                  <a:lnTo>
                    <a:pt x="103777" y="198833"/>
                  </a:lnTo>
                  <a:lnTo>
                    <a:pt x="103335" y="197868"/>
                  </a:lnTo>
                  <a:lnTo>
                    <a:pt x="102903" y="196903"/>
                  </a:lnTo>
                  <a:lnTo>
                    <a:pt x="102481" y="195938"/>
                  </a:lnTo>
                  <a:lnTo>
                    <a:pt x="102058" y="194963"/>
                  </a:lnTo>
                  <a:lnTo>
                    <a:pt x="101636" y="193998"/>
                  </a:lnTo>
                  <a:lnTo>
                    <a:pt x="101224" y="193012"/>
                  </a:lnTo>
                  <a:lnTo>
                    <a:pt x="100822" y="192037"/>
                  </a:lnTo>
                  <a:lnTo>
                    <a:pt x="100419" y="191052"/>
                  </a:lnTo>
                  <a:lnTo>
                    <a:pt x="100027" y="190067"/>
                  </a:lnTo>
                  <a:lnTo>
                    <a:pt x="99645" y="189072"/>
                  </a:lnTo>
                  <a:lnTo>
                    <a:pt x="99263" y="188086"/>
                  </a:lnTo>
                  <a:lnTo>
                    <a:pt x="98891" y="187091"/>
                  </a:lnTo>
                  <a:lnTo>
                    <a:pt x="98519" y="186086"/>
                  </a:lnTo>
                  <a:lnTo>
                    <a:pt x="98157" y="185091"/>
                  </a:lnTo>
                  <a:lnTo>
                    <a:pt x="97795" y="184085"/>
                  </a:lnTo>
                  <a:lnTo>
                    <a:pt x="97444" y="183080"/>
                  </a:lnTo>
                  <a:lnTo>
                    <a:pt x="97102" y="182064"/>
                  </a:lnTo>
                  <a:lnTo>
                    <a:pt x="96760" y="181059"/>
                  </a:lnTo>
                  <a:lnTo>
                    <a:pt x="96428" y="180044"/>
                  </a:lnTo>
                  <a:lnTo>
                    <a:pt x="96096" y="179028"/>
                  </a:lnTo>
                  <a:lnTo>
                    <a:pt x="95775" y="178003"/>
                  </a:lnTo>
                  <a:lnTo>
                    <a:pt x="95463" y="176978"/>
                  </a:lnTo>
                  <a:lnTo>
                    <a:pt x="95151" y="175952"/>
                  </a:lnTo>
                  <a:lnTo>
                    <a:pt x="94850" y="174927"/>
                  </a:lnTo>
                  <a:lnTo>
                    <a:pt x="94548" y="173901"/>
                  </a:lnTo>
                  <a:lnTo>
                    <a:pt x="94256" y="172866"/>
                  </a:lnTo>
                  <a:lnTo>
                    <a:pt x="93975" y="171830"/>
                  </a:lnTo>
                  <a:lnTo>
                    <a:pt x="93693" y="170785"/>
                  </a:lnTo>
                  <a:lnTo>
                    <a:pt x="93422" y="169749"/>
                  </a:lnTo>
                  <a:lnTo>
                    <a:pt x="93161" y="168704"/>
                  </a:lnTo>
                  <a:lnTo>
                    <a:pt x="92899" y="167658"/>
                  </a:lnTo>
                  <a:lnTo>
                    <a:pt x="92648" y="166613"/>
                  </a:lnTo>
                  <a:lnTo>
                    <a:pt x="92396" y="165557"/>
                  </a:lnTo>
                  <a:lnTo>
                    <a:pt x="92165" y="164501"/>
                  </a:lnTo>
                  <a:lnTo>
                    <a:pt x="91924" y="163446"/>
                  </a:lnTo>
                  <a:lnTo>
                    <a:pt x="91703" y="162390"/>
                  </a:lnTo>
                  <a:lnTo>
                    <a:pt x="91482" y="161335"/>
                  </a:lnTo>
                  <a:lnTo>
                    <a:pt x="91260" y="160269"/>
                  </a:lnTo>
                  <a:lnTo>
                    <a:pt x="91059" y="159203"/>
                  </a:lnTo>
                  <a:lnTo>
                    <a:pt x="90858" y="158138"/>
                  </a:lnTo>
                  <a:lnTo>
                    <a:pt x="90657" y="157072"/>
                  </a:lnTo>
                  <a:lnTo>
                    <a:pt x="90466" y="155996"/>
                  </a:lnTo>
                  <a:lnTo>
                    <a:pt x="90285" y="154921"/>
                  </a:lnTo>
                  <a:lnTo>
                    <a:pt x="90114" y="153845"/>
                  </a:lnTo>
                  <a:lnTo>
                    <a:pt x="89943" y="152769"/>
                  </a:lnTo>
                  <a:lnTo>
                    <a:pt x="89782" y="151684"/>
                  </a:lnTo>
                  <a:lnTo>
                    <a:pt x="89632" y="150608"/>
                  </a:lnTo>
                  <a:lnTo>
                    <a:pt x="89481" y="149522"/>
                  </a:lnTo>
                  <a:lnTo>
                    <a:pt x="89340" y="148436"/>
                  </a:lnTo>
                  <a:lnTo>
                    <a:pt x="89199" y="147341"/>
                  </a:lnTo>
                  <a:lnTo>
                    <a:pt x="89069" y="146255"/>
                  </a:lnTo>
                  <a:lnTo>
                    <a:pt x="88948" y="145159"/>
                  </a:lnTo>
                  <a:lnTo>
                    <a:pt x="88837" y="144063"/>
                  </a:lnTo>
                  <a:lnTo>
                    <a:pt x="88727" y="142967"/>
                  </a:lnTo>
                  <a:lnTo>
                    <a:pt x="88626" y="141872"/>
                  </a:lnTo>
                  <a:lnTo>
                    <a:pt x="88536" y="140766"/>
                  </a:lnTo>
                  <a:lnTo>
                    <a:pt x="88445" y="139660"/>
                  </a:lnTo>
                  <a:lnTo>
                    <a:pt x="88365" y="138554"/>
                  </a:lnTo>
                  <a:lnTo>
                    <a:pt x="88284" y="137448"/>
                  </a:lnTo>
                  <a:lnTo>
                    <a:pt x="88224" y="136342"/>
                  </a:lnTo>
                  <a:lnTo>
                    <a:pt x="88164" y="135236"/>
                  </a:lnTo>
                  <a:lnTo>
                    <a:pt x="88103" y="134121"/>
                  </a:lnTo>
                  <a:lnTo>
                    <a:pt x="88063" y="133005"/>
                  </a:lnTo>
                  <a:lnTo>
                    <a:pt x="88023" y="131889"/>
                  </a:lnTo>
                  <a:lnTo>
                    <a:pt x="87993" y="130773"/>
                  </a:lnTo>
                  <a:lnTo>
                    <a:pt x="87963" y="129657"/>
                  </a:lnTo>
                  <a:lnTo>
                    <a:pt x="87953" y="128531"/>
                  </a:lnTo>
                  <a:lnTo>
                    <a:pt x="87943" y="127415"/>
                  </a:lnTo>
                  <a:lnTo>
                    <a:pt x="87933" y="126289"/>
                  </a:lnTo>
                  <a:lnTo>
                    <a:pt x="87922" y="125947"/>
                  </a:lnTo>
                  <a:lnTo>
                    <a:pt x="87902" y="125615"/>
                  </a:lnTo>
                  <a:lnTo>
                    <a:pt x="87862" y="125284"/>
                  </a:lnTo>
                  <a:lnTo>
                    <a:pt x="87802" y="124962"/>
                  </a:lnTo>
                  <a:lnTo>
                    <a:pt x="87731" y="124640"/>
                  </a:lnTo>
                  <a:lnTo>
                    <a:pt x="87641" y="124329"/>
                  </a:lnTo>
                  <a:lnTo>
                    <a:pt x="87530" y="124027"/>
                  </a:lnTo>
                  <a:lnTo>
                    <a:pt x="87420" y="123725"/>
                  </a:lnTo>
                  <a:lnTo>
                    <a:pt x="87289" y="123434"/>
                  </a:lnTo>
                  <a:lnTo>
                    <a:pt x="87138" y="123152"/>
                  </a:lnTo>
                  <a:lnTo>
                    <a:pt x="86977" y="122871"/>
                  </a:lnTo>
                  <a:lnTo>
                    <a:pt x="86806" y="122610"/>
                  </a:lnTo>
                  <a:lnTo>
                    <a:pt x="86625" y="122348"/>
                  </a:lnTo>
                  <a:lnTo>
                    <a:pt x="86434" y="122097"/>
                  </a:lnTo>
                  <a:lnTo>
                    <a:pt x="86223" y="121856"/>
                  </a:lnTo>
                  <a:lnTo>
                    <a:pt x="86002" y="121634"/>
                  </a:lnTo>
                  <a:lnTo>
                    <a:pt x="85781" y="121413"/>
                  </a:lnTo>
                  <a:lnTo>
                    <a:pt x="85540" y="121212"/>
                  </a:lnTo>
                  <a:lnTo>
                    <a:pt x="85288" y="121011"/>
                  </a:lnTo>
                  <a:lnTo>
                    <a:pt x="85027" y="120830"/>
                  </a:lnTo>
                  <a:lnTo>
                    <a:pt x="84766" y="120659"/>
                  </a:lnTo>
                  <a:lnTo>
                    <a:pt x="84484" y="120498"/>
                  </a:lnTo>
                  <a:lnTo>
                    <a:pt x="84202" y="120358"/>
                  </a:lnTo>
                  <a:lnTo>
                    <a:pt x="83911" y="120227"/>
                  </a:lnTo>
                  <a:lnTo>
                    <a:pt x="83619" y="120106"/>
                  </a:lnTo>
                  <a:lnTo>
                    <a:pt x="83308" y="120006"/>
                  </a:lnTo>
                  <a:lnTo>
                    <a:pt x="82996" y="119915"/>
                  </a:lnTo>
                  <a:lnTo>
                    <a:pt x="82674" y="119835"/>
                  </a:lnTo>
                  <a:lnTo>
                    <a:pt x="82353" y="119785"/>
                  </a:lnTo>
                  <a:lnTo>
                    <a:pt x="82021" y="119744"/>
                  </a:lnTo>
                  <a:lnTo>
                    <a:pt x="81689" y="119714"/>
                  </a:lnTo>
                  <a:lnTo>
                    <a:pt x="81357" y="119704"/>
                  </a:lnTo>
                  <a:lnTo>
                    <a:pt x="81015" y="119714"/>
                  </a:lnTo>
                  <a:lnTo>
                    <a:pt x="80684" y="119744"/>
                  </a:lnTo>
                  <a:lnTo>
                    <a:pt x="80352" y="119785"/>
                  </a:lnTo>
                  <a:lnTo>
                    <a:pt x="80020" y="119835"/>
                  </a:lnTo>
                  <a:lnTo>
                    <a:pt x="79708" y="119915"/>
                  </a:lnTo>
                  <a:lnTo>
                    <a:pt x="79397" y="120006"/>
                  </a:lnTo>
                  <a:lnTo>
                    <a:pt x="79085" y="120106"/>
                  </a:lnTo>
                  <a:lnTo>
                    <a:pt x="78793" y="120227"/>
                  </a:lnTo>
                  <a:lnTo>
                    <a:pt x="78502" y="120358"/>
                  </a:lnTo>
                  <a:lnTo>
                    <a:pt x="78210" y="120498"/>
                  </a:lnTo>
                  <a:lnTo>
                    <a:pt x="77939" y="120659"/>
                  </a:lnTo>
                  <a:lnTo>
                    <a:pt x="77667" y="120830"/>
                  </a:lnTo>
                  <a:lnTo>
                    <a:pt x="77416" y="121011"/>
                  </a:lnTo>
                  <a:lnTo>
                    <a:pt x="77165" y="121212"/>
                  </a:lnTo>
                  <a:lnTo>
                    <a:pt x="76923" y="121413"/>
                  </a:lnTo>
                  <a:lnTo>
                    <a:pt x="76692" y="121634"/>
                  </a:lnTo>
                  <a:lnTo>
                    <a:pt x="76481" y="121856"/>
                  </a:lnTo>
                  <a:lnTo>
                    <a:pt x="76270" y="122097"/>
                  </a:lnTo>
                  <a:lnTo>
                    <a:pt x="76079" y="122348"/>
                  </a:lnTo>
                  <a:lnTo>
                    <a:pt x="75898" y="122610"/>
                  </a:lnTo>
                  <a:lnTo>
                    <a:pt x="75727" y="122871"/>
                  </a:lnTo>
                  <a:lnTo>
                    <a:pt x="75566" y="123152"/>
                  </a:lnTo>
                  <a:lnTo>
                    <a:pt x="75415" y="123434"/>
                  </a:lnTo>
                  <a:lnTo>
                    <a:pt x="75285" y="123725"/>
                  </a:lnTo>
                  <a:lnTo>
                    <a:pt x="75174" y="124027"/>
                  </a:lnTo>
                  <a:lnTo>
                    <a:pt x="75063" y="124329"/>
                  </a:lnTo>
                  <a:lnTo>
                    <a:pt x="74973" y="124640"/>
                  </a:lnTo>
                  <a:lnTo>
                    <a:pt x="74903" y="124962"/>
                  </a:lnTo>
                  <a:lnTo>
                    <a:pt x="74842" y="125284"/>
                  </a:lnTo>
                  <a:lnTo>
                    <a:pt x="74802" y="125615"/>
                  </a:lnTo>
                  <a:lnTo>
                    <a:pt x="74782" y="125947"/>
                  </a:lnTo>
                  <a:lnTo>
                    <a:pt x="74772" y="126289"/>
                  </a:lnTo>
                  <a:lnTo>
                    <a:pt x="74772" y="127707"/>
                  </a:lnTo>
                  <a:lnTo>
                    <a:pt x="74792" y="129134"/>
                  </a:lnTo>
                  <a:lnTo>
                    <a:pt x="74822" y="130552"/>
                  </a:lnTo>
                  <a:lnTo>
                    <a:pt x="74852" y="131969"/>
                  </a:lnTo>
                  <a:lnTo>
                    <a:pt x="74903" y="133377"/>
                  </a:lnTo>
                  <a:lnTo>
                    <a:pt x="74963" y="134784"/>
                  </a:lnTo>
                  <a:lnTo>
                    <a:pt x="75033" y="136191"/>
                  </a:lnTo>
                  <a:lnTo>
                    <a:pt x="75104" y="137599"/>
                  </a:lnTo>
                  <a:lnTo>
                    <a:pt x="75194" y="139006"/>
                  </a:lnTo>
                  <a:lnTo>
                    <a:pt x="75295" y="140404"/>
                  </a:lnTo>
                  <a:lnTo>
                    <a:pt x="75405" y="141801"/>
                  </a:lnTo>
                  <a:lnTo>
                    <a:pt x="75526" y="143199"/>
                  </a:lnTo>
                  <a:lnTo>
                    <a:pt x="75657" y="144586"/>
                  </a:lnTo>
                  <a:lnTo>
                    <a:pt x="75797" y="145973"/>
                  </a:lnTo>
                  <a:lnTo>
                    <a:pt x="75948" y="147361"/>
                  </a:lnTo>
                  <a:lnTo>
                    <a:pt x="76109" y="148738"/>
                  </a:lnTo>
                  <a:lnTo>
                    <a:pt x="76280" y="150115"/>
                  </a:lnTo>
                  <a:lnTo>
                    <a:pt x="76461" y="151493"/>
                  </a:lnTo>
                  <a:lnTo>
                    <a:pt x="76652" y="152870"/>
                  </a:lnTo>
                  <a:lnTo>
                    <a:pt x="76853" y="154237"/>
                  </a:lnTo>
                  <a:lnTo>
                    <a:pt x="77064" y="155604"/>
                  </a:lnTo>
                  <a:lnTo>
                    <a:pt x="77285" y="156962"/>
                  </a:lnTo>
                  <a:lnTo>
                    <a:pt x="77517" y="158329"/>
                  </a:lnTo>
                  <a:lnTo>
                    <a:pt x="77758" y="159686"/>
                  </a:lnTo>
                  <a:lnTo>
                    <a:pt x="77999" y="161033"/>
                  </a:lnTo>
                  <a:lnTo>
                    <a:pt x="78261" y="162390"/>
                  </a:lnTo>
                  <a:lnTo>
                    <a:pt x="78532" y="163727"/>
                  </a:lnTo>
                  <a:lnTo>
                    <a:pt x="78814" y="165074"/>
                  </a:lnTo>
                  <a:lnTo>
                    <a:pt x="79105" y="166412"/>
                  </a:lnTo>
                  <a:lnTo>
                    <a:pt x="79397" y="167749"/>
                  </a:lnTo>
                  <a:lnTo>
                    <a:pt x="79708" y="169086"/>
                  </a:lnTo>
                  <a:lnTo>
                    <a:pt x="80020" y="170413"/>
                  </a:lnTo>
                  <a:lnTo>
                    <a:pt x="80352" y="171740"/>
                  </a:lnTo>
                  <a:lnTo>
                    <a:pt x="80684" y="173057"/>
                  </a:lnTo>
                  <a:lnTo>
                    <a:pt x="81036" y="174374"/>
                  </a:lnTo>
                  <a:lnTo>
                    <a:pt x="81387" y="175691"/>
                  </a:lnTo>
                  <a:lnTo>
                    <a:pt x="81749" y="176998"/>
                  </a:lnTo>
                  <a:lnTo>
                    <a:pt x="82121" y="178305"/>
                  </a:lnTo>
                  <a:lnTo>
                    <a:pt x="82503" y="179611"/>
                  </a:lnTo>
                  <a:lnTo>
                    <a:pt x="82895" y="180908"/>
                  </a:lnTo>
                  <a:lnTo>
                    <a:pt x="83298" y="182205"/>
                  </a:lnTo>
                  <a:lnTo>
                    <a:pt x="83710" y="183492"/>
                  </a:lnTo>
                  <a:lnTo>
                    <a:pt x="84122" y="184779"/>
                  </a:lnTo>
                  <a:lnTo>
                    <a:pt x="84554" y="186056"/>
                  </a:lnTo>
                  <a:lnTo>
                    <a:pt x="84987" y="187342"/>
                  </a:lnTo>
                  <a:lnTo>
                    <a:pt x="85439" y="188609"/>
                  </a:lnTo>
                  <a:lnTo>
                    <a:pt x="85892" y="189886"/>
                  </a:lnTo>
                  <a:lnTo>
                    <a:pt x="86354" y="191153"/>
                  </a:lnTo>
                  <a:lnTo>
                    <a:pt x="86827" y="192409"/>
                  </a:lnTo>
                  <a:lnTo>
                    <a:pt x="87309" y="193666"/>
                  </a:lnTo>
                  <a:lnTo>
                    <a:pt x="87802" y="194923"/>
                  </a:lnTo>
                  <a:lnTo>
                    <a:pt x="88294" y="196169"/>
                  </a:lnTo>
                  <a:lnTo>
                    <a:pt x="88807" y="197416"/>
                  </a:lnTo>
                  <a:lnTo>
                    <a:pt x="89320" y="198652"/>
                  </a:lnTo>
                  <a:lnTo>
                    <a:pt x="89843" y="199889"/>
                  </a:lnTo>
                  <a:lnTo>
                    <a:pt x="90376" y="201115"/>
                  </a:lnTo>
                  <a:lnTo>
                    <a:pt x="90919" y="202342"/>
                  </a:lnTo>
                  <a:lnTo>
                    <a:pt x="91471" y="203568"/>
                  </a:lnTo>
                  <a:lnTo>
                    <a:pt x="92035" y="204785"/>
                  </a:lnTo>
                  <a:lnTo>
                    <a:pt x="92598" y="205991"/>
                  </a:lnTo>
                  <a:lnTo>
                    <a:pt x="93171" y="207198"/>
                  </a:lnTo>
                  <a:lnTo>
                    <a:pt x="93754" y="208404"/>
                  </a:lnTo>
                  <a:lnTo>
                    <a:pt x="94347" y="209600"/>
                  </a:lnTo>
                  <a:lnTo>
                    <a:pt x="94950" y="210797"/>
                  </a:lnTo>
                  <a:lnTo>
                    <a:pt x="91069" y="214919"/>
                  </a:lnTo>
                  <a:lnTo>
                    <a:pt x="86967" y="219262"/>
                  </a:lnTo>
                  <a:lnTo>
                    <a:pt x="79769" y="226912"/>
                  </a:lnTo>
                  <a:lnTo>
                    <a:pt x="76360" y="230531"/>
                  </a:lnTo>
                  <a:lnTo>
                    <a:pt x="73264" y="233859"/>
                  </a:lnTo>
                  <a:lnTo>
                    <a:pt x="73073" y="234070"/>
                  </a:lnTo>
                  <a:lnTo>
                    <a:pt x="72902" y="234291"/>
                  </a:lnTo>
                  <a:lnTo>
                    <a:pt x="72731" y="234512"/>
                  </a:lnTo>
                  <a:lnTo>
                    <a:pt x="72580" y="234733"/>
                  </a:lnTo>
                  <a:lnTo>
                    <a:pt x="72429" y="234975"/>
                  </a:lnTo>
                  <a:lnTo>
                    <a:pt x="72299" y="235206"/>
                  </a:lnTo>
                  <a:lnTo>
                    <a:pt x="72168" y="235447"/>
                  </a:lnTo>
                  <a:lnTo>
                    <a:pt x="72057" y="235699"/>
                  </a:lnTo>
                  <a:lnTo>
                    <a:pt x="71957" y="235950"/>
                  </a:lnTo>
                  <a:lnTo>
                    <a:pt x="71866" y="236201"/>
                  </a:lnTo>
                  <a:lnTo>
                    <a:pt x="71776" y="236453"/>
                  </a:lnTo>
                  <a:lnTo>
                    <a:pt x="71705" y="236714"/>
                  </a:lnTo>
                  <a:lnTo>
                    <a:pt x="71645" y="236975"/>
                  </a:lnTo>
                  <a:lnTo>
                    <a:pt x="71595" y="237237"/>
                  </a:lnTo>
                  <a:lnTo>
                    <a:pt x="71555" y="237498"/>
                  </a:lnTo>
                  <a:lnTo>
                    <a:pt x="71535" y="237770"/>
                  </a:lnTo>
                  <a:lnTo>
                    <a:pt x="71514" y="238031"/>
                  </a:lnTo>
                  <a:lnTo>
                    <a:pt x="71504" y="238302"/>
                  </a:lnTo>
                  <a:lnTo>
                    <a:pt x="71504" y="238574"/>
                  </a:lnTo>
                  <a:lnTo>
                    <a:pt x="71524" y="238835"/>
                  </a:lnTo>
                  <a:lnTo>
                    <a:pt x="71555" y="239107"/>
                  </a:lnTo>
                  <a:lnTo>
                    <a:pt x="71585" y="239368"/>
                  </a:lnTo>
                  <a:lnTo>
                    <a:pt x="71635" y="239639"/>
                  </a:lnTo>
                  <a:lnTo>
                    <a:pt x="71695" y="239901"/>
                  </a:lnTo>
                  <a:lnTo>
                    <a:pt x="71766" y="240162"/>
                  </a:lnTo>
                  <a:lnTo>
                    <a:pt x="71846" y="240424"/>
                  </a:lnTo>
                  <a:lnTo>
                    <a:pt x="71937" y="240675"/>
                  </a:lnTo>
                  <a:lnTo>
                    <a:pt x="72037" y="240936"/>
                  </a:lnTo>
                  <a:lnTo>
                    <a:pt x="72148" y="241188"/>
                  </a:lnTo>
                  <a:lnTo>
                    <a:pt x="72279" y="241429"/>
                  </a:lnTo>
                  <a:lnTo>
                    <a:pt x="72419" y="241670"/>
                  </a:lnTo>
                  <a:lnTo>
                    <a:pt x="72560" y="241911"/>
                  </a:lnTo>
                  <a:lnTo>
                    <a:pt x="72892" y="242404"/>
                  </a:lnTo>
                  <a:lnTo>
                    <a:pt x="73565" y="243409"/>
                  </a:lnTo>
                  <a:lnTo>
                    <a:pt x="74028" y="244083"/>
                  </a:lnTo>
                  <a:lnTo>
                    <a:pt x="74581" y="244877"/>
                  </a:lnTo>
                  <a:lnTo>
                    <a:pt x="75224" y="245782"/>
                  </a:lnTo>
                  <a:lnTo>
                    <a:pt x="75958" y="246797"/>
                  </a:lnTo>
                  <a:lnTo>
                    <a:pt x="76773" y="247913"/>
                  </a:lnTo>
                  <a:lnTo>
                    <a:pt x="77677" y="249130"/>
                  </a:lnTo>
                  <a:lnTo>
                    <a:pt x="78663" y="250437"/>
                  </a:lnTo>
                  <a:lnTo>
                    <a:pt x="79739" y="251844"/>
                  </a:lnTo>
                  <a:lnTo>
                    <a:pt x="80905" y="253342"/>
                  </a:lnTo>
                  <a:lnTo>
                    <a:pt x="82151" y="254920"/>
                  </a:lnTo>
                  <a:lnTo>
                    <a:pt x="83489" y="256589"/>
                  </a:lnTo>
                  <a:lnTo>
                    <a:pt x="84916" y="258339"/>
                  </a:lnTo>
                  <a:lnTo>
                    <a:pt x="82795" y="260329"/>
                  </a:lnTo>
                  <a:lnTo>
                    <a:pt x="80573" y="262440"/>
                  </a:lnTo>
                  <a:lnTo>
                    <a:pt x="78241" y="264672"/>
                  </a:lnTo>
                  <a:lnTo>
                    <a:pt x="75828" y="267004"/>
                  </a:lnTo>
                  <a:lnTo>
                    <a:pt x="73314" y="269447"/>
                  </a:lnTo>
                  <a:lnTo>
                    <a:pt x="70740" y="271981"/>
                  </a:lnTo>
                  <a:lnTo>
                    <a:pt x="68086" y="274585"/>
                  </a:lnTo>
                  <a:lnTo>
                    <a:pt x="65371" y="277279"/>
                  </a:lnTo>
                  <a:lnTo>
                    <a:pt x="62597" y="280033"/>
                  </a:lnTo>
                  <a:lnTo>
                    <a:pt x="59782" y="282848"/>
                  </a:lnTo>
                  <a:lnTo>
                    <a:pt x="56926" y="285724"/>
                  </a:lnTo>
                  <a:lnTo>
                    <a:pt x="54041" y="288629"/>
                  </a:lnTo>
                  <a:lnTo>
                    <a:pt x="51135" y="291585"/>
                  </a:lnTo>
                  <a:lnTo>
                    <a:pt x="48209" y="294550"/>
                  </a:lnTo>
                  <a:lnTo>
                    <a:pt x="45274" y="297546"/>
                  </a:lnTo>
                  <a:lnTo>
                    <a:pt x="42348" y="300552"/>
                  </a:lnTo>
                  <a:lnTo>
                    <a:pt x="39422" y="303558"/>
                  </a:lnTo>
                  <a:lnTo>
                    <a:pt x="36507" y="306564"/>
                  </a:lnTo>
                  <a:lnTo>
                    <a:pt x="33621" y="309560"/>
                  </a:lnTo>
                  <a:lnTo>
                    <a:pt x="30766" y="312526"/>
                  </a:lnTo>
                  <a:lnTo>
                    <a:pt x="27941" y="315471"/>
                  </a:lnTo>
                  <a:lnTo>
                    <a:pt x="25176" y="318377"/>
                  </a:lnTo>
                  <a:lnTo>
                    <a:pt x="22451" y="321232"/>
                  </a:lnTo>
                  <a:lnTo>
                    <a:pt x="19797" y="324037"/>
                  </a:lnTo>
                  <a:lnTo>
                    <a:pt x="17213" y="326781"/>
                  </a:lnTo>
                  <a:lnTo>
                    <a:pt x="14700" y="329455"/>
                  </a:lnTo>
                  <a:lnTo>
                    <a:pt x="12277" y="332059"/>
                  </a:lnTo>
                  <a:lnTo>
                    <a:pt x="9944" y="334572"/>
                  </a:lnTo>
                  <a:lnTo>
                    <a:pt x="7702" y="336995"/>
                  </a:lnTo>
                  <a:lnTo>
                    <a:pt x="5581" y="339307"/>
                  </a:lnTo>
                  <a:lnTo>
                    <a:pt x="3570" y="341519"/>
                  </a:lnTo>
                  <a:lnTo>
                    <a:pt x="1690" y="343610"/>
                  </a:lnTo>
                  <a:lnTo>
                    <a:pt x="1509" y="343811"/>
                  </a:lnTo>
                  <a:lnTo>
                    <a:pt x="1348" y="344022"/>
                  </a:lnTo>
                  <a:lnTo>
                    <a:pt x="1197" y="344234"/>
                  </a:lnTo>
                  <a:lnTo>
                    <a:pt x="1046" y="344445"/>
                  </a:lnTo>
                  <a:lnTo>
                    <a:pt x="916" y="344666"/>
                  </a:lnTo>
                  <a:lnTo>
                    <a:pt x="785" y="344887"/>
                  </a:lnTo>
                  <a:lnTo>
                    <a:pt x="674" y="345118"/>
                  </a:lnTo>
                  <a:lnTo>
                    <a:pt x="564" y="345349"/>
                  </a:lnTo>
                  <a:lnTo>
                    <a:pt x="463" y="345591"/>
                  </a:lnTo>
                  <a:lnTo>
                    <a:pt x="373" y="345822"/>
                  </a:lnTo>
                  <a:lnTo>
                    <a:pt x="292" y="346063"/>
                  </a:lnTo>
                  <a:lnTo>
                    <a:pt x="222" y="346315"/>
                  </a:lnTo>
                  <a:lnTo>
                    <a:pt x="162" y="346556"/>
                  </a:lnTo>
                  <a:lnTo>
                    <a:pt x="111" y="346807"/>
                  </a:lnTo>
                  <a:lnTo>
                    <a:pt x="71" y="347048"/>
                  </a:lnTo>
                  <a:lnTo>
                    <a:pt x="41" y="347300"/>
                  </a:lnTo>
                  <a:lnTo>
                    <a:pt x="21" y="347551"/>
                  </a:lnTo>
                  <a:lnTo>
                    <a:pt x="1" y="347812"/>
                  </a:lnTo>
                  <a:lnTo>
                    <a:pt x="1" y="348064"/>
                  </a:lnTo>
                  <a:lnTo>
                    <a:pt x="11" y="348315"/>
                  </a:lnTo>
                  <a:lnTo>
                    <a:pt x="31" y="348566"/>
                  </a:lnTo>
                  <a:lnTo>
                    <a:pt x="51" y="348818"/>
                  </a:lnTo>
                  <a:lnTo>
                    <a:pt x="91" y="349069"/>
                  </a:lnTo>
                  <a:lnTo>
                    <a:pt x="132" y="349320"/>
                  </a:lnTo>
                  <a:lnTo>
                    <a:pt x="192" y="349572"/>
                  </a:lnTo>
                  <a:lnTo>
                    <a:pt x="262" y="349823"/>
                  </a:lnTo>
                  <a:lnTo>
                    <a:pt x="333" y="350064"/>
                  </a:lnTo>
                  <a:lnTo>
                    <a:pt x="423" y="350316"/>
                  </a:lnTo>
                  <a:lnTo>
                    <a:pt x="514" y="350557"/>
                  </a:lnTo>
                  <a:lnTo>
                    <a:pt x="624" y="350788"/>
                  </a:lnTo>
                  <a:lnTo>
                    <a:pt x="735" y="351030"/>
                  </a:lnTo>
                  <a:lnTo>
                    <a:pt x="865" y="351261"/>
                  </a:lnTo>
                  <a:lnTo>
                    <a:pt x="1026" y="351532"/>
                  </a:lnTo>
                  <a:lnTo>
                    <a:pt x="1388" y="352115"/>
                  </a:lnTo>
                  <a:lnTo>
                    <a:pt x="1650" y="352527"/>
                  </a:lnTo>
                  <a:lnTo>
                    <a:pt x="1971" y="353000"/>
                  </a:lnTo>
                  <a:lnTo>
                    <a:pt x="2343" y="353553"/>
                  </a:lnTo>
                  <a:lnTo>
                    <a:pt x="2786" y="354176"/>
                  </a:lnTo>
                  <a:lnTo>
                    <a:pt x="3288" y="354870"/>
                  </a:lnTo>
                  <a:lnTo>
                    <a:pt x="3852" y="355634"/>
                  </a:lnTo>
                  <a:lnTo>
                    <a:pt x="4485" y="356468"/>
                  </a:lnTo>
                  <a:lnTo>
                    <a:pt x="5179" y="357363"/>
                  </a:lnTo>
                  <a:lnTo>
                    <a:pt x="5943" y="358318"/>
                  </a:lnTo>
                  <a:lnTo>
                    <a:pt x="6787" y="359344"/>
                  </a:lnTo>
                  <a:lnTo>
                    <a:pt x="7702" y="360429"/>
                  </a:lnTo>
                  <a:lnTo>
                    <a:pt x="8687" y="361565"/>
                  </a:lnTo>
                  <a:lnTo>
                    <a:pt x="9753" y="362772"/>
                  </a:lnTo>
                  <a:lnTo>
                    <a:pt x="10899" y="364028"/>
                  </a:lnTo>
                  <a:lnTo>
                    <a:pt x="12116" y="365345"/>
                  </a:lnTo>
                  <a:lnTo>
                    <a:pt x="13433" y="366723"/>
                  </a:lnTo>
                  <a:lnTo>
                    <a:pt x="14117" y="367426"/>
                  </a:lnTo>
                  <a:lnTo>
                    <a:pt x="14820" y="368140"/>
                  </a:lnTo>
                  <a:lnTo>
                    <a:pt x="15554" y="368874"/>
                  </a:lnTo>
                  <a:lnTo>
                    <a:pt x="16298" y="369618"/>
                  </a:lnTo>
                  <a:lnTo>
                    <a:pt x="17072" y="370382"/>
                  </a:lnTo>
                  <a:lnTo>
                    <a:pt x="17867" y="371146"/>
                  </a:lnTo>
                  <a:lnTo>
                    <a:pt x="18691" y="371930"/>
                  </a:lnTo>
                  <a:lnTo>
                    <a:pt x="19526" y="372724"/>
                  </a:lnTo>
                  <a:lnTo>
                    <a:pt x="20390" y="373529"/>
                  </a:lnTo>
                  <a:lnTo>
                    <a:pt x="21285" y="374343"/>
                  </a:lnTo>
                  <a:lnTo>
                    <a:pt x="22190" y="375177"/>
                  </a:lnTo>
                  <a:lnTo>
                    <a:pt x="23125" y="376022"/>
                  </a:lnTo>
                  <a:lnTo>
                    <a:pt x="24090" y="376866"/>
                  </a:lnTo>
                  <a:lnTo>
                    <a:pt x="25065" y="377731"/>
                  </a:lnTo>
                  <a:lnTo>
                    <a:pt x="26081" y="378606"/>
                  </a:lnTo>
                  <a:lnTo>
                    <a:pt x="27106" y="379490"/>
                  </a:lnTo>
                  <a:lnTo>
                    <a:pt x="28162" y="380385"/>
                  </a:lnTo>
                  <a:lnTo>
                    <a:pt x="29248" y="381300"/>
                  </a:lnTo>
                  <a:lnTo>
                    <a:pt x="30354" y="382215"/>
                  </a:lnTo>
                  <a:lnTo>
                    <a:pt x="31490" y="383140"/>
                  </a:lnTo>
                  <a:lnTo>
                    <a:pt x="32646" y="384075"/>
                  </a:lnTo>
                  <a:lnTo>
                    <a:pt x="33832" y="385020"/>
                  </a:lnTo>
                  <a:lnTo>
                    <a:pt x="35049" y="385975"/>
                  </a:lnTo>
                  <a:lnTo>
                    <a:pt x="36285" y="386940"/>
                  </a:lnTo>
                  <a:lnTo>
                    <a:pt x="36517" y="387111"/>
                  </a:lnTo>
                  <a:lnTo>
                    <a:pt x="36748" y="387261"/>
                  </a:lnTo>
                  <a:lnTo>
                    <a:pt x="36979" y="387412"/>
                  </a:lnTo>
                  <a:lnTo>
                    <a:pt x="37220" y="387543"/>
                  </a:lnTo>
                  <a:lnTo>
                    <a:pt x="37462" y="387664"/>
                  </a:lnTo>
                  <a:lnTo>
                    <a:pt x="37713" y="387784"/>
                  </a:lnTo>
                  <a:lnTo>
                    <a:pt x="37964" y="387885"/>
                  </a:lnTo>
                  <a:lnTo>
                    <a:pt x="38216" y="387975"/>
                  </a:lnTo>
                  <a:lnTo>
                    <a:pt x="38477" y="388056"/>
                  </a:lnTo>
                  <a:lnTo>
                    <a:pt x="38729" y="388126"/>
                  </a:lnTo>
                  <a:lnTo>
                    <a:pt x="38990" y="388186"/>
                  </a:lnTo>
                  <a:lnTo>
                    <a:pt x="39251" y="388227"/>
                  </a:lnTo>
                  <a:lnTo>
                    <a:pt x="39523" y="388267"/>
                  </a:lnTo>
                  <a:lnTo>
                    <a:pt x="39784" y="388297"/>
                  </a:lnTo>
                  <a:lnTo>
                    <a:pt x="40056" y="388307"/>
                  </a:lnTo>
                  <a:lnTo>
                    <a:pt x="40317" y="388317"/>
                  </a:lnTo>
                  <a:lnTo>
                    <a:pt x="40619" y="388307"/>
                  </a:lnTo>
                  <a:lnTo>
                    <a:pt x="40910" y="388287"/>
                  </a:lnTo>
                  <a:lnTo>
                    <a:pt x="41202" y="388257"/>
                  </a:lnTo>
                  <a:lnTo>
                    <a:pt x="41493" y="388216"/>
                  </a:lnTo>
                  <a:lnTo>
                    <a:pt x="41785" y="388156"/>
                  </a:lnTo>
                  <a:lnTo>
                    <a:pt x="42066" y="388076"/>
                  </a:lnTo>
                  <a:lnTo>
                    <a:pt x="42358" y="387995"/>
                  </a:lnTo>
                  <a:lnTo>
                    <a:pt x="42640" y="387895"/>
                  </a:lnTo>
                  <a:lnTo>
                    <a:pt x="42911" y="387784"/>
                  </a:lnTo>
                  <a:lnTo>
                    <a:pt x="43182" y="387664"/>
                  </a:lnTo>
                  <a:lnTo>
                    <a:pt x="43454" y="387523"/>
                  </a:lnTo>
                  <a:lnTo>
                    <a:pt x="43715" y="387372"/>
                  </a:lnTo>
                  <a:lnTo>
                    <a:pt x="43977" y="387211"/>
                  </a:lnTo>
                  <a:lnTo>
                    <a:pt x="44228" y="387030"/>
                  </a:lnTo>
                  <a:lnTo>
                    <a:pt x="44469" y="386839"/>
                  </a:lnTo>
                  <a:lnTo>
                    <a:pt x="44711" y="386638"/>
                  </a:lnTo>
                  <a:lnTo>
                    <a:pt x="46349" y="385170"/>
                  </a:lnTo>
                  <a:lnTo>
                    <a:pt x="48049" y="383632"/>
                  </a:lnTo>
                  <a:lnTo>
                    <a:pt x="49798" y="382034"/>
                  </a:lnTo>
                  <a:lnTo>
                    <a:pt x="51618" y="380385"/>
                  </a:lnTo>
                  <a:lnTo>
                    <a:pt x="53478" y="378666"/>
                  </a:lnTo>
                  <a:lnTo>
                    <a:pt x="55398" y="376897"/>
                  </a:lnTo>
                  <a:lnTo>
                    <a:pt x="59379" y="373197"/>
                  </a:lnTo>
                  <a:lnTo>
                    <a:pt x="63552" y="369286"/>
                  </a:lnTo>
                  <a:lnTo>
                    <a:pt x="67885" y="365184"/>
                  </a:lnTo>
                  <a:lnTo>
                    <a:pt x="72389" y="360902"/>
                  </a:lnTo>
                  <a:lnTo>
                    <a:pt x="77024" y="356448"/>
                  </a:lnTo>
                  <a:lnTo>
                    <a:pt x="77265" y="356207"/>
                  </a:lnTo>
                  <a:lnTo>
                    <a:pt x="77486" y="355966"/>
                  </a:lnTo>
                  <a:lnTo>
                    <a:pt x="77698" y="355704"/>
                  </a:lnTo>
                  <a:lnTo>
                    <a:pt x="77889" y="355433"/>
                  </a:lnTo>
                  <a:lnTo>
                    <a:pt x="78070" y="355161"/>
                  </a:lnTo>
                  <a:lnTo>
                    <a:pt x="78230" y="354880"/>
                  </a:lnTo>
                  <a:lnTo>
                    <a:pt x="78381" y="354598"/>
                  </a:lnTo>
                  <a:lnTo>
                    <a:pt x="78512" y="354307"/>
                  </a:lnTo>
                  <a:lnTo>
                    <a:pt x="78633" y="354005"/>
                  </a:lnTo>
                  <a:lnTo>
                    <a:pt x="78733" y="353704"/>
                  </a:lnTo>
                  <a:lnTo>
                    <a:pt x="78824" y="353402"/>
                  </a:lnTo>
                  <a:lnTo>
                    <a:pt x="78904" y="353090"/>
                  </a:lnTo>
                  <a:lnTo>
                    <a:pt x="78954" y="352779"/>
                  </a:lnTo>
                  <a:lnTo>
                    <a:pt x="79005" y="352467"/>
                  </a:lnTo>
                  <a:lnTo>
                    <a:pt x="79035" y="352155"/>
                  </a:lnTo>
                  <a:lnTo>
                    <a:pt x="79045" y="351834"/>
                  </a:lnTo>
                  <a:lnTo>
                    <a:pt x="79045" y="351522"/>
                  </a:lnTo>
                  <a:lnTo>
                    <a:pt x="79025" y="351210"/>
                  </a:lnTo>
                  <a:lnTo>
                    <a:pt x="78995" y="350889"/>
                  </a:lnTo>
                  <a:lnTo>
                    <a:pt x="78954" y="350577"/>
                  </a:lnTo>
                  <a:lnTo>
                    <a:pt x="78884" y="350265"/>
                  </a:lnTo>
                  <a:lnTo>
                    <a:pt x="78814" y="349964"/>
                  </a:lnTo>
                  <a:lnTo>
                    <a:pt x="78723" y="349652"/>
                  </a:lnTo>
                  <a:lnTo>
                    <a:pt x="78613" y="349351"/>
                  </a:lnTo>
                  <a:lnTo>
                    <a:pt x="78492" y="349059"/>
                  </a:lnTo>
                  <a:lnTo>
                    <a:pt x="78351" y="348757"/>
                  </a:lnTo>
                  <a:lnTo>
                    <a:pt x="78200" y="348476"/>
                  </a:lnTo>
                  <a:lnTo>
                    <a:pt x="78029" y="348194"/>
                  </a:lnTo>
                  <a:lnTo>
                    <a:pt x="77848" y="347923"/>
                  </a:lnTo>
                  <a:lnTo>
                    <a:pt x="77647" y="347652"/>
                  </a:lnTo>
                  <a:lnTo>
                    <a:pt x="77436" y="347400"/>
                  </a:lnTo>
                  <a:lnTo>
                    <a:pt x="77215" y="347149"/>
                  </a:lnTo>
                  <a:lnTo>
                    <a:pt x="76974" y="346908"/>
                  </a:lnTo>
                  <a:lnTo>
                    <a:pt x="76722" y="346686"/>
                  </a:lnTo>
                  <a:lnTo>
                    <a:pt x="76461" y="346475"/>
                  </a:lnTo>
                  <a:lnTo>
                    <a:pt x="76200" y="346284"/>
                  </a:lnTo>
                  <a:lnTo>
                    <a:pt x="75918" y="346103"/>
                  </a:lnTo>
                  <a:lnTo>
                    <a:pt x="75637" y="345943"/>
                  </a:lnTo>
                  <a:lnTo>
                    <a:pt x="75355" y="345792"/>
                  </a:lnTo>
                  <a:lnTo>
                    <a:pt x="75063" y="345661"/>
                  </a:lnTo>
                  <a:lnTo>
                    <a:pt x="74762" y="345540"/>
                  </a:lnTo>
                  <a:lnTo>
                    <a:pt x="74460" y="345440"/>
                  </a:lnTo>
                  <a:lnTo>
                    <a:pt x="74159" y="345349"/>
                  </a:lnTo>
                  <a:lnTo>
                    <a:pt x="73847" y="345269"/>
                  </a:lnTo>
                  <a:lnTo>
                    <a:pt x="73535" y="345209"/>
                  </a:lnTo>
                  <a:lnTo>
                    <a:pt x="73224" y="345168"/>
                  </a:lnTo>
                  <a:lnTo>
                    <a:pt x="72912" y="345138"/>
                  </a:lnTo>
                  <a:lnTo>
                    <a:pt x="72600" y="345128"/>
                  </a:lnTo>
                  <a:lnTo>
                    <a:pt x="72279" y="345128"/>
                  </a:lnTo>
                  <a:lnTo>
                    <a:pt x="71967" y="345148"/>
                  </a:lnTo>
                  <a:lnTo>
                    <a:pt x="71655" y="345179"/>
                  </a:lnTo>
                  <a:lnTo>
                    <a:pt x="71333" y="345219"/>
                  </a:lnTo>
                  <a:lnTo>
                    <a:pt x="71022" y="345289"/>
                  </a:lnTo>
                  <a:lnTo>
                    <a:pt x="70720" y="345359"/>
                  </a:lnTo>
                  <a:lnTo>
                    <a:pt x="70409" y="345450"/>
                  </a:lnTo>
                  <a:lnTo>
                    <a:pt x="70107" y="345561"/>
                  </a:lnTo>
                  <a:lnTo>
                    <a:pt x="69815" y="345681"/>
                  </a:lnTo>
                  <a:lnTo>
                    <a:pt x="69524" y="345822"/>
                  </a:lnTo>
                  <a:lnTo>
                    <a:pt x="69232" y="345973"/>
                  </a:lnTo>
                  <a:lnTo>
                    <a:pt x="68951" y="346144"/>
                  </a:lnTo>
                  <a:lnTo>
                    <a:pt x="68679" y="346325"/>
                  </a:lnTo>
                  <a:lnTo>
                    <a:pt x="68418" y="346526"/>
                  </a:lnTo>
                  <a:lnTo>
                    <a:pt x="68156" y="346737"/>
                  </a:lnTo>
                  <a:lnTo>
                    <a:pt x="67905" y="346958"/>
                  </a:lnTo>
                  <a:lnTo>
                    <a:pt x="64004" y="350698"/>
                  </a:lnTo>
                  <a:lnTo>
                    <a:pt x="60214" y="354317"/>
                  </a:lnTo>
                  <a:lnTo>
                    <a:pt x="56524" y="357815"/>
                  </a:lnTo>
                  <a:lnTo>
                    <a:pt x="52955" y="361173"/>
                  </a:lnTo>
                  <a:lnTo>
                    <a:pt x="49516" y="364390"/>
                  </a:lnTo>
                  <a:lnTo>
                    <a:pt x="46209" y="367467"/>
                  </a:lnTo>
                  <a:lnTo>
                    <a:pt x="43052" y="370372"/>
                  </a:lnTo>
                  <a:lnTo>
                    <a:pt x="40036" y="373127"/>
                  </a:lnTo>
                  <a:lnTo>
                    <a:pt x="38769" y="372081"/>
                  </a:lnTo>
                  <a:lnTo>
                    <a:pt x="37522" y="371056"/>
                  </a:lnTo>
                  <a:lnTo>
                    <a:pt x="36316" y="370050"/>
                  </a:lnTo>
                  <a:lnTo>
                    <a:pt x="35149" y="369055"/>
                  </a:lnTo>
                  <a:lnTo>
                    <a:pt x="34013" y="368070"/>
                  </a:lnTo>
                  <a:lnTo>
                    <a:pt x="32917" y="367105"/>
                  </a:lnTo>
                  <a:lnTo>
                    <a:pt x="31852" y="366160"/>
                  </a:lnTo>
                  <a:lnTo>
                    <a:pt x="30816" y="365225"/>
                  </a:lnTo>
                  <a:lnTo>
                    <a:pt x="29811" y="364310"/>
                  </a:lnTo>
                  <a:lnTo>
                    <a:pt x="28846" y="363405"/>
                  </a:lnTo>
                  <a:lnTo>
                    <a:pt x="27911" y="362530"/>
                  </a:lnTo>
                  <a:lnTo>
                    <a:pt x="27006" y="361666"/>
                  </a:lnTo>
                  <a:lnTo>
                    <a:pt x="26131" y="360821"/>
                  </a:lnTo>
                  <a:lnTo>
                    <a:pt x="25286" y="359987"/>
                  </a:lnTo>
                  <a:lnTo>
                    <a:pt x="24472" y="359183"/>
                  </a:lnTo>
                  <a:lnTo>
                    <a:pt x="23698" y="358388"/>
                  </a:lnTo>
                  <a:lnTo>
                    <a:pt x="22944" y="357614"/>
                  </a:lnTo>
                  <a:lnTo>
                    <a:pt x="22220" y="356870"/>
                  </a:lnTo>
                  <a:lnTo>
                    <a:pt x="21526" y="356137"/>
                  </a:lnTo>
                  <a:lnTo>
                    <a:pt x="20863" y="355423"/>
                  </a:lnTo>
                  <a:lnTo>
                    <a:pt x="20229" y="354729"/>
                  </a:lnTo>
                  <a:lnTo>
                    <a:pt x="19626" y="354056"/>
                  </a:lnTo>
                  <a:lnTo>
                    <a:pt x="19043" y="353402"/>
                  </a:lnTo>
                  <a:lnTo>
                    <a:pt x="18490" y="352779"/>
                  </a:lnTo>
                  <a:lnTo>
                    <a:pt x="17465" y="351582"/>
                  </a:lnTo>
                  <a:lnTo>
                    <a:pt x="16540" y="350477"/>
                  </a:lnTo>
                  <a:lnTo>
                    <a:pt x="15715" y="349451"/>
                  </a:lnTo>
                  <a:lnTo>
                    <a:pt x="14991" y="348526"/>
                  </a:lnTo>
                  <a:lnTo>
                    <a:pt x="16942" y="346395"/>
                  </a:lnTo>
                  <a:lnTo>
                    <a:pt x="18993" y="344173"/>
                  </a:lnTo>
                  <a:lnTo>
                    <a:pt x="21124" y="341861"/>
                  </a:lnTo>
                  <a:lnTo>
                    <a:pt x="23346" y="339478"/>
                  </a:lnTo>
                  <a:lnTo>
                    <a:pt x="25648" y="337025"/>
                  </a:lnTo>
                  <a:lnTo>
                    <a:pt x="28011" y="334502"/>
                  </a:lnTo>
                  <a:lnTo>
                    <a:pt x="30444" y="331928"/>
                  </a:lnTo>
                  <a:lnTo>
                    <a:pt x="32938" y="329304"/>
                  </a:lnTo>
                  <a:lnTo>
                    <a:pt x="35471" y="326640"/>
                  </a:lnTo>
                  <a:lnTo>
                    <a:pt x="38055" y="323936"/>
                  </a:lnTo>
                  <a:lnTo>
                    <a:pt x="40679" y="321191"/>
                  </a:lnTo>
                  <a:lnTo>
                    <a:pt x="43343" y="318437"/>
                  </a:lnTo>
                  <a:lnTo>
                    <a:pt x="46018" y="315652"/>
                  </a:lnTo>
                  <a:lnTo>
                    <a:pt x="48722" y="312867"/>
                  </a:lnTo>
                  <a:lnTo>
                    <a:pt x="51437" y="310073"/>
                  </a:lnTo>
                  <a:lnTo>
                    <a:pt x="54161" y="307288"/>
                  </a:lnTo>
                  <a:lnTo>
                    <a:pt x="56886" y="304503"/>
                  </a:lnTo>
                  <a:lnTo>
                    <a:pt x="59601" y="301738"/>
                  </a:lnTo>
                  <a:lnTo>
                    <a:pt x="62305" y="298994"/>
                  </a:lnTo>
                  <a:lnTo>
                    <a:pt x="64989" y="296279"/>
                  </a:lnTo>
                  <a:lnTo>
                    <a:pt x="67654" y="293595"/>
                  </a:lnTo>
                  <a:lnTo>
                    <a:pt x="70288" y="290961"/>
                  </a:lnTo>
                  <a:lnTo>
                    <a:pt x="72882" y="288368"/>
                  </a:lnTo>
                  <a:lnTo>
                    <a:pt x="75435" y="285834"/>
                  </a:lnTo>
                  <a:lnTo>
                    <a:pt x="77929" y="283361"/>
                  </a:lnTo>
                  <a:lnTo>
                    <a:pt x="80382" y="280948"/>
                  </a:lnTo>
                  <a:lnTo>
                    <a:pt x="82755" y="278616"/>
                  </a:lnTo>
                  <a:lnTo>
                    <a:pt x="85077" y="276374"/>
                  </a:lnTo>
                  <a:lnTo>
                    <a:pt x="87309" y="274213"/>
                  </a:lnTo>
                  <a:lnTo>
                    <a:pt x="89471" y="272142"/>
                  </a:lnTo>
                  <a:lnTo>
                    <a:pt x="91532" y="270171"/>
                  </a:lnTo>
                  <a:lnTo>
                    <a:pt x="93512" y="268321"/>
                  </a:lnTo>
                  <a:lnTo>
                    <a:pt x="94860" y="269809"/>
                  </a:lnTo>
                  <a:lnTo>
                    <a:pt x="96257" y="271317"/>
                  </a:lnTo>
                  <a:lnTo>
                    <a:pt x="97685" y="272865"/>
                  </a:lnTo>
                  <a:lnTo>
                    <a:pt x="99163" y="274424"/>
                  </a:lnTo>
                  <a:lnTo>
                    <a:pt x="100681" y="276012"/>
                  </a:lnTo>
                  <a:lnTo>
                    <a:pt x="102239" y="277631"/>
                  </a:lnTo>
                  <a:lnTo>
                    <a:pt x="103848" y="279259"/>
                  </a:lnTo>
                  <a:lnTo>
                    <a:pt x="105487" y="280908"/>
                  </a:lnTo>
                  <a:lnTo>
                    <a:pt x="107176" y="282577"/>
                  </a:lnTo>
                  <a:lnTo>
                    <a:pt x="108905" y="284256"/>
                  </a:lnTo>
                  <a:lnTo>
                    <a:pt x="110674" y="285955"/>
                  </a:lnTo>
                  <a:lnTo>
                    <a:pt x="112494" y="287674"/>
                  </a:lnTo>
                  <a:lnTo>
                    <a:pt x="114344" y="289403"/>
                  </a:lnTo>
                  <a:lnTo>
                    <a:pt x="116244" y="291142"/>
                  </a:lnTo>
                  <a:lnTo>
                    <a:pt x="118185" y="292892"/>
                  </a:lnTo>
                  <a:lnTo>
                    <a:pt x="120165" y="294661"/>
                  </a:lnTo>
                  <a:lnTo>
                    <a:pt x="118798" y="296109"/>
                  </a:lnTo>
                  <a:lnTo>
                    <a:pt x="117360" y="297627"/>
                  </a:lnTo>
                  <a:lnTo>
                    <a:pt x="115862" y="299205"/>
                  </a:lnTo>
                  <a:lnTo>
                    <a:pt x="114294" y="300834"/>
                  </a:lnTo>
                  <a:lnTo>
                    <a:pt x="112665" y="302533"/>
                  </a:lnTo>
                  <a:lnTo>
                    <a:pt x="110976" y="304282"/>
                  </a:lnTo>
                  <a:lnTo>
                    <a:pt x="107407" y="307931"/>
                  </a:lnTo>
                  <a:lnTo>
                    <a:pt x="103617" y="311782"/>
                  </a:lnTo>
                  <a:lnTo>
                    <a:pt x="99625" y="315823"/>
                  </a:lnTo>
                  <a:lnTo>
                    <a:pt x="95423" y="320025"/>
                  </a:lnTo>
                  <a:lnTo>
                    <a:pt x="91039" y="324378"/>
                  </a:lnTo>
                  <a:lnTo>
                    <a:pt x="90808" y="324620"/>
                  </a:lnTo>
                  <a:lnTo>
                    <a:pt x="90587" y="324881"/>
                  </a:lnTo>
                  <a:lnTo>
                    <a:pt x="90386" y="325142"/>
                  </a:lnTo>
                  <a:lnTo>
                    <a:pt x="90195" y="325404"/>
                  </a:lnTo>
                  <a:lnTo>
                    <a:pt x="90024" y="325685"/>
                  </a:lnTo>
                  <a:lnTo>
                    <a:pt x="89863" y="325967"/>
                  </a:lnTo>
                  <a:lnTo>
                    <a:pt x="89722" y="326258"/>
                  </a:lnTo>
                  <a:lnTo>
                    <a:pt x="89591" y="326550"/>
                  </a:lnTo>
                  <a:lnTo>
                    <a:pt x="89471" y="326851"/>
                  </a:lnTo>
                  <a:lnTo>
                    <a:pt x="89380" y="327153"/>
                  </a:lnTo>
                  <a:lnTo>
                    <a:pt x="89290" y="327455"/>
                  </a:lnTo>
                  <a:lnTo>
                    <a:pt x="89219" y="327766"/>
                  </a:lnTo>
                  <a:lnTo>
                    <a:pt x="89169" y="328078"/>
                  </a:lnTo>
                  <a:lnTo>
                    <a:pt x="89129" y="328390"/>
                  </a:lnTo>
                  <a:lnTo>
                    <a:pt x="89109" y="328711"/>
                  </a:lnTo>
                  <a:lnTo>
                    <a:pt x="89099" y="329023"/>
                  </a:lnTo>
                  <a:lnTo>
                    <a:pt x="89099" y="329335"/>
                  </a:lnTo>
                  <a:lnTo>
                    <a:pt x="89129" y="329656"/>
                  </a:lnTo>
                  <a:lnTo>
                    <a:pt x="89159" y="329968"/>
                  </a:lnTo>
                  <a:lnTo>
                    <a:pt x="89209" y="330280"/>
                  </a:lnTo>
                  <a:lnTo>
                    <a:pt x="89280" y="330591"/>
                  </a:lnTo>
                  <a:lnTo>
                    <a:pt x="89360" y="330903"/>
                  </a:lnTo>
                  <a:lnTo>
                    <a:pt x="89461" y="331204"/>
                  </a:lnTo>
                  <a:lnTo>
                    <a:pt x="89571" y="331506"/>
                  </a:lnTo>
                  <a:lnTo>
                    <a:pt x="89692" y="331798"/>
                  </a:lnTo>
                  <a:lnTo>
                    <a:pt x="89833" y="332089"/>
                  </a:lnTo>
                  <a:lnTo>
                    <a:pt x="89994" y="332371"/>
                  </a:lnTo>
                  <a:lnTo>
                    <a:pt x="90164" y="332652"/>
                  </a:lnTo>
                  <a:lnTo>
                    <a:pt x="90355" y="332924"/>
                  </a:lnTo>
                  <a:lnTo>
                    <a:pt x="90557" y="333185"/>
                  </a:lnTo>
                  <a:lnTo>
                    <a:pt x="90778" y="333436"/>
                  </a:lnTo>
                  <a:lnTo>
                    <a:pt x="91009" y="333688"/>
                  </a:lnTo>
                  <a:lnTo>
                    <a:pt x="91250" y="333919"/>
                  </a:lnTo>
                  <a:lnTo>
                    <a:pt x="91502" y="334140"/>
                  </a:lnTo>
                  <a:lnTo>
                    <a:pt x="91773" y="334351"/>
                  </a:lnTo>
                  <a:lnTo>
                    <a:pt x="92035" y="334542"/>
                  </a:lnTo>
                  <a:lnTo>
                    <a:pt x="92316" y="334713"/>
                  </a:lnTo>
                  <a:lnTo>
                    <a:pt x="92598" y="334874"/>
                  </a:lnTo>
                  <a:lnTo>
                    <a:pt x="92889" y="335015"/>
                  </a:lnTo>
                  <a:lnTo>
                    <a:pt x="93191" y="335145"/>
                  </a:lnTo>
                  <a:lnTo>
                    <a:pt x="93492" y="335256"/>
                  </a:lnTo>
                  <a:lnTo>
                    <a:pt x="93794" y="335356"/>
                  </a:lnTo>
                  <a:lnTo>
                    <a:pt x="94106" y="335447"/>
                  </a:lnTo>
                  <a:lnTo>
                    <a:pt x="94417" y="335507"/>
                  </a:lnTo>
                  <a:lnTo>
                    <a:pt x="94729" y="335568"/>
                  </a:lnTo>
                  <a:lnTo>
                    <a:pt x="95041" y="335598"/>
                  </a:lnTo>
                  <a:lnTo>
                    <a:pt x="95362" y="335628"/>
                  </a:lnTo>
                  <a:lnTo>
                    <a:pt x="95996" y="335628"/>
                  </a:lnTo>
                  <a:lnTo>
                    <a:pt x="96307" y="335598"/>
                  </a:lnTo>
                  <a:lnTo>
                    <a:pt x="96619" y="335568"/>
                  </a:lnTo>
                  <a:lnTo>
                    <a:pt x="96931" y="335517"/>
                  </a:lnTo>
                  <a:lnTo>
                    <a:pt x="97232" y="335447"/>
                  </a:lnTo>
                  <a:lnTo>
                    <a:pt x="97544" y="335367"/>
                  </a:lnTo>
                  <a:lnTo>
                    <a:pt x="97846" y="335266"/>
                  </a:lnTo>
                  <a:lnTo>
                    <a:pt x="98137" y="335155"/>
                  </a:lnTo>
                  <a:lnTo>
                    <a:pt x="98439" y="335025"/>
                  </a:lnTo>
                  <a:lnTo>
                    <a:pt x="98720" y="334884"/>
                  </a:lnTo>
                  <a:lnTo>
                    <a:pt x="99002" y="334733"/>
                  </a:lnTo>
                  <a:lnTo>
                    <a:pt x="99283" y="334562"/>
                  </a:lnTo>
                  <a:lnTo>
                    <a:pt x="99555" y="334371"/>
                  </a:lnTo>
                  <a:lnTo>
                    <a:pt x="99816" y="334170"/>
                  </a:lnTo>
                  <a:lnTo>
                    <a:pt x="100068" y="333959"/>
                  </a:lnTo>
                  <a:lnTo>
                    <a:pt x="100309" y="333728"/>
                  </a:lnTo>
                  <a:lnTo>
                    <a:pt x="104823" y="329244"/>
                  </a:lnTo>
                  <a:lnTo>
                    <a:pt x="109136" y="324911"/>
                  </a:lnTo>
                  <a:lnTo>
                    <a:pt x="113248" y="320759"/>
                  </a:lnTo>
                  <a:lnTo>
                    <a:pt x="117149" y="316798"/>
                  </a:lnTo>
                  <a:lnTo>
                    <a:pt x="119009" y="314898"/>
                  </a:lnTo>
                  <a:lnTo>
                    <a:pt x="120809" y="313048"/>
                  </a:lnTo>
                  <a:lnTo>
                    <a:pt x="122548" y="311249"/>
                  </a:lnTo>
                  <a:lnTo>
                    <a:pt x="124217" y="309510"/>
                  </a:lnTo>
                  <a:lnTo>
                    <a:pt x="125826" y="307831"/>
                  </a:lnTo>
                  <a:lnTo>
                    <a:pt x="127354" y="306212"/>
                  </a:lnTo>
                  <a:lnTo>
                    <a:pt x="128822" y="304664"/>
                  </a:lnTo>
                  <a:lnTo>
                    <a:pt x="130219" y="303176"/>
                  </a:lnTo>
                  <a:lnTo>
                    <a:pt x="132120" y="304704"/>
                  </a:lnTo>
                  <a:lnTo>
                    <a:pt x="134050" y="306242"/>
                  </a:lnTo>
                  <a:lnTo>
                    <a:pt x="136020" y="307780"/>
                  </a:lnTo>
                  <a:lnTo>
                    <a:pt x="138011" y="309319"/>
                  </a:lnTo>
                  <a:lnTo>
                    <a:pt x="140032" y="310857"/>
                  </a:lnTo>
                  <a:lnTo>
                    <a:pt x="142093" y="312385"/>
                  </a:lnTo>
                  <a:lnTo>
                    <a:pt x="144174" y="313923"/>
                  </a:lnTo>
                  <a:lnTo>
                    <a:pt x="146296" y="315451"/>
                  </a:lnTo>
                  <a:lnTo>
                    <a:pt x="146517" y="315602"/>
                  </a:lnTo>
                  <a:lnTo>
                    <a:pt x="146738" y="315743"/>
                  </a:lnTo>
                  <a:lnTo>
                    <a:pt x="146959" y="315863"/>
                  </a:lnTo>
                  <a:lnTo>
                    <a:pt x="147190" y="315984"/>
                  </a:lnTo>
                  <a:lnTo>
                    <a:pt x="147432" y="316094"/>
                  </a:lnTo>
                  <a:lnTo>
                    <a:pt x="147663" y="316195"/>
                  </a:lnTo>
                  <a:lnTo>
                    <a:pt x="147904" y="316285"/>
                  </a:lnTo>
                  <a:lnTo>
                    <a:pt x="148145" y="316376"/>
                  </a:lnTo>
                  <a:lnTo>
                    <a:pt x="148387" y="316446"/>
                  </a:lnTo>
                  <a:lnTo>
                    <a:pt x="148628" y="316507"/>
                  </a:lnTo>
                  <a:lnTo>
                    <a:pt x="148879" y="316557"/>
                  </a:lnTo>
                  <a:lnTo>
                    <a:pt x="149131" y="316597"/>
                  </a:lnTo>
                  <a:lnTo>
                    <a:pt x="149372" y="316637"/>
                  </a:lnTo>
                  <a:lnTo>
                    <a:pt x="149623" y="316657"/>
                  </a:lnTo>
                  <a:lnTo>
                    <a:pt x="149875" y="316678"/>
                  </a:lnTo>
                  <a:lnTo>
                    <a:pt x="150126" y="316678"/>
                  </a:lnTo>
                  <a:lnTo>
                    <a:pt x="150428" y="316667"/>
                  </a:lnTo>
                  <a:lnTo>
                    <a:pt x="150729" y="316647"/>
                  </a:lnTo>
                  <a:lnTo>
                    <a:pt x="151031" y="316617"/>
                  </a:lnTo>
                  <a:lnTo>
                    <a:pt x="151333" y="316567"/>
                  </a:lnTo>
                  <a:lnTo>
                    <a:pt x="151624" y="316507"/>
                  </a:lnTo>
                  <a:lnTo>
                    <a:pt x="151926" y="316426"/>
                  </a:lnTo>
                  <a:lnTo>
                    <a:pt x="152217" y="316336"/>
                  </a:lnTo>
                  <a:lnTo>
                    <a:pt x="152499" y="316235"/>
                  </a:lnTo>
                  <a:lnTo>
                    <a:pt x="152780" y="316125"/>
                  </a:lnTo>
                  <a:lnTo>
                    <a:pt x="153062" y="315994"/>
                  </a:lnTo>
                  <a:lnTo>
                    <a:pt x="153333" y="315843"/>
                  </a:lnTo>
                  <a:lnTo>
                    <a:pt x="153605" y="315692"/>
                  </a:lnTo>
                  <a:lnTo>
                    <a:pt x="153866" y="315521"/>
                  </a:lnTo>
                  <a:lnTo>
                    <a:pt x="154117" y="315330"/>
                  </a:lnTo>
                  <a:lnTo>
                    <a:pt x="154369" y="315139"/>
                  </a:lnTo>
                  <a:lnTo>
                    <a:pt x="154600" y="314918"/>
                  </a:lnTo>
                  <a:lnTo>
                    <a:pt x="157968" y="311792"/>
                  </a:lnTo>
                  <a:lnTo>
                    <a:pt x="161608" y="308374"/>
                  </a:lnTo>
                  <a:lnTo>
                    <a:pt x="169249" y="301185"/>
                  </a:lnTo>
                  <a:lnTo>
                    <a:pt x="173501" y="297174"/>
                  </a:lnTo>
                  <a:lnTo>
                    <a:pt x="177543" y="293374"/>
                  </a:lnTo>
                  <a:lnTo>
                    <a:pt x="178740" y="293977"/>
                  </a:lnTo>
                  <a:lnTo>
                    <a:pt x="179936" y="294570"/>
                  </a:lnTo>
                  <a:lnTo>
                    <a:pt x="181132" y="295154"/>
                  </a:lnTo>
                  <a:lnTo>
                    <a:pt x="182339" y="295727"/>
                  </a:lnTo>
                  <a:lnTo>
                    <a:pt x="183555" y="296300"/>
                  </a:lnTo>
                  <a:lnTo>
                    <a:pt x="184772" y="296853"/>
                  </a:lnTo>
                  <a:lnTo>
                    <a:pt x="185998" y="297405"/>
                  </a:lnTo>
                  <a:lnTo>
                    <a:pt x="187225" y="297948"/>
                  </a:lnTo>
                  <a:lnTo>
                    <a:pt x="188452" y="298481"/>
                  </a:lnTo>
                  <a:lnTo>
                    <a:pt x="189688" y="299004"/>
                  </a:lnTo>
                  <a:lnTo>
                    <a:pt x="190925" y="299527"/>
                  </a:lnTo>
                  <a:lnTo>
                    <a:pt x="192172" y="300029"/>
                  </a:lnTo>
                  <a:lnTo>
                    <a:pt x="193418" y="300532"/>
                  </a:lnTo>
                  <a:lnTo>
                    <a:pt x="194675" y="301015"/>
                  </a:lnTo>
                  <a:lnTo>
                    <a:pt x="195932" y="301497"/>
                  </a:lnTo>
                  <a:lnTo>
                    <a:pt x="197189" y="301970"/>
                  </a:lnTo>
                  <a:lnTo>
                    <a:pt x="198455" y="302432"/>
                  </a:lnTo>
                  <a:lnTo>
                    <a:pt x="199722" y="302895"/>
                  </a:lnTo>
                  <a:lnTo>
                    <a:pt x="200999" y="303337"/>
                  </a:lnTo>
                  <a:lnTo>
                    <a:pt x="202276" y="303769"/>
                  </a:lnTo>
                  <a:lnTo>
                    <a:pt x="203563" y="304201"/>
                  </a:lnTo>
                  <a:lnTo>
                    <a:pt x="204850" y="304624"/>
                  </a:lnTo>
                  <a:lnTo>
                    <a:pt x="206137" y="305026"/>
                  </a:lnTo>
                  <a:lnTo>
                    <a:pt x="207433" y="305428"/>
                  </a:lnTo>
                  <a:lnTo>
                    <a:pt x="208730" y="305820"/>
                  </a:lnTo>
                  <a:lnTo>
                    <a:pt x="210037" y="306202"/>
                  </a:lnTo>
                  <a:lnTo>
                    <a:pt x="211344" y="306574"/>
                  </a:lnTo>
                  <a:lnTo>
                    <a:pt x="212651" y="306946"/>
                  </a:lnTo>
                  <a:lnTo>
                    <a:pt x="213969" y="307298"/>
                  </a:lnTo>
                  <a:lnTo>
                    <a:pt x="215286" y="307640"/>
                  </a:lnTo>
                  <a:lnTo>
                    <a:pt x="216603" y="307981"/>
                  </a:lnTo>
                  <a:lnTo>
                    <a:pt x="217930" y="308303"/>
                  </a:lnTo>
                  <a:lnTo>
                    <a:pt x="219257" y="308625"/>
                  </a:lnTo>
                  <a:lnTo>
                    <a:pt x="220594" y="308926"/>
                  </a:lnTo>
                  <a:lnTo>
                    <a:pt x="221921" y="309228"/>
                  </a:lnTo>
                  <a:lnTo>
                    <a:pt x="223268" y="309520"/>
                  </a:lnTo>
                  <a:lnTo>
                    <a:pt x="224606" y="309801"/>
                  </a:lnTo>
                  <a:lnTo>
                    <a:pt x="225953" y="310063"/>
                  </a:lnTo>
                  <a:lnTo>
                    <a:pt x="227300" y="310324"/>
                  </a:lnTo>
                  <a:lnTo>
                    <a:pt x="228657" y="310575"/>
                  </a:lnTo>
                  <a:lnTo>
                    <a:pt x="230015" y="310816"/>
                  </a:lnTo>
                  <a:lnTo>
                    <a:pt x="231372" y="311048"/>
                  </a:lnTo>
                  <a:lnTo>
                    <a:pt x="232739" y="311269"/>
                  </a:lnTo>
                  <a:lnTo>
                    <a:pt x="234107" y="311480"/>
                  </a:lnTo>
                  <a:lnTo>
                    <a:pt x="235474" y="311681"/>
                  </a:lnTo>
                  <a:lnTo>
                    <a:pt x="236851" y="311872"/>
                  </a:lnTo>
                  <a:lnTo>
                    <a:pt x="238219" y="312053"/>
                  </a:lnTo>
                  <a:lnTo>
                    <a:pt x="239606" y="312224"/>
                  </a:lnTo>
                  <a:lnTo>
                    <a:pt x="240983" y="312385"/>
                  </a:lnTo>
                  <a:lnTo>
                    <a:pt x="242371" y="312536"/>
                  </a:lnTo>
                  <a:lnTo>
                    <a:pt x="243758" y="312676"/>
                  </a:lnTo>
                  <a:lnTo>
                    <a:pt x="245146" y="312807"/>
                  </a:lnTo>
                  <a:lnTo>
                    <a:pt x="246543" y="312928"/>
                  </a:lnTo>
                  <a:lnTo>
                    <a:pt x="247941" y="313038"/>
                  </a:lnTo>
                  <a:lnTo>
                    <a:pt x="249338" y="313129"/>
                  </a:lnTo>
                  <a:lnTo>
                    <a:pt x="250746" y="313219"/>
                  </a:lnTo>
                  <a:lnTo>
                    <a:pt x="252143" y="313300"/>
                  </a:lnTo>
                  <a:lnTo>
                    <a:pt x="253551" y="313370"/>
                  </a:lnTo>
                  <a:lnTo>
                    <a:pt x="254968" y="313430"/>
                  </a:lnTo>
                  <a:lnTo>
                    <a:pt x="256376" y="313481"/>
                  </a:lnTo>
                  <a:lnTo>
                    <a:pt x="257794" y="313511"/>
                  </a:lnTo>
                  <a:lnTo>
                    <a:pt x="259211" y="313541"/>
                  </a:lnTo>
                  <a:lnTo>
                    <a:pt x="260629" y="313551"/>
                  </a:lnTo>
                  <a:lnTo>
                    <a:pt x="262056" y="313561"/>
                  </a:lnTo>
                  <a:lnTo>
                    <a:pt x="263263" y="313561"/>
                  </a:lnTo>
                  <a:lnTo>
                    <a:pt x="264469" y="313541"/>
                  </a:lnTo>
                  <a:lnTo>
                    <a:pt x="265676" y="313531"/>
                  </a:lnTo>
                  <a:lnTo>
                    <a:pt x="266882" y="313501"/>
                  </a:lnTo>
                  <a:lnTo>
                    <a:pt x="268089" y="313460"/>
                  </a:lnTo>
                  <a:lnTo>
                    <a:pt x="269285" y="313420"/>
                  </a:lnTo>
                  <a:lnTo>
                    <a:pt x="270482" y="313370"/>
                  </a:lnTo>
                  <a:lnTo>
                    <a:pt x="271678" y="313320"/>
                  </a:lnTo>
                  <a:lnTo>
                    <a:pt x="272874" y="313249"/>
                  </a:lnTo>
                  <a:lnTo>
                    <a:pt x="274061" y="313179"/>
                  </a:lnTo>
                  <a:lnTo>
                    <a:pt x="275257" y="313099"/>
                  </a:lnTo>
                  <a:lnTo>
                    <a:pt x="276444" y="313008"/>
                  </a:lnTo>
                  <a:lnTo>
                    <a:pt x="277630" y="312918"/>
                  </a:lnTo>
                  <a:lnTo>
                    <a:pt x="278816" y="312817"/>
                  </a:lnTo>
                  <a:lnTo>
                    <a:pt x="279993" y="312707"/>
                  </a:lnTo>
                  <a:lnTo>
                    <a:pt x="281179" y="312596"/>
                  </a:lnTo>
                  <a:lnTo>
                    <a:pt x="282355" y="312465"/>
                  </a:lnTo>
                  <a:lnTo>
                    <a:pt x="283532" y="312335"/>
                  </a:lnTo>
                  <a:lnTo>
                    <a:pt x="284708" y="312194"/>
                  </a:lnTo>
                  <a:lnTo>
                    <a:pt x="285874" y="312053"/>
                  </a:lnTo>
                  <a:lnTo>
                    <a:pt x="287040" y="311902"/>
                  </a:lnTo>
                  <a:lnTo>
                    <a:pt x="288207" y="311741"/>
                  </a:lnTo>
                  <a:lnTo>
                    <a:pt x="289373" y="311570"/>
                  </a:lnTo>
                  <a:lnTo>
                    <a:pt x="290539" y="311400"/>
                  </a:lnTo>
                  <a:lnTo>
                    <a:pt x="291695" y="311219"/>
                  </a:lnTo>
                  <a:lnTo>
                    <a:pt x="292852" y="311028"/>
                  </a:lnTo>
                  <a:lnTo>
                    <a:pt x="294008" y="310837"/>
                  </a:lnTo>
                  <a:lnTo>
                    <a:pt x="295164" y="310625"/>
                  </a:lnTo>
                  <a:lnTo>
                    <a:pt x="296310" y="310414"/>
                  </a:lnTo>
                  <a:lnTo>
                    <a:pt x="297466" y="310203"/>
                  </a:lnTo>
                  <a:lnTo>
                    <a:pt x="298613" y="309982"/>
                  </a:lnTo>
                  <a:lnTo>
                    <a:pt x="299749" y="309751"/>
                  </a:lnTo>
                  <a:lnTo>
                    <a:pt x="300895" y="309510"/>
                  </a:lnTo>
                  <a:lnTo>
                    <a:pt x="302031" y="309268"/>
                  </a:lnTo>
                  <a:lnTo>
                    <a:pt x="303167" y="309017"/>
                  </a:lnTo>
                  <a:lnTo>
                    <a:pt x="304303" y="308756"/>
                  </a:lnTo>
                  <a:lnTo>
                    <a:pt x="305429" y="308494"/>
                  </a:lnTo>
                  <a:lnTo>
                    <a:pt x="306555" y="308213"/>
                  </a:lnTo>
                  <a:lnTo>
                    <a:pt x="307681" y="307941"/>
                  </a:lnTo>
                  <a:lnTo>
                    <a:pt x="308807" y="307650"/>
                  </a:lnTo>
                  <a:lnTo>
                    <a:pt x="309923" y="307358"/>
                  </a:lnTo>
                  <a:lnTo>
                    <a:pt x="311039" y="307057"/>
                  </a:lnTo>
                  <a:lnTo>
                    <a:pt x="312155" y="306755"/>
                  </a:lnTo>
                  <a:lnTo>
                    <a:pt x="313271" y="306443"/>
                  </a:lnTo>
                  <a:lnTo>
                    <a:pt x="314377" y="306122"/>
                  </a:lnTo>
                  <a:lnTo>
                    <a:pt x="315483" y="305800"/>
                  </a:lnTo>
                  <a:lnTo>
                    <a:pt x="316589" y="305468"/>
                  </a:lnTo>
                  <a:lnTo>
                    <a:pt x="317685" y="305126"/>
                  </a:lnTo>
                  <a:lnTo>
                    <a:pt x="318781" y="304774"/>
                  </a:lnTo>
                  <a:lnTo>
                    <a:pt x="319877" y="304423"/>
                  </a:lnTo>
                  <a:lnTo>
                    <a:pt x="320972" y="304071"/>
                  </a:lnTo>
                  <a:lnTo>
                    <a:pt x="322058" y="303699"/>
                  </a:lnTo>
                  <a:lnTo>
                    <a:pt x="323144" y="303327"/>
                  </a:lnTo>
                  <a:lnTo>
                    <a:pt x="324230" y="302955"/>
                  </a:lnTo>
                  <a:lnTo>
                    <a:pt x="325306" y="302563"/>
                  </a:lnTo>
                  <a:lnTo>
                    <a:pt x="326381" y="302181"/>
                  </a:lnTo>
                  <a:lnTo>
                    <a:pt x="327457" y="301779"/>
                  </a:lnTo>
                  <a:lnTo>
                    <a:pt x="328523" y="301376"/>
                  </a:lnTo>
                  <a:lnTo>
                    <a:pt x="329599" y="300964"/>
                  </a:lnTo>
                  <a:lnTo>
                    <a:pt x="330654" y="300552"/>
                  </a:lnTo>
                  <a:lnTo>
                    <a:pt x="331720" y="300130"/>
                  </a:lnTo>
                  <a:lnTo>
                    <a:pt x="332776" y="299698"/>
                  </a:lnTo>
                  <a:lnTo>
                    <a:pt x="333831" y="299255"/>
                  </a:lnTo>
                  <a:lnTo>
                    <a:pt x="334887" y="298823"/>
                  </a:lnTo>
                  <a:lnTo>
                    <a:pt x="335933" y="298371"/>
                  </a:lnTo>
                  <a:lnTo>
                    <a:pt x="336978" y="297918"/>
                  </a:lnTo>
                  <a:lnTo>
                    <a:pt x="338014" y="297456"/>
                  </a:lnTo>
                  <a:lnTo>
                    <a:pt x="339059" y="296993"/>
                  </a:lnTo>
                  <a:lnTo>
                    <a:pt x="340095" y="296521"/>
                  </a:lnTo>
                  <a:lnTo>
                    <a:pt x="341121" y="296038"/>
                  </a:lnTo>
                  <a:lnTo>
                    <a:pt x="342156" y="295556"/>
                  </a:lnTo>
                  <a:lnTo>
                    <a:pt x="343182" y="295063"/>
                  </a:lnTo>
                  <a:lnTo>
                    <a:pt x="344197" y="294570"/>
                  </a:lnTo>
                  <a:lnTo>
                    <a:pt x="345212" y="294068"/>
                  </a:lnTo>
                  <a:lnTo>
                    <a:pt x="346228" y="293555"/>
                  </a:lnTo>
                  <a:lnTo>
                    <a:pt x="347243" y="293042"/>
                  </a:lnTo>
                  <a:lnTo>
                    <a:pt x="348249" y="292520"/>
                  </a:lnTo>
                  <a:lnTo>
                    <a:pt x="349254" y="291997"/>
                  </a:lnTo>
                  <a:lnTo>
                    <a:pt x="350260" y="291464"/>
                  </a:lnTo>
                  <a:lnTo>
                    <a:pt x="351255" y="290921"/>
                  </a:lnTo>
                  <a:lnTo>
                    <a:pt x="352240" y="290378"/>
                  </a:lnTo>
                  <a:lnTo>
                    <a:pt x="353236" y="289825"/>
                  </a:lnTo>
                  <a:lnTo>
                    <a:pt x="354221" y="289272"/>
                  </a:lnTo>
                  <a:lnTo>
                    <a:pt x="355206" y="288709"/>
                  </a:lnTo>
                  <a:lnTo>
                    <a:pt x="356181" y="288146"/>
                  </a:lnTo>
                  <a:lnTo>
                    <a:pt x="357157" y="287573"/>
                  </a:lnTo>
                  <a:lnTo>
                    <a:pt x="358132" y="286990"/>
                  </a:lnTo>
                  <a:lnTo>
                    <a:pt x="359097" y="286407"/>
                  </a:lnTo>
                  <a:lnTo>
                    <a:pt x="360062" y="285814"/>
                  </a:lnTo>
                  <a:lnTo>
                    <a:pt x="361017" y="285221"/>
                  </a:lnTo>
                  <a:lnTo>
                    <a:pt x="361972" y="284618"/>
                  </a:lnTo>
                  <a:lnTo>
                    <a:pt x="362928" y="284015"/>
                  </a:lnTo>
                  <a:lnTo>
                    <a:pt x="363873" y="283401"/>
                  </a:lnTo>
                  <a:lnTo>
                    <a:pt x="364818" y="282788"/>
                  </a:lnTo>
                  <a:lnTo>
                    <a:pt x="365753" y="282165"/>
                  </a:lnTo>
                  <a:lnTo>
                    <a:pt x="366698" y="281531"/>
                  </a:lnTo>
                  <a:lnTo>
                    <a:pt x="367623" y="280898"/>
                  </a:lnTo>
                  <a:lnTo>
                    <a:pt x="368558" y="280255"/>
                  </a:lnTo>
                  <a:lnTo>
                    <a:pt x="369483" y="279611"/>
                  </a:lnTo>
                  <a:lnTo>
                    <a:pt x="370398" y="278958"/>
                  </a:lnTo>
                  <a:lnTo>
                    <a:pt x="371312" y="278304"/>
                  </a:lnTo>
                  <a:lnTo>
                    <a:pt x="372227" y="277641"/>
                  </a:lnTo>
                  <a:lnTo>
                    <a:pt x="373132" y="276977"/>
                  </a:lnTo>
                  <a:lnTo>
                    <a:pt x="374037" y="276304"/>
                  </a:lnTo>
                  <a:lnTo>
                    <a:pt x="374942" y="275630"/>
                  </a:lnTo>
                  <a:lnTo>
                    <a:pt x="375837" y="274946"/>
                  </a:lnTo>
                  <a:lnTo>
                    <a:pt x="376722" y="274253"/>
                  </a:lnTo>
                  <a:lnTo>
                    <a:pt x="377606" y="273569"/>
                  </a:lnTo>
                  <a:lnTo>
                    <a:pt x="378491" y="272865"/>
                  </a:lnTo>
                  <a:lnTo>
                    <a:pt x="379376" y="272162"/>
                  </a:lnTo>
                  <a:lnTo>
                    <a:pt x="380250" y="271458"/>
                  </a:lnTo>
                  <a:lnTo>
                    <a:pt x="381115" y="270744"/>
                  </a:lnTo>
                  <a:lnTo>
                    <a:pt x="381980" y="270020"/>
                  </a:lnTo>
                  <a:lnTo>
                    <a:pt x="382844" y="269297"/>
                  </a:lnTo>
                  <a:lnTo>
                    <a:pt x="383699" y="268573"/>
                  </a:lnTo>
                  <a:lnTo>
                    <a:pt x="384554" y="267839"/>
                  </a:lnTo>
                  <a:lnTo>
                    <a:pt x="385398" y="267095"/>
                  </a:lnTo>
                  <a:lnTo>
                    <a:pt x="386243" y="266351"/>
                  </a:lnTo>
                  <a:lnTo>
                    <a:pt x="387077" y="265607"/>
                  </a:lnTo>
                  <a:lnTo>
                    <a:pt x="387912" y="264853"/>
                  </a:lnTo>
                  <a:lnTo>
                    <a:pt x="388746" y="264089"/>
                  </a:lnTo>
                  <a:lnTo>
                    <a:pt x="389570" y="263325"/>
                  </a:lnTo>
                  <a:lnTo>
                    <a:pt x="390385" y="262561"/>
                  </a:lnTo>
                  <a:lnTo>
                    <a:pt x="391209" y="261787"/>
                  </a:lnTo>
                  <a:lnTo>
                    <a:pt x="392014" y="261013"/>
                  </a:lnTo>
                  <a:lnTo>
                    <a:pt x="392818" y="260229"/>
                  </a:lnTo>
                  <a:lnTo>
                    <a:pt x="393622" y="259434"/>
                  </a:lnTo>
                  <a:lnTo>
                    <a:pt x="394426" y="258650"/>
                  </a:lnTo>
                  <a:lnTo>
                    <a:pt x="395211" y="257846"/>
                  </a:lnTo>
                  <a:lnTo>
                    <a:pt x="396005" y="257052"/>
                  </a:lnTo>
                  <a:lnTo>
                    <a:pt x="396789" y="256237"/>
                  </a:lnTo>
                  <a:lnTo>
                    <a:pt x="397563" y="255433"/>
                  </a:lnTo>
                  <a:lnTo>
                    <a:pt x="398337" y="254609"/>
                  </a:lnTo>
                  <a:lnTo>
                    <a:pt x="399102" y="253794"/>
                  </a:lnTo>
                  <a:lnTo>
                    <a:pt x="399866" y="252970"/>
                  </a:lnTo>
                  <a:lnTo>
                    <a:pt x="400630" y="252136"/>
                  </a:lnTo>
                  <a:lnTo>
                    <a:pt x="401384" y="251301"/>
                  </a:lnTo>
                  <a:lnTo>
                    <a:pt x="402128" y="250467"/>
                  </a:lnTo>
                  <a:lnTo>
                    <a:pt x="402872" y="249622"/>
                  </a:lnTo>
                  <a:lnTo>
                    <a:pt x="403616" y="248778"/>
                  </a:lnTo>
                  <a:lnTo>
                    <a:pt x="404350" y="247923"/>
                  </a:lnTo>
                  <a:lnTo>
                    <a:pt x="405074" y="247069"/>
                  </a:lnTo>
                  <a:lnTo>
                    <a:pt x="405797" y="246204"/>
                  </a:lnTo>
                  <a:lnTo>
                    <a:pt x="406521" y="245340"/>
                  </a:lnTo>
                  <a:lnTo>
                    <a:pt x="407235" y="244475"/>
                  </a:lnTo>
                  <a:lnTo>
                    <a:pt x="407939" y="243600"/>
                  </a:lnTo>
                  <a:lnTo>
                    <a:pt x="408643" y="242716"/>
                  </a:lnTo>
                  <a:lnTo>
                    <a:pt x="409346" y="241831"/>
                  </a:lnTo>
                  <a:lnTo>
                    <a:pt x="410030" y="240946"/>
                  </a:lnTo>
                  <a:lnTo>
                    <a:pt x="410724" y="240062"/>
                  </a:lnTo>
                  <a:lnTo>
                    <a:pt x="411408" y="239167"/>
                  </a:lnTo>
                  <a:lnTo>
                    <a:pt x="412081" y="238262"/>
                  </a:lnTo>
                  <a:lnTo>
                    <a:pt x="412755" y="237357"/>
                  </a:lnTo>
                  <a:lnTo>
                    <a:pt x="413418" y="236453"/>
                  </a:lnTo>
                  <a:lnTo>
                    <a:pt x="414082" y="235538"/>
                  </a:lnTo>
                  <a:lnTo>
                    <a:pt x="414735" y="234623"/>
                  </a:lnTo>
                  <a:lnTo>
                    <a:pt x="415389" y="233708"/>
                  </a:lnTo>
                  <a:lnTo>
                    <a:pt x="416032" y="232783"/>
                  </a:lnTo>
                  <a:lnTo>
                    <a:pt x="416676" y="231848"/>
                  </a:lnTo>
                  <a:lnTo>
                    <a:pt x="417309" y="230923"/>
                  </a:lnTo>
                  <a:lnTo>
                    <a:pt x="417943" y="229988"/>
                  </a:lnTo>
                  <a:lnTo>
                    <a:pt x="418566" y="229043"/>
                  </a:lnTo>
                  <a:lnTo>
                    <a:pt x="419179" y="228098"/>
                  </a:lnTo>
                  <a:lnTo>
                    <a:pt x="419793" y="227153"/>
                  </a:lnTo>
                  <a:lnTo>
                    <a:pt x="420396" y="226198"/>
                  </a:lnTo>
                  <a:lnTo>
                    <a:pt x="420999" y="225243"/>
                  </a:lnTo>
                  <a:lnTo>
                    <a:pt x="421592" y="224288"/>
                  </a:lnTo>
                  <a:lnTo>
                    <a:pt x="422185" y="223323"/>
                  </a:lnTo>
                  <a:lnTo>
                    <a:pt x="422768" y="222358"/>
                  </a:lnTo>
                  <a:lnTo>
                    <a:pt x="423352" y="221383"/>
                  </a:lnTo>
                  <a:lnTo>
                    <a:pt x="423925" y="220408"/>
                  </a:lnTo>
                  <a:lnTo>
                    <a:pt x="424488" y="219432"/>
                  </a:lnTo>
                  <a:lnTo>
                    <a:pt x="425051" y="218447"/>
                  </a:lnTo>
                  <a:lnTo>
                    <a:pt x="425604" y="217462"/>
                  </a:lnTo>
                  <a:lnTo>
                    <a:pt x="426157" y="216477"/>
                  </a:lnTo>
                  <a:lnTo>
                    <a:pt x="426700" y="215481"/>
                  </a:lnTo>
                  <a:lnTo>
                    <a:pt x="427242" y="214486"/>
                  </a:lnTo>
                  <a:lnTo>
                    <a:pt x="427775" y="213481"/>
                  </a:lnTo>
                  <a:lnTo>
                    <a:pt x="428298" y="212476"/>
                  </a:lnTo>
                  <a:lnTo>
                    <a:pt x="428821" y="211470"/>
                  </a:lnTo>
                  <a:lnTo>
                    <a:pt x="429334" y="210455"/>
                  </a:lnTo>
                  <a:lnTo>
                    <a:pt x="429846" y="209450"/>
                  </a:lnTo>
                  <a:lnTo>
                    <a:pt x="430349" y="208424"/>
                  </a:lnTo>
                  <a:lnTo>
                    <a:pt x="430842" y="207409"/>
                  </a:lnTo>
                  <a:lnTo>
                    <a:pt x="431334" y="206383"/>
                  </a:lnTo>
                  <a:lnTo>
                    <a:pt x="431817" y="205348"/>
                  </a:lnTo>
                  <a:lnTo>
                    <a:pt x="432300" y="204322"/>
                  </a:lnTo>
                  <a:lnTo>
                    <a:pt x="432772" y="203287"/>
                  </a:lnTo>
                  <a:lnTo>
                    <a:pt x="433235" y="202251"/>
                  </a:lnTo>
                  <a:lnTo>
                    <a:pt x="433697" y="201206"/>
                  </a:lnTo>
                  <a:lnTo>
                    <a:pt x="434150" y="200160"/>
                  </a:lnTo>
                  <a:lnTo>
                    <a:pt x="434602" y="199115"/>
                  </a:lnTo>
                  <a:lnTo>
                    <a:pt x="435034" y="198059"/>
                  </a:lnTo>
                  <a:lnTo>
                    <a:pt x="435477" y="197004"/>
                  </a:lnTo>
                  <a:lnTo>
                    <a:pt x="435899" y="195948"/>
                  </a:lnTo>
                  <a:lnTo>
                    <a:pt x="436331" y="194882"/>
                  </a:lnTo>
                  <a:lnTo>
                    <a:pt x="436743" y="193827"/>
                  </a:lnTo>
                  <a:lnTo>
                    <a:pt x="437156" y="192751"/>
                  </a:lnTo>
                  <a:lnTo>
                    <a:pt x="437558" y="191685"/>
                  </a:lnTo>
                  <a:lnTo>
                    <a:pt x="437960" y="190610"/>
                  </a:lnTo>
                  <a:lnTo>
                    <a:pt x="438342" y="189534"/>
                  </a:lnTo>
                  <a:lnTo>
                    <a:pt x="438734" y="188458"/>
                  </a:lnTo>
                  <a:lnTo>
                    <a:pt x="439106" y="187373"/>
                  </a:lnTo>
                  <a:lnTo>
                    <a:pt x="439478" y="186287"/>
                  </a:lnTo>
                  <a:lnTo>
                    <a:pt x="439850" y="185201"/>
                  </a:lnTo>
                  <a:lnTo>
                    <a:pt x="440202" y="184105"/>
                  </a:lnTo>
                  <a:lnTo>
                    <a:pt x="440554" y="183009"/>
                  </a:lnTo>
                  <a:lnTo>
                    <a:pt x="440906" y="181914"/>
                  </a:lnTo>
                  <a:lnTo>
                    <a:pt x="441248" y="180818"/>
                  </a:lnTo>
                  <a:lnTo>
                    <a:pt x="441579" y="179712"/>
                  </a:lnTo>
                  <a:lnTo>
                    <a:pt x="441901" y="178606"/>
                  </a:lnTo>
                  <a:lnTo>
                    <a:pt x="442223" y="177500"/>
                  </a:lnTo>
                  <a:lnTo>
                    <a:pt x="442535" y="176384"/>
                  </a:lnTo>
                  <a:lnTo>
                    <a:pt x="442836" y="175268"/>
                  </a:lnTo>
                  <a:lnTo>
                    <a:pt x="443138" y="174153"/>
                  </a:lnTo>
                  <a:lnTo>
                    <a:pt x="443429" y="173037"/>
                  </a:lnTo>
                  <a:lnTo>
                    <a:pt x="443721" y="171911"/>
                  </a:lnTo>
                  <a:lnTo>
                    <a:pt x="443992" y="170785"/>
                  </a:lnTo>
                  <a:lnTo>
                    <a:pt x="444264" y="169659"/>
                  </a:lnTo>
                  <a:lnTo>
                    <a:pt x="444535" y="168533"/>
                  </a:lnTo>
                  <a:lnTo>
                    <a:pt x="444797" y="167397"/>
                  </a:lnTo>
                  <a:lnTo>
                    <a:pt x="445048" y="166261"/>
                  </a:lnTo>
                  <a:lnTo>
                    <a:pt x="445289" y="165125"/>
                  </a:lnTo>
                  <a:lnTo>
                    <a:pt x="445531" y="163979"/>
                  </a:lnTo>
                  <a:lnTo>
                    <a:pt x="445762" y="162843"/>
                  </a:lnTo>
                  <a:lnTo>
                    <a:pt x="445983" y="161697"/>
                  </a:lnTo>
                  <a:lnTo>
                    <a:pt x="446194" y="160540"/>
                  </a:lnTo>
                  <a:lnTo>
                    <a:pt x="446405" y="159394"/>
                  </a:lnTo>
                  <a:lnTo>
                    <a:pt x="446606" y="158238"/>
                  </a:lnTo>
                  <a:lnTo>
                    <a:pt x="446807" y="157082"/>
                  </a:lnTo>
                  <a:lnTo>
                    <a:pt x="446998" y="155926"/>
                  </a:lnTo>
                  <a:lnTo>
                    <a:pt x="447179" y="154770"/>
                  </a:lnTo>
                  <a:lnTo>
                    <a:pt x="447350" y="153604"/>
                  </a:lnTo>
                  <a:lnTo>
                    <a:pt x="447521" y="152438"/>
                  </a:lnTo>
                  <a:lnTo>
                    <a:pt x="447682" y="151271"/>
                  </a:lnTo>
                  <a:lnTo>
                    <a:pt x="447833" y="150105"/>
                  </a:lnTo>
                  <a:lnTo>
                    <a:pt x="447974" y="148939"/>
                  </a:lnTo>
                  <a:lnTo>
                    <a:pt x="448114" y="147763"/>
                  </a:lnTo>
                  <a:lnTo>
                    <a:pt x="448245" y="146587"/>
                  </a:lnTo>
                  <a:lnTo>
                    <a:pt x="448366" y="145410"/>
                  </a:lnTo>
                  <a:lnTo>
                    <a:pt x="448486" y="144224"/>
                  </a:lnTo>
                  <a:lnTo>
                    <a:pt x="448597" y="143048"/>
                  </a:lnTo>
                  <a:lnTo>
                    <a:pt x="448698" y="141862"/>
                  </a:lnTo>
                  <a:lnTo>
                    <a:pt x="448788" y="140675"/>
                  </a:lnTo>
                  <a:lnTo>
                    <a:pt x="448879" y="139489"/>
                  </a:lnTo>
                  <a:lnTo>
                    <a:pt x="448959" y="138293"/>
                  </a:lnTo>
                  <a:lnTo>
                    <a:pt x="449029" y="137106"/>
                  </a:lnTo>
                  <a:lnTo>
                    <a:pt x="449090" y="135910"/>
                  </a:lnTo>
                  <a:lnTo>
                    <a:pt x="449150" y="134714"/>
                  </a:lnTo>
                  <a:lnTo>
                    <a:pt x="449200" y="133517"/>
                  </a:lnTo>
                  <a:lnTo>
                    <a:pt x="449240" y="132311"/>
                  </a:lnTo>
                  <a:lnTo>
                    <a:pt x="449281" y="131115"/>
                  </a:lnTo>
                  <a:lnTo>
                    <a:pt x="449301" y="129908"/>
                  </a:lnTo>
                  <a:lnTo>
                    <a:pt x="449321" y="128702"/>
                  </a:lnTo>
                  <a:lnTo>
                    <a:pt x="449331" y="127495"/>
                  </a:lnTo>
                  <a:lnTo>
                    <a:pt x="449341" y="126289"/>
                  </a:lnTo>
                  <a:lnTo>
                    <a:pt x="449331" y="125213"/>
                  </a:lnTo>
                  <a:lnTo>
                    <a:pt x="449331" y="124148"/>
                  </a:lnTo>
                  <a:lnTo>
                    <a:pt x="449311" y="123072"/>
                  </a:lnTo>
                  <a:lnTo>
                    <a:pt x="449291" y="122006"/>
                  </a:lnTo>
                  <a:lnTo>
                    <a:pt x="449261" y="120931"/>
                  </a:lnTo>
                  <a:lnTo>
                    <a:pt x="449230" y="119865"/>
                  </a:lnTo>
                  <a:lnTo>
                    <a:pt x="449190" y="118799"/>
                  </a:lnTo>
                  <a:lnTo>
                    <a:pt x="449140" y="117724"/>
                  </a:lnTo>
                  <a:lnTo>
                    <a:pt x="449090" y="116658"/>
                  </a:lnTo>
                  <a:lnTo>
                    <a:pt x="449029" y="115592"/>
                  </a:lnTo>
                  <a:lnTo>
                    <a:pt x="448969" y="114527"/>
                  </a:lnTo>
                  <a:lnTo>
                    <a:pt x="448899" y="113471"/>
                  </a:lnTo>
                  <a:lnTo>
                    <a:pt x="448828" y="112405"/>
                  </a:lnTo>
                  <a:lnTo>
                    <a:pt x="448748" y="111340"/>
                  </a:lnTo>
                  <a:lnTo>
                    <a:pt x="448657" y="110284"/>
                  </a:lnTo>
                  <a:lnTo>
                    <a:pt x="448567" y="109219"/>
                  </a:lnTo>
                  <a:lnTo>
                    <a:pt x="448356" y="107107"/>
                  </a:lnTo>
                  <a:lnTo>
                    <a:pt x="448245" y="106042"/>
                  </a:lnTo>
                  <a:lnTo>
                    <a:pt x="448124" y="104986"/>
                  </a:lnTo>
                  <a:lnTo>
                    <a:pt x="447873" y="102885"/>
                  </a:lnTo>
                  <a:lnTo>
                    <a:pt x="447602" y="100774"/>
                  </a:lnTo>
                  <a:lnTo>
                    <a:pt x="447300" y="98683"/>
                  </a:lnTo>
                  <a:lnTo>
                    <a:pt x="446978" y="96582"/>
                  </a:lnTo>
                  <a:lnTo>
                    <a:pt x="446626" y="94491"/>
                  </a:lnTo>
                  <a:lnTo>
                    <a:pt x="446254" y="92410"/>
                  </a:lnTo>
                  <a:lnTo>
                    <a:pt x="445862" y="90329"/>
                  </a:lnTo>
                  <a:lnTo>
                    <a:pt x="445450" y="88258"/>
                  </a:lnTo>
                  <a:lnTo>
                    <a:pt x="445008" y="86187"/>
                  </a:lnTo>
                  <a:lnTo>
                    <a:pt x="444545" y="84126"/>
                  </a:lnTo>
                  <a:lnTo>
                    <a:pt x="444053" y="82075"/>
                  </a:lnTo>
                  <a:lnTo>
                    <a:pt x="443550" y="80024"/>
                  </a:lnTo>
                  <a:lnTo>
                    <a:pt x="443017" y="77983"/>
                  </a:lnTo>
                  <a:lnTo>
                    <a:pt x="442464" y="75952"/>
                  </a:lnTo>
                  <a:lnTo>
                    <a:pt x="441881" y="73922"/>
                  </a:lnTo>
                  <a:lnTo>
                    <a:pt x="441278" y="71901"/>
                  </a:lnTo>
                  <a:lnTo>
                    <a:pt x="440654" y="69880"/>
                  </a:lnTo>
                  <a:lnTo>
                    <a:pt x="440011" y="67880"/>
                  </a:lnTo>
                  <a:lnTo>
                    <a:pt x="439347" y="65879"/>
                  </a:lnTo>
                  <a:lnTo>
                    <a:pt x="438654" y="63888"/>
                  </a:lnTo>
                  <a:lnTo>
                    <a:pt x="437940" y="61908"/>
                  </a:lnTo>
                  <a:lnTo>
                    <a:pt x="437206" y="59928"/>
                  </a:lnTo>
                  <a:lnTo>
                    <a:pt x="436452" y="57967"/>
                  </a:lnTo>
                  <a:lnTo>
                    <a:pt x="435668" y="56007"/>
                  </a:lnTo>
                  <a:lnTo>
                    <a:pt x="434873" y="54056"/>
                  </a:lnTo>
                  <a:lnTo>
                    <a:pt x="434049" y="52126"/>
                  </a:lnTo>
                  <a:lnTo>
                    <a:pt x="433204" y="50186"/>
                  </a:lnTo>
                  <a:lnTo>
                    <a:pt x="432330" y="48266"/>
                  </a:lnTo>
                  <a:lnTo>
                    <a:pt x="431445" y="46356"/>
                  </a:lnTo>
                  <a:lnTo>
                    <a:pt x="430530" y="44456"/>
                  </a:lnTo>
                  <a:lnTo>
                    <a:pt x="429605" y="42566"/>
                  </a:lnTo>
                  <a:lnTo>
                    <a:pt x="428650" y="40686"/>
                  </a:lnTo>
                  <a:lnTo>
                    <a:pt x="427675" y="38816"/>
                  </a:lnTo>
                  <a:lnTo>
                    <a:pt x="426679" y="36956"/>
                  </a:lnTo>
                  <a:lnTo>
                    <a:pt x="425654" y="35106"/>
                  </a:lnTo>
                  <a:lnTo>
                    <a:pt x="424618" y="33266"/>
                  </a:lnTo>
                  <a:lnTo>
                    <a:pt x="423553" y="31437"/>
                  </a:lnTo>
                  <a:lnTo>
                    <a:pt x="422477" y="29617"/>
                  </a:lnTo>
                  <a:lnTo>
                    <a:pt x="421371" y="27807"/>
                  </a:lnTo>
                  <a:lnTo>
                    <a:pt x="420245" y="26018"/>
                  </a:lnTo>
                  <a:lnTo>
                    <a:pt x="419099" y="24238"/>
                  </a:lnTo>
                  <a:lnTo>
                    <a:pt x="417943" y="22469"/>
                  </a:lnTo>
                  <a:lnTo>
                    <a:pt x="416756" y="20710"/>
                  </a:lnTo>
                  <a:lnTo>
                    <a:pt x="415540" y="18961"/>
                  </a:lnTo>
                  <a:lnTo>
                    <a:pt x="414313" y="17231"/>
                  </a:lnTo>
                  <a:lnTo>
                    <a:pt x="413066" y="15502"/>
                  </a:lnTo>
                  <a:lnTo>
                    <a:pt x="412433" y="14648"/>
                  </a:lnTo>
                  <a:lnTo>
                    <a:pt x="411800" y="13803"/>
                  </a:lnTo>
                  <a:lnTo>
                    <a:pt x="411156" y="12949"/>
                  </a:lnTo>
                  <a:lnTo>
                    <a:pt x="410513" y="12104"/>
                  </a:lnTo>
                  <a:lnTo>
                    <a:pt x="409859" y="11260"/>
                  </a:lnTo>
                  <a:lnTo>
                    <a:pt x="409206" y="10425"/>
                  </a:lnTo>
                  <a:lnTo>
                    <a:pt x="408542" y="9591"/>
                  </a:lnTo>
                  <a:lnTo>
                    <a:pt x="407869" y="8756"/>
                  </a:lnTo>
                  <a:lnTo>
                    <a:pt x="407195" y="7932"/>
                  </a:lnTo>
                  <a:lnTo>
                    <a:pt x="406521" y="7098"/>
                  </a:lnTo>
                  <a:lnTo>
                    <a:pt x="405838" y="6283"/>
                  </a:lnTo>
                  <a:lnTo>
                    <a:pt x="405154" y="5459"/>
                  </a:lnTo>
                  <a:lnTo>
                    <a:pt x="404460" y="4645"/>
                  </a:lnTo>
                  <a:lnTo>
                    <a:pt x="403757" y="3830"/>
                  </a:lnTo>
                  <a:lnTo>
                    <a:pt x="403063" y="3026"/>
                  </a:lnTo>
                  <a:lnTo>
                    <a:pt x="402349" y="2222"/>
                  </a:lnTo>
                  <a:lnTo>
                    <a:pt x="402118" y="1971"/>
                  </a:lnTo>
                  <a:lnTo>
                    <a:pt x="401876" y="1739"/>
                  </a:lnTo>
                  <a:lnTo>
                    <a:pt x="401625" y="1518"/>
                  </a:lnTo>
                  <a:lnTo>
                    <a:pt x="401374" y="1317"/>
                  </a:lnTo>
                  <a:lnTo>
                    <a:pt x="401102" y="1126"/>
                  </a:lnTo>
                  <a:lnTo>
                    <a:pt x="400831" y="955"/>
                  </a:lnTo>
                  <a:lnTo>
                    <a:pt x="400549" y="794"/>
                  </a:lnTo>
                  <a:lnTo>
                    <a:pt x="400268" y="643"/>
                  </a:lnTo>
                  <a:lnTo>
                    <a:pt x="399976" y="513"/>
                  </a:lnTo>
                  <a:lnTo>
                    <a:pt x="399675" y="402"/>
                  </a:lnTo>
                  <a:lnTo>
                    <a:pt x="399373" y="302"/>
                  </a:lnTo>
                  <a:lnTo>
                    <a:pt x="399071" y="211"/>
                  </a:lnTo>
                  <a:lnTo>
                    <a:pt x="398760" y="141"/>
                  </a:lnTo>
                  <a:lnTo>
                    <a:pt x="398448" y="81"/>
                  </a:lnTo>
                  <a:lnTo>
                    <a:pt x="398136" y="40"/>
                  </a:lnTo>
                  <a:lnTo>
                    <a:pt x="397825" y="20"/>
                  </a:lnTo>
                  <a:lnTo>
                    <a:pt x="3975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7"/>
            <p:cNvSpPr/>
            <p:nvPr/>
          </p:nvSpPr>
          <p:spPr>
            <a:xfrm>
              <a:off x="-10042950" y="-9469800"/>
              <a:ext cx="11233525" cy="9707925"/>
            </a:xfrm>
            <a:custGeom>
              <a:avLst/>
              <a:gdLst/>
              <a:ahLst/>
              <a:cxnLst/>
              <a:rect l="l" t="t" r="r" b="b"/>
              <a:pathLst>
                <a:path w="449341" h="388317" fill="none" extrusionOk="0">
                  <a:moveTo>
                    <a:pt x="402349" y="2222"/>
                  </a:moveTo>
                  <a:lnTo>
                    <a:pt x="402349" y="2222"/>
                  </a:lnTo>
                  <a:lnTo>
                    <a:pt x="402118" y="1971"/>
                  </a:lnTo>
                  <a:lnTo>
                    <a:pt x="401876" y="1739"/>
                  </a:lnTo>
                  <a:lnTo>
                    <a:pt x="401625" y="1518"/>
                  </a:lnTo>
                  <a:lnTo>
                    <a:pt x="401374" y="1317"/>
                  </a:lnTo>
                  <a:lnTo>
                    <a:pt x="401102" y="1126"/>
                  </a:lnTo>
                  <a:lnTo>
                    <a:pt x="400831" y="955"/>
                  </a:lnTo>
                  <a:lnTo>
                    <a:pt x="400549" y="794"/>
                  </a:lnTo>
                  <a:lnTo>
                    <a:pt x="400268" y="643"/>
                  </a:lnTo>
                  <a:lnTo>
                    <a:pt x="399976" y="513"/>
                  </a:lnTo>
                  <a:lnTo>
                    <a:pt x="399675" y="402"/>
                  </a:lnTo>
                  <a:lnTo>
                    <a:pt x="399373" y="302"/>
                  </a:lnTo>
                  <a:lnTo>
                    <a:pt x="399071" y="211"/>
                  </a:lnTo>
                  <a:lnTo>
                    <a:pt x="398760" y="141"/>
                  </a:lnTo>
                  <a:lnTo>
                    <a:pt x="398448" y="81"/>
                  </a:lnTo>
                  <a:lnTo>
                    <a:pt x="398136" y="40"/>
                  </a:lnTo>
                  <a:lnTo>
                    <a:pt x="397825" y="20"/>
                  </a:lnTo>
                  <a:lnTo>
                    <a:pt x="397503" y="0"/>
                  </a:lnTo>
                  <a:lnTo>
                    <a:pt x="397191" y="10"/>
                  </a:lnTo>
                  <a:lnTo>
                    <a:pt x="396870" y="30"/>
                  </a:lnTo>
                  <a:lnTo>
                    <a:pt x="396558" y="60"/>
                  </a:lnTo>
                  <a:lnTo>
                    <a:pt x="396246" y="111"/>
                  </a:lnTo>
                  <a:lnTo>
                    <a:pt x="395935" y="171"/>
                  </a:lnTo>
                  <a:lnTo>
                    <a:pt x="395623" y="251"/>
                  </a:lnTo>
                  <a:lnTo>
                    <a:pt x="395321" y="342"/>
                  </a:lnTo>
                  <a:lnTo>
                    <a:pt x="395020" y="452"/>
                  </a:lnTo>
                  <a:lnTo>
                    <a:pt x="394718" y="583"/>
                  </a:lnTo>
                  <a:lnTo>
                    <a:pt x="394426" y="724"/>
                  </a:lnTo>
                  <a:lnTo>
                    <a:pt x="394135" y="875"/>
                  </a:lnTo>
                  <a:lnTo>
                    <a:pt x="393853" y="1046"/>
                  </a:lnTo>
                  <a:lnTo>
                    <a:pt x="393582" y="1237"/>
                  </a:lnTo>
                  <a:lnTo>
                    <a:pt x="393321" y="1438"/>
                  </a:lnTo>
                  <a:lnTo>
                    <a:pt x="393059" y="1659"/>
                  </a:lnTo>
                  <a:lnTo>
                    <a:pt x="393059" y="1659"/>
                  </a:lnTo>
                  <a:lnTo>
                    <a:pt x="392808" y="1890"/>
                  </a:lnTo>
                  <a:lnTo>
                    <a:pt x="392577" y="2131"/>
                  </a:lnTo>
                  <a:lnTo>
                    <a:pt x="392355" y="2383"/>
                  </a:lnTo>
                  <a:lnTo>
                    <a:pt x="392154" y="2634"/>
                  </a:lnTo>
                  <a:lnTo>
                    <a:pt x="391963" y="2905"/>
                  </a:lnTo>
                  <a:lnTo>
                    <a:pt x="391792" y="3177"/>
                  </a:lnTo>
                  <a:lnTo>
                    <a:pt x="391631" y="3458"/>
                  </a:lnTo>
                  <a:lnTo>
                    <a:pt x="391481" y="3740"/>
                  </a:lnTo>
                  <a:lnTo>
                    <a:pt x="391350" y="4031"/>
                  </a:lnTo>
                  <a:lnTo>
                    <a:pt x="391239" y="4333"/>
                  </a:lnTo>
                  <a:lnTo>
                    <a:pt x="391139" y="4635"/>
                  </a:lnTo>
                  <a:lnTo>
                    <a:pt x="391048" y="4936"/>
                  </a:lnTo>
                  <a:lnTo>
                    <a:pt x="390978" y="5248"/>
                  </a:lnTo>
                  <a:lnTo>
                    <a:pt x="390918" y="5560"/>
                  </a:lnTo>
                  <a:lnTo>
                    <a:pt x="390877" y="5871"/>
                  </a:lnTo>
                  <a:lnTo>
                    <a:pt x="390847" y="6183"/>
                  </a:lnTo>
                  <a:lnTo>
                    <a:pt x="390837" y="6505"/>
                  </a:lnTo>
                  <a:lnTo>
                    <a:pt x="390837" y="6816"/>
                  </a:lnTo>
                  <a:lnTo>
                    <a:pt x="390857" y="7128"/>
                  </a:lnTo>
                  <a:lnTo>
                    <a:pt x="390898" y="7450"/>
                  </a:lnTo>
                  <a:lnTo>
                    <a:pt x="390938" y="7761"/>
                  </a:lnTo>
                  <a:lnTo>
                    <a:pt x="391008" y="8073"/>
                  </a:lnTo>
                  <a:lnTo>
                    <a:pt x="391089" y="8384"/>
                  </a:lnTo>
                  <a:lnTo>
                    <a:pt x="391179" y="8686"/>
                  </a:lnTo>
                  <a:lnTo>
                    <a:pt x="391290" y="8988"/>
                  </a:lnTo>
                  <a:lnTo>
                    <a:pt x="391410" y="9289"/>
                  </a:lnTo>
                  <a:lnTo>
                    <a:pt x="391551" y="9581"/>
                  </a:lnTo>
                  <a:lnTo>
                    <a:pt x="391712" y="9862"/>
                  </a:lnTo>
                  <a:lnTo>
                    <a:pt x="391883" y="10144"/>
                  </a:lnTo>
                  <a:lnTo>
                    <a:pt x="392074" y="10425"/>
                  </a:lnTo>
                  <a:lnTo>
                    <a:pt x="392275" y="10687"/>
                  </a:lnTo>
                  <a:lnTo>
                    <a:pt x="392486" y="10948"/>
                  </a:lnTo>
                  <a:lnTo>
                    <a:pt x="392486" y="10948"/>
                  </a:lnTo>
                  <a:lnTo>
                    <a:pt x="393803" y="12446"/>
                  </a:lnTo>
                  <a:lnTo>
                    <a:pt x="395090" y="13954"/>
                  </a:lnTo>
                  <a:lnTo>
                    <a:pt x="396367" y="15482"/>
                  </a:lnTo>
                  <a:lnTo>
                    <a:pt x="397624" y="17020"/>
                  </a:lnTo>
                  <a:lnTo>
                    <a:pt x="398860" y="18568"/>
                  </a:lnTo>
                  <a:lnTo>
                    <a:pt x="400077" y="20137"/>
                  </a:lnTo>
                  <a:lnTo>
                    <a:pt x="401273" y="21715"/>
                  </a:lnTo>
                  <a:lnTo>
                    <a:pt x="402460" y="23293"/>
                  </a:lnTo>
                  <a:lnTo>
                    <a:pt x="403616" y="24902"/>
                  </a:lnTo>
                  <a:lnTo>
                    <a:pt x="404762" y="26511"/>
                  </a:lnTo>
                  <a:lnTo>
                    <a:pt x="405878" y="28129"/>
                  </a:lnTo>
                  <a:lnTo>
                    <a:pt x="406984" y="29768"/>
                  </a:lnTo>
                  <a:lnTo>
                    <a:pt x="408070" y="31416"/>
                  </a:lnTo>
                  <a:lnTo>
                    <a:pt x="409125" y="33065"/>
                  </a:lnTo>
                  <a:lnTo>
                    <a:pt x="410171" y="34734"/>
                  </a:lnTo>
                  <a:lnTo>
                    <a:pt x="411196" y="36413"/>
                  </a:lnTo>
                  <a:lnTo>
                    <a:pt x="412202" y="38102"/>
                  </a:lnTo>
                  <a:lnTo>
                    <a:pt x="413187" y="39801"/>
                  </a:lnTo>
                  <a:lnTo>
                    <a:pt x="414162" y="41510"/>
                  </a:lnTo>
                  <a:lnTo>
                    <a:pt x="415107" y="43229"/>
                  </a:lnTo>
                  <a:lnTo>
                    <a:pt x="416032" y="44958"/>
                  </a:lnTo>
                  <a:lnTo>
                    <a:pt x="416937" y="46707"/>
                  </a:lnTo>
                  <a:lnTo>
                    <a:pt x="417822" y="48457"/>
                  </a:lnTo>
                  <a:lnTo>
                    <a:pt x="418697" y="50206"/>
                  </a:lnTo>
                  <a:lnTo>
                    <a:pt x="419541" y="51975"/>
                  </a:lnTo>
                  <a:lnTo>
                    <a:pt x="420366" y="53755"/>
                  </a:lnTo>
                  <a:lnTo>
                    <a:pt x="421170" y="55544"/>
                  </a:lnTo>
                  <a:lnTo>
                    <a:pt x="421954" y="57334"/>
                  </a:lnTo>
                  <a:lnTo>
                    <a:pt x="422718" y="59143"/>
                  </a:lnTo>
                  <a:lnTo>
                    <a:pt x="423472" y="60953"/>
                  </a:lnTo>
                  <a:lnTo>
                    <a:pt x="424196" y="62773"/>
                  </a:lnTo>
                  <a:lnTo>
                    <a:pt x="424900" y="64602"/>
                  </a:lnTo>
                  <a:lnTo>
                    <a:pt x="425584" y="66432"/>
                  </a:lnTo>
                  <a:lnTo>
                    <a:pt x="426247" y="68272"/>
                  </a:lnTo>
                  <a:lnTo>
                    <a:pt x="426881" y="70132"/>
                  </a:lnTo>
                  <a:lnTo>
                    <a:pt x="427504" y="71981"/>
                  </a:lnTo>
                  <a:lnTo>
                    <a:pt x="428107" y="73851"/>
                  </a:lnTo>
                  <a:lnTo>
                    <a:pt x="428680" y="75721"/>
                  </a:lnTo>
                  <a:lnTo>
                    <a:pt x="429243" y="77601"/>
                  </a:lnTo>
                  <a:lnTo>
                    <a:pt x="429776" y="79491"/>
                  </a:lnTo>
                  <a:lnTo>
                    <a:pt x="430299" y="81381"/>
                  </a:lnTo>
                  <a:lnTo>
                    <a:pt x="430792" y="83281"/>
                  </a:lnTo>
                  <a:lnTo>
                    <a:pt x="431264" y="85181"/>
                  </a:lnTo>
                  <a:lnTo>
                    <a:pt x="431716" y="87091"/>
                  </a:lnTo>
                  <a:lnTo>
                    <a:pt x="432149" y="89012"/>
                  </a:lnTo>
                  <a:lnTo>
                    <a:pt x="432561" y="90932"/>
                  </a:lnTo>
                  <a:lnTo>
                    <a:pt x="432943" y="92862"/>
                  </a:lnTo>
                  <a:lnTo>
                    <a:pt x="433315" y="94792"/>
                  </a:lnTo>
                  <a:lnTo>
                    <a:pt x="433657" y="96732"/>
                  </a:lnTo>
                  <a:lnTo>
                    <a:pt x="433979" y="98673"/>
                  </a:lnTo>
                  <a:lnTo>
                    <a:pt x="434280" y="100613"/>
                  </a:lnTo>
                  <a:lnTo>
                    <a:pt x="434562" y="102573"/>
                  </a:lnTo>
                  <a:lnTo>
                    <a:pt x="434813" y="104524"/>
                  </a:lnTo>
                  <a:lnTo>
                    <a:pt x="435044" y="106484"/>
                  </a:lnTo>
                  <a:lnTo>
                    <a:pt x="435266" y="108455"/>
                  </a:lnTo>
                  <a:lnTo>
                    <a:pt x="435457" y="110415"/>
                  </a:lnTo>
                  <a:lnTo>
                    <a:pt x="435617" y="112395"/>
                  </a:lnTo>
                  <a:lnTo>
                    <a:pt x="435768" y="114366"/>
                  </a:lnTo>
                  <a:lnTo>
                    <a:pt x="435889" y="116346"/>
                  </a:lnTo>
                  <a:lnTo>
                    <a:pt x="435989" y="118327"/>
                  </a:lnTo>
                  <a:lnTo>
                    <a:pt x="436070" y="120317"/>
                  </a:lnTo>
                  <a:lnTo>
                    <a:pt x="436130" y="122308"/>
                  </a:lnTo>
                  <a:lnTo>
                    <a:pt x="436160" y="124298"/>
                  </a:lnTo>
                  <a:lnTo>
                    <a:pt x="436170" y="126289"/>
                  </a:lnTo>
                  <a:lnTo>
                    <a:pt x="436170" y="126289"/>
                  </a:lnTo>
                  <a:lnTo>
                    <a:pt x="436170" y="127415"/>
                  </a:lnTo>
                  <a:lnTo>
                    <a:pt x="436160" y="128531"/>
                  </a:lnTo>
                  <a:lnTo>
                    <a:pt x="436140" y="129657"/>
                  </a:lnTo>
                  <a:lnTo>
                    <a:pt x="436120" y="130773"/>
                  </a:lnTo>
                  <a:lnTo>
                    <a:pt x="436090" y="131889"/>
                  </a:lnTo>
                  <a:lnTo>
                    <a:pt x="436050" y="133005"/>
                  </a:lnTo>
                  <a:lnTo>
                    <a:pt x="435999" y="134121"/>
                  </a:lnTo>
                  <a:lnTo>
                    <a:pt x="435949" y="135236"/>
                  </a:lnTo>
                  <a:lnTo>
                    <a:pt x="435889" y="136342"/>
                  </a:lnTo>
                  <a:lnTo>
                    <a:pt x="435818" y="137448"/>
                  </a:lnTo>
                  <a:lnTo>
                    <a:pt x="435748" y="138554"/>
                  </a:lnTo>
                  <a:lnTo>
                    <a:pt x="435668" y="139660"/>
                  </a:lnTo>
                  <a:lnTo>
                    <a:pt x="435577" y="140766"/>
                  </a:lnTo>
                  <a:lnTo>
                    <a:pt x="435487" y="141872"/>
                  </a:lnTo>
                  <a:lnTo>
                    <a:pt x="435386" y="142967"/>
                  </a:lnTo>
                  <a:lnTo>
                    <a:pt x="435276" y="144063"/>
                  </a:lnTo>
                  <a:lnTo>
                    <a:pt x="435155" y="145159"/>
                  </a:lnTo>
                  <a:lnTo>
                    <a:pt x="435034" y="146255"/>
                  </a:lnTo>
                  <a:lnTo>
                    <a:pt x="434904" y="147341"/>
                  </a:lnTo>
                  <a:lnTo>
                    <a:pt x="434773" y="148436"/>
                  </a:lnTo>
                  <a:lnTo>
                    <a:pt x="434632" y="149522"/>
                  </a:lnTo>
                  <a:lnTo>
                    <a:pt x="434481" y="150608"/>
                  </a:lnTo>
                  <a:lnTo>
                    <a:pt x="434331" y="151684"/>
                  </a:lnTo>
                  <a:lnTo>
                    <a:pt x="434160" y="152769"/>
                  </a:lnTo>
                  <a:lnTo>
                    <a:pt x="433999" y="153845"/>
                  </a:lnTo>
                  <a:lnTo>
                    <a:pt x="433818" y="154921"/>
                  </a:lnTo>
                  <a:lnTo>
                    <a:pt x="433637" y="155996"/>
                  </a:lnTo>
                  <a:lnTo>
                    <a:pt x="433446" y="157072"/>
                  </a:lnTo>
                  <a:lnTo>
                    <a:pt x="433255" y="158138"/>
                  </a:lnTo>
                  <a:lnTo>
                    <a:pt x="433054" y="159203"/>
                  </a:lnTo>
                  <a:lnTo>
                    <a:pt x="432843" y="160269"/>
                  </a:lnTo>
                  <a:lnTo>
                    <a:pt x="432631" y="161335"/>
                  </a:lnTo>
                  <a:lnTo>
                    <a:pt x="432410" y="162390"/>
                  </a:lnTo>
                  <a:lnTo>
                    <a:pt x="432179" y="163446"/>
                  </a:lnTo>
                  <a:lnTo>
                    <a:pt x="431948" y="164501"/>
                  </a:lnTo>
                  <a:lnTo>
                    <a:pt x="431706" y="165557"/>
                  </a:lnTo>
                  <a:lnTo>
                    <a:pt x="431465" y="166613"/>
                  </a:lnTo>
                  <a:lnTo>
                    <a:pt x="431204" y="167658"/>
                  </a:lnTo>
                  <a:lnTo>
                    <a:pt x="430952" y="168704"/>
                  </a:lnTo>
                  <a:lnTo>
                    <a:pt x="430681" y="169749"/>
                  </a:lnTo>
                  <a:lnTo>
                    <a:pt x="430409" y="170785"/>
                  </a:lnTo>
                  <a:lnTo>
                    <a:pt x="430128" y="171830"/>
                  </a:lnTo>
                  <a:lnTo>
                    <a:pt x="429846" y="172866"/>
                  </a:lnTo>
                  <a:lnTo>
                    <a:pt x="429555" y="173901"/>
                  </a:lnTo>
                  <a:lnTo>
                    <a:pt x="429263" y="174927"/>
                  </a:lnTo>
                  <a:lnTo>
                    <a:pt x="428962" y="175952"/>
                  </a:lnTo>
                  <a:lnTo>
                    <a:pt x="428650" y="176978"/>
                  </a:lnTo>
                  <a:lnTo>
                    <a:pt x="428328" y="178003"/>
                  </a:lnTo>
                  <a:lnTo>
                    <a:pt x="428007" y="179028"/>
                  </a:lnTo>
                  <a:lnTo>
                    <a:pt x="427685" y="180044"/>
                  </a:lnTo>
                  <a:lnTo>
                    <a:pt x="427353" y="181059"/>
                  </a:lnTo>
                  <a:lnTo>
                    <a:pt x="427011" y="182064"/>
                  </a:lnTo>
                  <a:lnTo>
                    <a:pt x="426669" y="183080"/>
                  </a:lnTo>
                  <a:lnTo>
                    <a:pt x="426318" y="184085"/>
                  </a:lnTo>
                  <a:lnTo>
                    <a:pt x="425956" y="185091"/>
                  </a:lnTo>
                  <a:lnTo>
                    <a:pt x="425594" y="186086"/>
                  </a:lnTo>
                  <a:lnTo>
                    <a:pt x="425222" y="187091"/>
                  </a:lnTo>
                  <a:lnTo>
                    <a:pt x="424850" y="188086"/>
                  </a:lnTo>
                  <a:lnTo>
                    <a:pt x="424468" y="189072"/>
                  </a:lnTo>
                  <a:lnTo>
                    <a:pt x="424075" y="190067"/>
                  </a:lnTo>
                  <a:lnTo>
                    <a:pt x="423683" y="191052"/>
                  </a:lnTo>
                  <a:lnTo>
                    <a:pt x="423281" y="192037"/>
                  </a:lnTo>
                  <a:lnTo>
                    <a:pt x="422879" y="193012"/>
                  </a:lnTo>
                  <a:lnTo>
                    <a:pt x="422467" y="193998"/>
                  </a:lnTo>
                  <a:lnTo>
                    <a:pt x="422055" y="194963"/>
                  </a:lnTo>
                  <a:lnTo>
                    <a:pt x="421632" y="195938"/>
                  </a:lnTo>
                  <a:lnTo>
                    <a:pt x="421200" y="196903"/>
                  </a:lnTo>
                  <a:lnTo>
                    <a:pt x="420768" y="197868"/>
                  </a:lnTo>
                  <a:lnTo>
                    <a:pt x="420325" y="198833"/>
                  </a:lnTo>
                  <a:lnTo>
                    <a:pt x="419883" y="199798"/>
                  </a:lnTo>
                  <a:lnTo>
                    <a:pt x="419431" y="200753"/>
                  </a:lnTo>
                  <a:lnTo>
                    <a:pt x="418978" y="201698"/>
                  </a:lnTo>
                  <a:lnTo>
                    <a:pt x="418516" y="202654"/>
                  </a:lnTo>
                  <a:lnTo>
                    <a:pt x="418053" y="203599"/>
                  </a:lnTo>
                  <a:lnTo>
                    <a:pt x="417571" y="204544"/>
                  </a:lnTo>
                  <a:lnTo>
                    <a:pt x="417098" y="205479"/>
                  </a:lnTo>
                  <a:lnTo>
                    <a:pt x="416615" y="206424"/>
                  </a:lnTo>
                  <a:lnTo>
                    <a:pt x="416123" y="207348"/>
                  </a:lnTo>
                  <a:lnTo>
                    <a:pt x="415630" y="208283"/>
                  </a:lnTo>
                  <a:lnTo>
                    <a:pt x="415128" y="209208"/>
                  </a:lnTo>
                  <a:lnTo>
                    <a:pt x="414625" y="210133"/>
                  </a:lnTo>
                  <a:lnTo>
                    <a:pt x="414112" y="211048"/>
                  </a:lnTo>
                  <a:lnTo>
                    <a:pt x="413589" y="211973"/>
                  </a:lnTo>
                  <a:lnTo>
                    <a:pt x="413077" y="212878"/>
                  </a:lnTo>
                  <a:lnTo>
                    <a:pt x="412544" y="213793"/>
                  </a:lnTo>
                  <a:lnTo>
                    <a:pt x="412011" y="214697"/>
                  </a:lnTo>
                  <a:lnTo>
                    <a:pt x="411478" y="215602"/>
                  </a:lnTo>
                  <a:lnTo>
                    <a:pt x="410935" y="216497"/>
                  </a:lnTo>
                  <a:lnTo>
                    <a:pt x="410382" y="217392"/>
                  </a:lnTo>
                  <a:lnTo>
                    <a:pt x="409829" y="218286"/>
                  </a:lnTo>
                  <a:lnTo>
                    <a:pt x="409266" y="219171"/>
                  </a:lnTo>
                  <a:lnTo>
                    <a:pt x="408703" y="220066"/>
                  </a:lnTo>
                  <a:lnTo>
                    <a:pt x="408140" y="220940"/>
                  </a:lnTo>
                  <a:lnTo>
                    <a:pt x="407557" y="221815"/>
                  </a:lnTo>
                  <a:lnTo>
                    <a:pt x="406984" y="222690"/>
                  </a:lnTo>
                  <a:lnTo>
                    <a:pt x="406401" y="223564"/>
                  </a:lnTo>
                  <a:lnTo>
                    <a:pt x="405808" y="224429"/>
                  </a:lnTo>
                  <a:lnTo>
                    <a:pt x="405214" y="225293"/>
                  </a:lnTo>
                  <a:lnTo>
                    <a:pt x="404611" y="226158"/>
                  </a:lnTo>
                  <a:lnTo>
                    <a:pt x="404008" y="227013"/>
                  </a:lnTo>
                  <a:lnTo>
                    <a:pt x="403395" y="227857"/>
                  </a:lnTo>
                  <a:lnTo>
                    <a:pt x="402781" y="228712"/>
                  </a:lnTo>
                  <a:lnTo>
                    <a:pt x="402158" y="229556"/>
                  </a:lnTo>
                  <a:lnTo>
                    <a:pt x="401535" y="230390"/>
                  </a:lnTo>
                  <a:lnTo>
                    <a:pt x="400911" y="231225"/>
                  </a:lnTo>
                  <a:lnTo>
                    <a:pt x="400268" y="232059"/>
                  </a:lnTo>
                  <a:lnTo>
                    <a:pt x="399634" y="232894"/>
                  </a:lnTo>
                  <a:lnTo>
                    <a:pt x="398991" y="233718"/>
                  </a:lnTo>
                  <a:lnTo>
                    <a:pt x="398337" y="234532"/>
                  </a:lnTo>
                  <a:lnTo>
                    <a:pt x="397684" y="235347"/>
                  </a:lnTo>
                  <a:lnTo>
                    <a:pt x="397030" y="236161"/>
                  </a:lnTo>
                  <a:lnTo>
                    <a:pt x="396367" y="236975"/>
                  </a:lnTo>
                  <a:lnTo>
                    <a:pt x="395693" y="237780"/>
                  </a:lnTo>
                  <a:lnTo>
                    <a:pt x="395020" y="238574"/>
                  </a:lnTo>
                  <a:lnTo>
                    <a:pt x="394346" y="239368"/>
                  </a:lnTo>
                  <a:lnTo>
                    <a:pt x="393662" y="240162"/>
                  </a:lnTo>
                  <a:lnTo>
                    <a:pt x="392979" y="240956"/>
                  </a:lnTo>
                  <a:lnTo>
                    <a:pt x="392285" y="241741"/>
                  </a:lnTo>
                  <a:lnTo>
                    <a:pt x="391591" y="242515"/>
                  </a:lnTo>
                  <a:lnTo>
                    <a:pt x="390887" y="243289"/>
                  </a:lnTo>
                  <a:lnTo>
                    <a:pt x="390184" y="244063"/>
                  </a:lnTo>
                  <a:lnTo>
                    <a:pt x="389470" y="244827"/>
                  </a:lnTo>
                  <a:lnTo>
                    <a:pt x="388756" y="245591"/>
                  </a:lnTo>
                  <a:lnTo>
                    <a:pt x="388042" y="246355"/>
                  </a:lnTo>
                  <a:lnTo>
                    <a:pt x="387318" y="247109"/>
                  </a:lnTo>
                  <a:lnTo>
                    <a:pt x="386584" y="247853"/>
                  </a:lnTo>
                  <a:lnTo>
                    <a:pt x="385850" y="248597"/>
                  </a:lnTo>
                  <a:lnTo>
                    <a:pt x="385117" y="249341"/>
                  </a:lnTo>
                  <a:lnTo>
                    <a:pt x="384373" y="250075"/>
                  </a:lnTo>
                  <a:lnTo>
                    <a:pt x="383629" y="250809"/>
                  </a:lnTo>
                  <a:lnTo>
                    <a:pt x="382885" y="251543"/>
                  </a:lnTo>
                  <a:lnTo>
                    <a:pt x="382131" y="252266"/>
                  </a:lnTo>
                  <a:lnTo>
                    <a:pt x="381366" y="252980"/>
                  </a:lnTo>
                  <a:lnTo>
                    <a:pt x="380602" y="253694"/>
                  </a:lnTo>
                  <a:lnTo>
                    <a:pt x="379838" y="254408"/>
                  </a:lnTo>
                  <a:lnTo>
                    <a:pt x="379064" y="255111"/>
                  </a:lnTo>
                  <a:lnTo>
                    <a:pt x="378290" y="255815"/>
                  </a:lnTo>
                  <a:lnTo>
                    <a:pt x="377516" y="256509"/>
                  </a:lnTo>
                  <a:lnTo>
                    <a:pt x="376732" y="257202"/>
                  </a:lnTo>
                  <a:lnTo>
                    <a:pt x="375937" y="257886"/>
                  </a:lnTo>
                  <a:lnTo>
                    <a:pt x="375143" y="258570"/>
                  </a:lnTo>
                  <a:lnTo>
                    <a:pt x="374349" y="259243"/>
                  </a:lnTo>
                  <a:lnTo>
                    <a:pt x="373555" y="259917"/>
                  </a:lnTo>
                  <a:lnTo>
                    <a:pt x="372750" y="260590"/>
                  </a:lnTo>
                  <a:lnTo>
                    <a:pt x="371936" y="261254"/>
                  </a:lnTo>
                  <a:lnTo>
                    <a:pt x="371121" y="261907"/>
                  </a:lnTo>
                  <a:lnTo>
                    <a:pt x="370307" y="262561"/>
                  </a:lnTo>
                  <a:lnTo>
                    <a:pt x="369483" y="263214"/>
                  </a:lnTo>
                  <a:lnTo>
                    <a:pt x="368658" y="263858"/>
                  </a:lnTo>
                  <a:lnTo>
                    <a:pt x="367834" y="264491"/>
                  </a:lnTo>
                  <a:lnTo>
                    <a:pt x="366999" y="265135"/>
                  </a:lnTo>
                  <a:lnTo>
                    <a:pt x="366165" y="265758"/>
                  </a:lnTo>
                  <a:lnTo>
                    <a:pt x="365330" y="266381"/>
                  </a:lnTo>
                  <a:lnTo>
                    <a:pt x="364486" y="267004"/>
                  </a:lnTo>
                  <a:lnTo>
                    <a:pt x="363631" y="267618"/>
                  </a:lnTo>
                  <a:lnTo>
                    <a:pt x="362787" y="268231"/>
                  </a:lnTo>
                  <a:lnTo>
                    <a:pt x="361922" y="268834"/>
                  </a:lnTo>
                  <a:lnTo>
                    <a:pt x="361068" y="269437"/>
                  </a:lnTo>
                  <a:lnTo>
                    <a:pt x="360203" y="270030"/>
                  </a:lnTo>
                  <a:lnTo>
                    <a:pt x="359338" y="270614"/>
                  </a:lnTo>
                  <a:lnTo>
                    <a:pt x="358464" y="271207"/>
                  </a:lnTo>
                  <a:lnTo>
                    <a:pt x="357589" y="271780"/>
                  </a:lnTo>
                  <a:lnTo>
                    <a:pt x="356714" y="272353"/>
                  </a:lnTo>
                  <a:lnTo>
                    <a:pt x="355829" y="272926"/>
                  </a:lnTo>
                  <a:lnTo>
                    <a:pt x="354945" y="273489"/>
                  </a:lnTo>
                  <a:lnTo>
                    <a:pt x="354060" y="274052"/>
                  </a:lnTo>
                  <a:lnTo>
                    <a:pt x="353165" y="274605"/>
                  </a:lnTo>
                  <a:lnTo>
                    <a:pt x="352270" y="275148"/>
                  </a:lnTo>
                  <a:lnTo>
                    <a:pt x="351376" y="275690"/>
                  </a:lnTo>
                  <a:lnTo>
                    <a:pt x="350471" y="276233"/>
                  </a:lnTo>
                  <a:lnTo>
                    <a:pt x="349566" y="276766"/>
                  </a:lnTo>
                  <a:lnTo>
                    <a:pt x="348651" y="277289"/>
                  </a:lnTo>
                  <a:lnTo>
                    <a:pt x="347736" y="277812"/>
                  </a:lnTo>
                  <a:lnTo>
                    <a:pt x="346821" y="278334"/>
                  </a:lnTo>
                  <a:lnTo>
                    <a:pt x="345906" y="278847"/>
                  </a:lnTo>
                  <a:lnTo>
                    <a:pt x="344981" y="279350"/>
                  </a:lnTo>
                  <a:lnTo>
                    <a:pt x="344056" y="279852"/>
                  </a:lnTo>
                  <a:lnTo>
                    <a:pt x="343121" y="280345"/>
                  </a:lnTo>
                  <a:lnTo>
                    <a:pt x="342186" y="280838"/>
                  </a:lnTo>
                  <a:lnTo>
                    <a:pt x="341251" y="281320"/>
                  </a:lnTo>
                  <a:lnTo>
                    <a:pt x="340316" y="281793"/>
                  </a:lnTo>
                  <a:lnTo>
                    <a:pt x="339371" y="282265"/>
                  </a:lnTo>
                  <a:lnTo>
                    <a:pt x="338426" y="282738"/>
                  </a:lnTo>
                  <a:lnTo>
                    <a:pt x="337471" y="283200"/>
                  </a:lnTo>
                  <a:lnTo>
                    <a:pt x="336516" y="283653"/>
                  </a:lnTo>
                  <a:lnTo>
                    <a:pt x="335561" y="284105"/>
                  </a:lnTo>
                  <a:lnTo>
                    <a:pt x="334606" y="284547"/>
                  </a:lnTo>
                  <a:lnTo>
                    <a:pt x="333640" y="284990"/>
                  </a:lnTo>
                  <a:lnTo>
                    <a:pt x="332675" y="285422"/>
                  </a:lnTo>
                  <a:lnTo>
                    <a:pt x="331710" y="285854"/>
                  </a:lnTo>
                  <a:lnTo>
                    <a:pt x="330735" y="286277"/>
                  </a:lnTo>
                  <a:lnTo>
                    <a:pt x="329760" y="286689"/>
                  </a:lnTo>
                  <a:lnTo>
                    <a:pt x="328784" y="287101"/>
                  </a:lnTo>
                  <a:lnTo>
                    <a:pt x="327809" y="287503"/>
                  </a:lnTo>
                  <a:lnTo>
                    <a:pt x="326824" y="287905"/>
                  </a:lnTo>
                  <a:lnTo>
                    <a:pt x="325839" y="288297"/>
                  </a:lnTo>
                  <a:lnTo>
                    <a:pt x="324843" y="288689"/>
                  </a:lnTo>
                  <a:lnTo>
                    <a:pt x="323848" y="289061"/>
                  </a:lnTo>
                  <a:lnTo>
                    <a:pt x="322853" y="289443"/>
                  </a:lnTo>
                  <a:lnTo>
                    <a:pt x="321857" y="289815"/>
                  </a:lnTo>
                  <a:lnTo>
                    <a:pt x="320862" y="290177"/>
                  </a:lnTo>
                  <a:lnTo>
                    <a:pt x="319856" y="290529"/>
                  </a:lnTo>
                  <a:lnTo>
                    <a:pt x="318851" y="290881"/>
                  </a:lnTo>
                  <a:lnTo>
                    <a:pt x="317836" y="291233"/>
                  </a:lnTo>
                  <a:lnTo>
                    <a:pt x="316830" y="291565"/>
                  </a:lnTo>
                  <a:lnTo>
                    <a:pt x="315815" y="291906"/>
                  </a:lnTo>
                  <a:lnTo>
                    <a:pt x="314789" y="292228"/>
                  </a:lnTo>
                  <a:lnTo>
                    <a:pt x="313774" y="292550"/>
                  </a:lnTo>
                  <a:lnTo>
                    <a:pt x="312748" y="292871"/>
                  </a:lnTo>
                  <a:lnTo>
                    <a:pt x="311723" y="293173"/>
                  </a:lnTo>
                  <a:lnTo>
                    <a:pt x="310697" y="293485"/>
                  </a:lnTo>
                  <a:lnTo>
                    <a:pt x="309662" y="293776"/>
                  </a:lnTo>
                  <a:lnTo>
                    <a:pt x="308636" y="294068"/>
                  </a:lnTo>
                  <a:lnTo>
                    <a:pt x="307591" y="294349"/>
                  </a:lnTo>
                  <a:lnTo>
                    <a:pt x="306555" y="294631"/>
                  </a:lnTo>
                  <a:lnTo>
                    <a:pt x="305520" y="294902"/>
                  </a:lnTo>
                  <a:lnTo>
                    <a:pt x="304474" y="295164"/>
                  </a:lnTo>
                  <a:lnTo>
                    <a:pt x="303428" y="295425"/>
                  </a:lnTo>
                  <a:lnTo>
                    <a:pt x="302383" y="295676"/>
                  </a:lnTo>
                  <a:lnTo>
                    <a:pt x="301327" y="295928"/>
                  </a:lnTo>
                  <a:lnTo>
                    <a:pt x="300271" y="296169"/>
                  </a:lnTo>
                  <a:lnTo>
                    <a:pt x="299216" y="296400"/>
                  </a:lnTo>
                  <a:lnTo>
                    <a:pt x="298160" y="296631"/>
                  </a:lnTo>
                  <a:lnTo>
                    <a:pt x="297094" y="296853"/>
                  </a:lnTo>
                  <a:lnTo>
                    <a:pt x="296039" y="297064"/>
                  </a:lnTo>
                  <a:lnTo>
                    <a:pt x="294973" y="297275"/>
                  </a:lnTo>
                  <a:lnTo>
                    <a:pt x="293907" y="297476"/>
                  </a:lnTo>
                  <a:lnTo>
                    <a:pt x="292832" y="297667"/>
                  </a:lnTo>
                  <a:lnTo>
                    <a:pt x="291766" y="297858"/>
                  </a:lnTo>
                  <a:lnTo>
                    <a:pt x="290690" y="298039"/>
                  </a:lnTo>
                  <a:lnTo>
                    <a:pt x="289614" y="298210"/>
                  </a:lnTo>
                  <a:lnTo>
                    <a:pt x="288528" y="298381"/>
                  </a:lnTo>
                  <a:lnTo>
                    <a:pt x="287453" y="298541"/>
                  </a:lnTo>
                  <a:lnTo>
                    <a:pt x="286367" y="298702"/>
                  </a:lnTo>
                  <a:lnTo>
                    <a:pt x="285281" y="298853"/>
                  </a:lnTo>
                  <a:lnTo>
                    <a:pt x="284195" y="298994"/>
                  </a:lnTo>
                  <a:lnTo>
                    <a:pt x="283109" y="299125"/>
                  </a:lnTo>
                  <a:lnTo>
                    <a:pt x="282014" y="299255"/>
                  </a:lnTo>
                  <a:lnTo>
                    <a:pt x="280928" y="299376"/>
                  </a:lnTo>
                  <a:lnTo>
                    <a:pt x="279832" y="299497"/>
                  </a:lnTo>
                  <a:lnTo>
                    <a:pt x="278736" y="299597"/>
                  </a:lnTo>
                  <a:lnTo>
                    <a:pt x="277630" y="299698"/>
                  </a:lnTo>
                  <a:lnTo>
                    <a:pt x="276534" y="299798"/>
                  </a:lnTo>
                  <a:lnTo>
                    <a:pt x="275428" y="299889"/>
                  </a:lnTo>
                  <a:lnTo>
                    <a:pt x="274322" y="299969"/>
                  </a:lnTo>
                  <a:lnTo>
                    <a:pt x="273216" y="300039"/>
                  </a:lnTo>
                  <a:lnTo>
                    <a:pt x="272110" y="300110"/>
                  </a:lnTo>
                  <a:lnTo>
                    <a:pt x="270994" y="300170"/>
                  </a:lnTo>
                  <a:lnTo>
                    <a:pt x="269888" y="300220"/>
                  </a:lnTo>
                  <a:lnTo>
                    <a:pt x="268772" y="300261"/>
                  </a:lnTo>
                  <a:lnTo>
                    <a:pt x="267657" y="300301"/>
                  </a:lnTo>
                  <a:lnTo>
                    <a:pt x="266541" y="300331"/>
                  </a:lnTo>
                  <a:lnTo>
                    <a:pt x="265414" y="300361"/>
                  </a:lnTo>
                  <a:lnTo>
                    <a:pt x="264298" y="300381"/>
                  </a:lnTo>
                  <a:lnTo>
                    <a:pt x="263172" y="300391"/>
                  </a:lnTo>
                  <a:lnTo>
                    <a:pt x="262046" y="300391"/>
                  </a:lnTo>
                  <a:lnTo>
                    <a:pt x="262046" y="300391"/>
                  </a:lnTo>
                  <a:lnTo>
                    <a:pt x="260930" y="300391"/>
                  </a:lnTo>
                  <a:lnTo>
                    <a:pt x="259804" y="300381"/>
                  </a:lnTo>
                  <a:lnTo>
                    <a:pt x="258688" y="300361"/>
                  </a:lnTo>
                  <a:lnTo>
                    <a:pt x="257562" y="300331"/>
                  </a:lnTo>
                  <a:lnTo>
                    <a:pt x="256446" y="300301"/>
                  </a:lnTo>
                  <a:lnTo>
                    <a:pt x="255330" y="300261"/>
                  </a:lnTo>
                  <a:lnTo>
                    <a:pt x="254214" y="300220"/>
                  </a:lnTo>
                  <a:lnTo>
                    <a:pt x="253108" y="300170"/>
                  </a:lnTo>
                  <a:lnTo>
                    <a:pt x="251992" y="300110"/>
                  </a:lnTo>
                  <a:lnTo>
                    <a:pt x="250887" y="300039"/>
                  </a:lnTo>
                  <a:lnTo>
                    <a:pt x="249781" y="299969"/>
                  </a:lnTo>
                  <a:lnTo>
                    <a:pt x="248675" y="299889"/>
                  </a:lnTo>
                  <a:lnTo>
                    <a:pt x="247569" y="299798"/>
                  </a:lnTo>
                  <a:lnTo>
                    <a:pt x="246473" y="299698"/>
                  </a:lnTo>
                  <a:lnTo>
                    <a:pt x="245367" y="299597"/>
                  </a:lnTo>
                  <a:lnTo>
                    <a:pt x="244271" y="299497"/>
                  </a:lnTo>
                  <a:lnTo>
                    <a:pt x="243175" y="299376"/>
                  </a:lnTo>
                  <a:lnTo>
                    <a:pt x="242089" y="299255"/>
                  </a:lnTo>
                  <a:lnTo>
                    <a:pt x="240993" y="299125"/>
                  </a:lnTo>
                  <a:lnTo>
                    <a:pt x="239908" y="298994"/>
                  </a:lnTo>
                  <a:lnTo>
                    <a:pt x="238822" y="298853"/>
                  </a:lnTo>
                  <a:lnTo>
                    <a:pt x="237736" y="298702"/>
                  </a:lnTo>
                  <a:lnTo>
                    <a:pt x="236650" y="298541"/>
                  </a:lnTo>
                  <a:lnTo>
                    <a:pt x="235574" y="298381"/>
                  </a:lnTo>
                  <a:lnTo>
                    <a:pt x="234489" y="298210"/>
                  </a:lnTo>
                  <a:lnTo>
                    <a:pt x="233413" y="298039"/>
                  </a:lnTo>
                  <a:lnTo>
                    <a:pt x="232337" y="297858"/>
                  </a:lnTo>
                  <a:lnTo>
                    <a:pt x="231271" y="297667"/>
                  </a:lnTo>
                  <a:lnTo>
                    <a:pt x="230196" y="297476"/>
                  </a:lnTo>
                  <a:lnTo>
                    <a:pt x="229130" y="297275"/>
                  </a:lnTo>
                  <a:lnTo>
                    <a:pt x="228064" y="297064"/>
                  </a:lnTo>
                  <a:lnTo>
                    <a:pt x="227008" y="296853"/>
                  </a:lnTo>
                  <a:lnTo>
                    <a:pt x="225943" y="296631"/>
                  </a:lnTo>
                  <a:lnTo>
                    <a:pt x="224887" y="296400"/>
                  </a:lnTo>
                  <a:lnTo>
                    <a:pt x="223831" y="296169"/>
                  </a:lnTo>
                  <a:lnTo>
                    <a:pt x="222776" y="295928"/>
                  </a:lnTo>
                  <a:lnTo>
                    <a:pt x="221730" y="295676"/>
                  </a:lnTo>
                  <a:lnTo>
                    <a:pt x="220674" y="295425"/>
                  </a:lnTo>
                  <a:lnTo>
                    <a:pt x="219629" y="295164"/>
                  </a:lnTo>
                  <a:lnTo>
                    <a:pt x="218583" y="294902"/>
                  </a:lnTo>
                  <a:lnTo>
                    <a:pt x="217548" y="294631"/>
                  </a:lnTo>
                  <a:lnTo>
                    <a:pt x="216512" y="294349"/>
                  </a:lnTo>
                  <a:lnTo>
                    <a:pt x="215477" y="294068"/>
                  </a:lnTo>
                  <a:lnTo>
                    <a:pt x="214441" y="293776"/>
                  </a:lnTo>
                  <a:lnTo>
                    <a:pt x="213406" y="293485"/>
                  </a:lnTo>
                  <a:lnTo>
                    <a:pt x="212380" y="293173"/>
                  </a:lnTo>
                  <a:lnTo>
                    <a:pt x="211355" y="292871"/>
                  </a:lnTo>
                  <a:lnTo>
                    <a:pt x="210329" y="292550"/>
                  </a:lnTo>
                  <a:lnTo>
                    <a:pt x="209314" y="292228"/>
                  </a:lnTo>
                  <a:lnTo>
                    <a:pt x="208288" y="291906"/>
                  </a:lnTo>
                  <a:lnTo>
                    <a:pt x="207283" y="291565"/>
                  </a:lnTo>
                  <a:lnTo>
                    <a:pt x="206267" y="291233"/>
                  </a:lnTo>
                  <a:lnTo>
                    <a:pt x="205252" y="290881"/>
                  </a:lnTo>
                  <a:lnTo>
                    <a:pt x="204246" y="290529"/>
                  </a:lnTo>
                  <a:lnTo>
                    <a:pt x="203251" y="290177"/>
                  </a:lnTo>
                  <a:lnTo>
                    <a:pt x="202246" y="289815"/>
                  </a:lnTo>
                  <a:lnTo>
                    <a:pt x="201250" y="289443"/>
                  </a:lnTo>
                  <a:lnTo>
                    <a:pt x="200255" y="289061"/>
                  </a:lnTo>
                  <a:lnTo>
                    <a:pt x="199260" y="288689"/>
                  </a:lnTo>
                  <a:lnTo>
                    <a:pt x="198274" y="288297"/>
                  </a:lnTo>
                  <a:lnTo>
                    <a:pt x="197279" y="287905"/>
                  </a:lnTo>
                  <a:lnTo>
                    <a:pt x="196304" y="287503"/>
                  </a:lnTo>
                  <a:lnTo>
                    <a:pt x="195318" y="287101"/>
                  </a:lnTo>
                  <a:lnTo>
                    <a:pt x="194343" y="286689"/>
                  </a:lnTo>
                  <a:lnTo>
                    <a:pt x="193368" y="286277"/>
                  </a:lnTo>
                  <a:lnTo>
                    <a:pt x="192393" y="285854"/>
                  </a:lnTo>
                  <a:lnTo>
                    <a:pt x="191428" y="285422"/>
                  </a:lnTo>
                  <a:lnTo>
                    <a:pt x="190462" y="284990"/>
                  </a:lnTo>
                  <a:lnTo>
                    <a:pt x="189497" y="284547"/>
                  </a:lnTo>
                  <a:lnTo>
                    <a:pt x="188542" y="284105"/>
                  </a:lnTo>
                  <a:lnTo>
                    <a:pt x="187587" y="283653"/>
                  </a:lnTo>
                  <a:lnTo>
                    <a:pt x="186632" y="283200"/>
                  </a:lnTo>
                  <a:lnTo>
                    <a:pt x="185677" y="282738"/>
                  </a:lnTo>
                  <a:lnTo>
                    <a:pt x="184732" y="282265"/>
                  </a:lnTo>
                  <a:lnTo>
                    <a:pt x="183787" y="281793"/>
                  </a:lnTo>
                  <a:lnTo>
                    <a:pt x="182852" y="281320"/>
                  </a:lnTo>
                  <a:lnTo>
                    <a:pt x="181917" y="280838"/>
                  </a:lnTo>
                  <a:lnTo>
                    <a:pt x="180982" y="280345"/>
                  </a:lnTo>
                  <a:lnTo>
                    <a:pt x="180047" y="279852"/>
                  </a:lnTo>
                  <a:lnTo>
                    <a:pt x="179122" y="279350"/>
                  </a:lnTo>
                  <a:lnTo>
                    <a:pt x="178197" y="278847"/>
                  </a:lnTo>
                  <a:lnTo>
                    <a:pt x="177282" y="278334"/>
                  </a:lnTo>
                  <a:lnTo>
                    <a:pt x="176367" y="277812"/>
                  </a:lnTo>
                  <a:lnTo>
                    <a:pt x="175452" y="277289"/>
                  </a:lnTo>
                  <a:lnTo>
                    <a:pt x="174537" y="276766"/>
                  </a:lnTo>
                  <a:lnTo>
                    <a:pt x="173632" y="276233"/>
                  </a:lnTo>
                  <a:lnTo>
                    <a:pt x="172727" y="275690"/>
                  </a:lnTo>
                  <a:lnTo>
                    <a:pt x="171833" y="275148"/>
                  </a:lnTo>
                  <a:lnTo>
                    <a:pt x="170938" y="274605"/>
                  </a:lnTo>
                  <a:lnTo>
                    <a:pt x="170043" y="274052"/>
                  </a:lnTo>
                  <a:lnTo>
                    <a:pt x="169158" y="273489"/>
                  </a:lnTo>
                  <a:lnTo>
                    <a:pt x="168273" y="272926"/>
                  </a:lnTo>
                  <a:lnTo>
                    <a:pt x="167389" y="272353"/>
                  </a:lnTo>
                  <a:lnTo>
                    <a:pt x="166514" y="271780"/>
                  </a:lnTo>
                  <a:lnTo>
                    <a:pt x="165639" y="271207"/>
                  </a:lnTo>
                  <a:lnTo>
                    <a:pt x="164765" y="270614"/>
                  </a:lnTo>
                  <a:lnTo>
                    <a:pt x="163900" y="270030"/>
                  </a:lnTo>
                  <a:lnTo>
                    <a:pt x="163035" y="269437"/>
                  </a:lnTo>
                  <a:lnTo>
                    <a:pt x="162181" y="268834"/>
                  </a:lnTo>
                  <a:lnTo>
                    <a:pt x="161326" y="268231"/>
                  </a:lnTo>
                  <a:lnTo>
                    <a:pt x="160472" y="267618"/>
                  </a:lnTo>
                  <a:lnTo>
                    <a:pt x="159627" y="267004"/>
                  </a:lnTo>
                  <a:lnTo>
                    <a:pt x="158783" y="266381"/>
                  </a:lnTo>
                  <a:lnTo>
                    <a:pt x="157938" y="265758"/>
                  </a:lnTo>
                  <a:lnTo>
                    <a:pt x="157104" y="265135"/>
                  </a:lnTo>
                  <a:lnTo>
                    <a:pt x="156269" y="264491"/>
                  </a:lnTo>
                  <a:lnTo>
                    <a:pt x="155445" y="263858"/>
                  </a:lnTo>
                  <a:lnTo>
                    <a:pt x="154620" y="263214"/>
                  </a:lnTo>
                  <a:lnTo>
                    <a:pt x="153796" y="262561"/>
                  </a:lnTo>
                  <a:lnTo>
                    <a:pt x="152981" y="261907"/>
                  </a:lnTo>
                  <a:lnTo>
                    <a:pt x="152167" y="261254"/>
                  </a:lnTo>
                  <a:lnTo>
                    <a:pt x="151363" y="260590"/>
                  </a:lnTo>
                  <a:lnTo>
                    <a:pt x="150558" y="259917"/>
                  </a:lnTo>
                  <a:lnTo>
                    <a:pt x="149754" y="259243"/>
                  </a:lnTo>
                  <a:lnTo>
                    <a:pt x="148960" y="258570"/>
                  </a:lnTo>
                  <a:lnTo>
                    <a:pt x="148166" y="257886"/>
                  </a:lnTo>
                  <a:lnTo>
                    <a:pt x="147381" y="257202"/>
                  </a:lnTo>
                  <a:lnTo>
                    <a:pt x="146597" y="256509"/>
                  </a:lnTo>
                  <a:lnTo>
                    <a:pt x="145813" y="255815"/>
                  </a:lnTo>
                  <a:lnTo>
                    <a:pt x="145039" y="255111"/>
                  </a:lnTo>
                  <a:lnTo>
                    <a:pt x="144265" y="254408"/>
                  </a:lnTo>
                  <a:lnTo>
                    <a:pt x="143501" y="253694"/>
                  </a:lnTo>
                  <a:lnTo>
                    <a:pt x="142736" y="252980"/>
                  </a:lnTo>
                  <a:lnTo>
                    <a:pt x="141982" y="252266"/>
                  </a:lnTo>
                  <a:lnTo>
                    <a:pt x="141228" y="251543"/>
                  </a:lnTo>
                  <a:lnTo>
                    <a:pt x="140474" y="250809"/>
                  </a:lnTo>
                  <a:lnTo>
                    <a:pt x="139730" y="250075"/>
                  </a:lnTo>
                  <a:lnTo>
                    <a:pt x="138986" y="249341"/>
                  </a:lnTo>
                  <a:lnTo>
                    <a:pt x="138252" y="248597"/>
                  </a:lnTo>
                  <a:lnTo>
                    <a:pt x="137518" y="247853"/>
                  </a:lnTo>
                  <a:lnTo>
                    <a:pt x="136795" y="247109"/>
                  </a:lnTo>
                  <a:lnTo>
                    <a:pt x="136071" y="246355"/>
                  </a:lnTo>
                  <a:lnTo>
                    <a:pt x="135347" y="245591"/>
                  </a:lnTo>
                  <a:lnTo>
                    <a:pt x="134633" y="244827"/>
                  </a:lnTo>
                  <a:lnTo>
                    <a:pt x="133929" y="244063"/>
                  </a:lnTo>
                  <a:lnTo>
                    <a:pt x="133215" y="243289"/>
                  </a:lnTo>
                  <a:lnTo>
                    <a:pt x="132522" y="242515"/>
                  </a:lnTo>
                  <a:lnTo>
                    <a:pt x="131828" y="241741"/>
                  </a:lnTo>
                  <a:lnTo>
                    <a:pt x="131134" y="240956"/>
                  </a:lnTo>
                  <a:lnTo>
                    <a:pt x="130441" y="240162"/>
                  </a:lnTo>
                  <a:lnTo>
                    <a:pt x="129767" y="239368"/>
                  </a:lnTo>
                  <a:lnTo>
                    <a:pt x="129083" y="238574"/>
                  </a:lnTo>
                  <a:lnTo>
                    <a:pt x="128410" y="237780"/>
                  </a:lnTo>
                  <a:lnTo>
                    <a:pt x="127746" y="236975"/>
                  </a:lnTo>
                  <a:lnTo>
                    <a:pt x="127082" y="236161"/>
                  </a:lnTo>
                  <a:lnTo>
                    <a:pt x="126419" y="235347"/>
                  </a:lnTo>
                  <a:lnTo>
                    <a:pt x="125765" y="234532"/>
                  </a:lnTo>
                  <a:lnTo>
                    <a:pt x="125122" y="233718"/>
                  </a:lnTo>
                  <a:lnTo>
                    <a:pt x="124479" y="232894"/>
                  </a:lnTo>
                  <a:lnTo>
                    <a:pt x="123835" y="232059"/>
                  </a:lnTo>
                  <a:lnTo>
                    <a:pt x="123202" y="231225"/>
                  </a:lnTo>
                  <a:lnTo>
                    <a:pt x="122568" y="230390"/>
                  </a:lnTo>
                  <a:lnTo>
                    <a:pt x="121945" y="229556"/>
                  </a:lnTo>
                  <a:lnTo>
                    <a:pt x="121322" y="228712"/>
                  </a:lnTo>
                  <a:lnTo>
                    <a:pt x="120708" y="227857"/>
                  </a:lnTo>
                  <a:lnTo>
                    <a:pt x="120105" y="227013"/>
                  </a:lnTo>
                  <a:lnTo>
                    <a:pt x="119492" y="226158"/>
                  </a:lnTo>
                  <a:lnTo>
                    <a:pt x="118899" y="225293"/>
                  </a:lnTo>
                  <a:lnTo>
                    <a:pt x="118305" y="224429"/>
                  </a:lnTo>
                  <a:lnTo>
                    <a:pt x="117712" y="223564"/>
                  </a:lnTo>
                  <a:lnTo>
                    <a:pt x="117129" y="222690"/>
                  </a:lnTo>
                  <a:lnTo>
                    <a:pt x="116546" y="221815"/>
                  </a:lnTo>
                  <a:lnTo>
                    <a:pt x="115973" y="220940"/>
                  </a:lnTo>
                  <a:lnTo>
                    <a:pt x="115400" y="220066"/>
                  </a:lnTo>
                  <a:lnTo>
                    <a:pt x="114837" y="219171"/>
                  </a:lnTo>
                  <a:lnTo>
                    <a:pt x="114284" y="218286"/>
                  </a:lnTo>
                  <a:lnTo>
                    <a:pt x="113721" y="217392"/>
                  </a:lnTo>
                  <a:lnTo>
                    <a:pt x="113178" y="216497"/>
                  </a:lnTo>
                  <a:lnTo>
                    <a:pt x="112635" y="215602"/>
                  </a:lnTo>
                  <a:lnTo>
                    <a:pt x="112092" y="214697"/>
                  </a:lnTo>
                  <a:lnTo>
                    <a:pt x="111559" y="213793"/>
                  </a:lnTo>
                  <a:lnTo>
                    <a:pt x="111036" y="212878"/>
                  </a:lnTo>
                  <a:lnTo>
                    <a:pt x="110514" y="211973"/>
                  </a:lnTo>
                  <a:lnTo>
                    <a:pt x="110001" y="211048"/>
                  </a:lnTo>
                  <a:lnTo>
                    <a:pt x="109488" y="210133"/>
                  </a:lnTo>
                  <a:lnTo>
                    <a:pt x="108975" y="209208"/>
                  </a:lnTo>
                  <a:lnTo>
                    <a:pt x="108483" y="208283"/>
                  </a:lnTo>
                  <a:lnTo>
                    <a:pt x="107980" y="207348"/>
                  </a:lnTo>
                  <a:lnTo>
                    <a:pt x="107497" y="206424"/>
                  </a:lnTo>
                  <a:lnTo>
                    <a:pt x="107015" y="205479"/>
                  </a:lnTo>
                  <a:lnTo>
                    <a:pt x="106532" y="204544"/>
                  </a:lnTo>
                  <a:lnTo>
                    <a:pt x="106060" y="203599"/>
                  </a:lnTo>
                  <a:lnTo>
                    <a:pt x="105587" y="202654"/>
                  </a:lnTo>
                  <a:lnTo>
                    <a:pt x="105135" y="201698"/>
                  </a:lnTo>
                  <a:lnTo>
                    <a:pt x="104672" y="200753"/>
                  </a:lnTo>
                  <a:lnTo>
                    <a:pt x="104220" y="199798"/>
                  </a:lnTo>
                  <a:lnTo>
                    <a:pt x="103777" y="198833"/>
                  </a:lnTo>
                  <a:lnTo>
                    <a:pt x="103335" y="197868"/>
                  </a:lnTo>
                  <a:lnTo>
                    <a:pt x="102903" y="196903"/>
                  </a:lnTo>
                  <a:lnTo>
                    <a:pt x="102481" y="195938"/>
                  </a:lnTo>
                  <a:lnTo>
                    <a:pt x="102058" y="194963"/>
                  </a:lnTo>
                  <a:lnTo>
                    <a:pt x="101636" y="193998"/>
                  </a:lnTo>
                  <a:lnTo>
                    <a:pt x="101224" y="193012"/>
                  </a:lnTo>
                  <a:lnTo>
                    <a:pt x="100822" y="192037"/>
                  </a:lnTo>
                  <a:lnTo>
                    <a:pt x="100419" y="191052"/>
                  </a:lnTo>
                  <a:lnTo>
                    <a:pt x="100027" y="190067"/>
                  </a:lnTo>
                  <a:lnTo>
                    <a:pt x="99645" y="189072"/>
                  </a:lnTo>
                  <a:lnTo>
                    <a:pt x="99263" y="188086"/>
                  </a:lnTo>
                  <a:lnTo>
                    <a:pt x="98891" y="187091"/>
                  </a:lnTo>
                  <a:lnTo>
                    <a:pt x="98519" y="186086"/>
                  </a:lnTo>
                  <a:lnTo>
                    <a:pt x="98157" y="185091"/>
                  </a:lnTo>
                  <a:lnTo>
                    <a:pt x="97795" y="184085"/>
                  </a:lnTo>
                  <a:lnTo>
                    <a:pt x="97444" y="183080"/>
                  </a:lnTo>
                  <a:lnTo>
                    <a:pt x="97102" y="182064"/>
                  </a:lnTo>
                  <a:lnTo>
                    <a:pt x="96760" y="181059"/>
                  </a:lnTo>
                  <a:lnTo>
                    <a:pt x="96428" y="180044"/>
                  </a:lnTo>
                  <a:lnTo>
                    <a:pt x="96096" y="179028"/>
                  </a:lnTo>
                  <a:lnTo>
                    <a:pt x="95775" y="178003"/>
                  </a:lnTo>
                  <a:lnTo>
                    <a:pt x="95463" y="176978"/>
                  </a:lnTo>
                  <a:lnTo>
                    <a:pt x="95151" y="175952"/>
                  </a:lnTo>
                  <a:lnTo>
                    <a:pt x="94850" y="174927"/>
                  </a:lnTo>
                  <a:lnTo>
                    <a:pt x="94548" y="173901"/>
                  </a:lnTo>
                  <a:lnTo>
                    <a:pt x="94256" y="172866"/>
                  </a:lnTo>
                  <a:lnTo>
                    <a:pt x="93975" y="171830"/>
                  </a:lnTo>
                  <a:lnTo>
                    <a:pt x="93693" y="170785"/>
                  </a:lnTo>
                  <a:lnTo>
                    <a:pt x="93422" y="169749"/>
                  </a:lnTo>
                  <a:lnTo>
                    <a:pt x="93161" y="168704"/>
                  </a:lnTo>
                  <a:lnTo>
                    <a:pt x="92899" y="167658"/>
                  </a:lnTo>
                  <a:lnTo>
                    <a:pt x="92648" y="166613"/>
                  </a:lnTo>
                  <a:lnTo>
                    <a:pt x="92396" y="165557"/>
                  </a:lnTo>
                  <a:lnTo>
                    <a:pt x="92165" y="164501"/>
                  </a:lnTo>
                  <a:lnTo>
                    <a:pt x="91924" y="163446"/>
                  </a:lnTo>
                  <a:lnTo>
                    <a:pt x="91703" y="162390"/>
                  </a:lnTo>
                  <a:lnTo>
                    <a:pt x="91482" y="161335"/>
                  </a:lnTo>
                  <a:lnTo>
                    <a:pt x="91260" y="160269"/>
                  </a:lnTo>
                  <a:lnTo>
                    <a:pt x="91059" y="159203"/>
                  </a:lnTo>
                  <a:lnTo>
                    <a:pt x="90858" y="158138"/>
                  </a:lnTo>
                  <a:lnTo>
                    <a:pt x="90657" y="157072"/>
                  </a:lnTo>
                  <a:lnTo>
                    <a:pt x="90466" y="155996"/>
                  </a:lnTo>
                  <a:lnTo>
                    <a:pt x="90285" y="154921"/>
                  </a:lnTo>
                  <a:lnTo>
                    <a:pt x="90114" y="153845"/>
                  </a:lnTo>
                  <a:lnTo>
                    <a:pt x="89943" y="152769"/>
                  </a:lnTo>
                  <a:lnTo>
                    <a:pt x="89782" y="151684"/>
                  </a:lnTo>
                  <a:lnTo>
                    <a:pt x="89632" y="150608"/>
                  </a:lnTo>
                  <a:lnTo>
                    <a:pt x="89481" y="149522"/>
                  </a:lnTo>
                  <a:lnTo>
                    <a:pt x="89340" y="148436"/>
                  </a:lnTo>
                  <a:lnTo>
                    <a:pt x="89199" y="147341"/>
                  </a:lnTo>
                  <a:lnTo>
                    <a:pt x="89069" y="146255"/>
                  </a:lnTo>
                  <a:lnTo>
                    <a:pt x="88948" y="145159"/>
                  </a:lnTo>
                  <a:lnTo>
                    <a:pt x="88837" y="144063"/>
                  </a:lnTo>
                  <a:lnTo>
                    <a:pt x="88727" y="142967"/>
                  </a:lnTo>
                  <a:lnTo>
                    <a:pt x="88626" y="141872"/>
                  </a:lnTo>
                  <a:lnTo>
                    <a:pt x="88536" y="140766"/>
                  </a:lnTo>
                  <a:lnTo>
                    <a:pt x="88445" y="139660"/>
                  </a:lnTo>
                  <a:lnTo>
                    <a:pt x="88365" y="138554"/>
                  </a:lnTo>
                  <a:lnTo>
                    <a:pt x="88284" y="137448"/>
                  </a:lnTo>
                  <a:lnTo>
                    <a:pt x="88224" y="136342"/>
                  </a:lnTo>
                  <a:lnTo>
                    <a:pt x="88164" y="135236"/>
                  </a:lnTo>
                  <a:lnTo>
                    <a:pt x="88103" y="134121"/>
                  </a:lnTo>
                  <a:lnTo>
                    <a:pt x="88063" y="133005"/>
                  </a:lnTo>
                  <a:lnTo>
                    <a:pt x="88023" y="131889"/>
                  </a:lnTo>
                  <a:lnTo>
                    <a:pt x="87993" y="130773"/>
                  </a:lnTo>
                  <a:lnTo>
                    <a:pt x="87963" y="129657"/>
                  </a:lnTo>
                  <a:lnTo>
                    <a:pt x="87953" y="128531"/>
                  </a:lnTo>
                  <a:lnTo>
                    <a:pt x="87943" y="127415"/>
                  </a:lnTo>
                  <a:lnTo>
                    <a:pt x="87933" y="126289"/>
                  </a:lnTo>
                  <a:lnTo>
                    <a:pt x="87933" y="126289"/>
                  </a:lnTo>
                  <a:lnTo>
                    <a:pt x="87922" y="125947"/>
                  </a:lnTo>
                  <a:lnTo>
                    <a:pt x="87902" y="125615"/>
                  </a:lnTo>
                  <a:lnTo>
                    <a:pt x="87862" y="125284"/>
                  </a:lnTo>
                  <a:lnTo>
                    <a:pt x="87802" y="124962"/>
                  </a:lnTo>
                  <a:lnTo>
                    <a:pt x="87731" y="124640"/>
                  </a:lnTo>
                  <a:lnTo>
                    <a:pt x="87641" y="124329"/>
                  </a:lnTo>
                  <a:lnTo>
                    <a:pt x="87530" y="124027"/>
                  </a:lnTo>
                  <a:lnTo>
                    <a:pt x="87420" y="123725"/>
                  </a:lnTo>
                  <a:lnTo>
                    <a:pt x="87289" y="123434"/>
                  </a:lnTo>
                  <a:lnTo>
                    <a:pt x="87138" y="123152"/>
                  </a:lnTo>
                  <a:lnTo>
                    <a:pt x="86977" y="122871"/>
                  </a:lnTo>
                  <a:lnTo>
                    <a:pt x="86806" y="122610"/>
                  </a:lnTo>
                  <a:lnTo>
                    <a:pt x="86625" y="122348"/>
                  </a:lnTo>
                  <a:lnTo>
                    <a:pt x="86434" y="122097"/>
                  </a:lnTo>
                  <a:lnTo>
                    <a:pt x="86223" y="121856"/>
                  </a:lnTo>
                  <a:lnTo>
                    <a:pt x="86002" y="121634"/>
                  </a:lnTo>
                  <a:lnTo>
                    <a:pt x="85781" y="121413"/>
                  </a:lnTo>
                  <a:lnTo>
                    <a:pt x="85540" y="121212"/>
                  </a:lnTo>
                  <a:lnTo>
                    <a:pt x="85288" y="121011"/>
                  </a:lnTo>
                  <a:lnTo>
                    <a:pt x="85027" y="120830"/>
                  </a:lnTo>
                  <a:lnTo>
                    <a:pt x="84766" y="120659"/>
                  </a:lnTo>
                  <a:lnTo>
                    <a:pt x="84484" y="120498"/>
                  </a:lnTo>
                  <a:lnTo>
                    <a:pt x="84202" y="120358"/>
                  </a:lnTo>
                  <a:lnTo>
                    <a:pt x="83911" y="120227"/>
                  </a:lnTo>
                  <a:lnTo>
                    <a:pt x="83619" y="120106"/>
                  </a:lnTo>
                  <a:lnTo>
                    <a:pt x="83308" y="120006"/>
                  </a:lnTo>
                  <a:lnTo>
                    <a:pt x="82996" y="119915"/>
                  </a:lnTo>
                  <a:lnTo>
                    <a:pt x="82674" y="119835"/>
                  </a:lnTo>
                  <a:lnTo>
                    <a:pt x="82353" y="119785"/>
                  </a:lnTo>
                  <a:lnTo>
                    <a:pt x="82021" y="119744"/>
                  </a:lnTo>
                  <a:lnTo>
                    <a:pt x="81689" y="119714"/>
                  </a:lnTo>
                  <a:lnTo>
                    <a:pt x="81357" y="119704"/>
                  </a:lnTo>
                  <a:lnTo>
                    <a:pt x="81357" y="119704"/>
                  </a:lnTo>
                  <a:lnTo>
                    <a:pt x="81015" y="119714"/>
                  </a:lnTo>
                  <a:lnTo>
                    <a:pt x="80684" y="119744"/>
                  </a:lnTo>
                  <a:lnTo>
                    <a:pt x="80352" y="119785"/>
                  </a:lnTo>
                  <a:lnTo>
                    <a:pt x="80020" y="119835"/>
                  </a:lnTo>
                  <a:lnTo>
                    <a:pt x="79708" y="119915"/>
                  </a:lnTo>
                  <a:lnTo>
                    <a:pt x="79397" y="120006"/>
                  </a:lnTo>
                  <a:lnTo>
                    <a:pt x="79085" y="120106"/>
                  </a:lnTo>
                  <a:lnTo>
                    <a:pt x="78793" y="120227"/>
                  </a:lnTo>
                  <a:lnTo>
                    <a:pt x="78502" y="120358"/>
                  </a:lnTo>
                  <a:lnTo>
                    <a:pt x="78210" y="120498"/>
                  </a:lnTo>
                  <a:lnTo>
                    <a:pt x="77939" y="120659"/>
                  </a:lnTo>
                  <a:lnTo>
                    <a:pt x="77667" y="120830"/>
                  </a:lnTo>
                  <a:lnTo>
                    <a:pt x="77416" y="121011"/>
                  </a:lnTo>
                  <a:lnTo>
                    <a:pt x="77165" y="121212"/>
                  </a:lnTo>
                  <a:lnTo>
                    <a:pt x="76923" y="121413"/>
                  </a:lnTo>
                  <a:lnTo>
                    <a:pt x="76692" y="121634"/>
                  </a:lnTo>
                  <a:lnTo>
                    <a:pt x="76481" y="121856"/>
                  </a:lnTo>
                  <a:lnTo>
                    <a:pt x="76270" y="122097"/>
                  </a:lnTo>
                  <a:lnTo>
                    <a:pt x="76079" y="122348"/>
                  </a:lnTo>
                  <a:lnTo>
                    <a:pt x="75898" y="122610"/>
                  </a:lnTo>
                  <a:lnTo>
                    <a:pt x="75727" y="122871"/>
                  </a:lnTo>
                  <a:lnTo>
                    <a:pt x="75566" y="123152"/>
                  </a:lnTo>
                  <a:lnTo>
                    <a:pt x="75415" y="123434"/>
                  </a:lnTo>
                  <a:lnTo>
                    <a:pt x="75285" y="123725"/>
                  </a:lnTo>
                  <a:lnTo>
                    <a:pt x="75174" y="124027"/>
                  </a:lnTo>
                  <a:lnTo>
                    <a:pt x="75063" y="124329"/>
                  </a:lnTo>
                  <a:lnTo>
                    <a:pt x="74973" y="124640"/>
                  </a:lnTo>
                  <a:lnTo>
                    <a:pt x="74903" y="124962"/>
                  </a:lnTo>
                  <a:lnTo>
                    <a:pt x="74842" y="125284"/>
                  </a:lnTo>
                  <a:lnTo>
                    <a:pt x="74802" y="125615"/>
                  </a:lnTo>
                  <a:lnTo>
                    <a:pt x="74782" y="125947"/>
                  </a:lnTo>
                  <a:lnTo>
                    <a:pt x="74772" y="126289"/>
                  </a:lnTo>
                  <a:lnTo>
                    <a:pt x="74772" y="126289"/>
                  </a:lnTo>
                  <a:lnTo>
                    <a:pt x="74772" y="127707"/>
                  </a:lnTo>
                  <a:lnTo>
                    <a:pt x="74792" y="129134"/>
                  </a:lnTo>
                  <a:lnTo>
                    <a:pt x="74822" y="130552"/>
                  </a:lnTo>
                  <a:lnTo>
                    <a:pt x="74852" y="131969"/>
                  </a:lnTo>
                  <a:lnTo>
                    <a:pt x="74903" y="133377"/>
                  </a:lnTo>
                  <a:lnTo>
                    <a:pt x="74963" y="134784"/>
                  </a:lnTo>
                  <a:lnTo>
                    <a:pt x="75033" y="136191"/>
                  </a:lnTo>
                  <a:lnTo>
                    <a:pt x="75104" y="137599"/>
                  </a:lnTo>
                  <a:lnTo>
                    <a:pt x="75194" y="139006"/>
                  </a:lnTo>
                  <a:lnTo>
                    <a:pt x="75295" y="140404"/>
                  </a:lnTo>
                  <a:lnTo>
                    <a:pt x="75405" y="141801"/>
                  </a:lnTo>
                  <a:lnTo>
                    <a:pt x="75526" y="143199"/>
                  </a:lnTo>
                  <a:lnTo>
                    <a:pt x="75657" y="144586"/>
                  </a:lnTo>
                  <a:lnTo>
                    <a:pt x="75797" y="145973"/>
                  </a:lnTo>
                  <a:lnTo>
                    <a:pt x="75948" y="147361"/>
                  </a:lnTo>
                  <a:lnTo>
                    <a:pt x="76109" y="148738"/>
                  </a:lnTo>
                  <a:lnTo>
                    <a:pt x="76280" y="150115"/>
                  </a:lnTo>
                  <a:lnTo>
                    <a:pt x="76461" y="151493"/>
                  </a:lnTo>
                  <a:lnTo>
                    <a:pt x="76652" y="152870"/>
                  </a:lnTo>
                  <a:lnTo>
                    <a:pt x="76853" y="154237"/>
                  </a:lnTo>
                  <a:lnTo>
                    <a:pt x="77064" y="155604"/>
                  </a:lnTo>
                  <a:lnTo>
                    <a:pt x="77285" y="156962"/>
                  </a:lnTo>
                  <a:lnTo>
                    <a:pt x="77517" y="158329"/>
                  </a:lnTo>
                  <a:lnTo>
                    <a:pt x="77758" y="159686"/>
                  </a:lnTo>
                  <a:lnTo>
                    <a:pt x="77999" y="161033"/>
                  </a:lnTo>
                  <a:lnTo>
                    <a:pt x="78261" y="162390"/>
                  </a:lnTo>
                  <a:lnTo>
                    <a:pt x="78532" y="163727"/>
                  </a:lnTo>
                  <a:lnTo>
                    <a:pt x="78814" y="165074"/>
                  </a:lnTo>
                  <a:lnTo>
                    <a:pt x="79105" y="166412"/>
                  </a:lnTo>
                  <a:lnTo>
                    <a:pt x="79397" y="167749"/>
                  </a:lnTo>
                  <a:lnTo>
                    <a:pt x="79708" y="169086"/>
                  </a:lnTo>
                  <a:lnTo>
                    <a:pt x="80020" y="170413"/>
                  </a:lnTo>
                  <a:lnTo>
                    <a:pt x="80352" y="171740"/>
                  </a:lnTo>
                  <a:lnTo>
                    <a:pt x="80684" y="173057"/>
                  </a:lnTo>
                  <a:lnTo>
                    <a:pt x="81036" y="174374"/>
                  </a:lnTo>
                  <a:lnTo>
                    <a:pt x="81387" y="175691"/>
                  </a:lnTo>
                  <a:lnTo>
                    <a:pt x="81749" y="176998"/>
                  </a:lnTo>
                  <a:lnTo>
                    <a:pt x="82121" y="178305"/>
                  </a:lnTo>
                  <a:lnTo>
                    <a:pt x="82503" y="179611"/>
                  </a:lnTo>
                  <a:lnTo>
                    <a:pt x="82895" y="180908"/>
                  </a:lnTo>
                  <a:lnTo>
                    <a:pt x="83298" y="182205"/>
                  </a:lnTo>
                  <a:lnTo>
                    <a:pt x="83710" y="183492"/>
                  </a:lnTo>
                  <a:lnTo>
                    <a:pt x="84122" y="184779"/>
                  </a:lnTo>
                  <a:lnTo>
                    <a:pt x="84554" y="186056"/>
                  </a:lnTo>
                  <a:lnTo>
                    <a:pt x="84987" y="187342"/>
                  </a:lnTo>
                  <a:lnTo>
                    <a:pt x="85439" y="188609"/>
                  </a:lnTo>
                  <a:lnTo>
                    <a:pt x="85892" y="189886"/>
                  </a:lnTo>
                  <a:lnTo>
                    <a:pt x="86354" y="191153"/>
                  </a:lnTo>
                  <a:lnTo>
                    <a:pt x="86827" y="192409"/>
                  </a:lnTo>
                  <a:lnTo>
                    <a:pt x="87309" y="193666"/>
                  </a:lnTo>
                  <a:lnTo>
                    <a:pt x="87802" y="194923"/>
                  </a:lnTo>
                  <a:lnTo>
                    <a:pt x="88294" y="196169"/>
                  </a:lnTo>
                  <a:lnTo>
                    <a:pt x="88807" y="197416"/>
                  </a:lnTo>
                  <a:lnTo>
                    <a:pt x="89320" y="198652"/>
                  </a:lnTo>
                  <a:lnTo>
                    <a:pt x="89843" y="199889"/>
                  </a:lnTo>
                  <a:lnTo>
                    <a:pt x="90376" y="201115"/>
                  </a:lnTo>
                  <a:lnTo>
                    <a:pt x="90919" y="202342"/>
                  </a:lnTo>
                  <a:lnTo>
                    <a:pt x="91471" y="203568"/>
                  </a:lnTo>
                  <a:lnTo>
                    <a:pt x="92035" y="204785"/>
                  </a:lnTo>
                  <a:lnTo>
                    <a:pt x="92598" y="205991"/>
                  </a:lnTo>
                  <a:lnTo>
                    <a:pt x="93171" y="207198"/>
                  </a:lnTo>
                  <a:lnTo>
                    <a:pt x="93754" y="208404"/>
                  </a:lnTo>
                  <a:lnTo>
                    <a:pt x="94347" y="209600"/>
                  </a:lnTo>
                  <a:lnTo>
                    <a:pt x="94950" y="210797"/>
                  </a:lnTo>
                  <a:lnTo>
                    <a:pt x="94950" y="210797"/>
                  </a:lnTo>
                  <a:lnTo>
                    <a:pt x="91069" y="214919"/>
                  </a:lnTo>
                  <a:lnTo>
                    <a:pt x="86967" y="219262"/>
                  </a:lnTo>
                  <a:lnTo>
                    <a:pt x="86967" y="219262"/>
                  </a:lnTo>
                  <a:lnTo>
                    <a:pt x="79769" y="226912"/>
                  </a:lnTo>
                  <a:lnTo>
                    <a:pt x="76360" y="230531"/>
                  </a:lnTo>
                  <a:lnTo>
                    <a:pt x="73264" y="233859"/>
                  </a:lnTo>
                  <a:lnTo>
                    <a:pt x="73264" y="233859"/>
                  </a:lnTo>
                  <a:lnTo>
                    <a:pt x="73073" y="234070"/>
                  </a:lnTo>
                  <a:lnTo>
                    <a:pt x="72902" y="234291"/>
                  </a:lnTo>
                  <a:lnTo>
                    <a:pt x="72731" y="234512"/>
                  </a:lnTo>
                  <a:lnTo>
                    <a:pt x="72580" y="234733"/>
                  </a:lnTo>
                  <a:lnTo>
                    <a:pt x="72429" y="234975"/>
                  </a:lnTo>
                  <a:lnTo>
                    <a:pt x="72299" y="235206"/>
                  </a:lnTo>
                  <a:lnTo>
                    <a:pt x="72168" y="235447"/>
                  </a:lnTo>
                  <a:lnTo>
                    <a:pt x="72057" y="235699"/>
                  </a:lnTo>
                  <a:lnTo>
                    <a:pt x="71957" y="235950"/>
                  </a:lnTo>
                  <a:lnTo>
                    <a:pt x="71866" y="236201"/>
                  </a:lnTo>
                  <a:lnTo>
                    <a:pt x="71776" y="236453"/>
                  </a:lnTo>
                  <a:lnTo>
                    <a:pt x="71705" y="236714"/>
                  </a:lnTo>
                  <a:lnTo>
                    <a:pt x="71645" y="236975"/>
                  </a:lnTo>
                  <a:lnTo>
                    <a:pt x="71595" y="237237"/>
                  </a:lnTo>
                  <a:lnTo>
                    <a:pt x="71555" y="237498"/>
                  </a:lnTo>
                  <a:lnTo>
                    <a:pt x="71535" y="237770"/>
                  </a:lnTo>
                  <a:lnTo>
                    <a:pt x="71514" y="238031"/>
                  </a:lnTo>
                  <a:lnTo>
                    <a:pt x="71504" y="238302"/>
                  </a:lnTo>
                  <a:lnTo>
                    <a:pt x="71504" y="238574"/>
                  </a:lnTo>
                  <a:lnTo>
                    <a:pt x="71524" y="238835"/>
                  </a:lnTo>
                  <a:lnTo>
                    <a:pt x="71555" y="239107"/>
                  </a:lnTo>
                  <a:lnTo>
                    <a:pt x="71585" y="239368"/>
                  </a:lnTo>
                  <a:lnTo>
                    <a:pt x="71635" y="239639"/>
                  </a:lnTo>
                  <a:lnTo>
                    <a:pt x="71695" y="239901"/>
                  </a:lnTo>
                  <a:lnTo>
                    <a:pt x="71766" y="240162"/>
                  </a:lnTo>
                  <a:lnTo>
                    <a:pt x="71846" y="240424"/>
                  </a:lnTo>
                  <a:lnTo>
                    <a:pt x="71937" y="240675"/>
                  </a:lnTo>
                  <a:lnTo>
                    <a:pt x="72037" y="240936"/>
                  </a:lnTo>
                  <a:lnTo>
                    <a:pt x="72148" y="241188"/>
                  </a:lnTo>
                  <a:lnTo>
                    <a:pt x="72279" y="241429"/>
                  </a:lnTo>
                  <a:lnTo>
                    <a:pt x="72419" y="241670"/>
                  </a:lnTo>
                  <a:lnTo>
                    <a:pt x="72560" y="241911"/>
                  </a:lnTo>
                  <a:lnTo>
                    <a:pt x="72560" y="241911"/>
                  </a:lnTo>
                  <a:lnTo>
                    <a:pt x="72892" y="242404"/>
                  </a:lnTo>
                  <a:lnTo>
                    <a:pt x="73565" y="243409"/>
                  </a:lnTo>
                  <a:lnTo>
                    <a:pt x="74028" y="244083"/>
                  </a:lnTo>
                  <a:lnTo>
                    <a:pt x="74581" y="244877"/>
                  </a:lnTo>
                  <a:lnTo>
                    <a:pt x="75224" y="245782"/>
                  </a:lnTo>
                  <a:lnTo>
                    <a:pt x="75958" y="246797"/>
                  </a:lnTo>
                  <a:lnTo>
                    <a:pt x="76773" y="247913"/>
                  </a:lnTo>
                  <a:lnTo>
                    <a:pt x="77677" y="249130"/>
                  </a:lnTo>
                  <a:lnTo>
                    <a:pt x="78663" y="250437"/>
                  </a:lnTo>
                  <a:lnTo>
                    <a:pt x="79739" y="251844"/>
                  </a:lnTo>
                  <a:lnTo>
                    <a:pt x="80905" y="253342"/>
                  </a:lnTo>
                  <a:lnTo>
                    <a:pt x="82151" y="254920"/>
                  </a:lnTo>
                  <a:lnTo>
                    <a:pt x="83489" y="256589"/>
                  </a:lnTo>
                  <a:lnTo>
                    <a:pt x="84916" y="258339"/>
                  </a:lnTo>
                  <a:lnTo>
                    <a:pt x="84916" y="258339"/>
                  </a:lnTo>
                  <a:lnTo>
                    <a:pt x="82795" y="260329"/>
                  </a:lnTo>
                  <a:lnTo>
                    <a:pt x="80573" y="262440"/>
                  </a:lnTo>
                  <a:lnTo>
                    <a:pt x="78241" y="264672"/>
                  </a:lnTo>
                  <a:lnTo>
                    <a:pt x="75828" y="267004"/>
                  </a:lnTo>
                  <a:lnTo>
                    <a:pt x="73314" y="269447"/>
                  </a:lnTo>
                  <a:lnTo>
                    <a:pt x="70740" y="271981"/>
                  </a:lnTo>
                  <a:lnTo>
                    <a:pt x="68086" y="274585"/>
                  </a:lnTo>
                  <a:lnTo>
                    <a:pt x="65371" y="277279"/>
                  </a:lnTo>
                  <a:lnTo>
                    <a:pt x="62597" y="280033"/>
                  </a:lnTo>
                  <a:lnTo>
                    <a:pt x="59782" y="282848"/>
                  </a:lnTo>
                  <a:lnTo>
                    <a:pt x="56926" y="285724"/>
                  </a:lnTo>
                  <a:lnTo>
                    <a:pt x="54041" y="288629"/>
                  </a:lnTo>
                  <a:lnTo>
                    <a:pt x="51135" y="291585"/>
                  </a:lnTo>
                  <a:lnTo>
                    <a:pt x="48209" y="294550"/>
                  </a:lnTo>
                  <a:lnTo>
                    <a:pt x="45274" y="297546"/>
                  </a:lnTo>
                  <a:lnTo>
                    <a:pt x="42348" y="300552"/>
                  </a:lnTo>
                  <a:lnTo>
                    <a:pt x="39422" y="303558"/>
                  </a:lnTo>
                  <a:lnTo>
                    <a:pt x="36507" y="306564"/>
                  </a:lnTo>
                  <a:lnTo>
                    <a:pt x="33621" y="309560"/>
                  </a:lnTo>
                  <a:lnTo>
                    <a:pt x="30766" y="312526"/>
                  </a:lnTo>
                  <a:lnTo>
                    <a:pt x="27941" y="315471"/>
                  </a:lnTo>
                  <a:lnTo>
                    <a:pt x="25176" y="318377"/>
                  </a:lnTo>
                  <a:lnTo>
                    <a:pt x="22451" y="321232"/>
                  </a:lnTo>
                  <a:lnTo>
                    <a:pt x="19797" y="324037"/>
                  </a:lnTo>
                  <a:lnTo>
                    <a:pt x="17213" y="326781"/>
                  </a:lnTo>
                  <a:lnTo>
                    <a:pt x="14700" y="329455"/>
                  </a:lnTo>
                  <a:lnTo>
                    <a:pt x="12277" y="332059"/>
                  </a:lnTo>
                  <a:lnTo>
                    <a:pt x="9944" y="334572"/>
                  </a:lnTo>
                  <a:lnTo>
                    <a:pt x="7702" y="336995"/>
                  </a:lnTo>
                  <a:lnTo>
                    <a:pt x="5581" y="339307"/>
                  </a:lnTo>
                  <a:lnTo>
                    <a:pt x="3570" y="341519"/>
                  </a:lnTo>
                  <a:lnTo>
                    <a:pt x="1690" y="343610"/>
                  </a:lnTo>
                  <a:lnTo>
                    <a:pt x="1690" y="343610"/>
                  </a:lnTo>
                  <a:lnTo>
                    <a:pt x="1509" y="343811"/>
                  </a:lnTo>
                  <a:lnTo>
                    <a:pt x="1348" y="344022"/>
                  </a:lnTo>
                  <a:lnTo>
                    <a:pt x="1197" y="344234"/>
                  </a:lnTo>
                  <a:lnTo>
                    <a:pt x="1046" y="344445"/>
                  </a:lnTo>
                  <a:lnTo>
                    <a:pt x="916" y="344666"/>
                  </a:lnTo>
                  <a:lnTo>
                    <a:pt x="785" y="344887"/>
                  </a:lnTo>
                  <a:lnTo>
                    <a:pt x="674" y="345118"/>
                  </a:lnTo>
                  <a:lnTo>
                    <a:pt x="564" y="345349"/>
                  </a:lnTo>
                  <a:lnTo>
                    <a:pt x="463" y="345591"/>
                  </a:lnTo>
                  <a:lnTo>
                    <a:pt x="373" y="345822"/>
                  </a:lnTo>
                  <a:lnTo>
                    <a:pt x="292" y="346063"/>
                  </a:lnTo>
                  <a:lnTo>
                    <a:pt x="222" y="346315"/>
                  </a:lnTo>
                  <a:lnTo>
                    <a:pt x="162" y="346556"/>
                  </a:lnTo>
                  <a:lnTo>
                    <a:pt x="111" y="346807"/>
                  </a:lnTo>
                  <a:lnTo>
                    <a:pt x="71" y="347048"/>
                  </a:lnTo>
                  <a:lnTo>
                    <a:pt x="41" y="347300"/>
                  </a:lnTo>
                  <a:lnTo>
                    <a:pt x="21" y="347551"/>
                  </a:lnTo>
                  <a:lnTo>
                    <a:pt x="1" y="347812"/>
                  </a:lnTo>
                  <a:lnTo>
                    <a:pt x="1" y="348064"/>
                  </a:lnTo>
                  <a:lnTo>
                    <a:pt x="11" y="348315"/>
                  </a:lnTo>
                  <a:lnTo>
                    <a:pt x="31" y="348566"/>
                  </a:lnTo>
                  <a:lnTo>
                    <a:pt x="51" y="348818"/>
                  </a:lnTo>
                  <a:lnTo>
                    <a:pt x="91" y="349069"/>
                  </a:lnTo>
                  <a:lnTo>
                    <a:pt x="132" y="349320"/>
                  </a:lnTo>
                  <a:lnTo>
                    <a:pt x="192" y="349572"/>
                  </a:lnTo>
                  <a:lnTo>
                    <a:pt x="262" y="349823"/>
                  </a:lnTo>
                  <a:lnTo>
                    <a:pt x="333" y="350064"/>
                  </a:lnTo>
                  <a:lnTo>
                    <a:pt x="423" y="350316"/>
                  </a:lnTo>
                  <a:lnTo>
                    <a:pt x="514" y="350557"/>
                  </a:lnTo>
                  <a:lnTo>
                    <a:pt x="624" y="350788"/>
                  </a:lnTo>
                  <a:lnTo>
                    <a:pt x="735" y="351030"/>
                  </a:lnTo>
                  <a:lnTo>
                    <a:pt x="865" y="351261"/>
                  </a:lnTo>
                  <a:lnTo>
                    <a:pt x="865" y="351261"/>
                  </a:lnTo>
                  <a:lnTo>
                    <a:pt x="1026" y="351532"/>
                  </a:lnTo>
                  <a:lnTo>
                    <a:pt x="1388" y="352115"/>
                  </a:lnTo>
                  <a:lnTo>
                    <a:pt x="1650" y="352527"/>
                  </a:lnTo>
                  <a:lnTo>
                    <a:pt x="1971" y="353000"/>
                  </a:lnTo>
                  <a:lnTo>
                    <a:pt x="2343" y="353553"/>
                  </a:lnTo>
                  <a:lnTo>
                    <a:pt x="2786" y="354176"/>
                  </a:lnTo>
                  <a:lnTo>
                    <a:pt x="3288" y="354870"/>
                  </a:lnTo>
                  <a:lnTo>
                    <a:pt x="3852" y="355634"/>
                  </a:lnTo>
                  <a:lnTo>
                    <a:pt x="4485" y="356468"/>
                  </a:lnTo>
                  <a:lnTo>
                    <a:pt x="5179" y="357363"/>
                  </a:lnTo>
                  <a:lnTo>
                    <a:pt x="5943" y="358318"/>
                  </a:lnTo>
                  <a:lnTo>
                    <a:pt x="6787" y="359344"/>
                  </a:lnTo>
                  <a:lnTo>
                    <a:pt x="7702" y="360429"/>
                  </a:lnTo>
                  <a:lnTo>
                    <a:pt x="8687" y="361565"/>
                  </a:lnTo>
                  <a:lnTo>
                    <a:pt x="9753" y="362772"/>
                  </a:lnTo>
                  <a:lnTo>
                    <a:pt x="10899" y="364028"/>
                  </a:lnTo>
                  <a:lnTo>
                    <a:pt x="12116" y="365345"/>
                  </a:lnTo>
                  <a:lnTo>
                    <a:pt x="13433" y="366723"/>
                  </a:lnTo>
                  <a:lnTo>
                    <a:pt x="14117" y="367426"/>
                  </a:lnTo>
                  <a:lnTo>
                    <a:pt x="14820" y="368140"/>
                  </a:lnTo>
                  <a:lnTo>
                    <a:pt x="15554" y="368874"/>
                  </a:lnTo>
                  <a:lnTo>
                    <a:pt x="16298" y="369618"/>
                  </a:lnTo>
                  <a:lnTo>
                    <a:pt x="17072" y="370382"/>
                  </a:lnTo>
                  <a:lnTo>
                    <a:pt x="17867" y="371146"/>
                  </a:lnTo>
                  <a:lnTo>
                    <a:pt x="18691" y="371930"/>
                  </a:lnTo>
                  <a:lnTo>
                    <a:pt x="19526" y="372724"/>
                  </a:lnTo>
                  <a:lnTo>
                    <a:pt x="20390" y="373529"/>
                  </a:lnTo>
                  <a:lnTo>
                    <a:pt x="21285" y="374343"/>
                  </a:lnTo>
                  <a:lnTo>
                    <a:pt x="22190" y="375177"/>
                  </a:lnTo>
                  <a:lnTo>
                    <a:pt x="23125" y="376022"/>
                  </a:lnTo>
                  <a:lnTo>
                    <a:pt x="24090" y="376866"/>
                  </a:lnTo>
                  <a:lnTo>
                    <a:pt x="25065" y="377731"/>
                  </a:lnTo>
                  <a:lnTo>
                    <a:pt x="26081" y="378606"/>
                  </a:lnTo>
                  <a:lnTo>
                    <a:pt x="27106" y="379490"/>
                  </a:lnTo>
                  <a:lnTo>
                    <a:pt x="28162" y="380385"/>
                  </a:lnTo>
                  <a:lnTo>
                    <a:pt x="29248" y="381300"/>
                  </a:lnTo>
                  <a:lnTo>
                    <a:pt x="30354" y="382215"/>
                  </a:lnTo>
                  <a:lnTo>
                    <a:pt x="31490" y="383140"/>
                  </a:lnTo>
                  <a:lnTo>
                    <a:pt x="32646" y="384075"/>
                  </a:lnTo>
                  <a:lnTo>
                    <a:pt x="33832" y="385020"/>
                  </a:lnTo>
                  <a:lnTo>
                    <a:pt x="35049" y="385975"/>
                  </a:lnTo>
                  <a:lnTo>
                    <a:pt x="36285" y="386940"/>
                  </a:lnTo>
                  <a:lnTo>
                    <a:pt x="36285" y="386940"/>
                  </a:lnTo>
                  <a:lnTo>
                    <a:pt x="36517" y="387111"/>
                  </a:lnTo>
                  <a:lnTo>
                    <a:pt x="36748" y="387261"/>
                  </a:lnTo>
                  <a:lnTo>
                    <a:pt x="36979" y="387412"/>
                  </a:lnTo>
                  <a:lnTo>
                    <a:pt x="37220" y="387543"/>
                  </a:lnTo>
                  <a:lnTo>
                    <a:pt x="37462" y="387664"/>
                  </a:lnTo>
                  <a:lnTo>
                    <a:pt x="37713" y="387784"/>
                  </a:lnTo>
                  <a:lnTo>
                    <a:pt x="37964" y="387885"/>
                  </a:lnTo>
                  <a:lnTo>
                    <a:pt x="38216" y="387975"/>
                  </a:lnTo>
                  <a:lnTo>
                    <a:pt x="38477" y="388056"/>
                  </a:lnTo>
                  <a:lnTo>
                    <a:pt x="38729" y="388126"/>
                  </a:lnTo>
                  <a:lnTo>
                    <a:pt x="38990" y="388186"/>
                  </a:lnTo>
                  <a:lnTo>
                    <a:pt x="39251" y="388227"/>
                  </a:lnTo>
                  <a:lnTo>
                    <a:pt x="39523" y="388267"/>
                  </a:lnTo>
                  <a:lnTo>
                    <a:pt x="39784" y="388297"/>
                  </a:lnTo>
                  <a:lnTo>
                    <a:pt x="40056" y="388307"/>
                  </a:lnTo>
                  <a:lnTo>
                    <a:pt x="40317" y="388317"/>
                  </a:lnTo>
                  <a:lnTo>
                    <a:pt x="40317" y="388317"/>
                  </a:lnTo>
                  <a:lnTo>
                    <a:pt x="40619" y="388307"/>
                  </a:lnTo>
                  <a:lnTo>
                    <a:pt x="40910" y="388287"/>
                  </a:lnTo>
                  <a:lnTo>
                    <a:pt x="41202" y="388257"/>
                  </a:lnTo>
                  <a:lnTo>
                    <a:pt x="41493" y="388216"/>
                  </a:lnTo>
                  <a:lnTo>
                    <a:pt x="41785" y="388156"/>
                  </a:lnTo>
                  <a:lnTo>
                    <a:pt x="42066" y="388076"/>
                  </a:lnTo>
                  <a:lnTo>
                    <a:pt x="42358" y="387995"/>
                  </a:lnTo>
                  <a:lnTo>
                    <a:pt x="42640" y="387895"/>
                  </a:lnTo>
                  <a:lnTo>
                    <a:pt x="42911" y="387784"/>
                  </a:lnTo>
                  <a:lnTo>
                    <a:pt x="43182" y="387664"/>
                  </a:lnTo>
                  <a:lnTo>
                    <a:pt x="43454" y="387523"/>
                  </a:lnTo>
                  <a:lnTo>
                    <a:pt x="43715" y="387372"/>
                  </a:lnTo>
                  <a:lnTo>
                    <a:pt x="43977" y="387211"/>
                  </a:lnTo>
                  <a:lnTo>
                    <a:pt x="44228" y="387030"/>
                  </a:lnTo>
                  <a:lnTo>
                    <a:pt x="44469" y="386839"/>
                  </a:lnTo>
                  <a:lnTo>
                    <a:pt x="44711" y="386638"/>
                  </a:lnTo>
                  <a:lnTo>
                    <a:pt x="44711" y="386638"/>
                  </a:lnTo>
                  <a:lnTo>
                    <a:pt x="46349" y="385170"/>
                  </a:lnTo>
                  <a:lnTo>
                    <a:pt x="48049" y="383632"/>
                  </a:lnTo>
                  <a:lnTo>
                    <a:pt x="49798" y="382034"/>
                  </a:lnTo>
                  <a:lnTo>
                    <a:pt x="51618" y="380385"/>
                  </a:lnTo>
                  <a:lnTo>
                    <a:pt x="53478" y="378666"/>
                  </a:lnTo>
                  <a:lnTo>
                    <a:pt x="55398" y="376897"/>
                  </a:lnTo>
                  <a:lnTo>
                    <a:pt x="59379" y="373197"/>
                  </a:lnTo>
                  <a:lnTo>
                    <a:pt x="63552" y="369286"/>
                  </a:lnTo>
                  <a:lnTo>
                    <a:pt x="67885" y="365184"/>
                  </a:lnTo>
                  <a:lnTo>
                    <a:pt x="72389" y="360902"/>
                  </a:lnTo>
                  <a:lnTo>
                    <a:pt x="77024" y="356448"/>
                  </a:lnTo>
                  <a:lnTo>
                    <a:pt x="77024" y="356448"/>
                  </a:lnTo>
                  <a:lnTo>
                    <a:pt x="77265" y="356207"/>
                  </a:lnTo>
                  <a:lnTo>
                    <a:pt x="77486" y="355966"/>
                  </a:lnTo>
                  <a:lnTo>
                    <a:pt x="77698" y="355704"/>
                  </a:lnTo>
                  <a:lnTo>
                    <a:pt x="77889" y="355433"/>
                  </a:lnTo>
                  <a:lnTo>
                    <a:pt x="78070" y="355161"/>
                  </a:lnTo>
                  <a:lnTo>
                    <a:pt x="78230" y="354880"/>
                  </a:lnTo>
                  <a:lnTo>
                    <a:pt x="78381" y="354598"/>
                  </a:lnTo>
                  <a:lnTo>
                    <a:pt x="78512" y="354307"/>
                  </a:lnTo>
                  <a:lnTo>
                    <a:pt x="78633" y="354005"/>
                  </a:lnTo>
                  <a:lnTo>
                    <a:pt x="78733" y="353704"/>
                  </a:lnTo>
                  <a:lnTo>
                    <a:pt x="78824" y="353402"/>
                  </a:lnTo>
                  <a:lnTo>
                    <a:pt x="78904" y="353090"/>
                  </a:lnTo>
                  <a:lnTo>
                    <a:pt x="78954" y="352779"/>
                  </a:lnTo>
                  <a:lnTo>
                    <a:pt x="79005" y="352467"/>
                  </a:lnTo>
                  <a:lnTo>
                    <a:pt x="79035" y="352155"/>
                  </a:lnTo>
                  <a:lnTo>
                    <a:pt x="79045" y="351834"/>
                  </a:lnTo>
                  <a:lnTo>
                    <a:pt x="79045" y="351522"/>
                  </a:lnTo>
                  <a:lnTo>
                    <a:pt x="79025" y="351210"/>
                  </a:lnTo>
                  <a:lnTo>
                    <a:pt x="78995" y="350889"/>
                  </a:lnTo>
                  <a:lnTo>
                    <a:pt x="78954" y="350577"/>
                  </a:lnTo>
                  <a:lnTo>
                    <a:pt x="78884" y="350265"/>
                  </a:lnTo>
                  <a:lnTo>
                    <a:pt x="78814" y="349964"/>
                  </a:lnTo>
                  <a:lnTo>
                    <a:pt x="78723" y="349652"/>
                  </a:lnTo>
                  <a:lnTo>
                    <a:pt x="78613" y="349351"/>
                  </a:lnTo>
                  <a:lnTo>
                    <a:pt x="78492" y="349059"/>
                  </a:lnTo>
                  <a:lnTo>
                    <a:pt x="78351" y="348757"/>
                  </a:lnTo>
                  <a:lnTo>
                    <a:pt x="78200" y="348476"/>
                  </a:lnTo>
                  <a:lnTo>
                    <a:pt x="78029" y="348194"/>
                  </a:lnTo>
                  <a:lnTo>
                    <a:pt x="77848" y="347923"/>
                  </a:lnTo>
                  <a:lnTo>
                    <a:pt x="77647" y="347652"/>
                  </a:lnTo>
                  <a:lnTo>
                    <a:pt x="77436" y="347400"/>
                  </a:lnTo>
                  <a:lnTo>
                    <a:pt x="77215" y="347149"/>
                  </a:lnTo>
                  <a:lnTo>
                    <a:pt x="77215" y="347149"/>
                  </a:lnTo>
                  <a:lnTo>
                    <a:pt x="76974" y="346908"/>
                  </a:lnTo>
                  <a:lnTo>
                    <a:pt x="76722" y="346686"/>
                  </a:lnTo>
                  <a:lnTo>
                    <a:pt x="76461" y="346475"/>
                  </a:lnTo>
                  <a:lnTo>
                    <a:pt x="76200" y="346284"/>
                  </a:lnTo>
                  <a:lnTo>
                    <a:pt x="75918" y="346103"/>
                  </a:lnTo>
                  <a:lnTo>
                    <a:pt x="75637" y="345943"/>
                  </a:lnTo>
                  <a:lnTo>
                    <a:pt x="75355" y="345792"/>
                  </a:lnTo>
                  <a:lnTo>
                    <a:pt x="75063" y="345661"/>
                  </a:lnTo>
                  <a:lnTo>
                    <a:pt x="74762" y="345540"/>
                  </a:lnTo>
                  <a:lnTo>
                    <a:pt x="74460" y="345440"/>
                  </a:lnTo>
                  <a:lnTo>
                    <a:pt x="74159" y="345349"/>
                  </a:lnTo>
                  <a:lnTo>
                    <a:pt x="73847" y="345269"/>
                  </a:lnTo>
                  <a:lnTo>
                    <a:pt x="73535" y="345209"/>
                  </a:lnTo>
                  <a:lnTo>
                    <a:pt x="73224" y="345168"/>
                  </a:lnTo>
                  <a:lnTo>
                    <a:pt x="72912" y="345138"/>
                  </a:lnTo>
                  <a:lnTo>
                    <a:pt x="72600" y="345128"/>
                  </a:lnTo>
                  <a:lnTo>
                    <a:pt x="72279" y="345128"/>
                  </a:lnTo>
                  <a:lnTo>
                    <a:pt x="71967" y="345148"/>
                  </a:lnTo>
                  <a:lnTo>
                    <a:pt x="71655" y="345179"/>
                  </a:lnTo>
                  <a:lnTo>
                    <a:pt x="71333" y="345219"/>
                  </a:lnTo>
                  <a:lnTo>
                    <a:pt x="71022" y="345289"/>
                  </a:lnTo>
                  <a:lnTo>
                    <a:pt x="70720" y="345359"/>
                  </a:lnTo>
                  <a:lnTo>
                    <a:pt x="70409" y="345450"/>
                  </a:lnTo>
                  <a:lnTo>
                    <a:pt x="70107" y="345561"/>
                  </a:lnTo>
                  <a:lnTo>
                    <a:pt x="69815" y="345681"/>
                  </a:lnTo>
                  <a:lnTo>
                    <a:pt x="69524" y="345822"/>
                  </a:lnTo>
                  <a:lnTo>
                    <a:pt x="69232" y="345973"/>
                  </a:lnTo>
                  <a:lnTo>
                    <a:pt x="68951" y="346144"/>
                  </a:lnTo>
                  <a:lnTo>
                    <a:pt x="68679" y="346325"/>
                  </a:lnTo>
                  <a:lnTo>
                    <a:pt x="68418" y="346526"/>
                  </a:lnTo>
                  <a:lnTo>
                    <a:pt x="68156" y="346737"/>
                  </a:lnTo>
                  <a:lnTo>
                    <a:pt x="67905" y="346958"/>
                  </a:lnTo>
                  <a:lnTo>
                    <a:pt x="67905" y="346958"/>
                  </a:lnTo>
                  <a:lnTo>
                    <a:pt x="64004" y="350698"/>
                  </a:lnTo>
                  <a:lnTo>
                    <a:pt x="60214" y="354317"/>
                  </a:lnTo>
                  <a:lnTo>
                    <a:pt x="56524" y="357815"/>
                  </a:lnTo>
                  <a:lnTo>
                    <a:pt x="52955" y="361173"/>
                  </a:lnTo>
                  <a:lnTo>
                    <a:pt x="49516" y="364390"/>
                  </a:lnTo>
                  <a:lnTo>
                    <a:pt x="46209" y="367467"/>
                  </a:lnTo>
                  <a:lnTo>
                    <a:pt x="43052" y="370372"/>
                  </a:lnTo>
                  <a:lnTo>
                    <a:pt x="40036" y="373127"/>
                  </a:lnTo>
                  <a:lnTo>
                    <a:pt x="40036" y="373127"/>
                  </a:lnTo>
                  <a:lnTo>
                    <a:pt x="38769" y="372081"/>
                  </a:lnTo>
                  <a:lnTo>
                    <a:pt x="37522" y="371056"/>
                  </a:lnTo>
                  <a:lnTo>
                    <a:pt x="36316" y="370050"/>
                  </a:lnTo>
                  <a:lnTo>
                    <a:pt x="35149" y="369055"/>
                  </a:lnTo>
                  <a:lnTo>
                    <a:pt x="34013" y="368070"/>
                  </a:lnTo>
                  <a:lnTo>
                    <a:pt x="32917" y="367105"/>
                  </a:lnTo>
                  <a:lnTo>
                    <a:pt x="31852" y="366160"/>
                  </a:lnTo>
                  <a:lnTo>
                    <a:pt x="30816" y="365225"/>
                  </a:lnTo>
                  <a:lnTo>
                    <a:pt x="29811" y="364310"/>
                  </a:lnTo>
                  <a:lnTo>
                    <a:pt x="28846" y="363405"/>
                  </a:lnTo>
                  <a:lnTo>
                    <a:pt x="27911" y="362530"/>
                  </a:lnTo>
                  <a:lnTo>
                    <a:pt x="27006" y="361666"/>
                  </a:lnTo>
                  <a:lnTo>
                    <a:pt x="26131" y="360821"/>
                  </a:lnTo>
                  <a:lnTo>
                    <a:pt x="25286" y="359987"/>
                  </a:lnTo>
                  <a:lnTo>
                    <a:pt x="24472" y="359183"/>
                  </a:lnTo>
                  <a:lnTo>
                    <a:pt x="23698" y="358388"/>
                  </a:lnTo>
                  <a:lnTo>
                    <a:pt x="22944" y="357614"/>
                  </a:lnTo>
                  <a:lnTo>
                    <a:pt x="22220" y="356870"/>
                  </a:lnTo>
                  <a:lnTo>
                    <a:pt x="21526" y="356137"/>
                  </a:lnTo>
                  <a:lnTo>
                    <a:pt x="20863" y="355423"/>
                  </a:lnTo>
                  <a:lnTo>
                    <a:pt x="20229" y="354729"/>
                  </a:lnTo>
                  <a:lnTo>
                    <a:pt x="19626" y="354056"/>
                  </a:lnTo>
                  <a:lnTo>
                    <a:pt x="19043" y="353402"/>
                  </a:lnTo>
                  <a:lnTo>
                    <a:pt x="18490" y="352779"/>
                  </a:lnTo>
                  <a:lnTo>
                    <a:pt x="17465" y="351582"/>
                  </a:lnTo>
                  <a:lnTo>
                    <a:pt x="16540" y="350477"/>
                  </a:lnTo>
                  <a:lnTo>
                    <a:pt x="15715" y="349451"/>
                  </a:lnTo>
                  <a:lnTo>
                    <a:pt x="14991" y="348526"/>
                  </a:lnTo>
                  <a:lnTo>
                    <a:pt x="14991" y="348526"/>
                  </a:lnTo>
                  <a:lnTo>
                    <a:pt x="16942" y="346395"/>
                  </a:lnTo>
                  <a:lnTo>
                    <a:pt x="18993" y="344173"/>
                  </a:lnTo>
                  <a:lnTo>
                    <a:pt x="21124" y="341861"/>
                  </a:lnTo>
                  <a:lnTo>
                    <a:pt x="23346" y="339478"/>
                  </a:lnTo>
                  <a:lnTo>
                    <a:pt x="25648" y="337025"/>
                  </a:lnTo>
                  <a:lnTo>
                    <a:pt x="28011" y="334502"/>
                  </a:lnTo>
                  <a:lnTo>
                    <a:pt x="30444" y="331928"/>
                  </a:lnTo>
                  <a:lnTo>
                    <a:pt x="32938" y="329304"/>
                  </a:lnTo>
                  <a:lnTo>
                    <a:pt x="35471" y="326640"/>
                  </a:lnTo>
                  <a:lnTo>
                    <a:pt x="38055" y="323936"/>
                  </a:lnTo>
                  <a:lnTo>
                    <a:pt x="40679" y="321191"/>
                  </a:lnTo>
                  <a:lnTo>
                    <a:pt x="43343" y="318437"/>
                  </a:lnTo>
                  <a:lnTo>
                    <a:pt x="46018" y="315652"/>
                  </a:lnTo>
                  <a:lnTo>
                    <a:pt x="48722" y="312867"/>
                  </a:lnTo>
                  <a:lnTo>
                    <a:pt x="51437" y="310073"/>
                  </a:lnTo>
                  <a:lnTo>
                    <a:pt x="54161" y="307288"/>
                  </a:lnTo>
                  <a:lnTo>
                    <a:pt x="56886" y="304503"/>
                  </a:lnTo>
                  <a:lnTo>
                    <a:pt x="59601" y="301738"/>
                  </a:lnTo>
                  <a:lnTo>
                    <a:pt x="62305" y="298994"/>
                  </a:lnTo>
                  <a:lnTo>
                    <a:pt x="64989" y="296279"/>
                  </a:lnTo>
                  <a:lnTo>
                    <a:pt x="67654" y="293595"/>
                  </a:lnTo>
                  <a:lnTo>
                    <a:pt x="70288" y="290961"/>
                  </a:lnTo>
                  <a:lnTo>
                    <a:pt x="72882" y="288368"/>
                  </a:lnTo>
                  <a:lnTo>
                    <a:pt x="75435" y="285834"/>
                  </a:lnTo>
                  <a:lnTo>
                    <a:pt x="77929" y="283361"/>
                  </a:lnTo>
                  <a:lnTo>
                    <a:pt x="80382" y="280948"/>
                  </a:lnTo>
                  <a:lnTo>
                    <a:pt x="82755" y="278616"/>
                  </a:lnTo>
                  <a:lnTo>
                    <a:pt x="85077" y="276374"/>
                  </a:lnTo>
                  <a:lnTo>
                    <a:pt x="87309" y="274213"/>
                  </a:lnTo>
                  <a:lnTo>
                    <a:pt x="89471" y="272142"/>
                  </a:lnTo>
                  <a:lnTo>
                    <a:pt x="91532" y="270171"/>
                  </a:lnTo>
                  <a:lnTo>
                    <a:pt x="93512" y="268321"/>
                  </a:lnTo>
                  <a:lnTo>
                    <a:pt x="93512" y="268321"/>
                  </a:lnTo>
                  <a:lnTo>
                    <a:pt x="94860" y="269809"/>
                  </a:lnTo>
                  <a:lnTo>
                    <a:pt x="96257" y="271317"/>
                  </a:lnTo>
                  <a:lnTo>
                    <a:pt x="97685" y="272865"/>
                  </a:lnTo>
                  <a:lnTo>
                    <a:pt x="99163" y="274424"/>
                  </a:lnTo>
                  <a:lnTo>
                    <a:pt x="100681" y="276012"/>
                  </a:lnTo>
                  <a:lnTo>
                    <a:pt x="102239" y="277631"/>
                  </a:lnTo>
                  <a:lnTo>
                    <a:pt x="103848" y="279259"/>
                  </a:lnTo>
                  <a:lnTo>
                    <a:pt x="105487" y="280908"/>
                  </a:lnTo>
                  <a:lnTo>
                    <a:pt x="107176" y="282577"/>
                  </a:lnTo>
                  <a:lnTo>
                    <a:pt x="108905" y="284256"/>
                  </a:lnTo>
                  <a:lnTo>
                    <a:pt x="110674" y="285955"/>
                  </a:lnTo>
                  <a:lnTo>
                    <a:pt x="112494" y="287674"/>
                  </a:lnTo>
                  <a:lnTo>
                    <a:pt x="114344" y="289403"/>
                  </a:lnTo>
                  <a:lnTo>
                    <a:pt x="116244" y="291142"/>
                  </a:lnTo>
                  <a:lnTo>
                    <a:pt x="118185" y="292892"/>
                  </a:lnTo>
                  <a:lnTo>
                    <a:pt x="120165" y="294661"/>
                  </a:lnTo>
                  <a:lnTo>
                    <a:pt x="120165" y="294661"/>
                  </a:lnTo>
                  <a:lnTo>
                    <a:pt x="118798" y="296109"/>
                  </a:lnTo>
                  <a:lnTo>
                    <a:pt x="117360" y="297627"/>
                  </a:lnTo>
                  <a:lnTo>
                    <a:pt x="115862" y="299205"/>
                  </a:lnTo>
                  <a:lnTo>
                    <a:pt x="114294" y="300834"/>
                  </a:lnTo>
                  <a:lnTo>
                    <a:pt x="112665" y="302533"/>
                  </a:lnTo>
                  <a:lnTo>
                    <a:pt x="110976" y="304282"/>
                  </a:lnTo>
                  <a:lnTo>
                    <a:pt x="107407" y="307931"/>
                  </a:lnTo>
                  <a:lnTo>
                    <a:pt x="103617" y="311782"/>
                  </a:lnTo>
                  <a:lnTo>
                    <a:pt x="99625" y="315823"/>
                  </a:lnTo>
                  <a:lnTo>
                    <a:pt x="95423" y="320025"/>
                  </a:lnTo>
                  <a:lnTo>
                    <a:pt x="91039" y="324378"/>
                  </a:lnTo>
                  <a:lnTo>
                    <a:pt x="91039" y="324378"/>
                  </a:lnTo>
                  <a:lnTo>
                    <a:pt x="90808" y="324620"/>
                  </a:lnTo>
                  <a:lnTo>
                    <a:pt x="90587" y="324881"/>
                  </a:lnTo>
                  <a:lnTo>
                    <a:pt x="90386" y="325142"/>
                  </a:lnTo>
                  <a:lnTo>
                    <a:pt x="90195" y="325404"/>
                  </a:lnTo>
                  <a:lnTo>
                    <a:pt x="90024" y="325685"/>
                  </a:lnTo>
                  <a:lnTo>
                    <a:pt x="89863" y="325967"/>
                  </a:lnTo>
                  <a:lnTo>
                    <a:pt x="89722" y="326258"/>
                  </a:lnTo>
                  <a:lnTo>
                    <a:pt x="89591" y="326550"/>
                  </a:lnTo>
                  <a:lnTo>
                    <a:pt x="89471" y="326851"/>
                  </a:lnTo>
                  <a:lnTo>
                    <a:pt x="89380" y="327153"/>
                  </a:lnTo>
                  <a:lnTo>
                    <a:pt x="89290" y="327455"/>
                  </a:lnTo>
                  <a:lnTo>
                    <a:pt x="89219" y="327766"/>
                  </a:lnTo>
                  <a:lnTo>
                    <a:pt x="89169" y="328078"/>
                  </a:lnTo>
                  <a:lnTo>
                    <a:pt x="89129" y="328390"/>
                  </a:lnTo>
                  <a:lnTo>
                    <a:pt x="89109" y="328711"/>
                  </a:lnTo>
                  <a:lnTo>
                    <a:pt x="89099" y="329023"/>
                  </a:lnTo>
                  <a:lnTo>
                    <a:pt x="89099" y="329335"/>
                  </a:lnTo>
                  <a:lnTo>
                    <a:pt x="89129" y="329656"/>
                  </a:lnTo>
                  <a:lnTo>
                    <a:pt x="89159" y="329968"/>
                  </a:lnTo>
                  <a:lnTo>
                    <a:pt x="89209" y="330280"/>
                  </a:lnTo>
                  <a:lnTo>
                    <a:pt x="89280" y="330591"/>
                  </a:lnTo>
                  <a:lnTo>
                    <a:pt x="89360" y="330903"/>
                  </a:lnTo>
                  <a:lnTo>
                    <a:pt x="89461" y="331204"/>
                  </a:lnTo>
                  <a:lnTo>
                    <a:pt x="89571" y="331506"/>
                  </a:lnTo>
                  <a:lnTo>
                    <a:pt x="89692" y="331798"/>
                  </a:lnTo>
                  <a:lnTo>
                    <a:pt x="89833" y="332089"/>
                  </a:lnTo>
                  <a:lnTo>
                    <a:pt x="89994" y="332371"/>
                  </a:lnTo>
                  <a:lnTo>
                    <a:pt x="90164" y="332652"/>
                  </a:lnTo>
                  <a:lnTo>
                    <a:pt x="90355" y="332924"/>
                  </a:lnTo>
                  <a:lnTo>
                    <a:pt x="90557" y="333185"/>
                  </a:lnTo>
                  <a:lnTo>
                    <a:pt x="90778" y="333436"/>
                  </a:lnTo>
                  <a:lnTo>
                    <a:pt x="91009" y="333688"/>
                  </a:lnTo>
                  <a:lnTo>
                    <a:pt x="91009" y="333688"/>
                  </a:lnTo>
                  <a:lnTo>
                    <a:pt x="91250" y="333919"/>
                  </a:lnTo>
                  <a:lnTo>
                    <a:pt x="91502" y="334140"/>
                  </a:lnTo>
                  <a:lnTo>
                    <a:pt x="91773" y="334351"/>
                  </a:lnTo>
                  <a:lnTo>
                    <a:pt x="92035" y="334542"/>
                  </a:lnTo>
                  <a:lnTo>
                    <a:pt x="92316" y="334713"/>
                  </a:lnTo>
                  <a:lnTo>
                    <a:pt x="92598" y="334874"/>
                  </a:lnTo>
                  <a:lnTo>
                    <a:pt x="92889" y="335015"/>
                  </a:lnTo>
                  <a:lnTo>
                    <a:pt x="93191" y="335145"/>
                  </a:lnTo>
                  <a:lnTo>
                    <a:pt x="93492" y="335256"/>
                  </a:lnTo>
                  <a:lnTo>
                    <a:pt x="93794" y="335356"/>
                  </a:lnTo>
                  <a:lnTo>
                    <a:pt x="94106" y="335447"/>
                  </a:lnTo>
                  <a:lnTo>
                    <a:pt x="94417" y="335507"/>
                  </a:lnTo>
                  <a:lnTo>
                    <a:pt x="94729" y="335568"/>
                  </a:lnTo>
                  <a:lnTo>
                    <a:pt x="95041" y="335598"/>
                  </a:lnTo>
                  <a:lnTo>
                    <a:pt x="95362" y="335628"/>
                  </a:lnTo>
                  <a:lnTo>
                    <a:pt x="95674" y="335628"/>
                  </a:lnTo>
                  <a:lnTo>
                    <a:pt x="95674" y="335628"/>
                  </a:lnTo>
                  <a:lnTo>
                    <a:pt x="95996" y="335628"/>
                  </a:lnTo>
                  <a:lnTo>
                    <a:pt x="96307" y="335598"/>
                  </a:lnTo>
                  <a:lnTo>
                    <a:pt x="96619" y="335568"/>
                  </a:lnTo>
                  <a:lnTo>
                    <a:pt x="96931" y="335517"/>
                  </a:lnTo>
                  <a:lnTo>
                    <a:pt x="97232" y="335447"/>
                  </a:lnTo>
                  <a:lnTo>
                    <a:pt x="97544" y="335367"/>
                  </a:lnTo>
                  <a:lnTo>
                    <a:pt x="97846" y="335266"/>
                  </a:lnTo>
                  <a:lnTo>
                    <a:pt x="98137" y="335155"/>
                  </a:lnTo>
                  <a:lnTo>
                    <a:pt x="98439" y="335025"/>
                  </a:lnTo>
                  <a:lnTo>
                    <a:pt x="98720" y="334884"/>
                  </a:lnTo>
                  <a:lnTo>
                    <a:pt x="99002" y="334733"/>
                  </a:lnTo>
                  <a:lnTo>
                    <a:pt x="99283" y="334562"/>
                  </a:lnTo>
                  <a:lnTo>
                    <a:pt x="99555" y="334371"/>
                  </a:lnTo>
                  <a:lnTo>
                    <a:pt x="99816" y="334170"/>
                  </a:lnTo>
                  <a:lnTo>
                    <a:pt x="100068" y="333959"/>
                  </a:lnTo>
                  <a:lnTo>
                    <a:pt x="100309" y="333728"/>
                  </a:lnTo>
                  <a:lnTo>
                    <a:pt x="100309" y="333728"/>
                  </a:lnTo>
                  <a:lnTo>
                    <a:pt x="104823" y="329244"/>
                  </a:lnTo>
                  <a:lnTo>
                    <a:pt x="109136" y="324911"/>
                  </a:lnTo>
                  <a:lnTo>
                    <a:pt x="113248" y="320759"/>
                  </a:lnTo>
                  <a:lnTo>
                    <a:pt x="117149" y="316798"/>
                  </a:lnTo>
                  <a:lnTo>
                    <a:pt x="119009" y="314898"/>
                  </a:lnTo>
                  <a:lnTo>
                    <a:pt x="120809" y="313048"/>
                  </a:lnTo>
                  <a:lnTo>
                    <a:pt x="122548" y="311249"/>
                  </a:lnTo>
                  <a:lnTo>
                    <a:pt x="124217" y="309510"/>
                  </a:lnTo>
                  <a:lnTo>
                    <a:pt x="125826" y="307831"/>
                  </a:lnTo>
                  <a:lnTo>
                    <a:pt x="127354" y="306212"/>
                  </a:lnTo>
                  <a:lnTo>
                    <a:pt x="128822" y="304664"/>
                  </a:lnTo>
                  <a:lnTo>
                    <a:pt x="130219" y="303176"/>
                  </a:lnTo>
                  <a:lnTo>
                    <a:pt x="130219" y="303176"/>
                  </a:lnTo>
                  <a:lnTo>
                    <a:pt x="132120" y="304704"/>
                  </a:lnTo>
                  <a:lnTo>
                    <a:pt x="134050" y="306242"/>
                  </a:lnTo>
                  <a:lnTo>
                    <a:pt x="136020" y="307780"/>
                  </a:lnTo>
                  <a:lnTo>
                    <a:pt x="138011" y="309319"/>
                  </a:lnTo>
                  <a:lnTo>
                    <a:pt x="140032" y="310857"/>
                  </a:lnTo>
                  <a:lnTo>
                    <a:pt x="142093" y="312385"/>
                  </a:lnTo>
                  <a:lnTo>
                    <a:pt x="144174" y="313923"/>
                  </a:lnTo>
                  <a:lnTo>
                    <a:pt x="146296" y="315451"/>
                  </a:lnTo>
                  <a:lnTo>
                    <a:pt x="146296" y="315451"/>
                  </a:lnTo>
                  <a:lnTo>
                    <a:pt x="146517" y="315602"/>
                  </a:lnTo>
                  <a:lnTo>
                    <a:pt x="146738" y="315743"/>
                  </a:lnTo>
                  <a:lnTo>
                    <a:pt x="146959" y="315863"/>
                  </a:lnTo>
                  <a:lnTo>
                    <a:pt x="147190" y="315984"/>
                  </a:lnTo>
                  <a:lnTo>
                    <a:pt x="147432" y="316094"/>
                  </a:lnTo>
                  <a:lnTo>
                    <a:pt x="147663" y="316195"/>
                  </a:lnTo>
                  <a:lnTo>
                    <a:pt x="147904" y="316285"/>
                  </a:lnTo>
                  <a:lnTo>
                    <a:pt x="148145" y="316376"/>
                  </a:lnTo>
                  <a:lnTo>
                    <a:pt x="148387" y="316446"/>
                  </a:lnTo>
                  <a:lnTo>
                    <a:pt x="148628" y="316507"/>
                  </a:lnTo>
                  <a:lnTo>
                    <a:pt x="148879" y="316557"/>
                  </a:lnTo>
                  <a:lnTo>
                    <a:pt x="149131" y="316597"/>
                  </a:lnTo>
                  <a:lnTo>
                    <a:pt x="149372" y="316637"/>
                  </a:lnTo>
                  <a:lnTo>
                    <a:pt x="149623" y="316657"/>
                  </a:lnTo>
                  <a:lnTo>
                    <a:pt x="149875" y="316678"/>
                  </a:lnTo>
                  <a:lnTo>
                    <a:pt x="150126" y="316678"/>
                  </a:lnTo>
                  <a:lnTo>
                    <a:pt x="150126" y="316678"/>
                  </a:lnTo>
                  <a:lnTo>
                    <a:pt x="150428" y="316667"/>
                  </a:lnTo>
                  <a:lnTo>
                    <a:pt x="150729" y="316647"/>
                  </a:lnTo>
                  <a:lnTo>
                    <a:pt x="151031" y="316617"/>
                  </a:lnTo>
                  <a:lnTo>
                    <a:pt x="151333" y="316567"/>
                  </a:lnTo>
                  <a:lnTo>
                    <a:pt x="151624" y="316507"/>
                  </a:lnTo>
                  <a:lnTo>
                    <a:pt x="151926" y="316426"/>
                  </a:lnTo>
                  <a:lnTo>
                    <a:pt x="152217" y="316336"/>
                  </a:lnTo>
                  <a:lnTo>
                    <a:pt x="152499" y="316235"/>
                  </a:lnTo>
                  <a:lnTo>
                    <a:pt x="152780" y="316125"/>
                  </a:lnTo>
                  <a:lnTo>
                    <a:pt x="153062" y="315994"/>
                  </a:lnTo>
                  <a:lnTo>
                    <a:pt x="153333" y="315843"/>
                  </a:lnTo>
                  <a:lnTo>
                    <a:pt x="153605" y="315692"/>
                  </a:lnTo>
                  <a:lnTo>
                    <a:pt x="153866" y="315521"/>
                  </a:lnTo>
                  <a:lnTo>
                    <a:pt x="154117" y="315330"/>
                  </a:lnTo>
                  <a:lnTo>
                    <a:pt x="154369" y="315139"/>
                  </a:lnTo>
                  <a:lnTo>
                    <a:pt x="154600" y="314918"/>
                  </a:lnTo>
                  <a:lnTo>
                    <a:pt x="154600" y="314918"/>
                  </a:lnTo>
                  <a:lnTo>
                    <a:pt x="157968" y="311792"/>
                  </a:lnTo>
                  <a:lnTo>
                    <a:pt x="161608" y="308374"/>
                  </a:lnTo>
                  <a:lnTo>
                    <a:pt x="169249" y="301185"/>
                  </a:lnTo>
                  <a:lnTo>
                    <a:pt x="169249" y="301185"/>
                  </a:lnTo>
                  <a:lnTo>
                    <a:pt x="173501" y="297174"/>
                  </a:lnTo>
                  <a:lnTo>
                    <a:pt x="177543" y="293374"/>
                  </a:lnTo>
                  <a:lnTo>
                    <a:pt x="177543" y="293374"/>
                  </a:lnTo>
                  <a:lnTo>
                    <a:pt x="178740" y="293977"/>
                  </a:lnTo>
                  <a:lnTo>
                    <a:pt x="179936" y="294570"/>
                  </a:lnTo>
                  <a:lnTo>
                    <a:pt x="181132" y="295154"/>
                  </a:lnTo>
                  <a:lnTo>
                    <a:pt x="182339" y="295727"/>
                  </a:lnTo>
                  <a:lnTo>
                    <a:pt x="183555" y="296300"/>
                  </a:lnTo>
                  <a:lnTo>
                    <a:pt x="184772" y="296853"/>
                  </a:lnTo>
                  <a:lnTo>
                    <a:pt x="185998" y="297405"/>
                  </a:lnTo>
                  <a:lnTo>
                    <a:pt x="187225" y="297948"/>
                  </a:lnTo>
                  <a:lnTo>
                    <a:pt x="188452" y="298481"/>
                  </a:lnTo>
                  <a:lnTo>
                    <a:pt x="189688" y="299004"/>
                  </a:lnTo>
                  <a:lnTo>
                    <a:pt x="190925" y="299527"/>
                  </a:lnTo>
                  <a:lnTo>
                    <a:pt x="192172" y="300029"/>
                  </a:lnTo>
                  <a:lnTo>
                    <a:pt x="193418" y="300532"/>
                  </a:lnTo>
                  <a:lnTo>
                    <a:pt x="194675" y="301015"/>
                  </a:lnTo>
                  <a:lnTo>
                    <a:pt x="195932" y="301497"/>
                  </a:lnTo>
                  <a:lnTo>
                    <a:pt x="197189" y="301970"/>
                  </a:lnTo>
                  <a:lnTo>
                    <a:pt x="198455" y="302432"/>
                  </a:lnTo>
                  <a:lnTo>
                    <a:pt x="199722" y="302895"/>
                  </a:lnTo>
                  <a:lnTo>
                    <a:pt x="200999" y="303337"/>
                  </a:lnTo>
                  <a:lnTo>
                    <a:pt x="202276" y="303769"/>
                  </a:lnTo>
                  <a:lnTo>
                    <a:pt x="203563" y="304201"/>
                  </a:lnTo>
                  <a:lnTo>
                    <a:pt x="204850" y="304624"/>
                  </a:lnTo>
                  <a:lnTo>
                    <a:pt x="206137" y="305026"/>
                  </a:lnTo>
                  <a:lnTo>
                    <a:pt x="207433" y="305428"/>
                  </a:lnTo>
                  <a:lnTo>
                    <a:pt x="208730" y="305820"/>
                  </a:lnTo>
                  <a:lnTo>
                    <a:pt x="210037" y="306202"/>
                  </a:lnTo>
                  <a:lnTo>
                    <a:pt x="211344" y="306574"/>
                  </a:lnTo>
                  <a:lnTo>
                    <a:pt x="212651" y="306946"/>
                  </a:lnTo>
                  <a:lnTo>
                    <a:pt x="213969" y="307298"/>
                  </a:lnTo>
                  <a:lnTo>
                    <a:pt x="215286" y="307640"/>
                  </a:lnTo>
                  <a:lnTo>
                    <a:pt x="216603" y="307981"/>
                  </a:lnTo>
                  <a:lnTo>
                    <a:pt x="217930" y="308303"/>
                  </a:lnTo>
                  <a:lnTo>
                    <a:pt x="219257" y="308625"/>
                  </a:lnTo>
                  <a:lnTo>
                    <a:pt x="220594" y="308926"/>
                  </a:lnTo>
                  <a:lnTo>
                    <a:pt x="221921" y="309228"/>
                  </a:lnTo>
                  <a:lnTo>
                    <a:pt x="223268" y="309520"/>
                  </a:lnTo>
                  <a:lnTo>
                    <a:pt x="224606" y="309801"/>
                  </a:lnTo>
                  <a:lnTo>
                    <a:pt x="225953" y="310063"/>
                  </a:lnTo>
                  <a:lnTo>
                    <a:pt x="227300" y="310324"/>
                  </a:lnTo>
                  <a:lnTo>
                    <a:pt x="228657" y="310575"/>
                  </a:lnTo>
                  <a:lnTo>
                    <a:pt x="230015" y="310816"/>
                  </a:lnTo>
                  <a:lnTo>
                    <a:pt x="231372" y="311048"/>
                  </a:lnTo>
                  <a:lnTo>
                    <a:pt x="232739" y="311269"/>
                  </a:lnTo>
                  <a:lnTo>
                    <a:pt x="234107" y="311480"/>
                  </a:lnTo>
                  <a:lnTo>
                    <a:pt x="235474" y="311681"/>
                  </a:lnTo>
                  <a:lnTo>
                    <a:pt x="236851" y="311872"/>
                  </a:lnTo>
                  <a:lnTo>
                    <a:pt x="238219" y="312053"/>
                  </a:lnTo>
                  <a:lnTo>
                    <a:pt x="239606" y="312224"/>
                  </a:lnTo>
                  <a:lnTo>
                    <a:pt x="240983" y="312385"/>
                  </a:lnTo>
                  <a:lnTo>
                    <a:pt x="242371" y="312536"/>
                  </a:lnTo>
                  <a:lnTo>
                    <a:pt x="243758" y="312676"/>
                  </a:lnTo>
                  <a:lnTo>
                    <a:pt x="245146" y="312807"/>
                  </a:lnTo>
                  <a:lnTo>
                    <a:pt x="246543" y="312928"/>
                  </a:lnTo>
                  <a:lnTo>
                    <a:pt x="247941" y="313038"/>
                  </a:lnTo>
                  <a:lnTo>
                    <a:pt x="249338" y="313129"/>
                  </a:lnTo>
                  <a:lnTo>
                    <a:pt x="250746" y="313219"/>
                  </a:lnTo>
                  <a:lnTo>
                    <a:pt x="252143" y="313300"/>
                  </a:lnTo>
                  <a:lnTo>
                    <a:pt x="253551" y="313370"/>
                  </a:lnTo>
                  <a:lnTo>
                    <a:pt x="254968" y="313430"/>
                  </a:lnTo>
                  <a:lnTo>
                    <a:pt x="256376" y="313481"/>
                  </a:lnTo>
                  <a:lnTo>
                    <a:pt x="257794" y="313511"/>
                  </a:lnTo>
                  <a:lnTo>
                    <a:pt x="259211" y="313541"/>
                  </a:lnTo>
                  <a:lnTo>
                    <a:pt x="260629" y="313551"/>
                  </a:lnTo>
                  <a:lnTo>
                    <a:pt x="262056" y="313561"/>
                  </a:lnTo>
                  <a:lnTo>
                    <a:pt x="262056" y="313561"/>
                  </a:lnTo>
                  <a:lnTo>
                    <a:pt x="263263" y="313561"/>
                  </a:lnTo>
                  <a:lnTo>
                    <a:pt x="264469" y="313541"/>
                  </a:lnTo>
                  <a:lnTo>
                    <a:pt x="265676" y="313531"/>
                  </a:lnTo>
                  <a:lnTo>
                    <a:pt x="266882" y="313501"/>
                  </a:lnTo>
                  <a:lnTo>
                    <a:pt x="268089" y="313460"/>
                  </a:lnTo>
                  <a:lnTo>
                    <a:pt x="269285" y="313420"/>
                  </a:lnTo>
                  <a:lnTo>
                    <a:pt x="270482" y="313370"/>
                  </a:lnTo>
                  <a:lnTo>
                    <a:pt x="271678" y="313320"/>
                  </a:lnTo>
                  <a:lnTo>
                    <a:pt x="272874" y="313249"/>
                  </a:lnTo>
                  <a:lnTo>
                    <a:pt x="274061" y="313179"/>
                  </a:lnTo>
                  <a:lnTo>
                    <a:pt x="275257" y="313099"/>
                  </a:lnTo>
                  <a:lnTo>
                    <a:pt x="276444" y="313008"/>
                  </a:lnTo>
                  <a:lnTo>
                    <a:pt x="277630" y="312918"/>
                  </a:lnTo>
                  <a:lnTo>
                    <a:pt x="278816" y="312817"/>
                  </a:lnTo>
                  <a:lnTo>
                    <a:pt x="279993" y="312707"/>
                  </a:lnTo>
                  <a:lnTo>
                    <a:pt x="281179" y="312596"/>
                  </a:lnTo>
                  <a:lnTo>
                    <a:pt x="282355" y="312465"/>
                  </a:lnTo>
                  <a:lnTo>
                    <a:pt x="283532" y="312335"/>
                  </a:lnTo>
                  <a:lnTo>
                    <a:pt x="284708" y="312194"/>
                  </a:lnTo>
                  <a:lnTo>
                    <a:pt x="285874" y="312053"/>
                  </a:lnTo>
                  <a:lnTo>
                    <a:pt x="287040" y="311902"/>
                  </a:lnTo>
                  <a:lnTo>
                    <a:pt x="288207" y="311741"/>
                  </a:lnTo>
                  <a:lnTo>
                    <a:pt x="289373" y="311570"/>
                  </a:lnTo>
                  <a:lnTo>
                    <a:pt x="290539" y="311400"/>
                  </a:lnTo>
                  <a:lnTo>
                    <a:pt x="291695" y="311219"/>
                  </a:lnTo>
                  <a:lnTo>
                    <a:pt x="292852" y="311028"/>
                  </a:lnTo>
                  <a:lnTo>
                    <a:pt x="294008" y="310837"/>
                  </a:lnTo>
                  <a:lnTo>
                    <a:pt x="295164" y="310625"/>
                  </a:lnTo>
                  <a:lnTo>
                    <a:pt x="296310" y="310414"/>
                  </a:lnTo>
                  <a:lnTo>
                    <a:pt x="297466" y="310203"/>
                  </a:lnTo>
                  <a:lnTo>
                    <a:pt x="298613" y="309982"/>
                  </a:lnTo>
                  <a:lnTo>
                    <a:pt x="299749" y="309751"/>
                  </a:lnTo>
                  <a:lnTo>
                    <a:pt x="300895" y="309510"/>
                  </a:lnTo>
                  <a:lnTo>
                    <a:pt x="302031" y="309268"/>
                  </a:lnTo>
                  <a:lnTo>
                    <a:pt x="303167" y="309017"/>
                  </a:lnTo>
                  <a:lnTo>
                    <a:pt x="304303" y="308756"/>
                  </a:lnTo>
                  <a:lnTo>
                    <a:pt x="305429" y="308494"/>
                  </a:lnTo>
                  <a:lnTo>
                    <a:pt x="306555" y="308213"/>
                  </a:lnTo>
                  <a:lnTo>
                    <a:pt x="307681" y="307941"/>
                  </a:lnTo>
                  <a:lnTo>
                    <a:pt x="308807" y="307650"/>
                  </a:lnTo>
                  <a:lnTo>
                    <a:pt x="309923" y="307358"/>
                  </a:lnTo>
                  <a:lnTo>
                    <a:pt x="311039" y="307057"/>
                  </a:lnTo>
                  <a:lnTo>
                    <a:pt x="312155" y="306755"/>
                  </a:lnTo>
                  <a:lnTo>
                    <a:pt x="313271" y="306443"/>
                  </a:lnTo>
                  <a:lnTo>
                    <a:pt x="314377" y="306122"/>
                  </a:lnTo>
                  <a:lnTo>
                    <a:pt x="315483" y="305800"/>
                  </a:lnTo>
                  <a:lnTo>
                    <a:pt x="316589" y="305468"/>
                  </a:lnTo>
                  <a:lnTo>
                    <a:pt x="317685" y="305126"/>
                  </a:lnTo>
                  <a:lnTo>
                    <a:pt x="318781" y="304774"/>
                  </a:lnTo>
                  <a:lnTo>
                    <a:pt x="319877" y="304423"/>
                  </a:lnTo>
                  <a:lnTo>
                    <a:pt x="320972" y="304071"/>
                  </a:lnTo>
                  <a:lnTo>
                    <a:pt x="322058" y="303699"/>
                  </a:lnTo>
                  <a:lnTo>
                    <a:pt x="323144" y="303327"/>
                  </a:lnTo>
                  <a:lnTo>
                    <a:pt x="324230" y="302955"/>
                  </a:lnTo>
                  <a:lnTo>
                    <a:pt x="325306" y="302563"/>
                  </a:lnTo>
                  <a:lnTo>
                    <a:pt x="326381" y="302181"/>
                  </a:lnTo>
                  <a:lnTo>
                    <a:pt x="327457" y="301779"/>
                  </a:lnTo>
                  <a:lnTo>
                    <a:pt x="328523" y="301376"/>
                  </a:lnTo>
                  <a:lnTo>
                    <a:pt x="329599" y="300964"/>
                  </a:lnTo>
                  <a:lnTo>
                    <a:pt x="330654" y="300552"/>
                  </a:lnTo>
                  <a:lnTo>
                    <a:pt x="331720" y="300130"/>
                  </a:lnTo>
                  <a:lnTo>
                    <a:pt x="332776" y="299698"/>
                  </a:lnTo>
                  <a:lnTo>
                    <a:pt x="333831" y="299255"/>
                  </a:lnTo>
                  <a:lnTo>
                    <a:pt x="334887" y="298823"/>
                  </a:lnTo>
                  <a:lnTo>
                    <a:pt x="335933" y="298371"/>
                  </a:lnTo>
                  <a:lnTo>
                    <a:pt x="336978" y="297918"/>
                  </a:lnTo>
                  <a:lnTo>
                    <a:pt x="338014" y="297456"/>
                  </a:lnTo>
                  <a:lnTo>
                    <a:pt x="339059" y="296993"/>
                  </a:lnTo>
                  <a:lnTo>
                    <a:pt x="340095" y="296521"/>
                  </a:lnTo>
                  <a:lnTo>
                    <a:pt x="341121" y="296038"/>
                  </a:lnTo>
                  <a:lnTo>
                    <a:pt x="342156" y="295556"/>
                  </a:lnTo>
                  <a:lnTo>
                    <a:pt x="343182" y="295063"/>
                  </a:lnTo>
                  <a:lnTo>
                    <a:pt x="344197" y="294570"/>
                  </a:lnTo>
                  <a:lnTo>
                    <a:pt x="345212" y="294068"/>
                  </a:lnTo>
                  <a:lnTo>
                    <a:pt x="346228" y="293555"/>
                  </a:lnTo>
                  <a:lnTo>
                    <a:pt x="347243" y="293042"/>
                  </a:lnTo>
                  <a:lnTo>
                    <a:pt x="348249" y="292520"/>
                  </a:lnTo>
                  <a:lnTo>
                    <a:pt x="349254" y="291997"/>
                  </a:lnTo>
                  <a:lnTo>
                    <a:pt x="350260" y="291464"/>
                  </a:lnTo>
                  <a:lnTo>
                    <a:pt x="351255" y="290921"/>
                  </a:lnTo>
                  <a:lnTo>
                    <a:pt x="352240" y="290378"/>
                  </a:lnTo>
                  <a:lnTo>
                    <a:pt x="353236" y="289825"/>
                  </a:lnTo>
                  <a:lnTo>
                    <a:pt x="354221" y="289272"/>
                  </a:lnTo>
                  <a:lnTo>
                    <a:pt x="355206" y="288709"/>
                  </a:lnTo>
                  <a:lnTo>
                    <a:pt x="356181" y="288146"/>
                  </a:lnTo>
                  <a:lnTo>
                    <a:pt x="357157" y="287573"/>
                  </a:lnTo>
                  <a:lnTo>
                    <a:pt x="358132" y="286990"/>
                  </a:lnTo>
                  <a:lnTo>
                    <a:pt x="359097" y="286407"/>
                  </a:lnTo>
                  <a:lnTo>
                    <a:pt x="360062" y="285814"/>
                  </a:lnTo>
                  <a:lnTo>
                    <a:pt x="361017" y="285221"/>
                  </a:lnTo>
                  <a:lnTo>
                    <a:pt x="361972" y="284618"/>
                  </a:lnTo>
                  <a:lnTo>
                    <a:pt x="362928" y="284015"/>
                  </a:lnTo>
                  <a:lnTo>
                    <a:pt x="363873" y="283401"/>
                  </a:lnTo>
                  <a:lnTo>
                    <a:pt x="364818" y="282788"/>
                  </a:lnTo>
                  <a:lnTo>
                    <a:pt x="365753" y="282165"/>
                  </a:lnTo>
                  <a:lnTo>
                    <a:pt x="366698" y="281531"/>
                  </a:lnTo>
                  <a:lnTo>
                    <a:pt x="367623" y="280898"/>
                  </a:lnTo>
                  <a:lnTo>
                    <a:pt x="368558" y="280255"/>
                  </a:lnTo>
                  <a:lnTo>
                    <a:pt x="369483" y="279611"/>
                  </a:lnTo>
                  <a:lnTo>
                    <a:pt x="370398" y="278958"/>
                  </a:lnTo>
                  <a:lnTo>
                    <a:pt x="371312" y="278304"/>
                  </a:lnTo>
                  <a:lnTo>
                    <a:pt x="372227" y="277641"/>
                  </a:lnTo>
                  <a:lnTo>
                    <a:pt x="373132" y="276977"/>
                  </a:lnTo>
                  <a:lnTo>
                    <a:pt x="374037" y="276304"/>
                  </a:lnTo>
                  <a:lnTo>
                    <a:pt x="374942" y="275630"/>
                  </a:lnTo>
                  <a:lnTo>
                    <a:pt x="375837" y="274946"/>
                  </a:lnTo>
                  <a:lnTo>
                    <a:pt x="376722" y="274253"/>
                  </a:lnTo>
                  <a:lnTo>
                    <a:pt x="377606" y="273569"/>
                  </a:lnTo>
                  <a:lnTo>
                    <a:pt x="378491" y="272865"/>
                  </a:lnTo>
                  <a:lnTo>
                    <a:pt x="379376" y="272162"/>
                  </a:lnTo>
                  <a:lnTo>
                    <a:pt x="380250" y="271458"/>
                  </a:lnTo>
                  <a:lnTo>
                    <a:pt x="381115" y="270744"/>
                  </a:lnTo>
                  <a:lnTo>
                    <a:pt x="381980" y="270020"/>
                  </a:lnTo>
                  <a:lnTo>
                    <a:pt x="382844" y="269297"/>
                  </a:lnTo>
                  <a:lnTo>
                    <a:pt x="383699" y="268573"/>
                  </a:lnTo>
                  <a:lnTo>
                    <a:pt x="384554" y="267839"/>
                  </a:lnTo>
                  <a:lnTo>
                    <a:pt x="385398" y="267095"/>
                  </a:lnTo>
                  <a:lnTo>
                    <a:pt x="386243" y="266351"/>
                  </a:lnTo>
                  <a:lnTo>
                    <a:pt x="387077" y="265607"/>
                  </a:lnTo>
                  <a:lnTo>
                    <a:pt x="387912" y="264853"/>
                  </a:lnTo>
                  <a:lnTo>
                    <a:pt x="388746" y="264089"/>
                  </a:lnTo>
                  <a:lnTo>
                    <a:pt x="389570" y="263325"/>
                  </a:lnTo>
                  <a:lnTo>
                    <a:pt x="390385" y="262561"/>
                  </a:lnTo>
                  <a:lnTo>
                    <a:pt x="391209" y="261787"/>
                  </a:lnTo>
                  <a:lnTo>
                    <a:pt x="392014" y="261013"/>
                  </a:lnTo>
                  <a:lnTo>
                    <a:pt x="392818" y="260229"/>
                  </a:lnTo>
                  <a:lnTo>
                    <a:pt x="393622" y="259434"/>
                  </a:lnTo>
                  <a:lnTo>
                    <a:pt x="394426" y="258650"/>
                  </a:lnTo>
                  <a:lnTo>
                    <a:pt x="395211" y="257846"/>
                  </a:lnTo>
                  <a:lnTo>
                    <a:pt x="396005" y="257052"/>
                  </a:lnTo>
                  <a:lnTo>
                    <a:pt x="396789" y="256237"/>
                  </a:lnTo>
                  <a:lnTo>
                    <a:pt x="397563" y="255433"/>
                  </a:lnTo>
                  <a:lnTo>
                    <a:pt x="398337" y="254609"/>
                  </a:lnTo>
                  <a:lnTo>
                    <a:pt x="399102" y="253794"/>
                  </a:lnTo>
                  <a:lnTo>
                    <a:pt x="399866" y="252970"/>
                  </a:lnTo>
                  <a:lnTo>
                    <a:pt x="400630" y="252136"/>
                  </a:lnTo>
                  <a:lnTo>
                    <a:pt x="401384" y="251301"/>
                  </a:lnTo>
                  <a:lnTo>
                    <a:pt x="402128" y="250467"/>
                  </a:lnTo>
                  <a:lnTo>
                    <a:pt x="402872" y="249622"/>
                  </a:lnTo>
                  <a:lnTo>
                    <a:pt x="403616" y="248778"/>
                  </a:lnTo>
                  <a:lnTo>
                    <a:pt x="404350" y="247923"/>
                  </a:lnTo>
                  <a:lnTo>
                    <a:pt x="405074" y="247069"/>
                  </a:lnTo>
                  <a:lnTo>
                    <a:pt x="405797" y="246204"/>
                  </a:lnTo>
                  <a:lnTo>
                    <a:pt x="406521" y="245340"/>
                  </a:lnTo>
                  <a:lnTo>
                    <a:pt x="407235" y="244475"/>
                  </a:lnTo>
                  <a:lnTo>
                    <a:pt x="407939" y="243600"/>
                  </a:lnTo>
                  <a:lnTo>
                    <a:pt x="408643" y="242716"/>
                  </a:lnTo>
                  <a:lnTo>
                    <a:pt x="409346" y="241831"/>
                  </a:lnTo>
                  <a:lnTo>
                    <a:pt x="410030" y="240946"/>
                  </a:lnTo>
                  <a:lnTo>
                    <a:pt x="410724" y="240062"/>
                  </a:lnTo>
                  <a:lnTo>
                    <a:pt x="411408" y="239167"/>
                  </a:lnTo>
                  <a:lnTo>
                    <a:pt x="412081" y="238262"/>
                  </a:lnTo>
                  <a:lnTo>
                    <a:pt x="412755" y="237357"/>
                  </a:lnTo>
                  <a:lnTo>
                    <a:pt x="413418" y="236453"/>
                  </a:lnTo>
                  <a:lnTo>
                    <a:pt x="414082" y="235538"/>
                  </a:lnTo>
                  <a:lnTo>
                    <a:pt x="414735" y="234623"/>
                  </a:lnTo>
                  <a:lnTo>
                    <a:pt x="415389" y="233708"/>
                  </a:lnTo>
                  <a:lnTo>
                    <a:pt x="416032" y="232783"/>
                  </a:lnTo>
                  <a:lnTo>
                    <a:pt x="416676" y="231848"/>
                  </a:lnTo>
                  <a:lnTo>
                    <a:pt x="417309" y="230923"/>
                  </a:lnTo>
                  <a:lnTo>
                    <a:pt x="417943" y="229988"/>
                  </a:lnTo>
                  <a:lnTo>
                    <a:pt x="418566" y="229043"/>
                  </a:lnTo>
                  <a:lnTo>
                    <a:pt x="419179" y="228098"/>
                  </a:lnTo>
                  <a:lnTo>
                    <a:pt x="419793" y="227153"/>
                  </a:lnTo>
                  <a:lnTo>
                    <a:pt x="420396" y="226198"/>
                  </a:lnTo>
                  <a:lnTo>
                    <a:pt x="420999" y="225243"/>
                  </a:lnTo>
                  <a:lnTo>
                    <a:pt x="421592" y="224288"/>
                  </a:lnTo>
                  <a:lnTo>
                    <a:pt x="422185" y="223323"/>
                  </a:lnTo>
                  <a:lnTo>
                    <a:pt x="422768" y="222358"/>
                  </a:lnTo>
                  <a:lnTo>
                    <a:pt x="423352" y="221383"/>
                  </a:lnTo>
                  <a:lnTo>
                    <a:pt x="423925" y="220408"/>
                  </a:lnTo>
                  <a:lnTo>
                    <a:pt x="424488" y="219432"/>
                  </a:lnTo>
                  <a:lnTo>
                    <a:pt x="425051" y="218447"/>
                  </a:lnTo>
                  <a:lnTo>
                    <a:pt x="425604" y="217462"/>
                  </a:lnTo>
                  <a:lnTo>
                    <a:pt x="426157" y="216477"/>
                  </a:lnTo>
                  <a:lnTo>
                    <a:pt x="426700" y="215481"/>
                  </a:lnTo>
                  <a:lnTo>
                    <a:pt x="427242" y="214486"/>
                  </a:lnTo>
                  <a:lnTo>
                    <a:pt x="427775" y="213481"/>
                  </a:lnTo>
                  <a:lnTo>
                    <a:pt x="428298" y="212476"/>
                  </a:lnTo>
                  <a:lnTo>
                    <a:pt x="428821" y="211470"/>
                  </a:lnTo>
                  <a:lnTo>
                    <a:pt x="429334" y="210455"/>
                  </a:lnTo>
                  <a:lnTo>
                    <a:pt x="429846" y="209450"/>
                  </a:lnTo>
                  <a:lnTo>
                    <a:pt x="430349" y="208424"/>
                  </a:lnTo>
                  <a:lnTo>
                    <a:pt x="430842" y="207409"/>
                  </a:lnTo>
                  <a:lnTo>
                    <a:pt x="431334" y="206383"/>
                  </a:lnTo>
                  <a:lnTo>
                    <a:pt x="431817" y="205348"/>
                  </a:lnTo>
                  <a:lnTo>
                    <a:pt x="432300" y="204322"/>
                  </a:lnTo>
                  <a:lnTo>
                    <a:pt x="432772" y="203287"/>
                  </a:lnTo>
                  <a:lnTo>
                    <a:pt x="433235" y="202251"/>
                  </a:lnTo>
                  <a:lnTo>
                    <a:pt x="433697" y="201206"/>
                  </a:lnTo>
                  <a:lnTo>
                    <a:pt x="434150" y="200160"/>
                  </a:lnTo>
                  <a:lnTo>
                    <a:pt x="434602" y="199115"/>
                  </a:lnTo>
                  <a:lnTo>
                    <a:pt x="435034" y="198059"/>
                  </a:lnTo>
                  <a:lnTo>
                    <a:pt x="435477" y="197004"/>
                  </a:lnTo>
                  <a:lnTo>
                    <a:pt x="435899" y="195948"/>
                  </a:lnTo>
                  <a:lnTo>
                    <a:pt x="436331" y="194882"/>
                  </a:lnTo>
                  <a:lnTo>
                    <a:pt x="436743" y="193827"/>
                  </a:lnTo>
                  <a:lnTo>
                    <a:pt x="437156" y="192751"/>
                  </a:lnTo>
                  <a:lnTo>
                    <a:pt x="437558" y="191685"/>
                  </a:lnTo>
                  <a:lnTo>
                    <a:pt x="437960" y="190610"/>
                  </a:lnTo>
                  <a:lnTo>
                    <a:pt x="438342" y="189534"/>
                  </a:lnTo>
                  <a:lnTo>
                    <a:pt x="438734" y="188458"/>
                  </a:lnTo>
                  <a:lnTo>
                    <a:pt x="439106" y="187373"/>
                  </a:lnTo>
                  <a:lnTo>
                    <a:pt x="439478" y="186287"/>
                  </a:lnTo>
                  <a:lnTo>
                    <a:pt x="439850" y="185201"/>
                  </a:lnTo>
                  <a:lnTo>
                    <a:pt x="440202" y="184105"/>
                  </a:lnTo>
                  <a:lnTo>
                    <a:pt x="440554" y="183009"/>
                  </a:lnTo>
                  <a:lnTo>
                    <a:pt x="440906" y="181914"/>
                  </a:lnTo>
                  <a:lnTo>
                    <a:pt x="441248" y="180818"/>
                  </a:lnTo>
                  <a:lnTo>
                    <a:pt x="441579" y="179712"/>
                  </a:lnTo>
                  <a:lnTo>
                    <a:pt x="441901" y="178606"/>
                  </a:lnTo>
                  <a:lnTo>
                    <a:pt x="442223" y="177500"/>
                  </a:lnTo>
                  <a:lnTo>
                    <a:pt x="442535" y="176384"/>
                  </a:lnTo>
                  <a:lnTo>
                    <a:pt x="442836" y="175268"/>
                  </a:lnTo>
                  <a:lnTo>
                    <a:pt x="443138" y="174153"/>
                  </a:lnTo>
                  <a:lnTo>
                    <a:pt x="443429" y="173037"/>
                  </a:lnTo>
                  <a:lnTo>
                    <a:pt x="443721" y="171911"/>
                  </a:lnTo>
                  <a:lnTo>
                    <a:pt x="443992" y="170785"/>
                  </a:lnTo>
                  <a:lnTo>
                    <a:pt x="444264" y="169659"/>
                  </a:lnTo>
                  <a:lnTo>
                    <a:pt x="444535" y="168533"/>
                  </a:lnTo>
                  <a:lnTo>
                    <a:pt x="444797" y="167397"/>
                  </a:lnTo>
                  <a:lnTo>
                    <a:pt x="445048" y="166261"/>
                  </a:lnTo>
                  <a:lnTo>
                    <a:pt x="445289" y="165125"/>
                  </a:lnTo>
                  <a:lnTo>
                    <a:pt x="445531" y="163979"/>
                  </a:lnTo>
                  <a:lnTo>
                    <a:pt x="445762" y="162843"/>
                  </a:lnTo>
                  <a:lnTo>
                    <a:pt x="445983" y="161697"/>
                  </a:lnTo>
                  <a:lnTo>
                    <a:pt x="446194" y="160540"/>
                  </a:lnTo>
                  <a:lnTo>
                    <a:pt x="446405" y="159394"/>
                  </a:lnTo>
                  <a:lnTo>
                    <a:pt x="446606" y="158238"/>
                  </a:lnTo>
                  <a:lnTo>
                    <a:pt x="446807" y="157082"/>
                  </a:lnTo>
                  <a:lnTo>
                    <a:pt x="446998" y="155926"/>
                  </a:lnTo>
                  <a:lnTo>
                    <a:pt x="447179" y="154770"/>
                  </a:lnTo>
                  <a:lnTo>
                    <a:pt x="447350" y="153604"/>
                  </a:lnTo>
                  <a:lnTo>
                    <a:pt x="447521" y="152438"/>
                  </a:lnTo>
                  <a:lnTo>
                    <a:pt x="447682" y="151271"/>
                  </a:lnTo>
                  <a:lnTo>
                    <a:pt x="447833" y="150105"/>
                  </a:lnTo>
                  <a:lnTo>
                    <a:pt x="447974" y="148939"/>
                  </a:lnTo>
                  <a:lnTo>
                    <a:pt x="448114" y="147763"/>
                  </a:lnTo>
                  <a:lnTo>
                    <a:pt x="448245" y="146587"/>
                  </a:lnTo>
                  <a:lnTo>
                    <a:pt x="448366" y="145410"/>
                  </a:lnTo>
                  <a:lnTo>
                    <a:pt x="448486" y="144224"/>
                  </a:lnTo>
                  <a:lnTo>
                    <a:pt x="448597" y="143048"/>
                  </a:lnTo>
                  <a:lnTo>
                    <a:pt x="448698" y="141862"/>
                  </a:lnTo>
                  <a:lnTo>
                    <a:pt x="448788" y="140675"/>
                  </a:lnTo>
                  <a:lnTo>
                    <a:pt x="448879" y="139489"/>
                  </a:lnTo>
                  <a:lnTo>
                    <a:pt x="448959" y="138293"/>
                  </a:lnTo>
                  <a:lnTo>
                    <a:pt x="449029" y="137106"/>
                  </a:lnTo>
                  <a:lnTo>
                    <a:pt x="449090" y="135910"/>
                  </a:lnTo>
                  <a:lnTo>
                    <a:pt x="449150" y="134714"/>
                  </a:lnTo>
                  <a:lnTo>
                    <a:pt x="449200" y="133517"/>
                  </a:lnTo>
                  <a:lnTo>
                    <a:pt x="449240" y="132311"/>
                  </a:lnTo>
                  <a:lnTo>
                    <a:pt x="449281" y="131115"/>
                  </a:lnTo>
                  <a:lnTo>
                    <a:pt x="449301" y="129908"/>
                  </a:lnTo>
                  <a:lnTo>
                    <a:pt x="449321" y="128702"/>
                  </a:lnTo>
                  <a:lnTo>
                    <a:pt x="449331" y="127495"/>
                  </a:lnTo>
                  <a:lnTo>
                    <a:pt x="449341" y="126289"/>
                  </a:lnTo>
                  <a:lnTo>
                    <a:pt x="449341" y="126289"/>
                  </a:lnTo>
                  <a:lnTo>
                    <a:pt x="449331" y="125213"/>
                  </a:lnTo>
                  <a:lnTo>
                    <a:pt x="449331" y="124148"/>
                  </a:lnTo>
                  <a:lnTo>
                    <a:pt x="449311" y="123072"/>
                  </a:lnTo>
                  <a:lnTo>
                    <a:pt x="449291" y="122006"/>
                  </a:lnTo>
                  <a:lnTo>
                    <a:pt x="449261" y="120931"/>
                  </a:lnTo>
                  <a:lnTo>
                    <a:pt x="449230" y="119865"/>
                  </a:lnTo>
                  <a:lnTo>
                    <a:pt x="449190" y="118799"/>
                  </a:lnTo>
                  <a:lnTo>
                    <a:pt x="449140" y="117724"/>
                  </a:lnTo>
                  <a:lnTo>
                    <a:pt x="449090" y="116658"/>
                  </a:lnTo>
                  <a:lnTo>
                    <a:pt x="449029" y="115592"/>
                  </a:lnTo>
                  <a:lnTo>
                    <a:pt x="448969" y="114527"/>
                  </a:lnTo>
                  <a:lnTo>
                    <a:pt x="448899" y="113471"/>
                  </a:lnTo>
                  <a:lnTo>
                    <a:pt x="448828" y="112405"/>
                  </a:lnTo>
                  <a:lnTo>
                    <a:pt x="448748" y="111340"/>
                  </a:lnTo>
                  <a:lnTo>
                    <a:pt x="448657" y="110284"/>
                  </a:lnTo>
                  <a:lnTo>
                    <a:pt x="448567" y="109219"/>
                  </a:lnTo>
                  <a:lnTo>
                    <a:pt x="448356" y="107107"/>
                  </a:lnTo>
                  <a:lnTo>
                    <a:pt x="448245" y="106042"/>
                  </a:lnTo>
                  <a:lnTo>
                    <a:pt x="448124" y="104986"/>
                  </a:lnTo>
                  <a:lnTo>
                    <a:pt x="447873" y="102885"/>
                  </a:lnTo>
                  <a:lnTo>
                    <a:pt x="447602" y="100774"/>
                  </a:lnTo>
                  <a:lnTo>
                    <a:pt x="447300" y="98683"/>
                  </a:lnTo>
                  <a:lnTo>
                    <a:pt x="446978" y="96582"/>
                  </a:lnTo>
                  <a:lnTo>
                    <a:pt x="446626" y="94491"/>
                  </a:lnTo>
                  <a:lnTo>
                    <a:pt x="446254" y="92410"/>
                  </a:lnTo>
                  <a:lnTo>
                    <a:pt x="445862" y="90329"/>
                  </a:lnTo>
                  <a:lnTo>
                    <a:pt x="445450" y="88258"/>
                  </a:lnTo>
                  <a:lnTo>
                    <a:pt x="445008" y="86187"/>
                  </a:lnTo>
                  <a:lnTo>
                    <a:pt x="444545" y="84126"/>
                  </a:lnTo>
                  <a:lnTo>
                    <a:pt x="444053" y="82075"/>
                  </a:lnTo>
                  <a:lnTo>
                    <a:pt x="443550" y="80024"/>
                  </a:lnTo>
                  <a:lnTo>
                    <a:pt x="443017" y="77983"/>
                  </a:lnTo>
                  <a:lnTo>
                    <a:pt x="442464" y="75952"/>
                  </a:lnTo>
                  <a:lnTo>
                    <a:pt x="441881" y="73922"/>
                  </a:lnTo>
                  <a:lnTo>
                    <a:pt x="441278" y="71901"/>
                  </a:lnTo>
                  <a:lnTo>
                    <a:pt x="440654" y="69880"/>
                  </a:lnTo>
                  <a:lnTo>
                    <a:pt x="440011" y="67880"/>
                  </a:lnTo>
                  <a:lnTo>
                    <a:pt x="439347" y="65879"/>
                  </a:lnTo>
                  <a:lnTo>
                    <a:pt x="438654" y="63888"/>
                  </a:lnTo>
                  <a:lnTo>
                    <a:pt x="437940" y="61908"/>
                  </a:lnTo>
                  <a:lnTo>
                    <a:pt x="437206" y="59928"/>
                  </a:lnTo>
                  <a:lnTo>
                    <a:pt x="436452" y="57967"/>
                  </a:lnTo>
                  <a:lnTo>
                    <a:pt x="435668" y="56007"/>
                  </a:lnTo>
                  <a:lnTo>
                    <a:pt x="434873" y="54056"/>
                  </a:lnTo>
                  <a:lnTo>
                    <a:pt x="434049" y="52126"/>
                  </a:lnTo>
                  <a:lnTo>
                    <a:pt x="433204" y="50186"/>
                  </a:lnTo>
                  <a:lnTo>
                    <a:pt x="432330" y="48266"/>
                  </a:lnTo>
                  <a:lnTo>
                    <a:pt x="431445" y="46356"/>
                  </a:lnTo>
                  <a:lnTo>
                    <a:pt x="430530" y="44456"/>
                  </a:lnTo>
                  <a:lnTo>
                    <a:pt x="429605" y="42566"/>
                  </a:lnTo>
                  <a:lnTo>
                    <a:pt x="428650" y="40686"/>
                  </a:lnTo>
                  <a:lnTo>
                    <a:pt x="427675" y="38816"/>
                  </a:lnTo>
                  <a:lnTo>
                    <a:pt x="426679" y="36956"/>
                  </a:lnTo>
                  <a:lnTo>
                    <a:pt x="425654" y="35106"/>
                  </a:lnTo>
                  <a:lnTo>
                    <a:pt x="424618" y="33266"/>
                  </a:lnTo>
                  <a:lnTo>
                    <a:pt x="423553" y="31437"/>
                  </a:lnTo>
                  <a:lnTo>
                    <a:pt x="422477" y="29617"/>
                  </a:lnTo>
                  <a:lnTo>
                    <a:pt x="421371" y="27807"/>
                  </a:lnTo>
                  <a:lnTo>
                    <a:pt x="420245" y="26018"/>
                  </a:lnTo>
                  <a:lnTo>
                    <a:pt x="419099" y="24238"/>
                  </a:lnTo>
                  <a:lnTo>
                    <a:pt x="417943" y="22469"/>
                  </a:lnTo>
                  <a:lnTo>
                    <a:pt x="416756" y="20710"/>
                  </a:lnTo>
                  <a:lnTo>
                    <a:pt x="415540" y="18961"/>
                  </a:lnTo>
                  <a:lnTo>
                    <a:pt x="414313" y="17231"/>
                  </a:lnTo>
                  <a:lnTo>
                    <a:pt x="413066" y="15502"/>
                  </a:lnTo>
                  <a:lnTo>
                    <a:pt x="412433" y="14648"/>
                  </a:lnTo>
                  <a:lnTo>
                    <a:pt x="411800" y="13803"/>
                  </a:lnTo>
                  <a:lnTo>
                    <a:pt x="411156" y="12949"/>
                  </a:lnTo>
                  <a:lnTo>
                    <a:pt x="410513" y="12104"/>
                  </a:lnTo>
                  <a:lnTo>
                    <a:pt x="409859" y="11260"/>
                  </a:lnTo>
                  <a:lnTo>
                    <a:pt x="409206" y="10425"/>
                  </a:lnTo>
                  <a:lnTo>
                    <a:pt x="408542" y="9591"/>
                  </a:lnTo>
                  <a:lnTo>
                    <a:pt x="407869" y="8756"/>
                  </a:lnTo>
                  <a:lnTo>
                    <a:pt x="407195" y="7932"/>
                  </a:lnTo>
                  <a:lnTo>
                    <a:pt x="406521" y="7098"/>
                  </a:lnTo>
                  <a:lnTo>
                    <a:pt x="405838" y="6283"/>
                  </a:lnTo>
                  <a:lnTo>
                    <a:pt x="405154" y="5459"/>
                  </a:lnTo>
                  <a:lnTo>
                    <a:pt x="404460" y="4645"/>
                  </a:lnTo>
                  <a:lnTo>
                    <a:pt x="403757" y="3830"/>
                  </a:lnTo>
                  <a:lnTo>
                    <a:pt x="403063" y="3026"/>
                  </a:lnTo>
                  <a:lnTo>
                    <a:pt x="402349" y="2222"/>
                  </a:lnTo>
                  <a:lnTo>
                    <a:pt x="402349" y="22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7"/>
            <p:cNvSpPr/>
            <p:nvPr/>
          </p:nvSpPr>
          <p:spPr>
            <a:xfrm>
              <a:off x="-7879575" y="-3897800"/>
              <a:ext cx="1973100" cy="1967450"/>
            </a:xfrm>
            <a:custGeom>
              <a:avLst/>
              <a:gdLst/>
              <a:ahLst/>
              <a:cxnLst/>
              <a:rect l="l" t="t" r="r" b="b"/>
              <a:pathLst>
                <a:path w="78924" h="78698" fill="none" extrusionOk="0">
                  <a:moveTo>
                    <a:pt x="73685" y="68725"/>
                  </a:moveTo>
                  <a:lnTo>
                    <a:pt x="73685" y="68725"/>
                  </a:lnTo>
                  <a:lnTo>
                    <a:pt x="68286" y="73812"/>
                  </a:lnTo>
                  <a:lnTo>
                    <a:pt x="63078" y="78698"/>
                  </a:lnTo>
                  <a:lnTo>
                    <a:pt x="63078" y="78698"/>
                  </a:lnTo>
                  <a:lnTo>
                    <a:pt x="61480" y="77501"/>
                  </a:lnTo>
                  <a:lnTo>
                    <a:pt x="59891" y="76305"/>
                  </a:lnTo>
                  <a:lnTo>
                    <a:pt x="58333" y="75098"/>
                  </a:lnTo>
                  <a:lnTo>
                    <a:pt x="56795" y="73902"/>
                  </a:lnTo>
                  <a:lnTo>
                    <a:pt x="55266" y="72696"/>
                  </a:lnTo>
                  <a:lnTo>
                    <a:pt x="53758" y="71499"/>
                  </a:lnTo>
                  <a:lnTo>
                    <a:pt x="52270" y="70293"/>
                  </a:lnTo>
                  <a:lnTo>
                    <a:pt x="50813" y="69097"/>
                  </a:lnTo>
                  <a:lnTo>
                    <a:pt x="49365" y="67900"/>
                  </a:lnTo>
                  <a:lnTo>
                    <a:pt x="47937" y="66704"/>
                  </a:lnTo>
                  <a:lnTo>
                    <a:pt x="46520" y="65508"/>
                  </a:lnTo>
                  <a:lnTo>
                    <a:pt x="45132" y="64311"/>
                  </a:lnTo>
                  <a:lnTo>
                    <a:pt x="43765" y="63125"/>
                  </a:lnTo>
                  <a:lnTo>
                    <a:pt x="42418" y="61939"/>
                  </a:lnTo>
                  <a:lnTo>
                    <a:pt x="41080" y="60752"/>
                  </a:lnTo>
                  <a:lnTo>
                    <a:pt x="39773" y="59576"/>
                  </a:lnTo>
                  <a:lnTo>
                    <a:pt x="38476" y="58400"/>
                  </a:lnTo>
                  <a:lnTo>
                    <a:pt x="37210" y="57224"/>
                  </a:lnTo>
                  <a:lnTo>
                    <a:pt x="35953" y="56068"/>
                  </a:lnTo>
                  <a:lnTo>
                    <a:pt x="34716" y="54901"/>
                  </a:lnTo>
                  <a:lnTo>
                    <a:pt x="33500" y="53755"/>
                  </a:lnTo>
                  <a:lnTo>
                    <a:pt x="32303" y="52609"/>
                  </a:lnTo>
                  <a:lnTo>
                    <a:pt x="31127" y="51473"/>
                  </a:lnTo>
                  <a:lnTo>
                    <a:pt x="29971" y="50337"/>
                  </a:lnTo>
                  <a:lnTo>
                    <a:pt x="28835" y="49211"/>
                  </a:lnTo>
                  <a:lnTo>
                    <a:pt x="27719" y="48105"/>
                  </a:lnTo>
                  <a:lnTo>
                    <a:pt x="26623" y="47000"/>
                  </a:lnTo>
                  <a:lnTo>
                    <a:pt x="25547" y="45894"/>
                  </a:lnTo>
                  <a:lnTo>
                    <a:pt x="24491" y="44808"/>
                  </a:lnTo>
                  <a:lnTo>
                    <a:pt x="23446" y="43732"/>
                  </a:lnTo>
                  <a:lnTo>
                    <a:pt x="22430" y="42667"/>
                  </a:lnTo>
                  <a:lnTo>
                    <a:pt x="21435" y="41611"/>
                  </a:lnTo>
                  <a:lnTo>
                    <a:pt x="20450" y="40566"/>
                  </a:lnTo>
                  <a:lnTo>
                    <a:pt x="19495" y="39530"/>
                  </a:lnTo>
                  <a:lnTo>
                    <a:pt x="18550" y="38515"/>
                  </a:lnTo>
                  <a:lnTo>
                    <a:pt x="17635" y="37499"/>
                  </a:lnTo>
                  <a:lnTo>
                    <a:pt x="15855" y="35529"/>
                  </a:lnTo>
                  <a:lnTo>
                    <a:pt x="14156" y="33599"/>
                  </a:lnTo>
                  <a:lnTo>
                    <a:pt x="12527" y="31739"/>
                  </a:lnTo>
                  <a:lnTo>
                    <a:pt x="10989" y="29939"/>
                  </a:lnTo>
                  <a:lnTo>
                    <a:pt x="9531" y="28200"/>
                  </a:lnTo>
                  <a:lnTo>
                    <a:pt x="8144" y="26531"/>
                  </a:lnTo>
                  <a:lnTo>
                    <a:pt x="6847" y="24933"/>
                  </a:lnTo>
                  <a:lnTo>
                    <a:pt x="5630" y="23415"/>
                  </a:lnTo>
                  <a:lnTo>
                    <a:pt x="4484" y="21967"/>
                  </a:lnTo>
                  <a:lnTo>
                    <a:pt x="3428" y="20610"/>
                  </a:lnTo>
                  <a:lnTo>
                    <a:pt x="2453" y="19333"/>
                  </a:lnTo>
                  <a:lnTo>
                    <a:pt x="1558" y="18147"/>
                  </a:lnTo>
                  <a:lnTo>
                    <a:pt x="734" y="17051"/>
                  </a:lnTo>
                  <a:lnTo>
                    <a:pt x="0" y="16046"/>
                  </a:lnTo>
                  <a:lnTo>
                    <a:pt x="0" y="16046"/>
                  </a:lnTo>
                  <a:lnTo>
                    <a:pt x="4896" y="10838"/>
                  </a:lnTo>
                  <a:lnTo>
                    <a:pt x="10004" y="5419"/>
                  </a:lnTo>
                  <a:lnTo>
                    <a:pt x="10004" y="5419"/>
                  </a:lnTo>
                  <a:lnTo>
                    <a:pt x="12598" y="2675"/>
                  </a:lnTo>
                  <a:lnTo>
                    <a:pt x="15121" y="1"/>
                  </a:lnTo>
                  <a:lnTo>
                    <a:pt x="15121" y="1"/>
                  </a:lnTo>
                  <a:lnTo>
                    <a:pt x="15865" y="1217"/>
                  </a:lnTo>
                  <a:lnTo>
                    <a:pt x="16619" y="2434"/>
                  </a:lnTo>
                  <a:lnTo>
                    <a:pt x="17383" y="3640"/>
                  </a:lnTo>
                  <a:lnTo>
                    <a:pt x="18157" y="4836"/>
                  </a:lnTo>
                  <a:lnTo>
                    <a:pt x="18932" y="6033"/>
                  </a:lnTo>
                  <a:lnTo>
                    <a:pt x="19716" y="7219"/>
                  </a:lnTo>
                  <a:lnTo>
                    <a:pt x="20520" y="8405"/>
                  </a:lnTo>
                  <a:lnTo>
                    <a:pt x="21324" y="9581"/>
                  </a:lnTo>
                  <a:lnTo>
                    <a:pt x="22139" y="10748"/>
                  </a:lnTo>
                  <a:lnTo>
                    <a:pt x="22963" y="11914"/>
                  </a:lnTo>
                  <a:lnTo>
                    <a:pt x="23788" y="13070"/>
                  </a:lnTo>
                  <a:lnTo>
                    <a:pt x="24632" y="14216"/>
                  </a:lnTo>
                  <a:lnTo>
                    <a:pt x="25477" y="15362"/>
                  </a:lnTo>
                  <a:lnTo>
                    <a:pt x="26341" y="16498"/>
                  </a:lnTo>
                  <a:lnTo>
                    <a:pt x="27206" y="17624"/>
                  </a:lnTo>
                  <a:lnTo>
                    <a:pt x="28081" y="18750"/>
                  </a:lnTo>
                  <a:lnTo>
                    <a:pt x="28955" y="19866"/>
                  </a:lnTo>
                  <a:lnTo>
                    <a:pt x="29850" y="20972"/>
                  </a:lnTo>
                  <a:lnTo>
                    <a:pt x="30745" y="22078"/>
                  </a:lnTo>
                  <a:lnTo>
                    <a:pt x="31650" y="23173"/>
                  </a:lnTo>
                  <a:lnTo>
                    <a:pt x="32565" y="24259"/>
                  </a:lnTo>
                  <a:lnTo>
                    <a:pt x="33490" y="25345"/>
                  </a:lnTo>
                  <a:lnTo>
                    <a:pt x="34425" y="26421"/>
                  </a:lnTo>
                  <a:lnTo>
                    <a:pt x="35360" y="27486"/>
                  </a:lnTo>
                  <a:lnTo>
                    <a:pt x="36305" y="28542"/>
                  </a:lnTo>
                  <a:lnTo>
                    <a:pt x="37260" y="29597"/>
                  </a:lnTo>
                  <a:lnTo>
                    <a:pt x="38225" y="30643"/>
                  </a:lnTo>
                  <a:lnTo>
                    <a:pt x="39190" y="31678"/>
                  </a:lnTo>
                  <a:lnTo>
                    <a:pt x="40175" y="32714"/>
                  </a:lnTo>
                  <a:lnTo>
                    <a:pt x="41161" y="33739"/>
                  </a:lnTo>
                  <a:lnTo>
                    <a:pt x="42156" y="34755"/>
                  </a:lnTo>
                  <a:lnTo>
                    <a:pt x="43151" y="35760"/>
                  </a:lnTo>
                  <a:lnTo>
                    <a:pt x="44157" y="36765"/>
                  </a:lnTo>
                  <a:lnTo>
                    <a:pt x="45182" y="37751"/>
                  </a:lnTo>
                  <a:lnTo>
                    <a:pt x="46198" y="38736"/>
                  </a:lnTo>
                  <a:lnTo>
                    <a:pt x="47233" y="39721"/>
                  </a:lnTo>
                  <a:lnTo>
                    <a:pt x="48269" y="40686"/>
                  </a:lnTo>
                  <a:lnTo>
                    <a:pt x="49315" y="41651"/>
                  </a:lnTo>
                  <a:lnTo>
                    <a:pt x="50370" y="42606"/>
                  </a:lnTo>
                  <a:lnTo>
                    <a:pt x="51426" y="43551"/>
                  </a:lnTo>
                  <a:lnTo>
                    <a:pt x="52492" y="44496"/>
                  </a:lnTo>
                  <a:lnTo>
                    <a:pt x="53567" y="45421"/>
                  </a:lnTo>
                  <a:lnTo>
                    <a:pt x="54653" y="46346"/>
                  </a:lnTo>
                  <a:lnTo>
                    <a:pt x="55739" y="47261"/>
                  </a:lnTo>
                  <a:lnTo>
                    <a:pt x="56835" y="48166"/>
                  </a:lnTo>
                  <a:lnTo>
                    <a:pt x="57941" y="49061"/>
                  </a:lnTo>
                  <a:lnTo>
                    <a:pt x="59047" y="49955"/>
                  </a:lnTo>
                  <a:lnTo>
                    <a:pt x="60163" y="50840"/>
                  </a:lnTo>
                  <a:lnTo>
                    <a:pt x="61289" y="51715"/>
                  </a:lnTo>
                  <a:lnTo>
                    <a:pt x="62415" y="52579"/>
                  </a:lnTo>
                  <a:lnTo>
                    <a:pt x="63551" y="53434"/>
                  </a:lnTo>
                  <a:lnTo>
                    <a:pt x="64697" y="54278"/>
                  </a:lnTo>
                  <a:lnTo>
                    <a:pt x="65843" y="55123"/>
                  </a:lnTo>
                  <a:lnTo>
                    <a:pt x="67009" y="55957"/>
                  </a:lnTo>
                  <a:lnTo>
                    <a:pt x="68166" y="56771"/>
                  </a:lnTo>
                  <a:lnTo>
                    <a:pt x="69342" y="57586"/>
                  </a:lnTo>
                  <a:lnTo>
                    <a:pt x="70508" y="58400"/>
                  </a:lnTo>
                  <a:lnTo>
                    <a:pt x="71695" y="59194"/>
                  </a:lnTo>
                  <a:lnTo>
                    <a:pt x="72881" y="59978"/>
                  </a:lnTo>
                  <a:lnTo>
                    <a:pt x="74077" y="60763"/>
                  </a:lnTo>
                  <a:lnTo>
                    <a:pt x="75284" y="61527"/>
                  </a:lnTo>
                  <a:lnTo>
                    <a:pt x="76490" y="62291"/>
                  </a:lnTo>
                  <a:lnTo>
                    <a:pt x="77697" y="63045"/>
                  </a:lnTo>
                  <a:lnTo>
                    <a:pt x="78923" y="63789"/>
                  </a:lnTo>
                  <a:lnTo>
                    <a:pt x="78923" y="63789"/>
                  </a:lnTo>
                  <a:lnTo>
                    <a:pt x="73685" y="68725"/>
                  </a:lnTo>
                  <a:lnTo>
                    <a:pt x="73685" y="687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7"/>
            <p:cNvSpPr/>
            <p:nvPr/>
          </p:nvSpPr>
          <p:spPr>
            <a:xfrm>
              <a:off x="-6037450" y="-2179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7"/>
            <p:cNvSpPr/>
            <p:nvPr/>
          </p:nvSpPr>
          <p:spPr>
            <a:xfrm>
              <a:off x="-7168775" y="-9989300"/>
              <a:ext cx="7354225" cy="7353475"/>
            </a:xfrm>
            <a:custGeom>
              <a:avLst/>
              <a:gdLst/>
              <a:ahLst/>
              <a:cxnLst/>
              <a:rect l="l" t="t" r="r" b="b"/>
              <a:pathLst>
                <a:path w="294169" h="294139" extrusionOk="0">
                  <a:moveTo>
                    <a:pt x="146134" y="0"/>
                  </a:moveTo>
                  <a:lnTo>
                    <a:pt x="145189" y="10"/>
                  </a:lnTo>
                  <a:lnTo>
                    <a:pt x="143299" y="40"/>
                  </a:lnTo>
                  <a:lnTo>
                    <a:pt x="141409" y="101"/>
                  </a:lnTo>
                  <a:lnTo>
                    <a:pt x="139529" y="191"/>
                  </a:lnTo>
                  <a:lnTo>
                    <a:pt x="137649" y="292"/>
                  </a:lnTo>
                  <a:lnTo>
                    <a:pt x="135789" y="422"/>
                  </a:lnTo>
                  <a:lnTo>
                    <a:pt x="133919" y="583"/>
                  </a:lnTo>
                  <a:lnTo>
                    <a:pt x="132069" y="754"/>
                  </a:lnTo>
                  <a:lnTo>
                    <a:pt x="130219" y="955"/>
                  </a:lnTo>
                  <a:lnTo>
                    <a:pt x="128379" y="1176"/>
                  </a:lnTo>
                  <a:lnTo>
                    <a:pt x="126539" y="1428"/>
                  </a:lnTo>
                  <a:lnTo>
                    <a:pt x="124719" y="1689"/>
                  </a:lnTo>
                  <a:lnTo>
                    <a:pt x="122900" y="1980"/>
                  </a:lnTo>
                  <a:lnTo>
                    <a:pt x="121080" y="2292"/>
                  </a:lnTo>
                  <a:lnTo>
                    <a:pt x="119280" y="2634"/>
                  </a:lnTo>
                  <a:lnTo>
                    <a:pt x="117481" y="2986"/>
                  </a:lnTo>
                  <a:lnTo>
                    <a:pt x="115691" y="3368"/>
                  </a:lnTo>
                  <a:lnTo>
                    <a:pt x="113911" y="3770"/>
                  </a:lnTo>
                  <a:lnTo>
                    <a:pt x="112132" y="4192"/>
                  </a:lnTo>
                  <a:lnTo>
                    <a:pt x="110373" y="4635"/>
                  </a:lnTo>
                  <a:lnTo>
                    <a:pt x="108613" y="5097"/>
                  </a:lnTo>
                  <a:lnTo>
                    <a:pt x="106864" y="5580"/>
                  </a:lnTo>
                  <a:lnTo>
                    <a:pt x="105124" y="6092"/>
                  </a:lnTo>
                  <a:lnTo>
                    <a:pt x="103395" y="6615"/>
                  </a:lnTo>
                  <a:lnTo>
                    <a:pt x="101676" y="7168"/>
                  </a:lnTo>
                  <a:lnTo>
                    <a:pt x="99967" y="7731"/>
                  </a:lnTo>
                  <a:lnTo>
                    <a:pt x="98258" y="8324"/>
                  </a:lnTo>
                  <a:lnTo>
                    <a:pt x="96568" y="8937"/>
                  </a:lnTo>
                  <a:lnTo>
                    <a:pt x="94879" y="9561"/>
                  </a:lnTo>
                  <a:lnTo>
                    <a:pt x="93210" y="10214"/>
                  </a:lnTo>
                  <a:lnTo>
                    <a:pt x="91542" y="10878"/>
                  </a:lnTo>
                  <a:lnTo>
                    <a:pt x="89893" y="11571"/>
                  </a:lnTo>
                  <a:lnTo>
                    <a:pt x="88244" y="12275"/>
                  </a:lnTo>
                  <a:lnTo>
                    <a:pt x="86615" y="13009"/>
                  </a:lnTo>
                  <a:lnTo>
                    <a:pt x="84986" y="13753"/>
                  </a:lnTo>
                  <a:lnTo>
                    <a:pt x="83378" y="14517"/>
                  </a:lnTo>
                  <a:lnTo>
                    <a:pt x="81769" y="15301"/>
                  </a:lnTo>
                  <a:lnTo>
                    <a:pt x="80181" y="16105"/>
                  </a:lnTo>
                  <a:lnTo>
                    <a:pt x="78602" y="16930"/>
                  </a:lnTo>
                  <a:lnTo>
                    <a:pt x="77034" y="17774"/>
                  </a:lnTo>
                  <a:lnTo>
                    <a:pt x="75475" y="18629"/>
                  </a:lnTo>
                  <a:lnTo>
                    <a:pt x="73927" y="19513"/>
                  </a:lnTo>
                  <a:lnTo>
                    <a:pt x="72399" y="20408"/>
                  </a:lnTo>
                  <a:lnTo>
                    <a:pt x="70871" y="21313"/>
                  </a:lnTo>
                  <a:lnTo>
                    <a:pt x="69363" y="22248"/>
                  </a:lnTo>
                  <a:lnTo>
                    <a:pt x="67865" y="23193"/>
                  </a:lnTo>
                  <a:lnTo>
                    <a:pt x="66377" y="24168"/>
                  </a:lnTo>
                  <a:lnTo>
                    <a:pt x="64909" y="25143"/>
                  </a:lnTo>
                  <a:lnTo>
                    <a:pt x="63451" y="26149"/>
                  </a:lnTo>
                  <a:lnTo>
                    <a:pt x="61993" y="27164"/>
                  </a:lnTo>
                  <a:lnTo>
                    <a:pt x="60565" y="28199"/>
                  </a:lnTo>
                  <a:lnTo>
                    <a:pt x="59138" y="29255"/>
                  </a:lnTo>
                  <a:lnTo>
                    <a:pt x="57730" y="30321"/>
                  </a:lnTo>
                  <a:lnTo>
                    <a:pt x="56333" y="31406"/>
                  </a:lnTo>
                  <a:lnTo>
                    <a:pt x="54955" y="32502"/>
                  </a:lnTo>
                  <a:lnTo>
                    <a:pt x="53578" y="33618"/>
                  </a:lnTo>
                  <a:lnTo>
                    <a:pt x="52231" y="34754"/>
                  </a:lnTo>
                  <a:lnTo>
                    <a:pt x="50883" y="35900"/>
                  </a:lnTo>
                  <a:lnTo>
                    <a:pt x="49556" y="37066"/>
                  </a:lnTo>
                  <a:lnTo>
                    <a:pt x="48239" y="38243"/>
                  </a:lnTo>
                  <a:lnTo>
                    <a:pt x="46942" y="39439"/>
                  </a:lnTo>
                  <a:lnTo>
                    <a:pt x="45655" y="40655"/>
                  </a:lnTo>
                  <a:lnTo>
                    <a:pt x="44389" y="41882"/>
                  </a:lnTo>
                  <a:lnTo>
                    <a:pt x="43132" y="43118"/>
                  </a:lnTo>
                  <a:lnTo>
                    <a:pt x="41895" y="44375"/>
                  </a:lnTo>
                  <a:lnTo>
                    <a:pt x="40669" y="45642"/>
                  </a:lnTo>
                  <a:lnTo>
                    <a:pt x="39452" y="46929"/>
                  </a:lnTo>
                  <a:lnTo>
                    <a:pt x="38256" y="48236"/>
                  </a:lnTo>
                  <a:lnTo>
                    <a:pt x="37079" y="49542"/>
                  </a:lnTo>
                  <a:lnTo>
                    <a:pt x="35913" y="50869"/>
                  </a:lnTo>
                  <a:lnTo>
                    <a:pt x="34767" y="52217"/>
                  </a:lnTo>
                  <a:lnTo>
                    <a:pt x="33631" y="53574"/>
                  </a:lnTo>
                  <a:lnTo>
                    <a:pt x="32515" y="54941"/>
                  </a:lnTo>
                  <a:lnTo>
                    <a:pt x="31419" y="56318"/>
                  </a:lnTo>
                  <a:lnTo>
                    <a:pt x="30333" y="57716"/>
                  </a:lnTo>
                  <a:lnTo>
                    <a:pt x="29257" y="59123"/>
                  </a:lnTo>
                  <a:lnTo>
                    <a:pt x="28212" y="60551"/>
                  </a:lnTo>
                  <a:lnTo>
                    <a:pt x="27176" y="61988"/>
                  </a:lnTo>
                  <a:lnTo>
                    <a:pt x="26161" y="63436"/>
                  </a:lnTo>
                  <a:lnTo>
                    <a:pt x="25155" y="64894"/>
                  </a:lnTo>
                  <a:lnTo>
                    <a:pt x="24170" y="66372"/>
                  </a:lnTo>
                  <a:lnTo>
                    <a:pt x="23205" y="67849"/>
                  </a:lnTo>
                  <a:lnTo>
                    <a:pt x="22260" y="69357"/>
                  </a:lnTo>
                  <a:lnTo>
                    <a:pt x="21325" y="70865"/>
                  </a:lnTo>
                  <a:lnTo>
                    <a:pt x="20410" y="72383"/>
                  </a:lnTo>
                  <a:lnTo>
                    <a:pt x="19515" y="73922"/>
                  </a:lnTo>
                  <a:lnTo>
                    <a:pt x="18640" y="75460"/>
                  </a:lnTo>
                  <a:lnTo>
                    <a:pt x="17786" y="77018"/>
                  </a:lnTo>
                  <a:lnTo>
                    <a:pt x="16941" y="78586"/>
                  </a:lnTo>
                  <a:lnTo>
                    <a:pt x="16117" y="80165"/>
                  </a:lnTo>
                  <a:lnTo>
                    <a:pt x="15313" y="81763"/>
                  </a:lnTo>
                  <a:lnTo>
                    <a:pt x="14528" y="83362"/>
                  </a:lnTo>
                  <a:lnTo>
                    <a:pt x="13764" y="84970"/>
                  </a:lnTo>
                  <a:lnTo>
                    <a:pt x="13020" y="86599"/>
                  </a:lnTo>
                  <a:lnTo>
                    <a:pt x="12286" y="88227"/>
                  </a:lnTo>
                  <a:lnTo>
                    <a:pt x="11583" y="89876"/>
                  </a:lnTo>
                  <a:lnTo>
                    <a:pt x="10889" y="91525"/>
                  </a:lnTo>
                  <a:lnTo>
                    <a:pt x="10225" y="93194"/>
                  </a:lnTo>
                  <a:lnTo>
                    <a:pt x="9572" y="94862"/>
                  </a:lnTo>
                  <a:lnTo>
                    <a:pt x="8938" y="96551"/>
                  </a:lnTo>
                  <a:lnTo>
                    <a:pt x="8335" y="98240"/>
                  </a:lnTo>
                  <a:lnTo>
                    <a:pt x="7742" y="99949"/>
                  </a:lnTo>
                  <a:lnTo>
                    <a:pt x="7179" y="101658"/>
                  </a:lnTo>
                  <a:lnTo>
                    <a:pt x="6626" y="103378"/>
                  </a:lnTo>
                  <a:lnTo>
                    <a:pt x="6103" y="105107"/>
                  </a:lnTo>
                  <a:lnTo>
                    <a:pt x="5590" y="106846"/>
                  </a:lnTo>
                  <a:lnTo>
                    <a:pt x="5108" y="108595"/>
                  </a:lnTo>
                  <a:lnTo>
                    <a:pt x="4645" y="110355"/>
                  </a:lnTo>
                  <a:lnTo>
                    <a:pt x="4203" y="112124"/>
                  </a:lnTo>
                  <a:lnTo>
                    <a:pt x="3781" y="113893"/>
                  </a:lnTo>
                  <a:lnTo>
                    <a:pt x="3379" y="115673"/>
                  </a:lnTo>
                  <a:lnTo>
                    <a:pt x="2997" y="117462"/>
                  </a:lnTo>
                  <a:lnTo>
                    <a:pt x="2645" y="119262"/>
                  </a:lnTo>
                  <a:lnTo>
                    <a:pt x="2303" y="121071"/>
                  </a:lnTo>
                  <a:lnTo>
                    <a:pt x="1991" y="122881"/>
                  </a:lnTo>
                  <a:lnTo>
                    <a:pt x="1700" y="124701"/>
                  </a:lnTo>
                  <a:lnTo>
                    <a:pt x="1428" y="126530"/>
                  </a:lnTo>
                  <a:lnTo>
                    <a:pt x="1187" y="128360"/>
                  </a:lnTo>
                  <a:lnTo>
                    <a:pt x="966" y="130200"/>
                  </a:lnTo>
                  <a:lnTo>
                    <a:pt x="765" y="132049"/>
                  </a:lnTo>
                  <a:lnTo>
                    <a:pt x="584" y="133909"/>
                  </a:lnTo>
                  <a:lnTo>
                    <a:pt x="433" y="135769"/>
                  </a:lnTo>
                  <a:lnTo>
                    <a:pt x="302" y="137639"/>
                  </a:lnTo>
                  <a:lnTo>
                    <a:pt x="192" y="139509"/>
                  </a:lnTo>
                  <a:lnTo>
                    <a:pt x="111" y="141389"/>
                  </a:lnTo>
                  <a:lnTo>
                    <a:pt x="51" y="143279"/>
                  </a:lnTo>
                  <a:lnTo>
                    <a:pt x="11" y="145169"/>
                  </a:lnTo>
                  <a:lnTo>
                    <a:pt x="11" y="146114"/>
                  </a:lnTo>
                  <a:lnTo>
                    <a:pt x="1" y="147069"/>
                  </a:lnTo>
                  <a:lnTo>
                    <a:pt x="11" y="148014"/>
                  </a:lnTo>
                  <a:lnTo>
                    <a:pt x="11" y="148969"/>
                  </a:lnTo>
                  <a:lnTo>
                    <a:pt x="51" y="150859"/>
                  </a:lnTo>
                  <a:lnTo>
                    <a:pt x="111" y="152739"/>
                  </a:lnTo>
                  <a:lnTo>
                    <a:pt x="192" y="154629"/>
                  </a:lnTo>
                  <a:lnTo>
                    <a:pt x="302" y="156499"/>
                  </a:lnTo>
                  <a:lnTo>
                    <a:pt x="433" y="158369"/>
                  </a:lnTo>
                  <a:lnTo>
                    <a:pt x="584" y="160229"/>
                  </a:lnTo>
                  <a:lnTo>
                    <a:pt x="765" y="162079"/>
                  </a:lnTo>
                  <a:lnTo>
                    <a:pt x="966" y="163928"/>
                  </a:lnTo>
                  <a:lnTo>
                    <a:pt x="1187" y="165768"/>
                  </a:lnTo>
                  <a:lnTo>
                    <a:pt x="1428" y="167608"/>
                  </a:lnTo>
                  <a:lnTo>
                    <a:pt x="1700" y="169438"/>
                  </a:lnTo>
                  <a:lnTo>
                    <a:pt x="1991" y="171257"/>
                  </a:lnTo>
                  <a:lnTo>
                    <a:pt x="2303" y="173067"/>
                  </a:lnTo>
                  <a:lnTo>
                    <a:pt x="2645" y="174876"/>
                  </a:lnTo>
                  <a:lnTo>
                    <a:pt x="2997" y="176666"/>
                  </a:lnTo>
                  <a:lnTo>
                    <a:pt x="3379" y="178455"/>
                  </a:lnTo>
                  <a:lnTo>
                    <a:pt x="3781" y="180245"/>
                  </a:lnTo>
                  <a:lnTo>
                    <a:pt x="4203" y="182014"/>
                  </a:lnTo>
                  <a:lnTo>
                    <a:pt x="4645" y="183784"/>
                  </a:lnTo>
                  <a:lnTo>
                    <a:pt x="5108" y="185533"/>
                  </a:lnTo>
                  <a:lnTo>
                    <a:pt x="5590" y="187282"/>
                  </a:lnTo>
                  <a:lnTo>
                    <a:pt x="6103" y="189021"/>
                  </a:lnTo>
                  <a:lnTo>
                    <a:pt x="6626" y="190750"/>
                  </a:lnTo>
                  <a:lnTo>
                    <a:pt x="7179" y="192480"/>
                  </a:lnTo>
                  <a:lnTo>
                    <a:pt x="7742" y="194189"/>
                  </a:lnTo>
                  <a:lnTo>
                    <a:pt x="8335" y="195888"/>
                  </a:lnTo>
                  <a:lnTo>
                    <a:pt x="8938" y="197587"/>
                  </a:lnTo>
                  <a:lnTo>
                    <a:pt x="9572" y="199266"/>
                  </a:lnTo>
                  <a:lnTo>
                    <a:pt x="10225" y="200944"/>
                  </a:lnTo>
                  <a:lnTo>
                    <a:pt x="10889" y="202603"/>
                  </a:lnTo>
                  <a:lnTo>
                    <a:pt x="11583" y="204262"/>
                  </a:lnTo>
                  <a:lnTo>
                    <a:pt x="12286" y="205901"/>
                  </a:lnTo>
                  <a:lnTo>
                    <a:pt x="13020" y="207539"/>
                  </a:lnTo>
                  <a:lnTo>
                    <a:pt x="13764" y="209158"/>
                  </a:lnTo>
                  <a:lnTo>
                    <a:pt x="14528" y="210776"/>
                  </a:lnTo>
                  <a:lnTo>
                    <a:pt x="15313" y="212375"/>
                  </a:lnTo>
                  <a:lnTo>
                    <a:pt x="16117" y="213963"/>
                  </a:lnTo>
                  <a:lnTo>
                    <a:pt x="16941" y="215542"/>
                  </a:lnTo>
                  <a:lnTo>
                    <a:pt x="17786" y="217110"/>
                  </a:lnTo>
                  <a:lnTo>
                    <a:pt x="18640" y="218668"/>
                  </a:lnTo>
                  <a:lnTo>
                    <a:pt x="19515" y="220216"/>
                  </a:lnTo>
                  <a:lnTo>
                    <a:pt x="20410" y="221745"/>
                  </a:lnTo>
                  <a:lnTo>
                    <a:pt x="21325" y="223273"/>
                  </a:lnTo>
                  <a:lnTo>
                    <a:pt x="22260" y="224781"/>
                  </a:lnTo>
                  <a:lnTo>
                    <a:pt x="23205" y="226279"/>
                  </a:lnTo>
                  <a:lnTo>
                    <a:pt x="24170" y="227766"/>
                  </a:lnTo>
                  <a:lnTo>
                    <a:pt x="25155" y="229234"/>
                  </a:lnTo>
                  <a:lnTo>
                    <a:pt x="26161" y="230702"/>
                  </a:lnTo>
                  <a:lnTo>
                    <a:pt x="27176" y="232150"/>
                  </a:lnTo>
                  <a:lnTo>
                    <a:pt x="28212" y="233587"/>
                  </a:lnTo>
                  <a:lnTo>
                    <a:pt x="29257" y="235005"/>
                  </a:lnTo>
                  <a:lnTo>
                    <a:pt x="30333" y="236412"/>
                  </a:lnTo>
                  <a:lnTo>
                    <a:pt x="31419" y="237810"/>
                  </a:lnTo>
                  <a:lnTo>
                    <a:pt x="32515" y="239197"/>
                  </a:lnTo>
                  <a:lnTo>
                    <a:pt x="33631" y="240564"/>
                  </a:lnTo>
                  <a:lnTo>
                    <a:pt x="34767" y="241921"/>
                  </a:lnTo>
                  <a:lnTo>
                    <a:pt x="35913" y="243259"/>
                  </a:lnTo>
                  <a:lnTo>
                    <a:pt x="37079" y="244586"/>
                  </a:lnTo>
                  <a:lnTo>
                    <a:pt x="38256" y="245903"/>
                  </a:lnTo>
                  <a:lnTo>
                    <a:pt x="39452" y="247199"/>
                  </a:lnTo>
                  <a:lnTo>
                    <a:pt x="40669" y="248486"/>
                  </a:lnTo>
                  <a:lnTo>
                    <a:pt x="41895" y="249753"/>
                  </a:lnTo>
                  <a:lnTo>
                    <a:pt x="43132" y="251010"/>
                  </a:lnTo>
                  <a:lnTo>
                    <a:pt x="44389" y="252256"/>
                  </a:lnTo>
                  <a:lnTo>
                    <a:pt x="45655" y="253483"/>
                  </a:lnTo>
                  <a:lnTo>
                    <a:pt x="46942" y="254689"/>
                  </a:lnTo>
                  <a:lnTo>
                    <a:pt x="48239" y="255885"/>
                  </a:lnTo>
                  <a:lnTo>
                    <a:pt x="49556" y="257062"/>
                  </a:lnTo>
                  <a:lnTo>
                    <a:pt x="50883" y="258228"/>
                  </a:lnTo>
                  <a:lnTo>
                    <a:pt x="52231" y="259384"/>
                  </a:lnTo>
                  <a:lnTo>
                    <a:pt x="53578" y="260510"/>
                  </a:lnTo>
                  <a:lnTo>
                    <a:pt x="54955" y="261626"/>
                  </a:lnTo>
                  <a:lnTo>
                    <a:pt x="56333" y="262732"/>
                  </a:lnTo>
                  <a:lnTo>
                    <a:pt x="57730" y="263817"/>
                  </a:lnTo>
                  <a:lnTo>
                    <a:pt x="59138" y="264883"/>
                  </a:lnTo>
                  <a:lnTo>
                    <a:pt x="60565" y="265929"/>
                  </a:lnTo>
                  <a:lnTo>
                    <a:pt x="61993" y="266964"/>
                  </a:lnTo>
                  <a:lnTo>
                    <a:pt x="63451" y="267990"/>
                  </a:lnTo>
                  <a:lnTo>
                    <a:pt x="64909" y="268985"/>
                  </a:lnTo>
                  <a:lnTo>
                    <a:pt x="66377" y="269970"/>
                  </a:lnTo>
                  <a:lnTo>
                    <a:pt x="67865" y="270935"/>
                  </a:lnTo>
                  <a:lnTo>
                    <a:pt x="69363" y="271880"/>
                  </a:lnTo>
                  <a:lnTo>
                    <a:pt x="70871" y="272815"/>
                  </a:lnTo>
                  <a:lnTo>
                    <a:pt x="72399" y="273730"/>
                  </a:lnTo>
                  <a:lnTo>
                    <a:pt x="73927" y="274625"/>
                  </a:lnTo>
                  <a:lnTo>
                    <a:pt x="75475" y="275499"/>
                  </a:lnTo>
                  <a:lnTo>
                    <a:pt x="77034" y="276364"/>
                  </a:lnTo>
                  <a:lnTo>
                    <a:pt x="78602" y="277198"/>
                  </a:lnTo>
                  <a:lnTo>
                    <a:pt x="80181" y="278023"/>
                  </a:lnTo>
                  <a:lnTo>
                    <a:pt x="81769" y="278827"/>
                  </a:lnTo>
                  <a:lnTo>
                    <a:pt x="83378" y="279611"/>
                  </a:lnTo>
                  <a:lnTo>
                    <a:pt x="84986" y="280375"/>
                  </a:lnTo>
                  <a:lnTo>
                    <a:pt x="86615" y="281129"/>
                  </a:lnTo>
                  <a:lnTo>
                    <a:pt x="88244" y="281853"/>
                  </a:lnTo>
                  <a:lnTo>
                    <a:pt x="89893" y="282567"/>
                  </a:lnTo>
                  <a:lnTo>
                    <a:pt x="91542" y="283250"/>
                  </a:lnTo>
                  <a:lnTo>
                    <a:pt x="93210" y="283924"/>
                  </a:lnTo>
                  <a:lnTo>
                    <a:pt x="94879" y="284567"/>
                  </a:lnTo>
                  <a:lnTo>
                    <a:pt x="96568" y="285201"/>
                  </a:lnTo>
                  <a:lnTo>
                    <a:pt x="98258" y="285804"/>
                  </a:lnTo>
                  <a:lnTo>
                    <a:pt x="99967" y="286397"/>
                  </a:lnTo>
                  <a:lnTo>
                    <a:pt x="101676" y="286970"/>
                  </a:lnTo>
                  <a:lnTo>
                    <a:pt x="103395" y="287513"/>
                  </a:lnTo>
                  <a:lnTo>
                    <a:pt x="105124" y="288046"/>
                  </a:lnTo>
                  <a:lnTo>
                    <a:pt x="106864" y="288548"/>
                  </a:lnTo>
                  <a:lnTo>
                    <a:pt x="108613" y="289031"/>
                  </a:lnTo>
                  <a:lnTo>
                    <a:pt x="110373" y="289504"/>
                  </a:lnTo>
                  <a:lnTo>
                    <a:pt x="112132" y="289946"/>
                  </a:lnTo>
                  <a:lnTo>
                    <a:pt x="113911" y="290368"/>
                  </a:lnTo>
                  <a:lnTo>
                    <a:pt x="115691" y="290770"/>
                  </a:lnTo>
                  <a:lnTo>
                    <a:pt x="117481" y="291142"/>
                  </a:lnTo>
                  <a:lnTo>
                    <a:pt x="119280" y="291504"/>
                  </a:lnTo>
                  <a:lnTo>
                    <a:pt x="121080" y="291836"/>
                  </a:lnTo>
                  <a:lnTo>
                    <a:pt x="122900" y="292148"/>
                  </a:lnTo>
                  <a:lnTo>
                    <a:pt x="124719" y="292439"/>
                  </a:lnTo>
                  <a:lnTo>
                    <a:pt x="126539" y="292711"/>
                  </a:lnTo>
                  <a:lnTo>
                    <a:pt x="128379" y="292952"/>
                  </a:lnTo>
                  <a:lnTo>
                    <a:pt x="130219" y="293173"/>
                  </a:lnTo>
                  <a:lnTo>
                    <a:pt x="132069" y="293374"/>
                  </a:lnTo>
                  <a:lnTo>
                    <a:pt x="133919" y="293555"/>
                  </a:lnTo>
                  <a:lnTo>
                    <a:pt x="135789" y="293706"/>
                  </a:lnTo>
                  <a:lnTo>
                    <a:pt x="137649" y="293836"/>
                  </a:lnTo>
                  <a:lnTo>
                    <a:pt x="139529" y="293947"/>
                  </a:lnTo>
                  <a:lnTo>
                    <a:pt x="141409" y="294027"/>
                  </a:lnTo>
                  <a:lnTo>
                    <a:pt x="143299" y="294088"/>
                  </a:lnTo>
                  <a:lnTo>
                    <a:pt x="145189" y="294128"/>
                  </a:lnTo>
                  <a:lnTo>
                    <a:pt x="146134" y="294138"/>
                  </a:lnTo>
                  <a:lnTo>
                    <a:pt x="147079" y="294138"/>
                  </a:lnTo>
                  <a:lnTo>
                    <a:pt x="147421" y="294128"/>
                  </a:lnTo>
                  <a:lnTo>
                    <a:pt x="147753" y="294108"/>
                  </a:lnTo>
                  <a:lnTo>
                    <a:pt x="148085" y="294058"/>
                  </a:lnTo>
                  <a:lnTo>
                    <a:pt x="148417" y="294007"/>
                  </a:lnTo>
                  <a:lnTo>
                    <a:pt x="148728" y="293927"/>
                  </a:lnTo>
                  <a:lnTo>
                    <a:pt x="149040" y="293847"/>
                  </a:lnTo>
                  <a:lnTo>
                    <a:pt x="149352" y="293736"/>
                  </a:lnTo>
                  <a:lnTo>
                    <a:pt x="149643" y="293625"/>
                  </a:lnTo>
                  <a:lnTo>
                    <a:pt x="149935" y="293485"/>
                  </a:lnTo>
                  <a:lnTo>
                    <a:pt x="150226" y="293344"/>
                  </a:lnTo>
                  <a:lnTo>
                    <a:pt x="150498" y="293183"/>
                  </a:lnTo>
                  <a:lnTo>
                    <a:pt x="150769" y="293012"/>
                  </a:lnTo>
                  <a:lnTo>
                    <a:pt x="151021" y="292831"/>
                  </a:lnTo>
                  <a:lnTo>
                    <a:pt x="151272" y="292630"/>
                  </a:lnTo>
                  <a:lnTo>
                    <a:pt x="151513" y="292429"/>
                  </a:lnTo>
                  <a:lnTo>
                    <a:pt x="151744" y="292208"/>
                  </a:lnTo>
                  <a:lnTo>
                    <a:pt x="151956" y="291977"/>
                  </a:lnTo>
                  <a:lnTo>
                    <a:pt x="152167" y="291745"/>
                  </a:lnTo>
                  <a:lnTo>
                    <a:pt x="152358" y="291494"/>
                  </a:lnTo>
                  <a:lnTo>
                    <a:pt x="152539" y="291233"/>
                  </a:lnTo>
                  <a:lnTo>
                    <a:pt x="152710" y="290971"/>
                  </a:lnTo>
                  <a:lnTo>
                    <a:pt x="152870" y="290690"/>
                  </a:lnTo>
                  <a:lnTo>
                    <a:pt x="153021" y="290408"/>
                  </a:lnTo>
                  <a:lnTo>
                    <a:pt x="153152" y="290117"/>
                  </a:lnTo>
                  <a:lnTo>
                    <a:pt x="153263" y="289815"/>
                  </a:lnTo>
                  <a:lnTo>
                    <a:pt x="153373" y="289514"/>
                  </a:lnTo>
                  <a:lnTo>
                    <a:pt x="153464" y="289202"/>
                  </a:lnTo>
                  <a:lnTo>
                    <a:pt x="153534" y="288880"/>
                  </a:lnTo>
                  <a:lnTo>
                    <a:pt x="153594" y="288559"/>
                  </a:lnTo>
                  <a:lnTo>
                    <a:pt x="153635" y="288227"/>
                  </a:lnTo>
                  <a:lnTo>
                    <a:pt x="153655" y="287895"/>
                  </a:lnTo>
                  <a:lnTo>
                    <a:pt x="153665" y="287553"/>
                  </a:lnTo>
                  <a:lnTo>
                    <a:pt x="153655" y="287221"/>
                  </a:lnTo>
                  <a:lnTo>
                    <a:pt x="153635" y="286880"/>
                  </a:lnTo>
                  <a:lnTo>
                    <a:pt x="153594" y="286558"/>
                  </a:lnTo>
                  <a:lnTo>
                    <a:pt x="153534" y="286226"/>
                  </a:lnTo>
                  <a:lnTo>
                    <a:pt x="153464" y="285915"/>
                  </a:lnTo>
                  <a:lnTo>
                    <a:pt x="153373" y="285603"/>
                  </a:lnTo>
                  <a:lnTo>
                    <a:pt x="153263" y="285291"/>
                  </a:lnTo>
                  <a:lnTo>
                    <a:pt x="153152" y="285000"/>
                  </a:lnTo>
                  <a:lnTo>
                    <a:pt x="153021" y="284708"/>
                  </a:lnTo>
                  <a:lnTo>
                    <a:pt x="152870" y="284417"/>
                  </a:lnTo>
                  <a:lnTo>
                    <a:pt x="152710" y="284145"/>
                  </a:lnTo>
                  <a:lnTo>
                    <a:pt x="152539" y="283874"/>
                  </a:lnTo>
                  <a:lnTo>
                    <a:pt x="152358" y="283622"/>
                  </a:lnTo>
                  <a:lnTo>
                    <a:pt x="152167" y="283371"/>
                  </a:lnTo>
                  <a:lnTo>
                    <a:pt x="151956" y="283130"/>
                  </a:lnTo>
                  <a:lnTo>
                    <a:pt x="151744" y="282899"/>
                  </a:lnTo>
                  <a:lnTo>
                    <a:pt x="151513" y="282687"/>
                  </a:lnTo>
                  <a:lnTo>
                    <a:pt x="151272" y="282476"/>
                  </a:lnTo>
                  <a:lnTo>
                    <a:pt x="151021" y="282285"/>
                  </a:lnTo>
                  <a:lnTo>
                    <a:pt x="150769" y="282104"/>
                  </a:lnTo>
                  <a:lnTo>
                    <a:pt x="150498" y="281933"/>
                  </a:lnTo>
                  <a:lnTo>
                    <a:pt x="150226" y="281773"/>
                  </a:lnTo>
                  <a:lnTo>
                    <a:pt x="149935" y="281622"/>
                  </a:lnTo>
                  <a:lnTo>
                    <a:pt x="149643" y="281491"/>
                  </a:lnTo>
                  <a:lnTo>
                    <a:pt x="149352" y="281370"/>
                  </a:lnTo>
                  <a:lnTo>
                    <a:pt x="149040" y="281270"/>
                  </a:lnTo>
                  <a:lnTo>
                    <a:pt x="148728" y="281179"/>
                  </a:lnTo>
                  <a:lnTo>
                    <a:pt x="148417" y="281109"/>
                  </a:lnTo>
                  <a:lnTo>
                    <a:pt x="148085" y="281049"/>
                  </a:lnTo>
                  <a:lnTo>
                    <a:pt x="147753" y="281009"/>
                  </a:lnTo>
                  <a:lnTo>
                    <a:pt x="147421" y="280988"/>
                  </a:lnTo>
                  <a:lnTo>
                    <a:pt x="147079" y="280978"/>
                  </a:lnTo>
                  <a:lnTo>
                    <a:pt x="145360" y="280968"/>
                  </a:lnTo>
                  <a:lnTo>
                    <a:pt x="143631" y="280928"/>
                  </a:lnTo>
                  <a:lnTo>
                    <a:pt x="141912" y="280878"/>
                  </a:lnTo>
                  <a:lnTo>
                    <a:pt x="140203" y="280797"/>
                  </a:lnTo>
                  <a:lnTo>
                    <a:pt x="138493" y="280707"/>
                  </a:lnTo>
                  <a:lnTo>
                    <a:pt x="136794" y="280586"/>
                  </a:lnTo>
                  <a:lnTo>
                    <a:pt x="135105" y="280446"/>
                  </a:lnTo>
                  <a:lnTo>
                    <a:pt x="133416" y="280285"/>
                  </a:lnTo>
                  <a:lnTo>
                    <a:pt x="131727" y="280104"/>
                  </a:lnTo>
                  <a:lnTo>
                    <a:pt x="130048" y="279893"/>
                  </a:lnTo>
                  <a:lnTo>
                    <a:pt x="128379" y="279671"/>
                  </a:lnTo>
                  <a:lnTo>
                    <a:pt x="126720" y="279430"/>
                  </a:lnTo>
                  <a:lnTo>
                    <a:pt x="125061" y="279169"/>
                  </a:lnTo>
                  <a:lnTo>
                    <a:pt x="123412" y="278877"/>
                  </a:lnTo>
                  <a:lnTo>
                    <a:pt x="121764" y="278576"/>
                  </a:lnTo>
                  <a:lnTo>
                    <a:pt x="120125" y="278254"/>
                  </a:lnTo>
                  <a:lnTo>
                    <a:pt x="118496" y="277902"/>
                  </a:lnTo>
                  <a:lnTo>
                    <a:pt x="116877" y="277540"/>
                  </a:lnTo>
                  <a:lnTo>
                    <a:pt x="115259" y="277158"/>
                  </a:lnTo>
                  <a:lnTo>
                    <a:pt x="113660" y="276756"/>
                  </a:lnTo>
                  <a:lnTo>
                    <a:pt x="112062" y="276334"/>
                  </a:lnTo>
                  <a:lnTo>
                    <a:pt x="110463" y="275891"/>
                  </a:lnTo>
                  <a:lnTo>
                    <a:pt x="108885" y="275429"/>
                  </a:lnTo>
                  <a:lnTo>
                    <a:pt x="107306" y="274946"/>
                  </a:lnTo>
                  <a:lnTo>
                    <a:pt x="105738" y="274444"/>
                  </a:lnTo>
                  <a:lnTo>
                    <a:pt x="104179" y="273931"/>
                  </a:lnTo>
                  <a:lnTo>
                    <a:pt x="102631" y="273388"/>
                  </a:lnTo>
                  <a:lnTo>
                    <a:pt x="101083" y="272835"/>
                  </a:lnTo>
                  <a:lnTo>
                    <a:pt x="99554" y="272262"/>
                  </a:lnTo>
                  <a:lnTo>
                    <a:pt x="98026" y="271669"/>
                  </a:lnTo>
                  <a:lnTo>
                    <a:pt x="96518" y="271066"/>
                  </a:lnTo>
                  <a:lnTo>
                    <a:pt x="95010" y="270433"/>
                  </a:lnTo>
                  <a:lnTo>
                    <a:pt x="93512" y="269789"/>
                  </a:lnTo>
                  <a:lnTo>
                    <a:pt x="92024" y="269126"/>
                  </a:lnTo>
                  <a:lnTo>
                    <a:pt x="90546" y="268452"/>
                  </a:lnTo>
                  <a:lnTo>
                    <a:pt x="89078" y="267748"/>
                  </a:lnTo>
                  <a:lnTo>
                    <a:pt x="87620" y="267035"/>
                  </a:lnTo>
                  <a:lnTo>
                    <a:pt x="86173" y="266301"/>
                  </a:lnTo>
                  <a:lnTo>
                    <a:pt x="84735" y="265557"/>
                  </a:lnTo>
                  <a:lnTo>
                    <a:pt x="83307" y="264793"/>
                  </a:lnTo>
                  <a:lnTo>
                    <a:pt x="81890" y="264008"/>
                  </a:lnTo>
                  <a:lnTo>
                    <a:pt x="80482" y="263204"/>
                  </a:lnTo>
                  <a:lnTo>
                    <a:pt x="79085" y="262390"/>
                  </a:lnTo>
                  <a:lnTo>
                    <a:pt x="77697" y="261566"/>
                  </a:lnTo>
                  <a:lnTo>
                    <a:pt x="76320" y="260711"/>
                  </a:lnTo>
                  <a:lnTo>
                    <a:pt x="74953" y="259846"/>
                  </a:lnTo>
                  <a:lnTo>
                    <a:pt x="73605" y="258972"/>
                  </a:lnTo>
                  <a:lnTo>
                    <a:pt x="72258" y="258077"/>
                  </a:lnTo>
                  <a:lnTo>
                    <a:pt x="70931" y="257162"/>
                  </a:lnTo>
                  <a:lnTo>
                    <a:pt x="69614" y="256237"/>
                  </a:lnTo>
                  <a:lnTo>
                    <a:pt x="68307" y="255292"/>
                  </a:lnTo>
                  <a:lnTo>
                    <a:pt x="67010" y="254337"/>
                  </a:lnTo>
                  <a:lnTo>
                    <a:pt x="65723" y="253362"/>
                  </a:lnTo>
                  <a:lnTo>
                    <a:pt x="64456" y="252377"/>
                  </a:lnTo>
                  <a:lnTo>
                    <a:pt x="63199" y="251372"/>
                  </a:lnTo>
                  <a:lnTo>
                    <a:pt x="61953" y="250356"/>
                  </a:lnTo>
                  <a:lnTo>
                    <a:pt x="60716" y="249331"/>
                  </a:lnTo>
                  <a:lnTo>
                    <a:pt x="59490" y="248285"/>
                  </a:lnTo>
                  <a:lnTo>
                    <a:pt x="58283" y="247220"/>
                  </a:lnTo>
                  <a:lnTo>
                    <a:pt x="57087" y="246144"/>
                  </a:lnTo>
                  <a:lnTo>
                    <a:pt x="55910" y="245058"/>
                  </a:lnTo>
                  <a:lnTo>
                    <a:pt x="54734" y="243952"/>
                  </a:lnTo>
                  <a:lnTo>
                    <a:pt x="53578" y="242836"/>
                  </a:lnTo>
                  <a:lnTo>
                    <a:pt x="52432" y="241710"/>
                  </a:lnTo>
                  <a:lnTo>
                    <a:pt x="51306" y="240564"/>
                  </a:lnTo>
                  <a:lnTo>
                    <a:pt x="50190" y="239408"/>
                  </a:lnTo>
                  <a:lnTo>
                    <a:pt x="49084" y="238242"/>
                  </a:lnTo>
                  <a:lnTo>
                    <a:pt x="47998" y="237056"/>
                  </a:lnTo>
                  <a:lnTo>
                    <a:pt x="46922" y="235859"/>
                  </a:lnTo>
                  <a:lnTo>
                    <a:pt x="45867" y="234653"/>
                  </a:lnTo>
                  <a:lnTo>
                    <a:pt x="44821" y="233426"/>
                  </a:lnTo>
                  <a:lnTo>
                    <a:pt x="43785" y="232200"/>
                  </a:lnTo>
                  <a:lnTo>
                    <a:pt x="42770" y="230953"/>
                  </a:lnTo>
                  <a:lnTo>
                    <a:pt x="41765" y="229687"/>
                  </a:lnTo>
                  <a:lnTo>
                    <a:pt x="40779" y="228420"/>
                  </a:lnTo>
                  <a:lnTo>
                    <a:pt x="39804" y="227133"/>
                  </a:lnTo>
                  <a:lnTo>
                    <a:pt x="38849" y="225836"/>
                  </a:lnTo>
                  <a:lnTo>
                    <a:pt x="37904" y="224529"/>
                  </a:lnTo>
                  <a:lnTo>
                    <a:pt x="36979" y="223212"/>
                  </a:lnTo>
                  <a:lnTo>
                    <a:pt x="36074" y="221885"/>
                  </a:lnTo>
                  <a:lnTo>
                    <a:pt x="35169" y="220538"/>
                  </a:lnTo>
                  <a:lnTo>
                    <a:pt x="34294" y="219191"/>
                  </a:lnTo>
                  <a:lnTo>
                    <a:pt x="33430" y="217824"/>
                  </a:lnTo>
                  <a:lnTo>
                    <a:pt x="32585" y="216447"/>
                  </a:lnTo>
                  <a:lnTo>
                    <a:pt x="31751" y="215069"/>
                  </a:lnTo>
                  <a:lnTo>
                    <a:pt x="30936" y="213672"/>
                  </a:lnTo>
                  <a:lnTo>
                    <a:pt x="30132" y="212264"/>
                  </a:lnTo>
                  <a:lnTo>
                    <a:pt x="29358" y="210847"/>
                  </a:lnTo>
                  <a:lnTo>
                    <a:pt x="28584" y="209419"/>
                  </a:lnTo>
                  <a:lnTo>
                    <a:pt x="27840" y="207982"/>
                  </a:lnTo>
                  <a:lnTo>
                    <a:pt x="27106" y="206524"/>
                  </a:lnTo>
                  <a:lnTo>
                    <a:pt x="26392" y="205066"/>
                  </a:lnTo>
                  <a:lnTo>
                    <a:pt x="25698" y="203598"/>
                  </a:lnTo>
                  <a:lnTo>
                    <a:pt x="25015" y="202121"/>
                  </a:lnTo>
                  <a:lnTo>
                    <a:pt x="24351" y="200633"/>
                  </a:lnTo>
                  <a:lnTo>
                    <a:pt x="23708" y="199145"/>
                  </a:lnTo>
                  <a:lnTo>
                    <a:pt x="23084" y="197637"/>
                  </a:lnTo>
                  <a:lnTo>
                    <a:pt x="22471" y="196119"/>
                  </a:lnTo>
                  <a:lnTo>
                    <a:pt x="21878" y="194591"/>
                  </a:lnTo>
                  <a:lnTo>
                    <a:pt x="21305" y="193063"/>
                  </a:lnTo>
                  <a:lnTo>
                    <a:pt x="20752" y="191525"/>
                  </a:lnTo>
                  <a:lnTo>
                    <a:pt x="20219" y="189966"/>
                  </a:lnTo>
                  <a:lnTo>
                    <a:pt x="19696" y="188408"/>
                  </a:lnTo>
                  <a:lnTo>
                    <a:pt x="19193" y="186840"/>
                  </a:lnTo>
                  <a:lnTo>
                    <a:pt x="18721" y="185271"/>
                  </a:lnTo>
                  <a:lnTo>
                    <a:pt x="18258" y="183683"/>
                  </a:lnTo>
                  <a:lnTo>
                    <a:pt x="17816" y="182095"/>
                  </a:lnTo>
                  <a:lnTo>
                    <a:pt x="17394" y="180496"/>
                  </a:lnTo>
                  <a:lnTo>
                    <a:pt x="16992" y="178888"/>
                  </a:lnTo>
                  <a:lnTo>
                    <a:pt x="16600" y="177269"/>
                  </a:lnTo>
                  <a:lnTo>
                    <a:pt x="16238" y="175650"/>
                  </a:lnTo>
                  <a:lnTo>
                    <a:pt x="15896" y="174022"/>
                  </a:lnTo>
                  <a:lnTo>
                    <a:pt x="15564" y="172383"/>
                  </a:lnTo>
                  <a:lnTo>
                    <a:pt x="15262" y="170744"/>
                  </a:lnTo>
                  <a:lnTo>
                    <a:pt x="14981" y="169086"/>
                  </a:lnTo>
                  <a:lnTo>
                    <a:pt x="14709" y="167437"/>
                  </a:lnTo>
                  <a:lnTo>
                    <a:pt x="14468" y="165768"/>
                  </a:lnTo>
                  <a:lnTo>
                    <a:pt x="14247" y="164099"/>
                  </a:lnTo>
                  <a:lnTo>
                    <a:pt x="14046" y="162420"/>
                  </a:lnTo>
                  <a:lnTo>
                    <a:pt x="13865" y="160741"/>
                  </a:lnTo>
                  <a:lnTo>
                    <a:pt x="13704" y="159053"/>
                  </a:lnTo>
                  <a:lnTo>
                    <a:pt x="13563" y="157354"/>
                  </a:lnTo>
                  <a:lnTo>
                    <a:pt x="13443" y="155655"/>
                  </a:lnTo>
                  <a:lnTo>
                    <a:pt x="13342" y="153945"/>
                  </a:lnTo>
                  <a:lnTo>
                    <a:pt x="13262" y="152236"/>
                  </a:lnTo>
                  <a:lnTo>
                    <a:pt x="13211" y="150517"/>
                  </a:lnTo>
                  <a:lnTo>
                    <a:pt x="13181" y="148798"/>
                  </a:lnTo>
                  <a:lnTo>
                    <a:pt x="13171" y="147069"/>
                  </a:lnTo>
                  <a:lnTo>
                    <a:pt x="13181" y="145340"/>
                  </a:lnTo>
                  <a:lnTo>
                    <a:pt x="13211" y="143621"/>
                  </a:lnTo>
                  <a:lnTo>
                    <a:pt x="13262" y="141902"/>
                  </a:lnTo>
                  <a:lnTo>
                    <a:pt x="13342" y="140183"/>
                  </a:lnTo>
                  <a:lnTo>
                    <a:pt x="13443" y="138484"/>
                  </a:lnTo>
                  <a:lnTo>
                    <a:pt x="13563" y="136775"/>
                  </a:lnTo>
                  <a:lnTo>
                    <a:pt x="13704" y="135086"/>
                  </a:lnTo>
                  <a:lnTo>
                    <a:pt x="13865" y="133397"/>
                  </a:lnTo>
                  <a:lnTo>
                    <a:pt x="14046" y="131708"/>
                  </a:lnTo>
                  <a:lnTo>
                    <a:pt x="14247" y="130039"/>
                  </a:lnTo>
                  <a:lnTo>
                    <a:pt x="14468" y="128370"/>
                  </a:lnTo>
                  <a:lnTo>
                    <a:pt x="14709" y="126701"/>
                  </a:lnTo>
                  <a:lnTo>
                    <a:pt x="14981" y="125042"/>
                  </a:lnTo>
                  <a:lnTo>
                    <a:pt x="15262" y="123394"/>
                  </a:lnTo>
                  <a:lnTo>
                    <a:pt x="15564" y="121755"/>
                  </a:lnTo>
                  <a:lnTo>
                    <a:pt x="15896" y="120116"/>
                  </a:lnTo>
                  <a:lnTo>
                    <a:pt x="16238" y="118488"/>
                  </a:lnTo>
                  <a:lnTo>
                    <a:pt x="16600" y="116859"/>
                  </a:lnTo>
                  <a:lnTo>
                    <a:pt x="16992" y="115250"/>
                  </a:lnTo>
                  <a:lnTo>
                    <a:pt x="17394" y="113642"/>
                  </a:lnTo>
                  <a:lnTo>
                    <a:pt x="17816" y="112044"/>
                  </a:lnTo>
                  <a:lnTo>
                    <a:pt x="18258" y="110445"/>
                  </a:lnTo>
                  <a:lnTo>
                    <a:pt x="18721" y="108867"/>
                  </a:lnTo>
                  <a:lnTo>
                    <a:pt x="19193" y="107288"/>
                  </a:lnTo>
                  <a:lnTo>
                    <a:pt x="19696" y="105720"/>
                  </a:lnTo>
                  <a:lnTo>
                    <a:pt x="20219" y="104162"/>
                  </a:lnTo>
                  <a:lnTo>
                    <a:pt x="20752" y="102614"/>
                  </a:lnTo>
                  <a:lnTo>
                    <a:pt x="21305" y="101075"/>
                  </a:lnTo>
                  <a:lnTo>
                    <a:pt x="21878" y="99537"/>
                  </a:lnTo>
                  <a:lnTo>
                    <a:pt x="22471" y="98019"/>
                  </a:lnTo>
                  <a:lnTo>
                    <a:pt x="23084" y="96501"/>
                  </a:lnTo>
                  <a:lnTo>
                    <a:pt x="23708" y="94993"/>
                  </a:lnTo>
                  <a:lnTo>
                    <a:pt x="24351" y="93495"/>
                  </a:lnTo>
                  <a:lnTo>
                    <a:pt x="25015" y="92007"/>
                  </a:lnTo>
                  <a:lnTo>
                    <a:pt x="25698" y="90530"/>
                  </a:lnTo>
                  <a:lnTo>
                    <a:pt x="26392" y="89062"/>
                  </a:lnTo>
                  <a:lnTo>
                    <a:pt x="27106" y="87604"/>
                  </a:lnTo>
                  <a:lnTo>
                    <a:pt x="27840" y="86156"/>
                  </a:lnTo>
                  <a:lnTo>
                    <a:pt x="28584" y="84719"/>
                  </a:lnTo>
                  <a:lnTo>
                    <a:pt x="29358" y="83291"/>
                  </a:lnTo>
                  <a:lnTo>
                    <a:pt x="30132" y="81874"/>
                  </a:lnTo>
                  <a:lnTo>
                    <a:pt x="30936" y="80466"/>
                  </a:lnTo>
                  <a:lnTo>
                    <a:pt x="31751" y="79069"/>
                  </a:lnTo>
                  <a:lnTo>
                    <a:pt x="32585" y="77681"/>
                  </a:lnTo>
                  <a:lnTo>
                    <a:pt x="33430" y="76304"/>
                  </a:lnTo>
                  <a:lnTo>
                    <a:pt x="34294" y="74947"/>
                  </a:lnTo>
                  <a:lnTo>
                    <a:pt x="35169" y="73590"/>
                  </a:lnTo>
                  <a:lnTo>
                    <a:pt x="36074" y="72253"/>
                  </a:lnTo>
                  <a:lnTo>
                    <a:pt x="36979" y="70916"/>
                  </a:lnTo>
                  <a:lnTo>
                    <a:pt x="37904" y="69599"/>
                  </a:lnTo>
                  <a:lnTo>
                    <a:pt x="38849" y="68292"/>
                  </a:lnTo>
                  <a:lnTo>
                    <a:pt x="39804" y="66995"/>
                  </a:lnTo>
                  <a:lnTo>
                    <a:pt x="40779" y="65718"/>
                  </a:lnTo>
                  <a:lnTo>
                    <a:pt x="41765" y="64441"/>
                  </a:lnTo>
                  <a:lnTo>
                    <a:pt x="42770" y="63185"/>
                  </a:lnTo>
                  <a:lnTo>
                    <a:pt x="43785" y="61938"/>
                  </a:lnTo>
                  <a:lnTo>
                    <a:pt x="44821" y="60702"/>
                  </a:lnTo>
                  <a:lnTo>
                    <a:pt x="45867" y="59485"/>
                  </a:lnTo>
                  <a:lnTo>
                    <a:pt x="46922" y="58269"/>
                  </a:lnTo>
                  <a:lnTo>
                    <a:pt x="47998" y="57072"/>
                  </a:lnTo>
                  <a:lnTo>
                    <a:pt x="49084" y="55896"/>
                  </a:lnTo>
                  <a:lnTo>
                    <a:pt x="50190" y="54720"/>
                  </a:lnTo>
                  <a:lnTo>
                    <a:pt x="51306" y="53564"/>
                  </a:lnTo>
                  <a:lnTo>
                    <a:pt x="52432" y="52428"/>
                  </a:lnTo>
                  <a:lnTo>
                    <a:pt x="53578" y="51292"/>
                  </a:lnTo>
                  <a:lnTo>
                    <a:pt x="54734" y="50176"/>
                  </a:lnTo>
                  <a:lnTo>
                    <a:pt x="55910" y="49080"/>
                  </a:lnTo>
                  <a:lnTo>
                    <a:pt x="57087" y="47984"/>
                  </a:lnTo>
                  <a:lnTo>
                    <a:pt x="58283" y="46908"/>
                  </a:lnTo>
                  <a:lnTo>
                    <a:pt x="59490" y="45853"/>
                  </a:lnTo>
                  <a:lnTo>
                    <a:pt x="60716" y="44807"/>
                  </a:lnTo>
                  <a:lnTo>
                    <a:pt x="61953" y="43772"/>
                  </a:lnTo>
                  <a:lnTo>
                    <a:pt x="63199" y="42756"/>
                  </a:lnTo>
                  <a:lnTo>
                    <a:pt x="64456" y="41751"/>
                  </a:lnTo>
                  <a:lnTo>
                    <a:pt x="65723" y="40766"/>
                  </a:lnTo>
                  <a:lnTo>
                    <a:pt x="67010" y="39801"/>
                  </a:lnTo>
                  <a:lnTo>
                    <a:pt x="68307" y="38836"/>
                  </a:lnTo>
                  <a:lnTo>
                    <a:pt x="69614" y="37901"/>
                  </a:lnTo>
                  <a:lnTo>
                    <a:pt x="70931" y="36966"/>
                  </a:lnTo>
                  <a:lnTo>
                    <a:pt x="72258" y="36061"/>
                  </a:lnTo>
                  <a:lnTo>
                    <a:pt x="73605" y="35166"/>
                  </a:lnTo>
                  <a:lnTo>
                    <a:pt x="74953" y="34282"/>
                  </a:lnTo>
                  <a:lnTo>
                    <a:pt x="76320" y="33417"/>
                  </a:lnTo>
                  <a:lnTo>
                    <a:pt x="77697" y="32573"/>
                  </a:lnTo>
                  <a:lnTo>
                    <a:pt x="79085" y="31738"/>
                  </a:lnTo>
                  <a:lnTo>
                    <a:pt x="80482" y="30924"/>
                  </a:lnTo>
                  <a:lnTo>
                    <a:pt x="81890" y="30130"/>
                  </a:lnTo>
                  <a:lnTo>
                    <a:pt x="83307" y="29345"/>
                  </a:lnTo>
                  <a:lnTo>
                    <a:pt x="84735" y="28581"/>
                  </a:lnTo>
                  <a:lnTo>
                    <a:pt x="86173" y="27827"/>
                  </a:lnTo>
                  <a:lnTo>
                    <a:pt x="87620" y="27094"/>
                  </a:lnTo>
                  <a:lnTo>
                    <a:pt x="89078" y="26380"/>
                  </a:lnTo>
                  <a:lnTo>
                    <a:pt x="90546" y="25686"/>
                  </a:lnTo>
                  <a:lnTo>
                    <a:pt x="92024" y="25002"/>
                  </a:lnTo>
                  <a:lnTo>
                    <a:pt x="93512" y="24339"/>
                  </a:lnTo>
                  <a:lnTo>
                    <a:pt x="95010" y="23696"/>
                  </a:lnTo>
                  <a:lnTo>
                    <a:pt x="96518" y="23072"/>
                  </a:lnTo>
                  <a:lnTo>
                    <a:pt x="98026" y="22459"/>
                  </a:lnTo>
                  <a:lnTo>
                    <a:pt x="99554" y="21866"/>
                  </a:lnTo>
                  <a:lnTo>
                    <a:pt x="101083" y="21293"/>
                  </a:lnTo>
                  <a:lnTo>
                    <a:pt x="102631" y="20740"/>
                  </a:lnTo>
                  <a:lnTo>
                    <a:pt x="104179" y="20207"/>
                  </a:lnTo>
                  <a:lnTo>
                    <a:pt x="105738" y="19684"/>
                  </a:lnTo>
                  <a:lnTo>
                    <a:pt x="107306" y="19192"/>
                  </a:lnTo>
                  <a:lnTo>
                    <a:pt x="108885" y="18709"/>
                  </a:lnTo>
                  <a:lnTo>
                    <a:pt x="110463" y="18247"/>
                  </a:lnTo>
                  <a:lnTo>
                    <a:pt x="112062" y="17804"/>
                  </a:lnTo>
                  <a:lnTo>
                    <a:pt x="113660" y="17382"/>
                  </a:lnTo>
                  <a:lnTo>
                    <a:pt x="115259" y="16980"/>
                  </a:lnTo>
                  <a:lnTo>
                    <a:pt x="116877" y="16598"/>
                  </a:lnTo>
                  <a:lnTo>
                    <a:pt x="118496" y="16226"/>
                  </a:lnTo>
                  <a:lnTo>
                    <a:pt x="120125" y="15884"/>
                  </a:lnTo>
                  <a:lnTo>
                    <a:pt x="121764" y="15562"/>
                  </a:lnTo>
                  <a:lnTo>
                    <a:pt x="123412" y="15251"/>
                  </a:lnTo>
                  <a:lnTo>
                    <a:pt x="125061" y="14969"/>
                  </a:lnTo>
                  <a:lnTo>
                    <a:pt x="126720" y="14708"/>
                  </a:lnTo>
                  <a:lnTo>
                    <a:pt x="128379" y="14457"/>
                  </a:lnTo>
                  <a:lnTo>
                    <a:pt x="130048" y="14235"/>
                  </a:lnTo>
                  <a:lnTo>
                    <a:pt x="131727" y="14034"/>
                  </a:lnTo>
                  <a:lnTo>
                    <a:pt x="133416" y="13853"/>
                  </a:lnTo>
                  <a:lnTo>
                    <a:pt x="135105" y="13693"/>
                  </a:lnTo>
                  <a:lnTo>
                    <a:pt x="136794" y="13552"/>
                  </a:lnTo>
                  <a:lnTo>
                    <a:pt x="138493" y="13431"/>
                  </a:lnTo>
                  <a:lnTo>
                    <a:pt x="140203" y="13331"/>
                  </a:lnTo>
                  <a:lnTo>
                    <a:pt x="141912" y="13260"/>
                  </a:lnTo>
                  <a:lnTo>
                    <a:pt x="143631" y="13200"/>
                  </a:lnTo>
                  <a:lnTo>
                    <a:pt x="145360" y="13170"/>
                  </a:lnTo>
                  <a:lnTo>
                    <a:pt x="147079" y="13160"/>
                  </a:lnTo>
                  <a:lnTo>
                    <a:pt x="148809" y="13170"/>
                  </a:lnTo>
                  <a:lnTo>
                    <a:pt x="150538" y="13200"/>
                  </a:lnTo>
                  <a:lnTo>
                    <a:pt x="152257" y="13260"/>
                  </a:lnTo>
                  <a:lnTo>
                    <a:pt x="153966" y="13331"/>
                  </a:lnTo>
                  <a:lnTo>
                    <a:pt x="155676" y="13431"/>
                  </a:lnTo>
                  <a:lnTo>
                    <a:pt x="157375" y="13552"/>
                  </a:lnTo>
                  <a:lnTo>
                    <a:pt x="159074" y="13693"/>
                  </a:lnTo>
                  <a:lnTo>
                    <a:pt x="160763" y="13853"/>
                  </a:lnTo>
                  <a:lnTo>
                    <a:pt x="162442" y="14034"/>
                  </a:lnTo>
                  <a:lnTo>
                    <a:pt x="164121" y="14235"/>
                  </a:lnTo>
                  <a:lnTo>
                    <a:pt x="165790" y="14457"/>
                  </a:lnTo>
                  <a:lnTo>
                    <a:pt x="167449" y="14708"/>
                  </a:lnTo>
                  <a:lnTo>
                    <a:pt x="169108" y="14969"/>
                  </a:lnTo>
                  <a:lnTo>
                    <a:pt x="170756" y="15251"/>
                  </a:lnTo>
                  <a:lnTo>
                    <a:pt x="172405" y="15562"/>
                  </a:lnTo>
                  <a:lnTo>
                    <a:pt x="174044" y="15884"/>
                  </a:lnTo>
                  <a:lnTo>
                    <a:pt x="175673" y="16226"/>
                  </a:lnTo>
                  <a:lnTo>
                    <a:pt x="177291" y="16598"/>
                  </a:lnTo>
                  <a:lnTo>
                    <a:pt x="178910" y="16980"/>
                  </a:lnTo>
                  <a:lnTo>
                    <a:pt x="180519" y="17382"/>
                  </a:lnTo>
                  <a:lnTo>
                    <a:pt x="182117" y="17804"/>
                  </a:lnTo>
                  <a:lnTo>
                    <a:pt x="183706" y="18247"/>
                  </a:lnTo>
                  <a:lnTo>
                    <a:pt x="185294" y="18709"/>
                  </a:lnTo>
                  <a:lnTo>
                    <a:pt x="186863" y="19192"/>
                  </a:lnTo>
                  <a:lnTo>
                    <a:pt x="188431" y="19684"/>
                  </a:lnTo>
                  <a:lnTo>
                    <a:pt x="189990" y="20207"/>
                  </a:lnTo>
                  <a:lnTo>
                    <a:pt x="191538" y="20740"/>
                  </a:lnTo>
                  <a:lnTo>
                    <a:pt x="193086" y="21293"/>
                  </a:lnTo>
                  <a:lnTo>
                    <a:pt x="194614" y="21866"/>
                  </a:lnTo>
                  <a:lnTo>
                    <a:pt x="196143" y="22459"/>
                  </a:lnTo>
                  <a:lnTo>
                    <a:pt x="197661" y="23072"/>
                  </a:lnTo>
                  <a:lnTo>
                    <a:pt x="199159" y="23696"/>
                  </a:lnTo>
                  <a:lnTo>
                    <a:pt x="200657" y="24339"/>
                  </a:lnTo>
                  <a:lnTo>
                    <a:pt x="202145" y="25002"/>
                  </a:lnTo>
                  <a:lnTo>
                    <a:pt x="203623" y="25686"/>
                  </a:lnTo>
                  <a:lnTo>
                    <a:pt x="205091" y="26380"/>
                  </a:lnTo>
                  <a:lnTo>
                    <a:pt x="206548" y="27094"/>
                  </a:lnTo>
                  <a:lnTo>
                    <a:pt x="207996" y="27827"/>
                  </a:lnTo>
                  <a:lnTo>
                    <a:pt x="209444" y="28581"/>
                  </a:lnTo>
                  <a:lnTo>
                    <a:pt x="210872" y="29345"/>
                  </a:lnTo>
                  <a:lnTo>
                    <a:pt x="212289" y="30130"/>
                  </a:lnTo>
                  <a:lnTo>
                    <a:pt x="213697" y="30924"/>
                  </a:lnTo>
                  <a:lnTo>
                    <a:pt x="215094" y="31738"/>
                  </a:lnTo>
                  <a:lnTo>
                    <a:pt x="216472" y="32573"/>
                  </a:lnTo>
                  <a:lnTo>
                    <a:pt x="217849" y="33417"/>
                  </a:lnTo>
                  <a:lnTo>
                    <a:pt x="219216" y="34282"/>
                  </a:lnTo>
                  <a:lnTo>
                    <a:pt x="220564" y="35166"/>
                  </a:lnTo>
                  <a:lnTo>
                    <a:pt x="221911" y="36061"/>
                  </a:lnTo>
                  <a:lnTo>
                    <a:pt x="223238" y="36966"/>
                  </a:lnTo>
                  <a:lnTo>
                    <a:pt x="224555" y="37901"/>
                  </a:lnTo>
                  <a:lnTo>
                    <a:pt x="225862" y="38836"/>
                  </a:lnTo>
                  <a:lnTo>
                    <a:pt x="227159" y="39801"/>
                  </a:lnTo>
                  <a:lnTo>
                    <a:pt x="228446" y="40766"/>
                  </a:lnTo>
                  <a:lnTo>
                    <a:pt x="229713" y="41751"/>
                  </a:lnTo>
                  <a:lnTo>
                    <a:pt x="230979" y="42756"/>
                  </a:lnTo>
                  <a:lnTo>
                    <a:pt x="232226" y="43772"/>
                  </a:lnTo>
                  <a:lnTo>
                    <a:pt x="233453" y="44807"/>
                  </a:lnTo>
                  <a:lnTo>
                    <a:pt x="234679" y="45853"/>
                  </a:lnTo>
                  <a:lnTo>
                    <a:pt x="235886" y="46908"/>
                  </a:lnTo>
                  <a:lnTo>
                    <a:pt x="237082" y="47984"/>
                  </a:lnTo>
                  <a:lnTo>
                    <a:pt x="238269" y="49080"/>
                  </a:lnTo>
                  <a:lnTo>
                    <a:pt x="239435" y="50176"/>
                  </a:lnTo>
                  <a:lnTo>
                    <a:pt x="240591" y="51292"/>
                  </a:lnTo>
                  <a:lnTo>
                    <a:pt x="241737" y="52428"/>
                  </a:lnTo>
                  <a:lnTo>
                    <a:pt x="242863" y="53564"/>
                  </a:lnTo>
                  <a:lnTo>
                    <a:pt x="243979" y="54720"/>
                  </a:lnTo>
                  <a:lnTo>
                    <a:pt x="245085" y="55896"/>
                  </a:lnTo>
                  <a:lnTo>
                    <a:pt x="246171" y="57072"/>
                  </a:lnTo>
                  <a:lnTo>
                    <a:pt x="247247" y="58269"/>
                  </a:lnTo>
                  <a:lnTo>
                    <a:pt x="248312" y="59485"/>
                  </a:lnTo>
                  <a:lnTo>
                    <a:pt x="249358" y="60702"/>
                  </a:lnTo>
                  <a:lnTo>
                    <a:pt x="250384" y="61938"/>
                  </a:lnTo>
                  <a:lnTo>
                    <a:pt x="251399" y="63185"/>
                  </a:lnTo>
                  <a:lnTo>
                    <a:pt x="252404" y="64441"/>
                  </a:lnTo>
                  <a:lnTo>
                    <a:pt x="253390" y="65718"/>
                  </a:lnTo>
                  <a:lnTo>
                    <a:pt x="254365" y="66995"/>
                  </a:lnTo>
                  <a:lnTo>
                    <a:pt x="255320" y="68292"/>
                  </a:lnTo>
                  <a:lnTo>
                    <a:pt x="256265" y="69599"/>
                  </a:lnTo>
                  <a:lnTo>
                    <a:pt x="257190" y="70916"/>
                  </a:lnTo>
                  <a:lnTo>
                    <a:pt x="258105" y="72253"/>
                  </a:lnTo>
                  <a:lnTo>
                    <a:pt x="259000" y="73590"/>
                  </a:lnTo>
                  <a:lnTo>
                    <a:pt x="259874" y="74947"/>
                  </a:lnTo>
                  <a:lnTo>
                    <a:pt x="260739" y="76304"/>
                  </a:lnTo>
                  <a:lnTo>
                    <a:pt x="261584" y="77681"/>
                  </a:lnTo>
                  <a:lnTo>
                    <a:pt x="262418" y="79069"/>
                  </a:lnTo>
                  <a:lnTo>
                    <a:pt x="263232" y="80466"/>
                  </a:lnTo>
                  <a:lnTo>
                    <a:pt x="264037" y="81874"/>
                  </a:lnTo>
                  <a:lnTo>
                    <a:pt x="264821" y="83291"/>
                  </a:lnTo>
                  <a:lnTo>
                    <a:pt x="265585" y="84719"/>
                  </a:lnTo>
                  <a:lnTo>
                    <a:pt x="266329" y="86156"/>
                  </a:lnTo>
                  <a:lnTo>
                    <a:pt x="267063" y="87604"/>
                  </a:lnTo>
                  <a:lnTo>
                    <a:pt x="267777" y="89062"/>
                  </a:lnTo>
                  <a:lnTo>
                    <a:pt x="268471" y="90530"/>
                  </a:lnTo>
                  <a:lnTo>
                    <a:pt x="269154" y="92007"/>
                  </a:lnTo>
                  <a:lnTo>
                    <a:pt x="269818" y="93495"/>
                  </a:lnTo>
                  <a:lnTo>
                    <a:pt x="270461" y="94993"/>
                  </a:lnTo>
                  <a:lnTo>
                    <a:pt x="271095" y="96501"/>
                  </a:lnTo>
                  <a:lnTo>
                    <a:pt x="271698" y="98019"/>
                  </a:lnTo>
                  <a:lnTo>
                    <a:pt x="272291" y="99537"/>
                  </a:lnTo>
                  <a:lnTo>
                    <a:pt x="272864" y="101075"/>
                  </a:lnTo>
                  <a:lnTo>
                    <a:pt x="273417" y="102614"/>
                  </a:lnTo>
                  <a:lnTo>
                    <a:pt x="273950" y="104162"/>
                  </a:lnTo>
                  <a:lnTo>
                    <a:pt x="274473" y="105720"/>
                  </a:lnTo>
                  <a:lnTo>
                    <a:pt x="274975" y="107288"/>
                  </a:lnTo>
                  <a:lnTo>
                    <a:pt x="275448" y="108867"/>
                  </a:lnTo>
                  <a:lnTo>
                    <a:pt x="275910" y="110445"/>
                  </a:lnTo>
                  <a:lnTo>
                    <a:pt x="276353" y="112044"/>
                  </a:lnTo>
                  <a:lnTo>
                    <a:pt x="276775" y="113642"/>
                  </a:lnTo>
                  <a:lnTo>
                    <a:pt x="277187" y="115250"/>
                  </a:lnTo>
                  <a:lnTo>
                    <a:pt x="277569" y="116859"/>
                  </a:lnTo>
                  <a:lnTo>
                    <a:pt x="277931" y="118488"/>
                  </a:lnTo>
                  <a:lnTo>
                    <a:pt x="278273" y="120116"/>
                  </a:lnTo>
                  <a:lnTo>
                    <a:pt x="278605" y="121755"/>
                  </a:lnTo>
                  <a:lnTo>
                    <a:pt x="278907" y="123394"/>
                  </a:lnTo>
                  <a:lnTo>
                    <a:pt x="279188" y="125042"/>
                  </a:lnTo>
                  <a:lnTo>
                    <a:pt x="279459" y="126701"/>
                  </a:lnTo>
                  <a:lnTo>
                    <a:pt x="279701" y="128370"/>
                  </a:lnTo>
                  <a:lnTo>
                    <a:pt x="279922" y="130039"/>
                  </a:lnTo>
                  <a:lnTo>
                    <a:pt x="280123" y="131708"/>
                  </a:lnTo>
                  <a:lnTo>
                    <a:pt x="280314" y="133397"/>
                  </a:lnTo>
                  <a:lnTo>
                    <a:pt x="280475" y="135086"/>
                  </a:lnTo>
                  <a:lnTo>
                    <a:pt x="280616" y="136775"/>
                  </a:lnTo>
                  <a:lnTo>
                    <a:pt x="280726" y="138484"/>
                  </a:lnTo>
                  <a:lnTo>
                    <a:pt x="280827" y="140183"/>
                  </a:lnTo>
                  <a:lnTo>
                    <a:pt x="280907" y="141902"/>
                  </a:lnTo>
                  <a:lnTo>
                    <a:pt x="280958" y="143621"/>
                  </a:lnTo>
                  <a:lnTo>
                    <a:pt x="280988" y="145340"/>
                  </a:lnTo>
                  <a:lnTo>
                    <a:pt x="280998" y="147069"/>
                  </a:lnTo>
                  <a:lnTo>
                    <a:pt x="280998" y="148497"/>
                  </a:lnTo>
                  <a:lnTo>
                    <a:pt x="280968" y="149924"/>
                  </a:lnTo>
                  <a:lnTo>
                    <a:pt x="280937" y="151342"/>
                  </a:lnTo>
                  <a:lnTo>
                    <a:pt x="280887" y="152759"/>
                  </a:lnTo>
                  <a:lnTo>
                    <a:pt x="280817" y="154177"/>
                  </a:lnTo>
                  <a:lnTo>
                    <a:pt x="280736" y="155594"/>
                  </a:lnTo>
                  <a:lnTo>
                    <a:pt x="280636" y="157002"/>
                  </a:lnTo>
                  <a:lnTo>
                    <a:pt x="280525" y="158409"/>
                  </a:lnTo>
                  <a:lnTo>
                    <a:pt x="280405" y="159817"/>
                  </a:lnTo>
                  <a:lnTo>
                    <a:pt x="280264" y="161214"/>
                  </a:lnTo>
                  <a:lnTo>
                    <a:pt x="280103" y="162611"/>
                  </a:lnTo>
                  <a:lnTo>
                    <a:pt x="279932" y="163999"/>
                  </a:lnTo>
                  <a:lnTo>
                    <a:pt x="279751" y="165386"/>
                  </a:lnTo>
                  <a:lnTo>
                    <a:pt x="279550" y="166773"/>
                  </a:lnTo>
                  <a:lnTo>
                    <a:pt x="279339" y="168151"/>
                  </a:lnTo>
                  <a:lnTo>
                    <a:pt x="279118" y="169528"/>
                  </a:lnTo>
                  <a:lnTo>
                    <a:pt x="278876" y="170895"/>
                  </a:lnTo>
                  <a:lnTo>
                    <a:pt x="278625" y="172262"/>
                  </a:lnTo>
                  <a:lnTo>
                    <a:pt x="278354" y="173630"/>
                  </a:lnTo>
                  <a:lnTo>
                    <a:pt x="278072" y="174987"/>
                  </a:lnTo>
                  <a:lnTo>
                    <a:pt x="277780" y="176344"/>
                  </a:lnTo>
                  <a:lnTo>
                    <a:pt x="277469" y="177691"/>
                  </a:lnTo>
                  <a:lnTo>
                    <a:pt x="277147" y="179038"/>
                  </a:lnTo>
                  <a:lnTo>
                    <a:pt x="276815" y="180375"/>
                  </a:lnTo>
                  <a:lnTo>
                    <a:pt x="276463" y="181713"/>
                  </a:lnTo>
                  <a:lnTo>
                    <a:pt x="276101" y="183040"/>
                  </a:lnTo>
                  <a:lnTo>
                    <a:pt x="275719" y="184367"/>
                  </a:lnTo>
                  <a:lnTo>
                    <a:pt x="275337" y="185684"/>
                  </a:lnTo>
                  <a:lnTo>
                    <a:pt x="274935" y="187001"/>
                  </a:lnTo>
                  <a:lnTo>
                    <a:pt x="274513" y="188307"/>
                  </a:lnTo>
                  <a:lnTo>
                    <a:pt x="274091" y="189614"/>
                  </a:lnTo>
                  <a:lnTo>
                    <a:pt x="273648" y="190911"/>
                  </a:lnTo>
                  <a:lnTo>
                    <a:pt x="273186" y="192198"/>
                  </a:lnTo>
                  <a:lnTo>
                    <a:pt x="272723" y="193485"/>
                  </a:lnTo>
                  <a:lnTo>
                    <a:pt x="272241" y="194772"/>
                  </a:lnTo>
                  <a:lnTo>
                    <a:pt x="271748" y="196048"/>
                  </a:lnTo>
                  <a:lnTo>
                    <a:pt x="271245" y="197315"/>
                  </a:lnTo>
                  <a:lnTo>
                    <a:pt x="270723" y="198582"/>
                  </a:lnTo>
                  <a:lnTo>
                    <a:pt x="270190" y="199839"/>
                  </a:lnTo>
                  <a:lnTo>
                    <a:pt x="269647" y="201085"/>
                  </a:lnTo>
                  <a:lnTo>
                    <a:pt x="269094" y="202332"/>
                  </a:lnTo>
                  <a:lnTo>
                    <a:pt x="268521" y="203568"/>
                  </a:lnTo>
                  <a:lnTo>
                    <a:pt x="267948" y="204805"/>
                  </a:lnTo>
                  <a:lnTo>
                    <a:pt x="267355" y="206021"/>
                  </a:lnTo>
                  <a:lnTo>
                    <a:pt x="266741" y="207248"/>
                  </a:lnTo>
                  <a:lnTo>
                    <a:pt x="266128" y="208454"/>
                  </a:lnTo>
                  <a:lnTo>
                    <a:pt x="265495" y="209661"/>
                  </a:lnTo>
                  <a:lnTo>
                    <a:pt x="264861" y="210857"/>
                  </a:lnTo>
                  <a:lnTo>
                    <a:pt x="264208" y="212053"/>
                  </a:lnTo>
                  <a:lnTo>
                    <a:pt x="263544" y="213240"/>
                  </a:lnTo>
                  <a:lnTo>
                    <a:pt x="262860" y="214416"/>
                  </a:lnTo>
                  <a:lnTo>
                    <a:pt x="262177" y="215582"/>
                  </a:lnTo>
                  <a:lnTo>
                    <a:pt x="261473" y="216748"/>
                  </a:lnTo>
                  <a:lnTo>
                    <a:pt x="260769" y="217894"/>
                  </a:lnTo>
                  <a:lnTo>
                    <a:pt x="260045" y="219050"/>
                  </a:lnTo>
                  <a:lnTo>
                    <a:pt x="259311" y="220186"/>
                  </a:lnTo>
                  <a:lnTo>
                    <a:pt x="258567" y="221322"/>
                  </a:lnTo>
                  <a:lnTo>
                    <a:pt x="257803" y="222438"/>
                  </a:lnTo>
                  <a:lnTo>
                    <a:pt x="257039" y="223554"/>
                  </a:lnTo>
                  <a:lnTo>
                    <a:pt x="256255" y="224670"/>
                  </a:lnTo>
                  <a:lnTo>
                    <a:pt x="255471" y="225766"/>
                  </a:lnTo>
                  <a:lnTo>
                    <a:pt x="254666" y="226862"/>
                  </a:lnTo>
                  <a:lnTo>
                    <a:pt x="253852" y="227947"/>
                  </a:lnTo>
                  <a:lnTo>
                    <a:pt x="253028" y="229023"/>
                  </a:lnTo>
                  <a:lnTo>
                    <a:pt x="252203" y="230089"/>
                  </a:lnTo>
                  <a:lnTo>
                    <a:pt x="251359" y="231144"/>
                  </a:lnTo>
                  <a:lnTo>
                    <a:pt x="250504" y="232200"/>
                  </a:lnTo>
                  <a:lnTo>
                    <a:pt x="249629" y="233246"/>
                  </a:lnTo>
                  <a:lnTo>
                    <a:pt x="248755" y="234271"/>
                  </a:lnTo>
                  <a:lnTo>
                    <a:pt x="247870" y="235296"/>
                  </a:lnTo>
                  <a:lnTo>
                    <a:pt x="246975" y="236312"/>
                  </a:lnTo>
                  <a:lnTo>
                    <a:pt x="246070" y="237317"/>
                  </a:lnTo>
                  <a:lnTo>
                    <a:pt x="245145" y="238322"/>
                  </a:lnTo>
                  <a:lnTo>
                    <a:pt x="244220" y="239308"/>
                  </a:lnTo>
                  <a:lnTo>
                    <a:pt x="243285" y="240283"/>
                  </a:lnTo>
                  <a:lnTo>
                    <a:pt x="242330" y="241258"/>
                  </a:lnTo>
                  <a:lnTo>
                    <a:pt x="241375" y="242213"/>
                  </a:lnTo>
                  <a:lnTo>
                    <a:pt x="240410" y="243168"/>
                  </a:lnTo>
                  <a:lnTo>
                    <a:pt x="239435" y="244113"/>
                  </a:lnTo>
                  <a:lnTo>
                    <a:pt x="238439" y="245038"/>
                  </a:lnTo>
                  <a:lnTo>
                    <a:pt x="237444" y="245963"/>
                  </a:lnTo>
                  <a:lnTo>
                    <a:pt x="236439" y="246878"/>
                  </a:lnTo>
                  <a:lnTo>
                    <a:pt x="235423" y="247772"/>
                  </a:lnTo>
                  <a:lnTo>
                    <a:pt x="234398" y="248667"/>
                  </a:lnTo>
                  <a:lnTo>
                    <a:pt x="233362" y="249552"/>
                  </a:lnTo>
                  <a:lnTo>
                    <a:pt x="232317" y="250427"/>
                  </a:lnTo>
                  <a:lnTo>
                    <a:pt x="231261" y="251281"/>
                  </a:lnTo>
                  <a:lnTo>
                    <a:pt x="230195" y="252136"/>
                  </a:lnTo>
                  <a:lnTo>
                    <a:pt x="229119" y="252980"/>
                  </a:lnTo>
                  <a:lnTo>
                    <a:pt x="228044" y="253804"/>
                  </a:lnTo>
                  <a:lnTo>
                    <a:pt x="226948" y="254629"/>
                  </a:lnTo>
                  <a:lnTo>
                    <a:pt x="225852" y="255433"/>
                  </a:lnTo>
                  <a:lnTo>
                    <a:pt x="224736" y="256237"/>
                  </a:lnTo>
                  <a:lnTo>
                    <a:pt x="223620" y="257021"/>
                  </a:lnTo>
                  <a:lnTo>
                    <a:pt x="222494" y="257796"/>
                  </a:lnTo>
                  <a:lnTo>
                    <a:pt x="221358" y="258560"/>
                  </a:lnTo>
                  <a:lnTo>
                    <a:pt x="220212" y="259314"/>
                  </a:lnTo>
                  <a:lnTo>
                    <a:pt x="219066" y="260058"/>
                  </a:lnTo>
                  <a:lnTo>
                    <a:pt x="217899" y="260791"/>
                  </a:lnTo>
                  <a:lnTo>
                    <a:pt x="216733" y="261505"/>
                  </a:lnTo>
                  <a:lnTo>
                    <a:pt x="215557" y="262219"/>
                  </a:lnTo>
                  <a:lnTo>
                    <a:pt x="214370" y="262913"/>
                  </a:lnTo>
                  <a:lnTo>
                    <a:pt x="213174" y="263596"/>
                  </a:lnTo>
                  <a:lnTo>
                    <a:pt x="211967" y="264280"/>
                  </a:lnTo>
                  <a:lnTo>
                    <a:pt x="210761" y="264933"/>
                  </a:lnTo>
                  <a:lnTo>
                    <a:pt x="209544" y="265587"/>
                  </a:lnTo>
                  <a:lnTo>
                    <a:pt x="208318" y="266220"/>
                  </a:lnTo>
                  <a:lnTo>
                    <a:pt x="207081" y="266854"/>
                  </a:lnTo>
                  <a:lnTo>
                    <a:pt x="205835" y="267467"/>
                  </a:lnTo>
                  <a:lnTo>
                    <a:pt x="204588" y="268070"/>
                  </a:lnTo>
                  <a:lnTo>
                    <a:pt x="203331" y="268653"/>
                  </a:lnTo>
                  <a:lnTo>
                    <a:pt x="202064" y="269226"/>
                  </a:lnTo>
                  <a:lnTo>
                    <a:pt x="200787" y="269799"/>
                  </a:lnTo>
                  <a:lnTo>
                    <a:pt x="199511" y="270342"/>
                  </a:lnTo>
                  <a:lnTo>
                    <a:pt x="198224" y="270885"/>
                  </a:lnTo>
                  <a:lnTo>
                    <a:pt x="196927" y="271408"/>
                  </a:lnTo>
                  <a:lnTo>
                    <a:pt x="195620" y="271920"/>
                  </a:lnTo>
                  <a:lnTo>
                    <a:pt x="194313" y="272423"/>
                  </a:lnTo>
                  <a:lnTo>
                    <a:pt x="192996" y="272916"/>
                  </a:lnTo>
                  <a:lnTo>
                    <a:pt x="191669" y="273388"/>
                  </a:lnTo>
                  <a:lnTo>
                    <a:pt x="190331" y="273841"/>
                  </a:lnTo>
                  <a:lnTo>
                    <a:pt x="188994" y="274293"/>
                  </a:lnTo>
                  <a:lnTo>
                    <a:pt x="187647" y="274725"/>
                  </a:lnTo>
                  <a:lnTo>
                    <a:pt x="186300" y="275147"/>
                  </a:lnTo>
                  <a:lnTo>
                    <a:pt x="184942" y="275550"/>
                  </a:lnTo>
                  <a:lnTo>
                    <a:pt x="183575" y="275952"/>
                  </a:lnTo>
                  <a:lnTo>
                    <a:pt x="182198" y="276324"/>
                  </a:lnTo>
                  <a:lnTo>
                    <a:pt x="180820" y="276696"/>
                  </a:lnTo>
                  <a:lnTo>
                    <a:pt x="180499" y="276786"/>
                  </a:lnTo>
                  <a:lnTo>
                    <a:pt x="180177" y="276897"/>
                  </a:lnTo>
                  <a:lnTo>
                    <a:pt x="179875" y="277017"/>
                  </a:lnTo>
                  <a:lnTo>
                    <a:pt x="179574" y="277158"/>
                  </a:lnTo>
                  <a:lnTo>
                    <a:pt x="179282" y="277309"/>
                  </a:lnTo>
                  <a:lnTo>
                    <a:pt x="179001" y="277470"/>
                  </a:lnTo>
                  <a:lnTo>
                    <a:pt x="178729" y="277651"/>
                  </a:lnTo>
                  <a:lnTo>
                    <a:pt x="178468" y="277832"/>
                  </a:lnTo>
                  <a:lnTo>
                    <a:pt x="178226" y="278033"/>
                  </a:lnTo>
                  <a:lnTo>
                    <a:pt x="177985" y="278254"/>
                  </a:lnTo>
                  <a:lnTo>
                    <a:pt x="177754" y="278475"/>
                  </a:lnTo>
                  <a:lnTo>
                    <a:pt x="177543" y="278706"/>
                  </a:lnTo>
                  <a:lnTo>
                    <a:pt x="177342" y="278948"/>
                  </a:lnTo>
                  <a:lnTo>
                    <a:pt x="177151" y="279199"/>
                  </a:lnTo>
                  <a:lnTo>
                    <a:pt x="176970" y="279460"/>
                  </a:lnTo>
                  <a:lnTo>
                    <a:pt x="176799" y="279722"/>
                  </a:lnTo>
                  <a:lnTo>
                    <a:pt x="176648" y="280003"/>
                  </a:lnTo>
                  <a:lnTo>
                    <a:pt x="176507" y="280285"/>
                  </a:lnTo>
                  <a:lnTo>
                    <a:pt x="176377" y="280576"/>
                  </a:lnTo>
                  <a:lnTo>
                    <a:pt x="176266" y="280868"/>
                  </a:lnTo>
                  <a:lnTo>
                    <a:pt x="176165" y="281169"/>
                  </a:lnTo>
                  <a:lnTo>
                    <a:pt x="176085" y="281481"/>
                  </a:lnTo>
                  <a:lnTo>
                    <a:pt x="176015" y="281793"/>
                  </a:lnTo>
                  <a:lnTo>
                    <a:pt x="175964" y="282104"/>
                  </a:lnTo>
                  <a:lnTo>
                    <a:pt x="175924" y="282426"/>
                  </a:lnTo>
                  <a:lnTo>
                    <a:pt x="175904" y="282748"/>
                  </a:lnTo>
                  <a:lnTo>
                    <a:pt x="175894" y="283069"/>
                  </a:lnTo>
                  <a:lnTo>
                    <a:pt x="175904" y="283391"/>
                  </a:lnTo>
                  <a:lnTo>
                    <a:pt x="175924" y="283723"/>
                  </a:lnTo>
                  <a:lnTo>
                    <a:pt x="175964" y="284055"/>
                  </a:lnTo>
                  <a:lnTo>
                    <a:pt x="176025" y="284386"/>
                  </a:lnTo>
                  <a:lnTo>
                    <a:pt x="176105" y="284718"/>
                  </a:lnTo>
                  <a:lnTo>
                    <a:pt x="176196" y="285040"/>
                  </a:lnTo>
                  <a:lnTo>
                    <a:pt x="176306" y="285352"/>
                  </a:lnTo>
                  <a:lnTo>
                    <a:pt x="176427" y="285663"/>
                  </a:lnTo>
                  <a:lnTo>
                    <a:pt x="176568" y="285965"/>
                  </a:lnTo>
                  <a:lnTo>
                    <a:pt x="176718" y="286256"/>
                  </a:lnTo>
                  <a:lnTo>
                    <a:pt x="176879" y="286538"/>
                  </a:lnTo>
                  <a:lnTo>
                    <a:pt x="177060" y="286799"/>
                  </a:lnTo>
                  <a:lnTo>
                    <a:pt x="177251" y="287061"/>
                  </a:lnTo>
                  <a:lnTo>
                    <a:pt x="177452" y="287312"/>
                  </a:lnTo>
                  <a:lnTo>
                    <a:pt x="177663" y="287553"/>
                  </a:lnTo>
                  <a:lnTo>
                    <a:pt x="177885" y="287774"/>
                  </a:lnTo>
                  <a:lnTo>
                    <a:pt x="178116" y="287996"/>
                  </a:lnTo>
                  <a:lnTo>
                    <a:pt x="178357" y="288197"/>
                  </a:lnTo>
                  <a:lnTo>
                    <a:pt x="178609" y="288388"/>
                  </a:lnTo>
                  <a:lnTo>
                    <a:pt x="178870" y="288569"/>
                  </a:lnTo>
                  <a:lnTo>
                    <a:pt x="179141" y="288739"/>
                  </a:lnTo>
                  <a:lnTo>
                    <a:pt x="179413" y="288890"/>
                  </a:lnTo>
                  <a:lnTo>
                    <a:pt x="179694" y="289031"/>
                  </a:lnTo>
                  <a:lnTo>
                    <a:pt x="179986" y="289152"/>
                  </a:lnTo>
                  <a:lnTo>
                    <a:pt x="180288" y="289272"/>
                  </a:lnTo>
                  <a:lnTo>
                    <a:pt x="180589" y="289363"/>
                  </a:lnTo>
                  <a:lnTo>
                    <a:pt x="180891" y="289453"/>
                  </a:lnTo>
                  <a:lnTo>
                    <a:pt x="181202" y="289524"/>
                  </a:lnTo>
                  <a:lnTo>
                    <a:pt x="181514" y="289574"/>
                  </a:lnTo>
                  <a:lnTo>
                    <a:pt x="181836" y="289614"/>
                  </a:lnTo>
                  <a:lnTo>
                    <a:pt x="182158" y="289634"/>
                  </a:lnTo>
                  <a:lnTo>
                    <a:pt x="182479" y="289644"/>
                  </a:lnTo>
                  <a:lnTo>
                    <a:pt x="182811" y="289634"/>
                  </a:lnTo>
                  <a:lnTo>
                    <a:pt x="183143" y="289614"/>
                  </a:lnTo>
                  <a:lnTo>
                    <a:pt x="183465" y="289564"/>
                  </a:lnTo>
                  <a:lnTo>
                    <a:pt x="183796" y="289504"/>
                  </a:lnTo>
                  <a:lnTo>
                    <a:pt x="184128" y="289433"/>
                  </a:lnTo>
                  <a:lnTo>
                    <a:pt x="185646" y="289031"/>
                  </a:lnTo>
                  <a:lnTo>
                    <a:pt x="187154" y="288609"/>
                  </a:lnTo>
                  <a:lnTo>
                    <a:pt x="188652" y="288176"/>
                  </a:lnTo>
                  <a:lnTo>
                    <a:pt x="190140" y="287734"/>
                  </a:lnTo>
                  <a:lnTo>
                    <a:pt x="191628" y="287272"/>
                  </a:lnTo>
                  <a:lnTo>
                    <a:pt x="193106" y="286799"/>
                  </a:lnTo>
                  <a:lnTo>
                    <a:pt x="194574" y="286307"/>
                  </a:lnTo>
                  <a:lnTo>
                    <a:pt x="196042" y="285794"/>
                  </a:lnTo>
                  <a:lnTo>
                    <a:pt x="197500" y="285281"/>
                  </a:lnTo>
                  <a:lnTo>
                    <a:pt x="198948" y="284748"/>
                  </a:lnTo>
                  <a:lnTo>
                    <a:pt x="200385" y="284195"/>
                  </a:lnTo>
                  <a:lnTo>
                    <a:pt x="201813" y="283632"/>
                  </a:lnTo>
                  <a:lnTo>
                    <a:pt x="203241" y="283049"/>
                  </a:lnTo>
                  <a:lnTo>
                    <a:pt x="204648" y="282466"/>
                  </a:lnTo>
                  <a:lnTo>
                    <a:pt x="206056" y="281853"/>
                  </a:lnTo>
                  <a:lnTo>
                    <a:pt x="207453" y="281240"/>
                  </a:lnTo>
                  <a:lnTo>
                    <a:pt x="208851" y="280606"/>
                  </a:lnTo>
                  <a:lnTo>
                    <a:pt x="210228" y="279953"/>
                  </a:lnTo>
                  <a:lnTo>
                    <a:pt x="211606" y="279299"/>
                  </a:lnTo>
                  <a:lnTo>
                    <a:pt x="212973" y="278626"/>
                  </a:lnTo>
                  <a:lnTo>
                    <a:pt x="214330" y="277932"/>
                  </a:lnTo>
                  <a:lnTo>
                    <a:pt x="215677" y="277239"/>
                  </a:lnTo>
                  <a:lnTo>
                    <a:pt x="217015" y="276525"/>
                  </a:lnTo>
                  <a:lnTo>
                    <a:pt x="218342" y="275791"/>
                  </a:lnTo>
                  <a:lnTo>
                    <a:pt x="219659" y="275057"/>
                  </a:lnTo>
                  <a:lnTo>
                    <a:pt x="220976" y="274303"/>
                  </a:lnTo>
                  <a:lnTo>
                    <a:pt x="222283" y="273539"/>
                  </a:lnTo>
                  <a:lnTo>
                    <a:pt x="223570" y="272755"/>
                  </a:lnTo>
                  <a:lnTo>
                    <a:pt x="224857" y="271971"/>
                  </a:lnTo>
                  <a:lnTo>
                    <a:pt x="226133" y="271166"/>
                  </a:lnTo>
                  <a:lnTo>
                    <a:pt x="227400" y="270352"/>
                  </a:lnTo>
                  <a:lnTo>
                    <a:pt x="228657" y="269518"/>
                  </a:lnTo>
                  <a:lnTo>
                    <a:pt x="229904" y="268683"/>
                  </a:lnTo>
                  <a:lnTo>
                    <a:pt x="231140" y="267829"/>
                  </a:lnTo>
                  <a:lnTo>
                    <a:pt x="232367" y="266964"/>
                  </a:lnTo>
                  <a:lnTo>
                    <a:pt x="233583" y="266090"/>
                  </a:lnTo>
                  <a:lnTo>
                    <a:pt x="234790" y="265195"/>
                  </a:lnTo>
                  <a:lnTo>
                    <a:pt x="235996" y="264300"/>
                  </a:lnTo>
                  <a:lnTo>
                    <a:pt x="237183" y="263385"/>
                  </a:lnTo>
                  <a:lnTo>
                    <a:pt x="238359" y="262460"/>
                  </a:lnTo>
                  <a:lnTo>
                    <a:pt x="239525" y="261525"/>
                  </a:lnTo>
                  <a:lnTo>
                    <a:pt x="240681" y="260580"/>
                  </a:lnTo>
                  <a:lnTo>
                    <a:pt x="241838" y="259625"/>
                  </a:lnTo>
                  <a:lnTo>
                    <a:pt x="242974" y="258650"/>
                  </a:lnTo>
                  <a:lnTo>
                    <a:pt x="244100" y="257675"/>
                  </a:lnTo>
                  <a:lnTo>
                    <a:pt x="245216" y="256680"/>
                  </a:lnTo>
                  <a:lnTo>
                    <a:pt x="246322" y="255684"/>
                  </a:lnTo>
                  <a:lnTo>
                    <a:pt x="247418" y="254669"/>
                  </a:lnTo>
                  <a:lnTo>
                    <a:pt x="248503" y="253644"/>
                  </a:lnTo>
                  <a:lnTo>
                    <a:pt x="249579" y="252608"/>
                  </a:lnTo>
                  <a:lnTo>
                    <a:pt x="250645" y="251573"/>
                  </a:lnTo>
                  <a:lnTo>
                    <a:pt x="251691" y="250517"/>
                  </a:lnTo>
                  <a:lnTo>
                    <a:pt x="252736" y="249451"/>
                  </a:lnTo>
                  <a:lnTo>
                    <a:pt x="253762" y="248376"/>
                  </a:lnTo>
                  <a:lnTo>
                    <a:pt x="254787" y="247290"/>
                  </a:lnTo>
                  <a:lnTo>
                    <a:pt x="255793" y="246194"/>
                  </a:lnTo>
                  <a:lnTo>
                    <a:pt x="256788" y="245088"/>
                  </a:lnTo>
                  <a:lnTo>
                    <a:pt x="257773" y="243972"/>
                  </a:lnTo>
                  <a:lnTo>
                    <a:pt x="258748" y="242846"/>
                  </a:lnTo>
                  <a:lnTo>
                    <a:pt x="259714" y="241710"/>
                  </a:lnTo>
                  <a:lnTo>
                    <a:pt x="260659" y="240564"/>
                  </a:lnTo>
                  <a:lnTo>
                    <a:pt x="261604" y="239408"/>
                  </a:lnTo>
                  <a:lnTo>
                    <a:pt x="262529" y="238252"/>
                  </a:lnTo>
                  <a:lnTo>
                    <a:pt x="263444" y="237076"/>
                  </a:lnTo>
                  <a:lnTo>
                    <a:pt x="264348" y="235900"/>
                  </a:lnTo>
                  <a:lnTo>
                    <a:pt x="265243" y="234703"/>
                  </a:lnTo>
                  <a:lnTo>
                    <a:pt x="266118" y="233507"/>
                  </a:lnTo>
                  <a:lnTo>
                    <a:pt x="266993" y="232290"/>
                  </a:lnTo>
                  <a:lnTo>
                    <a:pt x="267847" y="231074"/>
                  </a:lnTo>
                  <a:lnTo>
                    <a:pt x="268692" y="229848"/>
                  </a:lnTo>
                  <a:lnTo>
                    <a:pt x="269516" y="228621"/>
                  </a:lnTo>
                  <a:lnTo>
                    <a:pt x="270341" y="227374"/>
                  </a:lnTo>
                  <a:lnTo>
                    <a:pt x="271145" y="226118"/>
                  </a:lnTo>
                  <a:lnTo>
                    <a:pt x="271939" y="224861"/>
                  </a:lnTo>
                  <a:lnTo>
                    <a:pt x="272723" y="223594"/>
                  </a:lnTo>
                  <a:lnTo>
                    <a:pt x="273487" y="222318"/>
                  </a:lnTo>
                  <a:lnTo>
                    <a:pt x="274241" y="221031"/>
                  </a:lnTo>
                  <a:lnTo>
                    <a:pt x="274985" y="219734"/>
                  </a:lnTo>
                  <a:lnTo>
                    <a:pt x="275719" y="218437"/>
                  </a:lnTo>
                  <a:lnTo>
                    <a:pt x="276433" y="217130"/>
                  </a:lnTo>
                  <a:lnTo>
                    <a:pt x="277137" y="215813"/>
                  </a:lnTo>
                  <a:lnTo>
                    <a:pt x="277831" y="214486"/>
                  </a:lnTo>
                  <a:lnTo>
                    <a:pt x="278504" y="213159"/>
                  </a:lnTo>
                  <a:lnTo>
                    <a:pt x="279168" y="211822"/>
                  </a:lnTo>
                  <a:lnTo>
                    <a:pt x="279821" y="210475"/>
                  </a:lnTo>
                  <a:lnTo>
                    <a:pt x="280455" y="209118"/>
                  </a:lnTo>
                  <a:lnTo>
                    <a:pt x="281088" y="207761"/>
                  </a:lnTo>
                  <a:lnTo>
                    <a:pt x="281691" y="206393"/>
                  </a:lnTo>
                  <a:lnTo>
                    <a:pt x="282295" y="205026"/>
                  </a:lnTo>
                  <a:lnTo>
                    <a:pt x="282878" y="203639"/>
                  </a:lnTo>
                  <a:lnTo>
                    <a:pt x="283441" y="202251"/>
                  </a:lnTo>
                  <a:lnTo>
                    <a:pt x="284004" y="200864"/>
                  </a:lnTo>
                  <a:lnTo>
                    <a:pt x="284547" y="199457"/>
                  </a:lnTo>
                  <a:lnTo>
                    <a:pt x="285070" y="198049"/>
                  </a:lnTo>
                  <a:lnTo>
                    <a:pt x="285582" y="196642"/>
                  </a:lnTo>
                  <a:lnTo>
                    <a:pt x="286085" y="195224"/>
                  </a:lnTo>
                  <a:lnTo>
                    <a:pt x="286568" y="193797"/>
                  </a:lnTo>
                  <a:lnTo>
                    <a:pt x="287040" y="192359"/>
                  </a:lnTo>
                  <a:lnTo>
                    <a:pt x="287503" y="190921"/>
                  </a:lnTo>
                  <a:lnTo>
                    <a:pt x="287945" y="189484"/>
                  </a:lnTo>
                  <a:lnTo>
                    <a:pt x="288367" y="188036"/>
                  </a:lnTo>
                  <a:lnTo>
                    <a:pt x="288779" y="186578"/>
                  </a:lnTo>
                  <a:lnTo>
                    <a:pt x="289182" y="185121"/>
                  </a:lnTo>
                  <a:lnTo>
                    <a:pt x="289564" y="183653"/>
                  </a:lnTo>
                  <a:lnTo>
                    <a:pt x="289936" y="182175"/>
                  </a:lnTo>
                  <a:lnTo>
                    <a:pt x="290288" y="180697"/>
                  </a:lnTo>
                  <a:lnTo>
                    <a:pt x="290629" y="179219"/>
                  </a:lnTo>
                  <a:lnTo>
                    <a:pt x="290951" y="177731"/>
                  </a:lnTo>
                  <a:lnTo>
                    <a:pt x="291263" y="176244"/>
                  </a:lnTo>
                  <a:lnTo>
                    <a:pt x="291554" y="174746"/>
                  </a:lnTo>
                  <a:lnTo>
                    <a:pt x="291836" y="173238"/>
                  </a:lnTo>
                  <a:lnTo>
                    <a:pt x="292097" y="171740"/>
                  </a:lnTo>
                  <a:lnTo>
                    <a:pt x="292349" y="170222"/>
                  </a:lnTo>
                  <a:lnTo>
                    <a:pt x="292580" y="168704"/>
                  </a:lnTo>
                  <a:lnTo>
                    <a:pt x="292791" y="167186"/>
                  </a:lnTo>
                  <a:lnTo>
                    <a:pt x="292992" y="165668"/>
                  </a:lnTo>
                  <a:lnTo>
                    <a:pt x="293183" y="164139"/>
                  </a:lnTo>
                  <a:lnTo>
                    <a:pt x="293354" y="162601"/>
                  </a:lnTo>
                  <a:lnTo>
                    <a:pt x="293505" y="161063"/>
                  </a:lnTo>
                  <a:lnTo>
                    <a:pt x="293646" y="159525"/>
                  </a:lnTo>
                  <a:lnTo>
                    <a:pt x="293766" y="157977"/>
                  </a:lnTo>
                  <a:lnTo>
                    <a:pt x="293867" y="156429"/>
                  </a:lnTo>
                  <a:lnTo>
                    <a:pt x="293957" y="154880"/>
                  </a:lnTo>
                  <a:lnTo>
                    <a:pt x="294038" y="153322"/>
                  </a:lnTo>
                  <a:lnTo>
                    <a:pt x="294088" y="151764"/>
                  </a:lnTo>
                  <a:lnTo>
                    <a:pt x="294138" y="150206"/>
                  </a:lnTo>
                  <a:lnTo>
                    <a:pt x="294158" y="148637"/>
                  </a:lnTo>
                  <a:lnTo>
                    <a:pt x="294168" y="147069"/>
                  </a:lnTo>
                  <a:lnTo>
                    <a:pt x="294168" y="146114"/>
                  </a:lnTo>
                  <a:lnTo>
                    <a:pt x="294158" y="145169"/>
                  </a:lnTo>
                  <a:lnTo>
                    <a:pt x="294118" y="143279"/>
                  </a:lnTo>
                  <a:lnTo>
                    <a:pt x="294058" y="141389"/>
                  </a:lnTo>
                  <a:lnTo>
                    <a:pt x="293977" y="139509"/>
                  </a:lnTo>
                  <a:lnTo>
                    <a:pt x="293867" y="137639"/>
                  </a:lnTo>
                  <a:lnTo>
                    <a:pt x="293736" y="135769"/>
                  </a:lnTo>
                  <a:lnTo>
                    <a:pt x="293585" y="133909"/>
                  </a:lnTo>
                  <a:lnTo>
                    <a:pt x="293404" y="132049"/>
                  </a:lnTo>
                  <a:lnTo>
                    <a:pt x="293203" y="130200"/>
                  </a:lnTo>
                  <a:lnTo>
                    <a:pt x="292982" y="128360"/>
                  </a:lnTo>
                  <a:lnTo>
                    <a:pt x="292741" y="126530"/>
                  </a:lnTo>
                  <a:lnTo>
                    <a:pt x="292469" y="124701"/>
                  </a:lnTo>
                  <a:lnTo>
                    <a:pt x="292178" y="122881"/>
                  </a:lnTo>
                  <a:lnTo>
                    <a:pt x="291866" y="121071"/>
                  </a:lnTo>
                  <a:lnTo>
                    <a:pt x="291534" y="119262"/>
                  </a:lnTo>
                  <a:lnTo>
                    <a:pt x="291172" y="117462"/>
                  </a:lnTo>
                  <a:lnTo>
                    <a:pt x="290790" y="115673"/>
                  </a:lnTo>
                  <a:lnTo>
                    <a:pt x="290398" y="113893"/>
                  </a:lnTo>
                  <a:lnTo>
                    <a:pt x="289976" y="112124"/>
                  </a:lnTo>
                  <a:lnTo>
                    <a:pt x="289523" y="110355"/>
                  </a:lnTo>
                  <a:lnTo>
                    <a:pt x="289061" y="108595"/>
                  </a:lnTo>
                  <a:lnTo>
                    <a:pt x="288578" y="106846"/>
                  </a:lnTo>
                  <a:lnTo>
                    <a:pt x="288066" y="105107"/>
                  </a:lnTo>
                  <a:lnTo>
                    <a:pt x="287543" y="103378"/>
                  </a:lnTo>
                  <a:lnTo>
                    <a:pt x="286990" y="101658"/>
                  </a:lnTo>
                  <a:lnTo>
                    <a:pt x="286427" y="99949"/>
                  </a:lnTo>
                  <a:lnTo>
                    <a:pt x="285834" y="98240"/>
                  </a:lnTo>
                  <a:lnTo>
                    <a:pt x="285230" y="96551"/>
                  </a:lnTo>
                  <a:lnTo>
                    <a:pt x="284597" y="94862"/>
                  </a:lnTo>
                  <a:lnTo>
                    <a:pt x="283944" y="93194"/>
                  </a:lnTo>
                  <a:lnTo>
                    <a:pt x="283280" y="91525"/>
                  </a:lnTo>
                  <a:lnTo>
                    <a:pt x="282586" y="89876"/>
                  </a:lnTo>
                  <a:lnTo>
                    <a:pt x="281882" y="88227"/>
                  </a:lnTo>
                  <a:lnTo>
                    <a:pt x="281149" y="86599"/>
                  </a:lnTo>
                  <a:lnTo>
                    <a:pt x="280405" y="84970"/>
                  </a:lnTo>
                  <a:lnTo>
                    <a:pt x="279640" y="83362"/>
                  </a:lnTo>
                  <a:lnTo>
                    <a:pt x="278856" y="81763"/>
                  </a:lnTo>
                  <a:lnTo>
                    <a:pt x="278052" y="80165"/>
                  </a:lnTo>
                  <a:lnTo>
                    <a:pt x="277227" y="78586"/>
                  </a:lnTo>
                  <a:lnTo>
                    <a:pt x="276393" y="77018"/>
                  </a:lnTo>
                  <a:lnTo>
                    <a:pt x="275528" y="75460"/>
                  </a:lnTo>
                  <a:lnTo>
                    <a:pt x="274654" y="73922"/>
                  </a:lnTo>
                  <a:lnTo>
                    <a:pt x="273759" y="72383"/>
                  </a:lnTo>
                  <a:lnTo>
                    <a:pt x="272844" y="70865"/>
                  </a:lnTo>
                  <a:lnTo>
                    <a:pt x="271909" y="69357"/>
                  </a:lnTo>
                  <a:lnTo>
                    <a:pt x="270964" y="67849"/>
                  </a:lnTo>
                  <a:lnTo>
                    <a:pt x="269999" y="66372"/>
                  </a:lnTo>
                  <a:lnTo>
                    <a:pt x="269013" y="64894"/>
                  </a:lnTo>
                  <a:lnTo>
                    <a:pt x="268008" y="63436"/>
                  </a:lnTo>
                  <a:lnTo>
                    <a:pt x="266993" y="61988"/>
                  </a:lnTo>
                  <a:lnTo>
                    <a:pt x="265957" y="60551"/>
                  </a:lnTo>
                  <a:lnTo>
                    <a:pt x="264911" y="59123"/>
                  </a:lnTo>
                  <a:lnTo>
                    <a:pt x="263836" y="57716"/>
                  </a:lnTo>
                  <a:lnTo>
                    <a:pt x="262760" y="56318"/>
                  </a:lnTo>
                  <a:lnTo>
                    <a:pt x="261654" y="54941"/>
                  </a:lnTo>
                  <a:lnTo>
                    <a:pt x="260538" y="53574"/>
                  </a:lnTo>
                  <a:lnTo>
                    <a:pt x="259402" y="52217"/>
                  </a:lnTo>
                  <a:lnTo>
                    <a:pt x="258256" y="50869"/>
                  </a:lnTo>
                  <a:lnTo>
                    <a:pt x="257089" y="49542"/>
                  </a:lnTo>
                  <a:lnTo>
                    <a:pt x="255913" y="48236"/>
                  </a:lnTo>
                  <a:lnTo>
                    <a:pt x="254717" y="46929"/>
                  </a:lnTo>
                  <a:lnTo>
                    <a:pt x="253510" y="45642"/>
                  </a:lnTo>
                  <a:lnTo>
                    <a:pt x="252284" y="44375"/>
                  </a:lnTo>
                  <a:lnTo>
                    <a:pt x="251037" y="43118"/>
                  </a:lnTo>
                  <a:lnTo>
                    <a:pt x="249780" y="41882"/>
                  </a:lnTo>
                  <a:lnTo>
                    <a:pt x="248513" y="40655"/>
                  </a:lnTo>
                  <a:lnTo>
                    <a:pt x="247227" y="39439"/>
                  </a:lnTo>
                  <a:lnTo>
                    <a:pt x="245930" y="38243"/>
                  </a:lnTo>
                  <a:lnTo>
                    <a:pt x="244613" y="37066"/>
                  </a:lnTo>
                  <a:lnTo>
                    <a:pt x="243285" y="35900"/>
                  </a:lnTo>
                  <a:lnTo>
                    <a:pt x="241948" y="34754"/>
                  </a:lnTo>
                  <a:lnTo>
                    <a:pt x="240591" y="33618"/>
                  </a:lnTo>
                  <a:lnTo>
                    <a:pt x="239224" y="32502"/>
                  </a:lnTo>
                  <a:lnTo>
                    <a:pt x="237836" y="31406"/>
                  </a:lnTo>
                  <a:lnTo>
                    <a:pt x="236439" y="30321"/>
                  </a:lnTo>
                  <a:lnTo>
                    <a:pt x="235031" y="29255"/>
                  </a:lnTo>
                  <a:lnTo>
                    <a:pt x="233603" y="28199"/>
                  </a:lnTo>
                  <a:lnTo>
                    <a:pt x="232176" y="27164"/>
                  </a:lnTo>
                  <a:lnTo>
                    <a:pt x="230728" y="26149"/>
                  </a:lnTo>
                  <a:lnTo>
                    <a:pt x="229260" y="25143"/>
                  </a:lnTo>
                  <a:lnTo>
                    <a:pt x="227792" y="24168"/>
                  </a:lnTo>
                  <a:lnTo>
                    <a:pt x="226304" y="23193"/>
                  </a:lnTo>
                  <a:lnTo>
                    <a:pt x="224806" y="22248"/>
                  </a:lnTo>
                  <a:lnTo>
                    <a:pt x="223298" y="21313"/>
                  </a:lnTo>
                  <a:lnTo>
                    <a:pt x="221770" y="20408"/>
                  </a:lnTo>
                  <a:lnTo>
                    <a:pt x="220242" y="19513"/>
                  </a:lnTo>
                  <a:lnTo>
                    <a:pt x="218694" y="18629"/>
                  </a:lnTo>
                  <a:lnTo>
                    <a:pt x="217135" y="17774"/>
                  </a:lnTo>
                  <a:lnTo>
                    <a:pt x="215567" y="16930"/>
                  </a:lnTo>
                  <a:lnTo>
                    <a:pt x="213988" y="16105"/>
                  </a:lnTo>
                  <a:lnTo>
                    <a:pt x="212400" y="15301"/>
                  </a:lnTo>
                  <a:lnTo>
                    <a:pt x="210791" y="14517"/>
                  </a:lnTo>
                  <a:lnTo>
                    <a:pt x="209183" y="13753"/>
                  </a:lnTo>
                  <a:lnTo>
                    <a:pt x="207554" y="13009"/>
                  </a:lnTo>
                  <a:lnTo>
                    <a:pt x="205925" y="12275"/>
                  </a:lnTo>
                  <a:lnTo>
                    <a:pt x="204276" y="11571"/>
                  </a:lnTo>
                  <a:lnTo>
                    <a:pt x="202627" y="10878"/>
                  </a:lnTo>
                  <a:lnTo>
                    <a:pt x="200958" y="10214"/>
                  </a:lnTo>
                  <a:lnTo>
                    <a:pt x="199289" y="9561"/>
                  </a:lnTo>
                  <a:lnTo>
                    <a:pt x="197600" y="8937"/>
                  </a:lnTo>
                  <a:lnTo>
                    <a:pt x="195911" y="8324"/>
                  </a:lnTo>
                  <a:lnTo>
                    <a:pt x="194212" y="7731"/>
                  </a:lnTo>
                  <a:lnTo>
                    <a:pt x="192493" y="7168"/>
                  </a:lnTo>
                  <a:lnTo>
                    <a:pt x="190774" y="6615"/>
                  </a:lnTo>
                  <a:lnTo>
                    <a:pt x="189044" y="6092"/>
                  </a:lnTo>
                  <a:lnTo>
                    <a:pt x="187305" y="5580"/>
                  </a:lnTo>
                  <a:lnTo>
                    <a:pt x="185556" y="5097"/>
                  </a:lnTo>
                  <a:lnTo>
                    <a:pt x="183796" y="4635"/>
                  </a:lnTo>
                  <a:lnTo>
                    <a:pt x="182037" y="4192"/>
                  </a:lnTo>
                  <a:lnTo>
                    <a:pt x="180257" y="3770"/>
                  </a:lnTo>
                  <a:lnTo>
                    <a:pt x="178478" y="3368"/>
                  </a:lnTo>
                  <a:lnTo>
                    <a:pt x="176688" y="2986"/>
                  </a:lnTo>
                  <a:lnTo>
                    <a:pt x="174889" y="2634"/>
                  </a:lnTo>
                  <a:lnTo>
                    <a:pt x="173089" y="2292"/>
                  </a:lnTo>
                  <a:lnTo>
                    <a:pt x="171269" y="1980"/>
                  </a:lnTo>
                  <a:lnTo>
                    <a:pt x="169449" y="1689"/>
                  </a:lnTo>
                  <a:lnTo>
                    <a:pt x="167630" y="1428"/>
                  </a:lnTo>
                  <a:lnTo>
                    <a:pt x="165790" y="1176"/>
                  </a:lnTo>
                  <a:lnTo>
                    <a:pt x="163950" y="955"/>
                  </a:lnTo>
                  <a:lnTo>
                    <a:pt x="162100" y="754"/>
                  </a:lnTo>
                  <a:lnTo>
                    <a:pt x="160250" y="583"/>
                  </a:lnTo>
                  <a:lnTo>
                    <a:pt x="158380" y="422"/>
                  </a:lnTo>
                  <a:lnTo>
                    <a:pt x="156520" y="292"/>
                  </a:lnTo>
                  <a:lnTo>
                    <a:pt x="154640" y="191"/>
                  </a:lnTo>
                  <a:lnTo>
                    <a:pt x="152760" y="101"/>
                  </a:lnTo>
                  <a:lnTo>
                    <a:pt x="150880" y="40"/>
                  </a:lnTo>
                  <a:lnTo>
                    <a:pt x="148980" y="10"/>
                  </a:lnTo>
                  <a:lnTo>
                    <a:pt x="1480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7"/>
            <p:cNvSpPr/>
            <p:nvPr/>
          </p:nvSpPr>
          <p:spPr>
            <a:xfrm>
              <a:off x="-7168775" y="-9989300"/>
              <a:ext cx="7354225" cy="7353475"/>
            </a:xfrm>
            <a:custGeom>
              <a:avLst/>
              <a:gdLst/>
              <a:ahLst/>
              <a:cxnLst/>
              <a:rect l="l" t="t" r="r" b="b"/>
              <a:pathLst>
                <a:path w="294169" h="294139" fill="none" extrusionOk="0">
                  <a:moveTo>
                    <a:pt x="184128" y="289433"/>
                  </a:moveTo>
                  <a:lnTo>
                    <a:pt x="184128" y="289433"/>
                  </a:lnTo>
                  <a:lnTo>
                    <a:pt x="185646" y="289031"/>
                  </a:lnTo>
                  <a:lnTo>
                    <a:pt x="187154" y="288609"/>
                  </a:lnTo>
                  <a:lnTo>
                    <a:pt x="188652" y="288176"/>
                  </a:lnTo>
                  <a:lnTo>
                    <a:pt x="190140" y="287734"/>
                  </a:lnTo>
                  <a:lnTo>
                    <a:pt x="191628" y="287272"/>
                  </a:lnTo>
                  <a:lnTo>
                    <a:pt x="193106" y="286799"/>
                  </a:lnTo>
                  <a:lnTo>
                    <a:pt x="194574" y="286307"/>
                  </a:lnTo>
                  <a:lnTo>
                    <a:pt x="196042" y="285794"/>
                  </a:lnTo>
                  <a:lnTo>
                    <a:pt x="197500" y="285281"/>
                  </a:lnTo>
                  <a:lnTo>
                    <a:pt x="198948" y="284748"/>
                  </a:lnTo>
                  <a:lnTo>
                    <a:pt x="200385" y="284195"/>
                  </a:lnTo>
                  <a:lnTo>
                    <a:pt x="201813" y="283632"/>
                  </a:lnTo>
                  <a:lnTo>
                    <a:pt x="203241" y="283049"/>
                  </a:lnTo>
                  <a:lnTo>
                    <a:pt x="204648" y="282466"/>
                  </a:lnTo>
                  <a:lnTo>
                    <a:pt x="206056" y="281853"/>
                  </a:lnTo>
                  <a:lnTo>
                    <a:pt x="207453" y="281240"/>
                  </a:lnTo>
                  <a:lnTo>
                    <a:pt x="208851" y="280606"/>
                  </a:lnTo>
                  <a:lnTo>
                    <a:pt x="210228" y="279953"/>
                  </a:lnTo>
                  <a:lnTo>
                    <a:pt x="211606" y="279299"/>
                  </a:lnTo>
                  <a:lnTo>
                    <a:pt x="212973" y="278626"/>
                  </a:lnTo>
                  <a:lnTo>
                    <a:pt x="214330" y="277932"/>
                  </a:lnTo>
                  <a:lnTo>
                    <a:pt x="215677" y="277239"/>
                  </a:lnTo>
                  <a:lnTo>
                    <a:pt x="217015" y="276525"/>
                  </a:lnTo>
                  <a:lnTo>
                    <a:pt x="218342" y="275791"/>
                  </a:lnTo>
                  <a:lnTo>
                    <a:pt x="219659" y="275057"/>
                  </a:lnTo>
                  <a:lnTo>
                    <a:pt x="220976" y="274303"/>
                  </a:lnTo>
                  <a:lnTo>
                    <a:pt x="222283" y="273539"/>
                  </a:lnTo>
                  <a:lnTo>
                    <a:pt x="223570" y="272755"/>
                  </a:lnTo>
                  <a:lnTo>
                    <a:pt x="224857" y="271971"/>
                  </a:lnTo>
                  <a:lnTo>
                    <a:pt x="226133" y="271166"/>
                  </a:lnTo>
                  <a:lnTo>
                    <a:pt x="227400" y="270352"/>
                  </a:lnTo>
                  <a:lnTo>
                    <a:pt x="228657" y="269518"/>
                  </a:lnTo>
                  <a:lnTo>
                    <a:pt x="229904" y="268683"/>
                  </a:lnTo>
                  <a:lnTo>
                    <a:pt x="231140" y="267829"/>
                  </a:lnTo>
                  <a:lnTo>
                    <a:pt x="232367" y="266964"/>
                  </a:lnTo>
                  <a:lnTo>
                    <a:pt x="233583" y="266090"/>
                  </a:lnTo>
                  <a:lnTo>
                    <a:pt x="234790" y="265195"/>
                  </a:lnTo>
                  <a:lnTo>
                    <a:pt x="235996" y="264300"/>
                  </a:lnTo>
                  <a:lnTo>
                    <a:pt x="237183" y="263385"/>
                  </a:lnTo>
                  <a:lnTo>
                    <a:pt x="238359" y="262460"/>
                  </a:lnTo>
                  <a:lnTo>
                    <a:pt x="239525" y="261525"/>
                  </a:lnTo>
                  <a:lnTo>
                    <a:pt x="240681" y="260580"/>
                  </a:lnTo>
                  <a:lnTo>
                    <a:pt x="241838" y="259625"/>
                  </a:lnTo>
                  <a:lnTo>
                    <a:pt x="242974" y="258650"/>
                  </a:lnTo>
                  <a:lnTo>
                    <a:pt x="244100" y="257675"/>
                  </a:lnTo>
                  <a:lnTo>
                    <a:pt x="245216" y="256680"/>
                  </a:lnTo>
                  <a:lnTo>
                    <a:pt x="246322" y="255684"/>
                  </a:lnTo>
                  <a:lnTo>
                    <a:pt x="247418" y="254669"/>
                  </a:lnTo>
                  <a:lnTo>
                    <a:pt x="248503" y="253644"/>
                  </a:lnTo>
                  <a:lnTo>
                    <a:pt x="249579" y="252608"/>
                  </a:lnTo>
                  <a:lnTo>
                    <a:pt x="250645" y="251573"/>
                  </a:lnTo>
                  <a:lnTo>
                    <a:pt x="251691" y="250517"/>
                  </a:lnTo>
                  <a:lnTo>
                    <a:pt x="252736" y="249451"/>
                  </a:lnTo>
                  <a:lnTo>
                    <a:pt x="253762" y="248376"/>
                  </a:lnTo>
                  <a:lnTo>
                    <a:pt x="254787" y="247290"/>
                  </a:lnTo>
                  <a:lnTo>
                    <a:pt x="255793" y="246194"/>
                  </a:lnTo>
                  <a:lnTo>
                    <a:pt x="256788" y="245088"/>
                  </a:lnTo>
                  <a:lnTo>
                    <a:pt x="257773" y="243972"/>
                  </a:lnTo>
                  <a:lnTo>
                    <a:pt x="258748" y="242846"/>
                  </a:lnTo>
                  <a:lnTo>
                    <a:pt x="259714" y="241710"/>
                  </a:lnTo>
                  <a:lnTo>
                    <a:pt x="260659" y="240564"/>
                  </a:lnTo>
                  <a:lnTo>
                    <a:pt x="261604" y="239408"/>
                  </a:lnTo>
                  <a:lnTo>
                    <a:pt x="262529" y="238252"/>
                  </a:lnTo>
                  <a:lnTo>
                    <a:pt x="263444" y="237076"/>
                  </a:lnTo>
                  <a:lnTo>
                    <a:pt x="264348" y="235900"/>
                  </a:lnTo>
                  <a:lnTo>
                    <a:pt x="265243" y="234703"/>
                  </a:lnTo>
                  <a:lnTo>
                    <a:pt x="266118" y="233507"/>
                  </a:lnTo>
                  <a:lnTo>
                    <a:pt x="266993" y="232290"/>
                  </a:lnTo>
                  <a:lnTo>
                    <a:pt x="267847" y="231074"/>
                  </a:lnTo>
                  <a:lnTo>
                    <a:pt x="268692" y="229848"/>
                  </a:lnTo>
                  <a:lnTo>
                    <a:pt x="269516" y="228621"/>
                  </a:lnTo>
                  <a:lnTo>
                    <a:pt x="270341" y="227374"/>
                  </a:lnTo>
                  <a:lnTo>
                    <a:pt x="271145" y="226118"/>
                  </a:lnTo>
                  <a:lnTo>
                    <a:pt x="271939" y="224861"/>
                  </a:lnTo>
                  <a:lnTo>
                    <a:pt x="272723" y="223594"/>
                  </a:lnTo>
                  <a:lnTo>
                    <a:pt x="273487" y="222318"/>
                  </a:lnTo>
                  <a:lnTo>
                    <a:pt x="274241" y="221031"/>
                  </a:lnTo>
                  <a:lnTo>
                    <a:pt x="274985" y="219734"/>
                  </a:lnTo>
                  <a:lnTo>
                    <a:pt x="275719" y="218437"/>
                  </a:lnTo>
                  <a:lnTo>
                    <a:pt x="276433" y="217130"/>
                  </a:lnTo>
                  <a:lnTo>
                    <a:pt x="277137" y="215813"/>
                  </a:lnTo>
                  <a:lnTo>
                    <a:pt x="277831" y="214486"/>
                  </a:lnTo>
                  <a:lnTo>
                    <a:pt x="278504" y="213159"/>
                  </a:lnTo>
                  <a:lnTo>
                    <a:pt x="279168" y="211822"/>
                  </a:lnTo>
                  <a:lnTo>
                    <a:pt x="279821" y="210475"/>
                  </a:lnTo>
                  <a:lnTo>
                    <a:pt x="280455" y="209118"/>
                  </a:lnTo>
                  <a:lnTo>
                    <a:pt x="281088" y="207761"/>
                  </a:lnTo>
                  <a:lnTo>
                    <a:pt x="281691" y="206393"/>
                  </a:lnTo>
                  <a:lnTo>
                    <a:pt x="282295" y="205026"/>
                  </a:lnTo>
                  <a:lnTo>
                    <a:pt x="282878" y="203639"/>
                  </a:lnTo>
                  <a:lnTo>
                    <a:pt x="283441" y="202251"/>
                  </a:lnTo>
                  <a:lnTo>
                    <a:pt x="284004" y="200864"/>
                  </a:lnTo>
                  <a:lnTo>
                    <a:pt x="284547" y="199457"/>
                  </a:lnTo>
                  <a:lnTo>
                    <a:pt x="285070" y="198049"/>
                  </a:lnTo>
                  <a:lnTo>
                    <a:pt x="285582" y="196642"/>
                  </a:lnTo>
                  <a:lnTo>
                    <a:pt x="286085" y="195224"/>
                  </a:lnTo>
                  <a:lnTo>
                    <a:pt x="286568" y="193797"/>
                  </a:lnTo>
                  <a:lnTo>
                    <a:pt x="287040" y="192359"/>
                  </a:lnTo>
                  <a:lnTo>
                    <a:pt x="287503" y="190921"/>
                  </a:lnTo>
                  <a:lnTo>
                    <a:pt x="287945" y="189484"/>
                  </a:lnTo>
                  <a:lnTo>
                    <a:pt x="288367" y="188036"/>
                  </a:lnTo>
                  <a:lnTo>
                    <a:pt x="288779" y="186578"/>
                  </a:lnTo>
                  <a:lnTo>
                    <a:pt x="289182" y="185121"/>
                  </a:lnTo>
                  <a:lnTo>
                    <a:pt x="289564" y="183653"/>
                  </a:lnTo>
                  <a:lnTo>
                    <a:pt x="289936" y="182175"/>
                  </a:lnTo>
                  <a:lnTo>
                    <a:pt x="290288" y="180697"/>
                  </a:lnTo>
                  <a:lnTo>
                    <a:pt x="290629" y="179219"/>
                  </a:lnTo>
                  <a:lnTo>
                    <a:pt x="290951" y="177731"/>
                  </a:lnTo>
                  <a:lnTo>
                    <a:pt x="291263" y="176244"/>
                  </a:lnTo>
                  <a:lnTo>
                    <a:pt x="291554" y="174746"/>
                  </a:lnTo>
                  <a:lnTo>
                    <a:pt x="291836" y="173238"/>
                  </a:lnTo>
                  <a:lnTo>
                    <a:pt x="292097" y="171740"/>
                  </a:lnTo>
                  <a:lnTo>
                    <a:pt x="292349" y="170222"/>
                  </a:lnTo>
                  <a:lnTo>
                    <a:pt x="292580" y="168704"/>
                  </a:lnTo>
                  <a:lnTo>
                    <a:pt x="292791" y="167186"/>
                  </a:lnTo>
                  <a:lnTo>
                    <a:pt x="292992" y="165668"/>
                  </a:lnTo>
                  <a:lnTo>
                    <a:pt x="293183" y="164139"/>
                  </a:lnTo>
                  <a:lnTo>
                    <a:pt x="293354" y="162601"/>
                  </a:lnTo>
                  <a:lnTo>
                    <a:pt x="293505" y="161063"/>
                  </a:lnTo>
                  <a:lnTo>
                    <a:pt x="293646" y="159525"/>
                  </a:lnTo>
                  <a:lnTo>
                    <a:pt x="293766" y="157977"/>
                  </a:lnTo>
                  <a:lnTo>
                    <a:pt x="293867" y="156429"/>
                  </a:lnTo>
                  <a:lnTo>
                    <a:pt x="293957" y="154880"/>
                  </a:lnTo>
                  <a:lnTo>
                    <a:pt x="294038" y="153322"/>
                  </a:lnTo>
                  <a:lnTo>
                    <a:pt x="294088" y="151764"/>
                  </a:lnTo>
                  <a:lnTo>
                    <a:pt x="294138" y="150206"/>
                  </a:lnTo>
                  <a:lnTo>
                    <a:pt x="294158" y="148637"/>
                  </a:lnTo>
                  <a:lnTo>
                    <a:pt x="294168" y="147069"/>
                  </a:lnTo>
                  <a:lnTo>
                    <a:pt x="294168" y="147069"/>
                  </a:lnTo>
                  <a:lnTo>
                    <a:pt x="294168" y="146114"/>
                  </a:lnTo>
                  <a:lnTo>
                    <a:pt x="294158" y="145169"/>
                  </a:lnTo>
                  <a:lnTo>
                    <a:pt x="294118" y="143279"/>
                  </a:lnTo>
                  <a:lnTo>
                    <a:pt x="294058" y="141389"/>
                  </a:lnTo>
                  <a:lnTo>
                    <a:pt x="293977" y="139509"/>
                  </a:lnTo>
                  <a:lnTo>
                    <a:pt x="293867" y="137639"/>
                  </a:lnTo>
                  <a:lnTo>
                    <a:pt x="293736" y="135769"/>
                  </a:lnTo>
                  <a:lnTo>
                    <a:pt x="293585" y="133909"/>
                  </a:lnTo>
                  <a:lnTo>
                    <a:pt x="293404" y="132049"/>
                  </a:lnTo>
                  <a:lnTo>
                    <a:pt x="293203" y="130200"/>
                  </a:lnTo>
                  <a:lnTo>
                    <a:pt x="292982" y="128360"/>
                  </a:lnTo>
                  <a:lnTo>
                    <a:pt x="292741" y="126530"/>
                  </a:lnTo>
                  <a:lnTo>
                    <a:pt x="292469" y="124701"/>
                  </a:lnTo>
                  <a:lnTo>
                    <a:pt x="292178" y="122881"/>
                  </a:lnTo>
                  <a:lnTo>
                    <a:pt x="291866" y="121071"/>
                  </a:lnTo>
                  <a:lnTo>
                    <a:pt x="291534" y="119262"/>
                  </a:lnTo>
                  <a:lnTo>
                    <a:pt x="291172" y="117462"/>
                  </a:lnTo>
                  <a:lnTo>
                    <a:pt x="290790" y="115673"/>
                  </a:lnTo>
                  <a:lnTo>
                    <a:pt x="290398" y="113893"/>
                  </a:lnTo>
                  <a:lnTo>
                    <a:pt x="289976" y="112124"/>
                  </a:lnTo>
                  <a:lnTo>
                    <a:pt x="289523" y="110355"/>
                  </a:lnTo>
                  <a:lnTo>
                    <a:pt x="289061" y="108595"/>
                  </a:lnTo>
                  <a:lnTo>
                    <a:pt x="288578" y="106846"/>
                  </a:lnTo>
                  <a:lnTo>
                    <a:pt x="288066" y="105107"/>
                  </a:lnTo>
                  <a:lnTo>
                    <a:pt x="287543" y="103378"/>
                  </a:lnTo>
                  <a:lnTo>
                    <a:pt x="286990" y="101658"/>
                  </a:lnTo>
                  <a:lnTo>
                    <a:pt x="286427" y="99949"/>
                  </a:lnTo>
                  <a:lnTo>
                    <a:pt x="285834" y="98240"/>
                  </a:lnTo>
                  <a:lnTo>
                    <a:pt x="285230" y="96551"/>
                  </a:lnTo>
                  <a:lnTo>
                    <a:pt x="284597" y="94862"/>
                  </a:lnTo>
                  <a:lnTo>
                    <a:pt x="283944" y="93194"/>
                  </a:lnTo>
                  <a:lnTo>
                    <a:pt x="283280" y="91525"/>
                  </a:lnTo>
                  <a:lnTo>
                    <a:pt x="282586" y="89876"/>
                  </a:lnTo>
                  <a:lnTo>
                    <a:pt x="281882" y="88227"/>
                  </a:lnTo>
                  <a:lnTo>
                    <a:pt x="281149" y="86599"/>
                  </a:lnTo>
                  <a:lnTo>
                    <a:pt x="280405" y="84970"/>
                  </a:lnTo>
                  <a:lnTo>
                    <a:pt x="279640" y="83362"/>
                  </a:lnTo>
                  <a:lnTo>
                    <a:pt x="278856" y="81763"/>
                  </a:lnTo>
                  <a:lnTo>
                    <a:pt x="278052" y="80165"/>
                  </a:lnTo>
                  <a:lnTo>
                    <a:pt x="277227" y="78586"/>
                  </a:lnTo>
                  <a:lnTo>
                    <a:pt x="276393" y="77018"/>
                  </a:lnTo>
                  <a:lnTo>
                    <a:pt x="275528" y="75460"/>
                  </a:lnTo>
                  <a:lnTo>
                    <a:pt x="274654" y="73922"/>
                  </a:lnTo>
                  <a:lnTo>
                    <a:pt x="273759" y="72383"/>
                  </a:lnTo>
                  <a:lnTo>
                    <a:pt x="272844" y="70865"/>
                  </a:lnTo>
                  <a:lnTo>
                    <a:pt x="271909" y="69357"/>
                  </a:lnTo>
                  <a:lnTo>
                    <a:pt x="270964" y="67849"/>
                  </a:lnTo>
                  <a:lnTo>
                    <a:pt x="269999" y="66372"/>
                  </a:lnTo>
                  <a:lnTo>
                    <a:pt x="269013" y="64894"/>
                  </a:lnTo>
                  <a:lnTo>
                    <a:pt x="268008" y="63436"/>
                  </a:lnTo>
                  <a:lnTo>
                    <a:pt x="266993" y="61988"/>
                  </a:lnTo>
                  <a:lnTo>
                    <a:pt x="265957" y="60551"/>
                  </a:lnTo>
                  <a:lnTo>
                    <a:pt x="264911" y="59123"/>
                  </a:lnTo>
                  <a:lnTo>
                    <a:pt x="263836" y="57716"/>
                  </a:lnTo>
                  <a:lnTo>
                    <a:pt x="262760" y="56318"/>
                  </a:lnTo>
                  <a:lnTo>
                    <a:pt x="261654" y="54941"/>
                  </a:lnTo>
                  <a:lnTo>
                    <a:pt x="260538" y="53574"/>
                  </a:lnTo>
                  <a:lnTo>
                    <a:pt x="259402" y="52217"/>
                  </a:lnTo>
                  <a:lnTo>
                    <a:pt x="258256" y="50869"/>
                  </a:lnTo>
                  <a:lnTo>
                    <a:pt x="257089" y="49542"/>
                  </a:lnTo>
                  <a:lnTo>
                    <a:pt x="255913" y="48236"/>
                  </a:lnTo>
                  <a:lnTo>
                    <a:pt x="254717" y="46929"/>
                  </a:lnTo>
                  <a:lnTo>
                    <a:pt x="253510" y="45642"/>
                  </a:lnTo>
                  <a:lnTo>
                    <a:pt x="252284" y="44375"/>
                  </a:lnTo>
                  <a:lnTo>
                    <a:pt x="251037" y="43118"/>
                  </a:lnTo>
                  <a:lnTo>
                    <a:pt x="249780" y="41882"/>
                  </a:lnTo>
                  <a:lnTo>
                    <a:pt x="248513" y="40655"/>
                  </a:lnTo>
                  <a:lnTo>
                    <a:pt x="247227" y="39439"/>
                  </a:lnTo>
                  <a:lnTo>
                    <a:pt x="245930" y="38243"/>
                  </a:lnTo>
                  <a:lnTo>
                    <a:pt x="244613" y="37066"/>
                  </a:lnTo>
                  <a:lnTo>
                    <a:pt x="243285" y="35900"/>
                  </a:lnTo>
                  <a:lnTo>
                    <a:pt x="241948" y="34754"/>
                  </a:lnTo>
                  <a:lnTo>
                    <a:pt x="240591" y="33618"/>
                  </a:lnTo>
                  <a:lnTo>
                    <a:pt x="239224" y="32502"/>
                  </a:lnTo>
                  <a:lnTo>
                    <a:pt x="237836" y="31406"/>
                  </a:lnTo>
                  <a:lnTo>
                    <a:pt x="236439" y="30321"/>
                  </a:lnTo>
                  <a:lnTo>
                    <a:pt x="235031" y="29255"/>
                  </a:lnTo>
                  <a:lnTo>
                    <a:pt x="233603" y="28199"/>
                  </a:lnTo>
                  <a:lnTo>
                    <a:pt x="232176" y="27164"/>
                  </a:lnTo>
                  <a:lnTo>
                    <a:pt x="230728" y="26149"/>
                  </a:lnTo>
                  <a:lnTo>
                    <a:pt x="229260" y="25143"/>
                  </a:lnTo>
                  <a:lnTo>
                    <a:pt x="227792" y="24168"/>
                  </a:lnTo>
                  <a:lnTo>
                    <a:pt x="226304" y="23193"/>
                  </a:lnTo>
                  <a:lnTo>
                    <a:pt x="224806" y="22248"/>
                  </a:lnTo>
                  <a:lnTo>
                    <a:pt x="223298" y="21313"/>
                  </a:lnTo>
                  <a:lnTo>
                    <a:pt x="221770" y="20408"/>
                  </a:lnTo>
                  <a:lnTo>
                    <a:pt x="220242" y="19513"/>
                  </a:lnTo>
                  <a:lnTo>
                    <a:pt x="218694" y="18629"/>
                  </a:lnTo>
                  <a:lnTo>
                    <a:pt x="217135" y="17774"/>
                  </a:lnTo>
                  <a:lnTo>
                    <a:pt x="215567" y="16930"/>
                  </a:lnTo>
                  <a:lnTo>
                    <a:pt x="213988" y="16105"/>
                  </a:lnTo>
                  <a:lnTo>
                    <a:pt x="212400" y="15301"/>
                  </a:lnTo>
                  <a:lnTo>
                    <a:pt x="210791" y="14517"/>
                  </a:lnTo>
                  <a:lnTo>
                    <a:pt x="209183" y="13753"/>
                  </a:lnTo>
                  <a:lnTo>
                    <a:pt x="207554" y="13009"/>
                  </a:lnTo>
                  <a:lnTo>
                    <a:pt x="205925" y="12275"/>
                  </a:lnTo>
                  <a:lnTo>
                    <a:pt x="204276" y="11571"/>
                  </a:lnTo>
                  <a:lnTo>
                    <a:pt x="202627" y="10878"/>
                  </a:lnTo>
                  <a:lnTo>
                    <a:pt x="200958" y="10214"/>
                  </a:lnTo>
                  <a:lnTo>
                    <a:pt x="199289" y="9561"/>
                  </a:lnTo>
                  <a:lnTo>
                    <a:pt x="197600" y="8937"/>
                  </a:lnTo>
                  <a:lnTo>
                    <a:pt x="195911" y="8324"/>
                  </a:lnTo>
                  <a:lnTo>
                    <a:pt x="194212" y="7731"/>
                  </a:lnTo>
                  <a:lnTo>
                    <a:pt x="192493" y="7168"/>
                  </a:lnTo>
                  <a:lnTo>
                    <a:pt x="190774" y="6615"/>
                  </a:lnTo>
                  <a:lnTo>
                    <a:pt x="189044" y="6092"/>
                  </a:lnTo>
                  <a:lnTo>
                    <a:pt x="187305" y="5580"/>
                  </a:lnTo>
                  <a:lnTo>
                    <a:pt x="185556" y="5097"/>
                  </a:lnTo>
                  <a:lnTo>
                    <a:pt x="183796" y="4635"/>
                  </a:lnTo>
                  <a:lnTo>
                    <a:pt x="182037" y="4192"/>
                  </a:lnTo>
                  <a:lnTo>
                    <a:pt x="180257" y="3770"/>
                  </a:lnTo>
                  <a:lnTo>
                    <a:pt x="178478" y="3368"/>
                  </a:lnTo>
                  <a:lnTo>
                    <a:pt x="176688" y="2986"/>
                  </a:lnTo>
                  <a:lnTo>
                    <a:pt x="174889" y="2634"/>
                  </a:lnTo>
                  <a:lnTo>
                    <a:pt x="173089" y="2292"/>
                  </a:lnTo>
                  <a:lnTo>
                    <a:pt x="171269" y="1980"/>
                  </a:lnTo>
                  <a:lnTo>
                    <a:pt x="169449" y="1689"/>
                  </a:lnTo>
                  <a:lnTo>
                    <a:pt x="167630" y="1428"/>
                  </a:lnTo>
                  <a:lnTo>
                    <a:pt x="165790" y="1176"/>
                  </a:lnTo>
                  <a:lnTo>
                    <a:pt x="163950" y="955"/>
                  </a:lnTo>
                  <a:lnTo>
                    <a:pt x="162100" y="754"/>
                  </a:lnTo>
                  <a:lnTo>
                    <a:pt x="160250" y="583"/>
                  </a:lnTo>
                  <a:lnTo>
                    <a:pt x="158380" y="422"/>
                  </a:lnTo>
                  <a:lnTo>
                    <a:pt x="156520" y="292"/>
                  </a:lnTo>
                  <a:lnTo>
                    <a:pt x="154640" y="191"/>
                  </a:lnTo>
                  <a:lnTo>
                    <a:pt x="152760" y="101"/>
                  </a:lnTo>
                  <a:lnTo>
                    <a:pt x="150880" y="40"/>
                  </a:lnTo>
                  <a:lnTo>
                    <a:pt x="148980" y="10"/>
                  </a:lnTo>
                  <a:lnTo>
                    <a:pt x="148035" y="0"/>
                  </a:lnTo>
                  <a:lnTo>
                    <a:pt x="147079" y="0"/>
                  </a:lnTo>
                  <a:lnTo>
                    <a:pt x="147079" y="0"/>
                  </a:lnTo>
                  <a:lnTo>
                    <a:pt x="146134" y="0"/>
                  </a:lnTo>
                  <a:lnTo>
                    <a:pt x="145189" y="10"/>
                  </a:lnTo>
                  <a:lnTo>
                    <a:pt x="143299" y="40"/>
                  </a:lnTo>
                  <a:lnTo>
                    <a:pt x="141409" y="101"/>
                  </a:lnTo>
                  <a:lnTo>
                    <a:pt x="139529" y="191"/>
                  </a:lnTo>
                  <a:lnTo>
                    <a:pt x="137649" y="292"/>
                  </a:lnTo>
                  <a:lnTo>
                    <a:pt x="135789" y="422"/>
                  </a:lnTo>
                  <a:lnTo>
                    <a:pt x="133919" y="583"/>
                  </a:lnTo>
                  <a:lnTo>
                    <a:pt x="132069" y="754"/>
                  </a:lnTo>
                  <a:lnTo>
                    <a:pt x="130219" y="955"/>
                  </a:lnTo>
                  <a:lnTo>
                    <a:pt x="128379" y="1176"/>
                  </a:lnTo>
                  <a:lnTo>
                    <a:pt x="126539" y="1428"/>
                  </a:lnTo>
                  <a:lnTo>
                    <a:pt x="124719" y="1689"/>
                  </a:lnTo>
                  <a:lnTo>
                    <a:pt x="122900" y="1980"/>
                  </a:lnTo>
                  <a:lnTo>
                    <a:pt x="121080" y="2292"/>
                  </a:lnTo>
                  <a:lnTo>
                    <a:pt x="119280" y="2634"/>
                  </a:lnTo>
                  <a:lnTo>
                    <a:pt x="117481" y="2986"/>
                  </a:lnTo>
                  <a:lnTo>
                    <a:pt x="115691" y="3368"/>
                  </a:lnTo>
                  <a:lnTo>
                    <a:pt x="113911" y="3770"/>
                  </a:lnTo>
                  <a:lnTo>
                    <a:pt x="112132" y="4192"/>
                  </a:lnTo>
                  <a:lnTo>
                    <a:pt x="110373" y="4635"/>
                  </a:lnTo>
                  <a:lnTo>
                    <a:pt x="108613" y="5097"/>
                  </a:lnTo>
                  <a:lnTo>
                    <a:pt x="106864" y="5580"/>
                  </a:lnTo>
                  <a:lnTo>
                    <a:pt x="105124" y="6092"/>
                  </a:lnTo>
                  <a:lnTo>
                    <a:pt x="103395" y="6615"/>
                  </a:lnTo>
                  <a:lnTo>
                    <a:pt x="101676" y="7168"/>
                  </a:lnTo>
                  <a:lnTo>
                    <a:pt x="99967" y="7731"/>
                  </a:lnTo>
                  <a:lnTo>
                    <a:pt x="98258" y="8324"/>
                  </a:lnTo>
                  <a:lnTo>
                    <a:pt x="96568" y="8937"/>
                  </a:lnTo>
                  <a:lnTo>
                    <a:pt x="94879" y="9561"/>
                  </a:lnTo>
                  <a:lnTo>
                    <a:pt x="93210" y="10214"/>
                  </a:lnTo>
                  <a:lnTo>
                    <a:pt x="91542" y="10878"/>
                  </a:lnTo>
                  <a:lnTo>
                    <a:pt x="89893" y="11571"/>
                  </a:lnTo>
                  <a:lnTo>
                    <a:pt x="88244" y="12275"/>
                  </a:lnTo>
                  <a:lnTo>
                    <a:pt x="86615" y="13009"/>
                  </a:lnTo>
                  <a:lnTo>
                    <a:pt x="84986" y="13753"/>
                  </a:lnTo>
                  <a:lnTo>
                    <a:pt x="83378" y="14517"/>
                  </a:lnTo>
                  <a:lnTo>
                    <a:pt x="81769" y="15301"/>
                  </a:lnTo>
                  <a:lnTo>
                    <a:pt x="80181" y="16105"/>
                  </a:lnTo>
                  <a:lnTo>
                    <a:pt x="78602" y="16930"/>
                  </a:lnTo>
                  <a:lnTo>
                    <a:pt x="77034" y="17774"/>
                  </a:lnTo>
                  <a:lnTo>
                    <a:pt x="75475" y="18629"/>
                  </a:lnTo>
                  <a:lnTo>
                    <a:pt x="73927" y="19513"/>
                  </a:lnTo>
                  <a:lnTo>
                    <a:pt x="72399" y="20408"/>
                  </a:lnTo>
                  <a:lnTo>
                    <a:pt x="70871" y="21313"/>
                  </a:lnTo>
                  <a:lnTo>
                    <a:pt x="69363" y="22248"/>
                  </a:lnTo>
                  <a:lnTo>
                    <a:pt x="67865" y="23193"/>
                  </a:lnTo>
                  <a:lnTo>
                    <a:pt x="66377" y="24168"/>
                  </a:lnTo>
                  <a:lnTo>
                    <a:pt x="64909" y="25143"/>
                  </a:lnTo>
                  <a:lnTo>
                    <a:pt x="63451" y="26149"/>
                  </a:lnTo>
                  <a:lnTo>
                    <a:pt x="61993" y="27164"/>
                  </a:lnTo>
                  <a:lnTo>
                    <a:pt x="60565" y="28199"/>
                  </a:lnTo>
                  <a:lnTo>
                    <a:pt x="59138" y="29255"/>
                  </a:lnTo>
                  <a:lnTo>
                    <a:pt x="57730" y="30321"/>
                  </a:lnTo>
                  <a:lnTo>
                    <a:pt x="56333" y="31406"/>
                  </a:lnTo>
                  <a:lnTo>
                    <a:pt x="54955" y="32502"/>
                  </a:lnTo>
                  <a:lnTo>
                    <a:pt x="53578" y="33618"/>
                  </a:lnTo>
                  <a:lnTo>
                    <a:pt x="52231" y="34754"/>
                  </a:lnTo>
                  <a:lnTo>
                    <a:pt x="50883" y="35900"/>
                  </a:lnTo>
                  <a:lnTo>
                    <a:pt x="49556" y="37066"/>
                  </a:lnTo>
                  <a:lnTo>
                    <a:pt x="48239" y="38243"/>
                  </a:lnTo>
                  <a:lnTo>
                    <a:pt x="46942" y="39439"/>
                  </a:lnTo>
                  <a:lnTo>
                    <a:pt x="45655" y="40655"/>
                  </a:lnTo>
                  <a:lnTo>
                    <a:pt x="44389" y="41882"/>
                  </a:lnTo>
                  <a:lnTo>
                    <a:pt x="43132" y="43118"/>
                  </a:lnTo>
                  <a:lnTo>
                    <a:pt x="41895" y="44375"/>
                  </a:lnTo>
                  <a:lnTo>
                    <a:pt x="40669" y="45642"/>
                  </a:lnTo>
                  <a:lnTo>
                    <a:pt x="39452" y="46929"/>
                  </a:lnTo>
                  <a:lnTo>
                    <a:pt x="38256" y="48236"/>
                  </a:lnTo>
                  <a:lnTo>
                    <a:pt x="37079" y="49542"/>
                  </a:lnTo>
                  <a:lnTo>
                    <a:pt x="35913" y="50869"/>
                  </a:lnTo>
                  <a:lnTo>
                    <a:pt x="34767" y="52217"/>
                  </a:lnTo>
                  <a:lnTo>
                    <a:pt x="33631" y="53574"/>
                  </a:lnTo>
                  <a:lnTo>
                    <a:pt x="32515" y="54941"/>
                  </a:lnTo>
                  <a:lnTo>
                    <a:pt x="31419" y="56318"/>
                  </a:lnTo>
                  <a:lnTo>
                    <a:pt x="30333" y="57716"/>
                  </a:lnTo>
                  <a:lnTo>
                    <a:pt x="29257" y="59123"/>
                  </a:lnTo>
                  <a:lnTo>
                    <a:pt x="28212" y="60551"/>
                  </a:lnTo>
                  <a:lnTo>
                    <a:pt x="27176" y="61988"/>
                  </a:lnTo>
                  <a:lnTo>
                    <a:pt x="26161" y="63436"/>
                  </a:lnTo>
                  <a:lnTo>
                    <a:pt x="25155" y="64894"/>
                  </a:lnTo>
                  <a:lnTo>
                    <a:pt x="24170" y="66372"/>
                  </a:lnTo>
                  <a:lnTo>
                    <a:pt x="23205" y="67849"/>
                  </a:lnTo>
                  <a:lnTo>
                    <a:pt x="22260" y="69357"/>
                  </a:lnTo>
                  <a:lnTo>
                    <a:pt x="21325" y="70865"/>
                  </a:lnTo>
                  <a:lnTo>
                    <a:pt x="20410" y="72383"/>
                  </a:lnTo>
                  <a:lnTo>
                    <a:pt x="19515" y="73922"/>
                  </a:lnTo>
                  <a:lnTo>
                    <a:pt x="18640" y="75460"/>
                  </a:lnTo>
                  <a:lnTo>
                    <a:pt x="17786" y="77018"/>
                  </a:lnTo>
                  <a:lnTo>
                    <a:pt x="16941" y="78586"/>
                  </a:lnTo>
                  <a:lnTo>
                    <a:pt x="16117" y="80165"/>
                  </a:lnTo>
                  <a:lnTo>
                    <a:pt x="15313" y="81763"/>
                  </a:lnTo>
                  <a:lnTo>
                    <a:pt x="14528" y="83362"/>
                  </a:lnTo>
                  <a:lnTo>
                    <a:pt x="13764" y="84970"/>
                  </a:lnTo>
                  <a:lnTo>
                    <a:pt x="13020" y="86599"/>
                  </a:lnTo>
                  <a:lnTo>
                    <a:pt x="12286" y="88227"/>
                  </a:lnTo>
                  <a:lnTo>
                    <a:pt x="11583" y="89876"/>
                  </a:lnTo>
                  <a:lnTo>
                    <a:pt x="10889" y="91525"/>
                  </a:lnTo>
                  <a:lnTo>
                    <a:pt x="10225" y="93194"/>
                  </a:lnTo>
                  <a:lnTo>
                    <a:pt x="9572" y="94862"/>
                  </a:lnTo>
                  <a:lnTo>
                    <a:pt x="8938" y="96551"/>
                  </a:lnTo>
                  <a:lnTo>
                    <a:pt x="8335" y="98240"/>
                  </a:lnTo>
                  <a:lnTo>
                    <a:pt x="7742" y="99949"/>
                  </a:lnTo>
                  <a:lnTo>
                    <a:pt x="7179" y="101658"/>
                  </a:lnTo>
                  <a:lnTo>
                    <a:pt x="6626" y="103378"/>
                  </a:lnTo>
                  <a:lnTo>
                    <a:pt x="6103" y="105107"/>
                  </a:lnTo>
                  <a:lnTo>
                    <a:pt x="5590" y="106846"/>
                  </a:lnTo>
                  <a:lnTo>
                    <a:pt x="5108" y="108595"/>
                  </a:lnTo>
                  <a:lnTo>
                    <a:pt x="4645" y="110355"/>
                  </a:lnTo>
                  <a:lnTo>
                    <a:pt x="4203" y="112124"/>
                  </a:lnTo>
                  <a:lnTo>
                    <a:pt x="3781" y="113893"/>
                  </a:lnTo>
                  <a:lnTo>
                    <a:pt x="3379" y="115673"/>
                  </a:lnTo>
                  <a:lnTo>
                    <a:pt x="2997" y="117462"/>
                  </a:lnTo>
                  <a:lnTo>
                    <a:pt x="2645" y="119262"/>
                  </a:lnTo>
                  <a:lnTo>
                    <a:pt x="2303" y="121071"/>
                  </a:lnTo>
                  <a:lnTo>
                    <a:pt x="1991" y="122881"/>
                  </a:lnTo>
                  <a:lnTo>
                    <a:pt x="1700" y="124701"/>
                  </a:lnTo>
                  <a:lnTo>
                    <a:pt x="1428" y="126530"/>
                  </a:lnTo>
                  <a:lnTo>
                    <a:pt x="1187" y="128360"/>
                  </a:lnTo>
                  <a:lnTo>
                    <a:pt x="966" y="130200"/>
                  </a:lnTo>
                  <a:lnTo>
                    <a:pt x="765" y="132049"/>
                  </a:lnTo>
                  <a:lnTo>
                    <a:pt x="584" y="133909"/>
                  </a:lnTo>
                  <a:lnTo>
                    <a:pt x="433" y="135769"/>
                  </a:lnTo>
                  <a:lnTo>
                    <a:pt x="302" y="137639"/>
                  </a:lnTo>
                  <a:lnTo>
                    <a:pt x="192" y="139509"/>
                  </a:lnTo>
                  <a:lnTo>
                    <a:pt x="111" y="141389"/>
                  </a:lnTo>
                  <a:lnTo>
                    <a:pt x="51" y="143279"/>
                  </a:lnTo>
                  <a:lnTo>
                    <a:pt x="11" y="145169"/>
                  </a:lnTo>
                  <a:lnTo>
                    <a:pt x="11" y="146114"/>
                  </a:lnTo>
                  <a:lnTo>
                    <a:pt x="1" y="147069"/>
                  </a:lnTo>
                  <a:lnTo>
                    <a:pt x="1" y="147069"/>
                  </a:lnTo>
                  <a:lnTo>
                    <a:pt x="11" y="148014"/>
                  </a:lnTo>
                  <a:lnTo>
                    <a:pt x="11" y="148969"/>
                  </a:lnTo>
                  <a:lnTo>
                    <a:pt x="51" y="150859"/>
                  </a:lnTo>
                  <a:lnTo>
                    <a:pt x="111" y="152739"/>
                  </a:lnTo>
                  <a:lnTo>
                    <a:pt x="192" y="154629"/>
                  </a:lnTo>
                  <a:lnTo>
                    <a:pt x="302" y="156499"/>
                  </a:lnTo>
                  <a:lnTo>
                    <a:pt x="433" y="158369"/>
                  </a:lnTo>
                  <a:lnTo>
                    <a:pt x="584" y="160229"/>
                  </a:lnTo>
                  <a:lnTo>
                    <a:pt x="765" y="162079"/>
                  </a:lnTo>
                  <a:lnTo>
                    <a:pt x="966" y="163928"/>
                  </a:lnTo>
                  <a:lnTo>
                    <a:pt x="1187" y="165768"/>
                  </a:lnTo>
                  <a:lnTo>
                    <a:pt x="1428" y="167608"/>
                  </a:lnTo>
                  <a:lnTo>
                    <a:pt x="1700" y="169438"/>
                  </a:lnTo>
                  <a:lnTo>
                    <a:pt x="1991" y="171257"/>
                  </a:lnTo>
                  <a:lnTo>
                    <a:pt x="2303" y="173067"/>
                  </a:lnTo>
                  <a:lnTo>
                    <a:pt x="2645" y="174876"/>
                  </a:lnTo>
                  <a:lnTo>
                    <a:pt x="2997" y="176666"/>
                  </a:lnTo>
                  <a:lnTo>
                    <a:pt x="3379" y="178455"/>
                  </a:lnTo>
                  <a:lnTo>
                    <a:pt x="3781" y="180245"/>
                  </a:lnTo>
                  <a:lnTo>
                    <a:pt x="4203" y="182014"/>
                  </a:lnTo>
                  <a:lnTo>
                    <a:pt x="4645" y="183784"/>
                  </a:lnTo>
                  <a:lnTo>
                    <a:pt x="5108" y="185533"/>
                  </a:lnTo>
                  <a:lnTo>
                    <a:pt x="5590" y="187282"/>
                  </a:lnTo>
                  <a:lnTo>
                    <a:pt x="6103" y="189021"/>
                  </a:lnTo>
                  <a:lnTo>
                    <a:pt x="6626" y="190750"/>
                  </a:lnTo>
                  <a:lnTo>
                    <a:pt x="7179" y="192480"/>
                  </a:lnTo>
                  <a:lnTo>
                    <a:pt x="7742" y="194189"/>
                  </a:lnTo>
                  <a:lnTo>
                    <a:pt x="8335" y="195888"/>
                  </a:lnTo>
                  <a:lnTo>
                    <a:pt x="8938" y="197587"/>
                  </a:lnTo>
                  <a:lnTo>
                    <a:pt x="9572" y="199266"/>
                  </a:lnTo>
                  <a:lnTo>
                    <a:pt x="10225" y="200944"/>
                  </a:lnTo>
                  <a:lnTo>
                    <a:pt x="10889" y="202603"/>
                  </a:lnTo>
                  <a:lnTo>
                    <a:pt x="11583" y="204262"/>
                  </a:lnTo>
                  <a:lnTo>
                    <a:pt x="12286" y="205901"/>
                  </a:lnTo>
                  <a:lnTo>
                    <a:pt x="13020" y="207539"/>
                  </a:lnTo>
                  <a:lnTo>
                    <a:pt x="13764" y="209158"/>
                  </a:lnTo>
                  <a:lnTo>
                    <a:pt x="14528" y="210776"/>
                  </a:lnTo>
                  <a:lnTo>
                    <a:pt x="15313" y="212375"/>
                  </a:lnTo>
                  <a:lnTo>
                    <a:pt x="16117" y="213963"/>
                  </a:lnTo>
                  <a:lnTo>
                    <a:pt x="16941" y="215542"/>
                  </a:lnTo>
                  <a:lnTo>
                    <a:pt x="17786" y="217110"/>
                  </a:lnTo>
                  <a:lnTo>
                    <a:pt x="18640" y="218668"/>
                  </a:lnTo>
                  <a:lnTo>
                    <a:pt x="19515" y="220216"/>
                  </a:lnTo>
                  <a:lnTo>
                    <a:pt x="20410" y="221745"/>
                  </a:lnTo>
                  <a:lnTo>
                    <a:pt x="21325" y="223273"/>
                  </a:lnTo>
                  <a:lnTo>
                    <a:pt x="22260" y="224781"/>
                  </a:lnTo>
                  <a:lnTo>
                    <a:pt x="23205" y="226279"/>
                  </a:lnTo>
                  <a:lnTo>
                    <a:pt x="24170" y="227766"/>
                  </a:lnTo>
                  <a:lnTo>
                    <a:pt x="25155" y="229234"/>
                  </a:lnTo>
                  <a:lnTo>
                    <a:pt x="26161" y="230702"/>
                  </a:lnTo>
                  <a:lnTo>
                    <a:pt x="27176" y="232150"/>
                  </a:lnTo>
                  <a:lnTo>
                    <a:pt x="28212" y="233587"/>
                  </a:lnTo>
                  <a:lnTo>
                    <a:pt x="29257" y="235005"/>
                  </a:lnTo>
                  <a:lnTo>
                    <a:pt x="30333" y="236412"/>
                  </a:lnTo>
                  <a:lnTo>
                    <a:pt x="31419" y="237810"/>
                  </a:lnTo>
                  <a:lnTo>
                    <a:pt x="32515" y="239197"/>
                  </a:lnTo>
                  <a:lnTo>
                    <a:pt x="33631" y="240564"/>
                  </a:lnTo>
                  <a:lnTo>
                    <a:pt x="34767" y="241921"/>
                  </a:lnTo>
                  <a:lnTo>
                    <a:pt x="35913" y="243259"/>
                  </a:lnTo>
                  <a:lnTo>
                    <a:pt x="37079" y="244586"/>
                  </a:lnTo>
                  <a:lnTo>
                    <a:pt x="38256" y="245903"/>
                  </a:lnTo>
                  <a:lnTo>
                    <a:pt x="39452" y="247199"/>
                  </a:lnTo>
                  <a:lnTo>
                    <a:pt x="40669" y="248486"/>
                  </a:lnTo>
                  <a:lnTo>
                    <a:pt x="41895" y="249753"/>
                  </a:lnTo>
                  <a:lnTo>
                    <a:pt x="43132" y="251010"/>
                  </a:lnTo>
                  <a:lnTo>
                    <a:pt x="44389" y="252256"/>
                  </a:lnTo>
                  <a:lnTo>
                    <a:pt x="45655" y="253483"/>
                  </a:lnTo>
                  <a:lnTo>
                    <a:pt x="46942" y="254689"/>
                  </a:lnTo>
                  <a:lnTo>
                    <a:pt x="48239" y="255885"/>
                  </a:lnTo>
                  <a:lnTo>
                    <a:pt x="49556" y="257062"/>
                  </a:lnTo>
                  <a:lnTo>
                    <a:pt x="50883" y="258228"/>
                  </a:lnTo>
                  <a:lnTo>
                    <a:pt x="52231" y="259384"/>
                  </a:lnTo>
                  <a:lnTo>
                    <a:pt x="53578" y="260510"/>
                  </a:lnTo>
                  <a:lnTo>
                    <a:pt x="54955" y="261626"/>
                  </a:lnTo>
                  <a:lnTo>
                    <a:pt x="56333" y="262732"/>
                  </a:lnTo>
                  <a:lnTo>
                    <a:pt x="57730" y="263817"/>
                  </a:lnTo>
                  <a:lnTo>
                    <a:pt x="59138" y="264883"/>
                  </a:lnTo>
                  <a:lnTo>
                    <a:pt x="60565" y="265929"/>
                  </a:lnTo>
                  <a:lnTo>
                    <a:pt x="61993" y="266964"/>
                  </a:lnTo>
                  <a:lnTo>
                    <a:pt x="63451" y="267990"/>
                  </a:lnTo>
                  <a:lnTo>
                    <a:pt x="64909" y="268985"/>
                  </a:lnTo>
                  <a:lnTo>
                    <a:pt x="66377" y="269970"/>
                  </a:lnTo>
                  <a:lnTo>
                    <a:pt x="67865" y="270935"/>
                  </a:lnTo>
                  <a:lnTo>
                    <a:pt x="69363" y="271880"/>
                  </a:lnTo>
                  <a:lnTo>
                    <a:pt x="70871" y="272815"/>
                  </a:lnTo>
                  <a:lnTo>
                    <a:pt x="72399" y="273730"/>
                  </a:lnTo>
                  <a:lnTo>
                    <a:pt x="73927" y="274625"/>
                  </a:lnTo>
                  <a:lnTo>
                    <a:pt x="75475" y="275499"/>
                  </a:lnTo>
                  <a:lnTo>
                    <a:pt x="77034" y="276364"/>
                  </a:lnTo>
                  <a:lnTo>
                    <a:pt x="78602" y="277198"/>
                  </a:lnTo>
                  <a:lnTo>
                    <a:pt x="80181" y="278023"/>
                  </a:lnTo>
                  <a:lnTo>
                    <a:pt x="81769" y="278827"/>
                  </a:lnTo>
                  <a:lnTo>
                    <a:pt x="83378" y="279611"/>
                  </a:lnTo>
                  <a:lnTo>
                    <a:pt x="84986" y="280375"/>
                  </a:lnTo>
                  <a:lnTo>
                    <a:pt x="86615" y="281129"/>
                  </a:lnTo>
                  <a:lnTo>
                    <a:pt x="88244" y="281853"/>
                  </a:lnTo>
                  <a:lnTo>
                    <a:pt x="89893" y="282567"/>
                  </a:lnTo>
                  <a:lnTo>
                    <a:pt x="91542" y="283250"/>
                  </a:lnTo>
                  <a:lnTo>
                    <a:pt x="93210" y="283924"/>
                  </a:lnTo>
                  <a:lnTo>
                    <a:pt x="94879" y="284567"/>
                  </a:lnTo>
                  <a:lnTo>
                    <a:pt x="96568" y="285201"/>
                  </a:lnTo>
                  <a:lnTo>
                    <a:pt x="98258" y="285804"/>
                  </a:lnTo>
                  <a:lnTo>
                    <a:pt x="99967" y="286397"/>
                  </a:lnTo>
                  <a:lnTo>
                    <a:pt x="101676" y="286970"/>
                  </a:lnTo>
                  <a:lnTo>
                    <a:pt x="103395" y="287513"/>
                  </a:lnTo>
                  <a:lnTo>
                    <a:pt x="105124" y="288046"/>
                  </a:lnTo>
                  <a:lnTo>
                    <a:pt x="106864" y="288548"/>
                  </a:lnTo>
                  <a:lnTo>
                    <a:pt x="108613" y="289031"/>
                  </a:lnTo>
                  <a:lnTo>
                    <a:pt x="110373" y="289504"/>
                  </a:lnTo>
                  <a:lnTo>
                    <a:pt x="112132" y="289946"/>
                  </a:lnTo>
                  <a:lnTo>
                    <a:pt x="113911" y="290368"/>
                  </a:lnTo>
                  <a:lnTo>
                    <a:pt x="115691" y="290770"/>
                  </a:lnTo>
                  <a:lnTo>
                    <a:pt x="117481" y="291142"/>
                  </a:lnTo>
                  <a:lnTo>
                    <a:pt x="119280" y="291504"/>
                  </a:lnTo>
                  <a:lnTo>
                    <a:pt x="121080" y="291836"/>
                  </a:lnTo>
                  <a:lnTo>
                    <a:pt x="122900" y="292148"/>
                  </a:lnTo>
                  <a:lnTo>
                    <a:pt x="124719" y="292439"/>
                  </a:lnTo>
                  <a:lnTo>
                    <a:pt x="126539" y="292711"/>
                  </a:lnTo>
                  <a:lnTo>
                    <a:pt x="128379" y="292952"/>
                  </a:lnTo>
                  <a:lnTo>
                    <a:pt x="130219" y="293173"/>
                  </a:lnTo>
                  <a:lnTo>
                    <a:pt x="132069" y="293374"/>
                  </a:lnTo>
                  <a:lnTo>
                    <a:pt x="133919" y="293555"/>
                  </a:lnTo>
                  <a:lnTo>
                    <a:pt x="135789" y="293706"/>
                  </a:lnTo>
                  <a:lnTo>
                    <a:pt x="137649" y="293836"/>
                  </a:lnTo>
                  <a:lnTo>
                    <a:pt x="139529" y="293947"/>
                  </a:lnTo>
                  <a:lnTo>
                    <a:pt x="141409" y="294027"/>
                  </a:lnTo>
                  <a:lnTo>
                    <a:pt x="143299" y="294088"/>
                  </a:lnTo>
                  <a:lnTo>
                    <a:pt x="145189" y="294128"/>
                  </a:lnTo>
                  <a:lnTo>
                    <a:pt x="146134" y="294138"/>
                  </a:lnTo>
                  <a:lnTo>
                    <a:pt x="147079" y="294138"/>
                  </a:lnTo>
                  <a:lnTo>
                    <a:pt x="147079" y="294138"/>
                  </a:lnTo>
                  <a:lnTo>
                    <a:pt x="147421" y="294128"/>
                  </a:lnTo>
                  <a:lnTo>
                    <a:pt x="147753" y="294108"/>
                  </a:lnTo>
                  <a:lnTo>
                    <a:pt x="148085" y="294058"/>
                  </a:lnTo>
                  <a:lnTo>
                    <a:pt x="148417" y="294007"/>
                  </a:lnTo>
                  <a:lnTo>
                    <a:pt x="148728" y="293927"/>
                  </a:lnTo>
                  <a:lnTo>
                    <a:pt x="149040" y="293847"/>
                  </a:lnTo>
                  <a:lnTo>
                    <a:pt x="149352" y="293736"/>
                  </a:lnTo>
                  <a:lnTo>
                    <a:pt x="149643" y="293625"/>
                  </a:lnTo>
                  <a:lnTo>
                    <a:pt x="149935" y="293485"/>
                  </a:lnTo>
                  <a:lnTo>
                    <a:pt x="150226" y="293344"/>
                  </a:lnTo>
                  <a:lnTo>
                    <a:pt x="150498" y="293183"/>
                  </a:lnTo>
                  <a:lnTo>
                    <a:pt x="150769" y="293012"/>
                  </a:lnTo>
                  <a:lnTo>
                    <a:pt x="151021" y="292831"/>
                  </a:lnTo>
                  <a:lnTo>
                    <a:pt x="151272" y="292630"/>
                  </a:lnTo>
                  <a:lnTo>
                    <a:pt x="151513" y="292429"/>
                  </a:lnTo>
                  <a:lnTo>
                    <a:pt x="151744" y="292208"/>
                  </a:lnTo>
                  <a:lnTo>
                    <a:pt x="151956" y="291977"/>
                  </a:lnTo>
                  <a:lnTo>
                    <a:pt x="152167" y="291745"/>
                  </a:lnTo>
                  <a:lnTo>
                    <a:pt x="152358" y="291494"/>
                  </a:lnTo>
                  <a:lnTo>
                    <a:pt x="152539" y="291233"/>
                  </a:lnTo>
                  <a:lnTo>
                    <a:pt x="152710" y="290971"/>
                  </a:lnTo>
                  <a:lnTo>
                    <a:pt x="152870" y="290690"/>
                  </a:lnTo>
                  <a:lnTo>
                    <a:pt x="153021" y="290408"/>
                  </a:lnTo>
                  <a:lnTo>
                    <a:pt x="153152" y="290117"/>
                  </a:lnTo>
                  <a:lnTo>
                    <a:pt x="153263" y="289815"/>
                  </a:lnTo>
                  <a:lnTo>
                    <a:pt x="153373" y="289514"/>
                  </a:lnTo>
                  <a:lnTo>
                    <a:pt x="153464" y="289202"/>
                  </a:lnTo>
                  <a:lnTo>
                    <a:pt x="153534" y="288880"/>
                  </a:lnTo>
                  <a:lnTo>
                    <a:pt x="153594" y="288559"/>
                  </a:lnTo>
                  <a:lnTo>
                    <a:pt x="153635" y="288227"/>
                  </a:lnTo>
                  <a:lnTo>
                    <a:pt x="153655" y="287895"/>
                  </a:lnTo>
                  <a:lnTo>
                    <a:pt x="153665" y="287553"/>
                  </a:lnTo>
                  <a:lnTo>
                    <a:pt x="153665" y="287553"/>
                  </a:lnTo>
                  <a:lnTo>
                    <a:pt x="153655" y="287221"/>
                  </a:lnTo>
                  <a:lnTo>
                    <a:pt x="153635" y="286880"/>
                  </a:lnTo>
                  <a:lnTo>
                    <a:pt x="153594" y="286558"/>
                  </a:lnTo>
                  <a:lnTo>
                    <a:pt x="153534" y="286226"/>
                  </a:lnTo>
                  <a:lnTo>
                    <a:pt x="153464" y="285915"/>
                  </a:lnTo>
                  <a:lnTo>
                    <a:pt x="153373" y="285603"/>
                  </a:lnTo>
                  <a:lnTo>
                    <a:pt x="153263" y="285291"/>
                  </a:lnTo>
                  <a:lnTo>
                    <a:pt x="153152" y="285000"/>
                  </a:lnTo>
                  <a:lnTo>
                    <a:pt x="153021" y="284708"/>
                  </a:lnTo>
                  <a:lnTo>
                    <a:pt x="152870" y="284417"/>
                  </a:lnTo>
                  <a:lnTo>
                    <a:pt x="152710" y="284145"/>
                  </a:lnTo>
                  <a:lnTo>
                    <a:pt x="152539" y="283874"/>
                  </a:lnTo>
                  <a:lnTo>
                    <a:pt x="152358" y="283622"/>
                  </a:lnTo>
                  <a:lnTo>
                    <a:pt x="152167" y="283371"/>
                  </a:lnTo>
                  <a:lnTo>
                    <a:pt x="151956" y="283130"/>
                  </a:lnTo>
                  <a:lnTo>
                    <a:pt x="151744" y="282899"/>
                  </a:lnTo>
                  <a:lnTo>
                    <a:pt x="151513" y="282687"/>
                  </a:lnTo>
                  <a:lnTo>
                    <a:pt x="151272" y="282476"/>
                  </a:lnTo>
                  <a:lnTo>
                    <a:pt x="151021" y="282285"/>
                  </a:lnTo>
                  <a:lnTo>
                    <a:pt x="150769" y="282104"/>
                  </a:lnTo>
                  <a:lnTo>
                    <a:pt x="150498" y="281933"/>
                  </a:lnTo>
                  <a:lnTo>
                    <a:pt x="150226" y="281773"/>
                  </a:lnTo>
                  <a:lnTo>
                    <a:pt x="149935" y="281622"/>
                  </a:lnTo>
                  <a:lnTo>
                    <a:pt x="149643" y="281491"/>
                  </a:lnTo>
                  <a:lnTo>
                    <a:pt x="149352" y="281370"/>
                  </a:lnTo>
                  <a:lnTo>
                    <a:pt x="149040" y="281270"/>
                  </a:lnTo>
                  <a:lnTo>
                    <a:pt x="148728" y="281179"/>
                  </a:lnTo>
                  <a:lnTo>
                    <a:pt x="148417" y="281109"/>
                  </a:lnTo>
                  <a:lnTo>
                    <a:pt x="148085" y="281049"/>
                  </a:lnTo>
                  <a:lnTo>
                    <a:pt x="147753" y="281009"/>
                  </a:lnTo>
                  <a:lnTo>
                    <a:pt x="147421" y="280988"/>
                  </a:lnTo>
                  <a:lnTo>
                    <a:pt x="147079" y="280978"/>
                  </a:lnTo>
                  <a:lnTo>
                    <a:pt x="147079" y="280978"/>
                  </a:lnTo>
                  <a:lnTo>
                    <a:pt x="145360" y="280968"/>
                  </a:lnTo>
                  <a:lnTo>
                    <a:pt x="143631" y="280928"/>
                  </a:lnTo>
                  <a:lnTo>
                    <a:pt x="141912" y="280878"/>
                  </a:lnTo>
                  <a:lnTo>
                    <a:pt x="140203" y="280797"/>
                  </a:lnTo>
                  <a:lnTo>
                    <a:pt x="138493" y="280707"/>
                  </a:lnTo>
                  <a:lnTo>
                    <a:pt x="136794" y="280586"/>
                  </a:lnTo>
                  <a:lnTo>
                    <a:pt x="135105" y="280446"/>
                  </a:lnTo>
                  <a:lnTo>
                    <a:pt x="133416" y="280285"/>
                  </a:lnTo>
                  <a:lnTo>
                    <a:pt x="131727" y="280104"/>
                  </a:lnTo>
                  <a:lnTo>
                    <a:pt x="130048" y="279893"/>
                  </a:lnTo>
                  <a:lnTo>
                    <a:pt x="128379" y="279671"/>
                  </a:lnTo>
                  <a:lnTo>
                    <a:pt x="126720" y="279430"/>
                  </a:lnTo>
                  <a:lnTo>
                    <a:pt x="125061" y="279169"/>
                  </a:lnTo>
                  <a:lnTo>
                    <a:pt x="123412" y="278877"/>
                  </a:lnTo>
                  <a:lnTo>
                    <a:pt x="121764" y="278576"/>
                  </a:lnTo>
                  <a:lnTo>
                    <a:pt x="120125" y="278254"/>
                  </a:lnTo>
                  <a:lnTo>
                    <a:pt x="118496" y="277902"/>
                  </a:lnTo>
                  <a:lnTo>
                    <a:pt x="116877" y="277540"/>
                  </a:lnTo>
                  <a:lnTo>
                    <a:pt x="115259" y="277158"/>
                  </a:lnTo>
                  <a:lnTo>
                    <a:pt x="113660" y="276756"/>
                  </a:lnTo>
                  <a:lnTo>
                    <a:pt x="112062" y="276334"/>
                  </a:lnTo>
                  <a:lnTo>
                    <a:pt x="110463" y="275891"/>
                  </a:lnTo>
                  <a:lnTo>
                    <a:pt x="108885" y="275429"/>
                  </a:lnTo>
                  <a:lnTo>
                    <a:pt x="107306" y="274946"/>
                  </a:lnTo>
                  <a:lnTo>
                    <a:pt x="105738" y="274444"/>
                  </a:lnTo>
                  <a:lnTo>
                    <a:pt x="104179" y="273931"/>
                  </a:lnTo>
                  <a:lnTo>
                    <a:pt x="102631" y="273388"/>
                  </a:lnTo>
                  <a:lnTo>
                    <a:pt x="101083" y="272835"/>
                  </a:lnTo>
                  <a:lnTo>
                    <a:pt x="99554" y="272262"/>
                  </a:lnTo>
                  <a:lnTo>
                    <a:pt x="98026" y="271669"/>
                  </a:lnTo>
                  <a:lnTo>
                    <a:pt x="96518" y="271066"/>
                  </a:lnTo>
                  <a:lnTo>
                    <a:pt x="95010" y="270433"/>
                  </a:lnTo>
                  <a:lnTo>
                    <a:pt x="93512" y="269789"/>
                  </a:lnTo>
                  <a:lnTo>
                    <a:pt x="92024" y="269126"/>
                  </a:lnTo>
                  <a:lnTo>
                    <a:pt x="90546" y="268452"/>
                  </a:lnTo>
                  <a:lnTo>
                    <a:pt x="89078" y="267748"/>
                  </a:lnTo>
                  <a:lnTo>
                    <a:pt x="87620" y="267035"/>
                  </a:lnTo>
                  <a:lnTo>
                    <a:pt x="86173" y="266301"/>
                  </a:lnTo>
                  <a:lnTo>
                    <a:pt x="84735" y="265557"/>
                  </a:lnTo>
                  <a:lnTo>
                    <a:pt x="83307" y="264793"/>
                  </a:lnTo>
                  <a:lnTo>
                    <a:pt x="81890" y="264008"/>
                  </a:lnTo>
                  <a:lnTo>
                    <a:pt x="80482" y="263204"/>
                  </a:lnTo>
                  <a:lnTo>
                    <a:pt x="79085" y="262390"/>
                  </a:lnTo>
                  <a:lnTo>
                    <a:pt x="77697" y="261566"/>
                  </a:lnTo>
                  <a:lnTo>
                    <a:pt x="76320" y="260711"/>
                  </a:lnTo>
                  <a:lnTo>
                    <a:pt x="74953" y="259846"/>
                  </a:lnTo>
                  <a:lnTo>
                    <a:pt x="73605" y="258972"/>
                  </a:lnTo>
                  <a:lnTo>
                    <a:pt x="72258" y="258077"/>
                  </a:lnTo>
                  <a:lnTo>
                    <a:pt x="70931" y="257162"/>
                  </a:lnTo>
                  <a:lnTo>
                    <a:pt x="69614" y="256237"/>
                  </a:lnTo>
                  <a:lnTo>
                    <a:pt x="68307" y="255292"/>
                  </a:lnTo>
                  <a:lnTo>
                    <a:pt x="67010" y="254337"/>
                  </a:lnTo>
                  <a:lnTo>
                    <a:pt x="65723" y="253362"/>
                  </a:lnTo>
                  <a:lnTo>
                    <a:pt x="64456" y="252377"/>
                  </a:lnTo>
                  <a:lnTo>
                    <a:pt x="63199" y="251372"/>
                  </a:lnTo>
                  <a:lnTo>
                    <a:pt x="61953" y="250356"/>
                  </a:lnTo>
                  <a:lnTo>
                    <a:pt x="60716" y="249331"/>
                  </a:lnTo>
                  <a:lnTo>
                    <a:pt x="59490" y="248285"/>
                  </a:lnTo>
                  <a:lnTo>
                    <a:pt x="58283" y="247220"/>
                  </a:lnTo>
                  <a:lnTo>
                    <a:pt x="57087" y="246144"/>
                  </a:lnTo>
                  <a:lnTo>
                    <a:pt x="55910" y="245058"/>
                  </a:lnTo>
                  <a:lnTo>
                    <a:pt x="54734" y="243952"/>
                  </a:lnTo>
                  <a:lnTo>
                    <a:pt x="53578" y="242836"/>
                  </a:lnTo>
                  <a:lnTo>
                    <a:pt x="52432" y="241710"/>
                  </a:lnTo>
                  <a:lnTo>
                    <a:pt x="51306" y="240564"/>
                  </a:lnTo>
                  <a:lnTo>
                    <a:pt x="50190" y="239408"/>
                  </a:lnTo>
                  <a:lnTo>
                    <a:pt x="49084" y="238242"/>
                  </a:lnTo>
                  <a:lnTo>
                    <a:pt x="47998" y="237056"/>
                  </a:lnTo>
                  <a:lnTo>
                    <a:pt x="46922" y="235859"/>
                  </a:lnTo>
                  <a:lnTo>
                    <a:pt x="45867" y="234653"/>
                  </a:lnTo>
                  <a:lnTo>
                    <a:pt x="44821" y="233426"/>
                  </a:lnTo>
                  <a:lnTo>
                    <a:pt x="43785" y="232200"/>
                  </a:lnTo>
                  <a:lnTo>
                    <a:pt x="42770" y="230953"/>
                  </a:lnTo>
                  <a:lnTo>
                    <a:pt x="41765" y="229687"/>
                  </a:lnTo>
                  <a:lnTo>
                    <a:pt x="40779" y="228420"/>
                  </a:lnTo>
                  <a:lnTo>
                    <a:pt x="39804" y="227133"/>
                  </a:lnTo>
                  <a:lnTo>
                    <a:pt x="38849" y="225836"/>
                  </a:lnTo>
                  <a:lnTo>
                    <a:pt x="37904" y="224529"/>
                  </a:lnTo>
                  <a:lnTo>
                    <a:pt x="36979" y="223212"/>
                  </a:lnTo>
                  <a:lnTo>
                    <a:pt x="36074" y="221885"/>
                  </a:lnTo>
                  <a:lnTo>
                    <a:pt x="35169" y="220538"/>
                  </a:lnTo>
                  <a:lnTo>
                    <a:pt x="34294" y="219191"/>
                  </a:lnTo>
                  <a:lnTo>
                    <a:pt x="33430" y="217824"/>
                  </a:lnTo>
                  <a:lnTo>
                    <a:pt x="32585" y="216447"/>
                  </a:lnTo>
                  <a:lnTo>
                    <a:pt x="31751" y="215069"/>
                  </a:lnTo>
                  <a:lnTo>
                    <a:pt x="30936" y="213672"/>
                  </a:lnTo>
                  <a:lnTo>
                    <a:pt x="30132" y="212264"/>
                  </a:lnTo>
                  <a:lnTo>
                    <a:pt x="29358" y="210847"/>
                  </a:lnTo>
                  <a:lnTo>
                    <a:pt x="28584" y="209419"/>
                  </a:lnTo>
                  <a:lnTo>
                    <a:pt x="27840" y="207982"/>
                  </a:lnTo>
                  <a:lnTo>
                    <a:pt x="27106" y="206524"/>
                  </a:lnTo>
                  <a:lnTo>
                    <a:pt x="26392" y="205066"/>
                  </a:lnTo>
                  <a:lnTo>
                    <a:pt x="25698" y="203598"/>
                  </a:lnTo>
                  <a:lnTo>
                    <a:pt x="25015" y="202121"/>
                  </a:lnTo>
                  <a:lnTo>
                    <a:pt x="24351" y="200633"/>
                  </a:lnTo>
                  <a:lnTo>
                    <a:pt x="23708" y="199145"/>
                  </a:lnTo>
                  <a:lnTo>
                    <a:pt x="23084" y="197637"/>
                  </a:lnTo>
                  <a:lnTo>
                    <a:pt x="22471" y="196119"/>
                  </a:lnTo>
                  <a:lnTo>
                    <a:pt x="21878" y="194591"/>
                  </a:lnTo>
                  <a:lnTo>
                    <a:pt x="21305" y="193063"/>
                  </a:lnTo>
                  <a:lnTo>
                    <a:pt x="20752" y="191525"/>
                  </a:lnTo>
                  <a:lnTo>
                    <a:pt x="20219" y="189966"/>
                  </a:lnTo>
                  <a:lnTo>
                    <a:pt x="19696" y="188408"/>
                  </a:lnTo>
                  <a:lnTo>
                    <a:pt x="19193" y="186840"/>
                  </a:lnTo>
                  <a:lnTo>
                    <a:pt x="18721" y="185271"/>
                  </a:lnTo>
                  <a:lnTo>
                    <a:pt x="18258" y="183683"/>
                  </a:lnTo>
                  <a:lnTo>
                    <a:pt x="17816" y="182095"/>
                  </a:lnTo>
                  <a:lnTo>
                    <a:pt x="17394" y="180496"/>
                  </a:lnTo>
                  <a:lnTo>
                    <a:pt x="16992" y="178888"/>
                  </a:lnTo>
                  <a:lnTo>
                    <a:pt x="16600" y="177269"/>
                  </a:lnTo>
                  <a:lnTo>
                    <a:pt x="16238" y="175650"/>
                  </a:lnTo>
                  <a:lnTo>
                    <a:pt x="15896" y="174022"/>
                  </a:lnTo>
                  <a:lnTo>
                    <a:pt x="15564" y="172383"/>
                  </a:lnTo>
                  <a:lnTo>
                    <a:pt x="15262" y="170744"/>
                  </a:lnTo>
                  <a:lnTo>
                    <a:pt x="14981" y="169086"/>
                  </a:lnTo>
                  <a:lnTo>
                    <a:pt x="14709" y="167437"/>
                  </a:lnTo>
                  <a:lnTo>
                    <a:pt x="14468" y="165768"/>
                  </a:lnTo>
                  <a:lnTo>
                    <a:pt x="14247" y="164099"/>
                  </a:lnTo>
                  <a:lnTo>
                    <a:pt x="14046" y="162420"/>
                  </a:lnTo>
                  <a:lnTo>
                    <a:pt x="13865" y="160741"/>
                  </a:lnTo>
                  <a:lnTo>
                    <a:pt x="13704" y="159053"/>
                  </a:lnTo>
                  <a:lnTo>
                    <a:pt x="13563" y="157354"/>
                  </a:lnTo>
                  <a:lnTo>
                    <a:pt x="13443" y="155655"/>
                  </a:lnTo>
                  <a:lnTo>
                    <a:pt x="13342" y="153945"/>
                  </a:lnTo>
                  <a:lnTo>
                    <a:pt x="13262" y="152236"/>
                  </a:lnTo>
                  <a:lnTo>
                    <a:pt x="13211" y="150517"/>
                  </a:lnTo>
                  <a:lnTo>
                    <a:pt x="13181" y="148798"/>
                  </a:lnTo>
                  <a:lnTo>
                    <a:pt x="13171" y="147069"/>
                  </a:lnTo>
                  <a:lnTo>
                    <a:pt x="13171" y="147069"/>
                  </a:lnTo>
                  <a:lnTo>
                    <a:pt x="13181" y="145340"/>
                  </a:lnTo>
                  <a:lnTo>
                    <a:pt x="13211" y="143621"/>
                  </a:lnTo>
                  <a:lnTo>
                    <a:pt x="13262" y="141902"/>
                  </a:lnTo>
                  <a:lnTo>
                    <a:pt x="13342" y="140183"/>
                  </a:lnTo>
                  <a:lnTo>
                    <a:pt x="13443" y="138484"/>
                  </a:lnTo>
                  <a:lnTo>
                    <a:pt x="13563" y="136775"/>
                  </a:lnTo>
                  <a:lnTo>
                    <a:pt x="13704" y="135086"/>
                  </a:lnTo>
                  <a:lnTo>
                    <a:pt x="13865" y="133397"/>
                  </a:lnTo>
                  <a:lnTo>
                    <a:pt x="14046" y="131708"/>
                  </a:lnTo>
                  <a:lnTo>
                    <a:pt x="14247" y="130039"/>
                  </a:lnTo>
                  <a:lnTo>
                    <a:pt x="14468" y="128370"/>
                  </a:lnTo>
                  <a:lnTo>
                    <a:pt x="14709" y="126701"/>
                  </a:lnTo>
                  <a:lnTo>
                    <a:pt x="14981" y="125042"/>
                  </a:lnTo>
                  <a:lnTo>
                    <a:pt x="15262" y="123394"/>
                  </a:lnTo>
                  <a:lnTo>
                    <a:pt x="15564" y="121755"/>
                  </a:lnTo>
                  <a:lnTo>
                    <a:pt x="15896" y="120116"/>
                  </a:lnTo>
                  <a:lnTo>
                    <a:pt x="16238" y="118488"/>
                  </a:lnTo>
                  <a:lnTo>
                    <a:pt x="16600" y="116859"/>
                  </a:lnTo>
                  <a:lnTo>
                    <a:pt x="16992" y="115250"/>
                  </a:lnTo>
                  <a:lnTo>
                    <a:pt x="17394" y="113642"/>
                  </a:lnTo>
                  <a:lnTo>
                    <a:pt x="17816" y="112044"/>
                  </a:lnTo>
                  <a:lnTo>
                    <a:pt x="18258" y="110445"/>
                  </a:lnTo>
                  <a:lnTo>
                    <a:pt x="18721" y="108867"/>
                  </a:lnTo>
                  <a:lnTo>
                    <a:pt x="19193" y="107288"/>
                  </a:lnTo>
                  <a:lnTo>
                    <a:pt x="19696" y="105720"/>
                  </a:lnTo>
                  <a:lnTo>
                    <a:pt x="20219" y="104162"/>
                  </a:lnTo>
                  <a:lnTo>
                    <a:pt x="20752" y="102614"/>
                  </a:lnTo>
                  <a:lnTo>
                    <a:pt x="21305" y="101075"/>
                  </a:lnTo>
                  <a:lnTo>
                    <a:pt x="21878" y="99537"/>
                  </a:lnTo>
                  <a:lnTo>
                    <a:pt x="22471" y="98019"/>
                  </a:lnTo>
                  <a:lnTo>
                    <a:pt x="23084" y="96501"/>
                  </a:lnTo>
                  <a:lnTo>
                    <a:pt x="23708" y="94993"/>
                  </a:lnTo>
                  <a:lnTo>
                    <a:pt x="24351" y="93495"/>
                  </a:lnTo>
                  <a:lnTo>
                    <a:pt x="25015" y="92007"/>
                  </a:lnTo>
                  <a:lnTo>
                    <a:pt x="25698" y="90530"/>
                  </a:lnTo>
                  <a:lnTo>
                    <a:pt x="26392" y="89062"/>
                  </a:lnTo>
                  <a:lnTo>
                    <a:pt x="27106" y="87604"/>
                  </a:lnTo>
                  <a:lnTo>
                    <a:pt x="27840" y="86156"/>
                  </a:lnTo>
                  <a:lnTo>
                    <a:pt x="28584" y="84719"/>
                  </a:lnTo>
                  <a:lnTo>
                    <a:pt x="29358" y="83291"/>
                  </a:lnTo>
                  <a:lnTo>
                    <a:pt x="30132" y="81874"/>
                  </a:lnTo>
                  <a:lnTo>
                    <a:pt x="30936" y="80466"/>
                  </a:lnTo>
                  <a:lnTo>
                    <a:pt x="31751" y="79069"/>
                  </a:lnTo>
                  <a:lnTo>
                    <a:pt x="32585" y="77681"/>
                  </a:lnTo>
                  <a:lnTo>
                    <a:pt x="33430" y="76304"/>
                  </a:lnTo>
                  <a:lnTo>
                    <a:pt x="34294" y="74947"/>
                  </a:lnTo>
                  <a:lnTo>
                    <a:pt x="35169" y="73590"/>
                  </a:lnTo>
                  <a:lnTo>
                    <a:pt x="36074" y="72253"/>
                  </a:lnTo>
                  <a:lnTo>
                    <a:pt x="36979" y="70916"/>
                  </a:lnTo>
                  <a:lnTo>
                    <a:pt x="37904" y="69599"/>
                  </a:lnTo>
                  <a:lnTo>
                    <a:pt x="38849" y="68292"/>
                  </a:lnTo>
                  <a:lnTo>
                    <a:pt x="39804" y="66995"/>
                  </a:lnTo>
                  <a:lnTo>
                    <a:pt x="40779" y="65718"/>
                  </a:lnTo>
                  <a:lnTo>
                    <a:pt x="41765" y="64441"/>
                  </a:lnTo>
                  <a:lnTo>
                    <a:pt x="42770" y="63185"/>
                  </a:lnTo>
                  <a:lnTo>
                    <a:pt x="43785" y="61938"/>
                  </a:lnTo>
                  <a:lnTo>
                    <a:pt x="44821" y="60702"/>
                  </a:lnTo>
                  <a:lnTo>
                    <a:pt x="45867" y="59485"/>
                  </a:lnTo>
                  <a:lnTo>
                    <a:pt x="46922" y="58269"/>
                  </a:lnTo>
                  <a:lnTo>
                    <a:pt x="47998" y="57072"/>
                  </a:lnTo>
                  <a:lnTo>
                    <a:pt x="49084" y="55896"/>
                  </a:lnTo>
                  <a:lnTo>
                    <a:pt x="50190" y="54720"/>
                  </a:lnTo>
                  <a:lnTo>
                    <a:pt x="51306" y="53564"/>
                  </a:lnTo>
                  <a:lnTo>
                    <a:pt x="52432" y="52428"/>
                  </a:lnTo>
                  <a:lnTo>
                    <a:pt x="53578" y="51292"/>
                  </a:lnTo>
                  <a:lnTo>
                    <a:pt x="54734" y="50176"/>
                  </a:lnTo>
                  <a:lnTo>
                    <a:pt x="55910" y="49080"/>
                  </a:lnTo>
                  <a:lnTo>
                    <a:pt x="57087" y="47984"/>
                  </a:lnTo>
                  <a:lnTo>
                    <a:pt x="58283" y="46908"/>
                  </a:lnTo>
                  <a:lnTo>
                    <a:pt x="59490" y="45853"/>
                  </a:lnTo>
                  <a:lnTo>
                    <a:pt x="60716" y="44807"/>
                  </a:lnTo>
                  <a:lnTo>
                    <a:pt x="61953" y="43772"/>
                  </a:lnTo>
                  <a:lnTo>
                    <a:pt x="63199" y="42756"/>
                  </a:lnTo>
                  <a:lnTo>
                    <a:pt x="64456" y="41751"/>
                  </a:lnTo>
                  <a:lnTo>
                    <a:pt x="65723" y="40766"/>
                  </a:lnTo>
                  <a:lnTo>
                    <a:pt x="67010" y="39801"/>
                  </a:lnTo>
                  <a:lnTo>
                    <a:pt x="68307" y="38836"/>
                  </a:lnTo>
                  <a:lnTo>
                    <a:pt x="69614" y="37901"/>
                  </a:lnTo>
                  <a:lnTo>
                    <a:pt x="70931" y="36966"/>
                  </a:lnTo>
                  <a:lnTo>
                    <a:pt x="72258" y="36061"/>
                  </a:lnTo>
                  <a:lnTo>
                    <a:pt x="73605" y="35166"/>
                  </a:lnTo>
                  <a:lnTo>
                    <a:pt x="74953" y="34282"/>
                  </a:lnTo>
                  <a:lnTo>
                    <a:pt x="76320" y="33417"/>
                  </a:lnTo>
                  <a:lnTo>
                    <a:pt x="77697" y="32573"/>
                  </a:lnTo>
                  <a:lnTo>
                    <a:pt x="79085" y="31738"/>
                  </a:lnTo>
                  <a:lnTo>
                    <a:pt x="80482" y="30924"/>
                  </a:lnTo>
                  <a:lnTo>
                    <a:pt x="81890" y="30130"/>
                  </a:lnTo>
                  <a:lnTo>
                    <a:pt x="83307" y="29345"/>
                  </a:lnTo>
                  <a:lnTo>
                    <a:pt x="84735" y="28581"/>
                  </a:lnTo>
                  <a:lnTo>
                    <a:pt x="86173" y="27827"/>
                  </a:lnTo>
                  <a:lnTo>
                    <a:pt x="87620" y="27094"/>
                  </a:lnTo>
                  <a:lnTo>
                    <a:pt x="89078" y="26380"/>
                  </a:lnTo>
                  <a:lnTo>
                    <a:pt x="90546" y="25686"/>
                  </a:lnTo>
                  <a:lnTo>
                    <a:pt x="92024" y="25002"/>
                  </a:lnTo>
                  <a:lnTo>
                    <a:pt x="93512" y="24339"/>
                  </a:lnTo>
                  <a:lnTo>
                    <a:pt x="95010" y="23696"/>
                  </a:lnTo>
                  <a:lnTo>
                    <a:pt x="96518" y="23072"/>
                  </a:lnTo>
                  <a:lnTo>
                    <a:pt x="98026" y="22459"/>
                  </a:lnTo>
                  <a:lnTo>
                    <a:pt x="99554" y="21866"/>
                  </a:lnTo>
                  <a:lnTo>
                    <a:pt x="101083" y="21293"/>
                  </a:lnTo>
                  <a:lnTo>
                    <a:pt x="102631" y="20740"/>
                  </a:lnTo>
                  <a:lnTo>
                    <a:pt x="104179" y="20207"/>
                  </a:lnTo>
                  <a:lnTo>
                    <a:pt x="105738" y="19684"/>
                  </a:lnTo>
                  <a:lnTo>
                    <a:pt x="107306" y="19192"/>
                  </a:lnTo>
                  <a:lnTo>
                    <a:pt x="108885" y="18709"/>
                  </a:lnTo>
                  <a:lnTo>
                    <a:pt x="110463" y="18247"/>
                  </a:lnTo>
                  <a:lnTo>
                    <a:pt x="112062" y="17804"/>
                  </a:lnTo>
                  <a:lnTo>
                    <a:pt x="113660" y="17382"/>
                  </a:lnTo>
                  <a:lnTo>
                    <a:pt x="115259" y="16980"/>
                  </a:lnTo>
                  <a:lnTo>
                    <a:pt x="116877" y="16598"/>
                  </a:lnTo>
                  <a:lnTo>
                    <a:pt x="118496" y="16226"/>
                  </a:lnTo>
                  <a:lnTo>
                    <a:pt x="120125" y="15884"/>
                  </a:lnTo>
                  <a:lnTo>
                    <a:pt x="121764" y="15562"/>
                  </a:lnTo>
                  <a:lnTo>
                    <a:pt x="123412" y="15251"/>
                  </a:lnTo>
                  <a:lnTo>
                    <a:pt x="125061" y="14969"/>
                  </a:lnTo>
                  <a:lnTo>
                    <a:pt x="126720" y="14708"/>
                  </a:lnTo>
                  <a:lnTo>
                    <a:pt x="128379" y="14457"/>
                  </a:lnTo>
                  <a:lnTo>
                    <a:pt x="130048" y="14235"/>
                  </a:lnTo>
                  <a:lnTo>
                    <a:pt x="131727" y="14034"/>
                  </a:lnTo>
                  <a:lnTo>
                    <a:pt x="133416" y="13853"/>
                  </a:lnTo>
                  <a:lnTo>
                    <a:pt x="135105" y="13693"/>
                  </a:lnTo>
                  <a:lnTo>
                    <a:pt x="136794" y="13552"/>
                  </a:lnTo>
                  <a:lnTo>
                    <a:pt x="138493" y="13431"/>
                  </a:lnTo>
                  <a:lnTo>
                    <a:pt x="140203" y="13331"/>
                  </a:lnTo>
                  <a:lnTo>
                    <a:pt x="141912" y="13260"/>
                  </a:lnTo>
                  <a:lnTo>
                    <a:pt x="143631" y="13200"/>
                  </a:lnTo>
                  <a:lnTo>
                    <a:pt x="145360" y="13170"/>
                  </a:lnTo>
                  <a:lnTo>
                    <a:pt x="147079" y="13160"/>
                  </a:lnTo>
                  <a:lnTo>
                    <a:pt x="147079" y="13160"/>
                  </a:lnTo>
                  <a:lnTo>
                    <a:pt x="148809" y="13170"/>
                  </a:lnTo>
                  <a:lnTo>
                    <a:pt x="150538" y="13200"/>
                  </a:lnTo>
                  <a:lnTo>
                    <a:pt x="152257" y="13260"/>
                  </a:lnTo>
                  <a:lnTo>
                    <a:pt x="153966" y="13331"/>
                  </a:lnTo>
                  <a:lnTo>
                    <a:pt x="155676" y="13431"/>
                  </a:lnTo>
                  <a:lnTo>
                    <a:pt x="157375" y="13552"/>
                  </a:lnTo>
                  <a:lnTo>
                    <a:pt x="159074" y="13693"/>
                  </a:lnTo>
                  <a:lnTo>
                    <a:pt x="160763" y="13853"/>
                  </a:lnTo>
                  <a:lnTo>
                    <a:pt x="162442" y="14034"/>
                  </a:lnTo>
                  <a:lnTo>
                    <a:pt x="164121" y="14235"/>
                  </a:lnTo>
                  <a:lnTo>
                    <a:pt x="165790" y="14457"/>
                  </a:lnTo>
                  <a:lnTo>
                    <a:pt x="167449" y="14708"/>
                  </a:lnTo>
                  <a:lnTo>
                    <a:pt x="169108" y="14969"/>
                  </a:lnTo>
                  <a:lnTo>
                    <a:pt x="170756" y="15251"/>
                  </a:lnTo>
                  <a:lnTo>
                    <a:pt x="172405" y="15562"/>
                  </a:lnTo>
                  <a:lnTo>
                    <a:pt x="174044" y="15884"/>
                  </a:lnTo>
                  <a:lnTo>
                    <a:pt x="175673" y="16226"/>
                  </a:lnTo>
                  <a:lnTo>
                    <a:pt x="177291" y="16598"/>
                  </a:lnTo>
                  <a:lnTo>
                    <a:pt x="178910" y="16980"/>
                  </a:lnTo>
                  <a:lnTo>
                    <a:pt x="180519" y="17382"/>
                  </a:lnTo>
                  <a:lnTo>
                    <a:pt x="182117" y="17804"/>
                  </a:lnTo>
                  <a:lnTo>
                    <a:pt x="183706" y="18247"/>
                  </a:lnTo>
                  <a:lnTo>
                    <a:pt x="185294" y="18709"/>
                  </a:lnTo>
                  <a:lnTo>
                    <a:pt x="186863" y="19192"/>
                  </a:lnTo>
                  <a:lnTo>
                    <a:pt x="188431" y="19684"/>
                  </a:lnTo>
                  <a:lnTo>
                    <a:pt x="189990" y="20207"/>
                  </a:lnTo>
                  <a:lnTo>
                    <a:pt x="191538" y="20740"/>
                  </a:lnTo>
                  <a:lnTo>
                    <a:pt x="193086" y="21293"/>
                  </a:lnTo>
                  <a:lnTo>
                    <a:pt x="194614" y="21866"/>
                  </a:lnTo>
                  <a:lnTo>
                    <a:pt x="196143" y="22459"/>
                  </a:lnTo>
                  <a:lnTo>
                    <a:pt x="197661" y="23072"/>
                  </a:lnTo>
                  <a:lnTo>
                    <a:pt x="199159" y="23696"/>
                  </a:lnTo>
                  <a:lnTo>
                    <a:pt x="200657" y="24339"/>
                  </a:lnTo>
                  <a:lnTo>
                    <a:pt x="202145" y="25002"/>
                  </a:lnTo>
                  <a:lnTo>
                    <a:pt x="203623" y="25686"/>
                  </a:lnTo>
                  <a:lnTo>
                    <a:pt x="205091" y="26380"/>
                  </a:lnTo>
                  <a:lnTo>
                    <a:pt x="206548" y="27094"/>
                  </a:lnTo>
                  <a:lnTo>
                    <a:pt x="207996" y="27827"/>
                  </a:lnTo>
                  <a:lnTo>
                    <a:pt x="209444" y="28581"/>
                  </a:lnTo>
                  <a:lnTo>
                    <a:pt x="210872" y="29345"/>
                  </a:lnTo>
                  <a:lnTo>
                    <a:pt x="212289" y="30130"/>
                  </a:lnTo>
                  <a:lnTo>
                    <a:pt x="213697" y="30924"/>
                  </a:lnTo>
                  <a:lnTo>
                    <a:pt x="215094" y="31738"/>
                  </a:lnTo>
                  <a:lnTo>
                    <a:pt x="216472" y="32573"/>
                  </a:lnTo>
                  <a:lnTo>
                    <a:pt x="217849" y="33417"/>
                  </a:lnTo>
                  <a:lnTo>
                    <a:pt x="219216" y="34282"/>
                  </a:lnTo>
                  <a:lnTo>
                    <a:pt x="220564" y="35166"/>
                  </a:lnTo>
                  <a:lnTo>
                    <a:pt x="221911" y="36061"/>
                  </a:lnTo>
                  <a:lnTo>
                    <a:pt x="223238" y="36966"/>
                  </a:lnTo>
                  <a:lnTo>
                    <a:pt x="224555" y="37901"/>
                  </a:lnTo>
                  <a:lnTo>
                    <a:pt x="225862" y="38836"/>
                  </a:lnTo>
                  <a:lnTo>
                    <a:pt x="227159" y="39801"/>
                  </a:lnTo>
                  <a:lnTo>
                    <a:pt x="228446" y="40766"/>
                  </a:lnTo>
                  <a:lnTo>
                    <a:pt x="229713" y="41751"/>
                  </a:lnTo>
                  <a:lnTo>
                    <a:pt x="230979" y="42756"/>
                  </a:lnTo>
                  <a:lnTo>
                    <a:pt x="232226" y="43772"/>
                  </a:lnTo>
                  <a:lnTo>
                    <a:pt x="233453" y="44807"/>
                  </a:lnTo>
                  <a:lnTo>
                    <a:pt x="234679" y="45853"/>
                  </a:lnTo>
                  <a:lnTo>
                    <a:pt x="235886" y="46908"/>
                  </a:lnTo>
                  <a:lnTo>
                    <a:pt x="237082" y="47984"/>
                  </a:lnTo>
                  <a:lnTo>
                    <a:pt x="238269" y="49080"/>
                  </a:lnTo>
                  <a:lnTo>
                    <a:pt x="239435" y="50176"/>
                  </a:lnTo>
                  <a:lnTo>
                    <a:pt x="240591" y="51292"/>
                  </a:lnTo>
                  <a:lnTo>
                    <a:pt x="241737" y="52428"/>
                  </a:lnTo>
                  <a:lnTo>
                    <a:pt x="242863" y="53564"/>
                  </a:lnTo>
                  <a:lnTo>
                    <a:pt x="243979" y="54720"/>
                  </a:lnTo>
                  <a:lnTo>
                    <a:pt x="245085" y="55896"/>
                  </a:lnTo>
                  <a:lnTo>
                    <a:pt x="246171" y="57072"/>
                  </a:lnTo>
                  <a:lnTo>
                    <a:pt x="247247" y="58269"/>
                  </a:lnTo>
                  <a:lnTo>
                    <a:pt x="248312" y="59485"/>
                  </a:lnTo>
                  <a:lnTo>
                    <a:pt x="249358" y="60702"/>
                  </a:lnTo>
                  <a:lnTo>
                    <a:pt x="250384" y="61938"/>
                  </a:lnTo>
                  <a:lnTo>
                    <a:pt x="251399" y="63185"/>
                  </a:lnTo>
                  <a:lnTo>
                    <a:pt x="252404" y="64441"/>
                  </a:lnTo>
                  <a:lnTo>
                    <a:pt x="253390" y="65718"/>
                  </a:lnTo>
                  <a:lnTo>
                    <a:pt x="254365" y="66995"/>
                  </a:lnTo>
                  <a:lnTo>
                    <a:pt x="255320" y="68292"/>
                  </a:lnTo>
                  <a:lnTo>
                    <a:pt x="256265" y="69599"/>
                  </a:lnTo>
                  <a:lnTo>
                    <a:pt x="257190" y="70916"/>
                  </a:lnTo>
                  <a:lnTo>
                    <a:pt x="258105" y="72253"/>
                  </a:lnTo>
                  <a:lnTo>
                    <a:pt x="259000" y="73590"/>
                  </a:lnTo>
                  <a:lnTo>
                    <a:pt x="259874" y="74947"/>
                  </a:lnTo>
                  <a:lnTo>
                    <a:pt x="260739" y="76304"/>
                  </a:lnTo>
                  <a:lnTo>
                    <a:pt x="261584" y="77681"/>
                  </a:lnTo>
                  <a:lnTo>
                    <a:pt x="262418" y="79069"/>
                  </a:lnTo>
                  <a:lnTo>
                    <a:pt x="263232" y="80466"/>
                  </a:lnTo>
                  <a:lnTo>
                    <a:pt x="264037" y="81874"/>
                  </a:lnTo>
                  <a:lnTo>
                    <a:pt x="264821" y="83291"/>
                  </a:lnTo>
                  <a:lnTo>
                    <a:pt x="265585" y="84719"/>
                  </a:lnTo>
                  <a:lnTo>
                    <a:pt x="266329" y="86156"/>
                  </a:lnTo>
                  <a:lnTo>
                    <a:pt x="267063" y="87604"/>
                  </a:lnTo>
                  <a:lnTo>
                    <a:pt x="267777" y="89062"/>
                  </a:lnTo>
                  <a:lnTo>
                    <a:pt x="268471" y="90530"/>
                  </a:lnTo>
                  <a:lnTo>
                    <a:pt x="269154" y="92007"/>
                  </a:lnTo>
                  <a:lnTo>
                    <a:pt x="269818" y="93495"/>
                  </a:lnTo>
                  <a:lnTo>
                    <a:pt x="270461" y="94993"/>
                  </a:lnTo>
                  <a:lnTo>
                    <a:pt x="271095" y="96501"/>
                  </a:lnTo>
                  <a:lnTo>
                    <a:pt x="271698" y="98019"/>
                  </a:lnTo>
                  <a:lnTo>
                    <a:pt x="272291" y="99537"/>
                  </a:lnTo>
                  <a:lnTo>
                    <a:pt x="272864" y="101075"/>
                  </a:lnTo>
                  <a:lnTo>
                    <a:pt x="273417" y="102614"/>
                  </a:lnTo>
                  <a:lnTo>
                    <a:pt x="273950" y="104162"/>
                  </a:lnTo>
                  <a:lnTo>
                    <a:pt x="274473" y="105720"/>
                  </a:lnTo>
                  <a:lnTo>
                    <a:pt x="274975" y="107288"/>
                  </a:lnTo>
                  <a:lnTo>
                    <a:pt x="275448" y="108867"/>
                  </a:lnTo>
                  <a:lnTo>
                    <a:pt x="275910" y="110445"/>
                  </a:lnTo>
                  <a:lnTo>
                    <a:pt x="276353" y="112044"/>
                  </a:lnTo>
                  <a:lnTo>
                    <a:pt x="276775" y="113642"/>
                  </a:lnTo>
                  <a:lnTo>
                    <a:pt x="277187" y="115250"/>
                  </a:lnTo>
                  <a:lnTo>
                    <a:pt x="277569" y="116859"/>
                  </a:lnTo>
                  <a:lnTo>
                    <a:pt x="277931" y="118488"/>
                  </a:lnTo>
                  <a:lnTo>
                    <a:pt x="278273" y="120116"/>
                  </a:lnTo>
                  <a:lnTo>
                    <a:pt x="278605" y="121755"/>
                  </a:lnTo>
                  <a:lnTo>
                    <a:pt x="278907" y="123394"/>
                  </a:lnTo>
                  <a:lnTo>
                    <a:pt x="279188" y="125042"/>
                  </a:lnTo>
                  <a:lnTo>
                    <a:pt x="279459" y="126701"/>
                  </a:lnTo>
                  <a:lnTo>
                    <a:pt x="279701" y="128370"/>
                  </a:lnTo>
                  <a:lnTo>
                    <a:pt x="279922" y="130039"/>
                  </a:lnTo>
                  <a:lnTo>
                    <a:pt x="280123" y="131708"/>
                  </a:lnTo>
                  <a:lnTo>
                    <a:pt x="280314" y="133397"/>
                  </a:lnTo>
                  <a:lnTo>
                    <a:pt x="280475" y="135086"/>
                  </a:lnTo>
                  <a:lnTo>
                    <a:pt x="280616" y="136775"/>
                  </a:lnTo>
                  <a:lnTo>
                    <a:pt x="280726" y="138484"/>
                  </a:lnTo>
                  <a:lnTo>
                    <a:pt x="280827" y="140183"/>
                  </a:lnTo>
                  <a:lnTo>
                    <a:pt x="280907" y="141902"/>
                  </a:lnTo>
                  <a:lnTo>
                    <a:pt x="280958" y="143621"/>
                  </a:lnTo>
                  <a:lnTo>
                    <a:pt x="280988" y="145340"/>
                  </a:lnTo>
                  <a:lnTo>
                    <a:pt x="280998" y="147069"/>
                  </a:lnTo>
                  <a:lnTo>
                    <a:pt x="280998" y="147069"/>
                  </a:lnTo>
                  <a:lnTo>
                    <a:pt x="280998" y="148497"/>
                  </a:lnTo>
                  <a:lnTo>
                    <a:pt x="280968" y="149924"/>
                  </a:lnTo>
                  <a:lnTo>
                    <a:pt x="280937" y="151342"/>
                  </a:lnTo>
                  <a:lnTo>
                    <a:pt x="280887" y="152759"/>
                  </a:lnTo>
                  <a:lnTo>
                    <a:pt x="280817" y="154177"/>
                  </a:lnTo>
                  <a:lnTo>
                    <a:pt x="280736" y="155594"/>
                  </a:lnTo>
                  <a:lnTo>
                    <a:pt x="280636" y="157002"/>
                  </a:lnTo>
                  <a:lnTo>
                    <a:pt x="280525" y="158409"/>
                  </a:lnTo>
                  <a:lnTo>
                    <a:pt x="280405" y="159817"/>
                  </a:lnTo>
                  <a:lnTo>
                    <a:pt x="280264" y="161214"/>
                  </a:lnTo>
                  <a:lnTo>
                    <a:pt x="280103" y="162611"/>
                  </a:lnTo>
                  <a:lnTo>
                    <a:pt x="279932" y="163999"/>
                  </a:lnTo>
                  <a:lnTo>
                    <a:pt x="279751" y="165386"/>
                  </a:lnTo>
                  <a:lnTo>
                    <a:pt x="279550" y="166773"/>
                  </a:lnTo>
                  <a:lnTo>
                    <a:pt x="279339" y="168151"/>
                  </a:lnTo>
                  <a:lnTo>
                    <a:pt x="279118" y="169528"/>
                  </a:lnTo>
                  <a:lnTo>
                    <a:pt x="278876" y="170895"/>
                  </a:lnTo>
                  <a:lnTo>
                    <a:pt x="278625" y="172262"/>
                  </a:lnTo>
                  <a:lnTo>
                    <a:pt x="278354" y="173630"/>
                  </a:lnTo>
                  <a:lnTo>
                    <a:pt x="278072" y="174987"/>
                  </a:lnTo>
                  <a:lnTo>
                    <a:pt x="277780" y="176344"/>
                  </a:lnTo>
                  <a:lnTo>
                    <a:pt x="277469" y="177691"/>
                  </a:lnTo>
                  <a:lnTo>
                    <a:pt x="277147" y="179038"/>
                  </a:lnTo>
                  <a:lnTo>
                    <a:pt x="276815" y="180375"/>
                  </a:lnTo>
                  <a:lnTo>
                    <a:pt x="276463" y="181713"/>
                  </a:lnTo>
                  <a:lnTo>
                    <a:pt x="276101" y="183040"/>
                  </a:lnTo>
                  <a:lnTo>
                    <a:pt x="275719" y="184367"/>
                  </a:lnTo>
                  <a:lnTo>
                    <a:pt x="275337" y="185684"/>
                  </a:lnTo>
                  <a:lnTo>
                    <a:pt x="274935" y="187001"/>
                  </a:lnTo>
                  <a:lnTo>
                    <a:pt x="274513" y="188307"/>
                  </a:lnTo>
                  <a:lnTo>
                    <a:pt x="274091" y="189614"/>
                  </a:lnTo>
                  <a:lnTo>
                    <a:pt x="273648" y="190911"/>
                  </a:lnTo>
                  <a:lnTo>
                    <a:pt x="273186" y="192198"/>
                  </a:lnTo>
                  <a:lnTo>
                    <a:pt x="272723" y="193485"/>
                  </a:lnTo>
                  <a:lnTo>
                    <a:pt x="272241" y="194772"/>
                  </a:lnTo>
                  <a:lnTo>
                    <a:pt x="271748" y="196048"/>
                  </a:lnTo>
                  <a:lnTo>
                    <a:pt x="271245" y="197315"/>
                  </a:lnTo>
                  <a:lnTo>
                    <a:pt x="270723" y="198582"/>
                  </a:lnTo>
                  <a:lnTo>
                    <a:pt x="270190" y="199839"/>
                  </a:lnTo>
                  <a:lnTo>
                    <a:pt x="269647" y="201085"/>
                  </a:lnTo>
                  <a:lnTo>
                    <a:pt x="269094" y="202332"/>
                  </a:lnTo>
                  <a:lnTo>
                    <a:pt x="268521" y="203568"/>
                  </a:lnTo>
                  <a:lnTo>
                    <a:pt x="267948" y="204805"/>
                  </a:lnTo>
                  <a:lnTo>
                    <a:pt x="267355" y="206021"/>
                  </a:lnTo>
                  <a:lnTo>
                    <a:pt x="266741" y="207248"/>
                  </a:lnTo>
                  <a:lnTo>
                    <a:pt x="266128" y="208454"/>
                  </a:lnTo>
                  <a:lnTo>
                    <a:pt x="265495" y="209661"/>
                  </a:lnTo>
                  <a:lnTo>
                    <a:pt x="264861" y="210857"/>
                  </a:lnTo>
                  <a:lnTo>
                    <a:pt x="264208" y="212053"/>
                  </a:lnTo>
                  <a:lnTo>
                    <a:pt x="263544" y="213240"/>
                  </a:lnTo>
                  <a:lnTo>
                    <a:pt x="262860" y="214416"/>
                  </a:lnTo>
                  <a:lnTo>
                    <a:pt x="262177" y="215582"/>
                  </a:lnTo>
                  <a:lnTo>
                    <a:pt x="261473" y="216748"/>
                  </a:lnTo>
                  <a:lnTo>
                    <a:pt x="260769" y="217894"/>
                  </a:lnTo>
                  <a:lnTo>
                    <a:pt x="260045" y="219050"/>
                  </a:lnTo>
                  <a:lnTo>
                    <a:pt x="259311" y="220186"/>
                  </a:lnTo>
                  <a:lnTo>
                    <a:pt x="258567" y="221322"/>
                  </a:lnTo>
                  <a:lnTo>
                    <a:pt x="257803" y="222438"/>
                  </a:lnTo>
                  <a:lnTo>
                    <a:pt x="257039" y="223554"/>
                  </a:lnTo>
                  <a:lnTo>
                    <a:pt x="256255" y="224670"/>
                  </a:lnTo>
                  <a:lnTo>
                    <a:pt x="255471" y="225766"/>
                  </a:lnTo>
                  <a:lnTo>
                    <a:pt x="254666" y="226862"/>
                  </a:lnTo>
                  <a:lnTo>
                    <a:pt x="253852" y="227947"/>
                  </a:lnTo>
                  <a:lnTo>
                    <a:pt x="253028" y="229023"/>
                  </a:lnTo>
                  <a:lnTo>
                    <a:pt x="252203" y="230089"/>
                  </a:lnTo>
                  <a:lnTo>
                    <a:pt x="251359" y="231144"/>
                  </a:lnTo>
                  <a:lnTo>
                    <a:pt x="250504" y="232200"/>
                  </a:lnTo>
                  <a:lnTo>
                    <a:pt x="249629" y="233246"/>
                  </a:lnTo>
                  <a:lnTo>
                    <a:pt x="248755" y="234271"/>
                  </a:lnTo>
                  <a:lnTo>
                    <a:pt x="247870" y="235296"/>
                  </a:lnTo>
                  <a:lnTo>
                    <a:pt x="246975" y="236312"/>
                  </a:lnTo>
                  <a:lnTo>
                    <a:pt x="246070" y="237317"/>
                  </a:lnTo>
                  <a:lnTo>
                    <a:pt x="245145" y="238322"/>
                  </a:lnTo>
                  <a:lnTo>
                    <a:pt x="244220" y="239308"/>
                  </a:lnTo>
                  <a:lnTo>
                    <a:pt x="243285" y="240283"/>
                  </a:lnTo>
                  <a:lnTo>
                    <a:pt x="242330" y="241258"/>
                  </a:lnTo>
                  <a:lnTo>
                    <a:pt x="241375" y="242213"/>
                  </a:lnTo>
                  <a:lnTo>
                    <a:pt x="240410" y="243168"/>
                  </a:lnTo>
                  <a:lnTo>
                    <a:pt x="239435" y="244113"/>
                  </a:lnTo>
                  <a:lnTo>
                    <a:pt x="238439" y="245038"/>
                  </a:lnTo>
                  <a:lnTo>
                    <a:pt x="237444" y="245963"/>
                  </a:lnTo>
                  <a:lnTo>
                    <a:pt x="236439" y="246878"/>
                  </a:lnTo>
                  <a:lnTo>
                    <a:pt x="235423" y="247772"/>
                  </a:lnTo>
                  <a:lnTo>
                    <a:pt x="234398" y="248667"/>
                  </a:lnTo>
                  <a:lnTo>
                    <a:pt x="233362" y="249552"/>
                  </a:lnTo>
                  <a:lnTo>
                    <a:pt x="232317" y="250427"/>
                  </a:lnTo>
                  <a:lnTo>
                    <a:pt x="231261" y="251281"/>
                  </a:lnTo>
                  <a:lnTo>
                    <a:pt x="230195" y="252136"/>
                  </a:lnTo>
                  <a:lnTo>
                    <a:pt x="229119" y="252980"/>
                  </a:lnTo>
                  <a:lnTo>
                    <a:pt x="228044" y="253804"/>
                  </a:lnTo>
                  <a:lnTo>
                    <a:pt x="226948" y="254629"/>
                  </a:lnTo>
                  <a:lnTo>
                    <a:pt x="225852" y="255433"/>
                  </a:lnTo>
                  <a:lnTo>
                    <a:pt x="224736" y="256237"/>
                  </a:lnTo>
                  <a:lnTo>
                    <a:pt x="223620" y="257021"/>
                  </a:lnTo>
                  <a:lnTo>
                    <a:pt x="222494" y="257796"/>
                  </a:lnTo>
                  <a:lnTo>
                    <a:pt x="221358" y="258560"/>
                  </a:lnTo>
                  <a:lnTo>
                    <a:pt x="220212" y="259314"/>
                  </a:lnTo>
                  <a:lnTo>
                    <a:pt x="219066" y="260058"/>
                  </a:lnTo>
                  <a:lnTo>
                    <a:pt x="217899" y="260791"/>
                  </a:lnTo>
                  <a:lnTo>
                    <a:pt x="216733" y="261505"/>
                  </a:lnTo>
                  <a:lnTo>
                    <a:pt x="215557" y="262219"/>
                  </a:lnTo>
                  <a:lnTo>
                    <a:pt x="214370" y="262913"/>
                  </a:lnTo>
                  <a:lnTo>
                    <a:pt x="213174" y="263596"/>
                  </a:lnTo>
                  <a:lnTo>
                    <a:pt x="211967" y="264280"/>
                  </a:lnTo>
                  <a:lnTo>
                    <a:pt x="210761" y="264933"/>
                  </a:lnTo>
                  <a:lnTo>
                    <a:pt x="209544" y="265587"/>
                  </a:lnTo>
                  <a:lnTo>
                    <a:pt x="208318" y="266220"/>
                  </a:lnTo>
                  <a:lnTo>
                    <a:pt x="207081" y="266854"/>
                  </a:lnTo>
                  <a:lnTo>
                    <a:pt x="205835" y="267467"/>
                  </a:lnTo>
                  <a:lnTo>
                    <a:pt x="204588" y="268070"/>
                  </a:lnTo>
                  <a:lnTo>
                    <a:pt x="203331" y="268653"/>
                  </a:lnTo>
                  <a:lnTo>
                    <a:pt x="202064" y="269226"/>
                  </a:lnTo>
                  <a:lnTo>
                    <a:pt x="200787" y="269799"/>
                  </a:lnTo>
                  <a:lnTo>
                    <a:pt x="199511" y="270342"/>
                  </a:lnTo>
                  <a:lnTo>
                    <a:pt x="198224" y="270885"/>
                  </a:lnTo>
                  <a:lnTo>
                    <a:pt x="196927" y="271408"/>
                  </a:lnTo>
                  <a:lnTo>
                    <a:pt x="195620" y="271920"/>
                  </a:lnTo>
                  <a:lnTo>
                    <a:pt x="194313" y="272423"/>
                  </a:lnTo>
                  <a:lnTo>
                    <a:pt x="192996" y="272916"/>
                  </a:lnTo>
                  <a:lnTo>
                    <a:pt x="191669" y="273388"/>
                  </a:lnTo>
                  <a:lnTo>
                    <a:pt x="190331" y="273841"/>
                  </a:lnTo>
                  <a:lnTo>
                    <a:pt x="188994" y="274293"/>
                  </a:lnTo>
                  <a:lnTo>
                    <a:pt x="187647" y="274725"/>
                  </a:lnTo>
                  <a:lnTo>
                    <a:pt x="186300" y="275147"/>
                  </a:lnTo>
                  <a:lnTo>
                    <a:pt x="184942" y="275550"/>
                  </a:lnTo>
                  <a:lnTo>
                    <a:pt x="183575" y="275952"/>
                  </a:lnTo>
                  <a:lnTo>
                    <a:pt x="182198" y="276324"/>
                  </a:lnTo>
                  <a:lnTo>
                    <a:pt x="180820" y="276696"/>
                  </a:lnTo>
                  <a:lnTo>
                    <a:pt x="180820" y="276696"/>
                  </a:lnTo>
                  <a:lnTo>
                    <a:pt x="180499" y="276786"/>
                  </a:lnTo>
                  <a:lnTo>
                    <a:pt x="180177" y="276897"/>
                  </a:lnTo>
                  <a:lnTo>
                    <a:pt x="179875" y="277017"/>
                  </a:lnTo>
                  <a:lnTo>
                    <a:pt x="179574" y="277158"/>
                  </a:lnTo>
                  <a:lnTo>
                    <a:pt x="179282" y="277309"/>
                  </a:lnTo>
                  <a:lnTo>
                    <a:pt x="179001" y="277470"/>
                  </a:lnTo>
                  <a:lnTo>
                    <a:pt x="178729" y="277651"/>
                  </a:lnTo>
                  <a:lnTo>
                    <a:pt x="178468" y="277832"/>
                  </a:lnTo>
                  <a:lnTo>
                    <a:pt x="178226" y="278033"/>
                  </a:lnTo>
                  <a:lnTo>
                    <a:pt x="177985" y="278254"/>
                  </a:lnTo>
                  <a:lnTo>
                    <a:pt x="177754" y="278475"/>
                  </a:lnTo>
                  <a:lnTo>
                    <a:pt x="177543" y="278706"/>
                  </a:lnTo>
                  <a:lnTo>
                    <a:pt x="177342" y="278948"/>
                  </a:lnTo>
                  <a:lnTo>
                    <a:pt x="177151" y="279199"/>
                  </a:lnTo>
                  <a:lnTo>
                    <a:pt x="176970" y="279460"/>
                  </a:lnTo>
                  <a:lnTo>
                    <a:pt x="176799" y="279722"/>
                  </a:lnTo>
                  <a:lnTo>
                    <a:pt x="176648" y="280003"/>
                  </a:lnTo>
                  <a:lnTo>
                    <a:pt x="176507" y="280285"/>
                  </a:lnTo>
                  <a:lnTo>
                    <a:pt x="176377" y="280576"/>
                  </a:lnTo>
                  <a:lnTo>
                    <a:pt x="176266" y="280868"/>
                  </a:lnTo>
                  <a:lnTo>
                    <a:pt x="176165" y="281169"/>
                  </a:lnTo>
                  <a:lnTo>
                    <a:pt x="176085" y="281481"/>
                  </a:lnTo>
                  <a:lnTo>
                    <a:pt x="176015" y="281793"/>
                  </a:lnTo>
                  <a:lnTo>
                    <a:pt x="175964" y="282104"/>
                  </a:lnTo>
                  <a:lnTo>
                    <a:pt x="175924" y="282426"/>
                  </a:lnTo>
                  <a:lnTo>
                    <a:pt x="175904" y="282748"/>
                  </a:lnTo>
                  <a:lnTo>
                    <a:pt x="175894" y="283069"/>
                  </a:lnTo>
                  <a:lnTo>
                    <a:pt x="175904" y="283391"/>
                  </a:lnTo>
                  <a:lnTo>
                    <a:pt x="175924" y="283723"/>
                  </a:lnTo>
                  <a:lnTo>
                    <a:pt x="175964" y="284055"/>
                  </a:lnTo>
                  <a:lnTo>
                    <a:pt x="176025" y="284386"/>
                  </a:lnTo>
                  <a:lnTo>
                    <a:pt x="176105" y="284718"/>
                  </a:lnTo>
                  <a:lnTo>
                    <a:pt x="176105" y="284718"/>
                  </a:lnTo>
                  <a:lnTo>
                    <a:pt x="176196" y="285040"/>
                  </a:lnTo>
                  <a:lnTo>
                    <a:pt x="176306" y="285352"/>
                  </a:lnTo>
                  <a:lnTo>
                    <a:pt x="176427" y="285663"/>
                  </a:lnTo>
                  <a:lnTo>
                    <a:pt x="176568" y="285965"/>
                  </a:lnTo>
                  <a:lnTo>
                    <a:pt x="176718" y="286256"/>
                  </a:lnTo>
                  <a:lnTo>
                    <a:pt x="176879" y="286538"/>
                  </a:lnTo>
                  <a:lnTo>
                    <a:pt x="177060" y="286799"/>
                  </a:lnTo>
                  <a:lnTo>
                    <a:pt x="177251" y="287061"/>
                  </a:lnTo>
                  <a:lnTo>
                    <a:pt x="177452" y="287312"/>
                  </a:lnTo>
                  <a:lnTo>
                    <a:pt x="177663" y="287553"/>
                  </a:lnTo>
                  <a:lnTo>
                    <a:pt x="177885" y="287774"/>
                  </a:lnTo>
                  <a:lnTo>
                    <a:pt x="178116" y="287996"/>
                  </a:lnTo>
                  <a:lnTo>
                    <a:pt x="178357" y="288197"/>
                  </a:lnTo>
                  <a:lnTo>
                    <a:pt x="178609" y="288388"/>
                  </a:lnTo>
                  <a:lnTo>
                    <a:pt x="178870" y="288569"/>
                  </a:lnTo>
                  <a:lnTo>
                    <a:pt x="179141" y="288739"/>
                  </a:lnTo>
                  <a:lnTo>
                    <a:pt x="179413" y="288890"/>
                  </a:lnTo>
                  <a:lnTo>
                    <a:pt x="179694" y="289031"/>
                  </a:lnTo>
                  <a:lnTo>
                    <a:pt x="179986" y="289152"/>
                  </a:lnTo>
                  <a:lnTo>
                    <a:pt x="180288" y="289272"/>
                  </a:lnTo>
                  <a:lnTo>
                    <a:pt x="180589" y="289363"/>
                  </a:lnTo>
                  <a:lnTo>
                    <a:pt x="180891" y="289453"/>
                  </a:lnTo>
                  <a:lnTo>
                    <a:pt x="181202" y="289524"/>
                  </a:lnTo>
                  <a:lnTo>
                    <a:pt x="181514" y="289574"/>
                  </a:lnTo>
                  <a:lnTo>
                    <a:pt x="181836" y="289614"/>
                  </a:lnTo>
                  <a:lnTo>
                    <a:pt x="182158" y="289634"/>
                  </a:lnTo>
                  <a:lnTo>
                    <a:pt x="182479" y="289644"/>
                  </a:lnTo>
                  <a:lnTo>
                    <a:pt x="182811" y="289634"/>
                  </a:lnTo>
                  <a:lnTo>
                    <a:pt x="183143" y="289614"/>
                  </a:lnTo>
                  <a:lnTo>
                    <a:pt x="183465" y="289564"/>
                  </a:lnTo>
                  <a:lnTo>
                    <a:pt x="183796" y="289504"/>
                  </a:lnTo>
                  <a:lnTo>
                    <a:pt x="184128" y="289433"/>
                  </a:lnTo>
                  <a:lnTo>
                    <a:pt x="184128" y="289433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7"/>
            <p:cNvSpPr/>
            <p:nvPr/>
          </p:nvSpPr>
          <p:spPr>
            <a:xfrm>
              <a:off x="-2565575" y="-2753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7"/>
            <p:cNvSpPr/>
            <p:nvPr/>
          </p:nvSpPr>
          <p:spPr>
            <a:xfrm>
              <a:off x="-5510375" y="-7771575"/>
              <a:ext cx="2041225" cy="2918000"/>
            </a:xfrm>
            <a:custGeom>
              <a:avLst/>
              <a:gdLst/>
              <a:ahLst/>
              <a:cxnLst/>
              <a:rect l="l" t="t" r="r" b="b"/>
              <a:pathLst>
                <a:path w="81649" h="116720" extrusionOk="0">
                  <a:moveTo>
                    <a:pt x="40829" y="13161"/>
                  </a:moveTo>
                  <a:lnTo>
                    <a:pt x="41252" y="13171"/>
                  </a:lnTo>
                  <a:lnTo>
                    <a:pt x="41674" y="13181"/>
                  </a:lnTo>
                  <a:lnTo>
                    <a:pt x="42086" y="13211"/>
                  </a:lnTo>
                  <a:lnTo>
                    <a:pt x="42498" y="13251"/>
                  </a:lnTo>
                  <a:lnTo>
                    <a:pt x="42910" y="13291"/>
                  </a:lnTo>
                  <a:lnTo>
                    <a:pt x="43323" y="13352"/>
                  </a:lnTo>
                  <a:lnTo>
                    <a:pt x="43725" y="13422"/>
                  </a:lnTo>
                  <a:lnTo>
                    <a:pt x="44117" y="13502"/>
                  </a:lnTo>
                  <a:lnTo>
                    <a:pt x="44509" y="13593"/>
                  </a:lnTo>
                  <a:lnTo>
                    <a:pt x="44901" y="13693"/>
                  </a:lnTo>
                  <a:lnTo>
                    <a:pt x="45293" y="13804"/>
                  </a:lnTo>
                  <a:lnTo>
                    <a:pt x="45675" y="13925"/>
                  </a:lnTo>
                  <a:lnTo>
                    <a:pt x="46057" y="14055"/>
                  </a:lnTo>
                  <a:lnTo>
                    <a:pt x="46429" y="14196"/>
                  </a:lnTo>
                  <a:lnTo>
                    <a:pt x="46811" y="14347"/>
                  </a:lnTo>
                  <a:lnTo>
                    <a:pt x="47173" y="14518"/>
                  </a:lnTo>
                  <a:lnTo>
                    <a:pt x="47545" y="14689"/>
                  </a:lnTo>
                  <a:lnTo>
                    <a:pt x="47907" y="14880"/>
                  </a:lnTo>
                  <a:lnTo>
                    <a:pt x="48269" y="15071"/>
                  </a:lnTo>
                  <a:lnTo>
                    <a:pt x="48621" y="15282"/>
                  </a:lnTo>
                  <a:lnTo>
                    <a:pt x="48983" y="15493"/>
                  </a:lnTo>
                  <a:lnTo>
                    <a:pt x="49335" y="15724"/>
                  </a:lnTo>
                  <a:lnTo>
                    <a:pt x="49677" y="15965"/>
                  </a:lnTo>
                  <a:lnTo>
                    <a:pt x="50019" y="16217"/>
                  </a:lnTo>
                  <a:lnTo>
                    <a:pt x="50360" y="16478"/>
                  </a:lnTo>
                  <a:lnTo>
                    <a:pt x="50702" y="16750"/>
                  </a:lnTo>
                  <a:lnTo>
                    <a:pt x="51034" y="17031"/>
                  </a:lnTo>
                  <a:lnTo>
                    <a:pt x="51376" y="17333"/>
                  </a:lnTo>
                  <a:lnTo>
                    <a:pt x="51698" y="17634"/>
                  </a:lnTo>
                  <a:lnTo>
                    <a:pt x="52029" y="17956"/>
                  </a:lnTo>
                  <a:lnTo>
                    <a:pt x="52351" y="18278"/>
                  </a:lnTo>
                  <a:lnTo>
                    <a:pt x="52673" y="18620"/>
                  </a:lnTo>
                  <a:lnTo>
                    <a:pt x="53055" y="19032"/>
                  </a:lnTo>
                  <a:lnTo>
                    <a:pt x="53427" y="19464"/>
                  </a:lnTo>
                  <a:lnTo>
                    <a:pt x="53799" y="19916"/>
                  </a:lnTo>
                  <a:lnTo>
                    <a:pt x="54161" y="20369"/>
                  </a:lnTo>
                  <a:lnTo>
                    <a:pt x="54523" y="20841"/>
                  </a:lnTo>
                  <a:lnTo>
                    <a:pt x="54875" y="21314"/>
                  </a:lnTo>
                  <a:lnTo>
                    <a:pt x="55216" y="21806"/>
                  </a:lnTo>
                  <a:lnTo>
                    <a:pt x="55558" y="22319"/>
                  </a:lnTo>
                  <a:lnTo>
                    <a:pt x="55900" y="22832"/>
                  </a:lnTo>
                  <a:lnTo>
                    <a:pt x="56232" y="23355"/>
                  </a:lnTo>
                  <a:lnTo>
                    <a:pt x="56554" y="23897"/>
                  </a:lnTo>
                  <a:lnTo>
                    <a:pt x="56875" y="24440"/>
                  </a:lnTo>
                  <a:lnTo>
                    <a:pt x="57187" y="25003"/>
                  </a:lnTo>
                  <a:lnTo>
                    <a:pt x="57489" y="25566"/>
                  </a:lnTo>
                  <a:lnTo>
                    <a:pt x="57800" y="26149"/>
                  </a:lnTo>
                  <a:lnTo>
                    <a:pt x="58092" y="26733"/>
                  </a:lnTo>
                  <a:lnTo>
                    <a:pt x="58383" y="27336"/>
                  </a:lnTo>
                  <a:lnTo>
                    <a:pt x="58675" y="27949"/>
                  </a:lnTo>
                  <a:lnTo>
                    <a:pt x="58957" y="28562"/>
                  </a:lnTo>
                  <a:lnTo>
                    <a:pt x="59228" y="29185"/>
                  </a:lnTo>
                  <a:lnTo>
                    <a:pt x="59499" y="29829"/>
                  </a:lnTo>
                  <a:lnTo>
                    <a:pt x="59771" y="30472"/>
                  </a:lnTo>
                  <a:lnTo>
                    <a:pt x="60032" y="31126"/>
                  </a:lnTo>
                  <a:lnTo>
                    <a:pt x="60294" y="31789"/>
                  </a:lnTo>
                  <a:lnTo>
                    <a:pt x="60545" y="32453"/>
                  </a:lnTo>
                  <a:lnTo>
                    <a:pt x="60786" y="33136"/>
                  </a:lnTo>
                  <a:lnTo>
                    <a:pt x="61028" y="33820"/>
                  </a:lnTo>
                  <a:lnTo>
                    <a:pt x="61269" y="34514"/>
                  </a:lnTo>
                  <a:lnTo>
                    <a:pt x="61500" y="35217"/>
                  </a:lnTo>
                  <a:lnTo>
                    <a:pt x="61731" y="35921"/>
                  </a:lnTo>
                  <a:lnTo>
                    <a:pt x="61953" y="36635"/>
                  </a:lnTo>
                  <a:lnTo>
                    <a:pt x="62174" y="37359"/>
                  </a:lnTo>
                  <a:lnTo>
                    <a:pt x="62385" y="38093"/>
                  </a:lnTo>
                  <a:lnTo>
                    <a:pt x="62596" y="38827"/>
                  </a:lnTo>
                  <a:lnTo>
                    <a:pt x="62998" y="40314"/>
                  </a:lnTo>
                  <a:lnTo>
                    <a:pt x="63390" y="41832"/>
                  </a:lnTo>
                  <a:lnTo>
                    <a:pt x="63762" y="43361"/>
                  </a:lnTo>
                  <a:lnTo>
                    <a:pt x="64114" y="44919"/>
                  </a:lnTo>
                  <a:lnTo>
                    <a:pt x="64456" y="46487"/>
                  </a:lnTo>
                  <a:lnTo>
                    <a:pt x="64778" y="48086"/>
                  </a:lnTo>
                  <a:lnTo>
                    <a:pt x="65079" y="49694"/>
                  </a:lnTo>
                  <a:lnTo>
                    <a:pt x="65371" y="51313"/>
                  </a:lnTo>
                  <a:lnTo>
                    <a:pt x="65642" y="52941"/>
                  </a:lnTo>
                  <a:lnTo>
                    <a:pt x="65904" y="54590"/>
                  </a:lnTo>
                  <a:lnTo>
                    <a:pt x="66145" y="56239"/>
                  </a:lnTo>
                  <a:lnTo>
                    <a:pt x="66376" y="57908"/>
                  </a:lnTo>
                  <a:lnTo>
                    <a:pt x="66598" y="59576"/>
                  </a:lnTo>
                  <a:lnTo>
                    <a:pt x="66799" y="61245"/>
                  </a:lnTo>
                  <a:lnTo>
                    <a:pt x="66990" y="62924"/>
                  </a:lnTo>
                  <a:lnTo>
                    <a:pt x="66990" y="62924"/>
                  </a:lnTo>
                  <a:lnTo>
                    <a:pt x="65009" y="62864"/>
                  </a:lnTo>
                  <a:lnTo>
                    <a:pt x="63028" y="62804"/>
                  </a:lnTo>
                  <a:lnTo>
                    <a:pt x="59097" y="62713"/>
                  </a:lnTo>
                  <a:lnTo>
                    <a:pt x="55216" y="62643"/>
                  </a:lnTo>
                  <a:lnTo>
                    <a:pt x="51386" y="62592"/>
                  </a:lnTo>
                  <a:lnTo>
                    <a:pt x="47626" y="62552"/>
                  </a:lnTo>
                  <a:lnTo>
                    <a:pt x="43936" y="62542"/>
                  </a:lnTo>
                  <a:lnTo>
                    <a:pt x="40357" y="62542"/>
                  </a:lnTo>
                  <a:lnTo>
                    <a:pt x="36878" y="62552"/>
                  </a:lnTo>
                  <a:lnTo>
                    <a:pt x="33530" y="62582"/>
                  </a:lnTo>
                  <a:lnTo>
                    <a:pt x="30313" y="62623"/>
                  </a:lnTo>
                  <a:lnTo>
                    <a:pt x="27246" y="62663"/>
                  </a:lnTo>
                  <a:lnTo>
                    <a:pt x="24351" y="62713"/>
                  </a:lnTo>
                  <a:lnTo>
                    <a:pt x="21626" y="62773"/>
                  </a:lnTo>
                  <a:lnTo>
                    <a:pt x="19093" y="62834"/>
                  </a:lnTo>
                  <a:lnTo>
                    <a:pt x="16760" y="62894"/>
                  </a:lnTo>
                  <a:lnTo>
                    <a:pt x="14659" y="62954"/>
                  </a:lnTo>
                  <a:lnTo>
                    <a:pt x="14840" y="61275"/>
                  </a:lnTo>
                  <a:lnTo>
                    <a:pt x="15041" y="59607"/>
                  </a:lnTo>
                  <a:lnTo>
                    <a:pt x="15262" y="57938"/>
                  </a:lnTo>
                  <a:lnTo>
                    <a:pt x="15493" y="56269"/>
                  </a:lnTo>
                  <a:lnTo>
                    <a:pt x="15735" y="54620"/>
                  </a:lnTo>
                  <a:lnTo>
                    <a:pt x="15996" y="52971"/>
                  </a:lnTo>
                  <a:lnTo>
                    <a:pt x="16268" y="51343"/>
                  </a:lnTo>
                  <a:lnTo>
                    <a:pt x="16559" y="49714"/>
                  </a:lnTo>
                  <a:lnTo>
                    <a:pt x="16861" y="48106"/>
                  </a:lnTo>
                  <a:lnTo>
                    <a:pt x="17182" y="46517"/>
                  </a:lnTo>
                  <a:lnTo>
                    <a:pt x="17524" y="44939"/>
                  </a:lnTo>
                  <a:lnTo>
                    <a:pt x="17876" y="43391"/>
                  </a:lnTo>
                  <a:lnTo>
                    <a:pt x="18248" y="41853"/>
                  </a:lnTo>
                  <a:lnTo>
                    <a:pt x="18640" y="40335"/>
                  </a:lnTo>
                  <a:lnTo>
                    <a:pt x="19042" y="38847"/>
                  </a:lnTo>
                  <a:lnTo>
                    <a:pt x="19254" y="38113"/>
                  </a:lnTo>
                  <a:lnTo>
                    <a:pt x="19465" y="37379"/>
                  </a:lnTo>
                  <a:lnTo>
                    <a:pt x="19686" y="36665"/>
                  </a:lnTo>
                  <a:lnTo>
                    <a:pt x="19907" y="35941"/>
                  </a:lnTo>
                  <a:lnTo>
                    <a:pt x="20138" y="35238"/>
                  </a:lnTo>
                  <a:lnTo>
                    <a:pt x="20370" y="34534"/>
                  </a:lnTo>
                  <a:lnTo>
                    <a:pt x="20611" y="33840"/>
                  </a:lnTo>
                  <a:lnTo>
                    <a:pt x="20852" y="33157"/>
                  </a:lnTo>
                  <a:lnTo>
                    <a:pt x="21093" y="32473"/>
                  </a:lnTo>
                  <a:lnTo>
                    <a:pt x="21345" y="31809"/>
                  </a:lnTo>
                  <a:lnTo>
                    <a:pt x="21606" y="31146"/>
                  </a:lnTo>
                  <a:lnTo>
                    <a:pt x="21868" y="30492"/>
                  </a:lnTo>
                  <a:lnTo>
                    <a:pt x="22139" y="29839"/>
                  </a:lnTo>
                  <a:lnTo>
                    <a:pt x="22411" y="29206"/>
                  </a:lnTo>
                  <a:lnTo>
                    <a:pt x="22682" y="28582"/>
                  </a:lnTo>
                  <a:lnTo>
                    <a:pt x="22963" y="27959"/>
                  </a:lnTo>
                  <a:lnTo>
                    <a:pt x="23255" y="27356"/>
                  </a:lnTo>
                  <a:lnTo>
                    <a:pt x="23547" y="26753"/>
                  </a:lnTo>
                  <a:lnTo>
                    <a:pt x="23848" y="26159"/>
                  </a:lnTo>
                  <a:lnTo>
                    <a:pt x="24150" y="25586"/>
                  </a:lnTo>
                  <a:lnTo>
                    <a:pt x="24451" y="25013"/>
                  </a:lnTo>
                  <a:lnTo>
                    <a:pt x="24773" y="24450"/>
                  </a:lnTo>
                  <a:lnTo>
                    <a:pt x="25085" y="23908"/>
                  </a:lnTo>
                  <a:lnTo>
                    <a:pt x="25417" y="23365"/>
                  </a:lnTo>
                  <a:lnTo>
                    <a:pt x="25738" y="22842"/>
                  </a:lnTo>
                  <a:lnTo>
                    <a:pt x="26080" y="22319"/>
                  </a:lnTo>
                  <a:lnTo>
                    <a:pt x="26422" y="21816"/>
                  </a:lnTo>
                  <a:lnTo>
                    <a:pt x="26764" y="21324"/>
                  </a:lnTo>
                  <a:lnTo>
                    <a:pt x="27116" y="20841"/>
                  </a:lnTo>
                  <a:lnTo>
                    <a:pt x="27478" y="20379"/>
                  </a:lnTo>
                  <a:lnTo>
                    <a:pt x="27840" y="19916"/>
                  </a:lnTo>
                  <a:lnTo>
                    <a:pt x="28212" y="19474"/>
                  </a:lnTo>
                  <a:lnTo>
                    <a:pt x="28584" y="19042"/>
                  </a:lnTo>
                  <a:lnTo>
                    <a:pt x="28966" y="18620"/>
                  </a:lnTo>
                  <a:lnTo>
                    <a:pt x="29287" y="18288"/>
                  </a:lnTo>
                  <a:lnTo>
                    <a:pt x="29619" y="17956"/>
                  </a:lnTo>
                  <a:lnTo>
                    <a:pt x="29941" y="17634"/>
                  </a:lnTo>
                  <a:lnTo>
                    <a:pt x="30273" y="17333"/>
                  </a:lnTo>
                  <a:lnTo>
                    <a:pt x="30604" y="17041"/>
                  </a:lnTo>
                  <a:lnTo>
                    <a:pt x="30946" y="16750"/>
                  </a:lnTo>
                  <a:lnTo>
                    <a:pt x="31278" y="16478"/>
                  </a:lnTo>
                  <a:lnTo>
                    <a:pt x="31620" y="16217"/>
                  </a:lnTo>
                  <a:lnTo>
                    <a:pt x="31972" y="15965"/>
                  </a:lnTo>
                  <a:lnTo>
                    <a:pt x="32314" y="15724"/>
                  </a:lnTo>
                  <a:lnTo>
                    <a:pt x="32666" y="15503"/>
                  </a:lnTo>
                  <a:lnTo>
                    <a:pt x="33017" y="15282"/>
                  </a:lnTo>
                  <a:lnTo>
                    <a:pt x="33379" y="15071"/>
                  </a:lnTo>
                  <a:lnTo>
                    <a:pt x="33741" y="14880"/>
                  </a:lnTo>
                  <a:lnTo>
                    <a:pt x="34103" y="14689"/>
                  </a:lnTo>
                  <a:lnTo>
                    <a:pt x="34475" y="14518"/>
                  </a:lnTo>
                  <a:lnTo>
                    <a:pt x="34837" y="14347"/>
                  </a:lnTo>
                  <a:lnTo>
                    <a:pt x="35219" y="14196"/>
                  </a:lnTo>
                  <a:lnTo>
                    <a:pt x="35591" y="14055"/>
                  </a:lnTo>
                  <a:lnTo>
                    <a:pt x="35973" y="13925"/>
                  </a:lnTo>
                  <a:lnTo>
                    <a:pt x="36355" y="13804"/>
                  </a:lnTo>
                  <a:lnTo>
                    <a:pt x="36747" y="13693"/>
                  </a:lnTo>
                  <a:lnTo>
                    <a:pt x="37140" y="13593"/>
                  </a:lnTo>
                  <a:lnTo>
                    <a:pt x="37532" y="13502"/>
                  </a:lnTo>
                  <a:lnTo>
                    <a:pt x="37934" y="13422"/>
                  </a:lnTo>
                  <a:lnTo>
                    <a:pt x="38336" y="13352"/>
                  </a:lnTo>
                  <a:lnTo>
                    <a:pt x="38738" y="13291"/>
                  </a:lnTo>
                  <a:lnTo>
                    <a:pt x="39150" y="13251"/>
                  </a:lnTo>
                  <a:lnTo>
                    <a:pt x="39563" y="13211"/>
                  </a:lnTo>
                  <a:lnTo>
                    <a:pt x="39985" y="13181"/>
                  </a:lnTo>
                  <a:lnTo>
                    <a:pt x="40397" y="13171"/>
                  </a:lnTo>
                  <a:lnTo>
                    <a:pt x="40829" y="13161"/>
                  </a:lnTo>
                  <a:close/>
                  <a:moveTo>
                    <a:pt x="40829" y="1"/>
                  </a:moveTo>
                  <a:lnTo>
                    <a:pt x="40055" y="11"/>
                  </a:lnTo>
                  <a:lnTo>
                    <a:pt x="39281" y="41"/>
                  </a:lnTo>
                  <a:lnTo>
                    <a:pt x="38517" y="91"/>
                  </a:lnTo>
                  <a:lnTo>
                    <a:pt x="37763" y="152"/>
                  </a:lnTo>
                  <a:lnTo>
                    <a:pt x="37019" y="242"/>
                  </a:lnTo>
                  <a:lnTo>
                    <a:pt x="36275" y="343"/>
                  </a:lnTo>
                  <a:lnTo>
                    <a:pt x="35541" y="463"/>
                  </a:lnTo>
                  <a:lnTo>
                    <a:pt x="34807" y="604"/>
                  </a:lnTo>
                  <a:lnTo>
                    <a:pt x="34083" y="765"/>
                  </a:lnTo>
                  <a:lnTo>
                    <a:pt x="33369" y="946"/>
                  </a:lnTo>
                  <a:lnTo>
                    <a:pt x="32655" y="1147"/>
                  </a:lnTo>
                  <a:lnTo>
                    <a:pt x="31952" y="1368"/>
                  </a:lnTo>
                  <a:lnTo>
                    <a:pt x="31258" y="1599"/>
                  </a:lnTo>
                  <a:lnTo>
                    <a:pt x="30564" y="1861"/>
                  </a:lnTo>
                  <a:lnTo>
                    <a:pt x="29881" y="2132"/>
                  </a:lnTo>
                  <a:lnTo>
                    <a:pt x="29207" y="2424"/>
                  </a:lnTo>
                  <a:lnTo>
                    <a:pt x="28533" y="2735"/>
                  </a:lnTo>
                  <a:lnTo>
                    <a:pt x="27870" y="3067"/>
                  </a:lnTo>
                  <a:lnTo>
                    <a:pt x="27216" y="3419"/>
                  </a:lnTo>
                  <a:lnTo>
                    <a:pt x="26573" y="3781"/>
                  </a:lnTo>
                  <a:lnTo>
                    <a:pt x="25929" y="4173"/>
                  </a:lnTo>
                  <a:lnTo>
                    <a:pt x="25296" y="4575"/>
                  </a:lnTo>
                  <a:lnTo>
                    <a:pt x="24663" y="4997"/>
                  </a:lnTo>
                  <a:lnTo>
                    <a:pt x="24039" y="5440"/>
                  </a:lnTo>
                  <a:lnTo>
                    <a:pt x="23426" y="5902"/>
                  </a:lnTo>
                  <a:lnTo>
                    <a:pt x="22823" y="6385"/>
                  </a:lnTo>
                  <a:lnTo>
                    <a:pt x="22219" y="6887"/>
                  </a:lnTo>
                  <a:lnTo>
                    <a:pt x="21626" y="7400"/>
                  </a:lnTo>
                  <a:lnTo>
                    <a:pt x="21043" y="7933"/>
                  </a:lnTo>
                  <a:lnTo>
                    <a:pt x="20470" y="8486"/>
                  </a:lnTo>
                  <a:lnTo>
                    <a:pt x="19897" y="9059"/>
                  </a:lnTo>
                  <a:lnTo>
                    <a:pt x="19334" y="9652"/>
                  </a:lnTo>
                  <a:lnTo>
                    <a:pt x="18781" y="10265"/>
                  </a:lnTo>
                  <a:lnTo>
                    <a:pt x="18238" y="10889"/>
                  </a:lnTo>
                  <a:lnTo>
                    <a:pt x="17705" y="11532"/>
                  </a:lnTo>
                  <a:lnTo>
                    <a:pt x="17182" y="12195"/>
                  </a:lnTo>
                  <a:lnTo>
                    <a:pt x="16670" y="12869"/>
                  </a:lnTo>
                  <a:lnTo>
                    <a:pt x="16167" y="13553"/>
                  </a:lnTo>
                  <a:lnTo>
                    <a:pt x="15664" y="14266"/>
                  </a:lnTo>
                  <a:lnTo>
                    <a:pt x="15182" y="14980"/>
                  </a:lnTo>
                  <a:lnTo>
                    <a:pt x="14709" y="15714"/>
                  </a:lnTo>
                  <a:lnTo>
                    <a:pt x="14247" y="16468"/>
                  </a:lnTo>
                  <a:lnTo>
                    <a:pt x="13794" y="17222"/>
                  </a:lnTo>
                  <a:lnTo>
                    <a:pt x="13352" y="18006"/>
                  </a:lnTo>
                  <a:lnTo>
                    <a:pt x="12910" y="18790"/>
                  </a:lnTo>
                  <a:lnTo>
                    <a:pt x="12487" y="19595"/>
                  </a:lnTo>
                  <a:lnTo>
                    <a:pt x="12065" y="20409"/>
                  </a:lnTo>
                  <a:lnTo>
                    <a:pt x="11663" y="21233"/>
                  </a:lnTo>
                  <a:lnTo>
                    <a:pt x="11261" y="22068"/>
                  </a:lnTo>
                  <a:lnTo>
                    <a:pt x="10869" y="22922"/>
                  </a:lnTo>
                  <a:lnTo>
                    <a:pt x="10497" y="23777"/>
                  </a:lnTo>
                  <a:lnTo>
                    <a:pt x="10115" y="24651"/>
                  </a:lnTo>
                  <a:lnTo>
                    <a:pt x="9753" y="25526"/>
                  </a:lnTo>
                  <a:lnTo>
                    <a:pt x="9401" y="26421"/>
                  </a:lnTo>
                  <a:lnTo>
                    <a:pt x="9049" y="27326"/>
                  </a:lnTo>
                  <a:lnTo>
                    <a:pt x="8717" y="28230"/>
                  </a:lnTo>
                  <a:lnTo>
                    <a:pt x="8385" y="29155"/>
                  </a:lnTo>
                  <a:lnTo>
                    <a:pt x="8064" y="30080"/>
                  </a:lnTo>
                  <a:lnTo>
                    <a:pt x="7752" y="31015"/>
                  </a:lnTo>
                  <a:lnTo>
                    <a:pt x="7440" y="31960"/>
                  </a:lnTo>
                  <a:lnTo>
                    <a:pt x="7139" y="32915"/>
                  </a:lnTo>
                  <a:lnTo>
                    <a:pt x="6857" y="33880"/>
                  </a:lnTo>
                  <a:lnTo>
                    <a:pt x="6566" y="34845"/>
                  </a:lnTo>
                  <a:lnTo>
                    <a:pt x="6294" y="35821"/>
                  </a:lnTo>
                  <a:lnTo>
                    <a:pt x="6023" y="36796"/>
                  </a:lnTo>
                  <a:lnTo>
                    <a:pt x="5761" y="37791"/>
                  </a:lnTo>
                  <a:lnTo>
                    <a:pt x="5510" y="38776"/>
                  </a:lnTo>
                  <a:lnTo>
                    <a:pt x="5269" y="39782"/>
                  </a:lnTo>
                  <a:lnTo>
                    <a:pt x="5027" y="40777"/>
                  </a:lnTo>
                  <a:lnTo>
                    <a:pt x="4796" y="41792"/>
                  </a:lnTo>
                  <a:lnTo>
                    <a:pt x="4575" y="42798"/>
                  </a:lnTo>
                  <a:lnTo>
                    <a:pt x="4354" y="43823"/>
                  </a:lnTo>
                  <a:lnTo>
                    <a:pt x="4143" y="44838"/>
                  </a:lnTo>
                  <a:lnTo>
                    <a:pt x="3931" y="45864"/>
                  </a:lnTo>
                  <a:lnTo>
                    <a:pt x="3740" y="46889"/>
                  </a:lnTo>
                  <a:lnTo>
                    <a:pt x="3549" y="47925"/>
                  </a:lnTo>
                  <a:lnTo>
                    <a:pt x="3358" y="48950"/>
                  </a:lnTo>
                  <a:lnTo>
                    <a:pt x="3177" y="49986"/>
                  </a:lnTo>
                  <a:lnTo>
                    <a:pt x="3006" y="51021"/>
                  </a:lnTo>
                  <a:lnTo>
                    <a:pt x="2836" y="52057"/>
                  </a:lnTo>
                  <a:lnTo>
                    <a:pt x="2524" y="54138"/>
                  </a:lnTo>
                  <a:lnTo>
                    <a:pt x="2232" y="56219"/>
                  </a:lnTo>
                  <a:lnTo>
                    <a:pt x="1961" y="58300"/>
                  </a:lnTo>
                  <a:lnTo>
                    <a:pt x="1709" y="60381"/>
                  </a:lnTo>
                  <a:lnTo>
                    <a:pt x="1478" y="62452"/>
                  </a:lnTo>
                  <a:lnTo>
                    <a:pt x="1267" y="64513"/>
                  </a:lnTo>
                  <a:lnTo>
                    <a:pt x="1076" y="66563"/>
                  </a:lnTo>
                  <a:lnTo>
                    <a:pt x="905" y="68604"/>
                  </a:lnTo>
                  <a:lnTo>
                    <a:pt x="754" y="70625"/>
                  </a:lnTo>
                  <a:lnTo>
                    <a:pt x="614" y="72626"/>
                  </a:lnTo>
                  <a:lnTo>
                    <a:pt x="493" y="74606"/>
                  </a:lnTo>
                  <a:lnTo>
                    <a:pt x="392" y="76556"/>
                  </a:lnTo>
                  <a:lnTo>
                    <a:pt x="302" y="78487"/>
                  </a:lnTo>
                  <a:lnTo>
                    <a:pt x="222" y="80387"/>
                  </a:lnTo>
                  <a:lnTo>
                    <a:pt x="161" y="82247"/>
                  </a:lnTo>
                  <a:lnTo>
                    <a:pt x="101" y="84086"/>
                  </a:lnTo>
                  <a:lnTo>
                    <a:pt x="61" y="85876"/>
                  </a:lnTo>
                  <a:lnTo>
                    <a:pt x="30" y="87625"/>
                  </a:lnTo>
                  <a:lnTo>
                    <a:pt x="20" y="89334"/>
                  </a:lnTo>
                  <a:lnTo>
                    <a:pt x="0" y="91003"/>
                  </a:lnTo>
                  <a:lnTo>
                    <a:pt x="0" y="92611"/>
                  </a:lnTo>
                  <a:lnTo>
                    <a:pt x="10" y="94180"/>
                  </a:lnTo>
                  <a:lnTo>
                    <a:pt x="20" y="95688"/>
                  </a:lnTo>
                  <a:lnTo>
                    <a:pt x="41" y="97145"/>
                  </a:lnTo>
                  <a:lnTo>
                    <a:pt x="61" y="98543"/>
                  </a:lnTo>
                  <a:lnTo>
                    <a:pt x="91" y="99880"/>
                  </a:lnTo>
                  <a:lnTo>
                    <a:pt x="161" y="102353"/>
                  </a:lnTo>
                  <a:lnTo>
                    <a:pt x="242" y="104545"/>
                  </a:lnTo>
                  <a:lnTo>
                    <a:pt x="322" y="106435"/>
                  </a:lnTo>
                  <a:lnTo>
                    <a:pt x="402" y="108013"/>
                  </a:lnTo>
                  <a:lnTo>
                    <a:pt x="473" y="109250"/>
                  </a:lnTo>
                  <a:lnTo>
                    <a:pt x="553" y="110607"/>
                  </a:lnTo>
                  <a:lnTo>
                    <a:pt x="583" y="110928"/>
                  </a:lnTo>
                  <a:lnTo>
                    <a:pt x="634" y="111240"/>
                  </a:lnTo>
                  <a:lnTo>
                    <a:pt x="694" y="111552"/>
                  </a:lnTo>
                  <a:lnTo>
                    <a:pt x="774" y="111863"/>
                  </a:lnTo>
                  <a:lnTo>
                    <a:pt x="855" y="112165"/>
                  </a:lnTo>
                  <a:lnTo>
                    <a:pt x="965" y="112457"/>
                  </a:lnTo>
                  <a:lnTo>
                    <a:pt x="1076" y="112738"/>
                  </a:lnTo>
                  <a:lnTo>
                    <a:pt x="1207" y="113020"/>
                  </a:lnTo>
                  <a:lnTo>
                    <a:pt x="1348" y="113291"/>
                  </a:lnTo>
                  <a:lnTo>
                    <a:pt x="1498" y="113552"/>
                  </a:lnTo>
                  <a:lnTo>
                    <a:pt x="1659" y="113814"/>
                  </a:lnTo>
                  <a:lnTo>
                    <a:pt x="1840" y="114055"/>
                  </a:lnTo>
                  <a:lnTo>
                    <a:pt x="2021" y="114296"/>
                  </a:lnTo>
                  <a:lnTo>
                    <a:pt x="2222" y="114528"/>
                  </a:lnTo>
                  <a:lnTo>
                    <a:pt x="2433" y="114749"/>
                  </a:lnTo>
                  <a:lnTo>
                    <a:pt x="2644" y="114960"/>
                  </a:lnTo>
                  <a:lnTo>
                    <a:pt x="2876" y="115161"/>
                  </a:lnTo>
                  <a:lnTo>
                    <a:pt x="3107" y="115352"/>
                  </a:lnTo>
                  <a:lnTo>
                    <a:pt x="3348" y="115523"/>
                  </a:lnTo>
                  <a:lnTo>
                    <a:pt x="3600" y="115694"/>
                  </a:lnTo>
                  <a:lnTo>
                    <a:pt x="3861" y="115855"/>
                  </a:lnTo>
                  <a:lnTo>
                    <a:pt x="4132" y="115995"/>
                  </a:lnTo>
                  <a:lnTo>
                    <a:pt x="4404" y="116126"/>
                  </a:lnTo>
                  <a:lnTo>
                    <a:pt x="4685" y="116247"/>
                  </a:lnTo>
                  <a:lnTo>
                    <a:pt x="4967" y="116357"/>
                  </a:lnTo>
                  <a:lnTo>
                    <a:pt x="5259" y="116448"/>
                  </a:lnTo>
                  <a:lnTo>
                    <a:pt x="5560" y="116528"/>
                  </a:lnTo>
                  <a:lnTo>
                    <a:pt x="5862" y="116599"/>
                  </a:lnTo>
                  <a:lnTo>
                    <a:pt x="6173" y="116649"/>
                  </a:lnTo>
                  <a:lnTo>
                    <a:pt x="6485" y="116689"/>
                  </a:lnTo>
                  <a:lnTo>
                    <a:pt x="6797" y="116709"/>
                  </a:lnTo>
                  <a:lnTo>
                    <a:pt x="7118" y="116719"/>
                  </a:lnTo>
                  <a:lnTo>
                    <a:pt x="7350" y="116709"/>
                  </a:lnTo>
                  <a:lnTo>
                    <a:pt x="7591" y="116699"/>
                  </a:lnTo>
                  <a:lnTo>
                    <a:pt x="7933" y="116659"/>
                  </a:lnTo>
                  <a:lnTo>
                    <a:pt x="8265" y="116619"/>
                  </a:lnTo>
                  <a:lnTo>
                    <a:pt x="8586" y="116548"/>
                  </a:lnTo>
                  <a:lnTo>
                    <a:pt x="8908" y="116468"/>
                  </a:lnTo>
                  <a:lnTo>
                    <a:pt x="9220" y="116367"/>
                  </a:lnTo>
                  <a:lnTo>
                    <a:pt x="9521" y="116257"/>
                  </a:lnTo>
                  <a:lnTo>
                    <a:pt x="9823" y="116136"/>
                  </a:lnTo>
                  <a:lnTo>
                    <a:pt x="10115" y="115995"/>
                  </a:lnTo>
                  <a:lnTo>
                    <a:pt x="10396" y="115845"/>
                  </a:lnTo>
                  <a:lnTo>
                    <a:pt x="10668" y="115684"/>
                  </a:lnTo>
                  <a:lnTo>
                    <a:pt x="10929" y="115503"/>
                  </a:lnTo>
                  <a:lnTo>
                    <a:pt x="11180" y="115312"/>
                  </a:lnTo>
                  <a:lnTo>
                    <a:pt x="11432" y="115111"/>
                  </a:lnTo>
                  <a:lnTo>
                    <a:pt x="11663" y="114900"/>
                  </a:lnTo>
                  <a:lnTo>
                    <a:pt x="11884" y="114678"/>
                  </a:lnTo>
                  <a:lnTo>
                    <a:pt x="12095" y="114437"/>
                  </a:lnTo>
                  <a:lnTo>
                    <a:pt x="12296" y="114196"/>
                  </a:lnTo>
                  <a:lnTo>
                    <a:pt x="12487" y="113944"/>
                  </a:lnTo>
                  <a:lnTo>
                    <a:pt x="12668" y="113683"/>
                  </a:lnTo>
                  <a:lnTo>
                    <a:pt x="12829" y="113412"/>
                  </a:lnTo>
                  <a:lnTo>
                    <a:pt x="12980" y="113130"/>
                  </a:lnTo>
                  <a:lnTo>
                    <a:pt x="13121" y="112849"/>
                  </a:lnTo>
                  <a:lnTo>
                    <a:pt x="13251" y="112557"/>
                  </a:lnTo>
                  <a:lnTo>
                    <a:pt x="13362" y="112256"/>
                  </a:lnTo>
                  <a:lnTo>
                    <a:pt x="13452" y="111944"/>
                  </a:lnTo>
                  <a:lnTo>
                    <a:pt x="13533" y="111632"/>
                  </a:lnTo>
                  <a:lnTo>
                    <a:pt x="13603" y="111311"/>
                  </a:lnTo>
                  <a:lnTo>
                    <a:pt x="13654" y="110989"/>
                  </a:lnTo>
                  <a:lnTo>
                    <a:pt x="13684" y="110667"/>
                  </a:lnTo>
                  <a:lnTo>
                    <a:pt x="13704" y="110335"/>
                  </a:lnTo>
                  <a:lnTo>
                    <a:pt x="13704" y="109994"/>
                  </a:lnTo>
                  <a:lnTo>
                    <a:pt x="13694" y="109662"/>
                  </a:lnTo>
                  <a:lnTo>
                    <a:pt x="13593" y="108214"/>
                  </a:lnTo>
                  <a:lnTo>
                    <a:pt x="13503" y="106656"/>
                  </a:lnTo>
                  <a:lnTo>
                    <a:pt x="13422" y="104987"/>
                  </a:lnTo>
                  <a:lnTo>
                    <a:pt x="13342" y="103218"/>
                  </a:lnTo>
                  <a:lnTo>
                    <a:pt x="13282" y="101348"/>
                  </a:lnTo>
                  <a:lnTo>
                    <a:pt x="13231" y="99397"/>
                  </a:lnTo>
                  <a:lnTo>
                    <a:pt x="13191" y="97357"/>
                  </a:lnTo>
                  <a:lnTo>
                    <a:pt x="13161" y="95235"/>
                  </a:lnTo>
                  <a:lnTo>
                    <a:pt x="13151" y="93044"/>
                  </a:lnTo>
                  <a:lnTo>
                    <a:pt x="13151" y="90782"/>
                  </a:lnTo>
                  <a:lnTo>
                    <a:pt x="13171" y="88470"/>
                  </a:lnTo>
                  <a:lnTo>
                    <a:pt x="13211" y="86087"/>
                  </a:lnTo>
                  <a:lnTo>
                    <a:pt x="13271" y="83664"/>
                  </a:lnTo>
                  <a:lnTo>
                    <a:pt x="13352" y="81201"/>
                  </a:lnTo>
                  <a:lnTo>
                    <a:pt x="13452" y="78698"/>
                  </a:lnTo>
                  <a:lnTo>
                    <a:pt x="13583" y="76154"/>
                  </a:lnTo>
                  <a:lnTo>
                    <a:pt x="15624" y="76094"/>
                  </a:lnTo>
                  <a:lnTo>
                    <a:pt x="17926" y="76034"/>
                  </a:lnTo>
                  <a:lnTo>
                    <a:pt x="20470" y="75963"/>
                  </a:lnTo>
                  <a:lnTo>
                    <a:pt x="23235" y="75903"/>
                  </a:lnTo>
                  <a:lnTo>
                    <a:pt x="26211" y="75843"/>
                  </a:lnTo>
                  <a:lnTo>
                    <a:pt x="29388" y="75792"/>
                  </a:lnTo>
                  <a:lnTo>
                    <a:pt x="32736" y="75752"/>
                  </a:lnTo>
                  <a:lnTo>
                    <a:pt x="36245" y="75722"/>
                  </a:lnTo>
                  <a:lnTo>
                    <a:pt x="39894" y="75702"/>
                  </a:lnTo>
                  <a:lnTo>
                    <a:pt x="43665" y="75702"/>
                  </a:lnTo>
                  <a:lnTo>
                    <a:pt x="47555" y="75712"/>
                  </a:lnTo>
                  <a:lnTo>
                    <a:pt x="51537" y="75752"/>
                  </a:lnTo>
                  <a:lnTo>
                    <a:pt x="55588" y="75802"/>
                  </a:lnTo>
                  <a:lnTo>
                    <a:pt x="57639" y="75843"/>
                  </a:lnTo>
                  <a:lnTo>
                    <a:pt x="59711" y="75883"/>
                  </a:lnTo>
                  <a:lnTo>
                    <a:pt x="61782" y="75933"/>
                  </a:lnTo>
                  <a:lnTo>
                    <a:pt x="63873" y="75993"/>
                  </a:lnTo>
                  <a:lnTo>
                    <a:pt x="65964" y="76054"/>
                  </a:lnTo>
                  <a:lnTo>
                    <a:pt x="68055" y="76124"/>
                  </a:lnTo>
                  <a:lnTo>
                    <a:pt x="68186" y="78668"/>
                  </a:lnTo>
                  <a:lnTo>
                    <a:pt x="68287" y="81171"/>
                  </a:lnTo>
                  <a:lnTo>
                    <a:pt x="68377" y="83644"/>
                  </a:lnTo>
                  <a:lnTo>
                    <a:pt x="68437" y="86067"/>
                  </a:lnTo>
                  <a:lnTo>
                    <a:pt x="68478" y="88449"/>
                  </a:lnTo>
                  <a:lnTo>
                    <a:pt x="68498" y="90772"/>
                  </a:lnTo>
                  <a:lnTo>
                    <a:pt x="68508" y="93034"/>
                  </a:lnTo>
                  <a:lnTo>
                    <a:pt x="68488" y="95225"/>
                  </a:lnTo>
                  <a:lnTo>
                    <a:pt x="68468" y="97347"/>
                  </a:lnTo>
                  <a:lnTo>
                    <a:pt x="68427" y="99387"/>
                  </a:lnTo>
                  <a:lnTo>
                    <a:pt x="68377" y="101348"/>
                  </a:lnTo>
                  <a:lnTo>
                    <a:pt x="68307" y="103218"/>
                  </a:lnTo>
                  <a:lnTo>
                    <a:pt x="68236" y="104987"/>
                  </a:lnTo>
                  <a:lnTo>
                    <a:pt x="68156" y="106656"/>
                  </a:lnTo>
                  <a:lnTo>
                    <a:pt x="68065" y="108214"/>
                  </a:lnTo>
                  <a:lnTo>
                    <a:pt x="67965" y="109662"/>
                  </a:lnTo>
                  <a:lnTo>
                    <a:pt x="67945" y="110004"/>
                  </a:lnTo>
                  <a:lnTo>
                    <a:pt x="67955" y="110335"/>
                  </a:lnTo>
                  <a:lnTo>
                    <a:pt x="67965" y="110667"/>
                  </a:lnTo>
                  <a:lnTo>
                    <a:pt x="68005" y="110999"/>
                  </a:lnTo>
                  <a:lnTo>
                    <a:pt x="68055" y="111321"/>
                  </a:lnTo>
                  <a:lnTo>
                    <a:pt x="68126" y="111632"/>
                  </a:lnTo>
                  <a:lnTo>
                    <a:pt x="68206" y="111944"/>
                  </a:lnTo>
                  <a:lnTo>
                    <a:pt x="68297" y="112256"/>
                  </a:lnTo>
                  <a:lnTo>
                    <a:pt x="68407" y="112557"/>
                  </a:lnTo>
                  <a:lnTo>
                    <a:pt x="68538" y="112849"/>
                  </a:lnTo>
                  <a:lnTo>
                    <a:pt x="68669" y="113130"/>
                  </a:lnTo>
                  <a:lnTo>
                    <a:pt x="68829" y="113412"/>
                  </a:lnTo>
                  <a:lnTo>
                    <a:pt x="68990" y="113683"/>
                  </a:lnTo>
                  <a:lnTo>
                    <a:pt x="69171" y="113944"/>
                  </a:lnTo>
                  <a:lnTo>
                    <a:pt x="69352" y="114196"/>
                  </a:lnTo>
                  <a:lnTo>
                    <a:pt x="69553" y="114437"/>
                  </a:lnTo>
                  <a:lnTo>
                    <a:pt x="69775" y="114678"/>
                  </a:lnTo>
                  <a:lnTo>
                    <a:pt x="69996" y="114900"/>
                  </a:lnTo>
                  <a:lnTo>
                    <a:pt x="70227" y="115111"/>
                  </a:lnTo>
                  <a:lnTo>
                    <a:pt x="70468" y="115312"/>
                  </a:lnTo>
                  <a:lnTo>
                    <a:pt x="70730" y="115503"/>
                  </a:lnTo>
                  <a:lnTo>
                    <a:pt x="70991" y="115684"/>
                  </a:lnTo>
                  <a:lnTo>
                    <a:pt x="71263" y="115845"/>
                  </a:lnTo>
                  <a:lnTo>
                    <a:pt x="71544" y="115995"/>
                  </a:lnTo>
                  <a:lnTo>
                    <a:pt x="71836" y="116136"/>
                  </a:lnTo>
                  <a:lnTo>
                    <a:pt x="72127" y="116257"/>
                  </a:lnTo>
                  <a:lnTo>
                    <a:pt x="72439" y="116367"/>
                  </a:lnTo>
                  <a:lnTo>
                    <a:pt x="72751" y="116468"/>
                  </a:lnTo>
                  <a:lnTo>
                    <a:pt x="73062" y="116548"/>
                  </a:lnTo>
                  <a:lnTo>
                    <a:pt x="73394" y="116619"/>
                  </a:lnTo>
                  <a:lnTo>
                    <a:pt x="73726" y="116659"/>
                  </a:lnTo>
                  <a:lnTo>
                    <a:pt x="74058" y="116699"/>
                  </a:lnTo>
                  <a:lnTo>
                    <a:pt x="74399" y="116709"/>
                  </a:lnTo>
                  <a:lnTo>
                    <a:pt x="74731" y="116709"/>
                  </a:lnTo>
                  <a:lnTo>
                    <a:pt x="75073" y="116689"/>
                  </a:lnTo>
                  <a:lnTo>
                    <a:pt x="75395" y="116659"/>
                  </a:lnTo>
                  <a:lnTo>
                    <a:pt x="75716" y="116609"/>
                  </a:lnTo>
                  <a:lnTo>
                    <a:pt x="76038" y="116538"/>
                  </a:lnTo>
                  <a:lnTo>
                    <a:pt x="76350" y="116458"/>
                  </a:lnTo>
                  <a:lnTo>
                    <a:pt x="76651" y="116367"/>
                  </a:lnTo>
                  <a:lnTo>
                    <a:pt x="76953" y="116257"/>
                  </a:lnTo>
                  <a:lnTo>
                    <a:pt x="77255" y="116126"/>
                  </a:lnTo>
                  <a:lnTo>
                    <a:pt x="77536" y="115985"/>
                  </a:lnTo>
                  <a:lnTo>
                    <a:pt x="77818" y="115834"/>
                  </a:lnTo>
                  <a:lnTo>
                    <a:pt x="78089" y="115674"/>
                  </a:lnTo>
                  <a:lnTo>
                    <a:pt x="78351" y="115493"/>
                  </a:lnTo>
                  <a:lnTo>
                    <a:pt x="78602" y="115302"/>
                  </a:lnTo>
                  <a:lnTo>
                    <a:pt x="78843" y="115101"/>
                  </a:lnTo>
                  <a:lnTo>
                    <a:pt x="79074" y="114889"/>
                  </a:lnTo>
                  <a:lnTo>
                    <a:pt x="79296" y="114668"/>
                  </a:lnTo>
                  <a:lnTo>
                    <a:pt x="79507" y="114437"/>
                  </a:lnTo>
                  <a:lnTo>
                    <a:pt x="79708" y="114196"/>
                  </a:lnTo>
                  <a:lnTo>
                    <a:pt x="79899" y="113934"/>
                  </a:lnTo>
                  <a:lnTo>
                    <a:pt x="80080" y="113673"/>
                  </a:lnTo>
                  <a:lnTo>
                    <a:pt x="80241" y="113402"/>
                  </a:lnTo>
                  <a:lnTo>
                    <a:pt x="80392" y="113120"/>
                  </a:lnTo>
                  <a:lnTo>
                    <a:pt x="80532" y="112829"/>
                  </a:lnTo>
                  <a:lnTo>
                    <a:pt x="80663" y="112537"/>
                  </a:lnTo>
                  <a:lnTo>
                    <a:pt x="80774" y="112225"/>
                  </a:lnTo>
                  <a:lnTo>
                    <a:pt x="80864" y="111914"/>
                  </a:lnTo>
                  <a:lnTo>
                    <a:pt x="80944" y="111602"/>
                  </a:lnTo>
                  <a:lnTo>
                    <a:pt x="81015" y="111270"/>
                  </a:lnTo>
                  <a:lnTo>
                    <a:pt x="81065" y="110939"/>
                  </a:lnTo>
                  <a:lnTo>
                    <a:pt x="81095" y="110607"/>
                  </a:lnTo>
                  <a:lnTo>
                    <a:pt x="81186" y="109250"/>
                  </a:lnTo>
                  <a:lnTo>
                    <a:pt x="81256" y="108013"/>
                  </a:lnTo>
                  <a:lnTo>
                    <a:pt x="81337" y="106435"/>
                  </a:lnTo>
                  <a:lnTo>
                    <a:pt x="81417" y="104545"/>
                  </a:lnTo>
                  <a:lnTo>
                    <a:pt x="81487" y="102353"/>
                  </a:lnTo>
                  <a:lnTo>
                    <a:pt x="81558" y="99880"/>
                  </a:lnTo>
                  <a:lnTo>
                    <a:pt x="81588" y="98543"/>
                  </a:lnTo>
                  <a:lnTo>
                    <a:pt x="81608" y="97145"/>
                  </a:lnTo>
                  <a:lnTo>
                    <a:pt x="81628" y="95688"/>
                  </a:lnTo>
                  <a:lnTo>
                    <a:pt x="81648" y="94180"/>
                  </a:lnTo>
                  <a:lnTo>
                    <a:pt x="81648" y="92611"/>
                  </a:lnTo>
                  <a:lnTo>
                    <a:pt x="81648" y="91003"/>
                  </a:lnTo>
                  <a:lnTo>
                    <a:pt x="81638" y="89334"/>
                  </a:lnTo>
                  <a:lnTo>
                    <a:pt x="81618" y="87625"/>
                  </a:lnTo>
                  <a:lnTo>
                    <a:pt x="81588" y="85876"/>
                  </a:lnTo>
                  <a:lnTo>
                    <a:pt x="81548" y="84086"/>
                  </a:lnTo>
                  <a:lnTo>
                    <a:pt x="81497" y="82247"/>
                  </a:lnTo>
                  <a:lnTo>
                    <a:pt x="81427" y="80387"/>
                  </a:lnTo>
                  <a:lnTo>
                    <a:pt x="81357" y="78487"/>
                  </a:lnTo>
                  <a:lnTo>
                    <a:pt x="81266" y="76556"/>
                  </a:lnTo>
                  <a:lnTo>
                    <a:pt x="81156" y="74606"/>
                  </a:lnTo>
                  <a:lnTo>
                    <a:pt x="81035" y="72626"/>
                  </a:lnTo>
                  <a:lnTo>
                    <a:pt x="80894" y="70625"/>
                  </a:lnTo>
                  <a:lnTo>
                    <a:pt x="80743" y="68604"/>
                  </a:lnTo>
                  <a:lnTo>
                    <a:pt x="80572" y="66563"/>
                  </a:lnTo>
                  <a:lnTo>
                    <a:pt x="80381" y="64513"/>
                  </a:lnTo>
                  <a:lnTo>
                    <a:pt x="80170" y="62452"/>
                  </a:lnTo>
                  <a:lnTo>
                    <a:pt x="79939" y="60381"/>
                  </a:lnTo>
                  <a:lnTo>
                    <a:pt x="79698" y="58300"/>
                  </a:lnTo>
                  <a:lnTo>
                    <a:pt x="79416" y="56219"/>
                  </a:lnTo>
                  <a:lnTo>
                    <a:pt x="79125" y="54138"/>
                  </a:lnTo>
                  <a:lnTo>
                    <a:pt x="78813" y="52057"/>
                  </a:lnTo>
                  <a:lnTo>
                    <a:pt x="78642" y="51021"/>
                  </a:lnTo>
                  <a:lnTo>
                    <a:pt x="78471" y="49986"/>
                  </a:lnTo>
                  <a:lnTo>
                    <a:pt x="78290" y="48950"/>
                  </a:lnTo>
                  <a:lnTo>
                    <a:pt x="78109" y="47925"/>
                  </a:lnTo>
                  <a:lnTo>
                    <a:pt x="77908" y="46889"/>
                  </a:lnTo>
                  <a:lnTo>
                    <a:pt x="77717" y="45864"/>
                  </a:lnTo>
                  <a:lnTo>
                    <a:pt x="77506" y="44838"/>
                  </a:lnTo>
                  <a:lnTo>
                    <a:pt x="77295" y="43823"/>
                  </a:lnTo>
                  <a:lnTo>
                    <a:pt x="77084" y="42798"/>
                  </a:lnTo>
                  <a:lnTo>
                    <a:pt x="76853" y="41792"/>
                  </a:lnTo>
                  <a:lnTo>
                    <a:pt x="76621" y="40777"/>
                  </a:lnTo>
                  <a:lnTo>
                    <a:pt x="76380" y="39782"/>
                  </a:lnTo>
                  <a:lnTo>
                    <a:pt x="76139" y="38776"/>
                  </a:lnTo>
                  <a:lnTo>
                    <a:pt x="75887" y="37791"/>
                  </a:lnTo>
                  <a:lnTo>
                    <a:pt x="75626" y="36796"/>
                  </a:lnTo>
                  <a:lnTo>
                    <a:pt x="75354" y="35821"/>
                  </a:lnTo>
                  <a:lnTo>
                    <a:pt x="75083" y="34845"/>
                  </a:lnTo>
                  <a:lnTo>
                    <a:pt x="74802" y="33880"/>
                  </a:lnTo>
                  <a:lnTo>
                    <a:pt x="74510" y="32915"/>
                  </a:lnTo>
                  <a:lnTo>
                    <a:pt x="74208" y="31960"/>
                  </a:lnTo>
                  <a:lnTo>
                    <a:pt x="73907" y="31015"/>
                  </a:lnTo>
                  <a:lnTo>
                    <a:pt x="73585" y="30080"/>
                  </a:lnTo>
                  <a:lnTo>
                    <a:pt x="73263" y="29155"/>
                  </a:lnTo>
                  <a:lnTo>
                    <a:pt x="72932" y="28230"/>
                  </a:lnTo>
                  <a:lnTo>
                    <a:pt x="72600" y="27326"/>
                  </a:lnTo>
                  <a:lnTo>
                    <a:pt x="72248" y="26421"/>
                  </a:lnTo>
                  <a:lnTo>
                    <a:pt x="71896" y="25526"/>
                  </a:lnTo>
                  <a:lnTo>
                    <a:pt x="71534" y="24651"/>
                  </a:lnTo>
                  <a:lnTo>
                    <a:pt x="71162" y="23777"/>
                  </a:lnTo>
                  <a:lnTo>
                    <a:pt x="70780" y="22922"/>
                  </a:lnTo>
                  <a:lnTo>
                    <a:pt x="70388" y="22068"/>
                  </a:lnTo>
                  <a:lnTo>
                    <a:pt x="69986" y="21233"/>
                  </a:lnTo>
                  <a:lnTo>
                    <a:pt x="69584" y="20409"/>
                  </a:lnTo>
                  <a:lnTo>
                    <a:pt x="69161" y="19595"/>
                  </a:lnTo>
                  <a:lnTo>
                    <a:pt x="68739" y="18790"/>
                  </a:lnTo>
                  <a:lnTo>
                    <a:pt x="68297" y="18006"/>
                  </a:lnTo>
                  <a:lnTo>
                    <a:pt x="67854" y="17222"/>
                  </a:lnTo>
                  <a:lnTo>
                    <a:pt x="67402" y="16468"/>
                  </a:lnTo>
                  <a:lnTo>
                    <a:pt x="66939" y="15714"/>
                  </a:lnTo>
                  <a:lnTo>
                    <a:pt x="66467" y="14980"/>
                  </a:lnTo>
                  <a:lnTo>
                    <a:pt x="65984" y="14266"/>
                  </a:lnTo>
                  <a:lnTo>
                    <a:pt x="65482" y="13553"/>
                  </a:lnTo>
                  <a:lnTo>
                    <a:pt x="64979" y="12869"/>
                  </a:lnTo>
                  <a:lnTo>
                    <a:pt x="64466" y="12195"/>
                  </a:lnTo>
                  <a:lnTo>
                    <a:pt x="63943" y="11532"/>
                  </a:lnTo>
                  <a:lnTo>
                    <a:pt x="63410" y="10889"/>
                  </a:lnTo>
                  <a:lnTo>
                    <a:pt x="62868" y="10265"/>
                  </a:lnTo>
                  <a:lnTo>
                    <a:pt x="62315" y="9652"/>
                  </a:lnTo>
                  <a:lnTo>
                    <a:pt x="61752" y="9059"/>
                  </a:lnTo>
                  <a:lnTo>
                    <a:pt x="61178" y="8486"/>
                  </a:lnTo>
                  <a:lnTo>
                    <a:pt x="60605" y="7933"/>
                  </a:lnTo>
                  <a:lnTo>
                    <a:pt x="60022" y="7400"/>
                  </a:lnTo>
                  <a:lnTo>
                    <a:pt x="59429" y="6887"/>
                  </a:lnTo>
                  <a:lnTo>
                    <a:pt x="58826" y="6385"/>
                  </a:lnTo>
                  <a:lnTo>
                    <a:pt x="58223" y="5902"/>
                  </a:lnTo>
                  <a:lnTo>
                    <a:pt x="57609" y="5440"/>
                  </a:lnTo>
                  <a:lnTo>
                    <a:pt x="56986" y="4997"/>
                  </a:lnTo>
                  <a:lnTo>
                    <a:pt x="56363" y="4575"/>
                  </a:lnTo>
                  <a:lnTo>
                    <a:pt x="55729" y="4173"/>
                  </a:lnTo>
                  <a:lnTo>
                    <a:pt x="55086" y="3781"/>
                  </a:lnTo>
                  <a:lnTo>
                    <a:pt x="54432" y="3419"/>
                  </a:lnTo>
                  <a:lnTo>
                    <a:pt x="53779" y="3067"/>
                  </a:lnTo>
                  <a:lnTo>
                    <a:pt x="53115" y="2735"/>
                  </a:lnTo>
                  <a:lnTo>
                    <a:pt x="52452" y="2424"/>
                  </a:lnTo>
                  <a:lnTo>
                    <a:pt x="51768" y="2132"/>
                  </a:lnTo>
                  <a:lnTo>
                    <a:pt x="51084" y="1861"/>
                  </a:lnTo>
                  <a:lnTo>
                    <a:pt x="50401" y="1599"/>
                  </a:lnTo>
                  <a:lnTo>
                    <a:pt x="49697" y="1368"/>
                  </a:lnTo>
                  <a:lnTo>
                    <a:pt x="48993" y="1147"/>
                  </a:lnTo>
                  <a:lnTo>
                    <a:pt x="48289" y="946"/>
                  </a:lnTo>
                  <a:lnTo>
                    <a:pt x="47565" y="765"/>
                  </a:lnTo>
                  <a:lnTo>
                    <a:pt x="46842" y="604"/>
                  </a:lnTo>
                  <a:lnTo>
                    <a:pt x="46118" y="463"/>
                  </a:lnTo>
                  <a:lnTo>
                    <a:pt x="45384" y="343"/>
                  </a:lnTo>
                  <a:lnTo>
                    <a:pt x="44640" y="242"/>
                  </a:lnTo>
                  <a:lnTo>
                    <a:pt x="43886" y="152"/>
                  </a:lnTo>
                  <a:lnTo>
                    <a:pt x="43132" y="91"/>
                  </a:lnTo>
                  <a:lnTo>
                    <a:pt x="42368" y="41"/>
                  </a:lnTo>
                  <a:lnTo>
                    <a:pt x="41603" y="11"/>
                  </a:lnTo>
                  <a:lnTo>
                    <a:pt x="408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7"/>
            <p:cNvSpPr/>
            <p:nvPr/>
          </p:nvSpPr>
          <p:spPr>
            <a:xfrm>
              <a:off x="-5510375" y="-7771575"/>
              <a:ext cx="2041225" cy="2918000"/>
            </a:xfrm>
            <a:custGeom>
              <a:avLst/>
              <a:gdLst/>
              <a:ahLst/>
              <a:cxnLst/>
              <a:rect l="l" t="t" r="r" b="b"/>
              <a:pathLst>
                <a:path w="81649" h="116720" fill="none" extrusionOk="0">
                  <a:moveTo>
                    <a:pt x="81095" y="110607"/>
                  </a:moveTo>
                  <a:lnTo>
                    <a:pt x="81095" y="110607"/>
                  </a:lnTo>
                  <a:lnTo>
                    <a:pt x="81186" y="109250"/>
                  </a:lnTo>
                  <a:lnTo>
                    <a:pt x="81256" y="108013"/>
                  </a:lnTo>
                  <a:lnTo>
                    <a:pt x="81337" y="106435"/>
                  </a:lnTo>
                  <a:lnTo>
                    <a:pt x="81417" y="104545"/>
                  </a:lnTo>
                  <a:lnTo>
                    <a:pt x="81487" y="102353"/>
                  </a:lnTo>
                  <a:lnTo>
                    <a:pt x="81558" y="99880"/>
                  </a:lnTo>
                  <a:lnTo>
                    <a:pt x="81588" y="98543"/>
                  </a:lnTo>
                  <a:lnTo>
                    <a:pt x="81608" y="97145"/>
                  </a:lnTo>
                  <a:lnTo>
                    <a:pt x="81628" y="95688"/>
                  </a:lnTo>
                  <a:lnTo>
                    <a:pt x="81648" y="94180"/>
                  </a:lnTo>
                  <a:lnTo>
                    <a:pt x="81648" y="92611"/>
                  </a:lnTo>
                  <a:lnTo>
                    <a:pt x="81648" y="91003"/>
                  </a:lnTo>
                  <a:lnTo>
                    <a:pt x="81638" y="89334"/>
                  </a:lnTo>
                  <a:lnTo>
                    <a:pt x="81618" y="87625"/>
                  </a:lnTo>
                  <a:lnTo>
                    <a:pt x="81588" y="85876"/>
                  </a:lnTo>
                  <a:lnTo>
                    <a:pt x="81548" y="84086"/>
                  </a:lnTo>
                  <a:lnTo>
                    <a:pt x="81497" y="82247"/>
                  </a:lnTo>
                  <a:lnTo>
                    <a:pt x="81427" y="80387"/>
                  </a:lnTo>
                  <a:lnTo>
                    <a:pt x="81357" y="78487"/>
                  </a:lnTo>
                  <a:lnTo>
                    <a:pt x="81266" y="76556"/>
                  </a:lnTo>
                  <a:lnTo>
                    <a:pt x="81156" y="74606"/>
                  </a:lnTo>
                  <a:lnTo>
                    <a:pt x="81035" y="72626"/>
                  </a:lnTo>
                  <a:lnTo>
                    <a:pt x="80894" y="70625"/>
                  </a:lnTo>
                  <a:lnTo>
                    <a:pt x="80743" y="68604"/>
                  </a:lnTo>
                  <a:lnTo>
                    <a:pt x="80572" y="66563"/>
                  </a:lnTo>
                  <a:lnTo>
                    <a:pt x="80381" y="64513"/>
                  </a:lnTo>
                  <a:lnTo>
                    <a:pt x="80170" y="62452"/>
                  </a:lnTo>
                  <a:lnTo>
                    <a:pt x="79939" y="60381"/>
                  </a:lnTo>
                  <a:lnTo>
                    <a:pt x="79698" y="58300"/>
                  </a:lnTo>
                  <a:lnTo>
                    <a:pt x="79416" y="56219"/>
                  </a:lnTo>
                  <a:lnTo>
                    <a:pt x="79125" y="54138"/>
                  </a:lnTo>
                  <a:lnTo>
                    <a:pt x="78813" y="52057"/>
                  </a:lnTo>
                  <a:lnTo>
                    <a:pt x="78642" y="51021"/>
                  </a:lnTo>
                  <a:lnTo>
                    <a:pt x="78471" y="49986"/>
                  </a:lnTo>
                  <a:lnTo>
                    <a:pt x="78290" y="48950"/>
                  </a:lnTo>
                  <a:lnTo>
                    <a:pt x="78109" y="47925"/>
                  </a:lnTo>
                  <a:lnTo>
                    <a:pt x="77908" y="46889"/>
                  </a:lnTo>
                  <a:lnTo>
                    <a:pt x="77717" y="45864"/>
                  </a:lnTo>
                  <a:lnTo>
                    <a:pt x="77506" y="44838"/>
                  </a:lnTo>
                  <a:lnTo>
                    <a:pt x="77295" y="43823"/>
                  </a:lnTo>
                  <a:lnTo>
                    <a:pt x="77084" y="42798"/>
                  </a:lnTo>
                  <a:lnTo>
                    <a:pt x="76853" y="41792"/>
                  </a:lnTo>
                  <a:lnTo>
                    <a:pt x="76621" y="40777"/>
                  </a:lnTo>
                  <a:lnTo>
                    <a:pt x="76380" y="39782"/>
                  </a:lnTo>
                  <a:lnTo>
                    <a:pt x="76139" y="38776"/>
                  </a:lnTo>
                  <a:lnTo>
                    <a:pt x="75887" y="37791"/>
                  </a:lnTo>
                  <a:lnTo>
                    <a:pt x="75626" y="36796"/>
                  </a:lnTo>
                  <a:lnTo>
                    <a:pt x="75354" y="35821"/>
                  </a:lnTo>
                  <a:lnTo>
                    <a:pt x="75083" y="34845"/>
                  </a:lnTo>
                  <a:lnTo>
                    <a:pt x="74802" y="33880"/>
                  </a:lnTo>
                  <a:lnTo>
                    <a:pt x="74510" y="32915"/>
                  </a:lnTo>
                  <a:lnTo>
                    <a:pt x="74208" y="31960"/>
                  </a:lnTo>
                  <a:lnTo>
                    <a:pt x="73907" y="31015"/>
                  </a:lnTo>
                  <a:lnTo>
                    <a:pt x="73585" y="30080"/>
                  </a:lnTo>
                  <a:lnTo>
                    <a:pt x="73263" y="29155"/>
                  </a:lnTo>
                  <a:lnTo>
                    <a:pt x="72932" y="28230"/>
                  </a:lnTo>
                  <a:lnTo>
                    <a:pt x="72600" y="27326"/>
                  </a:lnTo>
                  <a:lnTo>
                    <a:pt x="72248" y="26421"/>
                  </a:lnTo>
                  <a:lnTo>
                    <a:pt x="71896" y="25526"/>
                  </a:lnTo>
                  <a:lnTo>
                    <a:pt x="71534" y="24651"/>
                  </a:lnTo>
                  <a:lnTo>
                    <a:pt x="71162" y="23777"/>
                  </a:lnTo>
                  <a:lnTo>
                    <a:pt x="70780" y="22922"/>
                  </a:lnTo>
                  <a:lnTo>
                    <a:pt x="70388" y="22068"/>
                  </a:lnTo>
                  <a:lnTo>
                    <a:pt x="69986" y="21233"/>
                  </a:lnTo>
                  <a:lnTo>
                    <a:pt x="69584" y="20409"/>
                  </a:lnTo>
                  <a:lnTo>
                    <a:pt x="69161" y="19595"/>
                  </a:lnTo>
                  <a:lnTo>
                    <a:pt x="68739" y="18790"/>
                  </a:lnTo>
                  <a:lnTo>
                    <a:pt x="68297" y="18006"/>
                  </a:lnTo>
                  <a:lnTo>
                    <a:pt x="67854" y="17222"/>
                  </a:lnTo>
                  <a:lnTo>
                    <a:pt x="67402" y="16468"/>
                  </a:lnTo>
                  <a:lnTo>
                    <a:pt x="66939" y="15714"/>
                  </a:lnTo>
                  <a:lnTo>
                    <a:pt x="66467" y="14980"/>
                  </a:lnTo>
                  <a:lnTo>
                    <a:pt x="65984" y="14266"/>
                  </a:lnTo>
                  <a:lnTo>
                    <a:pt x="65482" y="13553"/>
                  </a:lnTo>
                  <a:lnTo>
                    <a:pt x="64979" y="12869"/>
                  </a:lnTo>
                  <a:lnTo>
                    <a:pt x="64466" y="12195"/>
                  </a:lnTo>
                  <a:lnTo>
                    <a:pt x="63943" y="11532"/>
                  </a:lnTo>
                  <a:lnTo>
                    <a:pt x="63410" y="10889"/>
                  </a:lnTo>
                  <a:lnTo>
                    <a:pt x="62868" y="10265"/>
                  </a:lnTo>
                  <a:lnTo>
                    <a:pt x="62315" y="9652"/>
                  </a:lnTo>
                  <a:lnTo>
                    <a:pt x="62315" y="9652"/>
                  </a:lnTo>
                  <a:lnTo>
                    <a:pt x="61752" y="9059"/>
                  </a:lnTo>
                  <a:lnTo>
                    <a:pt x="61178" y="8486"/>
                  </a:lnTo>
                  <a:lnTo>
                    <a:pt x="60605" y="7933"/>
                  </a:lnTo>
                  <a:lnTo>
                    <a:pt x="60022" y="7400"/>
                  </a:lnTo>
                  <a:lnTo>
                    <a:pt x="59429" y="6887"/>
                  </a:lnTo>
                  <a:lnTo>
                    <a:pt x="58826" y="6385"/>
                  </a:lnTo>
                  <a:lnTo>
                    <a:pt x="58223" y="5902"/>
                  </a:lnTo>
                  <a:lnTo>
                    <a:pt x="57609" y="5440"/>
                  </a:lnTo>
                  <a:lnTo>
                    <a:pt x="56986" y="4997"/>
                  </a:lnTo>
                  <a:lnTo>
                    <a:pt x="56363" y="4575"/>
                  </a:lnTo>
                  <a:lnTo>
                    <a:pt x="55729" y="4173"/>
                  </a:lnTo>
                  <a:lnTo>
                    <a:pt x="55086" y="3781"/>
                  </a:lnTo>
                  <a:lnTo>
                    <a:pt x="54432" y="3419"/>
                  </a:lnTo>
                  <a:lnTo>
                    <a:pt x="53779" y="3067"/>
                  </a:lnTo>
                  <a:lnTo>
                    <a:pt x="53115" y="2735"/>
                  </a:lnTo>
                  <a:lnTo>
                    <a:pt x="52452" y="2424"/>
                  </a:lnTo>
                  <a:lnTo>
                    <a:pt x="51768" y="2132"/>
                  </a:lnTo>
                  <a:lnTo>
                    <a:pt x="51084" y="1861"/>
                  </a:lnTo>
                  <a:lnTo>
                    <a:pt x="50401" y="1599"/>
                  </a:lnTo>
                  <a:lnTo>
                    <a:pt x="49697" y="1368"/>
                  </a:lnTo>
                  <a:lnTo>
                    <a:pt x="48993" y="1147"/>
                  </a:lnTo>
                  <a:lnTo>
                    <a:pt x="48289" y="946"/>
                  </a:lnTo>
                  <a:lnTo>
                    <a:pt x="47565" y="765"/>
                  </a:lnTo>
                  <a:lnTo>
                    <a:pt x="46842" y="604"/>
                  </a:lnTo>
                  <a:lnTo>
                    <a:pt x="46118" y="463"/>
                  </a:lnTo>
                  <a:lnTo>
                    <a:pt x="45384" y="343"/>
                  </a:lnTo>
                  <a:lnTo>
                    <a:pt x="44640" y="242"/>
                  </a:lnTo>
                  <a:lnTo>
                    <a:pt x="43886" y="152"/>
                  </a:lnTo>
                  <a:lnTo>
                    <a:pt x="43132" y="91"/>
                  </a:lnTo>
                  <a:lnTo>
                    <a:pt x="42368" y="41"/>
                  </a:lnTo>
                  <a:lnTo>
                    <a:pt x="41603" y="11"/>
                  </a:lnTo>
                  <a:lnTo>
                    <a:pt x="40829" y="1"/>
                  </a:lnTo>
                  <a:lnTo>
                    <a:pt x="40829" y="1"/>
                  </a:lnTo>
                  <a:lnTo>
                    <a:pt x="40055" y="11"/>
                  </a:lnTo>
                  <a:lnTo>
                    <a:pt x="39281" y="41"/>
                  </a:lnTo>
                  <a:lnTo>
                    <a:pt x="38517" y="91"/>
                  </a:lnTo>
                  <a:lnTo>
                    <a:pt x="37763" y="152"/>
                  </a:lnTo>
                  <a:lnTo>
                    <a:pt x="37019" y="242"/>
                  </a:lnTo>
                  <a:lnTo>
                    <a:pt x="36275" y="343"/>
                  </a:lnTo>
                  <a:lnTo>
                    <a:pt x="35541" y="463"/>
                  </a:lnTo>
                  <a:lnTo>
                    <a:pt x="34807" y="604"/>
                  </a:lnTo>
                  <a:lnTo>
                    <a:pt x="34083" y="765"/>
                  </a:lnTo>
                  <a:lnTo>
                    <a:pt x="33369" y="946"/>
                  </a:lnTo>
                  <a:lnTo>
                    <a:pt x="32655" y="1147"/>
                  </a:lnTo>
                  <a:lnTo>
                    <a:pt x="31952" y="1368"/>
                  </a:lnTo>
                  <a:lnTo>
                    <a:pt x="31258" y="1599"/>
                  </a:lnTo>
                  <a:lnTo>
                    <a:pt x="30564" y="1861"/>
                  </a:lnTo>
                  <a:lnTo>
                    <a:pt x="29881" y="2132"/>
                  </a:lnTo>
                  <a:lnTo>
                    <a:pt x="29207" y="2424"/>
                  </a:lnTo>
                  <a:lnTo>
                    <a:pt x="28533" y="2735"/>
                  </a:lnTo>
                  <a:lnTo>
                    <a:pt x="27870" y="3067"/>
                  </a:lnTo>
                  <a:lnTo>
                    <a:pt x="27216" y="3419"/>
                  </a:lnTo>
                  <a:lnTo>
                    <a:pt x="26573" y="3781"/>
                  </a:lnTo>
                  <a:lnTo>
                    <a:pt x="25929" y="4173"/>
                  </a:lnTo>
                  <a:lnTo>
                    <a:pt x="25296" y="4575"/>
                  </a:lnTo>
                  <a:lnTo>
                    <a:pt x="24663" y="4997"/>
                  </a:lnTo>
                  <a:lnTo>
                    <a:pt x="24039" y="5440"/>
                  </a:lnTo>
                  <a:lnTo>
                    <a:pt x="23426" y="5902"/>
                  </a:lnTo>
                  <a:lnTo>
                    <a:pt x="22823" y="6385"/>
                  </a:lnTo>
                  <a:lnTo>
                    <a:pt x="22219" y="6887"/>
                  </a:lnTo>
                  <a:lnTo>
                    <a:pt x="21626" y="7400"/>
                  </a:lnTo>
                  <a:lnTo>
                    <a:pt x="21043" y="7933"/>
                  </a:lnTo>
                  <a:lnTo>
                    <a:pt x="20470" y="8486"/>
                  </a:lnTo>
                  <a:lnTo>
                    <a:pt x="19897" y="9059"/>
                  </a:lnTo>
                  <a:lnTo>
                    <a:pt x="19334" y="9652"/>
                  </a:lnTo>
                  <a:lnTo>
                    <a:pt x="19334" y="9652"/>
                  </a:lnTo>
                  <a:lnTo>
                    <a:pt x="18781" y="10265"/>
                  </a:lnTo>
                  <a:lnTo>
                    <a:pt x="18238" y="10889"/>
                  </a:lnTo>
                  <a:lnTo>
                    <a:pt x="17705" y="11532"/>
                  </a:lnTo>
                  <a:lnTo>
                    <a:pt x="17182" y="12195"/>
                  </a:lnTo>
                  <a:lnTo>
                    <a:pt x="16670" y="12869"/>
                  </a:lnTo>
                  <a:lnTo>
                    <a:pt x="16167" y="13553"/>
                  </a:lnTo>
                  <a:lnTo>
                    <a:pt x="15664" y="14266"/>
                  </a:lnTo>
                  <a:lnTo>
                    <a:pt x="15182" y="14980"/>
                  </a:lnTo>
                  <a:lnTo>
                    <a:pt x="14709" y="15714"/>
                  </a:lnTo>
                  <a:lnTo>
                    <a:pt x="14247" y="16468"/>
                  </a:lnTo>
                  <a:lnTo>
                    <a:pt x="13794" y="17222"/>
                  </a:lnTo>
                  <a:lnTo>
                    <a:pt x="13352" y="18006"/>
                  </a:lnTo>
                  <a:lnTo>
                    <a:pt x="12910" y="18790"/>
                  </a:lnTo>
                  <a:lnTo>
                    <a:pt x="12487" y="19595"/>
                  </a:lnTo>
                  <a:lnTo>
                    <a:pt x="12065" y="20409"/>
                  </a:lnTo>
                  <a:lnTo>
                    <a:pt x="11663" y="21233"/>
                  </a:lnTo>
                  <a:lnTo>
                    <a:pt x="11261" y="22068"/>
                  </a:lnTo>
                  <a:lnTo>
                    <a:pt x="10869" y="22922"/>
                  </a:lnTo>
                  <a:lnTo>
                    <a:pt x="10497" y="23777"/>
                  </a:lnTo>
                  <a:lnTo>
                    <a:pt x="10115" y="24651"/>
                  </a:lnTo>
                  <a:lnTo>
                    <a:pt x="9753" y="25526"/>
                  </a:lnTo>
                  <a:lnTo>
                    <a:pt x="9401" y="26421"/>
                  </a:lnTo>
                  <a:lnTo>
                    <a:pt x="9049" y="27326"/>
                  </a:lnTo>
                  <a:lnTo>
                    <a:pt x="8717" y="28230"/>
                  </a:lnTo>
                  <a:lnTo>
                    <a:pt x="8385" y="29155"/>
                  </a:lnTo>
                  <a:lnTo>
                    <a:pt x="8064" y="30080"/>
                  </a:lnTo>
                  <a:lnTo>
                    <a:pt x="7752" y="31015"/>
                  </a:lnTo>
                  <a:lnTo>
                    <a:pt x="7440" y="31960"/>
                  </a:lnTo>
                  <a:lnTo>
                    <a:pt x="7139" y="32915"/>
                  </a:lnTo>
                  <a:lnTo>
                    <a:pt x="6857" y="33880"/>
                  </a:lnTo>
                  <a:lnTo>
                    <a:pt x="6566" y="34845"/>
                  </a:lnTo>
                  <a:lnTo>
                    <a:pt x="6294" y="35821"/>
                  </a:lnTo>
                  <a:lnTo>
                    <a:pt x="6023" y="36796"/>
                  </a:lnTo>
                  <a:lnTo>
                    <a:pt x="5761" y="37791"/>
                  </a:lnTo>
                  <a:lnTo>
                    <a:pt x="5510" y="38776"/>
                  </a:lnTo>
                  <a:lnTo>
                    <a:pt x="5269" y="39782"/>
                  </a:lnTo>
                  <a:lnTo>
                    <a:pt x="5027" y="40777"/>
                  </a:lnTo>
                  <a:lnTo>
                    <a:pt x="4796" y="41792"/>
                  </a:lnTo>
                  <a:lnTo>
                    <a:pt x="4575" y="42798"/>
                  </a:lnTo>
                  <a:lnTo>
                    <a:pt x="4354" y="43823"/>
                  </a:lnTo>
                  <a:lnTo>
                    <a:pt x="4143" y="44838"/>
                  </a:lnTo>
                  <a:lnTo>
                    <a:pt x="3931" y="45864"/>
                  </a:lnTo>
                  <a:lnTo>
                    <a:pt x="3740" y="46889"/>
                  </a:lnTo>
                  <a:lnTo>
                    <a:pt x="3549" y="47925"/>
                  </a:lnTo>
                  <a:lnTo>
                    <a:pt x="3358" y="48950"/>
                  </a:lnTo>
                  <a:lnTo>
                    <a:pt x="3177" y="49986"/>
                  </a:lnTo>
                  <a:lnTo>
                    <a:pt x="3006" y="51021"/>
                  </a:lnTo>
                  <a:lnTo>
                    <a:pt x="2836" y="52057"/>
                  </a:lnTo>
                  <a:lnTo>
                    <a:pt x="2524" y="54138"/>
                  </a:lnTo>
                  <a:lnTo>
                    <a:pt x="2232" y="56219"/>
                  </a:lnTo>
                  <a:lnTo>
                    <a:pt x="1961" y="58300"/>
                  </a:lnTo>
                  <a:lnTo>
                    <a:pt x="1709" y="60381"/>
                  </a:lnTo>
                  <a:lnTo>
                    <a:pt x="1478" y="62452"/>
                  </a:lnTo>
                  <a:lnTo>
                    <a:pt x="1267" y="64513"/>
                  </a:lnTo>
                  <a:lnTo>
                    <a:pt x="1076" y="66563"/>
                  </a:lnTo>
                  <a:lnTo>
                    <a:pt x="905" y="68604"/>
                  </a:lnTo>
                  <a:lnTo>
                    <a:pt x="754" y="70625"/>
                  </a:lnTo>
                  <a:lnTo>
                    <a:pt x="614" y="72626"/>
                  </a:lnTo>
                  <a:lnTo>
                    <a:pt x="493" y="74606"/>
                  </a:lnTo>
                  <a:lnTo>
                    <a:pt x="392" y="76556"/>
                  </a:lnTo>
                  <a:lnTo>
                    <a:pt x="302" y="78487"/>
                  </a:lnTo>
                  <a:lnTo>
                    <a:pt x="222" y="80387"/>
                  </a:lnTo>
                  <a:lnTo>
                    <a:pt x="161" y="82247"/>
                  </a:lnTo>
                  <a:lnTo>
                    <a:pt x="101" y="84086"/>
                  </a:lnTo>
                  <a:lnTo>
                    <a:pt x="61" y="85876"/>
                  </a:lnTo>
                  <a:lnTo>
                    <a:pt x="30" y="87625"/>
                  </a:lnTo>
                  <a:lnTo>
                    <a:pt x="20" y="89334"/>
                  </a:lnTo>
                  <a:lnTo>
                    <a:pt x="0" y="91003"/>
                  </a:lnTo>
                  <a:lnTo>
                    <a:pt x="0" y="92611"/>
                  </a:lnTo>
                  <a:lnTo>
                    <a:pt x="10" y="94180"/>
                  </a:lnTo>
                  <a:lnTo>
                    <a:pt x="20" y="95688"/>
                  </a:lnTo>
                  <a:lnTo>
                    <a:pt x="41" y="97145"/>
                  </a:lnTo>
                  <a:lnTo>
                    <a:pt x="61" y="98543"/>
                  </a:lnTo>
                  <a:lnTo>
                    <a:pt x="91" y="99880"/>
                  </a:lnTo>
                  <a:lnTo>
                    <a:pt x="161" y="102353"/>
                  </a:lnTo>
                  <a:lnTo>
                    <a:pt x="242" y="104545"/>
                  </a:lnTo>
                  <a:lnTo>
                    <a:pt x="322" y="106435"/>
                  </a:lnTo>
                  <a:lnTo>
                    <a:pt x="402" y="108013"/>
                  </a:lnTo>
                  <a:lnTo>
                    <a:pt x="473" y="109250"/>
                  </a:lnTo>
                  <a:lnTo>
                    <a:pt x="553" y="110607"/>
                  </a:lnTo>
                  <a:lnTo>
                    <a:pt x="553" y="110607"/>
                  </a:lnTo>
                  <a:lnTo>
                    <a:pt x="583" y="110928"/>
                  </a:lnTo>
                  <a:lnTo>
                    <a:pt x="634" y="111240"/>
                  </a:lnTo>
                  <a:lnTo>
                    <a:pt x="694" y="111552"/>
                  </a:lnTo>
                  <a:lnTo>
                    <a:pt x="774" y="111863"/>
                  </a:lnTo>
                  <a:lnTo>
                    <a:pt x="855" y="112165"/>
                  </a:lnTo>
                  <a:lnTo>
                    <a:pt x="965" y="112457"/>
                  </a:lnTo>
                  <a:lnTo>
                    <a:pt x="1076" y="112738"/>
                  </a:lnTo>
                  <a:lnTo>
                    <a:pt x="1207" y="113020"/>
                  </a:lnTo>
                  <a:lnTo>
                    <a:pt x="1348" y="113291"/>
                  </a:lnTo>
                  <a:lnTo>
                    <a:pt x="1498" y="113552"/>
                  </a:lnTo>
                  <a:lnTo>
                    <a:pt x="1659" y="113814"/>
                  </a:lnTo>
                  <a:lnTo>
                    <a:pt x="1840" y="114055"/>
                  </a:lnTo>
                  <a:lnTo>
                    <a:pt x="2021" y="114296"/>
                  </a:lnTo>
                  <a:lnTo>
                    <a:pt x="2222" y="114528"/>
                  </a:lnTo>
                  <a:lnTo>
                    <a:pt x="2433" y="114749"/>
                  </a:lnTo>
                  <a:lnTo>
                    <a:pt x="2644" y="114960"/>
                  </a:lnTo>
                  <a:lnTo>
                    <a:pt x="2876" y="115161"/>
                  </a:lnTo>
                  <a:lnTo>
                    <a:pt x="3107" y="115352"/>
                  </a:lnTo>
                  <a:lnTo>
                    <a:pt x="3348" y="115523"/>
                  </a:lnTo>
                  <a:lnTo>
                    <a:pt x="3600" y="115694"/>
                  </a:lnTo>
                  <a:lnTo>
                    <a:pt x="3861" y="115855"/>
                  </a:lnTo>
                  <a:lnTo>
                    <a:pt x="4132" y="115995"/>
                  </a:lnTo>
                  <a:lnTo>
                    <a:pt x="4404" y="116126"/>
                  </a:lnTo>
                  <a:lnTo>
                    <a:pt x="4685" y="116247"/>
                  </a:lnTo>
                  <a:lnTo>
                    <a:pt x="4967" y="116357"/>
                  </a:lnTo>
                  <a:lnTo>
                    <a:pt x="5259" y="116448"/>
                  </a:lnTo>
                  <a:lnTo>
                    <a:pt x="5560" y="116528"/>
                  </a:lnTo>
                  <a:lnTo>
                    <a:pt x="5862" y="116599"/>
                  </a:lnTo>
                  <a:lnTo>
                    <a:pt x="6173" y="116649"/>
                  </a:lnTo>
                  <a:lnTo>
                    <a:pt x="6485" y="116689"/>
                  </a:lnTo>
                  <a:lnTo>
                    <a:pt x="6797" y="116709"/>
                  </a:lnTo>
                  <a:lnTo>
                    <a:pt x="7118" y="116719"/>
                  </a:lnTo>
                  <a:lnTo>
                    <a:pt x="7118" y="116719"/>
                  </a:lnTo>
                  <a:lnTo>
                    <a:pt x="7350" y="116709"/>
                  </a:lnTo>
                  <a:lnTo>
                    <a:pt x="7591" y="116699"/>
                  </a:lnTo>
                  <a:lnTo>
                    <a:pt x="7591" y="116699"/>
                  </a:lnTo>
                  <a:lnTo>
                    <a:pt x="7933" y="116659"/>
                  </a:lnTo>
                  <a:lnTo>
                    <a:pt x="8265" y="116619"/>
                  </a:lnTo>
                  <a:lnTo>
                    <a:pt x="8586" y="116548"/>
                  </a:lnTo>
                  <a:lnTo>
                    <a:pt x="8908" y="116468"/>
                  </a:lnTo>
                  <a:lnTo>
                    <a:pt x="9220" y="116367"/>
                  </a:lnTo>
                  <a:lnTo>
                    <a:pt x="9521" y="116257"/>
                  </a:lnTo>
                  <a:lnTo>
                    <a:pt x="9823" y="116136"/>
                  </a:lnTo>
                  <a:lnTo>
                    <a:pt x="10115" y="115995"/>
                  </a:lnTo>
                  <a:lnTo>
                    <a:pt x="10396" y="115845"/>
                  </a:lnTo>
                  <a:lnTo>
                    <a:pt x="10668" y="115684"/>
                  </a:lnTo>
                  <a:lnTo>
                    <a:pt x="10929" y="115503"/>
                  </a:lnTo>
                  <a:lnTo>
                    <a:pt x="11180" y="115312"/>
                  </a:lnTo>
                  <a:lnTo>
                    <a:pt x="11432" y="115111"/>
                  </a:lnTo>
                  <a:lnTo>
                    <a:pt x="11663" y="114900"/>
                  </a:lnTo>
                  <a:lnTo>
                    <a:pt x="11884" y="114678"/>
                  </a:lnTo>
                  <a:lnTo>
                    <a:pt x="12095" y="114437"/>
                  </a:lnTo>
                  <a:lnTo>
                    <a:pt x="12296" y="114196"/>
                  </a:lnTo>
                  <a:lnTo>
                    <a:pt x="12487" y="113944"/>
                  </a:lnTo>
                  <a:lnTo>
                    <a:pt x="12668" y="113683"/>
                  </a:lnTo>
                  <a:lnTo>
                    <a:pt x="12829" y="113412"/>
                  </a:lnTo>
                  <a:lnTo>
                    <a:pt x="12980" y="113130"/>
                  </a:lnTo>
                  <a:lnTo>
                    <a:pt x="13121" y="112849"/>
                  </a:lnTo>
                  <a:lnTo>
                    <a:pt x="13251" y="112557"/>
                  </a:lnTo>
                  <a:lnTo>
                    <a:pt x="13362" y="112256"/>
                  </a:lnTo>
                  <a:lnTo>
                    <a:pt x="13452" y="111944"/>
                  </a:lnTo>
                  <a:lnTo>
                    <a:pt x="13533" y="111632"/>
                  </a:lnTo>
                  <a:lnTo>
                    <a:pt x="13603" y="111311"/>
                  </a:lnTo>
                  <a:lnTo>
                    <a:pt x="13654" y="110989"/>
                  </a:lnTo>
                  <a:lnTo>
                    <a:pt x="13684" y="110667"/>
                  </a:lnTo>
                  <a:lnTo>
                    <a:pt x="13704" y="110335"/>
                  </a:lnTo>
                  <a:lnTo>
                    <a:pt x="13704" y="109994"/>
                  </a:lnTo>
                  <a:lnTo>
                    <a:pt x="13694" y="109662"/>
                  </a:lnTo>
                  <a:lnTo>
                    <a:pt x="13694" y="109662"/>
                  </a:lnTo>
                  <a:lnTo>
                    <a:pt x="13593" y="108214"/>
                  </a:lnTo>
                  <a:lnTo>
                    <a:pt x="13503" y="106656"/>
                  </a:lnTo>
                  <a:lnTo>
                    <a:pt x="13422" y="104987"/>
                  </a:lnTo>
                  <a:lnTo>
                    <a:pt x="13342" y="103218"/>
                  </a:lnTo>
                  <a:lnTo>
                    <a:pt x="13282" y="101348"/>
                  </a:lnTo>
                  <a:lnTo>
                    <a:pt x="13231" y="99397"/>
                  </a:lnTo>
                  <a:lnTo>
                    <a:pt x="13191" y="97357"/>
                  </a:lnTo>
                  <a:lnTo>
                    <a:pt x="13161" y="95235"/>
                  </a:lnTo>
                  <a:lnTo>
                    <a:pt x="13151" y="93044"/>
                  </a:lnTo>
                  <a:lnTo>
                    <a:pt x="13151" y="90782"/>
                  </a:lnTo>
                  <a:lnTo>
                    <a:pt x="13171" y="88470"/>
                  </a:lnTo>
                  <a:lnTo>
                    <a:pt x="13211" y="86087"/>
                  </a:lnTo>
                  <a:lnTo>
                    <a:pt x="13271" y="83664"/>
                  </a:lnTo>
                  <a:lnTo>
                    <a:pt x="13352" y="81201"/>
                  </a:lnTo>
                  <a:lnTo>
                    <a:pt x="13452" y="78698"/>
                  </a:lnTo>
                  <a:lnTo>
                    <a:pt x="13583" y="76154"/>
                  </a:lnTo>
                  <a:lnTo>
                    <a:pt x="13583" y="76154"/>
                  </a:lnTo>
                  <a:lnTo>
                    <a:pt x="15624" y="76094"/>
                  </a:lnTo>
                  <a:lnTo>
                    <a:pt x="17926" y="76034"/>
                  </a:lnTo>
                  <a:lnTo>
                    <a:pt x="20470" y="75963"/>
                  </a:lnTo>
                  <a:lnTo>
                    <a:pt x="23235" y="75903"/>
                  </a:lnTo>
                  <a:lnTo>
                    <a:pt x="26211" y="75843"/>
                  </a:lnTo>
                  <a:lnTo>
                    <a:pt x="29388" y="75792"/>
                  </a:lnTo>
                  <a:lnTo>
                    <a:pt x="32736" y="75752"/>
                  </a:lnTo>
                  <a:lnTo>
                    <a:pt x="36245" y="75722"/>
                  </a:lnTo>
                  <a:lnTo>
                    <a:pt x="39894" y="75702"/>
                  </a:lnTo>
                  <a:lnTo>
                    <a:pt x="43665" y="75702"/>
                  </a:lnTo>
                  <a:lnTo>
                    <a:pt x="47555" y="75712"/>
                  </a:lnTo>
                  <a:lnTo>
                    <a:pt x="51537" y="75752"/>
                  </a:lnTo>
                  <a:lnTo>
                    <a:pt x="55588" y="75802"/>
                  </a:lnTo>
                  <a:lnTo>
                    <a:pt x="57639" y="75843"/>
                  </a:lnTo>
                  <a:lnTo>
                    <a:pt x="59711" y="75883"/>
                  </a:lnTo>
                  <a:lnTo>
                    <a:pt x="61782" y="75933"/>
                  </a:lnTo>
                  <a:lnTo>
                    <a:pt x="63873" y="75993"/>
                  </a:lnTo>
                  <a:lnTo>
                    <a:pt x="65964" y="76054"/>
                  </a:lnTo>
                  <a:lnTo>
                    <a:pt x="68055" y="76124"/>
                  </a:lnTo>
                  <a:lnTo>
                    <a:pt x="68055" y="76124"/>
                  </a:lnTo>
                  <a:lnTo>
                    <a:pt x="68186" y="78668"/>
                  </a:lnTo>
                  <a:lnTo>
                    <a:pt x="68287" y="81171"/>
                  </a:lnTo>
                  <a:lnTo>
                    <a:pt x="68377" y="83644"/>
                  </a:lnTo>
                  <a:lnTo>
                    <a:pt x="68437" y="86067"/>
                  </a:lnTo>
                  <a:lnTo>
                    <a:pt x="68478" y="88449"/>
                  </a:lnTo>
                  <a:lnTo>
                    <a:pt x="68498" y="90772"/>
                  </a:lnTo>
                  <a:lnTo>
                    <a:pt x="68508" y="93034"/>
                  </a:lnTo>
                  <a:lnTo>
                    <a:pt x="68488" y="95225"/>
                  </a:lnTo>
                  <a:lnTo>
                    <a:pt x="68468" y="97347"/>
                  </a:lnTo>
                  <a:lnTo>
                    <a:pt x="68427" y="99387"/>
                  </a:lnTo>
                  <a:lnTo>
                    <a:pt x="68377" y="101348"/>
                  </a:lnTo>
                  <a:lnTo>
                    <a:pt x="68307" y="103218"/>
                  </a:lnTo>
                  <a:lnTo>
                    <a:pt x="68236" y="104987"/>
                  </a:lnTo>
                  <a:lnTo>
                    <a:pt x="68156" y="106656"/>
                  </a:lnTo>
                  <a:lnTo>
                    <a:pt x="68065" y="108214"/>
                  </a:lnTo>
                  <a:lnTo>
                    <a:pt x="67965" y="109662"/>
                  </a:lnTo>
                  <a:lnTo>
                    <a:pt x="67965" y="109662"/>
                  </a:lnTo>
                  <a:lnTo>
                    <a:pt x="67945" y="110004"/>
                  </a:lnTo>
                  <a:lnTo>
                    <a:pt x="67955" y="110335"/>
                  </a:lnTo>
                  <a:lnTo>
                    <a:pt x="67965" y="110667"/>
                  </a:lnTo>
                  <a:lnTo>
                    <a:pt x="68005" y="110999"/>
                  </a:lnTo>
                  <a:lnTo>
                    <a:pt x="68055" y="111321"/>
                  </a:lnTo>
                  <a:lnTo>
                    <a:pt x="68126" y="111632"/>
                  </a:lnTo>
                  <a:lnTo>
                    <a:pt x="68206" y="111944"/>
                  </a:lnTo>
                  <a:lnTo>
                    <a:pt x="68297" y="112256"/>
                  </a:lnTo>
                  <a:lnTo>
                    <a:pt x="68407" y="112557"/>
                  </a:lnTo>
                  <a:lnTo>
                    <a:pt x="68538" y="112849"/>
                  </a:lnTo>
                  <a:lnTo>
                    <a:pt x="68669" y="113130"/>
                  </a:lnTo>
                  <a:lnTo>
                    <a:pt x="68829" y="113412"/>
                  </a:lnTo>
                  <a:lnTo>
                    <a:pt x="68990" y="113683"/>
                  </a:lnTo>
                  <a:lnTo>
                    <a:pt x="69171" y="113944"/>
                  </a:lnTo>
                  <a:lnTo>
                    <a:pt x="69352" y="114196"/>
                  </a:lnTo>
                  <a:lnTo>
                    <a:pt x="69553" y="114437"/>
                  </a:lnTo>
                  <a:lnTo>
                    <a:pt x="69775" y="114678"/>
                  </a:lnTo>
                  <a:lnTo>
                    <a:pt x="69996" y="114900"/>
                  </a:lnTo>
                  <a:lnTo>
                    <a:pt x="70227" y="115111"/>
                  </a:lnTo>
                  <a:lnTo>
                    <a:pt x="70468" y="115312"/>
                  </a:lnTo>
                  <a:lnTo>
                    <a:pt x="70730" y="115503"/>
                  </a:lnTo>
                  <a:lnTo>
                    <a:pt x="70991" y="115684"/>
                  </a:lnTo>
                  <a:lnTo>
                    <a:pt x="71263" y="115845"/>
                  </a:lnTo>
                  <a:lnTo>
                    <a:pt x="71544" y="115995"/>
                  </a:lnTo>
                  <a:lnTo>
                    <a:pt x="71836" y="116136"/>
                  </a:lnTo>
                  <a:lnTo>
                    <a:pt x="72127" y="116257"/>
                  </a:lnTo>
                  <a:lnTo>
                    <a:pt x="72439" y="116367"/>
                  </a:lnTo>
                  <a:lnTo>
                    <a:pt x="72751" y="116468"/>
                  </a:lnTo>
                  <a:lnTo>
                    <a:pt x="73062" y="116548"/>
                  </a:lnTo>
                  <a:lnTo>
                    <a:pt x="73394" y="116619"/>
                  </a:lnTo>
                  <a:lnTo>
                    <a:pt x="73726" y="116659"/>
                  </a:lnTo>
                  <a:lnTo>
                    <a:pt x="74058" y="116699"/>
                  </a:lnTo>
                  <a:lnTo>
                    <a:pt x="74058" y="116699"/>
                  </a:lnTo>
                  <a:lnTo>
                    <a:pt x="74399" y="116709"/>
                  </a:lnTo>
                  <a:lnTo>
                    <a:pt x="74731" y="116709"/>
                  </a:lnTo>
                  <a:lnTo>
                    <a:pt x="75073" y="116689"/>
                  </a:lnTo>
                  <a:lnTo>
                    <a:pt x="75395" y="116659"/>
                  </a:lnTo>
                  <a:lnTo>
                    <a:pt x="75716" y="116609"/>
                  </a:lnTo>
                  <a:lnTo>
                    <a:pt x="76038" y="116538"/>
                  </a:lnTo>
                  <a:lnTo>
                    <a:pt x="76350" y="116458"/>
                  </a:lnTo>
                  <a:lnTo>
                    <a:pt x="76651" y="116367"/>
                  </a:lnTo>
                  <a:lnTo>
                    <a:pt x="76953" y="116257"/>
                  </a:lnTo>
                  <a:lnTo>
                    <a:pt x="77255" y="116126"/>
                  </a:lnTo>
                  <a:lnTo>
                    <a:pt x="77536" y="115985"/>
                  </a:lnTo>
                  <a:lnTo>
                    <a:pt x="77818" y="115834"/>
                  </a:lnTo>
                  <a:lnTo>
                    <a:pt x="78089" y="115674"/>
                  </a:lnTo>
                  <a:lnTo>
                    <a:pt x="78351" y="115493"/>
                  </a:lnTo>
                  <a:lnTo>
                    <a:pt x="78602" y="115302"/>
                  </a:lnTo>
                  <a:lnTo>
                    <a:pt x="78843" y="115101"/>
                  </a:lnTo>
                  <a:lnTo>
                    <a:pt x="79074" y="114889"/>
                  </a:lnTo>
                  <a:lnTo>
                    <a:pt x="79296" y="114668"/>
                  </a:lnTo>
                  <a:lnTo>
                    <a:pt x="79507" y="114437"/>
                  </a:lnTo>
                  <a:lnTo>
                    <a:pt x="79708" y="114196"/>
                  </a:lnTo>
                  <a:lnTo>
                    <a:pt x="79899" y="113934"/>
                  </a:lnTo>
                  <a:lnTo>
                    <a:pt x="80080" y="113673"/>
                  </a:lnTo>
                  <a:lnTo>
                    <a:pt x="80241" y="113402"/>
                  </a:lnTo>
                  <a:lnTo>
                    <a:pt x="80392" y="113120"/>
                  </a:lnTo>
                  <a:lnTo>
                    <a:pt x="80532" y="112829"/>
                  </a:lnTo>
                  <a:lnTo>
                    <a:pt x="80663" y="112537"/>
                  </a:lnTo>
                  <a:lnTo>
                    <a:pt x="80774" y="112225"/>
                  </a:lnTo>
                  <a:lnTo>
                    <a:pt x="80864" y="111914"/>
                  </a:lnTo>
                  <a:lnTo>
                    <a:pt x="80944" y="111602"/>
                  </a:lnTo>
                  <a:lnTo>
                    <a:pt x="81015" y="111270"/>
                  </a:lnTo>
                  <a:lnTo>
                    <a:pt x="81065" y="110939"/>
                  </a:lnTo>
                  <a:lnTo>
                    <a:pt x="81095" y="110607"/>
                  </a:lnTo>
                  <a:lnTo>
                    <a:pt x="81095" y="1106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7"/>
            <p:cNvSpPr/>
            <p:nvPr/>
          </p:nvSpPr>
          <p:spPr>
            <a:xfrm>
              <a:off x="-5143925" y="-7442575"/>
              <a:ext cx="1308300" cy="1244875"/>
            </a:xfrm>
            <a:custGeom>
              <a:avLst/>
              <a:gdLst/>
              <a:ahLst/>
              <a:cxnLst/>
              <a:rect l="l" t="t" r="r" b="b"/>
              <a:pathLst>
                <a:path w="52332" h="49795" fill="none" extrusionOk="0">
                  <a:moveTo>
                    <a:pt x="1" y="49794"/>
                  </a:moveTo>
                  <a:lnTo>
                    <a:pt x="1" y="49794"/>
                  </a:lnTo>
                  <a:lnTo>
                    <a:pt x="182" y="48115"/>
                  </a:lnTo>
                  <a:lnTo>
                    <a:pt x="383" y="46447"/>
                  </a:lnTo>
                  <a:lnTo>
                    <a:pt x="604" y="44778"/>
                  </a:lnTo>
                  <a:lnTo>
                    <a:pt x="835" y="43109"/>
                  </a:lnTo>
                  <a:lnTo>
                    <a:pt x="1077" y="41460"/>
                  </a:lnTo>
                  <a:lnTo>
                    <a:pt x="1338" y="39811"/>
                  </a:lnTo>
                  <a:lnTo>
                    <a:pt x="1610" y="38183"/>
                  </a:lnTo>
                  <a:lnTo>
                    <a:pt x="1901" y="36554"/>
                  </a:lnTo>
                  <a:lnTo>
                    <a:pt x="2203" y="34946"/>
                  </a:lnTo>
                  <a:lnTo>
                    <a:pt x="2524" y="33357"/>
                  </a:lnTo>
                  <a:lnTo>
                    <a:pt x="2866" y="31779"/>
                  </a:lnTo>
                  <a:lnTo>
                    <a:pt x="3218" y="30231"/>
                  </a:lnTo>
                  <a:lnTo>
                    <a:pt x="3590" y="28693"/>
                  </a:lnTo>
                  <a:lnTo>
                    <a:pt x="3982" y="27175"/>
                  </a:lnTo>
                  <a:lnTo>
                    <a:pt x="4384" y="25687"/>
                  </a:lnTo>
                  <a:lnTo>
                    <a:pt x="4596" y="24953"/>
                  </a:lnTo>
                  <a:lnTo>
                    <a:pt x="4807" y="24219"/>
                  </a:lnTo>
                  <a:lnTo>
                    <a:pt x="5028" y="23505"/>
                  </a:lnTo>
                  <a:lnTo>
                    <a:pt x="5249" y="22781"/>
                  </a:lnTo>
                  <a:lnTo>
                    <a:pt x="5480" y="22078"/>
                  </a:lnTo>
                  <a:lnTo>
                    <a:pt x="5712" y="21374"/>
                  </a:lnTo>
                  <a:lnTo>
                    <a:pt x="5953" y="20680"/>
                  </a:lnTo>
                  <a:lnTo>
                    <a:pt x="6194" y="19997"/>
                  </a:lnTo>
                  <a:lnTo>
                    <a:pt x="6435" y="19313"/>
                  </a:lnTo>
                  <a:lnTo>
                    <a:pt x="6687" y="18649"/>
                  </a:lnTo>
                  <a:lnTo>
                    <a:pt x="6948" y="17986"/>
                  </a:lnTo>
                  <a:lnTo>
                    <a:pt x="7210" y="17332"/>
                  </a:lnTo>
                  <a:lnTo>
                    <a:pt x="7481" y="16679"/>
                  </a:lnTo>
                  <a:lnTo>
                    <a:pt x="7753" y="16046"/>
                  </a:lnTo>
                  <a:lnTo>
                    <a:pt x="8024" y="15422"/>
                  </a:lnTo>
                  <a:lnTo>
                    <a:pt x="8305" y="14799"/>
                  </a:lnTo>
                  <a:lnTo>
                    <a:pt x="8597" y="14196"/>
                  </a:lnTo>
                  <a:lnTo>
                    <a:pt x="8889" y="13593"/>
                  </a:lnTo>
                  <a:lnTo>
                    <a:pt x="9190" y="12999"/>
                  </a:lnTo>
                  <a:lnTo>
                    <a:pt x="9492" y="12426"/>
                  </a:lnTo>
                  <a:lnTo>
                    <a:pt x="9793" y="11853"/>
                  </a:lnTo>
                  <a:lnTo>
                    <a:pt x="10115" y="11290"/>
                  </a:lnTo>
                  <a:lnTo>
                    <a:pt x="10427" y="10748"/>
                  </a:lnTo>
                  <a:lnTo>
                    <a:pt x="10759" y="10205"/>
                  </a:lnTo>
                  <a:lnTo>
                    <a:pt x="11080" y="9682"/>
                  </a:lnTo>
                  <a:lnTo>
                    <a:pt x="11422" y="9159"/>
                  </a:lnTo>
                  <a:lnTo>
                    <a:pt x="11764" y="8656"/>
                  </a:lnTo>
                  <a:lnTo>
                    <a:pt x="12106" y="8164"/>
                  </a:lnTo>
                  <a:lnTo>
                    <a:pt x="12458" y="7681"/>
                  </a:lnTo>
                  <a:lnTo>
                    <a:pt x="12820" y="7219"/>
                  </a:lnTo>
                  <a:lnTo>
                    <a:pt x="13182" y="6756"/>
                  </a:lnTo>
                  <a:lnTo>
                    <a:pt x="13554" y="6314"/>
                  </a:lnTo>
                  <a:lnTo>
                    <a:pt x="13926" y="5882"/>
                  </a:lnTo>
                  <a:lnTo>
                    <a:pt x="14308" y="5460"/>
                  </a:lnTo>
                  <a:lnTo>
                    <a:pt x="14308" y="5460"/>
                  </a:lnTo>
                  <a:lnTo>
                    <a:pt x="14629" y="5128"/>
                  </a:lnTo>
                  <a:lnTo>
                    <a:pt x="14961" y="4796"/>
                  </a:lnTo>
                  <a:lnTo>
                    <a:pt x="15283" y="4474"/>
                  </a:lnTo>
                  <a:lnTo>
                    <a:pt x="15615" y="4173"/>
                  </a:lnTo>
                  <a:lnTo>
                    <a:pt x="15946" y="3881"/>
                  </a:lnTo>
                  <a:lnTo>
                    <a:pt x="16288" y="3590"/>
                  </a:lnTo>
                  <a:lnTo>
                    <a:pt x="16620" y="3318"/>
                  </a:lnTo>
                  <a:lnTo>
                    <a:pt x="16962" y="3057"/>
                  </a:lnTo>
                  <a:lnTo>
                    <a:pt x="17314" y="2805"/>
                  </a:lnTo>
                  <a:lnTo>
                    <a:pt x="17656" y="2564"/>
                  </a:lnTo>
                  <a:lnTo>
                    <a:pt x="18008" y="2343"/>
                  </a:lnTo>
                  <a:lnTo>
                    <a:pt x="18359" y="2122"/>
                  </a:lnTo>
                  <a:lnTo>
                    <a:pt x="18721" y="1911"/>
                  </a:lnTo>
                  <a:lnTo>
                    <a:pt x="19083" y="1720"/>
                  </a:lnTo>
                  <a:lnTo>
                    <a:pt x="19445" y="1529"/>
                  </a:lnTo>
                  <a:lnTo>
                    <a:pt x="19817" y="1358"/>
                  </a:lnTo>
                  <a:lnTo>
                    <a:pt x="20179" y="1187"/>
                  </a:lnTo>
                  <a:lnTo>
                    <a:pt x="20561" y="1036"/>
                  </a:lnTo>
                  <a:lnTo>
                    <a:pt x="20933" y="895"/>
                  </a:lnTo>
                  <a:lnTo>
                    <a:pt x="21315" y="765"/>
                  </a:lnTo>
                  <a:lnTo>
                    <a:pt x="21697" y="644"/>
                  </a:lnTo>
                  <a:lnTo>
                    <a:pt x="22089" y="533"/>
                  </a:lnTo>
                  <a:lnTo>
                    <a:pt x="22482" y="433"/>
                  </a:lnTo>
                  <a:lnTo>
                    <a:pt x="22874" y="342"/>
                  </a:lnTo>
                  <a:lnTo>
                    <a:pt x="23276" y="262"/>
                  </a:lnTo>
                  <a:lnTo>
                    <a:pt x="23678" y="192"/>
                  </a:lnTo>
                  <a:lnTo>
                    <a:pt x="24080" y="131"/>
                  </a:lnTo>
                  <a:lnTo>
                    <a:pt x="24492" y="91"/>
                  </a:lnTo>
                  <a:lnTo>
                    <a:pt x="24905" y="51"/>
                  </a:lnTo>
                  <a:lnTo>
                    <a:pt x="25327" y="21"/>
                  </a:lnTo>
                  <a:lnTo>
                    <a:pt x="25739" y="11"/>
                  </a:lnTo>
                  <a:lnTo>
                    <a:pt x="26171" y="1"/>
                  </a:lnTo>
                  <a:lnTo>
                    <a:pt x="26171" y="1"/>
                  </a:lnTo>
                  <a:lnTo>
                    <a:pt x="26594" y="11"/>
                  </a:lnTo>
                  <a:lnTo>
                    <a:pt x="27016" y="21"/>
                  </a:lnTo>
                  <a:lnTo>
                    <a:pt x="27428" y="51"/>
                  </a:lnTo>
                  <a:lnTo>
                    <a:pt x="27840" y="91"/>
                  </a:lnTo>
                  <a:lnTo>
                    <a:pt x="28252" y="131"/>
                  </a:lnTo>
                  <a:lnTo>
                    <a:pt x="28665" y="192"/>
                  </a:lnTo>
                  <a:lnTo>
                    <a:pt x="29067" y="262"/>
                  </a:lnTo>
                  <a:lnTo>
                    <a:pt x="29459" y="342"/>
                  </a:lnTo>
                  <a:lnTo>
                    <a:pt x="29851" y="433"/>
                  </a:lnTo>
                  <a:lnTo>
                    <a:pt x="30243" y="533"/>
                  </a:lnTo>
                  <a:lnTo>
                    <a:pt x="30635" y="644"/>
                  </a:lnTo>
                  <a:lnTo>
                    <a:pt x="31017" y="765"/>
                  </a:lnTo>
                  <a:lnTo>
                    <a:pt x="31399" y="895"/>
                  </a:lnTo>
                  <a:lnTo>
                    <a:pt x="31771" y="1036"/>
                  </a:lnTo>
                  <a:lnTo>
                    <a:pt x="32153" y="1187"/>
                  </a:lnTo>
                  <a:lnTo>
                    <a:pt x="32515" y="1358"/>
                  </a:lnTo>
                  <a:lnTo>
                    <a:pt x="32887" y="1529"/>
                  </a:lnTo>
                  <a:lnTo>
                    <a:pt x="33249" y="1720"/>
                  </a:lnTo>
                  <a:lnTo>
                    <a:pt x="33611" y="1911"/>
                  </a:lnTo>
                  <a:lnTo>
                    <a:pt x="33963" y="2122"/>
                  </a:lnTo>
                  <a:lnTo>
                    <a:pt x="34325" y="2333"/>
                  </a:lnTo>
                  <a:lnTo>
                    <a:pt x="34677" y="2564"/>
                  </a:lnTo>
                  <a:lnTo>
                    <a:pt x="35019" y="2805"/>
                  </a:lnTo>
                  <a:lnTo>
                    <a:pt x="35361" y="3057"/>
                  </a:lnTo>
                  <a:lnTo>
                    <a:pt x="35702" y="3318"/>
                  </a:lnTo>
                  <a:lnTo>
                    <a:pt x="36044" y="3590"/>
                  </a:lnTo>
                  <a:lnTo>
                    <a:pt x="36376" y="3871"/>
                  </a:lnTo>
                  <a:lnTo>
                    <a:pt x="36718" y="4173"/>
                  </a:lnTo>
                  <a:lnTo>
                    <a:pt x="37040" y="4474"/>
                  </a:lnTo>
                  <a:lnTo>
                    <a:pt x="37371" y="4796"/>
                  </a:lnTo>
                  <a:lnTo>
                    <a:pt x="37693" y="5118"/>
                  </a:lnTo>
                  <a:lnTo>
                    <a:pt x="38015" y="5460"/>
                  </a:lnTo>
                  <a:lnTo>
                    <a:pt x="38015" y="5460"/>
                  </a:lnTo>
                  <a:lnTo>
                    <a:pt x="38397" y="5872"/>
                  </a:lnTo>
                  <a:lnTo>
                    <a:pt x="38769" y="6304"/>
                  </a:lnTo>
                  <a:lnTo>
                    <a:pt x="39141" y="6756"/>
                  </a:lnTo>
                  <a:lnTo>
                    <a:pt x="39503" y="7209"/>
                  </a:lnTo>
                  <a:lnTo>
                    <a:pt x="39865" y="7681"/>
                  </a:lnTo>
                  <a:lnTo>
                    <a:pt x="40217" y="8154"/>
                  </a:lnTo>
                  <a:lnTo>
                    <a:pt x="40558" y="8646"/>
                  </a:lnTo>
                  <a:lnTo>
                    <a:pt x="40900" y="9159"/>
                  </a:lnTo>
                  <a:lnTo>
                    <a:pt x="41242" y="9672"/>
                  </a:lnTo>
                  <a:lnTo>
                    <a:pt x="41574" y="10195"/>
                  </a:lnTo>
                  <a:lnTo>
                    <a:pt x="41896" y="10737"/>
                  </a:lnTo>
                  <a:lnTo>
                    <a:pt x="42217" y="11280"/>
                  </a:lnTo>
                  <a:lnTo>
                    <a:pt x="42529" y="11843"/>
                  </a:lnTo>
                  <a:lnTo>
                    <a:pt x="42831" y="12406"/>
                  </a:lnTo>
                  <a:lnTo>
                    <a:pt x="43142" y="12989"/>
                  </a:lnTo>
                  <a:lnTo>
                    <a:pt x="43434" y="13573"/>
                  </a:lnTo>
                  <a:lnTo>
                    <a:pt x="43725" y="14176"/>
                  </a:lnTo>
                  <a:lnTo>
                    <a:pt x="44017" y="14789"/>
                  </a:lnTo>
                  <a:lnTo>
                    <a:pt x="44299" y="15402"/>
                  </a:lnTo>
                  <a:lnTo>
                    <a:pt x="44570" y="16025"/>
                  </a:lnTo>
                  <a:lnTo>
                    <a:pt x="44841" y="16669"/>
                  </a:lnTo>
                  <a:lnTo>
                    <a:pt x="45113" y="17312"/>
                  </a:lnTo>
                  <a:lnTo>
                    <a:pt x="45374" y="17966"/>
                  </a:lnTo>
                  <a:lnTo>
                    <a:pt x="45636" y="18629"/>
                  </a:lnTo>
                  <a:lnTo>
                    <a:pt x="45887" y="19293"/>
                  </a:lnTo>
                  <a:lnTo>
                    <a:pt x="46128" y="19976"/>
                  </a:lnTo>
                  <a:lnTo>
                    <a:pt x="46370" y="20660"/>
                  </a:lnTo>
                  <a:lnTo>
                    <a:pt x="46611" y="21354"/>
                  </a:lnTo>
                  <a:lnTo>
                    <a:pt x="46842" y="22057"/>
                  </a:lnTo>
                  <a:lnTo>
                    <a:pt x="47073" y="22761"/>
                  </a:lnTo>
                  <a:lnTo>
                    <a:pt x="47295" y="23475"/>
                  </a:lnTo>
                  <a:lnTo>
                    <a:pt x="47516" y="24199"/>
                  </a:lnTo>
                  <a:lnTo>
                    <a:pt x="47727" y="24933"/>
                  </a:lnTo>
                  <a:lnTo>
                    <a:pt x="47938" y="25667"/>
                  </a:lnTo>
                  <a:lnTo>
                    <a:pt x="48340" y="27154"/>
                  </a:lnTo>
                  <a:lnTo>
                    <a:pt x="48732" y="28672"/>
                  </a:lnTo>
                  <a:lnTo>
                    <a:pt x="49104" y="30201"/>
                  </a:lnTo>
                  <a:lnTo>
                    <a:pt x="49456" y="31759"/>
                  </a:lnTo>
                  <a:lnTo>
                    <a:pt x="49798" y="33327"/>
                  </a:lnTo>
                  <a:lnTo>
                    <a:pt x="50120" y="34926"/>
                  </a:lnTo>
                  <a:lnTo>
                    <a:pt x="50421" y="36534"/>
                  </a:lnTo>
                  <a:lnTo>
                    <a:pt x="50713" y="38153"/>
                  </a:lnTo>
                  <a:lnTo>
                    <a:pt x="50984" y="39781"/>
                  </a:lnTo>
                  <a:lnTo>
                    <a:pt x="51246" y="41430"/>
                  </a:lnTo>
                  <a:lnTo>
                    <a:pt x="51487" y="43079"/>
                  </a:lnTo>
                  <a:lnTo>
                    <a:pt x="51718" y="44748"/>
                  </a:lnTo>
                  <a:lnTo>
                    <a:pt x="51940" y="46416"/>
                  </a:lnTo>
                  <a:lnTo>
                    <a:pt x="52141" y="48085"/>
                  </a:lnTo>
                  <a:lnTo>
                    <a:pt x="52332" y="49764"/>
                  </a:lnTo>
                  <a:lnTo>
                    <a:pt x="52332" y="49764"/>
                  </a:lnTo>
                  <a:lnTo>
                    <a:pt x="50351" y="49704"/>
                  </a:lnTo>
                  <a:lnTo>
                    <a:pt x="48370" y="49644"/>
                  </a:lnTo>
                  <a:lnTo>
                    <a:pt x="44439" y="49553"/>
                  </a:lnTo>
                  <a:lnTo>
                    <a:pt x="40558" y="49483"/>
                  </a:lnTo>
                  <a:lnTo>
                    <a:pt x="36728" y="49432"/>
                  </a:lnTo>
                  <a:lnTo>
                    <a:pt x="32968" y="49392"/>
                  </a:lnTo>
                  <a:lnTo>
                    <a:pt x="29278" y="49382"/>
                  </a:lnTo>
                  <a:lnTo>
                    <a:pt x="25699" y="49382"/>
                  </a:lnTo>
                  <a:lnTo>
                    <a:pt x="22220" y="49392"/>
                  </a:lnTo>
                  <a:lnTo>
                    <a:pt x="18872" y="49422"/>
                  </a:lnTo>
                  <a:lnTo>
                    <a:pt x="15655" y="49463"/>
                  </a:lnTo>
                  <a:lnTo>
                    <a:pt x="12588" y="49503"/>
                  </a:lnTo>
                  <a:lnTo>
                    <a:pt x="9693" y="49553"/>
                  </a:lnTo>
                  <a:lnTo>
                    <a:pt x="6968" y="49613"/>
                  </a:lnTo>
                  <a:lnTo>
                    <a:pt x="4435" y="49674"/>
                  </a:lnTo>
                  <a:lnTo>
                    <a:pt x="2102" y="49734"/>
                  </a:lnTo>
                  <a:lnTo>
                    <a:pt x="1" y="49794"/>
                  </a:lnTo>
                  <a:lnTo>
                    <a:pt x="1" y="497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7"/>
            <p:cNvSpPr/>
            <p:nvPr/>
          </p:nvSpPr>
          <p:spPr>
            <a:xfrm>
              <a:off x="-5143925" y="-6197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7"/>
            <p:cNvSpPr/>
            <p:nvPr/>
          </p:nvSpPr>
          <p:spPr>
            <a:xfrm>
              <a:off x="-3118800" y="-7750450"/>
              <a:ext cx="1645600" cy="2867200"/>
            </a:xfrm>
            <a:custGeom>
              <a:avLst/>
              <a:gdLst/>
              <a:ahLst/>
              <a:cxnLst/>
              <a:rect l="l" t="t" r="r" b="b"/>
              <a:pathLst>
                <a:path w="65824" h="114688" extrusionOk="0">
                  <a:moveTo>
                    <a:pt x="33691" y="0"/>
                  </a:moveTo>
                  <a:lnTo>
                    <a:pt x="31540" y="10"/>
                  </a:lnTo>
                  <a:lnTo>
                    <a:pt x="29448" y="20"/>
                  </a:lnTo>
                  <a:lnTo>
                    <a:pt x="27417" y="41"/>
                  </a:lnTo>
                  <a:lnTo>
                    <a:pt x="25447" y="71"/>
                  </a:lnTo>
                  <a:lnTo>
                    <a:pt x="23547" y="101"/>
                  </a:lnTo>
                  <a:lnTo>
                    <a:pt x="19968" y="171"/>
                  </a:lnTo>
                  <a:lnTo>
                    <a:pt x="16710" y="262"/>
                  </a:lnTo>
                  <a:lnTo>
                    <a:pt x="13835" y="352"/>
                  </a:lnTo>
                  <a:lnTo>
                    <a:pt x="11351" y="453"/>
                  </a:lnTo>
                  <a:lnTo>
                    <a:pt x="9310" y="533"/>
                  </a:lnTo>
                  <a:lnTo>
                    <a:pt x="7752" y="604"/>
                  </a:lnTo>
                  <a:lnTo>
                    <a:pt x="6214" y="684"/>
                  </a:lnTo>
                  <a:lnTo>
                    <a:pt x="5872" y="714"/>
                  </a:lnTo>
                  <a:lnTo>
                    <a:pt x="5540" y="754"/>
                  </a:lnTo>
                  <a:lnTo>
                    <a:pt x="5218" y="815"/>
                  </a:lnTo>
                  <a:lnTo>
                    <a:pt x="4897" y="895"/>
                  </a:lnTo>
                  <a:lnTo>
                    <a:pt x="4585" y="986"/>
                  </a:lnTo>
                  <a:lnTo>
                    <a:pt x="4273" y="1096"/>
                  </a:lnTo>
                  <a:lnTo>
                    <a:pt x="3972" y="1217"/>
                  </a:lnTo>
                  <a:lnTo>
                    <a:pt x="3680" y="1348"/>
                  </a:lnTo>
                  <a:lnTo>
                    <a:pt x="3399" y="1498"/>
                  </a:lnTo>
                  <a:lnTo>
                    <a:pt x="3127" y="1659"/>
                  </a:lnTo>
                  <a:lnTo>
                    <a:pt x="2856" y="1830"/>
                  </a:lnTo>
                  <a:lnTo>
                    <a:pt x="2604" y="2011"/>
                  </a:lnTo>
                  <a:lnTo>
                    <a:pt x="2353" y="2212"/>
                  </a:lnTo>
                  <a:lnTo>
                    <a:pt x="2112" y="2423"/>
                  </a:lnTo>
                  <a:lnTo>
                    <a:pt x="1891" y="2644"/>
                  </a:lnTo>
                  <a:lnTo>
                    <a:pt x="1669" y="2876"/>
                  </a:lnTo>
                  <a:lnTo>
                    <a:pt x="1468" y="3117"/>
                  </a:lnTo>
                  <a:lnTo>
                    <a:pt x="1277" y="3358"/>
                  </a:lnTo>
                  <a:lnTo>
                    <a:pt x="1096" y="3620"/>
                  </a:lnTo>
                  <a:lnTo>
                    <a:pt x="925" y="3891"/>
                  </a:lnTo>
                  <a:lnTo>
                    <a:pt x="765" y="4162"/>
                  </a:lnTo>
                  <a:lnTo>
                    <a:pt x="624" y="4454"/>
                  </a:lnTo>
                  <a:lnTo>
                    <a:pt x="493" y="4746"/>
                  </a:lnTo>
                  <a:lnTo>
                    <a:pt x="382" y="5037"/>
                  </a:lnTo>
                  <a:lnTo>
                    <a:pt x="282" y="5349"/>
                  </a:lnTo>
                  <a:lnTo>
                    <a:pt x="191" y="5650"/>
                  </a:lnTo>
                  <a:lnTo>
                    <a:pt x="121" y="5972"/>
                  </a:lnTo>
                  <a:lnTo>
                    <a:pt x="71" y="6294"/>
                  </a:lnTo>
                  <a:lnTo>
                    <a:pt x="31" y="6615"/>
                  </a:lnTo>
                  <a:lnTo>
                    <a:pt x="0" y="6947"/>
                  </a:lnTo>
                  <a:lnTo>
                    <a:pt x="0" y="7289"/>
                  </a:lnTo>
                  <a:lnTo>
                    <a:pt x="10" y="7621"/>
                  </a:lnTo>
                  <a:lnTo>
                    <a:pt x="41" y="7963"/>
                  </a:lnTo>
                  <a:lnTo>
                    <a:pt x="81" y="8294"/>
                  </a:lnTo>
                  <a:lnTo>
                    <a:pt x="141" y="8626"/>
                  </a:lnTo>
                  <a:lnTo>
                    <a:pt x="222" y="8938"/>
                  </a:lnTo>
                  <a:lnTo>
                    <a:pt x="312" y="9259"/>
                  </a:lnTo>
                  <a:lnTo>
                    <a:pt x="413" y="9561"/>
                  </a:lnTo>
                  <a:lnTo>
                    <a:pt x="533" y="9863"/>
                  </a:lnTo>
                  <a:lnTo>
                    <a:pt x="674" y="10154"/>
                  </a:lnTo>
                  <a:lnTo>
                    <a:pt x="815" y="10436"/>
                  </a:lnTo>
                  <a:lnTo>
                    <a:pt x="976" y="10717"/>
                  </a:lnTo>
                  <a:lnTo>
                    <a:pt x="1157" y="10979"/>
                  </a:lnTo>
                  <a:lnTo>
                    <a:pt x="1338" y="11240"/>
                  </a:lnTo>
                  <a:lnTo>
                    <a:pt x="1539" y="11481"/>
                  </a:lnTo>
                  <a:lnTo>
                    <a:pt x="1750" y="11722"/>
                  </a:lnTo>
                  <a:lnTo>
                    <a:pt x="1971" y="11954"/>
                  </a:lnTo>
                  <a:lnTo>
                    <a:pt x="2202" y="12165"/>
                  </a:lnTo>
                  <a:lnTo>
                    <a:pt x="2433" y="12366"/>
                  </a:lnTo>
                  <a:lnTo>
                    <a:pt x="2685" y="12567"/>
                  </a:lnTo>
                  <a:lnTo>
                    <a:pt x="2946" y="12748"/>
                  </a:lnTo>
                  <a:lnTo>
                    <a:pt x="3218" y="12909"/>
                  </a:lnTo>
                  <a:lnTo>
                    <a:pt x="3489" y="13070"/>
                  </a:lnTo>
                  <a:lnTo>
                    <a:pt x="3771" y="13210"/>
                  </a:lnTo>
                  <a:lnTo>
                    <a:pt x="4062" y="13341"/>
                  </a:lnTo>
                  <a:lnTo>
                    <a:pt x="4364" y="13452"/>
                  </a:lnTo>
                  <a:lnTo>
                    <a:pt x="4676" y="13552"/>
                  </a:lnTo>
                  <a:lnTo>
                    <a:pt x="4977" y="13643"/>
                  </a:lnTo>
                  <a:lnTo>
                    <a:pt x="5299" y="13713"/>
                  </a:lnTo>
                  <a:lnTo>
                    <a:pt x="5621" y="13773"/>
                  </a:lnTo>
                  <a:lnTo>
                    <a:pt x="5952" y="13814"/>
                  </a:lnTo>
                  <a:lnTo>
                    <a:pt x="6274" y="13834"/>
                  </a:lnTo>
                  <a:lnTo>
                    <a:pt x="6616" y="13834"/>
                  </a:lnTo>
                  <a:lnTo>
                    <a:pt x="6958" y="13824"/>
                  </a:lnTo>
                  <a:lnTo>
                    <a:pt x="8456" y="13753"/>
                  </a:lnTo>
                  <a:lnTo>
                    <a:pt x="10165" y="13673"/>
                  </a:lnTo>
                  <a:lnTo>
                    <a:pt x="12457" y="13582"/>
                  </a:lnTo>
                  <a:lnTo>
                    <a:pt x="15272" y="13482"/>
                  </a:lnTo>
                  <a:lnTo>
                    <a:pt x="18550" y="13391"/>
                  </a:lnTo>
                  <a:lnTo>
                    <a:pt x="20360" y="13341"/>
                  </a:lnTo>
                  <a:lnTo>
                    <a:pt x="22260" y="13301"/>
                  </a:lnTo>
                  <a:lnTo>
                    <a:pt x="24250" y="13261"/>
                  </a:lnTo>
                  <a:lnTo>
                    <a:pt x="26332" y="13230"/>
                  </a:lnTo>
                  <a:lnTo>
                    <a:pt x="26332" y="101458"/>
                  </a:lnTo>
                  <a:lnTo>
                    <a:pt x="24250" y="101428"/>
                  </a:lnTo>
                  <a:lnTo>
                    <a:pt x="22260" y="101387"/>
                  </a:lnTo>
                  <a:lnTo>
                    <a:pt x="20360" y="101347"/>
                  </a:lnTo>
                  <a:lnTo>
                    <a:pt x="18550" y="101297"/>
                  </a:lnTo>
                  <a:lnTo>
                    <a:pt x="15272" y="101206"/>
                  </a:lnTo>
                  <a:lnTo>
                    <a:pt x="12457" y="101106"/>
                  </a:lnTo>
                  <a:lnTo>
                    <a:pt x="10165" y="101015"/>
                  </a:lnTo>
                  <a:lnTo>
                    <a:pt x="8456" y="100935"/>
                  </a:lnTo>
                  <a:lnTo>
                    <a:pt x="6958" y="100865"/>
                  </a:lnTo>
                  <a:lnTo>
                    <a:pt x="6616" y="100855"/>
                  </a:lnTo>
                  <a:lnTo>
                    <a:pt x="6274" y="100855"/>
                  </a:lnTo>
                  <a:lnTo>
                    <a:pt x="5942" y="100885"/>
                  </a:lnTo>
                  <a:lnTo>
                    <a:pt x="5621" y="100925"/>
                  </a:lnTo>
                  <a:lnTo>
                    <a:pt x="5299" y="100975"/>
                  </a:lnTo>
                  <a:lnTo>
                    <a:pt x="4977" y="101056"/>
                  </a:lnTo>
                  <a:lnTo>
                    <a:pt x="4665" y="101136"/>
                  </a:lnTo>
                  <a:lnTo>
                    <a:pt x="4364" y="101237"/>
                  </a:lnTo>
                  <a:lnTo>
                    <a:pt x="4062" y="101357"/>
                  </a:lnTo>
                  <a:lnTo>
                    <a:pt x="3771" y="101488"/>
                  </a:lnTo>
                  <a:lnTo>
                    <a:pt x="3489" y="101629"/>
                  </a:lnTo>
                  <a:lnTo>
                    <a:pt x="3208" y="101780"/>
                  </a:lnTo>
                  <a:lnTo>
                    <a:pt x="2946" y="101950"/>
                  </a:lnTo>
                  <a:lnTo>
                    <a:pt x="2685" y="102131"/>
                  </a:lnTo>
                  <a:lnTo>
                    <a:pt x="2433" y="102322"/>
                  </a:lnTo>
                  <a:lnTo>
                    <a:pt x="2192" y="102533"/>
                  </a:lnTo>
                  <a:lnTo>
                    <a:pt x="1961" y="102745"/>
                  </a:lnTo>
                  <a:lnTo>
                    <a:pt x="1740" y="102976"/>
                  </a:lnTo>
                  <a:lnTo>
                    <a:pt x="1539" y="103207"/>
                  </a:lnTo>
                  <a:lnTo>
                    <a:pt x="1338" y="103458"/>
                  </a:lnTo>
                  <a:lnTo>
                    <a:pt x="1147" y="103710"/>
                  </a:lnTo>
                  <a:lnTo>
                    <a:pt x="976" y="103981"/>
                  </a:lnTo>
                  <a:lnTo>
                    <a:pt x="815" y="104253"/>
                  </a:lnTo>
                  <a:lnTo>
                    <a:pt x="664" y="104534"/>
                  </a:lnTo>
                  <a:lnTo>
                    <a:pt x="533" y="104826"/>
                  </a:lnTo>
                  <a:lnTo>
                    <a:pt x="413" y="105127"/>
                  </a:lnTo>
                  <a:lnTo>
                    <a:pt x="312" y="105429"/>
                  </a:lnTo>
                  <a:lnTo>
                    <a:pt x="222" y="105751"/>
                  </a:lnTo>
                  <a:lnTo>
                    <a:pt x="141" y="106062"/>
                  </a:lnTo>
                  <a:lnTo>
                    <a:pt x="81" y="106394"/>
                  </a:lnTo>
                  <a:lnTo>
                    <a:pt x="41" y="106726"/>
                  </a:lnTo>
                  <a:lnTo>
                    <a:pt x="10" y="107057"/>
                  </a:lnTo>
                  <a:lnTo>
                    <a:pt x="0" y="107399"/>
                  </a:lnTo>
                  <a:lnTo>
                    <a:pt x="0" y="107731"/>
                  </a:lnTo>
                  <a:lnTo>
                    <a:pt x="31" y="108063"/>
                  </a:lnTo>
                  <a:lnTo>
                    <a:pt x="71" y="108395"/>
                  </a:lnTo>
                  <a:lnTo>
                    <a:pt x="121" y="108716"/>
                  </a:lnTo>
                  <a:lnTo>
                    <a:pt x="191" y="109028"/>
                  </a:lnTo>
                  <a:lnTo>
                    <a:pt x="282" y="109340"/>
                  </a:lnTo>
                  <a:lnTo>
                    <a:pt x="382" y="109651"/>
                  </a:lnTo>
                  <a:lnTo>
                    <a:pt x="493" y="109943"/>
                  </a:lnTo>
                  <a:lnTo>
                    <a:pt x="624" y="110234"/>
                  </a:lnTo>
                  <a:lnTo>
                    <a:pt x="765" y="110526"/>
                  </a:lnTo>
                  <a:lnTo>
                    <a:pt x="925" y="110797"/>
                  </a:lnTo>
                  <a:lnTo>
                    <a:pt x="1096" y="111069"/>
                  </a:lnTo>
                  <a:lnTo>
                    <a:pt x="1277" y="111330"/>
                  </a:lnTo>
                  <a:lnTo>
                    <a:pt x="1468" y="111581"/>
                  </a:lnTo>
                  <a:lnTo>
                    <a:pt x="1669" y="111813"/>
                  </a:lnTo>
                  <a:lnTo>
                    <a:pt x="1891" y="112044"/>
                  </a:lnTo>
                  <a:lnTo>
                    <a:pt x="2112" y="112265"/>
                  </a:lnTo>
                  <a:lnTo>
                    <a:pt x="2353" y="112476"/>
                  </a:lnTo>
                  <a:lnTo>
                    <a:pt x="2604" y="112677"/>
                  </a:lnTo>
                  <a:lnTo>
                    <a:pt x="2856" y="112858"/>
                  </a:lnTo>
                  <a:lnTo>
                    <a:pt x="3127" y="113039"/>
                  </a:lnTo>
                  <a:lnTo>
                    <a:pt x="3399" y="113200"/>
                  </a:lnTo>
                  <a:lnTo>
                    <a:pt x="3680" y="113341"/>
                  </a:lnTo>
                  <a:lnTo>
                    <a:pt x="3972" y="113481"/>
                  </a:lnTo>
                  <a:lnTo>
                    <a:pt x="4273" y="113602"/>
                  </a:lnTo>
                  <a:lnTo>
                    <a:pt x="4585" y="113703"/>
                  </a:lnTo>
                  <a:lnTo>
                    <a:pt x="4897" y="113793"/>
                  </a:lnTo>
                  <a:lnTo>
                    <a:pt x="5218" y="113874"/>
                  </a:lnTo>
                  <a:lnTo>
                    <a:pt x="5540" y="113934"/>
                  </a:lnTo>
                  <a:lnTo>
                    <a:pt x="5872" y="113974"/>
                  </a:lnTo>
                  <a:lnTo>
                    <a:pt x="6214" y="114004"/>
                  </a:lnTo>
                  <a:lnTo>
                    <a:pt x="6978" y="114044"/>
                  </a:lnTo>
                  <a:lnTo>
                    <a:pt x="8697" y="114125"/>
                  </a:lnTo>
                  <a:lnTo>
                    <a:pt x="11261" y="114235"/>
                  </a:lnTo>
                  <a:lnTo>
                    <a:pt x="14589" y="114356"/>
                  </a:lnTo>
                  <a:lnTo>
                    <a:pt x="16519" y="114416"/>
                  </a:lnTo>
                  <a:lnTo>
                    <a:pt x="18610" y="114477"/>
                  </a:lnTo>
                  <a:lnTo>
                    <a:pt x="20852" y="114537"/>
                  </a:lnTo>
                  <a:lnTo>
                    <a:pt x="23225" y="114587"/>
                  </a:lnTo>
                  <a:lnTo>
                    <a:pt x="25738" y="114628"/>
                  </a:lnTo>
                  <a:lnTo>
                    <a:pt x="28363" y="114658"/>
                  </a:lnTo>
                  <a:lnTo>
                    <a:pt x="31097" y="114678"/>
                  </a:lnTo>
                  <a:lnTo>
                    <a:pt x="33922" y="114688"/>
                  </a:lnTo>
                  <a:lnTo>
                    <a:pt x="36939" y="114678"/>
                  </a:lnTo>
                  <a:lnTo>
                    <a:pt x="40035" y="114648"/>
                  </a:lnTo>
                  <a:lnTo>
                    <a:pt x="43192" y="114607"/>
                  </a:lnTo>
                  <a:lnTo>
                    <a:pt x="46409" y="114537"/>
                  </a:lnTo>
                  <a:lnTo>
                    <a:pt x="48038" y="114497"/>
                  </a:lnTo>
                  <a:lnTo>
                    <a:pt x="49677" y="114447"/>
                  </a:lnTo>
                  <a:lnTo>
                    <a:pt x="51316" y="114386"/>
                  </a:lnTo>
                  <a:lnTo>
                    <a:pt x="52975" y="114326"/>
                  </a:lnTo>
                  <a:lnTo>
                    <a:pt x="54623" y="114256"/>
                  </a:lnTo>
                  <a:lnTo>
                    <a:pt x="56292" y="114185"/>
                  </a:lnTo>
                  <a:lnTo>
                    <a:pt x="57951" y="114095"/>
                  </a:lnTo>
                  <a:lnTo>
                    <a:pt x="59620" y="114004"/>
                  </a:lnTo>
                  <a:lnTo>
                    <a:pt x="59952" y="113974"/>
                  </a:lnTo>
                  <a:lnTo>
                    <a:pt x="60284" y="113934"/>
                  </a:lnTo>
                  <a:lnTo>
                    <a:pt x="60616" y="113874"/>
                  </a:lnTo>
                  <a:lnTo>
                    <a:pt x="60937" y="113793"/>
                  </a:lnTo>
                  <a:lnTo>
                    <a:pt x="61249" y="113703"/>
                  </a:lnTo>
                  <a:lnTo>
                    <a:pt x="61551" y="113592"/>
                  </a:lnTo>
                  <a:lnTo>
                    <a:pt x="61852" y="113471"/>
                  </a:lnTo>
                  <a:lnTo>
                    <a:pt x="62144" y="113341"/>
                  </a:lnTo>
                  <a:lnTo>
                    <a:pt x="62425" y="113190"/>
                  </a:lnTo>
                  <a:lnTo>
                    <a:pt x="62707" y="113029"/>
                  </a:lnTo>
                  <a:lnTo>
                    <a:pt x="62968" y="112858"/>
                  </a:lnTo>
                  <a:lnTo>
                    <a:pt x="63230" y="112667"/>
                  </a:lnTo>
                  <a:lnTo>
                    <a:pt x="63471" y="112476"/>
                  </a:lnTo>
                  <a:lnTo>
                    <a:pt x="63712" y="112265"/>
                  </a:lnTo>
                  <a:lnTo>
                    <a:pt x="63933" y="112044"/>
                  </a:lnTo>
                  <a:lnTo>
                    <a:pt x="64155" y="111813"/>
                  </a:lnTo>
                  <a:lnTo>
                    <a:pt x="64356" y="111571"/>
                  </a:lnTo>
                  <a:lnTo>
                    <a:pt x="64547" y="111320"/>
                  </a:lnTo>
                  <a:lnTo>
                    <a:pt x="64728" y="111059"/>
                  </a:lnTo>
                  <a:lnTo>
                    <a:pt x="64899" y="110787"/>
                  </a:lnTo>
                  <a:lnTo>
                    <a:pt x="65059" y="110516"/>
                  </a:lnTo>
                  <a:lnTo>
                    <a:pt x="65200" y="110234"/>
                  </a:lnTo>
                  <a:lnTo>
                    <a:pt x="65331" y="109943"/>
                  </a:lnTo>
                  <a:lnTo>
                    <a:pt x="65441" y="109641"/>
                  </a:lnTo>
                  <a:lnTo>
                    <a:pt x="65542" y="109340"/>
                  </a:lnTo>
                  <a:lnTo>
                    <a:pt x="65632" y="109028"/>
                  </a:lnTo>
                  <a:lnTo>
                    <a:pt x="65703" y="108706"/>
                  </a:lnTo>
                  <a:lnTo>
                    <a:pt x="65753" y="108384"/>
                  </a:lnTo>
                  <a:lnTo>
                    <a:pt x="65793" y="108063"/>
                  </a:lnTo>
                  <a:lnTo>
                    <a:pt x="65813" y="107731"/>
                  </a:lnTo>
                  <a:lnTo>
                    <a:pt x="65823" y="107389"/>
                  </a:lnTo>
                  <a:lnTo>
                    <a:pt x="65813" y="107057"/>
                  </a:lnTo>
                  <a:lnTo>
                    <a:pt x="65783" y="106716"/>
                  </a:lnTo>
                  <a:lnTo>
                    <a:pt x="65743" y="106384"/>
                  </a:lnTo>
                  <a:lnTo>
                    <a:pt x="65683" y="106062"/>
                  </a:lnTo>
                  <a:lnTo>
                    <a:pt x="65602" y="105740"/>
                  </a:lnTo>
                  <a:lnTo>
                    <a:pt x="65512" y="105429"/>
                  </a:lnTo>
                  <a:lnTo>
                    <a:pt x="65401" y="105117"/>
                  </a:lnTo>
                  <a:lnTo>
                    <a:pt x="65281" y="104816"/>
                  </a:lnTo>
                  <a:lnTo>
                    <a:pt x="65140" y="104524"/>
                  </a:lnTo>
                  <a:lnTo>
                    <a:pt x="64999" y="104243"/>
                  </a:lnTo>
                  <a:lnTo>
                    <a:pt x="64838" y="103971"/>
                  </a:lnTo>
                  <a:lnTo>
                    <a:pt x="64657" y="103700"/>
                  </a:lnTo>
                  <a:lnTo>
                    <a:pt x="64476" y="103448"/>
                  </a:lnTo>
                  <a:lnTo>
                    <a:pt x="64275" y="103197"/>
                  </a:lnTo>
                  <a:lnTo>
                    <a:pt x="64064" y="102966"/>
                  </a:lnTo>
                  <a:lnTo>
                    <a:pt x="63843" y="102735"/>
                  </a:lnTo>
                  <a:lnTo>
                    <a:pt x="63612" y="102523"/>
                  </a:lnTo>
                  <a:lnTo>
                    <a:pt x="63370" y="102322"/>
                  </a:lnTo>
                  <a:lnTo>
                    <a:pt x="63119" y="102121"/>
                  </a:lnTo>
                  <a:lnTo>
                    <a:pt x="62858" y="101940"/>
                  </a:lnTo>
                  <a:lnTo>
                    <a:pt x="62586" y="101780"/>
                  </a:lnTo>
                  <a:lnTo>
                    <a:pt x="62315" y="101619"/>
                  </a:lnTo>
                  <a:lnTo>
                    <a:pt x="62033" y="101478"/>
                  </a:lnTo>
                  <a:lnTo>
                    <a:pt x="61742" y="101347"/>
                  </a:lnTo>
                  <a:lnTo>
                    <a:pt x="61440" y="101237"/>
                  </a:lnTo>
                  <a:lnTo>
                    <a:pt x="61138" y="101136"/>
                  </a:lnTo>
                  <a:lnTo>
                    <a:pt x="60827" y="101046"/>
                  </a:lnTo>
                  <a:lnTo>
                    <a:pt x="60505" y="100975"/>
                  </a:lnTo>
                  <a:lnTo>
                    <a:pt x="60183" y="100925"/>
                  </a:lnTo>
                  <a:lnTo>
                    <a:pt x="59862" y="100885"/>
                  </a:lnTo>
                  <a:lnTo>
                    <a:pt x="59530" y="100855"/>
                  </a:lnTo>
                  <a:lnTo>
                    <a:pt x="59198" y="100855"/>
                  </a:lnTo>
                  <a:lnTo>
                    <a:pt x="58856" y="100865"/>
                  </a:lnTo>
                  <a:lnTo>
                    <a:pt x="56403" y="100995"/>
                  </a:lnTo>
                  <a:lnTo>
                    <a:pt x="53950" y="101106"/>
                  </a:lnTo>
                  <a:lnTo>
                    <a:pt x="51497" y="101206"/>
                  </a:lnTo>
                  <a:lnTo>
                    <a:pt x="49054" y="101287"/>
                  </a:lnTo>
                  <a:lnTo>
                    <a:pt x="46620" y="101357"/>
                  </a:lnTo>
                  <a:lnTo>
                    <a:pt x="44218" y="101408"/>
                  </a:lnTo>
                  <a:lnTo>
                    <a:pt x="41835" y="101448"/>
                  </a:lnTo>
                  <a:lnTo>
                    <a:pt x="39492" y="101478"/>
                  </a:lnTo>
                  <a:lnTo>
                    <a:pt x="39492" y="13210"/>
                  </a:lnTo>
                  <a:lnTo>
                    <a:pt x="41835" y="13241"/>
                  </a:lnTo>
                  <a:lnTo>
                    <a:pt x="44218" y="13281"/>
                  </a:lnTo>
                  <a:lnTo>
                    <a:pt x="46620" y="13331"/>
                  </a:lnTo>
                  <a:lnTo>
                    <a:pt x="49054" y="13401"/>
                  </a:lnTo>
                  <a:lnTo>
                    <a:pt x="51497" y="13482"/>
                  </a:lnTo>
                  <a:lnTo>
                    <a:pt x="53950" y="13582"/>
                  </a:lnTo>
                  <a:lnTo>
                    <a:pt x="56403" y="13693"/>
                  </a:lnTo>
                  <a:lnTo>
                    <a:pt x="58856" y="13824"/>
                  </a:lnTo>
                  <a:lnTo>
                    <a:pt x="59047" y="13834"/>
                  </a:lnTo>
                  <a:lnTo>
                    <a:pt x="59570" y="13834"/>
                  </a:lnTo>
                  <a:lnTo>
                    <a:pt x="59882" y="13803"/>
                  </a:lnTo>
                  <a:lnTo>
                    <a:pt x="60203" y="13763"/>
                  </a:lnTo>
                  <a:lnTo>
                    <a:pt x="60515" y="13713"/>
                  </a:lnTo>
                  <a:lnTo>
                    <a:pt x="60817" y="13643"/>
                  </a:lnTo>
                  <a:lnTo>
                    <a:pt x="61118" y="13562"/>
                  </a:lnTo>
                  <a:lnTo>
                    <a:pt x="61410" y="13472"/>
                  </a:lnTo>
                  <a:lnTo>
                    <a:pt x="61701" y="13361"/>
                  </a:lnTo>
                  <a:lnTo>
                    <a:pt x="61983" y="13241"/>
                  </a:lnTo>
                  <a:lnTo>
                    <a:pt x="62254" y="13100"/>
                  </a:lnTo>
                  <a:lnTo>
                    <a:pt x="62526" y="12959"/>
                  </a:lnTo>
                  <a:lnTo>
                    <a:pt x="62787" y="12798"/>
                  </a:lnTo>
                  <a:lnTo>
                    <a:pt x="63039" y="12627"/>
                  </a:lnTo>
                  <a:lnTo>
                    <a:pt x="63290" y="12446"/>
                  </a:lnTo>
                  <a:lnTo>
                    <a:pt x="63521" y="12255"/>
                  </a:lnTo>
                  <a:lnTo>
                    <a:pt x="63752" y="12044"/>
                  </a:lnTo>
                  <a:lnTo>
                    <a:pt x="63964" y="11833"/>
                  </a:lnTo>
                  <a:lnTo>
                    <a:pt x="64175" y="11612"/>
                  </a:lnTo>
                  <a:lnTo>
                    <a:pt x="64366" y="11381"/>
                  </a:lnTo>
                  <a:lnTo>
                    <a:pt x="64557" y="11139"/>
                  </a:lnTo>
                  <a:lnTo>
                    <a:pt x="64728" y="10888"/>
                  </a:lnTo>
                  <a:lnTo>
                    <a:pt x="64888" y="10627"/>
                  </a:lnTo>
                  <a:lnTo>
                    <a:pt x="65049" y="10355"/>
                  </a:lnTo>
                  <a:lnTo>
                    <a:pt x="65180" y="10084"/>
                  </a:lnTo>
                  <a:lnTo>
                    <a:pt x="65311" y="9802"/>
                  </a:lnTo>
                  <a:lnTo>
                    <a:pt x="65421" y="9511"/>
                  </a:lnTo>
                  <a:lnTo>
                    <a:pt x="65522" y="9209"/>
                  </a:lnTo>
                  <a:lnTo>
                    <a:pt x="65612" y="8908"/>
                  </a:lnTo>
                  <a:lnTo>
                    <a:pt x="65683" y="8596"/>
                  </a:lnTo>
                  <a:lnTo>
                    <a:pt x="65743" y="8284"/>
                  </a:lnTo>
                  <a:lnTo>
                    <a:pt x="65783" y="7963"/>
                  </a:lnTo>
                  <a:lnTo>
                    <a:pt x="65803" y="7631"/>
                  </a:lnTo>
                  <a:lnTo>
                    <a:pt x="65823" y="7299"/>
                  </a:lnTo>
                  <a:lnTo>
                    <a:pt x="65813" y="6957"/>
                  </a:lnTo>
                  <a:lnTo>
                    <a:pt x="65793" y="6625"/>
                  </a:lnTo>
                  <a:lnTo>
                    <a:pt x="65753" y="6304"/>
                  </a:lnTo>
                  <a:lnTo>
                    <a:pt x="65693" y="5982"/>
                  </a:lnTo>
                  <a:lnTo>
                    <a:pt x="65622" y="5660"/>
                  </a:lnTo>
                  <a:lnTo>
                    <a:pt x="65542" y="5349"/>
                  </a:lnTo>
                  <a:lnTo>
                    <a:pt x="65441" y="5047"/>
                  </a:lnTo>
                  <a:lnTo>
                    <a:pt x="65321" y="4746"/>
                  </a:lnTo>
                  <a:lnTo>
                    <a:pt x="65200" y="4454"/>
                  </a:lnTo>
                  <a:lnTo>
                    <a:pt x="65049" y="4172"/>
                  </a:lnTo>
                  <a:lnTo>
                    <a:pt x="64899" y="3891"/>
                  </a:lnTo>
                  <a:lnTo>
                    <a:pt x="64728" y="3630"/>
                  </a:lnTo>
                  <a:lnTo>
                    <a:pt x="64547" y="3368"/>
                  </a:lnTo>
                  <a:lnTo>
                    <a:pt x="64356" y="3117"/>
                  </a:lnTo>
                  <a:lnTo>
                    <a:pt x="64155" y="2876"/>
                  </a:lnTo>
                  <a:lnTo>
                    <a:pt x="63933" y="2644"/>
                  </a:lnTo>
                  <a:lnTo>
                    <a:pt x="63712" y="2423"/>
                  </a:lnTo>
                  <a:lnTo>
                    <a:pt x="63471" y="2212"/>
                  </a:lnTo>
                  <a:lnTo>
                    <a:pt x="63230" y="2021"/>
                  </a:lnTo>
                  <a:lnTo>
                    <a:pt x="62968" y="1830"/>
                  </a:lnTo>
                  <a:lnTo>
                    <a:pt x="62707" y="1659"/>
                  </a:lnTo>
                  <a:lnTo>
                    <a:pt x="62425" y="1498"/>
                  </a:lnTo>
                  <a:lnTo>
                    <a:pt x="62144" y="1348"/>
                  </a:lnTo>
                  <a:lnTo>
                    <a:pt x="61852" y="1217"/>
                  </a:lnTo>
                  <a:lnTo>
                    <a:pt x="61551" y="1096"/>
                  </a:lnTo>
                  <a:lnTo>
                    <a:pt x="61249" y="986"/>
                  </a:lnTo>
                  <a:lnTo>
                    <a:pt x="60937" y="895"/>
                  </a:lnTo>
                  <a:lnTo>
                    <a:pt x="60616" y="815"/>
                  </a:lnTo>
                  <a:lnTo>
                    <a:pt x="60284" y="754"/>
                  </a:lnTo>
                  <a:lnTo>
                    <a:pt x="59952" y="714"/>
                  </a:lnTo>
                  <a:lnTo>
                    <a:pt x="59620" y="684"/>
                  </a:lnTo>
                  <a:lnTo>
                    <a:pt x="57177" y="553"/>
                  </a:lnTo>
                  <a:lnTo>
                    <a:pt x="54734" y="443"/>
                  </a:lnTo>
                  <a:lnTo>
                    <a:pt x="52301" y="342"/>
                  </a:lnTo>
                  <a:lnTo>
                    <a:pt x="49878" y="252"/>
                  </a:lnTo>
                  <a:lnTo>
                    <a:pt x="47475" y="181"/>
                  </a:lnTo>
                  <a:lnTo>
                    <a:pt x="45092" y="121"/>
                  </a:lnTo>
                  <a:lnTo>
                    <a:pt x="42740" y="81"/>
                  </a:lnTo>
                  <a:lnTo>
                    <a:pt x="40417" y="41"/>
                  </a:lnTo>
                  <a:lnTo>
                    <a:pt x="38135" y="20"/>
                  </a:lnTo>
                  <a:lnTo>
                    <a:pt x="35893" y="10"/>
                  </a:lnTo>
                  <a:lnTo>
                    <a:pt x="33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7"/>
            <p:cNvSpPr/>
            <p:nvPr/>
          </p:nvSpPr>
          <p:spPr>
            <a:xfrm>
              <a:off x="-3118800" y="-7750450"/>
              <a:ext cx="1645600" cy="2867200"/>
            </a:xfrm>
            <a:custGeom>
              <a:avLst/>
              <a:gdLst/>
              <a:ahLst/>
              <a:cxnLst/>
              <a:rect l="l" t="t" r="r" b="b"/>
              <a:pathLst>
                <a:path w="65824" h="114688" fill="none" extrusionOk="0">
                  <a:moveTo>
                    <a:pt x="59620" y="114004"/>
                  </a:moveTo>
                  <a:lnTo>
                    <a:pt x="59620" y="114004"/>
                  </a:lnTo>
                  <a:lnTo>
                    <a:pt x="59952" y="113974"/>
                  </a:lnTo>
                  <a:lnTo>
                    <a:pt x="60284" y="113934"/>
                  </a:lnTo>
                  <a:lnTo>
                    <a:pt x="60616" y="113874"/>
                  </a:lnTo>
                  <a:lnTo>
                    <a:pt x="60937" y="113793"/>
                  </a:lnTo>
                  <a:lnTo>
                    <a:pt x="61249" y="113703"/>
                  </a:lnTo>
                  <a:lnTo>
                    <a:pt x="61551" y="113592"/>
                  </a:lnTo>
                  <a:lnTo>
                    <a:pt x="61852" y="113471"/>
                  </a:lnTo>
                  <a:lnTo>
                    <a:pt x="62144" y="113341"/>
                  </a:lnTo>
                  <a:lnTo>
                    <a:pt x="62425" y="113190"/>
                  </a:lnTo>
                  <a:lnTo>
                    <a:pt x="62707" y="113029"/>
                  </a:lnTo>
                  <a:lnTo>
                    <a:pt x="62968" y="112858"/>
                  </a:lnTo>
                  <a:lnTo>
                    <a:pt x="63230" y="112667"/>
                  </a:lnTo>
                  <a:lnTo>
                    <a:pt x="63471" y="112476"/>
                  </a:lnTo>
                  <a:lnTo>
                    <a:pt x="63712" y="112265"/>
                  </a:lnTo>
                  <a:lnTo>
                    <a:pt x="63933" y="112044"/>
                  </a:lnTo>
                  <a:lnTo>
                    <a:pt x="64155" y="111813"/>
                  </a:lnTo>
                  <a:lnTo>
                    <a:pt x="64356" y="111571"/>
                  </a:lnTo>
                  <a:lnTo>
                    <a:pt x="64547" y="111320"/>
                  </a:lnTo>
                  <a:lnTo>
                    <a:pt x="64728" y="111059"/>
                  </a:lnTo>
                  <a:lnTo>
                    <a:pt x="64899" y="110787"/>
                  </a:lnTo>
                  <a:lnTo>
                    <a:pt x="65059" y="110516"/>
                  </a:lnTo>
                  <a:lnTo>
                    <a:pt x="65200" y="110234"/>
                  </a:lnTo>
                  <a:lnTo>
                    <a:pt x="65331" y="109943"/>
                  </a:lnTo>
                  <a:lnTo>
                    <a:pt x="65441" y="109641"/>
                  </a:lnTo>
                  <a:lnTo>
                    <a:pt x="65542" y="109340"/>
                  </a:lnTo>
                  <a:lnTo>
                    <a:pt x="65632" y="109028"/>
                  </a:lnTo>
                  <a:lnTo>
                    <a:pt x="65703" y="108706"/>
                  </a:lnTo>
                  <a:lnTo>
                    <a:pt x="65753" y="108384"/>
                  </a:lnTo>
                  <a:lnTo>
                    <a:pt x="65793" y="108063"/>
                  </a:lnTo>
                  <a:lnTo>
                    <a:pt x="65813" y="107731"/>
                  </a:lnTo>
                  <a:lnTo>
                    <a:pt x="65823" y="107389"/>
                  </a:lnTo>
                  <a:lnTo>
                    <a:pt x="65813" y="107057"/>
                  </a:lnTo>
                  <a:lnTo>
                    <a:pt x="65813" y="107057"/>
                  </a:lnTo>
                  <a:lnTo>
                    <a:pt x="65783" y="106716"/>
                  </a:lnTo>
                  <a:lnTo>
                    <a:pt x="65743" y="106384"/>
                  </a:lnTo>
                  <a:lnTo>
                    <a:pt x="65683" y="106062"/>
                  </a:lnTo>
                  <a:lnTo>
                    <a:pt x="65602" y="105740"/>
                  </a:lnTo>
                  <a:lnTo>
                    <a:pt x="65512" y="105429"/>
                  </a:lnTo>
                  <a:lnTo>
                    <a:pt x="65401" y="105117"/>
                  </a:lnTo>
                  <a:lnTo>
                    <a:pt x="65281" y="104816"/>
                  </a:lnTo>
                  <a:lnTo>
                    <a:pt x="65140" y="104524"/>
                  </a:lnTo>
                  <a:lnTo>
                    <a:pt x="64999" y="104243"/>
                  </a:lnTo>
                  <a:lnTo>
                    <a:pt x="64838" y="103971"/>
                  </a:lnTo>
                  <a:lnTo>
                    <a:pt x="64657" y="103700"/>
                  </a:lnTo>
                  <a:lnTo>
                    <a:pt x="64476" y="103448"/>
                  </a:lnTo>
                  <a:lnTo>
                    <a:pt x="64275" y="103197"/>
                  </a:lnTo>
                  <a:lnTo>
                    <a:pt x="64064" y="102966"/>
                  </a:lnTo>
                  <a:lnTo>
                    <a:pt x="63843" y="102735"/>
                  </a:lnTo>
                  <a:lnTo>
                    <a:pt x="63612" y="102523"/>
                  </a:lnTo>
                  <a:lnTo>
                    <a:pt x="63370" y="102322"/>
                  </a:lnTo>
                  <a:lnTo>
                    <a:pt x="63119" y="102121"/>
                  </a:lnTo>
                  <a:lnTo>
                    <a:pt x="62858" y="101940"/>
                  </a:lnTo>
                  <a:lnTo>
                    <a:pt x="62586" y="101780"/>
                  </a:lnTo>
                  <a:lnTo>
                    <a:pt x="62315" y="101619"/>
                  </a:lnTo>
                  <a:lnTo>
                    <a:pt x="62033" y="101478"/>
                  </a:lnTo>
                  <a:lnTo>
                    <a:pt x="61742" y="101347"/>
                  </a:lnTo>
                  <a:lnTo>
                    <a:pt x="61440" y="101237"/>
                  </a:lnTo>
                  <a:lnTo>
                    <a:pt x="61138" y="101136"/>
                  </a:lnTo>
                  <a:lnTo>
                    <a:pt x="60827" y="101046"/>
                  </a:lnTo>
                  <a:lnTo>
                    <a:pt x="60505" y="100975"/>
                  </a:lnTo>
                  <a:lnTo>
                    <a:pt x="60183" y="100925"/>
                  </a:lnTo>
                  <a:lnTo>
                    <a:pt x="59862" y="100885"/>
                  </a:lnTo>
                  <a:lnTo>
                    <a:pt x="59530" y="100855"/>
                  </a:lnTo>
                  <a:lnTo>
                    <a:pt x="59198" y="100855"/>
                  </a:lnTo>
                  <a:lnTo>
                    <a:pt x="58856" y="100865"/>
                  </a:lnTo>
                  <a:lnTo>
                    <a:pt x="58856" y="100865"/>
                  </a:lnTo>
                  <a:lnTo>
                    <a:pt x="56403" y="100995"/>
                  </a:lnTo>
                  <a:lnTo>
                    <a:pt x="53950" y="101106"/>
                  </a:lnTo>
                  <a:lnTo>
                    <a:pt x="51497" y="101206"/>
                  </a:lnTo>
                  <a:lnTo>
                    <a:pt x="49054" y="101287"/>
                  </a:lnTo>
                  <a:lnTo>
                    <a:pt x="46620" y="101357"/>
                  </a:lnTo>
                  <a:lnTo>
                    <a:pt x="44218" y="101408"/>
                  </a:lnTo>
                  <a:lnTo>
                    <a:pt x="41835" y="101448"/>
                  </a:lnTo>
                  <a:lnTo>
                    <a:pt x="39492" y="101478"/>
                  </a:lnTo>
                  <a:lnTo>
                    <a:pt x="39492" y="13210"/>
                  </a:lnTo>
                  <a:lnTo>
                    <a:pt x="39492" y="13210"/>
                  </a:lnTo>
                  <a:lnTo>
                    <a:pt x="41835" y="13241"/>
                  </a:lnTo>
                  <a:lnTo>
                    <a:pt x="44218" y="13281"/>
                  </a:lnTo>
                  <a:lnTo>
                    <a:pt x="46620" y="13331"/>
                  </a:lnTo>
                  <a:lnTo>
                    <a:pt x="49054" y="13401"/>
                  </a:lnTo>
                  <a:lnTo>
                    <a:pt x="51497" y="13482"/>
                  </a:lnTo>
                  <a:lnTo>
                    <a:pt x="53950" y="13582"/>
                  </a:lnTo>
                  <a:lnTo>
                    <a:pt x="56403" y="13693"/>
                  </a:lnTo>
                  <a:lnTo>
                    <a:pt x="58856" y="13824"/>
                  </a:lnTo>
                  <a:lnTo>
                    <a:pt x="58856" y="13824"/>
                  </a:lnTo>
                  <a:lnTo>
                    <a:pt x="59047" y="13834"/>
                  </a:lnTo>
                  <a:lnTo>
                    <a:pt x="59238" y="13834"/>
                  </a:lnTo>
                  <a:lnTo>
                    <a:pt x="59238" y="13834"/>
                  </a:lnTo>
                  <a:lnTo>
                    <a:pt x="59570" y="13834"/>
                  </a:lnTo>
                  <a:lnTo>
                    <a:pt x="59882" y="13803"/>
                  </a:lnTo>
                  <a:lnTo>
                    <a:pt x="60203" y="13763"/>
                  </a:lnTo>
                  <a:lnTo>
                    <a:pt x="60515" y="13713"/>
                  </a:lnTo>
                  <a:lnTo>
                    <a:pt x="60817" y="13643"/>
                  </a:lnTo>
                  <a:lnTo>
                    <a:pt x="61118" y="13562"/>
                  </a:lnTo>
                  <a:lnTo>
                    <a:pt x="61410" y="13472"/>
                  </a:lnTo>
                  <a:lnTo>
                    <a:pt x="61701" y="13361"/>
                  </a:lnTo>
                  <a:lnTo>
                    <a:pt x="61983" y="13241"/>
                  </a:lnTo>
                  <a:lnTo>
                    <a:pt x="62254" y="13100"/>
                  </a:lnTo>
                  <a:lnTo>
                    <a:pt x="62526" y="12959"/>
                  </a:lnTo>
                  <a:lnTo>
                    <a:pt x="62787" y="12798"/>
                  </a:lnTo>
                  <a:lnTo>
                    <a:pt x="63039" y="12627"/>
                  </a:lnTo>
                  <a:lnTo>
                    <a:pt x="63290" y="12446"/>
                  </a:lnTo>
                  <a:lnTo>
                    <a:pt x="63521" y="12255"/>
                  </a:lnTo>
                  <a:lnTo>
                    <a:pt x="63752" y="12044"/>
                  </a:lnTo>
                  <a:lnTo>
                    <a:pt x="63964" y="11833"/>
                  </a:lnTo>
                  <a:lnTo>
                    <a:pt x="64175" y="11612"/>
                  </a:lnTo>
                  <a:lnTo>
                    <a:pt x="64366" y="11381"/>
                  </a:lnTo>
                  <a:lnTo>
                    <a:pt x="64557" y="11139"/>
                  </a:lnTo>
                  <a:lnTo>
                    <a:pt x="64728" y="10888"/>
                  </a:lnTo>
                  <a:lnTo>
                    <a:pt x="64888" y="10627"/>
                  </a:lnTo>
                  <a:lnTo>
                    <a:pt x="65049" y="10355"/>
                  </a:lnTo>
                  <a:lnTo>
                    <a:pt x="65180" y="10084"/>
                  </a:lnTo>
                  <a:lnTo>
                    <a:pt x="65311" y="9802"/>
                  </a:lnTo>
                  <a:lnTo>
                    <a:pt x="65421" y="9511"/>
                  </a:lnTo>
                  <a:lnTo>
                    <a:pt x="65522" y="9209"/>
                  </a:lnTo>
                  <a:lnTo>
                    <a:pt x="65612" y="8908"/>
                  </a:lnTo>
                  <a:lnTo>
                    <a:pt x="65683" y="8596"/>
                  </a:lnTo>
                  <a:lnTo>
                    <a:pt x="65743" y="8284"/>
                  </a:lnTo>
                  <a:lnTo>
                    <a:pt x="65783" y="7963"/>
                  </a:lnTo>
                  <a:lnTo>
                    <a:pt x="65803" y="7631"/>
                  </a:lnTo>
                  <a:lnTo>
                    <a:pt x="65803" y="7631"/>
                  </a:lnTo>
                  <a:lnTo>
                    <a:pt x="65823" y="7299"/>
                  </a:lnTo>
                  <a:lnTo>
                    <a:pt x="65813" y="6957"/>
                  </a:lnTo>
                  <a:lnTo>
                    <a:pt x="65793" y="6625"/>
                  </a:lnTo>
                  <a:lnTo>
                    <a:pt x="65753" y="6304"/>
                  </a:lnTo>
                  <a:lnTo>
                    <a:pt x="65693" y="5982"/>
                  </a:lnTo>
                  <a:lnTo>
                    <a:pt x="65622" y="5660"/>
                  </a:lnTo>
                  <a:lnTo>
                    <a:pt x="65542" y="5349"/>
                  </a:lnTo>
                  <a:lnTo>
                    <a:pt x="65441" y="5047"/>
                  </a:lnTo>
                  <a:lnTo>
                    <a:pt x="65321" y="4746"/>
                  </a:lnTo>
                  <a:lnTo>
                    <a:pt x="65200" y="4454"/>
                  </a:lnTo>
                  <a:lnTo>
                    <a:pt x="65049" y="4172"/>
                  </a:lnTo>
                  <a:lnTo>
                    <a:pt x="64899" y="3891"/>
                  </a:lnTo>
                  <a:lnTo>
                    <a:pt x="64728" y="3630"/>
                  </a:lnTo>
                  <a:lnTo>
                    <a:pt x="64547" y="3368"/>
                  </a:lnTo>
                  <a:lnTo>
                    <a:pt x="64356" y="3117"/>
                  </a:lnTo>
                  <a:lnTo>
                    <a:pt x="64155" y="2876"/>
                  </a:lnTo>
                  <a:lnTo>
                    <a:pt x="63933" y="2644"/>
                  </a:lnTo>
                  <a:lnTo>
                    <a:pt x="63712" y="2423"/>
                  </a:lnTo>
                  <a:lnTo>
                    <a:pt x="63471" y="2212"/>
                  </a:lnTo>
                  <a:lnTo>
                    <a:pt x="63230" y="2021"/>
                  </a:lnTo>
                  <a:lnTo>
                    <a:pt x="62968" y="1830"/>
                  </a:lnTo>
                  <a:lnTo>
                    <a:pt x="62707" y="1659"/>
                  </a:lnTo>
                  <a:lnTo>
                    <a:pt x="62425" y="1498"/>
                  </a:lnTo>
                  <a:lnTo>
                    <a:pt x="62144" y="1348"/>
                  </a:lnTo>
                  <a:lnTo>
                    <a:pt x="61852" y="1217"/>
                  </a:lnTo>
                  <a:lnTo>
                    <a:pt x="61551" y="1096"/>
                  </a:lnTo>
                  <a:lnTo>
                    <a:pt x="61249" y="986"/>
                  </a:lnTo>
                  <a:lnTo>
                    <a:pt x="60937" y="895"/>
                  </a:lnTo>
                  <a:lnTo>
                    <a:pt x="60616" y="815"/>
                  </a:lnTo>
                  <a:lnTo>
                    <a:pt x="60284" y="754"/>
                  </a:lnTo>
                  <a:lnTo>
                    <a:pt x="59952" y="714"/>
                  </a:lnTo>
                  <a:lnTo>
                    <a:pt x="59620" y="684"/>
                  </a:lnTo>
                  <a:lnTo>
                    <a:pt x="59620" y="684"/>
                  </a:lnTo>
                  <a:lnTo>
                    <a:pt x="57177" y="553"/>
                  </a:lnTo>
                  <a:lnTo>
                    <a:pt x="54734" y="443"/>
                  </a:lnTo>
                  <a:lnTo>
                    <a:pt x="52301" y="342"/>
                  </a:lnTo>
                  <a:lnTo>
                    <a:pt x="49878" y="252"/>
                  </a:lnTo>
                  <a:lnTo>
                    <a:pt x="47475" y="181"/>
                  </a:lnTo>
                  <a:lnTo>
                    <a:pt x="45092" y="121"/>
                  </a:lnTo>
                  <a:lnTo>
                    <a:pt x="42740" y="81"/>
                  </a:lnTo>
                  <a:lnTo>
                    <a:pt x="40417" y="41"/>
                  </a:lnTo>
                  <a:lnTo>
                    <a:pt x="38135" y="20"/>
                  </a:lnTo>
                  <a:lnTo>
                    <a:pt x="35893" y="10"/>
                  </a:lnTo>
                  <a:lnTo>
                    <a:pt x="33691" y="0"/>
                  </a:lnTo>
                  <a:lnTo>
                    <a:pt x="31540" y="10"/>
                  </a:lnTo>
                  <a:lnTo>
                    <a:pt x="29448" y="20"/>
                  </a:lnTo>
                  <a:lnTo>
                    <a:pt x="27417" y="41"/>
                  </a:lnTo>
                  <a:lnTo>
                    <a:pt x="25447" y="71"/>
                  </a:lnTo>
                  <a:lnTo>
                    <a:pt x="23547" y="101"/>
                  </a:lnTo>
                  <a:lnTo>
                    <a:pt x="19968" y="171"/>
                  </a:lnTo>
                  <a:lnTo>
                    <a:pt x="16710" y="262"/>
                  </a:lnTo>
                  <a:lnTo>
                    <a:pt x="13835" y="352"/>
                  </a:lnTo>
                  <a:lnTo>
                    <a:pt x="11351" y="453"/>
                  </a:lnTo>
                  <a:lnTo>
                    <a:pt x="9310" y="533"/>
                  </a:lnTo>
                  <a:lnTo>
                    <a:pt x="7752" y="604"/>
                  </a:lnTo>
                  <a:lnTo>
                    <a:pt x="6214" y="684"/>
                  </a:lnTo>
                  <a:lnTo>
                    <a:pt x="6214" y="684"/>
                  </a:lnTo>
                  <a:lnTo>
                    <a:pt x="5872" y="714"/>
                  </a:lnTo>
                  <a:lnTo>
                    <a:pt x="5540" y="754"/>
                  </a:lnTo>
                  <a:lnTo>
                    <a:pt x="5218" y="815"/>
                  </a:lnTo>
                  <a:lnTo>
                    <a:pt x="4897" y="895"/>
                  </a:lnTo>
                  <a:lnTo>
                    <a:pt x="4585" y="986"/>
                  </a:lnTo>
                  <a:lnTo>
                    <a:pt x="4273" y="1096"/>
                  </a:lnTo>
                  <a:lnTo>
                    <a:pt x="3972" y="1217"/>
                  </a:lnTo>
                  <a:lnTo>
                    <a:pt x="3680" y="1348"/>
                  </a:lnTo>
                  <a:lnTo>
                    <a:pt x="3399" y="1498"/>
                  </a:lnTo>
                  <a:lnTo>
                    <a:pt x="3127" y="1659"/>
                  </a:lnTo>
                  <a:lnTo>
                    <a:pt x="2856" y="1830"/>
                  </a:lnTo>
                  <a:lnTo>
                    <a:pt x="2604" y="2011"/>
                  </a:lnTo>
                  <a:lnTo>
                    <a:pt x="2353" y="2212"/>
                  </a:lnTo>
                  <a:lnTo>
                    <a:pt x="2112" y="2423"/>
                  </a:lnTo>
                  <a:lnTo>
                    <a:pt x="1891" y="2644"/>
                  </a:lnTo>
                  <a:lnTo>
                    <a:pt x="1669" y="2876"/>
                  </a:lnTo>
                  <a:lnTo>
                    <a:pt x="1468" y="3117"/>
                  </a:lnTo>
                  <a:lnTo>
                    <a:pt x="1277" y="3358"/>
                  </a:lnTo>
                  <a:lnTo>
                    <a:pt x="1096" y="3620"/>
                  </a:lnTo>
                  <a:lnTo>
                    <a:pt x="925" y="3891"/>
                  </a:lnTo>
                  <a:lnTo>
                    <a:pt x="765" y="4162"/>
                  </a:lnTo>
                  <a:lnTo>
                    <a:pt x="624" y="4454"/>
                  </a:lnTo>
                  <a:lnTo>
                    <a:pt x="493" y="4746"/>
                  </a:lnTo>
                  <a:lnTo>
                    <a:pt x="382" y="5037"/>
                  </a:lnTo>
                  <a:lnTo>
                    <a:pt x="282" y="5349"/>
                  </a:lnTo>
                  <a:lnTo>
                    <a:pt x="191" y="5650"/>
                  </a:lnTo>
                  <a:lnTo>
                    <a:pt x="121" y="5972"/>
                  </a:lnTo>
                  <a:lnTo>
                    <a:pt x="71" y="6294"/>
                  </a:lnTo>
                  <a:lnTo>
                    <a:pt x="31" y="6615"/>
                  </a:lnTo>
                  <a:lnTo>
                    <a:pt x="0" y="6947"/>
                  </a:lnTo>
                  <a:lnTo>
                    <a:pt x="0" y="7289"/>
                  </a:lnTo>
                  <a:lnTo>
                    <a:pt x="10" y="7621"/>
                  </a:lnTo>
                  <a:lnTo>
                    <a:pt x="10" y="7621"/>
                  </a:lnTo>
                  <a:lnTo>
                    <a:pt x="41" y="7963"/>
                  </a:lnTo>
                  <a:lnTo>
                    <a:pt x="81" y="8294"/>
                  </a:lnTo>
                  <a:lnTo>
                    <a:pt x="141" y="8626"/>
                  </a:lnTo>
                  <a:lnTo>
                    <a:pt x="222" y="8938"/>
                  </a:lnTo>
                  <a:lnTo>
                    <a:pt x="312" y="9259"/>
                  </a:lnTo>
                  <a:lnTo>
                    <a:pt x="413" y="9561"/>
                  </a:lnTo>
                  <a:lnTo>
                    <a:pt x="533" y="9863"/>
                  </a:lnTo>
                  <a:lnTo>
                    <a:pt x="674" y="10154"/>
                  </a:lnTo>
                  <a:lnTo>
                    <a:pt x="815" y="10436"/>
                  </a:lnTo>
                  <a:lnTo>
                    <a:pt x="976" y="10717"/>
                  </a:lnTo>
                  <a:lnTo>
                    <a:pt x="1157" y="10979"/>
                  </a:lnTo>
                  <a:lnTo>
                    <a:pt x="1338" y="11240"/>
                  </a:lnTo>
                  <a:lnTo>
                    <a:pt x="1539" y="11481"/>
                  </a:lnTo>
                  <a:lnTo>
                    <a:pt x="1750" y="11722"/>
                  </a:lnTo>
                  <a:lnTo>
                    <a:pt x="1971" y="11954"/>
                  </a:lnTo>
                  <a:lnTo>
                    <a:pt x="2202" y="12165"/>
                  </a:lnTo>
                  <a:lnTo>
                    <a:pt x="2433" y="12366"/>
                  </a:lnTo>
                  <a:lnTo>
                    <a:pt x="2685" y="12567"/>
                  </a:lnTo>
                  <a:lnTo>
                    <a:pt x="2946" y="12748"/>
                  </a:lnTo>
                  <a:lnTo>
                    <a:pt x="3218" y="12909"/>
                  </a:lnTo>
                  <a:lnTo>
                    <a:pt x="3489" y="13070"/>
                  </a:lnTo>
                  <a:lnTo>
                    <a:pt x="3771" y="13210"/>
                  </a:lnTo>
                  <a:lnTo>
                    <a:pt x="4062" y="13341"/>
                  </a:lnTo>
                  <a:lnTo>
                    <a:pt x="4364" y="13452"/>
                  </a:lnTo>
                  <a:lnTo>
                    <a:pt x="4676" y="13552"/>
                  </a:lnTo>
                  <a:lnTo>
                    <a:pt x="4977" y="13643"/>
                  </a:lnTo>
                  <a:lnTo>
                    <a:pt x="5299" y="13713"/>
                  </a:lnTo>
                  <a:lnTo>
                    <a:pt x="5621" y="13773"/>
                  </a:lnTo>
                  <a:lnTo>
                    <a:pt x="5952" y="13814"/>
                  </a:lnTo>
                  <a:lnTo>
                    <a:pt x="6274" y="13834"/>
                  </a:lnTo>
                  <a:lnTo>
                    <a:pt x="6616" y="13834"/>
                  </a:lnTo>
                  <a:lnTo>
                    <a:pt x="6958" y="13824"/>
                  </a:lnTo>
                  <a:lnTo>
                    <a:pt x="6958" y="13824"/>
                  </a:lnTo>
                  <a:lnTo>
                    <a:pt x="8456" y="13753"/>
                  </a:lnTo>
                  <a:lnTo>
                    <a:pt x="10165" y="13673"/>
                  </a:lnTo>
                  <a:lnTo>
                    <a:pt x="12457" y="13582"/>
                  </a:lnTo>
                  <a:lnTo>
                    <a:pt x="15272" y="13482"/>
                  </a:lnTo>
                  <a:lnTo>
                    <a:pt x="18550" y="13391"/>
                  </a:lnTo>
                  <a:lnTo>
                    <a:pt x="20360" y="13341"/>
                  </a:lnTo>
                  <a:lnTo>
                    <a:pt x="22260" y="13301"/>
                  </a:lnTo>
                  <a:lnTo>
                    <a:pt x="24250" y="13261"/>
                  </a:lnTo>
                  <a:lnTo>
                    <a:pt x="26332" y="13230"/>
                  </a:lnTo>
                  <a:lnTo>
                    <a:pt x="26332" y="101458"/>
                  </a:lnTo>
                  <a:lnTo>
                    <a:pt x="26332" y="101458"/>
                  </a:lnTo>
                  <a:lnTo>
                    <a:pt x="24250" y="101428"/>
                  </a:lnTo>
                  <a:lnTo>
                    <a:pt x="22260" y="101387"/>
                  </a:lnTo>
                  <a:lnTo>
                    <a:pt x="20360" y="101347"/>
                  </a:lnTo>
                  <a:lnTo>
                    <a:pt x="18550" y="101297"/>
                  </a:lnTo>
                  <a:lnTo>
                    <a:pt x="15272" y="101206"/>
                  </a:lnTo>
                  <a:lnTo>
                    <a:pt x="12457" y="101106"/>
                  </a:lnTo>
                  <a:lnTo>
                    <a:pt x="10165" y="101015"/>
                  </a:lnTo>
                  <a:lnTo>
                    <a:pt x="8456" y="100935"/>
                  </a:lnTo>
                  <a:lnTo>
                    <a:pt x="6958" y="100865"/>
                  </a:lnTo>
                  <a:lnTo>
                    <a:pt x="6958" y="100865"/>
                  </a:lnTo>
                  <a:lnTo>
                    <a:pt x="6616" y="100855"/>
                  </a:lnTo>
                  <a:lnTo>
                    <a:pt x="6274" y="100855"/>
                  </a:lnTo>
                  <a:lnTo>
                    <a:pt x="5942" y="100885"/>
                  </a:lnTo>
                  <a:lnTo>
                    <a:pt x="5621" y="100925"/>
                  </a:lnTo>
                  <a:lnTo>
                    <a:pt x="5299" y="100975"/>
                  </a:lnTo>
                  <a:lnTo>
                    <a:pt x="4977" y="101056"/>
                  </a:lnTo>
                  <a:lnTo>
                    <a:pt x="4665" y="101136"/>
                  </a:lnTo>
                  <a:lnTo>
                    <a:pt x="4364" y="101237"/>
                  </a:lnTo>
                  <a:lnTo>
                    <a:pt x="4062" y="101357"/>
                  </a:lnTo>
                  <a:lnTo>
                    <a:pt x="3771" y="101488"/>
                  </a:lnTo>
                  <a:lnTo>
                    <a:pt x="3489" y="101629"/>
                  </a:lnTo>
                  <a:lnTo>
                    <a:pt x="3208" y="101780"/>
                  </a:lnTo>
                  <a:lnTo>
                    <a:pt x="2946" y="101950"/>
                  </a:lnTo>
                  <a:lnTo>
                    <a:pt x="2685" y="102131"/>
                  </a:lnTo>
                  <a:lnTo>
                    <a:pt x="2433" y="102322"/>
                  </a:lnTo>
                  <a:lnTo>
                    <a:pt x="2192" y="102533"/>
                  </a:lnTo>
                  <a:lnTo>
                    <a:pt x="1961" y="102745"/>
                  </a:lnTo>
                  <a:lnTo>
                    <a:pt x="1740" y="102976"/>
                  </a:lnTo>
                  <a:lnTo>
                    <a:pt x="1539" y="103207"/>
                  </a:lnTo>
                  <a:lnTo>
                    <a:pt x="1338" y="103458"/>
                  </a:lnTo>
                  <a:lnTo>
                    <a:pt x="1147" y="103710"/>
                  </a:lnTo>
                  <a:lnTo>
                    <a:pt x="976" y="103981"/>
                  </a:lnTo>
                  <a:lnTo>
                    <a:pt x="815" y="104253"/>
                  </a:lnTo>
                  <a:lnTo>
                    <a:pt x="664" y="104534"/>
                  </a:lnTo>
                  <a:lnTo>
                    <a:pt x="533" y="104826"/>
                  </a:lnTo>
                  <a:lnTo>
                    <a:pt x="413" y="105127"/>
                  </a:lnTo>
                  <a:lnTo>
                    <a:pt x="312" y="105429"/>
                  </a:lnTo>
                  <a:lnTo>
                    <a:pt x="222" y="105751"/>
                  </a:lnTo>
                  <a:lnTo>
                    <a:pt x="141" y="106062"/>
                  </a:lnTo>
                  <a:lnTo>
                    <a:pt x="81" y="106394"/>
                  </a:lnTo>
                  <a:lnTo>
                    <a:pt x="41" y="106726"/>
                  </a:lnTo>
                  <a:lnTo>
                    <a:pt x="10" y="107057"/>
                  </a:lnTo>
                  <a:lnTo>
                    <a:pt x="10" y="107057"/>
                  </a:lnTo>
                  <a:lnTo>
                    <a:pt x="0" y="107399"/>
                  </a:lnTo>
                  <a:lnTo>
                    <a:pt x="0" y="107731"/>
                  </a:lnTo>
                  <a:lnTo>
                    <a:pt x="31" y="108063"/>
                  </a:lnTo>
                  <a:lnTo>
                    <a:pt x="71" y="108395"/>
                  </a:lnTo>
                  <a:lnTo>
                    <a:pt x="121" y="108716"/>
                  </a:lnTo>
                  <a:lnTo>
                    <a:pt x="191" y="109028"/>
                  </a:lnTo>
                  <a:lnTo>
                    <a:pt x="282" y="109340"/>
                  </a:lnTo>
                  <a:lnTo>
                    <a:pt x="382" y="109651"/>
                  </a:lnTo>
                  <a:lnTo>
                    <a:pt x="493" y="109943"/>
                  </a:lnTo>
                  <a:lnTo>
                    <a:pt x="624" y="110234"/>
                  </a:lnTo>
                  <a:lnTo>
                    <a:pt x="765" y="110526"/>
                  </a:lnTo>
                  <a:lnTo>
                    <a:pt x="925" y="110797"/>
                  </a:lnTo>
                  <a:lnTo>
                    <a:pt x="1096" y="111069"/>
                  </a:lnTo>
                  <a:lnTo>
                    <a:pt x="1277" y="111330"/>
                  </a:lnTo>
                  <a:lnTo>
                    <a:pt x="1468" y="111581"/>
                  </a:lnTo>
                  <a:lnTo>
                    <a:pt x="1669" y="111813"/>
                  </a:lnTo>
                  <a:lnTo>
                    <a:pt x="1891" y="112044"/>
                  </a:lnTo>
                  <a:lnTo>
                    <a:pt x="2112" y="112265"/>
                  </a:lnTo>
                  <a:lnTo>
                    <a:pt x="2353" y="112476"/>
                  </a:lnTo>
                  <a:lnTo>
                    <a:pt x="2604" y="112677"/>
                  </a:lnTo>
                  <a:lnTo>
                    <a:pt x="2856" y="112858"/>
                  </a:lnTo>
                  <a:lnTo>
                    <a:pt x="3127" y="113039"/>
                  </a:lnTo>
                  <a:lnTo>
                    <a:pt x="3399" y="113200"/>
                  </a:lnTo>
                  <a:lnTo>
                    <a:pt x="3680" y="113341"/>
                  </a:lnTo>
                  <a:lnTo>
                    <a:pt x="3972" y="113481"/>
                  </a:lnTo>
                  <a:lnTo>
                    <a:pt x="4273" y="113602"/>
                  </a:lnTo>
                  <a:lnTo>
                    <a:pt x="4585" y="113703"/>
                  </a:lnTo>
                  <a:lnTo>
                    <a:pt x="4897" y="113793"/>
                  </a:lnTo>
                  <a:lnTo>
                    <a:pt x="5218" y="113874"/>
                  </a:lnTo>
                  <a:lnTo>
                    <a:pt x="5540" y="113934"/>
                  </a:lnTo>
                  <a:lnTo>
                    <a:pt x="5872" y="113974"/>
                  </a:lnTo>
                  <a:lnTo>
                    <a:pt x="6214" y="114004"/>
                  </a:lnTo>
                  <a:lnTo>
                    <a:pt x="6214" y="114004"/>
                  </a:lnTo>
                  <a:lnTo>
                    <a:pt x="6978" y="114044"/>
                  </a:lnTo>
                  <a:lnTo>
                    <a:pt x="8697" y="114125"/>
                  </a:lnTo>
                  <a:lnTo>
                    <a:pt x="11261" y="114235"/>
                  </a:lnTo>
                  <a:lnTo>
                    <a:pt x="14589" y="114356"/>
                  </a:lnTo>
                  <a:lnTo>
                    <a:pt x="16519" y="114416"/>
                  </a:lnTo>
                  <a:lnTo>
                    <a:pt x="18610" y="114477"/>
                  </a:lnTo>
                  <a:lnTo>
                    <a:pt x="20852" y="114537"/>
                  </a:lnTo>
                  <a:lnTo>
                    <a:pt x="23225" y="114587"/>
                  </a:lnTo>
                  <a:lnTo>
                    <a:pt x="25738" y="114628"/>
                  </a:lnTo>
                  <a:lnTo>
                    <a:pt x="28363" y="114658"/>
                  </a:lnTo>
                  <a:lnTo>
                    <a:pt x="31097" y="114678"/>
                  </a:lnTo>
                  <a:lnTo>
                    <a:pt x="33922" y="114688"/>
                  </a:lnTo>
                  <a:lnTo>
                    <a:pt x="33922" y="114688"/>
                  </a:lnTo>
                  <a:lnTo>
                    <a:pt x="36939" y="114678"/>
                  </a:lnTo>
                  <a:lnTo>
                    <a:pt x="40035" y="114648"/>
                  </a:lnTo>
                  <a:lnTo>
                    <a:pt x="43192" y="114607"/>
                  </a:lnTo>
                  <a:lnTo>
                    <a:pt x="46409" y="114537"/>
                  </a:lnTo>
                  <a:lnTo>
                    <a:pt x="48038" y="114497"/>
                  </a:lnTo>
                  <a:lnTo>
                    <a:pt x="49677" y="114447"/>
                  </a:lnTo>
                  <a:lnTo>
                    <a:pt x="51316" y="114386"/>
                  </a:lnTo>
                  <a:lnTo>
                    <a:pt x="52975" y="114326"/>
                  </a:lnTo>
                  <a:lnTo>
                    <a:pt x="54623" y="114256"/>
                  </a:lnTo>
                  <a:lnTo>
                    <a:pt x="56292" y="114185"/>
                  </a:lnTo>
                  <a:lnTo>
                    <a:pt x="57951" y="114095"/>
                  </a:lnTo>
                  <a:lnTo>
                    <a:pt x="59620" y="114004"/>
                  </a:lnTo>
                  <a:lnTo>
                    <a:pt x="59620" y="1140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7"/>
            <p:cNvSpPr/>
            <p:nvPr/>
          </p:nvSpPr>
          <p:spPr>
            <a:xfrm>
              <a:off x="-1628300" y="-4900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7"/>
            <p:cNvSpPr/>
            <p:nvPr/>
          </p:nvSpPr>
          <p:spPr>
            <a:xfrm>
              <a:off x="-4040250" y="-4250150"/>
              <a:ext cx="329050" cy="329000"/>
            </a:xfrm>
            <a:custGeom>
              <a:avLst/>
              <a:gdLst/>
              <a:ahLst/>
              <a:cxnLst/>
              <a:rect l="l" t="t" r="r" b="b"/>
              <a:pathLst>
                <a:path w="13162" h="13160" extrusionOk="0">
                  <a:moveTo>
                    <a:pt x="6244" y="0"/>
                  </a:moveTo>
                  <a:lnTo>
                    <a:pt x="5912" y="30"/>
                  </a:lnTo>
                  <a:lnTo>
                    <a:pt x="5581" y="70"/>
                  </a:lnTo>
                  <a:lnTo>
                    <a:pt x="5259" y="131"/>
                  </a:lnTo>
                  <a:lnTo>
                    <a:pt x="4937" y="201"/>
                  </a:lnTo>
                  <a:lnTo>
                    <a:pt x="4626" y="292"/>
                  </a:lnTo>
                  <a:lnTo>
                    <a:pt x="4314" y="392"/>
                  </a:lnTo>
                  <a:lnTo>
                    <a:pt x="4022" y="513"/>
                  </a:lnTo>
                  <a:lnTo>
                    <a:pt x="3731" y="643"/>
                  </a:lnTo>
                  <a:lnTo>
                    <a:pt x="3439" y="784"/>
                  </a:lnTo>
                  <a:lnTo>
                    <a:pt x="3168" y="945"/>
                  </a:lnTo>
                  <a:lnTo>
                    <a:pt x="2906" y="1116"/>
                  </a:lnTo>
                  <a:lnTo>
                    <a:pt x="2645" y="1297"/>
                  </a:lnTo>
                  <a:lnTo>
                    <a:pt x="2394" y="1498"/>
                  </a:lnTo>
                  <a:lnTo>
                    <a:pt x="2152" y="1699"/>
                  </a:lnTo>
                  <a:lnTo>
                    <a:pt x="1931" y="1920"/>
                  </a:lnTo>
                  <a:lnTo>
                    <a:pt x="1710" y="2151"/>
                  </a:lnTo>
                  <a:lnTo>
                    <a:pt x="1499" y="2393"/>
                  </a:lnTo>
                  <a:lnTo>
                    <a:pt x="1308" y="2634"/>
                  </a:lnTo>
                  <a:lnTo>
                    <a:pt x="1127" y="2895"/>
                  </a:lnTo>
                  <a:lnTo>
                    <a:pt x="956" y="3167"/>
                  </a:lnTo>
                  <a:lnTo>
                    <a:pt x="795" y="3438"/>
                  </a:lnTo>
                  <a:lnTo>
                    <a:pt x="644" y="3720"/>
                  </a:lnTo>
                  <a:lnTo>
                    <a:pt x="513" y="4011"/>
                  </a:lnTo>
                  <a:lnTo>
                    <a:pt x="403" y="4313"/>
                  </a:lnTo>
                  <a:lnTo>
                    <a:pt x="292" y="4614"/>
                  </a:lnTo>
                  <a:lnTo>
                    <a:pt x="202" y="4926"/>
                  </a:lnTo>
                  <a:lnTo>
                    <a:pt x="131" y="5248"/>
                  </a:lnTo>
                  <a:lnTo>
                    <a:pt x="71" y="5570"/>
                  </a:lnTo>
                  <a:lnTo>
                    <a:pt x="31" y="5901"/>
                  </a:lnTo>
                  <a:lnTo>
                    <a:pt x="11" y="6233"/>
                  </a:lnTo>
                  <a:lnTo>
                    <a:pt x="1" y="6575"/>
                  </a:lnTo>
                  <a:lnTo>
                    <a:pt x="11" y="6917"/>
                  </a:lnTo>
                  <a:lnTo>
                    <a:pt x="31" y="7248"/>
                  </a:lnTo>
                  <a:lnTo>
                    <a:pt x="71" y="7580"/>
                  </a:lnTo>
                  <a:lnTo>
                    <a:pt x="131" y="7902"/>
                  </a:lnTo>
                  <a:lnTo>
                    <a:pt x="202" y="8224"/>
                  </a:lnTo>
                  <a:lnTo>
                    <a:pt x="292" y="8535"/>
                  </a:lnTo>
                  <a:lnTo>
                    <a:pt x="403" y="8837"/>
                  </a:lnTo>
                  <a:lnTo>
                    <a:pt x="513" y="9138"/>
                  </a:lnTo>
                  <a:lnTo>
                    <a:pt x="644" y="9430"/>
                  </a:lnTo>
                  <a:lnTo>
                    <a:pt x="795" y="9711"/>
                  </a:lnTo>
                  <a:lnTo>
                    <a:pt x="956" y="9993"/>
                  </a:lnTo>
                  <a:lnTo>
                    <a:pt x="1127" y="10254"/>
                  </a:lnTo>
                  <a:lnTo>
                    <a:pt x="1308" y="10516"/>
                  </a:lnTo>
                  <a:lnTo>
                    <a:pt x="1499" y="10767"/>
                  </a:lnTo>
                  <a:lnTo>
                    <a:pt x="1710" y="10998"/>
                  </a:lnTo>
                  <a:lnTo>
                    <a:pt x="1931" y="11230"/>
                  </a:lnTo>
                  <a:lnTo>
                    <a:pt x="2152" y="11451"/>
                  </a:lnTo>
                  <a:lnTo>
                    <a:pt x="2394" y="11652"/>
                  </a:lnTo>
                  <a:lnTo>
                    <a:pt x="2645" y="11853"/>
                  </a:lnTo>
                  <a:lnTo>
                    <a:pt x="2906" y="12034"/>
                  </a:lnTo>
                  <a:lnTo>
                    <a:pt x="3168" y="12205"/>
                  </a:lnTo>
                  <a:lnTo>
                    <a:pt x="3439" y="12366"/>
                  </a:lnTo>
                  <a:lnTo>
                    <a:pt x="3731" y="12506"/>
                  </a:lnTo>
                  <a:lnTo>
                    <a:pt x="4022" y="12637"/>
                  </a:lnTo>
                  <a:lnTo>
                    <a:pt x="4314" y="12758"/>
                  </a:lnTo>
                  <a:lnTo>
                    <a:pt x="4626" y="12858"/>
                  </a:lnTo>
                  <a:lnTo>
                    <a:pt x="4937" y="12949"/>
                  </a:lnTo>
                  <a:lnTo>
                    <a:pt x="5259" y="13029"/>
                  </a:lnTo>
                  <a:lnTo>
                    <a:pt x="5581" y="13079"/>
                  </a:lnTo>
                  <a:lnTo>
                    <a:pt x="5912" y="13130"/>
                  </a:lnTo>
                  <a:lnTo>
                    <a:pt x="6244" y="13150"/>
                  </a:lnTo>
                  <a:lnTo>
                    <a:pt x="6576" y="13160"/>
                  </a:lnTo>
                  <a:lnTo>
                    <a:pt x="6918" y="13150"/>
                  </a:lnTo>
                  <a:lnTo>
                    <a:pt x="7250" y="13130"/>
                  </a:lnTo>
                  <a:lnTo>
                    <a:pt x="7581" y="13079"/>
                  </a:lnTo>
                  <a:lnTo>
                    <a:pt x="7913" y="13029"/>
                  </a:lnTo>
                  <a:lnTo>
                    <a:pt x="8225" y="12949"/>
                  </a:lnTo>
                  <a:lnTo>
                    <a:pt x="8537" y="12858"/>
                  </a:lnTo>
                  <a:lnTo>
                    <a:pt x="8848" y="12758"/>
                  </a:lnTo>
                  <a:lnTo>
                    <a:pt x="9140" y="12637"/>
                  </a:lnTo>
                  <a:lnTo>
                    <a:pt x="9431" y="12506"/>
                  </a:lnTo>
                  <a:lnTo>
                    <a:pt x="9723" y="12366"/>
                  </a:lnTo>
                  <a:lnTo>
                    <a:pt x="9994" y="12205"/>
                  </a:lnTo>
                  <a:lnTo>
                    <a:pt x="10266" y="12034"/>
                  </a:lnTo>
                  <a:lnTo>
                    <a:pt x="10517" y="11853"/>
                  </a:lnTo>
                  <a:lnTo>
                    <a:pt x="10768" y="11652"/>
                  </a:lnTo>
                  <a:lnTo>
                    <a:pt x="11010" y="11451"/>
                  </a:lnTo>
                  <a:lnTo>
                    <a:pt x="11241" y="11230"/>
                  </a:lnTo>
                  <a:lnTo>
                    <a:pt x="11452" y="10998"/>
                  </a:lnTo>
                  <a:lnTo>
                    <a:pt x="11663" y="10767"/>
                  </a:lnTo>
                  <a:lnTo>
                    <a:pt x="11854" y="10516"/>
                  </a:lnTo>
                  <a:lnTo>
                    <a:pt x="12035" y="10254"/>
                  </a:lnTo>
                  <a:lnTo>
                    <a:pt x="12206" y="9993"/>
                  </a:lnTo>
                  <a:lnTo>
                    <a:pt x="12367" y="9711"/>
                  </a:lnTo>
                  <a:lnTo>
                    <a:pt x="12518" y="9430"/>
                  </a:lnTo>
                  <a:lnTo>
                    <a:pt x="12649" y="9138"/>
                  </a:lnTo>
                  <a:lnTo>
                    <a:pt x="12759" y="8837"/>
                  </a:lnTo>
                  <a:lnTo>
                    <a:pt x="12870" y="8535"/>
                  </a:lnTo>
                  <a:lnTo>
                    <a:pt x="12960" y="8224"/>
                  </a:lnTo>
                  <a:lnTo>
                    <a:pt x="13031" y="7902"/>
                  </a:lnTo>
                  <a:lnTo>
                    <a:pt x="13091" y="7580"/>
                  </a:lnTo>
                  <a:lnTo>
                    <a:pt x="13131" y="7248"/>
                  </a:lnTo>
                  <a:lnTo>
                    <a:pt x="13151" y="6917"/>
                  </a:lnTo>
                  <a:lnTo>
                    <a:pt x="13161" y="6575"/>
                  </a:lnTo>
                  <a:lnTo>
                    <a:pt x="13151" y="6233"/>
                  </a:lnTo>
                  <a:lnTo>
                    <a:pt x="13131" y="5901"/>
                  </a:lnTo>
                  <a:lnTo>
                    <a:pt x="13091" y="5570"/>
                  </a:lnTo>
                  <a:lnTo>
                    <a:pt x="13031" y="5248"/>
                  </a:lnTo>
                  <a:lnTo>
                    <a:pt x="12960" y="4926"/>
                  </a:lnTo>
                  <a:lnTo>
                    <a:pt x="12870" y="4614"/>
                  </a:lnTo>
                  <a:lnTo>
                    <a:pt x="12759" y="4313"/>
                  </a:lnTo>
                  <a:lnTo>
                    <a:pt x="12649" y="4011"/>
                  </a:lnTo>
                  <a:lnTo>
                    <a:pt x="12518" y="3720"/>
                  </a:lnTo>
                  <a:lnTo>
                    <a:pt x="12367" y="3438"/>
                  </a:lnTo>
                  <a:lnTo>
                    <a:pt x="12206" y="3167"/>
                  </a:lnTo>
                  <a:lnTo>
                    <a:pt x="12035" y="2895"/>
                  </a:lnTo>
                  <a:lnTo>
                    <a:pt x="11854" y="2634"/>
                  </a:lnTo>
                  <a:lnTo>
                    <a:pt x="11663" y="2393"/>
                  </a:lnTo>
                  <a:lnTo>
                    <a:pt x="11452" y="2151"/>
                  </a:lnTo>
                  <a:lnTo>
                    <a:pt x="11241" y="1920"/>
                  </a:lnTo>
                  <a:lnTo>
                    <a:pt x="11010" y="1699"/>
                  </a:lnTo>
                  <a:lnTo>
                    <a:pt x="10768" y="1498"/>
                  </a:lnTo>
                  <a:lnTo>
                    <a:pt x="10517" y="1297"/>
                  </a:lnTo>
                  <a:lnTo>
                    <a:pt x="10266" y="1116"/>
                  </a:lnTo>
                  <a:lnTo>
                    <a:pt x="9994" y="945"/>
                  </a:lnTo>
                  <a:lnTo>
                    <a:pt x="9723" y="784"/>
                  </a:lnTo>
                  <a:lnTo>
                    <a:pt x="9431" y="643"/>
                  </a:lnTo>
                  <a:lnTo>
                    <a:pt x="9140" y="513"/>
                  </a:lnTo>
                  <a:lnTo>
                    <a:pt x="8848" y="392"/>
                  </a:lnTo>
                  <a:lnTo>
                    <a:pt x="8537" y="292"/>
                  </a:lnTo>
                  <a:lnTo>
                    <a:pt x="8225" y="201"/>
                  </a:lnTo>
                  <a:lnTo>
                    <a:pt x="7913" y="131"/>
                  </a:lnTo>
                  <a:lnTo>
                    <a:pt x="7581" y="70"/>
                  </a:lnTo>
                  <a:lnTo>
                    <a:pt x="7250" y="30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7"/>
            <p:cNvSpPr/>
            <p:nvPr/>
          </p:nvSpPr>
          <p:spPr>
            <a:xfrm>
              <a:off x="-4040250" y="-4250150"/>
              <a:ext cx="329050" cy="329000"/>
            </a:xfrm>
            <a:custGeom>
              <a:avLst/>
              <a:gdLst/>
              <a:ahLst/>
              <a:cxnLst/>
              <a:rect l="l" t="t" r="r" b="b"/>
              <a:pathLst>
                <a:path w="13162" h="13160" fill="none" extrusionOk="0">
                  <a:moveTo>
                    <a:pt x="1" y="6575"/>
                  </a:moveTo>
                  <a:lnTo>
                    <a:pt x="1" y="6575"/>
                  </a:lnTo>
                  <a:lnTo>
                    <a:pt x="11" y="6917"/>
                  </a:lnTo>
                  <a:lnTo>
                    <a:pt x="31" y="7248"/>
                  </a:lnTo>
                  <a:lnTo>
                    <a:pt x="71" y="7580"/>
                  </a:lnTo>
                  <a:lnTo>
                    <a:pt x="131" y="7902"/>
                  </a:lnTo>
                  <a:lnTo>
                    <a:pt x="202" y="8224"/>
                  </a:lnTo>
                  <a:lnTo>
                    <a:pt x="292" y="8535"/>
                  </a:lnTo>
                  <a:lnTo>
                    <a:pt x="403" y="8837"/>
                  </a:lnTo>
                  <a:lnTo>
                    <a:pt x="513" y="9138"/>
                  </a:lnTo>
                  <a:lnTo>
                    <a:pt x="644" y="9430"/>
                  </a:lnTo>
                  <a:lnTo>
                    <a:pt x="795" y="9711"/>
                  </a:lnTo>
                  <a:lnTo>
                    <a:pt x="956" y="9993"/>
                  </a:lnTo>
                  <a:lnTo>
                    <a:pt x="1127" y="10254"/>
                  </a:lnTo>
                  <a:lnTo>
                    <a:pt x="1308" y="10516"/>
                  </a:lnTo>
                  <a:lnTo>
                    <a:pt x="1499" y="10767"/>
                  </a:lnTo>
                  <a:lnTo>
                    <a:pt x="1710" y="10998"/>
                  </a:lnTo>
                  <a:lnTo>
                    <a:pt x="1931" y="11230"/>
                  </a:lnTo>
                  <a:lnTo>
                    <a:pt x="2152" y="11451"/>
                  </a:lnTo>
                  <a:lnTo>
                    <a:pt x="2394" y="11652"/>
                  </a:lnTo>
                  <a:lnTo>
                    <a:pt x="2645" y="11853"/>
                  </a:lnTo>
                  <a:lnTo>
                    <a:pt x="2906" y="12034"/>
                  </a:lnTo>
                  <a:lnTo>
                    <a:pt x="3168" y="12205"/>
                  </a:lnTo>
                  <a:lnTo>
                    <a:pt x="3439" y="12366"/>
                  </a:lnTo>
                  <a:lnTo>
                    <a:pt x="3731" y="12506"/>
                  </a:lnTo>
                  <a:lnTo>
                    <a:pt x="4022" y="12637"/>
                  </a:lnTo>
                  <a:lnTo>
                    <a:pt x="4314" y="12758"/>
                  </a:lnTo>
                  <a:lnTo>
                    <a:pt x="4626" y="12858"/>
                  </a:lnTo>
                  <a:lnTo>
                    <a:pt x="4937" y="12949"/>
                  </a:lnTo>
                  <a:lnTo>
                    <a:pt x="5259" y="13029"/>
                  </a:lnTo>
                  <a:lnTo>
                    <a:pt x="5581" y="13079"/>
                  </a:lnTo>
                  <a:lnTo>
                    <a:pt x="5912" y="13130"/>
                  </a:lnTo>
                  <a:lnTo>
                    <a:pt x="6244" y="13150"/>
                  </a:lnTo>
                  <a:lnTo>
                    <a:pt x="6576" y="13160"/>
                  </a:lnTo>
                  <a:lnTo>
                    <a:pt x="6576" y="13160"/>
                  </a:lnTo>
                  <a:lnTo>
                    <a:pt x="6918" y="13150"/>
                  </a:lnTo>
                  <a:lnTo>
                    <a:pt x="7250" y="13130"/>
                  </a:lnTo>
                  <a:lnTo>
                    <a:pt x="7581" y="13079"/>
                  </a:lnTo>
                  <a:lnTo>
                    <a:pt x="7913" y="13029"/>
                  </a:lnTo>
                  <a:lnTo>
                    <a:pt x="8225" y="12949"/>
                  </a:lnTo>
                  <a:lnTo>
                    <a:pt x="8537" y="12858"/>
                  </a:lnTo>
                  <a:lnTo>
                    <a:pt x="8848" y="12758"/>
                  </a:lnTo>
                  <a:lnTo>
                    <a:pt x="9140" y="12637"/>
                  </a:lnTo>
                  <a:lnTo>
                    <a:pt x="9431" y="12506"/>
                  </a:lnTo>
                  <a:lnTo>
                    <a:pt x="9723" y="12366"/>
                  </a:lnTo>
                  <a:lnTo>
                    <a:pt x="9994" y="12205"/>
                  </a:lnTo>
                  <a:lnTo>
                    <a:pt x="10266" y="12034"/>
                  </a:lnTo>
                  <a:lnTo>
                    <a:pt x="10517" y="11853"/>
                  </a:lnTo>
                  <a:lnTo>
                    <a:pt x="10768" y="11652"/>
                  </a:lnTo>
                  <a:lnTo>
                    <a:pt x="11010" y="11451"/>
                  </a:lnTo>
                  <a:lnTo>
                    <a:pt x="11241" y="11230"/>
                  </a:lnTo>
                  <a:lnTo>
                    <a:pt x="11452" y="10998"/>
                  </a:lnTo>
                  <a:lnTo>
                    <a:pt x="11663" y="10767"/>
                  </a:lnTo>
                  <a:lnTo>
                    <a:pt x="11854" y="10516"/>
                  </a:lnTo>
                  <a:lnTo>
                    <a:pt x="12035" y="10254"/>
                  </a:lnTo>
                  <a:lnTo>
                    <a:pt x="12206" y="9993"/>
                  </a:lnTo>
                  <a:lnTo>
                    <a:pt x="12367" y="9711"/>
                  </a:lnTo>
                  <a:lnTo>
                    <a:pt x="12518" y="9430"/>
                  </a:lnTo>
                  <a:lnTo>
                    <a:pt x="12649" y="9138"/>
                  </a:lnTo>
                  <a:lnTo>
                    <a:pt x="12759" y="8837"/>
                  </a:lnTo>
                  <a:lnTo>
                    <a:pt x="12870" y="8535"/>
                  </a:lnTo>
                  <a:lnTo>
                    <a:pt x="12960" y="8224"/>
                  </a:lnTo>
                  <a:lnTo>
                    <a:pt x="13031" y="7902"/>
                  </a:lnTo>
                  <a:lnTo>
                    <a:pt x="13091" y="7580"/>
                  </a:lnTo>
                  <a:lnTo>
                    <a:pt x="13131" y="7248"/>
                  </a:lnTo>
                  <a:lnTo>
                    <a:pt x="13151" y="6917"/>
                  </a:lnTo>
                  <a:lnTo>
                    <a:pt x="13161" y="6575"/>
                  </a:lnTo>
                  <a:lnTo>
                    <a:pt x="13161" y="6575"/>
                  </a:lnTo>
                  <a:lnTo>
                    <a:pt x="13151" y="6233"/>
                  </a:lnTo>
                  <a:lnTo>
                    <a:pt x="13131" y="5901"/>
                  </a:lnTo>
                  <a:lnTo>
                    <a:pt x="13091" y="5570"/>
                  </a:lnTo>
                  <a:lnTo>
                    <a:pt x="13031" y="5248"/>
                  </a:lnTo>
                  <a:lnTo>
                    <a:pt x="12960" y="4926"/>
                  </a:lnTo>
                  <a:lnTo>
                    <a:pt x="12870" y="4614"/>
                  </a:lnTo>
                  <a:lnTo>
                    <a:pt x="12759" y="4313"/>
                  </a:lnTo>
                  <a:lnTo>
                    <a:pt x="12649" y="4011"/>
                  </a:lnTo>
                  <a:lnTo>
                    <a:pt x="12518" y="3720"/>
                  </a:lnTo>
                  <a:lnTo>
                    <a:pt x="12367" y="3438"/>
                  </a:lnTo>
                  <a:lnTo>
                    <a:pt x="12206" y="3167"/>
                  </a:lnTo>
                  <a:lnTo>
                    <a:pt x="12035" y="2895"/>
                  </a:lnTo>
                  <a:lnTo>
                    <a:pt x="11854" y="2634"/>
                  </a:lnTo>
                  <a:lnTo>
                    <a:pt x="11663" y="2393"/>
                  </a:lnTo>
                  <a:lnTo>
                    <a:pt x="11452" y="2151"/>
                  </a:lnTo>
                  <a:lnTo>
                    <a:pt x="11241" y="1920"/>
                  </a:lnTo>
                  <a:lnTo>
                    <a:pt x="11010" y="1699"/>
                  </a:lnTo>
                  <a:lnTo>
                    <a:pt x="10768" y="1498"/>
                  </a:lnTo>
                  <a:lnTo>
                    <a:pt x="10517" y="1297"/>
                  </a:lnTo>
                  <a:lnTo>
                    <a:pt x="10266" y="1116"/>
                  </a:lnTo>
                  <a:lnTo>
                    <a:pt x="9994" y="945"/>
                  </a:lnTo>
                  <a:lnTo>
                    <a:pt x="9723" y="784"/>
                  </a:lnTo>
                  <a:lnTo>
                    <a:pt x="9431" y="643"/>
                  </a:lnTo>
                  <a:lnTo>
                    <a:pt x="9140" y="513"/>
                  </a:lnTo>
                  <a:lnTo>
                    <a:pt x="8848" y="392"/>
                  </a:lnTo>
                  <a:lnTo>
                    <a:pt x="8537" y="292"/>
                  </a:lnTo>
                  <a:lnTo>
                    <a:pt x="8225" y="201"/>
                  </a:lnTo>
                  <a:lnTo>
                    <a:pt x="7913" y="131"/>
                  </a:lnTo>
                  <a:lnTo>
                    <a:pt x="7581" y="70"/>
                  </a:lnTo>
                  <a:lnTo>
                    <a:pt x="7250" y="30"/>
                  </a:lnTo>
                  <a:lnTo>
                    <a:pt x="6918" y="0"/>
                  </a:lnTo>
                  <a:lnTo>
                    <a:pt x="6576" y="0"/>
                  </a:lnTo>
                  <a:lnTo>
                    <a:pt x="6576" y="0"/>
                  </a:lnTo>
                  <a:lnTo>
                    <a:pt x="6244" y="0"/>
                  </a:lnTo>
                  <a:lnTo>
                    <a:pt x="5912" y="30"/>
                  </a:lnTo>
                  <a:lnTo>
                    <a:pt x="5581" y="70"/>
                  </a:lnTo>
                  <a:lnTo>
                    <a:pt x="5259" y="131"/>
                  </a:lnTo>
                  <a:lnTo>
                    <a:pt x="4937" y="201"/>
                  </a:lnTo>
                  <a:lnTo>
                    <a:pt x="4626" y="292"/>
                  </a:lnTo>
                  <a:lnTo>
                    <a:pt x="4314" y="392"/>
                  </a:lnTo>
                  <a:lnTo>
                    <a:pt x="4022" y="513"/>
                  </a:lnTo>
                  <a:lnTo>
                    <a:pt x="3731" y="643"/>
                  </a:lnTo>
                  <a:lnTo>
                    <a:pt x="3439" y="784"/>
                  </a:lnTo>
                  <a:lnTo>
                    <a:pt x="3168" y="945"/>
                  </a:lnTo>
                  <a:lnTo>
                    <a:pt x="2906" y="1116"/>
                  </a:lnTo>
                  <a:lnTo>
                    <a:pt x="2645" y="1297"/>
                  </a:lnTo>
                  <a:lnTo>
                    <a:pt x="2394" y="1498"/>
                  </a:lnTo>
                  <a:lnTo>
                    <a:pt x="2152" y="1699"/>
                  </a:lnTo>
                  <a:lnTo>
                    <a:pt x="1931" y="1920"/>
                  </a:lnTo>
                  <a:lnTo>
                    <a:pt x="1710" y="2151"/>
                  </a:lnTo>
                  <a:lnTo>
                    <a:pt x="1499" y="2393"/>
                  </a:lnTo>
                  <a:lnTo>
                    <a:pt x="1308" y="2634"/>
                  </a:lnTo>
                  <a:lnTo>
                    <a:pt x="1127" y="2895"/>
                  </a:lnTo>
                  <a:lnTo>
                    <a:pt x="956" y="3167"/>
                  </a:lnTo>
                  <a:lnTo>
                    <a:pt x="795" y="3438"/>
                  </a:lnTo>
                  <a:lnTo>
                    <a:pt x="644" y="3720"/>
                  </a:lnTo>
                  <a:lnTo>
                    <a:pt x="513" y="4011"/>
                  </a:lnTo>
                  <a:lnTo>
                    <a:pt x="403" y="4313"/>
                  </a:lnTo>
                  <a:lnTo>
                    <a:pt x="292" y="4614"/>
                  </a:lnTo>
                  <a:lnTo>
                    <a:pt x="202" y="4926"/>
                  </a:lnTo>
                  <a:lnTo>
                    <a:pt x="131" y="5248"/>
                  </a:lnTo>
                  <a:lnTo>
                    <a:pt x="71" y="5570"/>
                  </a:lnTo>
                  <a:lnTo>
                    <a:pt x="31" y="5901"/>
                  </a:lnTo>
                  <a:lnTo>
                    <a:pt x="11" y="6233"/>
                  </a:lnTo>
                  <a:lnTo>
                    <a:pt x="1" y="6575"/>
                  </a:lnTo>
                  <a:lnTo>
                    <a:pt x="1" y="65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7"/>
            <p:cNvSpPr/>
            <p:nvPr/>
          </p:nvSpPr>
          <p:spPr>
            <a:xfrm>
              <a:off x="-4040250" y="-4085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7"/>
            <p:cNvSpPr/>
            <p:nvPr/>
          </p:nvSpPr>
          <p:spPr>
            <a:xfrm>
              <a:off x="-3272375" y="-4250150"/>
              <a:ext cx="329050" cy="329000"/>
            </a:xfrm>
            <a:custGeom>
              <a:avLst/>
              <a:gdLst/>
              <a:ahLst/>
              <a:cxnLst/>
              <a:rect l="l" t="t" r="r" b="b"/>
              <a:pathLst>
                <a:path w="13162" h="13160" extrusionOk="0">
                  <a:moveTo>
                    <a:pt x="6244" y="0"/>
                  </a:moveTo>
                  <a:lnTo>
                    <a:pt x="5912" y="30"/>
                  </a:lnTo>
                  <a:lnTo>
                    <a:pt x="5580" y="70"/>
                  </a:lnTo>
                  <a:lnTo>
                    <a:pt x="5259" y="131"/>
                  </a:lnTo>
                  <a:lnTo>
                    <a:pt x="4937" y="201"/>
                  </a:lnTo>
                  <a:lnTo>
                    <a:pt x="4625" y="292"/>
                  </a:lnTo>
                  <a:lnTo>
                    <a:pt x="4324" y="392"/>
                  </a:lnTo>
                  <a:lnTo>
                    <a:pt x="4022" y="513"/>
                  </a:lnTo>
                  <a:lnTo>
                    <a:pt x="3730" y="643"/>
                  </a:lnTo>
                  <a:lnTo>
                    <a:pt x="3449" y="784"/>
                  </a:lnTo>
                  <a:lnTo>
                    <a:pt x="3167" y="945"/>
                  </a:lnTo>
                  <a:lnTo>
                    <a:pt x="2906" y="1116"/>
                  </a:lnTo>
                  <a:lnTo>
                    <a:pt x="2645" y="1297"/>
                  </a:lnTo>
                  <a:lnTo>
                    <a:pt x="2393" y="1498"/>
                  </a:lnTo>
                  <a:lnTo>
                    <a:pt x="2152" y="1699"/>
                  </a:lnTo>
                  <a:lnTo>
                    <a:pt x="1931" y="1920"/>
                  </a:lnTo>
                  <a:lnTo>
                    <a:pt x="1710" y="2151"/>
                  </a:lnTo>
                  <a:lnTo>
                    <a:pt x="1499" y="2393"/>
                  </a:lnTo>
                  <a:lnTo>
                    <a:pt x="1307" y="2634"/>
                  </a:lnTo>
                  <a:lnTo>
                    <a:pt x="1127" y="2895"/>
                  </a:lnTo>
                  <a:lnTo>
                    <a:pt x="956" y="3167"/>
                  </a:lnTo>
                  <a:lnTo>
                    <a:pt x="795" y="3438"/>
                  </a:lnTo>
                  <a:lnTo>
                    <a:pt x="654" y="3720"/>
                  </a:lnTo>
                  <a:lnTo>
                    <a:pt x="513" y="4011"/>
                  </a:lnTo>
                  <a:lnTo>
                    <a:pt x="403" y="4313"/>
                  </a:lnTo>
                  <a:lnTo>
                    <a:pt x="292" y="4614"/>
                  </a:lnTo>
                  <a:lnTo>
                    <a:pt x="212" y="4926"/>
                  </a:lnTo>
                  <a:lnTo>
                    <a:pt x="131" y="5248"/>
                  </a:lnTo>
                  <a:lnTo>
                    <a:pt x="71" y="5570"/>
                  </a:lnTo>
                  <a:lnTo>
                    <a:pt x="31" y="5901"/>
                  </a:lnTo>
                  <a:lnTo>
                    <a:pt x="11" y="6233"/>
                  </a:lnTo>
                  <a:lnTo>
                    <a:pt x="0" y="6575"/>
                  </a:lnTo>
                  <a:lnTo>
                    <a:pt x="11" y="6917"/>
                  </a:lnTo>
                  <a:lnTo>
                    <a:pt x="31" y="7248"/>
                  </a:lnTo>
                  <a:lnTo>
                    <a:pt x="71" y="7580"/>
                  </a:lnTo>
                  <a:lnTo>
                    <a:pt x="131" y="7902"/>
                  </a:lnTo>
                  <a:lnTo>
                    <a:pt x="212" y="8224"/>
                  </a:lnTo>
                  <a:lnTo>
                    <a:pt x="292" y="8535"/>
                  </a:lnTo>
                  <a:lnTo>
                    <a:pt x="403" y="8837"/>
                  </a:lnTo>
                  <a:lnTo>
                    <a:pt x="513" y="9138"/>
                  </a:lnTo>
                  <a:lnTo>
                    <a:pt x="654" y="9430"/>
                  </a:lnTo>
                  <a:lnTo>
                    <a:pt x="795" y="9711"/>
                  </a:lnTo>
                  <a:lnTo>
                    <a:pt x="956" y="9993"/>
                  </a:lnTo>
                  <a:lnTo>
                    <a:pt x="1127" y="10254"/>
                  </a:lnTo>
                  <a:lnTo>
                    <a:pt x="1307" y="10516"/>
                  </a:lnTo>
                  <a:lnTo>
                    <a:pt x="1499" y="10767"/>
                  </a:lnTo>
                  <a:lnTo>
                    <a:pt x="1710" y="10998"/>
                  </a:lnTo>
                  <a:lnTo>
                    <a:pt x="1931" y="11230"/>
                  </a:lnTo>
                  <a:lnTo>
                    <a:pt x="2152" y="11451"/>
                  </a:lnTo>
                  <a:lnTo>
                    <a:pt x="2393" y="11652"/>
                  </a:lnTo>
                  <a:lnTo>
                    <a:pt x="2645" y="11853"/>
                  </a:lnTo>
                  <a:lnTo>
                    <a:pt x="2906" y="12034"/>
                  </a:lnTo>
                  <a:lnTo>
                    <a:pt x="3167" y="12205"/>
                  </a:lnTo>
                  <a:lnTo>
                    <a:pt x="3449" y="12366"/>
                  </a:lnTo>
                  <a:lnTo>
                    <a:pt x="3730" y="12506"/>
                  </a:lnTo>
                  <a:lnTo>
                    <a:pt x="4022" y="12637"/>
                  </a:lnTo>
                  <a:lnTo>
                    <a:pt x="4324" y="12758"/>
                  </a:lnTo>
                  <a:lnTo>
                    <a:pt x="4625" y="12858"/>
                  </a:lnTo>
                  <a:lnTo>
                    <a:pt x="4937" y="12949"/>
                  </a:lnTo>
                  <a:lnTo>
                    <a:pt x="5259" y="13029"/>
                  </a:lnTo>
                  <a:lnTo>
                    <a:pt x="5580" y="13079"/>
                  </a:lnTo>
                  <a:lnTo>
                    <a:pt x="5912" y="13130"/>
                  </a:lnTo>
                  <a:lnTo>
                    <a:pt x="6244" y="13150"/>
                  </a:lnTo>
                  <a:lnTo>
                    <a:pt x="6586" y="13160"/>
                  </a:lnTo>
                  <a:lnTo>
                    <a:pt x="6918" y="13150"/>
                  </a:lnTo>
                  <a:lnTo>
                    <a:pt x="7259" y="13130"/>
                  </a:lnTo>
                  <a:lnTo>
                    <a:pt x="7581" y="13079"/>
                  </a:lnTo>
                  <a:lnTo>
                    <a:pt x="7913" y="13029"/>
                  </a:lnTo>
                  <a:lnTo>
                    <a:pt x="8225" y="12949"/>
                  </a:lnTo>
                  <a:lnTo>
                    <a:pt x="8536" y="12858"/>
                  </a:lnTo>
                  <a:lnTo>
                    <a:pt x="8848" y="12758"/>
                  </a:lnTo>
                  <a:lnTo>
                    <a:pt x="9150" y="12637"/>
                  </a:lnTo>
                  <a:lnTo>
                    <a:pt x="9441" y="12506"/>
                  </a:lnTo>
                  <a:lnTo>
                    <a:pt x="9723" y="12366"/>
                  </a:lnTo>
                  <a:lnTo>
                    <a:pt x="9994" y="12205"/>
                  </a:lnTo>
                  <a:lnTo>
                    <a:pt x="10266" y="12034"/>
                  </a:lnTo>
                  <a:lnTo>
                    <a:pt x="10517" y="11853"/>
                  </a:lnTo>
                  <a:lnTo>
                    <a:pt x="10768" y="11652"/>
                  </a:lnTo>
                  <a:lnTo>
                    <a:pt x="11010" y="11451"/>
                  </a:lnTo>
                  <a:lnTo>
                    <a:pt x="11241" y="11230"/>
                  </a:lnTo>
                  <a:lnTo>
                    <a:pt x="11452" y="10998"/>
                  </a:lnTo>
                  <a:lnTo>
                    <a:pt x="11663" y="10767"/>
                  </a:lnTo>
                  <a:lnTo>
                    <a:pt x="11854" y="10516"/>
                  </a:lnTo>
                  <a:lnTo>
                    <a:pt x="12045" y="10254"/>
                  </a:lnTo>
                  <a:lnTo>
                    <a:pt x="12216" y="9993"/>
                  </a:lnTo>
                  <a:lnTo>
                    <a:pt x="12367" y="9711"/>
                  </a:lnTo>
                  <a:lnTo>
                    <a:pt x="12518" y="9430"/>
                  </a:lnTo>
                  <a:lnTo>
                    <a:pt x="12648" y="9138"/>
                  </a:lnTo>
                  <a:lnTo>
                    <a:pt x="12769" y="8837"/>
                  </a:lnTo>
                  <a:lnTo>
                    <a:pt x="12870" y="8535"/>
                  </a:lnTo>
                  <a:lnTo>
                    <a:pt x="12960" y="8224"/>
                  </a:lnTo>
                  <a:lnTo>
                    <a:pt x="13030" y="7902"/>
                  </a:lnTo>
                  <a:lnTo>
                    <a:pt x="13091" y="7580"/>
                  </a:lnTo>
                  <a:lnTo>
                    <a:pt x="13131" y="7248"/>
                  </a:lnTo>
                  <a:lnTo>
                    <a:pt x="13151" y="6917"/>
                  </a:lnTo>
                  <a:lnTo>
                    <a:pt x="13161" y="6575"/>
                  </a:lnTo>
                  <a:lnTo>
                    <a:pt x="13151" y="6233"/>
                  </a:lnTo>
                  <a:lnTo>
                    <a:pt x="13131" y="5901"/>
                  </a:lnTo>
                  <a:lnTo>
                    <a:pt x="13091" y="5570"/>
                  </a:lnTo>
                  <a:lnTo>
                    <a:pt x="13030" y="5248"/>
                  </a:lnTo>
                  <a:lnTo>
                    <a:pt x="12960" y="4926"/>
                  </a:lnTo>
                  <a:lnTo>
                    <a:pt x="12870" y="4614"/>
                  </a:lnTo>
                  <a:lnTo>
                    <a:pt x="12769" y="4313"/>
                  </a:lnTo>
                  <a:lnTo>
                    <a:pt x="12648" y="4011"/>
                  </a:lnTo>
                  <a:lnTo>
                    <a:pt x="12518" y="3720"/>
                  </a:lnTo>
                  <a:lnTo>
                    <a:pt x="12367" y="3438"/>
                  </a:lnTo>
                  <a:lnTo>
                    <a:pt x="12216" y="3167"/>
                  </a:lnTo>
                  <a:lnTo>
                    <a:pt x="12045" y="2895"/>
                  </a:lnTo>
                  <a:lnTo>
                    <a:pt x="11854" y="2634"/>
                  </a:lnTo>
                  <a:lnTo>
                    <a:pt x="11663" y="2393"/>
                  </a:lnTo>
                  <a:lnTo>
                    <a:pt x="11452" y="2151"/>
                  </a:lnTo>
                  <a:lnTo>
                    <a:pt x="11241" y="1920"/>
                  </a:lnTo>
                  <a:lnTo>
                    <a:pt x="11010" y="1699"/>
                  </a:lnTo>
                  <a:lnTo>
                    <a:pt x="10768" y="1498"/>
                  </a:lnTo>
                  <a:lnTo>
                    <a:pt x="10517" y="1297"/>
                  </a:lnTo>
                  <a:lnTo>
                    <a:pt x="10266" y="1116"/>
                  </a:lnTo>
                  <a:lnTo>
                    <a:pt x="9994" y="945"/>
                  </a:lnTo>
                  <a:lnTo>
                    <a:pt x="9723" y="784"/>
                  </a:lnTo>
                  <a:lnTo>
                    <a:pt x="9441" y="643"/>
                  </a:lnTo>
                  <a:lnTo>
                    <a:pt x="9150" y="513"/>
                  </a:lnTo>
                  <a:lnTo>
                    <a:pt x="8848" y="392"/>
                  </a:lnTo>
                  <a:lnTo>
                    <a:pt x="8536" y="292"/>
                  </a:lnTo>
                  <a:lnTo>
                    <a:pt x="8225" y="201"/>
                  </a:lnTo>
                  <a:lnTo>
                    <a:pt x="7913" y="131"/>
                  </a:lnTo>
                  <a:lnTo>
                    <a:pt x="7581" y="70"/>
                  </a:lnTo>
                  <a:lnTo>
                    <a:pt x="7259" y="30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7"/>
            <p:cNvSpPr/>
            <p:nvPr/>
          </p:nvSpPr>
          <p:spPr>
            <a:xfrm>
              <a:off x="-3272375" y="-4250150"/>
              <a:ext cx="329050" cy="329000"/>
            </a:xfrm>
            <a:custGeom>
              <a:avLst/>
              <a:gdLst/>
              <a:ahLst/>
              <a:cxnLst/>
              <a:rect l="l" t="t" r="r" b="b"/>
              <a:pathLst>
                <a:path w="13162" h="13160" fill="none" extrusionOk="0">
                  <a:moveTo>
                    <a:pt x="6586" y="13160"/>
                  </a:moveTo>
                  <a:lnTo>
                    <a:pt x="6586" y="13160"/>
                  </a:lnTo>
                  <a:lnTo>
                    <a:pt x="6918" y="13150"/>
                  </a:lnTo>
                  <a:lnTo>
                    <a:pt x="7259" y="13130"/>
                  </a:lnTo>
                  <a:lnTo>
                    <a:pt x="7581" y="13079"/>
                  </a:lnTo>
                  <a:lnTo>
                    <a:pt x="7913" y="13029"/>
                  </a:lnTo>
                  <a:lnTo>
                    <a:pt x="8225" y="12949"/>
                  </a:lnTo>
                  <a:lnTo>
                    <a:pt x="8536" y="12858"/>
                  </a:lnTo>
                  <a:lnTo>
                    <a:pt x="8848" y="12758"/>
                  </a:lnTo>
                  <a:lnTo>
                    <a:pt x="9150" y="12637"/>
                  </a:lnTo>
                  <a:lnTo>
                    <a:pt x="9441" y="12506"/>
                  </a:lnTo>
                  <a:lnTo>
                    <a:pt x="9723" y="12366"/>
                  </a:lnTo>
                  <a:lnTo>
                    <a:pt x="9994" y="12205"/>
                  </a:lnTo>
                  <a:lnTo>
                    <a:pt x="10266" y="12034"/>
                  </a:lnTo>
                  <a:lnTo>
                    <a:pt x="10517" y="11853"/>
                  </a:lnTo>
                  <a:lnTo>
                    <a:pt x="10768" y="11652"/>
                  </a:lnTo>
                  <a:lnTo>
                    <a:pt x="11010" y="11451"/>
                  </a:lnTo>
                  <a:lnTo>
                    <a:pt x="11241" y="11230"/>
                  </a:lnTo>
                  <a:lnTo>
                    <a:pt x="11452" y="10998"/>
                  </a:lnTo>
                  <a:lnTo>
                    <a:pt x="11663" y="10767"/>
                  </a:lnTo>
                  <a:lnTo>
                    <a:pt x="11854" y="10516"/>
                  </a:lnTo>
                  <a:lnTo>
                    <a:pt x="12045" y="10254"/>
                  </a:lnTo>
                  <a:lnTo>
                    <a:pt x="12216" y="9993"/>
                  </a:lnTo>
                  <a:lnTo>
                    <a:pt x="12367" y="9711"/>
                  </a:lnTo>
                  <a:lnTo>
                    <a:pt x="12518" y="9430"/>
                  </a:lnTo>
                  <a:lnTo>
                    <a:pt x="12648" y="9138"/>
                  </a:lnTo>
                  <a:lnTo>
                    <a:pt x="12769" y="8837"/>
                  </a:lnTo>
                  <a:lnTo>
                    <a:pt x="12870" y="8535"/>
                  </a:lnTo>
                  <a:lnTo>
                    <a:pt x="12960" y="8224"/>
                  </a:lnTo>
                  <a:lnTo>
                    <a:pt x="13030" y="7902"/>
                  </a:lnTo>
                  <a:lnTo>
                    <a:pt x="13091" y="7580"/>
                  </a:lnTo>
                  <a:lnTo>
                    <a:pt x="13131" y="7248"/>
                  </a:lnTo>
                  <a:lnTo>
                    <a:pt x="13151" y="6917"/>
                  </a:lnTo>
                  <a:lnTo>
                    <a:pt x="13161" y="6575"/>
                  </a:lnTo>
                  <a:lnTo>
                    <a:pt x="13161" y="6575"/>
                  </a:lnTo>
                  <a:lnTo>
                    <a:pt x="13151" y="6233"/>
                  </a:lnTo>
                  <a:lnTo>
                    <a:pt x="13131" y="5901"/>
                  </a:lnTo>
                  <a:lnTo>
                    <a:pt x="13091" y="5570"/>
                  </a:lnTo>
                  <a:lnTo>
                    <a:pt x="13030" y="5248"/>
                  </a:lnTo>
                  <a:lnTo>
                    <a:pt x="12960" y="4926"/>
                  </a:lnTo>
                  <a:lnTo>
                    <a:pt x="12870" y="4614"/>
                  </a:lnTo>
                  <a:lnTo>
                    <a:pt x="12769" y="4313"/>
                  </a:lnTo>
                  <a:lnTo>
                    <a:pt x="12648" y="4011"/>
                  </a:lnTo>
                  <a:lnTo>
                    <a:pt x="12518" y="3720"/>
                  </a:lnTo>
                  <a:lnTo>
                    <a:pt x="12367" y="3438"/>
                  </a:lnTo>
                  <a:lnTo>
                    <a:pt x="12216" y="3167"/>
                  </a:lnTo>
                  <a:lnTo>
                    <a:pt x="12045" y="2895"/>
                  </a:lnTo>
                  <a:lnTo>
                    <a:pt x="11854" y="2634"/>
                  </a:lnTo>
                  <a:lnTo>
                    <a:pt x="11663" y="2393"/>
                  </a:lnTo>
                  <a:lnTo>
                    <a:pt x="11452" y="2151"/>
                  </a:lnTo>
                  <a:lnTo>
                    <a:pt x="11241" y="1920"/>
                  </a:lnTo>
                  <a:lnTo>
                    <a:pt x="11010" y="1699"/>
                  </a:lnTo>
                  <a:lnTo>
                    <a:pt x="10768" y="1498"/>
                  </a:lnTo>
                  <a:lnTo>
                    <a:pt x="10517" y="1297"/>
                  </a:lnTo>
                  <a:lnTo>
                    <a:pt x="10266" y="1116"/>
                  </a:lnTo>
                  <a:lnTo>
                    <a:pt x="9994" y="945"/>
                  </a:lnTo>
                  <a:lnTo>
                    <a:pt x="9723" y="784"/>
                  </a:lnTo>
                  <a:lnTo>
                    <a:pt x="9441" y="643"/>
                  </a:lnTo>
                  <a:lnTo>
                    <a:pt x="9150" y="513"/>
                  </a:lnTo>
                  <a:lnTo>
                    <a:pt x="8848" y="392"/>
                  </a:lnTo>
                  <a:lnTo>
                    <a:pt x="8536" y="292"/>
                  </a:lnTo>
                  <a:lnTo>
                    <a:pt x="8225" y="201"/>
                  </a:lnTo>
                  <a:lnTo>
                    <a:pt x="7913" y="131"/>
                  </a:lnTo>
                  <a:lnTo>
                    <a:pt x="7581" y="70"/>
                  </a:lnTo>
                  <a:lnTo>
                    <a:pt x="7259" y="30"/>
                  </a:lnTo>
                  <a:lnTo>
                    <a:pt x="6918" y="0"/>
                  </a:lnTo>
                  <a:lnTo>
                    <a:pt x="6586" y="0"/>
                  </a:lnTo>
                  <a:lnTo>
                    <a:pt x="6586" y="0"/>
                  </a:lnTo>
                  <a:lnTo>
                    <a:pt x="6244" y="0"/>
                  </a:lnTo>
                  <a:lnTo>
                    <a:pt x="5912" y="30"/>
                  </a:lnTo>
                  <a:lnTo>
                    <a:pt x="5580" y="70"/>
                  </a:lnTo>
                  <a:lnTo>
                    <a:pt x="5259" y="131"/>
                  </a:lnTo>
                  <a:lnTo>
                    <a:pt x="4937" y="201"/>
                  </a:lnTo>
                  <a:lnTo>
                    <a:pt x="4625" y="292"/>
                  </a:lnTo>
                  <a:lnTo>
                    <a:pt x="4324" y="392"/>
                  </a:lnTo>
                  <a:lnTo>
                    <a:pt x="4022" y="513"/>
                  </a:lnTo>
                  <a:lnTo>
                    <a:pt x="3730" y="643"/>
                  </a:lnTo>
                  <a:lnTo>
                    <a:pt x="3449" y="784"/>
                  </a:lnTo>
                  <a:lnTo>
                    <a:pt x="3167" y="945"/>
                  </a:lnTo>
                  <a:lnTo>
                    <a:pt x="2906" y="1116"/>
                  </a:lnTo>
                  <a:lnTo>
                    <a:pt x="2645" y="1297"/>
                  </a:lnTo>
                  <a:lnTo>
                    <a:pt x="2393" y="1498"/>
                  </a:lnTo>
                  <a:lnTo>
                    <a:pt x="2152" y="1699"/>
                  </a:lnTo>
                  <a:lnTo>
                    <a:pt x="1931" y="1920"/>
                  </a:lnTo>
                  <a:lnTo>
                    <a:pt x="1710" y="2151"/>
                  </a:lnTo>
                  <a:lnTo>
                    <a:pt x="1499" y="2393"/>
                  </a:lnTo>
                  <a:lnTo>
                    <a:pt x="1307" y="2634"/>
                  </a:lnTo>
                  <a:lnTo>
                    <a:pt x="1127" y="2895"/>
                  </a:lnTo>
                  <a:lnTo>
                    <a:pt x="956" y="3167"/>
                  </a:lnTo>
                  <a:lnTo>
                    <a:pt x="795" y="3438"/>
                  </a:lnTo>
                  <a:lnTo>
                    <a:pt x="654" y="3720"/>
                  </a:lnTo>
                  <a:lnTo>
                    <a:pt x="513" y="4011"/>
                  </a:lnTo>
                  <a:lnTo>
                    <a:pt x="403" y="4313"/>
                  </a:lnTo>
                  <a:lnTo>
                    <a:pt x="292" y="4614"/>
                  </a:lnTo>
                  <a:lnTo>
                    <a:pt x="212" y="4926"/>
                  </a:lnTo>
                  <a:lnTo>
                    <a:pt x="131" y="5248"/>
                  </a:lnTo>
                  <a:lnTo>
                    <a:pt x="71" y="5570"/>
                  </a:lnTo>
                  <a:lnTo>
                    <a:pt x="31" y="5901"/>
                  </a:lnTo>
                  <a:lnTo>
                    <a:pt x="11" y="6233"/>
                  </a:lnTo>
                  <a:lnTo>
                    <a:pt x="0" y="6575"/>
                  </a:lnTo>
                  <a:lnTo>
                    <a:pt x="0" y="6575"/>
                  </a:lnTo>
                  <a:lnTo>
                    <a:pt x="11" y="6917"/>
                  </a:lnTo>
                  <a:lnTo>
                    <a:pt x="31" y="7248"/>
                  </a:lnTo>
                  <a:lnTo>
                    <a:pt x="71" y="7580"/>
                  </a:lnTo>
                  <a:lnTo>
                    <a:pt x="131" y="7902"/>
                  </a:lnTo>
                  <a:lnTo>
                    <a:pt x="212" y="8224"/>
                  </a:lnTo>
                  <a:lnTo>
                    <a:pt x="292" y="8535"/>
                  </a:lnTo>
                  <a:lnTo>
                    <a:pt x="403" y="8837"/>
                  </a:lnTo>
                  <a:lnTo>
                    <a:pt x="513" y="9138"/>
                  </a:lnTo>
                  <a:lnTo>
                    <a:pt x="654" y="9430"/>
                  </a:lnTo>
                  <a:lnTo>
                    <a:pt x="795" y="9711"/>
                  </a:lnTo>
                  <a:lnTo>
                    <a:pt x="956" y="9993"/>
                  </a:lnTo>
                  <a:lnTo>
                    <a:pt x="1127" y="10254"/>
                  </a:lnTo>
                  <a:lnTo>
                    <a:pt x="1307" y="10516"/>
                  </a:lnTo>
                  <a:lnTo>
                    <a:pt x="1499" y="10767"/>
                  </a:lnTo>
                  <a:lnTo>
                    <a:pt x="1710" y="10998"/>
                  </a:lnTo>
                  <a:lnTo>
                    <a:pt x="1931" y="11230"/>
                  </a:lnTo>
                  <a:lnTo>
                    <a:pt x="2152" y="11451"/>
                  </a:lnTo>
                  <a:lnTo>
                    <a:pt x="2393" y="11652"/>
                  </a:lnTo>
                  <a:lnTo>
                    <a:pt x="2645" y="11853"/>
                  </a:lnTo>
                  <a:lnTo>
                    <a:pt x="2906" y="12034"/>
                  </a:lnTo>
                  <a:lnTo>
                    <a:pt x="3167" y="12205"/>
                  </a:lnTo>
                  <a:lnTo>
                    <a:pt x="3449" y="12366"/>
                  </a:lnTo>
                  <a:lnTo>
                    <a:pt x="3730" y="12506"/>
                  </a:lnTo>
                  <a:lnTo>
                    <a:pt x="4022" y="12637"/>
                  </a:lnTo>
                  <a:lnTo>
                    <a:pt x="4324" y="12758"/>
                  </a:lnTo>
                  <a:lnTo>
                    <a:pt x="4625" y="12858"/>
                  </a:lnTo>
                  <a:lnTo>
                    <a:pt x="4937" y="12949"/>
                  </a:lnTo>
                  <a:lnTo>
                    <a:pt x="5259" y="13029"/>
                  </a:lnTo>
                  <a:lnTo>
                    <a:pt x="5580" y="13079"/>
                  </a:lnTo>
                  <a:lnTo>
                    <a:pt x="5912" y="13130"/>
                  </a:lnTo>
                  <a:lnTo>
                    <a:pt x="6244" y="13150"/>
                  </a:lnTo>
                  <a:lnTo>
                    <a:pt x="6586" y="13160"/>
                  </a:lnTo>
                  <a:lnTo>
                    <a:pt x="6586" y="131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7"/>
            <p:cNvSpPr/>
            <p:nvPr/>
          </p:nvSpPr>
          <p:spPr>
            <a:xfrm>
              <a:off x="-3107750" y="-3921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7"/>
            <p:cNvSpPr/>
            <p:nvPr/>
          </p:nvSpPr>
          <p:spPr>
            <a:xfrm>
              <a:off x="-4040250" y="-8596925"/>
              <a:ext cx="329050" cy="329000"/>
            </a:xfrm>
            <a:custGeom>
              <a:avLst/>
              <a:gdLst/>
              <a:ahLst/>
              <a:cxnLst/>
              <a:rect l="l" t="t" r="r" b="b"/>
              <a:pathLst>
                <a:path w="13162" h="13160" extrusionOk="0">
                  <a:moveTo>
                    <a:pt x="6576" y="0"/>
                  </a:moveTo>
                  <a:lnTo>
                    <a:pt x="6244" y="10"/>
                  </a:lnTo>
                  <a:lnTo>
                    <a:pt x="5912" y="30"/>
                  </a:lnTo>
                  <a:lnTo>
                    <a:pt x="5581" y="70"/>
                  </a:lnTo>
                  <a:lnTo>
                    <a:pt x="5259" y="131"/>
                  </a:lnTo>
                  <a:lnTo>
                    <a:pt x="4937" y="201"/>
                  </a:lnTo>
                  <a:lnTo>
                    <a:pt x="4626" y="292"/>
                  </a:lnTo>
                  <a:lnTo>
                    <a:pt x="4314" y="392"/>
                  </a:lnTo>
                  <a:lnTo>
                    <a:pt x="4022" y="513"/>
                  </a:lnTo>
                  <a:lnTo>
                    <a:pt x="3731" y="643"/>
                  </a:lnTo>
                  <a:lnTo>
                    <a:pt x="3439" y="794"/>
                  </a:lnTo>
                  <a:lnTo>
                    <a:pt x="3168" y="945"/>
                  </a:lnTo>
                  <a:lnTo>
                    <a:pt x="2906" y="1116"/>
                  </a:lnTo>
                  <a:lnTo>
                    <a:pt x="2645" y="1307"/>
                  </a:lnTo>
                  <a:lnTo>
                    <a:pt x="2394" y="1498"/>
                  </a:lnTo>
                  <a:lnTo>
                    <a:pt x="2152" y="1709"/>
                  </a:lnTo>
                  <a:lnTo>
                    <a:pt x="1931" y="1920"/>
                  </a:lnTo>
                  <a:lnTo>
                    <a:pt x="1710" y="2151"/>
                  </a:lnTo>
                  <a:lnTo>
                    <a:pt x="1499" y="2393"/>
                  </a:lnTo>
                  <a:lnTo>
                    <a:pt x="1308" y="2644"/>
                  </a:lnTo>
                  <a:lnTo>
                    <a:pt x="1127" y="2895"/>
                  </a:lnTo>
                  <a:lnTo>
                    <a:pt x="956" y="3167"/>
                  </a:lnTo>
                  <a:lnTo>
                    <a:pt x="795" y="3438"/>
                  </a:lnTo>
                  <a:lnTo>
                    <a:pt x="644" y="3720"/>
                  </a:lnTo>
                  <a:lnTo>
                    <a:pt x="513" y="4011"/>
                  </a:lnTo>
                  <a:lnTo>
                    <a:pt x="403" y="4313"/>
                  </a:lnTo>
                  <a:lnTo>
                    <a:pt x="292" y="4625"/>
                  </a:lnTo>
                  <a:lnTo>
                    <a:pt x="202" y="4936"/>
                  </a:lnTo>
                  <a:lnTo>
                    <a:pt x="131" y="5248"/>
                  </a:lnTo>
                  <a:lnTo>
                    <a:pt x="71" y="5580"/>
                  </a:lnTo>
                  <a:lnTo>
                    <a:pt x="31" y="5901"/>
                  </a:lnTo>
                  <a:lnTo>
                    <a:pt x="11" y="6243"/>
                  </a:lnTo>
                  <a:lnTo>
                    <a:pt x="1" y="6575"/>
                  </a:lnTo>
                  <a:lnTo>
                    <a:pt x="11" y="6917"/>
                  </a:lnTo>
                  <a:lnTo>
                    <a:pt x="31" y="7248"/>
                  </a:lnTo>
                  <a:lnTo>
                    <a:pt x="71" y="7580"/>
                  </a:lnTo>
                  <a:lnTo>
                    <a:pt x="131" y="7902"/>
                  </a:lnTo>
                  <a:lnTo>
                    <a:pt x="202" y="8224"/>
                  </a:lnTo>
                  <a:lnTo>
                    <a:pt x="292" y="8535"/>
                  </a:lnTo>
                  <a:lnTo>
                    <a:pt x="403" y="8837"/>
                  </a:lnTo>
                  <a:lnTo>
                    <a:pt x="513" y="9138"/>
                  </a:lnTo>
                  <a:lnTo>
                    <a:pt x="644" y="9430"/>
                  </a:lnTo>
                  <a:lnTo>
                    <a:pt x="795" y="9711"/>
                  </a:lnTo>
                  <a:lnTo>
                    <a:pt x="956" y="9993"/>
                  </a:lnTo>
                  <a:lnTo>
                    <a:pt x="1127" y="10254"/>
                  </a:lnTo>
                  <a:lnTo>
                    <a:pt x="1308" y="10516"/>
                  </a:lnTo>
                  <a:lnTo>
                    <a:pt x="1499" y="10767"/>
                  </a:lnTo>
                  <a:lnTo>
                    <a:pt x="1710" y="11008"/>
                  </a:lnTo>
                  <a:lnTo>
                    <a:pt x="1931" y="11230"/>
                  </a:lnTo>
                  <a:lnTo>
                    <a:pt x="2152" y="11451"/>
                  </a:lnTo>
                  <a:lnTo>
                    <a:pt x="2394" y="11662"/>
                  </a:lnTo>
                  <a:lnTo>
                    <a:pt x="2645" y="11853"/>
                  </a:lnTo>
                  <a:lnTo>
                    <a:pt x="2906" y="12034"/>
                  </a:lnTo>
                  <a:lnTo>
                    <a:pt x="3168" y="12205"/>
                  </a:lnTo>
                  <a:lnTo>
                    <a:pt x="3439" y="12366"/>
                  </a:lnTo>
                  <a:lnTo>
                    <a:pt x="3731" y="12506"/>
                  </a:lnTo>
                  <a:lnTo>
                    <a:pt x="4022" y="12647"/>
                  </a:lnTo>
                  <a:lnTo>
                    <a:pt x="4314" y="12758"/>
                  </a:lnTo>
                  <a:lnTo>
                    <a:pt x="4626" y="12868"/>
                  </a:lnTo>
                  <a:lnTo>
                    <a:pt x="4937" y="12949"/>
                  </a:lnTo>
                  <a:lnTo>
                    <a:pt x="5259" y="13029"/>
                  </a:lnTo>
                  <a:lnTo>
                    <a:pt x="5581" y="13089"/>
                  </a:lnTo>
                  <a:lnTo>
                    <a:pt x="5912" y="13130"/>
                  </a:lnTo>
                  <a:lnTo>
                    <a:pt x="6244" y="13150"/>
                  </a:lnTo>
                  <a:lnTo>
                    <a:pt x="6576" y="13160"/>
                  </a:lnTo>
                  <a:lnTo>
                    <a:pt x="6918" y="13150"/>
                  </a:lnTo>
                  <a:lnTo>
                    <a:pt x="7250" y="13130"/>
                  </a:lnTo>
                  <a:lnTo>
                    <a:pt x="7581" y="13089"/>
                  </a:lnTo>
                  <a:lnTo>
                    <a:pt x="7913" y="13029"/>
                  </a:lnTo>
                  <a:lnTo>
                    <a:pt x="8225" y="12949"/>
                  </a:lnTo>
                  <a:lnTo>
                    <a:pt x="8537" y="12868"/>
                  </a:lnTo>
                  <a:lnTo>
                    <a:pt x="8848" y="12758"/>
                  </a:lnTo>
                  <a:lnTo>
                    <a:pt x="9140" y="12647"/>
                  </a:lnTo>
                  <a:lnTo>
                    <a:pt x="9431" y="12506"/>
                  </a:lnTo>
                  <a:lnTo>
                    <a:pt x="9723" y="12366"/>
                  </a:lnTo>
                  <a:lnTo>
                    <a:pt x="9994" y="12205"/>
                  </a:lnTo>
                  <a:lnTo>
                    <a:pt x="10266" y="12034"/>
                  </a:lnTo>
                  <a:lnTo>
                    <a:pt x="10517" y="11853"/>
                  </a:lnTo>
                  <a:lnTo>
                    <a:pt x="10768" y="11662"/>
                  </a:lnTo>
                  <a:lnTo>
                    <a:pt x="11010" y="11451"/>
                  </a:lnTo>
                  <a:lnTo>
                    <a:pt x="11241" y="11230"/>
                  </a:lnTo>
                  <a:lnTo>
                    <a:pt x="11452" y="11008"/>
                  </a:lnTo>
                  <a:lnTo>
                    <a:pt x="11663" y="10767"/>
                  </a:lnTo>
                  <a:lnTo>
                    <a:pt x="11854" y="10516"/>
                  </a:lnTo>
                  <a:lnTo>
                    <a:pt x="12035" y="10254"/>
                  </a:lnTo>
                  <a:lnTo>
                    <a:pt x="12206" y="9993"/>
                  </a:lnTo>
                  <a:lnTo>
                    <a:pt x="12367" y="9711"/>
                  </a:lnTo>
                  <a:lnTo>
                    <a:pt x="12518" y="9430"/>
                  </a:lnTo>
                  <a:lnTo>
                    <a:pt x="12649" y="9138"/>
                  </a:lnTo>
                  <a:lnTo>
                    <a:pt x="12759" y="8837"/>
                  </a:lnTo>
                  <a:lnTo>
                    <a:pt x="12870" y="8535"/>
                  </a:lnTo>
                  <a:lnTo>
                    <a:pt x="12960" y="8224"/>
                  </a:lnTo>
                  <a:lnTo>
                    <a:pt x="13031" y="7902"/>
                  </a:lnTo>
                  <a:lnTo>
                    <a:pt x="13091" y="7580"/>
                  </a:lnTo>
                  <a:lnTo>
                    <a:pt x="13131" y="7248"/>
                  </a:lnTo>
                  <a:lnTo>
                    <a:pt x="13151" y="6917"/>
                  </a:lnTo>
                  <a:lnTo>
                    <a:pt x="13161" y="6575"/>
                  </a:lnTo>
                  <a:lnTo>
                    <a:pt x="13151" y="6243"/>
                  </a:lnTo>
                  <a:lnTo>
                    <a:pt x="13131" y="5901"/>
                  </a:lnTo>
                  <a:lnTo>
                    <a:pt x="13091" y="5580"/>
                  </a:lnTo>
                  <a:lnTo>
                    <a:pt x="13031" y="5248"/>
                  </a:lnTo>
                  <a:lnTo>
                    <a:pt x="12960" y="4936"/>
                  </a:lnTo>
                  <a:lnTo>
                    <a:pt x="12870" y="4625"/>
                  </a:lnTo>
                  <a:lnTo>
                    <a:pt x="12759" y="4313"/>
                  </a:lnTo>
                  <a:lnTo>
                    <a:pt x="12649" y="4011"/>
                  </a:lnTo>
                  <a:lnTo>
                    <a:pt x="12518" y="3720"/>
                  </a:lnTo>
                  <a:lnTo>
                    <a:pt x="12367" y="3438"/>
                  </a:lnTo>
                  <a:lnTo>
                    <a:pt x="12206" y="3167"/>
                  </a:lnTo>
                  <a:lnTo>
                    <a:pt x="12035" y="2895"/>
                  </a:lnTo>
                  <a:lnTo>
                    <a:pt x="11854" y="2644"/>
                  </a:lnTo>
                  <a:lnTo>
                    <a:pt x="11663" y="2393"/>
                  </a:lnTo>
                  <a:lnTo>
                    <a:pt x="11452" y="2151"/>
                  </a:lnTo>
                  <a:lnTo>
                    <a:pt x="11241" y="1920"/>
                  </a:lnTo>
                  <a:lnTo>
                    <a:pt x="11010" y="1709"/>
                  </a:lnTo>
                  <a:lnTo>
                    <a:pt x="10768" y="1498"/>
                  </a:lnTo>
                  <a:lnTo>
                    <a:pt x="10517" y="1307"/>
                  </a:lnTo>
                  <a:lnTo>
                    <a:pt x="10266" y="1116"/>
                  </a:lnTo>
                  <a:lnTo>
                    <a:pt x="9994" y="945"/>
                  </a:lnTo>
                  <a:lnTo>
                    <a:pt x="9723" y="794"/>
                  </a:lnTo>
                  <a:lnTo>
                    <a:pt x="9431" y="643"/>
                  </a:lnTo>
                  <a:lnTo>
                    <a:pt x="9140" y="513"/>
                  </a:lnTo>
                  <a:lnTo>
                    <a:pt x="8848" y="392"/>
                  </a:lnTo>
                  <a:lnTo>
                    <a:pt x="8537" y="292"/>
                  </a:lnTo>
                  <a:lnTo>
                    <a:pt x="8225" y="201"/>
                  </a:lnTo>
                  <a:lnTo>
                    <a:pt x="7913" y="131"/>
                  </a:lnTo>
                  <a:lnTo>
                    <a:pt x="7581" y="70"/>
                  </a:lnTo>
                  <a:lnTo>
                    <a:pt x="7250" y="30"/>
                  </a:lnTo>
                  <a:lnTo>
                    <a:pt x="6918" y="10"/>
                  </a:lnTo>
                  <a:lnTo>
                    <a:pt x="65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7"/>
            <p:cNvSpPr/>
            <p:nvPr/>
          </p:nvSpPr>
          <p:spPr>
            <a:xfrm>
              <a:off x="-4040250" y="-8596925"/>
              <a:ext cx="329050" cy="329000"/>
            </a:xfrm>
            <a:custGeom>
              <a:avLst/>
              <a:gdLst/>
              <a:ahLst/>
              <a:cxnLst/>
              <a:rect l="l" t="t" r="r" b="b"/>
              <a:pathLst>
                <a:path w="13162" h="13160" fill="none" extrusionOk="0">
                  <a:moveTo>
                    <a:pt x="13161" y="6575"/>
                  </a:moveTo>
                  <a:lnTo>
                    <a:pt x="13161" y="6575"/>
                  </a:lnTo>
                  <a:lnTo>
                    <a:pt x="13151" y="6243"/>
                  </a:lnTo>
                  <a:lnTo>
                    <a:pt x="13131" y="5901"/>
                  </a:lnTo>
                  <a:lnTo>
                    <a:pt x="13091" y="5580"/>
                  </a:lnTo>
                  <a:lnTo>
                    <a:pt x="13031" y="5248"/>
                  </a:lnTo>
                  <a:lnTo>
                    <a:pt x="12960" y="4936"/>
                  </a:lnTo>
                  <a:lnTo>
                    <a:pt x="12870" y="4625"/>
                  </a:lnTo>
                  <a:lnTo>
                    <a:pt x="12759" y="4313"/>
                  </a:lnTo>
                  <a:lnTo>
                    <a:pt x="12649" y="4011"/>
                  </a:lnTo>
                  <a:lnTo>
                    <a:pt x="12518" y="3720"/>
                  </a:lnTo>
                  <a:lnTo>
                    <a:pt x="12367" y="3438"/>
                  </a:lnTo>
                  <a:lnTo>
                    <a:pt x="12206" y="3167"/>
                  </a:lnTo>
                  <a:lnTo>
                    <a:pt x="12035" y="2895"/>
                  </a:lnTo>
                  <a:lnTo>
                    <a:pt x="11854" y="2644"/>
                  </a:lnTo>
                  <a:lnTo>
                    <a:pt x="11663" y="2393"/>
                  </a:lnTo>
                  <a:lnTo>
                    <a:pt x="11452" y="2151"/>
                  </a:lnTo>
                  <a:lnTo>
                    <a:pt x="11241" y="1920"/>
                  </a:lnTo>
                  <a:lnTo>
                    <a:pt x="11010" y="1709"/>
                  </a:lnTo>
                  <a:lnTo>
                    <a:pt x="10768" y="1498"/>
                  </a:lnTo>
                  <a:lnTo>
                    <a:pt x="10517" y="1307"/>
                  </a:lnTo>
                  <a:lnTo>
                    <a:pt x="10266" y="1116"/>
                  </a:lnTo>
                  <a:lnTo>
                    <a:pt x="9994" y="945"/>
                  </a:lnTo>
                  <a:lnTo>
                    <a:pt x="9723" y="794"/>
                  </a:lnTo>
                  <a:lnTo>
                    <a:pt x="9431" y="643"/>
                  </a:lnTo>
                  <a:lnTo>
                    <a:pt x="9140" y="513"/>
                  </a:lnTo>
                  <a:lnTo>
                    <a:pt x="8848" y="392"/>
                  </a:lnTo>
                  <a:lnTo>
                    <a:pt x="8537" y="292"/>
                  </a:lnTo>
                  <a:lnTo>
                    <a:pt x="8225" y="201"/>
                  </a:lnTo>
                  <a:lnTo>
                    <a:pt x="7913" y="131"/>
                  </a:lnTo>
                  <a:lnTo>
                    <a:pt x="7581" y="70"/>
                  </a:lnTo>
                  <a:lnTo>
                    <a:pt x="7250" y="30"/>
                  </a:lnTo>
                  <a:lnTo>
                    <a:pt x="6918" y="10"/>
                  </a:lnTo>
                  <a:lnTo>
                    <a:pt x="6576" y="0"/>
                  </a:lnTo>
                  <a:lnTo>
                    <a:pt x="6576" y="0"/>
                  </a:lnTo>
                  <a:lnTo>
                    <a:pt x="6244" y="10"/>
                  </a:lnTo>
                  <a:lnTo>
                    <a:pt x="5912" y="30"/>
                  </a:lnTo>
                  <a:lnTo>
                    <a:pt x="5581" y="70"/>
                  </a:lnTo>
                  <a:lnTo>
                    <a:pt x="5259" y="131"/>
                  </a:lnTo>
                  <a:lnTo>
                    <a:pt x="4937" y="201"/>
                  </a:lnTo>
                  <a:lnTo>
                    <a:pt x="4626" y="292"/>
                  </a:lnTo>
                  <a:lnTo>
                    <a:pt x="4314" y="392"/>
                  </a:lnTo>
                  <a:lnTo>
                    <a:pt x="4022" y="513"/>
                  </a:lnTo>
                  <a:lnTo>
                    <a:pt x="3731" y="643"/>
                  </a:lnTo>
                  <a:lnTo>
                    <a:pt x="3439" y="794"/>
                  </a:lnTo>
                  <a:lnTo>
                    <a:pt x="3168" y="945"/>
                  </a:lnTo>
                  <a:lnTo>
                    <a:pt x="2906" y="1116"/>
                  </a:lnTo>
                  <a:lnTo>
                    <a:pt x="2645" y="1307"/>
                  </a:lnTo>
                  <a:lnTo>
                    <a:pt x="2394" y="1498"/>
                  </a:lnTo>
                  <a:lnTo>
                    <a:pt x="2152" y="1709"/>
                  </a:lnTo>
                  <a:lnTo>
                    <a:pt x="1931" y="1920"/>
                  </a:lnTo>
                  <a:lnTo>
                    <a:pt x="1710" y="2151"/>
                  </a:lnTo>
                  <a:lnTo>
                    <a:pt x="1499" y="2393"/>
                  </a:lnTo>
                  <a:lnTo>
                    <a:pt x="1308" y="2644"/>
                  </a:lnTo>
                  <a:lnTo>
                    <a:pt x="1127" y="2895"/>
                  </a:lnTo>
                  <a:lnTo>
                    <a:pt x="956" y="3167"/>
                  </a:lnTo>
                  <a:lnTo>
                    <a:pt x="795" y="3438"/>
                  </a:lnTo>
                  <a:lnTo>
                    <a:pt x="644" y="3720"/>
                  </a:lnTo>
                  <a:lnTo>
                    <a:pt x="513" y="4011"/>
                  </a:lnTo>
                  <a:lnTo>
                    <a:pt x="403" y="4313"/>
                  </a:lnTo>
                  <a:lnTo>
                    <a:pt x="292" y="4625"/>
                  </a:lnTo>
                  <a:lnTo>
                    <a:pt x="202" y="4936"/>
                  </a:lnTo>
                  <a:lnTo>
                    <a:pt x="131" y="5248"/>
                  </a:lnTo>
                  <a:lnTo>
                    <a:pt x="71" y="5580"/>
                  </a:lnTo>
                  <a:lnTo>
                    <a:pt x="31" y="5901"/>
                  </a:lnTo>
                  <a:lnTo>
                    <a:pt x="11" y="6243"/>
                  </a:lnTo>
                  <a:lnTo>
                    <a:pt x="1" y="6575"/>
                  </a:lnTo>
                  <a:lnTo>
                    <a:pt x="1" y="6575"/>
                  </a:lnTo>
                  <a:lnTo>
                    <a:pt x="11" y="6917"/>
                  </a:lnTo>
                  <a:lnTo>
                    <a:pt x="31" y="7248"/>
                  </a:lnTo>
                  <a:lnTo>
                    <a:pt x="71" y="7580"/>
                  </a:lnTo>
                  <a:lnTo>
                    <a:pt x="131" y="7902"/>
                  </a:lnTo>
                  <a:lnTo>
                    <a:pt x="202" y="8224"/>
                  </a:lnTo>
                  <a:lnTo>
                    <a:pt x="292" y="8535"/>
                  </a:lnTo>
                  <a:lnTo>
                    <a:pt x="403" y="8837"/>
                  </a:lnTo>
                  <a:lnTo>
                    <a:pt x="513" y="9138"/>
                  </a:lnTo>
                  <a:lnTo>
                    <a:pt x="644" y="9430"/>
                  </a:lnTo>
                  <a:lnTo>
                    <a:pt x="795" y="9711"/>
                  </a:lnTo>
                  <a:lnTo>
                    <a:pt x="956" y="9993"/>
                  </a:lnTo>
                  <a:lnTo>
                    <a:pt x="1127" y="10254"/>
                  </a:lnTo>
                  <a:lnTo>
                    <a:pt x="1308" y="10516"/>
                  </a:lnTo>
                  <a:lnTo>
                    <a:pt x="1499" y="10767"/>
                  </a:lnTo>
                  <a:lnTo>
                    <a:pt x="1710" y="11008"/>
                  </a:lnTo>
                  <a:lnTo>
                    <a:pt x="1931" y="11230"/>
                  </a:lnTo>
                  <a:lnTo>
                    <a:pt x="2152" y="11451"/>
                  </a:lnTo>
                  <a:lnTo>
                    <a:pt x="2394" y="11662"/>
                  </a:lnTo>
                  <a:lnTo>
                    <a:pt x="2645" y="11853"/>
                  </a:lnTo>
                  <a:lnTo>
                    <a:pt x="2906" y="12034"/>
                  </a:lnTo>
                  <a:lnTo>
                    <a:pt x="3168" y="12205"/>
                  </a:lnTo>
                  <a:lnTo>
                    <a:pt x="3439" y="12366"/>
                  </a:lnTo>
                  <a:lnTo>
                    <a:pt x="3731" y="12506"/>
                  </a:lnTo>
                  <a:lnTo>
                    <a:pt x="4022" y="12647"/>
                  </a:lnTo>
                  <a:lnTo>
                    <a:pt x="4314" y="12758"/>
                  </a:lnTo>
                  <a:lnTo>
                    <a:pt x="4626" y="12868"/>
                  </a:lnTo>
                  <a:lnTo>
                    <a:pt x="4937" y="12949"/>
                  </a:lnTo>
                  <a:lnTo>
                    <a:pt x="5259" y="13029"/>
                  </a:lnTo>
                  <a:lnTo>
                    <a:pt x="5581" y="13089"/>
                  </a:lnTo>
                  <a:lnTo>
                    <a:pt x="5912" y="13130"/>
                  </a:lnTo>
                  <a:lnTo>
                    <a:pt x="6244" y="13150"/>
                  </a:lnTo>
                  <a:lnTo>
                    <a:pt x="6576" y="13160"/>
                  </a:lnTo>
                  <a:lnTo>
                    <a:pt x="6576" y="13160"/>
                  </a:lnTo>
                  <a:lnTo>
                    <a:pt x="6918" y="13150"/>
                  </a:lnTo>
                  <a:lnTo>
                    <a:pt x="7250" y="13130"/>
                  </a:lnTo>
                  <a:lnTo>
                    <a:pt x="7581" y="13089"/>
                  </a:lnTo>
                  <a:lnTo>
                    <a:pt x="7913" y="13029"/>
                  </a:lnTo>
                  <a:lnTo>
                    <a:pt x="8225" y="12949"/>
                  </a:lnTo>
                  <a:lnTo>
                    <a:pt x="8537" y="12868"/>
                  </a:lnTo>
                  <a:lnTo>
                    <a:pt x="8848" y="12758"/>
                  </a:lnTo>
                  <a:lnTo>
                    <a:pt x="9140" y="12647"/>
                  </a:lnTo>
                  <a:lnTo>
                    <a:pt x="9431" y="12506"/>
                  </a:lnTo>
                  <a:lnTo>
                    <a:pt x="9723" y="12366"/>
                  </a:lnTo>
                  <a:lnTo>
                    <a:pt x="9994" y="12205"/>
                  </a:lnTo>
                  <a:lnTo>
                    <a:pt x="10266" y="12034"/>
                  </a:lnTo>
                  <a:lnTo>
                    <a:pt x="10517" y="11853"/>
                  </a:lnTo>
                  <a:lnTo>
                    <a:pt x="10768" y="11662"/>
                  </a:lnTo>
                  <a:lnTo>
                    <a:pt x="11010" y="11451"/>
                  </a:lnTo>
                  <a:lnTo>
                    <a:pt x="11241" y="11230"/>
                  </a:lnTo>
                  <a:lnTo>
                    <a:pt x="11452" y="11008"/>
                  </a:lnTo>
                  <a:lnTo>
                    <a:pt x="11663" y="10767"/>
                  </a:lnTo>
                  <a:lnTo>
                    <a:pt x="11854" y="10516"/>
                  </a:lnTo>
                  <a:lnTo>
                    <a:pt x="12035" y="10254"/>
                  </a:lnTo>
                  <a:lnTo>
                    <a:pt x="12206" y="9993"/>
                  </a:lnTo>
                  <a:lnTo>
                    <a:pt x="12367" y="9711"/>
                  </a:lnTo>
                  <a:lnTo>
                    <a:pt x="12518" y="9430"/>
                  </a:lnTo>
                  <a:lnTo>
                    <a:pt x="12649" y="9138"/>
                  </a:lnTo>
                  <a:lnTo>
                    <a:pt x="12759" y="8837"/>
                  </a:lnTo>
                  <a:lnTo>
                    <a:pt x="12870" y="8535"/>
                  </a:lnTo>
                  <a:lnTo>
                    <a:pt x="12960" y="8224"/>
                  </a:lnTo>
                  <a:lnTo>
                    <a:pt x="13031" y="7902"/>
                  </a:lnTo>
                  <a:lnTo>
                    <a:pt x="13091" y="7580"/>
                  </a:lnTo>
                  <a:lnTo>
                    <a:pt x="13131" y="7248"/>
                  </a:lnTo>
                  <a:lnTo>
                    <a:pt x="13151" y="6917"/>
                  </a:lnTo>
                  <a:lnTo>
                    <a:pt x="13161" y="6575"/>
                  </a:lnTo>
                  <a:lnTo>
                    <a:pt x="13161" y="65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7"/>
            <p:cNvSpPr/>
            <p:nvPr/>
          </p:nvSpPr>
          <p:spPr>
            <a:xfrm>
              <a:off x="-3711225" y="-8432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7"/>
            <p:cNvSpPr/>
            <p:nvPr/>
          </p:nvSpPr>
          <p:spPr>
            <a:xfrm>
              <a:off x="-3272375" y="-8596925"/>
              <a:ext cx="329050" cy="329000"/>
            </a:xfrm>
            <a:custGeom>
              <a:avLst/>
              <a:gdLst/>
              <a:ahLst/>
              <a:cxnLst/>
              <a:rect l="l" t="t" r="r" b="b"/>
              <a:pathLst>
                <a:path w="13162" h="13160" extrusionOk="0">
                  <a:moveTo>
                    <a:pt x="6586" y="0"/>
                  </a:moveTo>
                  <a:lnTo>
                    <a:pt x="6244" y="10"/>
                  </a:lnTo>
                  <a:lnTo>
                    <a:pt x="5912" y="30"/>
                  </a:lnTo>
                  <a:lnTo>
                    <a:pt x="5580" y="70"/>
                  </a:lnTo>
                  <a:lnTo>
                    <a:pt x="5259" y="131"/>
                  </a:lnTo>
                  <a:lnTo>
                    <a:pt x="4937" y="201"/>
                  </a:lnTo>
                  <a:lnTo>
                    <a:pt x="4625" y="292"/>
                  </a:lnTo>
                  <a:lnTo>
                    <a:pt x="4324" y="392"/>
                  </a:lnTo>
                  <a:lnTo>
                    <a:pt x="4022" y="513"/>
                  </a:lnTo>
                  <a:lnTo>
                    <a:pt x="3730" y="643"/>
                  </a:lnTo>
                  <a:lnTo>
                    <a:pt x="3449" y="794"/>
                  </a:lnTo>
                  <a:lnTo>
                    <a:pt x="3167" y="945"/>
                  </a:lnTo>
                  <a:lnTo>
                    <a:pt x="2906" y="1116"/>
                  </a:lnTo>
                  <a:lnTo>
                    <a:pt x="2645" y="1307"/>
                  </a:lnTo>
                  <a:lnTo>
                    <a:pt x="2393" y="1498"/>
                  </a:lnTo>
                  <a:lnTo>
                    <a:pt x="2152" y="1709"/>
                  </a:lnTo>
                  <a:lnTo>
                    <a:pt x="1931" y="1920"/>
                  </a:lnTo>
                  <a:lnTo>
                    <a:pt x="1710" y="2151"/>
                  </a:lnTo>
                  <a:lnTo>
                    <a:pt x="1499" y="2393"/>
                  </a:lnTo>
                  <a:lnTo>
                    <a:pt x="1307" y="2644"/>
                  </a:lnTo>
                  <a:lnTo>
                    <a:pt x="1127" y="2895"/>
                  </a:lnTo>
                  <a:lnTo>
                    <a:pt x="956" y="3167"/>
                  </a:lnTo>
                  <a:lnTo>
                    <a:pt x="795" y="3438"/>
                  </a:lnTo>
                  <a:lnTo>
                    <a:pt x="654" y="3720"/>
                  </a:lnTo>
                  <a:lnTo>
                    <a:pt x="513" y="4011"/>
                  </a:lnTo>
                  <a:lnTo>
                    <a:pt x="403" y="4313"/>
                  </a:lnTo>
                  <a:lnTo>
                    <a:pt x="292" y="4625"/>
                  </a:lnTo>
                  <a:lnTo>
                    <a:pt x="212" y="4936"/>
                  </a:lnTo>
                  <a:lnTo>
                    <a:pt x="131" y="5248"/>
                  </a:lnTo>
                  <a:lnTo>
                    <a:pt x="71" y="5580"/>
                  </a:lnTo>
                  <a:lnTo>
                    <a:pt x="31" y="5901"/>
                  </a:lnTo>
                  <a:lnTo>
                    <a:pt x="11" y="6243"/>
                  </a:lnTo>
                  <a:lnTo>
                    <a:pt x="0" y="6575"/>
                  </a:lnTo>
                  <a:lnTo>
                    <a:pt x="11" y="6917"/>
                  </a:lnTo>
                  <a:lnTo>
                    <a:pt x="31" y="7248"/>
                  </a:lnTo>
                  <a:lnTo>
                    <a:pt x="71" y="7580"/>
                  </a:lnTo>
                  <a:lnTo>
                    <a:pt x="131" y="7902"/>
                  </a:lnTo>
                  <a:lnTo>
                    <a:pt x="212" y="8224"/>
                  </a:lnTo>
                  <a:lnTo>
                    <a:pt x="292" y="8535"/>
                  </a:lnTo>
                  <a:lnTo>
                    <a:pt x="403" y="8837"/>
                  </a:lnTo>
                  <a:lnTo>
                    <a:pt x="513" y="9138"/>
                  </a:lnTo>
                  <a:lnTo>
                    <a:pt x="654" y="9430"/>
                  </a:lnTo>
                  <a:lnTo>
                    <a:pt x="795" y="9711"/>
                  </a:lnTo>
                  <a:lnTo>
                    <a:pt x="956" y="9993"/>
                  </a:lnTo>
                  <a:lnTo>
                    <a:pt x="1127" y="10254"/>
                  </a:lnTo>
                  <a:lnTo>
                    <a:pt x="1307" y="10516"/>
                  </a:lnTo>
                  <a:lnTo>
                    <a:pt x="1499" y="10767"/>
                  </a:lnTo>
                  <a:lnTo>
                    <a:pt x="1710" y="11008"/>
                  </a:lnTo>
                  <a:lnTo>
                    <a:pt x="1931" y="11230"/>
                  </a:lnTo>
                  <a:lnTo>
                    <a:pt x="2152" y="11451"/>
                  </a:lnTo>
                  <a:lnTo>
                    <a:pt x="2393" y="11662"/>
                  </a:lnTo>
                  <a:lnTo>
                    <a:pt x="2645" y="11853"/>
                  </a:lnTo>
                  <a:lnTo>
                    <a:pt x="2906" y="12034"/>
                  </a:lnTo>
                  <a:lnTo>
                    <a:pt x="3167" y="12205"/>
                  </a:lnTo>
                  <a:lnTo>
                    <a:pt x="3449" y="12366"/>
                  </a:lnTo>
                  <a:lnTo>
                    <a:pt x="3730" y="12506"/>
                  </a:lnTo>
                  <a:lnTo>
                    <a:pt x="4022" y="12647"/>
                  </a:lnTo>
                  <a:lnTo>
                    <a:pt x="4324" y="12758"/>
                  </a:lnTo>
                  <a:lnTo>
                    <a:pt x="4625" y="12868"/>
                  </a:lnTo>
                  <a:lnTo>
                    <a:pt x="4937" y="12949"/>
                  </a:lnTo>
                  <a:lnTo>
                    <a:pt x="5259" y="13029"/>
                  </a:lnTo>
                  <a:lnTo>
                    <a:pt x="5580" y="13089"/>
                  </a:lnTo>
                  <a:lnTo>
                    <a:pt x="5912" y="13130"/>
                  </a:lnTo>
                  <a:lnTo>
                    <a:pt x="6244" y="13150"/>
                  </a:lnTo>
                  <a:lnTo>
                    <a:pt x="6586" y="13160"/>
                  </a:lnTo>
                  <a:lnTo>
                    <a:pt x="6918" y="13150"/>
                  </a:lnTo>
                  <a:lnTo>
                    <a:pt x="7259" y="13130"/>
                  </a:lnTo>
                  <a:lnTo>
                    <a:pt x="7581" y="13089"/>
                  </a:lnTo>
                  <a:lnTo>
                    <a:pt x="7913" y="13029"/>
                  </a:lnTo>
                  <a:lnTo>
                    <a:pt x="8225" y="12949"/>
                  </a:lnTo>
                  <a:lnTo>
                    <a:pt x="8536" y="12868"/>
                  </a:lnTo>
                  <a:lnTo>
                    <a:pt x="8848" y="12758"/>
                  </a:lnTo>
                  <a:lnTo>
                    <a:pt x="9150" y="12647"/>
                  </a:lnTo>
                  <a:lnTo>
                    <a:pt x="9441" y="12506"/>
                  </a:lnTo>
                  <a:lnTo>
                    <a:pt x="9723" y="12366"/>
                  </a:lnTo>
                  <a:lnTo>
                    <a:pt x="9994" y="12205"/>
                  </a:lnTo>
                  <a:lnTo>
                    <a:pt x="10266" y="12034"/>
                  </a:lnTo>
                  <a:lnTo>
                    <a:pt x="10517" y="11853"/>
                  </a:lnTo>
                  <a:lnTo>
                    <a:pt x="10768" y="11662"/>
                  </a:lnTo>
                  <a:lnTo>
                    <a:pt x="11010" y="11451"/>
                  </a:lnTo>
                  <a:lnTo>
                    <a:pt x="11241" y="11230"/>
                  </a:lnTo>
                  <a:lnTo>
                    <a:pt x="11452" y="11008"/>
                  </a:lnTo>
                  <a:lnTo>
                    <a:pt x="11663" y="10767"/>
                  </a:lnTo>
                  <a:lnTo>
                    <a:pt x="11854" y="10516"/>
                  </a:lnTo>
                  <a:lnTo>
                    <a:pt x="12045" y="10254"/>
                  </a:lnTo>
                  <a:lnTo>
                    <a:pt x="12216" y="9993"/>
                  </a:lnTo>
                  <a:lnTo>
                    <a:pt x="12367" y="9711"/>
                  </a:lnTo>
                  <a:lnTo>
                    <a:pt x="12518" y="9430"/>
                  </a:lnTo>
                  <a:lnTo>
                    <a:pt x="12648" y="9138"/>
                  </a:lnTo>
                  <a:lnTo>
                    <a:pt x="12769" y="8837"/>
                  </a:lnTo>
                  <a:lnTo>
                    <a:pt x="12870" y="8535"/>
                  </a:lnTo>
                  <a:lnTo>
                    <a:pt x="12960" y="8224"/>
                  </a:lnTo>
                  <a:lnTo>
                    <a:pt x="13030" y="7902"/>
                  </a:lnTo>
                  <a:lnTo>
                    <a:pt x="13091" y="7580"/>
                  </a:lnTo>
                  <a:lnTo>
                    <a:pt x="13131" y="7248"/>
                  </a:lnTo>
                  <a:lnTo>
                    <a:pt x="13151" y="6917"/>
                  </a:lnTo>
                  <a:lnTo>
                    <a:pt x="13161" y="6575"/>
                  </a:lnTo>
                  <a:lnTo>
                    <a:pt x="13151" y="6243"/>
                  </a:lnTo>
                  <a:lnTo>
                    <a:pt x="13131" y="5901"/>
                  </a:lnTo>
                  <a:lnTo>
                    <a:pt x="13091" y="5580"/>
                  </a:lnTo>
                  <a:lnTo>
                    <a:pt x="13030" y="5248"/>
                  </a:lnTo>
                  <a:lnTo>
                    <a:pt x="12960" y="4936"/>
                  </a:lnTo>
                  <a:lnTo>
                    <a:pt x="12870" y="4625"/>
                  </a:lnTo>
                  <a:lnTo>
                    <a:pt x="12769" y="4313"/>
                  </a:lnTo>
                  <a:lnTo>
                    <a:pt x="12648" y="4011"/>
                  </a:lnTo>
                  <a:lnTo>
                    <a:pt x="12518" y="3720"/>
                  </a:lnTo>
                  <a:lnTo>
                    <a:pt x="12367" y="3438"/>
                  </a:lnTo>
                  <a:lnTo>
                    <a:pt x="12216" y="3167"/>
                  </a:lnTo>
                  <a:lnTo>
                    <a:pt x="12045" y="2895"/>
                  </a:lnTo>
                  <a:lnTo>
                    <a:pt x="11854" y="2644"/>
                  </a:lnTo>
                  <a:lnTo>
                    <a:pt x="11663" y="2393"/>
                  </a:lnTo>
                  <a:lnTo>
                    <a:pt x="11452" y="2151"/>
                  </a:lnTo>
                  <a:lnTo>
                    <a:pt x="11241" y="1920"/>
                  </a:lnTo>
                  <a:lnTo>
                    <a:pt x="11010" y="1709"/>
                  </a:lnTo>
                  <a:lnTo>
                    <a:pt x="10768" y="1498"/>
                  </a:lnTo>
                  <a:lnTo>
                    <a:pt x="10517" y="1307"/>
                  </a:lnTo>
                  <a:lnTo>
                    <a:pt x="10266" y="1116"/>
                  </a:lnTo>
                  <a:lnTo>
                    <a:pt x="9994" y="945"/>
                  </a:lnTo>
                  <a:lnTo>
                    <a:pt x="9723" y="794"/>
                  </a:lnTo>
                  <a:lnTo>
                    <a:pt x="9441" y="643"/>
                  </a:lnTo>
                  <a:lnTo>
                    <a:pt x="9150" y="513"/>
                  </a:lnTo>
                  <a:lnTo>
                    <a:pt x="8848" y="392"/>
                  </a:lnTo>
                  <a:lnTo>
                    <a:pt x="8536" y="292"/>
                  </a:lnTo>
                  <a:lnTo>
                    <a:pt x="8225" y="201"/>
                  </a:lnTo>
                  <a:lnTo>
                    <a:pt x="7913" y="131"/>
                  </a:lnTo>
                  <a:lnTo>
                    <a:pt x="7581" y="70"/>
                  </a:lnTo>
                  <a:lnTo>
                    <a:pt x="7259" y="30"/>
                  </a:lnTo>
                  <a:lnTo>
                    <a:pt x="6918" y="10"/>
                  </a:lnTo>
                  <a:lnTo>
                    <a:pt x="65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7"/>
            <p:cNvSpPr/>
            <p:nvPr/>
          </p:nvSpPr>
          <p:spPr>
            <a:xfrm>
              <a:off x="-3272375" y="-8596925"/>
              <a:ext cx="329050" cy="329000"/>
            </a:xfrm>
            <a:custGeom>
              <a:avLst/>
              <a:gdLst/>
              <a:ahLst/>
              <a:cxnLst/>
              <a:rect l="l" t="t" r="r" b="b"/>
              <a:pathLst>
                <a:path w="13162" h="13160" fill="none" extrusionOk="0">
                  <a:moveTo>
                    <a:pt x="6586" y="13160"/>
                  </a:moveTo>
                  <a:lnTo>
                    <a:pt x="6586" y="13160"/>
                  </a:lnTo>
                  <a:lnTo>
                    <a:pt x="6918" y="13150"/>
                  </a:lnTo>
                  <a:lnTo>
                    <a:pt x="7259" y="13130"/>
                  </a:lnTo>
                  <a:lnTo>
                    <a:pt x="7581" y="13089"/>
                  </a:lnTo>
                  <a:lnTo>
                    <a:pt x="7913" y="13029"/>
                  </a:lnTo>
                  <a:lnTo>
                    <a:pt x="8225" y="12949"/>
                  </a:lnTo>
                  <a:lnTo>
                    <a:pt x="8536" y="12868"/>
                  </a:lnTo>
                  <a:lnTo>
                    <a:pt x="8848" y="12758"/>
                  </a:lnTo>
                  <a:lnTo>
                    <a:pt x="9150" y="12647"/>
                  </a:lnTo>
                  <a:lnTo>
                    <a:pt x="9441" y="12506"/>
                  </a:lnTo>
                  <a:lnTo>
                    <a:pt x="9723" y="12366"/>
                  </a:lnTo>
                  <a:lnTo>
                    <a:pt x="9994" y="12205"/>
                  </a:lnTo>
                  <a:lnTo>
                    <a:pt x="10266" y="12034"/>
                  </a:lnTo>
                  <a:lnTo>
                    <a:pt x="10517" y="11853"/>
                  </a:lnTo>
                  <a:lnTo>
                    <a:pt x="10768" y="11662"/>
                  </a:lnTo>
                  <a:lnTo>
                    <a:pt x="11010" y="11451"/>
                  </a:lnTo>
                  <a:lnTo>
                    <a:pt x="11241" y="11230"/>
                  </a:lnTo>
                  <a:lnTo>
                    <a:pt x="11452" y="11008"/>
                  </a:lnTo>
                  <a:lnTo>
                    <a:pt x="11663" y="10767"/>
                  </a:lnTo>
                  <a:lnTo>
                    <a:pt x="11854" y="10516"/>
                  </a:lnTo>
                  <a:lnTo>
                    <a:pt x="12045" y="10254"/>
                  </a:lnTo>
                  <a:lnTo>
                    <a:pt x="12216" y="9993"/>
                  </a:lnTo>
                  <a:lnTo>
                    <a:pt x="12367" y="9711"/>
                  </a:lnTo>
                  <a:lnTo>
                    <a:pt x="12518" y="9430"/>
                  </a:lnTo>
                  <a:lnTo>
                    <a:pt x="12648" y="9138"/>
                  </a:lnTo>
                  <a:lnTo>
                    <a:pt x="12769" y="8837"/>
                  </a:lnTo>
                  <a:lnTo>
                    <a:pt x="12870" y="8535"/>
                  </a:lnTo>
                  <a:lnTo>
                    <a:pt x="12960" y="8224"/>
                  </a:lnTo>
                  <a:lnTo>
                    <a:pt x="13030" y="7902"/>
                  </a:lnTo>
                  <a:lnTo>
                    <a:pt x="13091" y="7580"/>
                  </a:lnTo>
                  <a:lnTo>
                    <a:pt x="13131" y="7248"/>
                  </a:lnTo>
                  <a:lnTo>
                    <a:pt x="13151" y="6917"/>
                  </a:lnTo>
                  <a:lnTo>
                    <a:pt x="13161" y="6575"/>
                  </a:lnTo>
                  <a:lnTo>
                    <a:pt x="13161" y="6575"/>
                  </a:lnTo>
                  <a:lnTo>
                    <a:pt x="13151" y="6243"/>
                  </a:lnTo>
                  <a:lnTo>
                    <a:pt x="13131" y="5901"/>
                  </a:lnTo>
                  <a:lnTo>
                    <a:pt x="13091" y="5580"/>
                  </a:lnTo>
                  <a:lnTo>
                    <a:pt x="13030" y="5248"/>
                  </a:lnTo>
                  <a:lnTo>
                    <a:pt x="12960" y="4936"/>
                  </a:lnTo>
                  <a:lnTo>
                    <a:pt x="12870" y="4625"/>
                  </a:lnTo>
                  <a:lnTo>
                    <a:pt x="12769" y="4313"/>
                  </a:lnTo>
                  <a:lnTo>
                    <a:pt x="12648" y="4011"/>
                  </a:lnTo>
                  <a:lnTo>
                    <a:pt x="12518" y="3720"/>
                  </a:lnTo>
                  <a:lnTo>
                    <a:pt x="12367" y="3438"/>
                  </a:lnTo>
                  <a:lnTo>
                    <a:pt x="12216" y="3167"/>
                  </a:lnTo>
                  <a:lnTo>
                    <a:pt x="12045" y="2895"/>
                  </a:lnTo>
                  <a:lnTo>
                    <a:pt x="11854" y="2644"/>
                  </a:lnTo>
                  <a:lnTo>
                    <a:pt x="11663" y="2393"/>
                  </a:lnTo>
                  <a:lnTo>
                    <a:pt x="11452" y="2151"/>
                  </a:lnTo>
                  <a:lnTo>
                    <a:pt x="11241" y="1920"/>
                  </a:lnTo>
                  <a:lnTo>
                    <a:pt x="11010" y="1709"/>
                  </a:lnTo>
                  <a:lnTo>
                    <a:pt x="10768" y="1498"/>
                  </a:lnTo>
                  <a:lnTo>
                    <a:pt x="10517" y="1307"/>
                  </a:lnTo>
                  <a:lnTo>
                    <a:pt x="10266" y="1116"/>
                  </a:lnTo>
                  <a:lnTo>
                    <a:pt x="9994" y="945"/>
                  </a:lnTo>
                  <a:lnTo>
                    <a:pt x="9723" y="794"/>
                  </a:lnTo>
                  <a:lnTo>
                    <a:pt x="9441" y="643"/>
                  </a:lnTo>
                  <a:lnTo>
                    <a:pt x="9150" y="513"/>
                  </a:lnTo>
                  <a:lnTo>
                    <a:pt x="8848" y="392"/>
                  </a:lnTo>
                  <a:lnTo>
                    <a:pt x="8536" y="292"/>
                  </a:lnTo>
                  <a:lnTo>
                    <a:pt x="8225" y="201"/>
                  </a:lnTo>
                  <a:lnTo>
                    <a:pt x="7913" y="131"/>
                  </a:lnTo>
                  <a:lnTo>
                    <a:pt x="7581" y="70"/>
                  </a:lnTo>
                  <a:lnTo>
                    <a:pt x="7259" y="30"/>
                  </a:lnTo>
                  <a:lnTo>
                    <a:pt x="6918" y="10"/>
                  </a:lnTo>
                  <a:lnTo>
                    <a:pt x="6586" y="0"/>
                  </a:lnTo>
                  <a:lnTo>
                    <a:pt x="6586" y="0"/>
                  </a:lnTo>
                  <a:lnTo>
                    <a:pt x="6244" y="10"/>
                  </a:lnTo>
                  <a:lnTo>
                    <a:pt x="5912" y="30"/>
                  </a:lnTo>
                  <a:lnTo>
                    <a:pt x="5580" y="70"/>
                  </a:lnTo>
                  <a:lnTo>
                    <a:pt x="5259" y="131"/>
                  </a:lnTo>
                  <a:lnTo>
                    <a:pt x="4937" y="201"/>
                  </a:lnTo>
                  <a:lnTo>
                    <a:pt x="4625" y="292"/>
                  </a:lnTo>
                  <a:lnTo>
                    <a:pt x="4324" y="392"/>
                  </a:lnTo>
                  <a:lnTo>
                    <a:pt x="4022" y="513"/>
                  </a:lnTo>
                  <a:lnTo>
                    <a:pt x="3730" y="643"/>
                  </a:lnTo>
                  <a:lnTo>
                    <a:pt x="3449" y="794"/>
                  </a:lnTo>
                  <a:lnTo>
                    <a:pt x="3167" y="945"/>
                  </a:lnTo>
                  <a:lnTo>
                    <a:pt x="2906" y="1116"/>
                  </a:lnTo>
                  <a:lnTo>
                    <a:pt x="2645" y="1307"/>
                  </a:lnTo>
                  <a:lnTo>
                    <a:pt x="2393" y="1498"/>
                  </a:lnTo>
                  <a:lnTo>
                    <a:pt x="2152" y="1709"/>
                  </a:lnTo>
                  <a:lnTo>
                    <a:pt x="1931" y="1920"/>
                  </a:lnTo>
                  <a:lnTo>
                    <a:pt x="1710" y="2151"/>
                  </a:lnTo>
                  <a:lnTo>
                    <a:pt x="1499" y="2393"/>
                  </a:lnTo>
                  <a:lnTo>
                    <a:pt x="1307" y="2644"/>
                  </a:lnTo>
                  <a:lnTo>
                    <a:pt x="1127" y="2895"/>
                  </a:lnTo>
                  <a:lnTo>
                    <a:pt x="956" y="3167"/>
                  </a:lnTo>
                  <a:lnTo>
                    <a:pt x="795" y="3438"/>
                  </a:lnTo>
                  <a:lnTo>
                    <a:pt x="654" y="3720"/>
                  </a:lnTo>
                  <a:lnTo>
                    <a:pt x="513" y="4011"/>
                  </a:lnTo>
                  <a:lnTo>
                    <a:pt x="403" y="4313"/>
                  </a:lnTo>
                  <a:lnTo>
                    <a:pt x="292" y="4625"/>
                  </a:lnTo>
                  <a:lnTo>
                    <a:pt x="212" y="4936"/>
                  </a:lnTo>
                  <a:lnTo>
                    <a:pt x="131" y="5248"/>
                  </a:lnTo>
                  <a:lnTo>
                    <a:pt x="71" y="5580"/>
                  </a:lnTo>
                  <a:lnTo>
                    <a:pt x="31" y="5901"/>
                  </a:lnTo>
                  <a:lnTo>
                    <a:pt x="11" y="6243"/>
                  </a:lnTo>
                  <a:lnTo>
                    <a:pt x="0" y="6575"/>
                  </a:lnTo>
                  <a:lnTo>
                    <a:pt x="0" y="6575"/>
                  </a:lnTo>
                  <a:lnTo>
                    <a:pt x="11" y="6917"/>
                  </a:lnTo>
                  <a:lnTo>
                    <a:pt x="31" y="7248"/>
                  </a:lnTo>
                  <a:lnTo>
                    <a:pt x="71" y="7580"/>
                  </a:lnTo>
                  <a:lnTo>
                    <a:pt x="131" y="7902"/>
                  </a:lnTo>
                  <a:lnTo>
                    <a:pt x="212" y="8224"/>
                  </a:lnTo>
                  <a:lnTo>
                    <a:pt x="292" y="8535"/>
                  </a:lnTo>
                  <a:lnTo>
                    <a:pt x="403" y="8837"/>
                  </a:lnTo>
                  <a:lnTo>
                    <a:pt x="513" y="9138"/>
                  </a:lnTo>
                  <a:lnTo>
                    <a:pt x="654" y="9430"/>
                  </a:lnTo>
                  <a:lnTo>
                    <a:pt x="795" y="9711"/>
                  </a:lnTo>
                  <a:lnTo>
                    <a:pt x="956" y="9993"/>
                  </a:lnTo>
                  <a:lnTo>
                    <a:pt x="1127" y="10254"/>
                  </a:lnTo>
                  <a:lnTo>
                    <a:pt x="1307" y="10516"/>
                  </a:lnTo>
                  <a:lnTo>
                    <a:pt x="1499" y="10767"/>
                  </a:lnTo>
                  <a:lnTo>
                    <a:pt x="1710" y="11008"/>
                  </a:lnTo>
                  <a:lnTo>
                    <a:pt x="1931" y="11230"/>
                  </a:lnTo>
                  <a:lnTo>
                    <a:pt x="2152" y="11451"/>
                  </a:lnTo>
                  <a:lnTo>
                    <a:pt x="2393" y="11662"/>
                  </a:lnTo>
                  <a:lnTo>
                    <a:pt x="2645" y="11853"/>
                  </a:lnTo>
                  <a:lnTo>
                    <a:pt x="2906" y="12034"/>
                  </a:lnTo>
                  <a:lnTo>
                    <a:pt x="3167" y="12205"/>
                  </a:lnTo>
                  <a:lnTo>
                    <a:pt x="3449" y="12366"/>
                  </a:lnTo>
                  <a:lnTo>
                    <a:pt x="3730" y="12506"/>
                  </a:lnTo>
                  <a:lnTo>
                    <a:pt x="4022" y="12647"/>
                  </a:lnTo>
                  <a:lnTo>
                    <a:pt x="4324" y="12758"/>
                  </a:lnTo>
                  <a:lnTo>
                    <a:pt x="4625" y="12868"/>
                  </a:lnTo>
                  <a:lnTo>
                    <a:pt x="4937" y="12949"/>
                  </a:lnTo>
                  <a:lnTo>
                    <a:pt x="5259" y="13029"/>
                  </a:lnTo>
                  <a:lnTo>
                    <a:pt x="5580" y="13089"/>
                  </a:lnTo>
                  <a:lnTo>
                    <a:pt x="5912" y="13130"/>
                  </a:lnTo>
                  <a:lnTo>
                    <a:pt x="6244" y="13150"/>
                  </a:lnTo>
                  <a:lnTo>
                    <a:pt x="6586" y="13160"/>
                  </a:lnTo>
                  <a:lnTo>
                    <a:pt x="6586" y="131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-3107750" y="-8267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預計達成目標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06" name="Google Shape;1306;p47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307" name="Google Shape;1307;p4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1309" name="Google Shape;1309;p47"/>
          <p:cNvGrpSpPr/>
          <p:nvPr/>
        </p:nvGrpSpPr>
        <p:grpSpPr>
          <a:xfrm>
            <a:off x="7457527" y="3398196"/>
            <a:ext cx="1123621" cy="1955129"/>
            <a:chOff x="7457527" y="3398196"/>
            <a:chExt cx="1123621" cy="1955129"/>
          </a:xfrm>
        </p:grpSpPr>
        <p:sp>
          <p:nvSpPr>
            <p:cNvPr id="1310" name="Google Shape;1310;p47"/>
            <p:cNvSpPr/>
            <p:nvPr/>
          </p:nvSpPr>
          <p:spPr>
            <a:xfrm rot="10800000">
              <a:off x="8100387" y="3400363"/>
              <a:ext cx="480762" cy="697872"/>
            </a:xfrm>
            <a:custGeom>
              <a:avLst/>
              <a:gdLst/>
              <a:ahLst/>
              <a:cxnLst/>
              <a:rect l="l" t="t" r="r" b="b"/>
              <a:pathLst>
                <a:path w="112459" h="34946" extrusionOk="0">
                  <a:moveTo>
                    <a:pt x="77085" y="0"/>
                  </a:moveTo>
                  <a:lnTo>
                    <a:pt x="76083" y="11"/>
                  </a:lnTo>
                  <a:lnTo>
                    <a:pt x="75081" y="26"/>
                  </a:lnTo>
                  <a:lnTo>
                    <a:pt x="74106" y="47"/>
                  </a:lnTo>
                  <a:lnTo>
                    <a:pt x="73104" y="73"/>
                  </a:lnTo>
                  <a:lnTo>
                    <a:pt x="72128" y="110"/>
                  </a:lnTo>
                  <a:lnTo>
                    <a:pt x="71126" y="146"/>
                  </a:lnTo>
                  <a:lnTo>
                    <a:pt x="70151" y="193"/>
                  </a:lnTo>
                  <a:lnTo>
                    <a:pt x="69176" y="245"/>
                  </a:lnTo>
                  <a:lnTo>
                    <a:pt x="68201" y="302"/>
                  </a:lnTo>
                  <a:lnTo>
                    <a:pt x="67199" y="365"/>
                  </a:lnTo>
                  <a:lnTo>
                    <a:pt x="66251" y="432"/>
                  </a:lnTo>
                  <a:lnTo>
                    <a:pt x="65276" y="510"/>
                  </a:lnTo>
                  <a:lnTo>
                    <a:pt x="64301" y="588"/>
                  </a:lnTo>
                  <a:lnTo>
                    <a:pt x="63326" y="672"/>
                  </a:lnTo>
                  <a:lnTo>
                    <a:pt x="62378" y="760"/>
                  </a:lnTo>
                  <a:lnTo>
                    <a:pt x="61403" y="854"/>
                  </a:lnTo>
                  <a:lnTo>
                    <a:pt x="60455" y="948"/>
                  </a:lnTo>
                  <a:lnTo>
                    <a:pt x="59507" y="1052"/>
                  </a:lnTo>
                  <a:lnTo>
                    <a:pt x="58559" y="1156"/>
                  </a:lnTo>
                  <a:lnTo>
                    <a:pt x="57611" y="1265"/>
                  </a:lnTo>
                  <a:lnTo>
                    <a:pt x="56663" y="1379"/>
                  </a:lnTo>
                  <a:lnTo>
                    <a:pt x="55742" y="1499"/>
                  </a:lnTo>
                  <a:lnTo>
                    <a:pt x="54794" y="1619"/>
                  </a:lnTo>
                  <a:lnTo>
                    <a:pt x="53873" y="1744"/>
                  </a:lnTo>
                  <a:lnTo>
                    <a:pt x="52031" y="2004"/>
                  </a:lnTo>
                  <a:lnTo>
                    <a:pt x="50189" y="2275"/>
                  </a:lnTo>
                  <a:lnTo>
                    <a:pt x="48375" y="2556"/>
                  </a:lnTo>
                  <a:lnTo>
                    <a:pt x="46587" y="2847"/>
                  </a:lnTo>
                  <a:lnTo>
                    <a:pt x="44826" y="3149"/>
                  </a:lnTo>
                  <a:lnTo>
                    <a:pt x="43066" y="3456"/>
                  </a:lnTo>
                  <a:lnTo>
                    <a:pt x="41332" y="3768"/>
                  </a:lnTo>
                  <a:lnTo>
                    <a:pt x="39626" y="4086"/>
                  </a:lnTo>
                  <a:lnTo>
                    <a:pt x="37947" y="4403"/>
                  </a:lnTo>
                  <a:lnTo>
                    <a:pt x="36295" y="4731"/>
                  </a:lnTo>
                  <a:lnTo>
                    <a:pt x="34642" y="5054"/>
                  </a:lnTo>
                  <a:lnTo>
                    <a:pt x="33044" y="5381"/>
                  </a:lnTo>
                  <a:lnTo>
                    <a:pt x="31446" y="5704"/>
                  </a:lnTo>
                  <a:lnTo>
                    <a:pt x="30661" y="5865"/>
                  </a:lnTo>
                  <a:lnTo>
                    <a:pt x="29902" y="6027"/>
                  </a:lnTo>
                  <a:lnTo>
                    <a:pt x="29144" y="6193"/>
                  </a:lnTo>
                  <a:lnTo>
                    <a:pt x="28413" y="6365"/>
                  </a:lnTo>
                  <a:lnTo>
                    <a:pt x="26977" y="6703"/>
                  </a:lnTo>
                  <a:lnTo>
                    <a:pt x="25596" y="7052"/>
                  </a:lnTo>
                  <a:lnTo>
                    <a:pt x="24269" y="7406"/>
                  </a:lnTo>
                  <a:lnTo>
                    <a:pt x="22969" y="7770"/>
                  </a:lnTo>
                  <a:lnTo>
                    <a:pt x="21750" y="8134"/>
                  </a:lnTo>
                  <a:lnTo>
                    <a:pt x="20558" y="8509"/>
                  </a:lnTo>
                  <a:lnTo>
                    <a:pt x="19393" y="8889"/>
                  </a:lnTo>
                  <a:lnTo>
                    <a:pt x="18310" y="9274"/>
                  </a:lnTo>
                  <a:lnTo>
                    <a:pt x="17254" y="9659"/>
                  </a:lnTo>
                  <a:lnTo>
                    <a:pt x="16224" y="10055"/>
                  </a:lnTo>
                  <a:lnTo>
                    <a:pt x="15249" y="10455"/>
                  </a:lnTo>
                  <a:lnTo>
                    <a:pt x="14328" y="10856"/>
                  </a:lnTo>
                  <a:lnTo>
                    <a:pt x="13435" y="11262"/>
                  </a:lnTo>
                  <a:lnTo>
                    <a:pt x="12568" y="11673"/>
                  </a:lnTo>
                  <a:lnTo>
                    <a:pt x="11755" y="12089"/>
                  </a:lnTo>
                  <a:lnTo>
                    <a:pt x="10970" y="12506"/>
                  </a:lnTo>
                  <a:lnTo>
                    <a:pt x="10211" y="12922"/>
                  </a:lnTo>
                  <a:lnTo>
                    <a:pt x="9507" y="13349"/>
                  </a:lnTo>
                  <a:lnTo>
                    <a:pt x="8803" y="13770"/>
                  </a:lnTo>
                  <a:lnTo>
                    <a:pt x="8153" y="14202"/>
                  </a:lnTo>
                  <a:lnTo>
                    <a:pt x="7530" y="14629"/>
                  </a:lnTo>
                  <a:lnTo>
                    <a:pt x="6907" y="15061"/>
                  </a:lnTo>
                  <a:lnTo>
                    <a:pt x="6338" y="15493"/>
                  </a:lnTo>
                  <a:lnTo>
                    <a:pt x="5797" y="15925"/>
                  </a:lnTo>
                  <a:lnTo>
                    <a:pt x="5282" y="16362"/>
                  </a:lnTo>
                  <a:lnTo>
                    <a:pt x="4767" y="16794"/>
                  </a:lnTo>
                  <a:lnTo>
                    <a:pt x="4307" y="17231"/>
                  </a:lnTo>
                  <a:lnTo>
                    <a:pt x="3846" y="17668"/>
                  </a:lnTo>
                  <a:lnTo>
                    <a:pt x="3413" y="18100"/>
                  </a:lnTo>
                  <a:lnTo>
                    <a:pt x="2980" y="18537"/>
                  </a:lnTo>
                  <a:lnTo>
                    <a:pt x="2411" y="19162"/>
                  </a:lnTo>
                  <a:lnTo>
                    <a:pt x="1896" y="19786"/>
                  </a:lnTo>
                  <a:lnTo>
                    <a:pt x="1409" y="20416"/>
                  </a:lnTo>
                  <a:lnTo>
                    <a:pt x="1002" y="21051"/>
                  </a:lnTo>
                  <a:lnTo>
                    <a:pt x="813" y="21363"/>
                  </a:lnTo>
                  <a:lnTo>
                    <a:pt x="650" y="21681"/>
                  </a:lnTo>
                  <a:lnTo>
                    <a:pt x="488" y="21998"/>
                  </a:lnTo>
                  <a:lnTo>
                    <a:pt x="352" y="22315"/>
                  </a:lnTo>
                  <a:lnTo>
                    <a:pt x="244" y="22633"/>
                  </a:lnTo>
                  <a:lnTo>
                    <a:pt x="136" y="22950"/>
                  </a:lnTo>
                  <a:lnTo>
                    <a:pt x="82" y="23263"/>
                  </a:lnTo>
                  <a:lnTo>
                    <a:pt x="27" y="23580"/>
                  </a:lnTo>
                  <a:lnTo>
                    <a:pt x="0" y="23897"/>
                  </a:lnTo>
                  <a:lnTo>
                    <a:pt x="0" y="24210"/>
                  </a:lnTo>
                  <a:lnTo>
                    <a:pt x="27" y="24527"/>
                  </a:lnTo>
                  <a:lnTo>
                    <a:pt x="109" y="24839"/>
                  </a:lnTo>
                  <a:lnTo>
                    <a:pt x="190" y="25157"/>
                  </a:lnTo>
                  <a:lnTo>
                    <a:pt x="298" y="25469"/>
                  </a:lnTo>
                  <a:lnTo>
                    <a:pt x="461" y="25781"/>
                  </a:lnTo>
                  <a:lnTo>
                    <a:pt x="623" y="26094"/>
                  </a:lnTo>
                  <a:lnTo>
                    <a:pt x="840" y="26401"/>
                  </a:lnTo>
                  <a:lnTo>
                    <a:pt x="1084" y="26713"/>
                  </a:lnTo>
                  <a:lnTo>
                    <a:pt x="1382" y="27020"/>
                  </a:lnTo>
                  <a:lnTo>
                    <a:pt x="1707" y="27327"/>
                  </a:lnTo>
                  <a:lnTo>
                    <a:pt x="2059" y="27634"/>
                  </a:lnTo>
                  <a:lnTo>
                    <a:pt x="2438" y="27941"/>
                  </a:lnTo>
                  <a:lnTo>
                    <a:pt x="2871" y="28243"/>
                  </a:lnTo>
                  <a:lnTo>
                    <a:pt x="3359" y="28545"/>
                  </a:lnTo>
                  <a:lnTo>
                    <a:pt x="3874" y="28847"/>
                  </a:lnTo>
                  <a:lnTo>
                    <a:pt x="4469" y="29143"/>
                  </a:lnTo>
                  <a:lnTo>
                    <a:pt x="5092" y="29440"/>
                  </a:lnTo>
                  <a:lnTo>
                    <a:pt x="5769" y="29731"/>
                  </a:lnTo>
                  <a:lnTo>
                    <a:pt x="6501" y="30017"/>
                  </a:lnTo>
                  <a:lnTo>
                    <a:pt x="7259" y="30304"/>
                  </a:lnTo>
                  <a:lnTo>
                    <a:pt x="8099" y="30585"/>
                  </a:lnTo>
                  <a:lnTo>
                    <a:pt x="8966" y="30860"/>
                  </a:lnTo>
                  <a:lnTo>
                    <a:pt x="9859" y="31131"/>
                  </a:lnTo>
                  <a:lnTo>
                    <a:pt x="10834" y="31391"/>
                  </a:lnTo>
                  <a:lnTo>
                    <a:pt x="11810" y="31652"/>
                  </a:lnTo>
                  <a:lnTo>
                    <a:pt x="12839" y="31901"/>
                  </a:lnTo>
                  <a:lnTo>
                    <a:pt x="13922" y="32151"/>
                  </a:lnTo>
                  <a:lnTo>
                    <a:pt x="15033" y="32385"/>
                  </a:lnTo>
                  <a:lnTo>
                    <a:pt x="16197" y="32614"/>
                  </a:lnTo>
                  <a:lnTo>
                    <a:pt x="17362" y="32838"/>
                  </a:lnTo>
                  <a:lnTo>
                    <a:pt x="18608" y="33051"/>
                  </a:lnTo>
                  <a:lnTo>
                    <a:pt x="19854" y="33254"/>
                  </a:lnTo>
                  <a:lnTo>
                    <a:pt x="21127" y="33452"/>
                  </a:lnTo>
                  <a:lnTo>
                    <a:pt x="22454" y="33634"/>
                  </a:lnTo>
                  <a:lnTo>
                    <a:pt x="23808" y="33811"/>
                  </a:lnTo>
                  <a:lnTo>
                    <a:pt x="25163" y="33973"/>
                  </a:lnTo>
                  <a:lnTo>
                    <a:pt x="26571" y="34123"/>
                  </a:lnTo>
                  <a:lnTo>
                    <a:pt x="27275" y="34196"/>
                  </a:lnTo>
                  <a:lnTo>
                    <a:pt x="28007" y="34264"/>
                  </a:lnTo>
                  <a:lnTo>
                    <a:pt x="28711" y="34332"/>
                  </a:lnTo>
                  <a:lnTo>
                    <a:pt x="29442" y="34394"/>
                  </a:lnTo>
                  <a:lnTo>
                    <a:pt x="30173" y="34451"/>
                  </a:lnTo>
                  <a:lnTo>
                    <a:pt x="30932" y="34509"/>
                  </a:lnTo>
                  <a:lnTo>
                    <a:pt x="31663" y="34566"/>
                  </a:lnTo>
                  <a:lnTo>
                    <a:pt x="32421" y="34613"/>
                  </a:lnTo>
                  <a:lnTo>
                    <a:pt x="33180" y="34659"/>
                  </a:lnTo>
                  <a:lnTo>
                    <a:pt x="33938" y="34701"/>
                  </a:lnTo>
                  <a:lnTo>
                    <a:pt x="34697" y="34743"/>
                  </a:lnTo>
                  <a:lnTo>
                    <a:pt x="35482" y="34779"/>
                  </a:lnTo>
                  <a:lnTo>
                    <a:pt x="36268" y="34810"/>
                  </a:lnTo>
                  <a:lnTo>
                    <a:pt x="37026" y="34842"/>
                  </a:lnTo>
                  <a:lnTo>
                    <a:pt x="37811" y="34868"/>
                  </a:lnTo>
                  <a:lnTo>
                    <a:pt x="38624" y="34888"/>
                  </a:lnTo>
                  <a:lnTo>
                    <a:pt x="39409" y="34909"/>
                  </a:lnTo>
                  <a:lnTo>
                    <a:pt x="40195" y="34920"/>
                  </a:lnTo>
                  <a:lnTo>
                    <a:pt x="41007" y="34930"/>
                  </a:lnTo>
                  <a:lnTo>
                    <a:pt x="41793" y="34940"/>
                  </a:lnTo>
                  <a:lnTo>
                    <a:pt x="42606" y="34946"/>
                  </a:lnTo>
                  <a:lnTo>
                    <a:pt x="43391" y="34946"/>
                  </a:lnTo>
                  <a:lnTo>
                    <a:pt x="44176" y="34940"/>
                  </a:lnTo>
                  <a:lnTo>
                    <a:pt x="44962" y="34935"/>
                  </a:lnTo>
                  <a:lnTo>
                    <a:pt x="45747" y="34925"/>
                  </a:lnTo>
                  <a:lnTo>
                    <a:pt x="46533" y="34914"/>
                  </a:lnTo>
                  <a:lnTo>
                    <a:pt x="47318" y="34899"/>
                  </a:lnTo>
                  <a:lnTo>
                    <a:pt x="48077" y="34878"/>
                  </a:lnTo>
                  <a:lnTo>
                    <a:pt x="49648" y="34831"/>
                  </a:lnTo>
                  <a:lnTo>
                    <a:pt x="51164" y="34769"/>
                  </a:lnTo>
                  <a:lnTo>
                    <a:pt x="52681" y="34701"/>
                  </a:lnTo>
                  <a:lnTo>
                    <a:pt x="54198" y="34618"/>
                  </a:lnTo>
                  <a:lnTo>
                    <a:pt x="55688" y="34529"/>
                  </a:lnTo>
                  <a:lnTo>
                    <a:pt x="57177" y="34425"/>
                  </a:lnTo>
                  <a:lnTo>
                    <a:pt x="58640" y="34311"/>
                  </a:lnTo>
                  <a:lnTo>
                    <a:pt x="60103" y="34191"/>
                  </a:lnTo>
                  <a:lnTo>
                    <a:pt x="61538" y="34056"/>
                  </a:lnTo>
                  <a:lnTo>
                    <a:pt x="62947" y="33920"/>
                  </a:lnTo>
                  <a:lnTo>
                    <a:pt x="64355" y="33770"/>
                  </a:lnTo>
                  <a:lnTo>
                    <a:pt x="65736" y="33613"/>
                  </a:lnTo>
                  <a:lnTo>
                    <a:pt x="67118" y="33447"/>
                  </a:lnTo>
                  <a:lnTo>
                    <a:pt x="68472" y="33275"/>
                  </a:lnTo>
                  <a:lnTo>
                    <a:pt x="69799" y="33098"/>
                  </a:lnTo>
                  <a:lnTo>
                    <a:pt x="71126" y="32911"/>
                  </a:lnTo>
                  <a:lnTo>
                    <a:pt x="72399" y="32724"/>
                  </a:lnTo>
                  <a:lnTo>
                    <a:pt x="73672" y="32526"/>
                  </a:lnTo>
                  <a:lnTo>
                    <a:pt x="74918" y="32323"/>
                  </a:lnTo>
                  <a:lnTo>
                    <a:pt x="76164" y="32115"/>
                  </a:lnTo>
                  <a:lnTo>
                    <a:pt x="77356" y="31901"/>
                  </a:lnTo>
                  <a:lnTo>
                    <a:pt x="78548" y="31683"/>
                  </a:lnTo>
                  <a:lnTo>
                    <a:pt x="79712" y="31464"/>
                  </a:lnTo>
                  <a:lnTo>
                    <a:pt x="80850" y="31240"/>
                  </a:lnTo>
                  <a:lnTo>
                    <a:pt x="81960" y="31011"/>
                  </a:lnTo>
                  <a:lnTo>
                    <a:pt x="83044" y="30782"/>
                  </a:lnTo>
                  <a:lnTo>
                    <a:pt x="84127" y="30553"/>
                  </a:lnTo>
                  <a:lnTo>
                    <a:pt x="85779" y="30174"/>
                  </a:lnTo>
                  <a:lnTo>
                    <a:pt x="87378" y="29783"/>
                  </a:lnTo>
                  <a:lnTo>
                    <a:pt x="88948" y="29393"/>
                  </a:lnTo>
                  <a:lnTo>
                    <a:pt x="90438" y="28992"/>
                  </a:lnTo>
                  <a:lnTo>
                    <a:pt x="91901" y="28586"/>
                  </a:lnTo>
                  <a:lnTo>
                    <a:pt x="93309" y="28170"/>
                  </a:lnTo>
                  <a:lnTo>
                    <a:pt x="94663" y="27754"/>
                  </a:lnTo>
                  <a:lnTo>
                    <a:pt x="95964" y="27327"/>
                  </a:lnTo>
                  <a:lnTo>
                    <a:pt x="97209" y="26900"/>
                  </a:lnTo>
                  <a:lnTo>
                    <a:pt x="98428" y="26463"/>
                  </a:lnTo>
                  <a:lnTo>
                    <a:pt x="99566" y="26021"/>
                  </a:lnTo>
                  <a:lnTo>
                    <a:pt x="100676" y="25578"/>
                  </a:lnTo>
                  <a:lnTo>
                    <a:pt x="101733" y="25126"/>
                  </a:lnTo>
                  <a:lnTo>
                    <a:pt x="102735" y="24673"/>
                  </a:lnTo>
                  <a:lnTo>
                    <a:pt x="103683" y="24210"/>
                  </a:lnTo>
                  <a:lnTo>
                    <a:pt x="104604" y="23747"/>
                  </a:lnTo>
                  <a:lnTo>
                    <a:pt x="105443" y="23278"/>
                  </a:lnTo>
                  <a:lnTo>
                    <a:pt x="106256" y="22810"/>
                  </a:lnTo>
                  <a:lnTo>
                    <a:pt x="107014" y="22336"/>
                  </a:lnTo>
                  <a:lnTo>
                    <a:pt x="107719" y="21857"/>
                  </a:lnTo>
                  <a:lnTo>
                    <a:pt x="108369" y="21373"/>
                  </a:lnTo>
                  <a:lnTo>
                    <a:pt x="108992" y="20890"/>
                  </a:lnTo>
                  <a:lnTo>
                    <a:pt x="109533" y="20406"/>
                  </a:lnTo>
                  <a:lnTo>
                    <a:pt x="110048" y="19916"/>
                  </a:lnTo>
                  <a:lnTo>
                    <a:pt x="110508" y="19422"/>
                  </a:lnTo>
                  <a:lnTo>
                    <a:pt x="110915" y="18928"/>
                  </a:lnTo>
                  <a:lnTo>
                    <a:pt x="111267" y="18433"/>
                  </a:lnTo>
                  <a:lnTo>
                    <a:pt x="111592" y="17934"/>
                  </a:lnTo>
                  <a:lnTo>
                    <a:pt x="111863" y="17439"/>
                  </a:lnTo>
                  <a:lnTo>
                    <a:pt x="112079" y="16934"/>
                  </a:lnTo>
                  <a:lnTo>
                    <a:pt x="112242" y="16435"/>
                  </a:lnTo>
                  <a:lnTo>
                    <a:pt x="112350" y="15935"/>
                  </a:lnTo>
                  <a:lnTo>
                    <a:pt x="112431" y="15430"/>
                  </a:lnTo>
                  <a:lnTo>
                    <a:pt x="112459" y="14931"/>
                  </a:lnTo>
                  <a:lnTo>
                    <a:pt x="112431" y="14426"/>
                  </a:lnTo>
                  <a:lnTo>
                    <a:pt x="112350" y="13921"/>
                  </a:lnTo>
                  <a:lnTo>
                    <a:pt x="112215" y="13422"/>
                  </a:lnTo>
                  <a:lnTo>
                    <a:pt x="112052" y="12917"/>
                  </a:lnTo>
                  <a:lnTo>
                    <a:pt x="111836" y="12417"/>
                  </a:lnTo>
                  <a:lnTo>
                    <a:pt x="111565" y="11913"/>
                  </a:lnTo>
                  <a:lnTo>
                    <a:pt x="111267" y="11413"/>
                  </a:lnTo>
                  <a:lnTo>
                    <a:pt x="110888" y="10913"/>
                  </a:lnTo>
                  <a:lnTo>
                    <a:pt x="110481" y="10419"/>
                  </a:lnTo>
                  <a:lnTo>
                    <a:pt x="110021" y="9925"/>
                  </a:lnTo>
                  <a:lnTo>
                    <a:pt x="109533" y="9430"/>
                  </a:lnTo>
                  <a:lnTo>
                    <a:pt x="108965" y="8936"/>
                  </a:lnTo>
                  <a:lnTo>
                    <a:pt x="108369" y="8447"/>
                  </a:lnTo>
                  <a:lnTo>
                    <a:pt x="107719" y="7963"/>
                  </a:lnTo>
                  <a:lnTo>
                    <a:pt x="107041" y="7473"/>
                  </a:lnTo>
                  <a:lnTo>
                    <a:pt x="106283" y="6995"/>
                  </a:lnTo>
                  <a:lnTo>
                    <a:pt x="105498" y="6516"/>
                  </a:lnTo>
                  <a:lnTo>
                    <a:pt x="104658" y="6042"/>
                  </a:lnTo>
                  <a:lnTo>
                    <a:pt x="103791" y="5569"/>
                  </a:lnTo>
                  <a:lnTo>
                    <a:pt x="102870" y="5100"/>
                  </a:lnTo>
                  <a:lnTo>
                    <a:pt x="101868" y="4637"/>
                  </a:lnTo>
                  <a:lnTo>
                    <a:pt x="100866" y="4179"/>
                  </a:lnTo>
                  <a:lnTo>
                    <a:pt x="99783" y="3721"/>
                  </a:lnTo>
                  <a:lnTo>
                    <a:pt x="98672" y="3274"/>
                  </a:lnTo>
                  <a:lnTo>
                    <a:pt x="97507" y="2826"/>
                  </a:lnTo>
                  <a:lnTo>
                    <a:pt x="96316" y="2384"/>
                  </a:lnTo>
                  <a:lnTo>
                    <a:pt x="95043" y="1952"/>
                  </a:lnTo>
                  <a:lnTo>
                    <a:pt x="93743" y="1520"/>
                  </a:lnTo>
                  <a:lnTo>
                    <a:pt x="92415" y="1093"/>
                  </a:lnTo>
                  <a:lnTo>
                    <a:pt x="91007" y="677"/>
                  </a:lnTo>
                  <a:lnTo>
                    <a:pt x="91142" y="677"/>
                  </a:lnTo>
                  <a:lnTo>
                    <a:pt x="90140" y="573"/>
                  </a:lnTo>
                  <a:lnTo>
                    <a:pt x="89138" y="484"/>
                  </a:lnTo>
                  <a:lnTo>
                    <a:pt x="88136" y="396"/>
                  </a:lnTo>
                  <a:lnTo>
                    <a:pt x="87107" y="323"/>
                  </a:lnTo>
                  <a:lnTo>
                    <a:pt x="86105" y="255"/>
                  </a:lnTo>
                  <a:lnTo>
                    <a:pt x="85102" y="198"/>
                  </a:lnTo>
                  <a:lnTo>
                    <a:pt x="84100" y="146"/>
                  </a:lnTo>
                  <a:lnTo>
                    <a:pt x="83098" y="104"/>
                  </a:lnTo>
                  <a:lnTo>
                    <a:pt x="82096" y="68"/>
                  </a:lnTo>
                  <a:lnTo>
                    <a:pt x="81094" y="37"/>
                  </a:lnTo>
                  <a:lnTo>
                    <a:pt x="80092" y="21"/>
                  </a:lnTo>
                  <a:lnTo>
                    <a:pt x="79089" y="6"/>
                  </a:lnTo>
                  <a:lnTo>
                    <a:pt x="78087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7"/>
            <p:cNvSpPr/>
            <p:nvPr/>
          </p:nvSpPr>
          <p:spPr>
            <a:xfrm rot="10800000">
              <a:off x="8228093" y="4599126"/>
              <a:ext cx="278362" cy="346300"/>
            </a:xfrm>
            <a:custGeom>
              <a:avLst/>
              <a:gdLst/>
              <a:ahLst/>
              <a:cxnLst/>
              <a:rect l="l" t="t" r="r" b="b"/>
              <a:pathLst>
                <a:path w="65114" h="17341" extrusionOk="0">
                  <a:moveTo>
                    <a:pt x="49566" y="1"/>
                  </a:moveTo>
                  <a:lnTo>
                    <a:pt x="48456" y="6"/>
                  </a:lnTo>
                  <a:lnTo>
                    <a:pt x="47345" y="22"/>
                  </a:lnTo>
                  <a:lnTo>
                    <a:pt x="46208" y="53"/>
                  </a:lnTo>
                  <a:lnTo>
                    <a:pt x="45097" y="95"/>
                  </a:lnTo>
                  <a:lnTo>
                    <a:pt x="43960" y="141"/>
                  </a:lnTo>
                  <a:lnTo>
                    <a:pt x="42795" y="204"/>
                  </a:lnTo>
                  <a:lnTo>
                    <a:pt x="41658" y="272"/>
                  </a:lnTo>
                  <a:lnTo>
                    <a:pt x="40520" y="344"/>
                  </a:lnTo>
                  <a:lnTo>
                    <a:pt x="39382" y="433"/>
                  </a:lnTo>
                  <a:lnTo>
                    <a:pt x="38245" y="521"/>
                  </a:lnTo>
                  <a:lnTo>
                    <a:pt x="37107" y="620"/>
                  </a:lnTo>
                  <a:lnTo>
                    <a:pt x="35970" y="724"/>
                  </a:lnTo>
                  <a:lnTo>
                    <a:pt x="34859" y="834"/>
                  </a:lnTo>
                  <a:lnTo>
                    <a:pt x="33749" y="953"/>
                  </a:lnTo>
                  <a:lnTo>
                    <a:pt x="32665" y="1073"/>
                  </a:lnTo>
                  <a:lnTo>
                    <a:pt x="31555" y="1198"/>
                  </a:lnTo>
                  <a:lnTo>
                    <a:pt x="30498" y="1328"/>
                  </a:lnTo>
                  <a:lnTo>
                    <a:pt x="29442" y="1458"/>
                  </a:lnTo>
                  <a:lnTo>
                    <a:pt x="28386" y="1593"/>
                  </a:lnTo>
                  <a:lnTo>
                    <a:pt x="27384" y="1729"/>
                  </a:lnTo>
                  <a:lnTo>
                    <a:pt x="26381" y="1869"/>
                  </a:lnTo>
                  <a:lnTo>
                    <a:pt x="25379" y="2004"/>
                  </a:lnTo>
                  <a:lnTo>
                    <a:pt x="24431" y="2150"/>
                  </a:lnTo>
                  <a:lnTo>
                    <a:pt x="23510" y="2296"/>
                  </a:lnTo>
                  <a:lnTo>
                    <a:pt x="22589" y="2447"/>
                  </a:lnTo>
                  <a:lnTo>
                    <a:pt x="21723" y="2603"/>
                  </a:lnTo>
                  <a:lnTo>
                    <a:pt x="20856" y="2764"/>
                  </a:lnTo>
                  <a:lnTo>
                    <a:pt x="20016" y="2926"/>
                  </a:lnTo>
                  <a:lnTo>
                    <a:pt x="19204" y="3092"/>
                  </a:lnTo>
                  <a:lnTo>
                    <a:pt x="18418" y="3264"/>
                  </a:lnTo>
                  <a:lnTo>
                    <a:pt x="17660" y="3441"/>
                  </a:lnTo>
                  <a:lnTo>
                    <a:pt x="16902" y="3623"/>
                  </a:lnTo>
                  <a:lnTo>
                    <a:pt x="16170" y="3805"/>
                  </a:lnTo>
                  <a:lnTo>
                    <a:pt x="15466" y="3987"/>
                  </a:lnTo>
                  <a:lnTo>
                    <a:pt x="14789" y="4175"/>
                  </a:lnTo>
                  <a:lnTo>
                    <a:pt x="14112" y="4367"/>
                  </a:lnTo>
                  <a:lnTo>
                    <a:pt x="13462" y="4560"/>
                  </a:lnTo>
                  <a:lnTo>
                    <a:pt x="12839" y="4757"/>
                  </a:lnTo>
                  <a:lnTo>
                    <a:pt x="12216" y="4960"/>
                  </a:lnTo>
                  <a:lnTo>
                    <a:pt x="11620" y="5158"/>
                  </a:lnTo>
                  <a:lnTo>
                    <a:pt x="11051" y="5361"/>
                  </a:lnTo>
                  <a:lnTo>
                    <a:pt x="10482" y="5569"/>
                  </a:lnTo>
                  <a:lnTo>
                    <a:pt x="9941" y="5777"/>
                  </a:lnTo>
                  <a:lnTo>
                    <a:pt x="9399" y="5986"/>
                  </a:lnTo>
                  <a:lnTo>
                    <a:pt x="8370" y="6407"/>
                  </a:lnTo>
                  <a:lnTo>
                    <a:pt x="7395" y="6834"/>
                  </a:lnTo>
                  <a:lnTo>
                    <a:pt x="6447" y="7266"/>
                  </a:lnTo>
                  <a:lnTo>
                    <a:pt x="5553" y="7698"/>
                  </a:lnTo>
                  <a:lnTo>
                    <a:pt x="4713" y="8135"/>
                  </a:lnTo>
                  <a:lnTo>
                    <a:pt x="4036" y="8437"/>
                  </a:lnTo>
                  <a:lnTo>
                    <a:pt x="3440" y="8749"/>
                  </a:lnTo>
                  <a:lnTo>
                    <a:pt x="2871" y="9061"/>
                  </a:lnTo>
                  <a:lnTo>
                    <a:pt x="2357" y="9373"/>
                  </a:lnTo>
                  <a:lnTo>
                    <a:pt x="1896" y="9691"/>
                  </a:lnTo>
                  <a:lnTo>
                    <a:pt x="1490" y="10014"/>
                  </a:lnTo>
                  <a:lnTo>
                    <a:pt x="1111" y="10336"/>
                  </a:lnTo>
                  <a:lnTo>
                    <a:pt x="813" y="10659"/>
                  </a:lnTo>
                  <a:lnTo>
                    <a:pt x="542" y="10987"/>
                  </a:lnTo>
                  <a:lnTo>
                    <a:pt x="325" y="11309"/>
                  </a:lnTo>
                  <a:lnTo>
                    <a:pt x="190" y="11637"/>
                  </a:lnTo>
                  <a:lnTo>
                    <a:pt x="82" y="11970"/>
                  </a:lnTo>
                  <a:lnTo>
                    <a:pt x="27" y="12298"/>
                  </a:lnTo>
                  <a:lnTo>
                    <a:pt x="0" y="12631"/>
                  </a:lnTo>
                  <a:lnTo>
                    <a:pt x="55" y="12959"/>
                  </a:lnTo>
                  <a:lnTo>
                    <a:pt x="163" y="13292"/>
                  </a:lnTo>
                  <a:lnTo>
                    <a:pt x="298" y="13453"/>
                  </a:lnTo>
                  <a:lnTo>
                    <a:pt x="461" y="13620"/>
                  </a:lnTo>
                  <a:lnTo>
                    <a:pt x="623" y="13781"/>
                  </a:lnTo>
                  <a:lnTo>
                    <a:pt x="840" y="13943"/>
                  </a:lnTo>
                  <a:lnTo>
                    <a:pt x="1084" y="14104"/>
                  </a:lnTo>
                  <a:lnTo>
                    <a:pt x="1355" y="14265"/>
                  </a:lnTo>
                  <a:lnTo>
                    <a:pt x="1653" y="14421"/>
                  </a:lnTo>
                  <a:lnTo>
                    <a:pt x="1978" y="14583"/>
                  </a:lnTo>
                  <a:lnTo>
                    <a:pt x="2303" y="14734"/>
                  </a:lnTo>
                  <a:lnTo>
                    <a:pt x="2682" y="14890"/>
                  </a:lnTo>
                  <a:lnTo>
                    <a:pt x="3061" y="15035"/>
                  </a:lnTo>
                  <a:lnTo>
                    <a:pt x="3494" y="15186"/>
                  </a:lnTo>
                  <a:lnTo>
                    <a:pt x="3928" y="15332"/>
                  </a:lnTo>
                  <a:lnTo>
                    <a:pt x="4388" y="15473"/>
                  </a:lnTo>
                  <a:lnTo>
                    <a:pt x="4876" y="15608"/>
                  </a:lnTo>
                  <a:lnTo>
                    <a:pt x="5390" y="15743"/>
                  </a:lnTo>
                  <a:lnTo>
                    <a:pt x="5905" y="15873"/>
                  </a:lnTo>
                  <a:lnTo>
                    <a:pt x="6447" y="16003"/>
                  </a:lnTo>
                  <a:lnTo>
                    <a:pt x="7015" y="16123"/>
                  </a:lnTo>
                  <a:lnTo>
                    <a:pt x="7611" y="16243"/>
                  </a:lnTo>
                  <a:lnTo>
                    <a:pt x="8234" y="16357"/>
                  </a:lnTo>
                  <a:lnTo>
                    <a:pt x="8857" y="16461"/>
                  </a:lnTo>
                  <a:lnTo>
                    <a:pt x="9507" y="16565"/>
                  </a:lnTo>
                  <a:lnTo>
                    <a:pt x="10184" y="16664"/>
                  </a:lnTo>
                  <a:lnTo>
                    <a:pt x="10862" y="16758"/>
                  </a:lnTo>
                  <a:lnTo>
                    <a:pt x="11566" y="16841"/>
                  </a:lnTo>
                  <a:lnTo>
                    <a:pt x="12297" y="16919"/>
                  </a:lnTo>
                  <a:lnTo>
                    <a:pt x="13028" y="16992"/>
                  </a:lnTo>
                  <a:lnTo>
                    <a:pt x="13787" y="17060"/>
                  </a:lnTo>
                  <a:lnTo>
                    <a:pt x="14572" y="17122"/>
                  </a:lnTo>
                  <a:lnTo>
                    <a:pt x="15358" y="17174"/>
                  </a:lnTo>
                  <a:lnTo>
                    <a:pt x="16143" y="17221"/>
                  </a:lnTo>
                  <a:lnTo>
                    <a:pt x="16956" y="17258"/>
                  </a:lnTo>
                  <a:lnTo>
                    <a:pt x="17768" y="17289"/>
                  </a:lnTo>
                  <a:lnTo>
                    <a:pt x="18608" y="17310"/>
                  </a:lnTo>
                  <a:lnTo>
                    <a:pt x="19421" y="17325"/>
                  </a:lnTo>
                  <a:lnTo>
                    <a:pt x="20233" y="17336"/>
                  </a:lnTo>
                  <a:lnTo>
                    <a:pt x="21046" y="17341"/>
                  </a:lnTo>
                  <a:lnTo>
                    <a:pt x="21858" y="17336"/>
                  </a:lnTo>
                  <a:lnTo>
                    <a:pt x="22698" y="17325"/>
                  </a:lnTo>
                  <a:lnTo>
                    <a:pt x="23510" y="17310"/>
                  </a:lnTo>
                  <a:lnTo>
                    <a:pt x="24323" y="17289"/>
                  </a:lnTo>
                  <a:lnTo>
                    <a:pt x="25136" y="17263"/>
                  </a:lnTo>
                  <a:lnTo>
                    <a:pt x="25948" y="17226"/>
                  </a:lnTo>
                  <a:lnTo>
                    <a:pt x="26761" y="17190"/>
                  </a:lnTo>
                  <a:lnTo>
                    <a:pt x="27546" y="17148"/>
                  </a:lnTo>
                  <a:lnTo>
                    <a:pt x="28359" y="17101"/>
                  </a:lnTo>
                  <a:lnTo>
                    <a:pt x="29144" y="17049"/>
                  </a:lnTo>
                  <a:lnTo>
                    <a:pt x="29930" y="16992"/>
                  </a:lnTo>
                  <a:lnTo>
                    <a:pt x="30715" y="16930"/>
                  </a:lnTo>
                  <a:lnTo>
                    <a:pt x="31501" y="16862"/>
                  </a:lnTo>
                  <a:lnTo>
                    <a:pt x="32286" y="16794"/>
                  </a:lnTo>
                  <a:lnTo>
                    <a:pt x="33044" y="16722"/>
                  </a:lnTo>
                  <a:lnTo>
                    <a:pt x="33803" y="16643"/>
                  </a:lnTo>
                  <a:lnTo>
                    <a:pt x="34534" y="16565"/>
                  </a:lnTo>
                  <a:lnTo>
                    <a:pt x="35292" y="16482"/>
                  </a:lnTo>
                  <a:lnTo>
                    <a:pt x="36024" y="16394"/>
                  </a:lnTo>
                  <a:lnTo>
                    <a:pt x="36728" y="16305"/>
                  </a:lnTo>
                  <a:lnTo>
                    <a:pt x="37459" y="16217"/>
                  </a:lnTo>
                  <a:lnTo>
                    <a:pt x="38136" y="16123"/>
                  </a:lnTo>
                  <a:lnTo>
                    <a:pt x="39518" y="15931"/>
                  </a:lnTo>
                  <a:lnTo>
                    <a:pt x="40845" y="15728"/>
                  </a:lnTo>
                  <a:lnTo>
                    <a:pt x="41874" y="15556"/>
                  </a:lnTo>
                  <a:lnTo>
                    <a:pt x="42903" y="15374"/>
                  </a:lnTo>
                  <a:lnTo>
                    <a:pt x="43906" y="15192"/>
                  </a:lnTo>
                  <a:lnTo>
                    <a:pt x="44908" y="15009"/>
                  </a:lnTo>
                  <a:lnTo>
                    <a:pt x="45856" y="14822"/>
                  </a:lnTo>
                  <a:lnTo>
                    <a:pt x="46804" y="14630"/>
                  </a:lnTo>
                  <a:lnTo>
                    <a:pt x="47725" y="14432"/>
                  </a:lnTo>
                  <a:lnTo>
                    <a:pt x="48618" y="14234"/>
                  </a:lnTo>
                  <a:lnTo>
                    <a:pt x="49485" y="14036"/>
                  </a:lnTo>
                  <a:lnTo>
                    <a:pt x="50325" y="13833"/>
                  </a:lnTo>
                  <a:lnTo>
                    <a:pt x="51164" y="13625"/>
                  </a:lnTo>
                  <a:lnTo>
                    <a:pt x="51977" y="13417"/>
                  </a:lnTo>
                  <a:lnTo>
                    <a:pt x="52763" y="13209"/>
                  </a:lnTo>
                  <a:lnTo>
                    <a:pt x="53494" y="12995"/>
                  </a:lnTo>
                  <a:lnTo>
                    <a:pt x="54252" y="12777"/>
                  </a:lnTo>
                  <a:lnTo>
                    <a:pt x="54956" y="12558"/>
                  </a:lnTo>
                  <a:lnTo>
                    <a:pt x="55634" y="12340"/>
                  </a:lnTo>
                  <a:lnTo>
                    <a:pt x="56311" y="12116"/>
                  </a:lnTo>
                  <a:lnTo>
                    <a:pt x="56961" y="11892"/>
                  </a:lnTo>
                  <a:lnTo>
                    <a:pt x="57557" y="11663"/>
                  </a:lnTo>
                  <a:lnTo>
                    <a:pt x="58152" y="11434"/>
                  </a:lnTo>
                  <a:lnTo>
                    <a:pt x="58721" y="11200"/>
                  </a:lnTo>
                  <a:lnTo>
                    <a:pt x="59290" y="10966"/>
                  </a:lnTo>
                  <a:lnTo>
                    <a:pt x="59805" y="10732"/>
                  </a:lnTo>
                  <a:lnTo>
                    <a:pt x="60292" y="10497"/>
                  </a:lnTo>
                  <a:lnTo>
                    <a:pt x="60780" y="10258"/>
                  </a:lnTo>
                  <a:lnTo>
                    <a:pt x="61240" y="10019"/>
                  </a:lnTo>
                  <a:lnTo>
                    <a:pt x="61646" y="9774"/>
                  </a:lnTo>
                  <a:lnTo>
                    <a:pt x="62053" y="9535"/>
                  </a:lnTo>
                  <a:lnTo>
                    <a:pt x="62432" y="9290"/>
                  </a:lnTo>
                  <a:lnTo>
                    <a:pt x="62784" y="9040"/>
                  </a:lnTo>
                  <a:lnTo>
                    <a:pt x="63109" y="8796"/>
                  </a:lnTo>
                  <a:lnTo>
                    <a:pt x="63434" y="8546"/>
                  </a:lnTo>
                  <a:lnTo>
                    <a:pt x="63705" y="8296"/>
                  </a:lnTo>
                  <a:lnTo>
                    <a:pt x="63949" y="8046"/>
                  </a:lnTo>
                  <a:lnTo>
                    <a:pt x="64193" y="7797"/>
                  </a:lnTo>
                  <a:lnTo>
                    <a:pt x="64382" y="7547"/>
                  </a:lnTo>
                  <a:lnTo>
                    <a:pt x="64572" y="7292"/>
                  </a:lnTo>
                  <a:lnTo>
                    <a:pt x="64707" y="7037"/>
                  </a:lnTo>
                  <a:lnTo>
                    <a:pt x="64843" y="6782"/>
                  </a:lnTo>
                  <a:lnTo>
                    <a:pt x="64951" y="6527"/>
                  </a:lnTo>
                  <a:lnTo>
                    <a:pt x="65032" y="6272"/>
                  </a:lnTo>
                  <a:lnTo>
                    <a:pt x="65086" y="6017"/>
                  </a:lnTo>
                  <a:lnTo>
                    <a:pt x="65113" y="5762"/>
                  </a:lnTo>
                  <a:lnTo>
                    <a:pt x="65113" y="5507"/>
                  </a:lnTo>
                  <a:lnTo>
                    <a:pt x="65086" y="5247"/>
                  </a:lnTo>
                  <a:lnTo>
                    <a:pt x="65032" y="4992"/>
                  </a:lnTo>
                  <a:lnTo>
                    <a:pt x="64951" y="4737"/>
                  </a:lnTo>
                  <a:lnTo>
                    <a:pt x="64843" y="4476"/>
                  </a:lnTo>
                  <a:lnTo>
                    <a:pt x="64707" y="4221"/>
                  </a:lnTo>
                  <a:lnTo>
                    <a:pt x="64545" y="3961"/>
                  </a:lnTo>
                  <a:lnTo>
                    <a:pt x="64382" y="3706"/>
                  </a:lnTo>
                  <a:lnTo>
                    <a:pt x="64165" y="3451"/>
                  </a:lnTo>
                  <a:lnTo>
                    <a:pt x="63922" y="3196"/>
                  </a:lnTo>
                  <a:lnTo>
                    <a:pt x="63651" y="2936"/>
                  </a:lnTo>
                  <a:lnTo>
                    <a:pt x="63380" y="2681"/>
                  </a:lnTo>
                  <a:lnTo>
                    <a:pt x="63055" y="2431"/>
                  </a:lnTo>
                  <a:lnTo>
                    <a:pt x="62703" y="2176"/>
                  </a:lnTo>
                  <a:lnTo>
                    <a:pt x="62324" y="1921"/>
                  </a:lnTo>
                  <a:lnTo>
                    <a:pt x="61944" y="1671"/>
                  </a:lnTo>
                  <a:lnTo>
                    <a:pt x="61511" y="1416"/>
                  </a:lnTo>
                  <a:lnTo>
                    <a:pt x="61051" y="1167"/>
                  </a:lnTo>
                  <a:lnTo>
                    <a:pt x="60563" y="917"/>
                  </a:lnTo>
                  <a:lnTo>
                    <a:pt x="60076" y="667"/>
                  </a:lnTo>
                  <a:lnTo>
                    <a:pt x="59859" y="683"/>
                  </a:lnTo>
                  <a:lnTo>
                    <a:pt x="59398" y="610"/>
                  </a:lnTo>
                  <a:lnTo>
                    <a:pt x="58911" y="542"/>
                  </a:lnTo>
                  <a:lnTo>
                    <a:pt x="58450" y="480"/>
                  </a:lnTo>
                  <a:lnTo>
                    <a:pt x="57963" y="422"/>
                  </a:lnTo>
                  <a:lnTo>
                    <a:pt x="57475" y="370"/>
                  </a:lnTo>
                  <a:lnTo>
                    <a:pt x="56988" y="318"/>
                  </a:lnTo>
                  <a:lnTo>
                    <a:pt x="56473" y="272"/>
                  </a:lnTo>
                  <a:lnTo>
                    <a:pt x="55959" y="230"/>
                  </a:lnTo>
                  <a:lnTo>
                    <a:pt x="55471" y="193"/>
                  </a:lnTo>
                  <a:lnTo>
                    <a:pt x="54956" y="157"/>
                  </a:lnTo>
                  <a:lnTo>
                    <a:pt x="54415" y="126"/>
                  </a:lnTo>
                  <a:lnTo>
                    <a:pt x="53900" y="100"/>
                  </a:lnTo>
                  <a:lnTo>
                    <a:pt x="53385" y="74"/>
                  </a:lnTo>
                  <a:lnTo>
                    <a:pt x="52844" y="53"/>
                  </a:lnTo>
                  <a:lnTo>
                    <a:pt x="52302" y="37"/>
                  </a:lnTo>
                  <a:lnTo>
                    <a:pt x="51760" y="22"/>
                  </a:lnTo>
                  <a:lnTo>
                    <a:pt x="51219" y="11"/>
                  </a:lnTo>
                  <a:lnTo>
                    <a:pt x="50677" y="6"/>
                  </a:lnTo>
                  <a:lnTo>
                    <a:pt x="49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7"/>
            <p:cNvSpPr/>
            <p:nvPr/>
          </p:nvSpPr>
          <p:spPr>
            <a:xfrm rot="10800000">
              <a:off x="7492064" y="4440944"/>
              <a:ext cx="452975" cy="463224"/>
            </a:xfrm>
            <a:custGeom>
              <a:avLst/>
              <a:gdLst/>
              <a:ahLst/>
              <a:cxnLst/>
              <a:rect l="l" t="t" r="r" b="b"/>
              <a:pathLst>
                <a:path w="105959" h="23196" extrusionOk="0">
                  <a:moveTo>
                    <a:pt x="21073" y="1"/>
                  </a:moveTo>
                  <a:lnTo>
                    <a:pt x="20234" y="6"/>
                  </a:lnTo>
                  <a:lnTo>
                    <a:pt x="19421" y="17"/>
                  </a:lnTo>
                  <a:lnTo>
                    <a:pt x="18581" y="32"/>
                  </a:lnTo>
                  <a:lnTo>
                    <a:pt x="17769" y="48"/>
                  </a:lnTo>
                  <a:lnTo>
                    <a:pt x="16956" y="69"/>
                  </a:lnTo>
                  <a:lnTo>
                    <a:pt x="16144" y="95"/>
                  </a:lnTo>
                  <a:lnTo>
                    <a:pt x="15358" y="121"/>
                  </a:lnTo>
                  <a:lnTo>
                    <a:pt x="14573" y="152"/>
                  </a:lnTo>
                  <a:lnTo>
                    <a:pt x="13787" y="188"/>
                  </a:lnTo>
                  <a:lnTo>
                    <a:pt x="13002" y="230"/>
                  </a:lnTo>
                  <a:lnTo>
                    <a:pt x="12243" y="277"/>
                  </a:lnTo>
                  <a:lnTo>
                    <a:pt x="11512" y="329"/>
                  </a:lnTo>
                  <a:lnTo>
                    <a:pt x="10754" y="381"/>
                  </a:lnTo>
                  <a:lnTo>
                    <a:pt x="10022" y="443"/>
                  </a:lnTo>
                  <a:lnTo>
                    <a:pt x="9318" y="506"/>
                  </a:lnTo>
                  <a:lnTo>
                    <a:pt x="8587" y="573"/>
                  </a:lnTo>
                  <a:lnTo>
                    <a:pt x="7910" y="646"/>
                  </a:lnTo>
                  <a:lnTo>
                    <a:pt x="7206" y="724"/>
                  </a:lnTo>
                  <a:lnTo>
                    <a:pt x="6528" y="808"/>
                  </a:lnTo>
                  <a:lnTo>
                    <a:pt x="5878" y="896"/>
                  </a:lnTo>
                  <a:lnTo>
                    <a:pt x="5228" y="990"/>
                  </a:lnTo>
                  <a:lnTo>
                    <a:pt x="4578" y="1089"/>
                  </a:lnTo>
                  <a:lnTo>
                    <a:pt x="3955" y="1193"/>
                  </a:lnTo>
                  <a:lnTo>
                    <a:pt x="3359" y="1302"/>
                  </a:lnTo>
                  <a:lnTo>
                    <a:pt x="2764" y="1416"/>
                  </a:lnTo>
                  <a:lnTo>
                    <a:pt x="2195" y="1536"/>
                  </a:lnTo>
                  <a:lnTo>
                    <a:pt x="1626" y="1661"/>
                  </a:lnTo>
                  <a:lnTo>
                    <a:pt x="1599" y="1661"/>
                  </a:lnTo>
                  <a:lnTo>
                    <a:pt x="1247" y="2041"/>
                  </a:lnTo>
                  <a:lnTo>
                    <a:pt x="949" y="2426"/>
                  </a:lnTo>
                  <a:lnTo>
                    <a:pt x="705" y="2806"/>
                  </a:lnTo>
                  <a:lnTo>
                    <a:pt x="488" y="3186"/>
                  </a:lnTo>
                  <a:lnTo>
                    <a:pt x="299" y="3566"/>
                  </a:lnTo>
                  <a:lnTo>
                    <a:pt x="163" y="3946"/>
                  </a:lnTo>
                  <a:lnTo>
                    <a:pt x="82" y="4325"/>
                  </a:lnTo>
                  <a:lnTo>
                    <a:pt x="28" y="4705"/>
                  </a:lnTo>
                  <a:lnTo>
                    <a:pt x="1" y="5080"/>
                  </a:lnTo>
                  <a:lnTo>
                    <a:pt x="28" y="5460"/>
                  </a:lnTo>
                  <a:lnTo>
                    <a:pt x="82" y="5835"/>
                  </a:lnTo>
                  <a:lnTo>
                    <a:pt x="191" y="6209"/>
                  </a:lnTo>
                  <a:lnTo>
                    <a:pt x="326" y="6584"/>
                  </a:lnTo>
                  <a:lnTo>
                    <a:pt x="488" y="6959"/>
                  </a:lnTo>
                  <a:lnTo>
                    <a:pt x="705" y="7328"/>
                  </a:lnTo>
                  <a:lnTo>
                    <a:pt x="949" y="7698"/>
                  </a:lnTo>
                  <a:lnTo>
                    <a:pt x="1220" y="8067"/>
                  </a:lnTo>
                  <a:lnTo>
                    <a:pt x="1545" y="8437"/>
                  </a:lnTo>
                  <a:lnTo>
                    <a:pt x="1897" y="8801"/>
                  </a:lnTo>
                  <a:lnTo>
                    <a:pt x="2303" y="9165"/>
                  </a:lnTo>
                  <a:lnTo>
                    <a:pt x="2737" y="9524"/>
                  </a:lnTo>
                  <a:lnTo>
                    <a:pt x="3197" y="9883"/>
                  </a:lnTo>
                  <a:lnTo>
                    <a:pt x="3712" y="10243"/>
                  </a:lnTo>
                  <a:lnTo>
                    <a:pt x="4226" y="10596"/>
                  </a:lnTo>
                  <a:lnTo>
                    <a:pt x="4822" y="10950"/>
                  </a:lnTo>
                  <a:lnTo>
                    <a:pt x="5418" y="11299"/>
                  </a:lnTo>
                  <a:lnTo>
                    <a:pt x="6068" y="11648"/>
                  </a:lnTo>
                  <a:lnTo>
                    <a:pt x="6745" y="11996"/>
                  </a:lnTo>
                  <a:lnTo>
                    <a:pt x="7449" y="12340"/>
                  </a:lnTo>
                  <a:lnTo>
                    <a:pt x="8181" y="12678"/>
                  </a:lnTo>
                  <a:lnTo>
                    <a:pt x="8966" y="13016"/>
                  </a:lnTo>
                  <a:lnTo>
                    <a:pt x="9779" y="13349"/>
                  </a:lnTo>
                  <a:lnTo>
                    <a:pt x="10618" y="13682"/>
                  </a:lnTo>
                  <a:lnTo>
                    <a:pt x="11512" y="14010"/>
                  </a:lnTo>
                  <a:lnTo>
                    <a:pt x="12406" y="14333"/>
                  </a:lnTo>
                  <a:lnTo>
                    <a:pt x="13354" y="14656"/>
                  </a:lnTo>
                  <a:lnTo>
                    <a:pt x="14329" y="14973"/>
                  </a:lnTo>
                  <a:lnTo>
                    <a:pt x="15331" y="15290"/>
                  </a:lnTo>
                  <a:lnTo>
                    <a:pt x="16388" y="15603"/>
                  </a:lnTo>
                  <a:lnTo>
                    <a:pt x="17444" y="15910"/>
                  </a:lnTo>
                  <a:lnTo>
                    <a:pt x="18554" y="16212"/>
                  </a:lnTo>
                  <a:lnTo>
                    <a:pt x="19692" y="16508"/>
                  </a:lnTo>
                  <a:lnTo>
                    <a:pt x="20857" y="16805"/>
                  </a:lnTo>
                  <a:lnTo>
                    <a:pt x="22048" y="17096"/>
                  </a:lnTo>
                  <a:lnTo>
                    <a:pt x="23267" y="17382"/>
                  </a:lnTo>
                  <a:lnTo>
                    <a:pt x="24513" y="17669"/>
                  </a:lnTo>
                  <a:lnTo>
                    <a:pt x="25813" y="17945"/>
                  </a:lnTo>
                  <a:lnTo>
                    <a:pt x="27113" y="18220"/>
                  </a:lnTo>
                  <a:lnTo>
                    <a:pt x="28468" y="18491"/>
                  </a:lnTo>
                  <a:lnTo>
                    <a:pt x="29849" y="18756"/>
                  </a:lnTo>
                  <a:lnTo>
                    <a:pt x="31230" y="19017"/>
                  </a:lnTo>
                  <a:lnTo>
                    <a:pt x="32666" y="19272"/>
                  </a:lnTo>
                  <a:lnTo>
                    <a:pt x="34128" y="19521"/>
                  </a:lnTo>
                  <a:lnTo>
                    <a:pt x="35618" y="19766"/>
                  </a:lnTo>
                  <a:lnTo>
                    <a:pt x="37135" y="20005"/>
                  </a:lnTo>
                  <a:lnTo>
                    <a:pt x="38679" y="20240"/>
                  </a:lnTo>
                  <a:lnTo>
                    <a:pt x="40250" y="20468"/>
                  </a:lnTo>
                  <a:lnTo>
                    <a:pt x="41848" y="20692"/>
                  </a:lnTo>
                  <a:lnTo>
                    <a:pt x="43473" y="20911"/>
                  </a:lnTo>
                  <a:lnTo>
                    <a:pt x="45125" y="21124"/>
                  </a:lnTo>
                  <a:lnTo>
                    <a:pt x="46804" y="21327"/>
                  </a:lnTo>
                  <a:lnTo>
                    <a:pt x="48511" y="21530"/>
                  </a:lnTo>
                  <a:lnTo>
                    <a:pt x="50217" y="21728"/>
                  </a:lnTo>
                  <a:lnTo>
                    <a:pt x="51978" y="21915"/>
                  </a:lnTo>
                  <a:lnTo>
                    <a:pt x="53061" y="22019"/>
                  </a:lnTo>
                  <a:lnTo>
                    <a:pt x="54172" y="22123"/>
                  </a:lnTo>
                  <a:lnTo>
                    <a:pt x="55282" y="22222"/>
                  </a:lnTo>
                  <a:lnTo>
                    <a:pt x="56393" y="22321"/>
                  </a:lnTo>
                  <a:lnTo>
                    <a:pt x="57530" y="22415"/>
                  </a:lnTo>
                  <a:lnTo>
                    <a:pt x="58695" y="22503"/>
                  </a:lnTo>
                  <a:lnTo>
                    <a:pt x="59859" y="22587"/>
                  </a:lnTo>
                  <a:lnTo>
                    <a:pt x="61024" y="22670"/>
                  </a:lnTo>
                  <a:lnTo>
                    <a:pt x="62189" y="22743"/>
                  </a:lnTo>
                  <a:lnTo>
                    <a:pt x="63381" y="22816"/>
                  </a:lnTo>
                  <a:lnTo>
                    <a:pt x="64572" y="22878"/>
                  </a:lnTo>
                  <a:lnTo>
                    <a:pt x="65764" y="22940"/>
                  </a:lnTo>
                  <a:lnTo>
                    <a:pt x="66956" y="22992"/>
                  </a:lnTo>
                  <a:lnTo>
                    <a:pt x="68148" y="23044"/>
                  </a:lnTo>
                  <a:lnTo>
                    <a:pt x="69366" y="23086"/>
                  </a:lnTo>
                  <a:lnTo>
                    <a:pt x="70558" y="23123"/>
                  </a:lnTo>
                  <a:lnTo>
                    <a:pt x="71777" y="23149"/>
                  </a:lnTo>
                  <a:lnTo>
                    <a:pt x="72969" y="23175"/>
                  </a:lnTo>
                  <a:lnTo>
                    <a:pt x="74188" y="23190"/>
                  </a:lnTo>
                  <a:lnTo>
                    <a:pt x="75379" y="23195"/>
                  </a:lnTo>
                  <a:lnTo>
                    <a:pt x="76571" y="23195"/>
                  </a:lnTo>
                  <a:lnTo>
                    <a:pt x="77763" y="23190"/>
                  </a:lnTo>
                  <a:lnTo>
                    <a:pt x="78955" y="23175"/>
                  </a:lnTo>
                  <a:lnTo>
                    <a:pt x="80146" y="23149"/>
                  </a:lnTo>
                  <a:lnTo>
                    <a:pt x="81311" y="23117"/>
                  </a:lnTo>
                  <a:lnTo>
                    <a:pt x="82476" y="23076"/>
                  </a:lnTo>
                  <a:lnTo>
                    <a:pt x="83640" y="23024"/>
                  </a:lnTo>
                  <a:lnTo>
                    <a:pt x="84778" y="22966"/>
                  </a:lnTo>
                  <a:lnTo>
                    <a:pt x="85916" y="22899"/>
                  </a:lnTo>
                  <a:lnTo>
                    <a:pt x="87026" y="22816"/>
                  </a:lnTo>
                  <a:lnTo>
                    <a:pt x="88137" y="22727"/>
                  </a:lnTo>
                  <a:lnTo>
                    <a:pt x="89247" y="22628"/>
                  </a:lnTo>
                  <a:lnTo>
                    <a:pt x="90303" y="22519"/>
                  </a:lnTo>
                  <a:lnTo>
                    <a:pt x="91360" y="22399"/>
                  </a:lnTo>
                  <a:lnTo>
                    <a:pt x="92362" y="22274"/>
                  </a:lnTo>
                  <a:lnTo>
                    <a:pt x="93337" y="22139"/>
                  </a:lnTo>
                  <a:lnTo>
                    <a:pt x="94258" y="21993"/>
                  </a:lnTo>
                  <a:lnTo>
                    <a:pt x="95179" y="21837"/>
                  </a:lnTo>
                  <a:lnTo>
                    <a:pt x="96045" y="21676"/>
                  </a:lnTo>
                  <a:lnTo>
                    <a:pt x="96885" y="21509"/>
                  </a:lnTo>
                  <a:lnTo>
                    <a:pt x="97671" y="21332"/>
                  </a:lnTo>
                  <a:lnTo>
                    <a:pt x="98429" y="21150"/>
                  </a:lnTo>
                  <a:lnTo>
                    <a:pt x="99160" y="20958"/>
                  </a:lnTo>
                  <a:lnTo>
                    <a:pt x="99864" y="20765"/>
                  </a:lnTo>
                  <a:lnTo>
                    <a:pt x="100514" y="20562"/>
                  </a:lnTo>
                  <a:lnTo>
                    <a:pt x="101137" y="20359"/>
                  </a:lnTo>
                  <a:lnTo>
                    <a:pt x="101733" y="20146"/>
                  </a:lnTo>
                  <a:lnTo>
                    <a:pt x="102275" y="19932"/>
                  </a:lnTo>
                  <a:lnTo>
                    <a:pt x="102790" y="19709"/>
                  </a:lnTo>
                  <a:lnTo>
                    <a:pt x="103250" y="19490"/>
                  </a:lnTo>
                  <a:lnTo>
                    <a:pt x="103683" y="19261"/>
                  </a:lnTo>
                  <a:lnTo>
                    <a:pt x="104090" y="19032"/>
                  </a:lnTo>
                  <a:lnTo>
                    <a:pt x="104442" y="18798"/>
                  </a:lnTo>
                  <a:lnTo>
                    <a:pt x="104767" y="18564"/>
                  </a:lnTo>
                  <a:lnTo>
                    <a:pt x="105065" y="18324"/>
                  </a:lnTo>
                  <a:lnTo>
                    <a:pt x="105309" y="18085"/>
                  </a:lnTo>
                  <a:lnTo>
                    <a:pt x="105498" y="17846"/>
                  </a:lnTo>
                  <a:lnTo>
                    <a:pt x="105688" y="17606"/>
                  </a:lnTo>
                  <a:lnTo>
                    <a:pt x="105796" y="17362"/>
                  </a:lnTo>
                  <a:lnTo>
                    <a:pt x="105904" y="17122"/>
                  </a:lnTo>
                  <a:lnTo>
                    <a:pt x="105959" y="16878"/>
                  </a:lnTo>
                  <a:lnTo>
                    <a:pt x="105959" y="16638"/>
                  </a:lnTo>
                  <a:lnTo>
                    <a:pt x="105932" y="16399"/>
                  </a:lnTo>
                  <a:lnTo>
                    <a:pt x="105850" y="16160"/>
                  </a:lnTo>
                  <a:lnTo>
                    <a:pt x="105742" y="15920"/>
                  </a:lnTo>
                  <a:lnTo>
                    <a:pt x="105607" y="15686"/>
                  </a:lnTo>
                  <a:lnTo>
                    <a:pt x="105444" y="15447"/>
                  </a:lnTo>
                  <a:lnTo>
                    <a:pt x="105254" y="15212"/>
                  </a:lnTo>
                  <a:lnTo>
                    <a:pt x="105038" y="14983"/>
                  </a:lnTo>
                  <a:lnTo>
                    <a:pt x="104767" y="14749"/>
                  </a:lnTo>
                  <a:lnTo>
                    <a:pt x="104496" y="14520"/>
                  </a:lnTo>
                  <a:lnTo>
                    <a:pt x="104198" y="14286"/>
                  </a:lnTo>
                  <a:lnTo>
                    <a:pt x="103873" y="14057"/>
                  </a:lnTo>
                  <a:lnTo>
                    <a:pt x="103521" y="13833"/>
                  </a:lnTo>
                  <a:lnTo>
                    <a:pt x="103142" y="13604"/>
                  </a:lnTo>
                  <a:lnTo>
                    <a:pt x="102763" y="13381"/>
                  </a:lnTo>
                  <a:lnTo>
                    <a:pt x="102329" y="13157"/>
                  </a:lnTo>
                  <a:lnTo>
                    <a:pt x="101896" y="12933"/>
                  </a:lnTo>
                  <a:lnTo>
                    <a:pt x="101435" y="12709"/>
                  </a:lnTo>
                  <a:lnTo>
                    <a:pt x="100975" y="12485"/>
                  </a:lnTo>
                  <a:lnTo>
                    <a:pt x="100460" y="12267"/>
                  </a:lnTo>
                  <a:lnTo>
                    <a:pt x="99946" y="12048"/>
                  </a:lnTo>
                  <a:lnTo>
                    <a:pt x="99431" y="11830"/>
                  </a:lnTo>
                  <a:lnTo>
                    <a:pt x="98889" y="11616"/>
                  </a:lnTo>
                  <a:lnTo>
                    <a:pt x="97752" y="11184"/>
                  </a:lnTo>
                  <a:lnTo>
                    <a:pt x="96587" y="10758"/>
                  </a:lnTo>
                  <a:lnTo>
                    <a:pt x="95368" y="10336"/>
                  </a:lnTo>
                  <a:lnTo>
                    <a:pt x="94122" y="9920"/>
                  </a:lnTo>
                  <a:lnTo>
                    <a:pt x="92822" y="9509"/>
                  </a:lnTo>
                  <a:lnTo>
                    <a:pt x="91522" y="9098"/>
                  </a:lnTo>
                  <a:lnTo>
                    <a:pt x="89653" y="8536"/>
                  </a:lnTo>
                  <a:lnTo>
                    <a:pt x="87730" y="7974"/>
                  </a:lnTo>
                  <a:lnTo>
                    <a:pt x="86728" y="7693"/>
                  </a:lnTo>
                  <a:lnTo>
                    <a:pt x="85726" y="7417"/>
                  </a:lnTo>
                  <a:lnTo>
                    <a:pt x="84724" y="7141"/>
                  </a:lnTo>
                  <a:lnTo>
                    <a:pt x="83695" y="6865"/>
                  </a:lnTo>
                  <a:lnTo>
                    <a:pt x="82638" y="6594"/>
                  </a:lnTo>
                  <a:lnTo>
                    <a:pt x="81555" y="6329"/>
                  </a:lnTo>
                  <a:lnTo>
                    <a:pt x="80471" y="6064"/>
                  </a:lnTo>
                  <a:lnTo>
                    <a:pt x="79388" y="5803"/>
                  </a:lnTo>
                  <a:lnTo>
                    <a:pt x="78250" y="5543"/>
                  </a:lnTo>
                  <a:lnTo>
                    <a:pt x="77113" y="5288"/>
                  </a:lnTo>
                  <a:lnTo>
                    <a:pt x="75948" y="5038"/>
                  </a:lnTo>
                  <a:lnTo>
                    <a:pt x="74783" y="4794"/>
                  </a:lnTo>
                  <a:lnTo>
                    <a:pt x="73565" y="4549"/>
                  </a:lnTo>
                  <a:lnTo>
                    <a:pt x="72346" y="4310"/>
                  </a:lnTo>
                  <a:lnTo>
                    <a:pt x="71100" y="4081"/>
                  </a:lnTo>
                  <a:lnTo>
                    <a:pt x="69827" y="3852"/>
                  </a:lnTo>
                  <a:lnTo>
                    <a:pt x="68554" y="3628"/>
                  </a:lnTo>
                  <a:lnTo>
                    <a:pt x="67227" y="3415"/>
                  </a:lnTo>
                  <a:lnTo>
                    <a:pt x="65899" y="3201"/>
                  </a:lnTo>
                  <a:lnTo>
                    <a:pt x="64545" y="2998"/>
                  </a:lnTo>
                  <a:lnTo>
                    <a:pt x="63164" y="2795"/>
                  </a:lnTo>
                  <a:lnTo>
                    <a:pt x="61755" y="2608"/>
                  </a:lnTo>
                  <a:lnTo>
                    <a:pt x="60320" y="2421"/>
                  </a:lnTo>
                  <a:lnTo>
                    <a:pt x="58857" y="2244"/>
                  </a:lnTo>
                  <a:lnTo>
                    <a:pt x="57395" y="2072"/>
                  </a:lnTo>
                  <a:lnTo>
                    <a:pt x="55878" y="1906"/>
                  </a:lnTo>
                  <a:lnTo>
                    <a:pt x="54334" y="1749"/>
                  </a:lnTo>
                  <a:lnTo>
                    <a:pt x="52763" y="1604"/>
                  </a:lnTo>
                  <a:lnTo>
                    <a:pt x="51192" y="1458"/>
                  </a:lnTo>
                  <a:lnTo>
                    <a:pt x="49567" y="1318"/>
                  </a:lnTo>
                  <a:lnTo>
                    <a:pt x="47915" y="1182"/>
                  </a:lnTo>
                  <a:lnTo>
                    <a:pt x="46236" y="1052"/>
                  </a:lnTo>
                  <a:lnTo>
                    <a:pt x="44529" y="922"/>
                  </a:lnTo>
                  <a:lnTo>
                    <a:pt x="42823" y="802"/>
                  </a:lnTo>
                  <a:lnTo>
                    <a:pt x="41089" y="688"/>
                  </a:lnTo>
                  <a:lnTo>
                    <a:pt x="39356" y="579"/>
                  </a:lnTo>
                  <a:lnTo>
                    <a:pt x="37595" y="474"/>
                  </a:lnTo>
                  <a:lnTo>
                    <a:pt x="35835" y="381"/>
                  </a:lnTo>
                  <a:lnTo>
                    <a:pt x="34074" y="298"/>
                  </a:lnTo>
                  <a:lnTo>
                    <a:pt x="32314" y="219"/>
                  </a:lnTo>
                  <a:lnTo>
                    <a:pt x="30580" y="157"/>
                  </a:lnTo>
                  <a:lnTo>
                    <a:pt x="28820" y="100"/>
                  </a:lnTo>
                  <a:lnTo>
                    <a:pt x="27059" y="58"/>
                  </a:lnTo>
                  <a:lnTo>
                    <a:pt x="25326" y="27"/>
                  </a:lnTo>
                  <a:lnTo>
                    <a:pt x="24486" y="17"/>
                  </a:lnTo>
                  <a:lnTo>
                    <a:pt x="23619" y="6"/>
                  </a:lnTo>
                  <a:lnTo>
                    <a:pt x="22780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7"/>
            <p:cNvSpPr/>
            <p:nvPr/>
          </p:nvSpPr>
          <p:spPr>
            <a:xfrm rot="10800000">
              <a:off x="7459877" y="3905956"/>
              <a:ext cx="518626" cy="568686"/>
            </a:xfrm>
            <a:custGeom>
              <a:avLst/>
              <a:gdLst/>
              <a:ahLst/>
              <a:cxnLst/>
              <a:rect l="l" t="t" r="r" b="b"/>
              <a:pathLst>
                <a:path w="121316" h="28477" extrusionOk="0">
                  <a:moveTo>
                    <a:pt x="23212" y="0"/>
                  </a:moveTo>
                  <a:lnTo>
                    <a:pt x="22183" y="11"/>
                  </a:lnTo>
                  <a:lnTo>
                    <a:pt x="21154" y="26"/>
                  </a:lnTo>
                  <a:lnTo>
                    <a:pt x="20125" y="47"/>
                  </a:lnTo>
                  <a:lnTo>
                    <a:pt x="19122" y="68"/>
                  </a:lnTo>
                  <a:lnTo>
                    <a:pt x="18120" y="99"/>
                  </a:lnTo>
                  <a:lnTo>
                    <a:pt x="17145" y="136"/>
                  </a:lnTo>
                  <a:lnTo>
                    <a:pt x="16170" y="177"/>
                  </a:lnTo>
                  <a:lnTo>
                    <a:pt x="15195" y="224"/>
                  </a:lnTo>
                  <a:lnTo>
                    <a:pt x="14247" y="276"/>
                  </a:lnTo>
                  <a:lnTo>
                    <a:pt x="13326" y="339"/>
                  </a:lnTo>
                  <a:lnTo>
                    <a:pt x="12405" y="401"/>
                  </a:lnTo>
                  <a:lnTo>
                    <a:pt x="11512" y="474"/>
                  </a:lnTo>
                  <a:lnTo>
                    <a:pt x="10618" y="552"/>
                  </a:lnTo>
                  <a:lnTo>
                    <a:pt x="9751" y="640"/>
                  </a:lnTo>
                  <a:lnTo>
                    <a:pt x="8884" y="729"/>
                  </a:lnTo>
                  <a:lnTo>
                    <a:pt x="8072" y="828"/>
                  </a:lnTo>
                  <a:lnTo>
                    <a:pt x="7232" y="932"/>
                  </a:lnTo>
                  <a:lnTo>
                    <a:pt x="6447" y="1046"/>
                  </a:lnTo>
                  <a:lnTo>
                    <a:pt x="5661" y="1166"/>
                  </a:lnTo>
                  <a:lnTo>
                    <a:pt x="4903" y="1291"/>
                  </a:lnTo>
                  <a:lnTo>
                    <a:pt x="4171" y="1426"/>
                  </a:lnTo>
                  <a:lnTo>
                    <a:pt x="3521" y="1848"/>
                  </a:lnTo>
                  <a:lnTo>
                    <a:pt x="2925" y="2269"/>
                  </a:lnTo>
                  <a:lnTo>
                    <a:pt x="2411" y="2696"/>
                  </a:lnTo>
                  <a:lnTo>
                    <a:pt x="1923" y="3128"/>
                  </a:lnTo>
                  <a:lnTo>
                    <a:pt x="1490" y="3560"/>
                  </a:lnTo>
                  <a:lnTo>
                    <a:pt x="1111" y="3992"/>
                  </a:lnTo>
                  <a:lnTo>
                    <a:pt x="813" y="4424"/>
                  </a:lnTo>
                  <a:lnTo>
                    <a:pt x="542" y="4861"/>
                  </a:lnTo>
                  <a:lnTo>
                    <a:pt x="325" y="5298"/>
                  </a:lnTo>
                  <a:lnTo>
                    <a:pt x="163" y="5740"/>
                  </a:lnTo>
                  <a:lnTo>
                    <a:pt x="54" y="6178"/>
                  </a:lnTo>
                  <a:lnTo>
                    <a:pt x="0" y="6620"/>
                  </a:lnTo>
                  <a:lnTo>
                    <a:pt x="0" y="7062"/>
                  </a:lnTo>
                  <a:lnTo>
                    <a:pt x="54" y="7505"/>
                  </a:lnTo>
                  <a:lnTo>
                    <a:pt x="163" y="7947"/>
                  </a:lnTo>
                  <a:lnTo>
                    <a:pt x="298" y="8389"/>
                  </a:lnTo>
                  <a:lnTo>
                    <a:pt x="488" y="8832"/>
                  </a:lnTo>
                  <a:lnTo>
                    <a:pt x="732" y="9274"/>
                  </a:lnTo>
                  <a:lnTo>
                    <a:pt x="1029" y="9716"/>
                  </a:lnTo>
                  <a:lnTo>
                    <a:pt x="1355" y="10153"/>
                  </a:lnTo>
                  <a:lnTo>
                    <a:pt x="1734" y="10596"/>
                  </a:lnTo>
                  <a:lnTo>
                    <a:pt x="2167" y="11038"/>
                  </a:lnTo>
                  <a:lnTo>
                    <a:pt x="2655" y="11475"/>
                  </a:lnTo>
                  <a:lnTo>
                    <a:pt x="3169" y="11912"/>
                  </a:lnTo>
                  <a:lnTo>
                    <a:pt x="3738" y="12350"/>
                  </a:lnTo>
                  <a:lnTo>
                    <a:pt x="4334" y="12781"/>
                  </a:lnTo>
                  <a:lnTo>
                    <a:pt x="4984" y="13219"/>
                  </a:lnTo>
                  <a:lnTo>
                    <a:pt x="5688" y="13645"/>
                  </a:lnTo>
                  <a:lnTo>
                    <a:pt x="6419" y="14077"/>
                  </a:lnTo>
                  <a:lnTo>
                    <a:pt x="7205" y="14504"/>
                  </a:lnTo>
                  <a:lnTo>
                    <a:pt x="8045" y="14926"/>
                  </a:lnTo>
                  <a:lnTo>
                    <a:pt x="8911" y="15347"/>
                  </a:lnTo>
                  <a:lnTo>
                    <a:pt x="9805" y="15769"/>
                  </a:lnTo>
                  <a:lnTo>
                    <a:pt x="10753" y="16180"/>
                  </a:lnTo>
                  <a:lnTo>
                    <a:pt x="11728" y="16596"/>
                  </a:lnTo>
                  <a:lnTo>
                    <a:pt x="12757" y="17002"/>
                  </a:lnTo>
                  <a:lnTo>
                    <a:pt x="13814" y="17408"/>
                  </a:lnTo>
                  <a:lnTo>
                    <a:pt x="14924" y="17809"/>
                  </a:lnTo>
                  <a:lnTo>
                    <a:pt x="16062" y="18209"/>
                  </a:lnTo>
                  <a:lnTo>
                    <a:pt x="17227" y="18605"/>
                  </a:lnTo>
                  <a:lnTo>
                    <a:pt x="18418" y="18995"/>
                  </a:lnTo>
                  <a:lnTo>
                    <a:pt x="19664" y="19380"/>
                  </a:lnTo>
                  <a:lnTo>
                    <a:pt x="20964" y="19760"/>
                  </a:lnTo>
                  <a:lnTo>
                    <a:pt x="22264" y="20135"/>
                  </a:lnTo>
                  <a:lnTo>
                    <a:pt x="23619" y="20510"/>
                  </a:lnTo>
                  <a:lnTo>
                    <a:pt x="25000" y="20874"/>
                  </a:lnTo>
                  <a:lnTo>
                    <a:pt x="26408" y="21233"/>
                  </a:lnTo>
                  <a:lnTo>
                    <a:pt x="27871" y="21592"/>
                  </a:lnTo>
                  <a:lnTo>
                    <a:pt x="29361" y="21941"/>
                  </a:lnTo>
                  <a:lnTo>
                    <a:pt x="30878" y="22284"/>
                  </a:lnTo>
                  <a:lnTo>
                    <a:pt x="32421" y="22622"/>
                  </a:lnTo>
                  <a:lnTo>
                    <a:pt x="33992" y="22955"/>
                  </a:lnTo>
                  <a:lnTo>
                    <a:pt x="35590" y="23278"/>
                  </a:lnTo>
                  <a:lnTo>
                    <a:pt x="37215" y="23601"/>
                  </a:lnTo>
                  <a:lnTo>
                    <a:pt x="38895" y="23913"/>
                  </a:lnTo>
                  <a:lnTo>
                    <a:pt x="40574" y="24220"/>
                  </a:lnTo>
                  <a:lnTo>
                    <a:pt x="42308" y="24517"/>
                  </a:lnTo>
                  <a:lnTo>
                    <a:pt x="44041" y="24808"/>
                  </a:lnTo>
                  <a:lnTo>
                    <a:pt x="45829" y="25094"/>
                  </a:lnTo>
                  <a:lnTo>
                    <a:pt x="47616" y="25370"/>
                  </a:lnTo>
                  <a:lnTo>
                    <a:pt x="49458" y="25641"/>
                  </a:lnTo>
                  <a:lnTo>
                    <a:pt x="51300" y="25901"/>
                  </a:lnTo>
                  <a:lnTo>
                    <a:pt x="53196" y="26156"/>
                  </a:lnTo>
                  <a:lnTo>
                    <a:pt x="55092" y="26401"/>
                  </a:lnTo>
                  <a:lnTo>
                    <a:pt x="56284" y="26546"/>
                  </a:lnTo>
                  <a:lnTo>
                    <a:pt x="57502" y="26692"/>
                  </a:lnTo>
                  <a:lnTo>
                    <a:pt x="58748" y="26832"/>
                  </a:lnTo>
                  <a:lnTo>
                    <a:pt x="59994" y="26973"/>
                  </a:lnTo>
                  <a:lnTo>
                    <a:pt x="61267" y="27108"/>
                  </a:lnTo>
                  <a:lnTo>
                    <a:pt x="62540" y="27233"/>
                  </a:lnTo>
                  <a:lnTo>
                    <a:pt x="63840" y="27358"/>
                  </a:lnTo>
                  <a:lnTo>
                    <a:pt x="65140" y="27478"/>
                  </a:lnTo>
                  <a:lnTo>
                    <a:pt x="66468" y="27592"/>
                  </a:lnTo>
                  <a:lnTo>
                    <a:pt x="67795" y="27702"/>
                  </a:lnTo>
                  <a:lnTo>
                    <a:pt x="69149" y="27806"/>
                  </a:lnTo>
                  <a:lnTo>
                    <a:pt x="70503" y="27904"/>
                  </a:lnTo>
                  <a:lnTo>
                    <a:pt x="71858" y="27993"/>
                  </a:lnTo>
                  <a:lnTo>
                    <a:pt x="73239" y="28076"/>
                  </a:lnTo>
                  <a:lnTo>
                    <a:pt x="74620" y="28154"/>
                  </a:lnTo>
                  <a:lnTo>
                    <a:pt x="76002" y="28222"/>
                  </a:lnTo>
                  <a:lnTo>
                    <a:pt x="77383" y="28284"/>
                  </a:lnTo>
                  <a:lnTo>
                    <a:pt x="78764" y="28336"/>
                  </a:lnTo>
                  <a:lnTo>
                    <a:pt x="80146" y="28383"/>
                  </a:lnTo>
                  <a:lnTo>
                    <a:pt x="81554" y="28420"/>
                  </a:lnTo>
                  <a:lnTo>
                    <a:pt x="82935" y="28446"/>
                  </a:lnTo>
                  <a:lnTo>
                    <a:pt x="84317" y="28467"/>
                  </a:lnTo>
                  <a:lnTo>
                    <a:pt x="85725" y="28477"/>
                  </a:lnTo>
                  <a:lnTo>
                    <a:pt x="87107" y="28472"/>
                  </a:lnTo>
                  <a:lnTo>
                    <a:pt x="88488" y="28461"/>
                  </a:lnTo>
                  <a:lnTo>
                    <a:pt x="89869" y="28440"/>
                  </a:lnTo>
                  <a:lnTo>
                    <a:pt x="91251" y="28409"/>
                  </a:lnTo>
                  <a:lnTo>
                    <a:pt x="92605" y="28362"/>
                  </a:lnTo>
                  <a:lnTo>
                    <a:pt x="93959" y="28310"/>
                  </a:lnTo>
                  <a:lnTo>
                    <a:pt x="95313" y="28243"/>
                  </a:lnTo>
                  <a:lnTo>
                    <a:pt x="96668" y="28165"/>
                  </a:lnTo>
                  <a:lnTo>
                    <a:pt x="97995" y="28076"/>
                  </a:lnTo>
                  <a:lnTo>
                    <a:pt x="98672" y="28024"/>
                  </a:lnTo>
                  <a:lnTo>
                    <a:pt x="99322" y="27972"/>
                  </a:lnTo>
                  <a:lnTo>
                    <a:pt x="99945" y="27915"/>
                  </a:lnTo>
                  <a:lnTo>
                    <a:pt x="100595" y="27858"/>
                  </a:lnTo>
                  <a:lnTo>
                    <a:pt x="101218" y="27795"/>
                  </a:lnTo>
                  <a:lnTo>
                    <a:pt x="101841" y="27733"/>
                  </a:lnTo>
                  <a:lnTo>
                    <a:pt x="102437" y="27665"/>
                  </a:lnTo>
                  <a:lnTo>
                    <a:pt x="103060" y="27592"/>
                  </a:lnTo>
                  <a:lnTo>
                    <a:pt x="104225" y="27447"/>
                  </a:lnTo>
                  <a:lnTo>
                    <a:pt x="105362" y="27285"/>
                  </a:lnTo>
                  <a:lnTo>
                    <a:pt x="106473" y="27119"/>
                  </a:lnTo>
                  <a:lnTo>
                    <a:pt x="107556" y="26942"/>
                  </a:lnTo>
                  <a:lnTo>
                    <a:pt x="108585" y="26754"/>
                  </a:lnTo>
                  <a:lnTo>
                    <a:pt x="109587" y="26557"/>
                  </a:lnTo>
                  <a:lnTo>
                    <a:pt x="110562" y="26354"/>
                  </a:lnTo>
                  <a:lnTo>
                    <a:pt x="111483" y="26146"/>
                  </a:lnTo>
                  <a:lnTo>
                    <a:pt x="112377" y="25927"/>
                  </a:lnTo>
                  <a:lnTo>
                    <a:pt x="113217" y="25698"/>
                  </a:lnTo>
                  <a:lnTo>
                    <a:pt x="114029" y="25469"/>
                  </a:lnTo>
                  <a:lnTo>
                    <a:pt x="114788" y="25230"/>
                  </a:lnTo>
                  <a:lnTo>
                    <a:pt x="115519" y="24985"/>
                  </a:lnTo>
                  <a:lnTo>
                    <a:pt x="116223" y="24735"/>
                  </a:lnTo>
                  <a:lnTo>
                    <a:pt x="116873" y="24480"/>
                  </a:lnTo>
                  <a:lnTo>
                    <a:pt x="117469" y="24225"/>
                  </a:lnTo>
                  <a:lnTo>
                    <a:pt x="118038" y="23960"/>
                  </a:lnTo>
                  <a:lnTo>
                    <a:pt x="118553" y="23694"/>
                  </a:lnTo>
                  <a:lnTo>
                    <a:pt x="119040" y="23424"/>
                  </a:lnTo>
                  <a:lnTo>
                    <a:pt x="119474" y="23153"/>
                  </a:lnTo>
                  <a:lnTo>
                    <a:pt x="119853" y="22877"/>
                  </a:lnTo>
                  <a:lnTo>
                    <a:pt x="120205" y="22602"/>
                  </a:lnTo>
                  <a:lnTo>
                    <a:pt x="120503" y="22321"/>
                  </a:lnTo>
                  <a:lnTo>
                    <a:pt x="120747" y="22045"/>
                  </a:lnTo>
                  <a:lnTo>
                    <a:pt x="120963" y="21764"/>
                  </a:lnTo>
                  <a:lnTo>
                    <a:pt x="121126" y="21483"/>
                  </a:lnTo>
                  <a:lnTo>
                    <a:pt x="121234" y="21202"/>
                  </a:lnTo>
                  <a:lnTo>
                    <a:pt x="121288" y="20921"/>
                  </a:lnTo>
                  <a:lnTo>
                    <a:pt x="121315" y="20645"/>
                  </a:lnTo>
                  <a:lnTo>
                    <a:pt x="121315" y="20364"/>
                  </a:lnTo>
                  <a:lnTo>
                    <a:pt x="121261" y="20088"/>
                  </a:lnTo>
                  <a:lnTo>
                    <a:pt x="121180" y="19812"/>
                  </a:lnTo>
                  <a:lnTo>
                    <a:pt x="121072" y="19531"/>
                  </a:lnTo>
                  <a:lnTo>
                    <a:pt x="120909" y="19255"/>
                  </a:lnTo>
                  <a:lnTo>
                    <a:pt x="120747" y="18985"/>
                  </a:lnTo>
                  <a:lnTo>
                    <a:pt x="120530" y="18709"/>
                  </a:lnTo>
                  <a:lnTo>
                    <a:pt x="120286" y="18433"/>
                  </a:lnTo>
                  <a:lnTo>
                    <a:pt x="120015" y="18162"/>
                  </a:lnTo>
                  <a:lnTo>
                    <a:pt x="119717" y="17892"/>
                  </a:lnTo>
                  <a:lnTo>
                    <a:pt x="119392" y="17621"/>
                  </a:lnTo>
                  <a:lnTo>
                    <a:pt x="119040" y="17351"/>
                  </a:lnTo>
                  <a:lnTo>
                    <a:pt x="118661" y="17080"/>
                  </a:lnTo>
                  <a:lnTo>
                    <a:pt x="118282" y="16809"/>
                  </a:lnTo>
                  <a:lnTo>
                    <a:pt x="117848" y="16544"/>
                  </a:lnTo>
                  <a:lnTo>
                    <a:pt x="117415" y="16279"/>
                  </a:lnTo>
                  <a:lnTo>
                    <a:pt x="116955" y="16008"/>
                  </a:lnTo>
                  <a:lnTo>
                    <a:pt x="116467" y="15748"/>
                  </a:lnTo>
                  <a:lnTo>
                    <a:pt x="115980" y="15482"/>
                  </a:lnTo>
                  <a:lnTo>
                    <a:pt x="115465" y="15217"/>
                  </a:lnTo>
                  <a:lnTo>
                    <a:pt x="114923" y="14957"/>
                  </a:lnTo>
                  <a:lnTo>
                    <a:pt x="113813" y="14436"/>
                  </a:lnTo>
                  <a:lnTo>
                    <a:pt x="112648" y="13916"/>
                  </a:lnTo>
                  <a:lnTo>
                    <a:pt x="111456" y="13406"/>
                  </a:lnTo>
                  <a:lnTo>
                    <a:pt x="110210" y="12896"/>
                  </a:lnTo>
                  <a:lnTo>
                    <a:pt x="108937" y="12391"/>
                  </a:lnTo>
                  <a:lnTo>
                    <a:pt x="107096" y="11689"/>
                  </a:lnTo>
                  <a:lnTo>
                    <a:pt x="106148" y="11340"/>
                  </a:lnTo>
                  <a:lnTo>
                    <a:pt x="105200" y="10991"/>
                  </a:lnTo>
                  <a:lnTo>
                    <a:pt x="104225" y="10643"/>
                  </a:lnTo>
                  <a:lnTo>
                    <a:pt x="103222" y="10299"/>
                  </a:lnTo>
                  <a:lnTo>
                    <a:pt x="102193" y="9956"/>
                  </a:lnTo>
                  <a:lnTo>
                    <a:pt x="101164" y="9612"/>
                  </a:lnTo>
                  <a:lnTo>
                    <a:pt x="100108" y="9274"/>
                  </a:lnTo>
                  <a:lnTo>
                    <a:pt x="99024" y="8936"/>
                  </a:lnTo>
                  <a:lnTo>
                    <a:pt x="97941" y="8603"/>
                  </a:lnTo>
                  <a:lnTo>
                    <a:pt x="96803" y="8275"/>
                  </a:lnTo>
                  <a:lnTo>
                    <a:pt x="95666" y="7947"/>
                  </a:lnTo>
                  <a:lnTo>
                    <a:pt x="94474" y="7624"/>
                  </a:lnTo>
                  <a:lnTo>
                    <a:pt x="93282" y="7307"/>
                  </a:lnTo>
                  <a:lnTo>
                    <a:pt x="92063" y="6995"/>
                  </a:lnTo>
                  <a:lnTo>
                    <a:pt x="90817" y="6682"/>
                  </a:lnTo>
                  <a:lnTo>
                    <a:pt x="89544" y="6380"/>
                  </a:lnTo>
                  <a:lnTo>
                    <a:pt x="88244" y="6079"/>
                  </a:lnTo>
                  <a:lnTo>
                    <a:pt x="86890" y="5787"/>
                  </a:lnTo>
                  <a:lnTo>
                    <a:pt x="85536" y="5501"/>
                  </a:lnTo>
                  <a:lnTo>
                    <a:pt x="84154" y="5220"/>
                  </a:lnTo>
                  <a:lnTo>
                    <a:pt x="82719" y="4944"/>
                  </a:lnTo>
                  <a:lnTo>
                    <a:pt x="81256" y="4674"/>
                  </a:lnTo>
                  <a:lnTo>
                    <a:pt x="79794" y="4413"/>
                  </a:lnTo>
                  <a:lnTo>
                    <a:pt x="78277" y="4158"/>
                  </a:lnTo>
                  <a:lnTo>
                    <a:pt x="76706" y="3909"/>
                  </a:lnTo>
                  <a:lnTo>
                    <a:pt x="75135" y="3669"/>
                  </a:lnTo>
                  <a:lnTo>
                    <a:pt x="73510" y="3440"/>
                  </a:lnTo>
                  <a:lnTo>
                    <a:pt x="71858" y="3216"/>
                  </a:lnTo>
                  <a:lnTo>
                    <a:pt x="70151" y="3003"/>
                  </a:lnTo>
                  <a:lnTo>
                    <a:pt x="68418" y="2795"/>
                  </a:lnTo>
                  <a:lnTo>
                    <a:pt x="66657" y="2597"/>
                  </a:lnTo>
                  <a:lnTo>
                    <a:pt x="64815" y="2394"/>
                  </a:lnTo>
                  <a:lnTo>
                    <a:pt x="62892" y="2196"/>
                  </a:lnTo>
                  <a:lnTo>
                    <a:pt x="60942" y="1999"/>
                  </a:lnTo>
                  <a:lnTo>
                    <a:pt x="58938" y="1811"/>
                  </a:lnTo>
                  <a:lnTo>
                    <a:pt x="56906" y="1624"/>
                  </a:lnTo>
                  <a:lnTo>
                    <a:pt x="54821" y="1442"/>
                  </a:lnTo>
                  <a:lnTo>
                    <a:pt x="52708" y="1265"/>
                  </a:lnTo>
                  <a:lnTo>
                    <a:pt x="50541" y="1098"/>
                  </a:lnTo>
                  <a:lnTo>
                    <a:pt x="48375" y="937"/>
                  </a:lnTo>
                  <a:lnTo>
                    <a:pt x="46181" y="786"/>
                  </a:lnTo>
                  <a:lnTo>
                    <a:pt x="43987" y="646"/>
                  </a:lnTo>
                  <a:lnTo>
                    <a:pt x="41766" y="515"/>
                  </a:lnTo>
                  <a:lnTo>
                    <a:pt x="39545" y="401"/>
                  </a:lnTo>
                  <a:lnTo>
                    <a:pt x="38434" y="344"/>
                  </a:lnTo>
                  <a:lnTo>
                    <a:pt x="37324" y="297"/>
                  </a:lnTo>
                  <a:lnTo>
                    <a:pt x="36213" y="250"/>
                  </a:lnTo>
                  <a:lnTo>
                    <a:pt x="35103" y="208"/>
                  </a:lnTo>
                  <a:lnTo>
                    <a:pt x="34019" y="167"/>
                  </a:lnTo>
                  <a:lnTo>
                    <a:pt x="32909" y="130"/>
                  </a:lnTo>
                  <a:lnTo>
                    <a:pt x="31798" y="99"/>
                  </a:lnTo>
                  <a:lnTo>
                    <a:pt x="30715" y="73"/>
                  </a:lnTo>
                  <a:lnTo>
                    <a:pt x="29632" y="47"/>
                  </a:lnTo>
                  <a:lnTo>
                    <a:pt x="28548" y="26"/>
                  </a:lnTo>
                  <a:lnTo>
                    <a:pt x="27465" y="16"/>
                  </a:lnTo>
                  <a:lnTo>
                    <a:pt x="26381" y="6"/>
                  </a:lnTo>
                  <a:lnTo>
                    <a:pt x="253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7"/>
            <p:cNvSpPr/>
            <p:nvPr/>
          </p:nvSpPr>
          <p:spPr>
            <a:xfrm rot="10800000">
              <a:off x="7639483" y="4575634"/>
              <a:ext cx="445446" cy="745560"/>
            </a:xfrm>
            <a:custGeom>
              <a:avLst/>
              <a:gdLst/>
              <a:ahLst/>
              <a:cxnLst/>
              <a:rect l="l" t="t" r="r" b="b"/>
              <a:pathLst>
                <a:path w="104198" h="37334" extrusionOk="0">
                  <a:moveTo>
                    <a:pt x="55" y="0"/>
                  </a:moveTo>
                  <a:lnTo>
                    <a:pt x="1" y="120"/>
                  </a:lnTo>
                  <a:lnTo>
                    <a:pt x="1" y="234"/>
                  </a:lnTo>
                  <a:lnTo>
                    <a:pt x="55" y="349"/>
                  </a:lnTo>
                  <a:lnTo>
                    <a:pt x="109" y="463"/>
                  </a:lnTo>
                  <a:lnTo>
                    <a:pt x="380" y="1030"/>
                  </a:lnTo>
                  <a:lnTo>
                    <a:pt x="732" y="1728"/>
                  </a:lnTo>
                  <a:lnTo>
                    <a:pt x="922" y="2160"/>
                  </a:lnTo>
                  <a:lnTo>
                    <a:pt x="1057" y="2394"/>
                  </a:lnTo>
                  <a:lnTo>
                    <a:pt x="1220" y="2638"/>
                  </a:lnTo>
                  <a:lnTo>
                    <a:pt x="2114" y="3716"/>
                  </a:lnTo>
                  <a:lnTo>
                    <a:pt x="2628" y="4314"/>
                  </a:lnTo>
                  <a:lnTo>
                    <a:pt x="3197" y="4949"/>
                  </a:lnTo>
                  <a:lnTo>
                    <a:pt x="3522" y="5282"/>
                  </a:lnTo>
                  <a:lnTo>
                    <a:pt x="3874" y="5620"/>
                  </a:lnTo>
                  <a:lnTo>
                    <a:pt x="4253" y="5969"/>
                  </a:lnTo>
                  <a:lnTo>
                    <a:pt x="4687" y="6328"/>
                  </a:lnTo>
                  <a:lnTo>
                    <a:pt x="5093" y="6692"/>
                  </a:lnTo>
                  <a:lnTo>
                    <a:pt x="5499" y="7067"/>
                  </a:lnTo>
                  <a:lnTo>
                    <a:pt x="5933" y="7452"/>
                  </a:lnTo>
                  <a:lnTo>
                    <a:pt x="6176" y="7645"/>
                  </a:lnTo>
                  <a:lnTo>
                    <a:pt x="6447" y="7837"/>
                  </a:lnTo>
                  <a:lnTo>
                    <a:pt x="7612" y="8628"/>
                  </a:lnTo>
                  <a:lnTo>
                    <a:pt x="8804" y="9445"/>
                  </a:lnTo>
                  <a:lnTo>
                    <a:pt x="9399" y="9867"/>
                  </a:lnTo>
                  <a:lnTo>
                    <a:pt x="10050" y="10299"/>
                  </a:lnTo>
                  <a:lnTo>
                    <a:pt x="10781" y="10731"/>
                  </a:lnTo>
                  <a:lnTo>
                    <a:pt x="11512" y="11163"/>
                  </a:lnTo>
                  <a:lnTo>
                    <a:pt x="13083" y="12053"/>
                  </a:lnTo>
                  <a:lnTo>
                    <a:pt x="13869" y="12511"/>
                  </a:lnTo>
                  <a:lnTo>
                    <a:pt x="14654" y="12969"/>
                  </a:lnTo>
                  <a:lnTo>
                    <a:pt x="15629" y="13463"/>
                  </a:lnTo>
                  <a:lnTo>
                    <a:pt x="16631" y="13963"/>
                  </a:lnTo>
                  <a:lnTo>
                    <a:pt x="17633" y="14452"/>
                  </a:lnTo>
                  <a:lnTo>
                    <a:pt x="18663" y="14946"/>
                  </a:lnTo>
                  <a:lnTo>
                    <a:pt x="19719" y="15435"/>
                  </a:lnTo>
                  <a:lnTo>
                    <a:pt x="20775" y="15924"/>
                  </a:lnTo>
                  <a:lnTo>
                    <a:pt x="21886" y="16408"/>
                  </a:lnTo>
                  <a:lnTo>
                    <a:pt x="22996" y="16892"/>
                  </a:lnTo>
                  <a:lnTo>
                    <a:pt x="24134" y="17376"/>
                  </a:lnTo>
                  <a:lnTo>
                    <a:pt x="25299" y="17855"/>
                  </a:lnTo>
                  <a:lnTo>
                    <a:pt x="26463" y="18334"/>
                  </a:lnTo>
                  <a:lnTo>
                    <a:pt x="27655" y="18813"/>
                  </a:lnTo>
                  <a:lnTo>
                    <a:pt x="28874" y="19291"/>
                  </a:lnTo>
                  <a:lnTo>
                    <a:pt x="30120" y="19765"/>
                  </a:lnTo>
                  <a:lnTo>
                    <a:pt x="31366" y="20233"/>
                  </a:lnTo>
                  <a:lnTo>
                    <a:pt x="32666" y="20702"/>
                  </a:lnTo>
                  <a:lnTo>
                    <a:pt x="33993" y="21170"/>
                  </a:lnTo>
                  <a:lnTo>
                    <a:pt x="35347" y="21628"/>
                  </a:lnTo>
                  <a:lnTo>
                    <a:pt x="36701" y="22091"/>
                  </a:lnTo>
                  <a:lnTo>
                    <a:pt x="38083" y="22549"/>
                  </a:lnTo>
                  <a:lnTo>
                    <a:pt x="39491" y="23002"/>
                  </a:lnTo>
                  <a:lnTo>
                    <a:pt x="40927" y="23455"/>
                  </a:lnTo>
                  <a:lnTo>
                    <a:pt x="42389" y="23907"/>
                  </a:lnTo>
                  <a:lnTo>
                    <a:pt x="43852" y="24355"/>
                  </a:lnTo>
                  <a:lnTo>
                    <a:pt x="45342" y="24803"/>
                  </a:lnTo>
                  <a:lnTo>
                    <a:pt x="46831" y="25245"/>
                  </a:lnTo>
                  <a:lnTo>
                    <a:pt x="48375" y="25687"/>
                  </a:lnTo>
                  <a:lnTo>
                    <a:pt x="49892" y="26124"/>
                  </a:lnTo>
                  <a:lnTo>
                    <a:pt x="51463" y="26562"/>
                  </a:lnTo>
                  <a:lnTo>
                    <a:pt x="53061" y="26993"/>
                  </a:lnTo>
                  <a:lnTo>
                    <a:pt x="54659" y="27425"/>
                  </a:lnTo>
                  <a:lnTo>
                    <a:pt x="56257" y="27857"/>
                  </a:lnTo>
                  <a:lnTo>
                    <a:pt x="57801" y="28237"/>
                  </a:lnTo>
                  <a:lnTo>
                    <a:pt x="59345" y="28617"/>
                  </a:lnTo>
                  <a:lnTo>
                    <a:pt x="62324" y="29361"/>
                  </a:lnTo>
                  <a:lnTo>
                    <a:pt x="63814" y="29720"/>
                  </a:lnTo>
                  <a:lnTo>
                    <a:pt x="65276" y="30074"/>
                  </a:lnTo>
                  <a:lnTo>
                    <a:pt x="66793" y="30413"/>
                  </a:lnTo>
                  <a:lnTo>
                    <a:pt x="68283" y="30746"/>
                  </a:lnTo>
                  <a:lnTo>
                    <a:pt x="73890" y="31989"/>
                  </a:lnTo>
                  <a:lnTo>
                    <a:pt x="79469" y="33108"/>
                  </a:lnTo>
                  <a:lnTo>
                    <a:pt x="80769" y="33374"/>
                  </a:lnTo>
                  <a:lnTo>
                    <a:pt x="82042" y="33629"/>
                  </a:lnTo>
                  <a:lnTo>
                    <a:pt x="83342" y="33873"/>
                  </a:lnTo>
                  <a:lnTo>
                    <a:pt x="84588" y="34107"/>
                  </a:lnTo>
                  <a:lnTo>
                    <a:pt x="87026" y="34550"/>
                  </a:lnTo>
                  <a:lnTo>
                    <a:pt x="89355" y="34961"/>
                  </a:lnTo>
                  <a:lnTo>
                    <a:pt x="93526" y="35705"/>
                  </a:lnTo>
                  <a:lnTo>
                    <a:pt x="97210" y="36283"/>
                  </a:lnTo>
                  <a:lnTo>
                    <a:pt x="102356" y="37074"/>
                  </a:lnTo>
                  <a:lnTo>
                    <a:pt x="102790" y="37147"/>
                  </a:lnTo>
                  <a:lnTo>
                    <a:pt x="103250" y="37214"/>
                  </a:lnTo>
                  <a:lnTo>
                    <a:pt x="103711" y="37277"/>
                  </a:lnTo>
                  <a:lnTo>
                    <a:pt x="104198" y="37334"/>
                  </a:lnTo>
                  <a:lnTo>
                    <a:pt x="103846" y="37245"/>
                  </a:lnTo>
                  <a:lnTo>
                    <a:pt x="103440" y="37167"/>
                  </a:lnTo>
                  <a:lnTo>
                    <a:pt x="103033" y="37089"/>
                  </a:lnTo>
                  <a:lnTo>
                    <a:pt x="102600" y="37017"/>
                  </a:lnTo>
                  <a:lnTo>
                    <a:pt x="97698" y="36173"/>
                  </a:lnTo>
                  <a:lnTo>
                    <a:pt x="94258" y="35565"/>
                  </a:lnTo>
                  <a:lnTo>
                    <a:pt x="90222" y="34810"/>
                  </a:lnTo>
                  <a:lnTo>
                    <a:pt x="89139" y="34597"/>
                  </a:lnTo>
                  <a:lnTo>
                    <a:pt x="88028" y="34378"/>
                  </a:lnTo>
                  <a:lnTo>
                    <a:pt x="85645" y="33930"/>
                  </a:lnTo>
                  <a:lnTo>
                    <a:pt x="84399" y="33691"/>
                  </a:lnTo>
                  <a:lnTo>
                    <a:pt x="83153" y="33447"/>
                  </a:lnTo>
                  <a:lnTo>
                    <a:pt x="81853" y="33192"/>
                  </a:lnTo>
                  <a:lnTo>
                    <a:pt x="80553" y="32921"/>
                  </a:lnTo>
                  <a:lnTo>
                    <a:pt x="77898" y="32369"/>
                  </a:lnTo>
                  <a:lnTo>
                    <a:pt x="75108" y="31797"/>
                  </a:lnTo>
                  <a:lnTo>
                    <a:pt x="69529" y="30517"/>
                  </a:lnTo>
                  <a:lnTo>
                    <a:pt x="68066" y="30189"/>
                  </a:lnTo>
                  <a:lnTo>
                    <a:pt x="66604" y="29851"/>
                  </a:lnTo>
                  <a:lnTo>
                    <a:pt x="65141" y="29497"/>
                  </a:lnTo>
                  <a:lnTo>
                    <a:pt x="63678" y="29132"/>
                  </a:lnTo>
                  <a:lnTo>
                    <a:pt x="60753" y="28393"/>
                  </a:lnTo>
                  <a:lnTo>
                    <a:pt x="59236" y="28013"/>
                  </a:lnTo>
                  <a:lnTo>
                    <a:pt x="57720" y="27634"/>
                  </a:lnTo>
                  <a:lnTo>
                    <a:pt x="56122" y="27202"/>
                  </a:lnTo>
                  <a:lnTo>
                    <a:pt x="54551" y="26770"/>
                  </a:lnTo>
                  <a:lnTo>
                    <a:pt x="52980" y="26338"/>
                  </a:lnTo>
                  <a:lnTo>
                    <a:pt x="51463" y="25901"/>
                  </a:lnTo>
                  <a:lnTo>
                    <a:pt x="49946" y="25463"/>
                  </a:lnTo>
                  <a:lnTo>
                    <a:pt x="48429" y="25021"/>
                  </a:lnTo>
                  <a:lnTo>
                    <a:pt x="46940" y="24579"/>
                  </a:lnTo>
                  <a:lnTo>
                    <a:pt x="45477" y="24136"/>
                  </a:lnTo>
                  <a:lnTo>
                    <a:pt x="44042" y="23689"/>
                  </a:lnTo>
                  <a:lnTo>
                    <a:pt x="42606" y="23241"/>
                  </a:lnTo>
                  <a:lnTo>
                    <a:pt x="41198" y="22789"/>
                  </a:lnTo>
                  <a:lnTo>
                    <a:pt x="39789" y="22336"/>
                  </a:lnTo>
                  <a:lnTo>
                    <a:pt x="38435" y="21878"/>
                  </a:lnTo>
                  <a:lnTo>
                    <a:pt x="37081" y="21420"/>
                  </a:lnTo>
                  <a:lnTo>
                    <a:pt x="35726" y="20962"/>
                  </a:lnTo>
                  <a:lnTo>
                    <a:pt x="34399" y="20499"/>
                  </a:lnTo>
                  <a:lnTo>
                    <a:pt x="33126" y="20030"/>
                  </a:lnTo>
                  <a:lnTo>
                    <a:pt x="31880" y="19562"/>
                  </a:lnTo>
                  <a:lnTo>
                    <a:pt x="30661" y="19094"/>
                  </a:lnTo>
                  <a:lnTo>
                    <a:pt x="29443" y="18625"/>
                  </a:lnTo>
                  <a:lnTo>
                    <a:pt x="28251" y="18152"/>
                  </a:lnTo>
                  <a:lnTo>
                    <a:pt x="27059" y="17673"/>
                  </a:lnTo>
                  <a:lnTo>
                    <a:pt x="25921" y="17199"/>
                  </a:lnTo>
                  <a:lnTo>
                    <a:pt x="24784" y="16721"/>
                  </a:lnTo>
                  <a:lnTo>
                    <a:pt x="23646" y="16237"/>
                  </a:lnTo>
                  <a:lnTo>
                    <a:pt x="22563" y="15758"/>
                  </a:lnTo>
                  <a:lnTo>
                    <a:pt x="21480" y="15274"/>
                  </a:lnTo>
                  <a:lnTo>
                    <a:pt x="20423" y="14785"/>
                  </a:lnTo>
                  <a:lnTo>
                    <a:pt x="19394" y="14301"/>
                  </a:lnTo>
                  <a:lnTo>
                    <a:pt x="18365" y="13812"/>
                  </a:lnTo>
                  <a:lnTo>
                    <a:pt x="17363" y="13322"/>
                  </a:lnTo>
                  <a:lnTo>
                    <a:pt x="16387" y="12828"/>
                  </a:lnTo>
                  <a:lnTo>
                    <a:pt x="15575" y="12375"/>
                  </a:lnTo>
                  <a:lnTo>
                    <a:pt x="14762" y="11923"/>
                  </a:lnTo>
                  <a:lnTo>
                    <a:pt x="13164" y="11043"/>
                  </a:lnTo>
                  <a:lnTo>
                    <a:pt x="12406" y="10611"/>
                  </a:lnTo>
                  <a:lnTo>
                    <a:pt x="11675" y="10184"/>
                  </a:lnTo>
                  <a:lnTo>
                    <a:pt x="10997" y="9758"/>
                  </a:lnTo>
                  <a:lnTo>
                    <a:pt x="10375" y="9341"/>
                  </a:lnTo>
                  <a:lnTo>
                    <a:pt x="9074" y="8524"/>
                  </a:lnTo>
                  <a:lnTo>
                    <a:pt x="8479" y="8129"/>
                  </a:lnTo>
                  <a:lnTo>
                    <a:pt x="8208" y="7931"/>
                  </a:lnTo>
                  <a:lnTo>
                    <a:pt x="7937" y="7738"/>
                  </a:lnTo>
                  <a:lnTo>
                    <a:pt x="6989" y="6979"/>
                  </a:lnTo>
                  <a:lnTo>
                    <a:pt x="6041" y="6245"/>
                  </a:lnTo>
                  <a:lnTo>
                    <a:pt x="5580" y="5896"/>
                  </a:lnTo>
                  <a:lnTo>
                    <a:pt x="5174" y="5553"/>
                  </a:lnTo>
                  <a:lnTo>
                    <a:pt x="4795" y="5214"/>
                  </a:lnTo>
                  <a:lnTo>
                    <a:pt x="4443" y="4887"/>
                  </a:lnTo>
                  <a:lnTo>
                    <a:pt x="3793" y="4252"/>
                  </a:lnTo>
                  <a:lnTo>
                    <a:pt x="3224" y="3658"/>
                  </a:lnTo>
                  <a:lnTo>
                    <a:pt x="2141" y="2592"/>
                  </a:lnTo>
                  <a:lnTo>
                    <a:pt x="1491" y="1691"/>
                  </a:lnTo>
                  <a:lnTo>
                    <a:pt x="949" y="994"/>
                  </a:lnTo>
                  <a:lnTo>
                    <a:pt x="543" y="437"/>
                  </a:lnTo>
                  <a:lnTo>
                    <a:pt x="461" y="328"/>
                  </a:lnTo>
                  <a:lnTo>
                    <a:pt x="353" y="219"/>
                  </a:lnTo>
                  <a:lnTo>
                    <a:pt x="218" y="10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7"/>
            <p:cNvSpPr/>
            <p:nvPr/>
          </p:nvSpPr>
          <p:spPr>
            <a:xfrm rot="10800000">
              <a:off x="7659167" y="4076683"/>
              <a:ext cx="440351" cy="1276642"/>
            </a:xfrm>
            <a:custGeom>
              <a:avLst/>
              <a:gdLst/>
              <a:ahLst/>
              <a:cxnLst/>
              <a:rect l="l" t="t" r="r" b="b"/>
              <a:pathLst>
                <a:path w="103006" h="63928" extrusionOk="0">
                  <a:moveTo>
                    <a:pt x="4523" y="1"/>
                  </a:moveTo>
                  <a:lnTo>
                    <a:pt x="4334" y="84"/>
                  </a:lnTo>
                  <a:lnTo>
                    <a:pt x="4171" y="167"/>
                  </a:lnTo>
                  <a:lnTo>
                    <a:pt x="4090" y="277"/>
                  </a:lnTo>
                  <a:lnTo>
                    <a:pt x="3955" y="402"/>
                  </a:lnTo>
                  <a:lnTo>
                    <a:pt x="3846" y="537"/>
                  </a:lnTo>
                  <a:lnTo>
                    <a:pt x="3819" y="610"/>
                  </a:lnTo>
                  <a:lnTo>
                    <a:pt x="3792" y="683"/>
                  </a:lnTo>
                  <a:lnTo>
                    <a:pt x="3196" y="1547"/>
                  </a:lnTo>
                  <a:lnTo>
                    <a:pt x="2465" y="2671"/>
                  </a:lnTo>
                  <a:lnTo>
                    <a:pt x="2004" y="3352"/>
                  </a:lnTo>
                  <a:lnTo>
                    <a:pt x="1788" y="3722"/>
                  </a:lnTo>
                  <a:lnTo>
                    <a:pt x="1571" y="4107"/>
                  </a:lnTo>
                  <a:lnTo>
                    <a:pt x="1381" y="4513"/>
                  </a:lnTo>
                  <a:lnTo>
                    <a:pt x="1219" y="4934"/>
                  </a:lnTo>
                  <a:lnTo>
                    <a:pt x="948" y="5830"/>
                  </a:lnTo>
                  <a:lnTo>
                    <a:pt x="650" y="6787"/>
                  </a:lnTo>
                  <a:lnTo>
                    <a:pt x="352" y="7802"/>
                  </a:lnTo>
                  <a:lnTo>
                    <a:pt x="217" y="8338"/>
                  </a:lnTo>
                  <a:lnTo>
                    <a:pt x="108" y="8884"/>
                  </a:lnTo>
                  <a:lnTo>
                    <a:pt x="27" y="9446"/>
                  </a:lnTo>
                  <a:lnTo>
                    <a:pt x="0" y="10024"/>
                  </a:lnTo>
                  <a:lnTo>
                    <a:pt x="0" y="12465"/>
                  </a:lnTo>
                  <a:lnTo>
                    <a:pt x="27" y="12787"/>
                  </a:lnTo>
                  <a:lnTo>
                    <a:pt x="81" y="13110"/>
                  </a:lnTo>
                  <a:lnTo>
                    <a:pt x="136" y="13438"/>
                  </a:lnTo>
                  <a:lnTo>
                    <a:pt x="217" y="13766"/>
                  </a:lnTo>
                  <a:lnTo>
                    <a:pt x="406" y="14437"/>
                  </a:lnTo>
                  <a:lnTo>
                    <a:pt x="596" y="15114"/>
                  </a:lnTo>
                  <a:lnTo>
                    <a:pt x="650" y="15462"/>
                  </a:lnTo>
                  <a:lnTo>
                    <a:pt x="731" y="15811"/>
                  </a:lnTo>
                  <a:lnTo>
                    <a:pt x="840" y="16165"/>
                  </a:lnTo>
                  <a:lnTo>
                    <a:pt x="948" y="16513"/>
                  </a:lnTo>
                  <a:lnTo>
                    <a:pt x="1219" y="17226"/>
                  </a:lnTo>
                  <a:lnTo>
                    <a:pt x="1571" y="17950"/>
                  </a:lnTo>
                  <a:lnTo>
                    <a:pt x="1950" y="18684"/>
                  </a:lnTo>
                  <a:lnTo>
                    <a:pt x="2357" y="19423"/>
                  </a:lnTo>
                  <a:lnTo>
                    <a:pt x="3196" y="20937"/>
                  </a:lnTo>
                  <a:lnTo>
                    <a:pt x="3765" y="21764"/>
                  </a:lnTo>
                  <a:lnTo>
                    <a:pt x="4388" y="22592"/>
                  </a:lnTo>
                  <a:lnTo>
                    <a:pt x="5038" y="23419"/>
                  </a:lnTo>
                  <a:lnTo>
                    <a:pt x="5742" y="24247"/>
                  </a:lnTo>
                  <a:lnTo>
                    <a:pt x="6501" y="25074"/>
                  </a:lnTo>
                  <a:lnTo>
                    <a:pt x="7286" y="25896"/>
                  </a:lnTo>
                  <a:lnTo>
                    <a:pt x="8126" y="26719"/>
                  </a:lnTo>
                  <a:lnTo>
                    <a:pt x="8992" y="27536"/>
                  </a:lnTo>
                  <a:lnTo>
                    <a:pt x="9886" y="28358"/>
                  </a:lnTo>
                  <a:lnTo>
                    <a:pt x="10834" y="29175"/>
                  </a:lnTo>
                  <a:lnTo>
                    <a:pt x="11836" y="29987"/>
                  </a:lnTo>
                  <a:lnTo>
                    <a:pt x="12866" y="30804"/>
                  </a:lnTo>
                  <a:lnTo>
                    <a:pt x="13922" y="31610"/>
                  </a:lnTo>
                  <a:lnTo>
                    <a:pt x="15032" y="32422"/>
                  </a:lnTo>
                  <a:lnTo>
                    <a:pt x="16197" y="33229"/>
                  </a:lnTo>
                  <a:lnTo>
                    <a:pt x="17389" y="34036"/>
                  </a:lnTo>
                  <a:lnTo>
                    <a:pt x="18662" y="34837"/>
                  </a:lnTo>
                  <a:lnTo>
                    <a:pt x="19989" y="35633"/>
                  </a:lnTo>
                  <a:lnTo>
                    <a:pt x="21370" y="36429"/>
                  </a:lnTo>
                  <a:lnTo>
                    <a:pt x="22779" y="37220"/>
                  </a:lnTo>
                  <a:lnTo>
                    <a:pt x="24214" y="38011"/>
                  </a:lnTo>
                  <a:lnTo>
                    <a:pt x="25704" y="38797"/>
                  </a:lnTo>
                  <a:lnTo>
                    <a:pt x="27221" y="39583"/>
                  </a:lnTo>
                  <a:lnTo>
                    <a:pt x="28792" y="40364"/>
                  </a:lnTo>
                  <a:lnTo>
                    <a:pt x="30390" y="41144"/>
                  </a:lnTo>
                  <a:lnTo>
                    <a:pt x="32015" y="41920"/>
                  </a:lnTo>
                  <a:lnTo>
                    <a:pt x="33694" y="42695"/>
                  </a:lnTo>
                  <a:lnTo>
                    <a:pt x="35401" y="43465"/>
                  </a:lnTo>
                  <a:lnTo>
                    <a:pt x="37161" y="44230"/>
                  </a:lnTo>
                  <a:lnTo>
                    <a:pt x="38949" y="44995"/>
                  </a:lnTo>
                  <a:lnTo>
                    <a:pt x="40791" y="45755"/>
                  </a:lnTo>
                  <a:lnTo>
                    <a:pt x="42659" y="46515"/>
                  </a:lnTo>
                  <a:lnTo>
                    <a:pt x="46262" y="47873"/>
                  </a:lnTo>
                  <a:lnTo>
                    <a:pt x="48022" y="48539"/>
                  </a:lnTo>
                  <a:lnTo>
                    <a:pt x="49783" y="49195"/>
                  </a:lnTo>
                  <a:lnTo>
                    <a:pt x="51543" y="49835"/>
                  </a:lnTo>
                  <a:lnTo>
                    <a:pt x="53331" y="50460"/>
                  </a:lnTo>
                  <a:lnTo>
                    <a:pt x="54225" y="50767"/>
                  </a:lnTo>
                  <a:lnTo>
                    <a:pt x="55146" y="51068"/>
                  </a:lnTo>
                  <a:lnTo>
                    <a:pt x="56067" y="51370"/>
                  </a:lnTo>
                  <a:lnTo>
                    <a:pt x="56988" y="51667"/>
                  </a:lnTo>
                  <a:lnTo>
                    <a:pt x="58694" y="52255"/>
                  </a:lnTo>
                  <a:lnTo>
                    <a:pt x="60400" y="52833"/>
                  </a:lnTo>
                  <a:lnTo>
                    <a:pt x="61240" y="53114"/>
                  </a:lnTo>
                  <a:lnTo>
                    <a:pt x="62107" y="53395"/>
                  </a:lnTo>
                  <a:lnTo>
                    <a:pt x="63001" y="53670"/>
                  </a:lnTo>
                  <a:lnTo>
                    <a:pt x="63894" y="53941"/>
                  </a:lnTo>
                  <a:lnTo>
                    <a:pt x="70774" y="55981"/>
                  </a:lnTo>
                  <a:lnTo>
                    <a:pt x="71587" y="56226"/>
                  </a:lnTo>
                  <a:lnTo>
                    <a:pt x="72399" y="56465"/>
                  </a:lnTo>
                  <a:lnTo>
                    <a:pt x="74051" y="56933"/>
                  </a:lnTo>
                  <a:lnTo>
                    <a:pt x="75676" y="57381"/>
                  </a:lnTo>
                  <a:lnTo>
                    <a:pt x="77302" y="57813"/>
                  </a:lnTo>
                  <a:lnTo>
                    <a:pt x="78900" y="58229"/>
                  </a:lnTo>
                  <a:lnTo>
                    <a:pt x="80471" y="58630"/>
                  </a:lnTo>
                  <a:lnTo>
                    <a:pt x="81987" y="59020"/>
                  </a:lnTo>
                  <a:lnTo>
                    <a:pt x="83423" y="59400"/>
                  </a:lnTo>
                  <a:lnTo>
                    <a:pt x="84858" y="59770"/>
                  </a:lnTo>
                  <a:lnTo>
                    <a:pt x="86213" y="60123"/>
                  </a:lnTo>
                  <a:lnTo>
                    <a:pt x="87540" y="60457"/>
                  </a:lnTo>
                  <a:lnTo>
                    <a:pt x="88840" y="60779"/>
                  </a:lnTo>
                  <a:lnTo>
                    <a:pt x="93661" y="61888"/>
                  </a:lnTo>
                  <a:lnTo>
                    <a:pt x="100568" y="63412"/>
                  </a:lnTo>
                  <a:lnTo>
                    <a:pt x="102355" y="63803"/>
                  </a:lnTo>
                  <a:lnTo>
                    <a:pt x="102816" y="63902"/>
                  </a:lnTo>
                  <a:lnTo>
                    <a:pt x="102951" y="63928"/>
                  </a:lnTo>
                  <a:lnTo>
                    <a:pt x="103006" y="63928"/>
                  </a:lnTo>
                  <a:lnTo>
                    <a:pt x="103006" y="63917"/>
                  </a:lnTo>
                  <a:lnTo>
                    <a:pt x="102924" y="63891"/>
                  </a:lnTo>
                  <a:lnTo>
                    <a:pt x="102491" y="63777"/>
                  </a:lnTo>
                  <a:lnTo>
                    <a:pt x="101760" y="63595"/>
                  </a:lnTo>
                  <a:lnTo>
                    <a:pt x="100866" y="63366"/>
                  </a:lnTo>
                  <a:lnTo>
                    <a:pt x="94419" y="61799"/>
                  </a:lnTo>
                  <a:lnTo>
                    <a:pt x="89707" y="60665"/>
                  </a:lnTo>
                  <a:lnTo>
                    <a:pt x="89030" y="60509"/>
                  </a:lnTo>
                  <a:lnTo>
                    <a:pt x="88379" y="60342"/>
                  </a:lnTo>
                  <a:lnTo>
                    <a:pt x="87757" y="60176"/>
                  </a:lnTo>
                  <a:lnTo>
                    <a:pt x="87106" y="60004"/>
                  </a:lnTo>
                  <a:lnTo>
                    <a:pt x="85833" y="59645"/>
                  </a:lnTo>
                  <a:lnTo>
                    <a:pt x="84452" y="59275"/>
                  </a:lnTo>
                  <a:lnTo>
                    <a:pt x="83044" y="58890"/>
                  </a:lnTo>
                  <a:lnTo>
                    <a:pt x="81554" y="58500"/>
                  </a:lnTo>
                  <a:lnTo>
                    <a:pt x="78466" y="57672"/>
                  </a:lnTo>
                  <a:lnTo>
                    <a:pt x="76868" y="57240"/>
                  </a:lnTo>
                  <a:lnTo>
                    <a:pt x="75270" y="56793"/>
                  </a:lnTo>
                  <a:lnTo>
                    <a:pt x="73672" y="56325"/>
                  </a:lnTo>
                  <a:lnTo>
                    <a:pt x="72887" y="56085"/>
                  </a:lnTo>
                  <a:lnTo>
                    <a:pt x="72074" y="55835"/>
                  </a:lnTo>
                  <a:lnTo>
                    <a:pt x="65194" y="53785"/>
                  </a:lnTo>
                  <a:lnTo>
                    <a:pt x="64328" y="53514"/>
                  </a:lnTo>
                  <a:lnTo>
                    <a:pt x="63461" y="53239"/>
                  </a:lnTo>
                  <a:lnTo>
                    <a:pt x="61782" y="52676"/>
                  </a:lnTo>
                  <a:lnTo>
                    <a:pt x="60075" y="52094"/>
                  </a:lnTo>
                  <a:lnTo>
                    <a:pt x="58288" y="51506"/>
                  </a:lnTo>
                  <a:lnTo>
                    <a:pt x="57394" y="51209"/>
                  </a:lnTo>
                  <a:lnTo>
                    <a:pt x="56473" y="50912"/>
                  </a:lnTo>
                  <a:lnTo>
                    <a:pt x="55579" y="50605"/>
                  </a:lnTo>
                  <a:lnTo>
                    <a:pt x="54712" y="50298"/>
                  </a:lnTo>
                  <a:lnTo>
                    <a:pt x="52952" y="49674"/>
                  </a:lnTo>
                  <a:lnTo>
                    <a:pt x="51218" y="49034"/>
                  </a:lnTo>
                  <a:lnTo>
                    <a:pt x="49458" y="48378"/>
                  </a:lnTo>
                  <a:lnTo>
                    <a:pt x="47724" y="47717"/>
                  </a:lnTo>
                  <a:lnTo>
                    <a:pt x="44176" y="46359"/>
                  </a:lnTo>
                  <a:lnTo>
                    <a:pt x="42334" y="45604"/>
                  </a:lnTo>
                  <a:lnTo>
                    <a:pt x="40520" y="44844"/>
                  </a:lnTo>
                  <a:lnTo>
                    <a:pt x="38759" y="44085"/>
                  </a:lnTo>
                  <a:lnTo>
                    <a:pt x="37026" y="43320"/>
                  </a:lnTo>
                  <a:lnTo>
                    <a:pt x="35346" y="42555"/>
                  </a:lnTo>
                  <a:lnTo>
                    <a:pt x="33694" y="41779"/>
                  </a:lnTo>
                  <a:lnTo>
                    <a:pt x="32069" y="41009"/>
                  </a:lnTo>
                  <a:lnTo>
                    <a:pt x="30498" y="40234"/>
                  </a:lnTo>
                  <a:lnTo>
                    <a:pt x="28954" y="39453"/>
                  </a:lnTo>
                  <a:lnTo>
                    <a:pt x="27438" y="38672"/>
                  </a:lnTo>
                  <a:lnTo>
                    <a:pt x="25975" y="37887"/>
                  </a:lnTo>
                  <a:lnTo>
                    <a:pt x="24539" y="37101"/>
                  </a:lnTo>
                  <a:lnTo>
                    <a:pt x="23131" y="36310"/>
                  </a:lnTo>
                  <a:lnTo>
                    <a:pt x="21777" y="35519"/>
                  </a:lnTo>
                  <a:lnTo>
                    <a:pt x="20450" y="34728"/>
                  </a:lnTo>
                  <a:lnTo>
                    <a:pt x="19177" y="33931"/>
                  </a:lnTo>
                  <a:lnTo>
                    <a:pt x="18012" y="33130"/>
                  </a:lnTo>
                  <a:lnTo>
                    <a:pt x="16874" y="32323"/>
                  </a:lnTo>
                  <a:lnTo>
                    <a:pt x="15764" y="31522"/>
                  </a:lnTo>
                  <a:lnTo>
                    <a:pt x="14707" y="30715"/>
                  </a:lnTo>
                  <a:lnTo>
                    <a:pt x="13678" y="29903"/>
                  </a:lnTo>
                  <a:lnTo>
                    <a:pt x="12703" y="29097"/>
                  </a:lnTo>
                  <a:lnTo>
                    <a:pt x="11755" y="28285"/>
                  </a:lnTo>
                  <a:lnTo>
                    <a:pt x="10861" y="27468"/>
                  </a:lnTo>
                  <a:lnTo>
                    <a:pt x="9995" y="26656"/>
                  </a:lnTo>
                  <a:lnTo>
                    <a:pt x="9155" y="25839"/>
                  </a:lnTo>
                  <a:lnTo>
                    <a:pt x="8369" y="25017"/>
                  </a:lnTo>
                  <a:lnTo>
                    <a:pt x="7611" y="24200"/>
                  </a:lnTo>
                  <a:lnTo>
                    <a:pt x="6907" y="23378"/>
                  </a:lnTo>
                  <a:lnTo>
                    <a:pt x="6230" y="22555"/>
                  </a:lnTo>
                  <a:lnTo>
                    <a:pt x="5607" y="21733"/>
                  </a:lnTo>
                  <a:lnTo>
                    <a:pt x="5011" y="20911"/>
                  </a:lnTo>
                  <a:lnTo>
                    <a:pt x="4144" y="19402"/>
                  </a:lnTo>
                  <a:lnTo>
                    <a:pt x="3738" y="18658"/>
                  </a:lnTo>
                  <a:lnTo>
                    <a:pt x="3332" y="17929"/>
                  </a:lnTo>
                  <a:lnTo>
                    <a:pt x="2979" y="17211"/>
                  </a:lnTo>
                  <a:lnTo>
                    <a:pt x="2682" y="16503"/>
                  </a:lnTo>
                  <a:lnTo>
                    <a:pt x="2546" y="16149"/>
                  </a:lnTo>
                  <a:lnTo>
                    <a:pt x="2411" y="15800"/>
                  </a:lnTo>
                  <a:lnTo>
                    <a:pt x="2329" y="15457"/>
                  </a:lnTo>
                  <a:lnTo>
                    <a:pt x="2248" y="15114"/>
                  </a:lnTo>
                  <a:lnTo>
                    <a:pt x="2167" y="14770"/>
                  </a:lnTo>
                  <a:lnTo>
                    <a:pt x="2059" y="14427"/>
                  </a:lnTo>
                  <a:lnTo>
                    <a:pt x="1842" y="13760"/>
                  </a:lnTo>
                  <a:lnTo>
                    <a:pt x="1734" y="13433"/>
                  </a:lnTo>
                  <a:lnTo>
                    <a:pt x="1652" y="13105"/>
                  </a:lnTo>
                  <a:lnTo>
                    <a:pt x="1571" y="12782"/>
                  </a:lnTo>
                  <a:lnTo>
                    <a:pt x="1571" y="12465"/>
                  </a:lnTo>
                  <a:lnTo>
                    <a:pt x="1571" y="10029"/>
                  </a:lnTo>
                  <a:lnTo>
                    <a:pt x="1517" y="9743"/>
                  </a:lnTo>
                  <a:lnTo>
                    <a:pt x="1517" y="9462"/>
                  </a:lnTo>
                  <a:lnTo>
                    <a:pt x="1517" y="8905"/>
                  </a:lnTo>
                  <a:lnTo>
                    <a:pt x="1598" y="8359"/>
                  </a:lnTo>
                  <a:lnTo>
                    <a:pt x="1679" y="7828"/>
                  </a:lnTo>
                  <a:lnTo>
                    <a:pt x="1815" y="7307"/>
                  </a:lnTo>
                  <a:lnTo>
                    <a:pt x="1950" y="6808"/>
                  </a:lnTo>
                  <a:lnTo>
                    <a:pt x="2086" y="6319"/>
                  </a:lnTo>
                  <a:lnTo>
                    <a:pt x="2194" y="5850"/>
                  </a:lnTo>
                  <a:lnTo>
                    <a:pt x="2275" y="5392"/>
                  </a:lnTo>
                  <a:lnTo>
                    <a:pt x="2357" y="4950"/>
                  </a:lnTo>
                  <a:lnTo>
                    <a:pt x="2465" y="4528"/>
                  </a:lnTo>
                  <a:lnTo>
                    <a:pt x="2546" y="4326"/>
                  </a:lnTo>
                  <a:lnTo>
                    <a:pt x="2627" y="4128"/>
                  </a:lnTo>
                  <a:lnTo>
                    <a:pt x="3007" y="3378"/>
                  </a:lnTo>
                  <a:lnTo>
                    <a:pt x="3359" y="2691"/>
                  </a:lnTo>
                  <a:lnTo>
                    <a:pt x="4334" y="704"/>
                  </a:lnTo>
                  <a:lnTo>
                    <a:pt x="4442" y="553"/>
                  </a:lnTo>
                  <a:lnTo>
                    <a:pt x="4496" y="412"/>
                  </a:lnTo>
                  <a:lnTo>
                    <a:pt x="4523" y="292"/>
                  </a:lnTo>
                  <a:lnTo>
                    <a:pt x="4523" y="178"/>
                  </a:lnTo>
                  <a:lnTo>
                    <a:pt x="4550" y="136"/>
                  </a:lnTo>
                  <a:lnTo>
                    <a:pt x="4550" y="89"/>
                  </a:lnTo>
                  <a:lnTo>
                    <a:pt x="4550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7"/>
            <p:cNvSpPr/>
            <p:nvPr/>
          </p:nvSpPr>
          <p:spPr>
            <a:xfrm rot="10800000">
              <a:off x="8080684" y="3614844"/>
              <a:ext cx="335677" cy="1340766"/>
            </a:xfrm>
            <a:custGeom>
              <a:avLst/>
              <a:gdLst/>
              <a:ahLst/>
              <a:cxnLst/>
              <a:rect l="l" t="t" r="r" b="b"/>
              <a:pathLst>
                <a:path w="78521" h="67139" extrusionOk="0">
                  <a:moveTo>
                    <a:pt x="77627" y="1"/>
                  </a:moveTo>
                  <a:lnTo>
                    <a:pt x="77600" y="43"/>
                  </a:lnTo>
                  <a:lnTo>
                    <a:pt x="77600" y="89"/>
                  </a:lnTo>
                  <a:lnTo>
                    <a:pt x="77600" y="136"/>
                  </a:lnTo>
                  <a:lnTo>
                    <a:pt x="77627" y="178"/>
                  </a:lnTo>
                  <a:lnTo>
                    <a:pt x="77654" y="89"/>
                  </a:lnTo>
                  <a:lnTo>
                    <a:pt x="77627" y="1"/>
                  </a:lnTo>
                  <a:close/>
                  <a:moveTo>
                    <a:pt x="77627" y="703"/>
                  </a:moveTo>
                  <a:lnTo>
                    <a:pt x="77627" y="709"/>
                  </a:lnTo>
                  <a:lnTo>
                    <a:pt x="77627" y="2733"/>
                  </a:lnTo>
                  <a:lnTo>
                    <a:pt x="77627" y="5949"/>
                  </a:lnTo>
                  <a:lnTo>
                    <a:pt x="77600" y="6917"/>
                  </a:lnTo>
                  <a:lnTo>
                    <a:pt x="77573" y="7427"/>
                  </a:lnTo>
                  <a:lnTo>
                    <a:pt x="77519" y="7953"/>
                  </a:lnTo>
                  <a:lnTo>
                    <a:pt x="77465" y="8489"/>
                  </a:lnTo>
                  <a:lnTo>
                    <a:pt x="77383" y="9040"/>
                  </a:lnTo>
                  <a:lnTo>
                    <a:pt x="77248" y="9613"/>
                  </a:lnTo>
                  <a:lnTo>
                    <a:pt x="77113" y="10190"/>
                  </a:lnTo>
                  <a:lnTo>
                    <a:pt x="77031" y="10789"/>
                  </a:lnTo>
                  <a:lnTo>
                    <a:pt x="76896" y="11403"/>
                  </a:lnTo>
                  <a:lnTo>
                    <a:pt x="76788" y="12027"/>
                  </a:lnTo>
                  <a:lnTo>
                    <a:pt x="76625" y="12668"/>
                  </a:lnTo>
                  <a:lnTo>
                    <a:pt x="76435" y="13323"/>
                  </a:lnTo>
                  <a:lnTo>
                    <a:pt x="76246" y="13984"/>
                  </a:lnTo>
                  <a:lnTo>
                    <a:pt x="76029" y="14661"/>
                  </a:lnTo>
                  <a:lnTo>
                    <a:pt x="75758" y="15353"/>
                  </a:lnTo>
                  <a:lnTo>
                    <a:pt x="75487" y="16050"/>
                  </a:lnTo>
                  <a:lnTo>
                    <a:pt x="75190" y="16763"/>
                  </a:lnTo>
                  <a:lnTo>
                    <a:pt x="74864" y="17481"/>
                  </a:lnTo>
                  <a:lnTo>
                    <a:pt x="74512" y="18210"/>
                  </a:lnTo>
                  <a:lnTo>
                    <a:pt x="74133" y="18954"/>
                  </a:lnTo>
                  <a:lnTo>
                    <a:pt x="73727" y="19703"/>
                  </a:lnTo>
                  <a:lnTo>
                    <a:pt x="73294" y="20458"/>
                  </a:lnTo>
                  <a:lnTo>
                    <a:pt x="72833" y="21223"/>
                  </a:lnTo>
                  <a:lnTo>
                    <a:pt x="71858" y="22784"/>
                  </a:lnTo>
                  <a:lnTo>
                    <a:pt x="71316" y="23581"/>
                  </a:lnTo>
                  <a:lnTo>
                    <a:pt x="70775" y="24387"/>
                  </a:lnTo>
                  <a:lnTo>
                    <a:pt x="70206" y="25199"/>
                  </a:lnTo>
                  <a:lnTo>
                    <a:pt x="69610" y="26021"/>
                  </a:lnTo>
                  <a:lnTo>
                    <a:pt x="68960" y="26854"/>
                  </a:lnTo>
                  <a:lnTo>
                    <a:pt x="68310" y="27692"/>
                  </a:lnTo>
                  <a:lnTo>
                    <a:pt x="67633" y="28535"/>
                  </a:lnTo>
                  <a:lnTo>
                    <a:pt x="66901" y="29388"/>
                  </a:lnTo>
                  <a:lnTo>
                    <a:pt x="66170" y="30242"/>
                  </a:lnTo>
                  <a:lnTo>
                    <a:pt x="65385" y="31106"/>
                  </a:lnTo>
                  <a:lnTo>
                    <a:pt x="64545" y="31975"/>
                  </a:lnTo>
                  <a:lnTo>
                    <a:pt x="63678" y="32849"/>
                  </a:lnTo>
                  <a:lnTo>
                    <a:pt x="62784" y="33723"/>
                  </a:lnTo>
                  <a:lnTo>
                    <a:pt x="61836" y="34603"/>
                  </a:lnTo>
                  <a:lnTo>
                    <a:pt x="60861" y="35482"/>
                  </a:lnTo>
                  <a:lnTo>
                    <a:pt x="59886" y="36351"/>
                  </a:lnTo>
                  <a:lnTo>
                    <a:pt x="58857" y="37220"/>
                  </a:lnTo>
                  <a:lnTo>
                    <a:pt x="57828" y="38074"/>
                  </a:lnTo>
                  <a:lnTo>
                    <a:pt x="56772" y="38927"/>
                  </a:lnTo>
                  <a:lnTo>
                    <a:pt x="55715" y="39770"/>
                  </a:lnTo>
                  <a:lnTo>
                    <a:pt x="54632" y="40603"/>
                  </a:lnTo>
                  <a:lnTo>
                    <a:pt x="53521" y="41430"/>
                  </a:lnTo>
                  <a:lnTo>
                    <a:pt x="52411" y="42247"/>
                  </a:lnTo>
                  <a:lnTo>
                    <a:pt x="51273" y="43054"/>
                  </a:lnTo>
                  <a:lnTo>
                    <a:pt x="50136" y="43856"/>
                  </a:lnTo>
                  <a:lnTo>
                    <a:pt x="48971" y="44647"/>
                  </a:lnTo>
                  <a:lnTo>
                    <a:pt x="47806" y="45427"/>
                  </a:lnTo>
                  <a:lnTo>
                    <a:pt x="46642" y="46197"/>
                  </a:lnTo>
                  <a:lnTo>
                    <a:pt x="45450" y="46957"/>
                  </a:lnTo>
                  <a:lnTo>
                    <a:pt x="44258" y="47712"/>
                  </a:lnTo>
                  <a:lnTo>
                    <a:pt x="39193" y="50590"/>
                  </a:lnTo>
                  <a:lnTo>
                    <a:pt x="36783" y="51974"/>
                  </a:lnTo>
                  <a:lnTo>
                    <a:pt x="34128" y="53301"/>
                  </a:lnTo>
                  <a:lnTo>
                    <a:pt x="33532" y="53624"/>
                  </a:lnTo>
                  <a:lnTo>
                    <a:pt x="32936" y="53946"/>
                  </a:lnTo>
                  <a:lnTo>
                    <a:pt x="31691" y="54576"/>
                  </a:lnTo>
                  <a:lnTo>
                    <a:pt x="30418" y="55200"/>
                  </a:lnTo>
                  <a:lnTo>
                    <a:pt x="29144" y="55804"/>
                  </a:lnTo>
                  <a:lnTo>
                    <a:pt x="28494" y="56095"/>
                  </a:lnTo>
                  <a:lnTo>
                    <a:pt x="27844" y="56387"/>
                  </a:lnTo>
                  <a:lnTo>
                    <a:pt x="26544" y="56959"/>
                  </a:lnTo>
                  <a:lnTo>
                    <a:pt x="25271" y="57516"/>
                  </a:lnTo>
                  <a:lnTo>
                    <a:pt x="23998" y="58068"/>
                  </a:lnTo>
                  <a:lnTo>
                    <a:pt x="21615" y="59119"/>
                  </a:lnTo>
                  <a:lnTo>
                    <a:pt x="20450" y="59624"/>
                  </a:lnTo>
                  <a:lnTo>
                    <a:pt x="19285" y="60118"/>
                  </a:lnTo>
                  <a:lnTo>
                    <a:pt x="14627" y="61903"/>
                  </a:lnTo>
                  <a:lnTo>
                    <a:pt x="10591" y="63459"/>
                  </a:lnTo>
                  <a:lnTo>
                    <a:pt x="10104" y="63636"/>
                  </a:lnTo>
                  <a:lnTo>
                    <a:pt x="9616" y="63803"/>
                  </a:lnTo>
                  <a:lnTo>
                    <a:pt x="8668" y="64131"/>
                  </a:lnTo>
                  <a:lnTo>
                    <a:pt x="7747" y="64443"/>
                  </a:lnTo>
                  <a:lnTo>
                    <a:pt x="6880" y="64734"/>
                  </a:lnTo>
                  <a:lnTo>
                    <a:pt x="3955" y="65744"/>
                  </a:lnTo>
                  <a:lnTo>
                    <a:pt x="1707" y="66509"/>
                  </a:lnTo>
                  <a:lnTo>
                    <a:pt x="380" y="66977"/>
                  </a:lnTo>
                  <a:lnTo>
                    <a:pt x="163" y="67055"/>
                  </a:lnTo>
                  <a:lnTo>
                    <a:pt x="1" y="67139"/>
                  </a:lnTo>
                  <a:lnTo>
                    <a:pt x="28" y="67139"/>
                  </a:lnTo>
                  <a:lnTo>
                    <a:pt x="55" y="67133"/>
                  </a:lnTo>
                  <a:lnTo>
                    <a:pt x="136" y="67107"/>
                  </a:lnTo>
                  <a:lnTo>
                    <a:pt x="244" y="67066"/>
                  </a:lnTo>
                  <a:lnTo>
                    <a:pt x="326" y="67003"/>
                  </a:lnTo>
                  <a:lnTo>
                    <a:pt x="1815" y="66556"/>
                  </a:lnTo>
                  <a:lnTo>
                    <a:pt x="7287" y="64817"/>
                  </a:lnTo>
                  <a:lnTo>
                    <a:pt x="8208" y="64526"/>
                  </a:lnTo>
                  <a:lnTo>
                    <a:pt x="9183" y="64219"/>
                  </a:lnTo>
                  <a:lnTo>
                    <a:pt x="10185" y="63896"/>
                  </a:lnTo>
                  <a:lnTo>
                    <a:pt x="10699" y="63725"/>
                  </a:lnTo>
                  <a:lnTo>
                    <a:pt x="11187" y="63553"/>
                  </a:lnTo>
                  <a:lnTo>
                    <a:pt x="13191" y="62804"/>
                  </a:lnTo>
                  <a:lnTo>
                    <a:pt x="15385" y="62002"/>
                  </a:lnTo>
                  <a:lnTo>
                    <a:pt x="20179" y="60217"/>
                  </a:lnTo>
                  <a:lnTo>
                    <a:pt x="21290" y="59728"/>
                  </a:lnTo>
                  <a:lnTo>
                    <a:pt x="22509" y="59228"/>
                  </a:lnTo>
                  <a:lnTo>
                    <a:pt x="25082" y="58172"/>
                  </a:lnTo>
                  <a:lnTo>
                    <a:pt x="26382" y="57625"/>
                  </a:lnTo>
                  <a:lnTo>
                    <a:pt x="27709" y="57069"/>
                  </a:lnTo>
                  <a:lnTo>
                    <a:pt x="28982" y="56496"/>
                  </a:lnTo>
                  <a:lnTo>
                    <a:pt x="30282" y="55908"/>
                  </a:lnTo>
                  <a:lnTo>
                    <a:pt x="31528" y="55299"/>
                  </a:lnTo>
                  <a:lnTo>
                    <a:pt x="32828" y="54680"/>
                  </a:lnTo>
                  <a:lnTo>
                    <a:pt x="35401" y="53405"/>
                  </a:lnTo>
                  <a:lnTo>
                    <a:pt x="38137" y="52078"/>
                  </a:lnTo>
                  <a:lnTo>
                    <a:pt x="39356" y="51396"/>
                  </a:lnTo>
                  <a:lnTo>
                    <a:pt x="40602" y="50704"/>
                  </a:lnTo>
                  <a:lnTo>
                    <a:pt x="43148" y="49278"/>
                  </a:lnTo>
                  <a:lnTo>
                    <a:pt x="45748" y="47816"/>
                  </a:lnTo>
                  <a:lnTo>
                    <a:pt x="46967" y="47061"/>
                  </a:lnTo>
                  <a:lnTo>
                    <a:pt x="48185" y="46301"/>
                  </a:lnTo>
                  <a:lnTo>
                    <a:pt x="49377" y="45531"/>
                  </a:lnTo>
                  <a:lnTo>
                    <a:pt x="50569" y="44745"/>
                  </a:lnTo>
                  <a:lnTo>
                    <a:pt x="51761" y="43954"/>
                  </a:lnTo>
                  <a:lnTo>
                    <a:pt x="52925" y="43153"/>
                  </a:lnTo>
                  <a:lnTo>
                    <a:pt x="54090" y="42341"/>
                  </a:lnTo>
                  <a:lnTo>
                    <a:pt x="55228" y="41524"/>
                  </a:lnTo>
                  <a:lnTo>
                    <a:pt x="56338" y="40697"/>
                  </a:lnTo>
                  <a:lnTo>
                    <a:pt x="57449" y="39859"/>
                  </a:lnTo>
                  <a:lnTo>
                    <a:pt x="58532" y="39016"/>
                  </a:lnTo>
                  <a:lnTo>
                    <a:pt x="59588" y="38162"/>
                  </a:lnTo>
                  <a:lnTo>
                    <a:pt x="60618" y="37298"/>
                  </a:lnTo>
                  <a:lnTo>
                    <a:pt x="61620" y="36435"/>
                  </a:lnTo>
                  <a:lnTo>
                    <a:pt x="62595" y="35560"/>
                  </a:lnTo>
                  <a:lnTo>
                    <a:pt x="63543" y="34676"/>
                  </a:lnTo>
                  <a:lnTo>
                    <a:pt x="64464" y="33791"/>
                  </a:lnTo>
                  <a:lnTo>
                    <a:pt x="65330" y="32917"/>
                  </a:lnTo>
                  <a:lnTo>
                    <a:pt x="66197" y="32042"/>
                  </a:lnTo>
                  <a:lnTo>
                    <a:pt x="67037" y="31173"/>
                  </a:lnTo>
                  <a:lnTo>
                    <a:pt x="67849" y="30309"/>
                  </a:lnTo>
                  <a:lnTo>
                    <a:pt x="68608" y="29451"/>
                  </a:lnTo>
                  <a:lnTo>
                    <a:pt x="69339" y="28602"/>
                  </a:lnTo>
                  <a:lnTo>
                    <a:pt x="70043" y="27759"/>
                  </a:lnTo>
                  <a:lnTo>
                    <a:pt x="70720" y="26922"/>
                  </a:lnTo>
                  <a:lnTo>
                    <a:pt x="71370" y="26089"/>
                  </a:lnTo>
                  <a:lnTo>
                    <a:pt x="71966" y="25267"/>
                  </a:lnTo>
                  <a:lnTo>
                    <a:pt x="72535" y="24450"/>
                  </a:lnTo>
                  <a:lnTo>
                    <a:pt x="73077" y="23638"/>
                  </a:lnTo>
                  <a:lnTo>
                    <a:pt x="73564" y="22842"/>
                  </a:lnTo>
                  <a:lnTo>
                    <a:pt x="74025" y="22051"/>
                  </a:lnTo>
                  <a:lnTo>
                    <a:pt x="74431" y="21265"/>
                  </a:lnTo>
                  <a:lnTo>
                    <a:pt x="75190" y="19729"/>
                  </a:lnTo>
                  <a:lnTo>
                    <a:pt x="75867" y="18231"/>
                  </a:lnTo>
                  <a:lnTo>
                    <a:pt x="76490" y="16774"/>
                  </a:lnTo>
                  <a:lnTo>
                    <a:pt x="76788" y="16061"/>
                  </a:lnTo>
                  <a:lnTo>
                    <a:pt x="77031" y="15358"/>
                  </a:lnTo>
                  <a:lnTo>
                    <a:pt x="77275" y="14671"/>
                  </a:lnTo>
                  <a:lnTo>
                    <a:pt x="77492" y="13995"/>
                  </a:lnTo>
                  <a:lnTo>
                    <a:pt x="77681" y="13329"/>
                  </a:lnTo>
                  <a:lnTo>
                    <a:pt x="77871" y="12678"/>
                  </a:lnTo>
                  <a:lnTo>
                    <a:pt x="78006" y="12043"/>
                  </a:lnTo>
                  <a:lnTo>
                    <a:pt x="78142" y="11413"/>
                  </a:lnTo>
                  <a:lnTo>
                    <a:pt x="78223" y="10805"/>
                  </a:lnTo>
                  <a:lnTo>
                    <a:pt x="78277" y="10206"/>
                  </a:lnTo>
                  <a:lnTo>
                    <a:pt x="78359" y="9618"/>
                  </a:lnTo>
                  <a:lnTo>
                    <a:pt x="78440" y="9046"/>
                  </a:lnTo>
                  <a:lnTo>
                    <a:pt x="78494" y="7942"/>
                  </a:lnTo>
                  <a:lnTo>
                    <a:pt x="78521" y="6907"/>
                  </a:lnTo>
                  <a:lnTo>
                    <a:pt x="78521" y="5949"/>
                  </a:lnTo>
                  <a:lnTo>
                    <a:pt x="78494" y="5049"/>
                  </a:lnTo>
                  <a:lnTo>
                    <a:pt x="78413" y="4206"/>
                  </a:lnTo>
                  <a:lnTo>
                    <a:pt x="78304" y="3425"/>
                  </a:lnTo>
                  <a:lnTo>
                    <a:pt x="78142" y="2733"/>
                  </a:lnTo>
                  <a:lnTo>
                    <a:pt x="77979" y="2124"/>
                  </a:lnTo>
                  <a:lnTo>
                    <a:pt x="77817" y="1583"/>
                  </a:lnTo>
                  <a:lnTo>
                    <a:pt x="77681" y="1109"/>
                  </a:lnTo>
                  <a:lnTo>
                    <a:pt x="77654" y="896"/>
                  </a:lnTo>
                  <a:lnTo>
                    <a:pt x="77627" y="70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7"/>
            <p:cNvSpPr/>
            <p:nvPr/>
          </p:nvSpPr>
          <p:spPr>
            <a:xfrm rot="10800000">
              <a:off x="8166246" y="4702204"/>
              <a:ext cx="206106" cy="595725"/>
            </a:xfrm>
            <a:custGeom>
              <a:avLst/>
              <a:gdLst/>
              <a:ahLst/>
              <a:cxnLst/>
              <a:rect l="l" t="t" r="r" b="b"/>
              <a:pathLst>
                <a:path w="48212" h="29831" extrusionOk="0">
                  <a:moveTo>
                    <a:pt x="47941" y="1"/>
                  </a:moveTo>
                  <a:lnTo>
                    <a:pt x="47697" y="313"/>
                  </a:lnTo>
                  <a:lnTo>
                    <a:pt x="47562" y="625"/>
                  </a:lnTo>
                  <a:lnTo>
                    <a:pt x="47454" y="932"/>
                  </a:lnTo>
                  <a:lnTo>
                    <a:pt x="47426" y="1250"/>
                  </a:lnTo>
                  <a:lnTo>
                    <a:pt x="47345" y="1562"/>
                  </a:lnTo>
                  <a:lnTo>
                    <a:pt x="47237" y="1911"/>
                  </a:lnTo>
                  <a:lnTo>
                    <a:pt x="46939" y="2702"/>
                  </a:lnTo>
                  <a:lnTo>
                    <a:pt x="46560" y="3607"/>
                  </a:lnTo>
                  <a:lnTo>
                    <a:pt x="46072" y="4627"/>
                  </a:lnTo>
                  <a:lnTo>
                    <a:pt x="45774" y="5168"/>
                  </a:lnTo>
                  <a:lnTo>
                    <a:pt x="45449" y="5741"/>
                  </a:lnTo>
                  <a:lnTo>
                    <a:pt x="45070" y="6329"/>
                  </a:lnTo>
                  <a:lnTo>
                    <a:pt x="44637" y="6943"/>
                  </a:lnTo>
                  <a:lnTo>
                    <a:pt x="44149" y="7578"/>
                  </a:lnTo>
                  <a:lnTo>
                    <a:pt x="43580" y="8228"/>
                  </a:lnTo>
                  <a:lnTo>
                    <a:pt x="42957" y="8900"/>
                  </a:lnTo>
                  <a:lnTo>
                    <a:pt x="42280" y="9587"/>
                  </a:lnTo>
                  <a:lnTo>
                    <a:pt x="41549" y="10289"/>
                  </a:lnTo>
                  <a:lnTo>
                    <a:pt x="40736" y="11007"/>
                  </a:lnTo>
                  <a:lnTo>
                    <a:pt x="39897" y="11736"/>
                  </a:lnTo>
                  <a:lnTo>
                    <a:pt x="38976" y="12480"/>
                  </a:lnTo>
                  <a:lnTo>
                    <a:pt x="37974" y="13229"/>
                  </a:lnTo>
                  <a:lnTo>
                    <a:pt x="37459" y="13615"/>
                  </a:lnTo>
                  <a:lnTo>
                    <a:pt x="36917" y="13994"/>
                  </a:lnTo>
                  <a:lnTo>
                    <a:pt x="36349" y="14380"/>
                  </a:lnTo>
                  <a:lnTo>
                    <a:pt x="35780" y="14765"/>
                  </a:lnTo>
                  <a:lnTo>
                    <a:pt x="35157" y="15155"/>
                  </a:lnTo>
                  <a:lnTo>
                    <a:pt x="34534" y="15545"/>
                  </a:lnTo>
                  <a:lnTo>
                    <a:pt x="33315" y="16279"/>
                  </a:lnTo>
                  <a:lnTo>
                    <a:pt x="32042" y="17002"/>
                  </a:lnTo>
                  <a:lnTo>
                    <a:pt x="30715" y="17731"/>
                  </a:lnTo>
                  <a:lnTo>
                    <a:pt x="29361" y="18449"/>
                  </a:lnTo>
                  <a:lnTo>
                    <a:pt x="27952" y="19167"/>
                  </a:lnTo>
                  <a:lnTo>
                    <a:pt x="26490" y="19880"/>
                  </a:lnTo>
                  <a:lnTo>
                    <a:pt x="24973" y="20593"/>
                  </a:lnTo>
                  <a:lnTo>
                    <a:pt x="23429" y="21301"/>
                  </a:lnTo>
                  <a:lnTo>
                    <a:pt x="21939" y="21941"/>
                  </a:lnTo>
                  <a:lnTo>
                    <a:pt x="20477" y="22560"/>
                  </a:lnTo>
                  <a:lnTo>
                    <a:pt x="19014" y="23154"/>
                  </a:lnTo>
                  <a:lnTo>
                    <a:pt x="17551" y="23731"/>
                  </a:lnTo>
                  <a:lnTo>
                    <a:pt x="16116" y="24288"/>
                  </a:lnTo>
                  <a:lnTo>
                    <a:pt x="14707" y="24819"/>
                  </a:lnTo>
                  <a:lnTo>
                    <a:pt x="13326" y="25329"/>
                  </a:lnTo>
                  <a:lnTo>
                    <a:pt x="11972" y="25813"/>
                  </a:lnTo>
                  <a:lnTo>
                    <a:pt x="9426" y="26708"/>
                  </a:lnTo>
                  <a:lnTo>
                    <a:pt x="8234" y="27119"/>
                  </a:lnTo>
                  <a:lnTo>
                    <a:pt x="7096" y="27499"/>
                  </a:lnTo>
                  <a:lnTo>
                    <a:pt x="6013" y="27858"/>
                  </a:lnTo>
                  <a:lnTo>
                    <a:pt x="5011" y="28186"/>
                  </a:lnTo>
                  <a:lnTo>
                    <a:pt x="4063" y="28483"/>
                  </a:lnTo>
                  <a:lnTo>
                    <a:pt x="3196" y="28743"/>
                  </a:lnTo>
                  <a:lnTo>
                    <a:pt x="2302" y="29008"/>
                  </a:lnTo>
                  <a:lnTo>
                    <a:pt x="1490" y="29279"/>
                  </a:lnTo>
                  <a:lnTo>
                    <a:pt x="704" y="29549"/>
                  </a:lnTo>
                  <a:lnTo>
                    <a:pt x="0" y="29830"/>
                  </a:lnTo>
                  <a:lnTo>
                    <a:pt x="1029" y="29596"/>
                  </a:lnTo>
                  <a:lnTo>
                    <a:pt x="2004" y="29352"/>
                  </a:lnTo>
                  <a:lnTo>
                    <a:pt x="2952" y="29102"/>
                  </a:lnTo>
                  <a:lnTo>
                    <a:pt x="3846" y="28842"/>
                  </a:lnTo>
                  <a:lnTo>
                    <a:pt x="4821" y="28581"/>
                  </a:lnTo>
                  <a:lnTo>
                    <a:pt x="5823" y="28290"/>
                  </a:lnTo>
                  <a:lnTo>
                    <a:pt x="6907" y="27973"/>
                  </a:lnTo>
                  <a:lnTo>
                    <a:pt x="8072" y="27624"/>
                  </a:lnTo>
                  <a:lnTo>
                    <a:pt x="9263" y="27244"/>
                  </a:lnTo>
                  <a:lnTo>
                    <a:pt x="10536" y="26843"/>
                  </a:lnTo>
                  <a:lnTo>
                    <a:pt x="13218" y="25959"/>
                  </a:lnTo>
                  <a:lnTo>
                    <a:pt x="14653" y="25475"/>
                  </a:lnTo>
                  <a:lnTo>
                    <a:pt x="16089" y="24970"/>
                  </a:lnTo>
                  <a:lnTo>
                    <a:pt x="17551" y="24444"/>
                  </a:lnTo>
                  <a:lnTo>
                    <a:pt x="19041" y="23887"/>
                  </a:lnTo>
                  <a:lnTo>
                    <a:pt x="20531" y="23315"/>
                  </a:lnTo>
                  <a:lnTo>
                    <a:pt x="22048" y="22716"/>
                  </a:lnTo>
                  <a:lnTo>
                    <a:pt x="23564" y="22097"/>
                  </a:lnTo>
                  <a:lnTo>
                    <a:pt x="25081" y="21462"/>
                  </a:lnTo>
                  <a:lnTo>
                    <a:pt x="26679" y="20749"/>
                  </a:lnTo>
                  <a:lnTo>
                    <a:pt x="28223" y="20036"/>
                  </a:lnTo>
                  <a:lnTo>
                    <a:pt x="29740" y="19318"/>
                  </a:lnTo>
                  <a:lnTo>
                    <a:pt x="31175" y="18595"/>
                  </a:lnTo>
                  <a:lnTo>
                    <a:pt x="32557" y="17871"/>
                  </a:lnTo>
                  <a:lnTo>
                    <a:pt x="33911" y="17143"/>
                  </a:lnTo>
                  <a:lnTo>
                    <a:pt x="35184" y="16409"/>
                  </a:lnTo>
                  <a:lnTo>
                    <a:pt x="36430" y="15670"/>
                  </a:lnTo>
                  <a:lnTo>
                    <a:pt x="37567" y="14926"/>
                  </a:lnTo>
                  <a:lnTo>
                    <a:pt x="38651" y="14182"/>
                  </a:lnTo>
                  <a:lnTo>
                    <a:pt x="39680" y="13432"/>
                  </a:lnTo>
                  <a:lnTo>
                    <a:pt x="40655" y="12683"/>
                  </a:lnTo>
                  <a:lnTo>
                    <a:pt x="41576" y="11928"/>
                  </a:lnTo>
                  <a:lnTo>
                    <a:pt x="42443" y="11174"/>
                  </a:lnTo>
                  <a:lnTo>
                    <a:pt x="43255" y="10414"/>
                  </a:lnTo>
                  <a:lnTo>
                    <a:pt x="44014" y="9649"/>
                  </a:lnTo>
                  <a:lnTo>
                    <a:pt x="44637" y="8957"/>
                  </a:lnTo>
                  <a:lnTo>
                    <a:pt x="45178" y="8275"/>
                  </a:lnTo>
                  <a:lnTo>
                    <a:pt x="45666" y="7614"/>
                  </a:lnTo>
                  <a:lnTo>
                    <a:pt x="46126" y="6974"/>
                  </a:lnTo>
                  <a:lnTo>
                    <a:pt x="46506" y="6350"/>
                  </a:lnTo>
                  <a:lnTo>
                    <a:pt x="46858" y="5756"/>
                  </a:lnTo>
                  <a:lnTo>
                    <a:pt x="47156" y="5184"/>
                  </a:lnTo>
                  <a:lnTo>
                    <a:pt x="47454" y="4643"/>
                  </a:lnTo>
                  <a:lnTo>
                    <a:pt x="47697" y="4128"/>
                  </a:lnTo>
                  <a:lnTo>
                    <a:pt x="47860" y="3633"/>
                  </a:lnTo>
                  <a:lnTo>
                    <a:pt x="47995" y="3165"/>
                  </a:lnTo>
                  <a:lnTo>
                    <a:pt x="48077" y="2722"/>
                  </a:lnTo>
                  <a:lnTo>
                    <a:pt x="48131" y="2311"/>
                  </a:lnTo>
                  <a:lnTo>
                    <a:pt x="48158" y="1926"/>
                  </a:lnTo>
                  <a:lnTo>
                    <a:pt x="48185" y="1255"/>
                  </a:lnTo>
                  <a:lnTo>
                    <a:pt x="48212" y="1099"/>
                  </a:lnTo>
                  <a:lnTo>
                    <a:pt x="48212" y="943"/>
                  </a:lnTo>
                  <a:lnTo>
                    <a:pt x="48212" y="781"/>
                  </a:lnTo>
                  <a:lnTo>
                    <a:pt x="48212" y="625"/>
                  </a:lnTo>
                  <a:lnTo>
                    <a:pt x="48158" y="469"/>
                  </a:lnTo>
                  <a:lnTo>
                    <a:pt x="48104" y="313"/>
                  </a:lnTo>
                  <a:lnTo>
                    <a:pt x="48022" y="157"/>
                  </a:lnTo>
                  <a:lnTo>
                    <a:pt x="4794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7"/>
            <p:cNvSpPr/>
            <p:nvPr/>
          </p:nvSpPr>
          <p:spPr>
            <a:xfrm rot="10800000">
              <a:off x="7623016" y="4121075"/>
              <a:ext cx="294689" cy="253080"/>
            </a:xfrm>
            <a:custGeom>
              <a:avLst/>
              <a:gdLst/>
              <a:ahLst/>
              <a:cxnLst/>
              <a:rect l="l" t="t" r="r" b="b"/>
              <a:pathLst>
                <a:path w="68933" h="12673" extrusionOk="0">
                  <a:moveTo>
                    <a:pt x="51137" y="1"/>
                  </a:moveTo>
                  <a:lnTo>
                    <a:pt x="42091" y="11"/>
                  </a:lnTo>
                  <a:lnTo>
                    <a:pt x="31717" y="32"/>
                  </a:lnTo>
                  <a:lnTo>
                    <a:pt x="20179" y="58"/>
                  </a:lnTo>
                  <a:lnTo>
                    <a:pt x="7665" y="94"/>
                  </a:lnTo>
                  <a:lnTo>
                    <a:pt x="6880" y="94"/>
                  </a:lnTo>
                  <a:lnTo>
                    <a:pt x="6880" y="209"/>
                  </a:lnTo>
                  <a:lnTo>
                    <a:pt x="6663" y="578"/>
                  </a:lnTo>
                  <a:lnTo>
                    <a:pt x="5200" y="3014"/>
                  </a:lnTo>
                  <a:lnTo>
                    <a:pt x="3846" y="5283"/>
                  </a:lnTo>
                  <a:lnTo>
                    <a:pt x="2654" y="7338"/>
                  </a:lnTo>
                  <a:lnTo>
                    <a:pt x="1652" y="9129"/>
                  </a:lnTo>
                  <a:lnTo>
                    <a:pt x="298" y="11720"/>
                  </a:lnTo>
                  <a:lnTo>
                    <a:pt x="190" y="11824"/>
                  </a:lnTo>
                  <a:lnTo>
                    <a:pt x="108" y="11928"/>
                  </a:lnTo>
                  <a:lnTo>
                    <a:pt x="54" y="12027"/>
                  </a:lnTo>
                  <a:lnTo>
                    <a:pt x="27" y="12121"/>
                  </a:lnTo>
                  <a:lnTo>
                    <a:pt x="0" y="12287"/>
                  </a:lnTo>
                  <a:lnTo>
                    <a:pt x="0" y="12428"/>
                  </a:lnTo>
                  <a:lnTo>
                    <a:pt x="0" y="12673"/>
                  </a:lnTo>
                  <a:lnTo>
                    <a:pt x="135" y="12600"/>
                  </a:lnTo>
                  <a:lnTo>
                    <a:pt x="271" y="12522"/>
                  </a:lnTo>
                  <a:lnTo>
                    <a:pt x="352" y="12444"/>
                  </a:lnTo>
                  <a:lnTo>
                    <a:pt x="406" y="12365"/>
                  </a:lnTo>
                  <a:lnTo>
                    <a:pt x="650" y="12048"/>
                  </a:lnTo>
                  <a:lnTo>
                    <a:pt x="948" y="11663"/>
                  </a:lnTo>
                  <a:lnTo>
                    <a:pt x="1734" y="10528"/>
                  </a:lnTo>
                  <a:lnTo>
                    <a:pt x="2736" y="9082"/>
                  </a:lnTo>
                  <a:lnTo>
                    <a:pt x="3900" y="7292"/>
                  </a:lnTo>
                  <a:lnTo>
                    <a:pt x="5200" y="5236"/>
                  </a:lnTo>
                  <a:lnTo>
                    <a:pt x="6636" y="2967"/>
                  </a:lnTo>
                  <a:lnTo>
                    <a:pt x="8126" y="547"/>
                  </a:lnTo>
                  <a:lnTo>
                    <a:pt x="8296" y="285"/>
                  </a:lnTo>
                  <a:lnTo>
                    <a:pt x="8296" y="285"/>
                  </a:lnTo>
                  <a:lnTo>
                    <a:pt x="20124" y="245"/>
                  </a:lnTo>
                  <a:lnTo>
                    <a:pt x="31663" y="204"/>
                  </a:lnTo>
                  <a:lnTo>
                    <a:pt x="42091" y="162"/>
                  </a:lnTo>
                  <a:lnTo>
                    <a:pt x="51137" y="115"/>
                  </a:lnTo>
                  <a:lnTo>
                    <a:pt x="64246" y="37"/>
                  </a:lnTo>
                  <a:lnTo>
                    <a:pt x="67686" y="37"/>
                  </a:lnTo>
                  <a:lnTo>
                    <a:pt x="68228" y="16"/>
                  </a:lnTo>
                  <a:lnTo>
                    <a:pt x="68607" y="6"/>
                  </a:lnTo>
                  <a:lnTo>
                    <a:pt x="6893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7"/>
            <p:cNvSpPr/>
            <p:nvPr/>
          </p:nvSpPr>
          <p:spPr>
            <a:xfrm rot="10800000">
              <a:off x="7512538" y="3965612"/>
              <a:ext cx="276280" cy="261188"/>
            </a:xfrm>
            <a:custGeom>
              <a:avLst/>
              <a:gdLst/>
              <a:ahLst/>
              <a:cxnLst/>
              <a:rect l="l" t="t" r="r" b="b"/>
              <a:pathLst>
                <a:path w="64627" h="13079" extrusionOk="0">
                  <a:moveTo>
                    <a:pt x="922" y="1"/>
                  </a:moveTo>
                  <a:lnTo>
                    <a:pt x="922" y="141"/>
                  </a:lnTo>
                  <a:lnTo>
                    <a:pt x="922" y="553"/>
                  </a:lnTo>
                  <a:lnTo>
                    <a:pt x="624" y="3077"/>
                  </a:lnTo>
                  <a:lnTo>
                    <a:pt x="326" y="5424"/>
                  </a:lnTo>
                  <a:lnTo>
                    <a:pt x="191" y="6522"/>
                  </a:lnTo>
                  <a:lnTo>
                    <a:pt x="82" y="7552"/>
                  </a:lnTo>
                  <a:lnTo>
                    <a:pt x="28" y="8515"/>
                  </a:lnTo>
                  <a:lnTo>
                    <a:pt x="1" y="9405"/>
                  </a:lnTo>
                  <a:lnTo>
                    <a:pt x="1" y="12095"/>
                  </a:lnTo>
                  <a:lnTo>
                    <a:pt x="1" y="12824"/>
                  </a:lnTo>
                  <a:lnTo>
                    <a:pt x="1" y="13079"/>
                  </a:lnTo>
                  <a:lnTo>
                    <a:pt x="109" y="13006"/>
                  </a:lnTo>
                  <a:lnTo>
                    <a:pt x="191" y="12928"/>
                  </a:lnTo>
                  <a:lnTo>
                    <a:pt x="245" y="12850"/>
                  </a:lnTo>
                  <a:lnTo>
                    <a:pt x="272" y="12772"/>
                  </a:lnTo>
                  <a:lnTo>
                    <a:pt x="353" y="12694"/>
                  </a:lnTo>
                  <a:lnTo>
                    <a:pt x="407" y="12616"/>
                  </a:lnTo>
                  <a:lnTo>
                    <a:pt x="461" y="12532"/>
                  </a:lnTo>
                  <a:lnTo>
                    <a:pt x="489" y="12444"/>
                  </a:lnTo>
                  <a:lnTo>
                    <a:pt x="516" y="12251"/>
                  </a:lnTo>
                  <a:lnTo>
                    <a:pt x="516" y="12043"/>
                  </a:lnTo>
                  <a:lnTo>
                    <a:pt x="759" y="10883"/>
                  </a:lnTo>
                  <a:lnTo>
                    <a:pt x="1084" y="9394"/>
                  </a:lnTo>
                  <a:lnTo>
                    <a:pt x="1382" y="7542"/>
                  </a:lnTo>
                  <a:lnTo>
                    <a:pt x="1707" y="5413"/>
                  </a:lnTo>
                  <a:lnTo>
                    <a:pt x="2032" y="3061"/>
                  </a:lnTo>
                  <a:lnTo>
                    <a:pt x="2384" y="537"/>
                  </a:lnTo>
                  <a:lnTo>
                    <a:pt x="2384" y="262"/>
                  </a:lnTo>
                  <a:lnTo>
                    <a:pt x="2384" y="262"/>
                  </a:lnTo>
                  <a:lnTo>
                    <a:pt x="4443" y="292"/>
                  </a:lnTo>
                  <a:lnTo>
                    <a:pt x="7260" y="329"/>
                  </a:lnTo>
                  <a:lnTo>
                    <a:pt x="10050" y="360"/>
                  </a:lnTo>
                  <a:lnTo>
                    <a:pt x="12839" y="386"/>
                  </a:lnTo>
                  <a:lnTo>
                    <a:pt x="15656" y="407"/>
                  </a:lnTo>
                  <a:lnTo>
                    <a:pt x="18446" y="423"/>
                  </a:lnTo>
                  <a:lnTo>
                    <a:pt x="21263" y="438"/>
                  </a:lnTo>
                  <a:lnTo>
                    <a:pt x="24053" y="449"/>
                  </a:lnTo>
                  <a:lnTo>
                    <a:pt x="26843" y="454"/>
                  </a:lnTo>
                  <a:lnTo>
                    <a:pt x="29659" y="454"/>
                  </a:lnTo>
                  <a:lnTo>
                    <a:pt x="32449" y="449"/>
                  </a:lnTo>
                  <a:lnTo>
                    <a:pt x="35266" y="438"/>
                  </a:lnTo>
                  <a:lnTo>
                    <a:pt x="38056" y="428"/>
                  </a:lnTo>
                  <a:lnTo>
                    <a:pt x="40873" y="412"/>
                  </a:lnTo>
                  <a:lnTo>
                    <a:pt x="43663" y="391"/>
                  </a:lnTo>
                  <a:lnTo>
                    <a:pt x="46479" y="365"/>
                  </a:lnTo>
                  <a:lnTo>
                    <a:pt x="50515" y="324"/>
                  </a:lnTo>
                  <a:lnTo>
                    <a:pt x="54145" y="277"/>
                  </a:lnTo>
                  <a:lnTo>
                    <a:pt x="57259" y="225"/>
                  </a:lnTo>
                  <a:lnTo>
                    <a:pt x="59914" y="173"/>
                  </a:lnTo>
                  <a:lnTo>
                    <a:pt x="60916" y="152"/>
                  </a:lnTo>
                  <a:lnTo>
                    <a:pt x="61864" y="126"/>
                  </a:lnTo>
                  <a:lnTo>
                    <a:pt x="62676" y="105"/>
                  </a:lnTo>
                  <a:lnTo>
                    <a:pt x="63029" y="95"/>
                  </a:lnTo>
                  <a:lnTo>
                    <a:pt x="63354" y="95"/>
                  </a:lnTo>
                  <a:lnTo>
                    <a:pt x="63679" y="89"/>
                  </a:lnTo>
                  <a:lnTo>
                    <a:pt x="64004" y="79"/>
                  </a:lnTo>
                  <a:lnTo>
                    <a:pt x="64329" y="63"/>
                  </a:lnTo>
                  <a:lnTo>
                    <a:pt x="64627" y="48"/>
                  </a:lnTo>
                  <a:lnTo>
                    <a:pt x="63354" y="48"/>
                  </a:lnTo>
                  <a:lnTo>
                    <a:pt x="59697" y="79"/>
                  </a:lnTo>
                  <a:lnTo>
                    <a:pt x="57097" y="105"/>
                  </a:lnTo>
                  <a:lnTo>
                    <a:pt x="53955" y="136"/>
                  </a:lnTo>
                  <a:lnTo>
                    <a:pt x="50325" y="168"/>
                  </a:lnTo>
                  <a:lnTo>
                    <a:pt x="46263" y="194"/>
                  </a:lnTo>
                  <a:lnTo>
                    <a:pt x="43473" y="209"/>
                  </a:lnTo>
                  <a:lnTo>
                    <a:pt x="40683" y="220"/>
                  </a:lnTo>
                  <a:lnTo>
                    <a:pt x="37893" y="230"/>
                  </a:lnTo>
                  <a:lnTo>
                    <a:pt x="35104" y="230"/>
                  </a:lnTo>
                  <a:lnTo>
                    <a:pt x="32314" y="235"/>
                  </a:lnTo>
                  <a:lnTo>
                    <a:pt x="29524" y="230"/>
                  </a:lnTo>
                  <a:lnTo>
                    <a:pt x="26734" y="225"/>
                  </a:lnTo>
                  <a:lnTo>
                    <a:pt x="23944" y="214"/>
                  </a:lnTo>
                  <a:lnTo>
                    <a:pt x="21155" y="199"/>
                  </a:lnTo>
                  <a:lnTo>
                    <a:pt x="18365" y="183"/>
                  </a:lnTo>
                  <a:lnTo>
                    <a:pt x="15575" y="162"/>
                  </a:lnTo>
                  <a:lnTo>
                    <a:pt x="12785" y="136"/>
                  </a:lnTo>
                  <a:lnTo>
                    <a:pt x="9995" y="110"/>
                  </a:lnTo>
                  <a:lnTo>
                    <a:pt x="7233" y="74"/>
                  </a:lnTo>
                  <a:lnTo>
                    <a:pt x="4443" y="43"/>
                  </a:lnTo>
                  <a:lnTo>
                    <a:pt x="165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7"/>
            <p:cNvSpPr/>
            <p:nvPr/>
          </p:nvSpPr>
          <p:spPr>
            <a:xfrm rot="10800000">
              <a:off x="7457527" y="3912713"/>
              <a:ext cx="229149" cy="195606"/>
            </a:xfrm>
            <a:custGeom>
              <a:avLst/>
              <a:gdLst/>
              <a:ahLst/>
              <a:cxnLst/>
              <a:rect l="l" t="t" r="r" b="b"/>
              <a:pathLst>
                <a:path w="53602" h="9795" extrusionOk="0">
                  <a:moveTo>
                    <a:pt x="0" y="1"/>
                  </a:moveTo>
                  <a:lnTo>
                    <a:pt x="407" y="282"/>
                  </a:lnTo>
                  <a:lnTo>
                    <a:pt x="1111" y="766"/>
                  </a:lnTo>
                  <a:lnTo>
                    <a:pt x="1788" y="1250"/>
                  </a:lnTo>
                  <a:lnTo>
                    <a:pt x="3061" y="2186"/>
                  </a:lnTo>
                  <a:lnTo>
                    <a:pt x="4226" y="3097"/>
                  </a:lnTo>
                  <a:lnTo>
                    <a:pt x="5282" y="3971"/>
                  </a:lnTo>
                  <a:lnTo>
                    <a:pt x="6257" y="4804"/>
                  </a:lnTo>
                  <a:lnTo>
                    <a:pt x="7151" y="5590"/>
                  </a:lnTo>
                  <a:lnTo>
                    <a:pt x="7936" y="6324"/>
                  </a:lnTo>
                  <a:lnTo>
                    <a:pt x="8613" y="7000"/>
                  </a:lnTo>
                  <a:lnTo>
                    <a:pt x="9697" y="8140"/>
                  </a:lnTo>
                  <a:lnTo>
                    <a:pt x="10591" y="9050"/>
                  </a:lnTo>
                  <a:lnTo>
                    <a:pt x="10726" y="9238"/>
                  </a:lnTo>
                  <a:lnTo>
                    <a:pt x="10916" y="9425"/>
                  </a:lnTo>
                  <a:lnTo>
                    <a:pt x="11132" y="9613"/>
                  </a:lnTo>
                  <a:lnTo>
                    <a:pt x="11403" y="9795"/>
                  </a:lnTo>
                  <a:lnTo>
                    <a:pt x="11376" y="9597"/>
                  </a:lnTo>
                  <a:lnTo>
                    <a:pt x="11322" y="9399"/>
                  </a:lnTo>
                  <a:lnTo>
                    <a:pt x="11214" y="9201"/>
                  </a:lnTo>
                  <a:lnTo>
                    <a:pt x="11051" y="9004"/>
                  </a:lnTo>
                  <a:lnTo>
                    <a:pt x="10807" y="8598"/>
                  </a:lnTo>
                  <a:lnTo>
                    <a:pt x="10482" y="8114"/>
                  </a:lnTo>
                  <a:lnTo>
                    <a:pt x="10049" y="7557"/>
                  </a:lnTo>
                  <a:lnTo>
                    <a:pt x="9507" y="6938"/>
                  </a:lnTo>
                  <a:lnTo>
                    <a:pt x="8749" y="6084"/>
                  </a:lnTo>
                  <a:lnTo>
                    <a:pt x="7909" y="5231"/>
                  </a:lnTo>
                  <a:lnTo>
                    <a:pt x="7015" y="4382"/>
                  </a:lnTo>
                  <a:lnTo>
                    <a:pt x="6067" y="3534"/>
                  </a:lnTo>
                  <a:lnTo>
                    <a:pt x="5065" y="2691"/>
                  </a:lnTo>
                  <a:lnTo>
                    <a:pt x="3982" y="1848"/>
                  </a:lnTo>
                  <a:lnTo>
                    <a:pt x="2871" y="1010"/>
                  </a:lnTo>
                  <a:lnTo>
                    <a:pt x="2069" y="446"/>
                  </a:lnTo>
                  <a:lnTo>
                    <a:pt x="2069" y="446"/>
                  </a:lnTo>
                  <a:lnTo>
                    <a:pt x="2384" y="474"/>
                  </a:lnTo>
                  <a:lnTo>
                    <a:pt x="4496" y="662"/>
                  </a:lnTo>
                  <a:lnTo>
                    <a:pt x="6636" y="838"/>
                  </a:lnTo>
                  <a:lnTo>
                    <a:pt x="8803" y="1010"/>
                  </a:lnTo>
                  <a:lnTo>
                    <a:pt x="10970" y="1172"/>
                  </a:lnTo>
                  <a:lnTo>
                    <a:pt x="13164" y="1322"/>
                  </a:lnTo>
                  <a:lnTo>
                    <a:pt x="15385" y="1468"/>
                  </a:lnTo>
                  <a:lnTo>
                    <a:pt x="17606" y="1598"/>
                  </a:lnTo>
                  <a:lnTo>
                    <a:pt x="19827" y="1723"/>
                  </a:lnTo>
                  <a:lnTo>
                    <a:pt x="22075" y="1838"/>
                  </a:lnTo>
                  <a:lnTo>
                    <a:pt x="24350" y="1942"/>
                  </a:lnTo>
                  <a:lnTo>
                    <a:pt x="26625" y="2041"/>
                  </a:lnTo>
                  <a:lnTo>
                    <a:pt x="28900" y="2124"/>
                  </a:lnTo>
                  <a:lnTo>
                    <a:pt x="31203" y="2202"/>
                  </a:lnTo>
                  <a:lnTo>
                    <a:pt x="33505" y="2270"/>
                  </a:lnTo>
                  <a:lnTo>
                    <a:pt x="35834" y="2327"/>
                  </a:lnTo>
                  <a:lnTo>
                    <a:pt x="38163" y="2374"/>
                  </a:lnTo>
                  <a:lnTo>
                    <a:pt x="39572" y="2400"/>
                  </a:lnTo>
                  <a:lnTo>
                    <a:pt x="40980" y="2421"/>
                  </a:lnTo>
                  <a:lnTo>
                    <a:pt x="42389" y="2436"/>
                  </a:lnTo>
                  <a:lnTo>
                    <a:pt x="43797" y="2447"/>
                  </a:lnTo>
                  <a:lnTo>
                    <a:pt x="45206" y="2457"/>
                  </a:lnTo>
                  <a:lnTo>
                    <a:pt x="46641" y="2462"/>
                  </a:lnTo>
                  <a:lnTo>
                    <a:pt x="48050" y="2462"/>
                  </a:lnTo>
                  <a:lnTo>
                    <a:pt x="49458" y="2457"/>
                  </a:lnTo>
                  <a:lnTo>
                    <a:pt x="52519" y="2457"/>
                  </a:lnTo>
                  <a:lnTo>
                    <a:pt x="52789" y="2467"/>
                  </a:lnTo>
                  <a:lnTo>
                    <a:pt x="53331" y="2467"/>
                  </a:lnTo>
                  <a:lnTo>
                    <a:pt x="53602" y="2457"/>
                  </a:lnTo>
                  <a:lnTo>
                    <a:pt x="52573" y="2441"/>
                  </a:lnTo>
                  <a:lnTo>
                    <a:pt x="51544" y="2431"/>
                  </a:lnTo>
                  <a:lnTo>
                    <a:pt x="49485" y="2431"/>
                  </a:lnTo>
                  <a:lnTo>
                    <a:pt x="47291" y="2415"/>
                  </a:lnTo>
                  <a:lnTo>
                    <a:pt x="44664" y="2379"/>
                  </a:lnTo>
                  <a:lnTo>
                    <a:pt x="43201" y="2358"/>
                  </a:lnTo>
                  <a:lnTo>
                    <a:pt x="41657" y="2332"/>
                  </a:lnTo>
                  <a:lnTo>
                    <a:pt x="40032" y="2301"/>
                  </a:lnTo>
                  <a:lnTo>
                    <a:pt x="38299" y="2259"/>
                  </a:lnTo>
                  <a:lnTo>
                    <a:pt x="35997" y="2202"/>
                  </a:lnTo>
                  <a:lnTo>
                    <a:pt x="33721" y="2134"/>
                  </a:lnTo>
                  <a:lnTo>
                    <a:pt x="31419" y="2056"/>
                  </a:lnTo>
                  <a:lnTo>
                    <a:pt x="29171" y="1973"/>
                  </a:lnTo>
                  <a:lnTo>
                    <a:pt x="26896" y="1879"/>
                  </a:lnTo>
                  <a:lnTo>
                    <a:pt x="24648" y="1775"/>
                  </a:lnTo>
                  <a:lnTo>
                    <a:pt x="22427" y="1666"/>
                  </a:lnTo>
                  <a:lnTo>
                    <a:pt x="20179" y="1546"/>
                  </a:lnTo>
                  <a:lnTo>
                    <a:pt x="17985" y="1416"/>
                  </a:lnTo>
                  <a:lnTo>
                    <a:pt x="15791" y="1276"/>
                  </a:lnTo>
                  <a:lnTo>
                    <a:pt x="13597" y="1130"/>
                  </a:lnTo>
                  <a:lnTo>
                    <a:pt x="11430" y="979"/>
                  </a:lnTo>
                  <a:lnTo>
                    <a:pt x="9290" y="812"/>
                  </a:lnTo>
                  <a:lnTo>
                    <a:pt x="7151" y="641"/>
                  </a:lnTo>
                  <a:lnTo>
                    <a:pt x="5038" y="464"/>
                  </a:lnTo>
                  <a:lnTo>
                    <a:pt x="2925" y="271"/>
                  </a:lnTo>
                  <a:lnTo>
                    <a:pt x="1354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7"/>
            <p:cNvSpPr/>
            <p:nvPr/>
          </p:nvSpPr>
          <p:spPr>
            <a:xfrm rot="10800000">
              <a:off x="8247189" y="4753036"/>
              <a:ext cx="191635" cy="111213"/>
            </a:xfrm>
            <a:custGeom>
              <a:avLst/>
              <a:gdLst/>
              <a:ahLst/>
              <a:cxnLst/>
              <a:rect l="l" t="t" r="r" b="b"/>
              <a:pathLst>
                <a:path w="44827" h="5569" extrusionOk="0">
                  <a:moveTo>
                    <a:pt x="39707" y="0"/>
                  </a:moveTo>
                  <a:lnTo>
                    <a:pt x="34155" y="136"/>
                  </a:lnTo>
                  <a:lnTo>
                    <a:pt x="31148" y="188"/>
                  </a:lnTo>
                  <a:lnTo>
                    <a:pt x="28142" y="234"/>
                  </a:lnTo>
                  <a:lnTo>
                    <a:pt x="25108" y="266"/>
                  </a:lnTo>
                  <a:lnTo>
                    <a:pt x="22102" y="292"/>
                  </a:lnTo>
                  <a:lnTo>
                    <a:pt x="19068" y="302"/>
                  </a:lnTo>
                  <a:lnTo>
                    <a:pt x="16062" y="307"/>
                  </a:lnTo>
                  <a:lnTo>
                    <a:pt x="13028" y="297"/>
                  </a:lnTo>
                  <a:lnTo>
                    <a:pt x="10022" y="281"/>
                  </a:lnTo>
                  <a:lnTo>
                    <a:pt x="7828" y="260"/>
                  </a:lnTo>
                  <a:lnTo>
                    <a:pt x="5851" y="240"/>
                  </a:lnTo>
                  <a:lnTo>
                    <a:pt x="2682" y="208"/>
                  </a:lnTo>
                  <a:lnTo>
                    <a:pt x="1544" y="193"/>
                  </a:lnTo>
                  <a:lnTo>
                    <a:pt x="677" y="188"/>
                  </a:lnTo>
                  <a:lnTo>
                    <a:pt x="163" y="188"/>
                  </a:lnTo>
                  <a:lnTo>
                    <a:pt x="27" y="193"/>
                  </a:lnTo>
                  <a:lnTo>
                    <a:pt x="0" y="198"/>
                  </a:lnTo>
                  <a:lnTo>
                    <a:pt x="650" y="240"/>
                  </a:lnTo>
                  <a:lnTo>
                    <a:pt x="1327" y="276"/>
                  </a:lnTo>
                  <a:lnTo>
                    <a:pt x="2032" y="307"/>
                  </a:lnTo>
                  <a:lnTo>
                    <a:pt x="2709" y="328"/>
                  </a:lnTo>
                  <a:lnTo>
                    <a:pt x="4144" y="365"/>
                  </a:lnTo>
                  <a:lnTo>
                    <a:pt x="5878" y="406"/>
                  </a:lnTo>
                  <a:lnTo>
                    <a:pt x="7855" y="448"/>
                  </a:lnTo>
                  <a:lnTo>
                    <a:pt x="10049" y="484"/>
                  </a:lnTo>
                  <a:lnTo>
                    <a:pt x="11566" y="505"/>
                  </a:lnTo>
                  <a:lnTo>
                    <a:pt x="13082" y="521"/>
                  </a:lnTo>
                  <a:lnTo>
                    <a:pt x="14572" y="531"/>
                  </a:lnTo>
                  <a:lnTo>
                    <a:pt x="16089" y="541"/>
                  </a:lnTo>
                  <a:lnTo>
                    <a:pt x="17606" y="552"/>
                  </a:lnTo>
                  <a:lnTo>
                    <a:pt x="22129" y="552"/>
                  </a:lnTo>
                  <a:lnTo>
                    <a:pt x="23646" y="541"/>
                  </a:lnTo>
                  <a:lnTo>
                    <a:pt x="25135" y="531"/>
                  </a:lnTo>
                  <a:lnTo>
                    <a:pt x="26652" y="521"/>
                  </a:lnTo>
                  <a:lnTo>
                    <a:pt x="28169" y="505"/>
                  </a:lnTo>
                  <a:lnTo>
                    <a:pt x="29659" y="484"/>
                  </a:lnTo>
                  <a:lnTo>
                    <a:pt x="31175" y="458"/>
                  </a:lnTo>
                  <a:lnTo>
                    <a:pt x="32692" y="432"/>
                  </a:lnTo>
                  <a:lnTo>
                    <a:pt x="34182" y="406"/>
                  </a:lnTo>
                  <a:lnTo>
                    <a:pt x="39149" y="286"/>
                  </a:lnTo>
                  <a:lnTo>
                    <a:pt x="40141" y="1286"/>
                  </a:lnTo>
                  <a:lnTo>
                    <a:pt x="41170" y="2311"/>
                  </a:lnTo>
                  <a:lnTo>
                    <a:pt x="42091" y="3232"/>
                  </a:lnTo>
                  <a:lnTo>
                    <a:pt x="42930" y="4028"/>
                  </a:lnTo>
                  <a:lnTo>
                    <a:pt x="43120" y="4221"/>
                  </a:lnTo>
                  <a:lnTo>
                    <a:pt x="43310" y="4419"/>
                  </a:lnTo>
                  <a:lnTo>
                    <a:pt x="43499" y="4611"/>
                  </a:lnTo>
                  <a:lnTo>
                    <a:pt x="43743" y="4804"/>
                  </a:lnTo>
                  <a:lnTo>
                    <a:pt x="43987" y="4996"/>
                  </a:lnTo>
                  <a:lnTo>
                    <a:pt x="44258" y="5189"/>
                  </a:lnTo>
                  <a:lnTo>
                    <a:pt x="44528" y="5381"/>
                  </a:lnTo>
                  <a:lnTo>
                    <a:pt x="44826" y="5569"/>
                  </a:lnTo>
                  <a:lnTo>
                    <a:pt x="44772" y="5371"/>
                  </a:lnTo>
                  <a:lnTo>
                    <a:pt x="44691" y="5173"/>
                  </a:lnTo>
                  <a:lnTo>
                    <a:pt x="44583" y="4975"/>
                  </a:lnTo>
                  <a:lnTo>
                    <a:pt x="44474" y="4778"/>
                  </a:lnTo>
                  <a:lnTo>
                    <a:pt x="44339" y="4580"/>
                  </a:lnTo>
                  <a:lnTo>
                    <a:pt x="44176" y="4387"/>
                  </a:lnTo>
                  <a:lnTo>
                    <a:pt x="43987" y="4190"/>
                  </a:lnTo>
                  <a:lnTo>
                    <a:pt x="43797" y="3997"/>
                  </a:lnTo>
                  <a:lnTo>
                    <a:pt x="43120" y="3196"/>
                  </a:lnTo>
                  <a:lnTo>
                    <a:pt x="42307" y="2269"/>
                  </a:lnTo>
                  <a:lnTo>
                    <a:pt x="41387" y="1239"/>
                  </a:lnTo>
                  <a:lnTo>
                    <a:pt x="40357" y="120"/>
                  </a:lnTo>
                  <a:lnTo>
                    <a:pt x="403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7"/>
            <p:cNvSpPr/>
            <p:nvPr/>
          </p:nvSpPr>
          <p:spPr>
            <a:xfrm rot="10800000">
              <a:off x="8319332" y="4646099"/>
              <a:ext cx="172996" cy="118802"/>
            </a:xfrm>
            <a:custGeom>
              <a:avLst/>
              <a:gdLst/>
              <a:ahLst/>
              <a:cxnLst/>
              <a:rect l="l" t="t" r="r" b="b"/>
              <a:pathLst>
                <a:path w="40467" h="5949" extrusionOk="0">
                  <a:moveTo>
                    <a:pt x="28" y="0"/>
                  </a:moveTo>
                  <a:lnTo>
                    <a:pt x="1" y="6"/>
                  </a:lnTo>
                  <a:lnTo>
                    <a:pt x="624" y="68"/>
                  </a:lnTo>
                  <a:lnTo>
                    <a:pt x="1274" y="115"/>
                  </a:lnTo>
                  <a:lnTo>
                    <a:pt x="1924" y="156"/>
                  </a:lnTo>
                  <a:lnTo>
                    <a:pt x="2601" y="182"/>
                  </a:lnTo>
                  <a:lnTo>
                    <a:pt x="3901" y="250"/>
                  </a:lnTo>
                  <a:lnTo>
                    <a:pt x="5499" y="318"/>
                  </a:lnTo>
                  <a:lnTo>
                    <a:pt x="7368" y="396"/>
                  </a:lnTo>
                  <a:lnTo>
                    <a:pt x="9508" y="469"/>
                  </a:lnTo>
                  <a:lnTo>
                    <a:pt x="10997" y="510"/>
                  </a:lnTo>
                  <a:lnTo>
                    <a:pt x="12460" y="547"/>
                  </a:lnTo>
                  <a:lnTo>
                    <a:pt x="13950" y="583"/>
                  </a:lnTo>
                  <a:lnTo>
                    <a:pt x="15439" y="609"/>
                  </a:lnTo>
                  <a:lnTo>
                    <a:pt x="16929" y="635"/>
                  </a:lnTo>
                  <a:lnTo>
                    <a:pt x="18419" y="651"/>
                  </a:lnTo>
                  <a:lnTo>
                    <a:pt x="19908" y="666"/>
                  </a:lnTo>
                  <a:lnTo>
                    <a:pt x="21398" y="677"/>
                  </a:lnTo>
                  <a:lnTo>
                    <a:pt x="22888" y="682"/>
                  </a:lnTo>
                  <a:lnTo>
                    <a:pt x="24378" y="682"/>
                  </a:lnTo>
                  <a:lnTo>
                    <a:pt x="25867" y="677"/>
                  </a:lnTo>
                  <a:lnTo>
                    <a:pt x="27357" y="672"/>
                  </a:lnTo>
                  <a:lnTo>
                    <a:pt x="28847" y="656"/>
                  </a:lnTo>
                  <a:lnTo>
                    <a:pt x="30336" y="640"/>
                  </a:lnTo>
                  <a:lnTo>
                    <a:pt x="31826" y="614"/>
                  </a:lnTo>
                  <a:lnTo>
                    <a:pt x="33316" y="588"/>
                  </a:lnTo>
                  <a:lnTo>
                    <a:pt x="34399" y="568"/>
                  </a:lnTo>
                  <a:lnTo>
                    <a:pt x="35455" y="542"/>
                  </a:lnTo>
                  <a:lnTo>
                    <a:pt x="36855" y="503"/>
                  </a:lnTo>
                  <a:lnTo>
                    <a:pt x="36855" y="503"/>
                  </a:lnTo>
                  <a:lnTo>
                    <a:pt x="37406" y="1510"/>
                  </a:lnTo>
                  <a:lnTo>
                    <a:pt x="38029" y="2566"/>
                  </a:lnTo>
                  <a:lnTo>
                    <a:pt x="38624" y="3518"/>
                  </a:lnTo>
                  <a:lnTo>
                    <a:pt x="39139" y="4346"/>
                  </a:lnTo>
                  <a:lnTo>
                    <a:pt x="39247" y="4549"/>
                  </a:lnTo>
                  <a:lnTo>
                    <a:pt x="39356" y="4746"/>
                  </a:lnTo>
                  <a:lnTo>
                    <a:pt x="39491" y="4949"/>
                  </a:lnTo>
                  <a:lnTo>
                    <a:pt x="39654" y="5152"/>
                  </a:lnTo>
                  <a:lnTo>
                    <a:pt x="39816" y="5350"/>
                  </a:lnTo>
                  <a:lnTo>
                    <a:pt x="40006" y="5548"/>
                  </a:lnTo>
                  <a:lnTo>
                    <a:pt x="40222" y="5751"/>
                  </a:lnTo>
                  <a:lnTo>
                    <a:pt x="40466" y="5949"/>
                  </a:lnTo>
                  <a:lnTo>
                    <a:pt x="40466" y="5746"/>
                  </a:lnTo>
                  <a:lnTo>
                    <a:pt x="40466" y="5543"/>
                  </a:lnTo>
                  <a:lnTo>
                    <a:pt x="40439" y="5335"/>
                  </a:lnTo>
                  <a:lnTo>
                    <a:pt x="40412" y="5132"/>
                  </a:lnTo>
                  <a:lnTo>
                    <a:pt x="40358" y="4929"/>
                  </a:lnTo>
                  <a:lnTo>
                    <a:pt x="40277" y="4731"/>
                  </a:lnTo>
                  <a:lnTo>
                    <a:pt x="40168" y="4528"/>
                  </a:lnTo>
                  <a:lnTo>
                    <a:pt x="40033" y="4325"/>
                  </a:lnTo>
                  <a:lnTo>
                    <a:pt x="39681" y="3513"/>
                  </a:lnTo>
                  <a:lnTo>
                    <a:pt x="39220" y="2566"/>
                  </a:lnTo>
                  <a:lnTo>
                    <a:pt x="38679" y="1504"/>
                  </a:lnTo>
                  <a:lnTo>
                    <a:pt x="38083" y="349"/>
                  </a:lnTo>
                  <a:lnTo>
                    <a:pt x="38083" y="219"/>
                  </a:lnTo>
                  <a:lnTo>
                    <a:pt x="37378" y="219"/>
                  </a:lnTo>
                  <a:lnTo>
                    <a:pt x="36403" y="250"/>
                  </a:lnTo>
                  <a:lnTo>
                    <a:pt x="35374" y="281"/>
                  </a:lnTo>
                  <a:lnTo>
                    <a:pt x="34832" y="297"/>
                  </a:lnTo>
                  <a:lnTo>
                    <a:pt x="34318" y="307"/>
                  </a:lnTo>
                  <a:lnTo>
                    <a:pt x="33776" y="313"/>
                  </a:lnTo>
                  <a:lnTo>
                    <a:pt x="33262" y="318"/>
                  </a:lnTo>
                  <a:lnTo>
                    <a:pt x="31772" y="344"/>
                  </a:lnTo>
                  <a:lnTo>
                    <a:pt x="30309" y="370"/>
                  </a:lnTo>
                  <a:lnTo>
                    <a:pt x="28847" y="385"/>
                  </a:lnTo>
                  <a:lnTo>
                    <a:pt x="27384" y="401"/>
                  </a:lnTo>
                  <a:lnTo>
                    <a:pt x="25894" y="411"/>
                  </a:lnTo>
                  <a:lnTo>
                    <a:pt x="24432" y="422"/>
                  </a:lnTo>
                  <a:lnTo>
                    <a:pt x="21479" y="422"/>
                  </a:lnTo>
                  <a:lnTo>
                    <a:pt x="19990" y="417"/>
                  </a:lnTo>
                  <a:lnTo>
                    <a:pt x="18527" y="406"/>
                  </a:lnTo>
                  <a:lnTo>
                    <a:pt x="17064" y="396"/>
                  </a:lnTo>
                  <a:lnTo>
                    <a:pt x="15575" y="380"/>
                  </a:lnTo>
                  <a:lnTo>
                    <a:pt x="14112" y="359"/>
                  </a:lnTo>
                  <a:lnTo>
                    <a:pt x="12650" y="333"/>
                  </a:lnTo>
                  <a:lnTo>
                    <a:pt x="11187" y="302"/>
                  </a:lnTo>
                  <a:lnTo>
                    <a:pt x="9724" y="271"/>
                  </a:lnTo>
                  <a:lnTo>
                    <a:pt x="7585" y="219"/>
                  </a:lnTo>
                  <a:lnTo>
                    <a:pt x="5662" y="167"/>
                  </a:lnTo>
                  <a:lnTo>
                    <a:pt x="4009" y="115"/>
                  </a:lnTo>
                  <a:lnTo>
                    <a:pt x="2601" y="73"/>
                  </a:lnTo>
                  <a:lnTo>
                    <a:pt x="678" y="1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7"/>
            <p:cNvSpPr/>
            <p:nvPr/>
          </p:nvSpPr>
          <p:spPr>
            <a:xfrm rot="10800000">
              <a:off x="8109875" y="3724499"/>
              <a:ext cx="420899" cy="248607"/>
            </a:xfrm>
            <a:custGeom>
              <a:avLst/>
              <a:gdLst/>
              <a:ahLst/>
              <a:cxnLst/>
              <a:rect l="l" t="t" r="r" b="b"/>
              <a:pathLst>
                <a:path w="98456" h="12449" extrusionOk="0">
                  <a:moveTo>
                    <a:pt x="70233" y="0"/>
                  </a:moveTo>
                  <a:lnTo>
                    <a:pt x="69610" y="47"/>
                  </a:lnTo>
                  <a:lnTo>
                    <a:pt x="67064" y="250"/>
                  </a:lnTo>
                  <a:lnTo>
                    <a:pt x="19529" y="4033"/>
                  </a:lnTo>
                  <a:lnTo>
                    <a:pt x="5201" y="5204"/>
                  </a:lnTo>
                  <a:lnTo>
                    <a:pt x="1301" y="5537"/>
                  </a:lnTo>
                  <a:lnTo>
                    <a:pt x="623" y="5594"/>
                  </a:lnTo>
                  <a:lnTo>
                    <a:pt x="0" y="5667"/>
                  </a:lnTo>
                  <a:lnTo>
                    <a:pt x="353" y="5657"/>
                  </a:lnTo>
                  <a:lnTo>
                    <a:pt x="705" y="5641"/>
                  </a:lnTo>
                  <a:lnTo>
                    <a:pt x="1057" y="5620"/>
                  </a:lnTo>
                  <a:lnTo>
                    <a:pt x="1409" y="5594"/>
                  </a:lnTo>
                  <a:lnTo>
                    <a:pt x="5390" y="5313"/>
                  </a:lnTo>
                  <a:lnTo>
                    <a:pt x="19881" y="4210"/>
                  </a:lnTo>
                  <a:lnTo>
                    <a:pt x="67551" y="505"/>
                  </a:lnTo>
                  <a:lnTo>
                    <a:pt x="69538" y="348"/>
                  </a:lnTo>
                  <a:lnTo>
                    <a:pt x="89707" y="8915"/>
                  </a:lnTo>
                  <a:lnTo>
                    <a:pt x="95991" y="11517"/>
                  </a:lnTo>
                  <a:lnTo>
                    <a:pt x="97778" y="12219"/>
                  </a:lnTo>
                  <a:lnTo>
                    <a:pt x="97914" y="12282"/>
                  </a:lnTo>
                  <a:lnTo>
                    <a:pt x="98076" y="12339"/>
                  </a:lnTo>
                  <a:lnTo>
                    <a:pt x="98266" y="12396"/>
                  </a:lnTo>
                  <a:lnTo>
                    <a:pt x="98456" y="12448"/>
                  </a:lnTo>
                  <a:lnTo>
                    <a:pt x="98374" y="12386"/>
                  </a:lnTo>
                  <a:lnTo>
                    <a:pt x="98293" y="12318"/>
                  </a:lnTo>
                  <a:lnTo>
                    <a:pt x="98158" y="12256"/>
                  </a:lnTo>
                  <a:lnTo>
                    <a:pt x="98022" y="12193"/>
                  </a:lnTo>
                  <a:lnTo>
                    <a:pt x="96478" y="11475"/>
                  </a:lnTo>
                  <a:lnTo>
                    <a:pt x="90574" y="8826"/>
                  </a:lnTo>
                  <a:lnTo>
                    <a:pt x="70476" y="120"/>
                  </a:lnTo>
                  <a:lnTo>
                    <a:pt x="70233" y="0"/>
                  </a:lnTo>
                  <a:close/>
                  <a:moveTo>
                    <a:pt x="98456" y="12448"/>
                  </a:moveTo>
                  <a:lnTo>
                    <a:pt x="98456" y="12448"/>
                  </a:lnTo>
                  <a:lnTo>
                    <a:pt x="98456" y="1244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7"/>
            <p:cNvSpPr/>
            <p:nvPr/>
          </p:nvSpPr>
          <p:spPr>
            <a:xfrm rot="10800000">
              <a:off x="8205175" y="3509166"/>
              <a:ext cx="375281" cy="276465"/>
            </a:xfrm>
            <a:custGeom>
              <a:avLst/>
              <a:gdLst/>
              <a:ahLst/>
              <a:cxnLst/>
              <a:rect l="l" t="t" r="r" b="b"/>
              <a:pathLst>
                <a:path w="87785" h="13844" extrusionOk="0">
                  <a:moveTo>
                    <a:pt x="61457" y="0"/>
                  </a:moveTo>
                  <a:lnTo>
                    <a:pt x="60753" y="83"/>
                  </a:lnTo>
                  <a:lnTo>
                    <a:pt x="17579" y="5142"/>
                  </a:lnTo>
                  <a:lnTo>
                    <a:pt x="4605" y="6693"/>
                  </a:lnTo>
                  <a:lnTo>
                    <a:pt x="1165" y="7119"/>
                  </a:lnTo>
                  <a:lnTo>
                    <a:pt x="868" y="7161"/>
                  </a:lnTo>
                  <a:lnTo>
                    <a:pt x="570" y="7197"/>
                  </a:lnTo>
                  <a:lnTo>
                    <a:pt x="272" y="7244"/>
                  </a:lnTo>
                  <a:lnTo>
                    <a:pt x="1" y="7286"/>
                  </a:lnTo>
                  <a:lnTo>
                    <a:pt x="28" y="7291"/>
                  </a:lnTo>
                  <a:lnTo>
                    <a:pt x="82" y="7286"/>
                  </a:lnTo>
                  <a:lnTo>
                    <a:pt x="353" y="7265"/>
                  </a:lnTo>
                  <a:lnTo>
                    <a:pt x="1301" y="7166"/>
                  </a:lnTo>
                  <a:lnTo>
                    <a:pt x="4741" y="6776"/>
                  </a:lnTo>
                  <a:lnTo>
                    <a:pt x="17904" y="5293"/>
                  </a:lnTo>
                  <a:lnTo>
                    <a:pt x="60785" y="382"/>
                  </a:lnTo>
                  <a:lnTo>
                    <a:pt x="61268" y="640"/>
                  </a:lnTo>
                  <a:lnTo>
                    <a:pt x="71425" y="5772"/>
                  </a:lnTo>
                  <a:lnTo>
                    <a:pt x="79740" y="9997"/>
                  </a:lnTo>
                  <a:lnTo>
                    <a:pt x="81419" y="10830"/>
                  </a:lnTo>
                  <a:lnTo>
                    <a:pt x="82963" y="11584"/>
                  </a:lnTo>
                  <a:lnTo>
                    <a:pt x="84344" y="12251"/>
                  </a:lnTo>
                  <a:lnTo>
                    <a:pt x="85509" y="12823"/>
                  </a:lnTo>
                  <a:lnTo>
                    <a:pt x="87134" y="13588"/>
                  </a:lnTo>
                  <a:lnTo>
                    <a:pt x="87270" y="13656"/>
                  </a:lnTo>
                  <a:lnTo>
                    <a:pt x="87405" y="13718"/>
                  </a:lnTo>
                  <a:lnTo>
                    <a:pt x="87595" y="13781"/>
                  </a:lnTo>
                  <a:lnTo>
                    <a:pt x="87784" y="13843"/>
                  </a:lnTo>
                  <a:lnTo>
                    <a:pt x="87622" y="13703"/>
                  </a:lnTo>
                  <a:lnTo>
                    <a:pt x="87405" y="13567"/>
                  </a:lnTo>
                  <a:lnTo>
                    <a:pt x="86782" y="13219"/>
                  </a:lnTo>
                  <a:lnTo>
                    <a:pt x="85997" y="12792"/>
                  </a:lnTo>
                  <a:lnTo>
                    <a:pt x="83667" y="11538"/>
                  </a:lnTo>
                  <a:lnTo>
                    <a:pt x="80661" y="9935"/>
                  </a:lnTo>
                  <a:lnTo>
                    <a:pt x="72481" y="5688"/>
                  </a:lnTo>
                  <a:lnTo>
                    <a:pt x="67687" y="3201"/>
                  </a:lnTo>
                  <a:lnTo>
                    <a:pt x="62514" y="547"/>
                  </a:lnTo>
                  <a:lnTo>
                    <a:pt x="61728" y="146"/>
                  </a:lnTo>
                  <a:lnTo>
                    <a:pt x="614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7"/>
            <p:cNvSpPr/>
            <p:nvPr/>
          </p:nvSpPr>
          <p:spPr>
            <a:xfrm rot="10800000">
              <a:off x="8388468" y="3398196"/>
              <a:ext cx="175660" cy="226979"/>
            </a:xfrm>
            <a:custGeom>
              <a:avLst/>
              <a:gdLst/>
              <a:ahLst/>
              <a:cxnLst/>
              <a:rect l="l" t="t" r="r" b="b"/>
              <a:pathLst>
                <a:path w="41090" h="11366" extrusionOk="0">
                  <a:moveTo>
                    <a:pt x="36431" y="0"/>
                  </a:moveTo>
                  <a:lnTo>
                    <a:pt x="34778" y="313"/>
                  </a:lnTo>
                  <a:lnTo>
                    <a:pt x="33397" y="568"/>
                  </a:lnTo>
                  <a:lnTo>
                    <a:pt x="31989" y="817"/>
                  </a:lnTo>
                  <a:lnTo>
                    <a:pt x="30580" y="1067"/>
                  </a:lnTo>
                  <a:lnTo>
                    <a:pt x="29145" y="1312"/>
                  </a:lnTo>
                  <a:lnTo>
                    <a:pt x="27682" y="1551"/>
                  </a:lnTo>
                  <a:lnTo>
                    <a:pt x="26219" y="1785"/>
                  </a:lnTo>
                  <a:lnTo>
                    <a:pt x="24730" y="2019"/>
                  </a:lnTo>
                  <a:lnTo>
                    <a:pt x="23240" y="2248"/>
                  </a:lnTo>
                  <a:lnTo>
                    <a:pt x="21723" y="2472"/>
                  </a:lnTo>
                  <a:lnTo>
                    <a:pt x="20179" y="2691"/>
                  </a:lnTo>
                  <a:lnTo>
                    <a:pt x="18636" y="2909"/>
                  </a:lnTo>
                  <a:lnTo>
                    <a:pt x="17065" y="3123"/>
                  </a:lnTo>
                  <a:lnTo>
                    <a:pt x="15494" y="3331"/>
                  </a:lnTo>
                  <a:lnTo>
                    <a:pt x="13896" y="3534"/>
                  </a:lnTo>
                  <a:lnTo>
                    <a:pt x="12270" y="3732"/>
                  </a:lnTo>
                  <a:lnTo>
                    <a:pt x="10645" y="3929"/>
                  </a:lnTo>
                  <a:lnTo>
                    <a:pt x="8316" y="4205"/>
                  </a:lnTo>
                  <a:lnTo>
                    <a:pt x="6203" y="4439"/>
                  </a:lnTo>
                  <a:lnTo>
                    <a:pt x="4362" y="4642"/>
                  </a:lnTo>
                  <a:lnTo>
                    <a:pt x="2818" y="4809"/>
                  </a:lnTo>
                  <a:lnTo>
                    <a:pt x="2086" y="4877"/>
                  </a:lnTo>
                  <a:lnTo>
                    <a:pt x="1382" y="4955"/>
                  </a:lnTo>
                  <a:lnTo>
                    <a:pt x="678" y="5038"/>
                  </a:lnTo>
                  <a:lnTo>
                    <a:pt x="1" y="5126"/>
                  </a:lnTo>
                  <a:lnTo>
                    <a:pt x="1" y="5126"/>
                  </a:lnTo>
                  <a:lnTo>
                    <a:pt x="813" y="5079"/>
                  </a:lnTo>
                  <a:lnTo>
                    <a:pt x="1599" y="5027"/>
                  </a:lnTo>
                  <a:lnTo>
                    <a:pt x="2384" y="4965"/>
                  </a:lnTo>
                  <a:lnTo>
                    <a:pt x="3143" y="4897"/>
                  </a:lnTo>
                  <a:lnTo>
                    <a:pt x="3901" y="4830"/>
                  </a:lnTo>
                  <a:lnTo>
                    <a:pt x="4741" y="4757"/>
                  </a:lnTo>
                  <a:lnTo>
                    <a:pt x="5635" y="4668"/>
                  </a:lnTo>
                  <a:lnTo>
                    <a:pt x="6610" y="4569"/>
                  </a:lnTo>
                  <a:lnTo>
                    <a:pt x="8776" y="4340"/>
                  </a:lnTo>
                  <a:lnTo>
                    <a:pt x="11214" y="4080"/>
                  </a:lnTo>
                  <a:lnTo>
                    <a:pt x="12866" y="3893"/>
                  </a:lnTo>
                  <a:lnTo>
                    <a:pt x="14519" y="3695"/>
                  </a:lnTo>
                  <a:lnTo>
                    <a:pt x="16144" y="3497"/>
                  </a:lnTo>
                  <a:lnTo>
                    <a:pt x="17742" y="3294"/>
                  </a:lnTo>
                  <a:lnTo>
                    <a:pt x="19340" y="3086"/>
                  </a:lnTo>
                  <a:lnTo>
                    <a:pt x="20938" y="2873"/>
                  </a:lnTo>
                  <a:lnTo>
                    <a:pt x="22482" y="2660"/>
                  </a:lnTo>
                  <a:lnTo>
                    <a:pt x="24026" y="2436"/>
                  </a:lnTo>
                  <a:lnTo>
                    <a:pt x="25569" y="2207"/>
                  </a:lnTo>
                  <a:lnTo>
                    <a:pt x="27086" y="1978"/>
                  </a:lnTo>
                  <a:lnTo>
                    <a:pt x="28576" y="1744"/>
                  </a:lnTo>
                  <a:lnTo>
                    <a:pt x="30038" y="1504"/>
                  </a:lnTo>
                  <a:lnTo>
                    <a:pt x="31501" y="1260"/>
                  </a:lnTo>
                  <a:lnTo>
                    <a:pt x="32937" y="1015"/>
                  </a:lnTo>
                  <a:lnTo>
                    <a:pt x="34098" y="805"/>
                  </a:lnTo>
                  <a:lnTo>
                    <a:pt x="33776" y="1093"/>
                  </a:lnTo>
                  <a:lnTo>
                    <a:pt x="33397" y="1463"/>
                  </a:lnTo>
                  <a:lnTo>
                    <a:pt x="33045" y="1837"/>
                  </a:lnTo>
                  <a:lnTo>
                    <a:pt x="32747" y="2269"/>
                  </a:lnTo>
                  <a:lnTo>
                    <a:pt x="32476" y="2701"/>
                  </a:lnTo>
                  <a:lnTo>
                    <a:pt x="32287" y="3133"/>
                  </a:lnTo>
                  <a:lnTo>
                    <a:pt x="32151" y="3565"/>
                  </a:lnTo>
                  <a:lnTo>
                    <a:pt x="32070" y="3997"/>
                  </a:lnTo>
                  <a:lnTo>
                    <a:pt x="32070" y="4434"/>
                  </a:lnTo>
                  <a:lnTo>
                    <a:pt x="32124" y="4866"/>
                  </a:lnTo>
                  <a:lnTo>
                    <a:pt x="32232" y="5298"/>
                  </a:lnTo>
                  <a:lnTo>
                    <a:pt x="32395" y="5730"/>
                  </a:lnTo>
                  <a:lnTo>
                    <a:pt x="32639" y="6162"/>
                  </a:lnTo>
                  <a:lnTo>
                    <a:pt x="32937" y="6594"/>
                  </a:lnTo>
                  <a:lnTo>
                    <a:pt x="33289" y="7021"/>
                  </a:lnTo>
                  <a:lnTo>
                    <a:pt x="33722" y="7447"/>
                  </a:lnTo>
                  <a:lnTo>
                    <a:pt x="34183" y="7874"/>
                  </a:lnTo>
                  <a:lnTo>
                    <a:pt x="34724" y="8296"/>
                  </a:lnTo>
                  <a:lnTo>
                    <a:pt x="35320" y="8717"/>
                  </a:lnTo>
                  <a:lnTo>
                    <a:pt x="35726" y="8972"/>
                  </a:lnTo>
                  <a:lnTo>
                    <a:pt x="36160" y="9222"/>
                  </a:lnTo>
                  <a:lnTo>
                    <a:pt x="36593" y="9472"/>
                  </a:lnTo>
                  <a:lnTo>
                    <a:pt x="37081" y="9721"/>
                  </a:lnTo>
                  <a:lnTo>
                    <a:pt x="37568" y="9971"/>
                  </a:lnTo>
                  <a:lnTo>
                    <a:pt x="38083" y="10216"/>
                  </a:lnTo>
                  <a:lnTo>
                    <a:pt x="38625" y="10460"/>
                  </a:lnTo>
                  <a:lnTo>
                    <a:pt x="39193" y="10705"/>
                  </a:lnTo>
                  <a:lnTo>
                    <a:pt x="39600" y="10877"/>
                  </a:lnTo>
                  <a:lnTo>
                    <a:pt x="40033" y="11043"/>
                  </a:lnTo>
                  <a:lnTo>
                    <a:pt x="40548" y="11210"/>
                  </a:lnTo>
                  <a:lnTo>
                    <a:pt x="41089" y="11366"/>
                  </a:lnTo>
                  <a:lnTo>
                    <a:pt x="40791" y="11179"/>
                  </a:lnTo>
                  <a:lnTo>
                    <a:pt x="40439" y="11002"/>
                  </a:lnTo>
                  <a:lnTo>
                    <a:pt x="40087" y="10820"/>
                  </a:lnTo>
                  <a:lnTo>
                    <a:pt x="39681" y="10643"/>
                  </a:lnTo>
                  <a:lnTo>
                    <a:pt x="39166" y="10398"/>
                  </a:lnTo>
                  <a:lnTo>
                    <a:pt x="38706" y="10153"/>
                  </a:lnTo>
                  <a:lnTo>
                    <a:pt x="38245" y="9909"/>
                  </a:lnTo>
                  <a:lnTo>
                    <a:pt x="37785" y="9659"/>
                  </a:lnTo>
                  <a:lnTo>
                    <a:pt x="37379" y="9409"/>
                  </a:lnTo>
                  <a:lnTo>
                    <a:pt x="36972" y="9159"/>
                  </a:lnTo>
                  <a:lnTo>
                    <a:pt x="36593" y="8910"/>
                  </a:lnTo>
                  <a:lnTo>
                    <a:pt x="36214" y="8655"/>
                  </a:lnTo>
                  <a:lnTo>
                    <a:pt x="35672" y="8238"/>
                  </a:lnTo>
                  <a:lnTo>
                    <a:pt x="35185" y="7822"/>
                  </a:lnTo>
                  <a:lnTo>
                    <a:pt x="34751" y="7400"/>
                  </a:lnTo>
                  <a:lnTo>
                    <a:pt x="34399" y="6979"/>
                  </a:lnTo>
                  <a:lnTo>
                    <a:pt x="34074" y="6557"/>
                  </a:lnTo>
                  <a:lnTo>
                    <a:pt x="33803" y="6131"/>
                  </a:lnTo>
                  <a:lnTo>
                    <a:pt x="33614" y="5709"/>
                  </a:lnTo>
                  <a:lnTo>
                    <a:pt x="33451" y="5282"/>
                  </a:lnTo>
                  <a:lnTo>
                    <a:pt x="33370" y="4856"/>
                  </a:lnTo>
                  <a:lnTo>
                    <a:pt x="33343" y="4429"/>
                  </a:lnTo>
                  <a:lnTo>
                    <a:pt x="33370" y="4002"/>
                  </a:lnTo>
                  <a:lnTo>
                    <a:pt x="33451" y="3570"/>
                  </a:lnTo>
                  <a:lnTo>
                    <a:pt x="33587" y="3144"/>
                  </a:lnTo>
                  <a:lnTo>
                    <a:pt x="33803" y="2717"/>
                  </a:lnTo>
                  <a:lnTo>
                    <a:pt x="34047" y="2295"/>
                  </a:lnTo>
                  <a:lnTo>
                    <a:pt x="34372" y="1869"/>
                  </a:lnTo>
                  <a:lnTo>
                    <a:pt x="34670" y="1499"/>
                  </a:lnTo>
                  <a:lnTo>
                    <a:pt x="35049" y="1135"/>
                  </a:lnTo>
                  <a:lnTo>
                    <a:pt x="35456" y="781"/>
                  </a:lnTo>
                  <a:lnTo>
                    <a:pt x="35889" y="437"/>
                  </a:lnTo>
                  <a:lnTo>
                    <a:pt x="3643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7"/>
            <p:cNvSpPr/>
            <p:nvPr/>
          </p:nvSpPr>
          <p:spPr>
            <a:xfrm rot="10800000">
              <a:off x="7672230" y="4663871"/>
              <a:ext cx="244782" cy="180748"/>
            </a:xfrm>
            <a:custGeom>
              <a:avLst/>
              <a:gdLst/>
              <a:ahLst/>
              <a:cxnLst/>
              <a:rect l="l" t="t" r="r" b="b"/>
              <a:pathLst>
                <a:path w="57259" h="9051" extrusionOk="0">
                  <a:moveTo>
                    <a:pt x="55363" y="1"/>
                  </a:moveTo>
                  <a:lnTo>
                    <a:pt x="54442" y="6"/>
                  </a:lnTo>
                  <a:lnTo>
                    <a:pt x="53494" y="16"/>
                  </a:lnTo>
                  <a:lnTo>
                    <a:pt x="43147" y="89"/>
                  </a:lnTo>
                  <a:lnTo>
                    <a:pt x="36105" y="157"/>
                  </a:lnTo>
                  <a:lnTo>
                    <a:pt x="28007" y="240"/>
                  </a:lnTo>
                  <a:lnTo>
                    <a:pt x="19069" y="339"/>
                  </a:lnTo>
                  <a:lnTo>
                    <a:pt x="9480" y="448"/>
                  </a:lnTo>
                  <a:lnTo>
                    <a:pt x="5905" y="448"/>
                  </a:lnTo>
                  <a:lnTo>
                    <a:pt x="5905" y="568"/>
                  </a:lnTo>
                  <a:lnTo>
                    <a:pt x="5797" y="948"/>
                  </a:lnTo>
                  <a:lnTo>
                    <a:pt x="5688" y="1328"/>
                  </a:lnTo>
                  <a:lnTo>
                    <a:pt x="5580" y="1708"/>
                  </a:lnTo>
                  <a:lnTo>
                    <a:pt x="5445" y="2082"/>
                  </a:lnTo>
                  <a:lnTo>
                    <a:pt x="5282" y="2462"/>
                  </a:lnTo>
                  <a:lnTo>
                    <a:pt x="5120" y="2842"/>
                  </a:lnTo>
                  <a:lnTo>
                    <a:pt x="4903" y="3217"/>
                  </a:lnTo>
                  <a:lnTo>
                    <a:pt x="4713" y="3597"/>
                  </a:lnTo>
                  <a:lnTo>
                    <a:pt x="4497" y="3972"/>
                  </a:lnTo>
                  <a:lnTo>
                    <a:pt x="4253" y="4351"/>
                  </a:lnTo>
                  <a:lnTo>
                    <a:pt x="3982" y="4726"/>
                  </a:lnTo>
                  <a:lnTo>
                    <a:pt x="3711" y="5101"/>
                  </a:lnTo>
                  <a:lnTo>
                    <a:pt x="3413" y="5476"/>
                  </a:lnTo>
                  <a:lnTo>
                    <a:pt x="3115" y="5850"/>
                  </a:lnTo>
                  <a:lnTo>
                    <a:pt x="2790" y="6225"/>
                  </a:lnTo>
                  <a:lnTo>
                    <a:pt x="2438" y="6600"/>
                  </a:lnTo>
                  <a:lnTo>
                    <a:pt x="1924" y="7141"/>
                  </a:lnTo>
                  <a:lnTo>
                    <a:pt x="1436" y="7625"/>
                  </a:lnTo>
                  <a:lnTo>
                    <a:pt x="976" y="8041"/>
                  </a:lnTo>
                  <a:lnTo>
                    <a:pt x="596" y="8390"/>
                  </a:lnTo>
                  <a:lnTo>
                    <a:pt x="380" y="8551"/>
                  </a:lnTo>
                  <a:lnTo>
                    <a:pt x="217" y="8718"/>
                  </a:lnTo>
                  <a:lnTo>
                    <a:pt x="82" y="8884"/>
                  </a:lnTo>
                  <a:lnTo>
                    <a:pt x="1" y="9051"/>
                  </a:lnTo>
                  <a:lnTo>
                    <a:pt x="271" y="8905"/>
                  </a:lnTo>
                  <a:lnTo>
                    <a:pt x="542" y="8754"/>
                  </a:lnTo>
                  <a:lnTo>
                    <a:pt x="759" y="8603"/>
                  </a:lnTo>
                  <a:lnTo>
                    <a:pt x="921" y="8447"/>
                  </a:lnTo>
                  <a:lnTo>
                    <a:pt x="1409" y="8104"/>
                  </a:lnTo>
                  <a:lnTo>
                    <a:pt x="1951" y="7687"/>
                  </a:lnTo>
                  <a:lnTo>
                    <a:pt x="2547" y="7208"/>
                  </a:lnTo>
                  <a:lnTo>
                    <a:pt x="3170" y="6667"/>
                  </a:lnTo>
                  <a:lnTo>
                    <a:pt x="3576" y="6293"/>
                  </a:lnTo>
                  <a:lnTo>
                    <a:pt x="3955" y="5918"/>
                  </a:lnTo>
                  <a:lnTo>
                    <a:pt x="4307" y="5543"/>
                  </a:lnTo>
                  <a:lnTo>
                    <a:pt x="4659" y="5163"/>
                  </a:lnTo>
                  <a:lnTo>
                    <a:pt x="4984" y="4789"/>
                  </a:lnTo>
                  <a:lnTo>
                    <a:pt x="5282" y="4409"/>
                  </a:lnTo>
                  <a:lnTo>
                    <a:pt x="5553" y="4034"/>
                  </a:lnTo>
                  <a:lnTo>
                    <a:pt x="5824" y="3654"/>
                  </a:lnTo>
                  <a:lnTo>
                    <a:pt x="6068" y="3274"/>
                  </a:lnTo>
                  <a:lnTo>
                    <a:pt x="6284" y="2894"/>
                  </a:lnTo>
                  <a:lnTo>
                    <a:pt x="6474" y="2514"/>
                  </a:lnTo>
                  <a:lnTo>
                    <a:pt x="6664" y="2135"/>
                  </a:lnTo>
                  <a:lnTo>
                    <a:pt x="6826" y="1755"/>
                  </a:lnTo>
                  <a:lnTo>
                    <a:pt x="6961" y="1370"/>
                  </a:lnTo>
                  <a:lnTo>
                    <a:pt x="7070" y="990"/>
                  </a:lnTo>
                  <a:lnTo>
                    <a:pt x="7145" y="727"/>
                  </a:lnTo>
                  <a:lnTo>
                    <a:pt x="7145" y="727"/>
                  </a:lnTo>
                  <a:lnTo>
                    <a:pt x="9507" y="698"/>
                  </a:lnTo>
                  <a:lnTo>
                    <a:pt x="19123" y="589"/>
                  </a:lnTo>
                  <a:lnTo>
                    <a:pt x="28061" y="474"/>
                  </a:lnTo>
                  <a:lnTo>
                    <a:pt x="36132" y="370"/>
                  </a:lnTo>
                  <a:lnTo>
                    <a:pt x="43175" y="271"/>
                  </a:lnTo>
                  <a:lnTo>
                    <a:pt x="53521" y="110"/>
                  </a:lnTo>
                  <a:lnTo>
                    <a:pt x="54469" y="95"/>
                  </a:lnTo>
                  <a:lnTo>
                    <a:pt x="55390" y="79"/>
                  </a:lnTo>
                  <a:lnTo>
                    <a:pt x="56338" y="53"/>
                  </a:lnTo>
                  <a:lnTo>
                    <a:pt x="57259" y="16"/>
                  </a:lnTo>
                  <a:lnTo>
                    <a:pt x="56311" y="6"/>
                  </a:lnTo>
                  <a:lnTo>
                    <a:pt x="5536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7"/>
            <p:cNvSpPr/>
            <p:nvPr/>
          </p:nvSpPr>
          <p:spPr>
            <a:xfrm rot="10800000">
              <a:off x="7554226" y="4520449"/>
              <a:ext cx="251498" cy="193529"/>
            </a:xfrm>
            <a:custGeom>
              <a:avLst/>
              <a:gdLst/>
              <a:ahLst/>
              <a:cxnLst/>
              <a:rect l="l" t="t" r="r" b="b"/>
              <a:pathLst>
                <a:path w="58830" h="9691" extrusionOk="0">
                  <a:moveTo>
                    <a:pt x="58830" y="0"/>
                  </a:moveTo>
                  <a:lnTo>
                    <a:pt x="57882" y="6"/>
                  </a:lnTo>
                  <a:lnTo>
                    <a:pt x="56907" y="21"/>
                  </a:lnTo>
                  <a:lnTo>
                    <a:pt x="55959" y="42"/>
                  </a:lnTo>
                  <a:lnTo>
                    <a:pt x="55011" y="73"/>
                  </a:lnTo>
                  <a:lnTo>
                    <a:pt x="44664" y="344"/>
                  </a:lnTo>
                  <a:lnTo>
                    <a:pt x="41197" y="427"/>
                  </a:lnTo>
                  <a:lnTo>
                    <a:pt x="37460" y="516"/>
                  </a:lnTo>
                  <a:lnTo>
                    <a:pt x="33424" y="604"/>
                  </a:lnTo>
                  <a:lnTo>
                    <a:pt x="29171" y="687"/>
                  </a:lnTo>
                  <a:lnTo>
                    <a:pt x="24702" y="776"/>
                  </a:lnTo>
                  <a:lnTo>
                    <a:pt x="20017" y="859"/>
                  </a:lnTo>
                  <a:lnTo>
                    <a:pt x="15195" y="937"/>
                  </a:lnTo>
                  <a:lnTo>
                    <a:pt x="10185" y="1005"/>
                  </a:lnTo>
                  <a:lnTo>
                    <a:pt x="5932" y="1057"/>
                  </a:lnTo>
                  <a:lnTo>
                    <a:pt x="5363" y="1057"/>
                  </a:lnTo>
                  <a:lnTo>
                    <a:pt x="5363" y="1166"/>
                  </a:lnTo>
                  <a:lnTo>
                    <a:pt x="4172" y="2899"/>
                  </a:lnTo>
                  <a:lnTo>
                    <a:pt x="3088" y="4507"/>
                  </a:lnTo>
                  <a:lnTo>
                    <a:pt x="2113" y="5959"/>
                  </a:lnTo>
                  <a:lnTo>
                    <a:pt x="1301" y="7213"/>
                  </a:lnTo>
                  <a:lnTo>
                    <a:pt x="705" y="8218"/>
                  </a:lnTo>
                  <a:lnTo>
                    <a:pt x="244" y="9024"/>
                  </a:lnTo>
                  <a:lnTo>
                    <a:pt x="109" y="9191"/>
                  </a:lnTo>
                  <a:lnTo>
                    <a:pt x="55" y="9357"/>
                  </a:lnTo>
                  <a:lnTo>
                    <a:pt x="1" y="9524"/>
                  </a:lnTo>
                  <a:lnTo>
                    <a:pt x="28" y="9690"/>
                  </a:lnTo>
                  <a:lnTo>
                    <a:pt x="244" y="9529"/>
                  </a:lnTo>
                  <a:lnTo>
                    <a:pt x="434" y="9368"/>
                  </a:lnTo>
                  <a:lnTo>
                    <a:pt x="569" y="9206"/>
                  </a:lnTo>
                  <a:lnTo>
                    <a:pt x="678" y="9045"/>
                  </a:lnTo>
                  <a:lnTo>
                    <a:pt x="2140" y="7244"/>
                  </a:lnTo>
                  <a:lnTo>
                    <a:pt x="2547" y="6646"/>
                  </a:lnTo>
                  <a:lnTo>
                    <a:pt x="3034" y="5990"/>
                  </a:lnTo>
                  <a:lnTo>
                    <a:pt x="4145" y="4543"/>
                  </a:lnTo>
                  <a:lnTo>
                    <a:pt x="5363" y="2941"/>
                  </a:lnTo>
                  <a:lnTo>
                    <a:pt x="6557" y="1310"/>
                  </a:lnTo>
                  <a:lnTo>
                    <a:pt x="6557" y="1310"/>
                  </a:lnTo>
                  <a:lnTo>
                    <a:pt x="10293" y="1265"/>
                  </a:lnTo>
                  <a:lnTo>
                    <a:pt x="12812" y="1229"/>
                  </a:lnTo>
                  <a:lnTo>
                    <a:pt x="15304" y="1192"/>
                  </a:lnTo>
                  <a:lnTo>
                    <a:pt x="20179" y="1109"/>
                  </a:lnTo>
                  <a:lnTo>
                    <a:pt x="24838" y="1020"/>
                  </a:lnTo>
                  <a:lnTo>
                    <a:pt x="29334" y="927"/>
                  </a:lnTo>
                  <a:lnTo>
                    <a:pt x="33586" y="828"/>
                  </a:lnTo>
                  <a:lnTo>
                    <a:pt x="37595" y="724"/>
                  </a:lnTo>
                  <a:lnTo>
                    <a:pt x="41333" y="625"/>
                  </a:lnTo>
                  <a:lnTo>
                    <a:pt x="44773" y="521"/>
                  </a:lnTo>
                  <a:lnTo>
                    <a:pt x="47887" y="427"/>
                  </a:lnTo>
                  <a:lnTo>
                    <a:pt x="50650" y="333"/>
                  </a:lnTo>
                  <a:lnTo>
                    <a:pt x="53088" y="245"/>
                  </a:lnTo>
                  <a:lnTo>
                    <a:pt x="55119" y="172"/>
                  </a:lnTo>
                  <a:lnTo>
                    <a:pt x="56067" y="141"/>
                  </a:lnTo>
                  <a:lnTo>
                    <a:pt x="56988" y="104"/>
                  </a:lnTo>
                  <a:lnTo>
                    <a:pt x="57909" y="58"/>
                  </a:lnTo>
                  <a:lnTo>
                    <a:pt x="5883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7"/>
            <p:cNvSpPr/>
            <p:nvPr/>
          </p:nvSpPr>
          <p:spPr>
            <a:xfrm rot="10800000">
              <a:off x="7494347" y="4458724"/>
              <a:ext cx="180285" cy="129505"/>
            </a:xfrm>
            <a:custGeom>
              <a:avLst/>
              <a:gdLst/>
              <a:ahLst/>
              <a:cxnLst/>
              <a:rect l="l" t="t" r="r" b="b"/>
              <a:pathLst>
                <a:path w="42172" h="6485" extrusionOk="0">
                  <a:moveTo>
                    <a:pt x="3738" y="0"/>
                  </a:moveTo>
                  <a:lnTo>
                    <a:pt x="3738" y="136"/>
                  </a:lnTo>
                  <a:lnTo>
                    <a:pt x="3657" y="698"/>
                  </a:lnTo>
                  <a:lnTo>
                    <a:pt x="3521" y="1265"/>
                  </a:lnTo>
                  <a:lnTo>
                    <a:pt x="3332" y="1832"/>
                  </a:lnTo>
                  <a:lnTo>
                    <a:pt x="3088" y="2394"/>
                  </a:lnTo>
                  <a:lnTo>
                    <a:pt x="2790" y="2961"/>
                  </a:lnTo>
                  <a:lnTo>
                    <a:pt x="2438" y="3523"/>
                  </a:lnTo>
                  <a:lnTo>
                    <a:pt x="2032" y="4085"/>
                  </a:lnTo>
                  <a:lnTo>
                    <a:pt x="1598" y="4642"/>
                  </a:lnTo>
                  <a:lnTo>
                    <a:pt x="1246" y="5048"/>
                  </a:lnTo>
                  <a:lnTo>
                    <a:pt x="921" y="5412"/>
                  </a:lnTo>
                  <a:lnTo>
                    <a:pt x="379" y="5990"/>
                  </a:lnTo>
                  <a:lnTo>
                    <a:pt x="190" y="6203"/>
                  </a:lnTo>
                  <a:lnTo>
                    <a:pt x="54" y="6354"/>
                  </a:lnTo>
                  <a:lnTo>
                    <a:pt x="0" y="6453"/>
                  </a:lnTo>
                  <a:lnTo>
                    <a:pt x="27" y="6474"/>
                  </a:lnTo>
                  <a:lnTo>
                    <a:pt x="27" y="6485"/>
                  </a:lnTo>
                  <a:lnTo>
                    <a:pt x="54" y="6485"/>
                  </a:lnTo>
                  <a:lnTo>
                    <a:pt x="298" y="6365"/>
                  </a:lnTo>
                  <a:lnTo>
                    <a:pt x="515" y="6245"/>
                  </a:lnTo>
                  <a:lnTo>
                    <a:pt x="704" y="6120"/>
                  </a:lnTo>
                  <a:lnTo>
                    <a:pt x="840" y="5995"/>
                  </a:lnTo>
                  <a:lnTo>
                    <a:pt x="1219" y="5740"/>
                  </a:lnTo>
                  <a:lnTo>
                    <a:pt x="1598" y="5433"/>
                  </a:lnTo>
                  <a:lnTo>
                    <a:pt x="2032" y="5074"/>
                  </a:lnTo>
                  <a:lnTo>
                    <a:pt x="2492" y="4668"/>
                  </a:lnTo>
                  <a:lnTo>
                    <a:pt x="3034" y="4106"/>
                  </a:lnTo>
                  <a:lnTo>
                    <a:pt x="3494" y="3544"/>
                  </a:lnTo>
                  <a:lnTo>
                    <a:pt x="3927" y="2977"/>
                  </a:lnTo>
                  <a:lnTo>
                    <a:pt x="4280" y="2410"/>
                  </a:lnTo>
                  <a:lnTo>
                    <a:pt x="4550" y="1842"/>
                  </a:lnTo>
                  <a:lnTo>
                    <a:pt x="4794" y="1275"/>
                  </a:lnTo>
                  <a:lnTo>
                    <a:pt x="4930" y="703"/>
                  </a:lnTo>
                  <a:lnTo>
                    <a:pt x="5011" y="277"/>
                  </a:lnTo>
                  <a:lnTo>
                    <a:pt x="5011" y="277"/>
                  </a:lnTo>
                  <a:lnTo>
                    <a:pt x="6528" y="313"/>
                  </a:lnTo>
                  <a:lnTo>
                    <a:pt x="9670" y="380"/>
                  </a:lnTo>
                  <a:lnTo>
                    <a:pt x="12811" y="437"/>
                  </a:lnTo>
                  <a:lnTo>
                    <a:pt x="15953" y="484"/>
                  </a:lnTo>
                  <a:lnTo>
                    <a:pt x="19122" y="515"/>
                  </a:lnTo>
                  <a:lnTo>
                    <a:pt x="22264" y="536"/>
                  </a:lnTo>
                  <a:lnTo>
                    <a:pt x="25433" y="547"/>
                  </a:lnTo>
                  <a:lnTo>
                    <a:pt x="28602" y="541"/>
                  </a:lnTo>
                  <a:lnTo>
                    <a:pt x="31744" y="526"/>
                  </a:lnTo>
                  <a:lnTo>
                    <a:pt x="32936" y="515"/>
                  </a:lnTo>
                  <a:lnTo>
                    <a:pt x="34073" y="500"/>
                  </a:lnTo>
                  <a:lnTo>
                    <a:pt x="36105" y="469"/>
                  </a:lnTo>
                  <a:lnTo>
                    <a:pt x="37892" y="443"/>
                  </a:lnTo>
                  <a:lnTo>
                    <a:pt x="38678" y="432"/>
                  </a:lnTo>
                  <a:lnTo>
                    <a:pt x="39409" y="432"/>
                  </a:lnTo>
                  <a:lnTo>
                    <a:pt x="40113" y="422"/>
                  </a:lnTo>
                  <a:lnTo>
                    <a:pt x="40791" y="406"/>
                  </a:lnTo>
                  <a:lnTo>
                    <a:pt x="41495" y="375"/>
                  </a:lnTo>
                  <a:lnTo>
                    <a:pt x="42172" y="339"/>
                  </a:lnTo>
                  <a:lnTo>
                    <a:pt x="41468" y="328"/>
                  </a:lnTo>
                  <a:lnTo>
                    <a:pt x="40763" y="323"/>
                  </a:lnTo>
                  <a:lnTo>
                    <a:pt x="40059" y="328"/>
                  </a:lnTo>
                  <a:lnTo>
                    <a:pt x="39382" y="339"/>
                  </a:lnTo>
                  <a:lnTo>
                    <a:pt x="31744" y="339"/>
                  </a:lnTo>
                  <a:lnTo>
                    <a:pt x="28602" y="333"/>
                  </a:lnTo>
                  <a:lnTo>
                    <a:pt x="25487" y="323"/>
                  </a:lnTo>
                  <a:lnTo>
                    <a:pt x="22345" y="302"/>
                  </a:lnTo>
                  <a:lnTo>
                    <a:pt x="19204" y="271"/>
                  </a:lnTo>
                  <a:lnTo>
                    <a:pt x="16062" y="229"/>
                  </a:lnTo>
                  <a:lnTo>
                    <a:pt x="12947" y="177"/>
                  </a:lnTo>
                  <a:lnTo>
                    <a:pt x="9805" y="120"/>
                  </a:lnTo>
                  <a:lnTo>
                    <a:pt x="6690" y="52"/>
                  </a:lnTo>
                  <a:lnTo>
                    <a:pt x="44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7"/>
            <p:cNvSpPr/>
            <p:nvPr/>
          </p:nvSpPr>
          <p:spPr>
            <a:xfrm rot="10800000">
              <a:off x="8368999" y="4602146"/>
              <a:ext cx="52574" cy="103005"/>
            </a:xfrm>
            <a:custGeom>
              <a:avLst/>
              <a:gdLst/>
              <a:ahLst/>
              <a:cxnLst/>
              <a:rect l="l" t="t" r="r" b="b"/>
              <a:pathLst>
                <a:path w="12298" h="5158" extrusionOk="0">
                  <a:moveTo>
                    <a:pt x="12298" y="1"/>
                  </a:moveTo>
                  <a:lnTo>
                    <a:pt x="11404" y="308"/>
                  </a:lnTo>
                  <a:lnTo>
                    <a:pt x="10537" y="620"/>
                  </a:lnTo>
                  <a:lnTo>
                    <a:pt x="9697" y="937"/>
                  </a:lnTo>
                  <a:lnTo>
                    <a:pt x="8885" y="1255"/>
                  </a:lnTo>
                  <a:lnTo>
                    <a:pt x="8099" y="1572"/>
                  </a:lnTo>
                  <a:lnTo>
                    <a:pt x="7341" y="1895"/>
                  </a:lnTo>
                  <a:lnTo>
                    <a:pt x="6610" y="2218"/>
                  </a:lnTo>
                  <a:lnTo>
                    <a:pt x="5905" y="2545"/>
                  </a:lnTo>
                  <a:lnTo>
                    <a:pt x="5093" y="2863"/>
                  </a:lnTo>
                  <a:lnTo>
                    <a:pt x="4280" y="3186"/>
                  </a:lnTo>
                  <a:lnTo>
                    <a:pt x="3495" y="3508"/>
                  </a:lnTo>
                  <a:lnTo>
                    <a:pt x="2736" y="3836"/>
                  </a:lnTo>
                  <a:lnTo>
                    <a:pt x="2005" y="4164"/>
                  </a:lnTo>
                  <a:lnTo>
                    <a:pt x="1301" y="4492"/>
                  </a:lnTo>
                  <a:lnTo>
                    <a:pt x="624" y="4825"/>
                  </a:lnTo>
                  <a:lnTo>
                    <a:pt x="114" y="5098"/>
                  </a:lnTo>
                  <a:lnTo>
                    <a:pt x="976" y="4835"/>
                  </a:lnTo>
                  <a:lnTo>
                    <a:pt x="1951" y="4533"/>
                  </a:lnTo>
                  <a:lnTo>
                    <a:pt x="2899" y="4226"/>
                  </a:lnTo>
                  <a:lnTo>
                    <a:pt x="3793" y="3919"/>
                  </a:lnTo>
                  <a:lnTo>
                    <a:pt x="4687" y="3607"/>
                  </a:lnTo>
                  <a:lnTo>
                    <a:pt x="5526" y="3295"/>
                  </a:lnTo>
                  <a:lnTo>
                    <a:pt x="6339" y="2977"/>
                  </a:lnTo>
                  <a:lnTo>
                    <a:pt x="7124" y="2655"/>
                  </a:lnTo>
                  <a:lnTo>
                    <a:pt x="7883" y="2332"/>
                  </a:lnTo>
                  <a:lnTo>
                    <a:pt x="8614" y="2004"/>
                  </a:lnTo>
                  <a:lnTo>
                    <a:pt x="9291" y="1676"/>
                  </a:lnTo>
                  <a:lnTo>
                    <a:pt x="9968" y="1349"/>
                  </a:lnTo>
                  <a:lnTo>
                    <a:pt x="10591" y="1015"/>
                  </a:lnTo>
                  <a:lnTo>
                    <a:pt x="11187" y="677"/>
                  </a:lnTo>
                  <a:lnTo>
                    <a:pt x="11756" y="339"/>
                  </a:lnTo>
                  <a:lnTo>
                    <a:pt x="12298" y="1"/>
                  </a:lnTo>
                  <a:close/>
                  <a:moveTo>
                    <a:pt x="114" y="5098"/>
                  </a:moveTo>
                  <a:lnTo>
                    <a:pt x="1" y="5132"/>
                  </a:lnTo>
                  <a:lnTo>
                    <a:pt x="1" y="5158"/>
                  </a:lnTo>
                  <a:lnTo>
                    <a:pt x="114" y="509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7"/>
            <p:cNvSpPr/>
            <p:nvPr/>
          </p:nvSpPr>
          <p:spPr>
            <a:xfrm rot="10800000">
              <a:off x="8367849" y="4669066"/>
              <a:ext cx="125057" cy="35666"/>
            </a:xfrm>
            <a:custGeom>
              <a:avLst/>
              <a:gdLst/>
              <a:ahLst/>
              <a:cxnLst/>
              <a:rect l="l" t="t" r="r" b="b"/>
              <a:pathLst>
                <a:path w="29253" h="1786" extrusionOk="0">
                  <a:moveTo>
                    <a:pt x="29252" y="1"/>
                  </a:moveTo>
                  <a:lnTo>
                    <a:pt x="27519" y="162"/>
                  </a:lnTo>
                  <a:lnTo>
                    <a:pt x="25786" y="318"/>
                  </a:lnTo>
                  <a:lnTo>
                    <a:pt x="24025" y="469"/>
                  </a:lnTo>
                  <a:lnTo>
                    <a:pt x="22264" y="620"/>
                  </a:lnTo>
                  <a:lnTo>
                    <a:pt x="20477" y="760"/>
                  </a:lnTo>
                  <a:lnTo>
                    <a:pt x="18689" y="901"/>
                  </a:lnTo>
                  <a:lnTo>
                    <a:pt x="16902" y="1031"/>
                  </a:lnTo>
                  <a:lnTo>
                    <a:pt x="15087" y="1161"/>
                  </a:lnTo>
                  <a:lnTo>
                    <a:pt x="13218" y="1249"/>
                  </a:lnTo>
                  <a:lnTo>
                    <a:pt x="11349" y="1338"/>
                  </a:lnTo>
                  <a:lnTo>
                    <a:pt x="9480" y="1416"/>
                  </a:lnTo>
                  <a:lnTo>
                    <a:pt x="7584" y="1494"/>
                  </a:lnTo>
                  <a:lnTo>
                    <a:pt x="5688" y="1562"/>
                  </a:lnTo>
                  <a:lnTo>
                    <a:pt x="3792" y="1629"/>
                  </a:lnTo>
                  <a:lnTo>
                    <a:pt x="1896" y="1687"/>
                  </a:lnTo>
                  <a:lnTo>
                    <a:pt x="0" y="1744"/>
                  </a:lnTo>
                  <a:lnTo>
                    <a:pt x="975" y="1759"/>
                  </a:lnTo>
                  <a:lnTo>
                    <a:pt x="1950" y="1775"/>
                  </a:lnTo>
                  <a:lnTo>
                    <a:pt x="2926" y="1785"/>
                  </a:lnTo>
                  <a:lnTo>
                    <a:pt x="4903" y="1785"/>
                  </a:lnTo>
                  <a:lnTo>
                    <a:pt x="5878" y="1775"/>
                  </a:lnTo>
                  <a:lnTo>
                    <a:pt x="6853" y="1765"/>
                  </a:lnTo>
                  <a:lnTo>
                    <a:pt x="7828" y="1744"/>
                  </a:lnTo>
                  <a:lnTo>
                    <a:pt x="8803" y="1723"/>
                  </a:lnTo>
                  <a:lnTo>
                    <a:pt x="9778" y="1692"/>
                  </a:lnTo>
                  <a:lnTo>
                    <a:pt x="10726" y="1655"/>
                  </a:lnTo>
                  <a:lnTo>
                    <a:pt x="11701" y="1619"/>
                  </a:lnTo>
                  <a:lnTo>
                    <a:pt x="12649" y="1572"/>
                  </a:lnTo>
                  <a:lnTo>
                    <a:pt x="13597" y="1520"/>
                  </a:lnTo>
                  <a:lnTo>
                    <a:pt x="14545" y="1463"/>
                  </a:lnTo>
                  <a:lnTo>
                    <a:pt x="15466" y="1406"/>
                  </a:lnTo>
                  <a:lnTo>
                    <a:pt x="16414" y="1354"/>
                  </a:lnTo>
                  <a:lnTo>
                    <a:pt x="17362" y="1296"/>
                  </a:lnTo>
                  <a:lnTo>
                    <a:pt x="18283" y="1234"/>
                  </a:lnTo>
                  <a:lnTo>
                    <a:pt x="19204" y="1166"/>
                  </a:lnTo>
                  <a:lnTo>
                    <a:pt x="20125" y="1099"/>
                  </a:lnTo>
                  <a:lnTo>
                    <a:pt x="21019" y="1020"/>
                  </a:lnTo>
                  <a:lnTo>
                    <a:pt x="21912" y="937"/>
                  </a:lnTo>
                  <a:lnTo>
                    <a:pt x="22779" y="854"/>
                  </a:lnTo>
                  <a:lnTo>
                    <a:pt x="23646" y="766"/>
                  </a:lnTo>
                  <a:lnTo>
                    <a:pt x="24485" y="667"/>
                  </a:lnTo>
                  <a:lnTo>
                    <a:pt x="25325" y="568"/>
                  </a:lnTo>
                  <a:lnTo>
                    <a:pt x="26138" y="464"/>
                  </a:lnTo>
                  <a:lnTo>
                    <a:pt x="26950" y="354"/>
                  </a:lnTo>
                  <a:lnTo>
                    <a:pt x="27736" y="240"/>
                  </a:lnTo>
                  <a:lnTo>
                    <a:pt x="28494" y="120"/>
                  </a:lnTo>
                  <a:lnTo>
                    <a:pt x="292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1" name="Google Shape;1331;p47"/>
          <p:cNvSpPr/>
          <p:nvPr/>
        </p:nvSpPr>
        <p:spPr>
          <a:xfrm>
            <a:off x="-1051626" y="1553860"/>
            <a:ext cx="2084791" cy="208470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32" name="Google Shape;1332;p47"/>
          <p:cNvSpPr/>
          <p:nvPr/>
        </p:nvSpPr>
        <p:spPr>
          <a:xfrm>
            <a:off x="407224" y="853445"/>
            <a:ext cx="789392" cy="789372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33" name="Google Shape;1333;p47"/>
          <p:cNvSpPr/>
          <p:nvPr/>
        </p:nvSpPr>
        <p:spPr>
          <a:xfrm>
            <a:off x="955650" y="3676989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40"/>
          <p:cNvSpPr txBox="1"/>
          <p:nvPr/>
        </p:nvSpPr>
        <p:spPr>
          <a:xfrm>
            <a:off x="586850" y="3037775"/>
            <a:ext cx="3924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  <a:highlight>
                  <a:schemeClr val="dk1"/>
                </a:highlight>
                <a:latin typeface="Comfortaa"/>
                <a:ea typeface="Comfortaa"/>
                <a:cs typeface="Comfortaa"/>
                <a:sym typeface="Comfortaa"/>
              </a:rPr>
              <a:t>喵喵喵汪 汪</a:t>
            </a:r>
            <a:endParaRPr sz="5400">
              <a:solidFill>
                <a:schemeClr val="dk1"/>
              </a:solidFill>
              <a:highlight>
                <a:schemeClr val="dk1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80" name="Google Shape;1180;p40"/>
          <p:cNvSpPr txBox="1"/>
          <p:nvPr/>
        </p:nvSpPr>
        <p:spPr>
          <a:xfrm>
            <a:off x="278050" y="733680"/>
            <a:ext cx="62598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mfortaa"/>
                <a:sym typeface="Comfortaa"/>
              </a:rPr>
              <a:t>新穎性</a:t>
            </a:r>
            <a:r>
              <a:rPr lang="en" sz="4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mfortaa"/>
                <a:sym typeface="Comfortaa"/>
              </a:rPr>
              <a:t>檢索</a:t>
            </a:r>
            <a:endParaRPr sz="44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omfortaa"/>
              <a:sym typeface="Comfortaa"/>
            </a:endParaRPr>
          </a:p>
        </p:txBody>
      </p:sp>
      <p:sp>
        <p:nvSpPr>
          <p:cNvPr id="1181" name="Google Shape;1181;p40"/>
          <p:cNvSpPr txBox="1"/>
          <p:nvPr/>
        </p:nvSpPr>
        <p:spPr>
          <a:xfrm>
            <a:off x="278050" y="1502350"/>
            <a:ext cx="5846400" cy="2839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提供專利資料檢索的服務，</a:t>
            </a:r>
            <a:endParaRPr sz="23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rebuchet MS"/>
              <a:sym typeface="Trebuchet M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查看申請專利的發明有無構成先前</a:t>
            </a:r>
            <a:endParaRPr sz="23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rebuchet MS"/>
              <a:sym typeface="Trebuchet M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技術的一部分或過於雷同，做為專</a:t>
            </a:r>
            <a:endParaRPr sz="23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rebuchet MS"/>
              <a:sym typeface="Trebuchet M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利申請</a:t>
            </a:r>
            <a:r>
              <a:rPr lang="en" sz="2300" b="1" dirty="0">
                <a:solidFill>
                  <a:srgbClr val="FFE5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新穎性</a:t>
            </a:r>
            <a:r>
              <a:rPr lang="en" sz="23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的參考</a:t>
            </a:r>
            <a:r>
              <a:rPr lang="zh-TW" altLang="en-US" sz="23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，或為專利申請</a:t>
            </a:r>
            <a:endParaRPr lang="en-US" altLang="zh-TW" sz="23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rebuchet MS"/>
              <a:sym typeface="Trebuchet M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3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之發想草擬。</a:t>
            </a:r>
            <a:endParaRPr sz="23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robot Pitch Deck by Slidesgo">
  <a:themeElements>
    <a:clrScheme name="Simple Light">
      <a:dk1>
        <a:srgbClr val="526DFF"/>
      </a:dk1>
      <a:lt1>
        <a:srgbClr val="FFFFFF"/>
      </a:lt1>
      <a:dk2>
        <a:srgbClr val="FFDA6C"/>
      </a:dk2>
      <a:lt2>
        <a:srgbClr val="F1C232"/>
      </a:lt2>
      <a:accent1>
        <a:srgbClr val="4861E7"/>
      </a:accent1>
      <a:accent2>
        <a:srgbClr val="FFF2CC"/>
      </a:accent2>
      <a:accent3>
        <a:srgbClr val="FFFFFF"/>
      </a:accent3>
      <a:accent4>
        <a:srgbClr val="526DFF"/>
      </a:accent4>
      <a:accent5>
        <a:srgbClr val="FFDA6C"/>
      </a:accent5>
      <a:accent6>
        <a:srgbClr val="F1C23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</TotalTime>
  <Words>466</Words>
  <Application>Microsoft Office PowerPoint</Application>
  <PresentationFormat>如螢幕大小 (16:9)</PresentationFormat>
  <Paragraphs>89</Paragraphs>
  <Slides>19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華康新綜藝體</vt:lpstr>
      <vt:lpstr>微軟正黑體</vt:lpstr>
      <vt:lpstr>Bebas Neue</vt:lpstr>
      <vt:lpstr>Comfortaa</vt:lpstr>
      <vt:lpstr>Arial</vt:lpstr>
      <vt:lpstr>Advent Pro</vt:lpstr>
      <vt:lpstr>Trebuchet MS</vt:lpstr>
      <vt:lpstr>Crobot Pitch Deck by Slidesgo</vt:lpstr>
      <vt:lpstr>PREview</vt:lpstr>
      <vt:lpstr>設計理念</vt:lpstr>
      <vt:lpstr>設計理念</vt:lpstr>
      <vt:lpstr>發想歷程 </vt:lpstr>
      <vt:lpstr> 既有搜尋引擎...</vt:lpstr>
      <vt:lpstr>專利判斷標準 新穎性 與申請日前之現存既有技術有所不同  進步性 本質在於探討，相較先前技術下，欲申請專利之技術屬「非輕易可想到」或「具備足夠的創作巧思」（以叉匙為例）  產業利用性 該項發明或創作，在產業上毫無利用價值</vt:lpstr>
      <vt:lpstr>如何更快速便利？</vt:lpstr>
      <vt:lpstr>預計達成目標</vt:lpstr>
      <vt:lpstr>PowerPoint 簡報</vt:lpstr>
      <vt:lpstr>參考資料</vt:lpstr>
      <vt:lpstr>PowerPoint 簡報</vt:lpstr>
      <vt:lpstr>PowerPoint 簡報</vt:lpstr>
      <vt:lpstr>PowerPoint 簡報</vt:lpstr>
      <vt:lpstr>進步性與產業利用性檢索</vt:lpstr>
      <vt:lpstr>會遇到的困難</vt:lpstr>
      <vt:lpstr>PowerPoint 簡報</vt:lpstr>
      <vt:lpstr>進步性相關判決查詢</vt:lpstr>
      <vt:lpstr>產 業 利 用 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PREview</dc:title>
  <dc:creator>Kitey</dc:creator>
  <cp:lastModifiedBy>Kitey</cp:lastModifiedBy>
  <cp:revision>15</cp:revision>
  <dcterms:modified xsi:type="dcterms:W3CDTF">2021-11-11T08:01:23Z</dcterms:modified>
</cp:coreProperties>
</file>